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notesSlides/notesSlide1.xml" ContentType="application/vnd.openxmlformats-officedocument.presentationml.notesSlide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68" r:id="rId3"/>
    <p:sldId id="269" r:id="rId4"/>
    <p:sldId id="257" r:id="rId5"/>
    <p:sldId id="258" r:id="rId6"/>
    <p:sldId id="259" r:id="rId7"/>
    <p:sldId id="260" r:id="rId8"/>
    <p:sldId id="261" r:id="rId9"/>
    <p:sldId id="262" r:id="rId10"/>
    <p:sldId id="264" r:id="rId11"/>
    <p:sldId id="263" r:id="rId12"/>
    <p:sldId id="270" r:id="rId13"/>
    <p:sldId id="265" r:id="rId14"/>
    <p:sldId id="266" r:id="rId15"/>
    <p:sldId id="267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6" autoAdjust="0"/>
    <p:restoredTop sz="94643" autoAdjust="0"/>
  </p:normalViewPr>
  <p:slideViewPr>
    <p:cSldViewPr snapToGrid="0">
      <p:cViewPr varScale="1">
        <p:scale>
          <a:sx n="83" d="100"/>
          <a:sy n="83" d="100"/>
        </p:scale>
        <p:origin x="105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0:47.1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371 1129 1824,'1'-5'12857,"-8"-1"-14226,-3-5 1628,0 0 1,1-1-1,1 0 1,0 0-1,-8-18 1,-43-100 812,10 0-107,39 105-841,-30-81-29,29 66-159,1 0 1,2-1-1,-3-62 0,12-123-492,0 200 384,1-1 0,2 1 0,12-48 0,-14 70 63,-1 0 0,1 0 0,0 0 1,0 1-1,5-6 0,-7 8 86,1 0 0,-1 1 1,1-1-1,0 1 0,-1-1 0,1 1 1,-1-1-1,1 1 0,0-1 0,-1 1 1,1 0-1,0-1 0,0 1 0,-1 0 1,3-1-1,-3 1 17,1 0-1,-1 1 1,1-1 0,-1 0-1,1 0 1,-1 0-1,1 1 1,-1-1 0,1 0-1,-1 0 1,1 1 0,-1-1-1,1 0 1,-1 1-1,0-1 1,1 1 0,-1-1-1,0 1 1,1-1 0,-1 0-1,0 1 1,0-1-1,1 1 1,-1-1 0,0 1-1,0 0 1,6 14 33,-2 0 1,0 0-1,0 1 1,-2-1-1,0 1 0,0 18 1,3 432 724,-8-336-350,-13 346 284,1-292 331,15-175-914,-1-2 82,0-1 0,0 1 0,-1-1 0,0 1 0,0-1 0,0 1 0,-4 6 0,5-12-135,1 0 0,-1 1 1,0-1-1,0 0 0,0 0 0,1 0 1,-1 0-1,0 0 0,0 0 0,0 0 1,-1 0-1,1 0 0,0 0 1,0-1-1,0 1 0,-1 0 0,1-1 1,0 1-1,-1-1 0,1 0 1,0 1-1,-1-1 0,1 0 0,-1 0 1,1 0-1,0 0 0,-1 0 0,1 0 1,-1 0-1,1 0 0,0 0 1,-1-1-1,1 1 0,0-1 0,-1 1 1,1-1-1,0 1 0,0-1 0,-1 0 1,-1-1-1,-5-4-5,0 0 1,1 0-1,-1-1 0,1 0 0,1 0 1,-1 0-1,1-1 0,0 0 1,-8-16-1,12 19-111,-1 1 1,1-1-1,0 0 1,0 0-1,1 0 0,-1-1 1,1 1-1,0 0 1,1 0-1,-1-1 1,1 1-1,0-1 0,0 1 1,1 0-1,0-1 1,-1 1-1,2 0 1,-1 0-1,4-8 0,-3 8-25,1 1-1,0-1 1,0 1-1,1 0 1,-1 0-1,1 0 1,0 1 0,0-1-1,0 1 1,0 0-1,1 0 1,-1 0-1,1 1 1,0 0-1,0-1 1,0 2-1,0-1 1,0 1-1,0-1 1,0 1-1,0 1 1,1-1-1,-1 1 1,0 0-1,11 1 1,8 1-73,-16-2 112,-1 0 1,1 1-1,-1 1 1,9 1-1,10 6 179,-1 0 0,-1 1-1,43 26 1,10 3 118,-58-29 202,-11-7-254,-8-3-207,0 0 0,0 0 0,0 0 0,0 0 0,0 0-1,0 0 1,0 0 0,0 0 0,0 0 0,0 0 0,0 0 0,0 0 0,0 0-1,0 0 1,0 0 0,0 0 0,0 0 0,0 0 0,0-1 0,0 1 0,0 0-1,0 0 1,0 0 0,0 0 0,0 0 0,0 0 0,0 0 0,1 0 0,-1 0-1,0 0 1,0 0 0,0 0 0,0 0 0,0 0 0,0 0 0,0 0 0,0 0-1,0 0 1,0 0 0,0 0 0,0 0 0,0 0 0,0 0 0,0 0 0,0 0 0,0 0-1,0 0 1,0 0 0,0 0 0,0 0 0,0 0 0,0 0 0,1 0 0,-1 0-1,0 0 1,0 0 0,-1-4-1597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1:06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31 8128,'-10'-18'3680,"10"15"-3168,0-1-288,5 4-224,0-5-2048,4 10 1120,5-10-4224,0 5 2912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0:16.8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482 150 3904,'1'-3'8757,"-1"1"-8353,1 1-1,-1-1 1,1 0-1,-1 0 1,0 1-1,1-1 1,-1 0-1,0 0 1,0 0-1,-1 1 1,1-1 0,0 0-1,0 0 1,-1 1-1,1-1 1,-1 0-1,-1-2 1,-2-2-79,2 3-98,0-1-1,0 1 1,0 0-1,-1 0 0,0 0 1,0 0-1,1 0 0,-2 1 1,1-1-1,-5-2 1,-2 0-123,0 1 1,0 1-1,-1 0 1,1 1 0,-1-1-1,1 2 1,-1 0-1,0 0 1,1 1-1,-1 0 1,0 1 0,1 0-1,-1 1 1,-14 4-1,2 0-35,0 2-1,0 0 0,1 1 1,0 2-1,-28 17 0,40-21-62,1-1 1,0 1-1,0 1 0,1 0 0,-1 0 0,2 1 1,-1-1-1,1 2 0,-10 18 0,15-24-13,-1 0-1,2 0 1,-1 0-1,0 0 0,1 1 1,0-1-1,0 1 1,0-1-1,1 1 1,-1-1-1,1 1 1,0 0-1,1-1 1,-1 1-1,1-1 0,0 1 1,0-1-1,0 1 1,0-1-1,1 0 1,0 1-1,0-1 1,0 0-1,0 0 1,1-1-1,0 1 0,3 4 1,2 0 14,0 0-1,1-1 1,0 0 0,0-1-1,1 1 1,-1-2 0,1 1-1,1-2 1,14 6 0,12 1 97,52 10 0,-82-20-112,27 6 42,0-2 1,0-1-1,63-2 1,-81-3 12,0 0 0,0-2 0,0 0 0,0 0 0,0-2 0,-1 0 0,0 0 0,0-2 0,0 0 0,19-12 1,-12 2 6,0-1 0,-1 0 0,-1-2 0,0 0 1,23-32-1,72-122 239,-110 166-312,0 0 0,0 1-1,1-1 1,0 1 0,13-12-1,-17 17 18,1 0-1,-1 1 0,1-1 1,-1 1-1,1 0 1,-1-1-1,1 1 0,0 0 1,0 1-1,0-1 0,-1 0 1,1 1-1,0-1 1,0 1-1,0 0 0,0 0 1,0 0-1,0 1 1,0-1-1,0 1 0,-1-1 1,7 3-1,2 3-40,0 0-1,0 0 1,-1 1 0,1 0-1,-2 1 1,17 15 0,1 1 69,-25-22 806,-3-15-331,-1 9-481,1 0 0,-1 0-1,0 0 1,0 0 0,-1 1-1,1-1 1,-1 1 0,0-1-1,0 1 1,0 0 0,0 0-1,-6-4 1,4 3-38,-1 1 0,-1 0 0,1-1 0,0 2 0,-1-1 0,0 1 0,-9-2 0,6 2-34,0 0 0,-1 1-1,0 1 1,1 0-1,-1 0 1,1 1 0,-1 0-1,1 1 1,-1 0 0,-13 5-1,16-3 14,0 0 0,0 0 0,0 1 0,1 1-1,0-1 1,0 1 0,0 0 0,1 1 0,0-1 0,0 1-1,0 1 1,1-1 0,-8 15 0,7-11 64,1 1 1,-1 0-1,2 0 1,0 0-1,0 1 1,1-1-1,1 1 1,0 0-1,0 14 1,2-20-24,1 1 0,-1-1 1,1 0-1,1 0 0,0 0 1,0 0-1,0 0 0,1 0 0,0-1 1,0 1-1,0-1 0,1 0 1,0 0-1,1 0 0,5 6 0,-6-8 15,0 0 0,0 0 0,1-1 0,-1 1 0,1-1-1,0 0 1,0 0 0,0-1 0,1 1 0,-1-1 0,0 0-1,1 0 1,0-1 0,-1 0 0,1 0 0,0 0 0,-1-1 0,1 0-1,6 0 1,-5-1 10,0 0-1,0 0 1,-1-1 0,1 0-1,0 0 1,-1 0 0,0-1-1,1 0 1,-1 0 0,0-1-1,-1 0 1,1 0-1,6-6 1,-5 3-36,-1 0-1,1 0 0,-1-1 1,-1 0-1,0-1 1,0 1-1,-1-1 1,1 0-1,1-9 1,6-13 45,-2-1 0,-1 0 1,-2-1-1,-1 0 1,2-61-1,-9 80-203,1 14 161,0 0 1,0 0-1,0 0 0,0 0 0,-1-1 1,1 1-1,0 0 0,0 0 0,0 0 1,0 0-1,0 0 0,0 0 0,0 0 1,0 0-1,0 0 0,0 0 0,0-1 1,0 1-1,0 0 0,0 0 0,0 0 1,0 0-1,0 0 0,-1 0 0,1 0 1,0 0-1,0 0 0,0 0 0,0 0 1,0 0-1,0 0 0,0 0 0,0 0 1,0 0-1,-1 0 0,1 0 0,0 0 1,0 0-1,0 0 0,0 0 0,0 0 1,0 0-1,0 0 0,0 0 0,0 0 1,-1 0-1,1 0 0,0 0 0,0 0 0,0 0 1,0 0-1,0 0 0,-1 2-36,0 0-1,0 0 1,0-1 0,0 1-1,0 0 1,0 0-1,1 0 1,-1 0 0,0 3-1,-2 19 54,1 0 0,1 0 1,3 36-1,-1-38 24,1 0 76,0 0 0,1 0 0,2-1 0,10 35 0,-13-51-101,0 0 0,0 0 0,1 0 1,-1 0-1,1-1 0,0 1 0,1-1 0,-1 0 1,7 6-1,-9-9 7,0 1 0,1-1 0,-1 0-1,1-1 1,-1 1 0,1 0 0,-1 0 0,1-1 0,-1 1 0,1-1 0,0 1 0,-1-1-1,1 0 1,0 1 0,-1-1 0,1 0 0,0 0 0,0 0 0,-1 0 0,1-1 0,0 1 0,-1 0-1,1-1 1,0 1 0,-1-1 0,1 0 0,-1 0 0,1 1 0,-1-1 0,1 0 0,-1 0-1,0 0 1,1 0 0,1-2 0,2-2-13,0-1 0,0 1 0,-1-1 0,1 0 0,-1 0 1,4-10-1,18-44 109,-16 37-74,91-180 228,-81 165-288,-11 23-49,-11 23-214,-4 18 174,0 13 183,2 0 0,2 0-1,1 0 1,2 1 0,7 39 0,-8-76-64,1 1 0,0-1 0,0 1-1,0-1 1,0 1 0,1-1 0,-1 0 0,1 1 0,0-1-1,0 0 1,0 0 0,4 4 0,-4-5-4,-1-1 0,1 0 0,-1 0 1,1 0-1,0 0 0,0 0 0,0-1 1,-1 1-1,1 0 0,0-1 0,0 0 1,0 1-1,0-1 0,0 0 0,0 0 0,0 0 1,0 0-1,0 0 0,0 0 0,0-1 1,0 1-1,0-1 0,-1 1 0,4-2 0,1-1 10,-1 1-1,0-1 0,1-1 0,-1 1 0,0-1 0,-1 0 0,1 0 0,-1 0 0,5-6 1,6-8 39,12-20 0,-25 35-58,33-54-14,-22 34-29,28-38 0,-27 40-167,-13 20-111,-1 4 138,0 21 215,2 0 0,0 0-1,1 0 1,2 0 0,0 0-1,2-1 1,1 0 0,0-1-1,2 1 1,12 20-1,-19-38 11,0 0-1,1 0 0,0 0 0,0 0 0,1-1 0,8 7 0,-12-10-26,0 1-1,1-1 1,-1 0 0,1 0 0,-1-1-1,1 1 1,-1 0 0,1 0 0,0-1-1,-1 1 1,1-1 0,0 0-1,-1 1 1,1-1 0,0 0 0,0 0-1,-1 0 1,1 0 0,0 0 0,0 0-1,-1-1 1,1 1 0,0-1-1,-1 1 1,1-1 0,0 1 0,-1-1-1,3-2 1,0 0 25,0-1-1,0 1 1,-1-1 0,1-1-1,-1 1 1,0 0 0,-1-1-1,5-8 1,14-43 19,-20 53-63,36-127 7,-8 22-51,-25 81-1,-4 24 51,0-1 0,1 1 0,-1 0 0,1 0 0,-1 0 0,1-1 0,2-4-1,-2 6-55,4 17-118,8 29 313,-2 1 0,-2 0 1,4 63-1,-10-81-30,-1 0-1,-1 0 1,-2 0 0,-5 37-1,6-64-105,0 1 0,0-1-1,0 1 1,-1-1 0,1 1-1,0-1 1,0 1 0,-1-1-1,1 1 1,0-1 0,-1 1-1,1-1 1,0 0 0,-1 1-1,1-1 1,-1 0 0,1 1-1,-1-1 1,1 0 0,-1 0-1,1 1 1,-1-1-1,1 0 1,-1 0 0,1 0-1,-1 1 1,1-1 0,-1 0-1,0 0 1,1 0 0,-1 0-1,1 0 1,-1 0 0,1 0-1,-1-1 1,1 1 0,-1 0-1,1 0 1,-1 0 0,1 0-1,-1-1 1,1 1 0,-1-1-1,-21-10-359,15 5 211,0-1 0,1 1 0,0-1 0,0 0 0,1-1 0,-10-15 0,0-1-251,15 24 386,0 0 0,0 0-1,-1-1 1,1 1 0,0-1 0,-1 1-1,1 0 1,0-1 0,0 1 0,0 0-1,-1-1 1,1 1 0,0-1 0,0 1 0,0-1-1,0 1 1,0 0 0,0-1 0,0 1-1,0-1 1,0 1 0,0-1 0,0 1-1,0-1 1,0 0 0,1 1 5,-1 0-1,1 0 1,-1 0 0,1-1 0,-1 1 0,1 0-1,-1 0 1,1 0 0,-1 0 0,1 0 0,-1 0 0,1 0-1,-1 0 1,1 0 0,-1 0 0,1 0 0,-1 0-1,1 1 1,33 11-2,-26-9 24,4 1 15,0-1 0,0 0 0,1-1 0,-1 0 0,0-1 0,18-1 0,-3-1-21,51-10 0,-50 6 34,1-2-1,-1-1 1,42-18 0,-54 18 5,-1 0-1,1-1 0,-2-1 1,1 0-1,-1-1 1,-1 0-1,16-17 0,-15 12 33,24-33 0,-34 44-63,-1-1 0,0 1 0,0-1 1,0 0-1,-1 0 0,0 0 0,0 0 1,0 0-1,-1 0 0,0 0 0,0-8 0,0 12-9,-1 0-1,-1 0 1,1 0-1,0 0 1,0 0-1,-1 0 0,1 0 1,-1 0-1,0 0 1,0 0-1,0 0 0,0 0 1,0 0-1,0 1 1,0-1-1,0 0 1,-1 1-1,1-1 0,-1 1 1,1-1-1,-4-1 1,3 2-17,0 0 0,0 0 0,-1 0 0,1 0 0,0 0 0,-1 1 0,1-1 0,-1 1 0,1 0 0,-1-1 0,1 1 0,-1 1 0,1-1 0,0 0 0,-1 0 0,1 1 0,-1-1 0,-2 2 0,-6 2 23,1 1 0,0 0 0,1 0-1,-1 1 1,1 1 0,0-1-1,1 1 1,-1 1 0,-9 11-1,9-9 70,0 1 1,1 0-1,0 1 0,1-1 0,0 1 0,1 1 0,-6 15 0,10-21-49,0-1-1,0 1 0,1-1 1,0 1-1,0 0 0,1 0 1,0-1-1,0 1 1,0 0-1,1-1 0,0 1 1,0 0-1,5 11 0,-4-12-9,2 1 0,-1 0 0,1-1 0,0 0 0,0 0 0,0 0 0,1-1 0,0 1 0,0-1 0,1 0 0,0 0 0,8 5 0,-4-3-44,1 0 0,0 0-1,1-1 1,-1-1 0,1 0-1,0 0 1,1-1 0,-1-1-1,1 0 1,-1-1 0,1 0-1,18 0 1,-8-3-1566,32-5-1,-43 3-296,0 0 1,18-7-1,29-16-1786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0:19.5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1129 5056,'1'0'579,"0"0"0,1 0 0,-1 0 0,0 0 0,0 0 0,0 0 0,1 0 0,-1 0 0,0 0 0,0 1 0,2 0-1,18 2 3227,-13-5-3396,1-1 0,-1 1 0,0-1 0,-1 0 0,1-1 0,0 0 1,-1 0-1,0-1 0,10-7 0,5-7 102,27-32-1,-25 26-167,247-246 1300,-228 228-1446,66-87 1,-93 105-129,0-1 1,-2 0 0,-1-1 0,-1 0 0,-2-1 0,0-1 0,-2 0 0,-1 0-1,5-47 1,-10 56 10,0 0-1,-1 0 0,-1 0 0,-1 1 0,-1-1 1,-8-37-1,9 54-70,0 0 1,0 0-1,0 0 0,0 0 1,0 1-1,-1-1 0,1 0 1,-1 1-1,0-1 1,0 1-1,1 0 0,-2-1 1,1 1-1,0 0 0,0 0 1,-1 1-1,1-1 0,-1 0 1,1 1-1,-1-1 1,0 1-1,0 0 0,-5-1 1,4 1-5,0 1 1,0 0 0,0 0 0,1 0 0,-1 1 0,0 0 0,0-1-1,1 1 1,-1 1 0,0-1 0,1 0 0,-1 1 0,1 0 0,-1 0-1,1 0 1,0 0 0,0 0 0,-4 4 0,-7 8 7,1 0 0,0 0-1,0 1 1,-15 27 0,-37 74 108,56-98-61,-11 21 81,1 2 0,-14 43-1,28-65-84,0 0 0,0 0 0,2 1 0,1-1 0,0 1 0,1-1 0,2 22 0,2-18-42,0-1 0,2 1 0,0-2 1,1 1-1,1 0 0,14 27 0,-15-37 41,0-1-1,1 1 0,0-1 1,1 0-1,1-1 0,-1 1 1,1-2-1,1 1 0,0-1 1,0-1-1,23 14 1,-28-19-31,-1-1 1,1 0 0,0 0 0,0 0 0,0-1 0,0 1 0,0-1-1,1 0 1,-1-1 0,0 1 0,1-1 0,-1 0 0,0 0 0,0-1-1,1 0 1,-1 0 0,9-3 0,-5 1-1,1-2 0,-1 1-1,0-2 1,0 1 0,-1-1 0,0 0-1,0-1 1,7-7 0,18-17-123,0 1 0,2 2 1,73-44-1,104-31-411,-113 57 514,-81 37 134,-17 6-71,-11 4-70,-15 4-45,1 2-1,0 1 0,-28 12 1,49-18 50,-12 4 70,0 2-1,1-1 0,0 2 1,0 0-1,1 1 0,0 0 1,1 1-1,0 0 0,1 1 1,-20 26-1,20-20-14,-1 0 1,2 1-1,1 0 0,0 0 0,2 1 0,0 0 1,-8 42-1,13-52-80,0 1 0,1 0 1,0-1-1,1 12 0,0-20 27,0 0-1,0 0 1,0-1-1,1 1 1,-1 0-1,0 0 1,1 0-1,-1 0 1,1-1-1,0 1 1,0 0-1,-1-1 1,1 1-1,0 0 1,0-1-1,1 1 1,-1-1-1,0 0 1,0 1-1,1-1 1,-1 0-1,1 0 0,-1 0 1,1 0-1,-1 0 1,1 0-1,0 0 1,-1 0-1,1-1 1,3 2-1,0-2 6,0 0-1,0 0 0,0 0 0,1-1 0,-1 0 0,0 0 0,0 0 0,0 0 0,0-1 0,0 0 1,0 0-1,0 0 0,-1-1 0,1 1 0,-1-1 0,7-6 0,3-2-12,-1-2 1,0 0-1,17-20 0,3-11-83,-2 0 1,-2-2-1,43-92 0,-69 131 53,0-1 0,0 1 0,0 0-1,-1-1 1,0 1 0,2-12 0,-5 19 28,1 0 1,0 0-1,0 0 1,0 0 0,0 0-1,0 0 1,0 0-1,0 0 1,0 0 0,0 0-1,-1 0 1,1 0 0,0 0-1,0 0 1,0 0-1,0 0 1,0 0 0,0 0-1,0 0 1,0 0 0,-1 0-1,1 0 1,0 0-1,0 0 1,0 0 0,0 0-1,0 0 1,0 0-1,0 0 1,0 0 0,-1 0-1,1 0 1,0 0 0,0 0-1,0 0 1,0-1-1,0 1 1,0 0 0,0 0-1,0 0 1,0 0 0,0 0-1,0 0 1,0 0-1,0 0 1,0 0 0,-1-1-1,1 1 1,0 0-1,0 0 1,0 0 0,0 0-1,0 0 1,0 0 0,0 0-1,0-1 1,0 1-1,0 0 1,1 0 0,-1 0-1,0 0 1,0 0 0,-5 8-8,2 0 47,1 1 1,0-1-1,1 1 1,0-1-1,0 1 1,1-1-1,0 1 1,1 11-1,3 2 75,11 43-1,-8-43-5,1 0 0,17 34 0,-18-45-64,-1 1 0,1-1 0,1-1 0,0 1 0,1-1 0,9 9 0,-15-16-24,-1-1 0,1 0-1,0 0 1,0 0 0,0 0 0,0 0 0,0-1 0,0 0 0,0 1 0,1-1-1,-1 0 1,1 0 0,-1-1 0,0 1 0,1-1 0,-1 1 0,7-2 0,-5 1-3,-1-1 1,0-1-1,1 1 1,-1-1-1,0 1 1,0-1-1,0 0 1,-1 0-1,1-1 1,0 1-1,-1-1 0,0 0 1,5-4-1,13-17 28,32-46 1,-4 5 12,-13 27-27,65-54 0,-68 63 18,-28 24-43,-5 4-40,-9 11 18,7-2 40,-1 0 0,2 0 0,-1 1 0,1-1 0,0 0 0,1 1 0,0-1 0,2 17 0,-2-15-3,1 6-4,1 0 0,0 0 0,1-1 0,0 1 0,2-1 0,0 1 0,10 20 0,-11-28-6,0-1 0,0 0 0,1 0 0,0 0 0,0 0 0,1-1 0,-1 0 0,2 0 0,-1 0 0,1-1 0,-1 0 0,1-1 0,1 1 0,-1-1 0,16 6 0,-15-8 2,0 1-1,0-1 1,1-1 0,-1 0-1,0 0 1,1-1 0,-1 0 0,1 0-1,-1-1 1,0 0 0,1 0 0,-1-1-1,0 0 1,0-1 0,10-3 0,-4-1-50,0 0 1,-1-1-1,0-1 1,-1 0-1,0 0 1,0-1-1,16-18 1,9-12 44,105-107 95,-138 145-96,10-11 69,0 0 1,-1-1 0,14-19-1,-27 33-72,0 0-1,1-1 1,-1 1 0,0-1-1,1 1 1,-1 0 0,0-1-1,0 1 1,0-1 0,1 1-1,-1-1 1,0 1 0,0-1-1,0 1 1,0 0-1,0-1 1,0 1 0,0-1-1,0 1 1,0-1 0,0 1-1,0-2 1,-1 2-2,1 0 1,0-1-1,-1 1 0,1 0 1,0 0-1,-1 0 0,1-1 1,0 1-1,-1 0 0,1 0 1,0 0-1,-1 0 1,1 0-1,-1-1 0,1 1 1,-1 0-1,1 0 0,0 0 1,-1 0-1,0 1 0,-22 4-86,16-2 80,1 1 0,1-1 0,-1 1-1,1 1 1,-1-1 0,1 1 0,0 0 0,1 0-1,-1 0 1,1 0 0,0 1 0,0 0 0,-4 9 0,-4 11 50,-17 51 1,23-59-34,-4 12 10,-7 33 0,15-49-34,0 0-1,0 0 0,1 0 0,1 25 0,1-35 8,-1-1 1,1 1 0,0 0-1,0-1 1,0 1-1,0 0 1,1-1-1,-1 1 1,1-1 0,4 7-1,-5-10 12,-1 1 0,1 0-1,0-1 1,-1 1 0,1 0-1,0-1 1,0 1 0,-1-1 0,1 1-1,0-1 1,0 0 0,0 1 0,0-1-1,0 0 1,0 0 0,0 1-1,-1-1 1,3 0 0,-1 0 3,-1-1 0,1 1 1,-1 0-1,1-1 0,-1 0 1,1 1-1,-1-1 0,1 0 0,-1 1 1,1-1-1,-1 0 0,0 0 1,0 0-1,2-2 0,1-1-19,0-1 0,0 0-1,-1 1 1,0-1 0,0 0-1,0 0 1,4-11 0,11-43-98,-11 34 109,0 1 0,28-110-129,-33 121 103,1 0-1,7-21 1,-14 49 31,0 0 0,1 1 0,-2 21 0,-3 18 6,-31 110 329,29-129-193,-2-1 0,-26 53 0,30-75-108,1 1 0,-13 14 0,17-24-44,0 0-1,-1 0 1,1 0 0,-1-1 0,0 1 0,0-1 0,0 0 0,0 0 0,0-1 0,-8 4-1,10-5-34,0-1-1,0 1 0,-1-1 0,1 0 0,0 1 0,-1-1 0,1 0 0,0 0 0,-1-1 0,-3 0 1,5 1 16,1 0 1,-1 0 0,1 0 0,-1-1-1,1 1 1,0 0 0,-1 0 0,1-1 0,-1 1-1,1 0 1,-1 0 0,1-1 0,0 1-1,-1-1 1,1 1 0,0 0 0,-1-1 0,1 1-1,0-1 1,-1 0 0,1 1 1,0-1 0,0 0 1,0 0-1,0 1 0,0-1 0,0 0 0,1 1 1,-1-1-1,0 0 0,0 1 0,0-1 0,1 0 1,-1 1-1,0-1 0,1 1 0,-1-1 1,0 1-1,1-1 0,0 0 0,5-6-20,1 1 0,-1 0 0,1 0 0,0 1 0,0-1 1,1 2-1,12-7 0,60-22 70,28-4 7,-52 19 84,-1-2 0,101-52 0,-117 48 16,57-45 0,-76 51-4,0 0 1,-1-2-1,33-42 1,-46 53-45,0 0 1,-1 0-1,7-15 1,-11 21-62,0 0-1,0 0 1,0 0-1,-1 0 1,1 0 0,-1-7-1,0 9-26,0 0 1,0 0-1,0-1 0,0 1 0,-1 0 0,1 0 0,0 0 0,-1-1 1,1 1-1,-1 0 0,1 0 0,-1 0 0,0 0 0,1 0 1,-1 0-1,0 0 0,0 0 0,-1-1 0,2 2 3,-1 0 0,0-1 0,0 1-1,1 0 1,-1 0 0,0 0 0,0-1 0,0 1 0,1 0-1,-1 0 1,0 0 0,0 0 0,0 0 0,1 1 0,-1-1-1,0 0 1,0 0 0,1 0 0,-1 1 0,0-1 0,0 0-1,1 1 1,-1-1 0,0 1 0,1-1 0,-1 1 0,0-1-1,1 1 1,-1 0 0,-2 2 22,0-1 1,0 1-1,0 0 0,-4 7 1,-1 4 103,1 1 0,1 1-1,1-1 1,-7 28 0,10-34-90,0-1 0,1 0 0,0 1 0,0-1 0,1 1 0,0-1-1,1 1 1,0-1 0,0 1 0,0-1 0,1 0 0,1 0 0,-1 0 0,8 14 0,-9-20-45,0 0 0,0 0 0,0 0 0,0-1 0,1 1 0,-1 0 0,1-1 0,-1 1 1,1-1-1,0 0 0,-1 1 0,1-1 0,0 0 0,0 0 0,0 0 0,0 0 0,0 0 0,0-1 0,0 1 1,0-1-1,0 1 0,0-1 0,0 0 0,0 0 0,1 0 0,-1 0 0,3 0 0,4-2-85,0 0-1,-1 0 1,1-1 0,-1 0-1,10-6 1,-12 7 24,60-27-1637,-17 9-3416,-2-2 0,65-41 0,-74 33-1853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0:22.6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444 626 6048,'-4'-5'11168,"4"5"-10907,-1-1 0,-3 2 125,0 0 1,0-1-1,-1 1 0,1 0 1,1 1-1,-1-1 0,0 1 1,0 0-1,0 0 1,-4 3-1,-7 4-97,-23 13 94,1 3 0,1 0 0,1 2 0,2 2 0,-51 55 0,67-66-361,1 1-1,0 1 0,1 0 1,1 1-1,-12 24 0,25-41-21,-1-1 0,1 0-1,0 0 1,0 1 0,0-1 0,0 0-1,1 1 1,-1-1 0,1 1 0,0 4-1,1-6 5,-1 0-1,1 0 0,-1 0 0,1 0 1,0 0-1,0 0 0,0 0 0,0 0 0,0 0 1,0 0-1,1-1 0,-1 1 0,1-1 1,-1 1-1,1-1 0,0 1 0,-1-1 1,4 2-1,-1-1 20,1 1-1,0-1 1,0 0 0,1 0 0,-1-1-1,0 1 1,0-1 0,1 0 0,-1-1-1,1 1 1,-1-1 0,1 0 0,-1-1-1,10-1 1,-2 0-10,0-1 1,0-1-1,0 0 1,0-1-1,12-6 0,-12 4-44,-1-1-1,1-1 0,-2 0 1,1 0-1,-1-1 1,-1-1-1,1 0 0,-2 0 1,0-1-1,10-17 1,8-16-133,30-76 1,-49 104 133,23-54-30,-3-1-1,32-126 1,-14-42 167,-42 218-5,-1-1 0,0 0 1,-2 1-1,-3-41 1,2 61-90,0 1 1,-1 0-1,1-1 1,0 1-1,-1 0 1,1 0 0,-1-1-1,1 1 1,-1 0-1,0 0 1,1 0 0,-3-2-1,3 2-11,0 1 0,0 0 0,-1 0 0,1 0-1,0 0 1,0-1 0,0 1 0,-1 0 0,1 0 0,0 0 0,-1 0 0,1 0-1,0 0 1,0 0 0,-1 0 0,1 0 0,0 0 0,0 0 0,-1 0-1,1 0 1,0 0 0,0 0 0,-1 0 0,1 0 0,-8 8-23,5-1 23,0 0 0,0 0-1,1 0 1,0 0-1,-2 13 1,1-3 15,-7 37 0,2 2 1,2-1-1,3 92 0,5-123 5,1 0-1,0-1 0,2 1 1,1-1-1,0-1 0,2 1 1,1-1-1,0 0 0,2-1 1,0 0-1,28 36 0,-32-47 31,1-1-1,1-1 0,-1 0 1,1 0-1,0 0 0,1-1 1,0-1-1,0 1 0,0-2 1,1 1-1,17 5 1,-19-8-16,-1-1 0,1 0 0,0 0 0,1 0 0,-1-1 0,0-1 1,0 0-1,0 0 0,1 0 0,-1-2 0,0 1 0,0-1 0,0 0 1,0-1-1,11-4 0,-2-2 13,-1-2 1,0 0-1,0 0 0,-1-2 1,0 0-1,-2-1 0,1 0 1,-2-1-1,0-1 0,0 0 1,18-32-1,-26 39-50,-3 7 40,-1 1 0,0-1 1,0 0-1,0 1 0,0-1 0,0 0 0,0 0 0,-1 0 1,1 0-1,0 0 0,-1-3 0,0 4 52,1 2-188,0 0 128,0 0-1,-1 0 1,1 0 0,-1 1 0,1-1 0,-1 0 0,0 0 0,1 0 0,-1 1-1,0-1 1,0 0 0,0 0 0,0 3 0,1-1 66,12 96 76,-9-62-75,2 1 0,1-1 0,20 62 0,-25-95-102,-1 0 0,1 0 0,0 0 0,1 0 0,-1 0 0,1 0 0,0 0-1,0-1 1,0 0 0,0 1 0,0-1 0,1 0 0,0-1 0,6 5 0,-4-4 2,-1-1 0,1 0 0,-1 0 0,1-1 0,0 0 0,0 0 0,-1 0 0,1-1 0,0 1 0,0-1 0,6-1 0,15-3 32,-1 0 1,0-1-1,0-2 1,28-11-1,-19 4-26,0-1 1,40-26-1,-14 0-27,110-96-1,-94 71 34,-68 59 6,-1 1 26,0-1 0,0 0 0,-1 0-1,0-1 1,0 1 0,10-16 0,-17 23-38,0-1 1,1 0-1,-1 1 0,0-1 1,1 1-1,-1-1 0,0 0 1,1 0-1,-1 1 0,0-1 1,0 0-1,0 1 0,0-1 0,0 0 1,0 0-1,0 1 0,0-1 1,0 0-1,0 0 0,0 1 1,0-1-1,-1 0 0,1 1 1,-1-2-1,1 1-10,-1 1 0,0-1 0,1 1-1,-1-1 1,0 1 0,1-1 0,-1 1 0,0 0 0,0-1 0,0 1 0,1 0 0,-1 0 0,0 0 0,0-1 0,0 1-1,0 0 1,-1 0 0,-2 0-19,1 1 0,-1-1-1,0 0 1,0 1 0,1 0 0,-1 0-1,0 0 1,-4 3 0,-4 3 66,1 1 0,1 0 0,-1 0 0,1 1 0,1 1 0,-1 0-1,2 0 1,-1 1 0,-12 21 0,13-17-44,0 0 0,2 0 0,-1 1 0,2-1-1,0 1 1,1 0 0,-3 26 0,5-27 24,1 0 0,1 1 0,1 18 0,0-29-18,0 1 1,0-1-1,0 1 0,1-1 1,-1 0-1,1 0 0,1 0 1,-1 0-1,1 0 1,0-1-1,0 1 0,5 6 1,-7-11-1,-1 1 1,1 0 0,-1-1-1,1 1 1,0-1 0,-1 0-1,1 1 1,0-1-1,-1 1 1,1-1 0,0 0-1,0 1 1,-1-1 0,1 0-1,0 0 1,0 0 0,-1 0-1,1 0 1,0 0-1,0 0 1,0 0 0,-1 0-1,2 0 1,0-1 4,0 1 0,0-1 0,0 0 0,-1 0 0,1 0-1,0 0 1,-1 0 0,1 0 0,2-2 0,1-3-34,0 0 1,0 0-1,-1 0 0,6-8 0,0-8-69,0 0 1,-2-1-1,0 0 0,8-45 1,-4 18 12,7-22-8,-17 67 163,-2 6 3,0 14 79,0 16 58,1-20-184,1 0 0,0-1 0,1 0 0,0 0 0,0 0-1,1 0 1,1 0 0,0 0 0,0-1 0,1 0 0,8 10 0,-8-12-29,0-1 0,0 1 0,1-1 0,0-1 0,0 1 0,1-1 0,0 0 0,0-1 0,0 0 0,0 0 0,1-1 0,-1 0 0,15 3 0,-7-3 2,0-1 1,0-1-1,0 0 0,0-1 1,0-1-1,0 0 1,0-1-1,-1-1 0,1-1 1,-1 0-1,26-11 1,7-7-1,-2-2 0,55-37 0,26-13-43,-43 33 21,63-36 14,-124 60 96,-23 17-92,1 0-1,-1 0 0,0 0 0,0 0 0,0 0 0,0-1 0,0 1 0,1 0 0,-1 0 0,0 0 0,0 0 0,0 0 0,0 0 1,0 0-1,0-1 0,0 1 0,0 0 0,1 0 0,-1 0 0,0 0 0,0 0 0,0-1 0,0 1 0,0 0 0,0 0 1,0 0-1,0 0 0,0 0 0,0-1 0,0 1 0,0 0 0,0 0 0,0 0 0,0 0 0,0-1 0,0 1 0,0 0 0,-1 0 1,-5-1-63,-13 3-12,19-2 76,-9 1-5,1 1-1,-1 0 0,0 1 1,1 0-1,-1 1 0,1-1 1,0 2-1,0-1 0,1 1 1,-12 9-1,10-6-9,0 1 1,0 1-1,1-1 1,0 1-1,1 1 0,-11 19 1,3 3-14,2 1 1,0 0-1,3 1 1,-9 44-1,13-48 39,-12 57 79,16-73-64,0 0-1,1-1 1,3 30-1,-3-44-21,1 0 0,0 1-1,0-1 1,0 0 0,0 1-1,0-1 1,0 0-1,0 1 1,0-1 0,0 0-1,0 1 1,0-1 0,0 0-1,1 0 1,-1 1-1,0-1 1,0 0 0,0 1-1,0-1 1,0 0-1,1 1 1,-1-1 0,0 0-1,0 0 1,0 1 0,1-1-1,-1 0 1,0 0-1,0 0 1,1 1 0,-1-1-1,0 0 1,1 0 0,-1 0-1,0 0 1,1 0-1,-1 0 1,0 1 0,1-1-1,-1 0 1,0 0 0,1 0-1,-1 0 1,0 0-1,1 0 1,-1 0 0,0 0-1,1-1 1,-1 1-1,0 0 1,0 0 0,1 0-1,-1 0 1,3-2 6,-1 1-1,0-1 1,0 0 0,0 0 0,0 0-1,3-4 1,3-7 29,1 0-1,-2-1 1,0 0 0,10-28-1,-5 10-17,12-26-9,28-101-1,-44 125 62,-4 19-34,0 0 0,-1 0 0,-1 0 0,1-17 0,-3 26-19,0-12-95,0 18 68,0-1 1,0 1-1,0 0 0,0-1 0,0 1 0,0 0 1,0-1-1,0 1 0,0 0 0,0-1 0,0 1 1,0-1-1,-1 1 0,1 0 0,0-1 0,0 1 0,0 0 1,-1 0-1,1-1 0,0 1 0,0 0 0,-1-1 1,1 1-1,0 0 0,0 0 0,-1 0 0,1-1 1,0 1-1,-1 0 0,1 0 0,-1 0 8,1 0-1,-1 0 1,1 0-1,0 1 1,-1-1-1,1 0 1,0 0-1,0 1 1,-1-1 0,1 0-1,0 0 1,0 1-1,-1-1 1,1 0-1,0 1 1,0-1-1,0 0 1,-1 1-1,1-1 1,0 1 0,0-1-1,0 0 1,0 1-1,0-1 1,0 1-1,0-1 1,0 0-1,0 1 1,0 0-1,0 17-52,0-13 19,0 49 97,-2 1 0,-3-1 0,-2 0 0,-3-1 0,-17 55 0,8-52-18,-3 0-1,-36 67 1,52-112-38,0 0 0,-1-1 0,-1 0 0,1 0 0,-2-1 0,1 0 0,-1 0 0,0-1 0,-14 9 0,16-12-65,-1-1 0,0 0 0,0 0 0,0-1 0,0 1 0,-1-2 0,0 1 0,1-1 0,-1-1 0,0 1 0,0-2 0,0 1 0,-12-2 0,-1-2-57,0 0 0,-29-10 0,14 3 247,37 10-134,-1 1 0,1-2 0,-1 1 0,0 0 1,1 0-1,-1 0 0,1 0 0,-1 0 0,0 0 0,1-1 0,-1 1 0,1 0 0,-1 0 0,1-1 0,-1 1 1,1-1-1,-1 1 0,1 0 0,-1-1 0,1 1 0,-1-1 0,1 1 0,0-1 0,-1 1 0,1-1 0,0 1 1,0-1-1,-1 1 0,1-1 0,0 0 0,0 1 0,0-1 0,-1 1 0,1-1 0,0 0 0,0 1 1,0-1-1,0 1 0,0-1 0,0 0 0,1 1 0,-1-1 0,0 0 0,1-1-5,0 0 0,0 1 0,0-1 0,0 0 0,0 1 0,1 0 0,-1-1 0,0 1-1,1 0 1,-1-1 0,1 1 0,2-2 0,64-27 225,-9 4 28,-29 12-104,1 1-1,1 1 1,0 2 0,41-7-1,133-11 186,-162 24-1045,59-13 1,-101 17 403,0 0 1,-1-1-1,1 0 0,0 1 0,0-1 1,-1 0-1,1 0 0,2-1 0,-1-7-7636,-14-5-1573,0 4 7041,9 8 2579,-22-18-4198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0:23.0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1 17695,'-19'12'6560,"28"-3"-5088,-4 12-416,0-9 128,-5 4-864,0-2 0,0-2-192,9-50-13247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2:27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262 4 576,'-7'-4'189,"14"8"1601,-3 6-436,1-2-1149,7 14 198,-11-22 88,5 9-6,1-9 263,-2 0-231,-5-8-288,0 3-118,0 0-164,0 5 74,0-1 0,0 1 0,0-1 0,-1 1 1,1-1-1,0 1 0,0-1 0,-1 1 0,1-1 0,0 1 0,-1 0 0,1-1 0,-1 1 0,1-1 0,-1 1 0,1 0 0,0 0 1,-1-1-1,1 1 0,-1 0 0,1 0 0,-1-1 0,0 1 0,1 0 0,-1 0 0,0 0 0,0-1 28,-1 1 0,1 0 0,-1 0 0,0 0 0,1 0 0,-1 0 0,1 0 0,-1 0 0,1 0 0,-1 0 0,0 1-1,-1 0 1,-5 0 0,8-1-47,-1 0 0,1 0 0,-1 0-1,0 0 1,1 0 0,-1 1-1,1-1 1,-1 0 0,0 0 0,1 0-1,-1 1 1,1-1 0,-1 0 0,1 0-1,-1 1 1,1-1 0,-1 1-1,-8 7 61,5-5-53,0 1 0,1-1 0,0 1 0,-4 4 0,-2 3 209,0 0-1,-12 12 1,11-13-107,0 1 0,-10 14 1,14-15-130,0 1 1,1 0-1,-5 12 1,3-5 7,-59 131 36,47-116-149,15-27 58,1 0 0,-1 1 0,1-1 1,0 1-1,-2 8 0,5-5-3001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2:28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 18 1248,'-1'0'25,"1"-1"-1,0 1 1,0 0-1,0 0 1,-1-1 0,1 1-1,0 0 1,0 0 0,0-1-1,0 1 1,0 0 0,-1-1-1,1 1 1,0 0-1,0 0 1,0-1 0,0 1-1,0 0 1,0-1 0,0 1-1,0 0 1,0-1 0,0 1-1,0 0 1,0 0-1,0-1 1,0 1 0,1 0-1,-1-1 1,0 1 0,0 0-1,0 0 1,1-1 0,0-2 972,-1-2 821,-1 5-1641,0 0-1,0 0 0,0 1 1,0-1-1,0 0 1,0 0-1,0 0 1,1 1-1,-1-1 1,0 0-1,0 1 0,0-1 1,1 1-1,-1-1 1,0 1-1,-1 0 1,-21 13-146,21-12 127,-8 6-53,0 1 0,0 0-1,1 0 1,0 1 0,0 0-1,1 1 1,-6 12 0,-4 7-25,2 0 0,1 2 0,1 0 0,-14 49 0,26-74-86,1 0-1,-1 1 1,1-1 0,0 0 0,1 0 0,0 1 0,0-1-1,0 0 1,1 0 0,0 1 0,1-1 0,2 9 0,-3-15-206,2 4-56,3-3-3017,7-2 1130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2:31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0 832,'0'0'5690,"4"9"-5402,0 0-269,0 0 164,0-1 0,1 1 0,0-1 0,0 0-1,1 0 1,0 0 0,1-1 0,7 8-1,4 0 9,-2 0 0,0 2-1,20 25 1,-33-37-169,1 0 1,0 0-1,0 0 0,0-1 0,1 0 1,0 0-1,0 0 0,0 0 1,0-1-1,0 1 0,1-1 0,-1-1 1,1 1-1,0-1 0,0 0 0,11 2 1,10 2 275,-26-6-260,22 0-198,-19 0 113,0 1 0,0 0 0,0 0 0,0 0 0,0 0 0,0 1 0,0 0 0,0 0 0,0 0 0,6 4 0,12 7 110,-3 4-57,-15-10-228,0 1 0,0 0 0,-1 0 0,3 8 1,-1 0-73,-3-3-1338,2-9 1051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2:32.5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2400,'0'0'4149,"6"12"-2165,1 6-1288,-7-16-616,0-1 0,1 1 1,0 0-1,-1 0 0,1 0 0,0 0 1,0 0-1,0 0 0,0-1 0,3 4 1,10 8-33,0-1 0,21 15 0,-21-17-9,0 0 0,-1 1 0,0 0 1,-1 1-1,-1 1 0,0 0 0,0 1 1,-1 0-1,-1 0 0,0 1 0,-1 0 1,-1 1-1,10 30 0,2 15-34,-10-40-842,-5-10 304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5:07.0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60 139 2144,'0'-6'9192,"0"9"-8123,1 17-141,16 7-59,-15-24-825,0-1 0,0-1-1,0 1 1,0 0 0,0 0-1,1-1 1,-1 0 0,1 1-1,-1-1 1,1 0 0,5 2-1,5 2 36,1 0 25,0 0 1,0-1-1,1-1 0,-1 0 1,29 2-1,-15-2 33,132 7 505,-89-8-500,-17-1 30,0-2 0,95-15 1,-139 14-159,-6 2 14,0 0 1,0-1-1,0 0 1,0 0-1,0 0 1,5-3-1,-5 3-11,-1-1 0,1 1 0,0 0 0,-1 0 0,1 0 0,5 0 0,-6 1-30,0 0 0,0-1 0,0 0 1,0 1-1,0-1 0,0 0 0,4-2 0,-7 2 231,-6 1-116,-12 1 5,-16 1 79,18-1-79,-29-1 0,-26-9-180,-88-23 1,-30-6 121,94 33-241,71 4 121,-1 2 0,1 1-1,0 1 1,-1 0 0,-25 9 0,36-8 150,11-3-76,-1 0-1,0 0 1,0 0 0,0 0 0,-4-1 0,17-3 73,0 1 0,1-1 0,12 0 0,24 0 277,0-2 0,-1-2 0,54-15 0,-99 22-352,64-22 74,-18 8 65,-41 13-125,-1-1 0,0 0 0,1 0 1,-1 0-1,0-1 0,0 0 0,3-2 0,-5 2 76,-1 0 0,0 1-1,0-1 1,0 0 0,0 0-1,1-5 1,-2-12-315,0 20 216,0-1 0,-1 1 0,1 0 0,0-1 0,0 1 0,0 0 0,0-1 0,-1 1 1,1 0-1,0-1 0,0 1 0,-1 0 0,1 0 0,0-1 0,-1 1 0,1 0 0,0 0 0,-1-1 0,1 1 0,0 0 0,-1 0 0,1 0 0,0 0 0,-1 0 0,1 0 0,0-1 0,-1 1 1,1 0-1,-1 0 0,1 0 0,-1 0 0,-13 1 166,-24 1-547,-14 17 415,-77 41 0,45-19 23,58-27-62,22-12 10,1 1 0,-1-1-1,-1 0 1,1 0-1,0 0 1,0-1 0,-1 0-1,1 1 1,-1-1 0,1-1-1,-7 1 1,8-1 17,-1 1 1,1-1-1,-1 1 1,1 0-1,0 0 1,-5 1-1,-6 19-398,15-17 282,-1 0-1,1 0 1,0-1 0,2 7-1,-2-8 76,3 5-1,-1 0 0,1-1 0,1 0-1,0 1 1,-1-2 0,2 1 0,-1 0-1,1-1 1,11 8 0,51 23 358,-1 0-346,-8-8 1803,-54-33-1725,-1-1 0,1 0 0,-1 0 0,0-1 0,-1 1-1,0-1 1,0 1 0,4-15 0,12-63 26,-16 64-40,0-3-119,-1-1-1,-2-43 1,-1 24-195,1 43 259,0 0 0,0 0-1,0 0 1,0 0-1,0 0 1,0 0-1,0 0 1,0-1-1,-1 1 1,1 0 0,0 0-1,0 0 1,0 0-1,0 0 1,0 0-1,0 0 1,0 0 0,0 0-1,0 0 1,-1 0-1,1-1 1,0 1-1,0 0 1,0 0 0,0 0-1,0 0 1,0 0-1,0 0 1,-1 0-1,1 0 1,0 0 0,0 0-1,0 0 1,0 0-1,0 0 1,0 0-1,-1 0 1,1 0 0,0 0-1,0 0 1,0 1-1,-10 2-283,8-2 279,0 0-1,0 0 0,-1 1 1,1-1-1,0 1 1,0-1-1,-2 3 0,-103 122-429,96-115 373,-7 10 167,17-21-230,1 1 0,-1 0 1,1-1-1,-1 1 0,1-1 1,0 1-1,-1 0 1,1-1-1,0 1 0,0 0 1,0 0-1,-1-1 0,1 1 1,0 0-1,0-1 0,0 1 1,0 0-1,0 0 1,0-1-1,0 1 0,0 0 1,1 0-1,-1-1 0,0 1 1,0 0-1,1 1 1,0-1-201,0 0 0,0 0 1,0 0-1,0 0 1,1-1-1,-1 1 0,0 0 1,0 0-1,1-1 1,-1 1-1,0-1 1,1 1-1,-1-1 0,1 1 1,-1-1-1,1 0 1,-1 0-1,1 0 1,-1 0-1,1 0 0,-1 0 1,0 0-1,1 0 1,1-1-1,4 0-1250,24 1-1762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5:25.3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97 67 3552,'1'-1'125,"0"-1"0,-1 0 0,0 1 0,1-1 0,-1 0 0,0 0 0,0 1 0,0-1 0,0 0 0,0 0 0,0 1 0,0-1 0,-1 0 0,1 1 0,-2-4 0,2 3 201,-1-1 0,1 0 0,-1 1 1,1-1-1,0 0 0,0 1 0,0-1 0,0 0 0,1 1 1,0-5-1,1 4 416,-2 4-179,-3 19-214,-16 128 1542,9-53-1414,-2 103 357,8-72-201,1-74-582,-12 122 629,12-148-607,2-18 16,1-1 0,-1 1 0,-1-1 0,0 1 1,-3 9-1,5-16-55,-1 0 0,0 0 1,1 0-1,-1 1 1,0-1-1,1 0 1,-1 0-1,0 0 1,0 0-1,0 0 0,0-1 1,-2 2-1,-3 4 110,7-17 2676,6-11-2728,6-21 82,-6 15-140,4-8 86,33-90-480,-36 107 238,1 0 1,0 1-1,2 0 1,16-21-1,-26 37 105,1-1-67,1-1 1,0 1-1,0 0 1,5-4-1,-7 6 63,-1 1 0,0 0 0,1-1 0,-1 1 0,1 0-1,-1-1 1,1 1 0,-1 0 0,1 0 0,-1 0 0,1-1 0,-1 1-1,1 0 1,-1 0 0,1 0 0,-1 0 0,1 0 0,-1 0-1,1 0 1,-1 0 0,1 0 0,-1 0 0,1 0 0,-1 0-1,1 1 1,-1-1 0,1 0 0,-1 0 0,1 0 0,-1 1 0,1-1-1,-1 0 1,1 1 0,-1-1 0,0 0 0,1 1 0,-1-1-1,1 0 1,-1 1 0,0-1 0,0 1 0,1-1 0,-1 1-1,0-1 1,0 1 0,1-1 0,-1 2 0,4 8-28,0 0 0,-1 1 1,-1 0-1,1-1 0,0 13 1,-1 55 117,-2-62-113,0-13 19,0 23-15,0 0-1,2 0 1,6 30-1,-6-48 105,-1 0-1,1-1 0,1 1 0,0 0 0,0-1 1,0 0-1,1 0 0,0 0 0,0 0 0,1 0 0,-1-1 1,8 7-1,-10-11 16,0-1 0,-1 0 0,1 0 0,0 0 0,-1-1 0,1 1 0,0 0 0,0-1 0,0 1 1,0-1-1,0 1 0,0-1 0,0 0 0,0 0 0,0 0 0,3-1 0,34-7 626,-31 6-626,8-3 26,-2 0 0,1-1 0,-1-1 0,0 0 0,0-1 0,24-19 0,-14 8 11,0-2 0,31-37-1,-43 42-176,0 0 0,13-27-1,-12 21-244,-10 17-66,-6 5-162,-6 9 32,4 0 413,1 0 1,-1 1 0,2-1 0,-1 1-1,1 0 1,1 0 0,0 0-1,-2 18 1,3-19 52,1 1 0,0-1 0,0 1 0,1-1 0,0 1 0,1-1 0,0 1 1,4 11-1,-5-17 108,0-1 1,0 0-1,1 0 1,-1 0-1,1 0 1,0-1-1,-1 1 1,1 0-1,0-1 1,1 1-1,-1-1 1,0 0-1,1 0 1,-1 0-1,1 0 1,0 0-1,0 0 1,0-1-1,0 1 1,0-1-1,0 0 1,0 0-1,0 0 1,0 0-1,0-1 1,1 1-1,4-1 1,-7 0-26,1 0 0,-1 0 1,1-1-1,-1 1 1,0 0-1,1-1 0,-1 1 1,1-1-1,-1 0 0,0 1 1,1-1-1,-1 0 0,0 0 1,0 0-1,0 0 1,0 0-1,0 0 0,0 0 1,0 0-1,0-1 0,0 1 1,0 0-1,-1-1 0,1 1 1,0 0-1,-1-1 1,1 1-1,-1-2 0,2-3 10,-1 0-1,1 0 0,-2 0 1,1 0-1,-1-7 1,0-6-136,-1 0 0,-1 1 1,0-1-1,-2 0 0,0 1 1,-1 0-1,-13-30 0,17 46 54,0-1-51,-1 0 1,1 0-1,-1 0 1,0 0-1,0 0 1,0 0 0,-5-4-1,-6-4-204,8 13 78,5-2 81,-1 1 84,1 1 1,0-1-1,0 0 0,-1 1 0,1-1 0,0 0 0,0 0 0,0 1 0,0-1 0,0 0 0,1 1 0,-1-1 0,0 0 0,1 0 0,-1 1 0,0-1 1,1 0-1,0 0 0,-1 0 0,1 0 0,1 2 0,18 31-116,-19-32 201,1 1-1,0 0 1,0 0-1,0-1 1,1 1 0,-1-1-1,1 0 1,-1 1-1,1-1 1,0 0 0,0-1-1,0 1 1,0 0-1,0-1 1,0 0 0,0 0-1,0 0 1,1 0-1,-1 0 1,0-1-1,1 1 1,-1-1 0,1 0-1,-1 0 1,7-1-1,-6 0 29,0 0-1,0 0 0,-1 0 1,1 0-1,0-1 0,-1 0 1,1 0-1,-1 0 0,0 0 1,1 0-1,4-5 0,-1-1 34,0 0 0,0-1-1,6-10 1,-7 9 17,1-2 0,8-21 1,-14 31-127,0-1 1,1 1-1,-1 0 0,1 0 1,-1 0-1,1 0 1,0 1-1,0-1 1,3-2-1,12-13-127,-6 4 184,1 0-1,0 1 1,16-11-1,-9 6 33,57-41 58,-57 45-147,-1-1-1,0 0 0,-1-2 0,29-33 1,-35 35 4,-1-2 1,0 1-1,-2-2 1,14-32-1,-19 40-37,0-1 0,0 0 0,-1 0 0,0 0 0,-1 0 0,0 0 0,-1 0 0,0 0-1,0-1 1,-3-12 0,2 21 7,1 0 0,0 0-1,-1 0 1,0 0-1,1 0 1,-1 1 0,0-1-1,0 0 1,0 1-1,0-1 1,0 0 0,0 1-1,0-1 1,-1 1-1,-1-2 1,2 2-11,-1 0 0,1 1 0,0-1 0,0 1 0,-1-1 0,1 1 0,0-1 0,-1 1 0,1 0 0,-1 0 0,1 0 0,0 0 0,-1 0 0,1 0 0,0 0 0,-3 1 0,-1 0-21,0 1-1,0 0 1,0 0-1,0 1 0,1-1 1,-1 1-1,1 0 0,0 0 1,-5 5-1,-14 16 26,0 1-1,2 0 1,-33 55 0,42-61-64,-15 39 0,15-31 77,4-6 23,0 1-1,2-1 1,0 1 0,-4 35-1,5-8-62,1 51 1,5-78 99,0 0 0,1 0 0,1 0 0,2-1 0,0 1 0,1-1 0,10 25 0,-13-40 10,1 0 1,-1 0 0,1 0-1,0 0 1,0-1 0,1 0-1,-1 0 1,1 0-1,1-1 1,8 8 0,-9-10 37,-1 1 1,0-1 0,1 1 0,0-1-1,0 0 1,-1-1 0,1 1 0,0-1-1,0 0 1,0 0 0,1-1-1,-1 0 1,0 0 0,8 0 0,-1-2-11,0 1 0,0-2-1,0 0 1,0 0 0,-1-1 0,0 0 0,1-1 0,-1-1 0,-1 0 0,1 0 0,-1-1 0,9-8 0,25-30 79,-2 0-189,-37 40-59,0 1-1,0 0 0,1 0 0,0 0 0,-1 1 0,12-5 1,-15 8 81,-1-1 1,0 1-1,1 0 1,-1 0-1,0-1 1,1 1-1,-1 0 1,1 0-1,-1 1 1,0-1-1,1 0 1,-1 0-1,1 1 1,-1-1-1,0 1 0,0-1 1,1 1-1,-1-1 1,0 1-1,0 0 1,0 0-1,1 0 1,-1 0-1,0-1 1,0 1-1,0 1 1,0 0-1,4 4-20,0 0 0,-1 1 0,7 12 0,-7-11-53,0 3 189,-4-11-103,0 0 1,0 0 0,0 0 0,0 0 0,0 0 0,0 1-1,0-1 1,0 0 0,0 0 0,0 0 0,0 0-1,0 0 1,0 0 0,0 0 0,0 0 0,0 1 0,0-1-1,0 0 1,0 0 0,0 0 0,0 0 0,0 0 0,0 0-1,0 0 1,-1 0 0,1 0 0,0 0 0,0 0 0,0 0-1,0 0 1,0 0 0,0 0 0,0 1 0,0-1-1,-1 0 1,1 0 0,0 0 0,0 0 0,0 0 0,0 0-1,0 0 1,0 0 0,0 0 0,0 0 0,-1-1 0,1 1-1,-19-9 310,0-1-495,15 10 141,-1 0 1,1 0-1,0 0 0,0 1 0,0-1 0,0 1 0,0 0 0,0 0 0,0 0 0,0 1 0,1-1 0,-1 1 0,0 0 1,1 0-1,-1 1 0,-5 4 0,1 0-9,-1 0 1,1 1 0,0 0-1,1 0 1,-8 12-1,12-16 39,0 1 0,1-1 0,-1 1 0,1 0 0,0 0 0,1 0 0,-1 0 0,1 0 0,0 0-1,0 0 1,1 0 0,-1 9 0,1-11 15,1 1-1,-1 0 1,1-1-1,0 1 1,0-1-1,0 0 1,0 1-1,1-1 0,-1 0 1,1 0-1,0 1 1,0-2-1,0 1 1,0 0-1,0 0 1,1 0-1,-1-1 1,1 0-1,4 4 1,-4-5 59,-1 1-1,1-1 1,0 1 0,-1-1 0,1 0 0,0 0 0,0-1 0,0 1-1,0-1 1,0 1 0,0-1 0,0 0 0,0 0 0,0 0 0,0 0-1,0-1 1,0 1 0,0-1 0,-1 0 0,1 0 0,0 0 0,0 0-1,0 0 1,-1 0 0,1-1 0,-1 0 0,4-1 0,2-3-61,-1 0 0,1 0-1,-1-1 1,0 0 0,-1 0 0,0-1 0,0 0 0,0 0 0,-1 0 0,7-16 0,-9 18-189,1-1 186,0 2 65,-1 0 1,0-1-1,0 1 0,4-10 0,16-70 283,6-57-366,-18 74-31,12-37 136,6-29-196,-24 100-139,3-65-1,-11 68 97,2 30 144,1 0 1,0 0 0,0 0-1,-1 0 1,1 1 0,0-1-1,-1 0 1,1 0-1,-1 0 1,1 0 0,-1 1-1,0-2 1,0 2-3,1 0 0,0 0 1,-1 0-1,1-1 0,0 1 0,-1 0 0,1 0 0,0 0 1,-1 0-1,1 0 0,-1 0 0,1 0 0,0 0 1,-1 0-1,1 0 0,0 0 0,-1 0 0,1 0 1,0 0-1,-1 0 0,1 1 0,0-1 0,-1 0 0,1 0 1,0 0-1,-1 0 0,1 1 0,0-1 0,0 0 1,-1 0-1,1 1 0,-4 4-46,0 0 0,0-1 0,1 2 0,-1-1 0,1 0 0,1 1 0,-1-1 0,-2 11 0,-3 4-59,-6 13 76,3 1 0,1 1 0,1-1 0,-6 59 0,0 144-4,15-235 42,0 7-14,0 108-46,1-102 97,1 1 0,1-1 1,0 0-1,0 0 0,10 22 1,-13-35-8,1 0 0,0 0 0,0 0 0,0 0 0,0 0 0,1-1 0,-1 1 1,0 0-1,1-1 0,-1 1 0,1-1 0,-1 1 0,1-1 0,0 0 0,0 1 0,-1-1 0,1 0 1,0 0-1,0 0 0,0-1 0,0 1 0,0 0 0,0-1 0,1 0 0,-1 1 0,0-1 1,0 0-1,0 0 0,0 0 0,0 0 0,1 0 0,-1-1 0,0 1 0,0-1 0,0 1 1,4-3-1,16-7 80,0-2 0,0-1 1,-1-1-1,-1 0 1,0-2-1,-1 0 1,24-27-1,0-5-80,61-91-1,-74 88 59,-21 34-150,1 0 0,14-17 0,-13 25-272,-11 9 329,0 0 0,1 0 0,-1 0 0,0 0 0,0 0 0,0 0 0,0 0 1,1 0-1,-1 0 0,0 0 0,0 0 0,0 0 0,1 0 0,-1 0 0,0 0 0,0 0 0,0 1 0,0-1 0,1 0 0,-1 0 0,0 0 0,0 0 0,0 0 0,0 0 0,1 1 0,-1-1 0,0 0 0,0 0 0,0 0 0,0 0 0,0 1 0,0-1 0,0 0 0,0 0 0,1 4-34,0-1 1,-1 0-1,1 0 0,-1 0 0,0 6 1,-1-5 26,2 52-133,0-9 133,-1-1 0,-3 0 1,-10 57-1,6-52-47,5-35 254,0 0-1,-5 18 1,7-34-177,-1 1 0,1-1 0,0 1 0,0-1 0,0 1 0,0-1 0,-1 1 0,1-1 0,0 1 0,-1-1 0,1 0 0,0 1 0,-1-1 0,1 1 0,0-1 0,-1 0 0,1 1 0,-1-1 0,1 0 0,-1 0 0,1 1 0,-1-1 0,1 0 0,0 0 0,-1 0 0,-1 1 0,1-1 21,0 0 0,0-1 1,-1 1-1,1 0 1,0 0-1,0 0 1,0-1-1,-1 1 0,1-1 1,0 1-1,-1-2 1,-4-1 46,0-1 1,0-1 0,-5-4-1,8 6-178,-2-1 56,-1-1 0,1 1 0,-1 1 1,0-1-1,0 1 0,0 0 0,-1 0 0,-7-2 0,7 3-53,-27-12 219,30 12-495,7 4 167,14 6 159,186 50 953,-119-34-576,-48-17-29,-19-6-9381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1:07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5 6656,'-7'-4'2404,"8"10"396,0-5-2579,-1 1 0,0-1 1,1 0-1,-1 0 0,0 1 0,0-1 0,0 0 0,0 0 1,0 1-1,0 0 0,-13 49 3064,13-50-3226,0 0-1,0-1 1,-1 1-1,1 0 1,0 0-1,-1-1 1,1 1-1,-1 0 1,1-1-1,-1 1 1,1 0 0,-1-1-1,0 1 1,1-1-42,0 0 1,0 0-1,0 1 1,0-1-1,0 0 1,0 0-1,0 0 1,0 0-1,0 0 1,0 0 0,0 0-1,0 0 1,0 0-1,0 0 1,0 0-1,0 0 1,0 0-1,0 0 1,0 0-1,0 0 1,0 0 0,0 0-1,0 0 1,0 0-1,0 0 1,0 0-1,0 0 1,0 0-1,0 1 1,0-1-1,0 0 1,0 0 0,0 0-1,0 0 1,0 0-1,0 0 1,0 0-1,0 0 1,0 0-1,0 0 1,0 0-1,0 0 1,0 0 0,0 0-1,0 0 1,0 0-1,0 0 1,0 0-1,0 0 1,0 0-1,0 0 1,0 0-1,1 0 495,0-8-2256,1 6 1135,-1 0-1,1 0 0,-1 0 0,0-1 0,0 1 0,0 0 0,0-1 0,1-3 0,-1 1-444,7-17-2082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5:19.2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1192 2720,'-2'0'227,"0"-2"461,6 1 2018,4 0-1501,0-3-61,0 1 0,13-5-1,-12 5-966,1-1 0,-1 0 0,13-7 0,-6-1-26,-1 0 1,-1-2-1,0 1 1,15-22-1,-7 10 47,-5 5-149,-2 0 1,-1 0 0,0-2-1,12-25 1,37-98-103,-3 4 258,71-158-195,-103 225-132,-27 73 101,-1 0 1,0 0 0,1 0 0,-1 0-1,0 0 1,1 0 0,-1 1-1,0-1 1,0 0 0,0 0 0,0 0-1,0 0 1,0 0 0,0 0 0,0 0-1,0 0 1,-1 0 0,1 0 0,-1-1-1,-5 10-560,-124 353-224,121-327 925,2 0 1,1 1-1,2-1 1,0 44-1,4-78-115,0 12 127,0 0 1,0-1 0,1 1-1,1 0 1,5 21-1,-6-31-87,-1-1-1,0 0 0,1 0 1,-1 0-1,1 0 0,-1 0 1,1 0-1,-1 0 1,1 0-1,0 0 0,0 0 1,-1 0-1,1-1 0,0 1 1,0 0-1,0 0 1,0-1-1,0 1 0,0 0 1,0-1-1,0 1 0,0-1 1,0 1-1,0-1 0,0 0 1,0 0-1,1 1 1,-1-1-1,0 0 0,0 0 1,0 0-1,0 0 0,1 0 1,-1 0-1,0-1 0,0 1 1,0 0-1,0 0 1,2-2-1,3-1 47,0 0 1,0-1 0,0 1-1,0-1 1,7-8-1,-7 7-164,35-33 297,47-55-1,-8 8 13,-34 38-200,62-79 0,-88 98-10,-1 0 0,-1-2 0,-2 0 0,22-53 0,-22 35-130,-2 0 0,-2-1 0,9-71 0,-21 115 73,1 1-32,0 1-1,-1-1 1,0 0 0,0 0-1,0 0 1,-1-4 0,1 8 54,0 0 0,0-1 1,0 1-1,0 0 1,0 0-1,0 0 1,0 0-1,-1-1 0,1 1 1,0 0-1,0 0 1,0 0-1,0 0 1,0 0-1,0-1 0,-1 1 1,1 0-1,0 0 1,0 0-1,0 0 1,0 0-1,0 0 0,-1 0 1,1 0-1,0 0 1,0 0-1,0 0 0,-1 0 1,1 0-1,0-1 1,0 1-1,0 1 1,0-1-1,-1 0 0,1 0 1,0 0-1,0 0 1,0 0-1,0 0 1,-1 0-1,1 0 0,0 0 1,0 0-1,0 0 1,0 0-1,-1 0 1,1 1-1,0-1 0,0 0 1,0 0-1,0 0 1,0 0-1,0 0 1,-1 0-1,1 1 0,0-1 1,0 0-1,0 0 1,0 0-1,0 1 1,-8 11-216,-1 13 58,-10 48 0,11-41 167,-95 375 362,65-273 69,14-54-216,-3 13 432,7-40 248,17-46-662,3-7-228,1 0 1,-1 0-1,0 0 1,0 0-1,0 0 1,0 0 0,0 0-1,0 0 1,0 0-1,0 0 1,0 0-1,0 0 1,0 0-1,0 0 1,0 0 0,0 0-1,0 0 1,0 0-1,0 0 1,0 0-1,0 0 1,0 0-1,0 0 1,0 0 0,0 0-1,1 0 1,-1 0-1,0 0 1,0 0-1,0 0 1,0 0-1,0 0 1,0 0-1,0 0 1,0 1 0,0-1-1,0 0 1,0 0-1,0 0 1,0 0-1,0 0 1,0 0-1,0 0 1,0 0 0,0 0-1,0 0 1,0 0-1,0 0 1,0 0-1,0 0 1,0 0-1,0 0 1,0 0-1,0 0 1,0 0 0,0 0-1,0 0 1,0 0-1,0 0 1,0 0-1,0 1 1,0-1 131,-3-4 406,3 4-489,-1-1 0,0 0 0,1 1 0,-1-1 0,0 0 0,1 1 0,-1-1 0,1 0 0,-1 0 0,1 1 0,-1-1 0,0-1 0,1-3-35,-1 0-1,1 1 1,0-1-1,0 1 1,0-1-1,0 1 1,1-1-1,0 0 1,2-6-1,17-45-43,-15 44 66,6-15-114,1 1-1,2 1 1,0 0-1,35-46 1,-46 68-90,-1 0 0,1 1 0,-1-1 0,1 1 0,0-1 0,0 1 0,5-3 0,-7 7 46,0 0 0,0 0-1,0-1 1,0 1 0,0 0 0,0 0 0,0 0 0,0 4 0,1 2 88,-1 0 1,-1 0-1,0 1 1,-1 13-1,0 4 54,9 59-171,-2-25 140,-5-48 123,1 1 0,5 20 0,-6-28-35,1 1-1,0-1 1,0 0 0,0 0 0,1 0 0,0 0-1,0-1 1,4 7 0,-6-10-40,0 0-1,0 0 1,-1 0 0,1 0 0,0 0-1,0 0 1,0 0 0,0-1 0,1 1-1,-1 0 1,0-1 0,0 1-1,0 0 1,0-1 0,1 0 0,-1 1-1,0-1 1,1 0 0,-1 1 0,0-1-1,0 0 1,1 0 0,-1 0 0,0 0-1,1 0 1,-1-1 0,0 1 0,1 0-1,-1 0 1,0-1 0,0 1 0,1-1-1,-1 1 1,0-1 0,0 0 0,0 0-1,0 1 1,0-1 0,0 0 0,0 0-1,2-2 1,3-4 109,-1 0 0,0 0 0,0 0 0,-1-1-1,4-9 1,-3 7-117,14-31-14,-2-1 1,14-56-1,-30 94-242,0 0-1,0 0 1,0 0 0,-1 0-1,1-5 1,-7 30-819,3 87 619,1-91 521,1-1 0,1 1 0,1-1 0,0 0 1,1 1-1,1-1 0,1 0 0,7 23 0,-9-35-34,0-1 1,0 0-1,0 1 0,0-1 0,0 0 1,1 0-1,-1 0 0,1 0 0,0 0 1,4 3-1,-5-5 12,0 1 0,0-1 0,1 0-1,-1 0 1,0 0 0,0 0 0,1 0 0,-1-1 0,0 1-1,1-1 1,-1 1 0,1-1 0,-1 0 0,0 0 0,1 0 0,-1 0-1,1-1 1,3 0 0,3-2 40,0 0-1,0-1 1,0 0 0,0 0-1,0-1 1,-1-1-1,0 1 1,0-1 0,12-12-1,2-6 48,32-42-1,-28 32-96,24-33-21,17-21-574,-58 76 283,-7 9 78,1 0-1,-1 0 1,1 0 0,-1 0-1,5-3 1,-7 6 153,1 0 1,-1 1-1,0-1 0,0 0 1,1 0-1,-1 0 1,0 0-1,0 0 1,1 1-1,-1-1 0,0 0 1,0 0-1,0 0 1,1 1-1,-1-1 1,0 0-1,0 0 0,0 1 1,0-1-1,1 0 1,-1 0-1,0 1 1,0-1-1,0 0 0,0 0 1,0 1-1,0-1 1,0 0-1,0 1 1,0-1-1,3 14-115,0 7 61,-2-1 0,-1 0 0,0 1 0,-7 38 0,-22 78 7,29-135 61,-4 13 189,0 1 0,-1-1 0,-1 0 1,0 0-1,-13 19 0,19-33-134,-1 0 0,1 0 0,-1 0-1,0-1 1,1 1 0,-1 0 0,0-1 0,0 1 0,1 0-1,-1-1 1,0 1 0,0-1 0,0 0 0,0 1 0,0-1-1,0 0 1,0 1 0,0-1 0,0 0 0,0 0 0,0 0 0,0 0-1,0 0 1,0 0 0,0 0 0,0 0 0,0 0 0,0 0-1,0 0 1,1-1 0,-1 1 0,0 0 0,0-1 0,0 1-1,0-1 1,-1 0 0,-4-3 43,0 0 0,1-1 0,-1 1 0,-5-7 0,1 1-111,-53-49-745,60 52 203,5 8-23,12 5 401,-1 2 240,0 0 0,0-1 0,1-1 0,23 8 0,-15-8 150,-1-2-1,1 0 0,0-1 1,36-1-1,-33-1-70,0-2 0,0-1 0,0-1 0,31-7 0,-46 6-95,0 0 0,0-1 1,14-8-1,2-2 223,-24 14-324,-1 1 1,1-1-1,-1 0 1,0 0-1,1 0 1,-1 0-1,0 0 1,0 0-1,1 0 1,-1-1-1,0 1 1,0 0-1,0-1 1,0 1-1,-1 0 1,1-1-1,0 1 1,0-4-1,0 4-401,-1-1 0,0 0 0,0 1 0,0-1 0,0 1-1,0-1 1,-1 0 0,1 1 0,0-1 0,-1 0 0,1 1 0,-2-3 0,-3-8-1722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5:19.6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54 8 6304,'-32'-8'2848,"19"8"-2464,7 0 704,3 0-960,3 5-352,3-2 128,8 1 128,-8-4-2144,2 5 1184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5:20.4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47 3552,'-1'-1'158,"1"-1"0,-1 1 0,1 0 0,0-1 1,-1 1-1,1-1 0,0 1 0,0 0 0,0-1 0,0-1 0,0 2-36,0 1-1,0-1 0,0 1 0,0-1 1,0 1-1,1-1 0,-1 1 1,0-1-1,0 1 0,1-1 0,-1 1 1,0 0-1,1-1 0,-1 1 0,1-1 1,-1 1-1,0 0 0,1-1 1,0 1-1,2-1 385,0 0 0,0 0 1,0 0-1,0 0 0,0 1 0,0-1 0,6 1 1,5-1-200,52-6 1525,100 1 0,-106 7-1639,-13-1-1039,48 7 1,-50-1-3262,-2-3 1142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5:28.6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129 667 4064,'-1'-1'330,"0"0"1,0-1-1,0 1 1,1-1-1,-1 1 1,0-1-1,1 0 1,-1 1-1,1-1 0,-1 1 1,1-1-1,0 0 1,0 0-1,0 1 1,0-3-1,0 2-231,0 1-1,0-1 0,0 1 1,0-1-1,0 0 0,0 1 1,-1-1-1,1 1 0,0-1 1,-1 1-1,0-1 0,1 1 1,-1 0-1,0-1 0,1 1 1,-1 0-1,0-1 1,0 1-1,0 0 0,0 0 1,0 0-1,-1 0 0,0-1 1,2 2-93,-1 0 1,1-1 0,-1 1-1,1 0 1,-1 0 0,1 0 0,-1 0-1,1 0 1,-1 0 0,1 0-1,-1 0 1,1 0 0,0 0 0,-1 0-1,1 0 1,-1 0 0,1 0-1,-1 1 1,1-1 0,-1 0-1,1 0 1,0 0 0,-1 1 0,0 0-1,-10 9-5,6-6 39,-1 3 33,0-1 1,0 1-1,1 0 0,0 0 1,0 0-1,0 1 1,1 0-1,0 0 1,-4 13-1,2-4 83,1 1 1,1 0-1,-3 29 1,6-40-49,1 0 0,-1 0 0,1 0 1,1 0-1,-1-1 0,1 1 0,0 0 1,1 0-1,0 0 0,0-1 0,0 1 1,1-1-1,0 1 0,0-1 1,1 0-1,-1 0 0,1 0 0,1-1 1,7 8-1,-10-11-15,0-1-1,0 0 1,0 0 0,0 0 0,0 0 0,0 0-1,1 0 1,-1-1 0,0 1 0,1-1 0,-1 0-1,0 0 1,1 0 0,-1 0 0,0 0-1,5-1 1,-1 0 54,0 0 1,-1 0-1,1 0 0,-1-1 0,0 0 1,6-3-1,-6 2-78,0 0 0,0-1 0,-1 0-1,1 1 1,-1-2 0,0 1 0,0 0 0,-1-1 0,1 1 0,-1-1 0,0 0 0,0-1 0,2-5 0,-2 3-34,0 1 0,-1-1 0,0 0 0,0 0 0,-1 0 0,0 0 0,0 0 0,-1-16 0,-2 6-38,0 1 1,-1-1 0,-6-20-1,6 31-101,1-1 0,-1 1 0,0 0 0,-1 0 0,1 1 0,-2-1 0,1 1-1,-1 0 1,-9-11 0,12 16 75,0-1 1,0 1-1,1-1 0,-1 1 1,0 0-1,0 0 0,0 0 1,0 0-1,0 0 0,-1 1 1,1-1-1,0 1 0,0-1 0,0 1 1,-1 0-1,1 0 0,0 0 1,0 0-1,-1 0 0,1 0 1,0 0-1,0 1 0,0-1 1,0 1-1,-1 0 0,1 0 1,0 0-1,-3 2 0,4-3 34,1 0 0,0 1-1,0-1 1,0 0 0,-1 0-1,1 1 1,0-1 0,0 0-1,0 1 1,0-1 0,0 0 0,0 1-1,0-1 1,0 0 0,0 1-1,0-1 1,0 0 0,0 0 0,0 1-1,0-1 1,0 0 0,0 1-1,0-1 1,0 0 0,0 1-1,0-1 1,0 0 0,0 1 0,1-1-1,-1 0 1,0 0 0,0 1-1,0-1 1,1 0 0,-1 0 0,0 1-1,0-1 1,1 0 0,-1 0-1,0 0 1,0 0 0,1 1-1,-1-1 1,0 0 0,1 0 0,14 8 322,-8-8-235,1 0 0,-1-1 0,0 0 0,0 0-1,0-1 1,0 0 0,0 0 0,9-5 0,28-8 9,0 2 0,0 1 1,1 2-1,50-3 0,-92 12-113,1 1 0,-1 0-1,1 0 1,-1 0 0,1 0-1,-1 1 1,1 0 0,-1-1-1,0 1 1,1 0-1,-1 1 1,0-1 0,0 0-1,0 1 1,0 0 0,0 0-1,0 0 1,0 0 0,-1 0-1,1 1 1,-1-1-1,3 4 1,-1-1 24,-1 0 0,0 1-1,-1-1 1,1 1 0,-1 0-1,0 0 1,0 0 0,-1 0-1,0 0 1,0 0 0,0 9-1,0 6-28,-2 0-1,-7 39 0,4-36 189,-1 16-11,5-27 954,5-18-330,12-9-446,22-25 0,-8 7-443,-7 8-35,-8 7 114,0 2-1,1 0 1,1 0-1,27-16 1,-45 31 8,1 0 0,-1-1 0,1 1 0,-1 0 0,1-1 0,-1 1 0,1 0 0,0 0 0,-1-1-1,1 1 1,0 0 0,-1 0 0,1 0 0,0 0 0,-1 0 0,1 0 0,0 0 0,-1 0 0,1 0 0,0 0 0,-1 0 0,1 1 0,0-1 0,-1 0 0,1 0 0,-1 1 0,1-1 0,0 0-1,-1 1 1,1-1 0,-1 1 0,1-1 0,-1 0 0,1 1 0,-1-1 0,0 1 0,1-1 0,-1 1 0,1 0 0,-1-1 0,0 1 0,0-1 0,1 1 0,-1 0 0,0-1 0,0 1 0,0 0-1,1 0 1,0 6-45,0 0 1,0 1-1,-1 13 0,0-6 84,4 119-130,-4-111 208,5-2 29,-1-6-203,-4-14 101,0-1-1,0 1 1,0-1-1,0 1 1,1 0-1,-1-1 1,0 1 0,0-1-1,1 0 1,-1 1-1,0-1 1,0 1-1,1-1 1,-1 1 0,1-1-1,-1 0 1,0 1-1,1-1 1,-1 0-1,1 1 1,-1-1 0,1 0-1,-1 0 1,1 1-1,-1-1 1,2 0-1,10 3 442,-11-3-429,9 4 319,-4-1-341,-5-2 32,4-1-41,0 0 11,-1 0 0,1 0-1,0-1 1,0 1 0,-1-1 0,1 0 0,0-1-1,-1 1 1,0-1 0,1 0 0,-1 0-1,0 0 1,6-5 0,5-6 53,-11 11-36,-1-1 0,0 0 0,0 0-1,5-6 1,11-16 124,36-55-67,29-56 90,35-64-22,-96 156-240,-1-2 0,24-77-1,-40 104 13,-2 0-1,-1 0 1,0-1-1,-1 0 0,-1 1 1,-2-27-1,1 42 16,-1-1 0,0 1 0,1 0 0,-1-1 0,-3-7 0,3 11 44,1 0 0,0 1 0,-1-1 0,1 0 0,-1 0 0,1 1 0,0-1 0,-1 0 0,0 1 0,1-1 0,-1 1 0,1-1 0,-1 1 0,0-1 0,1 1 0,-1-1 0,0 1 0,0 0 0,1-1 0,-1 1 0,0 0 1,0 0-1,1-1 0,-1 1 0,0 0 0,0 0 0,0 0 0,1 0 0,-1 0 0,0 0 0,0 0 0,0 0 0,0 0 0,1 1 0,-1-1 0,0 0 0,0 0 0,1 1 0,-2 0 0,-2 1-3,1 0 0,-1 0 1,1 1-1,0-1 0,-1 1 0,1 0 0,1 0 1,-1 0-1,-3 4 0,-5 6-41,-4 5-64,0 2 0,-22 36 1,17-24 114,-1 1-66,2 2 0,1 0 0,-14 41 0,26-57 112,1 1-1,0 0 1,1 1-1,0 20 1,0 85-229,4-120 179,10 128-5,-7-116 94,9 32 0,-4-21-201,-6-25 134,-1 0 0,1 0-1,0 0 1,0-1 0,3 4 0,-2-1 135,-2-5-127,1 0 0,-1 0 0,0 0 0,1 0 0,-1-1 1,1 1-1,-1 0 0,1-1 0,-1 1 0,1-1 0,-1 1 1,1-1-1,-1 0 0,1 0 0,0 1 0,1-1 0,4-1 46,0 0 1,0 0-1,0-1 0,11-3 0,-4 1 17,-3 0-45,0 0 1,-1 0-1,0-1 1,0 0-1,-1-1 1,1 0-1,-1 0 0,15-15 1,1-4-49,32-41 0,-38 42 20,12-9-132,-30 53-196,-5 55-188,2-47 495,1-1 0,4 48 0,-3-71 64,1 0 0,-1 0 1,1 0-1,0 0 0,1 0 0,-1-1 1,0 1-1,5 6 0,-5-9-23,-1 0 1,1 0-1,0-1 0,0 1 0,0 0 0,-1-1 1,1 1-1,0 0 0,0-1 0,0 0 1,0 1-1,0-1 0,0 1 0,0-1 0,0 0 1,0 0-1,0 0 0,0 1 0,0-1 1,0 0-1,1 0 0,-1-1 0,0 1 0,0 0 1,0 0-1,0 0 0,0-1 0,0 1 1,0 0-1,0-1 0,0 1 0,0-1 0,0 1 1,-1-1-1,1 0 0,1 0 0,2-2 43,0 0 0,0 0 0,-1 0 0,0-1-1,1 1 1,-1-1 0,-1 0 0,1 0 0,2-4 0,18-43 95,-13 29-142,40-110-227,-43 116-133,-4 15 30,-4 10 130,-13 72-31,-3-1 0,-43 118 0,50-170 250,4-10 5,0 0 0,-2 0 0,0 0 0,-1-1 0,-13 18 0,21-32-27,-1-1-1,0 0 1,0 1-1,0-1 1,0 0-1,0-1 1,-1 1-1,1 0 1,-1-1-1,1 1 1,-1-1-1,0 0 1,1 0-1,-1 0 1,0 0 0,0 0-1,0 0 1,1-1-1,-1 0 1,0 1-1,0-1 1,0 0-1,0 0 1,0-1-1,0 1 1,0-1-1,0 1 1,0-1-1,1 0 1,-1 0-1,0 0 1,1 0-1,-1-1 1,-4-2-1,2 0-4,0 0-1,0 0 1,0 0-1,1-1 1,-1 0 0,1 0-1,-4-7 1,7 11-12,0-1 0,0 0 0,0 0 1,1 0-1,-1 1 0,1-1 0,-1 0 0,1 0 1,0 0-1,-1 0 0,1 0 0,0 0 1,0 0-1,1 0 0,-1 0 0,0 0 0,0 0 1,1 0-1,0 0 0,-1 1 0,1-1 1,0 0-1,0 0 0,0 0 0,0 1 0,0-1 1,3-2-1,1-2-10,0 1 0,1-1-1,0 2 1,0-1 0,1 1 0,-1 0 0,1 0 0,0 0-1,0 1 1,11-4 0,10-1-57,43-7 0,-28 6 40,-9 2 105,0 1 0,0 2 0,37 1 0,-47 1 303,-22 2-613,-1 0 0,0-1 0,0 1-1,1 0 1,-1-1 0,0 1 0,0-1-1,1 1 1,-1-1 0,0 1 0,0-1-1,0 0 1,0 0 0,0 1 0,0-1-1,1-1 1,-10-7-6684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5:29.9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17 614 2976,'-1'0'157,"0"0"0,0 0 1,1 1-1,-1-1 0,0 0 1,0 0-1,0 1 0,1-1 0,-1 1 1,0-1-1,-7 9 7163,10-8-7054,0 0 0,-1-1-1,1 1 1,0 0-1,0-1 1,0 1 0,0-1-1,0 0 1,0 1 0,0-1-1,0 0 1,0 0-1,4-1 1,-1 0 25,-1-1 1,1 1-1,-1-1 0,7-4 0,-8 5-191,4-4 70,0 0 0,0 0 0,0-1 0,-1 1 0,1-2 0,-1 1 0,-1 0 0,1-1 0,5-10 0,6-11-23,14-33-1,-25 49-177,3-8-6,9-27 0,-33 98-1243,-11 78 0,26-124 1399,-1 1 0,1-1 0,0 1 0,1-1 0,-1 1 0,1-1 1,0 1-1,3 7 0,-4-11-56,1-1 1,-1 1-1,1-1 1,0 0-1,0 1 1,-1-1 0,1 0-1,0 0 1,0 1-1,0-1 1,0 0-1,1 0 1,-1 0-1,0 0 1,0-1-1,1 1 1,-1 0 0,0 0-1,1-1 1,-1 1-1,1-1 1,-1 1-1,0-1 1,1 0-1,-1 1 1,1-1-1,-1 0 1,1 0-1,0 0 1,-1 0 0,1 0-1,-1-1 1,1 1-1,1-1 1,3-1 53,0 0 0,-1-1 1,1 0-1,-1 0 0,0 0 1,0 0-1,0-1 0,0 0 1,0 0-1,6-8 0,-4 5 43,160-170 523,-42 41-806,-104 116 106,-2-2 0,-1 0 0,0-1 0,-2-1-1,0-1 1,-2 0 0,-1-1 0,12-32 0,-21 34-378,-3 23 382,-1 1 1,0-1-1,0 1 0,0 0 1,0-1-1,0 1 1,-1 0-1,1-1 0,0 1 1,0-1-1,0 1 1,0 0-1,0-1 0,0 1 1,-1 0-1,1-1 1,0 1-1,0 0 0,0 0 1,-1-1-1,1 1 1,-1 0-1,1-1 0,-1 1 0,1 0 0,-1 0 0,1 0 0,-1 0 0,1 1 0,-1-1 0,1 0 0,-1 0 0,1 0 0,-1 0 0,1 0 0,0 1 0,-1-1 0,1 0 0,-1 0 0,1 1 0,-1-1 0,1 0 0,0 1 0,-1-1 0,-14 13-89,1-1-1,1 2 1,0 0-1,1 1 1,0 0 0,-9 16-1,-51 103 4,67-123 83,-75 164 19,2-4 63,31-67-63,-34 115 0,75-200 212,-1 0 0,-17 32 0,23-50-179,1 0 0,0 0 0,-1 0 0,0 0 0,1 0 0,-1 0 0,1-1 0,-1 1 1,0 0-1,0 0 0,1-1 0,-1 1 0,0 0 0,0-1 0,0 1 0,0-1 0,0 1 0,0-1 0,-1 1 0,1-1-7,0 0-1,0 0 0,1-1 1,-1 1-1,0 0 0,1 0 1,-1-1-1,0 1 1,1 0-1,-1-1 0,0 1 1,1 0-1,-1-1 1,1 1-1,-1-1 0,1 1 1,-1-1-1,1 1 0,-1-1 1,0-1-1,-3-4 90,1 0 0,0 0 0,0-1 0,-2-9 0,4 15-116,0-5 30,0 1 0,0-1 0,0 1-1,1-1 1,-1 0 0,2 1 0,-1-1 0,0 1-1,1-1 1,0 1 0,0-1 0,1 1 0,0 0-1,0-1 1,4-8 0,-2 6-30,1 1 0,-1 0 1,1 0-1,0 1 0,0-1 0,1 1 1,0 0-1,0 0 0,1 1 0,7-6 1,6 0-5,0 0 0,1 2 0,0 0 0,32-8 0,91-14-106,-79 23-455,-39 7-2042,-40 10-5688,-4-1 5184,-3 0-1568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5:30.2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66 5824,'-8'-33'2144,"13"26"-1664,-5-7-128,3 11 64,2 0-288,0-2-544,4 5-4128,9 11 2592,9 6 352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5:31.8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1059 3072,'0'1'135,"-1"0"-60,1 0 0,0-1 0,0 1 0,0-1 1,0 1-1,0 0 0,0-1 0,0 1 0,1 0 0,-1-1 0,0 1 0,0-1 0,0 1 0,1 0 0,-1-1 0,0 1 0,1-1 0,-1 1 0,0-1 0,1 1 0,1 0 1142,7-1 1305,1-3-1926,1 0 1,-1-1-1,0 0 0,0-1 0,15-8 0,-10 5-103,16-11-76,-1 0 1,0-2-1,-1-1 1,-2-2-1,26-27 1,111-142 137,-139 162-442,1-3 27,-1-2 0,-2-1 0,31-69 0,-51 99-248,0 0 1,0 0 0,-1-1-1,1 1 1,-2 0-1,2-14 1,-29 57-1290,15-15 1304,2 0 0,1 0 0,0 1 1,2 0-1,-7 41 0,-4 116 228,17-172-123,-2 63 473,2-63-306,1 1 0,0 0 0,0-1 0,1 1 0,0-1 0,5 13 0,-7-19-129,1 0 0,-1 1 0,1-1 0,-1 0 0,1 0 0,0 0 0,-1-1 0,1 1 0,0 0 0,-1 0 0,1 0 1,0 0-1,0-1 0,0 1 0,0 0 0,0-1 0,0 1 0,0-1 0,0 1 0,0-1 0,0 1 0,0-1 0,0 0 1,0 1-1,1-1 0,-1 0 0,0 0 0,0 0 0,2 0 0,0-1 2,-1 1 0,1-1-1,-1 0 1,0 0 0,0 0 0,1-1 0,-1 1-1,0 0 1,0-1 0,0 1 0,0-1 0,3-4-1,12-14 77,27-44 0,1-1 64,-11 25 26,2 2 0,73-59-1,-59 55 94,50-55 0,-75 68-130,-1-2 1,-2 0-1,19-36 1,-12 12 223,23-63 0,-47 106-437,-1 0 0,-1 0 0,0 0 0,0 0 0,-1-1 0,1-15 0,-4 21-177,-2 7 106,-3 12 31,-12 33 39,-2-1-1,-2-2 0,-2 0 1,-2-1-1,-2-1 1,-39 43-1,61-75 36,-93 108 174,73-82-33,-33 56 0,-40 99 268,80-149-231,1 2 0,2 0 0,-19 78 0,32-109-156,-3 17 101,-3-10 185,8-19-267,1 0 1,0 1 0,-1-1-1,1 0 1,0 0 0,0 0-1,0 1 1,0-1-1,0 0 1,0 0 0,0 0-1,0 0 1,0 0 0,0 1-1,0-1 1,0 0 0,0 0-1,1-1 1,5-23 444,6-4-466,2-1 0,1 2-1,1 0 1,1 0 0,2 2 0,0 0-1,2 2 1,1 0 0,1 1 0,0 1 0,42-29-1,-59 47-57,0-1-19,1 0-1,0 1 1,0-1-1,0 2 1,0-1-1,0 1 1,13-4-1,-18 7 47,-1 0-1,1-1 0,-1 1 1,0 0-1,1 0 0,-1 0 1,0 1-1,1-1 0,-1 0 1,0 0-1,1 1 0,-1-1 1,0 1-1,1-1 0,-1 1 1,0-1-1,0 1 0,0 0 1,0 0-1,0 0 0,0-1 1,0 1-1,0 0 0,0 0 0,0 0 1,0 1-1,0-1 0,-1 0 1,1 0-1,0 0 0,-1 1 1,1-1-1,0 2 0,2 6-11,-1 0 0,0 0-1,2 18 1,-2-16 30,2 17-160,-1-5 133,0-1 1,2 0-1,11 34 0,-14-51 44,0 1 1,1-1-1,0 0 1,0 0 0,0 0-1,0 0 1,1 0-1,0-1 1,0 1-1,0-1 1,0 0 0,1 0-1,-1-1 1,1 1-1,0-1 1,0 0-1,0-1 1,10 4 0,-11-5 3,0 0 1,-1 0-1,1-1 1,0 1 0,0-1-1,0 0 1,0-1-1,-1 1 1,1 0 0,0-1-1,0 0 1,-1 0-1,1 0 1,0-1 0,-1 1-1,1-1 1,-1 0-1,5-3 1,-1 0-3,0 0 0,0 0 0,-1-1 0,0 0 0,0 0 0,0-1 0,5-8 0,3-10 8,0 0 0,-2-1 1,-1-1-1,10-35 0,-15 41-72,4-21 0,-9 36-40,0-1 1,-1 1-1,1-1 0,-1 1 1,0-1-1,-1 0 1,-1-8-1,2 14 66,0 0 0,-1 0 0,1 0 1,0 0-1,0 0 0,-1 1 0,1-1 0,-1 0 0,1 0 0,0 0 1,-1 1-1,1-1 0,-1 0 0,0 1 0,1-1 0,-1 0 0,0 1 0,1-1 1,-1 1-1,0-1 0,0 1 0,1-1 0,-1 1 0,0-1 0,0 1 1,0 0-1,0-1 0,0 1 0,1 0 0,-1 0 0,0 0 0,0 0 1,0 0-1,0 0 0,0 0 0,0 0 0,0 0 0,0 0 0,1 1 1,-1-1-1,0 0 0,0 0 0,0 1 0,0-1 0,1 1 0,-1-1 1,-1 1-1,-2 2-11,0-1 0,0 1 0,0 0 0,0 0 0,1 0 1,-1 1-1,-4 5 0,-1 4-9,1 1 1,1 0-1,0 0 1,1 0-1,0 1 1,1 0-1,1 1 0,1-1 1,0 1-1,-1 20 1,3-25 81,1 0 0,1-1 1,0 1-1,0 0 1,1 0-1,1-1 0,0 1 1,0-1-1,1 0 0,0 1 1,1-2-1,0 1 1,1-1-1,0 0 0,0 0 1,1 0-1,0-1 0,0 0 1,1 0-1,0-1 1,1 0-1,-1-1 0,1 1 1,1-2-1,-1 1 1,1-1-1,15 5 0,-19-8-181,0-1-1,1 0 0,-1-1 1,1 1-1,-1-1 0,0-1 1,1 1-1,-1-1 0,10-2 1,-11 2-321,0 0 1,-1-1-1,1 1 1,-1-1-1,1 0 1,-1 0-1,0-1 1,0 1-1,0-1 1,0 0 0,-1 0-1,1 0 1,4-6-1,-7 7 97,1 0 0,-1 0-1,0 0 1,0 0 0,0 0-1,0 0 1,0-3 0,1-18-5775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5:32.2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50 8800,'0'0'3264,"16"0"-2528,31-4-224,-20 4 1152,19 0-1024,4-5 96,13-3-449,19 0-127,27 1-96,-8 2 32,-15 1-64,-14-1-1503,-11 2 799,-12 3-4160,-12 3 2688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5:40.6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0 489 2304,'0'0'6112,"9"-9"-3424,1 4-2418,-1-1 1,0 0 0,9-9 0,-7 6-179,-1 1 0,14-8 1,13-7 143,-23 14-84,0 0 1,29-13-1,-29 17-50,-9 2-203,0 1 1,0 0-1,0 1 0,0-1 1,1 1-1,8-1 0,-13 2 94,0 1 0,-1-1 0,1 0 0,0 1-1,0-1 1,-1 0 0,1 1 0,0-1 0,-1 1 0,1-1-1,0 1 1,-1-1 0,1 1 0,-1 0 0,1-1-1,-1 1 1,1 0 0,-1-1 0,1 2 0,8 16 13,-8-14-23,2 4 22,-1-1-1,0 0 1,0 1 0,-1-1 0,1 1 0,-1 9 0,0-2 35,2 105 65,-1-6 142,0-90-79,1-1 0,1 0 0,1 1 0,1-2 0,16 40 0,-20-58-45,-1-1-1,1 0 1,1 0-1,-1 0 1,0 0-1,1-1 0,-1 1 1,5 3-1,-7-6-77,1 1-1,0 0 1,0-1-1,0 1 0,-1-1 1,1 1-1,0-1 1,0 0-1,0 1 0,0-1 1,0 0-1,0 0 1,0 1-1,0-1 0,0 0 1,0 0-1,0 0 1,0 0-1,0 0 0,0-1 1,0 1-1,0 0 1,0 0-1,0-1 0,-1 1 1,1 0-1,0-1 1,0 1-1,0-1 0,0 1 1,0-1-1,-1 1 1,1-1-1,0 0 0,-1 1 1,1-1-1,0-1 0,5-7 72,0-1 0,-1-1 0,0 1 0,-1 0 0,0-1 0,-1 0-1,3-16 1,1 2 35,53-251 46,-55 235-363,4-21-175,-9 52 385,2-4-1042,-2 14 962,0 0 0,1-1 0,-1 1-1,0 0 1,1 0 0,-1-1 0,0 1 0,0 0 0,1 0 0,-1 0 0,0 0-1,1 0 1,-1 0 0,0-1 0,1 1 0,-1 0 0,0 0 0,1 0-1,-1 0 1,0 0 0,1 0 0,-1 0 0,0 0 0,1 0 0,-1 1-1,0-1 1,1 0 0,-1 0 0,0 0 0,1 0 0,-1 0 0,0 1-1,1-1 1,-1 0 0,0 0 0,0 0 0,1 1 0,-1-1 0,0 1 0,11 6-147,-8-5 188,1 0 1,-1 1 0,1-1-1,0 0 1,-1-1-1,6 3 1,27 6 226,-8-1-152,1-2 1,-1 0 0,31 1-1,8 2 224,-56-8-293,-9-1-2,0-1-1,0 1 1,0-1 0,0 1 0,0 0-1,0-1 1,0 1 0,2 2 0,-4-3-6,1 0 0,-1 1 0,1-1 0,-1 1 0,0-1 0,1 1 0,-1-1 0,0 1 0,0-1 0,1 1 0,-1-1 0,0 1 0,0-1 0,0 1 0,1-1 0,-1 1 0,0-1 0,0 1 0,0-1 0,0 1 0,0 0 0,0-1 0,0 1 0,0-1 0,-1 1 0,1-1 0,0 1 0,0-1 0,0 1 0,-1-1 0,1 1 0,0-1 0,-1 1 0,-19 33 181,-5 9-448,19-31 193,-5 12-56,0 0 1,1 0-1,-8 35 1,17-52 165,-1 1 0,1-1 0,1 1 0,-1 0 0,1 0 0,0-1 0,1 1 0,0 0 0,0-1 0,1 1 0,0 0 0,0-1 0,1 0 0,0 0 0,0 0 0,4 7 0,-5-11 29,0 0 1,0 0 0,0 0 0,0 0 0,0-1 0,1 1-1,-1-1 1,1 1 0,-1-1 0,1 0 0,0 0 0,0 0 0,0 0-1,0-1 1,0 0 0,1 1 0,-1-1 0,0 0 0,1 0-1,-1 0 1,0-1 0,1 0 0,-1 1 0,1-1 0,-1 0 0,1 0-1,-1-1 1,1 1 0,-1-1 0,1 0 0,-1 0 0,4-1-1,-2-1 16,1 0-1,-1 0 0,0 0 0,0-1 0,-1 0 0,1 0 1,-1 0-1,1 0 0,-2-1 0,1 0 0,0 0 1,-1 0-1,0 0 0,0 0 0,0-1 0,3-9 0,-1 1-5,-1 0 0,-1 0-1,0-1 1,-1 1-1,-1-1 1,1-16 0,-2 23-108,0-1-1,-1 1 1,0-1 0,0 1 0,-1 0 0,0-1 0,0 1 0,-1 0-1,0 0 1,0 1 0,-1-1 0,0 1 0,0 0 0,-1 0 0,0 0-1,0 0 1,-1 1 0,1 0 0,-1 0 0,-1 0 0,1 1 0,-10-6-1,10 7-79,1 0-72,-1 0 0,0 1-1,0 0 1,0 0 0,0 0 0,-1 0 0,-6-1-1,15 7-652,10 4 559,18 6 177,-8-8 247,-1-1-1,0-1 1,1 0 0,0-2 0,-1-1 0,41-4-1,-54 3-64,0-1 0,1 0 0,-1-1-1,-1 0 1,1 0 0,0 0 0,-1-1 0,0-1-1,0 1 1,0-1 0,0 0 0,-1-1-1,0 1 1,0-1 0,9-12 0,-2 1 27,-1-1 1,-1 0-1,-1-1 1,17-39 0,-22 42-21,0-1 0,0 0 0,2-24 0,-3 17-40,0 3-142,-1-1-1,0 1 0,-2-1 0,-2-36 0,1 57 50,0 0-1,0 0 1,-1 0-1,1 0 0,0 0 1,0 0-1,-1 0 1,1 0-1,-1 0 0,1 0 1,-1 0-1,0-1 1,0 2 8,1 0 1,0 0 0,0-1-1,-1 1 1,1 0-1,0 0 1,0 0 0,-1 0-1,1 0 1,0 0 0,0 0-1,-1 0 1,1 0 0,0 0-1,-1 0 1,1 0 0,0 0-1,0 0 1,-1 0 0,1 0-1,0 0 1,0 0-1,-1 0 1,1 0 0,0 0-1,0 0 1,-1 0 0,1 1-1,-1-1 1,0 1-55,0 0 0,-1 1-1,1-1 1,0 1 0,0-1 0,0 1-1,0 0 1,0-1 0,0 1 0,0 0 0,0-1-1,0 4 1,-26 111-783,9-36 1030,-28 156 567,40-203-668,3 0 0,0 0 1,3 1-1,0-1 0,2 0 1,2 0-1,8 37 0,0-33 347,-11-35-326,0 0 0,0 0 0,0 0 0,0 0 0,0 0 0,1 0 0,-1-1 0,0 1 0,1 0 0,-1-1 0,1 1 0,0-1 0,0 1 0,3 1 0,-4-3-36,1 1 0,-1-1-1,1 0 1,-1 1 0,1-1 0,-1 0 0,1 0 0,-1 0 0,1 0 0,-1 0-1,1-1 1,-1 1 0,1 0 0,-1-1 0,1 1 0,2-2 0,0 0 7,-1 0 0,1-1-1,-1 1 1,0-1 0,1 1 0,2-4 0,4-5 83,-1-1-1,12-18 1,-21 30-131,171-265-11,-168 259-251,-4 4-120,0 2 337,0 1 0,0-1 0,0 0-1,1 1 1,-1 0 0,0-1 0,1 1 0,-1-1 0,0 1 0,1 0 0,-1-1 0,1 1 0,-2 1 0,-6 12-11,1-1 0,0 2 1,0-1-1,2 1 0,-5 17 0,2-1 100,-5 49-1,12-70-33,0-1 0,1 1 0,0 0 0,1-1 0,0 1 0,0 0 0,1-1 0,5 17-1,-6-23 32,0 0-1,1-1 0,-1 1 1,0 0-1,1-1 0,0 1 0,0-1 1,-1 1-1,1-1 0,1 0 0,-1 0 1,0 0-1,0 0 0,1 0 0,-1 0 1,1-1-1,0 1 0,-1-1 0,1 0 1,0 0-1,0 0 0,0 0 0,0 0 1,0-1-1,0 1 0,0-1 0,0 0 1,0 0-1,0 0 0,0 0 0,4-1 1,-1 0 24,-1-1 0,0 1-1,1-1 1,-1 0 0,0 0 0,0-1 0,0 1 0,0-1 0,0 0 0,4-5 0,6-5 54,20-21 1,-32 30-111,29-33 40,-3-1 0,-1-1 0,-1-2 0,33-72 0,-55 98-493,-6 12-65,-2 10 243,1 6 195,-1-1 1,2 1-1,-1 19 0,0-2 104,1-11 2,1 0 1,1 0-1,0-1 0,1 1 0,1 0 1,1-1-1,1 1 0,1-1 0,14 34 1,-19-51-13,0 1 1,0-1 0,-1 1-1,1-1 1,0 1 0,0-1-1,0 0 1,0 0 0,1 1-1,-1-1 1,0 0-1,0 0 1,1 0 0,-1 0-1,0-1 1,1 1 0,-1 0-1,1 0 1,0-1 0,-1 1-1,1-1 1,-1 0 0,1 1-1,0-1 1,-1 0-1,1 0 1,0 0 0,1 0-1,0-1 29,0-1 0,-1 1 0,1-1 0,-1 0-1,0 0 1,1 0 0,-1 0 0,0 0 0,3-5-1,18-26 336,-18 25-338,63-100 51,-57 90-190,0 1 0,22-25 0,-29 37 11,9-11-226,-13 16 297,0 0 1,0-1-1,1 1 0,-1 0 0,0 0 0,0 0 0,0-1 0,1 1 0,-1 0 0,0 0 0,1 0 0,-1 0 1,0 0-1,0-1 0,1 1 0,-1 0 0,0 0 0,0 0 0,1 0 0,-1 0 0,0 0 0,1 0 0,-1 0 1,0 0-1,0 0 0,1 0 0,-1 0 0,0 0 0,1 1 0,-1-1 0,0 0 0,0 0 0,1 0 0,-1 0 0,0 0 1,0 0-1,1 1 0,-1-1 0,0 0 0,0 0 0,0 0 0,1 1 0,-1-1 0,0 0 0,0 0 0,0 1 1,0-1-1,1 0 0,-1 1 0,0-1 0,0 0 0,3 9 66,0-1-1,-1 0 1,0 0 0,0 1-1,0 15 1,-2 46-408,-1-29 399,1 104 590,0-144-293,-1-1-329,1 0 0,0-1 0,0 1 0,0 0 0,0-1 0,0 1 0,0 0 0,0-1 0,0 1 0,0 0 0,0-1 0,0 1 0,0 0 0,0 0 0,1-1 0,-1 1 0,0 0 0,0-1 0,0 1 0,0 0 0,0 0 0,1-1 0,-1 1 0,30-31 179,-6-1-229,-10 14-40,18-20 0,-27 33 62,0 0 0,0 0 0,1 1 0,-1 0 0,1 0 0,0 0 0,0 1 0,7-3 0,-12 6 0,0-1 1,0 1-1,0 0 0,0-1 1,0 1-1,0 0 1,0 0-1,0 0 1,0 0-1,0 0 0,0 0 1,0 0-1,0 0 1,0 0-1,0 1 1,0-1-1,-1 0 0,1 1 1,0-1-1,0 0 1,0 1-1,0-1 1,1 2-1,0-1 4,-1 1 1,1 0-1,-1 0 1,0-1-1,0 1 0,1 0 1,-1 0-1,0 0 0,-1 0 1,2 3-1,0 2 36,0 1-1,0 0 1,-1 0-1,1 16 1,-2 61 508,3-87-441,1-1 0,-1 0 0,0 0 0,0 0 0,5-7 0,36-54 76,19-26-256,-57 83 42,-1 1-33,-1 0 0,1 1 0,0 0 0,1 0 0,6-4 0,-10 11 45,0 1 0,0 0 0,0 0 0,0 0 0,-1 0 0,1 0 0,-1 0 0,2 5 0,2 38 32,-2-8 95,2 19-71,-3-28-32,-2-26 3,-1 1 0,2-1 0,-1 1 0,0-1-1,1 1 1,-1-1 0,2 4 0,-2-2-62,0-4 73,0 0 0,0-1 0,0 1 0,0-1-1,0 1 1,0-1 0,0 1 0,1 0 0,-1-1-1,0 1 1,0-1 0,0 1 0,0-1 0,1 1-1,-1-1 1,0 1 0,1-1 0,-1 1 0,1 0-1,-1 0 30,4 5 29,-4-6-75,0 0 1,0 1 0,0-1-1,0 1 1,1-1-1,-1 1 1,0-1 0,0 1-1,0-1 1,1 0 0,-1 1-1,0-1 1,0 1-1,1-1 1,-1 0 0,0 1-1,1-1 1,-1 0 0,0 1-1,1-1 1,-1 0-1,1 0 1,-1 1 0,1-1-1,20 16 104,-17-15-71,1 0-1,-1 0 0,1-1 1,-1 0-1,1 0 1,-1 0-1,1 0 0,-1-1 1,1 0-1,-1 0 0,0 0 1,1 0-1,-1-1 1,0 1-1,0-1 0,0 0 1,0-1-1,4-2 0,6-6 56,-1 0 0,-1 0-1,18-22 1,-15 17-30,3-6-19,0 0 1,26-45-1,-34 51 14,-2-2 1,0 1 0,0-1 0,-2 0-1,5-23 1,-10 37-50,0 0 0,-1 0 0,1 0 0,-1 0 0,0 0 0,-1-1 0,0-6 0,1 10-14,-1 0 0,1 0 0,0 0 0,-1 0 0,1 0 0,0 0-1,-1 0 1,1 0 0,-1 0 0,0 0 0,1 0 0,-1 0 0,0 0-1,0 1 1,1-1 0,-1 0 0,0 1 0,0-1 0,0 0 0,0 1 0,0-1-1,0 1 1,0-1 0,0 1 0,0 0 0,0-1 0,0 1 0,0 0-1,0 0 1,-1 0 0,1 0 0,0 0 0,0 0 0,-2 0 0,-1 1-8,-1 0 1,1 0-1,-1 1 1,1 0-1,0-1 1,0 1-1,0 1 1,0-1 0,0 1-1,0-1 1,1 1-1,-7 6 1,2 0 0,1 0 1,-1 0-1,1 0 1,-6 12-1,4-5-20,1 0 0,0 1 1,-7 25-1,12-32 63,1-1 0,0 1 0,0-1 0,1 1 1,0 0-1,1 0 0,0 0 0,2 9 0,-1-15 9,0 0-1,0-1 1,0 1 0,1 0-1,-1-1 1,1 0-1,0 1 1,0-1-1,0 0 1,0 0-1,0 0 1,1 0 0,0 0-1,-1 0 1,1-1-1,0 0 1,0 1-1,1-1 1,-1 0-1,4 2 1,8 2 147,-1 0 1,1-1-1,24 6 1,-32-10-129,8 3-17,1-1 1,0-1-1,0 0 1,1-1-1,-1-1 1,0 0 0,0-1-1,0-1 1,0-1-1,27-7 1,-29 4-1523,-4 4 383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5:42.4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191 446 2496,'1'-1'268,"0"0"1,0 1-1,0-1 0,0 0 1,0 1-1,0-1 0,0 1 1,0-1-1,0 1 1,1 0-1,5-3 4577,-15 3-3528,1 1-1154,-1 0-1,1 0 1,-1 0 0,1 1-1,-1 0 1,1 1-1,0-1 1,0 1-1,0 1 1,1-1-1,-12 9 1,2 0-72,1 0 0,1 1 0,-22 25 0,33-35-90,1 0 0,-1 1-1,1-1 1,0 0 0,0 1 0,0-1 0,1 1-1,-1 0 1,1-1 0,0 1 0,0 0 0,0 0-1,1 0 1,-1 0 0,1 0 0,0 0 0,1 7-1,-1-8 42,1 0 0,0 1 0,0-1 0,0 0 0,1 0 0,-1 0 0,1 0 0,-1 0 0,1 0 0,0 0 0,0-1 0,0 1 0,1-1 0,-1 1 0,1-1 0,-1 0 1,1 0-1,0 0 0,0 0 0,0 0 0,3 1 0,3 1 129,1-1 1,0 1-1,-1-2 1,1 1 0,0-1-1,0-1 1,1 0-1,-1 0 1,0-1 0,0 0-1,0-1 1,0 0 0,14-4-1,-17 3-105,0 0 0,1 0 0,-2-1 0,1 0 0,0 0 0,0-1 0,-1 0 0,0 0 0,0 0 0,0-1 0,0 0 0,-1 0 0,0-1 0,0 1 0,0-1 0,-1 0 0,0 0 0,0-1 0,3-6 0,-4 5-23,0 1 0,-1-1 1,0 0-1,0 1 0,0-1 0,-1 0 0,-1 0 0,1 0 0,-1 0 0,-1 0 1,1 0-1,-1 0 0,-4-14 0,3 17-94,0-1-1,0 0 1,0 1-1,-1-1 1,0 1-1,0 0 1,0 0 0,0 0-1,-1 0 1,0 1-1,0-1 1,-1 1-1,1 0 1,-1 0-1,0 1 1,0-1 0,0 1-1,-11-5 1,12 6-22,-1 1-1,1-1 1,-1 1 0,1 0 0,-1 0 0,1 1-1,-1 0 1,0-1 0,1 1 0,-1 1-1,0-1 1,1 1 0,-1 0 0,1 0 0,-1 0-1,1 0 1,-1 1 0,1 0 0,0 0 0,0 0-1,-7 5 1,10-7 69,1 1-1,-1-1 0,0 1 1,1-1-1,-1 0 1,1 1-1,-1-1 0,1 1 1,0 0-1,-1-1 1,1 1-1,-1-1 0,1 1 1,0-1-1,0 1 1,-1 0-1,1-1 0,0 1 1,0 0-1,0-1 1,-1 1-1,1 0 0,0 0 1,0-1-1,0 1 1,0 0-1,1-1 0,-1 1 1,0 0-1,0-1 1,0 1-1,0 0 1,1-1-1,-1 1 0,0 0 1,1-1-1,-1 1 1,0-1-1,1 1 0,-1-1 1,1 1-1,-1-1 1,1 1-1,-1-1 0,1 1 1,-1-1-1,1 1 1,-1-1-1,2 1 0,1 1 116,1-1-1,-1 1 0,1-1 0,-1 1 1,1-1-1,-1 0 0,1-1 1,4 2-1,1-2 39,0-1 1,0 1 0,0-1-1,0-1 1,0 0 0,0 0-1,0-1 1,-1 0-1,1 0 1,-1-1 0,0 0-1,0-1 1,0 0 0,12-9-1,3-6 356,0-1 1,38-46-1,-15 14-288,-3-3-1,36-60 1,-69 101-195,-8 13-76,0-1 0,0 0 1,0 0-1,-1 0 0,1 0 0,-1 0 0,0 0 0,1 0 0,-1 0 1,0-5-1,-12 33-832,-2 14 847,-11 62 0,1 41 50,20-122-61,-12 86-48,-10 65-17,-63 248 425,77-372-258,7-30 68,1-1 167,-9 26 0,2-27 294,9-15-568,1 0 0,0 0 0,0 0 0,-1 0 0,1 1 0,0-1-1,0 0 1,0 0 0,-1 0 0,1 0 0,0 0 0,0 0 0,-1 0 0,1 0 0,0 0 0,0 0 0,-1 0-1,1 0 1,0 0 0,0 0 0,-1 0 0,1 0 0,0-1 0,0 1 0,-1 0 0,1 0 0,0 0 0,0 0 0,0 0-1,-1 0 1,1-1 0,0 1 0,0 0 0,0 0 0,-1 0 0,1-1 0,0 1 0,0 0 0,0 0 0,0 0 0,0-1-1,0 1 1,0 0 0,0 0 0,-1-1 0,1 1 0,0 0 0,0 0 0,0-1 0,-4-13 221,2 1-49,-1-26-1,2 23-132,1 0-50,0 1 1,1 0-1,1-1 0,0 1 0,1 0 0,1 0 0,0 0 0,1 0 0,0 1 1,2 0-1,-1 0 0,2 0 0,0 1 0,0 0 0,1 1 0,1 0 1,0 0-1,1 1 0,0 0 0,0 1 0,2 0 0,-1 1 0,1 0 0,25-12 1,-12 9-22,49-15 0,-66 25-593,0-1 0,1 2-1,-1-1 1,0 1 0,1 1 0,-1-1-1,0 1 1,1 1 0,14 2 0,-23-2 245,1-1 0,0 0 0,-1 1 0,1-1 0,0 1 0,-1-1 0,1 1 0,-1 0 0,1 0 0,-1 0 0,1 0 0,-1 0 0,1 0 0,-1 0 0,0 0 0,0 1 0,1-1 0,-1 0 0,0 1 0,1 1 0,4 17-3019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1:18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375 527 1472,'-2'-10'11784,"1"9"-11690,0 1 0,-1-1 0,1 0 1,0 1-1,-1-1 0,1 1 0,-1-1 0,1 1 0,0 0 0,-1 0 0,1 0 0,-3 0 1,-43 6 481,34-4-554,1 0 0,-1 0 0,1 2 1,-1 0-1,1 0 0,0 1 0,1 0 1,-1 1-1,1 0 0,0 1 0,0 1 1,-11 10-1,8-6-41,1 1 0,1 0 0,0 1-1,1 0 1,0 1 0,1 1 0,1-1 0,-10 23 0,13-23 3,1 1 0,0-1 0,1 1 0,1 0 0,0 1 0,1-1 0,1 0 0,0 1 0,2-1 0,-1 1 0,2-1 0,7 32 0,-7-42 61,0 1 0,1 0 1,-1-1-1,1 1 0,7 9 0,-9-15-17,0 1-1,0 0 1,1 0 0,-1-1-1,0 1 1,1-1-1,0 0 1,-1 1-1,1-1 1,0 0 0,-1 0-1,1 0 1,0 0-1,0 0 1,0 0 0,0 0-1,0-1 1,0 1-1,0-1 1,0 0-1,0 1 1,0-1 0,3 0-1,-1-1 34,0 0 0,1 0 0,-1 0 0,0 0 0,0-1 0,1 0 0,-1 0 0,0 0 0,-1 0 0,1 0 0,0-1 0,-1 0 0,5-4 0,2-3 87,0-2 0,13-18 0,-17 22-118,34-47 429,65-116-1,-92 141-327,-2 0-1,-2 0 1,9-43-1,-16 63-134,0 3 5,-1-1 1,0 0 0,-1 0-1,0-9 1,0 7-69,0 8 3,-2 8 35,0 0-1,0 0 1,0 0 0,1 0-1,0 0 1,0 0 0,0 0-1,1 7 1,4 49 174,-4-59-159,4 20 92,1 0 0,0 0 0,2 0 0,1-1 0,1 0 0,0 0 0,2-1 0,0 0 0,2-1 0,18 23 0,-30-41-46,0-1 0,0 0 0,0 1 0,0-1 0,0 1 0,0-1 0,1 0 0,-1 0 0,1 0 0,-1 0 0,1 0 0,-1 0 0,1 0 0,-1-1 0,1 1 0,0 0 0,-1-1 0,1 1 0,0-1 0,2 1 0,-1-2 20,-1 0-1,1 1 1,-1-1-1,0 0 1,0 0-1,0 0 1,1-1 0,-1 1-1,0 0 1,0-1-1,-1 1 1,1-1 0,0 0-1,2-3 1,9-10 19,-1 0 1,-1-1-1,-1-1 1,9-17-1,15-25-210,-21 38 98,19-28-235,-29 46 250,-1-1 0,1 1 0,0 0 0,1-1 1,-1 2-1,0-1 0,1 0 0,0 1 0,5-4 0,-7 9 142,0-1 0,0 1 0,-1 0 0,1 0 0,-1 0 0,0 0 0,1 4 0,1 16 64,-2 1-1,-1-1 1,0 1 0,-2-1-1,-7 39 1,9-60-177,0-1 1,-1 1 0,1 0-1,0 0 1,0-1-1,0 1 1,0 0 0,1 2-1,0 8 221,-1-11 42,1-9-234,6-6-94,0 0 1,1 0-1,1 1 0,0 0 0,1 1 0,0 0 0,1 1 0,0 0 1,1 0-1,14-9 0,4-1-81,1 2-1,1 1 1,41-16 0,-69 32 98,0 0-1,1 0 1,-1 1 0,1-1-1,-1 1 1,1 0 0,7 0-1,-11 1 57,0 0 0,0 0 0,0 1 0,0-1 0,-1 0 0,1 1 0,0-1 0,0 1-1,0-1 1,-1 1 0,1-1 0,0 1 0,-1 0 0,1-1 0,0 1 0,-1 0 0,1 0-1,-1-1 1,1 1 0,-1 0 0,1 0 0,-1 0 0,0 0 0,1 0 0,-1-1 0,0 1-1,1 2 1,4 30 234,-4-25-304,1 11 112,-2 28 1,0-30 26,0 0 0,4 25 0,-3-37-63,-1-1-10,1 1 1,0 0-1,0 0 0,0 0 1,1 0-1,-1-1 1,1 1-1,0-1 0,0 1 1,1-1-1,0 0 1,-1 0-1,1 0 0,4 4 1,-6-7 5,0-1 0,1 1 1,-1 0-1,0-1 0,0 1 1,1 0-1,-1-1 0,0 0 1,1 1-1,-1-1 0,0 0 1,1 0-1,-1 1 0,1-1 1,-1 0-1,1 0 0,-1-1 1,0 1-1,1 0 0,-1 0 1,0-1-1,1 1 0,-1-1 1,0 1-1,3-2 0,2-1 36,1-1 0,-1 0 0,9-7-1,-14 10-45,165-131 77,-143 115-116,1 1 0,0 1 0,1 1 0,1 1 1,1 1-1,44-14 0,-67 25 40,0 0 0,0 0 0,0 0 0,0 0 0,4 0 0,-8 1 4,0 0 0,0 0 0,0 0 0,0 0 0,0 1 0,0-1 0,0 0-1,0 0 1,-1 0 0,1 0 0,0 0 0,0 0 0,0 0 0,0 0 0,0 0-1,0 0 1,0 0 0,0 0 0,0 0 0,0 0 0,0 0 0,0 0 0,0 0 0,0 0-1,0 0 1,0 0 0,0 0 0,0 1 0,0-1 0,0 0 0,0 0 0,0 0 0,0 0-1,0 0 1,0 0 0,0 0 0,0 0 0,0 0 0,0 0 0,0 0 0,0 0 0,0 0-1,0 1 1,0-1 0,0 0 0,0 0 0,0 0 0,0 0 0,0 0 0,0 0 0,0 0-1,0 0 1,0 0 0,0 0 0,0 0 0,0 0 0,0 0 0,0 0 0,1 0 0,-1 0-1,0 0 1,0 0 0,0 0 0,0 0 0,0 0 0,-14 8 508,-8 2-405,-37 24-1,49-27-146,0 0 0,1 0 0,1 1 0,-1 0-1,1 1 1,-7 10 0,5-5-95,1 1-1,0-1 1,1 2 0,1-1-1,1 1 1,-7 24-1,11-32 105,0 0-1,0 0 0,1 0 0,0 0 0,1 0 0,0 0 1,0 1-1,0-1 0,1 0 0,1 0 0,-1 0 0,1 0 1,1 0-1,-1 0 0,5 9 0,-6-16 37,0 0-1,0 1 1,0-1-1,0 0 1,0 1-1,0-1 1,0 0-1,0 0 1,0 0 0,0 0-1,1 0 1,-1 0-1,0 0 1,1 0-1,-1-1 1,0 1-1,1 0 1,-1-1 0,1 0-1,-1 1 1,1-1-1,0 0 1,-1 1-1,1-1 1,-1 0-1,1 0 1,-1 0 0,1-1-1,2 1 1,0-1 34,1-1 1,-1 1 0,0-1 0,1 0 0,-1 0-1,0-1 1,0 1 0,6-6 0,17-16 185,38-43 1,-14 14 15,-15 18-112,-5 6-2,31-39-1,-44 45-54,-2-2 0,0 0-1,-1 0 1,16-42 0,-18 32-43,-1-1 0,-2 0 0,-2-1 0,5-40 0,1-61 160,-13 107-165,0-1 0,-7-45 1,6 72-55,-1-1 1,-1 1 0,1-1 0,-1 1 0,0-1 0,0 1 0,-3-5 0,5 8-3,-1 1 1,0 0 0,0 0-1,0 0 1,1 0 0,-1 0-1,0 0 1,0 0 0,-1 0-1,1 0 1,0 0 0,0 1 0,0-1-1,0 0 1,-1 1 0,1-1-1,0 1 1,-1-1 0,1 1-1,0 0 1,-1 0 0,1-1-1,-1 1 1,1 0 0,0 0-1,-1 0 1,1 0 0,0 1-1,-1-1 1,1 0 0,-1 1-1,1-1 1,0 1 0,-2 0-1,-2 1-20,1 0 0,0 1 0,0 0 0,0-1 0,0 1 0,0 0 0,1 1 0,0-1 0,-1 1 0,1 0 0,-2 4 0,-8 11 34,1 1 0,1 0 0,1 1 0,1 0 0,1 1 0,-10 43 0,9-26 193,3 0 0,1 1 1,1 51-1,4-67-159,2 1 0,1-1 0,1 0 0,1 0 0,1 0 0,1 0 0,1-1 0,1 0 0,1-1 0,1 0 0,26 38 0,-32-51-46,2-1 0,-1-1 0,1 1 0,9 8 0,-14-15-203,1 1 0,-1 0 1,0-1-1,0 1 0,1-1 0,-1 0 1,1 1-1,-1-1 0,1-1 1,0 1-1,-1 0 0,1 0 0,0-1 1,-1 0-1,1 1 0,0-1 1,0 0-1,-1-1 0,1 1 0,4-1 1,17-10-4417,-1 3 1461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5:45.4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1 893 2720,'0'1'362,"1"-1"0,-1 1-1,1 0 1,0 0 0,-1-1 0,1 1 0,0 0 0,0-1 0,-1 1-1,1 0 1,0-1 0,0 1 0,0-1 0,0 0 0,1 1-1,1 1-12,0-1-1,-1 0 1,1 1-1,0-2 1,0 1-1,4 1 1,-2-2-73,1-1-1,0 0 1,-1 0 0,1 0-1,-1 0 1,0-1 0,1 0-1,-1 0 1,5-3 0,1-1 44,-1 0 0,0-1 0,9-9 0,-1 0-41,-1 0-1,-1-2 1,-1 0 0,15-23-1,46-84 152,-39 62-317,-11 18 89,31-69-1,-49 96-153,-1-1-1,-1 1 1,-1-1-1,-1-1 1,-1 1 0,2-40-1,-4 55-130,-1 0 0,0 0 0,-1 0 0,1 0 0,-1 0 0,0 0 0,0 0 0,0 0 0,0 0 0,-1 0 0,1 1 0,-1-1 0,-4-6-1,6 10 65,0 0-1,0-1 0,-1 1 1,1 0-1,0 0 0,0 0 1,0 0-1,0 0 0,-1 0 1,1-1-1,0 1 0,0 0 1,0 0-1,0 0 0,-1 0 1,1 0-1,0 0 0,0 0 1,0 0-1,-1 0 0,1 0 1,0 0-1,0 0 0,0 0 1,-1 0-1,1 0 0,0 0 1,0 0-1,0 0 0,-1 0 1,1 0-1,0 0 0,0 0 1,0 0-1,0 0 1,-1 1-1,1-1 0,0 0 1,0 0-1,0 0 0,0 0 1,-1 1-1,-4 11-414,0 22 160,4-30 233,-1 21 144,-2-1 0,-14 48 0,-38 129 717,-11 33-333,-32 38 318,87-235-365,-2 0 0,-1-1 0,-32 53 0,45-85-364,-1 0 127,0 0 0,0 0 0,0 0 0,-6 5 0,9-8-181,-1-1 0,1 1 0,-1-1 0,1 0 0,-1 1 0,1-1 0,-1 1 0,0-1 0,1 0 0,-1 1 0,0-1 0,1 0 0,-1 0 1,0 0-1,1 1 0,-1-1 0,0 0 0,0 0 0,1 0 0,-1 0 0,0 0 0,1 0 0,-1 0 0,0-1 0,0 1 0,1 0 0,-1 0 0,0-1 0,1 1 0,-1 0 0,1 0 0,-1-1 0,0 1 0,1-1 0,-1 1 1,1-1-1,-1 1 0,1-1 0,-1 1 0,0-2 0,-2-1-2,1-1 1,0 0-1,0 0 1,0 0 0,0 0-1,1 0 1,-1-1-1,1 1 1,0 0-1,0-1 1,1 1 0,-1-1-1,1 1 1,0-1-1,0 1 1,1 0-1,-1-1 1,1 1 0,2-6-1,-1 0-65,1 1 0,1 0 0,0 0 0,0 0 0,1 1-1,0-1 1,0 1 0,9-10 0,0 3-51,1-1 0,1 2 0,20-16-1,56-32 106,7-5-22,-66 40-55,-1-2 0,-1-2 0,39-49 0,8-22 241,104-182 0,-143 203-146,-33 69-67,0-1-1,0 0 1,-2 0 0,1 0-1,-2-1 1,4-23-1,-6 32 54,1-15-107,0 1 0,-1-1-1,-1 0 1,-4-32 0,4 51 68,0 1 1,0 0 0,0 0-1,0-1 1,0 1 0,0 0-1,0-1 1,0 1 0,0 0-1,0 0 1,0-1 0,0 1-1,0 0 1,0 0 0,-1-1 0,1 1-1,0 0 1,0 0 0,0 0-1,0-1 1,-1 1 0,1 0-1,0 0 1,0 0 0,0-1-1,-1 1 1,1 0 0,0 0-1,0 0 1,-1 0 0,1 0-1,0 0 1,0 0 0,-1 0-1,1 0 1,0-1 0,0 1-1,-1 0 1,1 0 0,-1 0-1,-9 9-499,-7 18 153,8-11 261,2 1 0,0 1 0,-4 19 0,1-5 69,-35 114 48,29-87 107,2 0-1,2 1 1,3 1 0,3-1 0,2 1-1,5 63 1,0-106 37,1 0-1,4 23 0,-5-35-63,1-1-1,-1 0 0,1 0 1,0 0-1,0 0 0,1 0 1,-1 0-1,1 0 0,0-1 0,1 1 1,5 5-1,-9-9-46,1 0 1,0-1-1,0 1 1,0 0-1,0-1 0,0 1 1,0-1-1,0 1 1,1-1-1,-1 0 0,0 1 1,0-1-1,0 0 0,0 0 1,1 1-1,-1-1 1,0 0-1,0-1 0,0 1 1,0 0-1,1 0 1,-1 0-1,0-1 0,0 1 1,0 0-1,0-1 1,0 1-1,0-1 0,0 1 1,1-2-1,3-1 40,-1 0 0,0-1 0,0 0 0,7-7 0,18-28 138,-14 18-87,6-10-139,-1 0 0,22-49 0,29-45 41,-37 69-155,-23 29-187,-10 23 6,-4 16-15,-5 11 280,-1 4-131,-10 55 0,13-48 179,1-7-3,1 0 1,0 29-1,4-49 32,0 0 1,1 1-1,0-1 1,0 0-1,0 0 1,1 0-1,0 0 1,0-1-1,0 1 1,1 0-1,1-1 1,6 12-1,-8-15 20,1 0 0,-1-1-1,0 1 1,1-1 0,0 0-1,-1 0 1,1 1 0,0-2-1,0 1 1,0 0 0,0-1 0,0 1-1,1-1 1,-1 0 0,6 1-1,-4-1-11,-1-1 0,1 0 1,0 0-1,0 0 0,0-1 0,0 1 0,0-1 0,-1 0 0,1-1 0,5-1 0,1-2 4,-1 0 1,1-1-1,-1 0 0,0 0 1,-1-1-1,1-1 0,-2 1 1,13-14-1,-4 0-52,-2-1-1,0-1 1,22-45-1,-3 3-291,-31 60 342,7-10-421,-10 15 369,0 0 0,0 0 1,0 0-1,0 0 0,0-1 0,0 1 0,0 0 1,0 0-1,0 0 0,0 0 0,0 0 0,0 0 1,0 0-1,0 0 0,0 0 0,0 0 0,0 0 1,0 0-1,0 0 0,0 0 0,0 0 0,0 0 1,1 0-1,-1 0 0,0 0 0,0 0 0,0 0 1,0 0-1,0 0 0,0 0 0,0 0 0,0 0 1,0 0-1,0 0 0,0 0 0,0 0 0,0 0 1,0 0-1,0 0 0,0 0 0,0 0 0,0 0 1,1 0-1,-1 0 0,0 0 0,0 0 0,0 1 1,0-1-1,0 0 0,0 0 0,0 0 0,0 0 1,0 0-1,0 0 0,0 0 0,0 0 0,0 0 1,0 0-1,0 0 0,0 0 0,0 0 0,0 0 1,0 0-1,0 0 0,0 1 0,-1 10-124,-4 18 101,2 0-1,1 0 1,1 1-1,1-1 1,2 0-1,8 44 1,-10-70 58,1-1 0,-1 1 0,1-1 1,0 1-1,0-1 0,0 0 0,1 1 0,-1-1 0,0 0 1,1 0-1,0 0 0,-1 0 0,1 0 0,0 0 0,2 1 0,-3-2-14,1 0-1,0 0 0,-1-1 0,1 1 0,0 0 0,-1-1 0,1 0 0,0 1 1,0-1-1,-1 0 0,1 0 0,0 1 0,0-1 0,0-1 0,-1 1 1,1 0-1,0 0 0,0-1 0,-1 1 0,1-1 0,2-1 0,2 0 43,-1-1 0,0 0 0,0 0-1,-1 0 1,1-1 0,-1 0 0,1 0 0,-1 0-1,6-9 1,3-4 7,13-27 0,-17 28-98,77-146 75,-82 156-39,0 0-74,-1 0 0,1 0 0,-1 0 1,0 0-1,-1-1 0,0 1 0,0-1 1,2-7-1,-17 46-31,8-17 67,2 1 1,0 0 0,0 0-1,2 0 1,0 0 0,1 1-1,2 20 1,-1-28 60,0 1 0,1-1-1,0 0 1,1 0 0,0 0 0,0 0 0,1 0 0,0-1-1,7 11 1,-8-15 6,-1-1-1,0 0 0,1 1 1,0-1-1,0 0 0,0-1 1,0 1-1,0 0 1,1-1-1,-1 0 0,1 0 1,-1 0-1,1 0 1,0-1-1,0 1 0,0-1 1,0 0-1,0 0 0,0 0 1,0-1-1,0 1 1,0-1-1,8 0 0,4-2-2,0-1 0,1 0 0,-1-1 0,-1 0 0,1-2 0,0 1 0,22-14 0,-3-1-46,-1-2 0,59-52 0,45-39 22,-131 104-54,-6 7-96,-4 5 96,-32 36 109,-32 40-186,42-47 150,-2-1-1,-37 34 1,55-58-57,0 1-1,0 0 0,1 1 1,0 0-1,1 0 0,0 1 1,-9 16-1,16-25 42,-1 0 0,0 1 0,1-1 0,0 0 0,-1 1 1,1-1-1,0 0 0,0 1 0,-1-1 0,1 0 0,0 1 0,0-1 0,1 0 0,-1 1 0,0-1 0,0 1 1,1-1-1,-1 0 0,1 0 0,-1 1 0,1-1 0,-1 0 0,1 0 0,0 0 0,0 1 0,-1-1 0,1 0 1,0 0-1,0 0 0,0 0 0,0-1 0,0 1 0,1 0 0,-1 0 0,0 0 0,0-1 0,3 2 0,-2-1 20,1 0-1,0-1 0,-1 1 0,1 0 1,0-1-1,0 1 0,0-1 0,0 0 0,-1 0 1,1 0-1,0-1 0,0 1 0,0 0 0,0-1 1,-1 0-1,1 0 0,4-2 0,2-2 5,0-1-1,0-1 0,0 0 0,-1 0 0,0-1 1,-1 0-1,0 0 0,0-1 0,0 1 1,-1-2-1,8-15 0,2-11-43,23-72 1,-17 42 76,48-99 74,-27 67-104,-32 70-127,11-37 0,-19 54 52,-1-1 0,0 1 1,0-1-1,-2 0 0,1 0 1,-2-14-1,1 23 4,-4-17-124,4 20 153,0-1 1,-1 1-1,1 0 0,0-1 1,0 1-1,-1-1 0,1 1 0,0 0 1,0-1-1,-1 1 0,1 0 1,0 0-1,-1-1 0,1 1 1,-1 0-1,1 0 0,0-1 1,-1 1-1,1 0 0,-1 0 1,1 0-1,0 0 0,-1 0 1,1 0-1,-1-1 0,1 1 1,-1 0-1,1 0 0,0 0 0,-1 1 1,1-1-1,-1 0 0,1 0 1,-1 0-1,1 0 0,0 0 1,-1 0-1,1 1 0,-1-1 1,-2 2-15,0 0 0,0 0 0,0 0 0,1 0 0,-1 0 0,1 1-1,0-1 1,-1 1 0,1-1 0,0 1 0,-2 4 0,-19 38-34,19-34 34,-8 17 19,1 1-1,2 0 1,1 1 0,1 0-1,2 0 1,1 1 0,1-1-1,1 1 1,2 0 0,1 0-1,7 33 1,-6-47 19,2-1 0,0 1 0,1-1 0,0 0 0,11 20 0,-11-27 25,0 1 0,1-1 0,0-1 0,1 1 0,0-1 0,0 0 0,1-1 0,-1 0 1,16 11-1,-11-11-48,0 0 1,1 0 0,0-1 0,0 0 0,14 3 0,-18-6-256,0-1 1,0-1 0,0 1-1,0-1 1,0-1 0,0 0-1,0 0 1,0 0-1,9-3 1,-11 2-407,0 0 0,-1-1 0,1 1 0,-1-1-1,1-1 1,-1 0 0,0 0 0,1 0 0,7-6 0,-14 9 430,1-1 1,0 1-1,-1-1 0,1 1 1,-1-1-1,1 1 1,-1-1-1,1 0 0,-1 1 1,1-1-1,-1 0 1,0 0-1,1 1 0,-1-1 1,0 0-1,1-1 1,-1 1 30,-1 1 0,1-1 1,0 0-1,-1 0 0,1 0 0,0 0 1,-1 1-1,1-1 0,-1 0 1,1 0-1,-1 1 0,-1-2 0,2 2 179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5:45.7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54 25 6048,'-45'-16'2752,"37"12"-2400,8-1 192,3 5-384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5:47.2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4 451 4224,'0'0'80,"0"0"1,-1 0-1,1 1 0,0-1 1,0 0-1,-1 0 0,1 0 1,0 0-1,0 1 1,0-1-1,0 0 0,-1 0 1,1 0-1,0 1 0,0-1 1,0 0-1,0 0 0,0 0 1,0 1-1,0-1 1,0 0-1,0 0 0,0 1 1,0-1-1,-1 0 0,1 0 1,0 1-1,1-1 0,-1 0 1,0 0-1,0 1 1,0-1-1,0 0 0,0 0 1,0 1-1,0-1 0,0 0 1,0 0-1,0 1 0,1-1 1,-1 0-1,0 1 198,1 0 0,-1 0-1,0 0 1,1 0 0,-1-1 0,1 1-1,-1 0 1,1 0 0,-1-1 0,1 1-1,0 0 1,-1-1 0,3 2 0,-1-1-128,0-1 1,0 1 0,1-1 0,-1 1 0,0-1 0,1 0-1,-1 0 1,0 0 0,1 0 0,-1-1 0,0 1-1,0-1 1,1 1 0,-1-1 0,0 0 0,0 0 0,0 0-1,4-2 1,6-4 208,21-16-1,-24 17-234,12-11 177,0 0-1,0-2 1,32-39-1,42-72 102,-76 103-379,-4 7 1,-2-1 0,0 0 0,18-42 0,-31 62-45,1 1 1,-1-1-1,0 1 0,0-1 1,0 0-1,1 1 1,-1-1-1,0 1 0,0-1 1,0 0-1,0 1 1,0-1-1,0 1 1,0-1-1,0 0 0,0 1 1,-1-1-1,1 1 6,0-1 0,0 1 0,0 0 0,-1 0 0,1 0 0,0 0 0,0 0 0,-1 0 0,1 0 0,0 0 0,0 0 0,0 0 0,-1 0 0,1 0 0,0 0 0,0 0 0,-1 0 0,1 0 0,0 0 0,0 0 0,0 0 0,-1 0 0,1 1 0,0-1 0,0 0 0,0 0 0,-1 0 0,1 0 0,-17 14-416,9-4 342,1 0 1,0 0 0,1 1 0,0 0-1,0 0 1,1 0 0,1 1 0,-6 20-1,6-14 71,1 0-1,0 1 0,1 0 0,1-1 1,1 22-1,1-33 82,0 1 0,0-1 0,0 0 1,1 1-1,0-1 0,0 0 0,1 0 0,6 11 1,-7-13 19,1-1 1,1 0-1,-1 0 1,0 0-1,1 0 1,0 0 0,0-1-1,0 0 1,0 0-1,1 0 1,-1 0-1,1 0 1,7 2 0,-6-3-4,-1 0 1,1 0-1,0 0 1,0-1-1,0 0 1,1 0-1,-1-1 1,0 0-1,0 0 1,0 0 0,0-1-1,1 0 1,-1 0-1,0 0 1,0-1-1,-1 0 1,1 0-1,0-1 1,-1 1-1,1-1 1,-1 0 0,0-1-1,0 1 1,6-7-1,8-8 21,-1 0 0,-1-2 0,-1 0 1,21-34-1,-10 14 94,124-169 162,-141 198-517,-10 11 153,0 0 0,0 0 0,0 0 1,0 0-1,0 0 0,0 0 1,1 0-1,-1 0 0,0 0 1,0 0-1,0 0 0,0 0 1,0 0-1,0 0 0,0 0 0,1 0 1,-1 0-1,0 0 0,0 0 1,0 0-1,0 0 0,0 0 1,0 0-1,0 0 0,0 0 1,1 0-1,-1 0 0,0 0 1,0 0-1,0 0 0,0 0 0,0 0 1,0 0-1,0 0 0,0 0 1,0 0-1,1 1 0,-1-1 1,0 0-1,0 0 0,0 0 1,0 0-1,0 0 0,0 0 0,0 0 1,0 0-1,0 1 0,0-1 1,0 0-1,-1 24-350,1-23 367,-8 64 38,-2-1 0,-4 0 0,-2 0 0,-2-2 0,-29 61 0,44-117 25,0 0 0,0 0 0,-1 0 0,1-1 0,-10 10 0,12-14-33,-1 0 1,1 1-1,-1-1 0,1 0 1,-1 0-1,0 0 1,1 0-1,-1 0 1,0 0-1,-3 0 1,4 0-17,0-1 1,0 0 0,0 0 0,0 0-1,0 0 1,0 0 0,0 0 0,0 0-1,-1-1 1,1 1 0,0 0 0,0-1-1,0 1 1,0-1 0,0 1 0,0-1-1,1 1 1,-1-1 0,0 1 0,-1-2-1,0 1-20,1 0 0,0 0 0,0-1 0,-1 1 0,1 0 0,0 0 0,0-1-1,0 1 1,1-1 0,-1 1 0,0-1 0,0 1 0,1-1 0,-1 1 0,1-1-1,-1 1 1,1-1 0,0 0 0,0 1 0,0-4 0,0 2-8,1 1 0,-1 0 0,1 0 0,0 0 0,0 0 0,0 0 0,0 0 0,0 0 0,0 0 0,0 0 0,1 1 0,-1-1 0,4-2 0,1-1-4,0 0 1,0 1-1,1-1 1,-1 2-1,1-1 0,0 1 1,0 0-1,8-2 1,3 0-77,1 2 0,-1 0 0,23 0 0,57 4-101,-75 0 247,125 16 352,-73-7-2535,-49-9-3030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5:47.5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55 81 4640,'-22'-32'2112,"-2"19"-1824,16 9 352,8-1-480,3 5-96,2-3-3840,5 0 2048,7-17 192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5:56.1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0 835 3552,'0'1'5171,"5"1"-3518,9 0-291,-7-1-1072,0-2-1,-1 1 1,1-1 0,-1 0-1,1-1 1,-1 1-1,0-1 1,0 0-1,0-1 1,0 0-1,0 0 1,0 0 0,0 0-1,-1-1 1,0 0-1,7-6 1,24-24 62,-1-2 0,-1-1 0,-2-1 0,-2-2 0,29-49 0,13-16-27,-69 101-328,0-1-1,0 1 1,0-1 0,-1 1-1,0-1 1,0 0-1,-1 0 1,1 0 0,-1 0-1,1-7 1,-2 12-19,0-1-1,0 1 1,0 0 0,0 0 0,0 0 0,0 0 0,0 0-1,0 0 1,0-1 0,0 1 0,0 0 0,0 0 0,0 0-1,0 0 1,0 0 0,0 0 0,0-1 0,0 1 0,0 0-1,0 0 1,0 0 0,0 0 0,0 0 0,0 0 0,0 0-1,0 0 1,-1-1 0,1 1 0,0 0 0,0 0 0,0 0-1,0 0 1,0 0 0,0 0 0,0 0 0,0 0 0,-1 0-1,1 0 1,0 0 0,0 0 0,0 0 0,0 0 0,-6 4-544,-10 17 189,7-10 353,4-4 12,-1 1 0,1 0 0,0 0-1,0 0 1,1 0 0,-5 15 0,4-5-64,0 0-1,-4 26 0,7-27 38,0 0-1,1 1 1,1-1-1,2 21 1,0-28 67,-1 0 0,2 1-1,-1-1 1,1 0 0,1 0 0,0-1 0,0 1 0,9 12-1,-11-19 50,-1-1-1,1 1 1,0-1-1,0 0 1,1 0-1,-1 0 1,0 0-1,1 0 1,-1-1-1,1 1 1,2 1-1,-3-2-21,-1-1 0,1 1 0,0-1 0,-1 1 0,1-1 0,-1 0 0,1 0 0,0 0 0,-1 1 0,1-2 0,0 1 0,-1 0 0,1 0-1,0 0 1,-1-1 0,1 1 0,-1-1 0,1 1 0,-1-1 0,1 0 0,-1 0 0,3-1 0,2-3 23,0-1 0,0 0 0,-1 0-1,0-1 1,0 0 0,0 0 0,-1 0 0,4-10 0,1 1-43,10-19-18,-8 13-17,1 1-1,23-30 1,-17 27-112,-10 13 100,0 0 0,1 1 0,11-11 0,-11 11-128,1 0-191,-5 11 199,-2 8 79,-1 4 74,0 0 0,-1 0 1,-1 0-1,0 0 0,0 0 1,-2 0-1,-4 20 0,3-13 49,-2 36-1,7-39 187,27-61 917,-7 9-1224,-17 25-3,0 0-1,1 1 1,0 0 0,1 0-1,0 1 1,12-12-1,-19 20 38,1-1 0,0 1 0,-1-1 0,1 1 0,0-1 0,-1 1 0,1 0 0,0-1-1,-1 1 1,1 0 0,0-1 0,0 1 0,-1 0 0,1 0 0,0 0 0,0 0 0,0 0-1,-1 0 1,1 0 0,0 0 0,0 0 0,0 0 0,-1 0 0,1 0 0,0 1 0,0-1 0,-1 0-1,1 1 1,0-1 0,-1 0 0,1 1 0,0-1 0,-1 1 0,1-1 0,0 1 0,-1-1 0,1 1-1,-1 0 1,1-1 0,0 2 0,2 3-35,0 0 0,0 0 0,0 1 0,2 7 0,-2-5 48,0-1 13,5 13-22,1-1 0,17 28-1,-23-43 38,0 1 0,0-1 0,1 0 0,0 0 0,-1 0 0,1 0 0,0-1 0,1 1 0,-1-1 0,1 0-1,-1 0 1,1-1 0,0 1 0,0-1 0,7 2 0,-9-4 5,1 0 0,-1 0 0,0 0 0,0 0-1,0 0 1,0-1 0,1 1 0,-1-1 0,0 0 0,0 0 0,0 0-1,0 0 1,-1-1 0,1 1 0,0-1 0,0 0 0,-1 1 0,3-3-1,3-3 39,-1 1-1,0-1 0,0-1 1,10-14-1,27-48 94,-3-1 0,45-110 0,-75 151-99,11-50 1,-16 52-84,13-58-22,-18 76-78,0-1 1,0 1-1,-1-1 1,-1 0 0,-2-21-1,3 32 116,0 0-1,0 0 1,0 0 0,0 0-1,0-1 1,0 1 0,0 0-1,0 0 1,0 0 0,0-1-1,0 1 1,0 0 0,0 0-1,0 0 1,0-1 0,-1 1-1,1 0 1,0 0-1,0 0 1,0 0 0,0-1-1,0 1 1,0 0 0,0 0-1,0 0 1,-1 0 0,1 0-1,0-1 1,0 1 0,0 0-1,0 0 1,-1 0 0,1 0-1,0 0 1,0 0 0,0 0-1,0 0 1,-1 0 0,1 0-1,0 0 1,0 0 0,0 0-1,-1 0 1,1 0-1,0 0 1,0 0 0,-1 0-1,-6 10-152,-4 22-38,-18 104-305,19-80 422,-31 220-21,4-15 128,30-223 123,-2-2 1,-1 1-1,-1-1 0,-25 52 1,33-82-71,0 0 0,0-1 1,-1 1-1,0-1 0,0 0 0,0 0 1,0-1-1,-1 1 0,-6 4 1,8-7-58,1 0 1,-1 0 0,0-1 0,0 0 0,0 1 0,0-1 0,0 0-1,-1-1 1,1 1 0,0 0 0,0-1 0,0 0 0,-1 0 0,1 0-1,0 0 1,0 0 0,-1-1 0,1 1 0,-6-3 0,7 2-30,-1 0 1,0 0 0,0 0-1,1 0 1,-1-1 0,0 0-1,1 1 1,-1-1 0,1 0-1,0 0 1,0 0 0,0-1-1,0 1 1,0 0 0,0-1-1,1 1 1,-1-1 0,1 0-1,-1 1 1,1-1 0,-1-3-1,2 5-7,0 0-1,0-1 1,0 1-1,0 0 1,0 0-1,0 0 0,1 0 1,-1-1-1,0 1 1,1 0-1,-1 0 1,1 0-1,-1 0 0,1 0 1,-1 0-1,1 0 1,0 0-1,-1 0 1,1 0-1,1-1 1,18-15-7,58-31-96,-53 34 55,-1-1 1,24-19-1,-12 4 146,0-2 0,-2-1 1,35-44-1,-14 3 223,81-98 147,-127 161-371,-3 6-52,-1-1 0,0 1 0,0-2 1,-1 1-1,1 0 0,4-10 0,-18 43-237,1 1 0,-7 45 0,9-30 169,-1 64-1,7-106 38,0 16 23,0 1-1,1-1 1,7 30 0,-7-42-8,0 0 1,1-1 0,0 1-1,0 0 1,0-1-1,1 0 1,4 8 0,-5-10 7,0 0 1,0 0-1,1 0 1,-1 0-1,0 0 1,1 0 0,-1-1-1,1 1 1,-1-1-1,1 0 1,0 1 0,0-1-1,-1-1 1,5 2-1,-2-1 0,1-1 0,-1 0 0,1 0 0,-1-1 0,1 1 0,-1-1 0,1 0 0,-1-1 0,0 1 0,1-1 0,-1 0 0,7-4 0,0 0 20,0-1-1,-1 0 0,21-18 1,-23 17-7,-1 0 1,0-1 0,-1 0 0,12-19-1,21-44 170,-18 29-160,29-57 23,-51 100-70,0 0-1,0 0 1,0-1 0,0 1 0,0 0 0,0 0 0,0 0 0,0 0 0,0 0 0,0 0 0,0 0 0,0 0-1,0-1 1,0 1 0,0 0 0,0 0 0,1 0 0,-1 0 0,0 0 0,0 0 0,0 0 0,0 0 0,0 0-1,0 0 1,0 0 0,0 0 0,1 0 0,-1-1 0,0 1 0,0 0 0,0 0 0,0 0 0,0 0 0,0 0-1,1 0 1,-1 0 0,0 0 0,0 0 0,0 0 0,0 1 0,0-1 0,0 0 0,0 0 0,1 0 0,1 7 17,1 17-27,-2-16-52,2 37 121,-1-1-1,-3 1 1,-8 69 0,9-96 112,0-6 63,3-13 251,2-7-293,6-17-128,-2-5-104,21-47 0,-27 70 44,-1 3-45,-1 0 0,1 1 0,0-1 0,0 0-1,0 1 1,0 0 0,5-6 0,-6 9 30,0-1 0,-1 1-1,1 0 1,-1 0 0,1-1 0,0 1-1,-1 0 1,1 0 0,-1 0 0,1-1 0,0 1-1,-1 0 1,1 0 0,0 0 0,-1 0-1,1 0 1,0 0 0,-1 0 0,1 1 0,0-1-1,-1 0 1,1 0 0,0 0 0,-1 1-1,1-1 1,-1 0 0,1 1 0,-1-1 0,1 1-1,-1-1 1,1 0 0,-1 1 0,1-1-1,-1 1 1,1-1 0,-1 1 0,0-1 0,1 1-1,-1 0 1,0-1 0,1 1 0,-1 0-1,4 6-38,-1 0 0,5 14 0,-4-11-32,27 65 77,-31-73 22,1-1-1,-1 0 1,1 1-1,-1-1 1,1 0-1,0 0 1,-1 0-1,1 1 1,0-1 0,0 0-1,0 0 1,0 0-1,0 0 1,0 0-1,0-1 1,0 1-1,0 0 1,0 0 0,0-1-1,3 2 1,-2-2 5,0 1 1,0-1 0,0 0 0,0 0 0,0 0-1,0 0 1,0 0 0,0-1 0,0 1-1,0 0 1,0-1 0,4-1 0,1-2 22,1 1 1,-1-2-1,0 1 1,0-1 0,12-10-1,12-13-11,0-1-1,-2-2 0,33-45 1,-38 44-125,-24 32 76,1 0 0,-1 0 0,1 0 1,-1 0-1,0 1 0,1-1 0,-1 0 0,0 0 1,1 1-1,-1-1 0,0 0 0,1 0 0,-1 1 0,0-1 1,0 0-1,1 1 0,-1-1 0,0 0 0,0 1 1,0-1-1,1 1 0,-1-1 0,0 0 0,0 1 0,0-1 1,0 1-1,7 15-188,8 48 69,-12-46 193,0-1 0,2 0-1,0 0 1,13 27 0,-18-43-48,1 1-1,0 0 0,0-1 1,1 1-1,-1-1 0,0 1 1,0-1-1,1 0 0,-1 1 1,1-1-1,-1 0 1,1 0-1,0 0 0,-1 0 1,1 0-1,0 0 0,0-1 1,-1 1-1,1-1 0,0 1 1,0-1-1,0 0 0,0 1 1,0-1-1,0 0 0,0 0 1,0 0-1,0-1 1,-1 1-1,1 0 0,0-1 1,3 0-1,0-1 18,-1 0 1,1 0-1,0 0 1,-1-1-1,1 0 0,-1 0 1,0 0-1,0 0 1,0 0-1,-1-1 1,4-4-1,11-17 5,-2-2 1,0 0 0,16-41-1,14-25 52,12-5 15,-28 51-52,-3-1 1,30-70-1,-27 26-28,-26 75-41,0 0 0,-1 0 0,0-29 0,-3 44-8,0 0-1,0 0 1,0 0 0,0 1 0,-1-1-1,1 0 1,0 0 0,-2-2-1,2 4 19,0 0 0,0-1 0,0 1-1,-1 0 1,1 0 0,0 0 0,0-1 0,0 1-1,0 0 1,-1 0 0,1 0 0,0 0-1,0-1 1,0 1 0,-1 0 0,1 0-1,0 0 1,0 0 0,0 0 0,-1 0 0,1 0-1,0 0 1,0 0 0,-1 0 0,1 0-1,-1 0 1,-8 6-339,5 0 337,-1 1 0,1-1 1,1 1-1,-1 0 1,1 0-1,-4 15 0,-4 6 43,-5 12-110,1 1 0,3 1 0,1 0 0,-9 66 0,16-66 160,-7 89 24,10-99-139,1 0 1,5 34-1,-4-55 92,1-1 0,1 1 0,0 0 1,0-1-1,1 1 0,7 13 0,-9-20-42,0-1 0,0 1 1,1 0-1,-1-1 0,1 0 0,0 0 0,0 0 1,0 0-1,0 0 0,0 0 0,1-1 0,0 0 1,-1 1-1,1-1 0,0-1 0,0 1 0,0-1 1,0 1-1,5 0 0,1 0 32,0-2 0,0 1 0,0-1-1,0 0 1,0-1 0,0 0 0,0-1 0,0 0 0,0-1-1,-1 1 1,1-2 0,-1 0 0,9-4 0,10-7 63,0-2 0,38-30 1,-59 41-103,1-2 0,9-12 1,2-2-29,-5 2-49,-14 17 319,0-12-153,1 10-68,-1 0 0,0-1 0,0 1 1,-1 0-1,0-6 0,0 7-31,0-5-44,-1 2 1,0-1-1,0 0 0,-1 0 0,-7-14 1,9 20 36,0 1-1,0-1 1,0 1 0,-1-1-1,1 1 1,0 0 0,-1-1 0,1 1-1,-1 0 1,1 0 0,-1 0-1,1 0 1,-1 0 0,0 0 0,0 0-1,1 1 1,-1-1 0,0 1-1,0-1 1,0 1 0,0 0 0,0 0-1,0 0 1,1 0 0,-1 0 0,0 0-1,0 0 1,0 0 0,0 1-1,0-1 1,0 1 0,1 0 0,-3 0-1,-3 3-32,-1-1-1,2 1 0,-1 1 0,0-1 1,1 1-1,0 0 0,0 0 0,1 1 1,-1 0-1,1 0 0,0 0 0,1 1 1,0-1-1,0 1 0,0 0 1,1 0-1,-5 14 0,6-15 42,0 0 0,1 1 0,0-1 1,0 1-1,0-1 0,1 1 0,0 0 0,0-1 0,2 13 0,0-14 16,-1 0 0,0 0 0,1-1 0,0 1-1,0-1 1,1 1 0,-1-1 0,1 1 0,0-1-1,0 0 1,0-1 0,1 1 0,7 6 0,-2-3 22,1 0 1,1-1-1,-1 0 1,1-1 0,0 0-1,0-1 1,0 0-1,1 0 1,0-1-1,-1-1 1,1 0 0,0-1-1,0 0 1,0-1-1,0 0 1,0-1 0,0 0-1,0-1 1,0 0-1,22-8 1,-24 6-173,10-5-2067,-20 8 1974,1 1 1,0-1-1,-1 0 1,1 1-1,0-1 1,-1 0-1,1 0 1,-1 1-1,1-1 1,-1 0-1,1 0 1,-1 0-1,0 0 1,1 1-1,-1-1 1,0 0-1,0 0 1,0 0-1,0 0 1,0-1-1,0-7-1531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5:56.5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71 5888,'0'-1'172,"0"0"0,0 0 0,0 0 0,0 0 1,0 1-1,0-1 0,0 0 0,0 0 0,0 0 0,1 1 1,-1-1-1,0 0 0,1 0 0,-1 1 0,0-1 0,1 0 0,0 0 1,0 0 46,0 1 1,0-1 0,0 1 0,0 0 0,0-1-1,0 1 1,0 0 0,0 0 0,0 0-1,0-1 1,0 1 0,0 0 0,1 1 0,3-2 180,0 1 1,0-1-1,0 0 0,0-1 1,6-2-1,12-2 216,86-11 96,131-3 0,-168 20-1045,-35 1-2358,-32-1 249,-4 3 778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5:56.8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451 21 7136,'-14'0'3232,"14"-5"-2816,0 1 352,6 4-512,-1-3-320,3 3 32,5-5-320,1 5 224,-1-4 256,6 8-64,-6-4-2336,1 0 1248</inkml:trace>
  <inkml:trace contextRef="#ctx0" brushRef="#br0" timeOffset="1">61 36 6304,'-19'-12'2848,"1"4"-2464,9 4 704,-1 1-1120,5-2-256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5:57.2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83 53 3648,'-45'-7'1664,"21"-6"-1472,16 6 2496,3-1-2016,10 3-416,3-2-256,6 7-32,9-5 32,4 5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6:03.9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128 0 3136,'9'7'8354,"5"3"-3471,-8-4-4220,0 0 1,0-1-1,5 9 1,-9-12-766,-1 0 0,1 1 0,-1-1 1,1 0-1,-1 1 0,0-1 1,0 1-1,0-1 0,-1 1 1,1 0-1,0-1 0,-1 5 0,0-5 159,0 0 0,0-1 0,-1 1 0,1 0 0,-1 0 0,1-1 0,-1 1 0,0-1-1,1 1 1,-1 0 0,0-1 0,0 1 0,0-1 0,0 0 0,-1 1 0,1-1-1,0 0 1,0 0 0,-1 0 0,1 0 0,-1 0 0,-1 1 0,-7 3-35,1 0 1,-1-1-1,0 0 1,0-1-1,-1 0 0,1-1 1,-1 0-1,1 0 1,-12 0-1,11-2-1449,0 0-1,-16-3 0,17 3-86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6:05.3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6 414 3232,'-5'4'6398,"5"-4"-6225,8 2 1980,17-5 35,-22 2-2009,1 0 0,-1-1 1,0 0-1,0 0 0,0 0 1,0 0-1,0 0 0,-1-1 1,1 1-1,0-1 1,-1 1-1,4-7 0,3-5 367,12-23 0,-15 24-268,28-53 289,64-109-164,-56 114-472,-30 44-1019,-11 18 1059,0 1 0,-1 0 0,1 0-1,1 0 1,-1-1 0,0 1 0,0-1 0,1 1 0,-1-1-1,2 2 1,2 2 35,0 1 4,0 1 0,-1-1 0,0 1 0,-1 0 0,1 0-1,-1 0 1,-1 1 0,1-1 0,-1 1 0,0-1 0,-1 1-1,0 0 1,0 10 0,-1 9 38,-1 0 1,-7 39-1,8-66-47,-3 22 208,-8 29 0,10-46-141,0-1 0,-1 1-1,1-1 1,-1 1 0,0-1 0,-1 0 0,1 1 0,-1-1 0,0 0 0,0-1 0,0 1 0,-6 5-1,7-8-30,0 0 0,0 0 0,0 0 0,-1 0-1,1 0 1,0 0 0,-1-1 0,1 1-1,0-1 1,-1 0 0,1 1 0,-1-1-1,1 0 1,0 0 0,-1-1 0,1 1-1,-1-1 1,1 1 0,0-1 0,-1 1 0,1-1-1,0 0 1,0 0 0,0-1 0,0 1-1,0 0 1,-3-3 0,-5-3 1,1-1 0,0 0 0,-15-18 0,19 21-14,4 4-50,0-1-1,0 1 1,1 0 0,-1 0 0,0-1-1,0 1 1,1 0 0,-1-1 0,1 1 0,-1-1-1,1 1 1,-1-3 0,1 4 14,0 0 0,0-1 0,0 1-1,0 0 1,0 0 0,0 0 0,0-1 0,0 1 0,1 0 0,-1 0 0,0 0-1,0-1 1,0 1 0,0 0 0,0 0 0,0 0 0,0-1 0,0 1 0,0 0-1,1 0 1,-1 0 0,0 0 0,0 0 0,0-1 0,0 1 0,1 0 0,-1 0-1,0 0 1,0 0 0,10 3-526,-2 1 545,-1-1 0,1 0 0,0 0 0,0-1 0,0 0 0,0-1 0,1 1 0,-1-2-1,12 1 1,-1 0 100,0-1 0,0-1-1,-1-1 1,1-1-1,0 0 1,-1-1-1,0-1 1,21-9 0,-26 9-29,-1 0 0,-1-2 0,1 1 0,-1-2 0,0 1 0,0-1 0,-1-1 0,-1 0 0,1 0 0,-1-1 0,-1 0 0,11-17 0,-15 21-43,0-1 0,-1 1 0,0-1-1,0 0 1,-1 0 0,0 0 0,0-1 0,2-13 0,-4 18-77,0 1 1,0 0-1,0-1 0,0 1 0,0-1 0,-1 1 0,1 0 1,-1-1-1,0 1 0,1 0 0,-1 0 0,0 0 0,0-1 1,-1 1-1,1 0 0,0 0 0,-1 0 0,1 1 0,-1-1 1,1 0-1,-1 0 0,0 1 0,0-1 0,0 1 1,0 0-1,0-1 0,0 1 0,0 0 0,0 0 0,0 1 1,-3-2-1,3 2 3,0-1 0,0 1 0,-1 0-1,1 0 1,0 0 0,0 0 0,0 0 0,0 0 0,0 0 0,0 1 0,0-1 0,0 1 0,0 0 0,0-1 0,0 1 0,0 0 0,0 0 0,1 0 0,-1 1 0,-2 0-1,2 1 17,-1-1 0,0 1 0,0-1 0,1 1 0,0 0 0,0 0 0,-1 0 0,2 0 0,-4 7 0,2-1 27,0 0-1,1 1 1,0 0-1,1-1 1,0 1-1,1 0 1,0 0 0,0-1-1,1 1 1,0 0-1,1 0 1,0-1-1,0 1 1,5 10-1,-3-10 79,1 1 0,0 0 0,0-1 0,1 0-1,0-1 1,1 1 0,0-1 0,0 0-1,1-1 1,1 0 0,14 12 0,-17-16-14,-1-1 1,0 0 0,1 0-1,0-1 1,0 0 0,0 0-1,0 0 1,0-1-1,6 1 1,-8-1-31,-1-1 0,1 0 0,-1 0 0,1 0 0,-1 0 0,1 0 0,-1-1 0,1 0 0,-1 1 0,0-1 0,1-1 0,-1 1 0,0 0 0,0-1 0,0 0 0,0 1 0,4-4 0,0-2 49,0-1-1,0 0 1,-1 0-1,0 0 1,0-1-1,-1 0 1,0 0-1,7-19 1,-3 1-59,-2-1 1,6-28-1,-12 48-96,0 1 1,-1-1-1,0 1 0,0 0 0,0-1 0,-1 1 0,0-1 0,0 1 0,-1 0 1,-4-10-1,6 16 49,0 0 0,-1 1 0,1-1 0,-1 1 1,1-1-1,-1 1 0,1-1 0,-1 0 0,0 1 1,1 0-1,-1-1 0,1 1 0,-1-1 1,0 1-1,0 0 0,1-1 0,-1 1 0,0 0 1,1 0-1,-1 0 0,0 0 0,0 0 0,0-1 1,1 1-1,-1 1 0,0-1 0,0 0 0,1 0 1,-1 0-1,0 0 0,0 0 0,1 1 0,-1-1 1,0 0-1,1 1 0,-1-1 0,0 0 0,1 1 1,-1-1-1,0 1 0,1-1 0,-1 1 0,-3 2-21,1-1 0,0 1 0,0 0 1,0 0-1,0 0 0,-2 4 0,2-2 65,0 0 0,1 1 0,0-1 0,0 1 0,0 0 0,1-1 0,0 1 0,0 0 0,0 0 0,1 0 0,0 0 0,0 0 0,2 10 0,0-4 141,0 0-1,1-1 1,1 1 0,-1-1-1,12 21 1,-12-24-115,2-1 1,-1 0-1,1 1 1,0-2-1,0 1 1,1 0-1,0-1 0,0 0 1,0-1-1,1 1 1,0-1-1,0-1 1,0 1-1,1-1 1,-1 0-1,1-1 1,0 0-1,0 0 1,1 0-1,-1-1 1,0-1-1,13 2 1,-1-3-351,1-1 0,-1-1 1,0 0-1,25-7 0,-5 0-741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1:22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176 678 2720,'3'-8'10490,"-25"20"-10420,15-9 532,-1 2-452,-1 1 0,1 0 0,0 0 0,0 1 0,1 0 0,0 0 0,0 1 0,1-1 0,-7 12 0,0 1-53,2 0 0,1 1 0,-9 22 0,15-31-42,1-1 1,0 0-1,1 1 0,0-1 1,1 1-1,0 0 0,1 0 0,0-1 1,1 1-1,3 17 0,-4-28-25,1 0-1,-1 0 1,0 1-1,1-1 1,-1 0 0,0 0-1,1 0 1,0 1-1,-1-1 1,1 0-1,0 0 1,-1 0-1,1 0 1,0 0 0,0 0-1,0 0 1,0 0-1,0-1 1,0 1-1,0 0 1,0 0-1,0-1 1,0 1 0,0-1-1,1 1 1,-1-1-1,0 0 1,0 1-1,0-1 1,1 0-1,-1 0 1,0 0 0,1 0-1,-1 0 1,0 0-1,0 0 1,3 0-1,1-2 47,0 1 0,0-1-1,0 0 1,0 0-1,-1 0 1,1-1 0,5-4-1,307-205 794,-259 174-373,-58 38-497,0 0-1,0-1 1,0 1-1,1 0 1,-1 0-1,0 0 1,0 0-1,0 0 1,1 0-1,-1 0 1,0 0-1,0-1 1,0 1-1,1 0 1,-1 0-1,0 0 1,0 0-1,1 0 1,-1 0-1,0 0 0,0 0 1,1 0-1,-1 1 1,0-1-1,0 0 1,0 0-1,1 0 1,-1 0-1,0 0 1,0 0-1,0 0 1,1 0-1,-1 1 1,0-1-1,0 0 1,0 0-1,0 0 1,1 0-1,-1 1 1,0-1-1,0 0 1,0 0-1,0 0 1,0 1-1,0-1 1,0 0-1,0 0 0,0 0 1,1 1-1,-1-1 1,0 0-1,0 0 1,0 1-1,0-1 1,0 0-1,0 0 1,0 0-1,-1 1 1,1-1-1,0 0 1,0 0-1,0 1 1,0-1-1,-3 23-50,1-14 57,1 4 14,0 0-1,1-1 0,1 1 0,0 0 0,4 16 1,19 61-43,-21-80 114,1 1 1,0-1 0,6 10-1,-9-18-50,-1 0-1,1-1 0,0 1 0,0 0 1,1-1-1,-1 1 0,0-1 0,0 1 1,1-1-1,-1 0 0,1 1 0,-1-1 1,1 0-1,-1 0 0,1 0 0,0 0 1,-1 0-1,1-1 0,0 1 0,0 0 1,0-1-1,0 0 0,-1 1 0,5-1 1,-4 0-3,1-1 1,-1 0 0,0 0-1,0 0 1,1 0 0,-1-1-1,0 1 1,0 0 0,0-1-1,-1 1 1,1-1 0,0 0-1,-1 0 1,1 0 0,2-4-1,20-36 414,-19 33-294,9-16 1,-2-1-1,-1 0 0,-1-1 1,-1 0-1,9-50 0,-18 67-155,0-1-1,-1 1 1,0 0-1,0 0 1,-1 0-1,-5-15 1,0 16-1086,4 8 607,6 4 262,-2-2-206,5 1-230,-1 3 612,0-1-1,0 0 1,1-1 0,0 1-1,-1-1 1,1 0-1,0-1 1,1 1 0,-1-1-1,0 0 1,1-1-1,9 2 1,103 4 381,-65-5-199,161 0 16,-120-3 200,-93 1-210,-7 4 166,-5 17-67,-22 33 0,22-39-303,1-1 1,1 2-1,0-1 1,-9 26 0,13-27 9,1 0 1,0 0 0,1 0-1,1 1 1,0-1-1,3 29 1,-1-34 64,0-1 0,1 1-1,0-1 1,0 1 0,1-1 0,0 0 0,0 0-1,1 0 1,0-1 0,1 1 0,0-1 0,10 12-1,-14-17 18,0-1-1,0 1 0,1-1 1,-1 1-1,1-1 0,0 0 1,-1 1-1,1-1 0,0 0 1,0 0-1,-1 0 0,1 0 1,0-1-1,0 1 0,0 0 1,0-1-1,0 1 0,0-1 1,0 0-1,1 0 0,-1 0 1,0 0-1,0 0 0,0 0 0,0 0 1,0-1-1,0 1 0,0-1 1,0 0-1,0 1 0,0-1 1,0 0-1,-1 0 0,1 0 1,0 0-1,0-1 0,-1 1 1,1 0-1,2-3 0,1-2 60,0 0 0,0 0 0,0-1-1,-1 1 1,0-1 0,0 0-1,-1 0 1,5-15 0,-3 4 65,0-1-1,-2 1 1,0-1 0,-1 1 0,-1-1 0,-3-36-1,2 47-131,0 2-16,0 0-1,-1 0 0,1 1 0,-1-1 0,0 0 0,-1 0 0,1 0 0,-1 1 0,-1-1 1,1 0-1,-1 1 0,-4-7 0,3 6-91,-2-1 0,1 1 0,-1 0 1,0 1-1,0 0 0,0-1 0,-1 2 0,-11-7 1,10 5-775,7 4 396,4 3 161,0 0 202,-1-1 0,1 1 1,0-1-1,0 0 0,0 0 0,0 0 0,4-1 0,5 1 67,14 0 36,-1-1 0,1-1 1,43-9-1,-8-2 180,66-7 1,-121 20-160,0-1 1,0 1-1,-1 0 1,1 0-1,0 0 1,10 3-1,-15-3-28,-1 0-1,0 0 1,0 0-1,0 0 1,0 1-1,1-1 1,-1 0 0,0 0-1,0 0 1,0 1-1,0-1 1,0 0-1,0 0 1,0 0 0,0 1-1,1-1 1,-1 0-1,0 0 1,0 0-1,0 1 1,0-1 0,0 0-1,0 0 1,0 1-1,0-1 1,0 0-1,0 0 1,0 0 0,-1 1-1,1-1 1,0 0-1,0 0 1,0 0 0,0 1-1,-4 8 124,3-8-92,-14 31 162,1 0 0,2 1-1,-14 62 1,23-84-169,1 1 0,1-1 0,0 1 0,0-1 0,1 1 0,1-1 0,3 21 0,-4-31-6,0 0-1,0 1 1,1-1 0,-1 0-1,1 0 1,-1 1 0,1-1-1,0 0 1,-1 0 0,1 0 0,0 0-1,0 0 1,0 0 0,-1 0-1,1 0 1,0 0 0,1 0-1,-1 0 1,0-1 0,2 2-1,-1-1 3,-1-1 0,1 1 0,0-1-1,0 0 1,0 0 0,0 0 0,0 0-1,0 0 1,0 0 0,-1 0 0,1-1-1,0 1 1,2-1 0,6-3 38,-1 0 0,1 0 0,-1-1 0,11-8 0,-14 9-49,152-110 152,0 0-107,-145 105-107,-10 6 56,1 0 0,-1 1 0,1-1 0,0 1 1,0 0-1,0 0 0,0 0 0,0 1 0,6-2 0,-10 12-144,-13 35-158,7-29 272,2 1-1,-4 22 1,5-16 8,1 1 0,2 34 0,1-49 5,-1-1 0,1 1 0,1-1 1,-1 0-1,1 1 0,1-1 0,-1 0 1,1 0-1,0 0 0,1-1 1,5 9-1,-8-14 23,-1 0 0,1 0 0,0 0 1,-1 0-1,1 0 0,0 0 0,0-1 0,0 1 0,0 0 0,0 0 1,0-1-1,0 1 0,0-1 0,0 1 0,0-1 0,0 1 1,1-1-1,-1 0 0,0 0 0,0 1 0,0-1 0,1 0 1,-1 0-1,0 0 0,0 0 0,0 0 0,1-1 0,-1 1 0,0 0 1,0 0-1,0-1 0,0 1 0,0-1 0,0 1 0,1-1 1,-1 0-1,1 0 0,3-4 20,1 1 1,-2-1-1,1 0 1,0 0-1,4-8 1,-3 5-21,183-197 263,-90 104-191,-71 70-65,-1-1 0,-2 0 1,-1-2-1,37-72 0,-22 22 69,-5-2 0,31-112 0,-61 184-103,-1-1 0,0 1 0,0 0 0,-2-1 0,0 0 0,0 1 0,-3-17 0,2 30-4,0 1 0,0-1 0,0 0 0,0 1 0,0-1 1,0 1-1,0-1 0,0 0 0,0 1 0,0-1 0,-1 0 0,1 1 0,0-1 0,-1 1 0,1-1 0,0 1 0,-1-1 0,1 1 0,-1-1 0,1 1 0,0-1 0,-1 1 0,1-1 0,-1 1 0,0 0 0,1-1 1,-1 1-1,1 0 0,-1 0 0,1-1 0,-1 1 0,0 0 0,1 0 0,-1 0 0,0 0 0,1 0 0,-1-1 0,1 1 0,-1 1 0,0-1 0,1 0 0,-2 0 0,-2 1-40,0 1-1,1-1 0,-1 1 1,1 0-1,-6 3 1,7-3 81,-11 7-61,1 0-1,0 1 0,1 1 1,0 0-1,1 1 0,0 0 1,1 0-1,0 1 0,-13 27 1,1 3-45,-26 84 0,32-80 31,-13 73-1,24-91 55,1 0-1,1 1 0,4 54 0,2-42-1,15 63 0,-16-92 27,1 1 1,1-1-1,0 0 0,0 0 1,1-1-1,1 1 1,0-1-1,14 17 0,-18-25 11,1 0-1,1 1 0,-1-1 1,0-1-1,1 1 0,0-1 1,0 0-1,0 0 1,8 3-1,-9-4-17,0-1 0,0 0 0,1 0 1,-1-1-1,0 1 0,1-1 0,-1 0 0,1 0 0,-1 0 1,0-1-1,1 1 0,-1-1 0,5-2 0,2-1-1,1 0 0,-1-1 0,0-1 0,17-11 0,41-34 64,-18 12-55,-6 11-22,55-26 0,-47 27 31,29-11 338,-152 79-981,58-33 548,0 0 0,1 1 0,0 0-1,1 1 1,0 0 0,0 0 0,1 1 0,0 0-1,-9 17 1,14-20 28,0 1-1,0-1 1,0 1 0,1 0-1,0 0 1,-2 14 0,5-17 20,-1 0 0,1 0 0,0 0 0,0 0 0,0 0 0,1 0 0,0 0 0,0 0 0,1 0 0,3 9 0,-4-13 39,-1 0 0,1 0 0,0-1 0,0 1 0,0 0 0,0-1 0,1 1 0,-1 0 0,0-1 0,1 1 0,-1-1 0,1 0 0,2 2 0,-3-2-11,0-1 0,1 1 1,-1-1-1,1 0 0,-1 1 1,1-1-1,-1 0 0,0 0 1,1 0-1,-1 0 0,1 0 1,-1 0-1,1-1 0,-1 1 1,1 0-1,-1-1 0,1 1 1,-1-1-1,2-1 0,15-8 99,-1 0-1,-1-2 1,1 0-1,-2-1 0,19-20 1,-19 19-71,112-120 116,-109 110-99,-1 0-1,-1-1 1,-2-1 0,0 0 0,-2-1-1,15-48 1,-5-2-79,13-93 0,-29 138 4,-1 0 0,-2-1 0,-1 1-1,-2-1 1,-5-49 0,4 76-8,0 0-1,0 0 1,-1 0-1,1 0 1,-2 1 0,1-1-1,0 1 1,-1 0-1,-5-8 1,7 11-11,-1 0 0,1 1 0,-1-1 0,0 0 0,0 1 0,1 0 0,-1-1 0,0 1 0,0 0 0,0 0 0,0 0 0,0 0 0,-1 0 1,1 0-1,0 1 0,0-1 0,-1 1 0,1-1 0,0 1 0,0 0 0,-1 0 0,1 0 0,0 0 0,-1 1 0,-2 0 0,-3 1-38,1 0 0,0 0 0,0 1 0,0 0-1,1 0 1,-9 6 0,5-2 74,1 0-1,0 1 1,0 0 0,1 0-1,0 0 1,1 1-1,0 1 1,0-1-1,1 1 1,0 0-1,1 0 1,0 1 0,-5 14-1,3-2 61,0 1 1,2 0-1,1 1 1,0-1-1,1 30 0,3-33-43,1 0-1,0 0 0,2 0 1,0-1-1,2 1 0,0-1 1,1 0-1,1 0 0,1 0 1,1-1-1,0 0 0,2-1 1,0 0-1,1-1 0,23 27 1,54 50 98,-77-83-393,0-1 0,1 0-1,0-1 1,0-1 0,1 0 0,17 8 0,-25-14-455,0-1 1,0 1 0,9 0-1,15 2-1350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6:07.5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136 5 2496,'9'-5'9061,"-8"6"-8373,4 1 70,-1-1 0,1 0 1,0 0-1,-1 0 0,9 1 0,-12-2-694,1 1-55,-1 0 0,1 0 0,0 1-1,-1-1 1,0 0 0,1 0 0,-1 1 0,0-1-1,1 1 1,-1-1 0,0 1 0,0 0 0,0-1-1,0 1 1,-1 0 0,1 0 0,0-1 0,-1 1-1,1 0 1,-1 0 0,0 3 0,0-1 15,0 1 0,0-1 0,-1 0 0,0 0 0,0 1 0,-2 4 0,3-9-23,-11 31 281,-29 54-1,0-2 500,22-31-565,-15 62-1,11-30 575,20-79-700,1 1 0,1-1 0,-1 1 0,1 9 0,0-11 84,0-3-153,-1 0-21,-1 1 0,1-1 0,0 0 0,0 1 0,0-1 0,0 1 0,0-1-1,0 1 1,-1 1 0,0 0 12,-15 18 105,16-20 491,2-2-602,-1 0-1,1 0 1,0 1-1,-1-1 1,1 1-1,0-1 0,0 0 1,-1 1-1,1 0 1,0-1-1,0 1 1,0-1-1,0 1 0,0 0 1,0 0-1,0-1 1,-1 1-1,3 0 1,-2 0 18,106-27 464,205-23 0,-283 47-429,-27 2-48,-2-12-6571,1-8 69,3 7 3889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6:08.5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70 3 3328,'0'-1'215,"0"1"-1,1 0 1,-1 0 0,1-1 0,-1 1 0,0 0-1,1 0 1,-1 0 0,1 0 0,-1 0-1,1 0 1,-1 0 0,0 0 0,1 0 0,-1 0-1,1 0 1,-1 0 0,1 0 0,-1 0-1,1 0 1,-1 0 0,0 0 0,1 1-1,-1-1 1,1 0 0,-1 0 0,0 0 0,1 1-1,-1-1 1,0 0 0,1 1 0,0 0-1,4 6 3454,-3-2-4690,-2-3 1561,5 10 330,-4-4-624,0-1 0,-1 1 1,1 0-1,-2-1 0,-1 16 1,-11 38 387,7-36-269,-29 204 1368,7-35-1053,25-178-219,1 0 1,-1 26-1,0-35-358,1-6 564,2-1-665,0-1-1,0 1 1,0-1-1,0 1 1,0 0 0,1-1-1,-1 1 1,0 0 0,0-1-1,0 1 1,1 0-1,-1-1 1,0 1 0,0 0-1,1-1 1,-1 1 0,0 0-1,1 0 1,-1 0-1,0-1 1,1 1 0,-1 0-1,1 0 1,-1 0 0,0 0-1,1 0 1,-1-1-1,1 1 1,-1 0 0,1 0-1,-1 0 8,19-7 63,-1 1-1,1 1 1,29-5 0,-24 6-109,5 0 140,1 1 1,44 2-1,-49 1-126,38 3 130,-61-3-63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6:11.9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210 15 2496,'0'0'6688,"5"-11"-3456,-13 7-1435,4 5-1746,0-1 1,1 1 0,-1 0-1,1 0 1,-1 1-1,1-1 1,0 1-1,-1 0 1,1-1-1,0 1 1,-5 5 0,-3 2 93,1 1 1,0 0-1,1 1 1,0 0-1,0 1 1,-7 13-1,16-25-142,-10 19 354,0 1-1,-10 29 0,-17 74 433,34-109-685,0 1-1,1 0 1,1 0-1,1 0 0,0 18 1,1-7 161,-1-19-199,1 0 0,0 0 0,0 0 0,0 0-1,1 0 1,0 0 0,1 0 0,0-1 0,0 1 0,0-1 0,0 1 0,1-1 0,0 0 0,1-1 0,-1 1 0,1-1 0,0 0 0,0 0 0,1 0 0,0-1-1,0 0 1,0 0 0,0 0 0,0-1 0,1 0 0,-1 0 0,1-1 0,0 1 0,0-2 0,0 1 0,0-1 0,12 1 0,-1-2 17,1-1 1,-1-1 0,0 0-1,0-2 1,0 0 0,-1-1 0,1 0-1,-1-2 1,0 0 0,-1-1-1,0-1 1,15-10 0,-26 16-89,-1 0 1,-1 0-1,1-1 1,0 1-1,-1-1 1,0 0 0,1 0-1,-1 0 1,-1 0-1,1-1 1,-1 1-1,0-1 1,0 0-1,0 1 1,0-1 0,0-7-1,-1 8 0,-1 0 0,1 0 0,-1 0 0,0-1 0,-1 1 0,1 0 0,-1 0 0,0 0 0,0 0 0,0 0 0,0 0 0,-1 0 0,1 0 0,-1 1 0,0-1 0,0 0 0,-1 1-1,1-1 1,-1 1 0,-3-4 0,0 1-25,1 1 0,-1 0 0,0 0-1,-1 0 1,1 1 0,-1 0 0,0 0 0,0 0-1,0 1 1,0 0 0,-1 1 0,1-1-1,-1 1 1,0 1 0,1 0 0,-1 0 0,-11 0-1,5 2 1,0 1 0,0 0 0,1 1-1,-1 0 1,1 2 0,0-1 0,0 2 0,-15 7-1,23-10 19,0 1-1,0 0 0,0 1 0,0-1 0,0 1 1,1 0-1,0 0 0,0 0 0,-4 7 0,-20 49-24,3-13-1306,5 2-10210,15-35 7271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6:14.1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252 50 2560,'-1'-1'194,"1"1"1,-1-1 0,1 0-1,0 1 1,-1-1-1,1 1 1,0-1-1,0 0 1,-1 1-1,1-1 1,0 0-1,0 1 1,0-1 0,0 1-1,0-1 1,0-1-1,0 1-83,0 1-1,0-1 1,0 0 0,0 1-1,0-1 1,0 1 0,0-1-1,-1 0 1,1 1-1,0-1 1,0 1 0,-1-1-1,1 0 1,0 1 0,0-1-1,-1 1 1,1-1 0,-1 1-1,0-1 1,-9-9 1177,8 8-1212,1 1 1,0 0-1,0 0 1,-1 0-1,1-1 1,0 1 0,-1 0-1,1 1 1,-1-1-1,1 0 1,-1 0 0,0 1-1,1-1 1,-1 1-1,0-1 1,0 1-1,1 0 1,-1 0 0,0 0-1,-3 0 1,0 0 7,0 1 1,-1 0-1,1 0 1,0 0-1,0 1 1,0 0-1,1 0 1,-1 0-1,-6 4 1,-40 29 668,45-31-639,-3 3 55,0 1 1,1 0-1,0 1 1,-9 11 0,12-13-13,1 1 1,0-1 0,0 1 0,-5 16 0,9-24-135,0 1 0,-1 0 1,1-1-1,0 1 0,0 0 0,0 0 1,0-1-1,0 1 0,0 0 0,0-1 0,0 1 1,1 0-1,-1 0 0,0-1 0,0 1 1,0 0-1,1-1 0,-1 1 0,0 0 1,1-1-1,-1 1 0,1-1 0,-1 1 1,1-1-1,-1 1 0,1-1 0,-1 1 0,1-1 1,-1 1-1,2 0 0,22 9 569,-19-8-549,5 0 26,0 1 1,0-1 0,1-1 0,-1 0 0,15 0 0,-15-2-74,-1 2 1,0-1-1,0 1 0,1 1 0,-1-1 0,0 2 1,12 3-1,-3 1-101,12 5 145,-28-11-32,-1 0 0,1 0 1,-1 0-1,1 0 0,-1 0 0,1 1 1,-1-1-1,0 0 0,0 1 0,1-1 1,-1 1-1,0-1 0,0 1 0,0 1 1,-1-2 3,1 0-1,-1 0 1,-1 0 0,1 0 0,0 0 0,0 0 0,0 0 0,0 0 0,-1 0 0,1 0 0,0 0 0,-1 0 0,1 0 0,-1 0 0,1 0 0,-1 0 0,0-1 0,1 1 0,-1 0 0,0 0 0,1-1 0,-1 1 0,-1 0 0,-19 15 100,6-8 19,0 0 0,-1-1-1,-20 6 1,-41 8 221,42-10-85,32-10-246,1-1 0,-1 1 0,0-1 0,1 0 1,-1 1-1,0-1 0,1 0 0,-5-1 0,-14 0-1688,51-24-12445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6:15.4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6 199 3648,'-5'1'2303,"9"3"263,11 3-609,19 4-456,1-1-1,37 5 1,-63-13-1253,1-1 0,0 0 1,0-1-1,-1 0 0,1-1 1,0 0-1,18-4 0,-24 4-197,0 0 0,-1 0 0,1 0-1,0-1 1,-1 1 0,0-1 0,1 0-1,-1 0 1,0 0 0,0-1 0,0 1-1,0-1 1,-1 1 0,1-1 0,0 0 0,-1 0-1,0 0 1,0 0 0,0 0 0,0-1-1,-1 1 1,1-1 0,1-5 0,-1-5-23,0-1 1,0 0-1,-2 0 1,0 0-1,-3-23 0,2 34-83,1-1-1,-1 1 0,-1 0 0,1 0 0,0 0 0,-1 0 1,0 0-1,0 0 0,-4-5 0,5 7 26,0 1 0,0-1 0,0 1 0,0-1 0,0 1 0,-1 0 1,1-1-1,-1 1 0,1 0 0,-1 0 0,1 0 0,-1 0 0,0 0 0,0 0 0,1 1 0,-1-1 0,0 0 0,0 1 0,0 0 0,0-1 1,1 1-1,-1 0 0,0 0 0,-2 0 0,-3 2 12,1 0 1,0 0-1,-1 0 0,1 1 1,0 0-1,0 0 1,0 1-1,1-1 1,-1 1-1,1 0 0,0 1 1,-6 7-1,-1 0 143,2 1 1,0 0-1,-17 29 0,23-35-43,1 0 0,-1 0 0,1 0 0,1 0 0,-1 0 1,1 1-1,0 0 0,1-1 0,0 1 0,0 0 0,1-1 0,0 1 0,0 0 1,1 0-1,0 0 0,0-1 0,0 1 0,1-1 0,5 12 0,-5-12-12,1 0-1,1 0 0,-1 0 1,1-1-1,0 1 0,0-1 1,1 0-1,0 0 0,0-1 1,0 1-1,1-1 0,-1-1 1,9 6-1,1 1 27,-7-6 81,0 0 1,0 0 0,12 5-1,-17-9-132,0 0 0,-1 0 0,1-1 0,0 1 0,0-1 0,0 1 0,0-1 0,0 0 0,0 0 0,0-1 0,0 1 0,0 0 0,0-1-1,0 0 1,2 0 0,8-5 22,0 0 0,0 0 0,-1-2 0,0 1 1,-1-1-1,0-1 0,0 0 0,-1-1 0,0 0 0,0 0 0,11-17 0,5-11-139,-2-2 1,21-47 0,-37 69 72,-6 15-44,0-1 0,0 1-1,0-1 1,1 1-1,-1 0 1,1 0-1,-1 0 1,6-5 0,-6 8 24,-1-1 1,0 0 0,0 1-1,0-1 1,1 1 0,-1-1-1,0 1 1,0-1 0,1 1-1,-1 0 1,0 0 0,1-1-1,-1 1 1,0 0 0,1 0-1,-1 1 1,1-1-1,-1 0 1,0 0 0,0 1-1,1-1 1,-1 0 0,0 1-1,1 0 1,-1-1 0,0 1-1,0 0 1,2 1 0,9 7-29,17 16 0,-23-18 58,2 0 0,-1 0 0,1-1 0,-1-1 0,2 1 1,12 6-1,-20-12 154,-1-4 48,-2 0-207,0 0 1,1 0-1,-2 0 0,1 1 0,0-1 0,-1 1 0,0-1 0,0 1 0,0 0 1,0 0-1,0 0 0,-6-3 0,-3-2-45,1 1 0,-22-9 0,27 13-3,1 1 0,-1 0 1,0 1-1,0-1 0,0 1 0,0 0 1,0 1-1,0-1 0,0 1 0,0 1 0,-1-1 1,1 1-1,0 0 0,0 0 0,1 1 1,-1 0-1,0 0 0,0 0 0,1 0 0,-1 1 1,-5 4-1,5-3 33,0 1 0,0-1 1,1 1-1,0 0 0,0 0 0,1 1 0,-1-1 1,1 1-1,0 0 0,1 0 0,-1 1 0,1-1 1,0 1-1,1-1 0,0 1 0,0 0 1,-2 14-1,3-16 57,1 1 1,0-1 0,1 1-1,-1-1 1,1 0-1,0 1 1,1-1 0,-1 0-1,1 0 1,0 0-1,0 0 1,0 0 0,1-1-1,0 1 1,0 0-1,0-1 1,0 0 0,1 0-1,5 5 1,-1-2 99,0 0 0,0 0 0,1-1 0,0-1 0,1 1 0,-1-2 0,1 1 0,19 5 0,-7-4-5,1 0-1,0-2 1,-1-1 0,1-1 0,0-1 0,0-1 0,0-1 0,0-1 0,25-5 0,-38 5-296,1-1 0,-1 0 0,0 0 0,10-6 0,7-8-2573,-24 14 1718,1 0 1,-1 0-1,-1 0 1,1 0 0,3-5-1,5-12-2330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6:16.2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 0 3808,'-9'5'10618,"9"-3"-10337,0 0-1,0 0 1,0-1-1,0 1 1,0 0-1,1 0 1,-1 0-1,1 0 1,-1 0-1,1-1 1,0 1 0,-1 0-1,1-1 1,3 4 2335,-4-4-2600,0-1 0,0 0 1,0 0-1,0 1 0,0-1 0,0 0 0,0 0 1,0 0-1,0 0 0,0 1 0,0-1 0,1 0 1,-1 0-1,0 0 0,0 0 0,0 1 0,0-1 1,0 0-1,1 0 0,-1 0 0,0 0 0,0 0 1,0 0-1,0 1 0,1-1 0,-1 0 0,0 0 1,0 0-1,0 0 0,1 0 0,-1 0 0,0 0 1,0 0-1,1 0 0,-1 0 0,0 0 0,0 0 1,0 0-1,1 0 0,-1 0 0,0 0 0,0 0 1,0 0-1,1-1 0,-1 1 0,0 0 0,0 0 1,0 0-1,0 0 0,1 0 0,-1 0 0,0-1 1,0 1-1,10-6 480,-2-3-214,-7 8-266,0 0-1,0 0 1,0 0-1,0 0 1,0 0-1,0 0 1,0 1 0,0-1-1,0 0 1,0 0-1,2 0 1,-2 1-14,-1 0 0,0 0 1,1 0-1,-1 0 0,1-1 0,-1 1 0,1 0 0,-1 0 0,0 0 1,1 0-1,-1-1 0,1 1 0,-1 0 0,0 0 0,1-1 1,-1 1-1,0 0 0,1-1 0,-1 1 0,0 0 0,0-1 1,1 1-1,-1 0 0,0-1 0,0 1 0,0 0 0,1-1 1,-1 1-1,0-1 0,0 1 0,0-1 0,0 1 0,0 0 0,0-1 1,0 1-1,0-2 827,-9 18-6707,9-6-693,10 4 4066,-7-11 1299,12 15-3311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6:17.6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1 114 2080,'1'6'15369,"6"-4"-16989,-4-2 1815,0 1 1,0-1-1,1 0 0,-1 0 1,0-1-1,0 1 0,0-1 1,0 1-1,0-1 0,0 0 1,5-3-1,32-20 452,-25 15-380,-6 2-219,1-1 0,-1 0 0,0 0 0,-1-1 0,0 0 0,7-10 0,-15 18-48,5-5-6,0-1-228,-7 13-134,-11 31 118,4-8 303,-5 16 134,2 1 0,-13 93 0,21-108-92,-6 28 351,4 1 1,0 96-1,13-119-225,-5-29-78,0 0 1,-1-1-1,0 11 0,3 9 140,-13-31-4950,8 2 3936,0 1 0,0-1 0,1 1 0,-1-1 0,0 1-1,1-1 1,-1 0 0,1 0 0,-1-1 0,-1-5-496,-7-22-3578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6:18.7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1 102 3808,'0'0'5760,"9"12"-2176,-6-11-3343,-1 1 1,1-1 0,-1 0 0,1-1-1,-1 1 1,1 0 0,0-1 0,-1 1-1,1-1 1,0 0 0,0 0 0,-1 0-1,1 0 1,0-1 0,0 1 0,-1-1 0,1 0-1,4-1 1,5-3 199,-1 0 0,21-13 0,-19 10-224,12-7 300,41-33 0,-53 32-485,-13 15-202,-4 3 125,-5 5 68,-2 7-126,1 0-1,0 0 1,1 1 0,-11 25-1,12-22 248,1 0 0,1 1 0,-5 24 0,-6 61 52,12-68-83,-6 42 415,-2 110 0,13-178-425,1 1 0,0 0 0,0-1 0,1 1 0,0-1 0,1 0 0,1 0 0,-1 0 0,8 14 0,-10-22 553,0-2-576,5 0-38,-5 0 156,-1-1-483,0 1 284,0-1-1,0 1 1,0-1-1,-1 1 0,1 0 1,0-1-1,0 1 0,-1-1 1,1 1-1,0 0 1,-1-1-1,1 1 0,0 0 1,-1 0-1,1-1 1,0 1-1,-1 0 0,1 0 1,-1-1-1,1 1 0,0 0 1,-1 0-1,1 0 1,-1 0-1,1 0 0,-1 0 1,1-1-1,-1 1 1,0 0-1,-16 0 3,14 0-48,-5 0-61,4 0 108,0 0 0,0 0 1,1 0-1,-1 0 0,0 1 0,0-1 0,1 1 0,-1 0 0,0 0 0,-5 3 0,7-3-32,-1-1 0,1 1 0,-1 0 0,0-1 0,1 1 0,-5-1 0,6 0 262,3 0-145,11-1 105,0 0-1,22-6 1,-3 1-39,-19 6-233,-12 0 77,0 0 1,0 0 0,0 0 0,0 0-1,1 0 1,-1 0 0,0 0 0,0 0-1,0 0 1,0-1 0,0 1 0,0 0-1,0-1 1,-1 1 0,1-1 0,2 0-1,-2 0-208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6:19.3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59 1 2496,'-5'0'785,"1"0"0,-1 0 0,1 0 1,-1 1-1,1 0 0,0 0 0,0 0 0,-8 3 0,4 1 580,5-2 1229,11 1-1107,6-1-744,1 0 1,0-1-1,0-1 1,16-1 0,19 2 231,-11-1-698,-37-1-229,-16-1-80,-28-8-99,-3 0-6591,31 8 3949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7:18.4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2 682 3712,'0'0'80,"-1"-1"1,1 1-1,0 0 0,0-1 0,0 1 1,0 0-1,0-1 0,0 1 1,-1-1-1,1 1 0,0 0 1,0-1-1,0 1 0,0-1 1,0 1-1,0 0 0,1-1 1,-1 1-1,0-1 0,0 1 1,0 0-1,0-1 0,0 1 1,1-1-1,-1 1 0,0 0 1,0-1-1,0 1 0,1 0 0,-1 0 1,0-1-1,1 1 0,0-1 1,16-14 712,-5 4-419,88-105 1344,-92 106-1608,0 1-100,0-1 0,0-1 0,-1 1 0,-1-1 0,8-17 0,-26 52-68,-15 42-1,-24 155 847,18-70-173,8-59-313,-5 21 884,27-104 368,11-22-842,-6 10-694,0 0 1,-1 0-1,1-1 0,-1 1 0,1-1 0,-1 1 0,0-1 1,0 1-1,0-6 0,4-13-8,49-184-15,-4 7 0,-43 175 10,1 1 1,11-23 0,-15 37-2,0 1 1,1 0 0,0 0-1,0 1 1,1-1-1,0 1 1,0 0 0,11-8-1,-11 10-6,0 1 1,1 0-1,-1 0 0,1 1 0,0-1 1,0 2-1,0-1 0,1 1 0,-1 0 0,0 1 1,13-2-1,-19 3-3,0 0 0,0 0 1,0 0-1,1 1 0,-1-1 0,0 0 1,0 0-1,0 1 0,0-1 1,0 1-1,0-1 0,0 1 0,0-1 1,0 1-1,0 0 0,0 0 0,0-1 1,0 1-1,-1 0 0,1 0 0,1 1 1,-1 1 2,1-1 1,-1 1-1,0-1 1,0 1-1,0 0 1,-1-1-1,1 1 1,-1 0-1,1 3 1,-1 0 13,0 0 0,0 0 0,0 0 0,-1 0 0,0 0 0,0 0 0,-1 0 0,-3 8 0,0-6 54,-1 1 0,0-1 0,-1 0 0,0 0 0,0 0 0,-1-1 0,-8 6 0,11-9-16,-1-1-1,1 1 0,-1-1 1,0-1-1,0 1 1,0-1-1,0 0 0,-1 0 1,1-1-1,0 0 0,-1 0 1,1 0-1,-1-1 1,1 0-1,-1 0 0,1-1 1,-1 1-1,1-1 1,-1-1-1,1 0 0,0 1 1,-10-6-1,1 2 23,11 4-90,1 0 0,0 0-1,0 0 1,0-1 0,0 1-1,0-1 1,-4-3 0,8 4-8,0 0 0,0 1 0,0-1 0,0 0 0,0 0 0,1 1 1,-1-1-1,0 1 0,0-1 0,1 1 0,-1-1 0,3 1 1,14-3-18,0 0 0,0 2 0,22 0 0,19 0 172,101-17 120,-74 8-205,74-14 148,-139 18-140,-16 4-121,0 1 0,0 0 0,0 0 0,8 0 0,-17 4-384,-3 1 393,0 1 1,1 0-1,-1 0 1,1 0-1,-11 12 1,16-15 66,-1 0 0,1 0 0,0 0 0,0 0 0,-1 1 0,1-1 0,0 0 0,1 0 0,-1 1 0,0-1 0,1 0 0,-1 1 0,1-1 0,0 1 0,0-1 0,0 1 0,0-1 0,0 1 0,0-1 0,1 0 0,-1 1 0,1-1 0,0 0 0,2 5 0,-1-2 54,0 0-1,1 0 1,0-1-1,0 1 1,1-1-1,-1 0 0,7 6 1,-9-9-37,0 0 0,0 0 0,0 0 0,0 0 0,1-1 0,-1 1 0,0-1 0,0 1 0,0-1 0,1 1 0,-1-1 0,0 1 0,0-1 1,1 0-1,-1 0 0,0 0 0,1 0 0,-1 0 0,0 0 0,1 0 0,-1 0 0,0 0 0,0-1 0,1 1 0,-1-1 0,0 1 0,0-1 0,1 1 0,-1-1 0,0 1 0,0-1 0,0 0 0,0 0 0,0 0 0,0 1 0,0-1 0,1-2 0,1 0 22,0-1-1,-1 1 0,0 0 0,1-1 0,-1 0 0,-1 1 0,1-1 0,0 0 0,-1 0 0,0 0 0,0 0 0,0 0 0,0-6 0,0 2-33,-1 1 0,-1-1 0,1 1 0,-1 0 0,-1-1 0,-3-10 0,4 15-43,0 1-1,0-1 0,0 1 1,-1-1-1,1 1 0,-1 0 1,0-1-1,0 1 1,0 0-1,0 0 0,0 0 1,0 1-1,-1-1 0,1 0 1,0 1-1,-1 0 1,1-1-1,-1 1 0,0 0 1,1 0-1,-1 1 0,-5-2 1,-5 0-73,-1 0 1,1 1 0,-19 0 0,30 1 102,0 0-21,-25 2-93,26-2 123,0 1-1,0-1 0,1 0 1,-1 0-1,0 0 0,0 1 1,1-1-1,-1 0 0,0 1 1,1-1-1,-1 0 0,0 1 1,1-1-1,-1 1 0,1-1 1,-1 1-1,1 0 0,-1-1 1,1 1-1,-1-1 0,1 1 1,0 0-1,-1-1 0,1 1 1,0 0-1,-1 0 0,1-1 1,0 1-1,0 0 0,0 1 1,0-1-10,1 0 0,0 0 1,-1 0-1,1 0 1,0-1-1,0 1 1,0 0-1,0 0 1,0 0-1,0-1 1,0 1-1,0-1 1,0 1-1,0-1 1,2 1-1,-1 1 37,6 1 47,0 0 0,1 0 0,-1-1 1,0 0-1,1 0 0,0-1 0,-1 0 0,1-1 0,0 0 0,15-2 0,-11 1-4,0-2 1,-1 1-1,1-2 0,-1 1 0,0-2 1,22-10-1,0-4 57,-1-1 1,-1-1-1,-1-2 1,43-40-1,-58 44-134,0-1-1,-2 0 1,0-1-1,-1-1 1,-1 0 0,-1-1-1,-1 0 1,11-40-1,-18 55-18,-1 0 0,0-1-1,-1 1 1,0-1-1,0 1 1,-1-1-1,0 1 1,-1-1 0,0 0-1,-2-10 1,2 17-28,1 1 1,0-1-1,-1 1 0,0-1 1,1 1-1,-1-1 0,0 1 1,0-1-1,0 1 1,0 0-1,0 0 0,-2-3 1,3 4 22,-1 0 0,0-1 0,1 1 0,-1 0 0,1 0 0,-1-1 0,1 1 0,-1 0 0,0 0 0,1 0 0,-1 0 1,1 0-1,-1 0 0,0 0 0,1 0 0,-1 0 0,1 0 0,-1 0 0,0 0 0,1 0 0,-1 1 0,1-1 0,-1 0 0,1 0 0,-1 1 0,1-1 1,-1 0-1,1 1 0,-1-1 0,1 0 0,-1 1 0,1-1 0,-1 1 0,1-1 0,-1 1 0,-9 11-50,1 0 0,0 1 0,1 0 0,0 1 0,1-1 0,-7 22-1,-25 90 282,33-103-191,2 0-1,0 1 0,-1 45 1,5-58 21,0 0 0,1 1 0,1-2 0,0 1 0,0 0 0,1 0 0,0-1 0,0 1 1,1-1-1,1 0 0,7 12 0,-6-12 26,1 0 0,0 0 0,0-1 0,18 15 0,-21-19 11,1-1 0,0 1 0,-1-1 0,1-1 0,1 1 0,-1-1 1,0 0-1,0 0 0,1 0 0,-1-1 0,11 2 0,-3-2 0,0-1 0,0 0 0,0-1 0,0-1 0,0 0 1,0 0-1,-1-2 0,1 1 0,-1-1 0,0-1 0,0 0 0,13-9 0,-21 12-47,-1-1 0,1 0 1,-1 0-1,0 0 0,0 0 0,0 0 0,-1-1 0,5-7 1,-6 10-38,-1 1 1,1-1 0,-1 0 0,1 0-1,-1 0 1,1 0 0,-1 0 0,0 0-1,0 0 1,1 0 0,-1 0 0,0 0-1,0 0 1,0 0 0,0 0 0,0 0-1,0 0 1,0 0 0,-1 0 0,1 0 0,0 0-1,-1 0 1,1 0 0,0 0 0,-1 0-1,1 0 1,-1 0 0,1 1 0,-1-1-1,0 0 1,1 0 0,-1 1 0,0-1-1,0 0 1,1 1 0,-1-1 0,0 0-1,0 1 1,0-1 0,0 1 0,0 0-1,0-1 1,0 1 0,-1-1 0,-3 0-87,-1-1 0,0 1 0,1 0 0,-1 0 0,0 1 0,0-1 0,0 1 0,-11 2 0,-2 1 97,-25 9-1,21-6-13,22-6 1,-1 0 0,1 0 0,0 1-1,0-1 1,0 0 0,0 1 0,0-1 0,0 1 0,-1-1 0,1 1 0,0-1 0,0 1 0,0 0 0,1 0 0,-1-1 0,0 1 0,0 0-1,0 0 1,0 0 0,1 0 0,-1 0 0,1 0 0,-1 0 0,0 0 0,0 2 0,1-1 13,1-1 1,-1 1-1,0-1 0,1 0 1,-1 1-1,1-1 1,-1 1-1,1-1 0,0 0 1,-1 1-1,1-1 1,0 0-1,0 0 0,0 1 1,0-1-1,0 0 1,0 0-1,0 0 0,2 1 1,3 3 41,1-1 0,-1 1 0,1-1 0,0-1 0,0 1 1,0-1-1,1 0 0,-1-1 0,1 1 0,-1-2 0,1 1 0,0-1 0,14 1 0,-10-2 41,0-1 0,0 0 0,0-1 0,0 0 0,-1-1 0,1 0-1,-1-1 1,17-7 0,-23 8-105,2-1 53,1 1 1,-1 0-1,1 0 1,0 0 0,15-2-1,-23 5-34,1 0-1,0 0 1,-1 0-1,1 0 0,0 0 1,-1 1-1,1-1 1,0 0-1,-1 0 0,1 1 1,-1-1-1,1 0 1,-1 1-1,1-1 1,-1 1-1,1-1 0,-1 0 1,1 1-1,-1-1 1,1 1-1,-1 0 0,0-1 1,1 1-1,-1-1 1,0 1-1,1-1 0,-1 1 1,0 0-1,0-1 1,0 1-1,0 0 0,1 1 1,-1 24 288,0-18-260,-1 8 251,-5 34 0,5-44-258,0 12 54,1-15-17,1-1 0,-1 1 0,-1-1 0,1 1 0,0 0 1,-1-1-1,1 1 0,-1-1 0,-1 4 0,1-4 220,7-7 166,24-40-79,-24 35-361,0 0 0,1 1 0,0-1 0,0 1-1,1 0 1,11-9 0,34-27-195,-52 45-101,-2 8 69,-6 15 160,5-19 68,1 0 0,-1 1 1,1 0-1,-1 7 0,-3 14 193,3-16-188,1 1 0,-2 19 0,3-27-10,0-1-1,0 0 1,1 1 0,-1-1-1,1 0 1,-1 1-1,1-1 1,-1 0-1,1 0 1,0 0 0,0 0-1,0 1 1,1-2-1,-1 1 1,0 0 0,1 0-1,-1 0 1,3 2-1,-2-3 19,-1-1 0,0 1 0,0 0 0,1-1 0,-1 1-1,1-1 1,-1 1 0,0-1 0,1 0 0,-1 1 0,1-1 0,-1 0-1,1 0 1,-1 0 0,0 0 0,1 0 0,-1-1 0,1 1 0,-1 0 0,1-1-1,-1 1 1,0-1 0,1 1 0,-1-1 0,0 0 0,0 1 0,2-2-1,3-2 68,0-1-1,0 0 0,10-9 1,165-147 172,-165 148-250,-1-1 1,-1-1-1,-1 0 1,0-1-1,-1-1 0,19-32 1,-17 20 26,-1 0-1,-1 0 1,12-52 0,-24 80-45,6-29-189,-6 29 182,0 0 1,1 0 0,-1 0-1,0 0 1,0 0 0,0 0-1,0 0 1,0 1 0,-1-1-1,1 0 1,0 0 0,0 0-1,0 0 1,-1 0 0,1 1-1,0-1 1,-1 0 0,1 0-1,-1 0 1,1 1 0,-1-1 0,1 0-1,-1 1 1,0-1 0,1 0-1,-1 1 1,0-1 0,0 1-1,-1-1 1,2 0 10,-1 1-1,0 0 1,1 0-1,-1 0 1,1 1-1,-1-1 1,1 0-1,-1 0 1,0 0-1,1 0 1,-1 0 0,1 1-1,-1-1 1,1 0-1,-1 1 1,1-1-1,-1 0 1,1 1-1,-1-1 1,1 0 0,0 1-1,-1-1 1,1 1-1,0-1 1,-1 1-1,-9 17-145,5-10 48,-38 59-64,22-37 127,-18 34 0,31-48 38,1 1 0,0 0 0,1 0 0,1 1 0,-5 31 0,8-35-2,1 0 0,1 0 1,0-1-1,1 1 0,0 0 0,1-1 1,0 1-1,7 16 0,-8-24 52,1-1 0,0 0 0,1 0 0,0-1 0,-1 1 0,1 0 0,1-1 0,-1 0 0,5 5 0,-7-8-27,0 0 0,1 1 0,-1-1 0,1 0 0,-1 0 0,1 0 0,0 0-1,0 0 1,-1 0 0,1-1 0,0 1 0,0-1 0,0 1 0,-1-1 0,1 1 0,0-1-1,0 0 1,0 0 0,0 0 0,0 0 0,0 0 0,0-1 0,-1 1 0,1-1 0,0 1-1,0-1 1,0 1 0,-1-1 0,4-1 0,1-3 30,1 1 0,-1-1 0,1 0 0,-2-1 0,10-10 0,24-36-19,-7 9-79,-30 41 42,-1 2 6,0-1 0,-1 1 0,1-1 0,0 0 0,-1 1 0,1-1 0,-1 0 0,1 0-1,-1 1 1,0-1 0,1 0 0,-1 0 0,0 0 0,1 1 0,-1-1 0,0 0 0,0 0 0,0 0 0,0 0 0,0 1-1,0-2 1,1 1-249,0 3 142,-3 9 21,0-4 94,0 1 0,0-1-1,0 1 1,1-1-1,0 1 1,1 0 0,0 0-1,1 11 1,-1-12 28,1-1-1,0 0 1,1 0-1,-1 0 1,1 0-1,0 0 1,0-1-1,1 1 1,0-1 0,0 1-1,5 5 1,-7-10-20,0 0 1,-1 0 0,1-1 0,1 1 0,-1 0 0,0 0-1,0-1 1,0 1 0,0-1 0,0 1 0,1-1-1,-1 0 1,0 1 0,0-1 0,0 0 0,1 0-1,-1 0 1,0 0 0,1 0 0,-1 0 0,0 0-1,0 0 1,1-1 0,-1 1 0,0 0 0,0-1 0,0 1-1,1-1 1,1 0 0,3-3 21,1 0 0,-1 0 0,10-8-1,-15 11-41,13-10-8,5-5 14,1 1-1,0 1 1,35-18-1,84-40-122,-132 68 178,-4 2-44,0 1 0,0-1 1,1 1-1,-1-1 0,0 0 0,0-1 0,-1 1 0,5-4 0,-17 6-198,-4 3 173,0 1 0,1 0 0,-1 1 0,1 1 0,1 0 0,-1 1-1,1 0 1,0 1 0,1 0 0,0 1 0,0 0 0,1 1 0,0 0 0,0 1 0,2 0-1,-16 24 1,23-34 20,0 0 0,1 0 0,-1 1-1,1-1 1,-1 0 0,1 1 0,-1-1 0,1 0-1,0 1 1,0-1 0,0 1 0,0-1 0,0 0-1,0 1 1,0-1 0,0 1 0,0-1-1,1 0 1,0 3 0,-1-3 5,1-1 0,-1 1 1,1-1-1,-1 1 0,1-1 0,0 1 0,-1-1 0,1 0 0,0 1 1,-1-1-1,1 0 0,0 1 0,-1-1 0,1 0 0,0 0 1,-1 0-1,1 0 0,0 1 0,0-1 0,-1 0 0,1 0 0,0-1 1,0 1-1,-1 0 0,1 0 0,0 0 0,-1 0 0,1-1 1,0 1-1,0 0 0,-1 0 0,1-1 0,-1 1 0,1-1 0,1 0 1,6-4 41,-1-1-1,0 1 1,0-1 0,11-12 0,-7 7-13,-4 4-32,29-28 116,35-43 0,-68 74-174,-2 4 26,-1-1 1,1 0-1,0 1 0,-1-1 0,1 1 0,-1-1 0,0 0 0,1 0 0,-1 1 0,0-1 0,1 0 0,-1 0 0,0 1 0,0-1 1,1-1-1,-1 2 11,-1-1 0,1 1-1,0 0 1,0 0 0,0 0 0,0 0 0,0 0 0,-1 0 0,1 0 0,0 0 0,0-1 0,0 1 0,0 0 0,-1 0 0,1 0 0,0 0 0,0 0 0,0 0 0,-1 0 0,1 0 0,0 0 0,0 0-1,0 0 1,-1 0 0,1 0 0,0 0 0,0 0 0,0 0 0,0 1 0,-1-1 0,1 0 0,0 0 0,0 0 0,0 0 0,0 0 0,-1 0 0,-6 4-64,2 0 68,1 0 0,0 1-1,0-1 1,0 1 0,0 0 0,1 1 0,0-1 0,0 0 0,-4 12 0,6-13 5,0 0-1,1 1 1,-1-1-1,1 1 1,0 0-1,0-1 1,1 1 0,-1-1-1,1 1 1,0-1-1,0 0 1,0 1-1,1-1 1,-1 0 0,5 7-1,-4-6 18,1-1 0,-1 1 0,1-1 0,0 0 0,1 0 0,-1-1-1,1 1 1,-1-1 0,1 0 0,0 1 0,0-2 0,0 1 0,1 0 0,5 1 0,-6-2 14,0-1 1,0-1 0,1 1-1,-1-1 1,0 1 0,1-1 0,-1 0-1,0-1 1,1 1 0,-1-1-1,0 0 1,1 0 0,-1 0 0,0-1-1,7-3 1,3-2 59,-1 0 0,25-19 0,-9 5-78,-1-1 0,-1-1 0,-1-1 0,-1-2 0,-1 0 0,36-54 1,-39 46-11,-2 0 0,-1-2 0,-2 0 0,-1-1 0,13-52 0,-27 87-8,0 0-10,-1 0 0,1 1 0,-1-1 0,1 0 0,-1 1 0,0-1 1,0 0-1,0 1 0,1-1 0,-2 0 0,1 1 0,0-1 0,0 0 1,0 1-1,-1-1 0,1 0 0,-1 1 0,-1-3 0,2 4 15,0-1-1,0 1 0,-1 0 1,1 0-1,0 0 1,0 0-1,-1 0 0,1-1 1,0 1-1,0 0 1,-1 0-1,1 0 0,0 0 1,-1 0-1,1 0 0,0 0 1,0 0-1,-1 0 1,1 0-1,0 0 0,-1 0 1,1 0-1,0 0 1,0 0-1,-1 1 0,1-1 1,0 0-1,0 0 1,-1 0-1,1 0 0,0 0 1,0 1-1,-1-1 0,1 0 1,0 0-1,0 0 1,0 1-1,-1-1 0,1 0 1,-7 12-52,-7 15 26,1 2-1,2 0 0,-10 39 1,14-39 36,3-17 12,2 0 0,-1 0 0,2 0 0,-1 14 0,2 23-110,0 56-1389,-3-37-5847,2-24-1398,-3-26 5404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1:25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133 19 3136,'0'-3'712,"0"2"-576,0 0 1,0 1-1,0-1 0,0 0 0,0 1 0,0-1 1,0 0-1,0 1 0,0-1 0,0 0 1,0 1-1,1-1 0,-1 1 0,0-1 0,0 0 1,1 1-1,-1-1 0,0 1 0,1-1 0,-1 1 1,0-1-1,2 0 0,-8 14 7930,-2 24-7479,2-11 104,-23 127 675,16-79-914,-56 351 2220,63-358-2058,6-48-76,1-13 79,-1-11 1092,0-5-1541,0 4-167,0 0 1,0 0-1,0-1 1,1 1-1,0 0 1,0 0-1,1 0 0,2-6 1,6-12-173,1 1 0,22-35-1,-26 49 100,0-1-1,0 1 0,1 1 1,0-1-1,0 1 0,1 1 0,0-1 1,12-6-1,-4 4-104,0 1-1,0 0 1,21-6 0,-37 15 179,1 0 0,-1 0 0,0 0 1,0 0-1,1 0 0,-1 0 1,0 0-1,0 1 0,1-1 0,-1 0 1,0 1-1,0-1 0,0 1 1,0-1-1,0 1 0,1 0 0,-1 0 1,0-1-1,-1 1 0,1 0 0,0 0 1,0 0-1,0 0 0,0 0 1,-1 0-1,1 0 0,0 0 0,0 2 1,3 4 40,-1 0 1,1 0-1,2 10 1,26 95 228,-25-87-199,1-1 0,0 0 1,22 41-1,-29-62-52,1 1 0,0-1 0,0 0 0,1 0-1,-1 0 1,0-1 0,5 4 0,-6-5-2,0 0 0,0 0-1,1 0 1,-1 0 0,0 0-1,1-1 1,-1 1 0,1 0 0,-1-1-1,1 1 1,-1-1 0,1 0-1,-1 1 1,1-1 0,-1 0-1,1 0 1,-1 0 0,1 0 0,-1 0-1,3-1 1,1-1 35,1 0 0,0 0 0,-1-1 0,0 0 0,1 0 0,-1 0 0,4-4 1,35-32 88,-12 10-52,-3 6-91,1 2 1,39-21-1,69-28 76,-70 37-132,-53 27 204,-11 5-82,-5 2-8,-87 42-165,73-35 63,0 0 0,1 1-1,-1 1 1,-20 18 0,30-24 36,-8 7-28,2 1 1,-1 0-1,1 1 1,1 0-1,1 1 1,-1 0-1,2 0 0,0 1 1,1 0-1,1 0 1,-7 24-1,11-33 59,1 0-1,0-1 0,0 1 1,0 0-1,1 0 0,0 0 1,1 7-1,-1-12-14,0 0-1,0 0 1,1 0 0,-1 0-1,0 0 1,1 0-1,-1 0 1,1 0 0,-1 0-1,1 0 1,-1 0 0,1 0-1,0 0 1,-1 0 0,1 0-1,0-1 1,0 1 0,1 1-1,-1-2-1,0 0-1,0 1 0,1-1 1,-1 0-1,0 0 1,0 1-1,1-1 0,-1 0 1,0-1-1,1 1 1,-1 0-1,0 0 0,0 0 1,0-1-1,1 1 1,-1 0-1,0-1 0,0 0 1,0 1-1,2-2 1,5-3 45,1-1 0,-1-1 0,0 1 0,-1-2 0,10-9 0,6-8-27,232-202 115,-253 225-166,1-1-1,0 1 1,0-1 0,0 1 0,0 0-1,7-2 1,-9 3 7,0 1 0,0 0 0,0 0 0,0 0 0,0 0 0,0 0 0,-1 0 0,1 0 0,0 0 0,0 0 0,0 0 0,0 1 0,0-1 0,0 0 0,0 1 0,0-1 0,-1 1-1,1-1 1,0 1 0,0-1 0,-1 1 0,1-1 0,0 1 0,-1 0 0,1-1 0,0 1 0,-1 0 0,1 0 0,-1-1 0,1 1 0,0 2 0,10 15 30,2 0 0,0 0 0,1-1 0,0-1-1,2 0 1,25 20 0,-40-34 9,1-1-1,0 0 0,0 0 1,0 0-1,1 0 1,-1 0-1,0 0 0,0-1 1,0 1-1,1-1 0,-1 1 1,0-1-1,0 0 1,1 0-1,-1 0 0,0 0 1,4 0-1,-2-2 8,1 1 0,-1 0 0,0-1 0,0 0-1,0 0 1,0 0 0,0 0 0,5-4 0,4-5 24,-1 0-1,0-1 1,18-24 0,-25 30-78,73-99 291,-68 92-94,0-3-365,-13 26 114,0 1 0,1 0 0,0 0 0,0 0 0,1 1 1,1 14-1,0-9 100,1 0 1,1 0 0,1 0-1,5 20 1,-8-36-16,0 0 1,1 0-1,-1 0 1,0 0-1,1 0 1,-1 0-1,1 0 0,-1 0 1,1 0-1,-1 0 1,1 0-1,-1 0 1,1-1-1,0 1 1,0 0-1,-1 0 0,1-1 1,0 1-1,0 0 1,0-1-1,1 1 1,0 0 21,1-1 0,-1 0 0,0 0 0,0 0 0,1 0 0,-1-1 0,0 1 0,0-1 0,3 0 0,-4 1-15,12-4 53,0 0 1,0-1-1,24-13 1,34-26 85,-45 27-115,96-70-28,-64 44-129,-50 37 81,-7 5 25,0-1-1,1 1 1,0 0 0,-1 0-1,1 0 1,0 0-1,-1 1 1,3-2 0,-3 2-3,0 0 1,0 0-1,0 0 0,0 0 1,0 0-1,0 0 1,0 0-1,0 1 1,0-1-1,0 0 1,0 1-1,-1-1 1,1 1-1,0-1 1,0 1-1,0-1 1,-1 1-1,1-1 1,0 1-1,0 0 1,74 59-114,-69-55 147,-1 0 0,1-1 1,0 0-1,0 0 1,0-1-1,1 0 1,-1 0-1,1 0 1,0-1-1,-1 0 1,9 1-1,-9-2 5,-1 0 1,0-1-1,0 0 1,0 0-1,1-1 1,-1 1-1,0-1 1,0 0-1,0 0 1,0-1-1,0 0 1,0 0-1,0 0 1,-1 0-1,8-5 1,-2 1 138,-1-1 0,1-1-1,-1 1 1,15-18 0,-22 23-133,0-1-1,0 1 1,-1-1-1,1 0 1,-1 0-1,1 1 1,-1-1 0,0 0-1,0-1 1,0 1-1,-1 0 1,1 0 0,-1 0-1,1 0 1,-1-1-1,0 1 1,0 0 0,-1 0-1,1 0 1,-1-1-1,1 1 1,-3-5 0,2 7-52,1-1 1,-1 0 0,0 1 0,0-1-1,-1 0 1,1 1 0,0-1 0,0 1-1,-1 0 1,1-1 0,-1 1 0,1 0-1,-1 0 1,1 0 0,-1 0 0,0 0 0,1 1-1,-1-1 1,0 0 0,0 1 0,0-1-1,0 1 1,1 0 0,-1-1 0,0 1-1,0 0 1,0 0 0,0 0 0,0 1 0,0-1-1,0 0 1,1 1 0,-1-1 0,0 1-1,0-1 1,-1 2 0,-4 5-25,0 0 0,1 0 0,0 0 0,1 1 0,0 0 0,-6 12 0,8-13 63,0 1 0,0 0 1,1 0-1,0 0 1,0 0-1,1 0 1,0 0-1,0 1 0,1-1 1,0 0-1,1 1 1,-1-1-1,2 0 1,-1 0-1,4 10 0,-3-11 45,0 0-1,1-1 0,0 1 0,1 0 0,-1-1 1,1 0-1,0 0 0,1 0 0,-1 0 0,1-1 1,0 1-1,1-1 0,-1-1 0,1 1 1,0-1-1,0 0 0,11 5 0,-2-3-11,0-1 0,0-1 0,1 0 0,0-1 0,0-1 0,0-1 0,0 0 0,0-1 0,0 0 0,24-5 0,10-3-402,-1-3 0,50-18 0,-41 8-2546,-22 1-3063,-25 13 3476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7:18.7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17 7232,'-3'-5'2656,"6"2"-2048,2 3-192,4-4 64,6 4-352,-2-5-96,6 5-64,-3 0-320,3 0 192,-1 5-2272,-4-1 1344,-4-1-3136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7:19.1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849 114 5408,'-16'-4'1984,"27"4"-1536,2-3-128,11-2 1024,21-4-800,27 3 0,11-3-352,-3-3 0,-2-1-96,-4 1-192,-7 9 32,-3-2-3072,-13 5 1728</inkml:trace>
  <inkml:trace contextRef="#ctx0" brushRef="#br0" timeOffset="1">1 1 4896,'5'5'2208,"27"-2"-1920,-10 1 480,15 1-480,40-5 192,27 0-320,6-5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7:02.3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177 63 992,'0'-47'5029,"1"46"-5008,-1 1 0,0-1 0,0 1 0,-1-1-1,1 0 1,0 1 0,0-1 0,0 1 0,0-1 0,0 1 0,0-1-1,-1 1 1,1-1 0,0 1 0,-1-1 0,1 1 0,0-1 0,-1 1 0,1-1-1,0 1 1,-1-1 0,1 1 0,-1 0 0,1-1 0,-1 1 0,1 0-1,-1-1 1,1 1 0,-1 0 0,1 0 0,-1 0 0,1-1 0,-1 1-1,1 0 1,-2 0 0,-16 2 188,17-2-188,-2 1-7,0 1-1,0-1 0,0 1 0,0-1 1,0 1-1,1 0 0,-1 0 0,-3 4 1,-19 21 301,24-26-291,-7 8 144,2 1 0,-1 0 0,1 0 1,0 0-1,-4 13 0,-18 57 605,22-62-651,4-12-57,1 1-1,0-1 1,0 1 0,0 0-1,1-1 1,0 1 0,0 8-1,2 2 265,-2-16-334,0-1 1,0 1-1,0-1 1,0 0-1,0 1 1,0-1 0,0 0-1,0 1 1,0-1-1,0 1 1,0-1-1,0 0 1,-1 1-1,1-1 1,0 0-1,0 1 1,0-1 0,-1 0-1,1 1 1,0-1-1,0 0 1,-1 1-1,1-1 1,0 0-1,-1 0 1,1 1-1,0-1 1,-1 0 0,1 0-1,0 0 1,-1 1-1,0-1 1,-1 0-1751,5 0 454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7:02.8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117 2 2240,'-3'-2'4792,"3"2"-4718,-8 8 1209,-7 13-766,-4 8 227,14-22-528,0 1 0,-7 14 0,-3 17 718,-16 59-1,30-91-883,0-1-1,0 1 1,1 0-1,0-1 1,0 1 0,1-1-1,-1 1 1,1-1-1,3 10 1,-4-16-106,0 1-1,0-1 1,0 0-1,0 1 1,0-1-1,0 0 1,0 1 0,0-1-1,0 0 1,0 1-1,0-1 1,1 0 0,-1 1-1,0-1 1,0 0-1,0 1 1,0-1-1,1 0 1,-1 1 0,0-1-1,0 0 1,1 0-1,-1 1 1,0-1-1,1 0 1,-1 0 0,0 0-1,1 1 1,-1-1-1,0 0 1,1 0 0,-1 0-1,0 0 1,1 0-1,-1 0 1,0 0-1,1 0 1,-1 0 0,0 0-1,1 0 1,11 2-2959,5 5 770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7:05.3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0 752 1056,'0'0'357,"5"-4"4043,3-2-4093,0-2-1,-1 1 0,0-1 1,-1 0-1,1 0 0,-2-1 1,1 0-1,8-18 0,12-27-24,-16 34-216,-1 0 0,9-24 0,-5-22-19,-3 17-200,-8 38 206,-1 1 1,0-1 0,0 1-1,-1-14 1,-1 4 104,-13 198 333,14-168-398,0-1 0,0 1 0,1-1 0,3 17 0,-2-16 109,-2-9-168,0 0 1,0 0 0,0 0-1,1 1 1,-1-1-1,1 0 1,-1 0 0,1 0-1,-1 0 1,1 0-1,0 0 1,-1 0 0,1-1-1,0 1 1,0 0 0,-1 0-1,1 0 1,0-1-1,0 1 1,0 0 0,0-1-1,0 1 1,0-1 0,0 1-1,0-1 1,0 0-1,1 1 1,-1-1 0,0 0-1,0 0 1,0 0-1,0 0 1,0 0 0,1 0-1,-1 0 1,0 0 0,0 0-1,2-1 1,2 0 24,0 0 0,0-1 0,-1 0 0,1 1 1,0-2-1,-1 1 0,0 0 0,6-4 0,90-81 613,-27 11-544,-62 62-76,0 0 0,-1-1 0,15-31 0,-9 13-168,35-81-59,-42 91 236,-1 0 0,-2-1-1,5-28 1,-10 15-188,-1 23-354,-1 13 253,-1 4 154,-2 3 14,-2 10-61,-10 20 448,-12 49 0,-44 165 745,71-243-982,-36 120 561,31-114-512,5-11-98,0 1 1,0-1-1,0 0 1,1 0-1,-1 0 1,0 1-1,1-1 1,-1 3-1,-5 0 237,3-2-118,5-3 805,-1-19-677,0 18-289,0-1 0,0 1 0,1 0 1,-1-1-1,0 1 0,0 0 0,0 0 1,1 0-1,2-2 0,8-6-18,16-15-27,2 2 0,33-20-1,-55 38-41,0-1-1,0 1 0,14-6 0,-18 9 76,-1 1 0,0-1 1,0 0-1,0 1 0,0-1 1,1 1-1,-1 0 0,0 0 1,0 0-1,1 1 0,-1-1 1,0 1-1,4 1 0,-6-2-16,0 1 1,0-1-1,0 1 0,-1-1 1,1 1-1,0 0 0,0-1 1,-1 1-1,1 0 0,-1 0 1,1 0-1,-1-1 0,1 1 0,-1 0 1,1 0-1,0 1 0,5 19-81,-4-12 79,6 16 64,-6-18-24,0 1 0,0-1 0,1 0 0,0 0 0,1 0 0,-1 0 0,1 0 0,1-1 0,5 7 0,-8-11 38,1 0 1,-1 0 0,1 0-1,0-1 1,0 1 0,0-1 0,-1 0-1,1 0 1,1 0 0,-1 0 0,0-1-1,0 1 1,0-1 0,0 0 0,0 1-1,6-2 1,-6 1 1,1 0-1,-1-1 1,1 1 0,-1-1-1,1 0 1,-1 0 0,0 0-1,1-1 1,-1 1 0,0-1-1,0 1 1,0-1-1,0 0 1,4-4 0,-3 1-17,0 0 0,0 0 0,0 0 0,-1-1 0,0 1 0,0-1 0,0 0 0,-1 0 0,0 0 0,0 0 0,0 0 0,-1-1 0,0 1 0,0-1 0,-1 1 0,1 0 0,-1-1 0,-1-6 0,0 12-64,1 0 0,0-1 0,0 1 0,0 0 0,-1-1 0,1 1 0,0 0 0,-1 0 0,0-1 0,1 1 0,-1 0 0,0 0 0,1 0 0,-1 0 0,0 0 0,0 0 0,0 0 0,0 0 0,0 0-1,0 0 1,0 1 0,0-1 0,0 0 0,0 1 0,0-1 0,-3 0 0,3 1-8,-1-1-1,1 1 1,-1 0-1,1 0 1,-1 0-1,1 0 0,-1 0 1,1 1-1,-1-1 1,1 0-1,-1 1 1,1-1-1,-1 1 1,1 0-1,0-1 0,-1 1 1,1 0-1,0 0 1,0 0-1,-1-1 1,1 1-1,-2 3 0,-1 1 125,0 0 0,0 0-1,0 0 1,0 1-1,1-1 1,0 1-1,0 0 1,0 0-1,1 0 1,0 1-1,-1 6 1,2-10-26,1 0 0,0 0 0,0 0 0,0 0 0,0 0 0,0 0 0,0 0 0,1 0 0,0 0 1,0 0-1,-1 0 0,2 0 0,-1 0 0,0-1 0,1 1 0,-1 0 0,1-1 0,-1 1 0,1-1 0,0 1 1,0-1-1,1 0 0,-1 0 0,0 0 0,1 0 0,3 2 0,0 0-3,0-1 0,1 0 0,-1 0 0,0 0 0,1-1 0,0 1 0,0-2 0,-1 1 0,1-1 0,0 0 0,0 0 0,13-1 0,-8-1-858,-1 0 1,16-5 0,-22 5 18,-1 0 0,0-1 0,0 0 1,0 0-1,0 0 0,0 0 0,-1-1 0,1 1 1,3-4-1,6-3-1792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7:05.7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 4 4480,'-13'-3'2304,"18"3"-1280,-2 0-608,2 0 768,9 3-704,4-3 256,9 4-416,5 1-128,0 3-96,18-5 128,1 1-128,21-8-1792,1 4 928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7:08.8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158 473 1728,'1'-5'1128,"-2"-7"3930,0 11-5031,1 1-1,0-1 1,-1 1 0,1 0 0,-1-1 0,1 1 0,-1 0 0,1 0 0,-1-1 0,0 1-1,1 0 1,-1 0 0,1 0 0,-1 0 0,1 0 0,-1-1 0,0 1 0,1 0 0,-1 0 0,1 1-1,-1-1 1,1 0 0,-1 0 0,0 0 0,1 0 0,-1 1 0,-1-1-15,1 0 0,0 1 0,-1-1 1,1 1-1,0-1 0,0 1 0,-1 0 1,1-1-1,0 1 0,0 0 0,0 0 0,0 0 1,0 0-1,0 0 0,0 0 0,-1 1 1,-9 10 77,-11 8 23,9-10-12,1 1-1,0 1 0,1 0 0,0 0 1,-15 24-1,25-33-66,0-1 0,1 1 0,-1-1-1,1 1 1,-1-1 0,1 1 0,0 0 0,0-1 0,0 1 0,1-1-1,-1 1 1,0 0 0,1-1 0,0 1 0,0-1 0,-1 1 0,1-1-1,1 0 1,-1 1 0,2 2 0,-2-3 7,0 0 0,1 0 0,-1 0 0,0 0 0,1 0 0,-1-1 0,1 1 0,-1 0 0,1-1 0,0 1 0,-1-1 1,1 0-1,0 0 0,0 0 0,0 0 0,0 0 0,0 0 0,1 0 0,-1 0 0,0-1 0,0 1 0,0-1 0,5 1 0,-3-3 46,1 1-1,-1 0 1,1-1-1,-1 0 1,0 0-1,0 0 1,0-1 0,0 1-1,0-1 1,-1 0-1,1 0 1,-1 0 0,0-1-1,0 1 1,5-8-1,1-2-36,-1 0 0,0-1-1,9-23 1,-7 10-20,0 0 0,-2-1 1,-1 0-1,-1 0 0,3-49 0,-3-239-481,-6 303 396,-1 3-232,-3 12-250,-2 15-101,-12 84 408,-9 91 455,25-159 3,1 0 0,2 0 0,10 66 0,-10-95-141,0 1 0,0 0 0,1-1 0,0 0-1,0 1 1,0-1 0,4 7 0,-5-10-44,0 0 0,0 0 0,0 1-1,0-1 1,0 0 0,0 0 0,0 0-1,0-1 1,0 1 0,0 0 0,0 0 0,1-1-1,-1 1 1,0 0 0,1-1 0,-1 0 0,0 1-1,1-1 1,-1 0 0,1 1 0,-1-1-1,1 0 1,-1 0 0,0 0 0,1 0 0,-1-1-1,1 1 1,1-1 0,11-4 55,-1-1 1,0-1-1,0 0 1,0-1-1,-1 0 0,-1-1 1,16-14-1,26-19 75,-43 31-142,-8 7-10,-1 5 23,-1 0-135,10 15-26,3 25 890,-9-27-741,-4-11-18,1-1 0,-1 0 0,1 0 0,0 0 1,-1 0-1,1 0 0,0 1 0,0-2 0,0 1 0,3 3 0,0 1 40,2 0-1,-1 0 1,0-1 0,1 0-1,0 0 1,1 0 0,-1-1 0,1 0-1,-1 0 1,1-1 0,0 0-1,1 0 1,11 3 0,-2-4 45,0 0 1,1 0-1,-1-2 1,0 0 0,1-1-1,-1-1 1,0-1-1,27-6 1,-26 4 15,-8 3-93,0-1 0,-1 0-1,1 0 1,-1-1 0,16-8-1,14-8 128,-31 17-125,-1 0 0,1-1 0,12-8 0,-20 12-33,-1 0-1,1-1 1,0 1-1,0 0 1,0 0-1,0 0 1,0 0-1,0 0 1,0 0-1,0 0 1,0 0 0,0 0-1,0 0 1,0 0-1,0 0 1,0 0-1,0 0 1,0 0-1,0 0 1,0 0-1,0-1 1,0 1-1,0 0 1,0 0-1,0 0 1,0 0-1,0 0 1,0 0-1,0 0 1,0 0-1,0 0 1,0 0-1,0 0 1,0 0-1,0 0 1,0 0-1,0 0 1,0 0-1,0 0 1,0 0-1,0-1 1,1 1-1,-1 0 1,0 0-1,0 0 1,-10 3-259,-18 11 359,20-9-65,-7 4 224,-18 14 0,30-20-201,1-1 0,-1 0 0,1 0-1,-1 1 1,1-1 0,0 1 0,0 0 0,0 0 0,0-1 0,1 1 0,-1 1 0,1-1 0,-2 5 0,3-7-33,-1-1 0,1 1-1,0 0 1,0 0 0,0 0 0,0-1 0,0 1 0,0 0 0,0 0 0,0 0-1,1 0 1,-1-1 0,0 1 0,0 0 0,1 1 0,-1-2 10,1 1 1,-1-1 0,0 0-1,0 0 1,1 0-1,-1 0 1,0 1 0,1-1-1,-1 0 1,0 0-1,1 0 1,-1 0 0,0 0-1,1 0 1,-1 0-1,0 0 1,0 0 0,1 0-1,-1 0 1,0 0-1,1 0 1,-1 0 0,0 0-1,1 0 1,-1 0-1,1 0 1,2-2 72,0 1 1,-1-1 0,1 1-1,0-1 1,-1 0-1,5-4 1,21-26 65,-12 12-389,-16 19 201,1 1-1,-1 0 0,0 0 1,0 0-1,0 0 0,0 0 1,0 0-1,1-1 0,-1 1 0,0 0 1,0 0-1,0 0 0,0 0 1,1 0-1,-1 0 0,0 0 1,0 0-1,0 0 0,1 0 1,-1 0-1,0 0 0,0 0 0,0 0 1,1 0-1,-1 0 0,0 0 1,0 0-1,0 0 0,0 0 1,1 0-1,-1 0 0,0 1 1,0-1-1,0 0 0,0 0 0,1 0 1,-1 0-1,0 0 0,0 0 1,0 0-1,0 1 0,0-1 1,1 0-1,-1 0 0,0 0 1,0 0-1,0 1 0,0-1 0,0 0 1,0 0-1,0 0 0,0 1 1,0-1-1,0 0 0,5 17-200,-1-4 173,-2-9 86,0-1 0,0 0-1,1 0 1,-1 1 0,1-1 0,0-1 0,0 1 0,0 0 0,0-1 0,0 0 0,1 0 0,-1 0 0,1 0-1,0 0 1,-1-1 0,1 1 0,0-1 0,0 0 0,0 0 0,0 0 0,0-1 0,0 0 0,0 1 0,0-1-1,0-1 1,0 1 0,0-1 0,0 1 0,0-1 0,0 0 0,0-1 0,3-1 0,31-11 40,195-66-150,-227 78 68,0 0 1,1 0 0,-1-1-1,10-5 1,-16 8 0,0 0 0,0 0 0,0 0 0,0-1 0,0 1 0,0 0 0,0 0 0,0 0 0,0 0 0,1 0 0,-1 0 0,0 0 0,0 0 1,0-1-1,0 1 0,0 0 0,0 0 0,0 0 0,0 0 0,0 0 0,0 0 0,0 0 0,0-1 0,0 1 0,0 0 0,0 0 0,0 0 0,0 0 0,0 0 0,0 0 0,0 0 0,0-1 1,0 1-1,-1 0 0,1 0 0,0 0 0,0 0 0,0 0 0,0 0 0,0 0 0,0 0 0,0 0 0,0 0 0,0-1 0,0 1 0,0 0 0,-1 0 0,1 0 0,0 0 0,0 0 1,0 0-1,0 0 0,0 0 0,0 0 0,0 0 0,-1 0 0,1 0 0,0 0 0,0 0 0,0 0 0,-6-2-175,-3 3 98,0 1 1,1 0 0,-1 0-1,1 1 1,-1 0-1,1 1 1,0-1 0,-12 9-1,6-4 51,12-7 32,-16 8-11,-31 23 1,45-29 8,-1 0 0,1 1 1,0 0-1,0 0 1,1 0-1,-1 0 0,1 1 1,0-1-1,0 1 1,1 0-1,-1-1 0,-2 9 1,5-11 15,-1 0 1,1 0 0,-1-1 0,1 1-1,0 0 1,0 0 0,0 0-1,0 0 1,0 0 0,0 0-1,1 0 1,-1 0 0,1 0 0,-1 0-1,1-1 1,0 1 0,-1 0-1,1 0 1,0-1 0,0 1-1,0 0 1,1-1 0,-1 1-1,0-1 1,1 0 0,2 3 0,-2-2 34,1-1 0,-1 1 0,1-1 0,0 0 0,-1 1 0,1-1 0,0-1 1,0 1-1,-1 0 0,1-1 0,0 1 0,0-1 0,0 0 0,0 0 0,0 0 1,4-1-1,1-1 24,-1 0 0,0 0 0,0-1 0,0 0 1,0 0-1,12-9 0,35-29 356,-47 35-373,17-15-80,28-32 0,-51 53-3,0-1 0,-1 1 0,1-1 0,-1 0 1,1 1-1,-1-1 0,1 0 0,-1 0 0,1 1 0,-1-1 0,0 0 0,1 0 0,-1 0 0,0 1 1,0-1-1,0 0 0,1 0 0,-1 0 0,0 0 0,0 0 0,0 0 0,-1 0 0,-11 14-554,-1 8 521,0 1 0,-16 40 0,-14 53-92,-3 9 116,-5-25 578,49-95-476,0 1 30,-1 0 1,0 0-1,0-1 0,-1 1 0,1-1 0,-9 8 1,11-11-78,0 0 0,0-1 0,0 1 0,0 0 0,-1-1 0,1 1 1,0-1-1,0 1 0,0-1 0,-1 0 0,1 0 0,0 1 0,0-1 0,-1 0 1,1 0-1,0 0 0,-1 0 0,1-1 0,0 1 0,0 0 0,-1 0 0,1-1 1,0 1-1,0-1 0,0 1 0,-1-1 0,1 1 0,0-1 0,0 0 0,0 0 1,0 0-1,0 1 0,0-1 0,0 0 0,1 0 0,-2-2 0,-4-3-13,1-1 1,0 0-1,1 0 0,0 0 0,0 0 0,-5-14 0,3 2-75,-8-34-1,14 36-290,0 9 111,1 7 157,-1 2 41,0 0-18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7:11.7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0 486 2080,'2'0'738,"20"0"3142,-9-4-3130,0 0-1,0-1 0,-1-1 1,0 0-1,15-9 0,52-44-7,-60 43-684,0-1 1,-1-1 0,-1 0-1,0-1 1,-2-1 0,0-1-1,-2 0 1,0 0 0,16-37-1,-23 42 5,0 3-50,0-2 0,-1 1-1,-1-1 1,0 0-1,3-28 1,-7 41-20,0 0-1,0 0 1,0 0 0,-1 1-1,1-1 1,0 0 0,-1 0 0,1 1-1,-1-1 1,0 0 0,-1-2-1,2 4 0,0-1 0,0 1 0,0 0-1,-1 0 1,1 0 0,0-1-1,0 1 1,0 0 0,-1 0 0,1 0-1,0 0 1,0 0 0,-1 0-1,1-1 1,0 1 0,0 0 0,-1 0-1,1 0 1,0 0 0,-1 0 0,1 0-1,0 0 1,0 0 0,-1 0-1,1 0 1,0 0 0,-1 1 0,-10 8-260,-9 19 310,1 0 1,-18 37-1,-26 68 608,22-44-467,-9 27 690,-41 142 0,82-229-672,7-21-203,-8 19 648,10-27-623,0 0 0,0 1 0,0-1 0,0 1 0,0-1 0,-1 1 0,1-1 0,0 0 0,0 1 0,-1-1 0,1 1-1,0-1 1,-1 0 0,1 1 0,0-1 0,-1 0 0,1 0 0,-1 1 0,1-1 0,0 0 0,-1 0 0,1 1 0,-1-1 0,1 0 0,-1 0 0,1 0 0,0 0 0,-1 0 0,1 0 0,-1 0 0,1 0 0,-1 0 0,1 0 0,-1 0 0,1 0 0,-1 0 0,1 0 0,-1 0 0,0-1-1,0 0 3,0 0 0,0 0 0,0 0 0,0 0 0,0 0 0,0 0 0,0 0-1,0-1 1,1 1 0,-1 0 0,0-1 0,1 1 0,-1 0 0,1-1 0,0 1-1,-1-1 1,1 1 0,0-1 0,0-1 0,1-31-50,-1 30 11,0-4 3,1 0-1,0 0 1,0 0-1,1 1 1,0-1-1,0 1 1,0-1-1,1 1 1,1 0-1,-1 0 1,1 0-1,0 0 1,0 1-1,1 0 1,0 0-1,0 0 1,1 0-1,7-6 0,11-5-19,1 0 0,0 1 0,1 2 0,1 0-1,0 2 1,45-13 0,-30 11 32,175-64 291,-205 71-448,-12 7 9,-4 10-62,4-8 198,-1 0-1,0 0 1,0 0 0,0 0-1,0-1 1,0 1-1,0 0 1,-1-1-1,1 1 1,-1-1 0,-2 3-1,-7 8 261,8-7-236,0 0 0,-1 0 0,2 1 0,-1-1 0,1 1 0,-3 6 0,5-10 21,-1 0-1,1-1 1,0 1-1,0 0 1,0-1-1,0 1 1,0 0-1,1-1 1,-1 1-1,0-1 1,1 1-1,-1 0 1,1-1-1,-1 1 1,1-1-1,0 1 1,0-1-1,0 1 1,0-1-1,0 0 1,0 0-1,0 1 1,0-1-1,0 0 1,1 0-1,-1 0 1,3 1-1,-3 0 17,1-1 0,0 0 0,0 0 0,-1 0-1,1 0 1,0 0 0,0-1 0,0 1-1,0-1 1,0 1 0,0-1 0,0 1 0,0-1-1,0 0 1,0 0 0,0 0 0,0 0-1,0-1 1,0 1 0,0 0 0,0-1 0,0 0-1,0 1 1,0-1 0,0 0 0,0 0-1,0 0 1,-1 0 0,1 0 0,0 0 0,-1-1-1,1 1 1,-1 0 0,1-1 0,0-1-1,0 0-26,0-1-1,0 1 0,-1 0 0,0-1 0,1 1 0,-1 0 0,0-1 1,-1 1-1,1-1 0,-1 0 0,1 1 0,-1-1 0,0 1 1,-1-1-1,1 0 0,-1 1 0,-1-6 0,1-4-31,1 9-29,-1 1 1,1-1 0,-1 1-1,0 0 1,1-1 0,-1 1-1,-1 0 1,1 0 0,0 0-1,-1 0 1,0 0 0,0 0-1,1 0 1,-2 1 0,1-1-1,0 0 1,0 1 0,-1 0-1,0 0 1,1 0 0,-1 0-1,0 0 1,-4-2 0,7 4 18,-1 0 0,0-1-1,1 1 1,-1 0 0,0 0 0,1 0 0,-1-1 0,0 1 0,1 0 0,-1 0-1,0 0 1,1 0 0,-1 0 0,0 0 0,1 0 0,-1 1 0,-1-1 0,-8 1-437,10-1 451,0 0 0,0 0 0,0 1 0,1-1 0,-1 0 1,0 0-1,0 0 0,0 0 0,0 0 0,0 0 0,0 0 0,0 0 1,0 0-1,0 0 0,0 0 0,0 0 0,0 0 0,0 0 0,0 0 1,0 0-1,0 0 0,0 0 0,0 0 0,0 0 0,0 1 0,0-1 0,0 0 1,0 0-1,0 0 0,0 0 0,0 0 0,0 0 0,0 0 0,0 0 1,0 0-1,0 0 0,0 0 0,0 0 0,0 0 0,0 1 0,0-1 1,0 0-1,0 0 0,0 0 0,0 0 0,0 0 0,0 0 0,0 0 1,0 0-1,0 0 0,0 0 0,0 0 0,0 0 0,0 0 0,0 0 0,0 0 1,0 0-1,0 0 0,-1 0 0,1 0 0,4 5 14,-3-4 15,0-1 0,0 1 0,-1 0 0,1-1 0,0 1 0,0-1 0,0 1 0,1-1 0,-1 0 0,0 1 0,2-1 0,3 2 146,-1-1-95,-1 1 0,1-1 0,0 0-1,0-1 1,0 1 0,0-1 0,9-1 0,35-6 315,-41 6-301,8-6-113,-5 2 85,47-17 222,-48 22-340,-1-1 1,1 1-1,0 0 1,11 3-1,-20-3 71,2 0-3,1 1 1,0 0 0,-1 0 0,1 0 0,-1 0 0,5 3 0,-7-4-2,0 1 0,-1-1 1,1 1-1,-1 0 0,1-1 0,0 1 0,-1-1 0,1 1 0,-1 0 0,0-1 0,1 1 0,-1 0 0,0-1 0,1 1 0,-1 0 0,0 0 0,0-1 0,1 1 0,-1 0 0,0 0 1,0 0-1,0-1 0,0 1 0,0 0 0,0 0 0,0-1 0,-1 1 0,1 0 0,0 0 0,0 0 0,-1-1 0,1 1 0,0 0 0,-1-1 0,1 1 0,-1 1 0,-3 5 42,-1 0 0,0 0 0,-10 11 0,-8 11-84,22-28 30,0-1-1,1 1 0,-1 0 0,1 0 1,-1 0-1,1-1 0,0 1 0,-1 0 1,1 0-1,0 0 0,-1 0 0,1 0 1,0 0-1,0 0 0,0 0 0,0 0 1,0 0-1,0 0 0,0 0 1,0 0-1,0 1 0,1-2 20,-1 1 1,1 0-1,-1-1 1,1 1-1,0-1 1,-1 1-1,1-1 1,-1 1-1,1-1 1,0 1-1,-1-1 1,1 1-1,0-1 1,0 0-1,-1 1 1,1-1-1,0 0 0,0 0 1,1 0-1,3 1 124,1 0 0,0-1-1,0 0 1,11-2-1,46-7 51,-1-3-1,89-29 0,-8-6-153,-140 46-68,0 1 1,-1-1-1,1 1 0,0-1 0,0 1 0,0 0 0,-1 0 0,6 1 0,7 0-203,-15-1 239,0 0 0,0 0 0,1 0 0,-1-1 0,0 1-1,0 0 1,0 0 0,1 0 0,-1 0 0,0 0 0,0 0-1,0 0 1,1 0 0,-1 0 0,0 0 0,0 0 0,0 1-1,1-1 1,-1 0 0,0 0 0,0 0 0,0 0 0,0 0-1,1 0 1,-1 0 0,0 0 0,0 1 0,0-1 0,0 0-1,0 0 1,1 0 0,-1 0 0,0 0 0,0 1 0,0-1-1,0 0 1,0 0 0,0 0 0,0 1 0,0-1 0,0 0-1,-6 8 309,-17 6-93,-23-3-539,35-9 313,0 1-1,0-1 1,0 2-1,-17 7 0,27-11 3,0 1-1,0-1 0,0 0 1,0 1-1,0 0 0,0-1 0,0 1 1,0 0-1,0-1 0,0 1 1,1 0-1,-1 0 0,0 0 1,0 0-1,1 0 0,-1-1 1,0 1-1,1 1 0,-1-1 0,1 0 1,-1 0-1,1 0 0,0 0 1,-1 0-1,1 0 0,0 0 1,0 1-1,0-1 0,0 0 0,0 2 1,1 0 33,1 0 1,-1-1-1,1 1 1,-1 0-1,1-1 1,0 0-1,0 1 0,0-1 1,0 0-1,0 0 1,3 2-1,5 5 40,1-1 0,0 0 0,1-1 0,-1 0 0,1-1 0,17 7 0,-21-10-16,0-1 1,0 0-1,0 0 0,0-1 0,0 0 0,0 0 0,1-1 0,-1 0 0,0-1 0,0 1 0,15-5 0,3-3 106,-1-1 0,-1-1-1,33-18 1,-50 23-98,0 1 0,0-1-1,0 0 1,-1 0 0,9-10 0,-12 12-59,-1 0-1,0 0 1,0 0-1,1 0 1,-2 0 0,1 0-1,0 0 1,-1-1 0,1 1-1,-1 0 1,0-1-1,0 0 1,-1 1 0,1-5-1,-1 6-25,0 1 0,0 0 0,0 0 0,0 0 0,0 0 0,-1 0 0,1 0 0,0 0 0,-1 0 0,1-1 0,-1 1 0,1 0 0,-1 1 0,1-1 0,-1 0 0,0 0 0,0 0 0,1 0 0,-1 0 0,0 1 0,0-1 0,0 0 0,0 1 0,0-1 0,0 1 0,0-1 0,0 1 0,0-1-1,0 1 1,0 0 0,0-1 0,0 1 0,-1 0 0,1 0 0,0 0 0,0 0 0,0 0 0,0 0 0,-2 0 0,-2 1-8,-1-1 0,1 1 1,0 0-1,-1 0 0,1 1 0,0 0 0,-5 2 0,3-1 19,0 1-1,1 0 0,-1 0 0,1 1 1,0-1-1,1 1 0,-6 6 0,10-10 23,-1 1-1,1-1 1,0 0-1,0 1 0,0-1 1,0 1-1,0-1 1,0 1-1,0 0 0,1-1 1,-1 1-1,1 0 0,-1 0 1,1-1-1,0 1 1,-1 0-1,1 0 0,0 0 1,0-1-1,0 1 1,1 0-1,-1 0 0,0 0 1,1-1-1,-1 1 0,1 0 1,-1-1-1,1 1 1,0 0-1,0-1 0,0 1 1,0-1-1,0 1 1,0-1-1,2 3 0,2 0 70,0 0 0,0 0 0,0 0 0,1-1 0,0 0 0,-1 0 1,1 0-1,0-1 0,13 3 0,0 0 174,38 4 1,-37-8-359,0 0 0,0-1 1,0-2-1,30-4 1,12-9-3598,0-3-3885,-24 8 3706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7:13.5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0 158 1824,'15'-4'10110,"25"-16"-9694,-23 11 492,-7 4-835,-1-1-1,1 0 1,-1-1-1,0 0 1,0-1-1,-1 0 1,0 0 0,-1-1-1,13-18 1,-19 25-72,0 0 1,0 0 0,0 0-1,-1 0 1,1 0 0,-1 0-1,1 0 1,-1 0 0,0 0-1,0-3 1,1 5-21,-1-1 0,0 1 1,-1-1-1,1 1 0,0 0 0,0-1 0,0 1 0,0-1 1,0 1-1,0 0 0,0-1 0,-1 1 0,1-1 0,0 1 0,0 0 1,0-1-1,-1 1 0,1 0 0,0 0 0,-1-1 0,0 1 2,1 0 1,0 0-1,-1-1 0,1 1 0,-1 1 0,1-1 0,-1 0 0,1 0 0,-1 0 0,1 0 0,-1 0 0,1 0 0,0 0 0,-1 1 0,1-1 0,-1 0 0,1 0 0,0 0 0,-1 1 0,1-1 0,0 0 1,-1 1-1,0 0 0,-5 4 97,0 0 0,1 1 0,-1-1 0,1 1 0,0 1 1,1-1-1,-1 1 0,1 0 0,-5 13 0,7-15-20,0 0-1,1 0 1,0 0-1,0 0 1,0 0 0,1 1-1,0-1 1,0 0-1,0 0 1,1 1-1,-1-1 1,1 0 0,1 0-1,-1 0 1,4 9-1,-3-10 24,0 1-1,0-1 1,0 0-1,0 0 1,1 0 0,-1 0-1,1 0 1,0 0-1,0-1 1,1 0 0,-1 1-1,1-1 1,0-1-1,-1 1 1,1 0-1,0-1 1,1 0 0,-1 0-1,0 0 1,1 0-1,-1-1 1,1 0-1,-1 0 1,1 0 0,0 0-1,-1-1 1,1 0-1,8 0 1,-1-2 99,0 0 1,-1-1-1,1 0 1,-1 0-1,16-9 1,52-31 252,-58 31-424,0 0 0,0 1-1,33-11 1,-42 16-150,-11 5 98,1 0 0,-1 0 0,0 1 0,1-1 0,-1 1 0,0-1 0,1 1 0,-1-1 0,3 1 0,-4 0 48,1 0 0,-1 0 0,1 0 0,-1 0 0,1 1 0,-1-1 0,0 0 0,1 0 0,-1 1 0,1-1 0,-1 0 0,0 1 0,1-1 0,-1 0 1,0 1-1,1-1 0,-1 0 0,0 1 0,1-1 0,-1 1 0,0-1 0,0 1 0,0-1 0,1 0 0,-1 1 0,0-1 0,0 1 0,0-1 0,0 1 0,0 0 0,1 17 93,-1-15-77,0 46 1012,1-51-984,0 1 0,-1 0 0,1 0 0,0 0-1,0 0 1,0 0 0,0 0 0,1 1 0,-1-1 0,0 0 0,0 1 0,0-1 0,1 0 0,-1 1 0,2-1 0,5-3-125,5-7 40,-11 8 39,1 1 1,-1 0-1,1 0 1,-1 0-1,1 0 1,0 0-1,-1 1 1,1-1-1,0 1 1,0-1-1,0 1 1,4-1-1,-1-5-85,-5 6 91,11 17-59,-11-13 68,0 1 1,-1-1-1,1 0 0,0 0 1,1 0-1,-1 0 0,1 0 1,-1 0-1,1-1 0,0 1 1,0 0-1,0-1 0,0 1 1,0-1-1,4 3 0,-2-2 14,0-1-1,-1 0 1,1 1-1,0-2 0,0 1 1,1 0-1,-1-1 0,0 0 1,0 0-1,1 0 1,-1 0-1,1-1 0,-1 1 1,0-1-1,1 0 1,-1-1-1,9-1 0,-9 1-517,1 0 0,-1 0-1,0-1 1,0 0 0,0 1-1,5-4 1,-4 0-1398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7:13.9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46 141 4896,'-32'-43'1824,"29"26"-1440,-7-3-96,10 11 416,5-3-448,3 1-928,11-6 320,8 5-3456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1:27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0 381 3136,'0'0'10549,"2"-5"-8698,20-14-147,7-7-881,15-31-202,7-8-228,126-100 748,-170 159-1142,0 1-1,0-1 0,0 1 1,1 0-1,-1 1 1,17-7-1,-23 11 11,0 0 0,0-1-1,0 1 1,0 0 0,1 0-1,-1 0 1,0-1 0,0 1-1,0 1 1,1-1 0,-1 0-1,0 0 1,0 0 0,0 1-1,1-1 1,-1 0 0,0 1 0,0-1-1,0 1 1,0-1 0,0 1-1,0 0 1,0 0 0,0-1-1,0 1 1,0 0 0,0 0-1,-1 0 1,1 0 0,0 0-1,-1 0 1,1 0 0,0 0-1,-1 0 1,1 0 0,0 3-1,1 1 50,-1 0 0,1 1 0,-1-1-1,0 1 1,0-1 0,0 11 0,-2-5 37,0 0 1,0 1-1,-1-1 1,-1 0-1,-5 15 1,-23 51 233,24-61-239,-50 101 811,55-110-410,7-12-317,13-10-50,110-58-60,28-19-208,-146 85 125,8-5-7,0 0 0,1 1 0,1 0 0,23-8 0,-42 19 7,1-1 1,0 1-1,-1-1 0,1 1 0,0 0 1,0 0-1,0 0 0,-1 0 1,4 0-1,-5 0 18,1 0 0,0 0 0,-1 1-1,1-1 1,-1 0 0,1 0 0,-1 1 0,1-1 0,-1 0 0,1 1 0,-1-1-1,1 1 1,-1-1 0,1 1 0,-1-1 0,1 0 0,-1 1 0,1 0-1,0 2 13,0 1-1,0-1 0,-1 0 1,1 0-1,-1 0 0,0 0 0,0 0 1,0 5-1,0-1-17,-1 13 76,-1 0 0,-7 30 0,-3 21 7,10-51-85,0-6 49,0 27 0,2-38-27,0 0 1,0 0 0,1-1-1,-1 1 1,1 0-1,0 0 1,-1 0-1,1-1 1,0 1 0,0-1-1,1 1 1,-1-1-1,1 1 1,-1-1-1,4 4 1,-4-5-4,1 0 0,-1 0 1,1 0-1,-1-1 0,1 1 1,0-1-1,-1 1 0,1-1 0,0 1 1,-1-1-1,1 0 0,0 0 1,0 0-1,-1 0 0,1 0 0,0 0 1,0 0-1,-1-1 0,1 1 1,0 0-1,-1-1 0,1 0 0,0 1 1,1-2-1,7-3 48,0 0 0,14-11 0,-17 11-25,42-24-32,2 2 0,103-40 0,-102 46 76,136-64 44,-149 67 25,-27 15-69,-12 3-80,0 0 0,0 0 0,1 0 0,-1 0 0,0 0 0,0 0 0,0 1 0,0-1 0,0 0 0,0 0 0,0 0 0,0 0 0,0 0 0,0 1 0,0-1 0,0 0 0,0 0 0,0 0 0,0 0 0,0 1 0,0-1 0,0 0 0,0 0 0,0 0 0,0 0 0,0 1-1,0-1 1,0 0 0,0 0 0,0 0 0,0 0 0,0 0 0,0 1 0,0-1 0,0 0 0,0 0 0,-1 0 0,-13 19-210,4-10 192,1 1 0,1 1 0,0-1 0,0 1 0,1 0 0,1 1 0,0 0 0,0 0 0,1 0 0,1 1 0,0 0 1,0-1-1,-1 19 0,4-24 13,1 0 1,0-1 0,1 1 0,0 0 0,0-1-1,0 1 1,1-1 0,3 9 0,-5-12 23,1-1 0,0 0 1,0 0-1,0 0 0,1 0 0,-1 0 0,0 0 1,1 0-1,-1 0 0,1 0 0,0 0 1,-1-1-1,1 1 0,0-1 0,0 0 0,0 1 1,0-1-1,0 0 0,1 0 0,-1 0 1,0 0-1,0-1 0,1 1 0,-1 0 0,0-1 1,4 1-1,0-2 2,0 0 0,0 0 0,0 0 1,0-1-1,0 1 0,0-1 0,0-1 0,-1 1 0,1-1 1,-1 0-1,0 0 0,0-1 0,0 0 0,7-6 0,0-2 80,0-1-1,0 0 0,18-28 0,-25 34-35,-1 0 0,0-1 0,0 1 0,-1-1-1,0 1 1,3-15 0,-5 18-59,-1 1 0,1 0 0,-1-1 1,0 1-1,0-1 0,0 1 0,0-1 0,-1 1 0,0 0 1,1-1-1,-1 1 0,0 0 0,-1-1 0,1 1 0,0 0 1,-1 0-1,0 0 0,0 0 0,-3-4 0,2 4-67,0 1 1,0-1-1,0 1 0,0 0 1,0 0-1,-6-3 0,7 4 46,1 0 1,-1 0-1,0 0 0,0 1 0,0-1 0,0 1 1,1-1-1,-1 1 0,0 0 0,0 0 1,0 0-1,0 0 0,0 0 0,0 0 0,-3 1 1,-6 0-143,5-2 11,5-1 38,6-3 65,-5 5 80,6-1-50,0 0 1,0 0 0,0 1 0,0-1 0,0 1 0,9 2-1,9-1 37,161 3-87,149-6 175,-310 0-264,-1-2 1,45-11 0,-53 9-1445,1 1 1,24-14-1,-37 17 924,0 0 0,1 0 0,-1 0-1,0-1 1,0 1 0,0-1 0,-1 0-1,1 0 1,0 0 0,-1 0 0,0 0-1,3-5 1,12-17-3282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7:22.2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5 695 1408,'-1'1'95,"1"-1"0,-1 1 0,1-1 0,0 1 0,-1-1 0,1 1 0,0 0 0,0-1 1,-1 1-1,1 0 0,0-1 0,0 1 0,0-1 0,0 1 0,0 0 0,0-1 0,0 1 0,0 0 0,0 0 0,0-1 0,0 1 0,0-1 0,0 1 1,1 0-1,-1-1 0,0 1 0,1 0 0,-1-1 0,0 1 0,1-1 0,-1 1 0,0-1 0,1 1 0,-1-1 0,1 1 0,0 0 0,0 0-7,-1-1 0,1 1-1,-1-1 1,0 0 0,1 1-1,-1-1 1,1 1 0,-1-1-1,1 0 1,0 1-1,-1-1 1,1 0 0,-1 0-1,1 1 1,0-1 0,-1 0-1,1 0 1,-1 0 0,1 0-1,0 0 1,-1 0-1,1 0 1,0 0 0,-1 0-1,1 0 1,0 0 0,-1 0-1,1 0 1,-1-1 0,1 1-1,0 0 1,-1 0-1,1-1 1,-1 1 0,1 0-1,-1-1 1,1 1 0,-1-1-1,1 1 1,-1 0 0,1-1-1,-1 1 1,0-1-1,1 0 1,25-27 1080,-14 9-842,0 0 0,-1-1 0,10-24 0,6-12-185,78-109-38,-65 106-66,38-72-1,-2-30-361,-72 148-25,-4 12 136,-4 8 101,-36 81-151,9-22 96,-132 349 2146,16-31-36,139-364-1791,1-3 188,-1-1 0,-9 16 0,9-22 177,7-9-216,4-3-130,2-3-218,4-4 30,-1-1 0,0 0-1,0-1 1,5-11 0,6-7 104,68-77 265,-52 66-537,17-17 139,59-50-1,66-42 138,-154 131-1,-2-1-1,0-1 1,23-30 0,-35 39-56,-1 0 1,-1-1-1,0-1 1,0 1-1,-1-1 1,-1 0-1,0-1 0,5-24 1,-3-3-98,1-73 0,-10 79 82,2 33-32,0 0-1,-1-1 0,1 1 0,0 0 0,-1 0 0,0 1 0,1-1 0,-1 0 0,0 0 0,0 0 0,0 0 0,-3-2 0,4 3 7,0 1 0,-1 0-1,1 0 1,0 0 0,-1 0 0,1 0 0,0 0 0,-1-1 0,1 1 0,0 0-1,-1 0 1,1 0 0,0 0 0,-1 0 0,1 0 0,0 0 0,-1 0 0,1 1-1,0-1 1,-1 0 0,1 0 0,0 0 0,0 0 0,-1 0 0,1 0 0,0 1-1,-1-1 1,1 0 0,0 0 0,0 0 0,-1 1 0,-6 7-116,7-8 97,-9 14-48,0-1 0,1 1 0,-9 22 0,4-7 146,-7 10 34,-10 20 482,-34 95 1,57-134-472,1 0 1,2 1 0,0 0 0,1-1-1,1 1 1,1 1 0,0-1 0,6 41-1,-2-46-18,0 0 0,1-1 0,0 1 0,10 21 0,-12-33-42,0 0 0,0 0-1,0 0 1,0 0 0,1 0-1,0-1 1,-1 1 0,1-1-1,1 0 1,-1 0 0,0 0-1,1 0 1,-1-1-1,1 1 1,0-1 0,0 0-1,0 0 1,0 0 0,0-1-1,7 2 1,-8-2-17,1-1 0,-1 0-1,1 0 1,-1 0 0,1 0 0,0-1-1,-1 1 1,0-1 0,1 0 0,-1 0-1,1 0 1,-1-1 0,3-1 0,0 0 8,0-1 0,0 0 0,-1 0 0,0-1 0,1 1 0,4-8 0,2-2 27,-2 0 0,1-1 0,-2-1 0,10-21 1,-10 19-21,9-21-46,-17 36-58,0 0 1,0 0 0,-1 0 0,1 0-1,-1-1 1,1 1 0,-1 0 0,0 0-1,0 0 1,-1-5 0,1 7 35,0 1 0,0 0 1,0 0-1,0 0 1,0 0-1,0 0 0,0 0 1,0-1-1,0 1 0,-1 0 1,1 0-1,0 0 1,0 0-1,0 0 0,0 0 1,0-1-1,0 1 0,0 0 1,0 0-1,0 0 1,0 0-1,0 0 0,0 0 1,-1 0-1,1 0 0,0 0 1,0 0-1,0-1 1,0 1-1,0 0 0,0 0 1,0 0-1,-1 0 0,1 0 1,0 0-1,0 0 1,0 0-1,0 0 0,0 0 1,0 0-1,-1 0 0,1 0 1,0 0-1,0 0 1,-6 6-253,-3 10 124,8-15 112,-5 15-4,0-1 1,0 1-1,2 0 0,0 0 0,1 1 0,0-1 1,1 1-1,1 20 0,1-30 80,1 0 0,0 0 0,3 13 0,-4-17 10,1 0 0,0 0 0,0 0 1,1 0-1,-1-1 0,0 1 0,1 0 1,0-1-1,-1 1 0,1-1 0,4 4 1,-6-5-33,1-1 1,0 1-1,0-1 0,-1 0 1,1 1-1,0-1 1,0 0-1,0 1 0,0-1 1,-1 0-1,1 0 1,0 0-1,0 1 0,0-1 1,0 0-1,0 0 1,0 0-1,0-1 0,-1 1 1,1 0-1,0 0 1,0 0-1,0-1 0,0 1 1,0 0-1,-1-1 1,1 1-1,0-1 0,0 1 1,-1-1-1,2 0 1,1-2 44,0 0 1,0 0 0,0 0 0,-1 0 0,4-5 0,1-4 2,-1 0 1,-1-1 0,0 0-1,-1 0 1,5-19 0,-5 17-40,-1-2-15,0 0-1,-1 0 1,0 0-1,-1-1 1,-1 1-1,-3-22 1,2 36-80,0-1 1,1 0-1,-1 1 1,-1-1 0,1 1-1,0-1 1,-1 1-1,0 0 1,0-1 0,-3-3-1,4 5 37,0 1 0,0 0 0,1 0-1,-1 0 1,0 1 0,0-1 0,0 0 0,0 0-1,0 0 1,0 1 0,0-1 0,-1 0 0,1 1 0,0-1-1,0 1 1,0 0 0,-1-1 0,1 1 0,0 0-1,0 0 1,-1-1 0,1 1 0,0 0 0,-1 1-1,1-1 1,0 0 0,0 0 0,-1 0 0,1 1-1,0-1 1,0 0 0,0 1 0,-1 0 0,0 0-1,1-1 21,0 1 0,1 0 0,-1-1-1,0 1 1,1 0 0,-1-1 0,1 1-1,-1 0 1,1 0 0,-1-1 0,1 1-1,-1 0 1,1 0 0,0 0-1,0 0 1,-1 0 0,1 0 0,0 0-1,0-1 1,0 1 0,0 0 0,0 0-1,0 0 1,0 0 0,0 0 0,0 0-1,1 0 1,-1 0 0,0 0 0,0-1-1,1 1 1,-1 0 0,1 0 0,-1 0-1,2 1 1,-1 0 10,0 0 0,0-1 0,1 1-1,-1 0 1,1 0 0,-1-1 0,1 1 0,-1-1 0,1 0-1,0 1 1,0-1 0,0 0 0,0 0 0,0 0 0,3 1-1,5-1 97,1 1-1,0-1 0,0-1 0,0 0 0,0 0 1,0-1-1,12-3 0,77-23 590,-54 13-448,-17 4-231,-22 7-51,1 0 0,0 0-1,13-2 1,-15 3 6,2 1-68,-7 2 96,-1-1 1,0 0 0,0 1 0,1-1 0,-1 0 0,0 1-1,0-1 1,1 0 0,-1 1 0,0-1 0,0 1-1,0-1 1,0 0 0,0 1 0,1-1 0,-1 1-1,0-1 1,0 1 0,0-1 0,0 1 0,0-1 0,-1 1-1,-5 73 40,0-19 92,5-43-44,1 1 0,3 21 0,-3-33-73,0-1 1,0 1 0,0 0 0,0-1 0,0 1-1,0-1 1,0 1 0,0-1 0,1 1 0,-1 0 0,0-1-1,0 1 1,1-1 0,-1 1 0,0-1 0,1 1-1,-1-1 1,0 1 0,1-1 0,-1 1 0,1-1-1,-1 0 1,1 1 0,-1-1 0,1 0 0,-1 1-1,1-1 1,-1 0 0,1 0 0,-1 0 0,1 1-1,0-1 1,-1 0 0,1 0 0,-1 0 0,1 0-1,0 0 1,-1 0 0,1 0 0,-1 0 0,1 0-1,-1 0 1,1 0 0,0-1 0,-1 1 0,1 0-1,-1 0 1,1 0 0,-1-1 0,1 1 0,-1 0-1,1-1 1,-1 1 0,2-1 0,2-2 48,0 0-1,0 0 1,0-1 0,0 1-1,4-5 1,12-18 200,30-52 1,-16 24-616,-34 53 337,1 1 1,-1-1-1,0 1 1,0-1-1,1 1 0,-1-1 1,0 1-1,1 0 1,-1-1-1,1 1 1,-1-1-1,0 1 0,1 0 1,-1 0-1,1-1 1,-1 1-1,1 0 1,-1 0-1,1-1 0,-1 1 1,1 0-1,-1 0 1,1 0-1,0 0 7,-1 0-1,1 1 1,-1-1-1,1 0 1,-1 0-1,1 1 1,-1-1-1,0 0 1,1 1-1,-1-1 1,1 0-1,-1 1 0,0-1 1,0 1-1,1-1 1,-1 1-1,0-1 1,0 1-1,1 0 1,7 33-135,-6-24 161,7 29 51,-5-15-107,2 0 1,1 0-1,16 38 1,-23-61 67,1 1 1,-1-1-1,1 0 1,0 0-1,0 1 1,0-1-1,-1 0 1,1 0-1,0 0 1,0 0-1,0 0 1,1 0-1,-1 0 1,0-1-1,0 1 1,0 0 0,1-1-1,-1 1 1,0 0-1,1-1 1,1 1-1,-1-1 1,-1-1 0,0 1 0,0 0-1,1-1 1,-1 1 0,0-1 0,0 1 0,0-1 0,1 1-1,-1-1 1,0 0 0,0 0 0,0 0 0,0 1-1,0-1 1,0 0 0,-1 0 0,1 0 0,0 0 0,0-1-1,-1 1 1,1 0 0,-1 0 0,1 0 0,-1-1-1,1-1 1,40-120 385,-39 117-444,5-12-72,0 0 0,2 1 0,11-20-1,-17 32 96,0 1 0,0 0 0,1 0 0,-1 0 0,1 0 0,0 1 0,0-1 0,0 1 0,1 0 0,-1 0 0,1 1 0,-1-1 0,1 1 0,0 0 0,0 0 0,9-1 0,12 0-400,1 1 1,-1 1-1,1 2 1,48 6-1,-43-2-785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7:25.0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11 623 2144,'0'0'699,"-10"-2"4442,24-9-4032,2-2-373,0 0 0,21-26 0,-2 3-320,-25 26-200,14-21 1,7-6-410,-30 43-224,-3 8 269,-24 81 394,-17 56 585,-20 33 534,54-156-866,-9 41 0,15-59 701,6-24-177,56-107 584,-53 110-1571,52-102 189,61-106-75,-97 185-64,1 2 0,1 1 0,1 0 0,40-35 0,-18 31-125,-18 13 30,-28 22 9,0-1 0,-1 0 1,1 1-1,0-1 0,0 1 0,-1-1 0,1 1 0,0-1 0,0 1 0,0 0 0,0-1 0,0 1 0,0 0 0,-1 0 0,1 0 0,0-1 0,0 1 0,0 0 0,0 0 0,0 0 0,0 1 0,0-1 0,0 0 0,0 0 0,0 0 0,0 1 0,-1-1 0,1 0 0,0 1 1,0-1-1,0 1 0,0-1 0,-1 1 0,1-1 0,0 1 0,-1 0 0,2 0 0,0 2-1,-1-1-1,0 0 1,1 0 0,-1 1 0,0-1-1,0 1 1,-1-1 0,1 1 0,0 0-1,-1-1 1,1 1 0,-1 0 0,0 2-1,-1 12 41,0-1 0,0 1 0,-2-1-1,0 0 1,-1 0 0,-1 0 0,0-1-1,-13 25 1,13-29 15,-1-1 1,0 1-1,-1-1 1,-1-1-1,1 0 0,-1 0 1,-1 0-1,0-1 1,0 0-1,0-1 1,-1 0-1,-16 9 0,12-10-6,1 0-1,0-1 1,-1 0-1,0-1 1,0-1-1,0 0 1,-1-1-1,1 0 1,-17-1-1,53 7-479,-9-6 446,-1 0 0,1-1-1,0-1 1,-1 0 0,16-2 0,0 0 79,-12 1-35,0-1 0,0 0 0,-1-1 0,1-1 0,0 0-1,-1-1 1,0-1 0,0-1 0,-1 0 0,0 0 0,0-1 0,0-1 0,16-15 0,90-84-49,0 0-56,-117 105 24,0 2 21,-1-1 1,0 0 0,0 0-1,1 0 1,-1 0 0,0-1-1,-1 1 1,1 0-1,2-4 1,-48 46 54,24-14-53,1 0 0,1 1 0,-26 52 0,28-49 0,-13 33 27,26-55 29,0 0 0,1 1 0,0-1 0,0 1 0,0 16 0,1-24-32,1 1-1,0-1 1,0 0 0,0 1-1,0-1 1,1 0 0,-1 1-1,0-1 1,0 0-1,1 1 1,-1-1 0,1 0-1,-1 0 1,1 1 0,1 1-1,-2-3-12,1 0-1,-1 0 1,1 0-1,-1 1 0,0-1 1,1 0-1,-1 0 1,1 0-1,-1 0 1,1 0-1,-1 0 0,0 0 1,1 0-1,-1 0 1,1 0-1,-1 0 0,1 0 1,-1 0-1,0-1 1,1 1-1,-1 0 1,1 0-1,-1 0 0,0-1 1,1 1-1,-1 0 1,0 0-1,1-1 0,0 1 1,2-4 54,1 0 0,0 1 1,-1-2-1,0 1 0,5-8 1,7-13 75,-1-2 0,-2 0 1,11-34-1,40-123-488,-60 181-221,-1 10 283,1 22 186,-1-6 38,-1-13 77,1 0 1,1 0-1,-1 0 1,2-1-1,-1 1 0,1-1 1,1 0-1,0 0 1,0 0-1,0 0 1,1-1-1,13 13 0,-18-20 7,1 1-1,0-1 1,-1 0-1,1 0 1,0 0-1,0 0 1,0 0-1,0 0 0,0-1 1,0 1-1,0-1 1,0 1-1,0-1 1,0 0-1,0 0 1,0 0-1,1 0 1,-1 0-1,0 0 1,0-1-1,0 1 1,0-1-1,0 1 0,0-1 1,0 0-1,0 0 1,3-2-1,5-2 68,-1-1 0,0-1 0,17-14 0,-20 16-71,46-48 266,-39 39-297,0 0 0,1 1 0,1 0-1,31-20 1,-28 21-135,-12 9 91,-1-1 1,1 1 0,0 0-1,1 0 1,6-2-1,-13 5 45,1 0 0,0 0 0,0-1 0,-1 1 0,1 0 0,0 0 0,0 0 0,-1 1 0,1-1 0,0 0 0,0 0 0,-1 0-1,1 0 1,0 1 0,-1-1 0,1 0 0,0 1 0,-1-1 0,1 1 0,-1-1 0,1 0 0,0 1 0,-1-1 0,1 1 0,-1 0 0,1-1 0,-1 1-1,0-1 1,1 1 0,-1 0 0,0-1 0,1 1 0,-1 0 0,0-1 0,1 1 0,-1 0 0,0-1 0,0 1 0,0 0 0,0 0 0,0 1 0,1 5 50,-1-1 1,0 1 0,-2 12-1,2-11-42,-4 24-4,0 0 0,-2-1 0,-1 0 0,-2 0-1,-25 58 1,31-82 64,0 0-1,-1-1 0,0 1 1,-6 7-1,8-12-11,0 0 0,0 1 1,0-1-1,-1 0 0,1 0 0,0-1 0,-1 1 1,1 0-1,-1-1 0,0 0 0,0 1 0,-4 0 1,6-2-41,0 1 1,0-1 0,-1 0-1,1 0 1,0 0-1,-1 0 1,1 0 0,0 0-1,0-1 1,-1 1 0,1 0-1,0-1 1,0 1-1,-1 0 1,1-1 0,0 0-1,0 1 1,0-1 0,0 0-1,-2 0 1,1-2 5,0 1 0,0 0 1,0 0-1,0-1 0,1 1 0,-1-1 1,0 1-1,-1-6 0,1 3-48,0 0-1,1 0 1,-1 0-1,1 0 1,0 0 0,0 0-1,1-1 1,0 1-1,0 0 1,1-7 0,-1 10 26,0 0 1,1 1-1,-1-1 1,1 0-1,-1 0 1,1 1-1,0-1 1,0 0-1,0 1 1,0-1-1,0 1 1,0-1-1,0 1 1,0 0-1,1-1 1,-1 1-1,0 0 1,1 0-1,-1 0 1,1 0-1,0 0 1,-1 0-1,1 0 1,0 1-1,-1-1 1,1 0-1,0 1 1,0 0-1,0-1 1,2 1-1,15-3 19,0 1 0,22 1 0,-21 1 144,37-6-1,-51 5-121,1 0 1,0-1-1,-1 0 0,1-1 0,-1 0 1,0 0-1,0 0 0,0 0 0,8-7 1,5-8 54,-1 0 0,-1-1 0,17-24 1,5-5-17,64-78 117,-89 106-106,0-1 0,-2 0 1,0-1-1,12-35 0,-15 34 0,-5 16-126,-2-1 0,1 1 1,-1-1-1,0 0 0,0 1 1,0-10-1,-3 12-185,-1 6 41,-4 8-18,-1 9 147,1 1 0,0 0 0,-3 24-1,2-7 136,3-14-105,1-1-1,-1 43 1,8 43-2,-2-75 123,0-4-34,2 0 1,1 0-1,12 43 1,5-8-2598,-20-59 498,-4-18-5540,1 5 5327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7:25.3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49 6720,'5'0'3040,"8"-3"-2624,-2-2 1728,5 5-1248,16-7 1184,10 2-1184,17-7 447,0 9-799,13-5 0,-3 8-352,0-5-320,-10 10 64,-10-5-128,-2 0 96,-11 0-5503,-5 8 3071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7:26.4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249 81 2816,'9'-4'1358,"1"-1"0,-1 1-1,13-11 1,-9 7 208,-11 7-1386,-1 0 1,0 0-1,0 0 1,0-1-1,0 1 1,0 0-1,0 0 1,0-1-1,0 1 1,0-1-1,-1 1 1,2-3-1,-2 3-120,0 1-1,0-1 1,1 0-1,-1 1 1,0-1-1,0 0 1,0 1-1,0-1 1,0 0 0,0 1-1,0-1 1,0 0-1,-1 1 1,1-1-1,0 1 1,0-1-1,0 0 1,-1 1-1,1-1 1,0 1 0,-1-1-1,1 1 1,0-1-1,-1 0 1,1 1-1,-1 0 1,1-1-1,-1 1 1,1-1-1,-1 1 1,1 0-1,-1-1 1,1 1 0,-1 0-1,0-1 1,0 1-1,-5-2 52,0 1-1,0 0 1,0 0-1,1 1 1,-1-1-1,0 1 1,0 0-1,0 1 1,0 0-1,0 0 1,0 0 0,1 0-1,-1 1 1,-10 5-1,2-1 8,1 1 1,1 0-1,-1 1 0,1 0 1,-12 12-1,13-11 33,0 1 1,1 1-1,0 0 0,0 0 1,2 1-1,-1 0 0,-9 20 1,17-30-89,-9 18 260,1 0 0,-6 23 0,13-38-253,0 0 0,1 0 0,0 0-1,0 0 1,1 1 0,0-1 0,0 0 0,0 1 0,0-1-1,1 0 1,0 1 0,0-1 0,0 0 0,3 7 0,-3-11-34,-1 1 0,1 0 0,0 0 0,1-1 0,-1 1 0,0-1 0,0 1 0,1-1 0,-1 1 1,1-1-1,-1 0 0,1 0 0,0 1 0,-1-1 0,1-1 0,0 1 0,0 0 0,0 0 0,0-1 0,-1 1 1,1-1-1,0 1 0,0-1 0,0 0 0,4 0 0,-3 0 9,0 0 0,0-1 0,1 1 1,-1-1-1,0 0 0,0 0 0,0 0 0,0-1 1,0 1-1,0-1 0,0 1 0,0-1 0,0 0 0,4-4 1,6-6 96,-7 8-102,-1-1 1,0 0-1,6-6 1,1-7-45,-1-1 1,13-30-1,-16 28 4,-1-1 0,10-43 0,-15 43-141,-1 18 61,-1 0-1,1 0 1,-1 0-1,1 0 1,3-8-1,-4 12 67,1 0 1,-1 0-1,1 1 0,-1-1 1,0 0-1,1 0 1,-1 0-1,1 0 0,-1 0 1,0 0-1,1 1 0,-1-1 1,0 0-1,1 0 0,-1 0 1,0 1-1,1-1 0,-1 0 1,0 1-1,0-1 0,1 0 1,-1 0-1,0 1 1,0-1-1,0 0 0,1 1 1,-1-1-1,0 1 0,0 0 1,15 20-7,-7-9 65,6 7 310,1-1-1,35 32 1,-40-41-274,1 0 0,0-1 0,1 0 0,-1-1 1,2-1-1,17 8 0,-22-11-89,-1-1 0,0-1 0,1 1 1,0-1-1,-1 0 0,1-1 0,10 0 0,12-5-2606,-4 1 912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7:29.5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7 762 3808,'-7'1'1600,"10"1"283,16-1 42,-8-3-1488,0-1 1,1 0 0,-2-1-1,1-1 1,0 1-1,-1-2 1,19-12 0,-12 7-108,-2-2 0,1 0 0,23-27 0,-9 3-118,0-3 0,-3 0 0,35-68 0,51-142 289,-80 153-399,-31 91-157,-1-1 0,1 1 1,-1-1-1,0 1 0,0-1 1,-1 0-1,0-9 1,0 12 43,0 4 6,0 0 1,0 0 0,0 0-1,0 0 1,0 0 0,0 0 0,0 0-1,1 0 1,-1-1 0,0 1 0,0 0-1,0 0 1,0 0 0,0 0 0,-1 0-1,1 0 1,0 0 0,0-1-1,0 1 1,0 0 0,0 0 0,0 0-1,0 0 1,0 0 0,0 0 0,0 0-1,0 0 1,0-1 0,0 1 0,0 0-1,0 0 1,0 0 0,-1 0-1,1 0 1,0 0 0,0 0 0,0 0-1,0 0 1,0 0 0,0 0 0,0 0-1,0 0 1,-1 0 0,1 0 0,0 0-1,0 0 1,0 0 0,-6 4 19,-5 12 137,-6 17 111,-28 48 440,34-62-541,0 0 0,2 1 0,0 1 1,1 0-1,2 0 0,-9 43 0,5-16-30,-14 75 307,21-98-157,1 0 1,2 49 0,0-72-245,0 1 0,0-1 1,1 1-1,-1-1 0,1 1 0,0-1 0,0 1 1,0-1-1,0 0 0,0 1 0,0-1 0,0 0 0,1 0 1,-1 0-1,1 0 0,0 0 0,3 3 0,-4-5-14,0 1 0,1 0 0,-1-1 0,1 1 0,-1-1 0,1 1 0,-1-1 0,1 0 0,-1 1 0,1-1 0,-1 0 0,1 0-1,-1 0 1,1 0 0,-1-1 0,1 1 0,-1 0 0,1-1 0,-1 1 0,1-1 0,-1 1 0,1-1 0,-1 0 0,0 1 0,1-1 0,-1 0 0,0 0 0,0 0 0,1 0-1,0-2 1,6-5 9,-1 1-1,0-2 1,0 1 0,-1-1-1,0 1 1,-1-2-1,1 1 1,-2-1-1,6-13 1,1-13-8,9-49 0,-12 50-86,-6 28-92,-1-1-1,0 1 1,0-11 0,-1 17-50,5 9-192,1-1 396,0 0-1,0 0 0,1 0 1,0-1-1,0 0 0,0-1 0,1 1 1,0-2-1,0 1 0,0-1 0,9 4 1,3-1 55,0 0 1,0-1-1,38 6 1,-36-9-13,0-1 0,0-1 0,35-3 0,-47 1 3,0 0 0,-1-1 0,1 0 0,-1-1 0,0 0 0,1 0 0,-2-1 0,1 0 0,0 0 0,12-9 0,-21 12-39,1 1 0,0-1 0,-1 0 0,1 1 0,-1-1 0,1 0 0,-1 1 0,1-1 0,-1 0 0,1 0 0,-1 1 0,0-1 0,1 0 0,-1 0 0,0 0 0,0 1 0,0-3 0,0 3-13,0-1-1,0 1 1,0 0-1,0-1 1,0 1 0,0 0-1,0 0 1,-1-1-1,1 1 1,0 0-1,0 0 1,0-1-1,0 1 1,-1 0 0,1 0-1,0-1 1,0 1-1,-1 0 1,1 0-1,0 0 1,-1-1-1,1 1 1,0 0 0,0 0-1,-1 0 1,1 0-1,0 0 1,-1 0-1,1 0 1,0 0 0,-1 0-1,1 0 1,0 0-1,-1 0 1,1 0-1,0 0 1,-1 0-1,1 0 1,0 0 0,0 0-1,-1 0 1,1 0-1,0 0 1,-1 1-1,1-1 1,0 0-1,0 0 1,-1 0 0,1 1-1,-14 5-130,1 0 0,0 2 0,0-1 0,1 1 0,-18 17 0,-52 55 104,75-72 61,1-1 0,-1 1 0,1 1 0,1-1 0,0 1 0,-5 10 1,9-17-10,0 0-1,0 1 1,0-1 0,1 0 0,-1 0 0,1 1 0,0-1 0,-1 0 0,1 1 0,0-1 0,0 1 0,1-1 0,-1 0 0,0 1 0,1-1 0,-1 0 0,1 0 0,0 1 0,0-1 0,0 0 0,0 0 0,0 0 0,0 0 0,1 0 0,-1 0 0,1 0 0,-1-1 0,1 1 0,0 0 0,0-1 0,3 3 0,5 2 47,-1 0 1,2-1-1,-1 0 0,1-1 1,0 0-1,0-1 0,0 0 1,0 0-1,0-1 1,1-1-1,-1 0 0,1-1 1,-1 0-1,1 0 1,-1-2-1,0 1 0,1-1 1,-1-1-1,0 0 1,0 0-1,20-10 0,-27 10-27,1 1 0,0-1 0,-1 0 0,0-1 1,0 1-1,0-1 0,0 1 0,0-1 0,-1 0 0,0-1 0,5-6 0,-4 4-18,-1 0 0,1-1 0,-2 1 0,1-1 1,-1 0-1,0 0 0,1-8 0,-2 2-8,0 0 0,-1 0 0,0 0 0,-1 0 0,-1 0 0,0 0 0,-1 1 0,-6-21 0,6 27-92,0 0 0,-1 0 0,1 0 0,-1 0 0,-1 1 0,1 0 0,-1 0 0,-11-11 0,13 14 50,0 1 0,0-1 0,0 1 0,0 0 0,0 0 0,-1 0-1,1 0 1,-1 0 0,1 1 0,-1 0 0,0 0 0,0 0 0,0 0 0,1 0 0,-1 1 0,0-1 0,0 1 0,0 0-1,-5 1 1,7 0-1,0 0 0,0-1 0,0 1 0,0 0 0,0 0 0,1 1 0,-1-1 0,0 0 0,1 1-1,-3 1 1,4-2 40,1 1-1,-1-1 0,0 0 0,1 1 1,-1-1-1,1 0 0,0 0 0,-1 0 1,1 1-1,0-1 0,0 0 0,1 2 1,5 3 26,0 0 0,1 0 1,-1-1-1,1 0 0,1 0 1,-1-1-1,1 0 0,10 3 1,-3-1-16,-1-1 1,1-1-1,0 0 1,0-1-1,0-1 1,1-1-1,-1 0 1,29-3-1,-2-5 59,54-17 0,3-1 147,-58 15-253,-28 6 0,0 1-1,0 0 1,0 1-1,0 0 1,1 1 0,26 2-1,-40-1 28,0 0 0,1 0 0,-1 0 0,0 1 0,0-1 0,1 0 0,-1 1 0,0-1 0,0 1 0,0-1 1,0 1-1,0-1 0,0 1 0,1 0 0,-2 0 0,1-1 0,0 1 0,0 0 0,0 0 0,0 0 0,0 0 0,-1 0 0,1 0 0,0 0 0,-1 1 0,1-1 0,0 1 0,-1 1 9,0-1 0,0 0 0,0 1-1,0-1 1,-1 0 0,1 1 0,-1-1-1,1 0 1,-1 0 0,0 1 0,0-1-1,0 0 1,0 0 0,-1 2 0,-2 1 35,1 0 1,-1 0-1,0-1 1,0 1-1,0-1 1,-8 6-1,-32 20-232,36-25 153,-11 7 50,-19 12-35,-36 30 0,63-46 41,1 1 1,0 1-1,1 0 1,0 0-1,1 1 1,0-1-1,1 2 1,-7 12-1,13-23-19,1 1-1,-1 0 0,0-1 0,1 1 1,-1 0-1,1-1 0,-1 1 1,1 0-1,0-1 0,0 1 0,0 0 1,0 0-1,0-1 0,0 1 0,0 0 1,1 0-1,-1-1 0,0 1 0,1 0 1,0-1-1,-1 1 0,1-1 1,0 1-1,0-1 0,0 1 0,0-1 1,0 1-1,0-1 0,0 0 0,2 2 1,-1-1 25,1-1-1,-1 0 1,0 1 0,1-1 0,-1 0 0,1 0-1,-1 0 1,1-1 0,-1 1 0,1-1-1,0 1 1,-1-1 0,1 0 0,-1 0 0,1 0-1,0 0 1,-1 0 0,1-1 0,4-1 0,6-2 33,0 0 1,-1-1 0,0-1 0,0 0-1,0-1 1,0 0 0,-1-1 0,-1 0 0,1-1-1,-1 0 1,-1 0 0,12-15 0,5-10-22,-1-2 1,-2 0 0,35-77-1,-34 57 74,-3-2 1,16-71-1,-33 107-195,-1 0 0,-1-1 0,-1-36 0,-2 39-59,2 18 107,-1 0-1,-1 0 1,1 1 0,0-1-1,0 0 1,-1 0 0,1 0-1,-1 1 1,1-1 0,-1 0-1,0 0 1,0 1 0,0-1-1,0 1 1,0-1 0,0 0-1,0 1 1,0 0 0,-2-2-1,2 2 8,0 1 0,-1-1 0,1 1-1,0-1 1,0 1 0,-1-1 0,1 1-1,0 0 1,-1-1 0,1 1 0,0 0 0,-1 0-1,1 0 1,-1 0 0,1 0 0,0 1-1,-1-1 1,1 0 0,0 1 0,-1-1-1,1 0 1,0 1 0,0 0 0,-1-1-1,1 1 1,-2 1 0,-11 10-34,0-1 0,0 2 0,1 0 0,1 0-1,-17 25 1,22-28 57,-2 2 18,1 1 1,0 1-1,1 0 1,1 0 0,0 0-1,1 1 1,0 0-1,1 0 1,1 0-1,-3 28 1,4-14-31,2 1 0,1-1 0,0 0 0,12 51 0,-11-68 25,1-1 1,0 0 0,1 0-1,1 0 1,-1 0 0,2 0-1,0-1 1,0 0 0,13 16 0,-13-20 34,-1 0 0,1-1 0,0 1 0,1-2 0,-1 1 0,1 0 0,0-1 0,0-1 0,1 1 0,-1-1 0,1 0 0,-1-1 0,1 1 0,0-2 0,8 2 0,-8-2-10,-1-1 0,1 0-1,-1 0 1,1-1 0,-1 0 0,0 0 0,1 0 0,-1-1 0,0 0-1,0-1 1,0 0 0,0 0 0,0 0 0,8-6 0,-6 2-2,0 0 1,0-1-1,0 0 1,-1 0-1,-1 0 0,1-1 1,-2-1-1,12-17 1,72-158-83,-90 209-453,-8 44 472,-3 35 147,10-91-105,1 0-1,1 0 0,0 1 1,1-1-1,0 0 0,5 13 1,-7-24 21,0 1 0,1-1 0,-1 0 0,0 0 0,1 1-1,-1-1 1,1 0 0,0 0 0,-1 0 0,1 0 0,0 0 0,0 0 0,0 0 0,0 0 0,0 0 0,0 0 0,0 0 0,0 0 0,0-1 0,0 1 0,0 0 0,1-1 0,-1 1 0,0-1 0,0 1 0,1-1 0,-1 0 0,0 1 0,1-1 0,-1 0 0,0 0 0,1 0 0,-1 0 0,0 0 0,1-1 0,-1 1 0,0 0 0,1 0 0,-1-1 0,0 1 0,0-1 0,1 1 0,0-2 0,5-1 58,-1-1 1,1 0 0,-1-1-1,0 1 1,0-1 0,6-7 0,39-46-141,51-77 0,-93 124 142,19-19 1,-25 27-60,-3 4-41,1-1 0,-1 1 0,1 0 0,-1-1 0,1 1 0,-1 0 0,0-1 0,1 1 0,-1 0 0,0 0 0,1 0 0,-1-1 0,0 1 0,0 0 0,0 1 0,0 8-12,0-1 0,-1 1 0,0-1 0,0 1 0,-1-1 0,-1 1 0,1-1 0,-5 9 0,1 1-60,-82 197-123,27-73 295,24-44 46,-26 63 477,63-162-611,-2 4 97,0 0 0,1 0 1,-1 0-1,-1-1 0,-3 6 0,6-9-88,0 1 0,-1-1-1,1 0 1,0 1 0,0-1-1,-1 0 1,1 0 0,-1 1-1,1-1 1,0 0 0,-1 0-1,1 0 1,-1 0 0,1 1-1,0-1 1,-1 0 0,1 0-1,-1 0 1,1 0 0,-1 0-1,1 0 1,0 0 0,-1 0-1,0-1 1,0 1-1,0-1 0,0 1 0,0-1 1,1 1-1,-1-1 0,0 0 0,1 1 1,-1-1-1,0 0 0,1 1 0,-1-1 1,1 0-1,-1 0 0,0-1 0,-2-6 9,-1 1 0,2-2 0,-1 1-1,1 0 1,-2-11 0,0-1-21,0 1-2,1-1 0,1 1 0,1-1 0,2-28 0,0 42 0,-1 0 0,1-1 0,1 1 0,-1 0 0,1 0 0,0 1 0,1-1 0,-1 0 0,1 1 0,0-1 0,0 1 0,1 0 0,0 0 0,0 0 0,0 0 0,0 1 0,1 0 0,-1-1 0,1 2 0,0-1 0,1 1 0,-1-1 0,0 2 0,9-5 0,9-1 2,0 0 1,1 2-1,0 1 0,0 0 1,0 2-1,28-1 0,44 4-304,-76 0-3595,0 0-3765,-11 0 3417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7:30.1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74 3488,'5'-37'3722,"-1"0"7931,-5 40-10517,0 1-922,-1-1-1,2 1 0,-1 0 1,0 0-1,1 0 0,-1 0 1,1 0-1,0 0 0,2 7 0,9 34 412,0-3-743,-1-14 206,-8-23-133,-1-1 1,1 1-1,-1 0 0,0-1 0,2 11 0,23-6-18056,-17-5 16699,10 0-593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7:30.5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 7040,'10'-4'9687,"-10"9"-9263,2 41 3050,-1-34-3479,0 1-1,1-1 0,6 18 0,0 1-846,-6-22-787,-1 0 0,1 0 0,-2 10 0,0 9-5411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7:31.0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1 152 7552,'3'-23'17450,"3"22"-16287,-4 0-1065,0 0 0,0-1 1,0 1-1,0-1 0,0 1 1,0-1-1,0 0 0,0 0 0,2-3 1,15-24 174,-11 17-202,28-48 15,-28 55-125,-3 3-124,-5 4 13,-12-3-7175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8T15:27:40.4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125 2 1248,'-3'-2'4715,"8"4"-3903,6 7-1011,29 52 1825,-32-46-1424,-1 1 0,0 0-1,-1 0 1,7 33-1,-12-45-186,2 12 171,0 1 0,-2-1-1,0 32 1,-2-31-200,0 1 222,-1-1-1,-8 31 0,-13 41 337,-17 58-214,36-134-330,-7 30 138,4-19-65,1 0 0,-3 26 1,-6 35 134,0 7-75,9 44 363,3-95-374,2-29-81,0 0 1,0 0-1,2 14 1,0-13 25,0-1 1,-2 1-1,1-1 0,-5 20 1,3-18 18,0 0 1,1 0-1,1 18 1,2 53 230,-8 92 0,3-114-174,-7 80 45,-6-33 255,-5 238-103,20 3-400,2-167 158,-6 227 89,0-147 21,10 87-48,0-184 107,8 113 85,-7-201-470,11 121 188,1 15 89,10 62-163,-18-189 67,22 133 166,-14-95-111,67 235-1,-26-166 299,-54-172-394,-1 1 0,0 0 0,-2-1 0,-1 1 0,-2 36 0,0-11 91,-3 49 367,5-96-456,0 0 1,0 0-1,0-1 0,0 1 0,0 0 0,0-1 0,0 1 0,0 0 0,1-1 0,-1 1 0,0-1 0,1 0 0,0 0 0,-1 1 0,1-1 0,0 0 0,2 1 0,2 2 29,14 9-10,0-1 0,1-1 1,0-1-1,29 9 0,9 4-126,-29-10 124,0-3 1,1 0-1,1-2 1,0-1-1,42 3 0,162-3 196,-182-7-167,211-9 216,-220 6-284,411-12-110,-389 13 114,667-33 48,-524 25-55,27-1 201,-161 4-86,84-19-1,549-95 26,-618 109-41,96-8 119,36 18-351,-167 5 88,-1 3 0,57 13 0,243 53 78,-132-17 111,-140-31-71,149 21 1,66-20-20,-191-16 14,26 2 21,310 13 141,-349-16-168,65 1 22,96-1 53,-2-1-16,13 2-3,-8-1-10,-90-5-101,108-2 127,-45 2 73,-128 1-50,19 0-45,227 1-78,-134-5 18,46 0-102,-230-2 62,7 1 74,39-7 1,-57 6-126,37 1 0,1-1 2,-39 1 90,24 2 0,-9 0-97,-33-1 98,-6-3-1819,-5-2 60,-8 4-2373,-8-3 1215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1:42.3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17 236 2400,'0'0'779,"-9"5"437,9-6-482,-4 1 676,0 1-53,7-1 411,-3-4-1598,1-1 0,-1 1 1,1 0-1,1 0 0,-1 0 1,0 0-1,1 0 0,0 0 0,0 0 1,0 0-1,4-4 0,0 0-161,0 0-1,1 1 0,0 0 1,8-6-1,-12 10-43,1 1 1,0 0-1,0 0 0,0 0 1,0 1-1,0-1 0,1 1 1,-1 0-1,7-1 0,-9 3 40,0-1-1,0 1 1,0-1 0,0 1-1,0 0 1,0-1-1,0 1 1,0 0 0,0 1-1,-1-1 1,1 0-1,0 0 1,-1 1-1,1-1 1,-1 1 0,1-1-1,-1 1 1,0 0-1,0-1 1,0 1-1,0 0 1,0 0 0,2 4-1,0 3 27,1 0 1,-1 1-1,3 17 0,1 21 118,0 50-1,-2-10-120,5-16 188,19 79 0,-25-137-37,0-1-1,1 1 0,1-1 0,0 0 1,1-1-1,8 13 0,-14-24-128,0 0 0,-1 0 0,1 0 0,0 0 0,1 0 1,-1 0-1,0 0 0,0-1 0,0 1 0,0 0 0,1 0 0,-1-1 0,0 1 0,1-1 0,-1 1 0,0-1 0,1 0 0,1 1 0,-1-1 49,1 0 0,0 0 0,0-1 0,0 1 0,-1 0 0,1-1 0,0 0 0,4-1 0,0-1 64,-1-1 1,1 1-1,-1-1 1,0 0 0,0 0-1,6-7 1,-5 4-22,0 0 1,9-14-1,-7 7 39,2-1-131,-1-1 1,-1 0-1,-1-1 1,0 0 0,7-22-1,20-92 136,-27 98-99,35-165 78,-30 92-298,-8 54 159,-4-11-1343,-1 63 1275,0-1 0,0 1 0,0 0-1,0 0 1,1 0 0,-1 0 0,0 0 0,0 0 0,0 0-1,1 0 1,-1 0 0,0 0 0,0 0 0,0 0-1,1 0 1,-1 0 0,0 0 0,0 0 0,0 0 0,1 0-1,-1 1 1,0-1 0,0 0 0,0 0 0,1 0 0,-1 0-1,0 0 1,0 0 0,0 0 0,0 1 0,0-1-1,1 0 1,-1 0 0,0 0 0,0 1 0,8 5-600,22 23 89,-19-18 653,1 0 0,16 12 0,-23-20 3,0 0 0,0 0-1,0 0 1,1-1-1,-1 0 1,1 0 0,0 0-1,-1-1 1,12 2 0,8-2 271,1-1 1,-1-1 0,29-5 0,-52 6-339,0-1 76,1 1 0,-1-1 0,1 0 0,0 0 0,-1 0 0,0 0 0,1 0 0,2-2 0,-4 2-143,0 1-1,0-1 0,0 0 0,0 1 1,-1-1-1,1 0 0,0 0 1,0 1-1,-1-1 0,1 0 0,0 0 1,-1 0-1,1 0 0,-1 0 0,0 0 1,1 0-1,-1 0 0,0 0 1,1-1-1,-4-5-4464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1:30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336 677 1312,'1'-1'72,"0"0"0,0 1 0,0-1-1,0 0 1,0 0 0,0 1 0,0-1 0,0 1 0,1-1 0,-1 1-1,0-1 1,0 1 0,1 0 0,-1 0 0,0-1 0,0 1 0,1 0-1,1 1 1,-2-1 187,1-1 1,-1 1-1,0 0 0,0 0 0,0 0 1,0-1-1,0 1 0,0 0 0,0-1 1,0 1-1,0-1 0,0 1 0,0-1 1,0 0-1,0 1 0,0-1 0,0 0 1,0 0-1,0 1 0,-1-1 0,2-2 1,-2 3-112,1-1 1,-1 1-1,0-1 1,0 1-1,0 0 1,0-1-1,0 1 1,0-1-1,0 1 1,0-1-1,0 1 1,0-1-1,0 1 1,0-1-1,0 1 1,0 0-1,0-1 1,0 1 0,0-1-1,-1 1 1,1-1-1,0 1 1,-1-1-29,0 0 0,1 0 0,-1 1 0,0-1 1,0 0-1,1 1 0,-1-1 0,0 0 0,0 1 1,0-1-1,0 1 0,0 0 0,0-1 0,-1 1 1,-7-2 68,0 1 0,0 0 0,-1 0 0,1 1 0,0 1 0,0-1 0,0 1 0,-12 3 0,13-2-136,-9 1-3,0 1 0,0 1 0,0 1-1,0 1 1,1 0 0,0 1 0,1 0-1,-1 1 1,2 1 0,-1 1 0,-20 20 0,29-25-36,0 1 0,1 0 0,0 0 0,0 1 0,1 0 0,0 0 0,0 0 0,1 0 1,0 0-1,0 1 0,1-1 0,0 1 0,1 0 0,0-1 0,0 1 0,1 15 1,0-17 53,1 1 1,-1-1 0,1 0 0,1 0 0,-1 0 0,1 0 0,0 0 0,1 0-1,3 7 1,-5-12-25,1 1-1,-1-1 1,1 0-1,-1 0 1,1 0-1,0 0 1,-1 0 0,1 0-1,0-1 1,0 1-1,0-1 1,1 1-1,-1-1 1,0 0-1,1 0 1,-1 0-1,0 0 1,1 0-1,-1 0 1,1-1-1,-1 1 1,1-1-1,0 1 1,-1-1-1,1 0 1,-1 0 0,1-1-1,0 1 1,3-1-1,4-2 117,1 0-1,-2-1 1,1 0 0,0 0 0,15-11-1,47-36 149,-53 37-230,-7 5-52,83-66 274,-78 60-209,-1-1-1,-1-1 1,21-27-1,-24 25-47,-1-1 0,16-36-1,9-45 139,-23 60-83,-2 0-1,-2-1 0,4-50 1,-8 47-34,-2-1 0,-3 1 0,-7-64 0,7 103-116,-1 0 1,0 1-1,0-1 0,-1 0 1,1 1-1,-1-1 1,0 1-1,-1 0 1,1 0-1,-1 0 1,-6-8-1,8 12 23,0 1 1,1-1-1,-1 0 0,0 1 1,0 0-1,0-1 1,1 1-1,-1 0 0,0-1 1,0 1-1,0 0 0,0 0 1,0 0-1,0-1 0,0 1 1,0 0-1,0 1 1,0-1-1,1 0 0,-1 0 1,0 0-1,0 0 0,0 1 1,0-1-1,0 0 0,0 1 1,0-1-1,1 1 0,-1-1 1,0 1-1,0-1 1,0 2-1,-4 2-20,-1 0 0,2 1 0,-7 7 0,7-9 17,-5 9 53,0 0 0,0 0 0,1 1 0,1 0 0,0 1 0,0-1 0,-8 29 0,4 0 95,-9 65 0,16-81-99,1 0 0,2 0 1,1 0-1,1 0 0,6 38 1,-3-44 48,0 0 0,2-1 1,1 1-1,0-1 0,1-1 1,1 0-1,17 27 0,-17-32 170,0 0 0,22 23 0,-28-32-167,1-1 0,-1 0-1,1 0 1,0 0 0,0-1-1,0 1 1,1-1 0,-1 0 0,1 0-1,-1 0 1,1-1 0,-1 0 0,1 0-1,5 1 1,-1-2-3,0 0-1,0-1 1,0 0-1,0-1 1,0 1-1,-1-2 1,1 1 0,-1-1-1,9-4 1,12-8 119,31-19 0,-54 30-171,22-14 151,0 0-1,32-31 1,-48 38-121,-1 0-1,0-1 1,-1 0 0,0-1-1,-1 0 1,15-27 0,-21 31-26,0 0 0,-1 0 0,0 0-1,0-1 1,-1 1 0,0 0 0,-2-19 0,1 26-54,0 2 12,0-1 0,0 1 1,0-1-1,0 0 0,0 1 0,0-1 1,0 1-1,0-1 0,1 0 1,-1 1-1,0-1 0,0 1 1,0-1-1,1 1 0,-1-1 1,0 1-1,1-1 0,-1 1 0,0-1 1,1 1-1,-1-1 0,1 1 1,-1-1-1,0 1 0,1 0 1,-1-1-1,1 1 0,-1 0 1,1 0-1,0-1 0,0 1 0,0 0-13,0 0-1,0 0 0,0 0 0,0 0 0,0 0 0,0 0 1,0 1-1,0-1 0,0 0 0,0 1 0,0-1 0,0 0 0,0 1 1,0 0-1,0-1 0,0 1 0,-1-1 0,3 2 0,6 8 25,0 0 1,-1 0-1,1 1 0,-2 0 0,0 1 0,0 0 1,-1 0-1,7 18 0,-1 7 345,13 65 1,-23-96-315,0 1-1,0-1 1,0 1 0,1-1 0,-1 0 0,2 0 0,4 8 0,-6-11-7,0 0 1,0-1-1,0 1 0,1-1 0,-1 0 1,1 0-1,-1 0 0,1 0 1,0 0-1,-1 0 0,1-1 1,0 1-1,0-1 0,0 0 0,1 0 1,-1 0-1,4 1 0,2-1 36,-1 0 0,1 0 0,-1-1 0,0 0-1,1-1 1,-1 0 0,1 0 0,13-4 0,115-56 24,-15 6-89,-73 37 65,7-2 169,79-40 1,-104 36 162,-29 22-316,-4 3-73,-15 6-136,-23 12-28,-3 2 219,-50 34 1,82-48-63,0 1 0,0 1 0,0 0 1,1 0-1,1 1 0,-1 1 0,2-1 0,-1 1 1,2 1-1,-1 0 0,2 0 0,-1 0 1,-5 18-1,11-28 22,0 0-1,1 0 1,-1 0-1,1 0 1,-1 1 0,1-1-1,0 0 1,0 0-1,0 1 1,0-1 0,0 0-1,0 0 1,1 1-1,-1-1 1,1 0 0,-1 0-1,2 3 1,-1-4 9,-1 0-1,1-1 1,0 1 0,-1 0-1,1-1 1,0 1 0,0 0-1,-1-1 1,1 1 0,0-1 0,0 1-1,0-1 1,0 0 0,0 1-1,0-1 1,1 1 0,0-1 1,1 0 0,-1 0 1,0 0-1,1 0 0,-1 0 0,1 0 1,-1-1-1,4 0 0,31-11 79,-1-2-1,-1-1 0,44-25 1,-58 28-46,-1-1 1,0-1 0,-1 0-1,-1-1 1,0-1 0,-1-1-1,20-26 1,-28 30-350,12-28-1,-25 71-62,3-24 328,0 0 0,1-1 0,-1 1-1,1 0 1,1 5 0,0-1 22,1 0 0,0 0 1,1 0-1,0 0 0,6 12 1,-8-19 20,1-1 0,-1 1 0,1 0 0,0-1 0,-1 1 0,1-1 1,1 1-1,-1-1 0,0 0 0,0 0 0,1 0 0,-1 0 0,1 0 1,0-1-1,0 1 0,-1-1 0,1 1 0,0-1 0,0 0 0,0 0 0,5 0 1,8-1 26,-1 0 1,0-1 0,1-1 0,-1-1 0,0 0 0,26-10 0,-27 9-29,112-36 0,-120 38-24,178-44-12,-95 28-18,-83 15 42,-6 3 6,0 0 1,1 0-1,-1 0 0,0-1 1,0 1-1,1 0 0,-1 0 1,0 0-1,1 0 1,-1 0-1,0 0 0,0-1 1,1 1-1,-1 0 0,0 0 1,1 0-1,-1 0 1,0 0-1,1 0 0,-1 0 1,0 0-1,1 0 0,-1 0 1,0 0-1,0 1 0,1-1 1,-1 0-1,0 0 1,1 0-1,0 1 85,-18-1-378,8 1 249,0 0 0,-1 1 0,1 0 0,0 1 1,-14 6-1,2-2-8,-3 2-57,0 0 0,1 2-1,0 0 1,1 2 0,0 0-1,1 2 1,-21 17 0,37-27 59,0 0 1,0 1-1,0-1 1,1 1 0,0 0-1,-6 12 1,8-15 51,1-1 1,0 1-1,0 0 0,0 0 1,0 0-1,0-1 0,1 1 1,-1 0-1,1 0 0,0 0 1,0 0-1,0 0 1,0 0-1,0 0 0,1 0 1,-1 0-1,1 0 0,0-1 1,2 5-1,-2-5 22,0-1-1,0 0 1,0 0 0,0 1 0,0-1-1,0 0 1,1 0 0,-1 0 0,0 0-1,1-1 1,-1 1 0,1 0-1,-1-1 1,1 1 0,-1 0 0,1-1-1,0 0 1,-1 1 0,1-1 0,-1 0-1,1 0 1,0 0 0,-1 0-1,3 0 1,4-1 59,1 0-1,-1-1 0,11-2 1,17-9 115,0-1 1,0-1 0,52-33-1,-87 48-197,13-8 36,0 0-1,0-1 0,0 0 0,-1-1 1,11-11-1,26-40 28,-47 58-43,0 0 1,0-1-1,-1 1 0,0-1 1,3-4-1,0-1-218,-19 30-891,-3 5 1026,-16 34 1,32-58 55,-80 185-233,47-87 391,-91 183 0,61-163 91,-58 104 826,120-221-996,0 1 1,0-1-1,0 0 1,-1 1 0,0-1-1,0 0 1,0-1-1,0 1 1,-3 2 0,4-4-55,1 0 1,0-1-1,0 1 1,0-1 0,-1 1-1,1-1 1,0 0 0,-1 1-1,1-1 1,-1 0-1,1 0 1,0 0 0,-1 0-1,1 0 1,0 0-1,-1 0 1,1 0 0,0-1-1,-1 1 1,1-1 0,0 1-1,-1-1 1,1 1-1,0-1 1,0 0 0,0 1-1,-3-3 1,-2-3-36,0 0 0,0 0 0,0 0-1,1-1 1,0 0 0,0 0 0,0-1 0,1 1 0,0-1 0,-5-15 0,5 10-76,0-2 1,0 1 0,2 0-1,0-1 1,-1-25 0,4 28 34,0 1 1,1-1 0,0 1 0,1-1 0,0 1 0,1 0 0,0 0-1,1 0 1,0 0 0,0 1 0,1 0 0,1 0 0,0 1 0,8-10-1,-2 5 51,1 0 0,-1 1 0,2 1 0,0 0 1,0 1-1,1 0 0,1 2 0,19-9 0,-5 5-97,1 1 1,1 2-1,0 1 1,0 2 0,1 1-1,-1 2 1,1 1-1,0 2 1,35 3 0,-67-2-98,1 0-10,-1 0 0,1 0-1,-1 0 1,1 0 0,-1 1-1,0-1 1,1 1 0,-1 0 0,1-1-1,-1 1 1,0 0 0,0 0-1,0 1 1,0-1 0,0 0 0,0 1-1,0-1 1,0 1 0,2 2-1,9 11-1341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1:46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1165 1728,'-1'1'17,"1"-1"24,-1 0 1,1 0-1,-1 0 1,1 1-1,-1-1 1,1 0-1,-1 0 1,1 1-1,-1-1 0,1 0 1,-1 1-1,1-1 1,-1 0-1,1 1 1,0-1-1,-1 1 0,1-1 1,0 1-1,-1-1 1,1 1-1,0-1 1,0 1-1,0-1 1,-1 1-1,1-1 0,0 3 1153,0-3-1116,0 0-1,0 1 1,0-1 0,0 1 0,1-1 0,-1 0-1,0 1 1,0-1 0,0 0 0,0 1-1,1-1 1,-1 0 0,0 1 0,0-1-1,1 0 1,-1 0 0,0 1 0,0-1 0,1 0-1,-1 0 1,0 1 0,1-1 0,-1 0-1,0 0 1,1 0 0,-1 0 0,1 0-1,-1 0 1,0 1 0,1-1 0,-1 0 0,0 0-1,1 0 1,-1 0 0,1 0 0,16-2 1977,-13 2-1545,3-2-250,0 1 0,-1-1 0,1 0 0,-1 0 0,1-1 0,-1 0 0,0 0 0,0-1 1,0 1-1,-1-1 0,1 0 0,8-9 0,3-5 114,-1 0 1,16-24 0,-31 40-368,22-31 76,-3-1 1,0-1 0,-3-1-1,-1-1 1,21-69-1,-33 90-131,0 6-28,-1-1-1,-1 1 1,0-1-1,0 0 1,0-15 0,-3 59-1298,4 92 213,-2-106 1325,2 1 1,0-1 0,1 0-1,10 28 1,-9-33 18,1 0 1,1 0-1,0-1 1,18 24-1,-22-33-58,1 1-1,0-1 1,1 0-1,-1 0 1,1 0-1,9 5 1,-11-8 10,0 1-1,0-1 1,0 1 0,0-1 0,0 0-1,1-1 1,-1 1 0,0 0 0,1-1 0,-1 0-1,1 0 1,5 0 0,-5-1-44,-1 0 0,1-1 1,0 1-1,-1-1 0,1 1 0,-1-1 0,0 0 1,1 0-1,-1-1 0,0 1 0,0-1 0,0 1 1,-1-1-1,1 0 0,-1 0 0,4-6 1,2-3 132,-1 0 0,12-27 1,0-8-231,23-93 1,-19 46 32,-23 92-43,1-2-90,-1-1 1,1 1-1,0 0 0,0 0 0,0 0 0,0 0 1,1 0-1,0 0 0,0 0 0,0 0 0,4-5 0,-5 8 77,-1 1 0,1-1 0,-1 1 0,1-1 0,-1 1 0,1 0 0,-1-1 0,1 1 0,0 0 0,-1 0 0,1-1 0,0 1 0,-1 0 0,1 0 0,0 0 0,-1 0 0,1 0 0,0 0 0,-1 0 0,1 0 0,0 0 0,-1 0 0,1 0 0,1 1 0,-1-1-4,0 1 0,0 0-1,1 0 1,-1-1 0,0 1-1,0 0 1,0 0 0,0 0-1,0 1 1,2 1 0,1 4-32,0 0 1,0 0 0,4 11 0,-8-16 47,16 38-20,-3 1 0,-1 1-1,-2 0 1,4 50 0,-12-74 189,-1 0 1,-1 1 0,-1-1 0,0 1 0,-5 18 0,6-35-68,-1 0-1,1 1 1,-1-1-1,1 0 1,-1 0 0,0 1-1,0-1 1,0 0 0,-1 0-1,1 0 1,0 0 0,-1 0-1,1-1 1,-1 1 0,1 0-1,-1-1 1,0 1 0,0-1-1,0 1 1,0-1 0,0 0-1,0 0 1,0 0 0,0 0-1,0 0 1,-1 0 0,1-1-1,0 1 1,-1-1 0,1 1-1,0-1 1,-1 0 0,1 0-1,-1 0 1,-3-1 0,-3-1-17,0 0 0,0 0 1,0-1-1,0 0 0,1 0 1,-1-1-1,-15-10 0,15 11-56,8 2-26,0 1 0,0 0 0,0 0 0,0-1 0,1 1 0,-1 0-1,0-1 1,0 1 0,0-1 0,1 1 0,-1-1 0,0 1 0,1-1 0,-1 1 0,0-1 0,1 0 0,-1 0-1,0-1 1,-4-6-456,3 6 46,4 5 129,-2-2-174,3-1-152,-1 1 597,1-1 0,-1 1 0,0 0 1,0-1-1,1 1 0,-1 0 0,0 1 1,3 1-1,14 6 59,-12-8 22,1 0 0,-1 0 1,1-1-1,-1 0 0,1-1 1,-1 1-1,1-2 0,-1 1 1,0-1-1,11-3 0,3-1 91,12-3-13,-2 0 0,57-26 0,-70 26-30,-1-1-1,0-1 1,0 0-1,-1-1 1,0-1-1,13-15 0,-11 8 19,22-34-1,-24 31-218,20-23 1,-30 40-9,-1 0 0,1 0 0,1 1 0,-1-1 1,1 1-1,11-6 0,-15 10 59,-1 0 1,1 0-1,0 0 0,0 0 0,-1 1 1,1-1-1,0 1 0,0-1 1,0 1-1,0 0 0,0 1 1,0-1-1,0 0 0,-1 1 1,1-1-1,0 1 0,0 0 1,-1 0-1,1 0 0,0 0 1,-1 1-1,5 2 0,0 2-9,1 0-1,-1 1 1,-1 0-1,1 0 1,-1 1-1,0 0 1,-1 0-1,4 11 1297,-9-19-1207,0 0 0,0 0 0,0 0 0,0 0 0,0 0 0,0 0 0,0 0 0,0 0 0,0 0 0,0 0 0,0 0 0,0 0 0,0 0 0,0 0 0,0 0 0,0 0 0,-9-4 878,-16-13-678,13 8-176,5 4-150,-2 1 0,1 0 0,0 0 1,-13-4-1,19 7 21,-1 0 1,0 0-1,0 1 0,0-1 1,0 1-1,1 0 1,-1 0-1,0 0 1,0 0-1,0 1 0,0-1 1,0 1-1,1-1 1,-1 1-1,0 0 1,0 0-1,-3 2 0,2 0-14,0 0-1,0 0 1,0 0-1,1 1 1,-1-1-1,1 1 1,0 0-1,0 0 1,1 0-1,-1 0 1,1 0-1,-3 7 1,1 0 53,1-1 1,0 1 0,1 0-1,0 0 1,1 0 0,0 1-1,1-1 1,1 17 0,1-11 26,1 1 0,0-2 0,1 1 0,12 29-1,-12-39 40,-1 0 0,1-1 0,0 1-1,1-1 1,-1 0 0,1 0 0,0-1-1,1 0 1,10 9 0,-12-11 39,0 0 1,0-1 0,-1 1-1,2-1 1,-1 0 0,0 0-1,0 0 1,1-1-1,-1 1 1,1-1 0,-1 0-1,1-1 1,-1 1 0,1-1-1,0 0 1,8 0-1,-2-3 88,-1 0 0,0-1 0,1 0-1,-2 0 1,15-9 0,42-32 263,-57 38-386,21-14 6,-2-2 1,0-1-1,38-43 0,-50 51-67,-13 14-60,0-1-1,0 0 1,0 0 0,-1 0 0,1 0-1,-1 0 1,0-1 0,2-3 0,-7 70-1620,2-56 1699,0 0 0,0 0 0,1-1 0,0 1 0,1 0 0,-1 0 0,1-1 0,1 1 0,-1 0 0,1-1 0,0 1 0,1-1 0,-1 0 0,1 0 0,1 0 0,-1 0 0,1 0 0,0-1 0,0 1 0,0-1 0,1 0 0,10 8 0,-1-3 51,-1-1 0,2 0 0,20 9 0,-26-14 93,0 0 1,0-1-1,0-1 0,0 0 1,1 0-1,-1 0 0,15-1 1,-22-1-80,1 0 0,0 0 0,-1 0 0,1 0 0,0-1 0,-1 1 0,1-1 0,0 0 0,-1 0 0,1 0 0,-1 0 0,1 0 0,-1-1 0,0 1 0,0-1 0,1 1 0,-1-1 0,0 0 0,0 0 0,-1 0 0,1 0 0,0 0 1,-1 0-1,1-1 0,-1 1 0,1 0 0,-1-1 0,1-3 0,-1 1-13,1-1 0,-1 1 0,0-1 0,-1 0 0,1 1 0,-1-1 0,0 0 1,-1 0-1,0 1 0,1-1 0,-2 0 0,-2-9 0,1 6-106,0 0 1,-1 1-1,0-1 1,0 1-1,-1 0 0,0 0 1,-1 0-1,-7-8 1,9 12-23,0 0 1,-1 0 0,1 1 0,-1 0 0,0-1 0,0 2 0,0-1 0,0 0 0,-1 1 0,1 0 0,-1 1 0,1-1 0,-1 1 0,-8-1 0,3 1 4,0 0 0,1 1 0,-1 0 0,1 1 1,-1 0-1,-16 5 0,20-3-103,6 0-150,15 8-129,0-4 497,0-1 0,0 0 1,0-1-1,1-1 0,0 0 1,0-1-1,15 1 0,-20-3 35,1 1 0,-1-2 0,0 1 0,1-2 0,-1 1 0,18-4 0,-22 2-24,-1 1 0,1-1 0,-1 0 0,1-1 0,-1 0 0,0 1 0,0-2-1,0 1 1,0 0 0,0-1 0,-1 0 0,0 0 0,6-7 0,1-4 125,-1 1 1,0-2-1,11-24 0,17-52 257,-6 14-377,-22 54-38,-7 14-222,1 1 0,1-1-1,0 1 1,7-11 0,-11 19 174,-1 1-1,1-1 1,-1 1 0,1-1 0,-1 1 0,1-1 0,-1 1 0,1 0 0,0-1-1,-1 1 1,1 0 0,-1-1 0,1 1 0,0 0 0,-1 0 0,1 0 0,0 0 0,-1-1-1,1 1 1,0 0 0,-1 0 0,1 0 0,0 0 0,0 1 0,-1-1 0,1 0-1,0 0 1,-1 0 0,1 0 0,-1 1 0,1-1 0,0 0 0,-1 1 0,1-1-1,-1 0 1,2 1 0,0 2-64,1-1 0,0 0-1,-1 1 1,0-1 0,4 5-1,4 8 20,0 1-1,-2 0 0,14 33 1,12 56-124,-23-71 145,-4-9 138,0 0-1,-2 1 1,0 0-1,-2 0 1,-1 0 0,-1 39-1,-2-62-31,1 0 0,0 0 0,-1 0 0,0 0 0,1 0-1,-1 0 1,-1 0 0,1 0 0,0-1 0,-1 1 0,1 0 0,-3 2 0,3-4 21,-1 1 1,1-1 0,-1 1-1,0-1 1,0 0 0,0 1-1,1-1 1,-1 0 0,0 0-1,0-1 1,0 1 0,-1 0 0,1-1-1,0 1 1,0-1 0,0 0-1,0 1 1,-4-1 0,-1-1 31,1 1 1,0-1-1,-1 0 1,1 0-1,0-1 1,0 0-1,0 0 1,0 0 0,-8-5-1,-2-3-120,-27-21 1,19 14 25,14 6-182,10 10 148,0 1 0,-1-1 0,1 1 0,0-1 1,0 1-1,-1-1 0,1 1 0,0 0 0,-1-1 0,1 1 0,0-1 0,-1 1 0,1 0 0,-1-1 0,1 1 0,0 0 0,-1 0 1,1-1-1,-1 1 0,1 0 0,-1 0 0,1 0 0,-1-1 0,1 1 0,-1 0 0,1 0 0,-1 0 0,0 0 0,1 0 1,-1 0-1,1 0 0,-1 0 0,1 0 0,-1 0 0,1 1 0,-1-1 0,-2 1-85,4-1 27,7 1-96,3 4 136,-1 0 0,1-1 0,-1 0 0,1-1 0,15 3 0,-2 0 40,-4-3 70,0 0-1,1-1 0,-1 0 1,0-2-1,1-1 0,-1 0 1,0-2-1,36-8 0,-45 7-26,0 0 0,0 0 0,0-1 0,-1-1 0,12-7 0,-8 5-2,-5 2-3,0 0 1,0 0-1,-1 0 1,1-1-1,-1-1 0,-1 1 1,0-1-1,0-1 1,11-16-1,6-11 80,-13 20-191,-1 0 0,15-30 0,-21 27-616,-3 17 201,-1 5 114,0 6 261,-3 44-254,1-31 270,2 33 1,5 29 101,-5-75 35,1 0 1,1 0-1,0 0 1,0 0-1,1 0 0,0-1 1,0 1-1,1-1 1,0 0-1,1 0 0,0 0 1,0-1-1,12 14 0,-17-20-9,1 0 0,0 0-1,-1 0 1,1-1 0,0 1-1,0 0 1,0 0 0,-1-1-1,1 1 1,0 0 0,0-1-1,0 1 1,0-1 0,0 1-1,0-1 1,0 1 0,0-1-1,1 0 1,-1 0 0,0 0-1,0 1 1,0-1 0,0 0-1,0 0 1,0 0 0,0-1-1,1 1 1,-1 0 0,0 0-1,0-1 1,2 0 0,1-1 52,0-1 0,0 1 0,-1-1 1,1 0-1,-1 0 0,1-1 0,-1 1 0,0-1 1,2-4-1,6-8 42,8-19 0,78-175 415,-52 110-312,-19 42-140,-2 0 0,-2-2 0,17-79 0,-26 76-314,-3 1 0,-2-1 0,-4-1 0,-5-101 0,1 162 91,-1-1 0,1 1 0,-1-1 0,0 1 0,0-1 0,-1 1 0,-2-6 0,4 8 114,0 1 0,-1 0 0,1-1 0,0 1-1,0 0 1,-1-1 0,1 1 0,0 0 0,-1-1 0,1 1-1,0 0 1,-1 0 0,1-1 0,0 1 0,-1 0 0,1 0-1,-1-1 1,1 1 0,0 0 0,-1 0 0,1 0 0,-1 0 0,1 0-1,-1 0 1,0 0 0,0 0 11,1 1 0,-1-1 0,0 1 0,0-1 0,1 1 0,-1-1 0,0 1 0,1 0 1,-1-1-1,0 1 0,1 0 0,-1-1 0,1 1 0,-1 0 0,1 0 0,0 0 0,-1-1 0,1 2 0,-11 23-208,2 0 0,-13 49 1,-1 54 79,5-23-10,11-70 143,-2 69 0,7-41-17,2 0 1,4 0 0,11 67-1,-8-91-7,3 14 169,21 74 0,-28-120-88,0 0 0,0-1 1,1 1-1,5 7 0,-7-11 26,0 0 1,0-1-1,0 1 0,1-1 0,-1 1 1,1-1-1,-1 0 0,1 0 0,0 0 1,0 0-1,5 2 0,-5-3-13,-1-1 0,1 0-1,0 0 1,0 0 0,0 0 0,-1 0 0,1-1-1,0 1 1,0-1 0,-1 0 0,1 0 0,-1 0-1,1 0 1,-1 0 0,1 0 0,4-4 0,3-2-64,1-1 1,10-10-1,-20 16 8,46-43 20,44-55 0,-91 100-50,0 0 0,0 0 0,0-1 0,0 1 0,1 0 0,-1 0 0,0 0 0,0 0 0,0 0 0,0 0-1,0 0 1,1 0 0,-1 0 0,0 0 0,0 0 0,0 0 0,0 0 0,1 0 0,-1 0 0,0 0 0,0 0 0,0 0-1,0 0 1,0 0 0,1 0 0,-1 0 0,0 1 0,0-1 0,0 0 0,0 0 0,0 0 0,0 0 0,1 0 0,-1 0 0,0 0-1,0 0 1,0 1 0,0-1 0,0 0 0,0 0 0,0 0 0,0 0 0,0 0 0,0 1 0,0-1 0,1 0 0,-1 0-1,0 0 1,0 0 0,5 16-425,3 16 129,-8-32 316,3 14 15,0 1 1,1 0 0,0-1-1,1 0 1,1 0 0,0 0-1,16 24 1,-22-37 15,1 0 0,-1 0 1,1-1-1,0 1 0,-1 0 0,1 0 0,0-1 0,-1 1 1,1 0-1,0-1 0,0 1 0,0-1 0,0 1 0,0-1 1,-1 1-1,1-1 0,0 0 0,0 1 0,0-1 0,0 0 1,0 0-1,2 0 0,-2 0 43,1-1 0,0 1 0,0-1 0,-1 1 0,1-1 0,-1 0 0,1 0 0,0 0 0,-1 0 0,0 0 0,1 0 0,1-2 0,3-3 64,1-1-1,-1 0 1,0 0 0,-1-1 0,8-14 0,18-44-2,-9 19-190,-11 24-5,-5 8-66,2 1-1,-1 0 1,12-13 0,-19 26 95,0 1 0,1-1 1,-1 0-1,1 1 0,-1-1 0,1 0 1,-1 1-1,1-1 0,0 1 1,-1-1-1,1 1 0,0 0 1,-1-1-1,1 1 0,0 0 1,0-1-1,-1 1 0,1 0 0,0 0 1,1-1-1,-1 2 5,-1-1 0,1 0 0,-1 0 1,1 0-1,0 1 0,-1-1 0,1 0 0,-1 1 0,1-1 0,-1 1 1,0-1-1,1 0 0,-1 1 0,1-1 0,-1 1 0,0-1 0,1 1 1,-1-1-1,0 1 0,1 0 0,1 4-65,-1 0 0,1-1 0,-1 1 0,0 0 0,1 5 0,0 15 24,-1 0-1,-3 36 0,0-17 63,-5 64 171,-22 110-1,20-168 73,-2-1 0,-31 87 1,36-121-85,-1 0 1,-16 26 0,20-38-104,1 1 1,0-1 0,-1 0-1,1-1 1,-1 1 0,0 0 0,0-1-1,0 0 1,0 1 0,-1-1-1,1 0 1,-7 2 0,8-3-2,-1 0 1,0 0-1,0 0 0,0-1 1,0 1-1,1-1 1,-1 0-1,0 0 1,0 0-1,0 0 0,0 0 1,0-1-1,0 1 1,0-1-1,0 0 1,1 1-1,-1-1 1,-4-3-1,1 1 10,-1-1 0,1 0-1,0 0 1,1-1 0,-10-9 0,6 4-20,0 1 1,1-1-1,0 0 0,0-1 0,2 0 1,-1 0-1,1-1 0,1 0 1,0 0-1,1 0 0,0 0 1,0-1-1,2 1 0,0-1 0,0 0 1,1 0-1,1-17 0,0 25-53,1-1-1,0 0 0,0 0 1,1 1-1,0-1 1,0 1-1,0-1 0,1 1 1,-1 0-1,1 0 0,0 0 1,1 0-1,-1 0 1,8-6-1,3-3-41,1 2 1,32-22-1,4 3-233,101-42 0,-108 50-2046,-21 6-4761,-23 17 6978,0-1 0,0 1 0,0 0 0,0 0 0,1 0 0,-1 0 0,0 0 1,0-1-1,0 1 0,0 0 0,0 0 0,0 0 0,0 0 0,0-1 0,1 1 0,-1 0 0,0 0 0,0 0 0,0 0 0,0-1 0,0 1 0,0 0 0,0 0 0,0 0 0,0-1 0,0 1 0,0 0 0,0 0 0,0 0 0,-1-1 0,1 1 0,0 0 0,0 0 0,0 0 0,0 0 0,0-1 0,0 1 0,0 0 0,0 0 0,-1 0 1,1 0-1,0 0 0,0-1 0,0 1 0,0 0 0,-1 0 0,1 0 0,0 0 0,0 0 0,0 0 0,0 0 0,-1 0 0,-1-3-905,-9-5-1863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1:47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46 7232,'-14'-6'2179,"13"6"-1064,7 4-527,-4-3-406,0 0 0,0-1 0,0 1 0,0-1 0,0 0 0,0 0 0,0 0 0,0 0-1,0 0 1,0 0 0,1 0 0,-1-1 0,3 0 0,7-1 322,172-19 776,-33 10-610,-19 1-3121,-111 9 24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1:47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6 5888,'-23'-6'3200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1:47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22 4736,'-28'-13'2144,"28"10"-1856,0-2 192,0 10-320,4-10-352,10 5 96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1:49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50 266 4064,'0'0'121,"0"-1"1,0 1-1,-1 0 1,1-1-1,0 1 1,-1 0-1,1 0 1,0-1-1,-1 1 1,1 0-1,-1 0 1,1 0-1,0-1 1,-1 1-1,1 0 1,-1 0-1,1 0 1,0 0-1,-1 0 1,1 0-1,-1 0 1,1 0-1,-1 0 1,0 0-1,3 1 524,7-2-391,17-6 540,-15 5-145,1-2 0,19-7 0,-27 9-505,0 0 0,0 0 0,0-1 0,0 0 0,0 0 0,-1 0 0,1 0 0,-1-1 0,0 1 0,4-6 0,-2 1 23,0 0 0,-1 0 0,0 0 0,0-1 0,0 0-1,3-17 1,-6 21-143,0 1-1,0-1 0,-1 0 1,1 1-1,-1-1 0,0 0 1,-1 1-1,1-1 0,-1 0 0,0 1 1,0-1-1,0 1 0,-1 0 1,0-1-1,-4-7 0,4 9-97,-1-1-1,0 1 1,0 0-1,0 0 0,0 0 1,-1 0-1,1 0 1,-1 1-1,0 0 0,1 0 1,-1 0-1,0 0 1,0 0-1,-1 1 1,-6-2-1,7 2 17,1 1 0,0-1 1,0 1-1,-1 0 0,1 0 0,0 0 0,0 0 1,-1 1-1,1-1 0,0 1 0,0 0 0,0 0 1,0 0-1,0 0 0,0 0 0,0 1 0,0-1 1,0 1-1,1 0 0,-1 0 0,1 0 0,-4 3 1,0 3 61,-1 0 0,1 1 0,1 0 0,-1 0 1,1 0-1,1 0 0,0 1 0,0-1 1,1 1-1,0 0 0,1 1 0,-2 15 0,3-6 208,0-1-1,2 1 0,0-1 1,1 1-1,9 33 0,-8-42-82,0 0 1,1 0-1,0-1 0,1 1 0,0-1 0,1 0 0,0-1 0,0 1 0,1-1 1,9 9-1,-13-15-56,0 0 0,0 0 1,0 0-1,1 0 1,-1-1-1,1 0 0,-1 0 1,1 0-1,0 0 1,0 0-1,0-1 0,0 1 1,0-1-1,0 0 1,0-1-1,0 1 1,0-1-1,1 0 0,-1 0 1,0 0-1,0 0 1,0-1-1,0 1 0,1-1 1,-1 0-1,0 0 1,0-1-1,-1 1 0,1-1 1,4-2-1,2-3 26,-1 1 0,0-1 0,0-1 1,-1 1-1,11-13 0,37-51 354,-25 31-370,100-115-137,-121 143-171,0 1 0,1 1-1,19-15 1,-28 24 163,-1 0 0,1 0-1,-1 0 1,1 1 0,-1-1-1,1 0 1,0 1 0,-1-1-1,1 1 1,0 0 0,0 0 0,-1-1-1,1 1 1,0 0 0,0 0-1,-1 1 1,1-1 0,3 1 0,-2 0 27,0 0 0,-1 0 1,1 1-1,0-1 0,-1 1 1,1 0-1,-1 0 0,1 0 1,3 4-1,2 4 49,0 1 0,0-1 0,11 24-1,-16-29-63,21 36 298,2-2 0,2 0 0,1-2 0,2-1 0,37 32 0,-12-18 632,-55-49-815,0 0 0,0-1 0,0 1 0,0 0 0,0-1 0,-1 1 0,1-1 0,0 1 0,0-1 0,0 1 0,0-1 1,1 1-1,-1-1 0,0 0 0,0 0 0,0 0 0,0 0 0,0 1 0,0-2 0,0 1 0,2 0 0,-2 0-150,0 0-1,-1-1 1,1 1-1,0 0 1,-1-1 0,1 1-1,-1-1 1,1 1-1,-1 0 1,1-1 0,-1 1-1,1-1 1,-1 1-1,0-1 1,1 0 0,-1 1-1,0-1 1,1 1-1,-1-1 1,0 0 0,1 1-1,-1-1 1,0 0-1,0 1 1,0-1 0,0 0-1,0 1 1,0-2-1,0-5-2900,0 1 933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1:49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610 1 4576,'-20'3'1450,"13"0"-868,-10 9 334,2 2 0,0 0 0,-19 22 0,-55 77 1430,75-93-2160,-84 121 1047,-43 15-635,27-34 345,72-76-447,39-44-2645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1:52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123 1134 2816,'0'0'36,"0"0"0,0 0 0,0 0 1,-1 0-1,1 0 0,0 0 0,0 0 0,0 1 0,-1-1 0,1 0 1,0 0-1,0 0 0,0 0 0,0 0 0,0 0 0,-1 1 0,1-1 1,0 0-1,0 0 0,0 0 0,0 0 0,0 1 0,0-1 0,0 0 1,0 0-1,0 0 0,0 0 0,0 1 0,0-1 0,0 0 0,0 0 1,0 0-1,0 1 0,0-1 0,0 0 0,0 0 0,0 0 1,0 1-1,0-1 0,0 0 0,0 0 0,0 0 0,0 0 0,0 1 1,0-1-1,0 0 0,1 0 0,-1 0 0,0 0 0,0 1 0,0-1 1,0 0-1,0 0 0,1 0 0,-1 0 0,0 0 0,0 0 0,0 0 1,1 1 699,1-1 128,0 1-654,1-1-1,-1 1 1,1-1-1,-1 0 1,1 0-1,-1 0 1,1 0-1,-1 0 1,1-1-1,-1 1 1,1-1-1,-1 0 0,1 1 1,-1-1-1,0 0 1,1 0-1,-1-1 1,0 1-1,0 0 1,0-1-1,0 1 1,3-4-1,4-4 135,-1 0 0,0 0 0,9-14-1,-13 18-355,6-12 46,-10 15-91,1 0 0,0-1 0,1 1 0,-1 0 0,0 0 1,1 0-1,-1 0 0,1 0 0,-1 1 0,1-1 0,0 0 0,0 1 0,3-3 1,-5 4 40,0 0 0,1 0 0,-1 0 0,0 0 0,0 0 0,0 0 0,0 0 0,0 0 0,1 0 0,-1 0 1,0 0-1,0 0 0,0 1 0,0-1 0,0 0 0,0 0 0,1 0 0,-1 0 0,0 0 0,0 0 0,0 0 1,0 0-1,0 1 0,0-1 0,0 0 0,0 0 0,0 0 0,1 0 0,-1 0 0,0 1 0,0-1 0,0 0 0,0 0 1,0 0-1,0 0 0,0 0 0,0 1 0,0-1 0,0 0 0,0 0 0,0 0 0,0 1 0,0 9-194,0-8 102,-1 36 72,-2 0 0,-2-1 0,-17 69 0,-46 106 1776,39-126-1187,-32 76 658,15-41 197,26-78 293,20-42-1645,0 0 0,0-1 1,0 1-1,0-1 0,-1 1 0,1-1 0,0 1 0,-1-1 0,1 0 1,0 1-1,-1-1 0,1 1 0,0-1 0,-1 0 0,1 1 0,-1-1 1,1 0-1,-1 1 0,0-1 0,0-1 25,1 0 0,0 0 0,-1 0 0,1 0 0,0-1 0,0 1 0,0 0-1,0 0 1,-1 0 0,2-1 0,-1 1 0,0 0 0,0-2 0,4-29 30,1 1 0,1-1 0,1 2 0,23-57 0,64-118-158,-27 66-13,-12 11-48,87-176-760,-132 286 629,1 0 1,1 1-1,21-25 0,-31 40 157,0 0-1,0 0 0,0 1 1,0-1-1,0 1 0,0-1 0,0 1 1,0 0-1,1-1 0,-1 1 1,4-1-1,-5 2 62,0 0 0,0 0 0,0 0-1,0 0 1,0 0 0,0 0 0,0 0 0,0 0 0,1 0 0,-1 0-1,0 1 1,0-1 0,0 0 0,0 1 0,-1-1 0,1 1 0,0-1-1,0 1 1,0-1 0,0 1 0,0 0 0,0-1 0,-1 1 0,1 0 0,0 0-1,-1-1 1,1 1 0,-1 0 0,2 2 0,0 1 0,0 1 0,0-1 0,0 1 1,-1 0-1,0 0 0,0 0 0,0 0 1,0 6-1,-2 40-34,0-38 36,-2 29 77,-1 0 1,-3 0-1,-21 71 1,23-96 160,-1 0-1,0-1 1,-1 0 0,-1 0-1,0-1 1,-1 0 0,-1 0-1,-23 26 1,28-37-49,0 1 1,-1-1-1,1 0 1,-1-1-1,-7 4 0,11-6-147,1 0 0,-1 0 0,0 0-1,0 0 1,0-1 0,0 1 0,0-1-1,0 1 1,0-1 0,0 0 0,0 1-1,0-1 1,0 0 0,0-1 0,0 1-1,0 0 1,0 0 0,0-1 0,-4-1-1,6 2-29,-1 0-1,1 0 0,0 0 0,0-1 0,-1 1 0,1 0 0,0 0 0,0-1 1,0 1-1,0 0 0,-1 0 0,1 0 0,0-1 0,0 1 0,0 0 0,0-1 1,0 1-1,0 0 0,0 0 0,0-1 0,0 1 0,0 0 0,0-1 0,0 1 1,0 0-1,0 0 0,0-1 0,0 1 0,0 0 0,0 0 0,0-1 1,0 1-1,0 0 0,0-1 0,0 1 0,1 0 0,-1 0 0,0-1 0,0 1 1,0 0-1,1 0 0,-1 0 0,0-1 0,0 1 0,0 0 0,1 0 0,-1 0 1,0 0-1,0 0 0,1-1 0,-1 1 0,0 0 0,1 0 0,20-10-332,-15 7 263,22-10-10,164-83 165,-153 74 53,0-2 0,57-47 0,-21 3 71,72-85 1,-123 125-153,-2-1 0,-1 0 0,-1-2 0,-2 0 0,0-1 0,-3-1 0,23-68 0,35-224-224,-65 279 81,-4 28-4,0 0-1,-2 0 1,0-1-1,-1 1 1,-1 0-1,-3-21 1,3 37 47,0 0 1,-1 1 0,1-1 0,0 0-1,-1 1 1,0-1 0,1 1-1,-1-1 1,0 1 0,0-1 0,1 1-1,-1-1 1,0 1 0,-1 0 0,1-1-1,0 1 1,0 0 0,0 0-1,-1 0 1,1 0 0,-1 0 0,1 0-1,-1 1 1,-1-2 0,1 2 3,0-1 0,0 1 1,0 0-1,0 0 0,0 0 0,0 0 1,1 1-1,-1-1 0,0 0 1,0 1-1,0-1 0,1 1 0,-1 0 1,0 0-1,0-1 0,1 1 1,-1 0-1,1 0 0,-1 1 1,-2 1-1,0 2 37,0-1 1,0 1-1,1 0 1,-1 1-1,1-1 1,0 1-1,0-1 1,1 1-1,0 0 1,-3 11-1,1-5 1,-13 45-71,-18 106 0,10 63-114,21-149 298,4 0 0,3 0 0,21 120 1,-22-182-12,1 0 1,1 0-1,0 0 1,1-1-1,1 0 1,12 25-1,-16-37-33,-1 1 0,0-1 0,0 0 0,1-1 1,0 1-1,-1 0 0,1 0 0,0-1 0,0 1 0,0-1 0,0 1 0,0-1 0,0 0 0,0 0 0,0 0 1,0 0-1,1 0 0,-1 0 0,0-1 0,1 1 0,-1-1 0,0 1 0,1-1 0,-1 0 0,1 0 0,-1 0 1,1 0-1,-1-1 0,0 1 0,1-1 0,-1 1 0,4-2 0,1-3 17,-1 1 0,1-1 0,-1-1 0,0 1 0,0-1 0,0 0 0,-1 0 0,6-8 0,13-16 89,6-3-168,1 2 0,2 0 0,1 2 0,42-27 0,-67 50-60,0 0 1,1 1-1,0 1 1,0-1-1,1 2 1,-1-1-1,1 1 1,0 1-1,-1 0 1,1 0-1,0 1 0,0 1 1,0 0-1,0 0 1,0 1-1,19 4 1,-14-1 72,0 1-1,-1 1 1,0 0 0,0 1 0,-1 0 0,0 1 0,0 1 0,18 14-1,-22-9-59,-9-13 64,-1 0-1,1 0 0,-1 0 0,1-1 0,-1 1 1,1 0-1,0 0 0,0 0 0,-1 0 1,1-1-1,0 1 0,0 0 0,0-1 1,0 1-1,0-1 0,0 1 0,0-1 1,0 1-1,0-1 0,2 1 0,-8-19 1169,2 13-1192,0-1-1,0 1 0,-1 0 1,0 0-1,0 1 0,0-1 0,0 1 1,-1 0-1,0 0 0,0 1 1,0-1-1,0 1 0,0 0 1,-11-4-1,12 5-40,-1 1 0,0-1 0,0 1 0,0 0 0,0 1 0,0-1 0,0 1 0,0 0 0,-1 0 0,1 0 0,0 1 0,0 0 0,0 0 0,0 0 0,0 1 0,1-1 0,-1 1 0,-7 4 0,0 2 20,1 0 0,0 1 0,0 0-1,1 1 1,0 0 0,1 0 0,0 1 0,1 0-1,0 1 1,0 0 0,2 0 0,-1 1 0,2 0 0,-1 0-1,2 0 1,-4 17 0,6-19-4,0 0 0,1 0 1,1 0-1,0 0 0,2 17 0,-1-24 53,0 1 0,0 0 0,0-1 0,0 0 0,1 1 0,0-1 0,0 0 0,0 0 0,0 0 0,1 0 0,0 0 0,0-1 0,0 1 0,0-1 0,7 6 0,-6-6 74,1 1 0,0-1 0,0 0 0,0 0 0,0 0 0,0-1 0,1 0 0,-1 0 0,1 0 0,9 1 0,-11-3-37,0 0 0,0-1-1,0 1 1,1-1 0,-1 0-1,0-1 1,0 1 0,0-1-1,-1 1 1,1-1 0,0-1-1,-1 1 1,1 0-1,-1-1 1,1 1 0,-1-1-1,0 0 1,3-4 0,2-4 15,0 0 1,0-1 0,-1 0 0,7-16-1,5-18 35,20-67-1,-24 65-111,-4-9-795,-9 54-62,0 9 578,-2 12 113,-1 35 24,-1-28 103,2 0 1,3 35 0,12 18 59,-12-69 7,-1 0 0,1 0-1,1-1 1,0 1 0,0-1 0,8 12 0,-10-17 15,0-1-1,0 0 1,-1 0 0,1 0 0,0 0-1,1 0 1,-1 0 0,0 0 0,1-1 0,-1 1-1,0-1 1,1 0 0,0 0 0,-1 0-1,1 0 1,3 1 0,-2-2 9,-1 0 0,0 0-1,0 0 1,1-1 0,-1 1 0,0-1-1,0 0 1,0 0 0,0 0 0,0 0 0,0-1-1,0 1 1,0-1 0,3-2 0,5-4 16,0 0 1,0-1 0,-1 0-1,10-12 1,36-48 206,-25 31-128,0 1-43,-10 13-134,-2 1-1,-1-2 1,16-27 0,-32 47 19,11-18-77,-7 15-298,-6 8 377,0 0 1,0 0 0,0 0-1,1 0 1,-1 0-1,0 0 1,0 0 0,0 0-1,0 0 1,0 0-1,0 0 1,0 0 0,0 0-1,0 0 1,0 0-1,1 0 1,-1 0 0,0 0-1,0 0 1,0 0-1,0 0 1,0 0 0,0 0-1,0 0 1,0 0-1,0 0 1,0 0 0,0 0-1,0 0 1,1 0-1,-1 1 1,0-1 0,0 0-1,0 0 1,0 0-1,0 0 1,0 0 0,0 0-1,0 0 1,0 0 0,0 0-1,0 0 1,0 0-1,0 0 1,0 1 0,0-1-1,0 0 1,0 0-1,0 0 1,0 0 0,0 0-1,0 0 1,0 0-1,0 0 1,0 0 0,0 0-1,0 0 1,0 1-1,0-1 1,0 0 0,0 0-1,0 0 1,0 0-1,0 0 1,-1 49-298,4 84 245,-1-118 147,0 0-1,1 0 1,0 0-1,2 0 1,-1-1-1,13 24 1,-16-35-38,1 0 1,0-1 0,-1 1-1,1-1 1,0 1 0,1-1-1,-1 0 1,0 0-1,1 0 1,-1 0 0,1 0-1,-1-1 1,1 1 0,3 1-1,-4-3-5,0 1-1,0 0 0,0-1 0,0 0 0,0 1 0,0-1 0,0 0 1,0 0-1,0 0 0,0 0 0,0 0 0,0-1 0,0 1 1,0 0-1,0-1 0,0 0 0,0 1 0,0-1 0,0 0 0,-1 0 1,1 0-1,3-3 0,8-8-3,-1-1-1,-1-1 1,1 0 0,-2-1 0,10-17-1,-7 11-54,-3 5-19,27-37-34,-33 48 20,0 0-1,1 0 1,0 1 0,0 0-1,0 0 1,0 0-1,9-5 1,-13 9 43,-1 0 0,0 0 0,1 0 0,-1-1 1,0 1-1,1 0 0,-1 0 0,1 0 0,-1 0 0,0 0 0,1 0 0,-1 0 0,1 0 1,-1 0-1,0 0 0,1 0 0,-1 0 0,1 0 0,-1 0 0,0 1 0,1-1 1,-1 0-1,0 0 0,1 0 0,-1 1 0,0-1 0,1 0 0,6 13-182,-1 15 67,4 155 345,-11-183-206,1 0 0,0 1 1,0-1-1,0 0 1,0 0-1,0 0 0,0 0 1,0 1-1,0-1 0,0 0 1,0 0-1,0 0 0,0 0 1,0 0-1,0 1 1,0-1-1,0 0 0,1 0 1,-1 0-1,0 0 0,0 0 1,0 1-1,0-1 1,0 0-1,0 0 0,0 0 1,0 0-1,0 0 0,1 0 1,-1 0-1,0 0 1,0 1-1,0-1 0,0 0 1,0 0-1,0 0 0,1 0 1,-1 0-1,0 0 1,6-4 316,5-12-91,-5 7-213,-1-1 1,9-8 0,4-8 26,-6 5-32,-4 6-89,1 1 1,0 0-1,0 1 1,2 0-1,19-19 1,-29 31 55,-1 1 1,0-1-1,1 1 0,-1 0 0,1-1 1,0 1-1,-1 0 0,1-1 1,-1 1-1,1 0 0,-1 0 0,1 0 1,0-1-1,-1 1 0,1 0 1,-1 0-1,1 0 0,0 0 0,-1 0 1,1 0-1,0 0 0,-1 0 1,1 0-1,-1 1 0,1-1 1,0 0-1,-1 0 0,1 0 0,-1 1 1,1-1-1,-1 0 0,1 1 1,-1-1-1,1 0 0,-1 1 0,1-1 1,-1 1-1,1-1 0,-1 1 1,0-1-1,1 1 0,-1-1 0,0 1 1,1-1-1,-1 1 0,1 1 1,1 3-70,1 2 0,-1-1 1,2 12-1,-1-7 95,4 8-20,0-1 0,10 17 0,-13-27 15,1-1 0,-1 1 0,2-1 0,-1 0 0,1-1 0,0 0 0,7 7 0,-9-10 19,1 1 0,-1-1 0,1 0 0,0-1 0,0 1 0,0-1 0,0 0 0,0 0 0,1 0 0,-1-1 0,0 0 0,1 0 0,-1 0 0,1-1 0,-1 0 0,1 0 0,0 0 0,-1-1 0,6-1 0,-1-1 27,-1-2 0,1 1 0,-1-1 0,0 0 0,-1-1 0,0 0 1,1-1-1,-2 1 0,1-1 0,-1-1 0,0 0 0,7-10 0,4-8 21,0-1 0,20-46 0,-10 18 30,-9 19-138,22-60 0,-38 85-110,0 2-628,-3 9 745,0 0 1,1 1-1,-1-1 0,1 0 0,-1 0 0,0 1 1,0-1-1,1 1 0,-1-1 0,0 0 0,1 1 1,-1-1-1,0 1 0,0-1 0,0 0 0,0 1 0,1-1 1,-1 1-1,0-1 0,0 1 0,0-1 0,0 1 1,5 13-33,-1 0 0,0 1 0,-1-1 0,0 1 0,0 27 0,-11 143 68,6-163 125,-1-1 0,-1 0 0,-7 21 0,11-40-94,-1 0-1,0 0 1,0 0 0,0 0 0,-1 0-1,1 0 1,0 0 0,-1 0-1,-1 2 1,2-4-24,1 1 0,-1 0 0,0-1 0,1 1 0,-1-1 0,0 0 0,1 1 0,-1-1 0,0 1 0,0-1 0,1 0 0,-1 1 0,0-1 0,0 0 1,0 0-1,1 0 0,-1 0 0,0 0 0,0 0 0,0 0 0,0 0 0,1 0 0,-1 0 0,0 0 0,0 0 0,0-1 0,1 1 0,-1 0 0,0-1 0,-1 0 0,-9-8 12,0-1 0,0 0 0,-13-17 0,16 17 127,-5-9-237,13 18 73,0 1 1,0 0-1,0 0 0,0 0 0,0-1 0,0 1 0,1 0 1,-1 0-1,0 0 0,0 0 0,0-1 0,0 1 0,0 0 1,0 0-1,0 0 0,1 0 0,-1 0 0,0-1 0,0 1 1,0 0-1,0 0 0,1 0 0,-1 0 0,0 0 0,0 0 1,0 0-1,0 0 0,1 0 0,-1 0 0,0 0 0,0 0 0,0 0 1,1 0-1,-1 0 0,0 0 0,0 0 0,0 0 0,1 0 1,10 1-17,1 0 1,-1 1-1,0 0 1,0 1 0,11 5-1,17 3 56,12 3-208,-5-2-345,92 14-1,-132-26 435,16 1-3437,-16-4 289,-10-4-658,-2 1 1044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1:53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134 120 7552,'-67'-47'3424,"29"22"-2976,24 16 128,9 4-416,-4-7 64,9 8-128,5-8-4352,9 7 2304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1:56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317 711 3232,'-1'-5'4612,"1"5"-4509,0 0-1,0 0 1,0 0-1,0 0 1,0 0-1,0 0 1,-1 0-1,1 0 1,0 0-1,0 0 1,0 0-1,0 0 1,0 0-1,0 0 1,-1 0-1,1 0 1,0 0-1,-14 6 1399,-19 12-2190,31-16 1105,-12 6-312,2-1 26,1 1 1,0 0 0,0 1 0,-18 17-1,-2 7 270,-32 44-1,49-58-295,1 0-1,1 2 1,1-1 0,-12 30 0,21-45-16,0 0-1,1 1 1,-1 0 0,1-1 0,1 1 0,-1 0 0,1-1 0,0 10 0,0-13-32,0 0-1,1 0 0,-1-1 1,1 1-1,-1 0 0,1 0 1,0 0-1,0-1 1,-1 1-1,1-1 0,0 1 1,1 0-1,-1-1 1,0 1-1,0-1 0,1 0 1,-1 0-1,0 1 1,1-1-1,-1 0 0,1 0 1,0 0-1,-1 0 1,1-1-1,0 1 0,0 0 1,-1-1-1,1 1 0,3 0 1,0-1 23,0 0 0,1 0 0,-1 0 0,0-1 0,0 1 0,0-1 0,0 0 0,0-1 0,0 1 0,0-1 0,0 0 0,0 0 0,4-4 0,4-1 54,0-2 0,0 0-1,13-12 1,-5 1 16,0-2 0,31-43-1,27-53-139,-35 50-128,-5-4-1379,-39 72 1490,0 0 1,0 0-1,0 0 1,0 0-1,0 0 1,0 0-1,0 0 1,0 0 0,0 0-1,0 0 1,0 0-1,0 0 1,0 0-1,0-1 1,1 1-1,-1 0 1,0 0 0,0 0-1,0 0 1,0 0-1,0 0 1,0 0-1,0 0 1,0 0-1,0 0 1,0 0 0,0 0-1,0 0 1,0 0-1,0 0 1,0 0-1,0 0 1,0 0 0,0 0-1,0 0 1,0 0-1,0 0 1,1 0-1,-1 0 1,0 0-1,0 0 1,0 0 0,0 0-1,0 0 1,0 0-1,0 0 1,0 0-1,0 0 1,0 0-1,0 0 1,0 0 0,0 0-1,0 0 1,0 0-1,0 0 1,0 0-1,0 1 1,0-1-1,0 0 1,0 0 0,0 0-1,0 0 1,0 0-1,0 0 1,0 0-1,1 0 1,0 6-272,0 9 91,-2 28 394,3-1-1,1 0 0,12 61 1,-13-94-49,1 0 0,0 0 1,0 0-1,1 0 0,0-1 0,0 1 1,10 13-1,-14-21-118,1-1 0,0 1 0,-1-1 0,1 1-1,0 0 1,-1-1 0,1 0 0,0 1 0,-1-1 0,1 1-1,0-1 1,0 0 0,0 1 0,-1-1 0,1 0 0,0 0 0,0 0-1,0 0 1,0 0 0,-1 0 0,1 0 0,0 0 0,0 0 0,0 0-1,0 0 1,-1 0 0,1-1 0,0 1 0,0 0 0,0-1-1,-1 1 1,2-1 0,2-1 69,-1-1 0,0 1 0,0-1 1,-1 0-1,5-4 0,5-9 70,-1-1 1,0-1 0,-2 0-1,1 0 1,8-27 0,1-1-67,-16 39-103,0-1 0,0 1 1,-1 0-1,0-1 0,-1 0 1,0 1-1,0-1 0,-1 0 1,1 1-1,-2-1 0,0-11 1,0 15-60,0 0 0,0 0 0,0 1-1,0-1 1,0 0 0,-1 0 0,0 1 0,0-1 0,0 1 0,0 0 0,0-1 0,-1 1 0,1 0 0,-1 0 0,0 0 0,0 1-1,-3-3 1,-5-4-826,8 6 422,6 4 371,-3 0 163,57 7 304,184-17 219,-213 6-437,-1-1 1,0-1 0,38-11-1,-56 12-85,1 0-1,0-1 0,9-6 0,13-7 15,-24 15-163,-4 1 83,0 1 0,-1-1 0,1 0 0,5-4 0,-8 5 3,0 0 0,0 0 0,0 0 0,0 0 0,0 0 0,-1 0 0,1 0 0,0 0 0,0 0 1,-1 0-1,1-1 0,-1 1 0,0 0 0,1 0 0,-1-1 0,0 1 0,0 0 0,1-1 0,-1-1 0,0 1 6,0-1 0,1 1-1,-1 0 1,1-1 0,0 1-1,-1 0 1,1 0-1,2-4 1,7-20 41,24-88 36,-1-29-90,-9 35-42,3-12-114,-26 119 105,-1 0 0,0-1 0,0 1 0,1 0 0,-1 0 0,0-1 0,0 1 0,0 0 0,0 0 0,-1-1 0,1 1 0,0 0 0,0 0 0,-1 0 0,1-1 0,-1 1 0,1 0 0,-1 0 0,0-2 0,-2 4-190,-1 6 138,0 1 0,0-1 0,1 0 0,0 1 0,0-1 0,-2 11 0,-8 52 24,7-39 12,-28 115 125,19-89-36,-25 79-144,13-47 120,-43 186 108,-14 46 1361,80-311-1158,4-9-235,-1 1 0,0 0 0,1 0-1,-1 0 1,1 0 0,-1 0 0,1 0-1,0 0 1,0 3 0,0-5-71,0 1 1,0-1-1,0 0 0,0 0 0,1 0 1,-1 0-1,0 0 0,0 1 0,0-1 1,0 0-1,0 0 0,0 0 0,0 0 1,0 0-1,1 0 0,-1 1 0,0-1 1,0 0-1,0 0 0,0 0 0,0 0 1,1 0-1,-1 0 0,0 0 0,0 0 1,0 0-1,0 0 0,1 0 0,-1 0 1,0 0-1,0 0 0,0 0 1,0 0-1,0 0 0,1 0 0,-1 0 1,0 0-1,0 0 0,0 0 0,0 0 1,1 0-1,-1 0 0,0 0 0,0 0 1,0-1-1,0 1 0,0 0 0,1 0 1,6-6 129,7-14-67,-2 0-1,0-1 1,-2 0 0,14-37 0,-2 6-61,67-125-304,-75 149 293,-11 21-39,0 0-1,0 1 0,1-1 1,-1 1-1,2 0 0,-1 0 0,10-10 1,-14 15 18,1 1 1,-1 0-1,0-1 1,1 1-1,-1-1 0,1 1 1,-1 0-1,1-1 1,-1 1-1,1 0 1,-1 0-1,1-1 1,-1 1-1,1 0 1,-1 0-1,1 0 1,-1 0-1,1 0 1,0-1-1,-1 1 0,1 0 1,-1 0-1,1 0 1,-1 1-1,1-1 1,-1 0-1,1 0 1,0 0-1,-1 0 1,1 0-1,-1 1 1,1-1-1,-1 0 1,1 1-1,-1-1 0,1 0 1,-1 1-1,0-1 1,1 0-1,-1 1 1,1-1-1,-1 1 1,0-1-1,1 1 1,-1-1-1,0 1 1,1 0-1,1 4-8,-1-1-1,1 1 1,-1 0-1,1 8 1,0-6-15,4 46-130,2 6 242,-5-41-18,11 38-25,-12-51-14,-1 0 1,1 0 0,1 0-1,-1 0 1,1-1 0,0 1-1,0-1 1,5 6 0,-5-7 4,0-1 1,0 0 0,0 1 0,0-1 0,0-1-1,0 1 1,1 0 0,-1-1 0,1 0 0,-1 0-1,1 0 1,0 0 0,5 0 0,4 0 100,1-1-1,18-1 1,-21 0-40,10-2-42,0-1 1,0-1-1,0-1 0,-1 0 1,26-13-1,-27 11-5,-3 1 18,0-1 1,0-1-1,-1 0 0,0-1 1,-1 0-1,0-2 0,24-24 1,-15 4-113,-22 31 45,1 0 0,0-8-1,-2 9 10,0-1-1,-1 1 0,1-1 1,0 1-1,0-1 0,0 1 1,0-1-1,1 1 1,-1-1-1,0 1 0,0-1 1,0 1-1,0-1 0,0 1 1,1-1-1,-1 1 0,0-1 1,0 1-1,1-1 1,-1 1-1,0 0 0,1-1 1,-1 1-1,0-1 0,1 1 1,-1 0-1,1-1 0,-1 1 1,1 0-1,-1 0 1,1-1-1,-1 1 0,1 0 1,0 0-1,-1 2 43,-1-3-31,1 1 0,0-1 0,0 1 0,0 0 0,0-1 0,0 1 0,0 0 0,1-1 0,-1 1 0,0 0 0,0-1 0,0 1 0,0 0 0,0-1 0,0 1 0,1 0 0,-1-1 0,0 1 0,0 0 0,0-1 0,1 1 0,-1 0 0,0 0 0,1-1 0,-1 1 0,0 0 0,0 0 0,1-1 0,0 1-6,0 0-1,-1-1 0,1 1 0,-1-1 1,1 1-1,-1-1 0,1 1 1,-1-1-1,1 1 0,-1-1 0,1 0 1,-1 1-1,0-1 0,1 0 0,-1 1 1,0-1-1,0 0 0,1-1 0,4-11 67,4-13 140,2-4 22,2-2-125,-10 16-84,-2 12-49,-1 0 0,1 0 1,0 0-1,0 0 0,0 0 1,1 0-1,2-5 0,-4 9 20,0 0 0,0 0 0,0 0-1,0 0 1,0 0 0,0 0 0,0 0-1,0 0 1,-1 0 0,1 0 0,0 0-1,0 0 1,0 0 0,0 0 0,0 0 0,0 0-1,0 0 1,0 0 0,0 0 0,0 0-1,0 0 1,0-1 0,0 1 0,0 0-1,0 0 1,0 0 0,-1 0 0,1 0 0,0 0-1,0 0 1,0 0 0,0 0 0,0 0-1,0 0 1,0 0 0,0 0 0,0 0-1,0 0 1,0 0 0,0 0 0,0 0-1,0 0 1,0-1 0,0 1 0,0 0 0,0 0-1,0 0 1,0 0 0,0 0 0,0 0-1,0 0 1,0 0 0,0 0 0,0 0-1,0 0 1,0 0 0,0 0 0,0 0-1,0 0 1,0-1 0,0 1 0,0 0 0,0 1-14,0-1 0,-1 0 0,1 0 1,0 0-1,-1 1 0,1-1 0,0 0 0,-1 0 1,1 1-1,0-1 0,-1 0 0,1 1 1,0-1-1,0 0 0,0 1 0,-1-1 1,1 1-1,0-1 0,0 1 0,-5 25-144,1 0 0,1 0 0,1 47 0,8 36 168,-4-91 60,1-1-1,1 0 1,0 1 0,8 17 0,-11-32-32,0-1 1,0 1-1,0-1 1,1 0-1,-1 1 1,1-1-1,0 0 1,-1 0-1,1 0 0,0 0 1,4 3-1,-5-5-7,-1 1 1,1-1-1,0 0 0,0 1 0,0-1 0,0 0 0,0 1 1,0-1-1,0 0 0,0 0 0,0 0 0,0 0 0,0 0 1,1 0-1,-1 0 0,0 0 0,0 0 0,0 0 0,0-1 1,0 1-1,0 0 0,0-1 0,-1 1 0,1-1 0,0 1 0,0-1 1,0 0-1,0 1 0,0-1 0,0 0 0,2-2 30,-1 1-1,1-1 1,-1 0 0,0 0-1,0 0 1,0 0-1,0 0 1,-1 0 0,1-1-1,1-3 1,2-6 70,36-81 102,-17 37-331,2 2 0,38-60-1,-52 102-350,-12 13 450,0 0 1,0 0-1,0 0 0,0 0 1,0-1-1,1 1 0,-1 0 1,0 0-1,0 0 0,0 0 1,0 0-1,1 0 0,-1 0 1,0 0-1,0 0 0,0 0 1,0 0-1,0 0 0,1 0 1,-1 0-1,0 0 0,0 1 1,0-1-1,0 0 0,0 0 1,1 0-1,-1 0 1,0 0-1,0 0 0,0 0 1,0 0-1,0 0 0,0 0 1,0 1-1,1-1 0,-1 0 1,0 0-1,2 13-221,-7 72-90,-17 128 322,-50 212 1,56-344 61,6-30 130,-1 0 0,-27 71-1,36-116-148,-1-1 0,0 1 0,0-1-1,0 0 1,-1 0 0,1 0 0,-1 0 0,0-1-1,-8 7 1,10-10-24,1 0-1,-1 1 1,0-1-1,1 0 1,-1 0-1,0-1 1,0 1-1,0 0 1,0-1-1,0 1 1,0-1 0,0 1-1,0-1 1,0 0-1,0 0 1,0 0-1,0 0 1,0 0-1,0-1 1,0 1-1,0-1 1,0 1-1,0-1 1,0 0-1,0 1 1,1-1-1,-1 0 1,0 0-1,0-1 1,1 1 0,-1 0-1,-2-3 1,-4-5 17,0-1 0,0 0 0,1 0 0,1 0 0,0-1 0,0 0 0,-4-13 0,5 15-23,1-1 0,1 1 0,0-1 0,0 1 0,1-1 0,0 0 0,0 0 0,1 0 0,1 0 0,0-11 0,1 10-20,0 0-1,1 1 1,0-1 0,0 1-1,1-1 1,0 1 0,1 0-1,1 0 1,-1 0 0,1 1-1,1 0 1,0 0 0,8-10-1,1 4 23,-1 0 0,2 1-1,0 1 1,0 0-1,23-12 1,95-46 139,-122 65-134,32-15-54,65-20 0,-106 40-308,-1 0 0,1 1 0,-1-1 0,1 1 0,0-1 0,0 1 1,-1 0-1,1 0 0,0 0 0,3 1 0,8 5-1879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2:01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133 787 3488,'3'-5'5356,"-7"5"-4131,0 0-1114,0 1 0,1 0-1,-1 0 1,1 0 0,-1 0 0,1 0-1,-1 1 1,1 0 0,0 0 0,0 0-1,0 0 1,0 0 0,0 0 0,-3 3 0,-2 3 138,0 1 1,1-1 0,-9 13 0,10-12-94,1 0-1,0 0 0,1 1 0,0-1 0,1 1 1,-1 0-1,2 0 0,0 0 0,0 0 1,1 0-1,0 1 0,0 14 0,2-17-46,-1-1-1,1 1 0,1-1 1,-1 0-1,1 0 0,0 0 1,1 0-1,0 0 0,0 0 1,0-1-1,1 1 0,0-1 1,0 0-1,0 0 0,1 0 0,0-1 1,11 10-1,-14-13-45,0-1 0,0 1 1,0-1-1,0 0 0,1 1 0,-1-1 0,0 0 0,1-1 1,-1 1-1,0 0 0,1-1 0,-1 1 0,1-1 0,-1 1 0,1-1 1,-1 0-1,1 0 0,-1-1 0,1 1 0,-1 0 0,1-1 1,-1 1-1,0-1 0,4-1 0,-2 0 1,0-1 1,-1 1-1,1-1 1,0 0-1,-1 0 0,0 0 1,0 0-1,0-1 1,0 1-1,0-1 0,0 1 1,2-7-1,2-4 77,0-1 0,-1 0-1,0 0 1,3-19 0,-6 24-139,-2-1 1,1 1 0,-1-1 0,0 0-1,-1 1 1,-1-1 0,-1-13-1,1 20-63,-1 0-1,1-1 1,-1 1-1,0 0 0,0 0 1,0 0-1,0 0 0,-1 0 1,0 1-1,1-1 1,-2 1-1,1-1 0,0 1 1,0 0-1,-1 0 0,0 1 1,0-1-1,1 1 0,-2 0 1,1 0-1,0 0 1,0 0-1,0 1 0,-1 0 1,1 0-1,-10-1 0,3 3-93,7 1 155,8-2 43,0 0 70,-1 1 0,1-1 0,-1 1 0,1 0 0,3 2 0,-3-2-34,0 0 0,0 0 0,0 0 0,-1-1 0,7 1 0,-2-1 29,1-1-1,0 0 1,0-1-1,-1 0 0,1 0 1,13-6-1,47-25 431,-47 21-457,10-5 48,0-1 0,-1-2-1,-1-1 1,-1-1 0,-1-2 0,29-30-1,-47 41-107,0 1 0,-2-1-1,1 0 1,-2-1 0,0 0-1,9-25 1,-8 17 12,-2 0 0,-1 0 1,5-44-1,-10 47-72,0 0 0,0 0 1,-6-24-1,6 31-56,0 10 74,0 1-1,0-1 1,0 0-1,0 1 1,0-1 0,-1 1-1,1-1 1,0 1-1,-1-1 1,1 1-1,-2-2 1,2 2 16,0 1-1,0 0 0,-1 0 1,1 0-1,0-1 1,0 1-1,-1 0 1,1 0-1,0 0 1,0 0-1,-1 0 1,1 0-1,0 0 1,0-1-1,-1 1 1,1 0-1,0 0 1,-1 0-1,1 0 1,0 0-1,0 0 1,-1 0-1,1 1 1,0-1-1,-1 0 1,1 0-1,0 0 1,0 0-1,-1 0 1,1 0-1,0 0 1,0 1-1,-1-1 1,1 0-1,0 0 1,0 0-1,0 0 1,-1 1-1,1-1 0,0 0 1,0 0-1,-1 1 1,-6 12-114,5-10 75,-10 26-215,1 0-1,-10 47 1,1-6 216,7-29 102,1 0 0,-5 45 1,14-67-60,2-1 1,0 0-1,1 1 0,1-1 1,1 1-1,0-1 1,7 25-1,-7-39 43,-1 0-1,1 0 1,-1 0 0,1 0-1,0 0 1,1 0-1,-1-1 1,0 1 0,1-1-1,0 0 1,5 5 0,-6-6 13,0-1 0,0 1 0,0-1 0,0 0 0,0 0 0,0 0 0,0 0 0,0 0 0,1 0 0,-1-1 0,0 1 0,1-1 0,-1 1 0,0-1 0,1 0 0,-1 0 0,0 0 0,1 0 0,-1-1 0,0 1 0,5-2 0,1-1 3,0-1 1,-1 0-1,0-1 1,1 0-1,-1 0 1,-1 0-1,1-1 0,5-7 1,13-10-14,-19 18-68,-1-1 1,0 1-1,0-1 0,0-1 0,-1 1 0,0-1 0,0 0 0,0 1 1,3-12-1,-7 18 7,0 0 0,0 0 0,0 0 0,0 0 0,0-1 0,1 1 0,-1 0 0,0 0-1,0 0 1,0 0 0,0 0 0,0 0 0,1 0 0,-1 0 0,0 0 0,0 0 0,0 0 0,0 0 0,0 0 0,1 0 0,-1 0 0,0 0 0,0 0 0,0 0 0,0 0 0,1 0 0,-1 0 0,0 0 0,0 0 0,0 0 0,0 0 0,0 0 0,1 0 0,-1 0 0,0 1 0,0-1 0,0 0 0,0 0 0,0 0 0,0 0 0,0 0 0,1 0 0,-1 0 0,0 1 0,0-1 0,0 0 0,0 0 0,0 0 0,0 0 0,0 0 0,0 1 0,0-1 0,9 12-381,-5-6 276,4 2 171,0-1 0,0 0 1,1-1-1,0 0 0,0 0 1,1-1-1,17 8 0,-25-13 0,1 1-1,0-1 1,-1 1-1,1-1 1,0 0-1,-1 0 0,1 0 1,0 0-1,-1-1 1,1 1-1,3-2 1,26-9 517,-20 5-468,-1-1 1,0-1-1,-1 0 1,1 0-1,-1-1 1,11-12 0,-4 4-48,11-10 38,19-18-241,-44 42 63,-2 3 57,-1-1-1,1 1 1,-1-1-1,1 1 0,-1-1 1,1 1-1,-1-1 1,1 1-1,-1 0 1,1-1-1,0 1 1,-1 0-1,1 0 1,0-1-1,0 1 1,0 1 14,-1-1 0,0 1 0,1 0 0,-1-1 0,0 1 0,1 0 0,-1 0 0,0-1 0,0 1 0,0 0 0,0 0-1,1-1 1,-1 1 0,0 0 0,0 0 0,-1 0 0,1-1 0,0 2 0,-3 35-96,-1 1-1,-3-1 0,-13 49 1,-2 5 40,6-5 61,-49 221 379,58-282-253,-1 0-1,-2-1 1,-14 28 0,24-51-94,-1 0 0,1 0 0,-1 0 0,1 0 0,-1 0 0,1 0 0,-1-1 0,0 1 0,0 0 0,1 0 0,-1-1 1,0 1-1,0 0 0,0-1 0,1 1 0,-1-1 0,0 1 0,0-1 0,0 0 0,0 1 0,0-1 0,0 0 0,0 0 0,0 1 0,0-1 1,0 0-1,0 0 0,0 0 0,0 0 0,-1-1 0,1 1 0,0 0 0,0 0 0,0 0 0,0-1 0,1 1 0,-2-1 0,-1 0 6,1-1 0,0 1 0,0 0 0,0-1 0,1 0 0,-1 1 0,0-1 0,0 0 0,1 0 0,-1 0 0,1 0 0,0 0 0,0 0 0,-1 0 0,1-3 0,-1 1-36,1-1 0,1 0 0,-1 0 0,1 0 1,-1 0-1,2 0 0,-1 0 0,1-6 1,11-45 79,-7 36-15,1-6-71,1 0 0,2 0 0,0 1 0,1 1 0,20-34 0,-19 41 1,1 0 0,1 0 0,0 1-1,1 0 1,1 2 0,0-1 0,24-16 0,-15 14 37,-1 2-1,2 1 1,40-18 0,-37 21 63,41-17-86,70-40-1,-131 63 47,-1 1 1,1-1-1,-1-1 0,0 1 1,-1-1-1,9-10 0,-12 13-42,-1 0 0,0 0 1,0-1-1,0 1 0,0-1 0,-1 1 0,1-1 0,-1 0 0,0 0 1,0 0-1,-1 0 0,1 0 0,-1 0 0,1 1 0,-1-1 0,-1-6 1,1 6-14,-1-1 1,0 1-1,1-1 1,-2 1 0,1-1-1,0 1 1,-1 0-1,0-1 1,-3-4-1,4 7-20,0 1 0,0 0 0,0 0-1,0 0 1,0 0 0,0 0-1,0 1 1,-1-1 0,1 0 0,0 0-1,0 1 1,-1-1 0,1 1-1,-1-1 1,1 1 0,0-1 0,-1 1-1,1 0 1,-1 0 0,1 0-1,-1 0 1,1 0 0,-1 0 0,1 0-1,-1 0 1,1 1 0,0-1-1,-1 0 1,1 1 0,-1 0 0,1-1-1,-3 2 1,-8 4-10,0 0-1,1 1 1,-1 1 0,1-1-1,1 2 1,-1-1 0,-15 19-1,24-25 33,0 0-1,1 0 0,-1 0 1,1 0-1,0 0 0,0 1 1,-1-1-1,2 0 0,-1 1 1,0-1-1,0 1 1,1-1-1,-1 1 0,1-1 1,0 1-1,-1-1 0,1 1 1,1-1-1,-1 5 0,1-3 19,1-1 0,-1 0-1,0 0 1,1 0-1,0 0 1,-1 0-1,1 0 1,1 0 0,-1-1-1,0 1 1,0-1-1,1 1 1,3 1-1,1 2 56,1-1 0,0 0 0,0-1 0,1 0 0,0 0 0,-1 0 0,1-1 0,0-1-1,1 1 1,9 0 0,-6-2 7,1-1-1,0-1 0,0 0 1,0 0-1,-1-2 1,18-4-1,82-32 88,-55 17-203,7-1 82,152-58 157,-209 77-248,0 0 0,1 1 0,-1 0 1,1 1-1,0 0 0,15-2 0,-23 4 41,-1 0 1,1 0-1,0 0 0,0 0 0,-1 1 1,1-1-1,-1 0 0,1 0 0,0 0 0,-1 1 1,1-1-1,0 0 0,-1 0 0,1 1 1,-1-1-1,1 1 0,-1-1 0,1 0 0,-1 1 1,1-1-1,-1 1 0,1-1 0,-1 1 1,1-1-1,-1 1 0,0 0 0,1-1 0,-1 1 1,0-1-1,0 1 0,0 0 0,1-1 0,-1 1 1,0 0-1,0-1 0,0 1 0,0 0 1,0-1-1,0 1 0,0 0 0,0-1 0,-1 2 1,1 1-18,-1 0 1,1 0 0,-1-1-1,0 1 1,0 0 0,0 0 0,0-1-1,-3 4 1,-9 12 17,6-9-11,0 1 0,0 0 0,-6 14-1,12-22 32,0 1-1,0-1 0,0 1 0,0-1 0,0 1 0,1-1 0,-1 1 0,1-1 0,0 1 0,0-1 0,0 1 0,0 0 0,0-1 0,0 1 1,1-1-1,-1 1 0,1-1 0,0 1 0,0-1 0,2 5 0,-2-5 11,0-1 0,1 1 1,-1 0-1,1-1 0,0 1 1,-1-1-1,1 0 0,0 0 0,0 1 1,0-1-1,0 0 0,0-1 0,0 1 1,0 0-1,0 0 0,0-1 1,0 0-1,0 1 0,0-1 0,1 0 1,-1 0-1,4 0 0,3-1 74,-1 0-1,1 0 0,-1-1 1,10-3-1,-8 1-53,-1 1 0,0-2 0,-1 1-1,1-1 1,-1 0 0,0-1 0,0 0 0,0 0-1,-1-1 1,0 0 0,-1 0 0,10-13 0,12-22-56,-2-1 0,36-82 0,120-282 144,-176 395-154,8-22-141,-13 32 145,-1 1-1,1-1 1,-1 1 0,1-1 0,-1 1 0,0-1 0,0 1-1,0-1 1,0 1 0,0-1 0,0 1 0,0-1-1,-1 0 1,1 1 0,0-1 0,-1 1 0,-1-3 0,2 4 9,0 0 0,0-1 1,-1 1-1,1-1 0,-1 1 1,1 0-1,0 0 0,-1-1 1,1 1-1,-1 0 1,1 0-1,-1 0 0,1-1 1,-1 1-1,1 0 0,0 0 1,-1 0-1,1 0 0,-1 0 1,1 0-1,-1 0 1,1 0-1,-1 0 0,1 0 1,-1 0-1,1 0 0,-1 0 1,1 1-1,-2-1 1,-14 9-204,12-7 176,-4 3-7,0 1 0,1-1 0,0 1 0,0 1 0,0-1 0,1 1-1,0 1 1,-7 9 0,0 4-37,-20 43 0,18-28 26,1 0 1,2 1-1,-9 45 0,-7 115-106,26-176 201,1 1 0,1-1-1,1 0 1,1 0 0,0 0-1,2 0 1,7 25 0,-9-40 10,1-1 1,-1 0-1,1 1 1,0-1-1,6 8 1,-8-11-17,1 0 0,-1-1 0,1 1 0,0 0 1,0-1-1,0 1 0,0-1 0,0 1 0,0-1 1,0 0-1,0 0 0,0 0 0,1 0 0,-1 0 0,5 0 1,0 0 63,1-1 1,-1 0-1,1-1 1,-1 1 0,1-2-1,-1 1 1,0-1 0,15-5-1,3-4-19,27-15 0,-35 17-91,10-5-4,-1-2-1,-1 0 1,0-2 0,-2 0-1,0-2 1,-1 0 0,30-36-1,-51 54 18,18-18-159,-18 20 150,-1 0 0,0-1 0,1 1 0,-1 0 0,1 0 0,-1 0 0,0 0 0,1-1 0,-1 1 0,1 0-1,-1 0 1,0 0 0,1 0 0,-1 0 0,1 0 0,-1 0 0,0 0 0,1 0 0,-1 0 0,1 0 0,0 0-1,-1 1-8,0-1 0,1 0-1,-1 1 1,1-1-1,-1 1 1,0-1-1,1 1 1,-1-1-1,0 1 1,1-1-1,-1 1 1,0-1-1,0 1 1,1-1 0,-1 1-1,0 0 1,0-1-1,0 1 1,0 0-1,1 11 9,0 0-1,-1-1 1,0 1-1,-1 0 1,0-1-1,-1 1 1,0 0-1,-1-1 1,0 0-1,-1 0 1,0 0-1,-1 0 0,0 0 1,0-1-1,-2 0 1,1 0-1,-1-1 1,0 0-1,-1 0 1,0 0-1,-1-1 1,-12 9-1,14-12 55,1-1 0,-1 0-1,0-1 1,0 0 0,-1 0-1,1 0 1,-1-1 0,1 0-1,-1-1 1,0 0 0,1 0-1,-1 0 1,0-1 0,0 0-1,0-1 1,1 0 0,-1 0-1,0 0 1,1-1 0,-1-1-1,1 1 1,0-1 0,-1 0-1,1 0 1,1-1 0,-1 0-1,0-1 1,1 1 0,0-1-1,0 0 1,-7-9 0,12 14-44,1-1-1,0 1 1,-1-1 0,1 1 0,0-1 0,-1 1 0,1-1 0,0 1 0,0-1 0,-1 1 0,1-1 0,0 1 0,0-1 0,0 0 0,0 1 0,0-1 0,0 1-1,0-1 1,0 0 0,0 1 0,0-1 0,0 1 0,0-1 0,0 0 0,0 1 0,1-1 0,-1 1 0,0-1 0,0 1 0,1-1 0,-1 1 0,0-1 0,1 1-1,-1-1 1,0 1 0,1-1 0,-1 1 0,1-1 0,-1 1 0,1 0 0,-1-1 0,1 1 0,-1 0 0,1 0 0,-1-1 0,1 1 0,1 0 0,4-3-2,0 0 1,1 1-1,8-2 1,-12 3-2,43-8-20,1 1-1,54 0 1,-50 4 87,84-15 0,-127 17-320,36-10-303,-24 3-2052,-6-2-3634,-9 5 3831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1:39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2177 9 6656,'-33'-9'3008,"23"9"-2624,6 0 576,-1 0-608,-9 0-704,4 0 160,-13 0-3968,-2 9 2272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2:01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16 7232,'-8'-4'3264,"16"13"-2848,-2-5 1920,8-1-1376,8 2 512,8-1-864,7-8 63,7 4-383,6-5-192,-3 2-32,2-6-64,-7 9 0,-8-9-352,-6 9 192,-15-7-4031,1 7 2303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2:02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9 5888,'-95'-9'2688,"87"14"-2336,2-5 224,12 0-384,8-5-512,8 5 160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2:04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122 783 4224,'0'-1'247,"-1"-1"0,0 1 0,1-1 0,0 1-1,-1-1 1,1 0 0,0 1 0,0-1 0,0 0 0,0 1 0,0-1 0,0 1 0,0-1 0,1 0 0,0-1 0,-1-12 4422,-2 18-4319,-1 3-110,0 2 22,0-1 0,0 0 1,-1 0-1,0 0 0,-7 7 0,-5 12 139,5-7-149,1 1 0,0 1 0,2-1 1,1 2-1,0-1 0,2 1 0,0 0 1,2 0-1,-2 36 0,5-56-173,0 0-1,0 1 0,0-1 1,1 0-1,-1 0 1,1 0-1,-1 0 1,1 0-1,0 1 1,0-1-1,1 3 1,-1-5-47,-1 1 0,1-1 0,-1 1 0,1-1 0,-1 0 0,1 1 0,-1-1 0,1 1 0,-1-1 0,1 0 0,-1 0 0,1 1 0,0-1 0,-1 0 1,1 0-1,0 0 0,-1 1 0,1-1 0,0 0 0,-1 0 0,1 0 0,-1 0 0,1 0 0,0 0 0,-1-1 0,1 1 0,0 0 0,-1 0 0,1 0 0,0-1 1,-1 1-1,1 0 0,-1-1 0,1 1 0,-1 0 0,1-1 0,-1 1 0,2-1 0,4-5 94,1 0 0,-1-1 0,0 0 0,0 0 0,0 0 0,6-14 0,16-17 11,20-12-53,-28 30-81,32-41 0,-11 2-888,-42 61 846,0 0 1,0 1-1,0-1 0,0 0 0,1 1 0,-1-1 1,1 0-1,0 1 0,0-1 0,0 1 1,0-1-1,0 1 0,0-1 0,0 0 1,1 1-1,0-1 0,-1 0 0,1 1 1,0-1-1,0 0 0,0 0 0,0 1 0,0-1 1,2 2-1,1 1 75,0 0 0,0 0 0,0 0 0,0 0 1,1-1-1,-1 1 0,1-1 0,0 0 0,7 3 0,-3-2 77,1-1-1,-1-1 1,1 0 0,0 0-1,0-1 1,0 0 0,0 0-1,0-1 1,0-1 0,1 0-1,-1 0 1,0-1-1,12-2 1,-12 1-51,-1 0-1,1 0 0,-1-1 1,0 0-1,0-1 1,0 0-1,0 0 1,-1-1-1,0 0 1,0 0-1,0-1 0,0 0 1,12-14-1,-18 18-65,-1-1 0,1 0 0,0 0-1,-1 0 1,0 0 0,1 0 0,-1 0-1,0 0 1,-1 0 0,1 0 0,-1-1-1,1-5 1,-1 7-23,0-1 0,0 1-1,0 0 1,-1 0 0,1 0-1,0-1 1,-1 1 0,0 0-1,0 0 1,0 0 0,1 0-1,-2 0 1,1 0 0,0 0 0,0 0-1,-1 0 1,1 1 0,-1-1-1,1 0 1,-1 1 0,-2-2-1,21-1-18,0 0 0,22 0 0,40-9-82,-27 3 122,-30 6 15,-8 2-10,-1 0 0,1 0 1,-1 1-1,19 1 1,-21 1 20,0 1-152,-11-2 124,1 0 0,-1 1-1,0-1 1,0 0 0,1 1 0,-1-1 0,0 0 0,0 1 0,0-1 0,0 1 0,0-1 0,1 0-1,-1 1 1,0-1 0,0 1 0,0-1 0,0 0 0,0 1 0,0-1 0,0 1 0,0-1 0,-1 1-1,1-1 1,0 0 0,0 1 0,0 0 0,-5 22-152,5-16 155,-2-1-1,1 1 1,-1-1 0,-2 7-1,0-4 37,0 0-39,0-1 0,1 1 0,0 1 1,0-1-1,1 0 0,0 1 0,-1 15 0,3-24 29,0 0-1,0 1 1,1-1-1,-1 0 0,0 0 1,0 1-1,1-1 0,-1 0 1,0 0-1,1 0 1,-1 1-1,1-1 0,0 0 1,-1 0-1,1 0 1,0 0-1,0 0 0,-1 0 1,1 0-1,0 0 1,0-1-1,0 1 0,0 0 1,0 0-1,0-1 0,1 1 1,-1-1-1,0 1 1,0-1-1,0 1 0,1-1 1,-1 0-1,0 0 1,0 1-1,1-1 0,-1 0 1,2 0-1,5 0 108,0-1 0,-1 0-1,1 0 1,0 0 0,9-4 0,8-2-14,0-2 0,0-1 1,0 0-1,-1-2 0,-1-1 0,41-29 1,-36 18-121,0-1 1,-1-1 0,-1-2-1,37-52 1,53-108 47,-19 30 23,-69 113-337,24-49 0,-48 81-245,-8 15 222,0 3 231,0 0 0,1 0 1,-5 8-1,-26 65-177,-41 145 0,65-189 259,-56 222 51,61-230 132,1 1 0,-1 40 0,5-67-184,0 1 1,-1 0-1,1 0 0,0 0 0,0-1 1,0 1-1,0 0 0,0 0 0,1-1 1,-1 1-1,0 0 0,0 0 0,0-1 1,1 1-1,-1 0 0,0-1 0,1 1 1,-1 0-1,0-1 0,1 1 0,-1 0 1,1-1-1,-1 1 0,1-1 0,-1 1 1,1-1-1,0 1 0,-1-1 0,1 1 1,0-1-1,-1 0 0,1 1 0,0-1 1,-1 0-1,1 0 0,0 1 0,0-1 1,-1 0-1,1 0 0,0 0 0,0 0 1,0 0-1,-1 0 0,1 0 0,0 0 1,0 0-1,1-1 0,1 0 45,1-1-1,0 1 1,0-1-1,0 0 0,-1 0 1,1 0-1,-1 0 1,6-6-1,21-22 3,50-64 0,-47 54-37,81-115 6,-66 86-29,14-15-4,56-81 59,-81 106-101,34-78-1,-47 88-293,-23 43-80,-5 12 192,-59 128 172,9-20-3,-170 372-25,220-478 81,-114 260 318,117-266-296,-5 16 403,-11 24 0,12-35 165,6-15-46,10-12-417,0 0 1,1 1-1,1 0 1,19-22 0,70-67-246,-68 72 135,-24 27-58,-1-1 1,1 2 0,18-13-1,-26 19-9,0 0-1,1 1 1,0 0-1,-1-1 1,1 1-1,-1 0 1,1 0-1,0 1 1,0-1-1,0 0 1,0 1-1,-1 0 1,1 0-1,0 0 1,0 0-1,0 0 1,0 0-1,0 1 1,-1-1-1,1 1 1,0 0-1,3 2 1,2 1 1,0 2 0,-1-1 0,1 1 0,-1 0 0,-1 1 0,1 0 0,9 13 0,2 2 42,-3-4 92,-2 0 0,15 26-1,-7-11 186,-19-30-262,0 0 0,0-1 0,0 1 0,1-1 0,-1 1 0,0-1 0,1 0 0,0 0 0,-1 0 0,5 2 0,-6-4-172,0 0 0,0 1 0,0-1-1,0 0 1,0 1 0,0-1-1,0 0 1,-1 0 0,1 0 0,0 0-1,0 0 1,0 0 0,0 0 0,0 0-1,0-1 1,0 1 0,0 0-1,0 0 1,-1-1 0,1 1 0,0 0-1,0-1 1,0 1 0,0-1 0,-1 0-1,1 1 1,0-1 0,-1 1-1,1-1 1,0 0 0,-1 1 0,1-1-1,-1 0 1,1 0 0,-1 0 0,1 1-1,-1-1 1,0 0 0,1-2-1,0 1-621,0-1 0,0 1 0,-1-1-1,1 0 1,-1 1 0,1-1 0,-1 1-1,0-6 1,0 7 557,0-12-2700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2:04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57 7136,'-25'-9'3232,"36"18"-2816,-6-9 1920,9 3-1376,14-3 1024,11 0-1153,22-9-255,5 6-352,15-9-160,-1 6-32,-10-2 224,-9 4-128,-17-5-32,-11 9-64,-10-8-3487,1 8 1887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2:05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21 5824,'-66'-21'2624,"36"21"-2272,26 0-288,8 0 384,12 0-224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2:09.1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1324 4480,'-14'10'1445,"10"-6"2124,9-5-1490,14-2-273,-17 3-1660,0 0-1,0-1 0,0 1 1,0 0-1,0-1 0,0 1 1,0-1-1,0 1 1,0-1-1,0 0 0,0 0 1,2-1-1,4-6 201,1 1-1,-1-1 1,0 0-1,-1-1 1,0 1 0,0-2-1,5-9 1,36-74 772,-43 82-980,1-1-32,40-86 700,42-132-1,-79 200-636,-1 1-135,1 1 0,1 0 0,21-39-1,-30 66-46,-1 1 1,0-1-1,0 1 0,1 0 0,-1-1 0,0 1 0,0 0 0,1-1 1,-1 1-1,0 0 0,1 0 0,-1-1 0,1 1 0,-1 0 0,0 0 1,1 0-1,-1 0 0,1-1 0,-1 1 0,0 0 0,1 0 0,-1 0 1,1 0-1,-1 0 0,1 0 0,-1 0 0,0 0 0,1 0 0,-1 0 1,1 0-1,-1 0 0,1 1 0,-1-1 0,0 0 0,1 0 0,-1 0 1,1 1-1,13 11-192,1 7 100,-1 1 0,0 0 0,-2 1 0,-1 0 1,13 33-1,-17-35 90,-2 0 0,0 0 0,-1 1-1,-1-1 1,1 31 0,-3-14-6,-3 0-1,-5 39 1,4-52 129,-1 0 0,-1 0-1,-1 0 1,-14 33 0,18-52-75,0 0 0,0 0 0,0-1 0,0 1 0,-4 3 0,5-5-8,0-1-1,0 0 1,-1 0 0,1 0 0,0 0 0,-1 0 0,1 0 0,0-1-1,-1 1 1,1 0 0,-1-1 0,1 1 0,-1-1 0,1 1-1,-1-1 1,1 0 0,-4 0 0,2 0 17,0 0 0,-1-1 0,1 0 0,0 0 0,0 0 1,0 0-1,0 0 0,0 0 0,0-1 0,0 0 0,0 1 0,1-1 0,-1 0 0,1 0 0,-1-1 0,-2-2 0,-4-5 74,1-1 0,-11-16 0,18 25-102,-14-19 67,8 11-88,0-1-1,1 0 0,0 0 1,-5-13-1,4 5 32,-4-20 0,10 28-525,7 14 31,3 2 417,-3-2 76,0 0-1,1 0 1,-1 0-1,1-1 1,0-1-1,-1 1 1,1-1-1,0 0 1,0 0-1,0-1 1,0 0-1,0 0 1,0-1-1,0 1 1,0-2-1,-1 1 1,9-3-1,19-9 306,-1 0-1,33-19 0,-7 2-114,105-51-113,-124 57-57,72-54 1,-106 74-82,1-3 2,1 1 1,0 0 0,0 0 0,0 1-1,1 0 1,0 0 0,14-4 0,-22 8 21,0 1 1,0 0-1,0-1 1,0 1-1,0 0 1,0 0-1,1 0 1,-1 0-1,0 0 1,0 0-1,0 0 1,0 1-1,0-1 1,0 0-1,0 0 1,0 1 0,0-1-1,0 1 1,0-1-1,0 1 1,0-1-1,0 1 1,0 0-1,0 0 1,0-1-1,-1 1 1,1 0-1,0 0 1,-1 0-1,1 0 1,0-1-1,-1 1 1,1 0-1,-1 0 1,0 0-1,1 1 1,-1-1 0,0 0-1,1 0 1,-1 0-1,0 0 1,0 1-1,1 7-27,-1 0 0,1 0 0,-2-1 0,-1 13 0,1-13-6,-16 83 68,3 9 651,13-85-36,6-24-5,5-14-410,3 1-115,1 0 1,1 1-1,18-19 1,-25 31-185,0 1 0,0 0 1,1 1-1,0 0 0,1 1 0,-1 0 0,1 0 1,0 1-1,17-6 0,-25 10 43,0 0-1,0 1 1,0-1-1,0 1 1,0 0 0,0 0-1,0-1 1,0 1 0,0 1-1,0-1 1,0 0 0,0 0-1,0 1 1,0-1-1,2 2 1,-3-2 18,0 1 1,1 0-1,-1 0 1,0-1-1,0 1 0,0 0 1,-1 0-1,1 0 1,0 0-1,0 0 1,0 0-1,-1 0 0,1 0 1,-1 0-1,1 1 1,-1-1-1,1 0 0,-1 0 1,1 0-1,-1 1 1,0-1-1,0 0 0,0 1 1,0-1-1,0 2 1,0 6 63,-1 0 0,-1 0 1,1 0-1,-2-1 0,1 1 1,-1-1-1,-4 10 0,6-17-25,1-1-1,0 1 1,0-1 0,-1 1-1,1 0 1,0-1-1,0 1 1,0-1-1,0 1 1,0 0-1,-1-1 1,1 1 0,0 0-1,1-1 1,-1 1-1,0-1 1,0 2-1,0-2-6,0 0 0,1 1 0,-1-1 0,0 0-1,0 0 1,1 0 0,-1 0 0,0 0 0,0 1-1,1-1 1,-1 0 0,0 0 0,1 0 0,-1 0-1,0 0 1,0 0 0,1 0 0,-1 0 0,0 0-1,1 0 1,-1 0 0,0 0 0,0 0 0,1 0-1,0-1 1,23-10 550,-17 8-489,61-33 288,-33 16-495,1 2 0,1 1 0,54-16 0,-88 32 65,-1 0 1,1 0 0,0 1 0,-1 0 0,1-1 0,0 1 0,0 0 0,-1 0 0,1 0-1,0 1 1,0-1 0,4 2 0,-6-1 45,1 0 0,-1-1 0,0 1 0,0 0 0,1 0 0,-1 0 0,0 0 0,0 0 0,0 1 0,-1-1 0,1 0 0,0 0 0,0 1 0,-1-1 0,1 0 0,0 1 0,-1-1 0,1 1 0,-1-1 0,0 1 0,0-1 0,1 3 0,-1 9-11,1 0 1,-2-1-1,0 1 1,-5 24-1,3-18 70,-2 24-1,5-37 2,0 0-1,0 0 0,1 0 0,0 0 0,0 0 1,0 0-1,1 0 0,2 6 0,-4-11-23,1 0 0,-1 0 0,1 0 0,0 0 0,-1 0 0,1 0 0,0 0 1,0 0-1,0 0 0,-1 0 0,1-1 0,0 1 0,0 0 0,0-1 0,0 1 0,1 0 0,-1-1 0,0 1 0,0-1 0,0 0 0,0 1 0,0-1 0,1 0 0,-1 0 0,0 0 0,0 1 0,1-1 0,-1-1 0,0 1 0,0 0 0,0 0 0,2-1 0,3 0 76,1-1-1,-1 0 1,0-1-1,10-5 1,4-3 9,22-16-1,6-4-72,9-1-93,1 3 0,1 2 0,2 3 0,69-18 0,-117 39-319,-18 6 28,-7 6 227,-9 7 122,2 0 1,0 1 0,1 1 0,-26 33 0,35-38 40,0 0 0,0 0 0,2 1 1,0-1-1,0 2 0,2-1 0,-1 1 1,-5 29-1,11-39 22,-1 0 1,1-1-1,0 1 1,0 0 0,0 0-1,1-1 1,-1 1-1,1 0 1,1-1-1,-1 1 1,0-1-1,1 1 1,3 4-1,-4-6-17,1-1 0,-1 0-1,0 0 1,1 0 0,0 0-1,0 0 1,-1 0 0,1-1-1,0 1 1,0-1 0,1 1-1,-1-1 1,0 0 0,0 0 0,1 0-1,-1 0 1,0 0 0,1 0-1,-1-1 1,1 1 0,-1-1-1,1 1 1,-1-1 0,1 0 0,4-1-1,-1 0 48,1 0-1,-1-1 0,0 1 0,0-1 1,0-1-1,0 1 0,11-7 1,35-28 443,-42 29-530,5-4 30,0-1 0,-1-1 0,0 0 0,-1-1 0,-1 0 0,15-24 0,-21 29-13,-1 0 0,0 0 0,-1 0 0,0 0 1,4-17-1,-7 20-12,0 1-1,0-1 1,-1 1 0,0-1 0,0 1-1,0 0 1,-1-1 0,0 1 0,0-1-1,-3-6 1,3 8-35,-1 1 0,0 0-1,-1 0 1,1 0 0,0 0 0,-1 0 0,0 1-1,0-1 1,0 1 0,-1-1 0,1 1-1,-1 0 1,0 1 0,1-1 0,-1 1-1,0-1 1,-1 1 0,1 0 0,0 1-1,-9-3 1,-3 0-106,1 1-1,-1 1 0,0 0 1,-24 2-1,34-1 112,1 1 0,-1 0 0,0 1 0,0-1 0,1 1 0,-1 1 0,-6 1 0,12-3 22,0 1-1,-1-1 1,1 0-1,0 0 1,0 0-1,0 1 1,0-1-1,0 0 1,0 0-1,0 1 1,1-1-1,-1 0 1,0 0-1,0 0 1,0 1-1,0-1 1,0 0-1,0 0 1,0 0-1,0 0 1,0 1-1,1-1 1,-1 0 0,0 0-1,0 0 1,0 0-1,0 1 1,0-1-1,1 0 1,-1 0-1,0 0 1,0 0-1,0 0 1,1 0-1,-1 0 1,0 0-1,0 0 1,11 7-7,2-1 124,1-1 1,0-1 0,-1 0-1,2 0 1,-1-2-1,15 2 1,5 1-248,-6-1 180,0-2-1,0-1 0,0-2 1,0 0-1,0-2 0,0-1 1,54-15-1,36-18 248,-90 26-538,-28 11 235,0 0 1,0 0-1,0 0 0,0 0 1,0 0-1,0 0 0,0 0 1,0 0-1,0 0 0,1 0 1,-1 0-1,0 0 0,0 0 1,0 0-1,0 0 0,0 0 1,0 0-1,0 0 0,0 0 1,0 0-1,0 0 0,0 0 1,0 0-1,0 0 0,0 1 1,0-1-1,0 0 1,0 0-1,0 0 0,0 0 1,0 0-1,0 0 0,0 0 1,0 0-1,0 0 0,0 0 1,0 0-1,0 0 0,0 0 1,0 0-1,0 1 0,0-1 1,0 0-1,0 0 0,0 0 1,0 0-1,0 0 0,0 0 1,0 0-1,0 0 0,0 0 1,0 0-1,0 0 0,0 0 1,0 0-1,0 0 0,0 0 1,0 0-1,0 1 1,-4 7-182,-7 12 28,-20 22 87,21-30 52,1 1-1,1-1 1,0 1 0,-11 25-1,12-19 96,0 1-1,1 0 0,-5 38 1,10-51-43,0-1 0,1 1 0,0 0 0,0-1 0,1 1 0,-1 0 0,2-1 0,-1 1 0,1-1 0,0 1 0,0-1 1,0 0-1,1 0 0,0 0 0,8 11 0,-10-16-3,0 0 1,0 0-1,0 0 1,0 0-1,0 0 1,0 0-1,0 0 1,0 0-1,1-1 1,-1 1-1,0-1 1,1 1-1,-1-1 1,0 1-1,1-1 1,-1 1 0,0-1-1,3 0 1,-1 0-4,-1 0 1,1 0 0,0-1-1,0 1 1,0-1 0,0 0 0,-1 0-1,5-2 1,4-2 33,0-2-1,-1 1 1,14-12 0,-15 11 67,5-4-85,0-1 0,0 0 1,-1-2-1,0 1 1,-1-1-1,-1-1 0,-1 0 1,0-1-1,14-29 1,-22 41-41,0 0 1,-1 0 0,0 1 0,0-1-1,0 0 1,0 0 0,-1 0 0,1 0-1,-1 0 1,0-1 0,0 1 0,0 0-1,-1 0 1,0 0 0,0 0 0,0 0-1,0 0 1,0 1 0,-4-7 0,2 5-21,0 0-1,0 1 1,-1 0 0,1 0 0,-1 0 0,0 0 0,0 0-1,0 1 1,-1 0 0,0 0 0,1 0 0,-1 0 0,0 1-1,-8-3 1,5 2-61,-1 1-1,0 0 1,1 1-1,-1 0 1,0 0-1,0 1 1,-13 1-1,-9 0-16,31-1 100,-1 0 0,1 0-1,-1 0 1,1 0 0,-1 0 0,0 0-1,1 0 1,-1 0 0,1 0 0,-1 0-1,1 0 1,-1 0 0,1 1 0,-1-1 0,1 0-1,-1 0 1,1 1 0,-1-1 0,1 1-1,0-1 1,0 0-1,0 0 1,0 1-1,0-1 1,0 0-1,0 0 1,0 1-1,0-1 1,0 0 0,0 0-1,0 1 1,0-1-1,0 0 1,0 0-1,1 0 1,-1 1-1,0-1 1,0 0 0,0 0-1,0 0 1,1 1-1,-1-1 1,0 0-1,0 0 1,0 0-1,1 1 1,1 1-6,1-1 0,0 1 0,0 0 0,-1-1 0,1 1 0,5 1 1,5 0 55,0 0 1,0-1 0,0 0 0,0-1 0,27-1 0,68-10 131,-101 9-195,20-3 58,-1-1 1,40-12-1,-50 11 1,0-1 0,-1 0-1,0 0 1,0-2 0,17-12 0,-12 4-8,0-1 1,-1 0-1,0-2 1,-2 0 0,30-44-1,-25 27-35,-1-1 0,29-74 0,-35 74-142,-3 0 1,9-42-1,-21 80 138,1-2-15,-1 1 1,1 0 0,-1-1 0,0 1 0,0 0-1,1-1 1,-1 1 0,0 0 0,0-1-1,0 1 1,-1 0 0,1-1 0,0 1 0,0 0-1,-1-1 1,1 1 0,-1 0 0,1 0-1,-1-1 1,1 1 0,-2-2 0,2 3 7,-1 0 0,1-1 0,0 1 1,0 0-1,-1 0 0,1-1 0,0 1 0,-1 0 1,1 0-1,0 0 0,-1-1 0,1 1 1,0 0-1,-1 0 0,1 0 0,0 0 0,-1 0 1,1 0-1,0 0 0,-1 0 0,1 0 0,-1 0 1,1 0-1,0 0 0,-1 0 0,1 0 0,0 0 1,-1 0-1,1 0 0,-1 0 0,1 1 0,0-1 1,-1 0-1,1 0 0,-11 10-175,10-9 143,-4 5-19,0 0 1,0 1 0,0-1-1,1 1 1,-5 12-1,-1 1-22,-9 18-2,1 0 0,-22 78 1,-10 84-81,50-199 163,-3 12 9,-3 11 106,2-1-1,-2 27 1,6-45-86,-1 1 0,1 0 0,1-1 0,-1 1 0,1-1 1,0 1-1,0-1 0,0 0 0,1 1 0,0-1 0,0 0 0,0 0 0,1 0 0,6 9 1,-8-13-6,0 1 1,0-1 0,1 0 0,-1 0 0,1 1 0,-1-1-1,1 0 1,0-1 0,-1 1 0,1 0 0,0 0 0,0-1-1,-1 1 1,1-1 0,0 1 0,0-1 0,0 0 0,0 0-1,-1 0 1,1 0 0,4 0 0,2-2 42,-1 0-1,1 0 1,-1 0-1,8-4 1,-2 1-56,27-11 88,-1-2 0,-1-2-1,52-35 1,-73 43-105,0-1-1,-1 0 1,25-28 0,35-57-12,136-265-35,-196 333 74,2-3-111,17-47-1,-4 3-325,-62 134-549,4 7 881,-18 72 0,-3 7 12,18-67 154,-51 93 1,30-79 6,-45 84 222,75-126 329,20-47-615,1-1-1,0 1 1,0 0 0,-1-1-1,1 1 1,0 0 0,0-1-1,0 1 1,-1 0 0,1-1-1,0 1 1,0 0 0,0 0-1,0-1 1,1 1 0,-1 1-1,4-3 377,4-6-123,29-27-182,0 1 0,2 2 0,73-44 0,-108 73-162,-1 0-1,0 0 1,1 0-1,-1 0 1,1 1-1,0-1 1,5 0-1,-8 2 43,1 0 0,-1 0 0,0 0-1,0 0 1,0 0 0,1 0 0,-1 0 0,0 1-1,0-1 1,0 1 0,0-1 0,0 1-1,0-1 1,0 1 0,0 0 0,0-1 0,0 1-1,0 0 1,0 0 0,0 0 0,0-1 0,0 1-1,-1 0 1,1 0 0,0 0 0,-1 0-1,1 1 1,-1-1 0,1 2 0,3 6-92,-2 0 0,1 1 0,-1-1 0,1 17 1,2 6 235,-2-17-64,23 90 372,-22-93-360,1-1 0,0 0 0,0 0 0,1 0 0,0 0 0,15 17 0,-19-25-26,1 0 0,0-1 0,0 1 0,-1-1 1,2 0-1,-1 0 0,0 0 0,0 0 0,1 0 0,-1-1 0,1 0 0,-1 1 0,4 0 0,0-1 0,-1-1 0,0 1 0,0-1-1,1 0 1,-1 0 0,0-1 0,8-1 0,6-3-52,1-1 1,-1-1-1,30-15 0,21-16-2290,-5-8-3863,-42 25 3901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2:09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85 8128,'-61'-12'3680,"52"17"-128,18-5-2273,19-5 609,5 5-1120,25-9-128,3 2-352,19-7-288,1 7 0,13-7 64,-8 7-32,13-2-2976,-15 4 1601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2:10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125 213 1984,'0'0'640,"9"-9"1339,-6 0 2186,-3 8-4048,1 1-1,-1-1 0,1 0 1,-1 1-1,0-1 0,1 0 1,-1 1-1,0-1 1,0 0-1,1 0 0,-1 1 1,0-1-1,0 0 0,0 1 1,0-1-1,0 0 1,0 0-1,0 1 0,0-1 1,0 0-1,-1 0 0,1 1 1,0-1-1,0 0 0,-1 1 1,1-1-1,0 0 1,-1 1-1,1-1 0,0 0 1,-1 1-1,1-1 0,-1 1 1,1-1-1,-1 1 1,0-1-1,1 1 0,-1-1 1,1 1-1,-1 0 0,0-1 1,1 1-1,-1 0 1,-1-1-1,-1 0 5,0 1 0,0-1-1,0 1 1,0 0 0,0 0 0,0 0 0,0 0 0,0 0 0,0 1-1,0-1 1,0 1 0,0 0 0,0 0 0,0 0 0,-3 1 0,-2 2 8,1 0 1,-1 0-1,1 1 1,-10 8-1,14-10-87,0 0-1,1 0 1,-1 0 0,1 0-1,0 1 1,0-1 0,0 1-1,0-1 1,0 1 0,1 0-1,0 0 1,0 0-1,0 0 1,0 0 0,0 0-1,1 0 1,0 0 0,0 7-1,0-6 69,0-1-1,1 0 0,0 0 0,0 1 0,0-1 1,0 0-1,0 0 0,1 0 0,0 0 1,0 0-1,0 0 0,0-1 0,1 1 0,-1-1 1,1 1-1,0-1 0,4 3 0,-5-4-25,0 0 0,1 0-1,-1 0 1,1-1-1,-1 1 1,1-1-1,0 1 1,0-1-1,-1 0 1,1 0-1,0-1 1,0 1 0,0 0-1,0-1 1,0 0-1,0 0 1,1 0-1,-1 0 1,0 0-1,0-1 1,0 1 0,0-1-1,0 0 1,-1 0-1,1 0 1,3-1-1,2-3 24,-2 0-1,1-1 0,0 1 0,-1-1 0,0 0 1,7-10-1,-2 1 42,17-31 0,-23 39-148,-2 0 0,1-1 0,-1 1 0,0 0 0,0-1 0,-1 0 0,0 1 0,1-11 0,-3 16-53,-1 0-1,1-1 1,0 1-1,-1 0 1,0 0 0,1 0-1,-1 0 1,0 0-1,0 0 1,0 0-1,0 0 1,0 0-1,-1 1 1,1-1-1,-1 0 1,-2-2 0,2 3 36,1-1 1,0 1 0,-1 0 0,1 0 0,-1 0 0,1 1-1,-1-1 1,1 0 0,-1 0 0,0 1 0,1-1 0,-1 1 0,0 0-1,0-1 1,1 1 0,-1 0 0,0 0 0,0 0 0,1 0-1,-3 1 1,-28 0-384,38-1 742,23 2 452,0-6-566,-1-2-1,0 0 1,42-18-1,2 1 74,156-38 504,-217 58-773,-1 1 0,1 1-1,-1 0 1,17 0 0,-23 1-48,0 1-1,0-1 1,0 1 0,0 0 0,0 0-1,0 1 1,0-1 0,0 1-1,0 0 1,0 0 0,-1 0 0,1 0-1,-1 1 1,4 2 0,4 8 99,0 0 0,0 0 0,-1 1 0,-1 1-1,-1 0 1,12 25 0,-13-23 137,1-2-1,0 1 1,2-1 0,-1-1-1,2 1 1,12 12-1,-19-23-166,1-1 0,-1 0-1,1 0 1,-1 0 0,1 0 0,0-1-1,0 0 1,0 0 0,0 0 0,1-1-1,-1 0 1,0 0 0,1 0 0,-1 0-1,7-1 1,8-1 33,0 0 1,34-7-1,-53 8-85,4-1 26,99-21-1943,-83 16 625,-1-1 1,0-1 0,24-12 0,24-23-5407,-59 37 5933,68-46-4420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2:15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1012 3648,'1'1'177,"0"-1"0,0 1 0,0-1 0,1 1 1,-1-1-1,0 0 0,1 1 0,-1-1 0,0 0 0,1 0 0,-1 0 0,0 0 0,1 0 1,-1 0-1,0 0 0,1-1 0,2 0 0,-1 0 199,0-1-1,1 1 1,-1-1-1,0 0 1,0 0-1,4-3 1,3-4 634,-1 0 0,14-17 0,-23 26-1009,59-83 2489,-43 57-1754,-2-1 0,18-47-1,-21 45-259,10-30 248,-16 41-586,1 0-1,1 0 1,19-34-1,-23 47-137,0 0 0,1 1 0,-1-1 0,1 1 0,0 0 0,1 0 0,-1 0 0,1 1 0,-1-1 0,1 1 0,0 0 0,1 1 0,-1-1 0,0 1 0,1 0 0,-1 0 0,10-1 0,-11 2-4,-1 1 0,0 0 0,1 0 0,-1 0 0,0 1 0,0-1 0,1 1 0,-1 0 0,0 0 0,0 0 0,0 0 0,0 0 0,0 1 0,0-1 0,0 1 0,-1 0 0,1 0 0,0 0 0,-1 0 0,0 0 0,1 1 0,-1-1 0,0 1 0,0 0 0,0-1 0,-1 1 0,3 5 0,-1 1-27,0 1 0,-1 0-1,0-1 1,-1 1 0,0 0 0,0 15-1,-9 61 10,4-56-36,0 29 0,4-53 103,0 0-1,1 0 1,-1 0-1,1 0 1,1 0-1,2 7 1,-4-11-14,1 0 0,0 0 1,0 1-1,0-1 0,1 0 1,-1 0-1,0-1 0,1 1 0,-1 0 1,1 0-1,0-1 0,-1 1 1,1-1-1,0 1 0,0-1 1,0 0-1,0 0 0,4 2 1,-1-2 30,0 0 1,0 0-1,0-1 1,0 0-1,1 1 0,-1-2 1,0 1-1,0-1 1,0 1-1,1-2 1,4 0-1,11-5 45,26-12-1,-47 19-103,32-13 53,-1-2 1,-1-1-1,-1-2 1,0 0-1,-1-2 0,28-26 1,-48 38-65,-1 1 0,0 0 1,0 1-1,0 0 1,1 0-1,13-8 0,-20 14 2,-1 0-1,0 0 0,0 0 1,0 0-1,0 0 1,0 0-1,0 0 0,0 0 1,0 0-1,0 1 0,1-1 1,-1 0-1,0 0 1,0 0-1,0 0 0,0 0 1,0 0-1,0 0 0,0 0 1,0 0-1,0 0 1,0 0-1,0 1 0,0-1 1,0 0-1,0 0 0,0 0 1,0 0-1,0 0 1,0 0-1,0 0 0,0 0 1,0 1-1,0-1 0,0 0 1,0 0-1,0 0 0,0 0 1,0 0-1,0 0 1,0 0-1,0 0 0,0 0 1,0 1-1,0-1 0,0 0 1,0 0-1,0 0 1,-1 0-1,1 1-24,-18 62-241,5-22 128,9-26 137,0 0 1,1 0 0,-2 30-1,5-41 30,0 1 0,1-1 0,-1 1 0,1-1 0,0 0-1,0 1 1,4 7 0,-4-9 3,0-1-1,0 0 1,1 0-1,-1 0 1,1 0-1,-1 0 1,1 0-1,0 0 1,0 0-1,0-1 1,0 1-1,0-1 1,0 0-1,1 1 1,1 0-1,-1-1 42,0 0 1,0-1-1,0 1 0,1-1 0,-1 0 1,0 0-1,0 0 0,0 0 0,0 0 0,0-1 1,0 1-1,0-1 0,0 0 0,6-2 1,-1-1 42,-1 1 1,1-1 0,-1 0 0,10-7 0,-8 4 0,0-1 1,0 1-1,0-1 1,-1-1 0,-1 0-1,8-9 1,-14 15-106,1 1 1,-1 0-1,1-1 0,-1 1 1,0-1-1,0 1 1,0-1-1,0 0 1,-1 1-1,1-1 0,-1 0 1,1 0-1,-1 1 1,0-1-1,0 0 0,0 0 1,-1 0-1,1 1 1,-1-1-1,1 0 1,-1 1-1,0-1 0,0 0 1,0 1-1,-1-1 1,1 1-1,0 0 1,-1-1-1,1 1 0,-1 0 1,-3-3-1,-1-1-46,0 0-1,-1 0 1,0 1-1,0-1 1,0 1-1,-1 1 1,0 0-1,-11-5 1,14 7 6,1 1 0,-2-1 0,1 1 0,0 0 0,0 1 0,0-1 0,0 1 1,-1 0-1,1 0 0,0 0 0,0 1 0,0 0 0,-1 0 0,1 0 1,-7 3-1,-1 2-128,0 0 0,-21 15 0,33-20 151,0 0-1,0-1 1,0 1 0,0 0-1,0 0 1,0 0-1,1 0 1,-1 0-1,0 0 1,1 0-1,-1 0 1,0 1-1,0-1 17,1-1-1,0 1 0,0-1 0,0 1 1,0-1-1,0 1 0,0-1 0,0 1 1,0-1-1,0 1 0,0-1 0,0 1 1,0 0-1,1-1 0,-1 1 1,0-1-1,0 0 0,0 1 0,1-1 1,-1 2-1,2-1 4,-1 0 0,0 0 0,0 0 1,1 0-1,-1 0 0,0-1 0,1 1 0,-1 0 0,1-1 1,-1 1-1,1-1 0,-1 1 0,1-1 0,0 0 1,-1 1-1,1-1 0,-1 0 0,3 0 0,12-1 66,1 0-1,-1-1 1,0-1-1,17-5 0,62-23 319,-29 8-356,97-36-10,-99 35-127,-63 24 81,0-1-1,0 1 0,1-1 0,-1 1 1,0 0-1,0 0 0,1-1 0,-1 1 1,0 0-1,0 0 0,1 0 0,-1 0 1,0 0-1,0 1 0,1-1 0,-1 0 1,2 1-1,-3-1 10,1 1 0,-1-1 0,1 1 0,-1-1 0,1 1 0,0 0-1,-1-1 1,0 1 0,1-1 0,-1 1 0,1 0 0,-1-1 0,0 1 0,1 0 0,-1 0 0,0-1 0,0 1 0,0 0 0,0 0 0,1 1 0,-1 2 22,-1 0 1,1 1 0,0-1 0,-1 0-1,0 0 1,0 1 0,-3 5-1,-4 12 28,0 1 1,2 0-1,0 1 0,2 0 0,-3 41 0,7-62-19,0 0 0,0 1-1,0-1 1,1 0 0,0 1 0,-1-1 0,1 0 0,0 0-1,1 0 1,-1 0 0,0 0 0,1 0 0,0 0-1,2 3 1,-3-4 17,1-1-1,-1 0 1,0 1 0,1-1-1,0 0 1,-1 0-1,1 0 1,0-1-1,-1 1 1,1 0-1,0-1 1,0 1 0,-1-1-1,1 1 1,0-1-1,0 0 1,0 0-1,0 0 1,0 0 0,0 0-1,0 0 1,-1 0-1,1-1 1,0 1-1,3-2 1,1 0 44,0 0-1,0-1 1,-1 0 0,1 0-1,0 0 1,7-8 0,31-28 181,-20 16-161,55-54-74,-46 43-251,-33 34 208,0 0 0,0 0 0,0 0 0,0-1 0,1 1 0,-1 0 0,0 0 0,0 0 0,0 0 1,0 0-1,0 0 0,0 0 0,0 0 0,0 0 0,0 0 0,0 0 0,0 0 0,1-1 0,-1 1 1,0 0-1,0 0 0,0 0 0,0 0 0,0 0 0,0 0 0,0 0 0,1 0 0,-1 0 0,0 0 1,0 0-1,0 0 0,0 0 0,0 0 0,0 0 0,0 0 0,1 0 0,-1 0 0,0 0 0,0 1 1,0-1-1,0 0 0,0 0 0,0 0 0,0 0 0,1 0 0,-1 7-277,-3 17 305,2-16-66,-5 29 216,3-24-187,1-1 0,0 24 0,2-32 54,0 0-1,0 0 1,1-1 0,-1 1-1,1 0 1,0-1 0,1 1-1,-1-1 1,0 1 0,1-1 0,0 0-1,0 0 1,0 1 0,3 2-1,-3-3-6,0-1 0,1 0 0,-1 0 0,1 0-1,-1-1 1,1 1 0,0 0 0,0-1 0,0 0-1,0 0 1,0 0 0,0 0 0,0 0 0,0 0 0,0-1-1,0 1 1,0-1 0,1 0 0,-1 0 0,4-1-1,5-1 69,0 0-1,0-1 1,20-7-1,47-18 61,-2-3-1,87-48 0,-140 65-130,0-2 0,21-18 0,-34 25 10,-1 0-1,0-1 1,-1 0-1,0-1 0,-1 0 1,7-12-1,-14 23-36,-1 0 0,0-1 0,1 0 0,-1 1 0,0-1 0,1 1 0,-1-1 0,0 1-1,0-1 1,0 1 0,1-1 0,-1 0 0,0 1 0,0-1 0,0 1 0,0-1 0,0 0 0,0 1-1,0-1 1,0 0 0,0 1 0,-1-1 0,1 1 0,0-1 0,0 0 0,0 1 0,-1-1 0,1 0 0,-1 1-8,1 0 0,-1 0 0,1 0 0,-1 0 1,1 1-1,-1-1 0,1 0 0,-1 0 0,1 0 1,0 0-1,-1 1 0,1-1 0,-1 0 0,1 0 0,-1 1 1,1-1-1,0 0 0,-1 1 0,1-1 0,0 0 1,-1 1-1,1-1 12,-22 22-228,5-7 121,1 1 1,1 1-1,0 1 1,-22 34 0,36-48 103,-1 1 1,1-1-1,-1 0 0,1 1 1,1-1-1,-1 1 1,0 0-1,1-1 1,0 1-1,0-1 1,1 1-1,-1-1 1,1 1-1,0-1 1,0 1-1,1-1 0,-1 1 1,4 4-1,-4-6 36,0 0-1,0 0 0,1 0 1,0-1-1,-1 1 0,1 0 1,0-1-1,0 0 0,0 1 0,1-1 1,-1 0-1,1 0 0,-1 0 1,1 0-1,0-1 0,-1 1 1,1-1-1,0 1 0,0-1 0,0 0 1,0 0-1,0-1 0,0 1 1,1 0-1,-1-1 0,5 0 1,-5 0 14,0-1 0,1 0 0,-1 0 0,0 0 0,0-1 0,0 1 0,-1-1 0,1 1 0,0-1 0,0 0 0,-1 0 0,1 0 0,-1 0 0,0-1 0,0 1 0,3-4 0,1-3 63,0 0 1,0 0-1,5-13 1,-6 11-126,1-1 1,-2 0-1,0 0 0,0 0 1,-1 0-1,-1 0 0,2-24 1,-4 35 3,0 0 0,0 1 1,0-1-1,0 1 1,0-1-1,0 0 1,0 1-1,0-1 0,0 1 1,0-1-1,-1 1 1,1-1-1,0 0 1,-1 1-1,1-1 0,0 1 1,-1-1-1,1 1 5,0 0 0,-1 0 0,1 0 0,0 0 0,0 0 0,-1 0 0,1 0 0,0 0 0,0 0 0,0 0 0,-1 0 0,1 1 0,0-1 0,0 0 0,0 0 0,-1 0 0,1 0 0,0 0 0,0 1 0,0-1 0,0 0 0,0 0 0,-1 0 0,1 1 0,0-1 0,0 0 0,0 0 0,0 0 0,0 1 0,0-1 0,0 0 0,0 0 0,0 0-1,0 1 1,0-1 0,0 0 0,0 0 0,0 1 0,0-1 0,0 0 0,0 0 0,0 1 0,-7 48-332,0 64 0,8 51 419,1-50-99,-2-96 46,-7 190 57,4-182 12,-1 0 1,-1 0 0,-1-1-1,-1 0 1,-20 46 0,25-67-61,0-1 0,0 1 1,0 0-1,-1-1 1,1 1-1,-1-1 1,-3 3-1,4-4-8,1-1 0,-1 0 0,0 1 0,0-1 0,-1 0 0,1 0 0,0 0 0,0-1 0,0 1 0,-1 0 0,1-1-1,0 0 1,-1 1 0,1-1 0,-3 0 0,-2-1 55,1 1 0,-1-1 0,1-1 0,-1 1 0,1-1-1,0 0 1,0-1 0,-12-5 0,-43-32 116,55 36-161,1 0-36,-1 0 1,1 0-1,0-1 1,0 1 0,1-1-1,-1-1 1,1 1 0,0 0-1,-5-10 1,8 11-3,-1 0-1,1 0 1,-1 0 0,1 0 0,0 0-1,1 0 1,-1 0 0,1 0 0,0 0-1,0 0 1,0 0 0,0 0 0,1 0 0,0 0-1,-1 0 1,3-5 0,1-1-9,0 1 0,1 0 0,0 0 0,0 1 0,7-9-1,33-37-138,-32 40 130,177-216 202,-127 156-224,85-77 1,-131 136 28,18-18 18,50-59 0,-57 55 85,-2-2-1,37-72 1,28-92-36,-61 133-46,31-82-237,-53 130 178,2-5-268,-8 21 62,-2 10-61,-26 136 308,-7-1 1,-63 173-1,69-239 71,-43 114 659,69-182-238,3-4-171,7-8-60,11-14-219,-12 12-44,0 1 1,0 0-1,0 1 1,1 0-1,0 0 1,0 1-1,1 0 1,10-4 0,-17 8-21,1 1 1,-1 0-1,1 0 1,-1 0-1,1 0 1,-1 0-1,1 1 1,-1 0 0,1 0-1,0 0 1,-1 0-1,1 1 1,-1-1-1,1 1 1,0 0-1,-1 0 1,0 0 0,1 0-1,-1 1 1,0-1-1,0 1 1,1 0-1,-1 0 1,-1 0 0,1 0-1,0 1 1,0-1-1,4 6 1,4 6 39,-1 1 1,0 0 0,0 0-1,11 27 1,-14-28 57,2 5 34,-1-2 78,0-1 0,14 19 0,-21-34-160,-1 0 0,1 0 0,-1-1 0,1 1 0,-1 0 0,1-1 0,0 1 0,-1 0 0,1-1 0,0 1 0,0-1 0,-1 1 0,1-1 0,0 0 0,0 1 0,0-1 0,0 0 0,0 1 0,0-1 0,-1 0 0,1 0 1,0 0-1,0 0 0,0 0 0,0 0 0,2 0 0,-1-1 25,0 0 0,-1 0 0,1 0 0,0 0 0,0 0 0,0 0 0,-1 0 0,1 0 0,-1-1 0,1 1 0,1-3 0,4-5-607,0 0 0,-1-1 0,6-14 0,2 2-897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2:19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1129 3136,'-2'4'8403,"13"-8"-3118,-4 1-6355,-2-1 1281,-1 1 0,1-1 0,-1 0 0,0 0 0,0 0 0,0-1-1,-1 1 1,5-9 0,2-4 198,8-21 0,-13 25-282,21-45 162,3 1 0,2 2 1,47-65-1,-34 53 155,-11 17-120,-24 36-263,-6 9-85,1-1 1,0 1-1,0 0 0,0 0 1,1 0-1,0 0 1,8-6-1,-12 11-6,0-1 0,-1 1 0,1 0 0,0-1 0,-1 1 0,1 0 0,0 0 0,0 0 0,-1 0-1,1-1 1,0 1 0,0 0 0,-1 1 0,1-1 0,0 0 0,0 0 0,-1 0 0,1 0 0,0 0 0,0 1 0,-1-1 0,2 1 0,0 0-9,0 1 0,1-1 0,-1 1 0,0-1 0,0 1 0,3 3 1,1 4 33,0-1 1,8 13 0,-8-8 12,0 0-1,0 0 1,-2 0-1,1 1 1,-2 0-1,0 0 1,0 0 0,-1 0-1,0 23 1,-2-18 65,-1 0 1,-1 0 0,-1 0 0,0 0 0,-1 0-1,-12 30 1,14-43-19,-1 0 0,0 0 0,0 0-1,-1 0 1,1 0 0,-1-1 0,0 0 0,-7 7-1,8-9-4,0-1 0,-1 1 0,1-1 0,0 0 0,-1 0-1,0 0 1,1 0 0,-1-1 0,0 1 0,0-1 0,0 0-1,1 0 1,-1-1 0,0 1 0,-7-1 0,2 0 32,-1-1 0,1 0 1,0-1-1,0 0 0,0-1 1,0 1-1,-15-8 0,6 1-26,2 0 0,-30-22 0,43 28-101,-1 1 0,1-1 0,-1 0-1,-3-6 1,7 9 32,-1 0 0,1-1-1,0 1 1,0 0 0,0-1 0,0 1-1,-1 0 1,1 0 0,0-1 0,0 1-1,0 0 1,0-1 0,0 1 0,0-1-1,0 1 1,0 0 0,0-1-1,0 1 1,0 0 0,0-1 0,0 1-1,0 0 1,0-1 0,0 1 0,0-1-1,1 1-1,-1-1 0,1 1-1,0 0 1,-1-1-1,1 1 1,0 0-1,-1-1 1,1 1 0,0 0-1,-1 0 1,1 0-1,0-1 1,-1 1-1,1 0 1,0 0 0,-1 0-1,1 0 1,1 1-1,45-2 62,0-2-1,0-1 1,49-12-1,-69 10 145,0-2-1,0-1 1,0-1 0,-2-1-1,1-1 1,36-25 0,-19 7-15,-1-3-1,-2-1 1,-1-2 0,66-80 0,-100 109-118,0-1 1,6-12-1,-2 5-415,-34 76-789,16-42 1142,1 0-1,1 1 1,1-1 0,1 1-1,1 1 1,0-1 0,-1 37-1,5-53 5,0 13 32,1 0 0,4 31 0,-4-45-2,-1 1 0,1-1 1,0 0-1,0 0 0,0 1 1,0-1-1,1 0 0,-1 0 0,1 0 1,0 0-1,0-1 0,0 1 1,0 0-1,0-1 0,0 1 1,1-1-1,-1 0 0,1 0 0,0 0 1,0 0-1,3 2 0,-3-4 11,-1 1 1,0-1-1,1 1 0,-1-1 0,1 0 0,-1 0 0,0 0 0,1 0 1,-1-1-1,1 1 0,-1-1 0,0 1 0,1-1 0,-1 0 0,0 0 0,0 0 1,0 0-1,4-2 0,4-4 73,-1 0 1,15-14-1,-12 10-21,28-24 92,52-60 0,-75 76-214,-3 4 55,0-2 0,-2 0-1,20-32 1,-30 43-352,-4 6-240,-5 11 16,5-5 526,0-1 0,0 0 1,1 1-1,0-1 0,0 1 0,1 0 0,0-1 0,0 1 1,0-1-1,0 1 0,1 0 0,0-1 0,0 1 0,1-1 1,2 7-1,2 4 83,2 0 0,0-1 0,17 26 0,-23-38-28,0 1 0,1-1 0,-1 1 0,1-1 0,0 0 1,0 0-1,0-1 0,1 1 0,-1-1 0,1 1 0,-1-1 1,6 2-1,-6-3 16,0 0-1,-1 0 1,1-1 0,0 0 0,0 1 0,0-1 0,-1 0 0,1 0 0,0-1 0,0 1-1,0-1 1,0 1 0,-1-1 0,1 0 0,0 0 0,-1 0 0,1 0 0,2-3 0,0 1 5,0 0 1,0 0 0,-1-1 0,0 0-1,1 0 1,5-8 0,21-32 100,-15 19-16,32-49-72,-42 63-61,0 0 0,-1-1-1,-1 0 1,0 1 0,2-14-1,-5 17-55,-1 7 36,0 1 1,-1-1-1,1 1 0,0-1 0,0 1 1,0-1-1,0 0 0,0 1 1,0-1-1,1 1 0,-1-1 1,0 1-1,0-1 0,0 1 1,0-1-1,1 1 0,-1-1 1,0 1-1,0-1 0,1 1 1,-1-1-1,0 1 0,1-1 1,-1 1-1,1 0 0,-1-1 0,1 1 1,0-1-1,0 1-7,-1 0 0,1 0-1,0 0 1,0 1 0,0-1-1,-1 0 1,1 0 0,0 1 0,0-1-1,-1 0 1,1 1 0,0-1 0,-1 1-1,1-1 1,0 1 0,0 0 0,23 24-275,-14-10 260,-1 0-1,0 0 0,-1 1 1,-1 0-1,0 1 1,6 24-1,-5-15-29,-1-5 96,1-1 1,20 35 0,-24-48 3,0 1 0,1-1-1,0 0 1,1-1 0,-1 0-1,1 1 1,1-2 0,-1 1 0,1-1-1,9 6 1,-13-9-2,1-1 0,-1 0 0,1 0-1,-1 0 1,1 0 0,-1 0 0,1-1 0,-1 1 0,1-1 0,0 0 0,-1 0-1,1 0 1,0-1 0,-1 0 0,1 1 0,-1-1 0,1 0 0,5-3-1,0 0 45,0-1 0,0 0 1,0-1-1,-1 0 0,11-10 0,3-5-15,-2-2 1,0 0 0,-2-1-1,0-1 1,17-34 0,-20 35-53,-1-2 0,-2 1 0,0-2 0,-2 0 1,11-43-1,80-365-81,-97 405-200,-2 21-400,-4 34 217,-50 489 5,39-422 470,0 11-60,-38 143 0,33-184 190,-2-2 1,-34 70-1,52-126-88,0 1 34,-1 0 1,1 0-1,-1 0 1,0-1 0,0 1-1,0-1 1,0 1-1,-1-1 1,0 0-1,0-1 1,0 1-1,-7 4 1,10-7-76,0-1-1,0 1 1,0-1-1,1 1 1,-1-1 0,0 1-1,0-1 1,0 0 0,0 0-1,0 1 1,0-1-1,0 0 1,0 0 0,0 0-1,0 0 1,0 0-1,0 0 1,0 0 0,0-1-1,0 1 1,0 0 0,0 0-1,0-1 1,0 1-1,0-1 1,-1 0 0,1 0-4,0 0 1,0 0-1,0-1 1,0 1-1,1-1 1,-1 1-1,0-1 1,0 1-1,1-1 1,-1 1-1,1-1 1,-1 1-1,1-1 1,0-2-1,-1-3 8,1 0-1,0 0 0,0-1 1,0 1-1,1 0 0,3-9 1,2-4 14,1 1 0,1 1 0,11-22 0,-4 11-36,12-24-133,46-66 1,-54 93 74,0 1 0,2 1 0,1 1 0,34-29 0,-25 28 41,2 0 0,0 3 1,2 0-1,0 3 0,1 1 0,63-21 1,161-38-6,-256 75-14,-1 0 0,1 0-1,0 0 1,0 0-1,0 1 1,0-1 0,0 1-1,0 0 1,-1 0 0,5 1-1,-6 0-27,-2 1 55,-1 0 0,1 0 0,-1 0 0,1 0 0,-1 0 0,0 0 0,0 0 0,0-1 0,0 1 0,0 0 0,0-1 0,0 1 0,0-1 0,-1 1 0,-2 2 0,-2 1-23,0 0 0,-1 0 0,-7 4 0,-27 14 25,-61 37-19,80-45 21,1 1 0,-32 30 0,52-45 5,-51 56-10,47-51 16,0 0-1,1 0 1,0 1 0,0 0 0,1-1 0,0 1 0,0 1 0,-2 6 0,5-12 9,0-1 0,-1 0 0,1 1 0,0-1 0,0 0 0,0 1 0,0-1 0,0 0 0,0 1 0,0-1 0,0 0 0,1 1 0,-1-1 0,1 0 0,-1 1 0,1-1 0,-1 0 0,1 0 0,-1 0 0,1 1 0,0-1 0,0 0 0,0 0 0,0 0 0,0 0 0,0 0-1,0-1 1,0 1 0,0 0 0,2 1 0,-1-1 12,1 0 0,-1 0 0,1-1 0,0 1 0,-1-1 0,1 1 0,0-1 0,-1 0 0,1 0 0,0 0 0,-1 0 0,1-1 0,0 1 0,-1-1 0,5 0 0,8-5 85,1-1-1,-1 0 1,-1-1-1,1-1 1,-1 0 0,-1-1-1,0 0 1,23-25 0,-4 1 47,53-77 0,-58 65-351,-20 33 156,0 1 0,1 0 0,18-22 0,-26 34 25,0 0 0,0 0 1,0 0-1,0 0 0,0 0 1,1 0-1,-1 0 0,0 0 1,0 0-1,0 0 0,0 0 1,1 0-1,-1 0 0,0 0 1,0 0-1,0 0 0,0 0 1,0 0-1,1 0 0,-1 0 1,0 0-1,0 1 0,0-1 1,0 0-1,0 0 0,1 0 1,-1 0-1,0 0 0,0 0 1,0 0-1,0 0 0,0 1 1,0-1-1,0 0 0,0 0 1,1 0-1,-1 0 0,0 0 1,0 1-1,0-1 0,0 0 1,0 0-1,0 0 0,0 0 1,0 1-1,0-1 0,0 0 1,0 0-1,0 0 0,0 1 1,2 8-47,-2-9 55,2 16-32,1-1 0,1 1 0,0-1 0,1 0 1,8 15-1,-10-24 55,0-1 0,0 1-1,1-1 1,0 0 0,0 0 0,8 8 0,-9-10 12,0-1 0,0 0 0,0 0 0,0 0 0,0-1 0,0 1 0,0-1 0,1 1 0,-1-1 0,1 0 0,-1 0 0,1-1 0,3 1 0,7 0 133,0-2 0,0 0 0,0 0-1,0-1 1,20-6 0,67-27-115,-51 17-14,-17 7 26,113-42 13,-106 39-94,-28 11-38,-1-1-1,0 0 1,0-1 0,13-7 0,-26 15-244,2-1 282,-1 0 0,0 1 0,0-1 0,0 0 0,0 0 0,0 0 0,-1 0 0,1 0 0,-3 2 0,-33 27-152,19-16 130,-27 27-1,35-31 31,-1 1 34,0 0-1,1 0 1,0 1 0,-10 19-1,18-28-13,0-1 1,0 1-1,1 0 1,-1 1-1,1-1 0,0 0 1,0 0-1,1 0 0,-1 1 1,1-1-1,0 0 1,0 1-1,0-1 0,1 0 1,0 1-1,0-1 0,0 0 1,0 0-1,0 0 0,1 0 1,2 5-1,0-4 13,-1 1-1,1-2 0,0 1 1,0 0-1,0-1 1,0 0-1,1 0 0,0 0 1,0-1-1,0 1 1,0-1-1,0 0 0,1-1 1,0 1-1,-1-1 1,1 0-1,0-1 0,0 1 1,0-1-1,0 0 1,0-1-1,0 0 0,0 1 1,0-2-1,0 1 1,0-1-1,0 0 0,0 0 1,7-3-1,24-11 95,48-29 0,-15 7-63,-31 18 8,139-66 84,-136 67-37,-2-1 1,0-3-1,47-33 0,-79 49-97,0-1 0,0 0 0,7-8-1,-13 13-29,0 0 0,-1 0 0,1-1 0,0 1 0,-1-1 0,1 1 0,-1-1 0,0 0 0,0 1 0,0-1 0,0 0 0,-1 0 0,1 0 0,0-3-1,-1 6 10,0-1 0,0 1 0,-1-1 0,1 1 0,0-1 0,0 1 0,0-1 0,0 1 0,0-1-1,-1 1 1,1-1 0,0 1 0,-1-1 0,1 1 0,0 0 0,-1-1 0,1 1 0,0-1-1,-1 1 1,1 0 0,0-1 0,-1 1 0,1 0 0,-1 0 0,1-1 0,-1 1 0,0 0 0,-19-3-196,13 4 136,0-1 0,-1 1 0,-7 3 0,-2 2 1,0 0 0,0 2 1,1 0-1,0 1 1,-28 20-1,39-25 81,0 0 1,0 1-1,0-1 0,0 1 0,1 0 0,0 0 1,0 0-1,0 1 0,0-1 0,-3 8 0,6-8-3,-1-1 0,1 0-1,0 1 1,0-1-1,1 1 1,-1-1 0,1 1-1,0-1 1,0 1-1,1-1 1,-1 1-1,1-1 1,0 1 0,0-1-1,2 7 1,0-4 10,1 1 0,-1-1 0,1 0 0,1 0 0,-1 0 1,1-1-1,0 1 0,1-1 0,-1 0 0,1-1 0,10 8 0,-11-10 24,0 1 0,1-1 0,-1 0 0,1 0 0,0 0 0,0-1 0,0 0 0,0 0 0,1-1-1,-1 1 1,0-1 0,1-1 0,-1 1 0,0-1 0,9-1 0,-3-1 12,-1-1 0,1 0 0,-1-1 0,0 0 0,0-1 0,-1 0 0,1-1 1,-1 0-1,-1 0 0,1-1 0,-1-1 0,0 1 0,8-10 0,14-16 4,-2-2 0,25-38 0,-52 69-55,45-68 29,14-19-372,-46 78 52,-8 12 47,-7 2 224,0-1 1,1 0-1,-1 1 1,0-1-1,0 0 1,1 1-1,-1-1 1,0 1-1,0-1 1,0 1-1,0-1 1,1 0-1,-1 1 1,0-1-1,0 1 1,0-1-1,0 1 1,0-1-1,0 1 0,-1 35-51,-1-1 0,-1 1 0,-3-1 0,-15 58 0,12-61 169,-2 1 0,-16 31 0,26-62-68,-1 1-1,1 0 1,-1-1 0,1 1-1,-1-1 1,0 0 0,0 1-1,0-1 1,0 0-1,-1 0 1,1 0 0,0-1-1,-4 3 1,4-4-16,1 1 0,-1-1 0,0 1 0,1-1-1,-1 1 1,0-1 0,0 0 0,1 0 0,-1 0 0,0 0 0,1 0 0,-1-1 0,0 1 0,0 0 0,1-1 0,-1 1-1,1-1 1,-1 0 0,0 1 0,1-1 0,-1 0 0,1 0 0,-2-2 0,-2-1 9,0 0 0,1-1 0,0 0 1,0 0-1,0 0 0,-3-7 0,7 11-29,-1 0 0,1 1 1,-1-1-1,1 0 0,0 0 0,0 1 0,-1-1 1,1 0-1,0 0 0,0 1 0,0-1 0,0 0 0,0 0 1,0 0-1,0 1 0,0-1 0,0 0 0,0 0 0,0 1 1,1-1-1,-1 0 0,0 0 0,0 1 0,1-1 0,-1 0 1,1 1-1,-1-1 0,0 0 0,1 1 0,-1-1 1,1 1-1,0-1 0,-1 0 0,1 1 0,-1-1 0,1 1 1,0 0-1,-1-1 0,2 1 0,2-3 0,0 1 1,0 1-1,1-1 0,-1 1 1,5-2-1,143-18 19,-59 11-186,-39 1-1946,10-1-5153,-31 8 3396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1:59.43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337 179 2816,'4'-7'917,"-3"6"-565,4-11 5317,-5 12-5625,0 0 1,1 0-1,-1 0 0,0 0 0,0-1 0,0 1 0,0 0 0,0 0 0,0 0 0,0 0 0,0 0 0,0 0 1,0 0-1,0 0 0,0 0 0,0-1 0,0 1 0,0 0 0,0 0 0,0 0 0,0 0 0,0 0 0,0 0 1,0 0-1,0 0 0,0-1 0,0 1 0,0 0 0,0 0 0,0 0 0,0 0 0,0 0 0,0 0 0,0 0 1,0 0-1,0 0 0,0 0 0,0-1 0,-1 1 0,1 0 0,0 0 0,0 0 0,0 0 0,0 0 0,0 0 1,0 0-1,0 0 0,0 0 0,0 0 0,0 0 0,-1 0 0,1 0 0,0 0 0,0 0 0,0 0 0,0 0 1,0 0-1,0 0 0,0 0 0,0 0 0,-1 0 0,1 0 0,0 0 0,0 0 0,0 0 0,-6 9 816,-7 22-1122,10-25 568,-62 145 739,-1 26-195,49-130-703,-53 167 424,-14 40 53,79-240-580,-10 34 1266,34-89 632,3-27-1937,-14 38-48,7-21-73,45-153-50,-45 158 137,62-200 54,-22-1-416,-37 131-30,-7 60-374,-11 56 789,0 0 0,0 0-1,0 0 1,0 0 0,0 0 0,1 0 0,-1 0-1,0 0 1,0 0 0,0 0 0,0 0-1,0 0 1,0 0 0,0 0 0,1 0-1,-1 0 1,0 0 0,0 0 0,0 0 0,0 0-1,0 0 1,0 0 0,1 0 0,-1 0-1,0 0 1,0 0 0,0 0 0,0 0-1,0 1 1,0-1 0,0 0 0,0 0 0,0 0-1,1 0 1,-1 0 0,0 0 0,0 0-1,0 0 1,0 1 0,0-1 0,0 0-1,0 0 1,0 0 0,0 0 0,0 0 0,0 0-1,0 0 1,0 1 0,0-1 0,0 0-1,0 0 1,5 9 15,1 5 4,-1 1-1,6 24 0,-1-2 42,20 67 389,20 129-1,-36-139-347,71 358 461,-56-366-196,-20-61-219,0 3-101,-8-20-3519,-5-18-5209,3 2 6112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2:22.2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22 467 2976,'-11'2'12234,"8"-5"-11988,2 2-100,0 0 0,0 0 0,0 0 0,1 0 0,-1 0 0,1-1 0,-1 1 0,1 0 1,-1 0-1,1-1 0,0 1 0,-1 0 0,1 0 0,0-1 0,0 1 0,0 0 0,0-1 0,0 1 1,0 0-1,1-1 0,-1 1 0,1-2 0,0-13 552,0 7-489,0 0 0,0-1 0,1 1 0,1 0 0,-1 0 0,1 1 0,1-1 0,0 1 0,0-1 1,0 1-1,8-10 0,7-7 28,0 1 1,26-25-1,1 0-152,48-47-36,-93 95-70,17-11-199,-18 12 212,1-1 1,-1 1-1,1 0 0,0 0 1,-1-1-1,1 1 0,0 0 1,-1 0-1,1 0 1,0 0-1,-1 0 0,1 0 1,0 0-1,-1 0 1,1 0-1,0 0 0,-1 0 1,1 1-1,0-1 0,-1 0 1,1 0-1,0 1 1,-1-1-1,1 0 0,-1 1 1,1-1-1,-1 1 1,1-1-1,0 1 0,1 2-3,0 0 1,0 1-1,0-1 0,0 0 0,-1 1 0,1-1 0,-1 1 1,0-1-1,0 1 0,0-1 0,-1 1 0,1 7 0,-1 5-20,-2 28-1,0-27-14,1-8 40,-1-1 0,0 1 1,-4 11-1,4-16 46,1 1-1,-1 0 1,1 0-1,0 0 1,0-1 0,1 1-1,-1 1 1,1-1-1,1 9 1,0-7 596,-1-7-616,0 0 0,0 0 0,0 0-1,0 0 1,0 0 0,0 0 0,0 0 0,0 0 0,0 0 0,0 0 0,0 0 0,0 0 0,0 0 0,0 0 0,0 0-1,0 0 1,0 0 0,0 0 0,0 0 0,1 0 0,-1 0 0,0 0 0,0 0 0,0 0 99,0 0-99,0 0 0,4-7 296,45-53-166,-27 34-65,20-25-10,-36 43-82,-2 2-12,0 0 0,0-1 0,1 1 1,0 1-1,1-1 0,-1 1 0,1 0 0,11-8 1,-16 13 9,-1 0 0,1-1 0,0 1 0,-1 0 0,1-1 0,0 1 0,-1 0 0,1 0 0,0 0 0,-1 0 0,1-1 0,0 1 0,-1 0 0,1 0 0,0 0 0,-1 0 0,1 0 0,0 1 0,0-1 0,-1 0 0,1 0 0,0 0 0,-1 1 0,1-1 0,-1 0 0,1 1 0,0-1 0,-1 0 0,1 1 0,-1-1 0,1 1 0,-1-1 0,1 1 0,-1-1 0,1 1 0,-1-1 0,0 1 0,1 0 0,-1-1 0,0 1 0,1-1 0,-1 2 0,2 2-35,-1-1 0,0 1 1,-1 0-1,1 0 0,-1-1 0,1 8 0,-2 4 43,-1-1 1,0 1-1,-1-1 0,-8 24 0,-1 1 53,9-30 177,3-5 751,8-11-594,35-37-365,-9 13-38,-15 13-24,22-16 0,-35 30 30,0 0 0,1 0 0,-1 0 0,0 1 0,1 0 0,0 1 1,0-1-1,11-1 0,-17 4-4,1-1 1,0 1-1,-1 0 1,1 0-1,0 0 1,-1 0-1,1 0 0,0 1 1,-1-1-1,1 0 1,-1 1-1,1-1 1,-1 1-1,1-1 1,-1 1-1,1 0 0,-1 0 1,3 1-1,-2 0 4,-1 0 0,1 0 0,-1 0 0,1 0 0,-1 0-1,0 0 1,0 0 0,0 0 0,0 1 0,0-1 0,1 4 0,0 5 6,0 1 1,-1 0 0,0 0-1,-2 14 1,1-14 15,0-4 9,0-1 0,1 1 0,0 0 0,0 0 0,1-1 0,3 11 0,-4-15-13,0 0 0,1 0 0,-1 0-1,1 0 1,0-1 0,0 1 0,0 0 0,0-1 0,0 0 0,0 1 0,1-1 0,-1 0 0,1 0 0,-1-1 0,1 1 0,0 0 0,0-1 0,3 2 0,3-1 87,0 1 0,1-1 1,-1-1-1,0 0 0,1 0 1,-1-1-1,0 0 0,1-1 1,-1 0-1,1 0 0,14-5 1,6-3 16,0-2 1,31-15-1,-22 7-61,-2-3 0,0-1 1,-2-1-1,57-51 0,-68 56-34,-18 15-44,-1 0 0,0 0 1,0-1-1,6-6 0,-12 9-179,-3 4 67,-6 3-35,2 1 123,1 0 0,0 1 0,-9 12 0,-6 4 30,1-1-22,-7 4 17,2 1-1,1 1 1,1 1-1,-19 33 1,41-59 55,0 0 1,0 0 0,1-1-1,0 1 1,-1 1-1,1-1 1,0 0-1,0 0 1,1 0 0,-1 1-1,1-1 1,0 0-1,0 6 1,0-8-15,0-1-1,0 1 1,1-1-1,-1 1 1,0-1 0,0 1-1,1-1 1,-1 1 0,0-1-1,1 0 1,-1 1 0,1-1-1,-1 1 1,0-1 0,1 0-1,-1 0 1,1 1 0,-1-1-1,1 0 1,-1 0 0,1 1-1,-1-1 1,1 0 0,-1 0-1,1 0 1,0 0-1,-1 0 1,1 0 0,-1 0-1,1 0 1,-1 0 0,1 0-1,-1 0 1,1 0 0,-1 0-1,2-1 1,17-5 254,-19 6-262,11-6 74,0-1 0,0 0 0,0-1 0,12-12 1,5-2-2,-12 9 9,-1 1 1,0-2 0,18-21-1,-27 28-72,0 0 0,-1 0 0,-1-1-1,1 0 1,-1 0 0,-1 0 0,1-1-1,-1 1 1,-1-1 0,2-9-1,-3 16-42,1-9 2,-1 0-1,0-15 0,0 24 12,-1 0 0,0 0-1,0 0 1,0 0 0,-1 0 0,1 0-1,0 0 1,-1 1 0,0-1 0,1 0-1,-1 0 1,0 0 0,0 1 0,0-1-1,0 0 1,0 1 0,0-1 0,0 1-1,0-1 1,-1 1 0,1-1 0,-3 0-1,4 1-10,-1 1 0,0 0 0,0-1-1,0 1 1,1 0 0,-1 0 0,0 0-1,0-1 1,0 1 0,1 0-1,-1 0 1,0 0 0,0 0 0,0 1-1,1-1 1,-1 0 0,0 0-1,0 0 1,0 1 0,1-1 0,-1 0-1,-1 2 1,0-1 12,0 0 1,1 1-1,-1-1 1,0 1-1,1 0 1,-1 0-1,1-1 0,-2 4 1,-2 4-5,1 0-1,-7 19 1,10-23 3,-1 0 1,1 0-1,0 0 1,0 1-1,1-1 1,0 0-1,0 1 1,0-1-1,0 0 1,1 0-1,2 10 1,-2-12 29,0 1 0,1 0 0,-1 0 0,1-1 0,0 1 0,0-1 0,1 1 1,-1-1-1,1 0 0,0 0 0,-1 0 0,1 0 0,0-1 0,1 1 1,-1-1-1,5 3 0,1 0 73,1-1-1,1 0 1,-1-1 0,0 0 0,1 0 0,-1-1-1,1-1 1,0 1 0,0-2 0,0 0 0,-1 0-1,1-1 1,0 0 0,20-5 0,-13 1-42,1-1-1,-1 0 1,0-2 0,0 0 0,0-1 0,-1 0 0,23-19-1,-27 17-13,-1-1 0,0 0 0,14-19 0,1-1-69,29-41-3,-45 59-178,-11 13 204,0 1 0,0 0 0,0-1 0,0 1 0,0 0 0,0 0 0,0-1 0,1 1 0,-1 0 0,0-1-1,0 1 1,0 0 0,1 0 0,-1 0 0,0-1 0,0 1 0,1 0 0,-1 0 0,0 0 0,0 0 0,1-1-1,-1 1 1,0 0 0,0 0 0,1 0 0,-1 0 0,0 0 0,1 0 0,-1 0 0,0 0 0,1 0 0,-1 0-1,0 0 1,0 0 0,1 0 0,-1 0 0,0 0 0,1 0 0,-1 0 0,1 1-8,-1 0 0,1 0 0,-1 0 0,1 0 0,-1 0 0,0 0 0,1 0 0,-1 0 0,0 0 0,0 0 0,0 2 0,0 34-180,-14 150 388,13-181-148,0-3-6,1 0 1,0 1-1,-1-1 0,1 0 1,0 0-1,1 1 0,-1-1 0,0 0 1,1 0-1,1 6 0,-1-9-6,-1 0-1,1 0 0,-1 0 0,0 1 0,1-1 1,-1 0-1,1 0 0,-1 0 0,0 0 0,1 0 1,-1 0-1,1-1 0,-1 1 0,0 0 0,1 0 0,-1 0 1,1 0-1,-1 0 0,0 0 0,1-1 0,-1 1 1,0 0-1,1 0 0,-1-1 0,14-7 333,-5 0-314,-1 0 1,1-1 0,-2 0 0,1 0-1,-1-1 1,6-11 0,7-7-9,31-39-672,-51 67 630,1-1-1,-1 1 0,0 0 0,0 0 0,0-1 0,0 1 0,0 0 0,1 0 0,-1 0 0,0-1 0,0 1 0,0 0 0,1 0 0,-1 0 0,0 0 0,0 0 0,0-1 1,1 1-1,-1 0 0,0 0 0,0 0 0,1 0 0,-1 0 0,0 0 0,0 0 0,1 0 0,-1 0 0,0 0 0,0 0 0,1 0 0,-1 0 0,0 0 0,0 0 0,1 0 1,-1 0-1,1 1 0,-1-1-7,1 1 0,-1 0 0,0-1 0,1 1 0,-1 0 0,0 0 0,0 0 0,1-1 0,-1 1 0,0 0 0,0 0 1,0 0-1,0-1 0,0 1 0,0 1 0,-4 60-345,-16 69 337,-38 206 53,-16 39 165,70-358-184,-17 73 130,-41 111 0,56-185-82,-2 0 0,0 0-1,-1-1 1,-13 17 0,17-26 2,0-1 0,0 0 0,-1 0 0,0 0 1,0-1-1,-1 0 0,1 0 0,-1 0 0,0-1 0,-1 0 0,-9 3 0,14-5-42,-1-1 0,0-1-1,1 1 1,-1 0-1,0-1 1,0 0-1,1 0 1,-1 0-1,0 0 1,0-1-1,1 1 1,-1-1 0,0 0-1,1 0 1,-1-1-1,1 1 1,-1 0-1,1-1 1,0 0-1,0 0 1,0 0-1,-4-4 1,0 0-15,0 0 1,0-1-1,1 0 0,0 0 0,1-1 1,-1 0-1,-6-13 0,3 1-1,0-1 0,1 0 0,1 0 0,1-1 0,1 0 0,1 0 0,-2-36 0,5 45-1,1-1 0,0 1 0,1-1 0,1 1 0,0-1 0,1 1 0,0 0 0,1 0 0,1 0 0,0 1 0,0-1 0,1 1 0,14-20 0,4 3-1,0 1 0,2 1 1,33-25-1,93-66 28,-94 76-16,138-80-480,-161 102-686,-6 5 148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2:24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262 14 3552,'3'-11'2131,"-1"9"-508,-1 8 3113,-2 3-3902,-1 1 1,1-1-1,-1 0 0,-6 16 0,-5 12-31,-40 123 719,35-94-1248,-79 246 929,88-287-1034,-43 109 846,47-123-692,-1 2 269,6-11-175,3-7 113,20-25-445,48-50 1,-52 59-87,6-5-42,16-19 62,67-56 0,-106 99-40,1 0 1,0 0-1,-1 0 0,1 0 1,0 1-1,0-1 1,0 1-1,0 0 0,0 0 1,0 0-1,4-1 1,-6 2 10,1 0 1,-1 0 0,1 1-1,-1-1 1,0 0 0,1 0-1,-1 1 1,0-1 0,1 1-1,-1-1 1,0 1 0,0 0 0,0-1-1,1 1 1,-1 0 0,0 0-1,0 0 1,0 0 0,0 0-1,0 0 1,0 0 0,-1 0-1,1 0 1,0 0 0,-1 0 0,1 1-1,0-1 1,0 2 0,1 4 13,0 0 1,0 0-1,0 0 0,-1 0 1,0 0-1,0 0 1,-1 0-1,0 1 1,-1 6-1,-11 67 85,3-46 7,-2 16 238,10-46-284,0 0 1,1 0-1,-1 0 0,1 0 0,1 0 1,-1 1-1,2 5 0,-1-9-19,-1-1 0,1 1 0,0-1 0,-1 1 0,1-1 0,0 1-1,0-1 1,0 1 0,0-1 0,0 0 0,1 0 0,-1 0 0,0 1 0,1-1 0,-1 0 0,0-1 0,1 1 0,-1 0 0,1 0-1,-1-1 1,1 1 0,0 0 0,-1-1 0,1 0 0,0 1 0,-1-1 0,1 0 0,2 0 0,3 0 37,1 0 0,0 0 0,-1-1 0,14-3 0,-9 1-32,0-1 0,0 0-1,-1-1 1,20-10 0,40-30 95,-49 29-78,22-17 30,73-73-1,-100 90-76,-10 9-18,-1 1 6,0 1 0,0-1 0,0-1 0,-1 1 0,0-1 0,7-13 0,-12 20 2,0 0-1,0 0 0,0 0 1,0 0-1,0 0 0,0 0 1,0 0-1,0 0 1,0 0-1,0 0 0,0 0 1,0 0-1,0 0 0,0 0 1,0 0-1,0 0 0,-1 0 1,1 0-1,0 0 1,0 1-1,0-1 0,0 0 1,0 0-1,0 0 0,0 0 1,0-1-1,0 1 1,0 0-1,0 0 0,0 0 1,0 0-1,-1 0 0,1 0 1,0 0-1,0 0 0,0 0 1,0 0-1,0 0 1,0 0-1,0 0 0,0 0 1,0 0-1,0 0 0,0 0 1,0 0-1,0 0 0,0 0 1,0 0-1,0 0 1,0-1-1,0 1 0,0 0 1,0 0-1,0 0 0,-1 0 1,1 0-1,0 0 1,0 0-1,0 0 0,0 0 1,-11 7-170,-12 11 81,8-1 89,-1 0 1,-17 25-1,2-2 4,17-22 52,1 1 0,0 0 0,2 0-1,0 1 1,1 1 0,-12 37 0,20-55 18,2 0-1,-1 0 1,0 0 0,0 0-1,1 0 1,0 0 0,0 0-1,0 0 1,0 0 0,0 0-1,0 0 1,1 0 0,-1 0 0,3 4-1,-3-6-45,0-1 0,0 1-1,1-1 1,-1 0 0,0 1-1,1-1 1,-1 0 0,1 1 0,-1-1-1,0 0 1,1 1 0,-1-1-1,1 0 1,-1 0 0,1 0 0,-1 1-1,0-1 1,1 0 0,-1 0-1,1 0 1,-1 0 0,1 0-1,-1 0 1,1 0 0,-1 0 0,1 0-1,-1 0 1,1 0 0,-1 0-1,1 0 1,-1 0 0,1-1 0,-1 1-1,1 0 1,15-10 225,-14 9-181,14-13 29,0 0 1,-1 0 0,0-2 0,-2 0-1,21-29 1,47-96-215,-49 82-166,-32 59 277,0 0-1,0 0 0,0 0 0,0 0 0,0 0 0,0 0 0,0 0 0,0 0 0,0 0 0,0 0 0,0 0 0,0 0 0,0 0 0,0 1 0,0-1 0,0 0 0,0 0 0,0 0 0,0 0 0,0 0 0,0 0 0,1 0 0,-1 0 0,0 0 0,0 0 0,0 0 0,0 0 0,0 0 0,0 0 0,0 0 0,0 0 0,0 0 0,0 0 0,0 0 0,0 0 0,0 0 0,0 0 0,0 0 0,1 0 1,-1 0-1,0 0 0,0 0 0,0 0 0,0 0 0,0 0 0,0 0 0,0 0 0,0 0 0,0 0 0,0 0 0,0 0 0,0 0 0,0 0 0,0 0 0,0 0 0,0 0 0,1 0 0,-1-1 0,0 1 0,0 0 0,0 0 0,0 0 0,0 0 0,1 10-165,0 13 52,-1-23 117,0 22-37,-1-7 91,1 0-1,0 0 0,2 0 1,5 30-1,-5-42-17,-1 1 1,0 0-1,1-1 0,-1 1 1,1-1-1,0 1 0,0-1 1,1 0-1,-1 0 0,1 0 1,-1 0-1,1 0 0,0-1 1,0 1-1,0-1 0,0 0 1,1 0-1,-1 0 0,1 0 1,-1 0-1,1-1 0,-1 0 1,1 1-1,6 0 0,-4-2 24,1 1-1,-1-1 1,0 0-1,0 0 0,1-1 1,-1 0-1,0 0 1,0 0-1,0-1 0,0 0 1,0 0-1,0-1 0,5-2 1,-2 0-16,1-1 0,-1 0 0,-1 0 0,1-1 0,-1 0 1,13-15-1,-7 5-61,-1-1 1,21-39 0,12-42 83,14-24-113,-54 111 35,2-2-481,-6 14 240,-1 9 118,-2 58 51,-10 70 1,2 1 138,12-56 758,-2-83-789,-1 1 0,0-1 0,0 1-1,0-1 1,1 0 0,-1 1 0,0-1 0,0 1-1,1-1 1,-1 1 0,1-1 0,-1 1 0,0 0-1,1-1 1,-1 1 0,1-1 0,-1 1 0,1 0-1,-1-1 1,1 1 0,-1 0 0,1 0 0,0-1-1,-1 1 1,1 0 0,6-4 40,-1 0-46,0-1 0,-1 0-1,0-1 1,0 0-1,0 1 1,5-9-1,23-42-22,-17 25 12,17-28 31,14-24 29,-30 54-68,-11 19-82,1-1 0,-1 1 1,2 0-1,9-10 1,-15 18 71,-1 1 1,0 1-1,1-1 0,-1 0 1,0 0-1,1 0 1,-1 1-1,1-1 0,-1 1 1,1-1-1,0 1 1,-1 0-1,1-1 0,-1 1 1,1 0-1,0 0 1,-1 0-1,1 0 0,0 1 1,-1-1-1,1 0 1,-1 1-1,1-1 0,-1 1 1,1-1-1,-1 1 1,1 0-1,1 0 1,6 5 10,0-1 1,0 1-1,11 10 1,-4-3-34,4 1 69,1-1 0,1-1 0,0-1 0,0-1-1,46 14 1,-63-23 3,1 1-1,-1-1 0,1 0 1,-1 0-1,1-1 1,-1 0-1,1 0 1,-1 0-1,1 0 1,0-1-1,8-2 0,-9 0-20,0 1 0,0-1 0,-1 1 0,1-2-1,-1 1 1,0 0 0,0-1 0,0 0 0,-1 0-1,4-4 1,-1 0 10,0-1 1,-1 0-1,-1 0 0,7-16 0,-2-3 36,-1 0 0,6-50 0,-12 71-78,-2 1 1,1-1-1,-1 0 1,0 0-1,0 0 0,-1 0 1,0 1-1,0-1 1,0 0-1,-1 1 0,0-1 1,-1 1-1,-4-10 0,6 15-3,1-1-1,-1 1 0,0 0 1,0 1-1,0-1 0,0 0 1,0 0-1,0 0 0,0 0 1,0 1-1,0-1 0,0 0 1,0 1-1,-1-1 0,1 1 1,0 0-1,0-1 0,-1 1 1,1 0-1,0 0 0,0 0 0,-1-1 1,1 2-1,0-1 0,-1 0 1,1 0-1,0 0 0,0 0 1,-1 1-1,1-1 0,0 1 1,0-1-1,0 1 0,-1-1 1,1 1-1,-1 0 0,-3 2-27,0 1-1,0-1 1,0 1-1,1 0 0,-1 0 1,-5 8-1,1-1 87,1 2 0,0-1 0,0 1 0,1 0 0,1 0 0,0 1 0,1 0 0,1 0 1,0 1-1,1-1 0,0 1 0,1-1 0,1 1 0,0 0 0,1 0 0,1-1 0,0 1 0,1 0 0,0 0 0,2-1 0,-1 0 0,2 1 0,0-2 0,1 1 0,0 0 0,1-1 0,12 18 0,-15-25 10,1-1-1,-1 1 0,1-1 1,0-1-1,1 1 0,-1-1 1,1 1-1,-1-2 0,11 6 1,-11-7-31,-1 0 1,1 0 0,-1-1 0,1 1 0,0-1-1,0 0 1,-1-1 0,1 1 0,0-1 0,0 0-1,0 0 1,0-1 0,-1 1 0,1-1 0,5-1-1,18-9-422,46-23 0,-54 25-382,-6 2-664,0-1 1,-1 0-1,0-1 1,12-10-1,9-7-2225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2:27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14 254 5056,'-14'12'7914,"15"-20"-4975,42-42 211,-25 29-2492,-5 8-492,0 1 0,1 0 0,1 0-1,19-10 1,3-4 29,-34 23-211,1 1 0,-1 0 0,1 0 0,-1 0 0,1 0 0,4-1 0,-7 3 7,0 0-1,0-1 1,0 1 0,0 0 0,0 0 0,0 0 0,0 0 0,0 0-1,0 0 1,0 0 0,0 0 0,0 0 0,0 1 0,0-1 0,0 0-1,0 1 1,0-1 0,0 0 0,0 1 0,0-1 0,0 1 0,0 0-1,-1-1 1,1 1 0,0 0 0,0-1 0,0 3 0,2 1-6,0 1 1,-1 1-1,0-1 0,-1 0 1,1 1-1,-1-1 1,0 1-1,0-1 0,0 1 1,-1-1-1,0 8 1,0-5 34,1 69 78,4 49 148,-3-110-72,0 1 0,1-1-1,1 0 1,1 0 0,9 23 0,-12-36-104,-1 0 0,1-1 1,-1 1-1,1 0 0,0-1 1,0 1-1,3 2 0,-4-5-45,0 1 1,-1 0-1,1-1 0,0 1 0,0 0 1,0-1-1,0 1 0,0-1 0,0 1 0,0-1 1,1 0-1,-1 1 0,0-1 0,0 0 1,0 0-1,0 0 0,0 0 0,0 0 1,1 0-1,-1 0 0,0 0 0,0 0 0,2-1 1,3-2 29,0-1 1,0 1-1,-1-1 1,1 0-1,-1-1 1,0 1 0,0-1-1,0 0 1,0 0-1,-1-1 1,4-6-1,4-6-22,-1 0-1,16-39 1,11-43 54,-13 30 139,-13 39-132,-1 6-251,8-34 1,-18 46-98,-3 10 53,-2 7-26,3-2 196,1-1 1,0 1 0,-1-1-1,1 1 1,0 0 0,0-1 0,0 1-1,0 0 1,0-1 0,0 1-1,0 0 1,1 1 0,6 24 24,-7-27 6,3 8 34,-1 0 1,2 0-1,-1-1 1,1 1-1,0-1 1,1 0-1,0 0 1,0 0-1,0-1 1,1 0-1,0 0 1,0 0-1,13 9 0,-11-10 40,1 0 0,-1 0-1,1-1 1,0 0-1,0-1 1,1 0-1,-1 0 1,1-1-1,-1 0 1,1-1-1,17 1 1,-5-3 27,1-1 1,-1-2-1,0 0 0,0-1 1,0-1-1,0-1 0,-1-1 1,0-1-1,-1 0 0,30-20 1,-39 22-64,-1-1 1,0 0-1,0 0 0,11-14 1,-17 19-26,-1-1 0,0 0 0,0 0 0,0 0 0,-1-1-1,1 1 1,-1-1 0,0 1 0,0-1 0,0 0 0,-1 0 0,0 0 0,1-9 0,-2 12-28,1 1 0,-1-1 0,0 1 0,-1 0 0,1-1-1,0 1 1,0-1 0,-1 1 0,1 0 0,-1-1 0,1 1 0,-1 0 0,1-1 0,-1 1 0,0 0 0,0 0 0,0 0 0,1 0 0,-1-1-1,0 1 1,-1 1 0,1-1 0,0 0 0,-2-1 0,1 1-9,-1 0 0,0 0 0,1 0 0,-1 1 0,0-1 0,0 1 0,1 0 0,-1 0 0,0 0 0,0 0 0,-4 1 0,-7 2-33,0 0 1,0 1 0,-21 10-1,23-8 54,0 0-1,0 1 0,1 1 1,0 0-1,1 0 1,0 1-1,0 0 0,1 1 1,0 0-1,0 1 1,1-1-1,1 2 0,-8 13 1,10-14 2,0-1 0,1 1 0,0 0 0,0 1 0,1-1 0,-2 21 0,4-24 20,1 1 0,0-1 0,0 0 0,1 1 0,0-1 0,0 0 0,1 0 0,0 0 1,7 16-1,-6-18 26,0 0 1,0 0 0,1-1 0,0 1 0,0-1 0,0 0-1,1 0 1,-1 0 0,1 0 0,1-1 0,-1 0 0,0 0-1,1 0 1,0-1 0,0 0 0,0 0 0,0 0 0,1-1-1,-1 0 1,0 0 0,1-1 0,0 0 0,-1 0 0,1 0-1,0-1 1,0 0 0,-1 0 0,1-1 0,0 1 0,-1-2-1,10-2 1,-5 0-5,0-1 1,-1 0-1,0-1 0,0 0 1,0-1-1,-1 0 0,0-1 0,9-9 1,62-74 64,-65 73-98,33-43 45,27-31 102,-64 81-145,-1-1 1,0-1 0,-1 1-1,8-16 1,-3 9-79,-12 17 54,0 0 0,0 0 0,0 0-1,0-1 1,-1 1 0,1 0 0,-1-1 0,0 0-1,0 1 1,0-1 0,0 1 0,0-1-1,1-4 1,0 11-98,1-1 0,0 0 0,0 1 0,0-1 0,0 0-1,0-1 1,5 4 0,6 6 87,7 6 63,-1 2 0,-2 0 1,0 0-1,17 27 1,-31-41-70,3 6 63,1-1 0,0 0 0,1 0-1,16 15 1,-23-24 4,1 1-1,0-1 0,0 0 0,-1-1 1,1 1-1,0 0 0,1-1 1,-1 0-1,0 0 0,0 0 1,1 0-1,-1 0 0,0-1 0,1 1 1,-1-1-1,0 0 0,1 0 1,-1 0-1,1 0 0,-1-1 1,0 0-1,1 1 0,5-3 1,0-1 6,-1 0 0,0 0 0,0-1 0,0 0 1,-1-1-1,14-11 0,36-45 200,-41 44-225,-5 4-42,-7 9-12,-1 0 0,1 0 1,1 1-1,-1 0 0,0-1 0,1 2 0,7-6 0,-12 9 28,1 0-1,-1 0 1,0-1-1,1 1 1,-1 0-1,0 0 1,1 0-1,-1 0 0,0 0 1,1 0-1,-1 0 1,1 0-1,-1 0 1,0 0-1,1 0 1,-1 0-1,0 0 1,1 0-1,-1 0 1,0 0-1,1 0 1,-1 1-1,0-1 1,1 0-1,-1 0 1,0 0-1,0 1 1,1-1-1,-1 0 0,0 0 1,1 1-1,-1-1 1,0 0-1,0 0 1,0 1-1,1-1 1,-1 0-1,0 1 1,0-1-1,0 0 1,0 1-1,0-1 1,0 0-1,0 1 1,0-1-1,1 1 1,0 21-186,-1-18 203,-2 91-237,1 56 676,1-145-380,1 0-1,0-1 1,0 1-1,0 0 1,1-1-1,-1 1 1,1-1 0,4 8-1,-5-12-35,0 0 0,-1 0 0,1 0 1,0 1-1,0-1 0,0 0 0,0 0 0,0-1 0,0 1 0,0 0 0,0 0 0,1 0 1,-1-1-1,0 1 0,0-1 0,3 2 0,-3-2-6,1 0-1,-1 0 1,1 0-1,-1 0 1,1-1-1,-1 1 1,1 0 0,-1-1-1,1 1 1,-1-1-1,1 1 1,-1-1-1,1 0 1,-1 1 0,0-1-1,0 0 1,1 0-1,0-1 1,7-6 36,-2-1 1,1 0-1,-1 0 0,0 0 1,8-18-1,1 2 93,0 1-170,1 0 0,27-30 0,-26 33-74,-16 16 40,1 1-1,0 1 1,1-1 0,-1 0-1,0 1 1,6-5 0,-8 8 45,-1 0 0,0 0 0,1 0-1,-1 0 1,1-1 0,-1 1 0,0 0 0,1 0 0,-1 0 0,1 0 0,-1 0 0,0 0 0,1 0 0,-1 0 0,1 0-1,-1 0 1,0 1 0,1-1 0,-1 0 0,0 0 0,1 0 0,-1 0 0,0 1 0,1-1 0,-1 0 0,0 0 0,1 1 0,-1-1-1,0 0 1,1 0 0,-1 1 0,0-1 0,0 0 0,1 1 0,-1-1 0,0 0 0,0 1 0,0-1 0,0 1 0,0-1-1,1 0 1,-1 1 0,0-1 0,0 1 0,1 1 2,-1 1 1,1-1-1,-1 1 0,1 0 0,-1-1 1,0 1-1,0 3 0,-7 47-40,-17 57 1,-30 75-163,30-111 170,22-69 36,-74 224 206,-17-5 65,84-207-166,0-1 1,0 0 0,-2-1-1,-18 23 1,26-34-52,-1 0-1,0 0 1,0-1-1,0 1 1,0-1 0,-1 0-1,1 0 1,-1 0-1,0-1 1,0 1-1,0-1 1,-9 2-1,11-3-34,1-1-1,0 1 1,0-1-1,-1 0 1,1 0-1,0 0 1,-1 0-1,1 0 1,0-1-1,0 1 0,-1-1 1,1 1-1,0-1 1,-3-1-1,0-1 4,1 1 0,0-1 0,0 0 0,-6-7 0,9 10-19,-5-6 12,1 0-1,0 0 1,0 0 0,0-1-1,0 0 1,1 0-1,0 0 1,-3-8 0,1-4 24,-9-38 1,14 51-34,-4-15 41,2-1-1,0 0 1,1 0-1,2-29 1,1 40-37,0 0 1,0 0 0,1 0 0,1 1 0,0-1 0,0 0 0,1 1 0,0 0 0,1 0-1,9-15 1,0 8 13,0 0 0,1 0-1,1 1 1,34-25 0,73-43-74,-120 82 44,23-13-9,0 2 0,49-19 0,-30 14 13,-41 16 0,218-83-1417,-189 76 501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2:30.6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395 743 3808,'5'-37'3456,"-5"36"-3267,0 0-1,0 0 1,0 0 0,-1 0-1,1 0 1,0 0 0,-1 0 0,1 0-1,0 0 1,-1 0 0,1 0 0,-1 0-1,0 0 1,1 0 0,-1 0 0,0 0-1,0 0 1,1 0 0,-1 1 0,0-1-1,0 0 1,0 1 0,0-1 0,0 1-1,0-1 1,0 1 0,0-1-1,-2 0 1,0 1-15,0-1 1,0 0-1,0 1 0,0 0 0,0 0 1,0 0-1,0 0 0,0 0 0,-6 1 1,-6 4 89,0 0 0,0 0 0,1 1 1,0 1-1,0 1 0,0 0 1,-16 14-1,0 2 255,-52 54-1,62-56-214,-24 33-1,39-49-245,1 1 1,-1-1 0,2 1 0,-1 1 0,1-1 0,0 0-1,0 1 1,1-1 0,0 1 0,-1 11 0,3-17-22,0 0 0,0 0 0,0 1 1,1-1-1,-1 0 0,0 0 0,1 0 0,-1 0 0,1 0 1,0 0-1,0 0 0,0 0 0,0 0 0,0-1 1,0 1-1,0 0 0,1 0 0,-1-1 0,1 1 1,-1-1-1,1 1 0,-1-1 0,1 0 0,0 0 1,0 0-1,0 0 0,0 0 0,2 1 0,1 0 36,0-1 0,0 1-1,1-1 1,-1 0-1,0 0 1,0-1 0,1 0-1,-1 0 1,0 0-1,8-2 1,-5 0-9,1 0 0,-1-1 1,0 0-1,0 0 0,-1-1 0,1 0 1,-1 0-1,10-8 0,0-1 35,0-2 0,15-16 0,81-102 268,-80 92-302,-3 5-35,49-63 8,-64 78-31,-2-1 0,0 0 0,11-25 0,-12 15 9,-2-1 1,-1 0-1,-1-1 1,-2 0 0,-1 0-1,-1 0 1,-3 0-1,-3-56 1,1 75-84,-1 1 0,-7-27 0,8 37 20,0 0 0,-1 0 0,1 0 0,-1 1 0,0-1 0,0 1 0,0-1 0,0 1 0,-1-1 0,1 1 0,-1 0 0,0 0 0,-5-4 0,6 6 28,1 1 0,0-1 0,0 1 0,0-1 0,0 1 0,0 0 0,0-1 0,-1 1 0,1 0 0,0 0-1,0 0 1,0 0 0,-1 0 0,1 0 0,0 0 0,0 0 0,0 1 0,0-1 0,-1 0 0,1 1 0,0-1 0,0 1 0,0-1-1,0 1 1,0 0 0,0-1 0,-1 2 0,-2 1-33,1 0 0,-1 1-1,0 0 1,1 0 0,-4 6-1,0 0 8,2 0 0,-1 1 0,1 0 0,-5 17 0,-11 50 14,19-70 31,-42 218-42,40-189 172,2-1 0,1 1 0,2 0 0,7 47 0,-7-74-21,1 0 0,0 0 1,1-1-1,0 1 0,9 17 0,-11-24-69,1-1 0,-1 0 1,0 1-1,1-1 0,0 0 1,-1 0-1,1 0 0,0 0 1,0 0-1,0-1 0,1 1 1,-1-1-1,0 1 0,1-1 1,-1 0-1,0 0 0,1 0 1,-1 0-1,1 0 0,0 0 1,-1-1-1,1 1 0,0-1 1,-1 0-1,1 0 0,0 0 1,0 0-1,2-1 0,5-1 63,1-1-1,-1 0 1,0-1-1,0 0 0,0 0 1,11-7-1,56-40 5,-63 40-125,89-55-212,-87 54 75,-10 9-277,-8 18 209,0 0 165,-2 11-68,1 0 0,0 27 0,3-45 174,1 1-1,0-1 1,0 1 0,1-1 0,0 1 0,0-1 0,1 0 0,0 0 0,1 0-1,5 9 1,-7-14 6,0 0 0,0 0 0,0-1-1,0 1 1,0-1 0,1 1 0,-1-1 0,1 0-1,0 0 1,-1 0 0,1 0 0,0-1-1,0 1 1,0-1 0,0 0 0,1 0 0,-1 0-1,0 0 1,0 0 0,1-1 0,-1 1-1,1-1 1,3 0 0,-3-1 25,1-1 1,0 1-1,0-1 1,0 0-1,-1 0 1,1 0-1,-1-1 1,1 0-1,6-6 1,3-3 119,15-18 0,-27 29-181,178-222 494,-145 174-509,-2-2 1,49-101-1,40-135 349,-120 283-401,1-3-51,-1 0-1,1 1 0,-1-1 0,0 0 1,-1 0-1,0 0 0,0 0 1,-1 0-1,0-14 0,0 21 95,0-1-1,0 1 0,0 0 1,0 0-1,0 0 0,0-1 1,0 1-1,0 0 0,0 0 1,0-1-1,0 1 0,0 0 0,0 0 1,0-1-1,0 1 0,-1 0 1,1 0-1,0 0 0,0-1 1,0 1-1,0 0 0,0 0 1,-1 0-1,1 0 0,0-1 1,0 1-1,0 0 0,-1 0 1,1 0-1,0 0 0,0 0 1,0 0-1,-1 0 0,1 0 1,0 0-1,0-1 0,-1 1 1,1 0-1,0 0 0,0 0 1,-1 0-1,1 0 0,0 0 1,0 0-1,0 1 0,-1-1 1,1 0-1,0 0 0,0 0 1,-1 0-1,-11 10-218,5-1 180,-1 1 0,1-1 0,1 1 0,0 0 0,-9 21 0,10-21 27,-48 115-101,29-67 51,-72 204 23,51-131 58,-125 307-34,-44 6 570,149-337-186,57-94-300,7-9 35,-1-1 0,0 1 0,0-1 0,-1 0 1,1 1-1,-1-1 0,-2 2 0,14-29 467,9-11-535,1 2-1,2 1 1,34-41 0,-28 37-63,97-151-96,-84 123 114,-13 21 18,173-262 74,-113 192-56,63-87-32,55-167-167,-131 222-252,-64 125 371,-9 17-9,0-1-1,1 1 0,-1-1 0,1 1 1,0 0-1,0 0 0,1 0 1,2-3-1,-5 7 48,0-1 0,0 1 0,1-1 1,-1 1-1,0-1 0,0 1 0,0-1 0,0 1 0,0 0 1,0-1-1,0 1 0,0-1 0,0 1 0,0-1 1,0 1-1,0-1 0,0 1 0,0 0 0,-1-1 0,1 1 1,-17 84-258,-3-13 166,-50 118 0,-84 147-133,-77 100 570,142-262-47,17-31 356,70-140-440,0 0-1,0 0 1,-1 0-1,0-1 1,0 1-1,-4 4 1,7-11 46,0-4-234,1 0 1,0 0-1,0 0 1,1 0 0,0 0-1,0 1 1,1-1-1,0 0 1,0 1-1,0 0 1,1-1-1,0 2 1,5-7-1,9-10-51,2 1-1,22-20 0,-8 9 23,124-103 103,174-146-395,-269 213 419,-30 31-149,-26 29 63,0-1 1,0 1-1,5-11 1,-10 16-42,-1 1 1,0 0-1,0-1 1,0 1-1,0-1 0,0 1 1,0-1-1,0 0 1,-1 1-1,0-1 1,1 0-1,-1 1 0,0-1 1,0 0-1,0 1 1,-2-6-1,2 8 1,0-1-1,-1 1 0,1-1 1,-1 1-1,1 0 0,-1-1 1,1 1-1,-1 0 0,1-1 1,-1 1-1,0 0 0,1-1 1,-1 1-1,1 0 0,-1 0 0,0 0 1,1 0-1,-1 0 0,0 0 1,1 0-1,-1 0 0,1 0 1,-1 0-1,0 0 0,1 0 1,-1 0-1,0 0 0,1 0 1,-1 1-1,1-1 0,-1 0 1,1 1-1,-1-1 0,0 1 1,-21 9-177,15-5 173,1 1 0,-1 0 0,1 0 0,-1 0-1,2 1 1,-1-1 0,1 1 0,0 1 0,0-1 0,1 1-1,0 0 1,-4 13 0,-1 4 27,2 1 1,-8 48-1,13-63 2,-1 9 17,1-1 0,-1 21 0,3-34 41,0-1-1,1 0 0,0 1 1,0-1-1,0 1 1,0-1-1,1 0 0,-1 0 1,2 0-1,-1 0 0,0 0 1,5 6-1,-6-10-41,-1 0 1,1 0-1,0 1 0,0-1 0,0 0 1,0 0-1,0 0 0,1 0 0,-1 0 1,0 0-1,0-1 0,1 1 0,-1 0 0,0-1 1,1 1-1,-1-1 0,0 1 0,1-1 1,-1 1-1,1-1 0,-1 0 0,1 0 0,-1 0 1,1 0-1,-1 0 0,1 0 0,-1 0 1,1-1-1,-1 1 0,1 0 0,-1-1 1,1 1-1,-1-1 0,0 0 0,1 1 0,-1-1 1,2-1-1,76-68 326,-68 60-322,22-23 19,74-66 150,-76 73-442,53-35-1,-83 60 230,0 1-1,-1-1 0,1 1 1,0-1-1,0 1 1,0-1-1,0 1 1,0-1-1,0 1 0,0 0 1,0 0-1,0-1 1,0 1-1,0 0 1,0 0-1,0 0 0,0 0 1,0 0-1,0 0 1,0 1-1,0-1 1,0 0-1,0 0 0,0 1 1,0-1-1,0 1 1,-1-1-1,1 1 1,0-1-1,0 1 0,0-1 1,0 1-1,-1 0 1,1-1-1,0 1 0,-1 0 1,1 0-1,0-1 1,-1 1-1,1 0 1,-1 0-1,1 2 0,2 4-26,0 0-1,-1 0 0,0 0 0,2 14 0,-3-13 128,2 3-49,0 0 0,1 0 0,0-1 0,0 1-1,1-1 1,1 0 0,0 0 0,0-1 0,1 0 0,0 0 0,0 0 0,14 11 0,-17-16 14,1 0 0,0-1 0,0 0 0,1 1 0,-1-2 1,0 1-1,1-1 0,0 1 0,-1-2 0,13 4 0,-13-5-3,0 0 0,-1 0-1,1 0 1,0 0 0,-1-1-1,1 0 1,0 0 0,-1 0-1,1 0 1,-1-1 0,1 1-1,-1-1 1,0-1 0,0 1-1,7-5 1,1-2 14,1-2 0,-2 0 0,1 0 0,-2-1 0,1 0 0,-1-1-1,10-19 1,49-104-10,-57 110-145,-11 24 84,0 1 1,-1-1-1,1 0 0,0 0 1,-1 1-1,1-1 0,-1 0 1,1 0-1,-1 0 0,0 1 1,0-1-1,1 0 0,-2 0 1,1 0-1,0 0 0,-1-2 1,1 4-1,0-1 1,0 1-1,0-1 1,0 1 0,0-1-1,0 1 1,-1-1 0,1 1-1,0-1 1,0 1 0,-1-1-1,1 1 1,0-1 0,0 1-1,-1-1 1,1 1-1,-1 0 1,1-1 0,0 1-1,-1 0 1,1-1 0,-1 1-1,1 0 1,-1 0 0,1-1-1,-1 1 1,1 0 0,-1 0-1,1 0 1,-1 0 0,1 0-1,-1 0 1,1 0-1,-1 0 1,1 0 0,-1 0-1,1 0 1,-1 0 0,1 0-1,-1 0 1,0 0 0,1 0-1,-1 1 1,1-1 0,0 0-1,-1 0 1,0 1 0,-20 15-426,21-16 440,-5 5-26,0 0 0,1 1 0,0 0 0,0-1 0,0 1 0,1 0 0,0 1 0,0-1 0,1 1 0,-3 7 1,-1 11 176,-4 37 0,8-46-186,0-1 102,1 1 0,0-1 1,1 1-1,1-1 0,1 1 1,5 24-1,-7-37-5,1 0 1,0-1-1,0 1 1,0 0-1,1-1 1,-1 1-1,1-1 0,-1 0 1,1 1-1,0-1 1,-1 0-1,5 3 1,-4-4-27,-1 0 1,1 0 0,0 0-1,0 0 1,0 0-1,-1 0 1,1-1 0,0 1-1,0-1 1,0 0-1,0 1 1,0-1 0,0 0-1,0 0 1,0 0-1,0-1 1,0 1 0,0 0-1,0-1 1,3 0-1,23-10 57,-1-1-1,29-16 0,1-1-87,8-3-86,50-23 62,-90 44-62,0 2 1,46-11-1,-65 19 59,-1 0-1,1 0 1,-1 0-1,1 1 1,0 0 0,5 1-1,-9-1 20,-1 0 0,1 0 1,-1 1-1,1-1 0,-1 1 0,0 0 0,1-1 0,-1 1 0,0 0 1,0 0-1,1 0 0,-1 0 0,0 0 0,0 0 0,0 0 0,0 0 1,0 0-1,0 0 0,0 1 0,-1-1 0,1 0 0,0 1 0,-1-1 1,1 0-1,-1 1 0,1-1 0,0 3 0,0 4-4,0-1 0,-1 0 1,0 0-1,0 1 0,0-1 0,-1 0 0,0 1 0,-3 11 0,-4 7-41,-12 26-1,1-2 55,13-35 99,5-13-70,0 0 0,0 1 0,0-1 0,0 0 0,0 1 1,1-1-1,-1 1 0,1-1 0,-1 1 0,1-1 0,0 1 0,0-1 0,1 5 0,-1-7-24,0 0 0,0 0-1,0 1 1,0-1 0,0 0 0,0 0-1,0 0 1,0 0 0,0 0 0,1 1-1,-1-1 1,0 0 0,0 0 0,0 0-1,0 0 1,0 0 0,0 0 0,1 0-1,-1 1 1,0-1 0,0 0 0,0 0-1,0 0 1,1 0 0,-1 0-1,0 0 1,0 0 0,0 0 0,0 0-1,1 0 1,-1 0 0,0 0 0,0 0-1,0 0 1,0 0 0,1 0 0,-1 0-1,0 0 1,0 0 0,0 0 0,0 0-1,0 0 1,1-1 0,9-6 246,12-17 6,-19 20-212,13-17-67,22-38 0,-12 18 67,-15 23-42,-8 13-51,0 0 1,0 0-1,0 0 0,0 1 0,1-1 0,-1 1 0,1 0 0,0 0 0,0 0 0,9-5 0,-13 9 33,1 0 0,-1 0 0,0-1 0,1 1 0,-1 0 0,1 0-1,-1 0 1,1 0 0,-1 0 0,1 0 0,-1 0 0,1 0 0,-1 0-1,1 0 1,-1 0 0,1 0 0,-1 1 0,1-1 0,-1 0 0,1 0-1,-1 0 1,0 1 0,1-1 0,-1 0 0,1 0 0,-1 1-1,0-1 1,1 0 0,-1 1 0,0-1 0,1 1 0,-1-1 0,0 0-1,0 1 1,1-1 0,-1 1 0,0 0 0,7 19-101,-6-15 90,0 1 27,1-1-1,0 1 0,0-1 1,0 1-1,1-1 0,0 0 1,0 0-1,7 9 1,-9-13 16,0 1 0,1-1 1,0 0-1,-1 1 1,1-1-1,0 0 1,0 0-1,0 0 0,0 0 1,0 0-1,0 0 1,0-1-1,0 1 0,0-1 1,0 1-1,0-1 1,0 0-1,0 0 1,0 0-1,1 0 0,-1 0 1,0 0-1,0-1 1,0 1-1,0-1 1,0 0-1,0 1 0,2-2 1,9-5 22,-1 0 0,1-1 1,-1 0-1,-1-1 0,12-11 0,1 0-2,184-157 133,-184 155-158,-1-1 0,-2-2 0,0 0 0,30-50 0,-28 35-5,-2-1 0,27-77-1,-10 7-108,-36 108 94,1-4-65,-1 0-1,1 0 1,-1 0-1,-1 0 1,1-1-1,0-11 1,-11 42-467,-84 277 534,81-252 94,1 2-1,3-1 0,2 1 1,2 0-1,3 0 0,1 1 1,14 90-1,-13-134-331,0-1 0,1 1 0,5 12 0,-6-17-124,-1-1 0,1 1-1,0-1 1,0 0-1,0 1 1,0-1-1,0 0 1,3 2 0,-4-2 20,1-1 0,-1 1 0,1-1 0,0 0 0,0 1 1,-1-1-1,1 0 0,0 0 0,-1 1 0,1-1 0,0 0 1,0 0-1,-1 0 0,1 0 0,0 0 0,0 0 0,-1 0 0,1 0 1,1-1-1,-1 1 76,-1 0 0,1 0 0,0-1 0,-1 1 0,1 0 0,0 0 0,-1-1 0,1 1 0,0-1 0,-1 1 0,1 0 0,-1-1 0,1 1 1,-1-1-1,1 0 0,-1 1 0,0-1 0,1 1 0,-1-1 0,0 0 0,1 1 0,-1-1 0,0 0 0,0 1 0,1-1 0,-1 0 0,0 1 0,0-1 0,0-1 0,1-3-971,4-11-2304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2:30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4 8480,'-23'-3'3840,"18"6"-160,14 3-2337,7-6 737,1 3-1248,22 1-64,8 1-448,10-2-64,-6 6-160,2-9 0,-1 4-32,-10-4-1472,-9 0 800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2:31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18 102 9216,'-18'-18'4192,"22"6"-3648,1 3 64,9 6-448,5-10-1408,4 5 672,7-13-6560,3 3 3936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2:34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406 736 3552,'6'-26'3269,"-6"25"-3049,-1 0 0,1 0 0,0 0 0,0 0 0,0 0 0,-1 0 0,1 1 0,-1-1 0,1 0 0,0 0 0,-1 0 0,0 0 0,1 0 0,-1 1 0,1-1 0,-1 0-1,0 0 1,0 1 0,1-1 0,-1 1 0,0-1 0,0 1 0,0-1 0,0 1 0,-1-1 0,-24-7 1491,21 7-1381,-4 0-128,1 0 1,-1 0-1,0 1 1,1 0-1,-1 1 1,0 0-1,-12 3 1,10-2-68,-2 0-60,0 1 0,1 1 0,0 0 0,-1 1 0,1 1 0,1-1 0,-1 2 0,1 0 0,0 0 0,1 1 0,0 0 0,-17 18 0,14-12-8,0 1 0,2 1 0,0-1 0,1 2 0,0-1 0,2 2 0,0-1 0,-7 23 0,13-36 9,1 1-1,0-1 0,1 1 1,-1-1-1,1 1 1,0-1-1,0 1 0,0 0 1,2 8-1,-2-12-40,0 1 0,1-1 0,-1 1 0,1-1 0,-1 0 1,1 1-1,0-1 0,-1 0 0,1 0 0,0 1 0,0-1 0,0 0 0,0 0 0,0 0 0,0 0 0,0 0 0,0 0 0,1-1 0,-1 1 0,0 0 0,0 0 0,1-1 0,-1 1 0,0-1 0,1 1 1,-1-1-1,1 0 0,-1 0 0,1 1 0,-1-1 0,1 0 0,-1 0 0,0 0 0,1 0 0,2-1 0,1 0 52,1-1 0,-1 1 1,0-1-1,0 0 0,0 0 0,0-1 0,0 1 0,4-5 0,35-28 220,-30 23-214,176-165 289,-146 135-321,32-38 61,-62 63-88,-1 0 1,-1-1 0,10-20 0,-6 5-38,-2 0 0,-1-1-1,-2-1 1,7-40 0,-11 39-68,-1 1-1,-3-1 1,-1 0-1,-4-70 1,2 106 71,-2-18-86,-5-22 1,6 37 43,1-1 0,-1 1-1,0 0 1,0 0 0,-1-1 0,1 1-1,-1 0 1,1 0 0,-1 0-1,0 0 1,0 1 0,-1-1-1,-3-3 1,6 5 31,-1 0 1,0 1-1,0-1 0,0 1 1,0-1-1,0 1 0,0 0 1,0-1-1,-1 1 0,1 0 1,0 0-1,0 0 0,0-1 1,0 1-1,0 0 0,0 0 1,0 1-1,0-1 0,0 0 1,-1 0-1,0 1 0,-1 0 1,1 0-1,0 1 0,0-1 0,0 0 0,0 1 1,0-1-1,1 1 0,-1 0 0,-2 2 0,-2 4-36,1 0-1,0 0 0,-7 17 1,-8 25 29,3 0 0,-17 87 0,29-111 164,0 0-1,2 0 1,1 1-1,1-1 1,5 43 0,-2-49-52,2 0 1,0-1 0,1 1 0,1-1 0,1 0 0,1 0-1,18 32 1,-16-33 127,2-1-1,0 0 0,28 30 0,-37-43-163,1 0 0,0 0 0,1-1 0,-1 1 0,1-1 0,-1 0 0,1-1 0,0 1 0,0-1 0,0 0-1,0 0 1,1 0 0,-1-1 0,0 0 0,1 0 0,-1 0 0,1-1 0,-1 0 0,1 0 0,7-1 0,-6-1 1,1 0 0,-1-1 1,0 0-1,1 0 1,-2-1-1,1 0 0,0 0 1,-1 0-1,12-11 1,3-5 43,23-28 0,-10 9-24,-11 14-28,29-43 0,-39 41-35,-12 23-34,1 0-1,0 0 0,-1 1 0,1-1 1,4-5-1,-4 2-113,-3 12-259,1 18 308,0 0-1,2 0 1,1 0-1,0-1 0,9 26 1,-6-27 109,25 71 130,-26-79-122,1 0 0,1-1 0,0 0 0,17 22 0,-20-29-3,0-1-1,1 1 1,0-1 0,0 0-1,0-1 1,1 1 0,-1-1 0,1 0-1,0-1 1,0 1 0,0-1-1,0 0 1,0 0 0,0-1-1,0 0 1,1 0 0,-1-1 0,0 1-1,1-1 1,-1-1 0,11-1-1,-2 0 25,1-1 0,-1-1 0,-1-1 0,1 0 0,-1-1 0,1 0 0,23-16 0,96-73 58,34-20-253,-54 50 257,-109 63-87,0-2 0,-1 1-1,1-1 1,-1 1 0,0-1 0,7-8-1,-11 11-35,1 1 0,-1 0-1,0 0 1,0 0 0,0 0-1,0 0 1,0 0 0,0-1-1,0 1 1,0 0 0,0 0-1,0 0 1,0 0 0,0 0-1,0-1 1,0 1 0,0 0-1,0 0 1,0 0 0,0 0-1,0 0 1,0-1 0,0 1-1,0 0 1,0 0-1,0 0 1,0 0 0,0 0-1,0-1 1,0 1 0,0 0-1,0 0 1,0 0 0,-1 0-1,1 0 1,0 0 0,0-1-1,0 1 1,0 0 0,-9-1-99,-14 3 52,18-2 11,-5 2 30,1 0-1,-1 0 1,1 1 0,-1 0-1,1 1 1,0 0 0,0 0-1,0 1 1,-12 9 0,2 1-2,0 1 0,-29 31 0,34-30 29,1 0 0,0 1 0,2 0 0,0 1 0,1 0 0,0 1 0,2 0 0,0 0 1,2 1-1,0 0 0,-5 43 0,10-57 92,1 1 0,0-1 0,0 0 1,2 14-1,-2-20-89,1 0 0,-1 0 0,0 0 0,0 0 0,0 0 0,1 0 0,-1 0 0,0 0 0,1 0 0,-1-1 0,1 1 0,-1 0 0,1 0 0,-1 0 0,1 0 0,0-1 0,-1 1 0,1 0 0,0-1 0,-1 1 0,1 0 0,0-1 0,0 1 0,0-1 0,0 0 0,0 1 0,0-1 0,-1 1 0,1-1 0,0 0 0,0 0 0,0 0 0,0 0 0,0 0 0,0 0 0,0 0 0,0 0 0,0 0 0,0 0 0,0 0 0,0 0 0,0-1 0,0 1 0,0 0 1,0-1-1,0 1 0,0-1 0,1 0 0,9-6 69,-1 0 0,0-1 0,0-1 1,0 1-1,10-15 0,-2 5-24,103-121 133,-13-11-107,-106 147-86,2-1-98,-1-1-1,0 0 1,1 0 0,-2-1-1,1 1 1,-1 0-1,0-1 1,2-7 0,-25 35-561,15-14 642,1 0 0,1 1 0,-1 0 0,2-1 0,-1 2 0,1-1 0,0 0 1,1 1-1,0-1 0,0 12 0,1-13 61,1 0-1,-1 0 1,2-1 0,-1 1 0,1 0-1,1-1 1,-1 1 0,1-1-1,0 1 1,1-1 0,0 0-1,0 0 1,6 10 0,-5-12-27,-1 0 0,1 0 0,0-1 0,1 0 1,-1 0-1,1 0 0,0 0 0,0 0 0,0-1 0,0 0 0,0 0 0,1-1 1,6 3-1,-3-2 9,-1-1-1,1-1 1,0 0 0,-1 0 0,1 0-1,0-1 1,-1 0 0,12-2 0,5-3 18,-1-1 1,-1-1 0,1-1-1,-1-1 1,31-17-1,338-151 124,-338 157-117,-2-3-1,71-41 0,-122 63-44,15-11-53,-16 11 38,0 1 1,1 0-1,-1-1 0,0 1 0,0 0 0,0 0 0,1-1 0,-1 1 1,0 0-1,0-1 0,0 1 0,0-1 0,0 1 0,0 0 0,0-1 1,1 1-1,-1 0 0,0-1 0,0 1 0,-1-1 0,1 0-4,0 1 0,0-1 0,-1 1 0,1 0 0,0-1 0,-1 1 0,1 0 0,-1-1 0,1 1 0,0 0 0,-1-1 0,1 1 0,-1 0 0,1 0 0,-1-1 0,1 1 0,-1 0 0,1 0 0,-1 0 0,0 0 0,-6-2-35,0 1 0,0 0 0,0 1 0,0 0 0,0 0 0,-8 1 1,-11 2 7,1 1 1,-1 2-1,1 0 1,0 1-1,1 2 1,0 0 0,-46 26-1,57-27 38,0 1 0,1 0 0,-1 0 0,2 1 0,-1 1 0,2 0 0,-1 1 0,2 0 0,-1 0 0,2 1-1,-1 1 1,2-1 0,0 1 0,-9 26 0,12-29 46,1 1 1,0-1-1,1 1 0,1 0 0,0-1 1,0 23-1,1-32-25,1 0 0,-1 0 0,1 0 1,-1 0-1,1 0 0,0 0 0,0 0 0,0-1 1,0 1-1,0 0 0,0-1 0,0 1 0,0-1 1,1 1-1,-1-1 0,0 1 0,1-1 0,0 0 1,-1 0-1,1 0 0,0 0 0,-1 0 0,1 0 1,0 0-1,0-1 0,0 1 0,0-1 0,0 1 1,0-1-1,0 1 0,0-1 0,0 0 0,0 0 1,0 0-1,0-1 0,-1 1 0,1 0 0,0-1 1,0 1-1,0-1 0,0 1 0,2-2 0,7-4 15,-1 0-1,1-1 0,-1 0 0,0 0 0,-1-1 0,0 0 1,10-12-1,-13 14-22,52-56 176,71-100-1,-123 154-231,8-10-502,-14 18 539,0 0 0,0 0 0,0 0-1,0 0 1,0 0 0,0 0 0,0 0 0,0 0 0,0 0-1,0 0 1,0 0 0,0 0 0,0 0 0,0 0 0,0-1-1,0 1 1,0 0 0,0 0 0,0 0 0,0 0 0,0 0-1,0 0 1,0 0 0,0 0 0,0 0 0,1 0 0,-1 0-1,0 0 1,0 0 0,0 0 0,0 0 0,0 0 0,0 0-1,0 0 1,0 0 0,0 0 0,0 0 0,0 0 0,0 0-1,0 0 1,0 0 0,1 0 0,-1 0 0,0 0 0,0 0-1,0 0 1,0 0 0,0 0 0,0 0 0,0 0 0,0 1-1,0-1 1,0 0 0,0 0 0,0 0 0,0 0 0,0 0-1,0 0 1,0 0 0,0 0 0,0 0 0,0 0 0,0 0-1,-2 11-245,-18 61-280,-15 48 358,-9-15 368,-85 149 0,56-102-34,49-96 52,-3-1 0,-43 65-1,65-113-167,0 0 0,-1 0-1,0 0 1,-1 0-1,1-1 1,-9 6 0,13-10-21,0-1 0,0 0 0,0 1 0,0-1 0,-1 0 1,1 0-1,0 0 0,0-1 0,-1 1 0,1-1 1,0 1-1,-1-1 0,1 0 0,0 0 0,-1 1 1,1-2-1,0 1 0,-1 0 0,1 0 0,-1-1 1,1 0-1,0 1 0,0-1 0,-1 0 0,1 0 1,-4-2-1,0-2 1,1 0 0,0 0-1,-1 0 1,2-1 0,-1 1 0,1-1 0,0 0 0,0-1 0,0 1 0,1-1-1,-4-11 1,1 1 17,1 1-1,0-1 0,-2-27 1,5 31-39,1-1 0,0 0 1,1 1-1,1-1 0,2-17 0,-1 24-14,0 0 0,0 0 0,0 1 0,1-1 0,0 1 1,0-1-1,0 1 0,1 0 0,0 1 0,1-1 0,8-9 0,3 0 17,1 1 1,0 0-1,1 1 1,1 1 0,0 1-1,0 0 1,1 2-1,0 0 1,1 1-1,0 1 1,0 1 0,26-4-1,124-15-178,-117 17 173,25-1 318,-45 6-143,0-1 1,0-2-1,59-18 0,-81 20-56,-8 3-98,0 0-1,0-1 1,0 1 0,0-1 0,0 0-1,0 0 1,4-4 0,2-1-52,5-4-887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2:34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7648,'0'18'3456,"3"3"-3008,-3-13 3360,5 8-2177,-5-7 257,0-1-1152,0 1-128,6 0-160,-3-9-416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3:06.90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96 399 2144,'8'-9'10085,"-17"26"-8704,7-11-1259,2 1 0,-1 0 1,1 8-1,-3 21 456,-5 5-176,-7 42 375,4 62-228,3 107-101,8-130-213,1-54 2100,-2-68-2244,0-1 0,0 1-1,0-1 1,0 1 0,0-1-1,0 1 1,0-1 0,0 0-1,0 1 1,0-1 0,0 0-1,0 0 1,-1-1 0,0-1-25,0 0 1,0 1 0,0-1-1,1 0 1,-1 0 0,1 0 0,-1 0-1,0-6 1,-6-32 96,7 36-142,-3-35 0,1 0 0,2-55 1,4 25 146,4-70-208,0 93 21,15-50 0,2 16-45,-5 23-21,-5 11-84,2 0-1,3 0 1,31-57 0,-46 98 130,-1 0 0,2 0 1,-1 1-1,1-1 0,0 1 0,0 0 1,0 0-1,1 1 0,-1-1 0,1 1 1,0 1-1,12-7 0,-14 9 21,0 0 0,-1 0-1,1 0 1,0 0-1,-1 0 1,1 1 0,0 0-1,0-1 1,-1 1-1,1 1 1,0-1 0,0 1-1,-1-1 1,1 1 0,0 0-1,-1 0 1,1 1-1,-1-1 1,1 1 0,-1 0-1,0 0 1,1 0 0,-1 0-1,0 0 1,4 5-1,0 1-15,0-1 0,-1 1 0,0 0-1,-1 1 1,0-1 0,5 11 0,-1 0-14,10 37-1,-16-43 74,0-1-1,-1 1 1,-1 1-1,0-1 1,0 0-1,-1 0 0,-1 0 1,-1 0-1,1 0 1,-2 0-1,0 0 0,-1 0 1,0-1-1,0 1 1,-2-1-1,1 0 1,-2-1-1,-13 21 0,9-17 27,5-6-29,-1 0 0,0 0-1,0 0 1,-1-1 0,-10 8 0,-5 1 158,0-1 0,-1-1 0,-40 18 0,50-25-111,11-7-95,1 1 1,-1-1 0,0 1 0,1-1 0,-1 0 0,0 0-1,0 0 1,0-1 0,0 1 0,-4 0 0,7 6-60,1 0 1,0 0-1,0 0 1,1-1-1,3 11 1,20 60 73,-18-52 148,1 0-1,1-1 1,1-1-1,20 36 1,-15-35-184,-9-14 120,0-1 0,0 1 1,1-1-1,0 0 1,0-1-1,1 1 1,0-1-1,17 12 0,-14-13 0,0 0 0,0 0 1,1-1-1,-1-1 0,1 0 0,1-1 0,-1 0 0,1 0 0,13 1 0,12 0 195,47 3-15,-76-8-194,-1 0 1,1 0-1,0-1 1,-1-1 0,1 1-1,-1-1 1,13-5-1,1 0 101,-19 7-141,0-1 0,0 0 0,0 0 0,0 0 0,0 0 0,0 0-1,0 0 1,-1-1 0,1 0 0,0 1 0,-1-1 0,4-3 0,0-1 77,0 0-41,-1 0 0,1 0-1,-1 0 1,0-1-1,-1 0 1,0 0-1,6-11 1,-5 1 23,-1 0 0,0 0 1,-2 0-1,2-20 0,-5-74 22,0 97-78,0 0 0,-1 0 0,-5-17 0,5 25-71,0 0 0,0 1 1,0-1-1,-1 1 0,1-1 0,-1 1 1,-1 0-1,1 0 0,-1 0 0,-6-6 1,9 10 27,0 1 0,0-1 0,0 0 1,0 0-1,0 1 0,0-1 1,0 1-1,0-1 0,0 1 1,0 0-1,0-1 0,-1 1 0,1 0 1,0 0-1,0 0 0,0 0 1,-1 0-1,1 0 0,0 0 0,0 0 1,0 0-1,-1 0 0,1 1 1,0-1-1,0 1 0,0-1 1,0 1-1,0-1 0,0 1 0,0-1 1,0 1-1,-2 1 0,-1 2-43,0-1 0,1 1 1,-1 0-1,1 0 0,0 0 0,-5 8 0,1 1 30,0 1 0,1 0-1,1 1 1,-6 22 0,-7 61-104,17-83 140,0 0 1,1 0 0,1-1 0,0 1 0,1 0-1,1-1 1,0 0 0,1 1 0,0-1 0,1-1 0,1 1-1,0-1 1,1 0 0,1 0 0,-1-1 0,2 1-1,0-2 1,13 14 0,-19-22 22,0-1 0,0 1 1,0-1-1,0 1 0,1-1 0,-1 0 0,1 0 0,0 0 1,-1-1-1,1 1 0,0-1 0,7 1 0,-8-1 28,0-1-1,1 0 0,-1-1 0,0 1 1,0-1-1,1 1 0,-1-1 0,0 0 1,0 0-1,0 0 0,0-1 1,0 1-1,0-1 0,0 0 0,-1 1 1,5-5-1,-2 2 4,0-1 0,0-1 0,0 1 1,-1-1-1,0 0 0,0 0 0,6-11 0,16-47 56,-22 55-70,51-177 38,-38 124-475,-15 56 226,0 7-120,1 10 22,5 83-278,-1-5 535,-4-67 39,-2-7-24,1 0 0,0 0 0,1 0 0,1 0 0,10 26 0,-13-39 32,0 0-1,0 0 1,0 0 0,1 0 0,-1 0 0,1 0 0,-1 0 0,1 0 0,0 0 0,0-1 0,-1 1 0,1-1-1,0 1 1,1-1 0,-1 0 0,0 0 0,0 1 0,0-2 0,1 1 0,-1 0 0,0 0 0,1-1 0,-1 1 0,1-1-1,-1 0 1,1 0 0,-1 0 0,1 0 0,-1 0 0,0-1 0,1 1 0,-1-1 0,1 1 0,-1-1 0,0 0-1,1 0 1,2-1 0,5-4 23,-1 0-1,1-1 0,-1 0 0,0 0 1,-1-1-1,0 0 0,0 0 1,8-13-1,51-82-62,-43 62 80,-15 25-101,-3 6-42,0 0-1,12-15 0,-18 25 59,0 0-1,0-1 1,0 1-1,1 0 1,-1-1-1,0 1 1,0 0-1,1 0 1,-1-1-1,0 1 1,1 0-1,-1-1 0,0 1 1,0 0-1,1 0 1,-1 0-1,1-1 1,-1 1-1,0 0 1,1 0-1,-1 0 1,0 0-1,1 0 1,-1 0-1,1 0 1,-1 0-1,0 0 1,1 0-1,-1 0 1,1 0-1,-1 0 1,0 0-1,1 0 1,-1 0-1,0 0 1,1 0-1,-1 1 1,0-1-1,1 0 0,-1 0 1,0 0-1,1 1 1,-1-1-1,0 0 1,1 0-1,-1 1 1,0-1-1,0 0 1,1 1-1,-1 0 1,7 20-347,-3 4 274,-1 1 0,-1-1 0,-1 1-1,-4 39 1,-21 103 135,19-135-1,-10 57 29,-21 116-212,24-150 335,-32 87 1,41-134-141,-1 0-1,0 0 1,-1 0 0,1-1-1,-2 1 1,1-1 0,-1-1-1,-13 14 1,13-16-33,0 0 0,-1-1 0,1 1 0,-1-2 0,0 1 0,0-1 0,0 1-1,-1-2 1,1 1 0,-1-1 0,-8 1 0,6-1 12,0-1-1,0 0 1,-13 0-1,20-1-37,0 0 1,0 0-1,0-1 1,0 1-1,0-1 0,1 0 1,-1 0-1,0 0 1,0 0-1,1 0 0,-1-1 1,1 1-1,-1-1 1,1 0-1,0 0 1,-3-2-1,0-2 0,0 0 1,1-1-1,0 0 1,0 0-1,1 0 0,-1 0 1,1-1-1,1 1 1,0-1-1,0 0 1,0 0-1,1 1 0,0-1 1,1 0-1,0-10 1,1-10 30,1 0 0,2 1 0,7-28 0,-5 32-79,1 0 1,0 0 0,21-40-1,-18 44 42,0 1-1,1 1 1,1 0 0,0 0-1,2 1 1,16-16-1,100-77-68,-95 83 82,-1-2-1,-2-1 1,49-56 0,-32 27 68,-24 29-209,34-49-1,-49 62 76,0 1-1,0 1 1,2 0 0,26-25-1,-37 37 44,0 1-1,0 0 1,1 0 0,-1 0-1,1 0 1,-1 0 0,1 0-1,0 0 1,-1 1-1,1-1 1,0 0 0,-1 1-1,1-1 1,0 1 0,-1 0-1,1 0 1,0 0-1,0-1 1,3 2 0,-4-1-7,1 1 0,0 0 1,0 0-1,-1-1 0,1 1 1,-1 0-1,1 0 0,-1 1 1,1-1-1,-1 0 0,0 0 1,0 1-1,1-1 0,-1 1 1,1 2-1,3 5-28,-1 0-1,0 0 1,0 0-1,-1 1 1,2 13 0,0 3 109,-1 1 0,-1 0 0,-2 0 0,-1 0 0,0 0 0,-8 41 0,8-67-72,-4 16 424,4-30 189,0 2-581,1 1 1,0 0 0,1-1-1,0 1 1,1 0-1,0 0 1,5-13 0,5-5-121,20-30 0,-23 41 107,-3 5-84,1 1 1,-1 0-1,11-11 1,-14 19 53,-1-1 0,0 1-1,1 0 1,0 0 0,-1 0 0,1 1 0,0-1 0,1 1 0,-1 0 0,0 0-1,1 0 1,7-2 0,-9 4 10,-1 0-1,0 0 1,0 0-1,0 0 1,0 1-1,1-1 1,-1 1-1,0-1 1,0 1 0,0 0-1,0-1 1,0 1-1,0 0 1,0 0-1,0 1 1,-1-1-1,1 0 1,0 1-1,-1-1 1,1 1-1,0-1 1,-1 1-1,0 0 1,2 3 0,3 3-45,-1 1 0,-1 0 0,0 0 0,4 10 0,-2 2 31,-1 1 0,4 29 0,-7-34 67,1 1 1,1-1 0,1 0 0,9 25-1,-13-40-34,0 0 0,0-1 0,0 1 0,1-1 0,-1 1 0,0-1 0,1 1 0,-1-1 0,1 0 0,-1 0 0,1 0 0,0 0 0,-1 0 0,1 0-1,0 0 1,0 0 0,0-1 0,0 1 0,0-1 0,-1 1 0,1-1 0,0 0 0,0 0 0,0 0 0,0 0 0,2 0 0,3-1 35,-1 0 1,0 0-1,1 0 1,-1-1-1,0 0 0,10-4 1,-2-2-5,0 0 0,-1 0 0,0-1 0,0-1-1,-1 0 1,0-1 0,10-13 0,7-10-44,30-47-1,-56 77-7,-1 1-33,0 0 0,0 0-1,0-1 1,1 1 0,-1 1 0,1-1-1,0 0 1,0 1 0,5-4 0,-8 6 35,0 0-1,0 0 1,1 0 0,-1 0 0,0 0 0,0 0 0,0 0 0,0 0 0,1 0 0,-1 0 0,0 0 0,0 0 0,0 0 0,1 0 0,-1 0 0,0 0-1,0 0 1,0 0 0,0 0 0,1 0 0,-1 0 0,0 0 0,0 1 0,0-1 0,0 0 0,0 0 0,1 0 0,-1 0 0,0 0 0,0 0 0,0 1 0,0-1-1,0 0 1,0 0 0,0 0 0,0 0 0,1 1 0,-1-1 0,0 0 0,0 0 0,0 0 0,0 1 0,1 7-61,-1-8 55,-1 22 23,2 0 0,1 0 0,4 24 0,-4-40 5,-1 1-1,1-1 1,0 1 0,1-1-1,0 0 1,0 0 0,0-1-1,0 1 1,1 0 0,0-1-1,0 0 1,1 0 0,-1 0-1,1-1 1,6 5 0,-8-7 1,0 0 1,0 0 0,0-1-1,1 1 1,-1-1 0,1 0-1,-1 0 1,1 0 0,-1 0-1,7 0 1,-8-1 7,-1 0 0,1 0 0,0 0-1,-1 0 1,1-1 0,0 1 0,0 0 0,-1-1 0,1 1 0,-1-1 0,1 0-1,-1 1 1,1-1 0,-1 0 0,1 0 0,-1 0 0,1 0 0,-1 0 0,0 0-1,0 0 1,1-1 0,-1 1 0,0 0 0,0-1 0,0 1 0,0-2 0,3-4 7,-2 0 0,1-1 0,-1 1 0,0 0 0,0-1 0,-1 1 0,0-1 0,0 1 0,-1-1 0,0 0 0,0 1 0,-1-1 0,0 0 0,0 1 0,-4-10 0,0-6-63,-2 0 0,-14-34 0,18 50 2,0 1-1,-1 0 1,0-1 0,1 1-1,-2 1 1,1-1 0,-1 0-1,0 1 1,0 0-1,0 0 1,-1 1 0,0 0-1,-7-5 1,12 8 16,0 1-1,1 0 1,-1-1 0,0 1-1,0-1 1,1 1 0,-1 0-1,0-1 1,0 1 0,0 0-1,0 0 1,0 0 0,1 0-1,-1 0 1,0 0 0,0 0-1,0 0 1,0 0 0,0 0-1,1 0 1,-1 1 0,0-1-1,0 0 1,0 1 0,-1 0-1,2-1 6,-1 1 1,0 0-1,1 0 0,-1 0 0,1 0 0,0 0 0,-1 0 1,1 0-1,0 0 0,-1 0 0,1 0 0,0 0 1,0 0-1,0 0 0,0 0 0,0 0 0,0 0 0,0 1 1,0 1 10,1 0 0,0 1 1,-1-1-1,1 0 1,0 0-1,0 0 0,0 0 1,1-1-1,-1 1 1,1 0-1,0-1 0,0 1 1,-1-1-1,2 1 1,2 2-1,-2-3 11,1 1 0,0-1 0,1 0-1,-1 0 1,0 0 0,1 0 0,-1-1 0,1 0 0,-1 0 0,1 0 0,0-1 0,-1 1-1,1-1 1,0 0 0,-1 0 0,1-1 0,0 0 0,-1 1 0,1-2 0,-1 1 0,1 0-1,-1-1 1,8-3 0,9-8 86,0-1 0,-1 0-1,27-26 1,-19 16-89,0 1-57,138-127-9,-156 138 88,-1 0 0,0 0 1,-1-1-1,0 0 0,-1 0 0,-1-1 0,0 0 0,4-16 0,3-17 110,7-55-1,-12 56-65,0 6-176,-2-1-1,-2 0 1,-1 0 0,-5-61-1,2 98 18,0-1 0,-1 1-1,1 0 1,-3-8 0,2 13 58,0-1 0,0 0 1,1 0-1,-1 1 0,0-1 1,0 0-1,1 1 0,-1-1 1,0 1-1,1-1 0,-1 1 1,1-1-1,-1 1 0,1-1 1,-2 2-1,-1 2-5,-1 1 1,1 0-1,0 0 1,1 1-1,-1-1 0,1 0 1,0 1-1,0-1 1,-1 11-1,-5 11-20,-89 347-225,87-319 290,2 0 0,2 1 1,3 0-1,3 0 0,9 88 1,-5-108 14,2-1 0,17 58 1,-18-76 12,-3-9-7,1-1 0,-1 0 0,1 1 0,1-1 0,7 13 0,-10-19-10,1 1 1,-1-1-1,1 1 1,-1-1 0,1 1-1,-1-1 1,1 0-1,0 0 1,0 0-1,0 0 1,0 0 0,-1 0-1,1-1 1,0 1-1,0-1 1,1 1 0,-1-1-1,0 0 1,0 1-1,0-1 1,0 0 0,0-1-1,0 1 1,0 0-1,0 0 1,0-1 0,3 0-1,-2 0 0,0-1 0,0 1 0,0-1 0,0 1 0,0-1 0,0 0 0,-1 0 0,1 0 0,4-5 0,20-25 126,-21 24-76,8-12-1,-1 0 1,-1-1-1,-1-1 0,9-25 0,-9 19-229,31-51 0,-41 76 121,1 1 1,0-1 0,0 1 0,0-1 0,0 1 0,0 0 0,1 0 0,-1 0-1,1 0 1,-1 0 0,1 1 0,4-3 0,-5 4 16,0-1 0,0 1 0,0-1 0,0 1 0,0 0 1,1-1-1,-1 1 0,0 1 0,0-1 0,0 0 0,0 0 0,0 1 0,0-1 0,0 1 0,0 0 0,0-1 0,0 1 0,3 2 1,21 12-42,-20-10 86,1-1 0,0 0-1,12 5 1,-17-9 47,-4 0-11,-1 0 43,1-1-1,-1 1 1,1-1-1,0 1 1,-1-1-1,1 0 1,0 0-1,-3-1 1,3 0-115,0 1 0,0 0 0,0 0 0,0 1 0,-1-1 0,1 0 0,0 1 0,0-1 0,-1 1 0,1 0 0,0 0 0,-5 0 0,3 1-36,0 0-1,1 0 1,-1 1-1,0 0 1,0-1-1,1 1 0,-1 0 1,1 1-1,0-1 1,0 1-1,0-1 1,0 1-1,0 0 1,0 0-1,1 0 1,-4 5-1,-3 5-69,1 1 0,-12 26-1,13-23 103,1 0 0,0 1-1,1 0 1,1 0 0,1 1-1,1-1 1,0 1 0,1-1-1,2 25 1,0-38 27,0-1 0,0 1 0,0 0 0,1 0 0,0 0 0,0-1 0,0 1 0,0-1 0,1 1 0,3 5 0,-5-9 4,0 0 1,0 0 0,1 1 0,-1-1 0,0 0 0,0 0 0,1 0 0,-1 0 0,0 0 0,1-1 0,-1 1 0,1 0 0,-1-1-1,1 1 1,-1-1 0,1 1 0,-1-1 0,1 0 0,0 1 0,-1-1 0,1 0 0,0 0 0,-1 0 0,1-1 0,-1 1 0,1 0-1,0 0 1,-1-1 0,1 1 0,-1-1 0,1 0 0,-1 1 0,1-1 0,1-2 0,5-2 88,0 0 0,-1-1-1,0 0 1,0-1 0,-1 0 0,11-14 0,-6 4 26,18-35-1,20-58-46,-24 56-28,27-89 1,-7-63-22,-35 129-111,2-80-1,-11 130 21,0-216-212,-1 241 225,0-1 1,0 1 0,0 0-1,-1-1 1,1 1 0,-1 0-1,1 0 1,-1 0-1,0-1 1,0 1 0,0 0-1,0 0 1,-2-3 0,3 4 26,-1 1 0,1 0 1,0-1-1,-1 1 1,1 0-1,0 0 1,-1-1-1,1 1 1,-1 0-1,1 0 1,0 0-1,-1 0 1,1-1-1,-1 1 0,1 0 1,-1 0-1,1 0 1,0 0-1,-1 0 1,1 0-1,-1 0 1,1 0-1,-1 0 1,1 0-1,-1 1 1,1-1-1,0 0 1,-1 0-1,1 0 0,-1 0 1,1 1-1,0-1 1,-1 0-1,1 0 1,0 1-1,-1-1 1,1 0-1,0 1 1,-1-1-1,1 0 1,0 1-1,0-1 0,-1 0 1,1 1-1,0-1 1,0 1-1,-13 21-165,4 2 77,0 0 0,-8 40 0,-4 54-38,18-102 138,-21 188-38,22-162 50,2-1-1,10 80 1,-6-100-43,34 172 86,-31-172-23,0 0 1,1 0 0,1-1 0,0 0-1,2 0 1,25 34 0,-33-50 3,1 0 1,-1-1 0,1 1 0,-1-1 0,1 0 0,0 0 0,1 0-1,-1-1 1,0 1 0,1-1 0,-1 0 0,1 0 0,8 1-1,-9-2 3,0 0 0,-1-1-1,1 0 1,0 0 0,-1 0-1,1 0 1,0 0 0,0-1-1,-1 0 1,1 0 0,-1 0-1,1 0 1,-1 0 0,1-1 0,-1 1-1,0-1 1,0 0 0,0 0-1,5-5 1,1-1 15,-1-1 1,0 0-1,0-1 0,-1 0 1,0 0-1,-1-1 1,9-19-1,26-85 62,-30 80-140,-2 7-32,33-111-87,-42 138 115,1 0 1,-1 0-1,0 0 0,1 1 0,-1-1 1,0 0-1,1 0 0,-1 1 1,1-1-1,-1 0 0,1 0 1,0 1-1,-1-1 0,2 0 1,-2 1 17,1-1-1,-1 1 1,0 0 0,0 0 0,1 0 0,-1 0 0,0 0-1,0 0 1,1 0 0,-1 0 0,0 0 0,0 0 0,1 0-1,-1 0 1,0 0 0,0 0 0,0 1 0,1-1 0,-1 0 0,0 0-1,0 0 1,1 0 0,-1 0 0,0 0 0,0 1 0,0-1-1,0 0 1,1 0 0,-1 0 0,0 0 0,0 1 0,0-1 0,0 0-1,0 0 1,1 0 0,-1 1 0,0-1 0,0 0 0,0 0-1,0 1 1,0-1 0,0 0 0,0 0 0,0 1 0,0-1-1,0 0 1,0 0 0,0 1 0,0-1 0,0 0 0,0 1 0,15 76-15,-11-24 136,-3 84 1,-18 53 204,17-187-270,0 1 0,-1-1 0,1 0 0,-1 1 1,0-1-1,0 0 0,-3 6 0,3-8-29,1 0 1,-1 0-1,0 0 1,0-1-1,1 1 0,-1 0 1,0-1-1,0 1 1,0 0-1,0-1 1,0 1-1,0-1 1,0 1-1,0-1 0,0 0 1,0 1-1,0-1 1,0 0-1,0 0 1,0 0-1,0 0 1,0 0-1,0 0 1,-1 0-1,1 0 0,0 0 1,0 0-1,0-1 1,-1 1-1,-2-1 9,-1-1 0,1 0 0,0 1 0,-1-1 0,1 0 0,0-1 0,0 1 0,1-1 0,-1 0 0,0 0 0,-3-4 0,-2-3 24,0-1 0,-9-15 0,17 25-55,1 1 1,-1-1-1,1 1 0,0-1 0,-1 1 0,1-1 0,0 1 1,-1-1-1,1 0 0,0 1 0,0-1 0,0 1 0,-1-1 1,1 0-1,0 1 0,0-1 0,0 0 0,0 1 0,0-1 1,0 1-1,0-1 0,0 0 0,0 1 0,1-1 0,-1 0 0,1 0-4,-1 1-1,1-1 0,-1 1 0,1-1 0,0 1 0,-1 0 0,1 0 0,0-1 0,-1 1 0,1 0 0,0 0 0,-1 0 0,1-1 0,0 1 0,-1 0 0,1 0 0,0 0 0,1 0 0,4 1 0,0 0 0,0 0 0,12 4 0,18 3 356,0 0 0,1-2 0,61 1 0,-88-6-260,1-1 0,-1 0-1,1-1 1,-1-1 0,1 1 0,-1-1 0,0-1 0,12-4 0,-15 3-326,0 1 0,1-1 0,-1 0 0,8-7 0,-8 6-962,-1-1 0,0 0 0,0 0 0,6-9 0,2 1-1916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3:10.79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1080 3136,'-8'0'8997,"8"-14"-6208,0 5-2485,1 0-1,0 0 0,0 0 1,1 0-1,1 0 0,-1 0 0,7-14 1,14-33 235,34-79 282,-44 110-679,0 1 1,2 0 0,20-26-1,-30 45-149,-1 0-1,1 0 1,0 0-1,0 1 1,0 0-1,1 0 1,-1 0-1,1 0 1,10-4-1,-14 8 3,0-1 1,0 0-1,0 1 0,0-1 0,0 1 1,1 0-1,-1-1 0,0 1 0,0 0 1,0 0-1,0 1 0,0-1 1,0 0-1,0 1 0,0-1 0,0 1 1,0-1-1,0 1 0,0 0 1,0 0-1,0 0 0,-1 0 0,1 0 1,0 1-1,-1-1 0,1 1 1,-1-1-1,1 1 0,-1-1 0,0 1 1,1-1-1,-1 1 0,0 0 1,0 0-1,0 2 0,4 6 20,-1 0 0,0 1 0,0-1-1,-2 1 1,1-1 0,-1 1 0,0 15 0,-3 78 257,-1-73-142,4 46 0,-1-25 83,-1-32 107,-1-19-302,1-1 0,0 0 0,0 0 1,0 1-1,0-1 0,0 0 0,0 0 0,0 1 0,0-1 0,0 0 1,0 1-1,1-1 0,-1 0 0,0 0 0,0 1 0,0-1 0,0 0 1,0 0-1,0 1 0,1-1 0,-1 0 0,0 0 0,0 1 0,0-1 1,1 0-1,-1 0 0,0 0 0,0 0 0,0 1 0,1-1 0,-1 0 1,0 0-1,0 0 0,1 0 0,-1 0 0,0 0 0,1 0 0,-1 0 1,0 0-1,0 0 0,1 0 0,-1 0 0,0 0 0,0 0 0,1 0 0,-1 0 1,14-5 355,-12 3-273,5-1-19,-1-1 1,0-1-1,0 1 0,-1-1 0,1 0 1,7-11-1,27-38 51,-29 38-90,77-122-86,-24 37-10,-22 41-326,-40 60 215,-1 3 101,0 7 13,-2 84-116,3 106 220,-2-188 24,1 1 1,0-1-1,1 1 1,1-1-1,0 1 1,6 16-1,-8-28-47,-1 0 0,1 1 0,-1-1 0,1 0 0,0 0-1,0 0 1,-1 0 0,1 0 0,0 0 0,0 0 0,0 0-1,0 0 1,0 0 0,1-1 0,-1 1 0,0 0 0,0-1 0,0 1-1,1-1 1,-1 1 0,2 0 0,-1-1 11,-1 0 0,1 0 0,0-1 1,0 1-1,-1 0 0,1-1 0,0 1 0,-1-1 0,1 1 1,-1-1-1,1 0 0,0 0 0,-1 0 0,3-1 0,2-3 64,0-1-1,0 1 0,-1-1 0,0 0 1,0-1-1,6-9 0,8-20-53,22-60-1,-17 39-20,13-49-213,-40 149-372,1 61-1,3-93 559,0 1 0,1 0-1,0 0 1,6 19 0,-7-27 22,1 0 0,0 0 1,0 0-1,0 0 0,0-1 0,0 1 0,1 0 0,0-1 1,-1 0-1,1 0 0,1 0 0,-1 0 0,0 0 0,1-1 1,-1 1-1,6 2 0,-6-4 25,0 0 0,0 1 0,0-1 1,0 0-1,0 0 0,1-1 0,-1 1 0,0-1 0,1 1 0,-1-1 0,4 0 1,-1-1 28,0-1-1,0 1 1,0-1 0,0-1 0,6-2 0,0-1-53,-1-1-1,0 0 1,0-1-1,-1 0 1,0 0-1,0-1 1,-1 0-1,0-1 0,-1 0 1,13-20-1,1-5-12,-2-2-1,16-40 0,-30 62 7,-3 10-21,0-1 1,-1 0-1,0 0 0,0 1 1,1-12-1,0 7-212,-3 8 0,-1 6-124,-2 7 261,1 1 0,1-1 0,-1 21 0,1-6 44,0-9 73,1 0 0,1 0 0,0 1 0,2-1 0,-1 0 0,2-1 0,1 1 0,0-1 0,1 1 1,0-1-1,1-1 0,15 24 0,-21-37-19,0-1 0,0 1 0,0-1 0,1 1 1,-1-1-1,0 0 0,1 1 0,-1-1 0,0 0 0,1 0 1,0 0-1,-1 0 0,1 0 0,-1 0 0,1-1 0,0 1 1,0 0-1,0-1 0,-1 0 0,1 1 0,0-1 1,0 0-1,0 0 0,0 0 0,-1 0 0,1 0 0,0 0 1,0-1-1,0 1 0,0-1 0,-1 1 0,1-1 1,0 1-1,0-1 0,-1 0 0,1 0 0,-1 0 0,1 0 1,-1 0-1,1-1 0,-1 1 0,0 0 0,2-2 1,6-9 65,-1 0 0,-1 0 1,0-1-1,6-16 1,19-58-134,-9 20 117,-17 52-66,6-14-46,22-43-1,-32 68-12,1 1 0,-1 0 0,0 0 0,1 0 0,0 0-1,6-4 1,-9 6 46,1 0 0,-1 1-1,1 0 1,-1-1-1,1 1 1,0-1 0,-1 1-1,1 0 1,0-1 0,-1 1-1,1 0 1,0 0 0,-1 0-1,1-1 1,0 1 0,0 0-1,-1 0 1,1 0 0,0 0-1,0 0 1,-1 0 0,1 1-1,0-1 1,0 0-1,-1 0 1,1 0 0,0 1-1,-1-1 1,1 0 0,0 1-1,-1-1 1,1 0 0,-1 1-1,1-1 1,0 1 0,-1-1-1,1 1 1,-1 0 0,0-1-1,1 1 1,-1-1 0,1 2-1,2 5 26,0 1-1,-1-1 1,0 1-1,-1 0 1,1 0-1,-2-1 1,1 1-1,-1 15 1,0 1-5,-3 68-44,0-21 179,4-36-21,1-22 155,0-10 451,11-27-718,1 0 0,2 0 0,0 2 0,1 0 0,23-22 0,-37 41-47,1-1 0,0 1 0,-1 0 0,1 0 0,1 1-1,-1-1 1,0 1 0,1 0 0,-1 0 0,1 0 0,0 0 0,-1 1 0,1 0 0,10-1-1,-11 2 9,-1 0-1,1 0 1,0 1-1,0-1 1,-1 1-1,1 0 1,0 0-1,-1 1 0,1-1 1,-1 1-1,1-1 1,-1 1-1,0 0 1,0 0-1,1 1 1,-2-1-1,1 1 1,0-1-1,0 1 0,2 4 1,-1-1 28,0-1 0,-1 1 0,1 0 1,-1 0-1,-1 0 0,1 0 0,2 12 0,-1 2 79,3 26-1,-4-18-40,-1-19-8,-1-8 28,-1 1 0,1 0 0,-1 0 0,1 0 0,-1 0 0,0 0 0,0 0 0,0 4 0,79-132 464,-4 5-961,-72 117 383,-1 1 0,1 0 0,0 0 0,6-5 0,-9 8 43,1-1 0,-1 1 0,1-1 0,-1 1 0,1 0 1,0-1-1,-1 1 0,1 0 0,0-1 0,-1 1 0,1 0 0,0 0 0,-1 0 0,1 0 0,0-1 0,0 1 0,-1 0 0,1 0 0,0 0 0,0 1 0,-1-1 0,1 0 0,0 0 1,-1 0-1,1 0 0,0 1 0,-1-1 0,1 0 0,0 1 0,-1-1 0,1 0 0,-1 1 0,1-1 0,0 1 0,0 0 0,1 2-12,0 0 0,0 0-1,-1 0 1,1 0 0,-1 0-1,1 0 1,-1 0 0,1 7-1,5 30-127,-5-26 133,2 14 100,1 9-50,1 1 0,17 52 1,-23-89-17,1 1 0,0-1 0,-1 1 1,1-1-1,0 1 0,0-1 1,0 0-1,0 1 0,0-1 1,0 0-1,0 0 0,1 0 0,-1 0 1,0 0-1,0 0 0,1 0 1,-1 0-1,1 0 0,-1-1 0,1 1 1,2 0-1,-1 0 0,-1-1 0,1 0 0,-1 0 1,1 0-1,-1 0 0,1 0 0,-1 0 0,1-1 0,-1 1 0,1-1 0,-1 0 0,1 0 0,3-2 1,32-17 125,66-46 0,-100 63-163,5-3 31,-1 0 0,0-1-1,0 0 1,0 0 0,-1-1 0,7-10 0,-7 9 21,-2-1-1,9-17 1,-12 23-1,-1 0 0,0 0 0,0 0-1,0 0 1,0 0 0,0 0 0,-1 0-1,0 0 1,0 0 0,-1-8 0,0 4-46,0 4-37,1 0 1,-1 0-1,0 0 0,0 0 1,0 0-1,0 1 0,-1-1 1,-1-4-1,0 6 36,-6-8 31,9 10-15,0 0 0,0 0 0,-1-1-1,1 1 1,0 0 0,0 0 0,0-1 0,0 1-1,-1 0 1,1 0 0,0-1 0,0 1-1,0 0 1,0-1 0,0 1 0,0 0-1,0-1 1,0 1 0,0 0 0,0-1 0,0 1-1,0 0 1,0 0 0,0-1 0,0 1-1,0 0 1,1-1 0,-1 1 0,0 0 0,0 0-1,0-1 1,1 1 0,-1 0-3,0 0 0,0 0 0,0 0 0,0 0 0,0 0 1,0 0-1,0 0 0,1 0 0,-1 0 0,0 0 0,0 0 0,0-1 0,0 1 0,0 0 1,0 0-1,0 0 0,0 0 0,0 0 0,1 0 0,-1 0 0,0 0 0,0 0 0,0 0 1,0 0-1,0 0 0,0 0 0,0-1 0,0 1 0,0 0 0,0 0 0,0 0 0,0 0 1,0 0-1,0 0 0,0 0 0,0 0 0,0-1 0,0 1 0,0 0 0,0 0 0,0 0 1,0 0-1,0 0 0,0 0 0,0 0 0,0 0 0,0-1 0,0 1 0,0 0 0,0 0 1,0 0-1,0 0 0,0 0 0,0 0 0,0 0 0,0 0 0,0 0 0,0-1 0,-1 1 1,1 0-1,0 0 0,0 0 0,0 0 0,0 0 0,0 0 0,0 0 0,0 0 0,-1 0 1,0-1-53,4-1 115,2-1-28,-1-1 0,0 1 0,-1-1 1,1 0-1,-1 0 0,1 0 0,-1 0 0,3-7 0,22-44 258,-16 30-202,6-10-82,-2-1 0,-1 0 1,-2-2-1,13-60 1,-18 56-17,1-9-75,-1 0 0,0-65 0,-8 78-210,-1 32 139,-2 7 54,-2 8-59,-1 2 63,1 1 0,1 0 0,0 1 1,0-1-1,-2 24 0,1-11 70,-17 80-8,-41 264-154,54-276 207,1-25 155,1 122-1,7-168-54,0 11 73,0-31-160,0-1-1,1 1 0,-1 0 1,0-1-1,1 1 0,-1-1 1,1 1-1,0-1 0,-1 1 1,1-1-1,0 0 0,0 1 1,0-1-1,0 0 0,1 2 1,-1-4-6,-1 1 1,1 0 0,0 0-1,0-1 1,0 1 0,-1 0-1,1-1 1,0 1 0,-1 0-1,1-1 1,0 1 0,-1-1-1,1 1 1,0-1 0,-1 0-1,1 1 1,-1-1 0,1 0-1,-1 1 1,1-1 0,-1-1-1,1 2-19,20-32 9,0-1 1,16-38-1,-19 36-116,1 0 1,25-33-1,-43 66 77,1 0-1,0 0 1,-1 0 0,1 0-1,0 0 1,0 0 0,1 1-1,-1-1 1,0 1-1,0-1 1,1 1 0,-1 0-1,4-1 1,-5 1 14,1 1-1,-1 0 1,0 0-1,1 0 1,-1 0-1,1 0 1,-1 0-1,0 1 1,1-1-1,-1 0 1,0 1-1,1-1 1,-1 1-1,0-1 1,0 1-1,1-1 1,-1 1-1,0 0 1,0 0 0,0 0-1,0 0 1,0 0-1,0 0 1,0 0-1,0 0 1,0 1-1,35 50-79,-26-35 64,0-1-1,1-1 0,27 28 0,-36-41 46,0 0 0,-1-1 0,1 1 1,0-1-1,0 1 0,0-1 0,1 0 0,-1 0 1,0 0-1,0 0 0,1 0 0,-1-1 0,0 1 1,1 0-1,-1-1 0,0 0 0,1 0 0,-1 0 1,1 0-1,-1 0 0,1 0 0,-1 0 0,0-1 1,1 1-1,-1-1 0,0 0 0,1 0 0,-1 0 1,4-2-1,2-4 34,-1 0 1,0 0 0,0-1-1,-1 0 1,0 0-1,0 0 1,-1-1-1,0 0 1,0 0 0,2-10-1,2-3-38,-2 0 1,-1 0-1,5-33 1,-10 42-54,-1 1 1,0-1 0,-3-19-1,3 32 27,0-1-1,0 1 0,0-1 1,0 1-1,0-1 0,0 0 1,0 1-1,0-1 1,0 1-1,0-1 0,0 1 1,-1-1-1,1 1 1,0 0-1,0-1 0,-1 1 1,1-1-1,0 1 0,-1-1 1,1 1-1,0 0 1,-1-1-1,1 1 0,0 0 1,-1-1-1,1 1 1,-1 0-1,1 0 0,-1-1 1,1 1-1,-1 0 0,1 0 1,-1 0-1,1 0 1,-1-1-1,1 1 0,-1 0 1,1 0-1,-1 0 1,1 0-1,-1 0 0,0 1 1,-1-1-19,1 1 1,-1-1-1,1 1 1,-1 0-1,1 0 1,-1-1-1,1 1 1,-1 0-1,1 1 1,0-1-1,-2 2 1,-1 2-3,0 0-1,1 0 1,-1 1 0,1 0 0,1 0 0,-4 8 0,-9 41-122,9-32 48,-2 14 102,1 0 0,2 0 0,0 74 0,5-106 23,0 8 113,3 27-1,-3-37-99,0 0-1,1-1 0,0 1 1,0 0-1,-1-1 0,2 1 1,-1-1-1,0 1 0,0-1 1,1 1-1,-1-1 0,1 0 1,0 0-1,0 0 0,2 3 1,-3-5-2,1 1 0,-1 0 0,0 0 0,1-1 0,-1 1 0,1-1 0,-1 1 0,1-1 0,-1 1 0,1-1 0,-1 0 0,1 0 0,-1 0 0,1 0 0,-1 0 0,1 0 0,-1 0 0,1-1 0,-1 1 0,1 0 0,2-2 0,2-1 21,1 0-1,-1-1 1,10-6 0,-9 5-8,69-53 84,-7 4-174,-56 45 40,0 0 1,1 1-1,0 0 0,20-7 0,-30 13-20,1 1 0,-1 0 1,1 0-1,0 0 0,-1 0 0,1 1 0,0-1 0,0 1 1,-1 1-1,1-1 0,0 1 0,0-1 0,-1 1 0,1 1 1,-1-1-1,1 1 0,-1-1 0,1 1 0,4 4 1,4 3 52,0 1 1,-1 1 0,0 0 0,10 14-1,-11-13 145,0 0-1,1-1 1,24 18-1,-32-27-139,-1 0 0,1 0-1,-1-1 1,1 1-1,0-1 1,0 0-1,-1 0 1,1 0 0,0-1-1,0 1 1,0-1-1,0 0 1,0 0-1,0 0 1,0-1 0,0 1-1,0-1 1,0 0-1,0 0 1,-1 0-1,1-1 1,0 1-1,-1-1 1,1 0 0,4-3-1,2-6-677,1 0-1,-1 0 1,-1-1-1,14-23 1,0 4-1204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1:59.84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89 7552,'-9'-5'3424,"18"2"-2976,2-3 896,3 6-832,8-3 576,8-1-640,1-4-32,8-1-256,-1-3 192,-1 6-224,2-6-800,-1 3 320,4 3-7808,5 0 4480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3:13.86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64 2 3136,'-2'0'935,"-1"-1"1,0 1-1,1 0 0,-1 0 0,0 0 1,1 0-1,-1 1 0,0-1 1,1 1-1,-1-1 0,1 1 1,-1 0-1,1 0 0,-1 0 0,-2 2 1,3-1-632,1 0-1,-1-1 1,1 1 0,-1-1 0,0 1 0,0-1-1,-2 2 1,1-1 1586,52 4-701,282-6-581,-317 0-591,1 0 0,0 1 0,0 1 0,25 7 0,-27-6 79,0-1 0,0 0 0,-1-1 0,26 0 0,-38-1 48,0 0-142,0 0 0,1 0-1,-1 0 1,0 0 0,0 0-1,0 0 1,0 0 0,0 1 0,0-1-1,0 0 1,0 0 0,0 0-1,0 0 1,0 0 0,0 0 0,0 0-1,0 0 1,0 0 0,0 0-1,0 0 1,1 0 0,-1 0 0,0 0-1,0 0 1,0 0 0,0 0-1,0 0 1,0 0 0,0 0-1,0 0 1,0 0 0,0 0 0,1 0-1,-1 0 1,0 0 0,0 0-1,0 0 1,0 0 0,0 0 0,0 0-1,0 0 1,0 0 0,0 0-1,0 0 1,1 0 0,-1 0-1,0 0 1,0 0 0,0 0 0,0 0-1,0 0 1,0 0 0,0 0-1,0-1 1,6-3 299,-4 3-189,-2 0-502,1 0 0,-1 0 1,0 0-1,1 0 0,-1-1 0,0 1 1,0 0-1,1 0 0,-1 0 0,0-1 0,-1-1 1,1-2-1809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3:14.58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25 34 4480,'-24'-10'13188,"34"7"-8217,-6 2-4917,0-1-1,0 1 1,1 0-1,-1 0 1,0 1-1,1-1 1,-1 1-1,8 0 0,23-2-198,-3-3 206,1 2-1,-1 1 1,42 4-1,-14-1 13,95-1 690,-154 0-577,-1 0-226,0-1 15,0 1 0,0 0 0,0 0 1,0 0-1,0 0 0,0 0 1,0-1-1,0 1 0,0 0 1,1 0-1,-1 0 0,0 0 0,0 0 1,0 0-1,0-1 0,0 1 1,0 0-1,0 0 0,0 0 1,0 0-1,1 0 0,-1 0 0,0 0 1,0-1-1,0 1 0,0 0 1,0 0-1,0 0 0,1 0 1,-1 0-1,0 0 0,0 0 1,0 0-1,0 0 0,0 0 0,1 0 1,-1 0-1,6 1-4633,4 2 1672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3:16.13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11 149 2144,'-11'-6'15114,"16"9"-14774,0-1 0,0 1 0,10 2 0,10-1 119,0-1-1,35-1 1,30 3-212,-24 0 29,176-2 412,-181-5-275,120-22 0,146-33 195,325-3 150,-474 60-637,-79 1-61,356 2 815,-432-3-842,218 8-125,303 33 670,-374-31-591,577 0 749,-576-24-206,-95 7-372,231-23 744,-43 10-76,-201 16-606,145-3 157,-62 9 26,72 6 106,-181-5-452,-1-2 0,58-5 0,-91 4-241,0 0 0,0-1 0,0 0 0,0 0 0,0 0 0,0 0 0,4-2 0,3-5-2632,-10 7 2328,1 0 1,-1 0-1,1 0 0,-1 1 0,0-1 0,1 0 1,-1 0-1,0 0 0,0 0 0,1 1 1,-1-1-1,0-2 0,0-3-3762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3:18.14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188 12 3904,'0'-12'5328,"-8"38"-1451,1 3-2789,-2 1-1,0-2 1,-17 35-1,-3 7-19,12-19-611,2 2 0,-9 58-1,-5 109 468,23-178-752,2-10 11,0 33 0,7-28-471,-2-42-986,1 1-1,-1 0 1,1 0-1,0-1 1,0 1-1,1 1 0,-1-1 1,1 0-1,3-4 1,-5 8 1070,21-25-4110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3:22.99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 1067 2240,'-3'3'2716,"3"-3"-2444,0 0-1,0 1 1,-1-1 0,1 0-1,0 1 1,0-1 0,0 0-1,0 1 1,0-1-1,0 0 1,0 1 0,0-1-1,0 0 1,0 1 0,0-1-1,0 1 1,0-1-1,9-4 2687,16-15-1367,13-22-223,-10 9-837,47-52 496,-48 52-694,36-47 700,29-33-328,-91 111-712,0 0 0,-1 0 0,1 0 0,0 1 0,0-1 0,0 0-1,0 1 1,0-1 0,0 0 0,0 1 0,0-1 0,0 1 0,0 0 0,0-1-1,0 1 1,0 0 0,0-1 0,0 1 0,0 0 0,0 0 0,1 0-1,-1 0 1,0 0 0,1 1 0,-1-1 3,0 1 0,1-1 1,-1 1-1,0 0 0,0 0 0,0 0 1,0-1-1,0 1 0,-1 0 0,1 0 1,0 0-1,0 0 0,-1 0 0,1 1 0,0-1 1,-1 0-1,1 0 0,-1 0 0,1 1 1,-1-1-1,0 2 0,3 8 84,-1 1-1,-1-1 0,0 1 1,-1-1-1,-2 24 1,-15 60 469,2-16 14,11-45 40,5-29-38,1-5-254,4-9-48,-5 6-149,10-12 65,13-22-39,25-46 0,-40 63-131,-4 7-86,2 0-1,-1 0 1,2 1-1,12-17 0,-20 28 44,1 1 0,0-1-1,-1 0 1,1 1-1,0-1 1,-1 1 0,1-1-1,0 1 1,-1-1 0,1 1-1,0-1 1,0 1-1,1-1 1,-2 1 23,0 0 0,1 0 1,-1 1-1,0-1 0,0 0 0,0 0 0,1 0 0,-1 0 1,0 0-1,0 0 0,1 0 0,-1 0 0,0 0 0,0 1 1,0-1-1,1 0 0,-1 0 0,0 0 0,0 0 0,0 1 1,0-1-1,0 0 0,1 0 0,-1 1 0,0-1 0,0 0 1,0 0-1,0 0 0,0 1 0,0-1 0,1 4-51,0 1-1,-1-1 1,0 0 0,0 7-1,0 3 51,2 19-68,13 122 395,-14-150-232,0 0 0,0-1 1,1 1-1,-1 0 0,1-1 1,0 1-1,2 4 0,0-6-8,-3-1-8,-1-1-66,0-1 1,0 0-1,0 0 1,0 0-1,0 1 1,0-1 0,0 0-1,0 0 1,0 0-1,0 0 1,0 1-1,0-1 1,0 0-1,0 0 1,0 0 0,0 1-1,0-1 1,0 0-1,0 0 1,0 0-1,0 0 1,1 1-1,-1-1 1,0 0-1,0 0 1,0 0 0,0 0-1,0 1 1,0-1-1,1 0 1,-1 0-1,0 0 1,0 0-1,0 0 1,1 0-1,-1 0 1,0 0 0,0 0-1,0 0 1,0 0-1,1 0 1,-1 0-1,3 2 15,0-1 0,1 0-1,-1 0 1,0 0 0,0 0-1,1 0 1,-1-1-1,0 1 1,1-1 0,-1 0-1,1 0 1,3-1 0,41-7 58,-39 6-16,13-3 45,-1 0 0,32-14 1,-28 8 14,-1-2 1,0 0 0,32-25 0,-46 30-98,0-1 1,-1 1-1,0-2 0,0 0 0,-1 0 1,0 0-1,-1-1 0,0 0 0,8-18 1,-10 16 32,-1 0 0,7-26 1,-10 32-95,0 0 0,0 0 1,-1 0-1,0 0 0,0 0 0,0-1 1,-3-9-1,3 16 17,0 0 0,0 0 0,0 0 0,0 0 0,-1 0 0,1 0 0,0 0 0,-1 0 0,1 0 0,-1 0 0,1 0 0,-1 0 0,1 1 0,-1-1 0,0 0 0,1 0 0,-1 1 0,0-1 1,0 0-1,1 1 0,-1-1 0,0 1 0,0-1 0,0 1 0,0-1 0,0 1 0,0 0 0,0-1 0,1 1 0,-1 0 0,0 0 0,0 0 0,0 0 0,0 0 0,0 0 0,0 0 0,0 0 0,0 0 0,0 0 0,0 0 0,0 1 0,0-1 0,0 0 0,-1 1 0,-3 1-3,1 0-1,0 1 0,0-1 0,1 1 0,-1 0 1,1 0-1,-1 0 0,-2 4 0,-2 3 0,0 1-1,1 0 1,0 0 0,1 1-1,1-1 1,0 1-1,0 1 1,1-1-1,1 1 1,0-1 0,0 1-1,1 0 1,0 25-1,3-32 35,-1 1-1,1 0 0,0-1 0,1 1 0,-1-1 0,1 1 1,1-1-1,-1 0 0,1 0 0,0 0 0,0 0 1,1 0-1,0-1 0,0 1 0,7 6 0,1 0 45,1 0 0,1-1-1,0-1 1,26 16-1,-31-22 39,0 0 0,0 0 0,0-1 0,15 3 0,-9-2-91,-12-3 11,-1-1 1,1 1-1,-1-1 0,1 0 1,-1 0-1,0 0 1,1-1-1,-1 1 0,1-1 1,-1 1-1,0-1 1,1 0-1,-1 1 0,0-1 1,0-1-1,1 1 0,2-2 1,3-3 128,1-1 0,13-13 0,1-1-22,-12 11-102,-1 1 0,-1-1 0,1-1 1,-2 1-1,12-18 0,-15 19-37,-2 6 21,-1-1 1,1 0-1,-1 0 1,0 0 0,0 0-1,0 0 1,-1-1 0,1 1-1,-1 0 1,0-1-1,-1 1 1,1-1 0,0-6-1,-1 5 2,1 3 0,-1 1 0,0-1 0,0 1 0,0-1 0,0 1 0,0 0 0,-1-1 0,0-3 0,1 5-3,0 1 1,0-1-1,0 0 0,0 0 0,-1 0 0,1 1 1,0-1-1,0 0 0,-1 1 0,1-1 0,0 0 1,-1 1-1,1-1 0,0 0 0,-1 1 0,1-1 0,-2 0 1,4-1-97,-6-1-34,2 2 203,3 2-119,0 0-10,-2-1 6,-7 0 151,8 0-70,4-5 70,-4 0-226,0 5 127,0-1 1,0 1-1,0 0 1,0-1-1,0 1 0,0-1 1,1 1-1,-1 0 1,0-1-1,0 1 0,1 0 1,-1-1-1,0 1 1,0 0-1,1 0 0,-1-1 1,0 1-1,1 0 1,-1 0-1,0-1 0,1 1 1,-1 0-1,0 0 1,1 0-1,-1 0 0,1-1 1,-1 1-1,0 0 1,2 0-1,19-1-89,-14 2 10,-1 0 0,1 0 1,-1 0-1,13 5 0,-14-3 56,0-1 1,-1 1-1,1 0 0,-1 0 0,1 1 0,-1-1 0,0 1 1,-1 0-1,1 0 0,0 0 0,-1 1 0,0-1 0,0 1 1,3 9-1,-2-5 6,-1 0 1,0 0 0,-1 0 0,0 1-1,0-1 1,-1 1 0,0 15-1,-1-21 15,0 0 0,1 0 0,-1 0-1,1 1 1,0-1 0,0 0 0,0 0 0,0 0-1,1 0 1,-1-1 0,1 1 0,0 0-1,1-1 1,-1 1 0,0-1 0,6 6 0,-5-7 34,0 0 0,-1 0 0,1 0 1,0 0-1,0 0 0,0-1 1,1 1-1,-1-1 0,0 0 1,1 0-1,-1 0 0,0-1 1,1 1-1,-1-1 0,1 1 0,-1-1 1,1-1-1,-1 1 0,1 0 1,4-2-1,7-2 52,1-1 0,-1-1 0,0 0 0,0-2-1,0 1 1,-1-2 0,-1 0 0,1 0 0,-1-1 0,12-13 0,-10 7-42,0-1 0,-1 0 1,-1 0-1,0-2 0,11-24 1,43-103 85,-45 95-123,3-13-2,26-103 1,-38 109-27,7-83 0,-17 123 19,-2 11-107,0 0 1,0 0-1,-1 0 1,1 0-1,-1 0 1,-1 0-1,0 0 1,0 0-1,-2-8 1,2 15 82,1 0 0,-1 0 0,1 0 0,-1 1 0,1-1 1,-1 0-1,1 1 0,-1-1 0,1 0 0,-1 1 0,1-1 0,-1 1 0,1-1 0,0 1 0,-1-1 0,1 1 0,0-1 1,-1 2-1,-14 31-97,2 1 1,2 0 0,-10 48-1,13-47 132,2 1 0,-2 71 0,14 72-141,13-18 388,-13-128-114,1-1 1,22 58 0,-27-86-74,-1 0 1,1 0-1,1 0 1,-1-1-1,0 1 1,1-1-1,5 7 1,-6-9-30,-1 1 1,1-1-1,0 0 1,0 0-1,-1 0 0,1 0 1,0 0-1,0 0 1,0 0-1,0-1 0,0 1 1,0-1-1,0 1 1,0-1-1,0 0 0,0 0 1,1 0-1,1 0 1,1-1 14,0 0 1,0 0-1,-1-1 1,1 1-1,-1-1 1,1 0-1,-1-1 1,0 1-1,0-1 1,7-5-1,3-4 28,17-19 0,-28 27-65,37-41 11,-3-2 1,50-80 0,-38 52-363,-59 125-726,5-32 1055,-3 23-1,4-16 7,2-15 2,1 1-1,1-1 1,1 18-1,-1-22 27,1 1-1,0-1 0,0 0 1,0 0-1,1 0 1,0 0-1,4 9 1,-4-11 20,1-1 0,-1 1 0,1 0 0,0-1-1,0 0 1,0 1 0,0-1 0,1 0 0,-1-1 0,1 1 0,-1-1 0,1 1 0,0-1 0,0 0 0,7 2 0,-5-3-11,0 1 1,0-1-1,0-1 0,1 1 0,-1-1 0,0 0 0,0 0 1,1-1-1,11-2 0,1-3-23,1-1 1,-1 0 0,0-2-1,-1 0 1,28-18-1,-11 5 40,-1-2-1,-1-1 1,-1-1-1,-2-2 0,33-38 1,-62 65-58,0 0 0,0 0 0,0-1 0,0 1 0,0 0 0,0-1 0,0 1 0,-1 0 0,1-1 0,-1 1 0,1-1 0,-1 1 0,1-1 0,-1 1 0,0-3 0,0 4 2,0-1-1,0 1 1,0 0 0,0 0 0,0-1 0,0 1-1,0 0 1,0 0 0,0-1 0,0 1-1,0 0 1,-1 0 0,1 0 0,0-1-1,0 1 1,0 0 0,0 0 0,-1 0 0,1-1-1,0 1 1,0 0 0,0 0 0,-1 0-1,1 0 1,0 0 0,0-1 0,0 1 0,-1 0-1,1 0 1,0 0 0,0 0 0,-1 0-1,1 0 1,0 0 0,0 0 0,-1 0-1,1 0 1,0 0 0,-15 3-105,-12 9-95,21-8 178,-1 1-1,1 0 1,-1 0 0,2 1 0,-1-1 0,-5 9 0,-27 39 62,31-42-21,-8 11 40,1 1 1,1 0 0,1 1-1,-15 46 1,26-66-30,0 0 0,0 0 0,1 0 0,0 0 1,0 0-1,0 0 0,1 5 0,-1-7-11,0 0 0,0 0-1,1 0 1,-1 0 0,1 0 0,0-1-1,0 1 1,-1 0 0,1 0-1,0-1 1,0 1 0,1-1 0,-1 1-1,0-1 1,3 3 0,-3-4 9,-1 1 1,1-1-1,0 0 1,0 1-1,0-1 1,-1 0-1,1 0 1,0 0-1,0 0 1,0 0-1,0 0 1,0 0-1,-1 0 1,1 0-1,0 0 1,0 0-1,0-1 1,0 1-1,-1 0 1,1 0-1,0-1 0,0 1 1,0-1-1,0 0 1,19-14 205,-18 13-182,15-15-17,0 0-1,24-35 1,-21 26 55,-2 3-165,0-1 1,-2 0 0,22-44-1,-45 83-437,-1 2 420,0 1-1,2 0 1,-7 26 0,11-29 139,0-1 0,-1 27 0,3-37-31,1 0 1,-1-1-1,0 1 0,1 0 1,0 0-1,0-1 0,0 1 0,0-1 1,0 1-1,1-1 0,0 1 0,0-1 1,0 0-1,0 0 0,0 0 0,4 4 1,-4-6 35,-1 1 1,1-1-1,0 0 1,0 0 0,0 0-1,0 0 1,1 0 0,-1-1-1,0 1 1,0-1 0,0 1-1,1-1 1,3 0-1,32-2 48,-24 0-120,5-1 73,-1 0 0,1-1 0,-1-1 0,0-1 0,-1-1 0,1 0 0,-1-1 1,-1-1-1,28-19 0,-30 17-35,-1-1 1,-1 0-1,1-1 1,-2 0-1,13-18 0,43-78 8,-43 69-319,-21 32 133,-1 5 10,-2 5 37,0-1 142,0-1-65,0 0 42,-1 0 1,1 0-1,0 0 1,0 0-1,-1 0 0,1 0 1,0 1-1,0-1 1,0 0-1,-1 0 1,1 0-1,0 0 0,0 1 1,0-1-1,0 0 1,-1 0-1,1 0 0,0 1 1,0-1-1,0 0 1,0 0-1,0 0 0,0 1 1,0-1 0,0 0 0,0 0-1,0 1 1,1-1 0,-1 0 0,0 0 0,0 0 0,0 1-1,0-1 1,1 0 0,-1 0 0,0 0 0,0 1-1,0-1 1,0 0 0,0 0 0,0 0 0,0 1 0,0-1-1,0 0 1,0 0 0,0 1 0,0-1 0,0 0 0,0 0-1,0 1 1,0-1 0,0 0 0,0 0 0,0 1 0,0-1-1,0 0 1,0 0 0,0 0 0,0 1 0,0-1 0,-1 0-1,1 0 1,0 0 0,0 1 0,0-1 0,-1 0 0,-1 0 223,5-4-294,1-7 38,-4 10 31,0 1 1,0 0-1,0-1 1,0 1 0,0 0-1,0-1 1,0 1-1,0 0 1,0 0-1,0-1 1,0 1 0,1 0-1,-1-1 1,0 1-1,0 0 1,0 0 0,0-1-1,0 1 1,1 0-1,-1 0 1,0-1 0,0 1-1,0 0 1,1 0-1,-1 0 1,0-1-1,0 1 1,1 0 0,-1 0-1,0-3-69,0 1 48,0 4 89,0-2-27,-6-1-182,9-2 97,-1 2 122,-1 0-133,0-3-115,-3 5 122,2-1 54,0 0 0,0-1 0,0 1 0,0 0-1,0 0 1,0 0 0,0 0 0,0 0 0,0 0 0,0 0 0,0-1 0,0 1 0,0 0 0,0 0 0,0 0 0,0 0-1,0 0 1,0 0 0,0 0 0,0 0 0,-1-1 0,1 1 0,0 0 0,0 0 0,0 0 0,0 0 0,0 0 0,0 0-1,0 0 1,-1 0 0,1 0 0,0 0 0,0 0 0,0 0 0,0 0 0,0 0 0,0 0 0,0 0 0,-1 0 0,1 0-1,0 0 1,0 0 0,0 0 0,0 0 0,0 0 0,0 0 0,-1 0 0,1 0 0,0 0 0,0 0 0,0 0 0,0-2-143,0-19 93,2 15 32,-1 6 15,-1 0 0,0 0 0,0-1 0,1 1-1,-1 0 1,0 0 0,0-1 0,0 1 0,1 0-1,-1-1 1,0 1 0,0 0 0,0-1 0,0 1-1,0 0 1,0-1 0,0 1 0,0 0 0,0-1-1,0 1 1,0 0 0,0-1 0,4-8 36,-2 6-210,7-28 436,0 5-75,13-27 0,-11 28-248,13-40 0,16-107 120,-36 146-145,-1-1 0,-1 0 0,-1 0-1,-5-44 1,4 67 24,-1 0 1,0 0-1,0 0 0,-3-7 1,4 11 39,0-1 0,0 1-1,0-1 1,0 1 0,-1-1 0,1 1 0,0-1 0,-1 1 0,1-1 0,0 1 0,-1 0 0,1-1 0,0 1 0,-1-1 0,1 1 0,-1 0-1,1 0 1,-1-1 0,1 1 0,-1 0 0,1 0 0,-1-1 0,1 1 0,-1 0 0,1 0 0,-1 0 0,1 0 0,-1 0 0,1 0 0,-1 0-1,1 0 1,-1 0 0,0 0 0,1 0 0,-1 0 0,1 0 0,-1 1 0,1-1 0,-1 0 0,1 0 0,-1 0 0,1 1 0,0-1 0,-1 0 0,1 1-1,-1-1 1,1 0 0,-1 1 0,-5 4-28,1 1 0,-1-1 0,1 1 0,0 0 1,1 1-1,0-1 0,-5 8 0,-21 51-54,30-65 99,-59 156-66,50-126 69,2 1 0,1 0 0,-4 44 0,6-20 65,3 0-1,2 0 1,3 1-1,2-1 1,15 65 0,28 65 684,-48-182-870,0 0 0,0-1 0,0 1 1,0-1-1,1 1 0,-1-1 0,1 1 1,2 2-1,1 0-3658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3:23.34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58 22 8544,'-28'-9'3872,"12"9"-3360,13-4 32,-2 1-544,-1-2-800,12 5 416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3:23.70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90 8384,'0'-6'3808,"80"3"-3328,-24-2 1952,7 5-1440,26-9 287,1 2-735,23-11-352,1 10-128,10-5 0,-10 10-32,-11-11-3327,-12 10 1791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3:24.55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262 15 6048,'-18'-14'5040,"18"14"-4886,1 1 0,-1 0 0,0-1 0,0 1 0,0 0 0,0-1 0,0 1 0,0 0 0,0-1 0,0 1 0,0 0 0,-1-1 0,1 1 0,0 0 0,0-1 0,-1 1 0,1-1 0,0 1 1,-1 0-1,-7 18 1079,8-19-1206,-48 95 2863,-16 38-1455,30-34-929,-25 133 0,52-200-393,-8 56 120,9-50 94,6-33-1979,3-14-1012,4-19-1499,2-42-1827,-3 30 3724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3:24.92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3 241 5312,'-2'-29'3077,"2"28"-2884,0 0-1,0 0 1,0 0 0,0 0-1,0 1 1,0-1-1,1 0 1,-1 0 0,0 0-1,1 1 1,-1-1-1,1 0 1,-1 0 0,1 1-1,-1-1 1,1 0-1,-1 1 1,1-1 0,0 1-1,-1-1 1,2 0 0,20-14 2171,-15 11-1782,15-9 897,1 2 1,45-18-1,54-9-55,-113 36-1302,89-26 168,172-26 1,-236 55-2014,-34-1 1623,0 0-1,0 0 1,0 0 0,1 0-1,-1 0 1,0 0-1,0 0 1,0 0-1,0 0 1,0 0-1,1 1 1,-1-1-1,0 0 1,0 0 0,0 0-1,0 0 1,0 0-1,0 1 1,0-1-1,0 0 1,1 0-1,-1 0 1,0 0-1,0 1 1,0-1 0,0 0-1,0 0 1,0 0-1,0 0 1,0 1-1,0-1 1,0 0-1,0 0 1,0 0-1,0 0 1,0 1 0,0-1-1,0 0 1,-1 0-1,1 0 1,0 0-1,0 1 1,0-1-1,0 0 1,0 0-1,0 0 1,0 0 0,0 0-1,-1 1 1,1-1-1,0 0 1,0 0-1,-9 14-3757,5-8 2507,-3 14-915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3:25.25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75 8224,'0'1'184,"0"-1"0,1 1 1,-1 0-1,0-1 1,0 1-1,0-1 0,0 1 1,0-1-1,1 1 0,-1-1 1,0 1-1,0-1 1,1 1-1,-1-1 0,0 1 1,1-1-1,-1 1 0,1-1 1,-1 0-1,0 1 1,1-1-1,-1 0 0,1 1 1,-1-1-1,1 0 0,-1 0 1,1 1-1,-1-1 0,1 0 1,0 0-1,-1 0 1,1 0-1,-1 0 0,1 0 1,-1 0-1,1 0 0,-1 0 1,1 0-1,0 0 1,28-5 2648,-20 3-2354,107-25 2386,59-9-2146,-138 30-793,-7 1-174,50-2 0,-76 7-364,0 1 0,0-1 0,-1 1-1,1 0 1,0 0 0,0 1 0,-1-1 0,1 1 0,0 0 0,-1-1 0,0 2 0,1-1 0,-1 0 0,4 4 0,13 8-3914,-2-2 2260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0:49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331 1208 2976,'0'0'76,"0"0"0,-1 0 0,1 0 1,0 0-1,0 0 0,-1-1 0,1 1 0,0 0 1,-1 0-1,1 0 0,0 0 0,0-1 0,0 1 1,-1 0-1,1 0 0,0-1 0,0 1 0,0 0 1,-1 0-1,1-1 0,0 1 0,0 0 0,0-1 1,0 1-1,0 0 0,0-1 0,-1 1 0,1 0 0,0 0 1,0-1-1,0 1 0,0 0 0,0-1 0,0 1 1,0 0-1,1-1 0,-1 1 0,0 0 0,0-1 1,0 1-1,0-1 88,1 0 1,-1 1-1,0-1 1,0 0 0,0 0-1,0 1 1,0-1-1,0 0 1,0 0-1,0 1 1,0-1-1,0 0 1,0 0 0,0 1-1,0-1 1,-1 0-1,1 0 1,-1 0-1,0-1-9,0 0 0,-1 1 0,1-1 0,-1 0-1,1 1 1,-1-1 0,0 1 0,1 0 0,-1 0-1,0 0 1,0 0 0,0 0 0,0 0 0,0 0 0,0 0-1,0 1 1,0-1 0,-1 1 0,1 0 0,-3-1-1,-4 0-78,0 1-1,1 0 0,-17 1 0,12 1-53,1 1 0,-1 0-1,1 1 1,0 0 0,0 1 0,1 1-1,-1-1 1,1 2 0,0-1-1,1 2 1,0-1 0,0 1 0,-12 13-1,14-12-78,0 0 0,0 0 1,1 0-1,1 1 0,-9 15 0,14-22 63,-1 1 1,1 0-1,-1-1 0,1 1 1,0 0-1,0 0 1,1 0-1,-1 0 0,1 0 1,0 0-1,0 0 1,1 0-1,-1 0 0,1 0 1,-1-1-1,1 1 1,0 0-1,1 0 1,1 5-1,0-3 74,0-1 0,1 1 0,-1 0 0,1-1 0,0 0 0,9 9-1,-11-12-21,0 0 0,0-1 0,1 1 0,-1-1 0,1 0 0,-1 1-1,1-1 1,-1 0 0,1 0 0,0-1 0,-1 1 0,1-1-1,0 1 1,0-1 0,0 0 0,-1 0 0,1 0 0,3 0 0,2-2 77,-1 1 1,0-1 0,0 0 0,1-1 0,-1 0 0,-1 0 0,1 0 0,0-1 0,9-7 0,3-4 32,26-27-1,-43 41-155,15-17 35,-1-1 1,0 0-1,-2-1 0,18-32 0,-22 36-22,107-213 215,-90 172-170,31-100-1,-9-66 54,-47 211-116,7-35-41,-2-1-1,1-66 1,-8 70 40,-7-47 0,5 78-31,0 0 1,0 0-1,-2 0 1,1 0 0,-2 1-1,1 0 1,-2-1-1,-8-13 1,13 25-17,0-1 0,0 1 0,0 0 0,0-1 0,0 1 0,0 0 0,0 0 0,-1-1 0,1 1 0,0 0 0,-1 0 0,1 0 0,-1 1 0,1-1 0,-1 0 0,1 1 0,-1-1 0,0 1 0,1-1 0,-1 1 0,0 0 0,1-1 0,-1 1 0,0 0 0,0 0 0,1 0 0,-1 1 0,0-1-1,1 0 1,-1 1 0,0-1 0,1 1 0,-1-1 0,1 1 0,-1 0 0,-2 1 0,-1 1 5,1 1-1,-1-1 1,1 1-1,0 0 1,0 0-1,0 0 1,1 1-1,-1-1 1,-4 11-1,-12 23-169,3 2 0,1 1 0,-16 62-1,15-28 305,-8 87 0,9 131-280,23-1 675,-6-249-303,0-24-71,0 0 0,2 0 1,0-1-1,1 1 0,11 33 0,-14-51-112,2 9 203,1 0-1,1 0 0,9 15 0,-12-22-162,0-1 1,0 1-1,0-1 0,0 1 1,1-1-1,-1 0 0,1 0 0,-1 0 1,1-1-1,0 1 0,0 0 0,0-1 1,0 0-1,0 0 0,0 0 1,5 1-1,17 1 145,1-1 0,-1-1 0,1-1 0,-1-1 0,31-6 0,-51 6-174,1 0 1,-1-1 0,0 1 0,0-1-1,0 0 1,0-1 0,5-2-1,7-5 115,-10 7-37,0 0-1,0-1 1,-1 0-1,0-1 1,0 1 0,0-1-1,0 0 1,-1-1-1,0 1 1,0-1-1,0 0 1,-1 0-1,0-1 1,0 1-1,-1-1 1,1 0-1,-2 0 1,1 0-1,-1 0 1,0 0-1,2-13 1,-3 1 11,0 0 1,-1 0-1,-1 0 0,-1 0 1,0 0-1,-9-29 1,7 32-191,3 12-7,0 0-1,0 0 1,0 0-1,0 0 1,-1 0-1,1 1 1,-1-1-1,0 0 1,0 1 0,-1-1-1,1 1 1,-6-6-1,8 9 58,-1 0 0,1 0 0,-1-1 0,1 1 0,0 0 0,-1 0 0,1 0 0,-1 0 0,1 0-1,-1 0 1,1 0 0,-1 0 0,1 0 0,-1 0 0,1 0 0,0 0 0,-1 0 0,1 0 0,-1 0 0,1 0 0,-1 1 0,1-1 0,0 0 0,-1 0 0,1 0 0,-1 1-1,1-1 1,0 0 0,-1 1 0,1-1 0,0 0 0,0 1 0,-1-1 0,-8 13-496,4 4 438,1 0 0,0 0 0,2 1 0,0-1 0,0 1 0,2-1-1,0 1 1,2-1 0,-1 1 0,2-1 0,0 1 0,2-1 0,7 21 0,-9-29 127,1 0 1,0-1-1,0 1 0,1-1 1,0 0-1,1 0 0,-1 0 0,2-1 1,10 11-1,-12-14 61,1 0-1,-1 0 1,1 0 0,-1-1-1,1 0 1,0 0 0,0-1 0,1 1-1,-1-1 1,0-1 0,1 1-1,-1-1 1,1 0 0,11 0-1,-2-2 68,-1-1 0,1 0-1,-1 0 1,1-2-1,-1 0 1,17-7 0,-2-1 164,55-33 1,-70 36-273,-1-1-1,0-1 1,-1 0-1,0-1 1,16-19-1,48-72-149,-39 49-438,-34 47 468,5-5-171,18-20-1,-25 30 179,0 0 1,0 0-1,1 0 1,-1 0-1,1 0 0,-1 0 1,1 1-1,-1-1 1,1 1-1,0 0 1,0 0-1,-1 0 0,1 0 1,0 0-1,4 0 1,-4 1 18,0 1-1,-1-1 1,1 1 0,-1 0 0,0 0 0,1 0 0,-1 0 0,0 0 0,1 0-1,-1 0 1,0 1 0,0-1 0,0 1 0,0 0 0,0 0 0,0-1 0,-1 1-1,4 5 1,1 2-8,0 1-1,9 19 1,-12-24 98,-1 0 58,1-1 1,-1 1 0,0 0 0,-1 0 0,1 0 0,-1 0 0,0 1 0,0 8 0,-1-14-77,0 0 1,0 0-1,0 0 0,0 0 0,0 0 0,0 0 0,0 1 0,0-1 0,0 0 0,0 0 0,0 0 0,0 0 0,0 0 0,0 0 1,0 0-1,0 0 0,0 0 0,-1 1 0,1-1 0,0 0 0,0 0 0,0 0 0,0 0 0,0 0 0,0 0 0,0 0 0,-1 0 1,1 0-1,0 0 0,0 0 0,0 0 0,0 0 0,0 0 0,0 0 0,0 0 0,-1 0 0,1 0 0,0 0 0,0 0 0,0 0 1,0 0-1,0 0 0,0 0 0,0 0 0,-1 0 0,1 0 0,-10-5 815,-10-8-430,18 12-403,-1-1-55,0 0 0,-1 0 1,1 0-1,0 0 0,-1 1 0,0 0 1,1-1-1,-1 1 0,0 1 0,1-1 1,-1 0-1,0 1 0,0 0 1,0 0-1,0 0 0,1 0 0,-7 2 1,3 0-86,-1 1-1,1 1 1,0-1 0,0 1 0,0 0-1,1 0 1,-9 8 0,2-2-34,1 1 0,0 1-1,0 0 1,1 0 0,1 1 0,0 0 0,1 1-1,-10 19 1,17-29 169,1 1 1,-1 0-1,1 0 0,0 0 1,1 0-1,-1 0 0,1 0 1,0 0-1,0 0 0,0 0 1,2 6-1,-2-9 18,1 0 0,-1-1-1,1 1 1,-1 0 0,1 0 0,0 0-1,-1-1 1,1 1 0,0 0 0,0-1-1,0 1 1,1 0 0,-1-1 0,0 0-1,1 1 1,-1-1 0,1 0 0,-1 1-1,1-1 1,-1 0 0,1 0 0,0 0-1,0-1 1,-1 1 0,1 0 0,0-1-1,0 1 1,0-1 0,0 1 0,0-1-1,3 0 1,0 0 68,1-1-1,-1 0 1,0 0 0,0 0 0,0-1-1,0 1 1,0-1 0,0-1-1,0 1 1,0 0 0,-1-1-1,1 0 1,-1 0 0,0-1 0,7-6-1,-3 1 12,0 0-1,0-1 1,0 0-1,-2-1 1,10-16-1,-2-1-8,-1-1-1,-2-1 1,15-59 0,-24 79-391,0 0 1,-1-21-1,-7 43-1089,3 20 638,-1 51 0,5-66 765,0 0 0,1 0 0,1 0 0,9 30 0,-11-43-1,1 0 0,0 0 0,-1 0 0,1 0 1,1 0-1,-1 0 0,1 0 0,-1-1 0,1 1 0,0-1 1,0 0-1,1 0 0,-1 0 0,0 0 0,1-1 1,0 1-1,4 2 0,-3-3 48,1-1 0,-1 1 0,0-1 0,1 0 1,-1 0-1,0 0 0,1-1 0,-1 0 0,1 0 0,-1 0 1,1-1-1,-1 0 0,8-1 0,8-4 55,-1 0 1,0-1-1,-1 0 1,0-2-1,0 0 1,-1-2-1,0 0 1,22-17-1,-16 5-60,0-1 0,-2-1 0,-1-1 0,29-46 0,-6 1 103,44-92-1,-67 116-94,-3-1-1,-1-1 0,13-63 1,14-146-40,-34 192-66,-2 16-32,3-78 0,-11 117-15,0 0-1,0 0 1,-1 1-1,-1-1 0,0 0 1,0 1-1,-1-1 1,0 1-1,-7-16 0,9 25 57,1 1-1,0-1 0,-1 0 0,1 0 1,-1 1-1,1-1 0,-1 0 0,1 1 1,-1-1-1,1 0 0,-1 1 0,0-1 1,1 1-1,-1-1 0,0 1 0,1-1 1,-1 1-1,0 0 0,0-1 0,0 1 1,1 0-1,-1 0 0,0-1 0,0 1 1,0 0-1,0 0 0,1 0 0,-1 0 1,0 0-1,0 0 0,0 0 0,0 0 1,1 1-1,-1-1 0,0 0 1,0 0-1,0 1 0,0 0 0,-3 1-73,1 0-1,-1 1 0,1 0 1,0-1-1,0 1 1,-3 4-1,3-3 52,-6 6-81,1 1 1,0 0-1,0 0 0,1 1 0,-9 22 1,-19 65-337,8 2 345,-22 155 0,44-207 312,2 0 1,2 0 0,2-1-1,2 1 1,3 0 0,1-1-1,27 89 1,-29-121-114,0 0 0,1 0 0,1-1 1,1 0-1,14 21 0,-9-14-116,-6-11 226,0 0 0,14 15 0,-18-22-243,1-1-1,-1 0 1,1 0-1,0 0 1,0-1 0,0 1-1,0-1 1,0 0-1,0 0 1,1 0-1,4 1 1,10 2-485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2:01.00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9 568 2912,'-1'1'138,"0"-1"-60,1 0 0,-1 1 0,1-1-1,-1 0 1,1 0 0,0 1 0,-1-1 0,1 0 0,-1 0 0,1 1 0,0-1 0,-1 1 0,1-1-1,-2 4 3292,16-11 796,-11 7-3913,0-1 0,1 1 0,-1-1-1,0 0 1,0 0 0,0 0-1,0 0 1,0 0 0,0-1 0,-1 1-1,1-1 1,0 0 0,3-3 0,4-4 47,17-20 0,-23 25-171,20-26 107,-1-2-1,-1 0 1,-2-2-1,27-59 1,-31 54 253,19-74-1,-24 77-182,-9 28-257,-1 3-62,1 1 0,-1-1 1,0 0-1,0-8 0,-8 55-1506,2 59 1206,5-84 282,1 0 0,1 0-1,9 33 1,-2-16 20,-5-16 113,1 0-1,0-1 1,2 1 0,0-2-1,17 31 1,-22-44-34,0 0-1,1 0 0,-1 0 1,1 0-1,-1-1 0,1 1 1,0-1-1,5 4 0,-6-5-8,0-1-1,0 1 1,0 0-1,0-1 1,0 1-1,0-1 0,0 1 1,0-1-1,0 0 1,0 0-1,0 0 0,0 0 1,1-1-1,-1 1 1,0 0-1,3-2 0,0 0 14,0 0 0,0 0 0,-1 0 0,1-1-1,-1 0 1,1 0 0,-1 0 0,0 0-1,0 0 1,0-1 0,3-4 0,4-6 136,17-28 0,-24 36-185,54-89 190,135-198-926,-193 292 692,1 0-1,-1 0 0,1 0 0,-1 1 0,1-1 1,0 0-1,0 0 0,-1 0 0,1 1 0,0-1 1,0 0-1,0 1 0,0-1 0,0 1 0,0-1 1,0 1-1,0 0 0,0-1 0,2 1 1,-2 0 14,0 1 0,0-1 0,0 1-1,0-1 1,-1 1 0,1 0 0,0-1 0,0 1 0,0 0 0,-1 0 0,1 0 0,0 0 0,-1 0 0,1 0 0,-1 0 0,1 0 0,-1 0 0,1 0 0,-1 0 0,0 1 0,7 17 80,-1 1-1,-1 0 1,3 28-1,5 19 49,-7-45-74,2 0 0,0 0 0,16 30 0,-17-39 17,1-1-1,0 1 1,1-2 0,0 1 0,1-1 0,16 14 0,-22-21-62,2 1-29,0 0-1,0 0 0,0 0 1,0-1-1,1 0 1,-1-1-1,1 1 0,9 2 1,-14-5-429,1 0-149,0-1-1,1 1 1,-1 0 0,1-1-1,5 1 1,2-4-3848,-2-1 1574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3:26.96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109 125 5056,'0'0'1642,"-2"3"-1002,-4 6 8,0 0-1,1 0 1,0 0-1,-5 14 0,-14 46 1916,17-48-1803,-27 91 2515,32-106-3065,0 1 0,0-1 0,1 1 0,0-1 0,0 1 0,1-1 0,0 1 0,1 6 0,-1-11-152,0 0 0,0 0 0,1 0 0,-1-1 1,1 1-1,0 0 0,-1 0 0,1-1 0,0 1 0,0-1 0,0 1 0,0 0 0,0-1 0,0 0 0,0 1 1,1-1-1,-1 0 0,1 0 0,-1 1 0,1-1 0,-1 0 0,1 0 0,-1-1 0,1 1 0,0 0 1,-1-1-1,1 1 0,0-1 0,0 1 0,0-1 0,2 1 0,-1-1 17,1-1-1,-1 1 1,1 0 0,-1-1-1,1 0 1,-1 0 0,1 0 0,-1 0-1,0 0 1,0-1 0,1 1-1,-1-1 1,0 0 0,0 0-1,-1 0 1,1-1 0,0 1-1,-1 0 1,1-1 0,-1 0-1,0 0 1,0 0 0,2-3 0,1-1-34,-1-1 0,0 0 1,-1 1-1,1-1 1,-1 0-1,-1-1 0,0 1 1,3-16-1,-4 13-70,-1 0 0,0 0 0,0 0 0,-1 1 1,-1-1-1,0 0 0,0 1 0,-1-1 0,0 1 0,-1 0 0,0 0 0,0 0 0,-11-17 0,12 26 0,2 0 24,1 1 0,-1 0 0,1 0 1,-1-1-1,1 1 0,-1 0 0,1-1 1,-1 1-1,1 0 0,0-1 1,-1 1-1,1-1 0,-1 1 0,1-1 1,0 1-1,-1-1 0,1 1 1,0-1-1,0 1 0,-1-1 0,1 0 1,0 0 7,0 1 0,0 0 1,0 0-1,0-1 0,0 1 1,0 0-1,0 0 0,0 0 1,0-1-1,0 1 1,0 0-1,0 0 0,0 0 1,0-1-1,0 1 0,1 0 1,-1 0-1,0 0 0,0-1 1,0 1-1,0 0 0,0 0 1,1 0-1,-1 0 0,0 0 1,0-1-1,0 1 1,0 0-1,1 0 0,-1 0 1,0 0-1,0 0 0,0 0 1,1 0-1,-1 0 0,0 0 1,1 0-1,10-4-94,-8 3 108,291-57 919,-221 47-725,-45 6-50,0-1 1,44-16 0,-52 18 73,-13 6-166,-7-2-70,0 1-1,-1-1 1,1 0 0,0 1-1,-1-1 1,1 1 0,0-1 0,0 1-1,-1-1 1,1 0 0,0 1-1,0-1 1,0 1 0,0-1 0,0 1-1,0-1 1,0 1 0,0-1-1,0 1 1,0-1 0,0 1 0,0 0-1,0 14-58,0-14 59,-1 8 21,0 0 1,-1 0-1,-2 9 0,-3 21 33,6-32-60,-3 93 121,4-87-91,1 0 0,0 0 0,1-1 0,1 1 0,7 21 0,-9-30-2,1 0 0,0 1 0,1-2 0,-1 1 0,1 0 0,0 0 0,0-1 0,0 1 0,0-1 0,0 0 0,1 0 0,-1 0 0,1-1 0,0 1 0,0-1 0,4 2 0,-4-3 15,-1 1-1,1-1 1,-1 0-1,1 0 1,-1 0-1,1-1 1,0 1-1,-1-1 1,1 0-1,0 0 0,-1 0 1,1-1-1,0 1 1,-1-1-1,1 0 1,-1 0-1,1 0 1,-1 0-1,6-3 1,-1-2 34,0 1 1,1-1-1,-2-1 1,1 1 0,-1-2-1,0 1 1,10-15-1,1-4-1,15-33 0,10-15-68,17-9-91,-54 75 63,0 0 1,0 1-1,0 0 0,1 0 1,0 1-1,1-1 0,14-8 1,-20 14-12,1 0 1,0 0 0,0 0 0,-1 0-1,1 1 1,0-1 0,0 1 0,0 0 0,0 0-1,0 0 1,0 0 0,-1 1 0,1-1-1,0 1 1,0-1 0,4 3 0,5 1 14,-1 1 0,17 10 0,-19-10 31,19 11-3,-12-6 203,25 10 1,-40-20-97,-19-4 218,7 1-345,0-1 1,0 2-1,-1-1 0,1 2 0,0-1 0,-1 2 0,1-1 1,-1 2-1,1-1 0,-1 1 0,1 1 0,0 0 0,-15 5 1,16-4-27,1 1 0,-1 0 1,1 0-1,0 1 0,0 0 0,1 1 1,-1 0-1,1 0 0,1 1 1,-1 0-1,1 0 0,0 0 1,1 1-1,-1 0 0,-5 11 1,4-4 46,0 0 1,1 1 0,1 0-1,0 0 1,-6 29 0,11-39 10,1 0 0,-1 0 1,1 0-1,0 0 1,0 0-1,1 0 0,0 0 1,3 10-1,-3-12-3,1 0 0,-1 0 0,1-1 0,0 1 0,0-1 0,1 0 0,-1 1-1,1-1 1,-1 0 0,1 0 0,0 0 0,0-1 0,1 1 0,3 2 0,4 1 40,-1-1 1,1 0-1,0-1 0,1 0 1,-1 0-1,1-1 1,-1-1-1,1 0 0,0-1 1,0 0-1,15-1 0,4-2-6,0-1 0,0-1-1,34-11 1,-39 8-20,0-1 1,0-1-1,-1-1 1,0-2-1,-1 0 1,30-22-1,-39 24 9,0-2 1,0 0-1,-2-1 0,1 0 0,-2-1 0,0 0 0,-1-1 0,0 0 0,-1-1 0,9-19 0,-15 26-3,4-7-1,6-22 0,-12 34-59,-1 0 0,0 0 0,0 0 0,-1-1 0,1 1 0,-1 0 0,0 0 0,0-1 0,0 1 0,-2-9 0,2 12 13,0 1 1,0-1-1,-1 0 0,1 0 1,0 0-1,0 0 0,-1 0 1,1 0-1,-1 1 1,1-1-1,-1 0 0,1 0 1,-1 0-1,1 1 0,-1-1 1,0 0-1,1 1 0,-1-1 1,0 1-1,0-1 1,0 1-1,1-1 0,-1 1 1,0-1-1,0 1 0,0 0 1,0-1-1,0 1 1,1 0-1,-3 0 0,1 0-14,-1 1 0,1-1-1,0 1 1,-1 0-1,1 0 1,0 0 0,0 0-1,0 0 1,0 0 0,0 0-1,-2 3 1,-1 0 4,1 0 1,1 0-1,-1 0 0,0 1 1,1 0-1,0 0 0,0 0 1,1 0-1,-1 0 1,-3 11-1,-1 8 49,-6 28 0,11-39-17,0-1 1,0 1-1,1 0 1,1-1-1,0 1 1,1 0 0,2 15-1,-2-23 13,0 0 0,1 0 0,-1 0 0,1 0 0,0 0 0,0 0 0,1-1 0,-1 1 0,1-1 0,0 0 0,0 0 0,1 0 0,-1 0 0,1 0 0,0-1 0,0 0 0,0 0 0,0 0 0,0 0 0,1 0 0,4 1 0,0-1 11,-1 0 1,1-1-1,0 0 1,0-1 0,0 0-1,0 0 1,0-1 0,0 0-1,0 0 1,0-1 0,0 0-1,10-4 1,-2 1 28,0-1 0,-1-1 0,1-1 1,-1 0-1,20-13 0,-7 1-2,-1-2 1,-1 0-1,-1-2 0,-1-1 0,-1-1 0,34-47 0,-6 4-28,30-41-53,-68 90-146,-13 18 147,0 0 0,0 0-1,0 0 1,0 0-1,0 0 1,0 1-1,0-1 1,0 0-1,0 0 1,0 1-1,1-1 1,-1 1-1,3-1 1,-4 1 1,1 0 0,-1 0 0,1 0 0,-1 1 0,1-1 0,-1 0 0,1 0 0,-1 1 0,1-1 0,-1 0 0,0 1 0,1-1 0,-1 1 0,1-1 0,-1 1-1,0-1 1,0 1 0,1-1 0,-1 1 0,0-1 0,0 1 0,1-1 0,-1 1 0,0-1 0,0 1 0,4 18-157,-3-15 111,2 16 70,0 0 0,-2 0-1,0 0 1,-3 24 0,-14 81 96,13-102-72,0-3 102,-7 24-1,8-39-78,0 1-1,0-1 1,0 1 0,-1-1-1,0 0 1,0 0 0,0 0-1,-6 6 1,8-9-31,-1-1 0,0 1-1,1-1 1,-1 0 0,0 0 0,0 0 0,0 0 0,0 0-1,0 0 1,0-1 0,0 1 0,-1-1 0,1 1 0,0-1 0,0 0-1,0 0 1,0 0 0,-1 0 0,1 0 0,0 0 0,0-1-1,0 1 1,0-1 0,-1 0 0,1 1 0,0-1 0,-2-1 0,-1-1-5,0 1 1,0-1 0,0 0 0,1 0 0,-1-1-1,1 1 1,0-1 0,0 0 0,-5-6 0,-25-38 20,33 47-45,1 0-1,-1 0 1,1 1 0,-1-1-1,1 0 1,-1 0 0,1 0-1,0 0 1,-1 0-1,1 0 1,0 0 0,0 0-1,0 0 1,0 0 0,0 0-1,0 0 1,0 0-1,0 0 1,0 0 0,0 1-1,0-1 1,0 0 0,1-2-1,0 3 5,0-1 0,0 1 0,-1-1 0,1 1 0,0 0 0,0-1 0,-1 1 0,1 0 0,0 0 0,0 0 0,0-1 0,0 1 0,-1 0 0,1 0 0,0 0 0,0 0 0,0 1 0,0-1 0,-1 0 0,1 0 0,0 0 0,0 1 0,0-1 0,-1 0 0,1 1 0,1 0 0,156 69-535,-121-56-4139,-28-11 1212,5 2 330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3:27.47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5 209 4576,'-4'-8'14096,"18"-2"-12465,-8 7-1353,1 0 0,0 0 0,0 1 0,0-1 0,0 2-1,0-1 1,0 1 0,14-1 0,8-1 267,132-17 579,-60 11-739,395-42 1407,69 8-992,-112 17-634,-247 15-135,-201 10-32,182-6-1560,-163 10 563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3:31.77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8 194 4480,'-1'0'96,"1"0"1,-1-1 0,1 1-1,-1 0 1,1-1-1,-1 1 1,1-1 0,0 1-1,-1 0 1,1-1-1,0 1 1,0-1 0,-1 1-1,1-1 1,0 1-1,0-1 1,-1 1 0,1-1-1,0 0 1,0 1-1,0-1 1,0 1-1,0-1 1,0 1 0,0-1-1,0 1 1,0-1-1,0 0 1,0 1 0,1-1-1,-1 1 1,0-1-1,0 0 1,2-12 6944,1 19-3629,11 13-2477,7 11-909,1 13 274,-2 0 0,23 74 0,13 28 0,-30-91 2,3 0 0,40 57 1,-13-47 379,-29-40 1126,-15-39-960,-6 4-682,0-1 0,-1 0 0,0 0 0,6-22 0,-2 5-68,57-163 57,34-71 171,-60 163-247,8-33-361,-46 128-52,0 1 412,-1-1 0,1 1 0,-1 0 0,1-9 0,-4 0-1280,1 12 828,0 0-1,1 0 1,-1 0 0,0 0-1,1 0 1,-1 0 0,0 0 0,0 1-1,0-1 1,1 0 0,-3 0-1,-3-1-2121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3:34.94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15 501 3808,'-15'4'5344,"24"-3"-2362,1-1-1239,-4-2-1279,-1 0 0,0-1 0,1 1 1,-1-1-1,0-1 0,0 1 0,-1 0 0,1-1 0,-1 0 1,0 0-1,0-1 0,5-5 0,0-2-139,-1-1 0,0 0-1,10-22 1,-3-2-172,-1-1 1,-1 0-1,12-70 0,-28 157-873,6 72 0,-3-115 773,1-1 0,0 1-1,0 0 1,0-1-1,1 1 1,-1-1-1,1 0 1,1 1-1,-1-1 1,1 0 0,0 0-1,0 0 1,5 5-1,-6-8 46,1 1 0,-1-1 0,1 1 0,0-1 0,0 0 0,0 0 0,0-1 0,0 1 0,1-1 0,-1 1 0,0-1 0,1 0 0,-1 0-1,1 0 1,-1-1 0,1 1 0,-1-1 0,1 0 0,0 0 0,-1 0 0,7-2 0,4-1 68,0 0 1,-1-1-1,0-1 1,1 0 0,-2-1-1,18-9 1,-11 3-95,-1-1 1,0-1-1,19-18 1,-17 11-21,-1-2 0,-1 0 1,0-1-1,21-40 0,-17 21-76,-15 29-52,17-27 0,-24 41 65,0-1-1,0 1 0,0-1 1,0 1-1,1 0 1,-1-1-1,0 1 0,0-1 1,1 1-1,-1 0 1,0-1-1,1 1 0,-1 0 1,0 0-1,1-1 0,-1 1 1,1 0-1,-1 0 1,0-1-1,1 1 0,-1 0 1,1 0-1,-1 0 1,1 0-1,-1 0 0,0-1 1,1 1-1,-1 0 0,1 0 1,-1 0-1,1 0 1,-1 1-1,1-1 0,-1 0 1,1 0-1,-1 0 1,0 0-1,1 0 0,-1 0 1,1 1-1,-1-1 1,0 0-1,1 0 0,-1 1 1,1-1-1,-1 0 0,0 1 1,1-1-1,-1 0 1,0 1-1,0-1 0,1 0 1,-1 2-1,3 1-41,-1 1-1,0 1 1,-1-1 0,3 6-1,-3-6 79,2 8-35,0 1-1,1 17 1,1 4-55,0-8 90,-1 0 1,-1 0-1,-2 1 0,-1-1 1,0 1-1,-2-1 0,-8 37 1,9-57 2,0-3 19,0 1-1,1-1 1,-2 0 0,1 1-1,-2 3 1,2-6-29,1 0-1,-1 0 1,1-1-1,-1 1 1,0 0 0,1-1-1,-1 1 1,0-1-1,1 1 1,-1-1 0,0 1-1,0-1 1,1 1 0,-1-1-1,0 0 1,0 1-1,0-1 1,0 0 0,1 0-1,-1 0 1,0 1 0,0-1-1,0 0 1,0 0-1,0 0 1,-1-1 0,-26-10 204,11 4-140,1 0-102,0 0 0,1 0 0,-28-19 0,18 9-162,25 17 182,0 0 0,0 0 0,0 0-1,0 0 1,0 0 0,0 0 0,0 0 0,0 0 0,0 0-1,1 0 1,-1 0 0,0 0 0,0 0 0,0-1-1,0 1 1,0 0 0,0 0 0,0 0 0,0 0-1,0 0 1,0 0 0,0 0 0,0 0 0,0 0-1,0 0 1,0 0 0,0 0 0,0 0 0,0 0-1,0 0 1,0 0 0,0 0 0,0 0 0,0 0-1,0 0 1,0 0 0,0 0 0,0 0 0,0-1 0,0 1-1,0 0 1,0 0 0,0 0 0,0 0 0,0 0-1,0 0 1,0 0 0,0 0 0,0 0 0,0 0-1,0 0 1,0 0 0,0 0 0,0 0 0,0 0-1,0 0 1,0 0 0,0 0 0,-1 0 0,9 1-121,5 1 83,56 10 32,-31-6 5,-25-4 12,26 2 1,-26-3 24,1-2 1,-1 1 0,0-1 0,0-1 0,0-1-1,0 0 1,0 0 0,-1-1 0,22-10 0,63-35 91,-79 41-151,1 1 0,1 0 1,25-4-1,-7 4-54,75-3-1,-96 10 61,1 1-1,0 0 1,0 2-1,-1 0 1,1 0-1,22 9 1,-7-2 405,-33-10-379,0 0 1,0 0-1,1 0 1,-1 0-1,0 0 1,0 0-1,1 0 1,-1 0 0,0 0-1,0 0 1,1 0-1,-1 0 1,0 0-1,1 0 1,-1 0-1,0 0 1,0 0-1,1 0 1,-1 0 0,0 0-1,0 0 1,1 0-1,-1 0 1,0-1-1,0 1 1,0 0-1,1 0 1,-1 0-1,0 0 1,0-1 0,0 0 4,0 0 0,-1 0 0,1 0 0,-1 0 0,1 1 0,-1-1 0,0 0 0,1 0 0,-1 1 0,0-1 0,0 0 0,1 1 0,-3-2 0,-9-7-25,0 0 0,0 0 1,-1 1-1,-1 1 0,-18-8 1,26 12-8,-21-8-117,-1 1 0,0 2 0,-29-6 0,48 13 113,-1-1 1,1 2-1,0-1 0,0 2 0,0-1 0,-1 1 0,1 0 0,0 1 0,0 0 1,0 1-1,1 0 0,-1 0 0,0 1 0,-8 4 0,8-2-6,-1 0 1,1 1-1,-12 10 0,17-13 12,0 0 0,1 0 0,0 0 0,0 0 0,0 0 0,0 1 0,0-1-1,1 1 1,-3 10 0,2-9 25,1 1 0,0 0-1,1 0 1,0 0-1,0 0 1,0 0 0,1 0-1,0 0 1,1 0 0,-1 0-1,1 0 1,1 0 0,-1 0-1,1 0 1,0 0-1,1-1 1,0 1 0,0-1-1,0 1 1,9 10 0,-7-9 27,1-1 1,0-1 0,1 1-1,-1-1 1,1 0 0,0 0-1,1-1 1,-1 0 0,1 0-1,0-1 1,1 0 0,-1-1 0,17 6-1,-10-5 62,1-1 0,0 0 0,1-1 0,-1 0 0,0-2 0,31-2 1,-15-2-38,0-2 1,-1-1 0,0-2-1,0-1 1,-1-1 0,42-22-1,160-110 20,-205 125 1,-13 10-109,0-1 0,-1 0 0,0-1 0,0-1 0,-1 0 0,14-17 0,-37 38-434,-1 1 299,-16 17 1,25-25 152,-41 57-30,40-53 14,0 0 0,0 0-1,1 0 1,0 1-1,0-1 1,1 1 0,-2 8-1,3-15 33,1 1 0,0 0 0,0 0 0,0 0 1,0 0-1,0 0 0,0-1 0,1 1 0,-1 0 0,1 0 0,-1 0 0,1-1 0,-1 1 0,1 0 0,0 0 0,0-1 0,0 1 0,0-1 1,0 1-1,1-1 0,-1 1 0,0-1 0,0 0 0,1 0 0,-1 0 0,1 1 0,-1-1 0,1-1 0,2 2 0,5 2 78,-1-1-1,1 0 0,-1-1 1,17 3-1,-16-4 40,-3 0-93,-1 0 0,0 0 0,1-1 0,-1 0 0,0 0 0,0-1 0,1 1 0,-1-1 1,0 0-1,0-1 0,8-2 0,0-2 115,0-1-1,23-15 1,-33 19-139,0 1 0,0-1 0,0 0-1,0 1 1,0-1 0,-1-1 0,1 1 0,-1 0-1,0 0 1,0-1 0,0 1 0,-1-1 0,1 0-1,-1 0 1,0 1 0,0-1 0,1-4 0,-2 5-7,0 0 1,0 0 0,0 1 0,0-1 0,0 0-1,-1 0 1,1 1 0,-1-1 0,0 0 0,1 1-1,-1-1 1,-1 1 0,1-1 0,0 1 0,-1-1-1,1 1 1,-1 0 0,1 0 0,-1 0 0,0 0-1,0 0 1,0 0 0,0 0 0,-1 1 0,1-1-1,-4-1 1,-56-27-277,54 27 244,0 0 1,1 0 0,-1 1-1,0 1 1,0-1 0,-13 1-1,-9 4-314,134 6 388,-67-9 26,0-2 0,-1-1 0,1-2 0,-1-1 0,0-2 0,0-2 0,45-18 0,-63 20-141,2 1 0,21-4 1,-41 11 66,1-1 1,-1 1 0,0 0 0,1 0 0,-1 0-1,0 0 1,1 0 0,-1 0 0,0 0 0,1 0-1,-1 0 1,1 0 0,-1 0 0,0 0 0,1 0-1,-1 1 1,0-1 0,0 0 0,1 0 0,-1 0 0,0 0-1,1 1 1,-1-1 0,0 0 0,0 0 0,1 0-1,-1 1 1,0-1 0,0 0 0,1 1 0,-1-1-1,0 0 1,0 0 0,0 1 0,0-1 0,1 0-1,-1 1 1,0-1 0,0 0 0,0 1 0,0-1-1,0 0 1,0 1 0,0-1 0,0 0 0,0 1 0,-4 22-162,2-12 199,-16 71-90,11-55 148,-6 47 1,13-69-69,-1-1 1,2 0 0,-1 0 0,0 0 0,2 4 0,-2-7-6,0-1 0,0 1 0,0-1 1,0 1-1,0-1 0,0 1 1,0-1-1,0 1 0,0-1 0,1 0 1,-1 1-1,0-1 0,0 1 0,1-1 1,-1 1-1,0-1 0,1 0 0,-1 1 1,0-1-1,1 0 0,-1 1 0,1-1 1,-1 0-1,0 1 0,1-1 0,-1 0 1,1 0-1,-1 0 0,1 1 0,-1-1 1,1 0-1,-1 0 0,1 0 1,-1 0-1,1 0 0,-1 0 0,1 0 1,-1 0-1,1 0 0,-1 0 0,1 0 1,-1 0-1,1-1 0,-1 1 0,1 0 1,-1 0-1,1 0 0,-1-1 0,0 1 1,1 0-1,0-1 0,70-50 356,87-78-47,-148 118-451,5-3-178,-14 13 288,-1 1 0,0-1 0,1 1 0,-1 0 0,1-1 1,-1 1-1,1 0 0,-1 0 0,1-1 0,-1 1 0,1 0 0,-1 0 0,1 0 1,0 0-1,-1-1 0,1 1 0,-1 0 0,1 0 0,-1 0 0,1 0 0,0 0 0,-1 0 1,1 1-1,0-1 0,0 2-21,-1 0 0,1-1 0,-1 1 0,0 0 0,1 0-1,-1 0 1,0 0 0,0 0 0,0 0 0,0 0 0,-1 2 0,1 1-11,-1 14 59,1-8-39,0 1 0,1-1 0,1 14 0,-1-22 34,0 1-1,0 0 1,1 0-1,-1-1 1,1 1-1,-1-1 0,1 1 1,0-1-1,1 0 1,-1 0-1,0 0 1,1 0-1,3 3 1,-1-2 43,-1 0 1,1-1 0,-1 0 0,1 0 0,0 0 0,0-1 0,1 0-1,-1 0 1,0 0 0,1 0 0,-1-1 0,1 0 0,-1 0 0,1-1-1,0 1 1,-1-1 0,1 0 0,0-1 0,-1 0 0,1 1 0,-1-2 0,1 1-1,5-3 1,-2 1-5,0-1-1,0 0 1,-1-1 0,1 0-1,-1 0 1,0-1-1,-1 0 1,0-1-1,0 1 1,0-1 0,0-1-1,8-12 1,2-9-37,-1-1 0,-1 0 1,13-40-1,37-94-174,-65 162 167,8-15-278,-7 17 268,-1 0 1,0-1-1,0 1 0,1 0 0,-1 0 1,0-1-1,0 1 0,1 0 0,-1 0 1,0 0-1,1-1 0,-1 1 0,0 0 0,1 0 1,-1 0-1,0 0 0,1 0 0,-1 0 1,0 0-1,1 0 0,-1 0 0,0 0 1,1 0-1,-1 0 0,1 0 0,-1 0 1,0 0-1,1 0 0,-1 0 0,0 0 1,0 1-1,1-1 0,-1 0 0,0 0 0,1 0 1,-1 1-1,0-1 0,1 0 0,-1 0 1,0 0-1,0 1 0,0-1 0,1 0 1,-1 1-1,0-1 0,0 0 0,0 1 1,0-1-1,1 0 0,-1 1 0,0-1 0,2 4-21,-1-1-1,1 0 0,-1 1 0,1-1 0,-1 1 0,-1 0 0,1-1 0,0 6 0,1 36-2,-1-23 35,0 16 51,-1 0 1,-2 0-1,-2 0 0,-10 47 1,10-66 1,3-13 39,-1 1 1,1 0-1,-5 10 0,5-15-67,0 0 0,0-1 0,0 1 0,-1 0 0,1 0 0,0 0 0,-1-1 0,0 1 0,1-1 0,-1 1 0,0-1 0,1 0 0,-1 0 0,0 1 0,-2 0 0,2-2-13,0 0 1,-1 1-1,1-1 0,0 0 0,0 0 1,0 0-1,0 0 0,0-1 0,0 1 1,0-1-1,0 1 0,0-1 0,0 1 1,0-1-1,0 0 0,0 0 0,0 0 1,-3-3-1,0 1 13,0 0 0,0-1 0,0 0 0,0 0 1,-5-8-1,5 6-2,1 0 1,1 0 0,-1 0-1,-4-11 1,8 16-24,0 0 0,-1 0 0,1 0 0,0 0 0,-1 0 0,1 0 0,0 0 0,0 0 0,0 0 0,0 0 0,0 0 0,0-1 0,0 1 0,1 0 0,-1 0 0,1-1 0,-1 2-10,1-1 0,-1 0-1,1 1 1,-1 0 0,1-1-1,-1 1 1,1-1 0,0 1-1,-1 0 1,1-1-1,0 1 1,-1 0 0,1 0-1,0 0 1,0-1 0,-1 1-1,1 0 1,0 0 0,0 0-1,-1 0 1,1 0 0,0 0-1,0 0 1,-1 1 0,1-1-1,0 0 1,0 1-1,9 1 7,-1 1-1,0 0 1,0 0-1,0 1 1,-1 0-1,11 7 1,-17-9 11,10 3 54,1 1-1,0-1 0,-1-1 1,1 0-1,1-1 0,-1-1 0,0 0 1,1 0-1,-1-1 0,1-1 1,-1-1-1,1 0 0,-1 0 0,21-6 1,-16 2-306,-1 0-1,32-16 1,-33 12-2128,18-12 0,-7 4-94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3:35.30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142 84 10560,'-62'-50'4768,"21"37"-4128,27 8 767,3 5-895,2-3 64,4-1-352,5-5-896,9 9 320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3:36.61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239 10 5216,'2'-9'6903,"-3"15"-1247,-3 3-5099,0-1-1,-1 0 0,-8 12 0,-6 8-77,2 4-90,2 0 0,-17 47-1,-14 73 245,41-134-565,-15 64 185,13-46-70,-18 48 0,4-26 233,16-50-737,4-8-572,2-4-592,0 2-7,0-1-1,0-1 1,0 1 0,0 0-1,0-6 1,0 5 372,3-13-1680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3:37.02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16 173 4992,'-1'-1'257,"-1"0"0,1 0 0,0 0 0,0 0 0,0 0 0,-1 0 0,1 0 0,-1-3 0,1 4-91,1 0 1,0-1-1,-1 1 1,1 0-1,0-1 0,0 1 1,0 0-1,-1-1 1,1 1-1,0-1 0,0 1 1,0 0-1,0-1 1,0 1-1,0-1 1,0 1-1,-1-1 0,1 1 1,0 0-1,1-1 1,-1 1-1,0-1 0,0 1 1,0 0-1,0-1 1,6-7 3906,8-6-573,-1 5-2557,1 0 1,1 1-1,0 1 0,19-6 1,65-17-22,-6 2-209,-74 22-709,0 1 0,1 1 0,0 0 1,-1 1-1,1 2 0,0 0 0,0 0 1,0 2-1,40 7 0,-58-8-4,-1 1 0,1 0-1,0 0 1,0 0-1,-1 0 1,1 0 0,0 0-1,-1 1 1,3 1 0,-1 0-13,-1-1-56,-27 5-19909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3:37.39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37 45 4224,'-21'14'1365,"21"-13"-1319,-1 0-1,1-1 1,-1 1-1,0-1 1,1 0-1,-1 1 1,1-1 0,-1 1-1,0-1 1,0 0-1,1 0 1,-1 1-1,0-1 1,0 0-1,1 0 1,-1 0-1,0 0 1,0 0 0,-2 0 272,13-1 8057,5 0-4825,37-4-1411,-9-2-819,156-25 922,-178 29-2105,13-2-189,35 0-1,-57 3 36,3-1-2201,-8 6-3003,-2 5-1333,4 4 2085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3:39.54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232 408 6048,'-2'-1'238,"1"1"0,0-1 0,0 1 1,0-1-1,0 0 0,0 0 0,0 1 0,0-1 0,0 0 1,0 0-1,0 0 0,1 0 0,-1 0 0,0 0 0,0 0 1,1 0-1,-2-3 0,2 3-28,0 0 0,-1 0-1,0 0 1,1 0 0,-1 0 0,0 0 0,1 0-1,-1 0 1,0 0 0,0 1 0,0-1 0,0 0 0,0 0-1,-1 0 1,-2-1 24,1 1 0,-1 0 0,0 0 0,0 0 0,0 0-1,0 0 1,0 1 0,0 0 0,0 0 0,0 0 0,-1 0 0,1 1 0,0-1-1,0 1 1,0 0 0,1 1 0,-1-1 0,0 0 0,0 1 0,1 0 0,-1 0-1,1 0 1,-5 4 0,-6 5-49,1 1 1,1 0-1,0 0 0,-11 18 0,15-21-20,5-5-108,1 0 0,-1 0 0,1 0 0,0 0 0,0 0 0,0 1 0,0-1-1,1 0 1,-2 10 0,3-13-11,0 1 0,-1 0 0,1 0 0,0-1-1,0 1 1,0 0 0,1-1 0,-1 1 0,0 0-1,0-1 1,1 1 0,0 0 0,-1-1 0,1 1-1,0-1 1,-1 1 0,1-1 0,0 1 0,0-1-1,0 0 1,0 1 0,0-1 0,1 0 0,-1 0-1,0 0 1,1 0 0,-1 0 0,1 0 0,-1 0-1,3 1 1,2 0 97,1 0 0,0-1-1,0 1 1,0-1 0,1 0-1,-1-1 1,0 0 0,0 0-1,0-1 1,0 1 0,11-4-1,2-1 73,-1-1 1,34-15-1,-30 11-127,26-17 0,-41 22-70,0-1 0,0 1 1,-1-2-1,1 1 0,-1-1 0,6-9 1,-11 13-13,0 0-1,-1 1 1,1-1 0,-1 0 0,0 0 0,0-1 0,0 1 0,0 0 0,-1 0 0,1 0 0,-1-1 0,0 1 0,0 0 0,0 0 0,0-1 0,-2-5 0,2 8-16,0-1 0,-1 0 1,1 0-1,-1 0 0,1 1 1,-1-1-1,0 0 0,0 1 1,0-1-1,0 1 0,0-1 1,0 1-1,0-1 0,-1 1 1,1 0-1,0 0 1,-1-1-1,1 1 0,-1 0 1,1 0-1,-1 0 0,0 1 1,1-1-1,-1 0 0,0 1 1,0-1-1,1 1 0,-1-1 1,0 1-1,0 0 0,-2 0 1,-2 0-8,0 1 1,0 0 0,-1 0-1,1 0 1,0 1 0,0 0-1,-10 5 1,13-6 13,1 0 1,-1 1-1,0-1 0,1 1 1,-1-1-1,1 1 0,0 0 1,0 0-1,0 0 0,0 0 1,0 1-1,0-1 0,0 0 1,1 1-1,-1-1 0,1 1 1,-1 0-1,0 3 0,2-5 7,0 0 1,0 0-1,0 0 0,0-1 0,0 1 0,1 0 1,-1 0-1,0 0 0,0-1 0,1 1 0,-1 0 1,0 0-1,1-1 0,-1 1 0,1 0 0,-1-1 1,1 1-1,-1-1 0,1 1 0,0-1 0,-1 1 1,1-1-1,0 1 0,-1-1 0,1 1 0,0-1 1,-1 0-1,1 1 0,0-1 0,0 0 0,0 0 1,-1 0-1,1 1 0,1-1 0,31 4 236,-31-4-227,19 1 112,0-1 0,-1-1 0,1-1 0,0 0 1,-1-2-1,1-1 0,-1 0 0,32-14 0,-38 13-85,-1-1 0,1 0 0,-2-1 1,1 0-1,-1-1 0,0 0 0,-1-1 0,0 0 0,0-1 1,-1 0-1,-1-1 0,13-21 0,-19 29-7,-1-1 0,0 1-1,-1-1 1,1 1 0,0-7 0,5-12-155,-4 11 109,-3 10 9,0 1-1,0-1 0,0 1 0,1-1 0,-1 1 1,0-1-1,1 1 0,0 0 0,-1-1 1,1 1-1,0 0 0,1-2 0,2-2 5,0 0 0,1 1 0,-1-1 0,1 1 0,11-7 0,-13 9-24,0 1-1,0-1 0,0 0 1,0 1-1,0 0 0,0 0 1,1 0-1,-1 0 1,0 0-1,1 1 0,-1 0 1,5-1-1,-6 2 14,0-1 0,0 0 0,0 1 0,0-1 1,0 1-1,0 0 0,0 0 0,0 0 0,-1 0 0,1 0 0,0 0 0,0 0 0,-1 0 0,1 1 1,-1-1-1,1 1 0,-1-1 0,0 1 0,0 0 0,0-1 0,2 5 0,3 6-77,0 0-1,-1 0 0,-1 0 1,4 17-1,6 54 231,-10-53-145,-2-23 28,-1 0-1,1 0 0,0 0 1,0 0-1,1-1 1,-1 1-1,2-1 0,-1 1 1,1-1-1,4 6 0,-6-10 2,0 1 0,0-1 0,0 0 0,1 0 0,-1-1 0,0 1 0,1 0 0,-1-1 0,1 1 0,-1-1 0,1 0 0,0 0 0,-1 0 0,1 0 0,0 0 0,0-1 0,0 1 0,0-1 0,0 0 0,0 0 0,0 0 0,0 0 0,-1 0 0,1-1 0,5 0 0,10-5 14,0-1 0,-1 0 0,1-2-1,-2 0 1,1-1 0,-1 0 0,-1-1 0,0-1-1,22-21 1,-6 0 9,-1-1 0,47-70-1,-48 57 56,-19 30-178,1-1 0,24-28 1,-34 45 50,1 0 1,-1 0-1,0-1 0,1 1 1,-1 0-1,1 0 1,-1 1-1,1-1 0,-1 0 1,1 0-1,-1 1 1,1-1-1,0 1 0,-1-1 1,1 1-1,0 0 1,0 0-1,-1 0 0,1 0 1,0 0-1,0 0 1,-1 0-1,1 0 0,0 1 1,2 0-1,3 2 3,0 0 0,0 0-1,0 1 1,10 7 0,2 1 133,-17-11 132,-6 0-219,0-1 0,0 0 0,0 1 1,0-1-1,-6-1 0,-10 0-140,11 1 64,-1 2 1,0-1-1,1 1 1,-1 0-1,1 1 1,-14 6-1,-54 28 52,71-35-30,-12 8 17,1 0 1,0 0 0,0 2 0,1 0 0,0 1 0,1 1 0,1 0-1,0 1 1,-21 30 0,31-40 10,1 0 0,1 0 0,-1 0-1,1 1 1,0-1 0,0 1 0,0-1 0,-1 11-1,3-12 3,0 0-1,0 0 1,0 0 0,0 0-1,1 0 1,-1-1-1,1 1 1,0 0-1,0 0 1,1 0-1,-1-1 1,1 1-1,-1-1 1,4 5 0,0-1 28,1-1 0,-1 1 0,1-1 0,1 0 0,-1 0 1,1-1-1,0 0 0,0 0 0,15 7 0,-4-4 10,-1-1-1,1 0 0,27 5 0,-32-9 8,1-1 0,-1 0 0,1-1 0,-1-1-1,1 0 1,0-1 0,-1 0 0,1-1 0,-1 0 0,1-2 0,-1 1-1,0-1 1,17-9 0,1-1 9,-2-1-1,0-2 1,-1-1-1,30-23 0,21-31 60,-67 59-63,0-1-1,0 0 0,18-32 0,-21 29-7,0 0-1,9-27 0,-16 39-63,0-1 1,-1 1-1,0-1 1,0 1-1,0 0 1,-1-1-1,1 0 1,-1 1-1,-1-1 1,1 1-1,-1-1 1,0 1-1,-2-7 0,3 11 4,-1-1-1,1 1 0,-1-1 0,0 1 0,1 0 0,-1-1 0,0 1 1,0 0-1,0 0 0,0-1 0,0 1 0,-1 0 0,1 0 0,0 0 1,0 0-1,-1 0 0,1 1 0,0-1 0,-1 0 0,-1 0 0,0 0-7,1 1 0,0 0-1,0 0 1,-1 0 0,1 0-1,0 0 1,-1 0 0,1 1 0,0-1-1,0 1 1,0-1 0,-4 2-1,0 1-12,0 0 0,0 1 0,0-1 1,0 1-1,1 0 0,0 1 0,0-1 0,-6 8 0,3-1 16,1 1-1,0 0 1,1 0 0,1 1-1,0 0 1,0 0 0,-5 26-1,7-26 33,1 1-1,-1-1 1,2 0 0,0 1-1,1 0 1,0-1-1,4 24 1,-3-29 1,1-1 0,0 1 0,1 0 0,-1-1 1,1 1-1,1-1 0,0 0 0,0 0 0,0 0 0,1-1 0,0 1 0,0-1 1,0 0-1,9 7 0,-8-8 53,2 1 1,-1-1-1,0 0 0,1 0 1,0-1-1,0 0 0,0 0 0,0-1 1,1 0-1,0-1 0,-1 0 1,1 0-1,0-1 0,0 0 1,16 0-1,-14-3-11,-1 0 0,0 0 0,0-1 0,0 0 0,0 0 0,0-1 0,-1-1 0,1 0 1,-1 0-1,0 0 0,-1-1 0,1-1 0,12-12 0,-8 4-53,0 0-1,0-1 1,-2-1 0,0 0 0,-1 0 0,9-21 0,27-68 127,13-27-203,-45 109-80,-13 22 135,0 1 1,-1 0 0,1 0-1,0-1 1,0 1-1,0 0 1,1 0 0,-1 0-1,0 0 1,0 0 0,1 1-1,-1-1 1,3-1-1,-4 2 18,1 0-1,-1 0 0,1 0 1,-1 0-1,1 0 0,-1 0 1,0 0-1,1 0 0,-1 0 1,1 0-1,-1 0 0,1 0 1,-1 0-1,0 0 0,1 1 1,-1-1-1,1 0 0,-1 0 1,0 0-1,1 1 0,-1-1 0,0 0 1,1 1-1,-1-1 0,0 0 1,1 1-1,-1-1 0,0 0 1,0 1-1,1-1 0,-1 0 1,0 1-1,0-1 0,0 1 1,1 0-1,1 16-75,-1-12 39,3 47 63,-2 0 0,-2 1 0,-2-1 0,-3 1 0,-20 94 0,24-143 5,0 0 0,0 1 0,-1-1 1,0 0-1,1 0 0,-1 0 0,0 0 0,-1 0 0,1-1 0,-1 1 0,0-1 0,0 1 0,-4 3 1,5-6-12,0 0 0,1 0 1,-1 0-1,0 0 0,0 0 1,0-1-1,0 1 0,0-1 1,0 1-1,0-1 0,0 0 1,0 0-1,0 0 0,0 0 1,0 0-1,0 0 0,0 0 1,0-1-1,0 1 0,0-1 1,1 1-1,-1-1 0,0 0 1,0 0-1,0 0 0,1 0 1,-1 0-1,0 0 0,1 0 1,-3-3-1,-2-1-1,1 1-1,0-1 1,0 0-1,1-1 1,-1 1 0,1-1-1,0 0 1,1 0-1,-1 0 1,1 0 0,0-1-1,1 1 1,0-1-1,0 0 1,0 0 0,1 0-1,-1-9 1,2 15-20,-1 0 0,1 0 0,0 0 0,0 0 0,0 0 0,0 0 1,0 1-1,0-1 0,1 0 0,-1 0 0,0 0 0,0 0 0,0 0 0,1 1 0,-1-1 1,1 0-1,-1 0 0,0 1 0,1-1 0,-1 0 0,1 0 0,0 1 0,-1-1 0,1 1 1,0-1-1,-1 1 0,1-1 0,0 1 0,-1-1 0,1 1 0,0-1 0,0 1 0,0 0 1,0-1-1,-1 1 0,1 0 0,0 0 0,0 0 0,0 0 0,0 0 0,0 0 0,-1 0 1,1 0-1,0 0 0,0 0 0,1 1 0,5 0 13,0 2 1,0-1-1,0 1 1,11 6-1,-8-3 10,19 7 24,1 0 0,41 10 1,-55-19 16,0 0 0,1-1 0,-1-1 0,1-1 0,-1 0 0,24-3 0,-33 2-224,-1-1 0,1 0 1,0-1-1,-1 0 0,1 0 1,-1 0-1,1-1 0,-1 0 1,0 0-1,0 0 0,-1-1 1,1 0-1,-1 0 0,1-1 1,5-6-1,4-10-1437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3:43.61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58 84 4480,'-17'-5'8453,"3"10"1553,-2-4-5114,7-3-4007,9 2-883,0 0 0,0 0-1,0-1 1,0 1 0,0 0 0,0 0 0,0 0 0,-1 0 0,1 0 0,0 0 0,0 0 0,0-1 0,0 1 0,0 0 0,0 0 0,0 0 0,0 0 0,0 0 0,0-1 0,0 1 0,0 0 0,0 0 0,0 0 0,0 0-1,0 0 1,0-1 0,0 1 0,0 0 0,0 0 0,0 0 0,0 0 0,0 0 0,0-1 0,0 1 0,0 0 0,0 0 0,0 0 0,0 0 0,1 0 0,0-2 22,0 1-1,0-1 1,0 1 0,0 0 0,1 0 0,-1-1-1,1 1 1,-1 0 0,1 0 0,-1 1 0,1-1-1,2-1 1,27-7-23,-10 4 78,99-28 284,-95 28-472,0 1 1,48-2-1,-68 6 103,-1 0-1,0 1 0,0-1 0,0 1 0,0 0 0,0 0 0,0 0 0,0 0 0,0 1 1,0-1-1,-1 1 0,1 0 0,0 0 0,-1 1 0,0-1 0,1 1 0,-1-1 0,0 1 1,0 0-1,-1 0 0,1 1 0,-1-1 0,4 6 0,-2-3 55,0 0 0,1 0 0,-1 0 0,1-1 0,1 1 0,-1-1 0,1 0 0,0-1 0,0 0 0,1 0 0,-1 0 0,1 0 0,8 2 0,-10-5 15,0 0 0,-1-1 0,1 1 0,0-1 0,0 0 0,0-1 0,6 0 0,35-10 360,-38 9-331,106-37 297,-70 23-418,48-12-1,-52 16 379,-11 4-3342,-9 3-6741,-10 4 5788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2:01.37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72 48 5824,'-39'-30'2624,"20"21"-2272,10 6 832,4-2-1632,10 5 224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3:47.05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425 662 2976,'9'-9'15983,"-11"8"-15898,0 1 0,0 0 0,0 0 1,0 0-1,0 0 0,0 0 0,-1 1 0,1-1 0,0 0 0,0 1 0,0 0 0,0-1 0,-2 2 0,-10 2 191,-26 3 216,23-5-341,-25 7 1,-78 29 424,102-31-521,1 0 0,1 2 0,-1 0 0,1 0 0,-14 13 0,25-18-36,0 0-1,0 1 0,1 0 0,0-1 0,0 1 1,0 1-1,1-1 0,0 1 0,0-1 1,0 1-1,0 0 0,1 0 0,0 0 0,-2 11 1,3-12 14,1 0 0,0-1-1,0 1 1,0 0 0,0-1 0,1 1 0,0 0 0,0-1 0,0 1 0,0-1 0,1 0 0,0 1-1,0-1 1,0 0 0,0 0 0,1 0 0,-1 0 0,1 0 0,0-1 0,0 1 0,5 3 0,-5-4 25,1-1 0,0 1-1,0-1 1,0 1 0,0-1 0,1-1 0,-1 1 0,0 0 0,1-1 0,0 0 0,-1 0 0,1 0 0,-1-1 0,1 0 0,0 1 0,0-2 0,-1 1 0,1 0 0,-1-1 0,1 0-1,8-3 1,4-2 85,0 0 0,0-1 0,-1-1 0,18-12 0,-16 10-108,-1-2 0,-1 0 1,0-1-1,0-1 0,-1 0 0,-1-1 1,0 0-1,-2-2 0,1 1 0,-2-1 1,0-1-1,-1 0 0,-1-1 1,-1 0-1,-1 0 0,0 0 0,6-34 1,25-181 67,-36 219-126,8-61-9,-2-91 0,-7 154-19,-1 0-1,0 0 1,-1 0 0,-1 0 0,0 0 0,-7-21 0,9 33 23,0 0 0,-1 0-1,1 0 1,-1 1 0,1-1 0,0 0-1,-1 0 1,0 0 0,1 0 0,-1 1-1,1-1 1,-1 0 0,0 1 0,0-1-1,1 0 1,-1 1 0,-1-1 0,1 1 14,1 0 0,-1 0 0,1 0 0,-1 0 0,1 0 1,0 0-1,-1 0 0,1 0 0,-1 0 0,1 0 1,-1 1-1,1-1 0,0 0 0,-1 0 0,1 1 0,0-1 1,-1 0-1,1 0 0,0 1 0,-1-1 0,1 0 0,0 1 1,-1-1-1,1 0 0,0 2 0,-3 2-12,1 1 0,0 0 0,0 0 0,0 0 0,-1 7 0,-10 67-123,4 0 0,0 86-1,7-87 140,12 99 0,-5-134 73,2 0 1,2-1 0,27 76 0,-34-111 23,1 1 0,0-1 0,1 0 1,0 0-1,6 9 0,-9-14-63,1-1 0,-1 1 1,0-1-1,1 0 0,-1 0 1,1 1-1,0-1 0,-1 0 0,1 0 1,0-1-1,0 1 0,-1 0 1,1 0-1,0-1 0,0 1 0,0-1 1,0 0-1,0 0 0,0 1 1,0-1-1,0 0 0,0-1 0,0 1 1,0 0-1,-1 0 0,5-2 1,0 0 39,0-1 0,1 0 0,-1 0 0,0 0 0,0-1 1,5-4-1,34-29 234,-35 27-267,-1 3-2,10-9 73,-2-1 1,32-36-1,-46 49-91,-1 1 0,0-1 0,0 0 0,0 0 0,0 0 1,-1 0-1,1 0 0,-1 0 0,0 0 0,0-1 0,-1 1 0,1 0 0,-1-1 0,0 1 0,0-5 0,-1 7-34,1 0 0,-1 0 1,1 0-1,-1 0 0,1 1 0,-1-1 1,0 0-1,0 0 0,0 1 0,0-1 1,0 0-1,-1 1 0,1-1 0,0 1 0,-1-1 1,1 1-1,-1 0 0,1 0 0,-1 0 1,0 0-1,1 0 0,-1 0 0,0 0 1,0 0-1,0 1 0,1-1 0,-1 1 0,0-1 1,0 1-1,0 0 0,0 0 0,0-1 1,-4 2-1,1-1-12,0 1 0,-1-1 1,1 1-1,0 1 0,0-1 0,0 1 1,0-1-1,0 2 0,0-1 0,1 0 0,-1 1 1,1 0-1,0 0 0,-1 0 0,1 1 1,1-1-1,-8 9 0,9-9 33,-1 0 0,1 0-1,0 0 1,0 1 0,0-1-1,0 1 1,1-1 0,-1 1 0,1-1-1,0 1 1,0 0 0,0 0 0,1 0-1,-1-1 1,1 1 0,0 0-1,0 0 1,1 0 0,-1 0 0,1 0-1,-1-1 1,1 1 0,0 0 0,2 4-1,-1-5 65,-1 0-1,1 0 0,0-1 1,0 1-1,0 0 0,0-1 0,0 1 1,0-1-1,1 1 0,0-1 1,-1 0-1,1 0 0,0 0 1,4 2-1,-2-3 24,-1 1-1,1-1 1,-1 0 0,1 0 0,-1 0-1,1 0 1,0-1 0,-1 0 0,8 0-1,5-3 59,1 0-1,0-2 1,-1 1-1,23-11 1,-31 12-191,69-28 184,54-18 331,-106 43-421,-25 6-40,-1 0-1,1 0 0,-1 0 0,1 0 0,-1 0 0,1-1 0,0 1 0,-1 0 0,1 0 0,-1 1 0,1-1 1,0 0-1,-1 0 0,1 0 0,-1 0 0,1 0 0,-1 1 0,1-1 0,-1 0 0,1 0 0,-1 1 1,1-1-1,-1 0 0,1 1 0,-1-1 0,1 1 0,-1-1 0,0 1 0,1-1 0,-1 1 0,0-1 0,1 1 1,-1-1-1,0 1 0,0-1 0,1 1 0,-1-1 0,0 2 0,0 27-52,-1-13 70,1 1 1,0-1-1,2 1 0,3 18 0,-5-34-12,0-1-1,1 0 0,-1 1 1,0-1-1,0 0 0,0 1 1,0-1-1,0 0 0,1 1 0,-1-1 1,0 0-1,0 1 0,1-1 1,-1 0-1,0 0 0,0 1 0,1-1 1,-1 0-1,0 0 0,1 0 1,-1 1-1,0-1 0,1 0 0,-1 0 1,0 0-1,1 0 0,-1 0 1,1 0-1,-1 0 0,0 0 1,1 0-1,-1 0 0,0 0 0,1 0 1,0 0-1,1 0 20,0-1-1,0 0 1,0 1 0,0-1-1,0 0 1,0 0 0,3-2 0,2-2-13,1-1 0,-1 0 0,7-7 1,-4 3-41,0 0 0,1 1 1,15-10-1,-25 18 6,-1 1 0,1 0 0,0 0 0,-1-1 0,1 1 1,0 0-1,0 0 0,-1 0 0,1 0 0,0 0 0,-1 0 0,1 0 0,0 0 0,0 0 0,-1 0 0,1 0 0,0 1 0,-1-1 0,1 0 0,0 0 1,-1 1-1,1-1 0,0 1 0,-1-1 0,1 0 0,0 1 0,-1-1 0,1 1 0,-1-1 0,1 1 0,-1 0 0,0-1 0,1 1 0,0 1 1,16 28 60,-11-17-61,-3-8 47,0 0-1,0-1 1,1 0 0,-1 1 0,1-1 0,6 5-1,-8-8 0,0 0-1,0 0 1,0 0-1,0 0 0,0 0 1,0 0-1,0-1 1,1 1-1,-1-1 1,0 1-1,0-1 0,1 0 1,-1 0-1,0 0 1,0 0-1,0 0 0,5-1 1,7-4 64,-1 0 0,1 0 0,-1-1 0,1-1 0,-2 0 0,22-16 0,2-1-51,27-15 33,109-92-1,-170 128-99,0 1 0,1 1 0,-1-1 0,1 0-1,-1 0 1,1 1 0,-1 0 0,1-1 0,4 0 0,-6 1 12,-1 1 0,1 0 1,-1 0-1,1 0 1,0 0-1,-1 0 1,1 1-1,-1-1 1,1 0-1,-1 0 1,1 0-1,-1 0 1,1 0-1,-1 1 0,1-1 1,-1 0-1,1 1 1,-1-1-1,0 0 1,1 1-1,0 0 1,0 0-3,0 0 0,0 1 0,-1-1-1,1 0 1,0 1 0,-1-1 0,1 1 0,-1 0 0,0-1 0,1 4 0,0 7-30,0 1 0,-1 0 1,-4 22-1,1 1 53,1-10-81,-7 40-1,7-55 127,-1 0 0,0-1 0,-1 1 0,0 0 0,0-1 0,-8 11 0,12-20-45,-1 0 0,0 0-1,1 0 1,-1 0 0,0 0-1,0 0 1,0 0 0,0 0-1,0 0 1,0 0 0,0-1-1,0 1 1,0-1 0,0 1-1,0 0 1,-1-1 0,1 0-1,0 1 1,0-1 0,0 0-1,-1 0 1,1 1 0,-2-1-1,0-1-15,1 1 0,-1-1 0,1 0-1,-1 1 1,1-1 0,0 0 0,-1 0-1,1-1 1,0 1 0,0 0 0,-3-3-1,-3-3-107,0 0 0,0-1 0,1 0 0,-12-17-1,15 20 66,0-1 0,0 1 0,1-1 0,0 1-1,0-1 1,1 0 0,0 0 0,0 0 0,-3-12-1,5 17 43,0 1 0,1-1 0,-1 1 0,0-1 0,0 1 0,0-1 0,0 1 0,0-1-1,1 1 1,-1-1 0,0 1 0,1 0 0,-1-1 0,0 1 0,1-1 0,-1 1 0,0 0-1,1-1 1,-1 1 0,0 0 0,1-1 0,-1 1 0,1 0 0,-1 0 0,1 0 0,-1-1-1,1 1 1,16-3-110,-14 2 99,17 0 37,0 1 0,0 0 0,32 5 0,27 2 114,-69-7-80,0-1 1,0 0-1,1 0 0,-1-1 0,16-4 0,-7-2 32,0 0-1,30-20 1,-4 3 251,-44 24-351,0 1 1,0-1 0,0 1 0,0-1-1,0 1 1,0-1 0,-1 1-1,1-1 1,0 1 0,1 0 0,-1 0-1,0 0 1,0-1 0,0 1-1,0 0 1,0 0 0,1 1-1,-2 8 47,1-1 0,-1 1 0,2 0 0,-1 0 0,1-1 0,0 1 0,7 15 0,-8-21-9,1 1 1,0-1 0,0 0-1,0 1 1,0-1-1,1 0 1,-1-1 0,1 1-1,0 0 1,0-1 0,0 1-1,0-1 1,0 0-1,1 0 1,-1 0 0,0-1-1,1 1 1,0-1 0,-1 0-1,7 2 1,-1-2 35,0-1 0,0 1 1,0-1-1,0-1 0,0 1 1,0-2-1,12-2 0,61-23 273,-60 20-265,-16 4-49,16-4 55,0-1 1,-1-1-1,-1-1 1,21-13-1,-27 13-47,-1-1-1,0 0 1,-1-1-1,0-1 1,-1 0-1,-1 0 0,0-1 1,0 0-1,-2-1 1,9-19-1,6-19 2,25-92 0,-32 92-18,1-8-138,20-126 1,-37 183 92,1 3 11,-1-1 0,0 0 1,0 1-1,1-1 1,-1 1-1,0-1 0,-1 0 1,1 1-1,0-1 1,0 0-1,-1-2 0,0 4 22,1 0 0,0 0 0,0 0 0,0 0 1,-1 0-1,1 0 0,0 0 0,0 0 0,-1 0 0,1 0 0,0 0 0,0 0 0,-1 0 0,1 0 0,0 0 0,0 0 0,-1 0 0,1 0 0,0 0 0,0 0 0,0 0 0,-1 0 0,1 0 0,0 1 0,0-1 0,-1 0 0,1 0 0,0 0 0,0 0 0,0 0 0,0 1 0,-1-1 0,1 0 0,0 0 0,0 0 0,0 1 0,0-1 0,0 0 0,0 1 0,0-1-4,-3 5-15,2 1 1,-1-1-1,1 1 0,-2 9 0,2-9 10,-14 161-48,11-101 60,-5 186 162,13-131-85,-5-103-19,2 0 1,0-1-1,1 1 1,8 33-1,-5-41 149,-1-7-100,-3-2-68,-1-3-96,1 1 0,0-1 0,0 1 0,0 0 1,0 0-1,0-1 0,0 1 0,0 0 0,3-1 0,7-10-408,-8 4 148,0 0-1,-1-1 1,0 1 0,0-1-1,-1 1 1,0-1 0,0-10 0,-1 10-401,-1-1 0,-3-17 0,-4 1-4518,8 26 5102,0 0-1,0-1 0,0 1 0,0 0 0,0 0 0,0 0 0,0 0 1,0-1-1,0 1 0,0 0 0,0 0 0,-1 0 0,-9 1-7875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3:47.41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17 23 9888,'-12'-15'3178,"8"7"948,10 11 473,3 2-1939,7 1-829,53 13 331,-47-12-2136,0-1 0,1-1 0,29 3 0,-30-7-228,69 8-6790,-66-3 2496,-2 5 1494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3:47.87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38 4 7296,'0'0'70,"0"0"1,0 0-1,0 0 1,0 0-1,0 0 0,0-1 1,0 1-1,0 0 1,0 0-1,0 0 1,0 0-1,0 0 0,0 0 1,0 0-1,0-1 1,0 1-1,0 0 1,0 0-1,0 0 0,0 0 1,0 0-1,0 0 1,0 0-1,1-1 1,-1 1-1,0 0 0,0 0 1,0 0-1,0 0 1,0 0-1,0 0 1,0 0-1,0 0 1,1 0-1,-1 0 0,0 0 1,0 0-1,0 0 1,0 0-1,0-1 1,1 1-1,4 4 1653,6 9 1302,-5-1-1304,0-1 1,1 1-1,12 16 0,-8-15-951,-3-4-21,0 1 0,1-1 0,14 12 0,-19-19-554,-1 1 0,1-1 0,0 1 0,1-1 0,-1-1 0,0 1 0,0 0 0,1-1 0,-1 0 0,1 0 0,-1 0 0,1-1 0,6 0 0,-1 0-48,1-1 1,-1-1-1,1 0 0,-1-1 1,0 0-1,0 0 0,0-1 0,0 0 1,-1-1-1,1 0 0,-1-1 0,12-9 1,25-11-255,-46 26 104,0 0 1,1 0-1,-1 0 0,0 0 1,0-1-1,0 1 0,0 0 1,0 0-1,0 0 0,1 0 1,-1 0-1,0 0 0,0 0 0,0 0 1,0 0-1,0 0 0,0 0 1,1 0-1,-1 0 0,0 0 1,0 0-1,0 0 0,0 0 1,0 0-1,1 0 0,-1 1 1,0-1-1,0 0 0,0 0 1,0 0-1,0 0 0,0 0 0,0 0 1,1 0-1,-1 0 0,0 0 1,0 0-1,0 1 0,0-1 1,0 0-1,0 0 0,0 0 1,0 0-1,0 0 0,0 0 1,0 1-1,0-1 0,0 0 0,0 0 1,0 0-1,0 0 0,0 0 1,0 1-1,0-1 0,0 0 1,0 0-1,-1 12-73,-19 45 8,-3 0 1,-37 66-1,39-85 129,-2 0-1,-1-2 1,-2-1 0,-2 0-1,-1-2 1,-2-2 0,-44 37-1,70-64 13,0 0 0,0 0 0,-1-1 0,1 1 0,-8 2 0,3-3 70,9-6 46,12-11 49,159-152-942,-81 80-2818,-1 0-5483,-69 67 3709,-4 10 1755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3:48.25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114 22 9472,'-52'-21'4288,"28"30"-3712,10-6-480,8 6-160,-8 0-1728,11 3 992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3:48.95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32 52 5888,'-16'-15'1898,"16"15"-1782,-1 0 0,0 0-1,1-1 1,-1 1-1,0 0 1,0 0 0,1 0-1,-1 0 1,0 0-1,1 0 1,-1 1 0,0-1-1,0 0 1,1 0-1,-5 9 7855,5-9-7837,7 6 686,-3-3-578,-1-1-1,1 1 1,0 0-1,0-1 1,0 0 0,0 0-1,0 0 1,0-1-1,8 3 1,6-1 256,26 2 0,-35-4-361,197 11 1331,366-19-33,-406 1-1249,435-15 734,252 2 351,-372 3-546,-86 3 87,148-2-192,-480 16-634,-29-1-3687,-49 0 966,-4 0 901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3:54.02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1 818 4640,'0'0'7797,"4"-7"-3525,18-26-1820,-7 11-1594,0 0-1,2 1 1,0 1 0,34-31 0,-50 50-834,0 0 0,0 1 1,0-1-1,0 0 0,0 1 0,0-1 1,0 1-1,0-1 0,0 1 0,0-1 1,0 1-1,0 0 0,0-1 0,0 1 1,0 0-1,1 0 0,-1 0 0,0 0 1,0 0-1,0 0 0,0 0 0,0 0 1,0 0-1,1 1 0,-1-1 0,0 0 1,0 1-1,0-1 0,0 1 0,0-1 0,0 1 1,0 0-1,0-1 0,0 1 0,0 0 1,-1 0-1,1-1 0,0 1 0,0 0 1,-1 0-1,1 0 0,-1 0 0,1 0 1,0 2-1,3 5 15,0 0-1,-1 0 1,1 1 0,1 12-1,-3-13-69,41 124 61,-33-106 12,2 1-1,26 42 1,-34-64-26,-1 1 0,1-2-1,0 1 1,0 0 0,0-1 0,1 0 0,0 0 0,0 0 0,0 0-1,0-1 1,0 0 0,1 0 0,8 3 0,-11-5-9,1 0 0,-1 0 0,1-1 1,-1 1-1,1-1 0,0 0 0,-1 0 0,1 0 1,0 0-1,-1-1 0,1 1 0,0-1 0,-1 0 1,1 0-1,-1-1 0,0 1 0,1-1 0,-1 1 1,0-1-1,0 0 0,0 0 0,0-1 0,3-2 1,0-1-15,0-1 1,0 1 0,-1-1-1,0-1 1,7-13 0,14-41 65,-19 42-160,7-40 0,-7 25-12,-1 0 147,-2 0 0,1-67 0,-5 102-32,0 0 0,0-1 0,0 1 1,0 0-1,0-1 0,0 1 0,1 0 0,-1-1 1,0 1-1,0 0 0,0-1 0,1 1 1,-1 0-1,0 0 0,0-1 0,1 1 1,-1 0-1,0 0 0,1 0 0,-1-1 1,0 1-1,1 0 0,-1 0 0,0 0 0,1 0 1,-1 0-1,0 0 0,1 0 0,-1 0 1,0 0-1,1-1 0,-1 1 0,0 1 1,1-1-1,-1 0 0,0 0 0,1 0 1,17 4 338,65 23 296,-72-24-522,0-1 0,1 0 1,-1-1-1,1-1 0,19 0 0,-17-1-3,1-1-1,0-1 0,-1 0 1,1 0-1,-1-2 0,0 0 0,17-8 1,29-15-59,-54 25-155,-6 4-2,-1 11-31,3-1 126,-1 1 0,1-1 0,1 1 1,0-1-1,6 15 0,0 1 9,-2-3 86,2 0 0,16 34 0,-21-52-38,-1 1 0,1 0 0,1-1-1,-1 0 1,1 0 0,0-1 0,0 1 0,1-1-1,-1 0 1,1 0 0,0-1 0,14 8-1,-17-11-3,0 0-1,0 0 0,0 0 0,0-1 0,0 1 0,0-1 0,0 0 1,0 0-1,0 0 0,0 0 0,1 0 0,-1-1 0,0 1 0,0-1 1,0 0-1,0 0 0,0 0 0,0 0 0,5-4 0,2-1 87,0-1 0,-1 0 0,16-15 0,-22 19-115,11-10 29,0-2 0,-1 1 0,21-31 0,89-168 126,-123 213-180,0 0 0,0-1 0,0 1 0,0-1-1,1 1 1,-1 0 0,0-1 0,0 1-1,0 0 1,0-1 0,1 1 0,-1 0 0,0-1-1,0 1 1,1 0 0,-1-1 0,0 1-1,1 0 1,-1 0 0,0 0 0,1-1 0,-1 1-1,0 0 1,1 0 0,2 10-218,-2-3 290,2 27-103,0 1 0,-3 35-1,-9 69 38,8-129 4,0 1-37,-2 21 113,2-30-107,1 0-1,-1-1 1,1 1-1,-1-1 1,1 1-1,-1-1 1,0 1 0,0-1-1,1 0 1,-1 1-1,0-1 1,-1 0-1,1 0 1,0 1 0,-2 1-1,2-3-7,0 0 0,0 0 0,0 0 0,1 0 0,-1 0 0,0 0 0,0 0 0,0 0 0,0-1 0,1 1 0,-1 0 0,0 0 0,0-1 0,1 1 0,-1 0 0,0-1 0,0 1 0,1-1 0,-1 1 0,0-1 0,1 1 0,-1-1 0,1 1 0,-1-1 0,1 0 0,-1 1 0,1-1 0,-1 0 0,1 1 0,-1-2 0,-14-23-821,14 24 839,-8-17-291,-8-24 1,8 17 171,57 73 684,-43-45-473,1 1 0,-1-1 0,0 0 0,1 0 0,0 0 0,0-1 0,0 0 0,0 0 0,0 0 0,0-1 0,0 0 0,0 0 0,0-1 0,1 0 0,-1 0 0,0 0 0,1-1 0,-1 1 0,12-5 0,7-2 62,1-2 0,-1-1-1,33-17 1,-20 9-116,170-89-49,-161 81 68,-27 16-25,0-2 0,21-14 0,-40 25-23,0 0 0,0 0 0,0 0 0,0 0 0,0 1 0,0-1 0,0 0-1,1 1 1,-1-1 0,0 1 0,0 0 0,1-1 0,-1 1 0,3-1 0,-3 2 0,1-1 0,-1 1 0,0-1-1,1 1 1,-1 0 0,0-1 0,0 1 0,0 0 0,0 0 0,1 0 0,-1 0 0,-1 0 0,1 0 0,1 2-1,4 4 37,0-1 35,-1 0 1,1 0-1,8 6 1,-13-11 30,-3-1-90,0-1-1,0 1 1,0-1-1,0 1 1,0-1-1,0 0 0,1 1 1,-1-1-1,0 0 1,0 0-1,-2-2 0,2 1-50,0 0 0,-1 1 0,1 0 0,-1-1 0,0 1 0,1 0 0,-5-1-1,3 1 34,1 1-1,-1-1 0,0 1 0,1 0 1,-1 0-1,0 0 0,1 0 0,-1 0 1,0 1-1,1 0 0,-1 0 0,0 0 0,1 0 1,0 0-1,-1 1 0,1 0 0,0-1 1,0 1-1,-1 0 0,1 1 0,1-1 0,-1 1 1,0-1-1,-4 6 0,2-1 28,0 0 0,1 0 0,0 0-1,0 0 1,0 1 0,1 0 0,0 0 0,0 0-1,1 0 1,0 0 0,1 0 0,0 1 0,0-1-1,1 0 1,0 1 0,0-1 0,2 12 0,0-6 58,1-1 1,0 0-1,1 0 1,1 0-1,0 0 1,0-1-1,1 0 1,1 0-1,0 0 1,11 13-1,-14-20-26,1 1 0,0-1-1,1 0 1,-1 0 0,1-1-1,0 1 1,0-1 0,0-1-1,12 6 1,-13-7-21,0-1 0,0 1 1,0-1-1,1 0 0,-1 0 0,0 0 0,1-1 1,-1 0-1,0 0 0,1-1 0,-1 1 0,1-1 0,-1 0 1,7-3-1,9-4-66,0-2 1,-1-1-1,34-24 1,-36 23 8,34-22-158,-3-3-1,83-80 0,-128 113 203,14-17-198,-17 21 185,-1 0-1,0-1 0,1 1 0,-1 0 0,0-1 1,0 1-1,1-1 0,-1 1 0,0 0 1,0-1-1,0 1 0,1-1 0,-1 1 1,0-1-1,0 1 0,0-1 0,0 1 1,0-1-1,0 1 0,0-1 0,0 1 1,0-1-1,0 1 0,0-1 0,-1 1 1,1 0-1,0-1 0,0 1 0,0-1 1,-1 1-1,1-1 0,0 1 0,0 0 1,-1-1-1,1 1 0,0 0 0,-1-1 1,1 1-1,0 0 0,-1-1 0,1 1 1,-1-1-1,-1 1-2,0 0 1,0 0-1,1-1 1,-1 1-1,0 0 1,0 1-1,0-1 0,1 0 1,-1 0-1,0 1 1,0-1-1,1 1 1,-1 0-1,0-1 1,1 1-1,-1 0 1,1 0-1,-1 0 0,-1 1 1,-2 1-13,0 0 21,0 1-1,0-1 1,0 1 0,0 0 0,1 1 0,-1-1 0,1 1-1,0-1 1,1 1 0,-1 1 0,1-1 0,0 0-1,0 1 1,-2 8 0,0 0 17,1 1-1,0 0 1,1 0-1,-1 29 1,4-33-9,0 0 1,0 0-1,1 0 1,1 0-1,0 0 1,0 0-1,7 16 1,-7-20 32,1 0 1,1 0-1,-1 0 0,1 0 1,1-1-1,-1 1 1,1-1-1,0 0 1,0-1-1,1 1 1,9 6-1,-12-9-32,1-1 0,-1 0 0,1 0 0,0-1 0,0 1 0,0-1 0,0 0 0,0 0 0,1 0-1,-1 0 1,0-1 0,0 0 0,0 0 0,1 0 0,-1 0 0,0-1 0,7-1 0,-6 1-24,0-1 1,1 0-1,-1 0 1,0 0-1,0 0 1,-1-1-1,1 0 1,-1 0-1,1 0 1,-1-1-1,0 0 1,0 1-1,5-7 0,-2-1-25,-1 0-1,1 0 0,-2 0 0,0-1 1,0 1-1,4-18 0,14-76-153,-23 105 193,2-7-2,0 0-1,-1 0 1,0 0-1,-1 0 1,1 1-1,-1-1 1,-1 0-1,1 0 0,-1 0 1,0 0-1,-5-12 1,5 13-14,-1 1 1,-1 0 0,1 0-1,-1 0 1,0 1 0,0-1-1,0 1 1,0-1-1,-1 1 1,0 0 0,0 0-1,0 1 1,0-1-1,-1 1 1,1 0 0,-1 0-1,0 0 1,0 1 0,0 0-1,0 0 1,0 0-1,-1 1 1,1-1 0,0 1-1,-1 0 1,1 1 0,-7-1-1,10 1 23,0 0 0,0 0 0,1 0 0,-1 1 1,0-1-1,0 0 0,0 1 0,0-1 0,0 1 0,0 0 0,-3 1 0,5-1-1,-1 0-1,1-1 1,-1 1 0,1-1 0,-1 1-1,1 0 1,-1-1 0,1 1 0,0 0-1,-1-1 1,1 1 0,0 0 0,0 0-1,-1-1 1,1 1 0,0 0 0,0 0-1,0 0 1,0-1 0,0 1 0,0 0-1,0 0 1,0-1 0,1 1 0,-1 0-1,0 0 1,0-1 0,1 1 0,-1 0-1,0 0 1,1-1 0,0 2-1,3 5 33,0 0 0,0 0-1,1-1 1,0 1 0,0-1 0,1 0-1,0-1 1,9 8 0,-2-3 184,1-1 0,0 0 1,20 8-1,-30-15-179,1 0 0,0 0 1,0 0-1,0-1 0,0 0 0,0 0 0,0 0 0,0-1 0,0 0 0,0 0 0,1 0 0,-1-1 0,0 1 0,0-1 0,0 0 0,0-1 0,0 1 0,0-1 0,-1 0 0,1 0 0,0 0 0,-1-1 0,0 0 0,5-3 0,194-173 107,-173 154-206,61-47 472,-90 72-429,0-1 0,0 0 0,0 0 0,1 1 0,-1-1 0,0 0 0,0 1 0,0-1 0,1 1-1,-1-1 1,0 1 0,0 0 0,1 0 0,-1-1 0,0 1 0,1 0 0,-1 0 0,0 0 0,1 1 0,-1-1 0,0 0 0,0 0 0,3 1 0,-3 0 21,0 0-1,0 0 0,0 0 1,0 0-1,0 0 0,0 0 1,0 0-1,0 0 1,0 1-1,-1-1 0,1 0 1,-1 0-1,1 1 0,-1-1 1,1 0-1,-1 1 1,1-1-1,-1 1 0,0-1 1,0 3-1,1 14 2,-1 1 0,-1-1-1,-5 30 1,-16 54 6,15-70 48,3-18-17,0-1 0,-1 1-1,-8 16 1,10-24-79,0 0-1,-1 0 0,1 0 0,-2-1 0,1 1 1,0-1-1,-1 0 0,-7 6 0,11-10-8,0-1 0,0 1 0,0 0 0,-1-1 0,1 1 0,0 0 0,-1-1 0,1 0 0,-1 1 0,1-1 0,0 0 0,-1 0 0,1 1 0,-1-1 0,1 0 0,-1-1 0,1 1 0,-1 0 0,-1-1 0,0 0-43,-1 0 1,1 0-1,0-1 1,0 0-1,0 1 1,0-1-1,0 0 1,-2-3-1,-4-3-110,1-1-1,0 0 1,-14-20-1,-1-15-38,15 27 401,7 16-59,2 4-97,0 0-1,0 0 1,0 0 0,1 0 0,-1 0 0,1 0-1,0 0 1,0-1 0,0 1 0,0 0 0,4 3-1,0 1 103,3 3-43,0 0 1,0-1-1,1 0 0,1 0 1,-1-1-1,1-1 0,1 0 1,-1 0-1,1-1 0,0-1 1,23 7-1,-23-9-9,-1-1 1,1-1-1,0 0 0,0-1 0,0 0 1,0-1-1,0 0 0,0 0 0,0-2 1,0 1-1,22-10 0,-17 5-8,0-1-1,0 0 1,-1-1 0,0-1-1,-1-1 1,0 0-1,13-14 1,5-5 31,86-88 421,-112 105-498,-6 12-6,-2 4-1,0 1 1,-3 18 0,0 1 0,2-1 0,0 1 0,1-1 0,2 1 0,5 42 0,-3-45 4,-3-14 0,1-1 1,0 1 0,0-1-1,0 1 1,0-1-1,1 0 1,0 1-1,0-1 1,0 0 0,1 0-1,3 4 1,-6-8-1,1 0 0,0-1 0,0 1 0,-1-1 0,1 1 0,0-1 0,0 1 0,0-1 0,0 0 0,0 1 0,0-1 0,-1 0 0,1 0 0,0 0 0,0 0 0,0 1 0,0-1 0,0-1 0,0 1 0,0 0 0,0 0 0,0 0 0,0 0 0,0-1 0,0 1 0,0 0 0,0-1 0,-1 1 0,1-1 0,0 1 0,0-1 0,0 1 0,0-2 0,5-2-8,-1 0 1,0 0-1,7-9 1,-9 9-13,134-145-394,-82 95 261,-30 31 47,36-43 1,-37 33 52,-2-1 0,-1-2 0,-2 0-1,22-56 1,-41 91 48,127-366 56,-126 352-119,-2 11-51,-2 8 33,-3 11 28,-91 287 6,69-215 151,3 1 0,-17 114 0,40-183-56,0-1 0,0 1-1,2 0 1,1-1 0,0 1-1,1 0 1,5 20 0,-6-36-26,0 0 0,0 0 0,0-1 0,0 1 0,0 0 0,0-1 0,1 1 0,-1 0 0,1-1 0,0 0 0,0 1 1,0-1-1,0 0 0,0 0 0,0 0 0,1 0 0,-1-1 0,1 1 0,2 1 0,-1-2 0,0-1-1,1 0 1,-1 0 0,0-1-1,0 1 1,0-1 0,0 0-1,0 0 1,0 0 0,0 0-1,-1-1 1,1 0 0,0 0-1,-1 0 1,4-2 0,4-3-14,-1-1 1,-1 0 0,1-1-1,14-17 1,28-43-79,-40 54 152,-2 1-34,4-7 32,1 2-1,31-33 0,-34 38 23,1-1-74,-8 12-2,0-1-1,-1 0 1,0 0-1,0 0 0,0-1 1,6-7-1,-4 1 61,-6 10-58,-2 14-9,1 1 0,-6 20 0,4-22-22,0 1-1,1 0 0,0 0 1,1 0-1,1 21 1,1-27 40,5 20 110,-6-27-141,0 1-1,1 0 1,-1-1-1,0 1 1,1 0-1,-1-1 0,0 1 1,1-1-1,-1 1 1,1-1-1,-1 1 1,1-1-1,-1 1 1,1-1-1,0 0 1,-1 1-1,1-1 1,-1 0-1,1 1 1,0-1-1,-1 0 1,1 0-1,0 1 1,-1-1-1,1 0 1,0 0-1,-1 0 1,1 0-1,0 0 1,-1 0-1,1 0 1,1 0-1,11-4 47,1-1 0,-1 0 0,0 0 0,0-1 0,22-15 0,11-5 17,94-42-31,-138 67-36,0 0 0,-1 0-1,1 0 1,0 1 0,-1-1 0,1 0-1,0 1 1,0 0 0,0-1 0,-1 1-1,1 0 1,3 0 0,-4 0 0,-1 0 1,0 0-1,1 0 1,-1 0 0,1 1-1,-1-1 1,0 0-1,1 0 1,-1 1-1,0-1 1,1 0-1,-1 1 1,0-1 0,1 0-1,-1 1 1,0-1-1,0 0 1,1 1-1,-1-1 1,0 1-1,0-1 1,0 0 0,0 1-1,0-1 1,1 1-1,-1-1 1,0 1-1,0-1 1,0 0-1,0 1 1,0 0 0,-1 4 3,0-1 0,0 1 0,0 0 0,0 0 1,-1-1-1,0 1 0,-2 4 0,-47 98 4,-5-3 0,-73 102 0,94-157-9,-4 7 0,-48 52 0,77-98-50,1 0 0,-2-1 1,1 0-1,-1 0 0,0-1 0,-1-1 1,0 0-1,-20 8 0,29-14 22,1 0 1,-1 0-1,0 0 0,0-1 0,0 0 1,0 1-1,0-1 0,0 0 0,0 0 1,1-1-1,-1 1 0,-3-1 0,5 0 26,0 1 0,0 0-1,0-1 1,0 1-1,0-1 1,0 1-1,0-1 1,0 0 0,0 1-1,0-1 1,0 0-1,1 0 1,-1 0-1,0 0 1,0 1 0,1-1-1,-1 0 1,1 0-1,-1 0 1,1 0-1,-1 0 1,1 0 0,0-1-1,-1 1 1,1 0-1,0 0 1,0 0-1,0 0 1,0 0 0,0 0-1,0 0 1,0-1-1,0 1 1,0 0 0,1-1-1,0-1 8,0-1 1,0 1-1,1 0 1,0 0-1,-1 0 0,1 0 1,0 0-1,0 0 0,0 0 1,1 1-1,4-5 0,35-27 176,-30 25-143,13-8-29,1 0 0,34-16 0,59-21-41,-93 43-11,34-13-153,36-16-1833,-83 33 334,0 0-1,-1-1 0,1 0 0,20-19 0,-30 25 1030,0-1 1,0 0-1,-1 0 0,1 0 1,-1 0-1,0-1 0,1 1 1,-1-1-1,-1 1 0,4-8 1,-1-11-2151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3:54.39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33 1 12128,'-28'6'3904,"28"-6"-3861,0 0 1,0 0 0,0 0 0,-1 0 0,1 0 0,0 0 0,0 0 0,0 0 0,-1 0 0,1 0 0,0 0 0,0 1 0,0-1 0,0 0 0,-1 0 0,1 0 0,0 0 0,0 0 0,0 1 0,0-1 0,0 0 0,0 0 0,-1 0 0,1 1 0,0-1 0,0 0 0,0 0 0,0 0 0,0 1-1,0-1 1,0 0 0,0 0 0,0 0 0,0 1 0,0-1 0,0 0 0,0 0 0,0 1 0,0-1 0,0 0 0,0 0 0,0 0 0,0 1 0,1-1 0,-1 0 0,0 0 0,0 0 0,4 6 384,-2-4-109,1 0-1,0 1 0,0-2 1,0 1-1,0 0 1,0 0-1,1-1 1,-1 0-1,0 0 1,1 0-1,-1 0 1,4 0-1,5 2 481,25 7 405,1-2 0,72 7 0,-67-13-1800,0-2 0,58-7 0,-42-2-3822,-22-2-3788,-23 6 4937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3:54.73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20 4 13216,'-19'-4'5983,"24"8"-4127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3:55.10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48 21 14464,'-48'-21'6559,"48"25"-5119,4-4-2112,6 9 384,4-1-3424,0-1 2049,0-1-6337,0 2 4480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4:07.07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112 10 2144,'0'-7'11289,"-1"7"-11072,-12-3 3138,-17 4-2611,25 0-636,0 0 0,0 0 0,-1 1 0,1 0 0,0-1 0,0 2 0,1-1 0,-1 0 0,0 1 0,1 0 0,-7 5 0,11-8-103,0 0 1,0 1 0,-1-1-1,1 0 1,0 0-1,0 0 1,0 0 0,0 0-1,0 0 1,-1 0-1,1 1 1,0-1 0,0 0-1,0 0 1,0 0 0,0 0-1,0 1 1,0-1-1,0 0 1,0 0 0,-1 0-1,1 0 1,0 1-1,0-1 1,0 0 0,0 0-1,0 0 1,0 1-1,0-1 1,0 0 0,0 0-1,1 0 1,-1 0 0,0 1-1,0-1 1,0 0-1,0 0 1,0 0 0,0 0-1,0 1 1,0-1-1,0 0 1,0 0 0,1 0-1,-1 0 1,0 0-1,0 1 1,0-1 0,0 0-1,1 0 1,10 3 292,-6-2-120,4-4 695,-9 3-858,0 0 0,0 0 0,0 0 0,0 0 0,0 0 0,0 0 0,-1 0 0,1-1 0,0 1 0,0 0 0,0 0 1,0 0-1,0 0 0,0 0 0,0 0 0,-1 0 0,1 0 0,0 0 0,0 0 0,0 0 0,0 0 0,0 0 0,0 0 0,0-1 0,0 1 0,0 0 0,0 0 0,0 0 0,0 0 0,-1 0 0,1 0 1,0 0-1,0-1 0,0 1 0,0 0 0,0 0 0,0 0 0,0 0 0,0 0 0,0 0 0,0 0 0,0-1 0,0 1 0,0 0 0,0 0 0,1 0 0,-1 0 0,0 0 0,0 0 0,0 0 1,0-1-1,0 1 0,0 0 0,9-10-7742,-3 6 5310,7-6-3652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2:03.75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195 50 3136,'-3'-4'548,"1"1"1,0-1-1,-1 0 1,1 1 0,-2-7-1,-4-6 2987,4 11-2317,2 6-946,2 0-114,-3 4 28,1 0-1,0 0 0,0 0 1,0 0-1,0 0 0,1 1 1,-1 8-1,-3 47 639,4-44-555,-19 191 1459,0-15-725,1-7-703,-1 19 104,6-24-276,8-136 434,-22 84 1,28-112-74,0-8 202,0-8-639,0-1 1,0 0-1,0 0 0,0 1 1,0-1-1,0 0 0,0 0 1,-1 0-1,1 0 0,0 1 1,0-1-1,0 0 0,0 0 1,0 0-1,-1 0 0,1 0 1,0 1-1,0-1 0,0 0 0,-1 0 1,1 0-1,0 0 0,0 0 1,0 0-1,-1 0 0,1 0 1,0 0-1,0 0 0,0 0 1,-1 0-1,1 0 0,0 0 1,-1 0-36,1 0 0,-1 0 1,1 0-1,0-1 1,-1 1-1,1 0 0,0 0 1,-1-1-1,1 1 1,0 0-1,-1-1 0,1 1 1,0 0-1,-1-1 0,1 1 1,0 0-1,0-1 1,0 1-1,-1 0 0,1-1 1,0 1-1,0-1 0,0 1 1,0 0-1,0-1 1,-2-11-18,1 11 12,1-6-43,0-1 1,0 1 0,0-1 0,1 1-1,0 0 1,3-12 0,16-43-384,-9 33 261,8-33-49,-7 21 60,2 1 1,2 0-1,22-41 1,-37 79 97,1-1 0,0 0 1,0 0-1,0 1 0,0-1 0,0 1 0,0-1 0,1 1 1,-1 0-1,1 0 0,0 0 0,0 0 0,5-2 1,-7 3 26,1 1 0,-1 0 1,0 0-1,1-1 1,-1 1-1,0 0 1,1 0-1,-1 0 1,0 0-1,1 1 1,-1-1-1,0 0 0,0 0 1,1 1-1,0 0 1,0 0 12,0 0 0,1 0 0,-2 1 0,1-1 0,0 1 0,0-1 0,0 1-1,-1 0 1,1 0 0,2 3 0,2 5 18,0 1 1,-1-1-1,0 1 0,0 0 0,3 16 0,12 63 134,0 4-71,-18-88-45,0 0 1,0 1-1,1-1 0,0 0 1,0 0-1,1-1 1,-1 1-1,1-1 0,0 0 1,1 1-1,-1-2 1,8 7-1,-9-9-11,-1 0 0,0-1 0,1 1 0,0-1 1,-1 0-1,1 0 0,0 0 0,0 0 0,-1 0 0,1 0 0,0-1 0,0 1 0,0-1 0,3 0 0,3 0 42,0-1-1,0 0 0,11-3 0,-1 0-4,-1-1 0,0-2 0,-1 1 0,1-2 1,-1-1-1,-1 0 0,23-16 0,-17 8-44,-1-1 1,0 0 0,-1-2 0,26-33 0,-1-2 79,-8 9-77,32-50 0,-58 82 44,-9 12-44,-1 0 1,1 0-1,0 1 0,-1-1 1,0-1-1,1 1 1,-1 0-1,0 0 0,0 0 1,0-1-1,-1 1 0,1 0 1,0-3-1,-3 6-53,1 0 0,-1 0-1,0 1 1,1-1 0,0 1 0,-1-1 0,1 1-1,0-1 1,-1 1 0,1 0 0,0-1 0,0 1 0,0 2-1,-60 159-27,33-80 64,14-43-74,1 0-1,-6 44 0,17-76 95,2 0 0,-1 0 0,1 0 1,2 14-1,-2-19 10,0-1 1,1 1 0,-1 0 0,1 0 0,0-1 0,0 1 0,0 0 0,0-1-1,0 1 1,0-1 0,1 0 0,-1 1 0,1-1 0,0 0 0,0 0 0,0 0-1,3 3 1,-4-5-13,0 1 0,-1-1 0,1 1 0,0-1 0,1 0 0,-1 1 0,0-1 0,0 0 0,0 0 0,0 1 0,0-1 0,0 0 0,0 0 0,0 0 0,0-1 0,0 1 0,0 0 0,0 0 0,0 0 0,0-1 0,0 1 0,0-1 0,0 1 0,0-1 0,2 0 0,1-2 82,-1 0-1,1 0 1,-1 0-1,5-6 1,-5 6-36,2-3-8,0-1 1,0 0 0,-1 0 0,0 0 0,0-1-1,3-9 1,14-49 3,-16 46-53,6-18-7,-2 1 0,-2-1 0,-2-1 0,1-61 0,-5 96-62,-1 1 0,-1 0 0,1-1 0,0 1 0,-1 0 0,0 0 0,-1-4 0,-2 18-648,2 20 538,1 1 0,2-1 0,5 34 0,-5-52 171,2 1 0,0-1 0,1 0 0,0 0 0,1 0 0,1 0 0,0-1 0,0 0 0,14 19 0,-18-28 34,0 0 1,1 0-1,0 0 0,-1-1 1,1 1-1,0-1 1,0 0-1,1 0 0,-1 0 1,0 0-1,1 0 1,-1-1-1,1 0 1,-1 1-1,1-1 0,0 0 1,0-1-1,-1 1 1,1-1-1,0 0 1,4 0-1,1 0 39,-1-1 0,1-1-1,-1 1 1,0-1 0,1-1 0,-1 1-1,0-1 1,8-5 0,-4 1-51,0-1-1,-1 1 1,0-2 0,0 0 0,-1 0-1,0-1 1,-1 0 0,10-13 0,5-12 53,27-50 1,-10 1 68,11-20-94,-38 79-100,-12 20 8,0 0 0,1 0 0,-1 0 1,1 1-1,0-1 0,1 1 0,-1-1 0,1 1 0,5-4 0,-8 7 29,-1 1 0,1 0 0,-1-1 0,1 1 0,-1 0 0,1 0 1,-1-1-1,1 1 0,0 0 0,-1 0 0,1 0 0,-1 0 0,1 0 0,0 0 0,-1 0 0,1 0 0,-1 0 0,1 0 0,0 0 1,-1 0-1,1 1 0,-1-1 0,1 0 0,0 0 0,-1 1 0,1-1 0,-1 0 0,1 0 0,-1 1 0,1-1 0,-1 1 0,0-1 1,1 1-1,-1-1 0,1 0 0,-1 1 0,0-1 0,1 1 0,-1 0 0,0-1 0,1 2 0,1 3 2,0 0 0,0 0 0,2 10 0,-4-12 0,6 28 39,-3 1 0,0-1 0,-4 53 1,0-35 39,1 7 90,-9 61 0,9-110-70,-1 0 0,-1 0 0,1-1 0,-1 1 0,0 0 0,-1-1 0,0 0 0,0 0 0,-7 11 0,10-16-62,-1 0 0,0-1 0,0 1 1,0 0-1,1-1 0,-1 1 0,0-1 1,0 1-1,0-1 0,0 1 0,0-1 1,0 1-1,0-1 0,0 0 0,0 0 1,0 0-1,0 1 0,0-1 0,0 0 1,-1 0-1,1-1 0,0 1 0,0 0 1,0 0-1,0 0 0,0-1 1,-1 0-1,-5-1 1,1-1 0,-1 0 0,-7-6 0,-9-3 32,21 11 20,-17-7-273,13 4-155,6 4 341,0 0 0,0 0 0,0 0 0,0 0 1,0 0-1,0 0 0,0 0 0,0 0 0,0 0 0,0-1 0,0 1 0,0 0 0,0 0 0,0 0 1,0 0-1,0 0 0,0 0 0,0 0 0,0 0 0,0 0 0,0 0 0,0-1 0,0 1 0,0 0 1,0 0-1,0 0 0,0 0 0,0 0 0,0 0 0,0 0 0,0 0 0,0 0 0,0 0 0,0 0 1,1 0-1,-1-1 0,0 1 0,0 0 0,0 0 0,0 0 0,0 0 0,0 0 0,0 0 0,0 0 1,0 0-1,0 0 0,0 0 0,1 0 0,-1 0 0,2 0-26,0 0 0,-1 1 0,1-1 0,0 0 0,0 1 0,0-1 0,-1 1 0,1 0 0,0-1 1,-1 1-1,1 0 0,0 0 0,1 2 0,13 5-25,32 13 161,-39-17-100,1-1 0,0-1 0,0 0 0,0 0 0,0-1 0,0 0 0,0 0 0,0-1 1,19-3-1,0-4 121,0-1 1,-1-1 0,43-20-1,-49 18-90,-19 7 95,-3 4-125,0 0 0,0 0 0,0 0 0,0 0 0,0 1 0,0-1 0,0 0 0,0 0 0,0 0 0,0 0 0,0 0 0,0 0 0,0 0 0,0 0 0,0 0 0,0 0 0,0 0 0,0 0 0,0 0 0,0 0 0,1 0 0,-1 0-1,0 0 1,0 0 0,0 0 0,0 0 0,0 1 0,0-1 0,0 0 0,0 0 0,0 0 0,0 0 0,0 0 0,0 0 0,0 0 0,1 0 0,-1 0 0,0 0 0,0 0 0,0 0 0,0-1 0,0 1 0,0 0 0,0 0 0,0 0 0,0 0 0,0 0 0,0 0 0,0 0 0,0 0 0,0 0 0,0 0 0,1 0 0,-1 0 0,0 0 0,0 0 0,0 0 0,0 0 0,0 0 0,0 0 0,0 0 0,0 0 0,0-1 0,0 1 0,0 0 0,0 0 0,0 0 0,0 1-13,0-9-4791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4:08.33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21 190 3136,'-8'-2'504,"8"2"-360,-1 0 0,1 0 1,0 0-1,-1 0 0,1 0 0,-1 0 1,1 0-1,-1 0 0,1 0 0,-1 0 1,1 0-1,-1-1 0,1 1 0,0 0 1,-1 0-1,1 0 0,-1-1 0,1 1 1,0 0-1,-1-1 0,1 1 0,0 0 1,-1-1-1,1 1 0,0 0 0,0-1 1,-1 1-1,1 0 0,0-1 1,0 1-1,0-1 0,-1 1 0,1-1 1,0 1-1,0-1 0,0 1 0,0 0 1,0-1-1,0 1 0,0-1 0,0 1 1,0-1-1,0 1 0,0-1 0,0 1 1,0-1-1,1 1 0,-1 0 0,0-1 1,0 0-1,4-4 14,-1-1-1,1 1 1,0 0 0,0 0 0,0 0-1,7-4 1,-5 3-19,1 0-1,0 0 1,1 1 0,0 0-1,-1 0 1,1 1 0,15-5-1,-18 7 116,-4 2-243,-1 0-1,0-1 0,1 1 0,-1 0 1,0 0-1,0 0 0,1 0 0,-1 0 1,0 0-1,1 0 0,-1 0 0,0 0 1,1-1-1,-1 1 0,1 1 0,-1-1 1,0 0-1,1 0 0,-1 0 0,0 0 1,0 0-1,1 0 0,-1 0 0,0 0 1,1 0-1,-1 1 0,0-1 0,1 0 1,-1 0-1,0 0 0,0 1 0,1-1 1,-1 0-1,0 0 0,0 1 0,0-1 1,1 0-1,-1 1 0,0-1 0,0 0 1,0 0-1,0 1 0,0-1 0,1 0 1,-1 1-1,0-1 0,1 4 62,0 0 0,-1-1-1,1 1 1,0-1 0,-1 1-1,0 0 1,0 0 0,-1 6-1,0 15 68,2 78 129,2 23 216,0-100-394,11 43 0,-11-58-18,0-1-1,1 0 1,0 0 0,1-1 0,0 1 0,12 15 0,-16-23-25,1 0 0,0 0-1,0 0 1,0 0 0,0-1 0,0 1 0,0 0 0,0-1-1,0 0 1,1 0 0,-1 0 0,1 0 0,-1 0 0,1 0 0,-1 0-1,1-1 1,-1 1 0,1-1 0,0 0 0,-1 0 0,1 0 0,0 0-1,-1 0 1,1-1 0,-1 1 0,1-1 0,-1 1 0,1-1-1,3-2 1,-1 1 43,0 0 0,0-1 1,-1 0-1,1 0 0,-1 0 0,0 0 0,0-1 0,0 1 0,0-1 0,0 0 0,-1 0 0,0-1 0,5-8 0,0-3-66,-2 0 0,0-1 0,-1 0 0,0 0 0,-2 0 0,3-21 0,-2-106 149,0 9-130,-3 122 16,0 6-92,-1-1 0,1 1 0,1 0 0,-1 0 0,4-7 0,-4 11 39,0 1 0,1-1 0,-1 1 0,1 0 0,-1 0 0,1-1 0,0 1 0,0 0 0,0 1 0,0-1 0,0 0 0,0 1 0,1-1-1,-1 1 1,1 0 0,-1-1 0,4 0 0,0 0 23,1 0-1,0 0 0,0 1 1,0 0-1,0 0 0,0 1 1,-1 0-1,1 0 0,0 0 0,0 1 1,12 2-1,4 4-200,-1 0 1,25 12-1,-3-2-1519,-40-16 562,0 0 0,1 0 1,-1 0-1,0-1 0,0 0 0,5 0 1,16 1-2837,-12 7 818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4:09.90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101 5 2912,'-4'-5'8148,"-3"22"-6057,-7 26-1600,-1 22 532,-21 114 962,17 113-1153,14-94 512,5-196-1312,0 0 0,0-1 0,0 1 0,0 0 0,1 0 0,-1-1 0,1 1 0,-1 0 0,1-1 0,0 3 0,0-3 75,-1 0-73,0-1 0,0 1 1,0-1-1,1 1 0,-1-1 1,0 1-1,0-1 0,0 1 1,0-1-1,1 1 0,-1-1 1,0 1-1,1-1 0,-1 1 1,0-1-1,1 0 0,-1 1 1,0-1-1,1 0 0,-1 1 1,1-1-1,-1 0 0,1 1 1,-1-1-1,1 0 1,-1 0-1,1 0 0,-1 1 1,1-1-1,-1 0 0,1 0 1,-1 0-1,1 0 0,-1 0 1,1 0-1,0 0 0,26-2 103,-16 0 66,36-2 151,48-3 44,-36 6-338,-7 0-71,-1 2 0,55 8 0,-87-7-425,1 0 1,21-2-1,-22 0-2604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4:11.17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209 10 2240,'0'-1'132,"-1"1"0,1-1 0,0 0 0,0 1 0,-1-1 0,1 1 0,-1-1 0,1 1 0,0-1 0,-1 1 0,1 0 0,-1-1 0,1 1 0,-1-1 0,1 1 0,-1 0 0,0-1 0,1 1 0,-1 0 0,1 0 0,-1 0 0,0-1 0,1 1 0,-2 0 0,1 1 77,0-1 0,0 1-1,1-1 1,-1 1-1,0 0 1,0-1 0,0 1-1,0 0 1,0 0-1,1 0 1,-2 1 0,-2 2-605,-6 9 644,0 1 0,1 0 1,1 0-1,0 1 0,-9 24 0,13-29-169,-19 47 213,3 0 1,2 2-1,2 0 1,4 0 0,2 1-1,-3 72 1,11-52 226,3-1 1,4 1-1,3-1 0,31 131 1,-36-199-467,57 204 1362,-42-160-866,47 96-1,-40-103-534,2-2 0,2-1 0,2-1 0,41 46-1,-68-86-389,-1-1 0,1 1 0,0-1-1,0 0 1,0 0 0,0 0 0,9 4-1,-11-6 150,0 0 0,0 0-1,0-1 1,0 0-1,0 1 1,1-1-1,-1 0 1,0 0-1,0 0 1,0 0 0,0 0-1,1-1 1,-1 1-1,0-1 1,0 1-1,0-1 1,0 0-1,0 0 1,0 0 0,3-2-1,27-20-4417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4:11.71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4480,'2'2'169,"1"0"0,-1 1 0,0-1 1,0 1-1,0 0 0,0-1 0,0 1 0,-1 0 1,1 0-1,-1 0 0,0 0 0,1 4 0,2 4 272,22 50 2228,73 148 2560,-78-172-4575,-1 1 0,-1 1 0,-3 0 0,19 66-1,-24-59-385,-2 1 0,-3 0 0,-1 0-1,-2 0 1,-3 1 0,-1-1 0,-3 1-1,-2-1 1,-17 71 0,-103 310-956,115-393 304,-36 109-2806,9-51-2772,15-43 3061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4:12.67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194 69 2144,'-1'-21'8826,"-1"20"-8296,-1 0 0,0 0-1,1 0 1,-1 0 0,0 1-1,0-1 1,0 1-1,0-1 1,0 1 0,-3 0-1,-1 1-292,-1-1 0,1 1 0,-11 3-1,-6-3 339,16-1-414,7 0-75,-1-1 60,1 0 152,4-2-252,-1 1 69,0 1 0,-1-1-1,1 0 1,-1 0 0,1 0-1,-1 0 1,1 0 0,-1 0-1,2-4 1,-3 6-77,0-1 1,0 1-1,0 0 1,0-1-1,0 1 1,0-1-1,0 1 1,0-1-1,0 1 1,0 0-1,0-1 1,0 1-1,0-1 0,0 1 1,0 0-1,0-1 1,0 1-1,-1-1 1,1 1-1,0 0 1,0-1-1,0 1 1,-1-1-1,0 0 13,0 1-1,0-1 0,1 1 0,-1 0 1,0-1-1,0 1 0,0-1 1,0 1-1,0 0 0,0 0 0,0 0 1,0 0-1,0 0 0,0 0 1,-1 0-1,-11 0-2,0 1 0,1 0 0,-19 5 0,24-2-239,-1-1-205,7-3-4,4 0-309,39-9-3915,-6-3-1322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4:29.53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0 268 2144,'2'-5'10903,"-2"5"-10630,4 6 1585,3 14-2695,-1 17 1126,1 45 1,-4-33-144,2 132 965,-5-140 1783,0-33-2168,0-8-724,0 0 0,0-1 0,0 1 1,1 0-1,-1-1 0,0 1 1,0 0-1,1 0 0,-1-1 0,0 1 1,1 0-1,-1 0 0,0-1 0,1 1 1,-1 0-1,0 0 0,1 0 0,-1 0 1,0 0-1,1-1 0,-1 1 0,1 0 1,-1 0-1,0 0 0,1 0 0,-1 0 1,1 0-1,0 0 0,16 1 53,-13-1-63,15-1-60,-1-1 0,25-6 0,21-1 85,117 4 126,-160 5-110,198-12 49,-36 0 188,-152 12-236,166-1-68,58-3 163,-137 1-39,532-7 342,-507 6-515,119-1 288,113 6-128,121 3 161,-67-2 4,-231-3-15,-186 1-246,309-13 262,-24-16 227,-277 28-451,-11 0 12,-1 1 0,1-1 0,16 3 1,10-1 151,-20-1-110,-15 0-41,1 0 0,-1-1 0,0 1 0,1 0 0,-1 0 0,0-1 0,1 1 0,-1 0 0,0 0 0,1-1 0,-1 1 0,0 0 0,1-1 0,-1 1 0,0 0 0,0-1 0,1 1 0,-1-1 0,0 1 0,0 0 0,0-1 0,0 1 0,0-1 0,1 0 0,3-18 179,2-2-193,1 1 12,-2 1 1,0-1-1,3-28 1,0 3 18,-4 26-49,39-228 165,-32 203-1721,-8 34 390,0-1 0,-1 0 1,2-17-1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4:41.28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57 144 2144,'0'0'59,"0"0"-1,0-1 1,0 1-1,0 0 1,-1 0 0,1 0-1,0 0 1,0 0 0,0 0-1,0 0 1,0 0-1,-1 0 1,1 0 0,0-1-1,0 1 1,0 0 0,0 0-1,0 0 1,0 0-1,0 0 1,0-1 0,-1 1-1,1 0 1,0 0-1,0 0 1,0 0 0,0-1-1,0 1 1,0 0 0,0 0-1,0 0 1,0 0-1,0-1 1,0 1 0,0 0-1,0 0 1,0 0 0,0 0-1,0-1 1,0 1-1,0 0 1,0 0 0,1 0-1,-1 0 1,0-1 0,0 1-1,0 0 1,0 0-1,0 0 1,0 0 0,0 0-1,1 0 1,-1-1 0,0 1-1,1-5 1848,-4-11 1998,-6 10-2322,9 6-1546,0 0 0,0-1-1,0 1 1,-1 0 0,1 0 0,0 0-1,0 0 1,0 0 0,0 0-1,0-1 1,0 1 0,0 0 0,-1 0-1,1 0 1,0 0 0,0 0 0,0-1-1,0 1 1,0 0 0,0 0 0,0 0-1,0 0 1,0-1 0,0 1 0,0 0-1,0 0 1,0 0 0,0 0-1,0-1 1,0 1 0,0 0 0,0 0-1,0 0 1,0 0 0,0-1 0,1-4 471,-2 32 223,0 1-1,-2 0 0,-7 29 0,-5 36-304,13-77-380,-4 105 424,6-118-339,-3 17 576,2-1 0,-1 1 1,4 27-1,-1-47-645,1 0 1,-1 0 0,0 0 0,1 0 0,-1 0-1,1 0 1,-1-1 0,1 1 0,-1 0-1,1-1 1,1-1 0,10-6-39,-3 1-21,1 1 0,-1 0 0,2 0 0,-1 1 0,0 0 0,15-3 0,29-5 5,103-21-126,-108 25 227,71-23-1,22-5-343,8 15 383,154-2 0,-158 14-105,218 3 386,-276 7-216,-1 1-76,94-2 149,-116-4-262,214-9 512,-226 14-525,1 3 0,-1 2 0,60 13 0,-80-8 101,46 18 1,-33-10 70,-43-17-178,11 6 40,-14-6 73,0-3 54,1-1-123,-1-1 1,1 0 0,-1 1-1,0-1 1,0 0-1,0 0 1,0 0-1,0-6 1,-2-36 440,0 20-316,1-45-404,1-81 88,6 104 587,-2 27-2708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4:31.28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308 158 1664,'0'0'299,"1"0"-1,0 0 1,-1 0 0,1 0 0,-1 0-1,1 0 1,-1-1 0,1 1-1,-1 0 1,1 0 0,0 0 0,-1-1-1,1 1 1,-1 0 0,1-1-1,-1 1 1,0 0 0,1-1 0,-1 1-1,1-1 1,-1 1 0,0 0-1,1-1 1,-1 1 0,0-1 0,1 1-1,-1-1 1,0 0 0,1-1-23,-1 0 0,1 0 1,-1 0-1,0 1 0,0-1 1,0 0-1,0 0 0,0 0 1,-1-2-1,0-1-116,0 0-1,0-1 1,-1 1 0,1 0-1,-1 1 1,-4-7 0,0 2-33,0 0 0,0 1 1,-1 0-1,0 0 0,0 1 1,-14-10-1,18 14-166,-1 1-1,1 0 1,-1 0 0,0 0-1,0 0 1,0 0 0,0 1-1,0 0 1,0 0 0,0 0-1,0 0 1,-1 1 0,1-1-1,0 1 1,0 0 0,-1 1-1,1-1 1,-5 2 0,-2 1 48,0 1 0,1 0 0,-1 0 0,1 1 0,0 1 0,0 0 0,1 0 0,-1 1 0,1 0 0,1 1 0,0 0 0,0 0 0,0 0 0,1 1 0,-9 14 0,15-20 31,-1 0 1,1 0-1,0 0 1,-1 0-1,2 0 1,-1 1-1,0-1 1,1 0-1,-1 0 1,1 0-1,0 1 1,0-1-1,0 0 1,0 0-1,1 1 1,-1-1-1,1 0 1,0 0-1,0 0 1,0 0-1,0 0 1,3 4-1,3 5 100,1-1 0,0 0 0,0 0-1,12 11 1,4 4 0,-8-5-37,0 2-1,-1-1 0,-1 2 1,-2-1-1,0 2 1,12 36-1,-18-42 18,-1 1 0,-1 0-1,0 0 1,-1 0 0,-2 0 0,0 1 0,-1-1-1,-1 0 1,-4 24 0,3-35-65,0 1 0,-1-1 0,0 0 1,0 0-1,-1 0 0,-1-1 0,1 1 0,-1-1 1,-1 0-1,0 0 0,0-1 0,0 0 1,-1 0-1,0 0 0,0-1 0,-12 8 0,6-5 194,10-6-226,0-1 0,1 0 0,-1 0-1,0 0 1,0 0 0,0-1 0,-1 1 0,1-1 0,0 0-1,0 0 1,-7 1 0,10-2-212,-1 0 0,0-1 0,1 1-1,-1-1 1,0 1 0,1-1 0,-1 1 0,1-1 0,-1 1 0,1-1-1,-1 1 1,1-1 0,-1 1 0,1-1 0,-1 0 0,1 1 0,0-1-1,-1 0 1,1 0 0,0 1 0,0-1 0,-1 0 0,1 0 0,0 1-1,0-1 1,0-1 0,-2-18-3536,6 6 1395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4:31.65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27 29 5888,'-27'-8'6592,"210"-3"296,-115 4-6469,99 4 1,-79 14-521,-86-11 101,15 0-703,-13-2-2407,-1 1 1217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4:33.87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1003 4480,'0'0'1445,"7"-4"1035,73-63 2192,-25 9-3885,60-83-1,166-234-151,-259 345-516,-1-2 0,30-62 0,-45 78-91,0 0-1,-2-1 0,0 0 1,-1 0-1,0 0 0,-2 0 1,1-19-1,-2 32-94,0 0 0,-1 1 0,1-1-1,-1 0 1,1 0 0,-1 1 0,-3-8 0,4 10 35,-1 1-1,1-1 1,-1 0-1,1 0 1,-1 1-1,1-1 1,-1 0-1,1 1 1,-1-1-1,0 1 1,1-1 0,-1 1-1,0-1 1,0 1-1,1-1 1,-1 1-1,0-1 1,0 1-1,0 0 1,0 0-1,1-1 1,-1 1 0,0 0-1,0 0 1,0 0-1,0 0 1,0 0-1,0 0 1,1 0-1,-1 0 1,0 1-1,0-1 1,0 0-1,0 0 1,0 1 0,1-1-1,-1 1 1,-1 0-1,-9 5-123,1 1-1,0 1 1,0 0-1,0 0 1,1 1-1,-8 10 1,3-5 126,-11 12 278,1 1 0,-24 36 0,38-48-147,1 0 1,1 1 0,0 1 0,1-1-1,0 1 1,-6 29 0,3-4 146,3 0 0,1 1 0,0 67 1,7-91-121,0-1 1,2 1 0,0-1-1,8 26 1,-7-31 21,1-1 0,0 0 0,1-1 0,0 1 1,1-1-1,0 0 0,11 12 0,-14-18-45,1 0 1,0 0-1,0-1 0,0 0 0,1 0 1,-1 0-1,1 0 0,0-1 0,0 0 1,0-1-1,1 1 0,-1-1 1,0 0-1,1 0 0,0-1 0,-1 0 1,1 0-1,0-1 0,-1 0 0,1 0 1,0-1-1,0 1 0,-1-1 0,1-1 1,-1 1-1,1-1 0,-1 0 0,0-1 1,1 0-1,-1 1 0,-1-2 0,1 1 1,0-1-1,-1 0 0,1 0 1,-1-1-1,7-7 0,0-3-70,0 0 1,-1-1-1,15-28 0,19-56 25,-37 80-128,3-14-358,-9 30 199,-1 5-160,0 11-61,-19 136-96,15-108 487,1-21 101,1 39 1,2-51 35,0 0 0,0-1 0,0 1 0,1-1 0,0 0 0,1 1 0,-1-1 0,1 0 0,6 10 0,-8-15-25,0 0 0,-1 0 0,1 0 0,0 0 0,0 0 0,0 0 0,0 0 1,0 0-1,0-1 0,0 1 0,1 0 0,-1-1 0,0 1 0,0-1 0,0 1 0,1-1 0,-1 0 0,0 1 0,0-1 0,1 0 0,-1 0 0,0 0 0,1 0 0,-1 0 0,0 0 0,1 0 0,-1-1 0,0 1 0,0 0 0,1-1 0,-1 1 0,0-1 0,0 1 0,0-1 0,1 0 0,-1 1 0,1-2 0,7-4 67,-1 0-1,0-1 1,14-14 0,-15 14-44,20-23-100,-2 0 0,0-1-1,-2-2 1,32-61-1,-36 58-366,-19 36 377,0 0 1,0 0-1,0 0 0,0 0 0,0 0 1,0 0-1,0 1 0,0-1 1,0 0-1,0 0 0,0 0 0,0 0 1,0 0-1,0 0 0,0 0 1,0 0-1,0 0 0,0 0 0,0 0 1,1 0-1,-1 0 0,0 0 1,0 0-1,0 0 0,0 1 1,0-1-1,0 0 0,0 0 0,0 0 1,0 0-1,0 0 0,0 0 1,0 0-1,0 0 0,0 0 0,0 0 1,1 0-1,-1 0 0,0 0 1,0 0-1,0 0 0,0 0 0,0 0 1,0 0-1,0 0 0,0 0 1,0 0-1,0 0 0,0 0 0,0 0 1,0 0-1,1-1 0,0 15-135,-1 16 163,0 71-331,1-94 310,0 0 0,0 0-1,0 0 1,1 0 0,-1-1 0,2 1-1,-1 0 1,6 10 0,-5-12 44,-1-1 0,1 1 1,0-1-1,0 0 0,0 0 1,0 0-1,1-1 1,0 1-1,0-1 0,0 0 1,0 0-1,8 5 0,-7-7 36,0 1-1,0-1 1,0 0-1,0 0 1,0-1-1,0 1 1,0-1-1,0 0 0,0 0 1,0-1-1,0 1 1,0-1-1,0-1 1,8-2-1,-4 1 6,1-1 0,-1 0-1,0-1 1,0 0 0,0-1-1,9-7 1,-3 0-50,-1-2-1,-1 1 1,0-2-1,-1 1 1,0-2 0,-1 1-1,-1-2 1,9-21 0,-10 17-70,10-40 0,-10 28 18,-6 22-119,-4 16-175,-4 19-181,4-8 475,0 0 0,-5 21 0,2-14 18,-1 13 6,-4 23-105,6-48 113,1-5-11,1 0-1,0 0 0,0-1 0,0 1 1,0 0-1,1 0 0,0 0 0,1 9 1,1 2 55,-3-15-45,1 0 1,0 1-1,1-1 0,-1 0 1,0 0-1,0 1 1,0-1-1,1 0 1,-1 0-1,1 0 1,-1 0-1,1 0 0,-1 0 1,1 1-1,-1-1 1,1 0-1,1 0 1,3 7 71,-4-8-68,-1 1 1,0 0-1,1-1 0,-1 1 0,0-1 0,1 1 1,-1-1-1,1 1 0,-1-1 0,1 1 0,-1-1 1,1 1-1,0-1 0,-1 1 0,1-1 0,0 0 1,-1 0-1,1 1 0,0-1 0,-1 0 0,1 0 1,0 0-1,-1 1 0,1-1 0,0 0 0,-1 0 1,1 0-1,0 0 0,0 0 0,1-1 0,3 0 51,0-1-1,0 0 1,0 0 0,-1 0-1,1 0 1,0-1 0,-1 0-1,1 0 1,-1 0-1,6-6 1,7-7 13,16-22-1,-17 18-102,-13 16 38,60-73 232,-45 53-313,2 1-1,0 1 1,29-25 0,-47 46 55,-1 0 0,0 0 0,0 0 0,1 0 1,-1 0-1,0 0 0,1 0 0,-1 1 1,1-1-1,-1 0 0,3 0 0,-3 2-4,-1-1 0,0 1 1,0 0-1,0-1 0,0 1 0,0 0 0,0 0 0,0-1 0,0 1 0,0 0 0,0-1 0,-1 1 0,1 0 0,0-1 0,0 1 1,-1 0-1,1-1 0,-1 2 0,0 1-47,-6 19 19,0 0 1,-1-1-1,-2 0 0,-13 23 1,3-5 102,20-39-57,-11 21-66,1 1 1,-12 38-1,21-57 80,0 1 0,1 0 0,0 0 0,0-1 0,0 1 0,0 0 0,1-1 0,0 1 1,-1 0-1,3 4 0,-3-6 108,6-5 49,3 0-76,0 1-1,-1-2 1,0 1 0,1-1-1,-1 0 1,-1-1-1,1 0 1,10-8 0,-8 4-49,0-1 0,-1 0 0,0-1 1,15-21-1,-6-2-61,0 0 0,-3 0 1,14-42-1,-7 10 123,-3 0 1,15-100-1,-33 156-215,0 0 0,-1 0-1,0 0 1,-1-1 0,0 1-1,-1 0 1,-3-13 0,5 23 91,0-1 0,0 1 1,-1-1-1,1 1 0,0 0 1,0-1-1,-1 1 1,1 0-1,0-1 0,-1 1 1,1 0-1,0 0 0,-1-1 1,1 1-1,0 0 1,-1 0-1,1 0 0,-1-1 1,1 1-1,-1 0 0,1 0 1,0 0-1,-1 0 1,1 0-1,-1 0 0,1 0 1,-1 0-1,1 0 0,-1 0 1,1 0-1,0 0 0,-1 0 1,1 0-1,-1 0 1,1 1-1,-1-1 0,1 0 1,0 0-1,-1 0 0,1 1 1,-17 10-171,14-7 160,0 0-1,1 1 1,0-1 0,0 0 0,0 1-1,0 0 1,1-1 0,0 1-1,0 0 1,-1 8 0,2-10 22,-2 10 12,1 1 0,1 0 0,0-1 0,1 1 0,1 0 0,0-1 0,0 0 0,8 22 0,2-1-16,2 0 0,18 34 0,-10-28 164,1-1 1,2-1 0,1-2 0,43 47 0,-65-79-241,1 1 0,0-1 0,0 0 1,7 4-1,-10-7-271,0 0 0,0 0 0,0 0 0,1 0 0,-1 0 0,0-1 1,0 1-1,1-1 0,2 1 0,4-1-1283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2:05.93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1365 3648,'22'-2'6410,"-15"1"-6005,0 0-1,0-1 1,0 0 0,-1 0 0,1-1-1,0 0 1,10-6 0,-17 9-403,14-9 328,-1 0 0,0-1 0,18-19 0,-11 5-106,0-2 1,16-27-1,28-59-11,78-171 192,-23 7 43,-118 274-445,58-189 567,-50 158-440,-3-1 0,0 0 0,1-60 0,-7 83-55,0-1-1,-1 0 1,0 1 0,-1-1-1,-1 1 1,1 0 0,-6-13-1,8 23-97,-1 0-1,1 0 1,-1 0-1,1-1 0,-1 1 1,0 0-1,0 0 0,1 0 1,-1 0-1,0 1 1,0-1-1,0 0 0,0 0 1,-1 0-1,1 0 1,1 1-1,-1 0 1,1 0 0,-1 0-1,1 0 1,-1 0 0,0-1-1,1 1 1,-1 0-1,1 0 1,-1 1 0,0-1-1,1 0 1,-1 0 0,1 0-1,-1 0 1,1 0 0,-1 1-1,1-1 1,-1 0 0,0 1-1,-2 1-42,1 0 0,0 0 1,-1 0-1,1 1 0,0-1 0,0 1 0,0-1 0,-2 6 0,-6 10-16,2 0 0,0 1 1,-8 31-1,-10 62 283,19-79-86,-38 219 339,23-37-17,17-153-352,4-55-76,-8 135 169,8-105-5,7 66 1,-3-86 0,0 0 1,1-1 0,9 23-1,-11-36-134,-1 1-1,0-1 0,1 0 0,0 0 0,0 0 0,0-1 0,0 1 0,0 0 0,0-1 1,1 1-1,-1-1 0,1 0 0,0 0 0,0 0 0,0 0 0,0 0 0,0-1 0,0 1 1,0-1-1,0 0 0,1 0 0,-1 0 0,0 0 0,1-1 0,-1 1 0,1-1 0,-1 0 1,7 0-1,2-1 42,0-1 0,0-1 0,-1 1 0,1-2 0,-1 0 0,20-9 0,2-3-7,-2-2 1,0-1 0,-1-1-1,-2-2 1,0-1 0,-1-1-1,24-27 1,-25 25-37,-19 19-89,0 1 0,-1-2 0,11-13 1,-42 96-201,18-56 293,-4 9-116,-11 41 0,20-59 101,0-1 0,1 1 0,0 0 1,1 0-1,0 0 0,0 0 0,1 0 0,3 13 1,-4-20 25,1 0 1,0 0-1,0 0 1,1 0-1,-1 0 0,1 0 1,-1 0-1,1 0 1,0 0-1,0-1 1,0 1-1,0-1 1,0 0-1,1 1 1,-1-1-1,1 0 1,0 0-1,-1-1 0,1 1 1,0-1-1,0 1 1,0-1-1,0 0 1,0 0-1,1 0 1,-1 0-1,0-1 1,0 1-1,1-1 1,-1 0-1,0 0 0,0 0 1,1 0-1,-1-1 1,0 1-1,0-1 1,1 0-1,-1 0 1,0 0-1,5-3 1,-3 1-21,0 0 1,0-1-1,-1 0 1,0 0-1,1 0 1,-2 0-1,1 0 1,0-1 0,-1 0-1,5-8 1,-4 5 16,0 0 0,0 0 0,-1-1 0,0 1 0,0-1 0,1-10 1,-3 0 13,0 1 0,-1-1 0,-1 1 0,-4-28 0,3 34-96,-1 1 1,1-1-1,-2 1 1,-5-14-1,6 20 6,1-1-1,-1 1 1,-1-1 0,1 1-1,-1 0 1,0 0-1,0 0 1,0 1 0,-7-6-1,10 9 6,-1 1-1,1-1 0,-1 0 0,1 1 1,-1-1-1,1 1 0,-1-1 1,0 1-1,1 0 0,-1 0 0,1-1 1,-1 1-1,0 0 0,1 1 1,-1-1-1,1 0 0,-1 0 0,0 1 1,1-1-1,-1 1 0,1-1 1,-1 1-1,1 0 0,-1-1 0,1 1 1,0 0-1,-1 0 0,1 0 1,0 0-1,0 0 0,-2 2 0,1 0 0,-1-1 0,1 0 1,0 1-1,0-1 0,0 1 0,0-1 0,1 1 0,-1 0 0,1 0 0,-1 0 0,1 0 0,0 0 0,0 0 0,0 5 0,1-5 20,0-1-1,1 0 1,-1 0 0,1 0-1,-1 0 1,1 1-1,0-1 1,0 0-1,0 0 1,0-1 0,0 1-1,0 0 1,1 0-1,-1 0 1,1-1-1,-1 1 1,1-1 0,0 1-1,-1-1 1,1 0-1,0 1 1,0-1-1,0 0 1,4 1 0,-1 0 23,0 0 0,0 0 0,0-1 0,1 1 0,-1-1 0,1 0 0,-1-1 0,1 0 0,5 0 0,-6 0 3,0-1 1,-1 0-1,1-1 1,0 1 0,0-1-1,-1 0 1,1 0-1,-1 0 1,1-1-1,4-3 1,5-5 45,20-19 0,24-35 115,-4 5-138,-46 51-78,1 1-1,0 1 1,0 0-1,18-11 1,-26 18 25,-1 0-1,1-1 1,0 1 0,0-1-1,-1 1 1,1 0 0,0 0-1,0-1 1,0 1 0,-1 0-1,1 0 1,0 0 0,0 0-1,0 0 1,-1 0 0,1 0-1,0 0 1,0 0 0,0 0-1,-1 1 1,1-1 0,0 0-1,0 0 1,0 1 0,0 0 0,0 0 1,0 0 0,0 0-1,0 1 1,0-1-1,0 0 1,0 0-1,-1 0 1,1 1-1,0-1 1,-1 0 0,0 0-1,1 2 1,1 7-8,0-1 1,-1 0 0,0 15-1,-1-16-2,2 69 177,3 43-96,-2-98 46,0 0 1,1 0-1,9 28 1,-13-50-89,1 1 0,-1 0 0,0-1 0,1 1 0,-1 0 1,1-1-1,-1 1 0,1 0 0,-1-1 0,1 1 0,-1-1 0,1 1 1,0-1-1,-1 0 0,1 1 0,-1-1 0,1 1 0,0-1 1,0 0-1,-1 0 0,1 1 0,0-1 0,-1 0 0,1 0 0,0 0 1,0 0-1,0 0 0,-1 0 0,1 0 0,0 0 0,0 0 1,-1 0-1,1 0 0,1-1 0,1 0 23,0 0 0,0 0 0,0 0 0,0-1 0,0 1 0,0-1 0,4-3 0,2-3-7,0 0 1,-1 0-1,0-1 0,9-13 1,28-48-93,-27 42 30,37-66-72,31-48 17,-84 140 44,-1-1-1,1 1 0,0 1 1,0-1-1,0 0 0,-1 0 1,2 1-1,-1-1 0,2-1 1,-3 3 24,-1 0 0,1 0 0,0-1 0,-1 1 0,1 0 0,0 0 0,0 0 0,-1 0 0,1 0 0,0 0 0,-1 0 0,1 0 0,0 0-1,0 1 1,-1-1 0,1 0 0,0 0 0,-1 1 0,1-1 0,-1 0 0,1 1 0,0-1 0,-1 0 0,1 1 0,-1-1 0,1 1 0,-1-1 0,1 1 0,-1-1 0,1 1 0,-1-1 0,1 1 0,-1 0 0,0-1 0,0 1 0,1 0 0,-1-1 0,1 2 0,1 6-13,0-1-1,0 0 1,0 1-1,-1-1 0,1 14 1,2 9 56,4 20-74,-4-19 111,1 0 1,2 0-1,21 56 0,-28-86-55,0 1-1,1-1 0,-1 0 1,1 0-1,0 0 0,-1 0 1,1 0-1,0 0 0,0 0 1,-1 0-1,1 0 1,0-1-1,0 1 0,0 0 1,1 0-1,-1 0-8,0-1 0,-1 0 0,1 0 1,-1 0-1,1 0 0,-1 0 0,1 0 0,0 0 0,-1 0 0,1 0 1,-1 0-1,1 0 0,0 0 0,-1 0 0,1-1 0,-1 1 0,1 0 1,-1 0-1,1-1 0,-1 1 0,1 0 0,0-1 0,1-1 10,1-1 1,-1 1-1,0-1 0,0 1 0,0-1 0,-1 0 0,1 0 0,0 0 0,0-3 1,2-5 15,0 1 1,-1-1 0,-1 0 0,2-14 0,3-15 21,12-70-7,18-68-528,-36 177 464,-1 0 0,1 0 1,-1 1-1,1-1 0,-1 0 1,1 1-1,0-1 0,-1 0 1,1 1-1,0-1 0,0 1 1,-1-1-1,1 1 0,0-1 1,0 1-1,0 0 0,0-1 1,-1 1-1,1 0 0,0 0 1,0 0-1,0-1 0,0 1 1,0 0-1,0 0 0,1 1 1,31 1 66,-25-1-42,50 5 180,81 7-4,-115-12-124,1-2 0,0 0 0,38-8 1,-44 6-876,-8 2-2132,4 0 716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4:34.22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39 6 6144,'-24'-5'2784,"15"10"-2432,4-5-160,10 0-192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4:38.19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6 742 3904,'-1'1'105,"1"0"0,-1-1 0,1 1 0,-1 0 0,1-1 0,-1 1 0,1 0 1,0-1-1,-1 1 0,1 0 0,0 0 0,0 0 0,0-1 0,-1 1 0,1 0 0,0 0 0,0 0 0,0-1 0,0 1 0,0 0 1,0 0-1,1 0 0,-1-1 0,0 1 0,0 0 0,0 0 0,1 0 0,-1-1 0,1 1 0,-1 0 0,0-1 0,1 1 1,-1 0-1,1-1 0,-1 1 0,2 0 0,2 6 876,-4-7-858,0 1-1,1-1 1,-1 1-1,0-1 1,1 0-1,-1 1 1,0-1-1,1 0 1,-1 0-1,1 1 1,-1-1-1,1 0 1,-1 0-1,0 0 1,1 1-1,-1-1 1,1 0-1,-1 0 1,1 0-1,-1 0 1,1 0-1,-1 0 1,1 0-1,0 0 1,17-5 1452,-12 2-1152,0 0 0,0-1 0,9-6 1,76-74 1671,-18 15-1225,-55 52-829,-9 9-167,0 0 1,12-8-1,-21 16 107,0-1 0,1 1-1,-1 0 1,0 0 0,1-1 0,-1 1 0,1 0 0,-1 0-1,0-1 1,1 1 0,-1 0 0,1 0 0,-1 0 0,1 0 0,-1 0-1,0 0 1,1 0 0,-1 0 0,1 0 0,-1 0 0,2 0 0,-2 1-17,0-1 0,0 1 1,1 0-1,-1 0 1,0-1-1,0 1 1,0 0-1,0 0 1,0-1-1,0 1 0,0 0 1,0 0-1,0-1 1,-1 1-1,1 0 1,0 0-1,-1 0 0,-40 154 79,-64 153 0,82-256 554,-30 54 0,42-82-141,-4 3 1222,13-25-946,2-3-201,2-7 194,1-5-137,12-50-12,52-141-294,-45 146-296,3 1 1,53-87-1,83-91-35,-147 216-18,0 1 0,1 0 1,0 2-1,1 0 0,23-17 1,-38 32 41,0 0 1,0 0-1,1 0 1,-1 1-1,0-1 1,0 0-1,0 1 1,1-1-1,-1 1 1,0 0-1,1-1 1,-1 1-1,0 0 1,1 0-1,-1 0 1,1 0 0,-1 0-1,0 0 1,1 0-1,-1 0 1,0 1-1,1-1 1,-1 1-1,0-1 1,0 1-1,1-1 1,-1 1-1,0-1 1,0 1-1,0 0 1,0 0-1,0 0 1,1 0-1,-2 0 1,1 0 0,0 0-1,0 0 1,1 1-1,1 4-1,0-1 0,0 1 0,0-1 0,-1 1 1,0 0-1,3 10 0,-2 3-11,0 0 0,-1 0 1,-1 0-1,-1 0 1,-3 28-1,-3-3 14,-14 51-1,12-62 168,-16 38-1,19-58-61,0-1-1,-1 0 1,-1-1 0,0 1-1,-1-1 1,-8 10 0,13-18-25,1-1 1,-1 1-1,0-1 1,1 0-1,-1 0 1,0-1 0,0 1-1,0 0 1,0-1-1,-1 0 1,-4 2-1,7-3-33,0 0-1,0 0 0,0 0 0,0 0 0,0 0 0,0 0 0,0 0 0,0 0 0,0 0 1,0 0-1,0-1 0,0 1 0,0 0 0,0-1 0,0 1 0,0 0 0,-1-2 0,1 1 3,0 0 0,0 0 0,0 0 0,1 0 0,-1 0 0,0-1 0,0 1-1,1 0 1,-1 0 0,1-1 0,-1 1 0,1 0 0,0-1 0,-1 1 0,1 0-1,0-3 1,0-1-27,0 0-1,0 1 1,1-1-1,0 1 1,-1-1-1,2 1 1,-1-1-1,0 1 0,1-1 1,0 1-1,0 0 1,0 0-1,1 0 1,3-5-1,5-5-42,1 0-1,19-16 0,-28 27 42,24-21-40,1 1 0,1 2 0,51-29 0,101-40-152,-125 64 178,3 0 94,65-35 262,-70 29 40,-48 25-488,-11 8-144,-17 8 12,-16 6 151,29-12 95,1 0 1,-1 1-1,1 0 0,0 0 0,0 1 1,-11 7-1,18-11-7,1-1 1,-1 1 0,1-1-1,-1 1 1,1-1-1,-1 1 1,1-1-1,-1 1 1,1-1-1,-1 1 1,1 0-1,-1-1 1,1 1-1,0 0 1,0-1-1,-1 1 1,1 0-1,0-1 1,0 1-1,0 0 1,0 0-1,-1-1 1,1 1-1,0 0 1,1 0-1,-1-1 1,0 1 0,0 0-1,0-1 1,0 1-1,0 0 1,1 0-1,-1-1 1,0 1-1,1 0 1,-1-1-1,0 1 1,1-1-1,-1 1 1,1 0-1,0 0 1,3 2-1,0 1 0,1-1-1,-1 0 1,1-1 0,5 3 0,9 5 2,-4 2-3,0 1 0,-1 0 1,16 19-1,-14-15 32,27 23 1,-40-37 4,1-1-1,-1 1 0,1-1 0,-1 0 1,1-1-1,-1 1 0,1-1 0,0 1 1,0-1-1,0 0 0,0 0 1,0-1-1,0 1 0,0-1 0,0 0 1,4-1-1,-1 0 16,-1 0 0,0 0 0,0-1 0,1 0 0,-1-1 0,0 1 0,-1-1 0,1 0 0,6-5 0,3-2 109,8-5-144,39-33 1,-23 22-100,-43 32-18,-1 0 1,1 0 0,0 1 0,1-1-1,-1 1 1,1-1 0,-4 15 0,0 2 100,-5 30 0,10-40 9,1 0 0,-1 0-1,2 25 1,1-33 15,-1-1-1,1 1 1,0 0 0,0-1-1,0 1 1,1-1 0,-1 1-1,1-1 1,0 0 0,1 0-1,-1 0 1,1 0 0,0 0 0,3 4-1,-5-7-5,0 0 0,0 0 0,0 0 0,0 0 0,1 0 0,-1 0 0,0 0 0,0-1 0,1 1-1,-1 0 1,0-1 0,1 1 0,-1-1 0,0 1 0,1-1 0,-1 0 0,1 0 0,-1 0 0,1 1 0,-1-1 0,2-1-1,-1 1 13,0-1 0,0 0 0,0 1 0,0-1 0,-1 0 0,1 0 0,0 0 0,-1-1 0,1 1 0,-1 0-1,1-1 1,-1 1 0,2-3 0,2-3 58,0 0 1,-1-1-1,0 0 0,0 1 1,4-15-1,-4 10-53,-1 0 0,0 0 1,-1 0-1,-1 0 0,1-18 1,-2 24-10,-1 0 0,1 0 0,-1 0 0,0-1 0,0 1 0,0 0 0,-1 0 0,0 1 0,-1-1 0,1 0 0,-1 1 0,-5-8 0,5 8-88,1 2 11,-1-1 0,1 1 0,-1-1 0,0 1 0,0 0 0,0 0 0,0 0 0,-1 1 0,1-1 0,-1 1 0,0 0 0,1 0 1,-6-2-1,-7-1-125,16 5 176,0 0 0,0 0 0,0 0 0,0 0 0,0 0-1,0 0 1,0 0 0,0 0 0,0 0 0,0 0 0,-1 0-1,1 0 1,0 0 0,0 0 0,0 0 0,0 0 0,0 0-1,0 0 1,0 0 0,0 0 0,0 0 0,0 0 0,0 0-1,0-1 1,0 1 0,0 0 0,0 0 0,-1 0 0,1 0-1,0 0 1,0 0 0,0 0 0,0 0 0,0 0 0,0 0-1,0 0 1,0 0 0,0 0 0,0-1 0,0 1 0,0 0 0,0 0-1,0 0 1,0 0 0,0 0 0,0 0 0,0 0 0,0 0-1,0 0 1,0 0 0,0 0 0,0 0 0,0-1 0,0 1-1,0 0 1,0 0 0,0 0 0,1 0 0,-1 0 0,0 0-1,0 0 1,0 0 0,19-3-42,-11 3 156,5-2-69,19-2-123,2 1 0,-1 2 0,59 5 0,-86-3 57,0 1 0,1-1 0,-1 1 0,0 0-1,0 1 1,11 5 0,-14-6 15,1 0-1,-1 1 1,0-1-1,0 1 1,0 0-1,0-1 1,-1 1-1,1 1 1,-1-1-1,0 0 1,0 0-1,4 8 1,-1 4 7,-1 0 0,-1 0 0,0 1 0,-1-1 0,0 1 0,-1 0 0,-1-1 0,-2 21 0,-4 14-72,-14 59 0,9-60 123,-3-1 1,-1-1-1,-3-1 0,-41 80 0,56-120 31,0-1 0,0 1 0,-1-1 0,0 0 0,0 0 0,0-1 0,0 1 0,-1-1 0,-6 5 1,11-8-67,0-1 1,-1 0 0,1 0 0,0 0 0,-1 0 0,1 1 0,0-1 0,-1 0 0,1 0 0,0 0 0,-1 0 0,1 0 0,0 0-1,-1 0 1,1 0 0,-1 0 0,1 0 0,0 0 0,-1 0 0,1 0 0,0 0 0,-1 0 0,1 0 0,0-1 0,-1 1 0,1 0-1,0 0 1,-1 0 0,1 0 0,0-1 0,-1 1 0,1 0 0,0 0 0,0-1 0,-1 1 0,1 0 0,0-1 0,0 1-1,0 0 1,-1-1 0,1 1 0,0 0 0,0-1 0,0 1 0,0 0 0,0-1 0,-4-16 278,4 16-275,0-11-11,1-1-1,0 1 1,1 0 0,0 0-1,1 0 1,0 0 0,8-18-1,-6 15 7,20-52 62,2 0 0,64-111 0,-62 131-160,2 1 0,3 1 0,1 2 0,47-45 0,-77 83 33,0 1 1,1-1 0,0 1 0,0 0 0,0 1-1,11-6 1,-15 8 25,0 0 0,0 1 0,0-1 0,0 0-1,0 1 1,0 0 0,0-1 0,0 1 0,0 0 0,0 0-1,0 0 1,0 0 0,0 0 0,1 1 0,-1-1 0,0 1-1,0-1 1,0 1 0,0 0 0,0 0 0,-1-1 0,1 1-1,0 1 1,0-1 0,0 0 0,-1 0 0,2 2 0,-1-1 29,-1 0 1,0 0-1,0 0 1,0 0-1,0 1 1,0-1 0,0 0-1,-1 0 1,1 1-1,-1-1 1,1 0-1,-1 5 1,-1 30-253,1-30 218,-1 5 20,0 1-1,0-1 1,-2 1 0,1-1 0,-2 0-1,1 0 1,-2 0 0,0 0 0,0-1-1,-1 0 1,0 0 0,-9 11 0,12-19 36,0 0 1,0 0 0,0 0 0,0-1 0,0 1 0,-1-1 0,1 0-1,-1 0 1,1 0 0,-1-1 0,0 1 0,0-1 0,0 0 0,0 0 0,0 0-1,0-1 1,0 1 0,0-1 0,0 0 0,0 0 0,0 0 0,0-1-1,0 1 1,0-1 0,0 0 0,-5-2 0,8 2-26,0 1 0,1 0 0,-1 0 0,1-1-1,-1 1 1,0 0 0,1-1 0,-1 1 0,1 0 0,-1-1 0,1 1 0,-1-1 0,1 1 0,-1-1 0,1 1-1,0-1 1,-1 0 0,1 0-3,0 1-1,0 0 0,0 0 0,0-1 1,0 1-1,0 0 0,0-1 1,0 1-1,0 0 0,1 0 0,-1-1 1,0 1-1,0 0 0,0 0 1,0-1-1,0 1 0,1 0 1,-1 0-1,0 0 0,0-1 0,0 1 1,1 0-1,-1 0 0,0 0 1,0-1-1,1 1 0,20-8-257,-19 7 225,8-1-11,-1 0 1,14 0-1,-13 1 29,-1 0 1,15-4-1,-2-3 109,-1-1 0,1-1-1,-2-1 1,38-24 0,10-6-154,12-7 49,-68 40-72,41-31 397,-49 36-303,0-1 0,0 1-1,0-1 1,-1 0 0,0 0 0,0-1 0,0 1-1,0-1 1,3-6 0,-6 9-22,1 1 1,-1-1-1,1 1 1,-1-1-1,1 1 1,-1-1-1,0 1 1,0-1-1,0 0 0,0 1 1,0-1-1,0 1 1,0-1-1,-1 1 1,1-1-1,0 1 1,-1-1-1,1 1 0,-1-1 1,0 1-1,1-1 1,-1 1-1,0 0 1,0-1-1,0 1 1,0 0-1,0 0 1,0 0-1,0 0 0,-1 0 1,1 0-1,0 0 1,-2-1-1,0 1-23,0 0 0,0-1 0,0 2 0,0-1 0,-1 0 0,1 0 0,0 1 0,0 0 0,0 0-1,-1 0 1,1 0 0,0 0 0,0 1 0,-1-1 0,1 1 0,-3 1 0,0 0 1,0 1 0,0 0 1,0 0-1,1 1 0,-1-1 0,1 1 1,0 0-1,0 1 0,1-1 0,-1 1 1,1 0-1,0 0 0,0 0 0,1 1 1,-5 9-1,4-9 29,2 0 1,-1 1-1,1-1 1,0 1-1,0-1 0,1 1 1,-1 0-1,2 0 1,-1 0-1,1 0 0,0 0 1,0 0-1,1 0 1,2 11-1,0-10 13,0 0 0,0 0-1,1 0 1,0 0 0,0-1 0,1 1 0,0-1 0,0 0-1,1-1 1,-1 1 0,2-1 0,-1 0 0,1-1-1,-1 0 1,12 7 0,-12-8 26,1-1-1,-1 0 0,1 0 1,0-1-1,0 0 1,0 0-1,0 0 1,0-1-1,0 0 0,0 0 1,0-1-1,0 0 1,1 0-1,-1-1 1,0 0-1,0 0 0,0-1 1,13-4-1,3-5 60,-1 0-1,0-2 0,-1 0 1,-1-1-1,0-1 0,0-2 1,29-31-1,33-35-272,-82 83 162,1 0 0,-1-1 1,1 1-1,-1-1 1,1 1-1,-1 0 1,1-1-1,0 1 1,-1 0-1,1-1 0,-1 1 1,1 0-1,0 0 1,-1 0-1,1-1 1,0 1-1,-1 0 0,1 0 1,-1 0-1,1 0 1,0 0-1,-1 0 1,1 1-1,0-1 1,17 33-212,-14-18 244,-1 0-1,0 0 0,2 28 1,-3-21-4,5 25 1,-4-33 13,-1-4-3,0 1 0,1-1-1,1 0 1,6 14 0,-10-23-14,0-1 0,1 1-1,-1 0 1,1-1 0,-1 1 0,1 0 0,0-1-1,-1 1 1,1-1 0,-1 1 0,1-1 0,0 1-1,0-1 1,-1 0 0,1 1 0,0-1 0,-1 0-1,1 1 1,0-1 0,0 0 0,0 0 0,-1 0 0,1 0-1,0 0 1,0 0 0,0 0 0,-1 0 0,1 0-1,0 0 1,0 0 0,0 0 0,-1-1 0,1 1-1,0 0 1,0-1 0,-1 1 0,1 0 0,0-1 0,0 0-1,3-2 28,1 1 0,-1-1-1,-1-1 1,1 1 0,4-5 0,42-50 128,14-14 140,-16 24-136,-22 24-106,0-2 1,-2-1 0,-2 0-1,28-44 1,-31 36-134,-1-1-1,-3 0 1,0-2 0,-3 0-1,-1 0 1,-2-1 0,8-70-1,-17 107 32,0-23-358,0 25 389,0-1 0,0 1 0,0-1 1,0 1-1,0-1 0,0 1 0,0-1 1,-1 1-1,1 0 0,0-1 0,0 1 0,-1-1 1,1 1-1,0 0 0,0-1 0,-1 1 0,1 0 1,0-1-1,-1 1 0,1 0 0,0 0 1,-1-1-1,1 1 0,-1 0 0,1 0 0,-1-1 1,1 1-1,0 0 0,-1 0 0,1 0 1,-1 0-1,1 0 0,-1 0 0,1 0 0,-1 0 1,1 0-1,-1 0 0,1 0 0,0 0 0,-1 0 1,1 0-1,-1 0 0,1 0 0,-1 1 1,1-1-1,-1 0 0,1 1 0,-3 0-32,0 1-1,1 0 0,0 0 1,-1 0-1,1 0 1,0 1-1,0-1 0,0 0 1,0 1-1,0 0 1,-1 4-1,-4 4-30,-19 31-222,-35 79 1,-11 58 363,57-134-136,-16 67-1,26-85 83,1 0-1,1 0 1,1 1-1,3 27 1,-1-46 72,1 1 0,0-1 0,6 19 0,-7-27-64,0 1-1,1-1 1,-1 1-1,1-1 0,0 1 1,-1-1-1,1 1 1,0-1-1,0 1 0,0-1 1,0 0-1,0 0 1,0 1-1,0-1 0,0 0 1,1 0-1,-1 0 1,0 0-1,1-1 0,-1 1 1,1 0-1,-1 0 1,1-1-1,-1 1 0,1-1 1,-1 1-1,1-1 1,-1 0-1,1 0 0,0 1 1,1-1-1,2-1 18,-1 0-1,1-1 0,-1 1 0,0-1 1,0 1-1,0-1 0,0-1 1,6-3-1,30-26 146,-30 24-137,155-141 236,-162 146-301,2-2-39,-1 0 1,1 0-1,0 1 1,1 0 0,-1 0-1,1 0 1,7-3 0,-13 7 50,1 0 0,-1-1 0,0 1 0,0 0 0,0 0 0,1 0 0,-1 0 0,0 0 0,0 0 1,1 0-1,-1 0 0,0 0 0,0 0 0,1 0 0,-1 1 0,0-1 0,0 0 0,0 0 0,1 0 1,-1 0-1,0 0 0,0 0 0,0 0 0,1 1 0,-1-1 0,0 0 0,0 0 0,0 0 0,0 0 1,1 1-1,-1-1 0,0 0 0,3 11-31,-4 13 69,1-23-40,-3 30-11,2-1 0,1 0 1,5 46-1,-4-69 26,1 1-1,0 0 1,1 0 0,0-1 0,4 10-1,-5-15 15,-1 1-1,1 0 1,0 0-1,-1 0 1,1-1-1,1 1 1,-1-1-1,0 0 1,0 1-1,1-1 1,-1 0-1,1-1 0,0 1 1,0 0-1,3 1 1,-4-2-3,0-1 0,0 0 1,0 0-1,-1 0 0,1 0 0,0 0 1,0 0-1,0 0 0,-1 0 0,1-1 1,0 1-1,0 0 0,0-1 0,-1 0 1,1 1-1,0-1 0,-1 0 0,1 0 1,-1 0-1,2-1 0,2-3 44,0 1 0,0-1 0,-1 1 0,6-8 0,66-100 422,-24 32-450,-46 72-55,2-3 24,0 0 1,0-1-1,-2 0 1,1 0-1,5-18 1,-11 29-16,-1 0 1,0 0-1,1 0 1,-1 0 0,0 0-1,0 0 1,0-1-1,0 1 1,0 0 0,0 0-1,0 0 1,0 0-1,0 0 1,0 0 0,-1 0-1,1 0 1,0 0 0,-1-1-1,0 1-15,1 0 1,-1 1-1,0-1 0,1 0 0,-1 1 1,0-1-1,1 1 0,-1 0 1,0-1-1,1 1 0,-1-1 0,0 1 1,0 0-1,0 0 0,1-1 0,-1 1 1,0 0-1,-1 0 0,-1 0-22,0 0-1,1 0 0,-1 0 1,1 1-1,-1-1 1,0 1-1,1-1 0,-1 1 1,1 0-1,0 0 1,-1 0-1,1 1 0,-5 2 1,1 1 35,0 1 1,0 0-1,1 1 0,-1-1 1,1 1-1,1 0 0,0 0 1,0 1-1,0-1 1,0 1-1,1 0 0,-3 13 1,4-13 23,1-1 0,0 0 0,0 0 0,0 1 0,1-1 0,0 0 0,0 1 0,1-1 0,0 1 0,0-1 0,1 0 0,0 0 0,0 0 0,6 12 0,-7-17 17,0 0 0,-1-1 0,2 1 0,-1 0 0,0 0 0,0-1 0,0 1 0,1-1 0,-1 1-1,1-1 1,-1 1 0,1-1 0,0 0 0,-1 0 0,1 0 0,0 0 0,0 0 0,0 0 0,0-1 0,0 1 0,0-1-1,0 1 1,0-1 0,0 1 0,0-1 0,0 0 0,0 0 0,0 0 0,2-1 0,2 0 45,1-1 1,-1-1-1,0 1 0,0-1 1,-1 0-1,1 0 0,8-7 1,141-102 170,-69 49-54,-50 36-163,41-27-553,-69 50 244,-6 8 132,-9 14 9,-45 69-154,16-30 352,-60 103 632,90-145-475,6-15-208,0 1 1,0-1-1,0 0 0,0 1 0,0-1 1,0 0-1,0 0 0,0 1 1,0-1-1,0 0 0,0 0 1,0 1-1,0-1 0,0 0 1,0 0-1,0 1 0,0-1 1,0 0-1,0 1 0,0-1 1,0 0-1,0 0 0,1 1 1,-1-1-1,0 0 0,0 0 1,0 0-1,0 1 0,1-1 1,-1 0-1,0 0 0,0 0 1,1 0-1,-1 1 0,0-1 1,0 0-1,1 0 0,-1 0 1,0 0-1,0 0 0,1 0 1,-1 0-1,0 0 0,0 0 1,1 0-1,-1 0 0,1 0 0,13-2 123,-11 1-79,30-8-44,-1-2 0,0-1 1,35-20-1,-13 6-3642,2 3-5691,-38 19 6134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4:38.55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53 16 9056,'-38'-9'4096,"29"6"-3552,4-1 320,10 8-576,-1-4-512,1 0 64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4:46.26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1 101 4992,'0'-1'61,"0"1"0,0 0 1,0 0-1,0 0 0,0 0 0,0 0 1,0 0-1,0 0 0,0 0 0,0-1 1,0 1-1,0 0 0,0 0 0,0 0 1,0 0-1,0 0 0,0 0 0,0 0 1,0-1-1,0 1 0,0 0 0,0 0 1,0 0-1,0 0 0,0 0 1,0 0-1,0 0 0,0-1 0,0 1 1,0 0-1,0 0 0,0 0 0,0 0 1,0 0-1,0 0 0,1 0 0,-1 0 1,0 0-1,0 0 0,0-1 0,0 1 1,0 0-1,0 0 0,0 0 0,1 0 1,8-6 1487,14-4 126,30-8-523,0 3 0,1 2 0,1 2 0,76-4 0,226 7-2530,-245 9-1046,-38-1-4328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4:44.45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130 149 1824,'-2'-5'526,"0"1"1,0-1 0,1 1-1,0-1 1,-1 0-1,2 0 1,-1 0-1,1 1 1,-1-1-1,1 0 1,1-6-1,-1-2 1049,6-24 3556,-7 37-5130,1-1 0,0 1 1,0 0-1,0 0 1,0 0-1,0 0 1,0 0-1,0 0 0,-1 0 1,1 0-1,0 0 1,0 0-1,0 0 1,0 0-1,0 0 0,0 0 1,0 0-1,-1 0 1,1 0-1,0 0 1,0 0-1,0 0 0,0 0 1,0 0-1,0 0 1,-1 0-1,1 0 1,0 0-1,0 0 0,0 1 1,0-1-1,0 0 1,0 0-1,0 0 1,0 0-1,0 0 0,0 0 1,-1 0-1,1 0 1,0 1-1,0-1 1,0 0-1,0 0 0,0 0 1,0 0-1,0 0 1,0 0-1,0 0 1,0 1-1,0-1 0,-5 6-89,-4 8 271,1 1 0,1-1 0,0 1 0,2 0 0,-9 31 0,-8 83 671,14-75-535,-6 37 492,-5 154 0,19-228-574,-1 17 160,2-25 795,3-14 1280,7-21-2343,2 0 0,0 0 0,31-42 0,-35 56-181,0 1 0,1 1 0,0-1 0,1 1 0,0 1-1,0 0 1,1 1 0,1 0 0,19-10 0,-28 17 7,0-1 0,0 1 0,0 0 0,0 0 0,0 0 0,0 0 0,0 1 1,1 0-1,-1 0 0,0 0 0,0 0 0,0 1 0,0-1 0,0 1 0,5 1 0,-3 0 12,-1 1-1,0-1 1,0 1-1,0 0 1,0 0-1,-1 0 1,1 1-1,-1-1 1,0 1-1,6 6 1,-6-5 21,0 0 0,0 1 0,0-1 1,-1 1-1,0 0 0,0 0 0,0 0 1,-1 0-1,0 0 0,0 1 0,0-1 0,-1 1 1,0-1-1,0 1 0,-1 0 0,0-1 1,0 1-1,0 0 0,-3 9 0,0-7 41,-1 1 0,0-1-1,0 0 1,-1 0-1,0 0 1,-1 0 0,0-1-1,0 0 1,-14 13 0,10-12 59,0 0 1,-1 0-1,0-1 1,0-1 0,-1 0-1,-23 10 1,29-14-8,-1-1 0,0 0 0,1 0 0,-1-1 0,0 0 0,0 0 0,-11-1 0,14 0-17,0 0 0,1-1-1,-1 1 1,0-1 0,1 0 0,-1 0 0,1 0 0,-1-1-1,1 1 1,-1-1 0,1 0 0,0 0 0,0 0 0,0 0-1,-4-4 1,6 5-61,1 1 0,-1-1 0,0 0 0,1 0 0,-1 0 0,1 0 0,-1 0 0,1 0 0,-1 0 0,1 0-1,0 0 1,0 0 0,-1 0 0,1 0 0,0 0 0,0 0 0,0 0 0,0-1 0,0 1 0,0 0 0,0 0 0,1 0 0,-1 0 0,0 0-1,1 0 1,-1 0 0,0 0 0,1 0 0,-1 0 0,1 0 0,0 0 0,-1 0 0,1 1 0,0-1 0,-1 0 0,1 0 0,0 1 0,1-2-1,2-2-21,0 1 1,0 0-1,0 0 0,0 1 0,1-1 0,-1 1 0,8-3 0,35-8-1,1 2 1,68-6-1,29-6-145,-45-2 90,-59 16 75,-48 21-238,-1-1 19,1 0 0,-7 15-1,13-24 227,0 0-1,1 0 1,-1 0-1,1 0 0,-1-1 1,1 1-1,0 0 1,0 0-1,-1 0 0,1 0 1,1 0-1,-1 0 1,0 0-1,0 0 0,1 0 1,-1 0-1,1 0 1,0 0-1,0 0 0,-1 0 1,1 0-1,0-1 1,0 1-1,1 0 1,1 2-1,-1-2 8,1-1 0,-1 1 0,1-1 1,0 1-1,-1-1 0,1 0 0,0 0 0,0 0 0,-1 0 0,1 0 1,0-1-1,0 0 0,0 1 0,0-1 0,0 0 0,0 0 0,4-1 1,1 0 83,-1 0 1,0-1-1,0 0 0,9-4 1,-14 5-67,1 0-1,-1 0 1,0 0-1,0 0 1,1 0-1,-1-1 1,0 1 0,0-1-1,0 1 1,-1-1-1,1 0 1,0 0 0,-1 0-1,1 0 1,-1 0-1,2-3 1,-3 3-24,0 1 0,1 0 1,-1-1-1,0 1 0,0-1 0,-1 1 1,1-1-1,0 1 0,0-1 0,-1 1 1,1 0-1,-1-1 0,1 1 0,-1 0 1,0-1-1,1 1 0,-1 0 0,0 0 1,0 0-1,0 0 0,0-1 0,-2 0 1,-2-3-41,1 1 1,-1 0-1,-10-6 1,2 3-66,0 0 0,-1 0 0,1 1 0,-1 1 0,-28-8 1,27 9 18,1-1-10,14 5 83,0 0 0,-1 0 1,1 0-1,0 0 0,0 0 0,0 0 0,0 0 0,0 0 0,0 0 0,-1 0 0,1 0 0,0 0 1,0 0-1,0 0 0,0 0 0,0 0 0,-1 0 0,1 0 0,0 0 0,0 0 0,0 0 0,0 0 0,0 0 1,0 0-1,-1 0 0,1 0 0,0-1 0,0 1 0,0 0 0,0 0 0,0 0 0,0 0 0,0 0 1,0 0-1,0-1 0,0 1 0,0 0 0,0 0 0,0 0 0,-1 0 0,1 0 0,0 0 0,0-1 1,0 1-1,0 0 0,0 0 0,0 0 0,0 0 0,0 0 0,1-1 0,-1 1 0,0 0 0,0 0 0,0 0 1,0 0-1,0 0 0,0 0 0,0-1 0,0 1 0,0 0 0,0 0 0,533-7 80,-428-2 138,-104 9-210,13-1 115,-14 1-114,1 0 0,-1 0 0,0 0 0,1 0 0,-1 0 0,0 0 0,1 0 0,-1 0 0,0-1 0,1 1 0,-1 0 0,0 0 0,1 0 0,-1-1 0,0 1 0,1 0 0,-1 0 0,0-1 0,0 1 0,1 0 0,-1 0 0,0-1 0,0 1 0,0 0 0,1-1 1,-1 1-1,0 0 0,0-1 0,0 1 0,0-1 0,-2 1-41,0 0 1,1 0 0,-1 0 0,0 0 0,0 1 0,0-1 0,0 1-1,-3 0 1,-18 9-111,-32 17-1,31-13 11,14-10 121,1 1 0,-1 0 0,2 1 0,-1 0 0,0 1 0,-10 10 0,18-16 17,1 0 1,-1 0-1,0 0 0,1 0 0,-1 0 0,0 0 1,1 0-1,-1 0 0,1 0 0,0 1 0,-1-1 1,1 0-1,0 0 0,0 0 0,0 0 0,0 1 1,0-1-1,0 0 0,0 0 0,0 0 0,0 0 1,0 1-1,1-1 0,-1 0 0,0 0 0,1 0 1,-1 0-1,1 0 0,0 0 0,-1 0 0,1 0 1,0 0-1,-1 0 0,1 0 0,0 0 0,0 0 1,0-1-1,0 1 0,0 0 0,0-1 0,0 1 1,1 0-1,2 2 32,0-1 0,0 0 1,1-1-1,-1 1 0,0-1 0,1 1 1,-1-1-1,1 0 0,7 0 0,-6-2 42,1 0 0,-1 0 0,1 0 0,-1-1 0,0 0 0,0 0 0,1 0 0,-2-1 0,1 0 0,0 0 0,0-1 0,-1 1 0,6-6 0,-2 1-28,1-1 0,-1 0 1,0 0-1,-1-1 0,13-20 1,-9 8 10,-1 1 1,-1-2 0,-1 1 0,7-32 0,17-98-55,-30 137-14,3-17 141,15-95-90,-19 109-82,-1-1 0,-1 0 0,0 0 0,-6-32 1,5 46-34,0 1 1,-1-1 0,1 1 0,-1-1-1,0 1 1,-1 0 0,-4-7 0,6 10 43,1 0 0,-1 0 0,1 1 0,-1-1 0,0 0 0,1 1 0,-1-1 0,0 1 0,0-1 0,0 1 0,1-1 0,-1 1 0,0-1 0,0 1 1,0 0-1,0 0 0,0-1 0,-1 1 0,1 0 4,0 0 1,0 1-1,0-1 1,1 0-1,-1 1 0,0-1 1,0 1-1,0-1 1,0 1-1,0-1 1,1 1-1,-1-1 0,0 1 1,0 0-1,1-1 1,-1 1-1,1 0 1,-1 0-1,1 0 0,-1-1 1,0 3-1,-6 12-49,0 1-1,1 1 1,1-1-1,0 1 1,-3 25 0,5-22 53,-17 93-2,-4 137 0,23-232 70,1 1 1,1-1-1,0 0 1,2 0-1,0 0 0,9 30 1,-11-46-27,0 1 0,0-1 0,0 0 0,0 1 0,0-1 0,1 0 0,-1 0 0,1 0 0,-1 0 0,1 0 0,0 0 0,0 0 0,3 2 0,-3-3 13,-1 0-1,1-1 0,0 1 1,-1-1-1,1 1 1,0-1-1,0 1 0,0-1 1,-1 0-1,1 0 0,0 0 1,0 0-1,0 0 1,0-1-1,-1 1 0,1 0 1,0-1-1,0 1 1,3-3-1,15-6 96,0-2-1,20-13 1,3-3-20,150-89-103,-192 116-26,14-8-259,-15 8 272,1 0-1,-1 0 1,0 0-1,0 0 1,1 0-1,-1 0 1,0 0-1,0 0 0,1 0 1,-1 0-1,0 0 1,0 0-1,1 0 1,-1 0-1,0 0 0,0 0 1,1 0-1,-1 0 1,0 0-1,0 0 1,1 1-1,-1-1 1,0 0-1,0 0 0,0 0 1,1 0-1,-1 1 1,0-1-1,0 0 1,0 0-1,0 0 1,0 1-1,1-1 0,-1 0 1,0 0-1,0 1 1,0-1-1,0 0 1,0 0-1,0 1 1,0-1-1,0 0 0,0 0 1,0 1-1,0-1 1,0 0-1,0 0 1,0 1-1,0-1 1,0 0-1,0 0 0,0 1 1,0-1-1,-1 0 1,1 0-1,0 1 1,0-1-1,0 0 1,-14 54-344,8-30 293,-6 31 0,12-51 77,0 0-1,-1-1 0,1 1 1,1-1-1,-1 1 0,1 0 1,-1-1-1,1 1 0,0-1 1,0 1-1,3 5 1,-3-7 19,0 0 1,0-1 0,1 1 0,-1 0 0,0-1-1,1 1 1,-1-1 0,1 1 0,-1-1 0,1 0-1,-1 0 1,1 0 0,0 0 0,0 0 0,0 0-1,0 0 1,0 0 0,0-1 0,0 1 0,0-1-1,3 1 1,3-1 52,0 0 0,0-1-1,0 1 1,-1-2 0,1 1-1,0-1 1,-1 0-1,1-1 1,-1 1 0,0-2-1,0 1 1,0-1 0,0 0-1,10-8 1,6-7-32,-1-1 0,30-35 0,-31 32 50,-10 15-317,-11 8 199,0 0 0,0 0 0,0-1 0,0 1 0,0 0 0,0 0 0,1 0 0,-1 0 0,0 0 1,0 0-1,0 0 0,0 1 0,0-1 0,0 0 0,1 0 0,-1 0 0,0 0 0,0 0 0,0 0 0,0 0 0,0 0 0,0 0 1,0 0-1,1 0 0,-1 0 0,0 0 0,0 0 0,0 1 0,0-1 0,0 0 0,0 0 0,0 0 0,0 0 0,0 0 0,0 0 1,0 0-1,0 1 0,0-1 0,0 0 0,0 0 0,0 0 0,1 0 0,-1 1 0,-3 21-595,2-16 688,-3 13-181,-1 0 0,-12 29 0,4-13 173,-4 17-17,-2 6-61,-3 0 0,-33 63-1,38-89 12,8-13 99,-1-1-1,-1 0 0,0-1 0,-1 0 0,-17 18 1,28-34-91,0 0 1,0 0-1,0 0 1,0 0-1,1-1 1,-1 1 0,0 0-1,0 0 1,0-1-1,-1 1 1,1-1-1,0 1 1,0-1 0,0 1-1,0-1 1,0 0-1,-1 1 1,1-1-1,0 0 1,0 0 0,-1 0-1,1 0 1,0 0-1,0 0 1,0 0-1,-3-1 1,3 0-1,0 0-1,-1 0 1,1-1 0,0 1 0,0 0 0,0 0-1,0-1 1,0 1 0,1 0 0,-1-1-1,0 1 1,1-1 0,-1 1 0,1-1 0,-1 1-1,1-1 1,0 1 0,-1-1 0,1 1-1,0-3 1,0-4 7,0-1-1,1 0 0,0 1 1,0-1-1,1 1 0,0-1 0,3-8 1,25-56 12,-21 57 40,0 0 0,0 0 0,2 1 0,0 0 0,0 1 0,1 0 0,1 1 0,0 1 0,1 0 0,1 0 0,23-13 0,-20 14-375,2 1-1,-1 1 1,35-11-1,-32 14-1270,1 1 0,0 0-1,30-1 1,-16 7-2023,-3 6-3382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4:45.58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3 167 4800,'0'-2'302,"0"-1"0,0 0 0,1 0 0,-1 1 0,1-1 0,0 0 0,0 1 0,0-1 0,0 0 0,0 1 1,1 0-1,2-5 0,1 0 1488,-1 14 1831,7 42-3061,-6-15-41,-2 1-1,-1 60 1,-14 74 484,5-89-597,1-13-239,-4 72 1469,9-132-937,-1-9-77,-3-13 206,3-22-527,2 1 0,5-54 0,-4 75-265,5-39-25,2 0 1,3 0-1,2 1 0,2 1 1,3 0-1,1 1 0,48-86 1,-61 126-57,1 0 1,0 0 0,0 0 0,1 1 0,1 0 0,17-15-1,-24 24 22,-1-1-1,1 1 1,0 0-1,0 0 0,0 0 1,0 0-1,0 0 1,0 0-1,0 1 1,0-1-1,1 1 1,-1-1-1,0 1 0,0 0 1,0 0-1,1 0 1,-1 0-1,0 0 1,0 0-1,1 1 0,-1-1 1,0 1-1,0-1 1,0 1-1,0 0 1,0 0-1,0 0 0,0 0 1,0 0-1,0 1 1,0-1-1,-1 0 1,4 4-1,0 0-17,0 0-1,-1 1 1,0 0-1,1 0 1,-2 0-1,1 0 1,-1 1-1,0-1 1,3 11-1,-3-6 27,0 0-1,-1 0 1,0 0-1,-1 0 1,0 0-1,-1 0 1,-1 1-1,-1 14 1,1-20 38,-1 1 0,1-1 0,-1 0 0,0 1 0,0-1 0,-1 0 0,0-1 0,0 1 0,0 0 0,-1-1 0,0 0 0,0 0 1,0 0-1,-1 0 0,-9 7 0,-8 3 21,-1-2 0,-35 15 1,44-21 51,9-5-454,-1 0 0,0 0-1,0 0 1,0-1 0,-8 2 0,-13-2-9029,35-17 1521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4:50.02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0 731 4992,'1'-1'129,"-1"1"0,1-1 1,-1 1-1,1-1 0,-1 1 0,1 0 1,-1-1-1,1 1 0,-1 0 0,1-1 1,0 1-1,-1 0 0,1 0 1,0-1-1,-1 1 0,1 0 0,0 0 1,0 0-1,16-3 1591,-11 1-1377,0 1-1,0-1 1,0-1 0,-1 1 0,1-1 0,-1 1 0,1-2 0,-1 1-1,0 0 1,-1-1 0,6-5 0,7-7 453,22-29 0,-28 32-380,3-4-93,-1-1 1,-1-1-1,11-21 0,24-63 470,4-7-47,-48 105-816,0-1-1,-1 0 1,1 0 0,-1 0-1,-1 0 1,1 0-1,-1 0 1,0 0 0,0-8-1,-2 32-151,-1 0 0,-8 34 0,0-6 232,4-7 123,1 0 1,2 0-1,4 57 0,-1-92-48,0-1 0,0 0 0,1 0 0,-1 0 0,1 0 0,0 0 0,0 0 0,0 0 0,0-1 0,1 1 0,-1 0 0,1 0 0,0-1 0,-1 1-1,4 2 1,-2-3-3,-1 0 0,0-1-1,1 1 1,0-1 0,-1 0-1,1 1 1,0-1-1,-1-1 1,1 1 0,0 0-1,0-1 1,0 1 0,0-1-1,0 0 1,0 0-1,5-1 1,20-1 156,0-2-1,47-13 1,52-26 46,24-24-582,-166 85-801,-28 16 744,-49 48 1,89-79 381,1 0 1,-1 1-1,0-1 1,1 1-1,-1-1 1,-2 8-1,5-11-8,-1 1 0,1 0-1,0 0 1,-1 0 0,1-1 0,0 1-1,0 0 1,0 0 0,0 0-1,-1 0 1,1-1 0,0 1 0,1 0-1,-1 0 1,0 0 0,0 0-1,0-1 1,0 1 0,1 0 0,-1 0-1,0 0 1,1-1 0,-1 1 0,1 0-1,-1-1 1,0 1 0,1 0-1,0-1 1,-1 1 0,1 0 0,-1-1-1,1 1 1,0-1 0,-1 1-1,1-1 1,0 0 0,0 1 0,-1-1-1,1 0 1,1 1 0,3 0 76,0 1 0,0-1 0,-1-1 1,1 1-1,0-1 0,0 0 0,0 0 1,0 0-1,-1-1 0,1 1 0,0-1 0,0 0 1,-1-1-1,1 1 0,0-1 0,-1 0 1,0 0-1,7-4 0,-6 3-47,0-1-1,-1 1 1,1-1-1,-1 0 1,0 0-1,0 0 1,0 0 0,-1-1-1,0 0 1,0 1-1,0-1 1,0 0 0,-1-1-1,1 1 1,1-10-1,-3 11-77,0 0 1,0 0-1,0 0 0,-1 0 0,0 0 0,0 0 0,0 0 1,0 0-1,-1 0 0,1 0 0,-1 0 0,0 0 0,-1 0 1,1 0-1,0 0 0,-1 1 0,0-1 0,0 1 0,0-1 1,-1 1-1,1 0 0,-1-1 0,1 1 0,-1 1 0,0-1 1,0 0-1,0 1 0,-1-1 0,1 1 0,-1 0 0,-4-2 1,3 3-57,0-1-1,0 1 1,0 0 0,0 1 0,0-1 0,-1 1 0,-9 1 0,0 0 60,15-1 74,25-7 6,0 2 0,1 1 1,-1 1-1,1 1 0,26 2 0,-48 1-76,-1-1-1,1 1 0,-1 0 1,1 0-1,-1 1 0,1-1 1,-1 1-1,0-1 0,1 1 1,-1 0-1,0 0 0,0 1 1,-1-1-1,1 1 0,0-1 1,-1 1-1,1 0 0,-1 0 1,0 0-1,0 0 0,0 0 1,-1 1-1,2 3 0,2 3-43,-1 1 0,-1 0 0,0 1-1,-1-1 1,0 0 0,1 15-1,-3 3-16,-5 58 0,0-38 116,-2 41 147,-3 0-1,-34 130 1,42-208 9,1-10-98,1 1 0,-1 0 0,1-1 0,-1 1 0,0-1 0,-2 5 0,3-7-77,0 0 0,0 0 1,0-1-1,0 1 0,0 0 0,0 0 0,0 0 0,0 0 0,0 0 0,0 0 0,0 0 0,0 0 0,0 0 0,0-1 0,0 1 0,0 0 0,0 0 0,0 0 0,-1 0 1,1 0-1,0 0 0,0 0 0,0 0 0,0 0 0,0 0 0,0 0 0,0-1 0,0 1 0,0 0 0,0 0 0,0 0 0,0 0 0,-1 0 0,1 0 0,0 0 1,0 0-1,0 0 0,0 0 0,0 0 0,0 0 0,0 0 0,0 0 0,-1 0 0,1 0 0,0 0 0,0 0 0,0 0 0,0 0 0,0 0 0,0 0 0,0 0 0,0 0 1,0 0-1,-1 0 0,1 0 0,0 1 0,0-1 0,0 0 0,0 0 0,0 0 0,0 0 0,0 0 0,0 0 0,0 0 0,0-11 326,11-58-3,3 0 1,46-132 0,4 32-269,-47 123-198,2 1 0,2 0-1,27-44 1,-48 89 122,23-33-227,-21 31 193,0-1 0,0 1 0,0 1-1,1-1 1,-1 0 0,0 0-1,1 1 1,-1-1 0,1 1 0,-1 0-1,6-2 1,-7 3 23,-1 0 0,1-1 1,0 1-1,0 0 0,-1 0 0,1 0 0,0 0 1,0 0-1,0 0 0,-1 0 0,1 0 1,0 0-1,0 1 0,0-1 0,-1 0 0,1 0 1,0 1-1,0-1 0,-1 0 0,1 1 0,0-1 1,-1 1-1,1-1 0,0 1 0,-1-1 0,1 1 1,0 1-1,0 0-15,0 0 0,0 0 1,0 0-1,0 0 0,0 0 0,-1 0 1,1 0-1,-1 0 0,0 1 0,1 1 1,-1 4-24,0-1 0,0 1 0,-1-1-1,0 0 1,-3 12 0,-4 1 74,-1 1 0,-1-2 0,-1 1 0,-1-2 0,-1 1 0,0-2 0,-31 33 0,22-32 152,18-15-138,0 0 0,1 0 1,-1 0-1,1 0 0,-4 6 0,6-8 117,109-15 203,-64 4-176,1-1 0,-2-2 0,52-24 0,-78 29-135,1 0 0,-1-1 0,-1-2 0,0 1 0,15-14 0,-21 16-17,-1-1-1,0 0 1,0-1 0,-1 1-1,0-1 1,-1-1 0,0 0-1,8-17 1,-4-7-55,-11 33 0,1 1 0,-1-1 0,0 1 1,1-1-1,-1 1 0,0-1 0,0 1 1,0-1-1,0 1 0,-1-1 0,1 1 1,0-1-1,-1 1 0,1-1 0,-1 1 0,1-1 1,-1 1-1,0-1 0,1 1 0,-2-2 1,1 3 6,0-1 0,0 0 0,-1 1 0,1-1 1,0 1-1,0-1 0,0 1 0,-1 0 0,1 0 1,0-1-1,0 1 0,-1 0 0,1 0 1,0 0-1,-1 0 0,1 0 0,0 1 0,0-1 1,-1 0-1,1 1 0,0-1 0,0 0 0,0 1 1,-2 0-1,-2 2-21,-1 0 1,1 0-1,-8 6 0,-74 65-210,76-63 241,1 1 0,-1 0-1,2 0 1,0 1-1,-9 16 1,17-27 20,0 0 1,0 0-1,0 1 1,0-1-1,0 0 1,0 0-1,0 0 0,1 1 1,-1-1-1,1 0 1,0 1-1,0-1 1,0 0-1,0 1 0,0-1 1,0 0-1,1 1 1,-1-1-1,1 0 1,-1 0-1,1 1 0,0-1 1,0 0-1,0 0 1,0 0-1,0 0 1,1 0-1,-1 0 0,0 0 1,1-1-1,0 1 1,-1 0-1,1-1 1,0 1-1,0-1 0,0 0 1,0 0-1,4 3 1,3 0 48,-1-1 1,1 0-1,0 0 1,1 0-1,-1-1 1,0-1-1,1 1 1,-1-2 0,1 1-1,-1-1 1,1-1-1,-1 1 1,1-2-1,-1 1 1,15-6-1,-5 1 13,1-1-1,-2 0 0,1-2 1,-1 0-1,0-1 0,21-17 1,-32 22-102,-5 3 11,1-1 1,0 1-1,-1 0 0,1 0 0,0 1 0,0-1 1,0 0-1,0 1 0,4-1 0,-7 13-393,0-7 405,-1 1 0,0-1-1,0 0 1,0 0 0,0 0-1,-1 0 1,-2 5 0,-4 12 48,4-3-198,1-9 121,1 0 0,0 0 0,-1 17-1,3-24 55,0 1 1,0-1-1,0 1 0,1-1 0,-1 1 0,1-1 0,0 1 0,-1-1 0,1 1 1,0-1-1,0 0 0,1 0 0,-1 1 0,0-1 0,1 0 0,-1 0 0,1 0 1,3 2-1,-4-3 2,0 0 1,0 0 0,0-1 0,0 1 0,1-1 0,-1 1-1,0-1 1,0 0 0,1 1 0,-1-1 0,0 0-1,1 0 1,-1 0 0,0 0 0,1 0 0,-1 0-1,0 0 1,0 0 0,1-1 0,1 0 0,26-11 339,7-7-41,-6 3-150,0 0 1,48-38-1,-57 35-123,-1 0 0,-1-2 0,-1 0 0,-1-1 0,-1-1 0,-1 0 0,24-51 0,5-17-82,54-170 0,-96 255 46,-1 1-72,1 0-1,0-1 1,-1 1 0,0 0 0,-1-1-1,1 1 1,-1-1 0,0 1 0,-1-8 0,1 12 44,0 1 0,0-1 0,0 0 0,0 1 1,0-1-1,-1 1 0,1-1 0,0 1 1,0-1-1,-1 1 0,1-1 0,0 1 0,-1-1 1,1 1-1,0-1 0,-1 1 0,1-1 1,-1 1-1,1 0 0,-1-1 0,1 1 0,-1 0 1,1-1-1,-1 1 0,1 0 0,-1 0 0,1 0 1,-1-1-1,1 1 0,-1 0 0,0 0 1,1 0-1,-1 0 0,1 0 0,-1 0 0,0 0 1,1 0-1,-1 0 0,1 0 0,-2 1 1,-1 0-20,0 0 0,0 0 0,0 0 0,0 1 1,0-1-1,-4 4 0,-2 2 5,-1 1 0,1 0 0,0 0-1,1 1 1,0 0 0,0 1 0,-12 20 0,2 3 44,-17 44 1,27-59-20,-89 259-133,91-255 133,0 0-1,2 0 1,1 1-1,0-1 1,1 42-1,3-60 34,-1-1-1,0 1 1,1 0 0,0-1-1,0 1 1,0-1 0,0 1 0,0-1-1,1 0 1,0 0 0,0 1-1,0-1 1,4 5 0,-4-7 24,-1 1 1,1-1 0,0 1-1,0-1 1,0 0-1,0 0 1,0 0 0,0 0-1,0-1 1,0 1 0,0 0-1,1-1 1,-1 0-1,0 1 1,0-1 0,0 0-1,1 0 1,-1 0 0,0 0-1,0-1 1,1 1-1,2-2 1,12-2 103,0-1 0,-1-1 0,1-1-1,24-14 1,56-43 19,-77 50-164,-13 10 0,-1-2 0,0 1 1,8-9-1,-1 4-199,-13 10 183,0 0-1,0 0 1,0 0 0,1-1-1,-1 1 1,0 0 0,0 0-1,0 0 1,0 0 0,1 0-1,-1 0 1,0 0 0,0 0-1,0 0 1,1 0 0,-1 0-1,0 0 1,0 0 0,0 0-1,0 0 1,1 0 0,-1 0-1,0 0 1,0 0 0,0 0-1,1 0 1,-1 0 0,0 1-1,0-1 1,0 0 0,0 0-1,0 0 1,1 0 0,-1 0-1,0 0 1,0 1 0,0-1-1,0 0 1,0 0 0,0 0-1,0 0 1,1 1 0,-1-1-1,0 0 1,0 0 0,0 0-1,0 0 1,0 1 0,0-1-1,0 0 1,0 0 0,0 0-1,0 1 1,0-1 0,0 0-1,0 0 1,0 0 0,0 0-1,0 1 1,0-1 0,0 0-1,-1 0 1,1 0 0,0 1-1,0-1 1,0 0 0,0 0-1,0 0 1,-3 12-131,0-1 1,-7 16-1,5-15 173,1 0 1,-4 17-1,8-26-19,-1 1-1,1 0 1,0-1-1,0 1 1,0-1-1,0 1 1,0 0-1,1-1 1,0 1-1,-1 0 1,2-1-1,1 5 1,-2-5 22,0-1 1,1 0-1,-1 0 1,1 0 0,-1 0-1,1 0 1,0 0 0,0-1-1,0 1 1,0-1-1,0 1 1,0-1 0,0 0-1,1 0 1,-1 0-1,0 0 1,1 0 0,4 1-1,-2-1 29,0 0 0,0-1-1,-1 1 1,1-1-1,0 0 1,0-1 0,0 1-1,9-3 1,13-6 57,0-1 0,-1-2 1,45-26-1,-67 36-110,5-4 3,0 0 1,0-1 0,0 1 0,0-2-1,-1 1 1,9-12 0,-14 15-12,0 0 0,0 0-1,0 0 1,-1 0 0,1 0 0,-1-1 0,0 1 0,0-1 0,-1 0-1,1 1 1,-1-1 0,0 0 0,0 0 0,-1 0 0,0 0 0,0-6 0,0 10-20,0 0 0,0 0 0,0 0 1,0 0-1,0 0 0,-1 0 1,1 0-1,0 0 0,-1 0 0,1 0 1,-1 0-1,1 0 0,-1 0 1,0 0-1,1 0 0,-1 0 0,0 1 1,1-1-1,-1 0 0,0 0 1,0 1-1,0-1 0,0 1 1,0-1-1,0 1 0,1-1 0,-1 1 1,0-1-1,0 1 0,-1 0 1,1 0-1,0-1 0,0 1 0,0 0 1,0 0-1,0 0 0,0 0 1,0 0-1,0 1 0,0-1 0,0 0 1,-1 1-1,-2 0-17,0 0 1,1 0-1,-1 0 1,1 1-1,-1 0 1,1 0-1,0 0 1,-1 0-1,1 0 1,-4 5-1,0 0 13,0 1 1,1 0-1,1 0 0,-1 1 0,1-1 1,0 1-1,1 0 0,0 0 0,1 1 0,-3 11 1,5-16 39,0-1 0,0 0 1,1 1-1,0-1 1,0 1-1,0-1 1,0 0-1,1 1 1,-1-1-1,1 0 0,0 1 1,1-1-1,-1 0 1,1 0-1,-1 0 1,1 0-1,1 0 1,-1 0-1,0-1 1,1 1-1,0-1 0,0 1 1,0-1-1,0 0 1,6 4-1,-5-5 48,-1 0 0,0 0 0,1-1 0,-1 1 0,1-1 0,0 0 0,0 0 0,-1 0 0,1 0 0,0-1 0,0 0 0,0 1 0,0-2 0,-1 1 0,1 0 0,0-1 0,5-1-1,7-2 184,0-1 0,26-11 0,-33 12-193,34-15-118,46-29 1,-72 36 163,-1 0-1,0-1 1,-1-1 0,-1-1-1,0 0 1,12-17-1,-10 12-172,-3-1-238,-12 21 63,-1 9 208,-1 1 1,0 0-1,-1-1 0,0 1 0,0-1 0,-1 0 1,0 1-1,0-1 0,-7 11 0,-4 4-6,-1-2-1,-19 23 0,27-36 92,0-1 0,-1 0 0,-1 0-1,1-1 1,-1 0 0,0-1 0,-1 0 0,-13 7 0,21-12-30,0 0 0,1-1 0,-1 1 0,0-1 0,0 1 0,1-1 0,-1 1 0,0-1 0,0 0 0,0 0 1,1 0-1,-1 0 0,0 0 0,0-1 0,0 1 0,0 0 0,1-1 0,-1 1 0,0-1 0,1 0 1,-1 0-1,0 1 0,1-1 0,-1 0 0,1 0 0,-1 0 0,1-1 0,-1 1 0,1 0 0,0-1 0,0 1 1,0 0-1,0-1 0,0 0 0,0 1 0,0-1 0,0 1 0,-1-4 0,2 4-19,0 0-1,0 0 0,0 0 1,0 0-1,0 0 1,0 0-1,0 1 1,0-1-1,0 0 0,1 0 1,-1 0-1,0 0 1,0 0-1,1 1 1,-1-1-1,1 0 0,-1 0 1,0 1-1,1-1 1,0 0-1,-1 0 0,1 1 1,-1-1-1,1 1 1,0-1-1,-1 1 1,1-1-1,0 1 0,0-1 1,0 1-1,0-1 1,3-1 0,0 1 1,0-1 0,0 1-1,0 0 1,6-2 0,74-6 5,156 1 1,-206 8 2,-25-1-106,0 0 1,0 0-1,17-5 1,2 0-4084,-19 4 363,-8-2 1217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4:50.40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6 6304,'0'-5'2336,"4"5"-1824,1 5 544,4-2-832,1 6-160,4 0-64,-5 0-352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4:50.73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25 140 7808,'-25'-17'2880,"36"13"-2240,22-10-160,-10 7 1984,15-7-1440,28-2 1055,52-1-1183,20 5-160,-11 3-416,-8 0-224,4 0-64,4 2-1248,1 2 672,-20 5-6463,-22 9 3871,-20-6-1440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5:21.30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234 49 1728,'-1'0'90,"1"0"1,0-1-1,-1 1 1,1-1-1,0 1 1,0-1-1,-1 1 1,1 0-1,0-1 1,0 1-1,0-1 1,0 1-1,0-1 1,0 1-1,0-1 1,0 1-1,0-1 1,0 1-1,0-1 1,0 1-1,0-1 0,0 1 1,0-1-1,0 1 1,0-1-1,1 1 1,-1 0-1,0-1 1,0 1-1,1-1 1,-1 1-1,0 0 1,0-1-1,1 1 1,-1-1-1,0 1 1,1 0-1,-1 0 1,1-1-1,-1 1 1,1 0-1,-1 0 1,0-1-1,1 1 0,-1 0 1,1 0-1,-1 0 1,1 0-1,-1 0 1,1-1-1,10-4 2186,-7-1 652,-4 7-2661,0-10 910,0 6-713,0 6 1703,0-12-908,0 7-1246,0 11-144,-1 10 136,-2 0 0,0 0 0,-1 0 0,-10 27 0,-1 8 130,-2 22 104,-14 53 269,-27 56 206,52-168-638,-1 0-1,-1-1 0,0 0 1,-1 0-1,-1-1 0,-1 0 1,-14 17-1,22-29-55,1 0-1,-1 0 1,1 0-1,0 1 1,-1-1-1,2 1 1,-1-1 0,0 1-1,1 0 1,0 0-1,-2 6 1,3-9 241,34-8 203,147-15-363,-140 16-79,-26 5-6,0 0 1,0 0-1,0 2 1,17 1 0,59 15-48,-29-4 48,5-3 468,-44-6-297,14 4 264,-36-8 716,-15-4-1525,-8-4-7627,20 3 5382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2:25.33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 1026 4160,'-1'0'263,"1"0"1,-1 0 0,0 0-1,0 0 1,0 0-1,1 0 1,-1 0-1,0 0 1,0 0 0,1 0-1,-1 1 1,0-1-1,0 0 1,1 0-1,-1 1 1,0-1-1,-1 1 1,3 0-65,-1-1 1,0 0-1,1 0 1,-1 0-1,1 0 0,-1 0 1,0 1-1,1-1 1,-1 0-1,1 0 0,-1 0 1,1 0-1,-1 0 0,0 0 1,1-1-1,-1 1 1,1 0-1,-1 0 0,0 0 1,1 0-1,-1 0 1,0-1-1,1 1 0,-1 0 1,0 0-1,1-1 1,7-3 58,0-1 1,0 0-1,-1 0 1,0 0-1,0-1 1,0 0-1,-1-1 1,0 1-1,7-11 1,-13 17-258,31-36 392,70-90 393,-77 89-685,0-2 0,22-53 1,-28 48-57,-3-1 0,-1-1 1,8-49-1,-17 71-14,27-147 117,-27 136 55,-2 0 1,-3-67-1,0 100-235,0 1-1,0-1 1,0 0-1,-1 0 1,1 1-1,0-1 1,-1 0-1,0 1 1,1-1 0,-1 0-1,0 1 1,0-1-1,0 1 1,0-1-1,0 1 1,0 0-1,0-1 1,-1 1-1,0-1 1,1 1-5,0 1 1,0 0-1,1-1 1,-1 1-1,0 0 1,0 0-1,0 0 1,1-1-1,-1 1 1,0 0-1,0 0 1,0 0-1,1 0 1,-1 0-1,0 0 1,0 1-1,-1-1 1,0 1-16,0 0 0,1 0 0,-1 0 0,0 0 0,1 0 0,-1 0 1,1 0-1,-1 1 0,1-1 0,-2 3 0,-7 10-65,1 1 1,0 0-1,1 1 0,1 0 1,-8 26-1,10-28 86,-79 229 66,45-127 149,9-20-39,4 2 1,5 1-1,-16 192 0,35-263-20,2 0-1,1 1 1,1-1-1,1 0 1,8 29-1,-11-53-59,1-1 0,0 1-1,1-1 1,-1 1 0,0-1-1,1 1 1,0-1 0,0 0 0,0 0-1,0 1 1,0-2 0,1 1 0,4 4-1,-5-5 3,1-1 0,-1 1-1,1-1 1,-1 0 0,1 0-1,0 0 1,0 0 0,0 0-1,-1-1 1,1 1 0,0-1 0,0 0-1,0 0 1,0 0 0,0 0-1,0 0 1,5-2 0,-4 1-12,0 0 1,1 0 0,-1-1 0,0 0-1,0 0 1,-1 0 0,1 0-1,0 0 1,-1-1 0,4-3-1,1-1 38,-1 0 0,12-16-1,-6 5-42,-1-1 0,-1 0-1,14-34 1,18-64 91,-42 112-123,15-43-45,16-86 0,-30 127-6,0-1 1,0 1-1,0 0 0,1-1 0,4-6 0,-5 9-54,0 3 2,-2 4-42,0-1-145,3-1 174,0 0 95,-1 0 0,1 1 0,-1-1 1,1 1-1,0 0 0,-1 0 1,1 0-1,-1 0 0,0 0 0,1 0 1,-1 1-1,4 2 0,0 2-13,1 0 0,9 12 0,-12-12 28,1-1 0,0 0 1,8 7-1,-8-9-1,0 0 0,0 0 1,0 0-1,1-1 0,-1 0 0,1 0 0,-1 0 0,1-1 0,0 1 1,-1-1-1,12 0 0,-8-1 59,0-1 1,0 0-1,0 0 1,-1-1-1,1 0 1,17-7-1,-6 0 75,-1 0-1,0-2 0,0-1 1,-1 0-1,25-22 0,-14 7-176,-57 93-1120,15-30 1104,2 1 0,-13 74 0,23-104 48,0 0 0,0 0-1,1 0 1,-1 0-1,2 1 1,-1-1-1,1 0 1,0 0 0,0 0-1,1 0 1,0 0-1,4 9 1,-5-14 11,0-1-1,0 0 1,0 1 0,0-1-1,0 0 1,0 1-1,0-1 1,1 0 0,-1 0-1,0 0 1,1 0 0,-1 0-1,1 0 1,-1-1 0,1 1-1,-1 0 1,1-1-1,-1 1 1,1-1 0,0 0-1,-1 1 1,1-1 0,0 0-1,-1 0 1,1 0 0,0 0-1,-1 0 1,1 0-1,0-1 1,-1 1 0,1-1-1,2 0 1,3-2 75,-1 0 1,0 0-1,0-1 0,0 1 0,0-1 0,6-6 1,10-11-6,-1 0 1,-1-1 0,-1-2 0,22-35-1,-37 53-68,44-52 45,-35 44-179,-1-1 1,20-30-1,-32 43 67,1 0 0,0 1 0,0-1 1,0 1-1,0-1 0,1 1 0,-1-1 0,0 1 0,3-2 0,-4 3 39,0 1 0,1-1 0,-1 0 0,1 0 0,-1 1 0,0-1 0,1 0 0,-1 0 0,0 1 0,0-1 0,1 1-1,-1-1 1,0 0 0,0 1 0,1-1 0,-1 0 0,0 1 0,0-1 0,0 1 0,0-1 0,0 1 0,0 0 0,2 7-39,-1 0 0,-1 1 0,1-1 0,-3 16-1,1 3 48,2-2 8,4 31 0,-4-45-20,1-1 0,1 1 0,-1-1 0,2 0 0,6 15 0,-9-24 33,-1 1-1,1-1 0,-1 0 1,1 0-1,-1 0 0,1 0 0,-1 0 1,1 0-1,0 0 0,0 0 1,0-1-1,0 1 0,-1 0 1,1 0-1,0-1 0,0 1 1,0 0-1,0-1 0,1 1 0,-1-1 1,0 1-1,0-1 0,0 0 1,0 1-1,0-1 0,1 0 1,-1 0-1,0 0 0,0 0 0,0 0 1,1 0-1,-1 0 0,0 0 1,0-1-1,0 1 0,0 0 1,1-1-1,-1 1 0,0-1 1,0 1-1,0-1 0,2-1 0,2-2 90,1 0 0,-1-1 0,-1 0 0,1 0 0,7-10 0,35-49 200,44-55-36,-55 74-133,54-85-1,-64 82-37,-1-1 0,28-86 0,-47 117-99,10-30 12,19-95 1,-30 108 118,0 8-195,3-48 1,-10 67-221,2 8 279,-1 0 1,1 0-1,0 0 1,0 0-1,-1 0 1,1 0-1,0 0 1,0 0-1,-1 0 1,1 0-1,0 0 1,0 0-1,-1 0 1,1 0-1,0 0 1,0 0-1,0 0 1,-1 1-1,1-1 1,0 0-1,0 0 1,0 0-1,-1 0 1,1 0-1,0 1 1,0-1-1,0 0 1,0 0-1,-1 0 1,1 1-1,0-1 1,0 0-1,0 0 1,0 0-1,0 1 1,0-1-1,0 0 1,0 0 0,0 1-1,-7 12-103,1 1 0,1-1-1,1 1 1,0 0 0,-4 26 0,6-29 69,-10 63 58,-5 124 0,17-148-5,2 0 0,14 82 1,32 96 172,-40-197-455,1-1 0,1 0 1,1 0-1,26 46 0,-23-57-879,-14-19 1023,1 1-1,-1 0 1,1-1-1,-1 1 0,1-1 1,-1 1-1,1-1 1,-1 1-1,1-1 1,-1 1-1,1-1 1,0 0-1,-1 1 1,1-1-1,0 0 1,-1 1-1,1-1 1,0 0-1,0 0 1,-1 0-1,1 0 1,0 1-1,-1-1 1,1 0-1,0 0 1,0 0-1,1-1 1,-1 0-161,0 0-1,-1 1 1,1-1 0,0 0 0,-1 0-1,1 0 1,0 0 0,-1-1 0,1 1-1,-1 0 1,0 0 0,1 0 0,-1 0-1,0 0 1,0-1 0,1 1 0,-1 0 0,0 0-1,-1-3 1,-1-23-4037,2 26 4180,-6-29-3049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5:23.36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378 0 3552,'4'0'8549,"-7"0"-8333,0 1 0,0-1 0,0 1 0,0-1 0,1 1 0,-1 0 0,0 0 0,0 0 0,1 1 0,-1-1 0,-3 3 0,-28 24 288,27-22-341,-208 224 1527,214-228-1680,-47 59 361,42-53-267,0 2-1,0-1 1,1 0-1,1 1 1,-4 11 0,7-18-61,0 0-1,0 0 1,1 0 0,-1 0-1,1 0 1,0 1 0,0-1 0,0 5-1,0-7-14,1 0 1,-1 0-1,0 0 0,1 0 0,-1 0 0,0 0 1,1 0-1,-1 0 0,1 0 0,0 0 0,-1-1 1,1 1-1,0 0 0,-1 0 0,1-1 0,0 1 1,0 0-1,-1-1 0,1 1 0,0-1 0,0 1 1,0-1-1,0 0 0,0 1 0,0-1 0,0 0 1,0 1-1,0-1 0,0 0 0,1 0 0,7 0 106,0 0 0,0 0 0,0-1 0,0 0-1,-1-1 1,1 0 0,-1 0 0,1-1 0,-1 0-1,0 0 1,0-1 0,0 0 0,12-9 0,-9 5-56,-1 0 1,0-1 0,0 0-1,0-1 1,-1 0 0,-1 0-1,0-1 1,10-17 0,-7 4-80,-1 0 0,-1-1 0,-1 0 0,-1 0 0,6-45 0,-13 50-611,-2 18 118,-1 12 192,-9 70-92,12-69 414,0 0-1,0 0 1,1 0-1,0 0 1,4 12-1,-1-7 5,0 0 0,13 29-1,-14-40-16,0 1 1,0-1-1,0 0 0,1 0 0,0-1 0,0 1 0,0-1 0,0 0 0,1 0 0,8 6 0,-9-7 16,29 15 390,-30-17-368,-1 0 0,0 0 0,1-1 0,-1 1-1,1-1 1,-1 1 0,1-1 0,-1 0 0,1 0 0,-1 0-1,1-1 1,2 1 0,0-2 11,-1 1 0,0-1 0,1 0 0,-1 0-1,0 0 1,0-1 0,0 1 0,-1-1 0,1 0 0,-1 0 0,1 0 0,4-7-1,3-4 32,-2 1-1,10-18 1,-14 22-81,47-89 272,-33 60-375,17-46 54,-24 51-180,-12 33 212,0 0 0,1 0 0,-1 0 0,0 0 1,0 0-1,0 0 0,0 0 0,1 0 0,-1-1 0,0 1 1,0 0-1,0 0 0,1 0 0,-1 0 0,0 0 0,0 0 1,0 0-1,0 0 0,1 0 0,-1 0 0,0 0 0,0 0 1,0 0-1,1 1 0,-1-1 0,0 0 0,0 0 1,0 0-1,0 0 0,1 0 0,-1 0 0,0 0 0,0 0 1,0 1-1,0-1 0,0 0 0,0 0 0,1 0 0,-1 0 1,0 0-1,0 1 0,0-1 0,0 0 0,0 0 1,13 16-128,9 19-59,-5-2 196,2-1 0,2-1-1,45 53 1,-59-77 60,1 0 0,0-1-1,0-1 1,11 7 0,-4-3-6,-11-7-13,0 0-1,0 0 1,0-1 0,1 1 0,-1-1 0,1 0 0,-1-1 0,1 1 0,-1-1-1,1 1 1,4-2 0,-3 1-19,0 0-1,-1-1 0,1 0 0,0 0 1,-1 0-1,1-1 0,-1 0 1,7-3-1,2-3 23,0 2-1,15-6 1,-17 7-25,-1 0-1,0-1 1,0 0 0,-1 0 0,0-1-1,0 0 1,0-1 0,-1 0-1,0-1 1,-1 0 0,0 0 0,7-11-1,0-1 100,-2-1 1,0 0-1,-1-1 0,14-41 0,-22 45-74,-4 11-144,0 8 95,0 0 0,0 0 0,0 0 0,0-1 1,0 1-1,0 0 0,0 0 0,0 0 0,-1 0 0,1 0 0,0 0 1,0 0-1,0 0 0,0-1 0,0 1 0,0 0 0,0 0 0,0 0 1,-1 0-1,1 0 0,0 0 0,0 0 0,0 0 0,0 0 0,0 0 1,0 0-1,-1 0 0,1 0 0,0 0 0,0 0 0,0 0 0,0 0 1,0 0-1,0 0 0,-1 0 0,1 0 0,0 0 0,0 0 1,0 0-1,0 0 0,0 0 0,-1 1-15,0 0 0,0-1-1,0 1 1,0 0 0,0 0 0,0 0 0,1-1 0,-1 1-1,0 0 1,1 0 0,-1 0 0,0 0 0,1 1 0,0-1-1,-1 0 1,0 1 0,0 3-56,-53 99-382,33-67 430,2 1 1,-28 78 0,46-111 14,-1 1 0,2 0 0,-1-1 0,0 1 0,1 0 0,0 0 0,1-1 0,-1 1 0,1 0 0,1 5 0,-1-8 26,0 0 1,0 0 0,0 0-1,0 0 1,1 0 0,-1-1-1,1 1 1,-1 0 0,1-1-1,0 0 1,0 1 0,0-1-1,0 0 1,0 0 0,1 0-1,-1 0 1,1 0 0,-1-1-1,1 1 1,3 1 0,-4-3 20,0 1 1,0-1 0,0 1-1,0-1 1,1 0 0,-1 0-1,0 0 1,0 0 0,0 0-1,0 0 1,0-1 0,0 1-1,0-1 1,0 1 0,0-1-1,0 0 1,-1 0 0,1 0-1,0 0 1,0 0 0,-1 0-1,1 0 1,0-1 0,-1 1-1,1-1 1,-1 1 0,0-1-1,3-3 1,-1 1 44,0-1-1,0 0 1,-1 0-1,0 0 1,0 0-1,0 0 1,0 0-1,-1 0 1,0-1-1,1-9 1,3-40 109,2-75-1057,-2 170-79,-1 96 703,0 54 316,-7-123-136,-3 72 222,3-106-15,-2 0-1,-10 38 1,14-68-95,0 1 0,-1 0 0,1 0 0,-1-1 0,0 1 0,0-1 0,0 1-1,0-1 1,-1 0 0,1 0 0,-1 0 0,0 0 0,-6 5 0,7-7-17,0 0 0,-1 1 0,1-1 0,0 0 0,-1-1 0,1 1 0,-1 0 0,1-1 0,-1 1 0,1-1 0,-1 0 0,1 0 0,-1 0 0,0 0 0,1 0 0,-1 0 0,1-1 0,-1 1 0,1-1 0,-1 0 0,1 0 0,0 0 0,-4-2 0,3 2-13,0 0 0,0-1 0,0 0 1,1 1-1,-1-1 0,0 0 0,1 0 1,-1-1-1,1 1 0,0 0 1,0-1-1,0 0 0,0 1 0,0-1 1,0 0-1,1 0 0,-1 0 0,1 0 1,-1-5-1,0-1-25,1 1 0,0-1 0,1 0-1,0 0 1,1 0 0,-1 1 0,2-1 0,-1 0 0,1 1 0,1-1 0,-1 1-1,7-14 1,0 3-37,2-1-1,0 1 0,0 1 1,18-20-1,-5 10 70,2 1 1,1 1-1,1 2 1,58-39-1,-41 34 6,89-65 225,-121 83-222,0-1 1,-2-1 0,1 0-1,-1-1 1,-1 0-1,-1 0 1,0-1-1,-1 0 1,9-23-1,-13 28-11,-1 1 0,-1-1 0,0 1 0,0-1 0,0 0 0,-2 1 0,1-1 0,-1 0 0,-1 0 0,1 0 0,-2 1 0,1-1 0,-2 0 0,-4-14 0,6 22-38,0-1 1,0 0-1,0 0 0,0 0 1,-1 1-1,1-1 1,-1 0-1,0 1 0,0 0 1,0-1-1,0 1 1,0 0-1,-1 0 0,1 0 1,0 0-1,-1 1 0,0-1 1,1 1-1,-6-3 1,5 3-12,0 1 0,0 0 1,0 0-1,0 0 1,0 0-1,0 0 0,0 0 1,0 1-1,0-1 1,0 1-1,0 0 0,0 0 1,0 0-1,1 0 1,-1 1-1,0-1 0,1 1 1,-1-1-1,1 1 1,-4 3-1,-11 11-6,1 0-1,0 2 1,2 0 0,0 0 0,0 2-1,-11 24 1,19-35 66,1 2 0,0-1 0,1 1 0,0 0 1,0-1-1,2 2 0,-1-1 0,0 12 0,2-19-5,1 0-1,0 0 1,0 1 0,1-1-1,-1 0 1,1 0-1,0 0 1,0 1 0,0-1-1,1 0 1,-1 0 0,1 0-1,0-1 1,0 1-1,1 0 1,-1-1 0,1 1-1,-1-1 1,1 0-1,0 0 1,0 0 0,1 0-1,-1-1 1,8 5 0,5 1 150,1-1 1,1-1-1,0 0 1,-1-1-1,1-1 1,33 3-1,-26-5-11,0 0 1,0-2-1,0 0 0,0-2 1,35-7-1,-47 6-356,-1-1 0,1 0 0,-1-1 1,21-11-1,-24 10-568,0 1-1,-1-1 1,0-1 0,0 0 0,-1 0 0,12-15 0,0-1-2288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5:28.53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38 408 4736,'-2'-2'256,"1"1"0,0 0 0,1-1 0,-1 1 0,0-1 0,0 1 0,0-1 0,1 0 0,-1 1 0,1-1 0,-1 1 0,1-1 0,0 0 0,0 0 0,0 1 0,0-1 0,0-2 0,1-4 2089,-1 14-1277,-6 282 2009,5-7-2063,3-128-423,-2-35 2428,0-118-2999,0 0 1,0 1-1,0-1 1,0 0-1,0 0 1,0 0-1,0 0 0,0 0 1,0 0-1,0 0 1,0 0-1,0 0 0,0 0 1,0 0-1,0 0 1,0 1-1,0-1 1,0 0-1,0 0 0,-1 0 1,1 0-1,0 0 1,0 0-1,0 0 1,0 0-1,0 0 0,0 0 1,0 0-1,0 0 1,0 0-1,0 0 0,0 0 1,0 0-1,0 0 1,0 0-1,0 1 1,0-1-1,-1 0 0,1 0 1,0 0-1,0 0 1,0 0-1,0 0 0,0 0 1,0 0-1,0 0 1,0 0-1,0 0 1,0 0-1,0 0 0,0 0 1,-1-1-1,1 1 1,0 0-1,-3-8 777,-4-30-445,2 10-267,-1-30 1,7-96 102,-1 132-206,3-46-13,3 0 0,17-75 0,-12 96 39,1 1 1,3 0 0,37-79 0,-47 115-42,0 1 1,1 1 0,0-1 0,1 1 0,-1 0-1,1 0 1,1 1 0,13-11 0,-16 14 5,0 0 0,1 1 0,0 0 0,-1 0 0,1 0 0,0 1 1,0 0-1,0 0 0,1 0 0,-1 1 0,0 0 0,1 0 0,-1 1 0,1-1 1,7 2-1,0 1-49,-1 0 1,0 1-1,0 1 1,0 0-1,0 0 1,0 1-1,-1 1 1,0 0-1,13 10 1,-18-12 76,-1 1 1,0 0-1,0 0 0,-1 1 1,1-1-1,-1 1 0,0 0 1,-1 1-1,1-1 0,-1 1 1,-1 0-1,1 0 0,-1 0 1,-1 0-1,1 1 0,-1-1 1,2 11-1,-3-8 17,0 0-1,0 0 1,-2 19 0,0-25-6,0 1 1,0 0-1,0 0 1,-1-1-1,0 1 0,0-1 1,0 1-1,0-1 1,0 0-1,-5 5 1,1-2 51,0 0 0,0-1 0,-1 0 0,0 0 0,0-1 0,-15 9 0,-52 22 186,45-22-223,-38 16-65,-33 17 140,96-45-123,-1 1 0,1-1-1,0 1 1,0 0 0,0 0-1,0 0 1,1 1 0,-1-1-1,1 1 1,0 0 0,0 0-1,0 0 1,1 0 0,-1 1-1,1-1 1,0 1 0,0-1-1,-1 7 1,1 16-74,1-1-1,2 1 1,1 0 0,5 29-1,0-1 152,-6-44-38,1-1 1,0 1 0,1-1-1,0 0 1,9 19 0,-10-24 10,0-1 0,0 0 0,1 0 0,0 0 0,0 0 0,0 0 0,0-1 0,0 1 0,1-1 0,0 0 0,-1 0 0,1 0 0,0 0 0,1-1 0,4 3 0,3 0 42,0-1 1,1 0-1,-1-1 1,1 0-1,-1-1 0,1 0 1,0-1-1,0 0 1,16-2-1,24-6 31,-5 1 110,52-13 0,-85 15-161,0-1 1,-1 0 0,1-1-1,-2 0 1,1-1 0,-1-1-1,23-16 1,-29 18-11,0 0 1,0-1 0,-1 0-1,0 0 1,-1 0-1,1-1 1,-1 0-1,-1 0 1,1 0-1,-2-1 1,1 1-1,-1-1 1,0 0 0,-1 0-1,0 0 1,0 0-1,-1 0 1,0-17-1,-5-48-48,3 63 7,-1 0-1,0 1 0,-1-1 0,-8-19 1,11 29-20,-1-1 0,1 1 1,-1-1-1,0 1 1,0-1-1,0 1 1,0-1-1,0 1 0,0 0 1,0 0-1,0-1 1,0 1-1,0 0 0,-1 0 1,1 0-1,-1 0 1,1 1-1,-1-1 1,1 0-1,-1 1 0,-1-2 1,1 3-3,1-1 0,-1 0 0,0 1 0,1-1 0,-1 1 1,1-1-1,-1 1 0,0 0 0,1-1 0,0 1 0,-1 0 0,1 0 0,-1 0 1,1 0-1,0 0 0,0 1 0,0-1 0,0 0 0,0 1 0,0-1 0,-1 2 1,-9 15-35,1 0 0,0 1 0,2 0 0,0 1 0,1-1 0,1 1 0,1 1 0,1-1 0,-2 22 0,4-24 28,1 1 0,1-1 0,1 0 1,0 1-1,6 25 0,-5-34 46,1-1-1,-1 0 0,1 0 0,1 0 1,0-1-1,0 1 0,1-1 1,0 0-1,0 0 0,1-1 1,0 1-1,10 8 0,-12-13 25,1 1-1,-1-1 1,0-1-1,1 1 0,0-1 1,5 3-1,-8-4-15,0-1 0,0 1-1,0 0 1,0-1 0,0 0 0,0 1-1,0-1 1,0 0 0,0 0-1,0 0 1,0 0 0,0 0 0,0-1-1,0 1 1,-1 0 0,1-1-1,0 0 1,2 0 0,4-5 6,0 1 1,0-1-1,-1 0 1,0-1-1,0 0 1,-1 0-1,0 0 1,0-1-1,-1 0 1,6-9-1,11-27 132,16-48-1,11-21-282,-49 113 99,0-1 0,1 0 0,-1 0 0,0 0-1,1 0 1,-1 0 0,1 1 0,0-1 0,-1 0 0,1 0-1,-1 1 1,1-1 0,0 0 0,0 1 0,-1-1 0,1 1 0,0-1-1,1 0 1,-1 2 5,-1-1-1,1 0 0,0 1 1,0-1-1,-1 0 1,1 1-1,-1-1 0,1 1 1,0 0-1,-1-1 0,1 1 1,-1-1-1,1 1 1,-1 0-1,1-1 0,-1 1 1,0 0-1,1-1 1,-1 1-1,0 0 0,0 0 1,1 0-1,-1-1 1,0 2-1,4 11-38,-1 0 0,0 0 0,1 14 0,6 27 25,-6-36 7,2-1 0,0 1 0,1-1 0,0-1 0,12 19 0,-17-31 44,1 0 1,-1-1-1,1 1 0,0-1 1,1 1-1,-1-1 0,1 0 0,-1 0 1,1-1-1,0 1 0,0-1 1,0 1-1,0-1 0,0-1 0,1 1 1,-1 0-1,0-1 0,1 0 1,-1 0-1,1-1 0,0 1 0,-1-1 1,1 0-1,0 0 0,7-1 1,-3-1 17,0-1 1,0 0 0,0 0-1,0-1 1,0 0 0,0 0 0,-1-1-1,0 0 1,0-1 0,-1 1-1,1-2 1,-1 1 0,0-1-1,11-14 1,0-4-3,0 0 0,-2-1 0,18-39 0,3-11-214,-33 64 46,-2 10-15,-2 11-4,0-7 136,-4 68-184,-3 0-1,-19 81 1,-8-1 94,14-62 131,-5 11 178,-52 136-1,73-226-129,0 0 1,0-1-1,-1 1 1,0-1-1,0 0 0,-1 0 1,0 0-1,0-1 1,-14 13-1,17-18-58,-1 1 1,1-1-1,-1 0 1,0 0-1,0 0 1,1 0-1,-1-1 1,-1 0-1,1 0 1,0 0-1,0 0 1,0 0-1,0-1 1,-1 0-1,1 0 1,0 0 0,0 0-1,-1-1 1,1 1-1,0-1 1,0 0-1,0 0 1,0-1-1,-6-2 1,6 2-4,0 0 0,0 0 0,0-1 0,1 1 0,-1-1 0,1 0 0,-1 0 0,1 0 0,0-1 0,0 1 0,0-1 0,1 1 0,-3-6 0,2 3 4,0 0-1,1 0 0,0-1 0,0 1 0,0-1 0,1 1 1,-1-14-1,2-3-42,1 1-1,1-1 1,1 0 0,6-22-1,-4 26 6,0 0 0,2 1 0,0 0 0,1 0 0,0 0-1,2 1 1,0 1 0,1 0 0,0 0 0,1 1 0,1 0 0,1 1-1,0 0 1,1 2 0,0-1 0,32-18 0,6 1-6,43-26-72,-85 48 101,-1 0 1,0 0-1,0-1 1,-1 0-1,0-1 1,10-13-1,-3 0-42,119-180 119,-119 177-73,2 1 1,0 0 0,2 1-1,32-31 1,-48 51-26,0 1 0,0 0 0,0 0 0,1 1 1,-1-1-1,1 1 0,0 0 0,-1 0 0,1 0 0,0 1 1,0 0-1,9-1 0,-11 1 8,0 1 0,0 0-1,-1 1 1,1-1 0,0 1 0,0-1 0,0 1 0,0 0-1,-1 0 1,1 0 0,0 0 0,-1 0 0,1 1 0,-1-1-1,1 1 1,-1 0 0,0-1 0,0 1 0,0 0-1,0 0 1,0 1 0,0-1 0,0 0 0,1 3 0,2 5-9,0 1 1,0-1 0,-1 1-1,-1-1 1,0 1 0,0 0-1,-1 0 1,-1 1 0,1-1 0,-2 0-1,0 17 1,-2-7 72,0 1 0,-2 0 0,0-1 0,-1 0 0,-9 21 0,4-19 59,10-23-97,0 1 0,-1-1 1,1 1-1,0-1 1,0 1-1,-1-1 0,1 0 1,0 1-1,-1-1 0,1 1 1,0-1-1,-1 0 1,1 1-1,-1-1 0,1 0 1,-1 1-1,1-1 0,-1 0 1,1 0-1,-1 1 1,1-1-1,-1 0 0,1 0 1,-1 0-1,1 0 0,-1 0 1,1 0-1,-1 0 0,0 0 1,-1-3 163,4-6-161,0 1 0,0 0 0,1-1-1,0 1 1,0 0 0,1 0 0,4-7-1,-1 2-49,5-10-60,0 1-1,2 1 0,0 0 1,1 1-1,27-26 0,-40 44 74,0-1-1,0 1 0,1 0 0,0 1 1,-1-1-1,1 0 0,0 1 1,0-1-1,-1 1 0,1 0 1,0 0-1,0 0 0,1 0 1,4 0-1,-6 1 10,0 1 0,0-1 0,0 0 0,0 1 0,0-1 0,0 1 0,0 0 0,0-1-1,0 1 1,0 0 0,-1 0 0,1 0 0,0 1 0,-1-1 0,1 0 0,-1 1 0,1-1 0,-1 1 0,1-1 0,-1 1 0,0-1 0,0 1 0,0 0 0,0 0 0,1 2 0,5 14 10,-1 0 0,0 0 0,-1 0 0,5 38 0,8 32 25,-18-87-19,0 0 0,0 1 0,1-1 0,-1 0 0,1 0 0,-1 0 0,1 0 0,0 1 0,-1-1 0,1 0 0,0 0 0,0 0 0,-1-1 0,1 1 0,0 0 0,0 0 0,0 0 0,0 0 0,0-1 0,1 1 0,-1-1 0,0 1 0,0-1 0,0 1 0,0-1 0,1 0 0,-1 1 0,0-1 0,0 0 0,1 0 0,-1 0 0,0 0 0,0 0 0,1 0 0,-1 0 0,0 0 0,0-1 0,1 1 0,-1 0 0,0-1-1,0 1 1,2-2 0,3 0 17,0-1-1,-1 0 0,1-1 0,0 0 0,-1 0 0,8-7 0,3-7-26,0 0 0,-2-1 0,0-1 0,13-25 0,-15 25-17,0-1 0,2 2 1,25-29-1,-35 42-125,-4 6 88,-1 7 32,-16 62-119,3-12 46,11-43 97,-1 1 1,1 1 0,1-1 0,0 1 0,1 23 0,1-36 0,1 0 1,-1 1-1,0-1 1,1 0-1,0 1 1,0-1 0,0 0-1,0 0 1,0 0-1,1 0 1,-1 0-1,1 0 1,0 0-1,0-1 1,0 1-1,0-1 1,0 1-1,0-1 1,1 0-1,-1 0 1,1 0-1,0 0 1,0 0-1,0 0 1,0-1 0,0 0-1,4 2 1,-1-1 34,0 0 0,0 0 1,0-1-1,0 0 0,0 0 0,0-1 1,0 0-1,0 0 0,0 0 1,0-1-1,0 0 0,0 0 1,0 0-1,0-1 0,0 0 1,-1 0-1,1 0 0,0-1 1,-1 0-1,8-5 0,-9 5-19,0 0-1,-1 0 1,1 0-1,-1-1 1,0 0-1,0 1 1,0-1-1,0 0 1,-1-1-1,1 1 1,-1 0-1,0-1 1,-1 1-1,1-1 1,-1 1-1,0-1 1,0 0-1,0 0 1,0 1 0,-1-1-1,0 0 1,0 0-1,0 0 1,-1 1-1,0-1 1,0 0-1,0 0 1,0 1-1,-1-1 1,-3-7-1,2 6-46,-1 0-1,0 0 1,0 1-1,0-1 0,-1 1 1,1 0-1,-1 0 1,-1 0-1,1 1 1,0 0-1,-1 0 1,-6-3-1,0 1 27,1 0 0,-1 1 0,-1 0 0,1 1 0,-16-3 0,18 5 25,10 2-27,-1-1-1,1 1 1,-1 0 0,1 0 0,-1 0 0,1 0 0,-1 0 0,1 0 0,-1 0 0,0 0 0,1 0 0,-1 0 0,1 0 0,-1 0 0,1 0 0,-1 1-1,1-1 1,-1 0 0,1 0 0,-1 1 0,-10 0-30,11-1-41,8 0 20,16-3 47,0 0 0,-1-1 0,44-14 0,-63 16 28,13-3-1,0-2-1,-1 0 0,1-1 1,-1-1-1,-1 0 0,27-21 1,-1-5 104,37-42 1,-65 64-101,0-1 1,-1 0 0,-1-1 0,0 0 0,-2-1 0,1 0 0,-2-1 0,8-20 0,-6 7-93,-2-1 0,7-55 1,-3-63 181,-12 142-115,1-33 18,-1 0-1,-7-59 1,-6 51-217,13 45 215,-5-9-217,5 11 195,-1 1 0,1 0 0,0 0 0,0 0 0,-1 0 0,1-1 0,0 1 0,-1 0 0,1 0 0,0 0 0,-1 0 0,1 0 0,0 0 1,0 0-1,-1 0 0,1 0 0,0 0 0,-1 0 0,1 0 0,0 0 0,-1 0 0,1 0 0,0 0 0,-1 1 0,1-1 0,0 0 0,0 0 0,-1 0 0,1 0 1,0 0-1,0 1 0,-1-1 0,1 0 0,0 0 0,0 1 0,0-1 0,-1 0 0,1 0 0,0 1 0,0-1 0,0 0 0,0 0 0,0 1 0,-1-1 1,1 1-1,-5 7-45,0 0 0,0 0 0,1 0 1,0 1-1,-5 15 0,-11 53-77,15-59 113,-6 29 2,-29 131-93,33-133 86,1 0 1,1 51-1,6-19 27,2-1 0,5 1-1,17 81 1,-22-145 32,0-1 1,1 1-1,1-1 0,8 16 1,-11-25-15,0 1-1,0-1 1,0 0 0,1 0 0,-1 0 0,1 0 0,0-1-1,4 4 1,-5-4-1,0-1 0,-1 0-1,1-1 1,0 1 0,0 0-1,0 0 1,0-1 0,0 1-1,0-1 1,0 0 0,0 1-1,0-1 1,0 0 0,0 0-1,0 0 1,4-1 0,1-1 8,0 0 1,0-1 0,-1 0 0,1 0-1,-1 0 1,0-1 0,0 1 0,8-8 0,44-42 124,-21 17-123,227-169 93,-212 176-582,-57 33 431,1 0 1,-1 0-1,1 0 0,0 1 0,0-1 0,-5 9 1,-6 8-3,-9 7 66,-127 176-184,139-185 172,4-7-46,0 1 1,1-1-1,1 1 0,0 0 1,0 1-1,-3 14 0,8-26 24,1 0 0,0 0 0,-1 0 0,1 0 0,0 0 0,0 0 0,0 0 0,0 0 0,0 0 0,1 0 0,-1-1 0,1 1 0,-1 0 0,1 0 0,0 0 0,1 2 0,-1-2 6,0-1-1,0 0 1,0 0-1,0 0 1,0 0 0,0 0-1,0-1 1,1 1-1,-1 0 1,0 0 0,1-1-1,-1 1 1,0-1-1,1 1 1,-1-1 0,1 0-1,1 1 1,3-1 27,0 0 1,0 0 0,-1 0 0,1-1-1,0 0 1,0 0 0,-1-1 0,1 1-1,8-5 1,1 0-1,0-2 1,0 0-1,-1 0 0,0-1 0,0-1 0,-1 0 1,0-1-1,-1 0 0,17-21 0,-11 9 30,-1-1 0,-2-1 0,0 0 0,-1 0 0,16-45 0,-10 12-28,23-101 0,-36 114-40,-1-1-1,-3 1 0,-2-51 1,-1 92 1,-4-151-46,2 121-67,-3-1-1,-11-49 1,15 81 86,0 0 0,1 0 1,-1 0-1,0 0 0,-1 0 1,1 0-1,0 1 0,-1-1 1,0 0-1,1 1 0,-1-1 1,0 1-1,0 0 0,-1 0 1,-3-3-1,5 4 18,0 0 0,0 1 0,0-1 0,0 1 0,0 0 0,0-1 0,-1 1 0,1 0 0,0 0 0,0 0 0,0 0 0,-1 0 0,1 0-1,0 0 1,0 0 0,0 0 0,0 1 0,-1-1 0,1 0 0,0 1 0,0-1 0,0 1 0,0-1 0,0 1 0,0-1 0,0 1 0,-1 1 0,-2 1-14,0 0 0,1 1 0,-1 0 0,1-1 0,-4 7 0,-4 7-2,2 0-1,0 1 1,1 0-1,1 0 1,-6 23-1,-20 98-255,27-98 289,1 0 1,1 79-1,20 79-3,-10-162 37,1-1 1,2 0-1,2-1 1,27 64-1,-33-87-17,1 0 1,1 0-1,0 0 0,1 0 0,0-1 1,0-1-1,1 1 0,1-1 0,0-1 1,0 0-1,1 0 0,0-1 0,16 9 1,-24-16 2,0 0 1,0 0 0,1 0 0,-1 0 0,0-1 0,1 0-1,-1 1 1,1-1 0,-1 0 0,0 0 0,1-1 0,-1 1-1,0-1 1,1 0 0,-1 0 0,0 0 0,0 0 0,1 0-1,-1-1 1,0 1 0,-1-1 0,1 0 0,0 0 0,0 0-1,-1 0 1,1-1 0,-1 1 0,0-1 0,0 1 0,1-1-1,0-3 1,9-14 62,-1 1 0,-1-2 0,-1 0-1,8-28 1,18-92 46,-20 77-111,-10 46-179,10-28 1,-15 46 147,0 0 1,0 0-1,0 0 1,0 1-1,1-1 1,-1 0 0,0 0-1,0 0 1,0 0-1,0 0 1,0 0-1,0 0 1,0 0 0,0 1-1,1-1 1,-1 0-1,0 0 1,0 0-1,0 0 1,0 0 0,0 0-1,0 0 1,1 0-1,-1 0 1,0 0 0,0 0-1,0 0 1,0 0-1,0 0 1,0 0-1,1 0 1,-1 0 0,0 0-1,0 0 1,0 0-1,0 0 1,0 0-1,1 0 1,-1 0 0,0 0-1,0 0 1,0 0-1,0-1 1,0 1-1,0 0 1,0 0 0,1 0-1,-1 0 1,0 0-1,0 0 1,0 0 0,0 0-1,0-1 1,0 1-1,0 0 1,0 0-1,0 0 1,0 0 0,0 0-1,0 0 1,0-1-1,0 1 1,4 14-192,-3 19 134,-1-1 0,-3 33 0,-1-12 37,4-41 27,-3 55 30,-16 100-1,17-160 24,1-1-1,-1 1 1,0-1 0,-1 1 0,0-1-1,0 0 1,0 0 0,-5 7 0,7-12-29,0 0 1,0 0-1,0 1 1,0-1-1,0 0 1,-1 0-1,1 0 1,0 0-1,0-1 1,-1 1-1,1 0 1,-1 0-1,1-1 1,0 1 0,-1-1-1,1 1 1,-1-1-1,0 0 1,1 1-1,-1-1 1,1 0-1,-1 0 1,1 0-1,-1 0 1,1-1-1,-1 1 1,1 0-1,-1-1 1,1 1 0,-1 0-1,1-1 1,-1 0-1,1 1 1,-1-1-1,1 0 1,0 0-1,0 0 1,-1 0-1,-1-2 1,1 1-19,0 0 1,0 0-1,0 0 0,0-1 1,0 1-1,0 0 0,1-1 1,-1 0-1,1 1 0,0-1 1,0 0-1,0 0 0,0 1 1,0-1-1,0-6 0,0 8-2,1-1 0,0 1 0,0 0 0,0 0 0,1-1 0,-1 1-1,0 0 1,0-1 0,1 1 0,-1 0 0,1 0 0,-1-1-1,1 1 1,-1 0 0,1 0 0,0 0 0,-1 0 0,1 0 0,0 0-1,0 0 1,0 0 0,0 0 0,0 0 0,0 1 0,0-1-1,0 0 1,0 1 0,1-1 0,-1 0 0,0 1 0,0 0-1,0-1 1,1 1 0,-1 0 0,2-1 0,30-2 53,1 1 0,38 3 1,33-2-1064,-88 0-476,-1-1 0,19-5 0,-10 2-1137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5:32.31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1426 3968,'7'-4'7722,"-7"3"-7371,11-16 3128,13-26-1426,-10 8-1367,-1 0 0,8-41 0,11-31 56,-10 53-501,1 0 1,46-72 0,-67 122-300,1 0 1,-1 0-1,1 0 0,0 1 1,0-1-1,6-4 0,-9 8 40,1-1 0,0 1 0,0-1 0,-1 1 0,1 0 0,0-1 0,0 1 0,-1 0 0,1 0 0,0-1-1,0 1 1,0 0 0,0 0 0,-1 0 0,1 0 0,0 0 0,1 0 0,-1 1 4,1-1 0,-1 1-1,0-1 1,0 1 0,0 0 0,0-1 0,0 1-1,-1 0 1,1 0 0,0-1 0,0 1-1,0 0 1,-1 0 0,1 0 0,0 0 0,0 2-1,2 3-13,0 0 0,0 1 0,-1-1-1,0 1 1,0 0 0,1 12 0,1 45-114,-3-39 140,1 176 344,-3-112-12,4-72-77,-3-16-242,0-1 0,0 0 0,0 0 0,0 0 0,0 0 0,0 1 0,0-1 0,0 0 0,0 0 0,1 0 0,-1 0 0,0 0 0,0 0 0,0 1 0,0-1 0,0 0 0,1 0 0,-1 0 0,0 0 0,0 0-1,0 0 1,0 0 0,1 0 0,-1 0 0,0 0 0,0 0 0,0 0 0,0 0 0,1 0 0,-1 0 0,0 0 0,0 0 0,0 0 0,0 0 0,1 0 0,-1 0 0,0 0 0,0 0 0,0 0 0,1 0 0,1-2 104,1-1 0,-1 1 0,0 0 0,1-1-1,-1 1 1,2-5 0,4-3-70,16-19 127,-4 4-85,24-35 1,37-75-126,50-75 12,-129 207-49,0 1 1,0-1-1,0 0 0,1 1 1,3-3-1,-6 4 64,0 1-1,1 0 0,-1-1 1,1 1-1,-1 0 1,1-1-1,-1 1 1,1 0-1,-1 0 0,1-1 1,-1 1-1,1 0 1,-1 0-1,1 0 0,0 0 1,-1 0-1,1 0 1,-1 0-1,1 0 0,-1 0 1,1 0-1,0 0 1,-1 0-1,1 0 0,-1 0 1,1 1-1,-1-1 1,1 0-1,-1 0 1,1 1-1,-1-1 0,1 0 1,-1 1-1,1-1 1,-1 0-1,1 1 0,-1-1 1,0 1-1,1-1 1,0 1-1,-1 1-23,1 1 1,-1-1-1,1 0 1,-1 0-1,0 1 1,0-1-1,0 0 1,0 0-1,0 1 1,-1 3-1,0-1 10,-3 45 67,3 72 1,1-61 26,2 27-79,-1-79 102,0-1 0,1 1 0,0 0 0,1 0 0,-1-1 0,2 0 0,5 13 0,-9-21-71,1 1 1,-1 0 0,0-1 0,1 1-1,-1-1 1,0 1 0,1-1 0,-1 0 0,1 1-1,-1-1 1,1 1 0,-1-1 0,1 0-1,-1 1 1,1-1 0,-1 0 0,1 1-1,-1-1 1,1 0 0,-1 0 0,1 0 0,0 0-1,-1 1 1,1-1 0,-1 0 0,1 0-1,1 0 1,-1-1 15,1 1-1,-1-1 1,0 1-1,1-1 1,-1 0-1,0 1 1,1-1-1,-1 0 1,0 0-1,0 0 1,2-2-1,2-2 45,-1 0-1,1-1 1,-1 0 0,6-10-1,8-25 76,18-54-1,0 0-108,26-45-597,-62 140 541,0 1-1,0-1 1,0 0 0,0 0-1,0 0 1,0 0-1,0 0 1,0 0-1,1 0 1,-1 0-1,0 0 1,0 0 0,0 1-1,0-1 1,0 0-1,0 0 1,0 0-1,0 0 1,0 0-1,1 0 1,-1 0 0,0 0-1,0 0 1,0 0-1,0 0 1,0 0-1,0 0 1,0 0 0,0 0-1,1 0 1,-1 0-1,0 0 1,0 0-1,0 0 1,0 0-1,0 0 1,0 0 0,0 0-1,0 0 1,1 0-1,-1 0 1,0-1-1,0 1 1,-1 18-205,-5 42 146,3 1 1,4 65-1,0-110 80,0-1-1,1 0 0,6 21 0,-6-30 18,0-1 0,0 1 0,0-1 0,1 0 0,0 0 0,0 0 0,0-1 0,0 1 0,1-1 0,0 0 0,0 1 0,6 3 0,-9-6-13,1-1 1,0 0 0,0 0-1,0 0 1,0 0-1,0-1 1,0 1 0,0 0-1,1-1 1,-1 1 0,0-1-1,0 0 1,0 0-1,1 0 1,-1 0 0,0 0-1,0 0 1,0-1 0,4 0-1,3-2 75,-1 0-1,0-1 1,12-6-1,-19 9-86,12-7 80,0-1-1,0 0 0,-1-1 0,-1 0 1,1-1-1,-2-1 0,17-20 1,1-10-82,24-44 1,33-71-8,-79 141-50,-2 6-293,-2 21-54,-11 115 66,13 7 506,-4-120-166,1 0 0,0 0 0,1 0 0,5 18 0,-5-24 34,0-1-1,1 1 1,-1-1-1,1 0 0,1 0 1,-1 0-1,1 0 1,0-1-1,0 0 1,5 6-1,-8-10-6,1 0 0,-1 1 1,0-1-1,1 0 0,-1 0 0,1 0 0,-1 0 0,1 0 0,0 0 0,-1-1 0,1 1 0,0 0 0,0-1 1,-1 0-1,1 1 0,0-1 0,0 0 0,0 0 0,-1 0 0,1 0 0,0 0 0,0 0 0,0 0 0,-1-1 0,1 1 1,0-1-1,0 1 0,-1-1 0,1 0 0,0 0 0,-1 1 0,1-1 0,-1 0 0,3-3 0,3-2 22,0-1 0,-1-1 0,1 1 0,-2-1 0,8-11 0,-9 11-35,17-28 106,25-58 0,-33 63-177,1 1 1,2 1-1,30-43 1,-38 60 33,24-27 173,-29 36-171,1 0 0,-1 0 0,0 0 1,1 1-1,-1-1 0,1 1 1,0 0-1,0 0 0,5-2 1,-8 4 12,0-1 1,0 1 0,1 0 0,-1-1 0,1 1 0,-1 0 0,0 0-1,1 0 1,-1 0 0,0 0 0,1 1 0,-1-1 0,1 0 0,-1 1-1,0-1 1,0 0 0,1 1 0,-1 0 0,2 0 0,-1 1 10,0 0 0,0-1 0,0 1 0,-1 0 0,1 0 0,-1 0 0,1 0 0,-1 0 0,0 0 0,1 3 0,2 4 29,-1 0-1,-1 0 1,0 0-1,2 15 1,1 43 65,-4 78 0,-2-68 630,2-75-446,3-5-152,6-12-18,116-187-8,-115 186-240,0 0-1,25-25 1,-35 39 119,0 1 0,0 0 0,0 0 0,0 1 0,0-1 0,0 0 0,0 0 0,1 0-1,-1 1 1,0-1 0,0 1 0,1-1 0,-1 1 0,2-1 0,-2 1-2,-1 0 0,1 0 0,0 0 0,-1 0 0,1 0 0,0 0 0,-1 0 0,1 1-1,0-1 1,-1 0 0,1 0 0,-1 1 0,1-1 0,-1 0 0,1 1 0,-1-1 0,1 1 0,-1-1 0,1 1-1,-1-1 1,1 1 0,1 3-28,0-1-1,0 1 1,0 0-1,-1-1 1,0 1-1,0 0 1,0 0-1,1 5 1,2 31 143,-2 0 0,-5 69 1,2-98-116,-8 73 528,9-85-507,0 1-1,0 0 1,0 0-1,0 0 1,0 0-1,0 0 1,0 0 0,0 0-1,0 0 1,0 0-1,0 0 1,0-1-1,0 1 1,0 0-1,0 0 1,0 0-1,0 0 1,0 0-1,0 0 1,0 0 0,0 0-1,0 0 1,1 0-1,-1 0 1,0 0-1,0 0 1,0-1-1,0 1 1,0 0-1,0 0 1,0 0-1,0 0 1,0 0 0,0 0-1,1 0 1,-1 0-1,0 0 1,0 0-1,0 0 1,0 0-1,0 0 1,0 0-1,0 0 1,0 0-1,0 0 1,1 0 0,-1 0-1,0 0 1,0 1-1,0-1 1,0 0-1,0 0 1,0 0-1,0 0 1,0 0-1,0 0 1,0 0-1,0 0 1,0 0 0,1 0-1,-1 0 1,0 0-1,0 0 1,0 1-1,0-1 1,0 0-1,0 0 1,0 0-1,8-11 190,-2 0-162,0-1 0,-1 0 0,0 0 0,6-25 0,0 0 16,-2 6 18,-1 4-176,1 0 0,1 0-1,2 1 1,14-25 0,-26 50 99,1 1 0,-1-1 1,0 1-1,0-1 1,1 1-1,-1-1 0,0 1 1,1-1-1,-1 1 1,1 0-1,-1-1 0,0 1 1,1 0-1,-1-1 1,1 1-1,-1 0 0,1 0 1,-1-1-1,1 1 1,-1 0-1,1 0 1,-1 0-1,1 0 0,-1-1 1,1 1-1,0 0 1,0 1 3,-1-1 1,1 0 0,0 1-1,-1-1 1,1 1 0,-1-1 0,1 1-1,-1-1 1,1 1 0,-1-1 0,0 1-1,1 0 1,-1-1 0,0 1 0,1-1-1,-1 1 1,0 1 0,3 5-40,-1 0-1,2 15 1,-4-18-8,9 72-68,6 32 62,-10-78 107,-3-19 34,0 1-1,0-1 0,6 14 0,-8-25-72,0 1-1,0-1 0,0 0 1,1 0-1,-1 0 1,0 1-1,0-1 0,0 0 1,1 0-1,-1 0 1,0 0-1,0 0 0,1 0 1,-1 1-1,0-1 1,0 0-1,1 0 0,-1 0 1,0 0-1,1 0 0,-1 0 1,0 0-1,0 0 1,1 0-1,-1 0 0,0 0 1,1 0-1,-1 0 1,0-1-1,0 1 0,1 0 1,-1 0-1,0 0 1,1 0-1,9-6 118,-8 5-71,3-3-17,1 1 0,-1-1 0,0-1 0,-1 1 0,1-1 0,6-9 1,23-35 22,-26 36-60,143-209 293,-142 209-315,17-20 47,-1-2 0,38-70 0,-40 52-51,-2-2-1,20-83 0,4-127 93,-41 236-84,-2 14-4,3-25-178,1-44 1,-7 70-87,0 14 279,1 0-1,0 0 1,0 0-1,0 0 1,0 0-1,0 0 1,0 0-1,0 0 0,0 0 1,0-1-1,0 1 1,0 0-1,0 0 1,0 0-1,0 0 1,0 0-1,0 0 0,0 0 1,-1 0-1,1 0 1,0 0-1,0 0 1,0 0-1,0 0 1,0 0-1,0 0 0,0 0 1,0 0-1,0 0 1,0 0-1,-1 0 1,1 0-1,0 0 1,0 0-1,0 0 1,0 0-1,0 0 0,0 0 1,0 0-1,0 0 1,0 0-1,0 0 1,0 0-1,0 0 1,-1 0-1,1 1 0,0-1 1,0 0-1,0 0 1,0 0-1,0 0 1,0 0-1,0 0 1,0 0-1,0 0 0,0 0 1,0 0-1,0 0 1,0 1-1,-8 20-432,-5 45 225,-8 119 1,17-140 227,-14 190 155,16 302 0,2-514-96,0-18-18,0 0 0,0 0 0,0 0 0,0-1 0,1 1 1,0 0-1,0 0 0,0-1 0,1 1 0,2 6 0,-3-10-41,-1-1 1,0 1-1,0-1 0,1 1 1,-1-1-1,0 1 1,0-1-1,1 0 0,-1 1 1,0-1-1,1 0 0,-1 1 1,1-1-1,-1 0 1,1 0-1,-1 1 0,0-1 1,1 0-1,-1 0 0,1 0 1,-1 1-1,1-1 1,-1 0-1,1 0 0,-1 0 1,1 0-1,-1 0 1,1 0-1,-1 0 0,1 0 1,-1 0-1,1 0 0,-1-1 1,1 1-1,0 0 1,0-1 7,1 0 1,-1 0-1,0 0 1,0 0 0,1 0-1,-1 0 1,0-1-1,0 1 1,0 0 0,0 0-1,-1-1 1,1 1-1,1-4 1,10-27 41,-1 0-1,-1-2 1,6-48 0,11-39-202,-19 93 96,-7 21-7,0 0 1,1 0-1,0 0 0,0 0 1,0 1-1,1-1 1,0 1-1,1 0 1,8-12-1,-11 18 24,0 1 0,0-1-1,1 1 1,-1-1 0,0 1-1,0 0 1,1 0 0,-1-1-1,0 1 1,0 0 0,0 0-1,0 0 1,0 0 0,1 2 0,39 54-364,-37-52 430,-1 0-1,1-1 1,0 1-1,1-1 1,-1 0-1,1-1 0,0 1 1,0-1-1,0 0 1,0 0-1,1 0 1,-1-1-1,1 0 1,0 0-1,-1 0 1,1-1-1,0 1 1,0-2-1,9 2 1,-2-3-3,0 0 1,-1-1 0,1 0-1,-1-1 1,1 0 0,-1-1 0,20-8-1,-6-2 105,0 0-1,28-20 0,-45 27-105,1 0 1,-1-1 0,0 1-1,11-15 1,-18 20-36,0 0 0,0-1 0,0 0 1,0 1-1,0-1 0,-1 0 0,1 0 0,-1 0 1,0 0-1,0 0 0,0 0 0,-1 0 0,1 0 1,-1-1-1,1 1 0,-1 0 0,0 0 0,0 0 0,-1-1 1,0-4-1,1 6-2,-1 1-1,1 0 1,-1-1 0,0 1 0,1 0 0,-1-1-1,0 1 1,0 0 0,1 0 0,-1 0-1,0 0 1,0 0 0,-1 0 0,1 0 0,0 0-1,0 0 1,0 0 0,0 1 0,-3-2-1,2 1-29,-1 0-1,0 1 1,1-1-1,-1 1 1,0 0-1,0-1 1,1 1-1,-1 1 1,-5-1-1,0 2-53,0 0 1,-1 0-1,1 1 0,0 0 1,-11 6-1,10-4 37,1 1 1,-1 0-1,2 0 1,-1 1-1,1 0 1,-1 0-1,2 1 1,-1 0-1,1 0 0,-7 13 1,5-7 10,1 1 1,0-1 0,2 1-1,-1 1 1,-5 27 0,9-29 70,0 0 0,1 0 0,1 0 0,1 20 0,0-26 12,0 0-1,1 0 1,-1 0 0,2 0-1,-1 0 1,1-1 0,0 1-1,8 14 1,-8-19-21,-1 0 1,1 0-1,-1 1 1,1-2-1,0 1 0,0 0 1,0-1-1,0 1 1,1-1-1,-1 0 1,1 0-1,-1 0 1,1 0-1,5 1 0,-3-2 8,0 0 0,0 0 0,-1 0 0,1-1 0,0 0 0,0 0 0,0 0 0,-1-1 0,8-1-1,1-2 32,0-1 0,0 0 0,0-1 0,-1 0 0,1-1-1,22-16 1,-3-3-55,38-38 0,22-17 48,-92 80-59,7-5-50,0 1 1,0 0 0,12-6-1,-18 10 37,-1 0 0,1 1 1,-1-1-1,1 0 0,-1 1 0,1 0 0,0-1 0,-1 1 0,1 0 0,0 0 1,-1 0-1,1 0 0,0 0 0,-1 0 0,1 0 0,-1 0 0,1 1 1,0-1-1,-1 1 0,1-1 0,-1 1 0,1 0 0,-1-1 0,1 1 0,-1 0 1,1 0-1,1 2 0,0 1-23,0 0 1,0 1-1,0-1 1,-1 1-1,0-1 1,1 1-1,1 9 1,8 38-67,-9-34 92,-2-17 12,7 43 57,2-1 0,3 1 1,17 41-1,-25-75 9,0 0 0,1 0 0,0 0 0,0-1 0,1 0 0,1 0 0,-1-1 0,1 0 0,1 0 0,0-1 0,18 13 0,-20-16-19,1 0 0,-1-1 1,1 0-1,-1 0 0,1-1 0,0 1 1,0-2-1,0 1 0,0-1 1,0-1-1,0 1 0,0-1 0,0-1 1,1 1-1,-1-1 0,0-1 1,10-3-1,-5 1-232,-1 0-1,0-1 1,-1 0 0,1-2 0,-1 1-1,15-12 1,-17 10-605,0 1-1,-1-2 0,0 1 1,-1-1-1,0 0 1,0-1-1,9-16 1,-7 7-3141,7-25 1,-14 41 3492,21-62-5332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5:46.15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11 198 3072,'-11'6'18047,"28"-7"-17844,0-1-1,32-8 1,-32 6-240,0 1 0,32-2-1,73 11 129,-84-4-70,77 6 33,120 4 15,-144-7 96,80-5 401,-171 0-561,1 1 1,-1-1 0,0 0 0,1 0-1,-1 0 1,0 0 0,0 0 0,1 0-1,-1 0 1,0 0 0,1-1 0,-1 1 0,0 0-1,1 0 1,-1 0 0,0 0 0,0 0-1,1 0 1,-1-1 0,0 1 0,0 0-1,1 0 1,-1 0 0,0-1 0,0 1-1,0 0 1,1 0 0,-1-1 0,0 1-1,0 0 1,0-1 0,-3-9 438,-16-9 5,8 13-364,0-1-1,-18-6 1,5 2-8,-13-8 150,17 10-218,0-1-1,1-1 1,-32-25-1,48 34-15,0-1 1,0 1-1,-1 0 0,1 0 1,0 0-1,-1 0 0,-3-1 1,-1-2-81,12 2 14,10 2-29,42 6-143,-35-2 245,-5-1-26,0 0-1,26 8 0,-16-2 20,-17-6-8,-1 1-1,1-1 1,0 1 0,-1 1 0,0 0 0,0 0 0,11 8 0,-18-11 19,0 0-1,0 0 1,0 0 0,-1 0 0,1 0-1,0 0 1,-1 0 0,1 1 0,-1-1-1,1 0 1,-1 0 0,0 1 0,0-1-1,1 0 1,-1 1 0,0-1-1,0 0 1,0 1 0,0-1 0,0 0-1,-1 1 1,1-1 0,0 0 0,-1 0-1,1 1 1,-1-1 0,1 0 0,-1 0-1,1 0 1,-3 2 0,0 4 20,-2-1 1,1 1-1,-11 10 0,-1 2 35,1 1 0,-24 42 0,15-22-1,-9 20 145,28-53-223,-7 10 654,12-17-621,-1 0 1,1 0 0,0 1-1,-1-1 1,1 0 0,-1 0-1,1 0 1,0 0 0,-1 0-1,1 0 1,-1 0 0,1 0-1,0 0 1,-1 0 0,1 0 0,-1 0-1,1 0 1,0 0 0,-1 0-1,1 0 1,-1 0 0,1 0-1,0 0 1,-1-1 0,1 1-1,0 0 1,-1 0 0,1 0-1,0-1 1,-1 1 0,1 0-1,0-1 1,0 1 0,-1 0-1,1-1 1,0 1 0,0 0-1,-1-1 1,1 1 0,0 0 0,0-1-1,0 1 1,0-1 0,-4-11 210,-35-143 1045,19 57-1650,12 35-3899,7 57 3153,1 1 1,-1-1 0,1 0 0,1 0 0,0-7 0,7-5-1754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5:50.70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23 223 3136,'-22'7'9290,"23"-19"-6143,8-2-2664,0 0 1,1 2 0,16-18-1,-11 13-172,42-43 326,-51 54-565,1 0 0,1 0 0,-1 0 0,1 1 0,0 1 0,14-8 0,-20 12-69,-1 0 0,0-1 0,1 1 0,-1 0 0,0 0 0,1 0-1,-1 0 1,0 0 0,1 0 0,-1 0 0,0 0 0,1 0 0,-1 1-1,0-1 1,0 1 0,1-1 0,-1 1 0,0-1 0,0 1 0,0 0-1,0-1 1,1 1 0,-1 0 0,0 0 0,0 0 0,-1 0 0,1 0-1,0 0 1,0 0 0,1 1 0,2 5 74,-1 0-1,1-1 1,-1 1-1,3 9 1,-2-6-69,6 20 166,-1 1 0,9 59 0,-7-32-72,30 144 304,-39-194-285,-1-1 0,6 14 0,-7-20-95,0 0 0,0-1-1,1 1 1,-1 0 0,0-1 0,1 1-1,-1-1 1,0 1 0,1-1 0,-1 1-1,1-1 1,-1 1 0,1-1 0,-1 1-1,1-1 1,-1 1 0,1-1 0,1 1-1,-2-1 9,1 0 0,0-1 0,-1 1 0,1 0 0,-1 0 0,1-1 0,0 1-1,-1 0 1,1-1 0,-1 1 0,1-1 0,-1 1 0,1 0 0,-1-1-1,0 1 1,1-1 0,-1 0 0,0 1 0,1-1 0,-1 1 0,0-1 0,1 1-1,-1-1 1,0 0 0,0 0 0,95-209 713,-93 205-754,14-29 91,0 0 0,14-55 0,-12 13-116,-17 73 32,2-15-195,-1 13 21,-2 11-22,6 32 126,-2-8 1884,-1-32-1802,-2 2-11,0-1-1,0 1 0,0-1 1,-1 1-1,1-1 1,0 0-1,-1 1 1,1-1-1,0 0 1,-1 1-1,1-1 1,-1 0-1,1 0 1,-1 0-1,1 0 1,-1 1-1,0-1 1,1 0-1,-1 0 1,0 0-1,0 0 0,0 0 1,0 0-1,1 0 1,-1 0-1,-1 0 1,1 0-1,0 0 1,0-1-1,0 2-17,0-1 1,1 1-1,-1 0 0,0 0 0,0-1 0,1 1 1,-1 0-1,0 0 0,1-1 0,-1 1 0,0 0 1,1 0-1,-1 0 0,0 0 0,1 0 0,-1-1 0,1 1 1,-1 0-1,0 0 0,1 0 0,-1 0 0,1 0 1,-1 0-1,0 0 0,1 0 0,0 1 0,22 1-33,-10 0 132,0 0 1,13 5 0,-14-3-40,1 0 0,0-2 0,0 0 0,0 0 0,1-1 0,-1 0 0,0-2 0,0 1 0,1-1 0,-1-1 0,0-1 0,0 0 0,-1 0 0,1-1-1,-1-1 1,1 0 0,-1-1 0,15-10 0,-20 11-29,0 0-1,-1 0 1,1-1-1,-1 0 0,-1 0 1,1-1-1,-1 0 1,0 0-1,7-14 1,-11 20-15,4-12-375,-5 14 202,0 10-87,-1 9 114,-1-1 1,-5 19 0,-1 19-44,6-38 180,2 0 0,1 0 1,0 0-1,7 31 1,-7-46 52,0 0 1,0 0-1,1 0 1,0 0-1,-1 0 1,1-1-1,1 1 1,-1-1-1,0 1 1,1-1-1,0 0 1,0 0-1,0 0 1,0-1-1,6 5 1,-8-6-10,1 0 0,0 0 0,0 0 0,0 0 1,-1-1-1,1 1 0,0-1 0,0 1 0,0-1 0,0 0 1,1 1-1,-1-1 0,0 0 0,0 0 0,0 0 1,0-1-1,0 1 0,0-1 0,0 1 0,0-1 0,0 1 1,0-1-1,-1 0 0,1 0 0,0 0 0,0 0 1,-1 0-1,1 0 0,0-1 0,-1 1 0,1-1 0,0-1 1,6-6 89,0-1 0,-1 0 1,0 0-1,0 0 1,-2-1-1,1 0 1,-1-1-1,4-15 1,15-40-205,-16 48 19,-1-2-1,-1 1 1,5-26-1,-11 45 36,0 0 1,0 0-1,0 0 0,0 0 0,0 0 0,1 0 1,-1 0-1,0 1 0,1-1 0,-1 0 0,0 0 1,1 0-1,-1 1 0,1-1 0,0 0 0,-1 0 1,2 0-1,4 2-315,2 10 122,13 28 243,23 64 0,-41-95 43,0 1 0,-1-1 0,0 1 0,0-1 0,0 14 0,-2-19-40,0 0 0,0-1 1,-1 1-1,1 0 0,-1-1 1,1 1-1,-1 0 0,0-1 1,0 1-1,-1 2 0,1-4-17,0 1-1,0-1 1,0 0-1,0 0 0,0 0 1,0 0-1,0 0 1,0 0-1,-1 0 1,1 0-1,0 0 0,-1-1 1,1 1-1,0-1 1,-1 1-1,1-1 1,-1 1-1,1-1 0,-3 1 1,-3-1 49,-1 0 0,1 0 1,0-1-1,0 0 0,-11-2 0,9 1-115,0 0 0,-15 0 0,22 2-30,0 0 0,0 0 0,0 0 1,0 1-1,0-1 0,1 0 0,-1 1 1,0-1-1,-3 2 0,5-2 72,0 1 0,-1-1 0,1 0 0,0 0 0,0 0 0,0 0 0,0 0 0,-1 1 0,1-1 0,0 0 0,0 0 0,0 0 0,0 1 0,0-1 0,0 0 0,0 0 0,-1 0 0,1 1 0,0-1 0,0 0 0,0 0 0,0 1-1,0-1 1,0 0 0,0 0 0,0 0 0,0 1 0,0-1 0,0 0 0,9 10-41,-6-7 75,0-1 0,1 0 0,0 0 0,0 0 0,-1 0 0,1-1 0,0 1 0,0-1 0,1 0 0,-1 0 0,0-1 0,0 1 0,9-1 0,1-1 92,1 0-1,24-7 0,-9 2 198,1 1-202,0-2 0,-1-1 0,0-2 0,56-26 0,-71 28-78,0 0 0,-1-1 1,0-1-1,0 0 1,-1-1-1,0 0 1,-1-1-1,-1-1 1,0 0-1,18-27 1,-15 15-114,-11 17 16,2 0 0,-1 0 0,1 1 0,0 0 0,1 0 0,9-10 0,-15 17 57,0-1 0,1 1 0,-1 0 0,1 0 0,-1 0 0,0-1 0,1 1 0,-1 0 0,1 0 0,-1 0 0,1 0 0,-1 0 0,1 0 0,-1 0 0,0 0 0,1 0 0,-1 0 0,1 0 0,-1 0 0,1 0 0,-1 0 0,1 0 0,0 1 0,13 8-276,15 21-1,-21-22 369,24 30 1050,-32-38-1115,-1 0-1,1-1 1,0 1 0,-1-1 0,1 1 0,0 0 0,-1-1-1,1 1 1,0-1 0,0 1 0,-1-1 0,1 1-1,0-1 1,0 1 0,0-1 0,0 1 0,0-2 0,-3-4 40,0 1-83,0 0 0,0 0 0,-1 0 0,1 1-1,-1-1 1,-1 1 0,1 0 0,0 0 0,-1 1 0,-8-6 0,12 9-4,0-1 0,0 1 0,0 0 0,0-1 0,0 1 1,0 0-1,0 0 0,0 0 0,0 0 0,0 0 0,0 0 1,0 0-1,0 0 0,-1 0 0,1 0 0,0 1 1,0-1-1,0 0 0,0 1 0,0-1 0,-1 1 0,0 1-29,-1 0 0,0 0 0,1 0 0,0 0 0,0 0 0,-1 0 0,-1 4 0,-2 3-17,0 0 0,1 0 0,-6 15 0,8-17 85,0 1-1,1 0 1,0 0 0,0 0 0,1 0-1,0 0 1,0 0 0,1 0 0,0 0-1,0 0 1,1 0 0,0 0 0,0 0-1,1 0 1,0 0 0,1 0 0,0 0-1,0-1 1,0 1 0,1-1-1,0 0 1,1 0 0,-1-1 0,1 1-1,1-1 1,-1 0 0,1 0 0,0-1-1,0 0 1,9 6 0,-9-8 47,-1 0 0,1 0 0,1 0 1,-1-1-1,0 0 0,1 0 0,-1 0 0,1-1 1,-1 0-1,1 0 0,0-1 0,-1 0 0,1 0 1,0-1-1,-1 1 0,1-2 0,7-1 0,13-4-8,-1-2 0,47-23-1,-43 18 74,-5 4-40,-1-2 0,0-2 0,-1 0 0,41-33 0,-63 47-90,1-1 0,-1-1-1,0 1 1,0 0 0,0 0-1,-1 0 1,1 0 0,0-1 0,0 1-1,-1 0 1,1-1 0,0 1-1,-1-1 1,0 1 0,1-2 0,-1 3 3,0 0 1,0-1 0,0 1-1,0 0 1,0 0 0,0 0-1,0-1 1,0 1 0,0 0-1,0 0 1,0 0 0,0 0-1,0-1 1,0 1 0,0 0-1,-1 0 1,1 0 0,0 0-1,0-1 1,0 1 0,0 0-1,0 0 1,0 0 0,-1 0-1,1 0 1,0 0 0,0 0-1,0-1 1,0 1 0,-1 0-1,1 0 1,0 0 0,0 0-1,0 0 1,0 0 0,-1 0-1,-12 5-495,9-2 474,1-1 1,-1 1 0,1 0-1,0 0 1,0 0-1,0 0 1,0 1-1,1-1 1,-1 1 0,1 0-1,0 0 1,0 0-1,1 0 1,-3 4-1,4-5 27,-1-1 0,1 1 0,-1 0-1,1-1 1,0 1 0,0 0 0,0-1-1,0 1 1,0 0 0,0-1 0,1 1-1,-1-1 1,1 1 0,0 0 0,0-1-1,0 0 1,0 1 0,0-1 0,1 0-1,-1 1 1,1-1 0,-1 0 0,1 0-1,4 3 1,1 2 61,2 0 0,-1-1 0,1-1 0,0 1-1,0-1 1,0-1 0,1 0 0,0 0 0,0 0 0,0-2 0,0 1-1,0-1 1,0-1 0,1 0 0,-1 0 0,1-1 0,20-2 0,-28 1-34,0 1 0,1-1 0,-1 0 1,0 0-1,1 0 0,-1-1 0,0 1 1,0-1-1,0 0 0,0 0 0,-1 0 1,1 0-1,0 0 0,-1 0 1,1-1-1,-1 1 0,0-1 0,0 0 1,2-4-1,-2 3-11,0 0 1,-1 0-1,1 0 1,-1-1-1,0 1 1,-1-1-1,1 1 1,-1-1-1,0 1 1,0-1-1,0 1 0,0-1 1,-1 1-1,-1-7 1,0 5-54,0 0 0,0-1 0,0 1 0,-1 1 0,0-1 1,0 0-1,0 1 0,-1-1 0,0 1 0,0 0 0,0 0 0,-1 1 1,1-1-1,-1 1 0,0 0 0,0 0 0,-1 1 0,1-1 0,-1 1 1,0 0-1,0 1 0,0-1 0,0 1 0,0 1 0,0-1 0,-1 1 0,1 0 1,-1 0-1,-7 1 0,12 0 28,-1 0 0,1 0-1,-1 0 1,0 0 0,1 1 0,-1-1 0,1 1-1,-1 0 1,1 0 0,-1 0 0,1 0 0,-1 0 0,1 0-1,0 1 1,0-1 0,0 1 0,0 0 0,0 0-1,0-1 1,0 1 0,-2 4 0,4-6 8,-1 0 1,1 1 0,0-1-1,0 1 1,0-1 0,0 0-1,0 1 1,0-1-1,0 1 1,0-1 0,0 1-1,0-1 1,0 0 0,0 1-1,0-1 1,0 1-1,0-1 1,1 0 0,-1 1-1,0-1 1,0 0 0,0 1-1,1-1 1,-1 1-1,0-1 1,0 0 0,1 0-1,-1 1 1,0-1 0,1 0-1,-1 1 1,1-1-1,12 8 14,-12-7-10,14 5 53,-1-1 0,1 0 0,0-1 0,0 0 0,1-1 0,-1-1 0,1-1 0,0 0 0,-1-1 0,1 0 0,-1-2 0,24-4 0,-23 2 68,0-1 1,0 0 0,29-16 0,41-30 292,-76 43-453,-10 8 38,1 0 0,-1 0 0,0 0 0,0 0 0,0 0-1,0 0 1,0 0 0,0 0 0,1-1 0,-1 1 0,0 1 0,0-1 0,0 0-1,0 0 1,0 0 0,0 0 0,1 0 0,-1 0 0,0 0 0,0 0 0,0 0-1,0 0 1,0 0 0,0 0 0,0 0 0,0 0 0,1 0 0,-1 0 0,0 0-1,0 1 1,0-1 0,0 0 0,0 0 0,0 0 0,0 0 0,0 0 0,0 0-1,0 0 1,0 1 0,0-1 0,0 0 0,0 0 0,0 0 0,0 0 0,0 0-1,0 0 1,0 1 0,0-1 0,0 0 0,0 0 0,0 0 0,1 4-26,-1 11-83,-1 5 76,5 38 1,-2-52 57,-1 0 0,0 1 0,1-1 1,0 0-1,1 0 0,0 0 0,-1 0 1,2 0-1,6 10 0,-9-15-1,1 0 0,-1 0-1,0 0 1,0 0 0,0 0-1,1 0 1,-1 0 0,0 0-1,1 0 1,-1-1 0,1 1-1,-1 0 1,1-1 0,-1 1-1,1-1 1,-1 0 0,3 1 0,-1-1 0,1 0 1,-1 0 0,0-1 0,0 1 0,0-1-1,0 0 1,0 0 0,5-2 0,0 0 28,0-1 0,-1-1 1,1 0-1,-1 0 0,12-11 1,10-10 25,-15 14-83,22-24 0,-14 14-176,-21 21 156,0 0 1,0 0-1,0 0 0,0 0 1,0 0-1,0 1 0,0-1 0,0 0 1,1 1-1,-1-1 0,0 1 1,1-1-1,-1 1 0,0 0 1,1-1-1,1 1 0,-2 1 3,0-1 0,0 1 0,0-1-1,-1 1 1,1 0 0,0-1 0,0 1 0,-1 0-1,1 0 1,0-1 0,-1 1 0,1 0 0,-1 0-1,1 0 1,-1 0 0,1 2 0,6 17-116,-6-17 119,2 5 35,0-1 0,0 1 0,1-1 0,0 0 0,1 0 0,-1 0 0,1-1 0,9 10 0,-5-8-5,-1 1 0,2-2 0,-1 1 0,1-1 0,13 7 0,-19-12 16,0 0 1,0-1-1,0 1 0,0-1 1,0 0-1,0 0 0,0 0 0,0-1 1,0 1-1,1-1 0,-1 0 1,0 0-1,0 0 0,0-1 0,1 0 1,-1 1-1,0-2 0,0 1 1,0 0-1,4-3 0,-2 1 24,0-1 1,0 0-1,0 0 0,-1 0 0,0-1 0,0 1 1,0-1-1,0-1 0,-1 1 0,0-1 0,5-8 0,-2 0-35,0 0 0,7-23 0,4-9 51,-13 27 52,-5 17-164,1 0 0,-1 0 0,0 0 0,1 0 0,-1 1 1,1-1-1,0 0 0,0 0 0,-1 0 0,1 1 0,0-1 0,3-2 0,-4 4 34,0 0-1,1 0 1,-1 0 0,0 0 0,0 0 0,1 0 0,-1 1 0,0-1-1,0 0 1,1 0 0,-1 0 0,0 0 0,0 1 0,0-1 0,1 0-1,-1 0 1,0 1 0,0-1 0,0 0 0,0 0 0,1 1 0,-1-1-1,0 0 1,0 0 0,0 1 0,0-1 0,0 0 0,0 0 0,0 1-1,0-1 1,0 0 0,0 1 0,0-1 0,0 0 0,0 1 0,0-1-1,2 16-79,-2-16 85,1 17-34,4 23 6,-3 1 0,-3 54 0,0-93 30,1 10 64,-1-1 0,-1 1 0,0 0 0,-1-1 0,0 0 0,-7 17 0,10-27-51,-1-1-1,1 1 0,0 0 1,-1-1-1,1 1 0,-1-1 1,1 1-1,-1-1 0,1 1 1,-1-1-1,1 1 0,-1-1 1,0 0-1,1 1 0,-1-1 1,1 0-1,-1 1 0,0-1 1,0 0-1,1 0 0,-1 0 1,0 0-1,1 0 0,-1 0 1,0 0-1,1 0 0,-1 0 1,0 0-1,0 0 0,1 0 0,-1 0 1,0 0-1,1-1 0,-1 1 1,0-1-1,-1 1 2,1-1-1,0 0 1,-1 1 0,1-1-1,0 0 1,0 0 0,0 0-1,0 0 1,0 0 0,0 0-1,0 0 1,0 0 0,0 0-1,0-1 1,1 1-1,-1 0 1,0-2 0,0 1 0,1 1 0,-1-1 0,1 0 0,-1 1 0,1-1 0,0 0 0,0 1 0,0-1 0,0 0 0,0 0 0,0 1 0,0-1 0,1 0 0,-1 1 0,1-1 1,-1 0-1,1 1 0,-1-1 0,1 1 0,0-1 0,2-2 0,0 1-9,0 1 1,0-1-1,0 1 0,0 0 1,0 0-1,1 0 0,-1 0 1,1 0-1,6-1 0,6-2-101,0 2-1,0 0 1,0 1-1,0 1 0,27 1 1,17-2-868,-32 1-752,11-2-3833,-25 2 3172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5:51.03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129 68 7968,'-70'-17'3616,"26"5"-3136,30 3 256,23-7-928,6 2 96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5:54.07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71 996 4224,'-3'-1'381,"-4"2"4528,25-3-569,6-9-2367,-13 5-1209,1 0-344,-2 0 0,1-1 0,0 0-1,-1 0 1,-1-1 0,15-15-1,-12 10-208,-1-1-1,-1-1 0,0 1 0,11-24 1,12-36 328,35-114-1,-47 123-367,-1 3 181,14-88 0,-33 147-345,19-131 581,-18 109-489,-1 0 0,-1 1 0,-5-34 1,3 49-102,0 8-58,-4 13-76,3-4 131,-26 69-86,-23 93 1,-47 191-17,-17 0 352,55-145-17,-18 58 926,77-270-1053,2-3-82,0 0-1,0-1 0,0 1 0,0 0 0,0-1 0,0 1 0,0 0 0,-1-1 0,1 1 1,0-1-1,0 1 0,-1-1 0,1 1 0,0 0 0,-1-1 0,1 1 0,-1-1 0,1 0 1,-1 1-1,1-1 0,-1 1 0,1-1 0,-1 0 0,0 1 0,1-5 121,5-15-118,1 1-1,1 0 1,1 0 0,1 0-1,0 1 1,1 0 0,15-17-1,1-1-48,2 0 0,2 3 0,52-46 0,47-24-105,71-59 154,-190 152-106,1 2-1,16-11 0,-13 10-121,-14 22 147,-2 0-1,-4 21 1,0-8 130,3-20-55,1 1 1,1-1-1,0 1 0,0-1 0,0 1 0,1-1 1,0 14-1,1-9 59,-1-9-21,0 0 0,1 0 0,-1 0 0,1-1 0,-1 1 0,1 0 0,1 3 0,-1-5-44,-1-1 0,0 1 1,1 0-1,-1-1 0,1 0 0,-1 1 0,1-1 0,0 1 1,-1-1-1,1 0 0,-1 1 0,1-1 0,0 0 0,-1 0 1,1 1-1,0-1 0,-1 0 0,1 0 0,0 0 0,-1 0 1,1 0-1,0 0 0,-1 0 0,1 0 0,0 0 0,-1 0 1,1 0-1,0 0 0,-1-1 0,1 1 0,0 0 0,-1 0 1,1-1-1,-1 1 0,1 0 0,0-2 0,5 0 37,-4 1-8,1 0 0,0 0 0,-1 0 0,1-1 0,0 1 0,-1-1 0,0 1 1,1-1-1,-1 0 0,0 0 0,0 0 0,0 0 0,0-1 0,0 1 0,0 0 0,2-6 1,-1 3 2,-1-1 0,1 0 0,-1 0 0,0 0 0,-1 0 0,1 0 1,-1 0-1,0-1 0,-1 1 0,1 0 0,-1 0 0,-1-1 0,-1-11 1,1 12 9,1 2-61,-1-1 1,0 0 0,0 1 0,0-1-1,0 1 1,-1 0 0,1-1-1,-1 1 1,0 0 0,-1 0 0,1 0-1,-4-4 1,1 1-38,5 7 29,0 0 0,-1-1 1,1 1-1,0 0 0,0-1 0,0 1 0,0-1 1,-1 1-1,1 0 0,0 0 0,0-1 0,-1 1 1,1 0-1,0-1 0,-1 1 0,1 0 0,0 0 1,-1 0-1,1-1 0,0 1 0,-1 0 0,1 0 1,0 0-1,-1 0 0,1 0 0,-1-1 0,1 1 0,0 0 1,-1 0-1,58-3-681,-12-6 983,0-1 0,-1-3 0,59-26 0,-87 33-248,118-51 190,-105 42-148,-21 10-48,0 0 0,1 1 1,-1 0-1,10-2 0,-4 6-19,-13 1-20,0-1 0,-1 1 0,1 0 0,-1-1 0,1 1 0,-1-1 0,0 1 0,1 0 0,-1 0 0,0-1 0,1 1 0,-1 0 0,0 0 0,0-1 0,0 1 0,0 0 0,1 0 0,-1 1 0,0 1 14,2 2 34,-1 0-1,0-1 1,0 1-1,-1 0 1,0 1-1,1-1 1,-1 0-1,-1 0 0,1 0 1,-1 0-1,0 0 1,0-1-1,-3 7 1,-15 27-2,16-30-47,0-1 0,1 1-1,0-1 1,1 1 0,-1 0-1,2 0 1,-1-1 0,1 1 0,0 0-1,0 0 1,1 0 0,0-1-1,5 16 1,-4-19 0,-1 1-1,2-1 1,-1 0-1,0 0 1,1 1-1,0-2 1,3 5-1,-4-6 44,-1 0 0,1-1 0,0 1 0,0 0 0,-1-1-1,1 0 1,0 1 0,0-1 0,0 0 0,1 0 0,-1 0 0,0 0-1,0-1 1,0 1 0,1 0 0,3 0 0,-2-2-5,0 1 0,0 0 0,0-1 1,0 0-1,0 0 0,-1 0 0,1 0 0,0 0 1,-1-1-1,1 0 0,0 0 0,-1 0 0,4-3 1,3-3-31,-2 0 0,17-19 1,8-9-43,-25 29-29,3-2 35,0 0-1,16-11 1,-24 18 24,1 0 1,-1 1 0,0-1-1,0 1 1,1 0 0,-1 0-1,0 0 1,1 0-1,-1 0 1,1 1 0,-1 0-1,1 0 1,0 0 0,5 0-1,1 1 39,0-1-1,0 0 1,0 0 0,0-1-1,0-1 1,0 0 0,14-4-1,-22 5-11,-1 1-1,1-1 0,-1 1 0,0-1 0,1 0 0,-1 0 0,1 0 0,-1 1 0,0-1 0,0 0 0,0-1 0,1 1 0,-1 0 0,0 0 0,0 0 0,-1-1 0,1 1 0,0 0 0,0-1 0,-1 1 0,1-1 0,0 1 0,-1-1 0,0 1 0,1-1 0,-1 1 0,0-1 0,0 1 0,0-1 0,0 1 0,0-1 1,0 0-1,0 1 0,0-1 0,-1 1 0,1-1 0,-1 1 0,0-3 0,0 4-25,1-1 1,-1 1-1,1-1 0,-1 1 1,0-1-1,1 1 1,-1-1-1,0 1 1,1 0-1,-1-1 0,0 1 1,0 0-1,1 0 1,-1-1-1,0 1 1,0 0-1,0 0 0,1 0 1,-1 0-1,0 0 1,0 0-1,0 0 0,0 1 1,-20 3-214,15-1 205,1-1 0,0 1 0,-1 0 0,1 0 0,1 0 0,-1 1 0,0 0 0,-3 4 0,-2 2-21,0 0 0,-11 17 0,18-22 36,-1 0 1,1 1-1,1-1 0,-1 0 1,1 1-1,0 0 0,0-1 1,0 1-1,1 0 1,0 0-1,0 10 0,1-13 4,0 1 0,0-1 0,1 1 0,-1-1 0,1 1 0,0-1 0,0 1 0,0-1 0,1 0 0,-1 0 0,1 0 0,0 0 0,-1 0 0,1 0 0,1 0 0,-1 0 0,0-1 0,1 1 0,-1-1 0,1 0 0,5 4 0,7 3 28,1 0 0,1-1 1,0-1-1,0-1 0,0 0 0,1-1 0,0-1 0,0 0 0,35 1 0,-22-4 34,0-1 0,1-2-1,-1-1 1,0-1-1,30-9 1,-50 10-36,0 0 0,0-1 1,0 0-1,-1-1 1,0 0-1,1 0 0,-2-1 1,1-1-1,12-11 0,-18 15-14,0-1 0,-1 1 0,0-1 1,0 0-1,0 0 0,0-1 0,0 1 0,-1 0 0,0-1 0,0 0 0,0 1 0,-1-1 0,0 0 0,1 0 0,-2 0 0,1 0 1,0 0-1,-1 0 0,0 0 0,0 0 0,-1 0 0,0 0 0,-1-7 0,2 12-17,0-1 0,0 0-1,0 1 1,0-1 0,-1 1-1,1-1 1,0 1 0,0-1 0,0 1-1,-1-1 1,1 0 0,0 1-1,-1 0 1,1-1 0,0 1 0,-1-1-1,1 1 1,-1-1 0,1 1-1,-1 0 1,1-1 0,-1 1 0,1 0-1,-1-1 1,1 1 0,-1 0 0,1 0-1,-1 0 1,0-1 0,1 1-1,-1 0 1,1 0 0,-1 0 0,0 0-1,1 0 1,-1 0 0,1 0-1,-1 0 1,0 0 0,1 1 0,-1-1-1,1 0 1,-1 0 0,1 0-1,-1 1 1,0-1 0,-1 1-24,0 1 1,0-1-1,0 0 1,0 1 0,1-1-1,-1 1 1,0-1-1,1 1 1,-1 0-1,-1 2 1,0 2 33,1-1 1,-1 1-1,1-1 0,1 1 1,-1 0-1,1 0 1,0-1-1,0 1 0,1 0 1,0 0-1,0 0 1,0 0-1,1 0 0,0 0 1,0 0-1,0-1 1,1 1-1,-1 0 0,2-1 1,-1 1-1,4 5 0,2 5 0,21 26 0,-25-36 28,0-1 1,1 0-1,-1 0 1,1-1-1,0 1 0,1-1 1,-1 0-1,9 4 0,-11-7-3,-1 0-1,1 0 0,0 0 0,0 0 0,0-1 0,-1 1 0,1-1 1,0 0-1,0 0 0,0 0 0,0 0 0,0-1 0,0 1 0,-1-1 1,1 1-1,0-1 0,4-2 0,3-2 134,0 0 0,0-1 0,11-9 0,0 1-24,9-6-51,-1-1 1,-1-1 0,27-29-1,-35 34-63,-15 14-22,-1-1 0,1-1-1,-1 1 1,5-6 0,-9 10-30,1-1 0,-1 1 0,0-1 1,1 1-1,-1-1 0,1 1 0,-1-1 0,1 1 0,-1-1 0,1 1 0,-1 0 1,1-1-1,0 1 0,-1 0 0,1-1 0,0 1 0,-1 0 0,1 0 0,0 0 1,-1-1-1,1 1 0,0 0 0,-1 0 0,1 0 0,0 0 0,0 1 0,1-1 11,-1 0-1,0 1 1,1 0-1,-1-1 0,0 1 1,1 0-1,-1 0 1,0 0-1,0 0 0,0 0 1,2 1-1,1 3 29,-1-1 0,1 1 0,-1 0-1,0 0 1,3 6 0,-4-3-36,1 0-1,-1-1 0,-1 1 1,1 0-1,-1 1 1,-1-1-1,0 9 0,0 2 89,-2-1 0,-4 18 0,5-32-32,0 0-1,0 0 1,0 0 0,-1 0-1,1 0 1,-1 0-1,0 0 1,0-1-1,-1 1 1,1-1-1,-1 0 1,1 0-1,-5 3 1,5-4-18,0 0-1,0-1 1,0 1 0,0-1 0,-1 0-1,1 0 1,-1 0 0,1 0 0,-1 0-1,1 0 1,-1 0 0,1-1 0,-1 0-1,0 1 1,1-1 0,-1 0 0,0 0-1,1-1 1,-1 1 0,0 0 0,-4-2-1,-14-6 28,-1-2-1,1 0 1,-30-20-1,17 10 38,23 13-10,11 7-65,0 0-1,0 0 1,0 0 0,0 0 0,-1 0 0,1 0 0,0 0-1,0 0 1,0 0 0,0 0 0,0 0 0,0 0 0,0-1 0,0 1-1,0 0 1,0 0 0,0 0 0,0 0 0,0 0 0,0 0-1,0 0 1,0 0 0,0 0 0,0 0 0,0 0 0,0 0 0,0-1-1,0 1 1,0 0 0,0 0 0,0 0 0,0 0 0,0 0-1,0 0 1,0 0 0,0 0 0,0 0 0,0 0 0,0 0 0,0 0-1,0-1 1,0 1 0,0 0 0,0 0 0,0 0 0,0 0-1,0 0 1,0 0 0,0 0 0,0 0 0,0 0 0,0 0 0,0 0-1,19 0-42,-15 0 10,288 17-1782,-165-20-6233,-85 2 4788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5:59.75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0 662 3648,'0'0'12895,"1"5"-11204,1 1-1499,-1 1 0,0-1-1,0 1 1,0 0 0,-1-1 0,1 1 0,-3 12-1,1 5 24,0 31 105,0-27-188,1 0 1,1 1-1,1-1 0,7 33 1,-8-58-94,-1 0 0,1 0 0,0-1 0,0 1 0,0 0 0,1-1 1,-1 1-1,0-1 0,1 1 0,0-1 0,-1 0 0,1 0 0,4 4 0,-5-6-11,0 1-1,-1-1 0,1 1 0,0-1 1,0 0-1,0 1 0,0-1 0,0 0 0,0 0 1,0 1-1,0-1 0,0 0 0,0 0 0,0 0 1,0 0-1,0 0 0,1-1 0,0 0 16,0 1-1,0-1 0,0 0 1,0 0-1,-1 0 1,1 0-1,0 0 0,0-1 1,-1 1-1,3-3 1,7-9 78,0-1 0,11-18 0,-5 7-138,58-70 103,-47 62 138,30-46 0,-49 62-172,-7 8-54,-2 9-1,0 0 1,0 0 0,0 0 0,0-1 0,0 1 0,0 0 0,0 0-1,0 0 1,0 0 0,0 0 0,0-1 0,0 1 0,0 0 0,0 0 0,0 0-1,0 0 1,0 0 0,0-1 0,0 1 0,0 0 0,-1 0 0,1 0 0,0 0-1,0 0 1,0 0 0,0 0 0,0 0 0,0 0 0,0-1 0,-1 1 0,1 0-1,0 0 1,0 0 0,0 0 0,0 0 0,0 0 0,-1 0 0,1 0 0,0 0-1,0 0 1,-1 0 5,0 1-1,0-1 0,1 0 0,-1 1 1,0-1-1,0 1 0,1-1 1,-1 1-1,0-1 0,0 1 0,1-1 1,-1 1-1,1 0 0,-1-1 0,1 1 1,-1 0-1,1 0 0,-1-1 1,0 2-1,-8 18-42,9-19 45,-2 5 45,1-1 0,-1 1 0,1-1 0,0 1 0,1-1 0,-1 1 0,1-1 0,1 1 1,-1 0-1,1-1 0,0 1 0,0-1 0,0 1 0,1-1 0,-1 0 0,2 1 0,-1-1 0,0 0 0,4 5 0,0-2 6,0 1-1,0-1 1,1 0 0,0 0-1,0 0 1,0-1-1,1-1 1,1 1 0,14 8-1,-19-13-10,0 0-1,-1 0 1,1-1-1,0 0 1,0 1-1,0-1 1,0-1-1,0 1 1,0-1 0,0 0-1,7 0 1,-4-1 48,1 0 1,-1 0-1,0-1 1,1 0-1,11-6 1,-1 0 43,0-2-1,-1 0 1,29-24 0,-25 15-96,0-1 1,25-32-1,-31 35-165,-14 15 112,1 1-1,-1-1 1,1 1 0,0-1 0,-1 1-1,1 0 1,0-1 0,0 1-1,0 0 1,0 0 0,0 0 0,0 1-1,0-1 1,0 0 0,0 1 0,4-1-1,-5 1 17,0 0-1,0 0 1,1 1 0,-1-1-1,0 0 1,0 1-1,1-1 1,-1 1-1,0-1 1,0 1 0,0-1-1,0 1 1,0 0-1,0 0 1,0 0-1,0-1 1,0 1 0,0 0-1,0 0 1,-1 0-1,1 0 1,0 0 0,-1 0-1,1 1 1,-1-1-1,1 0 1,-1 0-1,1 0 1,-1 3 0,4 15 118,-1-1 0,0 1 1,-2 0-1,-1 34 1,-1-24 91,1-28-86,5-13 240,9-6-329,27-30 1,-16 21 4,-10 11-19,2 1 0,26-20 0,-32 27-84,-10 8 51,-1-1-1,1 0 1,0 1 0,-1-1-1,1 1 1,0-1 0,0 1 0,-1-1-1,1 1 1,0 0 0,0-1-1,0 1 1,0 0 0,0 0 0,0-1-1,-1 1 1,1 0 0,0 0-1,0 0 1,0 0 0,0 0 0,0 1-1,0-1 1,0 0 0,0 0-1,-1 0 1,1 1 0,0-1-1,0 1 1,0-1 0,-1 0 0,1 1-1,0-1 1,0 1 0,-1 0-1,1-1 1,0 1 0,-1 0 0,1-1-1,-1 1 1,1 0 0,-1-1-1,1 1 1,0 1 0,2 5 9,0-1 0,-1 1-1,0 0 1,3 11 0,-3-10 64,19 64 112,-18-63-169,1 0 0,0-1 0,0 1-1,1-1 1,9 13 0,-11-18 13,-1-1 0,1 0 0,-1 1 1,1-1-1,0 0 0,0-1 0,0 1 0,0 0 0,0-1 1,0 0-1,0 1 0,1-1 0,-1 0 0,0-1 0,1 1 1,-1-1-1,0 1 0,1-1 0,-1 0 0,1 0 0,-1-1 1,1 1-1,-1-1 0,6-1 0,4-2 80,0-1 0,-1 0 0,1-1 0,19-12 0,16-13-135,-3-2-1,0-1 0,52-55 1,-97 92 4,-1 0 1,1 0-1,0 1 1,0-1-1,0 0 1,1 0-1,-1 0 0,2 4 1,2 22 129,-4-12-65,1 0-1,4 24 1,-4-37-24,0 1 1,0 0 0,0-1-1,1 1 1,0 0 0,0-1-1,0 0 1,0 1 0,1-1-1,-1 0 1,1 0 0,0-1-1,4 5 1,-5-7 17,0 0 0,0 0-1,0 0 1,0-1 0,0 1-1,0 0 1,0-1 0,0 0-1,0 1 1,0-1 0,1 0 0,-1 0-1,0 0 1,0 0 0,0-1-1,0 1 1,0 0 0,0-1-1,1 0 1,-1 1 0,0-1 0,-1 0-1,3-1 1,6-3 59,-1 0 0,-1 0-1,15-11 1,-8 4-106,30-25-45,1 3-1,89-50 1,-134 83 60,0 1-1,-1-1 1,1 1 0,0-1-1,0 1 1,0-1 0,0 1-1,0 0 1,0 0-1,0-1 1,1 1 0,-1 0-1,0 0 1,0 0 0,0 0-1,0 0 1,0 0-1,0 1 1,0-1 0,0 0-1,0 0 1,0 1 0,0-1-1,0 1 1,0-1 0,0 1-1,0-1 1,0 1-1,-1 0 1,1-1 0,0 1-1,0 0 1,-1 0 0,1-1-1,0 1 1,-1 0 0,1 0-1,-1 0 1,1 0-1,-1 0 1,1 1 0,2 6 46,-1-1 1,0 1-1,0-1 0,1 15 1,-1-6 56,2 20-68,-4-35-23,0-1 0,0 1 0,0-1 0,1 1-1,-1-1 1,0 1 0,0-1 0,0 1 0,1-1 0,-1 1 0,0-1-1,0 1 1,1-1 0,-1 0 0,0 1 0,1-1 0,-1 1 0,1-1-1,-1 0 1,0 1 0,1-1 0,-1 0 0,1 0 0,-1 1 0,1-1 0,-1 0-1,1 0 1,-1 0 0,1 0 0,-1 0 0,1 0 0,-1 1 0,1-1-1,-1 0 1,1 0 0,-1-1 0,1 1 0,0 0 0,-1 0 0,1 0-1,-1 0 1,1 0 0,0-1 0,26-7 177,-24 7-165,15-7 61,22-12-1,-28 13-122,0 1 0,1 0 0,-1 1 0,21-6 0,-32 10 33,0 1-1,0 0 1,0-1 0,-1 1 0,1 0-1,0 0 1,0 0 0,0 0 0,0-1-1,-1 1 1,1 0 0,0 1 0,0-1-1,0 0 1,0 0 0,0 0 0,-1 0 0,1 1-1,0-1 1,0 0 0,0 1 0,-1-1-1,1 0 1,0 1 0,0-1 0,-1 1-1,1-1 1,0 1 0,-1 0 0,1-1 0,-1 1-1,1 0 1,-1-1 0,1 1 0,-1 0-1,1 0 1,-1-1 0,0 1 0,1 0-1,-1 0 1,0 0 0,0 0 0,1-1 0,-1 1-1,0 2 1,2 9 143,-1 1 0,0 23 0,18-58-513,-4 0 174,-10 14 164,0 0-1,0 1 1,0 0 0,12-10-1,-11 9-55,1-1-90,-7 9 182,1 0 0,-1 0 0,0 0-1,1 0 1,-1 0 0,0 0 0,0-1-1,1 1 1,-1 0 0,0 0 0,1 0 0,-1 0-1,0 0 1,1 1 0,-1-1 0,0 0 0,1 0-1,-1 0 1,0 0 0,1 0 0,-1 0-1,0 0 1,1 1 0,-1-1 0,0 0 0,0 0-1,1 0 1,-1 1 0,0-1 0,0 0 0,1 0-1,-1 1 1,1 0 148,0-1-148,0 1 0,0-1 1,0 1-1,0-1 0,0 1 0,-1 0 0,1 0 1,0-1-1,0 1 0,0 0 0,0 2 0,7 4 2,0-1 49,0 1-1,0 0 1,9 11 0,-16-18-10,18 7 171,-13-5-174,1-1 0,-1 1-1,0-1 1,1 0 0,-1-1 0,0 1 0,13-2-1,2-1 24,23-6 0,28-16 386,-47 16-429,-1-1 1,0 0 0,40-24-1,-17 9 74,-28 15-33,19-13 0,-37 22-56,-1 0-1,0 0 1,0 0 0,0 0 0,0 0 0,0 0-1,0 0 1,0 0 0,1 0 0,-1-1 0,0 1-1,0 0 1,0 0 0,0 0 0,0 0 0,1 0-1,-1 0 1,0 0 0,0 0 0,0 0 0,0 0-1,1 0 1,-1 0 0,0 0 0,0 0 0,0 0-1,0 0 1,0 1 0,1-1 0,-1 0 0,0 0-1,0 0 1,0 0 0,0 0 0,0 0 0,0 0-1,1 0 1,-1 0 0,0 0 0,0 1 0,0-1-1,0 0 1,0 0 0,0 0 0,0 0 0,0 0-1,0 1 1,0-1 0,0 0 0,0 0 0,0 0-1,0 0 1,0 0 0,1 1 0,-1-1 0,0 0-1,-1 0 1,1 0 0,0 0 0,0 1 0,0 11-32,-1-11 32,-17 110-41,-35 119 0,-51 104-50,42-127 327,62-206-264,3-5 10,6-10-1,11-20-56,0-7 118,-2 0 1,20-68-1,-8 21-89,-2 9-12,8-23 67,68-136 0,-83 198-33,-3 5-37,35-53 0,-52 87 61,0 0 0,0-1 1,0 1-1,0 0 0,0 0 1,1 0-1,-1 0 0,0 0 1,0 0-1,1 0 0,2-1 1,-4 2 0,1 0 0,0 0 0,-1 0 1,1 0-1,-1 0 0,1 0 0,0 0 1,-1 0-1,1 0 0,0 0 0,-1 1 1,1-1-1,-1 0 0,1 0 0,0 1 1,-1-1-1,1 0 0,-1 1 0,1-1 1,-1 1-1,1-1 0,-1 1 0,0-1 1,1 1-1,-1-1 0,1 1 0,-1-1 1,0 1-1,1-1 0,-1 1 0,0-1 0,0 2 1,2 2 10,0 0 1,-1 1 0,0-1 0,0 1 0,0-1-1,0 1 1,-1-1 0,0 1 0,0-1-1,0 6 1,-2 6 161,-5 27-1,5-38-173,1 1-1,-1-1 1,0 0-1,0 0 1,-1 1-1,1-2 1,-1 1-1,0 0 0,-1 0 1,-6 7-1,8-10-32,0 0-1,0-1 0,0 1 0,-1 0 1,1-1-1,0 1 0,-1-1 0,1 0 1,-1 0-1,1 0 0,-1 0 1,0-1-1,1 1 0,-1 0 0,0-1 1,1 0-1,-1 0 0,0 0 0,0 0 1,1 0-1,-1 0 0,0-1 1,1 0-1,-5 0 0,7 1 27,-1 0 0,1-1 0,-1 1 0,1 0 0,-1 0-1,1 0 1,0 0 0,-1 0 0,1 0 0,-1-1 0,1 1 0,-1 0 0,1 0-1,0-1 1,-1 1 0,1 0 0,-1-1 0,1 1 0,0 0 0,0-1 0,-1 1 0,1-1-1,0 1 1,-1-1 0,3-1-88,7-3 38,-1 0-1,0 1 0,1 0 0,0 0 0,0 1 0,0 0 0,12-2 0,6-3 34,65-16 107,110-15-1,-161 32-4,-30 5-34,-7 1-44,0 1 0,0-1 1,-1 0-1,1 0 1,0 0-1,0 0 0,3-2 1,-51 13-102,37-8 88,1 1 0,-1 1-1,1 0 1,-1-1-1,-6 7 1,12-9 16,0 0 1,0 0-1,0-1 1,0 1-1,0 0 1,1 0-1,-1 0 1,0 0-1,1 0 0,-1 0 1,1 0-1,-1 0 1,1 0-1,-1 0 1,1 0-1,0 0 1,-1 0-1,1 0 1,0 0-1,0 1 0,0-1 1,0 0-1,0 0 1,0 0-1,0 0 1,0 1-1,0-1 1,1 0-1,-1 0 0,0 0 1,1 0-1,-1 0 1,1 0-1,-1 0 1,1 0-1,0 0 1,-1 0-1,1 0 1,0 0-1,0 0 0,0-1 1,-1 1-1,3 1 1,-1 0 14,1 0-1,0-1 1,0 1 0,-1-1 0,1 1 0,0-1-1,0 0 1,0 0 0,1 0 0,-1 0 0,0-1 0,0 0-1,6 1 1,4-1 77,26-3 1,-27 1-66,-10 2-26,0 0 0,-1 0 0,1 0 0,0 0-1,-1-1 1,1 1 0,0-1 0,-1 1 0,1-1 0,0 1 0,-1-1-1,1 0 1,-1 0 0,1 0 0,-1 0 0,0 0 0,1 0-1,-1-1 1,0 1 0,0 0 0,0 0 0,0-1 0,0 1 0,0-1-1,0 1 1,0-1 0,-1 0 0,1 1 0,0-1 0,-1 0 0,1 1-1,-1-1 1,0-2 0,0 1-3,0 0-1,0 0 0,-1 0 1,1 0-1,-1 0 0,0 0 1,0 0-1,0 0 1,0 1-1,-1-1 0,1 0 1,-1 1-1,1-1 1,-1 0-1,0 1 0,0 0 1,0 0-1,-4-3 0,1 1-24,0 0 0,-1 0 0,0 0 0,0 1 0,0 0 0,-1 0 0,1 1 0,-1 0 0,-10-2 0,17 4 20,0 0 0,1-1 0,-1 1-1,0 0 1,0 0 0,0 0 0,0 0 0,0 0 0,0 0 0,0 0 0,1 0 0,-1-1 0,0 1 0,0 0 0,0 0 0,0 0 0,0 0 0,0 0 0,0-1-1,0 1 1,0 0 0,0 0 0,0 0 0,0 0 0,0-1 0,0 1 0,0 0 0,0 0 0,0 0 0,0 0 0,0 0 0,0-1 0,0 1 0,0 0-1,0 0 1,0 0 0,0 0 0,0 0 0,-1-1 0,1 1 0,0 0 0,0 0 0,0 0 0,0 0 0,0 0 0,0 0 0,0 0 0,-1 0 0,1-1-1,0 1 1,0 0 0,0 0 0,0 0 0,0 0 0,-1 0 0,16-5-10,9 1 36,-1 2 0,25 0 0,3-1-36,-15 2-22,61 4-1,-93-3 42,0 1-1,0-1 1,-1 1-1,1 0 0,0 1 1,0-1-1,-1 0 0,1 1 1,-1 0-1,1 0 0,-1 0 1,0 0-1,6 6 1,-4-3 12,-1 0 1,0 0 0,0 1 0,0-1-1,-1 1 1,0 0 0,3 8 0,-4-11-10,-1 0 0,0 0 0,1-1 0,-1 1 0,1-1 0,0 1 0,0-1 0,0 0 0,0 1 0,0-1 0,0 0 1,1 0-1,-1-1 0,1 1 0,3 2 0,-2-3 10,0 1 0,0-1 0,0 0 0,0 0 0,0-1 0,0 1 0,0-1 0,0 0 0,0 0 0,5 0 0,6-3 7,0 0 0,0-1 1,0-1-1,26-12 0,-23 9-4,-2-1-1,1 0 0,-1-2 1,-1 0-1,0 0 1,0-2-1,-1 0 1,-1 0-1,0-2 0,-1 1 1,0-1-1,-2-1 1,12-20-1,6-17 75,-2-2 1,-2 0-1,-3-1 0,-2-1 0,14-70 0,-30 109-71,0 0 0,-1 0 0,0-1 0,-2 1 0,0 0 0,-4-27-1,4 44-23,0 0 0,0 1 0,0-1 0,-1 1-1,1-1 1,0 0 0,0 1 0,-1-1 0,1 0 0,0 1-1,0-1 1,-1 1 0,1-1 0,-1 1 0,1-1-1,-1 1 1,0-1 0,1 1-1,0 0-1,-1 0 0,1-1 1,0 1-1,-1 0 1,1 0-1,0 0 1,-1 0-1,1 0 1,0 0-1,-1 0 1,1 0-1,0 1 0,-1-1 1,1 0-1,0 0 1,-1 0-1,1 0 1,0 0-1,0 0 1,-1 1-1,1-1 0,-1 0 1,-14 18-81,9-8 82,0 1 0,1-1-1,0 1 1,1 0 0,-5 19 0,-8 60 12,14-66-42,-4 23 50,3 0 1,2 1-1,4 52 0,26 140-325,-24-216-53,-2-12-771,0 0 0,0 13 0,-2-25 931,0 0 0,0 1 1,0-1-1,0 0 0,-1 1 1,1-1-1,0 0 0,0 1 1,0-1-1,0 0 0,-1 0 1,1 1-1,0-1 0,0 0 1,-1 0-1,1 1 0,0-1 0,-1 0 1,1 0-1,0 0 0,0 1 1,-1-1-1,1 0 0,0 0 1,-1 0-1,1 0 0,-1 0 1,1 0-1,0 0 0,-1 0 0,1 0 1,0 0-1,-1 0 0,1 0 1,-1 0-1,-19-4-3709,3-3 3129,1 0 0,1-1-1,0-1 1,0-1 0,-17-13 0,11 5 1898,1 0 0,-29-35 1,39 40-240,1 0 1,1 0-1,-8-17 1,4 9 92,9 15-452,0 0 0,1 0 0,-1 0 0,-2-13-1,4 17-372,1 0-1,-1 0 1,1 0-1,0 0 1,0 0-1,0 0 1,0 0-1,0-1 1,1 1-1,-1 0 1,1 0-1,-1 0 1,1 0-1,0 0 1,-1 0-1,1 1 1,0-1-1,0 0 1,1 0-1,1-2 1,2 0 94,0 0 1,0 0 0,1 0-1,-1 1 1,1 0-1,0 0 1,0 0 0,0 1-1,11-3 1,5-1 184,34-3-1,11 4-17,86 4-1,-65 3-2600,-82-2 1401,0 0 1,0 1 0,0 0 0,0 0 0,0 0 0,0 1 0,11 4 0,-4 1-2427,24 16 0,-14-7 1033,-2-5 1281,0 0 0,29 10-1,-21-10 1166,8 2 967,-17-4 7943,-44 11-7023,2-2-1067,-6 6-197,-43 40 978,60-53-1469,0 0 0,1 1 1,-16 25-1,25-35-312,0 1 1,0-1-1,0 1 0,0-1 0,0 1 1,0-1-1,1 1 0,-1 0 0,0 3 0,1-6-68,0 1 0,0 0-1,0-1 1,1 1-1,-1 0 1,0 0-1,0-1 1,0 1 0,0 0-1,1-1 1,-1 1-1,0 0 1,1-1 0,-1 1-1,0 0 1,1-1-1,-1 1 1,1-1-1,-1 1 1,1-1 0,-1 1-1,1-1 1,0 1-1,-1-1 1,1 0-1,-1 1 1,1-1 0,0 0-1,-1 1 1,1-1-1,0 0 1,-1 0-1,1 0 1,0 0 0,0 0-1,-1 1 1,1-1-1,0 0 1,1-1-1,5 1-9,0-1 0,0-1 0,0 1 0,0-1 0,0-1 0,-1 1 0,1-1 0,-1 0 0,0-1 0,1 1 0,-1-1 0,5-5 0,1 0 56,0-1 0,-1-1 0,0 0 0,15-19 0,-20 19-20,0 5 27,-2 19-35,-3-8-20,1-1 0,0 0 0,-1 1 0,2-1 0,-1 0 0,0 0 0,1 0-1,0-1 1,0 1 0,0-1 0,0 1 0,0-1 0,1 0 0,6 5 0,-5-5 7,0 0 0,0 0-1,0 0 1,0-1 0,0 0 0,1 1 0,-1-2 0,1 1 0,0-1 0,-1 0 0,10 1-1,6-3 9,-1-1-1,1-1 0,-1 0 0,0-2 0,0 0 0,0-1 0,-1-1 0,0-1 1,27-15-1,-31 14 48,-10 6 28,0 1 0,0-1 0,0 0 0,0 1 0,0 0 0,0 0 0,1 1 0,8-2 0,-14 3-85,1 0-1,-1 0 1,0 0 0,1 0 0,-1 0-1,1 0 1,-1 1 0,0-1 0,1 0 0,-1 0-1,1 0 1,-1 0 0,0 1 0,1-1-1,-1 0 1,0 0 0,1 1 0,-1-1 0,0 0-1,0 0 1,1 1 0,-1-1 0,0 0-1,0 1 1,1-1 0,-1 1 0,0-1 0,0 0-1,0 1 1,0-1 0,0 0 0,0 1-1,0-1 1,1 1 0,-1-1 0,0 1 0,0-1-1,0 0 1,-1 1 0,1 0 0,-4 21 245,1-13-220,2-2-74,1 1 1,0 15-1,0-9 20,0-14 9,0 0 0,1 1 0,-1-1 0,0 0 0,0 0 0,0 0 0,0 1 0,0-1 1,1 0-1,-1 0 0,0 0 0,0 1 0,0-1 0,1 0 0,-1 0 0,0 0 0,0 0 0,0 0 0,1 1 0,-1-1 0,0 0 0,0 0 0,1 0 0,-1 0 0,0 0 0,1 0 1,-1 0-1,0 0 0,0 0 0,1 0 0,-1 0 0,0 0 0,0 0 0,1 0 0,10-2 47,-10 2-38,14-4-84,12-1 189,-26 5-108,1 0 1,-1 0-1,0 0 0,1 0 0,-1 1 1,1-1-1,-1 0 0,0 1 0,1-1 1,-1 1-1,0-1 0,0 1 0,1-1 1,-1 1-1,2 1 0,2 2 15,0-1 0,0 1 0,0-1 0,0-1 0,1 1 0,-1-1-1,1 0 1,-1 0 0,1 0 0,0-1 0,0 0 0,0 0 0,0-1 0,0 1 0,10-2 0,3-1 29,0 0 0,0-2 0,31-9 0,-41 10-30,4-1 9,0 0 1,-1-1-1,0 0 1,18-10-1,-17 5 14,-1 0 0,1 0-1,-2-2 1,1 1 0,-2-2 0,1 1-1,-2-1 1,0-1 0,10-19 0,6-17-27,23-69 0,-47 116-16,86-268-34,-81 244 37,-6 26 0,0-1 0,1 1 0,-1-1 0,0 1 0,0 0 0,0-1 0,0 1 0,-1-1 0,1 1 0,0 0 0,0-1 0,-1 1 0,1 0 0,-2-3 0,2 4 0,0 0 0,0 0 0,0 0 0,-1 0 0,1-1 0,0 1 0,0 0 0,0 0 0,0 0 0,0 0 0,-1 0 0,1 0 0,0 0 0,0 0 0,0 0 0,0 0 0,-1 0 0,1 0 0,0 0 0,0 0 0,0 0 0,0 0 0,0 0 0,-1 0 0,1 0 0,0 1 0,0-1 0,0 0 0,0 0 0,0 0 0,-1 0 0,1 0 0,0 0 0,0 0 0,0 0 0,0 1 0,0-1 0,0 0 0,0 0 0,0 0 0,0 0 0,-1 0 0,1 0 0,0 1 0,0-1 0,-5 7 2,1-1 0,-1 1-1,1 1 1,0-1 0,-4 12 0,-9 26 13,2 1 0,-11 53 0,-12 102-71,32-159 160,-3 82 0,10-101-639,0 1 1,2 0 0,0-1-1,13 41 1,-15-59-275,1-1-1,-1 0 0,0 1 1,0-1-1,-1 0 1,1 1-1,-1-1 0,0 1 1,-1 7-1,1-12 698,0 1-1,0-1 0,0 0 1,0 0-1,0 1 1,0-1-1,0 0 0,0 1 1,0-1-1,0 0 0,0 0 1,0 1-1,0-1 1,-1 0-1,1 0 0,0 1 1,0-1-1,0 0 1,0 0-1,-1 1 0,1-1 1,0 0-1,0 0 0,-1 0 1,1 0-1,0 1 1,0-1-1,-1 0 0,1 0 1,0 0-1,0 0 0,-1 0 1,1 0-1,0 0 1,0 0-1,-1 0 0,1 0 1,0 0-1,-1 0 0,1 0 1,0 0-1,0 0 1,-1 0-1,1 0 0,0 0 1,-1 0-1,1 0 0,0 0 1,-3-2-621,1 1 1,-1-1 0,1 0-1,0 1 1,0-1 0,-3-3-1,-20-20-4568,-3-4 1792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6:00.11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10 81 10464,'-9'-9'4736,"12"14"-4096,3-5 1951,8 0-1535,14-5 640,10 5-992,18-9-288,2 6-256,8-9-320,-5 3 64,-5-9-2624,-3 15 1472,-10-9-4255,-6 6 3071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6:00.49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62 143 15872,'-39'-54'7199,"22"37"-6271,12 5-832,5 8-256,0-10-224,5 7 224,-2-7-2048,11 7 1248,6-2-5343,4 4 3519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2:25.64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11 60 8480,'-10'-14'3840,"20"10"-3360,-1 1 1088,5 3-960,14-5 608,11 5-705,13-4 65,4 4-320,10-5-96,-4 5-96,-5-4-64,-4 1 32,-6-6-192,0 4 96,-5 1-5663,-3 4 3103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6:04.68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401 34 2720,'0'0'-55,"11"-4"10043,-11 4-9797,1 0-1,-1-1 1,-4-6 648,2 5-750,0 1 0,0-1 0,0 0 0,0 1 0,-1 0 1,1-1-1,0 1 0,-1 0 0,1 0 0,-1 0 0,-3 0 1,-28-4 269,19 5-205,0 0-1,0 1 1,0 1 0,0 0 0,0 1-1,-27 10 1,1 2-129,-42 24-1,62-27-298,-32 23-1,52-35 254,1 1 0,-1 0 1,0-1-1,0 1 0,0 0 1,0 0-1,0 0 0,1 0 0,-1-1 1,0 1-1,1 0 0,-1 0 0,0 0 1,1 0-1,-1 1 0,1-1 1,0 0-1,-1 0 0,1 0 0,0 0 1,0 0-1,0 0 0,0 1 1,0-1-1,0 0 0,0 0 0,0 0 1,0 0-1,0 1 0,1-1 0,-1 0 1,0 0-1,1 0 0,-1 0 1,1 0-1,0 0 0,-1 0 0,1 0 1,0 0-1,-1 0 0,1 0 1,0 0-1,1 0 0,4 5 28,1 0 0,0-1 0,0 1 0,11 5 0,-17-11-5,79 44 254,20 13 117,-82-45-275,-2 0-1,1 0 0,23 26 1,-12-7 304,-3 1-1,0 2 1,-2 0 0,-2 1 0,34 75-1,-53-104-219,1 0-1,-1 0 1,0 0-1,-1 1 0,1-1 1,-1 1-1,0 11 1,-1-15-93,0-1 0,-1 1 0,1 0 0,-1 0 0,1-1 0,-1 1 0,0 0 0,0-1 0,-1 1 0,1 0 0,0-1 0,-1 0 0,1 1 0,-1-1 0,0 0 0,0 0 0,0 0 0,0 0 0,-4 3 0,-1 0 23,0-1 0,0 0 0,-1-1-1,1 1 1,-1-2 0,0 1 0,0-1 0,-12 2-1,-10 0 29,-31 0-1,21-2 43,-127 1-864,133-3-801,30-1 70,22-12-6299,5 4 5024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6:06.45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10 1253 3808,'-9'10'1227,"9"-10"-1206,0 0 1,0 1 0,0-1 0,0 0 0,0 0-1,0 1 1,0-1 0,0 0 0,0 0 0,-1 1-1,1-1 1,0 0 0,0 0 0,0 1 0,0-1-1,1 0 1,-1 0 0,0 1 0,0-1 0,0 0-1,0 0 1,0 0 0,0 1 0,0-1 0,0 0-1,0 0 1,1 1 0,-1-1 0,3 3 2652,21-31 3145,-18 18-5186,-1-1 1,0-1 0,5-15 0,-2 3-50,21-47 244,4 2 0,2 0 0,65-93 0,-90 149-736,0 1-1,0 0 1,1 0-1,1 1 0,0 0 1,17-11-1,-27 21-71,-1 0-1,1 0 0,0 0 0,0 0 0,0 0 1,0 0-1,1 1 0,-1-1 0,0 0 0,0 1 1,0 0-1,1 0 0,-1-1 0,0 1 0,0 1 1,0-1-1,1 0 0,-1 0 0,0 1 0,0-1 1,0 1-1,0 0 0,0 0 0,3 1 0,-2 0 2,0 0 0,0 1-1,0-1 1,0 1-1,-1 0 1,1 0-1,-1 0 1,0 0 0,0 0-1,0 0 1,0 1-1,0-1 1,2 7-1,2 10 30,-1-1 0,0 1-1,-2 0 1,0 1 0,0 36 0,-14 103 564,11-152-551,0 24 224,0-13 157,1-19-433,-1 0 0,0 0 0,0 1 0,0-1 0,0 0 0,0 0 0,0 0 0,1 0 0,-1 0-1,0 0 1,0 0 0,0 0 0,0 0 0,0 0 0,1 0 0,-1 0 0,0 0 0,0 0 0,0 0 0,0 0 0,0 0 0,0 0 0,1 0 0,-1 0 0,0 0 0,0-1 0,0 1 0,0 0 0,0 0-1,0 0 1,1 0 0,-1 0 0,0 0 0,0 0 0,0 0 0,0 0 0,0-1 0,0 1 0,0 0 0,0 0 0,0 0 0,0 0 0,0 0 0,0 0 0,0-1 0,0 1 0,1 0 0,8-14 167,32-76-224,-11 19 1,-11 29 15,2-5-80,34-55 0,-51 95 110,-3 4-8,0 1-1,1 0 0,-1 0 0,0 0 0,1 1 1,-1-1-1,1 0 0,2-2 0,-3 4 9,-1 0 0,0 0-1,0 0 1,0 0 0,1 0-1,-1 0 1,0 0-1,0 0 1,1 0 0,-1 0-1,0 0 1,0 0 0,1 0-1,-1 0 1,0 0 0,0 0-1,0 0 1,1 0 0,-1 0-1,0 0 1,0 0 0,0 0-1,1 1 1,-1-1 0,0 0-1,0 0 1,0 0-1,1 0 1,-1 1 0,0-1-1,0 0 1,0 0 0,6 17 63,-3 1-15,-1 1 0,-1-1 0,0 1 0,-2-1 0,-3 24 1,-1 32 41,12-52 288,0-53-301,23-77 67,-26 97-160,0 0 1,1 0-1,1 1 1,0-1-1,0 1 0,1 0 1,9-11-1,-15 20 14,0 0 1,0 0-1,-1 0 0,1 1 0,0-1 0,0 0 0,0 0 0,0 0 0,0 1 1,0-1-1,1 1 0,-1-1 0,0 1 0,0-1 0,0 1 0,1 0 1,-1-1-1,0 1 0,0 0 0,2 0 0,-2 0-1,0 1-1,0-1 0,0 0 1,0 1-1,0-1 0,0 1 1,-1-1-1,1 1 0,0 0 1,0-1-1,0 1 1,-1 0-1,1 0 0,0-1 1,-1 1-1,1 0 0,-1 0 1,2 2-1,1 5 1,0 0-1,0 0 1,-1 0-1,2 14 1,-2-13 54,4 20-5,3 15-122,23 71-1,-30-110 78,0 0-1,0-1 1,1 1 0,0-1-1,-1 1 1,1-1 0,7 7 0,-8-9 3,1 0-1,-1 0 1,0-1 0,0 1 0,1-1 0,-1 1 0,1-1 0,-1 0 0,1 0 0,0 0 0,-1 0 0,1 0 0,0-1 0,0 1 0,4-1 0,0 0-12,0-1-1,-1 0 1,0 0-1,1-1 1,-1 1-1,11-6 1,34-18 46,-30 13-22,-1-1-1,-1-1 1,0-1 0,-1-1-1,18-20 1,74-94 265,-94 108-203,-9 7 116,-6 11-108,-4 9-35,-128 341 205,126-332-335,-6 28 0,10-36 107,1-1 0,-1 1-1,1 0 1,0 0 0,0-1-1,1 1 1,2 11 0,-3-16-18,0 0 1,0 0-1,1 0 1,-1 0-1,0 0 1,1 0-1,-1 0 0,1 0 1,-1 0-1,1-1 1,-1 1-1,1 0 1,0 0-1,-1 0 0,1 0 1,0-1-1,0 1 1,-1 0-1,1-1 1,0 1-1,0-1 1,0 1-1,0-1 0,0 1 1,0-1-1,0 0 1,0 1-1,0-1 1,0 0-1,0 0 1,0 0-1,0 1 0,0-1 1,0-1-1,0 1 1,0 0-1,0 0 1,1 0-1,-1 0 1,0-1-1,0 1 0,0 0 1,0-1-1,1 0 1,2-1 41,1-1 1,-1 1-1,0-1 1,1 0 0,-1 0-1,-1 0 1,7-8 0,0-1 34,-1-1 0,0 0 0,11-25 0,16-44 39,-35 78-126,54-166 123,-54 158-123,-1 6-36,0 12-13,0 29-96,2 65-195,-1-89 297,1 1-1,0-1 1,1 0-1,0 0 0,0 0 1,9 17-1,-11-26 43,0-1 0,-1 1 1,1-1-1,0 0 0,0 0 0,0 1 0,0-1 0,0 0 0,0 0 1,0 0-1,0 0 0,0 0 0,1 0 0,-1 0 0,0 0 0,1-1 1,-1 1-1,0 0 0,1-1 0,-1 1 0,3 0 0,-2-1 5,0 0 0,0-1 0,0 1 0,0 0 0,0-1 0,0 1 1,-1-1-1,1 0 0,0 1 0,0-1 0,0 0 0,-1 0 0,1 0 0,2-2 0,5-6 15,0 1-1,-1-1 1,0 0 0,9-14-1,-11 15-35,150-225 326,-131 191-202,-2-1-1,-1-1 1,-3-1 0,-2 0-1,-1-2 1,12-62-1,-17 44-10,-2-1 0,0-98 0,-9 161-101,-1-29-32,1 30 25,0 0-1,-1 0 0,1 0 0,0 0 0,-1 0 0,0 0 0,0 0 0,1 0 0,-1 0 0,0 0 0,-2-2 0,3 4 2,0-1 0,-1 1 0,1 0 0,0-1 0,-1 1 0,1 0 0,-1 0 0,1 0 0,0-1 0,-1 1 0,1 0 0,-1 0 0,1 0 0,0 0 0,-1 0 0,1 0 0,-1 0 0,1 0 0,0 0 0,-1 0 0,1 0 0,-1 0 0,1 0 0,-1 0 0,1 0 0,0 0 0,-1 0 0,1 0 0,-1 1 0,1-1 0,0 0 0,-1 0 0,0 1 0,0 0-17,-1 0 1,1 1 0,-1-1 0,1 1 0,0-1 0,-1 1 0,1 0 0,0-1 0,-1 4 0,-7 13-145,2 0 1,-11 35-1,-6 48-83,18-73 193,-9 44 41,3 1-1,4 0 1,2 1 0,9 143-1,0-183 2,15 68 0,-15-87 7,1-1 0,1 0 0,1 0 0,0-1 0,0 1 0,2-1 0,9 14 0,-14-24 26,0 1 0,0-1 0,0 1 0,0-1 0,1 0 0,-1 0 0,1-1 0,0 1 0,6 3 0,-7-5 10,0 0 0,0 0-1,1 0 1,-1-1 0,0 1 0,0-1-1,0 0 1,0 0 0,0 0-1,0 0 1,1 0 0,-1-1 0,5-1-1,-5 1-1,0 0 0,0 0 0,0 0 0,0 0 0,-1 0 0,1-1 0,0 0 0,-1 1 0,1-1-1,-1 0 1,5-4 0,-2 0 38,-1-1 0,0 1 0,6-11 0,-9 14-44,13-26 99,-1 0 0,-2-1 0,9-32 0,13-93 75,7-143-35,-29-65 36,-11 336-182,0 16-2,0 8-33,1 1 1,-1 0-1,0 0 0,0-1 0,0 1 1,-1 0-1,1 0 0,0-1 0,-1 1 1,0 0-1,1 0 0,-2-3 0,-1 4-104,0 7 12,1 5 40,-1 1 0,2 0 0,-1 0 1,2 16-1,-1-12 57,-2 93 131,10 109 1,25 18 340,-24-197-896,2 0 0,2-1 0,31 71 0,-40-103-12,0 0 0,0 0-1,1 0 1,0-1 0,-1 1 0,2-1-1,-1 0 1,1 0 0,0-1-1,0 0 1,0 1 0,0-2 0,11 7-1,32 12-2708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6:10.62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9 346 6048,'-1'-1'266,"-5"-15"1635,4 3 2204,6 61-329,19 356-377,-21 3-1504,-3-259 362,7-371-1345,-4 173-824,14-80 0,-12 106-92,56-261 178,-49 246-114,2 2 1,1-1 0,1 2-1,3 0 1,25-41 0,-36 68-88,-1 0 0,1 0 1,0 0-1,1 1 1,0 0-1,1 1 0,-1 0 1,11-7-1,-16 12 22,0 1 0,1-1 0,-1 0 0,1 1 0,-1 0 0,1-1 0,-1 1 0,1 1 0,0-1 1,0 1-1,-1-1 0,1 1 0,0 0 0,0 0 0,0 1 0,-1-1 0,1 1 0,0 0 0,-1 0 0,1 0 0,0 0 0,-1 1 0,1-1 0,-1 1 0,0 0 0,6 4 0,-3-1 14,0 1 0,0 0-1,0 0 1,-1 1 0,0-1 0,0 1-1,0 1 1,-1-1 0,0 0-1,-1 1 1,1 0 0,2 14 0,1 1 38,-2 1 1,-1 1 0,1 24-1,-4-27-19,0 0-1,-1 0 0,-1 0 0,-1 0 1,-1 0-1,-1 0 0,-1-1 0,-10 26 1,11-39 1,1 1 0,-2-2 0,1 1 0,-1 0 0,-1-1 0,1 0 1,-1 0-1,-1-1 0,1 0 0,-1 0 0,0 0 0,0-1 0,-1 0 0,-9 5 1,1-2 16,0-1 1,0-1-1,-1 0 1,0-1-1,0-1 1,-25 3-1,41-7-71,-1 0-1,1 0 1,-1 0-1,1 0 1,-1 1-1,1-1 1,0 0-1,-1 1 1,1-1-1,-1 1 1,1 0-1,0 0 1,0-1-1,0 1 1,-1 0-1,1 0 1,-1 1-1,2-1 9,0-1 0,0 0-1,-1 1 1,1-1 0,0 1 0,0-1-1,0 1 1,0-1 0,0 1 0,0-1-1,0 1 1,0-1 0,0 1 0,0-1-1,0 1 1,0-1 0,0 0 0,1 1-1,-1-1 1,0 2 0,13 12-228,80 60 34,-7-6 64,-51-38 139,-4-2 27,2-1 0,50 31-1,-75-54 15,-1 0 0,17 6 0,-22-9-13,1 0 0,0-1 0,0 1 0,-1-1 0,1 1 0,0-1 0,0 0 0,0 0 0,0-1 0,-1 1 0,1 0 0,0-1 0,3-1 0,1-1 13,0 0 0,0-1 0,-1 0 0,0 0 0,1-1 0,-2 1 0,1-1 0,0-1 0,-1 1 0,0-1 0,-1 0 0,7-8 0,-1-3 168,-1-1 0,0 1-1,10-31 1,-17 42-180,0 1 0,0-1 0,-1 0 0,0 0 0,0 0 0,0 0 0,-1 0 0,0 0 0,0 0 0,0 0 0,-1 0 0,0 0 0,0 1 0,-1-1 0,1 0 0,-4-6 0,5 11-52,-1 0 0,1 0 0,-1 0-1,0 0 1,0 1 0,1-1 0,-1 0 0,0 0-1,0 0 1,0 1 0,0-1 0,0 0 0,0 1-1,0-1 1,0 1 0,0-1 0,0 1 0,0-1-1,0 1 1,-1 0 0,1 0 0,0-1-1,0 1 1,0 0 0,0 0 0,-1 0 0,1 0-1,0 1 1,0-1 0,0 0 0,0 0 0,0 1-1,-1-1 1,1 1 0,0-1 0,0 1 0,0-1-1,0 1 1,0-1 0,0 1 0,0 0 0,1 0-1,-1 0 1,0-1 0,0 1 0,0 1 0,-4 6-7,1 0 0,1-1 0,-1 2 0,1-1 0,1 0 1,0 0-1,0 1 0,0 0 0,1-1 0,0 1 0,1 0 0,0-1 1,0 1-1,3 14 0,0-9 51,0 0-1,0 0 1,1-1 0,1 0-1,0 0 1,1 0 0,1-1 0,11 19-1,-15-27 11,0 0 0,0 0-1,1 0 1,0 0-1,-1-1 1,1 1 0,0-1-1,0 0 1,1 0 0,6 3-1,-9-5 13,1 0 0,0 0-1,-1-1 1,1 1 0,0-1 0,-1 1-1,1-1 1,0 0 0,0 0 0,0 0-1,-1-1 1,1 1 0,0-1 0,-1 1-1,1-1 1,0 0 0,-1 0 0,1 0-1,-1 0 1,1-1 0,2-1 0,16-13 117,-1 0 1,-1-2 0,-1 0 0,23-29 0,-5 7 21,55-56-142,-89 94-48,-1 1-1,1-1 0,-1 1 1,1-1-1,0 1 0,-1 0 1,1 0-1,0 0 1,0 0-1,0 0 0,0 0 1,3-1-1,-4 2 10,-1 0 0,1 0-1,0 0 1,0 0 0,0 1 0,0-1-1,-1 0 1,1 0 0,0 1 0,0-1-1,0 0 1,-1 1 0,1-1 0,0 0-1,-1 1 1,1-1 0,0 1 0,-1 0-1,1-1 1,0 1 0,-1-1 0,1 1-1,-1 0 1,1-1 0,-1 1 0,0 0-1,1 0 1,-1 0 0,0-1 0,1 1-1,-1 1 1,5 14 2,0 0 0,-1 0 0,2 18-1,-4-20 36,0 1 0,2-1 0,-1 1-1,10 20 1,-2-19 165,-11-16-182,0 1 0,1-1 0,-1 1 0,0-1-1,1 1 1,-1-1 0,1 1 0,-1-1 0,0 0 0,1 1-1,-1-1 1,1 0 0,-1 0 0,1 1 0,-1-1 0,1 0-1,-1 0 1,1 0 0,0 1 0,-1-1 0,1 0 0,-1 0-1,1 0 1,-1 0 0,1 0 0,0 0 0,-1 0 0,1 0-1,-1-1 1,1 1 0,-1 0 0,2 0 0,4-6 81,-1 0-1,1 0 1,-1-1 0,0 1-1,-1-1 1,5-8 0,4-6 18,51-90-160,-60 108-129,-2 8 120,-1 19 51,-2-15-37,1-1 14,-5 260-382,0-207 474,-2 0 0,-21 86 1,11-85 114,-47 118 1,62-175-155,-1 0-1,0 0 1,0 0 0,0-1 0,-7 7-1,9-9-17,0-1-1,-1 1 0,0-1 0,1 0 0,-1 1 0,0-1 0,1 0 0,-1 0 0,0-1 0,0 1 1,0 0-1,0 0 0,0-1 0,0 1 0,0-1 0,-3 0 0,3 0-13,1 0-1,0 0 1,-1 0 0,1-1-1,-1 1 1,1-1 0,0 1-1,-1-1 1,1 0 0,0 1-1,0-1 1,-1 0 0,1 0-1,0 0 1,0 0 0,0 0-1,0 0 1,0 0 0,0 0-1,0 0 1,1-1 0,-1 1-1,0 0 1,0-3 0,-1 0 6,1 0 0,-1 1 0,1-1 0,0 0 0,1 0 0,-1 0 0,1-5 0,0 1-10,1-1-1,0 0 0,0 1 1,1-1-1,0 1 1,1 0-1,0-1 0,7-12 1,4-4-98,23-32 0,10-16 17,47-127 109,-13-4-43,-70 177 35,2 0 0,0 1 0,30-40 0,-35 55-12,0 0 0,1 1 0,1 0 0,0 1 1,0 0-1,1 0 0,0 1 0,0 1 0,1-1 0,15-6 0,-23 13-3,-1 0-1,1-1 0,-1 1 1,1 0-1,0 1 1,0-1-1,-1 1 0,1 0 1,0 0-1,0 0 1,-1 0-1,1 1 0,0-1 1,0 1-1,-1 0 1,1 0-1,0 0 0,-1 1 1,1-1-1,-1 1 1,0 0-1,1 0 0,-1 0 1,0 0-1,0 1 1,-1-1-1,1 1 0,0 0 1,-1-1-1,1 1 1,-1 0-1,0 1 0,0-1 1,0 0-1,-1 1 1,1-1-1,-1 1 0,0-1 1,2 7-1,0 25 170,0 60 0,-3-78 53,0-17-211,0 0 1,0 0-1,1 0 1,-1 1-1,0-1 1,0 0-1,0 0 1,0 0-1,0 0 1,0 0-1,0 0 0,0 0 1,0 0-1,0 0 1,1 0-1,-1 0 1,0 0-1,0 0 1,0 0-1,0 0 1,0 0-1,0 0 1,0 0-1,0 0 1,1 0-1,-1 0 0,0 0 1,0 0-1,0 0 1,0 0-1,0 0 1,0 0-1,0 0 1,1 0-1,-1 0 1,0 0-1,0 0 1,0 0-1,0 0 1,0 0-1,0 0 0,0 0 1,0 0-1,0-1 1,0 1-1,1 0 1,-1 0-1,0 0 1,0 0-1,0 0 1,0 0-1,0 0 1,0 0-1,0-1 1,0 1-1,0 0 0,0 0 1,11-11 141,12-16-55,-6 8-145,0 0 0,31-26 0,-35 35 24,-1 1-1,1 1 0,1 0 0,0 0 0,22-8 0,-34 16 30,-1-1-1,1 1 1,0-1 0,0 1-1,-1-1 1,1 1-1,0 0 1,0 0 0,-1 0-1,1 0 1,0 0-1,0 1 1,0-1 0,-1 0-1,1 1 1,0-1 0,-1 1-1,4 1 1,-3-1-4,0 1-1,1 0 1,-1 0 0,0 0 0,0 0-1,0 0 1,-1 0 0,1 0 0,0 1 0,2 4-1,1 5-9,0 0-1,-1 1 1,0-1-1,2 15 1,-5-23 16,2 14 20,-2-11-30,0-1 1,1 1 0,0-1 0,0 1-1,0-1 1,4 8 0,-6-14 8,0 1-1,1-1 1,-1 0 0,0 0-1,0 0 1,0 1 0,0-1-1,1 0 1,-1 0 0,0 0 0,0 0-1,0 0 1,1 1 0,-1-1-1,0 0 1,0 0 0,0 0-1,1 0 1,-1 0 0,0 0 0,0 0-1,1 0 1,-1 0 0,0 0-1,0 0 1,1 0 0,-1 0-1,0 0 1,0 0 0,1 0 0,-1 0-1,0 0 1,0 0 0,1-1-1,10-7-50,11-19-50,-21 25 99,28-38-9,54-58 0,-89 188-757,4-64 667,2 1-1,5 44 1,-4-63 103,1 1 0,0-1 0,0 0 0,1 0 0,0 0 0,0 0 0,1 0 0,0-1 1,0 1-1,1-1 0,0 0 0,8 9 0,-11-14 13,1 0 1,0 1-1,-1-1 0,1 0 1,0-1-1,0 1 0,0 0 1,5 1-1,-7-3 1,0 1 0,1-1-1,-1 0 1,0 1 0,1-1 0,-1 0-1,1 0 1,-1 0 0,0 0 0,1 0 0,-1 0-1,1-1 1,-1 1 0,0 0 0,1-1 0,-1 1-1,0-1 1,0 1 0,1-1 0,-1 0 0,0 1-1,2-2 1,-1-1 31,0 1-1,0-1 1,-1 1 0,1-1-1,0 0 1,-1 0 0,1 0-1,-1 1 1,0-1 0,0 0-1,0-1 1,-1 1 0,1 0-1,-1 0 1,1-4 0,-1-9 114,-1-28 0,1 42-153,-2-15 9,0-1 0,-1 1 0,0 0 0,-2 0 0,0 0-1,-10-23 1,12 34-60,0-1 0,-1 1-1,0 0 1,0 0 0,0 0 0,0 0-1,-1 1 1,0 0 0,-1 0 0,1 0-1,-1 0 1,0 1 0,0 0 0,0 0-1,0 1 1,-1 0 0,1 0 0,-9-2-1,14 4 20,-1 1-1,0-1 0,1 1 0,-1 0 0,0 0 1,0 0-1,1 0 0,-1 0 0,-2 0 0,-7 1-489,55 8 167,-14-7 415,1-1-1,0-1 1,-1-2-1,1-1 1,57-13 0,-76 12-39,0 0 1,0 0-1,0-1 1,-1-1 0,1 0-1,-1 0 1,-1-1 0,1 0-1,-1-1 1,0 0-1,-1-1 1,0 0 0,-1-1-1,1 1 1,-2-2 0,1 1-1,6-15 1,5-20 138,-1 0 0,-3-1 0,11-57 0,-14 45-48,-2 0 0,-2-1 0,-4 0 0,-1-1 0,-7-67 0,-9 46-168,12 71 23,1 9-6,0-1 1,0 0-1,0 1 1,0-1-1,0 0 1,-1 1-1,1-1 1,-1 0-1,1 1 1,-1-1-1,0 1 0,0-1 1,0 1-1,0 0 1,1-1-1,-3-1 1,3 3 15,-1-1 0,1 1 0,0 0 0,-1 0 0,1-1 0,0 1 0,-1 0 0,1 0 0,0 0 0,-1 0 0,1-1 0,0 1 0,-1 0 0,1 0 0,-1 0 0,1 0 0,0 0 0,-1 0 0,1 0 0,-1 0 0,1 0 0,0 0 0,-1 0 0,1 0 0,0 0 0,-1 1 0,1-1 0,-1 0 1,-9 10-291,-3 21-55,6-9 243,2-1 0,-6 37-1,-6 232 134,27-87 27,-5-166-60,1 0 0,2-1-1,17 50 1,-19-71 52,0 0 1,1 0 0,10 15 0,-15-26-28,1 1 1,1-1-1,-1 0 0,0 0 1,1 0-1,0-1 1,0 1-1,0-1 1,0 0-1,1 0 1,-1 0-1,1-1 0,6 3 1,-4-3 24,0 0 0,1-1-1,-1 1 1,1-2 0,0 1 0,-1-1 0,1 0 0,0-1 0,12-2-1,5-3 165,37-13-1,-34 10-155,22-7 102,-1-2 0,0-3-1,81-46 1,-158 85-518,-26 21-1,45-32 351,1 0 0,0 0 0,1 1 0,0 0 0,0 0 0,1 1 0,0 0 0,-9 16 0,15-24 19,-1 1 0,0-1 0,1 1 0,-1 0-1,1 0 1,-1-1 0,1 1 0,0 0 0,0 0 0,0 0-1,0-1 1,0 1 0,0 0 0,0 0 0,0 0 0,1-1 0,-1 1-1,1 0 1,-1-1 0,1 1 0,0 0 0,0-1 0,0 1-1,0-1 1,0 1 0,0-1 0,0 1 0,2 1 0,0-1 20,0 0 0,0 0 1,0-1-1,0 1 1,0-1-1,0 1 0,1-1 1,-1 0-1,0 0 1,1-1-1,-1 1 0,1-1 1,-1 0-1,4 1 1,1-2 35,-1 1 0,0-1 0,1 0 0,-1 0 0,0-1 1,0 0-1,0 0 0,0-1 0,0 0 0,0 0 0,-1-1 1,1 0-1,-1 0 0,0 0 0,0-1 0,-1 0 0,9-8 1,-7 4-23,0 0 0,0-1 1,-1 0-1,0 0 1,-1 0-1,0 0 1,-1-1-1,0 0 1,0 0-1,2-16 0,2-33 60,-2 0-1,-5-105 0,-3 114 30,-16-99-1,13 125-122,-1 0-1,-1 1 0,-1 0 0,-1 1 0,-21-39 0,28 58-50,-1 0 1,1 1-1,0-1 1,-1 0 0,0 1-1,0-1 1,0 1-1,0 0 1,0 0-1,-1 0 1,-4-2-1,8 5 43,0 0-1,-1-1 0,1 1 0,0 0 0,-1 0 0,1 0 0,-1 0 0,1 0 0,0 0 0,-1 0 0,1 0 0,-1 0 0,1 0 0,0 0 0,-1 1 0,1-1 0,0 0 0,-1 0 0,1 0 0,-1 0 0,1 1 0,0-1 0,0 0 0,-1 0 0,1 0 0,0 1 0,-1-1 0,1 0 0,0 1 0,0-1 0,-1 0 0,1 1 0,0-1 0,0 0 0,0 1 0,0-1 0,-1 1 0,-2 15-295,8 47 150,17 99 218,46 178 1,8-90 674,-33-122-133,-42-124-548,0 0 0,0-1 0,1 1-1,0-1 1,-1 1 0,2-1 0,1 4-1,-3-6-33,-1-1-1,1 1 1,-1-1-1,1 1 0,-1-1 1,1 0-1,0 1 0,-1-1 1,1 1-1,-1-1 1,1 0-1,0 0 0,-1 1 1,1-1-1,0 0 0,-1 0 1,1 0-1,0 0 1,0 0-1,-1 0 0,1 0 1,0 0-1,-1 0 0,1 0 1,0 0-1,-1 0 0,1 0 1,0 0-1,-1-1 1,1 1-1,0 0 0,-1-1 1,1 1-1,0 0 0,-1-1 1,1 1-1,-1-1 1,1 1-1,-1-1 0,1 1 1,-1-1-1,1 1 0,-1-2 1,7-6 47,-2 0 1,1-1 0,-1 0-1,0 0 1,-1 0-1,0-1 1,-1 0 0,4-16-1,8-20 11,-1 8-70,-5 11-28,1 1-1,2 0 0,19-32 0,-30 56 7,0 1-1,0-1 1,0 1 0,0 0 0,0-1-1,0 1 1,0 0 0,1 0-1,-1 0 1,1 0 0,-1 0 0,1 0-1,-1 0 1,1 0 0,-1 1-1,1-1 1,0 0 0,-1 1-1,1 0 1,0-1 0,0 1 0,-1 0-1,1 0 1,0 0 0,0 0-1,-1 0 1,1 0 0,0 1-1,0-1 1,-1 0 0,1 1 0,0 0-1,-1-1 1,1 1 0,2 1-1,0 1 17,1-1-1,-1 1 1,1 1-1,-1-1 0,0 1 1,0 0-1,0 0 0,0 0 1,-1 0-1,0 0 0,3 6 1,1 1 3,-1 1 0,-1-1 1,7 22-1,-10-25 12,0 0 0,-1-1 0,0 1 0,0 0 0,-1-1 0,0 1 0,-2 15 0,-1-4 80,-12 36-1,12-46-42,-1 0 1,0 0-1,0-1 0,-8 13 1,9-17-24,0 1-1,0-1 1,-1 0 0,1-1 0,-1 1-1,0-1 1,0 1 0,-1-1 0,-5 4-1,7-7-16,0 1 0,1 0 0,-1 0 0,0-1 0,0 0 0,0 1-1,1-1 1,-1 0 0,0-1 0,0 1 0,0 0 0,1-1 0,-1 1-1,0-1 1,1 0 0,-1 0 0,0 0 0,1 0 0,-1-1 0,1 1-1,0-1 1,-1 1 0,1-1 0,-2-2 0,1 1-4,0 1 0,0-1 0,0 0 0,0 0 0,1 0 0,-1 0 0,1 0 0,0-1 0,0 1 0,0-1 0,1 1 0,-1-1 0,1 0-1,0 1 1,0-1 0,-1-8 0,2 11-12,0-1 0,0 0-1,0 1 1,1-1 0,-1 0-1,1 1 1,-1-1 0,1 1 0,0-1-1,-1 1 1,1-1 0,0 1-1,0 0 1,0-1 0,0 1-1,0 0 1,0 0 0,0-1-1,1 1 1,-1 0 0,0 0-1,1 1 1,-1-1 0,0 0-1,3-1 1,2 0-10,1-1 1,0 1-1,0 0 1,10-1-1,-14 2 13,53-6-377,89-1 1,-78 6-1033,-44 1-355,31-1-2700,-17 3-2558,-4 2 2330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6:14.04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1214 1984,'0'0'10762,"4"-4"-7956,9-5-1324,-2 1 0,16-15 1,41-49 649,-41 41-1528,-3 2-395,-1-1 0,-1-2 0,-2 0 1,19-41-1,-38 69-173,1 0 0,0 0 0,0 0 0,0 0 1,1 1-1,-1-1 0,1 1 0,0-1 0,0 1 1,0 0-1,0 0 0,1 0 0,5-3 0,-9 6-27,1 0 0,0-1-1,0 1 1,0 0 0,0 0-1,-1 0 1,1 0 0,0 0 0,0 0-1,0 0 1,0 0 0,0 0-1,-1 0 1,1 0 0,0 1 0,0-1-1,0 0 1,-1 1 0,1-1-1,0 0 1,0 1 0,-1-1-1,1 1 1,0-1 0,0 1 0,-1-1-1,1 1 1,-1 0 0,1-1-1,-1 1 1,1 0 0,-1-1 0,1 1-1,-1 0 1,0 0 0,1 1-1,2 3 2,-1 1-1,0-1 0,0 1 0,0 6 0,5 32 80,-2 1 0,-2 79 0,-3-72 154,-10 70-1,9-107 59,2-15-161,1-3-12,9-24 181,-7 16-333,10-18 6,1 2 0,1-1 0,24-29 0,-36 51-12,46-65-2,-15 19 142,49-55-1,-66 92-186,-18 15 75,0-1 1,1 1-1,-1 0 1,0 0-1,1 0 1,-1 0 0,0-1-1,1 1 1,-1 0-1,1 0 1,-1 0-1,0 0 1,1 0 0,-1 0-1,1 0 1,-1 0-1,0 0 1,1 0 0,-1 0-1,1 0 1,-1 0-1,0 0 1,1 1-1,-1-1 1,0 0 0,1 0-1,-1 0 1,0 0-1,1 1 1,-1-1 0,0 0-1,1 0 1,-1 1-1,0-1 1,1 0-1,-1 1 1,0-1 0,0 0-1,0 1 1,1-1-1,-1 0 1,0 1 0,0-1-1,0 1 1,0-1-1,1 1 1,1 9-32,0-1 0,0 1 0,-1 0 0,0 0 0,0 1 0,-1-1 0,-2 15 0,-16 72 255,17-90-217,-6 17 58,-3 23 133,9-44-184,1 1 1,-1 0 0,1 0-1,0 0 1,0 0 0,1 0 0,-1 0-1,3 7 1,-3-10-9,0 0 0,1-1 1,-1 1-1,1 0 0,-1 0 0,1 0 0,0-1 1,-1 1-1,1 0 0,0-1 0,-1 1 0,1 0 1,0-1-1,0 1 0,0-1 0,-1 1 0,1-1 1,0 0-1,0 1 0,0-1 0,0 0 1,0 0-1,0 1 0,0-1 0,0 0 0,0 0 1,0 0-1,0 0 0,0 0 0,-1 0 0,1-1 1,0 1-1,0 0 0,0 0 0,0-1 0,1 0 1,5-1 57,0-1 1,0 0-1,10-6 1,-10 5-21,1 0-25,18-9 45,0-2-1,-1 0 1,-1-1 0,36-32-1,-33 20-52,-2 0 0,37-55 0,-51 71-32,-6 13-35,-2 8-16,3 46 117,6 36-83,-10-82 53,1 1 0,0-1 0,0 0 0,1 0 0,0 0 0,1 0 0,6 10 0,-10-18 1,0 0-1,-1 0 1,1 0 0,0 0 0,0 0-1,0 0 1,0 0 0,0-1 0,0 1-1,0 0 1,0 0 0,0-1 0,1 1-1,-1-1 1,0 1 0,0-1 0,1 1-1,-1-1 1,0 0 0,3 0-1,-2 0 6,0 0 0,-1 0 0,1-1-1,0 1 1,0-1 0,0 1 0,0-1-1,0 0 1,0 0 0,-1 0 0,1 0-1,2-2 1,2-2 37,0-1 0,0 0-1,0-1 1,-1 1 0,0-1 0,4-7-1,21-36 7,36-81-1,-63 123 9,4-7-143,-5 18-34,-1 11 25,-1-1 31,0 0 0,1 0 0,1-1 1,3 17-1,-4-24 56,1 0 0,0 0 0,0 0 1,1 0-1,-1 0 0,1-1 0,0 1 0,0-1 1,0 0-1,1 1 0,0-2 0,0 1 1,5 4-1,1-1 12,0-1 1,0 0-1,0-1 1,1 0-1,-1-1 1,21 6-1,-7-5 120,0 0 0,29 1 0,-41-5-102,0-1 0,0 0 1,0-1-1,0 0 0,-1-1 0,19-5 0,-23 5-12,0 0-1,0-1 1,-1 0 0,1 0-1,-1-1 1,0 0-1,0 0 1,0 0 0,0-1-1,-1 0 1,10-11-1,-2-1 29,-1-1-1,-1 0 0,-1 0 1,0-2-1,-2 1 0,13-39 0,-21 57-56,0 0 0,0 0 0,0 0 0,1 0 0,-1 0 0,0 0 0,1 0 0,-1 0 0,1 0 0,-1 0 0,1 0 0,-1 0 0,1 1 0,0-1 0,-1 0 0,1 0 0,0 0-1,0 1 1,0-2 0,0 3 1,-1-1-1,1 0 0,-1 0 1,1 1-1,-1-1 1,1 0-1,-1 1 0,1-1 1,-1 0-1,1 1 0,-1-1 1,0 1-1,1-1 0,-1 0 1,0 1-1,1-1 1,-1 1-1,0-1 0,0 1 1,0-1-1,1 1 0,-1 0 1,0 0-1,3 10-15,4 21 0,15 77 335,-14-76-205,-4-18-75,9 30-1,-13-45-27,1 1-1,-1-1 1,0 1-1,0-1 1,0 0-1,1 1 1,-1-1-1,0 1 1,0-1-1,1 0 1,-1 1-1,0-1 0,1 0 1,-1 1-1,0-1 1,1 0-1,-1 1 1,1-1-1,-1 0 1,1 0-1,-1 0 1,0 0-1,1 1 0,-1-1 1,1 0-1,-1 0 1,1 0-1,-1 0 1,1 0-1,-1 0 1,1 0-1,-1 0 1,1 0-1,-1 0 1,1 0-1,-1 0 0,1-1 1,0 1-1,18-12 101,-11 6-41,53-34 51,-22 13-156,1 3-1,51-24 1,-86 46 32,0 0 0,1 0 1,-1 0-1,0 1 0,1 0 0,-1 0 0,1 0 1,-1 1-1,1 0 0,9 1 0,-12 0 7,1-1-1,-1 1 0,0 0 0,1 0 1,-1 1-1,0-1 0,0 1 0,0-1 1,0 1-1,0 0 0,0 0 0,0 1 1,-1-1-1,1 0 0,-1 1 0,0 0 1,3 3-1,-2-2 6,0 0 1,-1 1-1,0-1 1,1 0 0,-2 1-1,1-1 1,0 1-1,-1 0 1,0 0-1,0-1 1,-1 1 0,1 0-1,-1 7 1,0 31 101,5-47-52,-1 1-1,0-1 0,0 0 0,0-1 0,4-4 0,-3 3-57,33-43-193,-28 35 165,0 1 0,1 0 0,0 1 0,18-15 0,-29 26 32,1 1 1,-1 0-1,1-1 1,-1 1-1,1-1 1,-1 1 0,1 0-1,0-1 1,-1 1-1,1 0 1,0 0-1,-1-1 1,1 1-1,0 0 1,-1 0-1,1 0 1,0 0 0,0 0-1,-1 0 1,1 0-1,0 0 1,-1 0-1,1 0 1,0 1-1,-1-1 1,1 0-1,0 0 1,-1 1 0,1-1-1,0 0 1,-1 1-1,1-1 1,-1 1-1,1-1 1,-1 1-1,1-1 1,-1 1-1,1-1 1,-1 1 0,1-1-1,-1 1 1,0-1-1,1 2 1,2 3 2,-1 1 0,0-1 0,0 0 0,2 9 0,-1-4-90,1 6 67,0 1 0,2 24 1,-4-28-16,0 0 1,0-1-1,1 1 0,0 0 1,10 20-1,-9-23 65,-3-7-5,1 0 1,-1 0-1,1 0 0,-1 0 0,5 4 0,-5-5-17,0-1-1,0-1 0,1 1 0,-1 0 0,0 0 0,1 0 0,-1-1 0,0 1 0,1 0 1,-1-1-1,1 0 0,-1 1 0,1-1 0,-1 0 0,1 0 0,0 1 0,-1-1 1,1-1-1,-1 1 0,1 0 0,-1 0 0,1 0 0,-1-1 0,1 1 0,-1-1 0,1 1 1,-1-1-1,0 0 0,1 1 0,1-2 0,5-4 25,0 1 0,-1-1-1,13-13 1,-8 8-97,9-7 125,-2 2-29,-1-1 0,0-1 0,-1 0-1,-1-1 1,16-25 0,-16 16 14,-2-1 0,18-46 0,16-72 114,-15 44-170,-9 32-12,31-95 35,25-166 79,-78 320-107,2-6-137,-4 18 151,0 0 0,0 0 1,0 1-1,-1-1 0,1 0 1,0 0-1,0 0 0,0 0 1,0 0-1,0 0 1,0 0-1,1 0 0,-1 0 1,0 0-1,0 0 0,0 0 1,0 0-1,0 0 0,0 0 1,0 0-1,0 0 0,0 0 1,0 0-1,0 1 1,0-1-1,0 0 0,0 0 1,0 0-1,0 0 0,0 0 1,0 0-1,0 0 0,0 0 1,0 0-1,0 0 0,0 0 1,0 0-1,0 0 1,0 0-1,0 0 0,0 0 1,1 0-1,-1 0 0,0 0 1,0 0-1,0 0 0,0 0 1,0 0-1,0 0 0,0 0 1,0 0-1,0 0 1,0 0-1,0 0 0,0 0 1,0 0-1,0 0 0,0 0 1,0 0-1,0 0 0,0 0 1,0 0-1,1-1 0,1 15-102,-1 58-289,-1-13 237,5 234 188,-5-289-27,-4 188 98,3 120-120,3-290 30,0 0 0,1-1 1,9 34-1,-12-54-7,1 0 1,-1 1-1,1-1 1,-1 0-1,1 0 0,-1 1 1,1-1-1,0 0 1,0 0-1,0 0 0,0 0 1,-1 0-1,1 0 0,1 0 1,-1 0-1,0-1 1,0 1-1,2 1 0,-2-2-1,0 0 0,0 0 0,0 0 0,0 0 0,0 0 0,0 0 0,0 0 0,0 0-1,-1 0 1,1-1 0,0 1 0,0 0 0,0-1 0,0 1 0,0 0 0,0-1 0,-1 1-1,1-1 1,0 0 0,0 1 0,-1-1 0,1 1 0,0-1 0,-1 0 0,1 0 0,-1 1-1,1-1 1,-1 0 0,1 0 0,-1 0 0,0 0 0,1-1 0,11-23-12,-2 0 0,-1-1 1,0 0-1,7-47 0,-7 33-66,0-10 96,-7 33-87,1 0-1,1 0 1,8-23-1,1 72-292,2 8 375,-9-23 12,0 1 0,2-1 0,0-1 0,12 20 1,-17-32-24,0 0 1,0 0-1,0 0 1,0-1 0,1 0-1,-1 1 1,1-1 0,0-1-1,0 1 1,0 0-1,0-1 1,1 0 0,-1 0-1,1 0 1,-1-1-1,1 0 1,-1 1 0,1-1-1,0-1 1,0 1 0,5-1-1,-3 0 23,-1-1 0,0 0 0,1 0 0,-1 0-1,0-1 1,0 0 0,0 0 0,0-1 0,0 1 0,-1-1 0,1 0-1,-1-1 1,1 0 0,8-8 0,-9 6-6,-1 1 0,0-2-1,0 1 1,-1 0 0,1-1 0,-1 1 0,3-12 0,0-1 30,4-30 0,-6 23-31,-1 0 0,-1 0 0,-2 0 0,0 0 0,-5-27 0,5 51-28,0 0 0,-1 1-1,1-1 1,0 0-1,-1 0 1,1 0-1,-1 0 1,0 1 0,0-1-1,0 0 1,0 1-1,0-1 1,0 1-1,0-1 1,0 1 0,-1-1-1,1 1 1,0 0-1,-1-1 1,-2 0-1,3 1 0,0 1-1,-1 0 1,1 0-1,0 0 1,0-1-1,-1 1 1,1 0-1,0 1 1,0-1-1,-1 0 1,1 0-1,0 0 1,0 1-1,0-1 1,-1 1-1,1-1 1,0 1-1,0-1 1,0 1-1,0 0 1,0 0-1,0-1 1,0 1-1,0 0 1,0 0-1,1 0 1,-1 0-1,0 0 1,-1 2-1,-4 7-44,-1 0-1,1 1 0,1 0 1,0 1-1,-4 12 1,-2 12-85,-10 65-1,14-64 116,4-21 32,0-1 0,2 2-1,-1-1 1,2 23 0,1-35-8,-1 0 1,1 0 0,0 0-1,0 0 1,0 0 0,1 0-1,-1 0 1,1 0 0,4 6-1,-4-8-2,0 1 1,0-1-1,0 0 0,0 0 0,0 0 0,0-1 0,1 1 0,-1 0 0,1-1 0,-1 0 0,1 1 0,-1-1 0,1 0 0,0 0 0,5 0 0,2 0 10,1 0-1,0-1 1,-1 0 0,1-1-1,-1 0 1,1-1 0,-1 0-1,0-1 1,0 0 0,12-5-1,3-2 31,0-2 0,-1-1 0,45-32-1,-46 29-66,1 1 0,0 0 0,44-17 0,-63 30 23,0 1 0,1-1-1,-1 1 1,1 1 0,-1-1 0,1 1-1,-1 0 1,1 0 0,-1 0 0,1 1-1,9 2 1,2 2 38,0 1 1,22 11-1,-5-2-27,99 33 158,-63-32-1638,-48-12-1195,25 1 0,-13-2-160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6:15.33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99 449 3136,'-29'-16'3959,"0"0"3198,28 15-6687,-1 0 1,0 1-1,0-1 0,0 1 1,1-1-1,-1 1 1,0 0-1,0 0 1,0-1-1,0 1 1,0 1-1,-3-1 0,-9 1 3306,72 13-1952,3-10-1554,0-2-1,0-2 1,119-18 0,174-54 206,-327 66-442,44-13 249,0-3 0,125-58-1,-191 77-170,0 1 0,-1-1 0,1 0 0,-1-1 0,8-6 0,-12 10-94,0-1-1,0 0 0,0 1 0,1-1 0,-1 0 0,0 0 1,0 1-1,0-1 0,0 0 0,0 0 0,0 1 0,-1-1 1,1 0-1,0 0 0,0 1 0,0-1 0,-1 0 0,1 1 1,0-1-1,-1 0 0,0-1 0,-12-19 185,9 15-195,-4-6-3,0 2-1,-1-1 1,0 1-1,0 1 1,-1 0-1,-1 0 1,0 1 0,-15-9-1,19 13-12,-20-15-81,26 19 85,0-1-1,-1 0 1,1 0-1,0 0 1,0 0-1,0 0 1,0 0-1,0-1 1,0 1-1,1 0 1,-1 0 0,0-1-1,1 1 1,-1-1-1,0 1 1,0-3-1,2 3-4,-1 1 0,1-1 0,-1 1 0,0-1 0,1 1-1,-1-1 1,1 1 0,-1-1 0,1 1 0,0 0 0,-1-1 0,1 1 0,-1 0-1,1-1 1,0 1 0,-1 0 0,1 0 0,0-1 0,-1 1 0,1 0 0,0 0 0,-1 0-1,1 0 1,0 0 0,-1 0 0,1 0 0,0 0 0,0 1 0,22 0-252,-12 1 272,-1 1 0,1-1-1,-1 2 1,0 0-1,0 0 1,0 0 0,-1 1-1,0 1 1,0 0-1,0 0 1,0 1 0,-1 0-1,0 0 1,12 15-1,-16-16 46,-1 1 0,1 0-1,-1 0 1,-1 0 0,1 0-1,-1 1 1,0-1 0,-1 1-1,1-1 1,-2 1 0,1 0-1,-1 9 1,-1 3 14,-2 0 0,0 0 0,-8 30 0,7-38-185,0 0 0,-1-1 0,0 1-1,-1-1 1,0 0 0,0 0 0,-1-1 0,-12 13 0,14-18-539,1 0-1,-2 0 1,1 0 0,0-1 0,-10 6-1,12-9-342,0 1 1,0-1-1,0 1 0,0-1 0,-1 0 0,1-1 0,-5 2 0,-7 1-2809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6:19.73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 1259 4992,'-1'1'221,"1"0"1,0-1-1,-1 1 1,1-1-1,0 1 1,-1 0 0,1-1-1,0 1 1,0 0-1,0-1 1,-1 1-1,1 0 1,0-1-1,0 1 1,4 5 4266,-4-6-4263,0 0 0,1 0-1,-1 0 1,0 0-1,1 0 1,-1 0-1,1 0 1,11-2 5112,-4-3-5947,1-5 1018,-1 0 0,0 0-1,0-1 1,-1 0-1,-1-1 1,10-23-1,3-3-172,118-188 805,-71 119-565,-55 81-104,-10 25-365,-1 0 1,0 0-1,1 0 0,-1-1 1,0 1-1,0 0 1,0 0-1,0 0 0,0 0 1,0 0-1,0 0 1,0 0-1,-1 0 1,1 0-1,0-1 0,-1 1 1,1 0-1,0 0 1,-1 0-1,1 0 1,-2-1-1,0 1-15,0 1 0,1-1 0,-1 1 0,0 0 0,1 0 0,-1 0 0,0 0-1,0 0 1,1 0 0,-1 0 0,0 0 0,0 1 0,-1 0 0,-27 8-312,25-6 317,0 0 0,0 1 1,0-1-1,1 1 0,-1 0 1,1 0-1,0 1 0,0 0 0,0-1 1,1 1-1,0 0 0,-1 1 1,2-1-1,-1 0 0,-2 9 0,0 4 75,0 0 0,1 0 0,-2 33 0,4-27-16,1-1 0,1 0 0,6 43 0,-5-57-18,1 0 0,0-1 0,0 1-1,1 0 1,0-1 0,1 0 0,0 0 0,0 0 0,1 0 0,0-1-1,0 1 1,0-1 0,9 7 0,-12-12-2,0 0-1,1 0 1,-1 0 0,1-1-1,-1 1 1,1-1 0,0 0-1,0 1 1,0-1 0,-1-1-1,1 1 1,0 0 0,0-1-1,0 1 1,0-1 0,0 0-1,0 0 1,0 0 0,0-1-1,0 1 1,0-1 0,0 1-1,4-3 1,0 1 45,-1-1 1,0 0 0,0-1-1,0 0 1,0 0-1,-1 0 1,6-6-1,31-36 297,-42 46-374,98-128 221,40-55-123,-128 172-166,-10 11 59,0 0 1,0-1-1,0 1 0,1 0 1,-1 0-1,0 0 0,0 0 1,0 0-1,1 0 0,-1 0 1,0-1-1,0 1 0,1 0 1,-1 0-1,0 0 0,0 0 1,1 0-1,-1 0 0,0 0 1,0 0-1,1 0 0,-1 0 1,0 0-1,0 1 0,1-1 1,-1 0-1,0 0 0,2 2-6,-1 0 0,0-1 0,1 1 0,-1 0 0,0 0 0,0 0 0,0 0 0,-1 1 0,2 1-1,-1-1 38,2 11-5,0-1 0,0 1 0,-2 0 0,1 0 0,-2-1 0,0 16 0,2 39 326,-1-56-289,-1-9-54,0 0-1,0-1 1,1 1-1,-1 0 1,1 0-1,0 0 1,1 3-1,-2-6-1,0 0 0,0 0 0,0 0 1,0 1-1,0-1 0,1 0 0,-1 0 0,0 0 0,0 0 0,0 0 1,0 0-1,1 0 0,-1 0 0,0 0 0,0 1 0,0-1 0,0 0 0,1 0 1,-1 0-1,0 0 0,0 0 0,0 0 0,1 0 0,-1 0 0,0 0 0,0 0 1,0-1-1,0 1 0,1 0 0,-1 0 0,0 0 0,0 0 0,0 0 1,0 0-1,1 0 0,-1 0 0,0 0 0,0-1 0,0 1 0,12-14 148,43-71 86,-46 69-238,0 1 1,1 0-1,1 1 0,0 0 1,1 1-1,0 0 0,1 1 1,0 0-1,19-12 0,-31 24 1,-1-1-1,1 1 0,-1-1 1,1 1-1,0 0 0,-1 0 0,1-1 1,-1 1-1,1 0 0,0 0 0,-1 0 1,1 0-1,0-1 0,-1 1 0,1 0 1,0 0-1,-1 0 0,1 1 0,0-1 1,-1 0-1,1 0 0,-1 0 1,1 0-1,0 1 0,-1-1 0,1 0 1,-1 0-1,1 1 0,0-1 0,-1 1 1,1-1-1,-1 0 0,1 1 0,-1-1 1,1 1-1,-1-1 0,0 1 0,1-1 1,-1 1-1,0 0 0,1-1 0,-1 1 1,0 0-1,2 4-28,0 0 0,0 0 1,-1 0-1,1 8 0,-1-7 50,12 83 51,4 17-30,-13-90-26,0 0 0,1-1 0,1 0 1,13 25-1,-17-36 2,1 0 1,-1 0-1,1 0 0,0 0 1,1 0-1,-1-1 1,1 1-1,-1-1 0,1 0 1,0 0-1,0 0 1,1-1-1,-1 0 1,1 1-1,-1-1 0,1-1 1,-1 1-1,1-1 1,0 0-1,0 0 0,7 1 1,-4-2-6,-1 0-1,1-1 1,-1 1 0,0-2 0,1 1-1,-1-1 1,0 0 0,0 0 0,0-1 0,0 0-1,0 0 1,-1-1 0,10-6 0,6-7 16,-1 0 0,-1-1 1,-1-1-1,0-1 0,-2 0 0,0-2 1,-1 0-1,24-45 0,-36 57 72,1 0-1,-2-1 1,1 1 0,2-20-1,-5 27-103,0-1-1,-1 0 0,0 1 0,0-1 0,0 0 1,0 1-1,0-1 0,-1 0 0,0 0 1,0 1-1,0-1 0,0 1 0,0-1 1,-1 1-1,1 0 0,-1-1 0,-3-4 0,4 8-11,0-1-1,1 0 1,-1 1-1,0-1 0,0 0 1,1 1-1,-1-1 0,0 1 1,0-1-1,0 1 0,0 0 1,0-1-1,0 1 1,0 0-1,0 0 0,0-1 1,0 1-1,0 0 0,0 0 1,0 0-1,0 0 0,0 0 1,0 1-1,0-1 1,0 0-1,0 0 0,0 1 1,0-1-1,0 0 0,0 1 1,1-1-1,-1 1 1,0-1-1,0 1 0,0 0 1,-1 1-1,-1 0-10,0 1-1,0 0 1,0 1-1,0-1 1,1 0-1,-1 1 1,-2 4-1,2 1-2,-1-1-1,2 1 1,-1-1-1,1 1 0,1 0 1,-1 0-1,2-1 0,-1 1 1,1 0-1,0 0 0,3 13 1,0-2 34,1-1 1,1 0-1,1-1 0,9 21 1,-13-33-10,5 11 39,11 19 0,-16-33-13,0 0 0,0 0 0,0 0 0,0 0 0,1 0 0,-1 0 0,1 0 0,0-1 0,0 0 0,0 1 0,0-1 0,5 3 0,-7-5-15,1 1-1,-1-1 1,0 0 0,1 1 0,-1-1-1,1 0 1,-1 0 0,1 0 0,-1 0-1,1 0 1,-1 0 0,0 0 0,1 0 0,-1-1-1,1 1 1,-1-1 0,0 1 0,1-1-1,-1 1 1,0-1 0,3-1 0,-1-1 11,0 0-1,1 0 1,-1 0 0,0-1 0,2-4 0,-2 4 2,71-112 309,-3 4-136,-55 91-191,-12 13-11,1 1-1,1 1 1,-1-1-1,1 1 1,0 0-1,9-8 1,-7 9-19,-7 4 24,0 0 0,0 0 0,0 0 0,0 1 0,0-1 0,0 0 0,0 1 0,0-1 0,0 1 0,0-1 1,0 1-1,1-1 0,-1 1 0,0 0 0,0 0 0,1-1 0,-1 1 0,0 0 0,0 0 0,1 0 0,-1 1 0,0-1 0,0 0 0,1 0 0,-1 1 0,0-1 0,0 0 0,2 2 0,10 3 2,-1 1-1,0 1 1,-1 0-1,1 0 1,-1 1-1,19 18 0,53 66-41,-17-17 49,-64-73 8,1 1-1,-1-1 0,1 0 0,0 0 0,0 0 0,0 0 0,0 0 0,0-1 0,0 1 0,0-1 0,0 0 0,0 0 0,1 0 0,3 1 0,-4-2-2,-1 0 1,0-1-1,1 1 0,-1 0 0,0-1 0,1 1 1,-1-1-1,0 0 0,0 0 0,0 0 0,0 0 0,0 0 1,0 0-1,0 0 0,0-1 0,0 1 0,0-1 0,-1 1 1,1-1-1,-1 0 0,3-2 0,4-8 94,1-1 0,-2 0 0,9-19-1,16-46 139,-22 53-188,-8 20-41,8-20 15,-1 0 1,-1 0 0,8-45-1,18-190 118,-15-34 5,-18 271-147,-2 0-1,0 0 0,-8-36 1,9 57-21,-1 0 0,0 0 0,1 0 0,-1 0 0,0 0 0,0 0 0,0 0 0,-1 0 0,1 1 1,0-1-1,-3-3 0,3 5 7,1 0 0,0 0 0,-1 0 1,1-1-1,0 1 0,-1 0 0,1 0 0,0 0 1,-1 0-1,1-1 0,0 1 0,-1 0 0,1 0 1,-1 0-1,1 0 0,0 0 0,-1 0 0,1 0 1,0 0-1,-1 0 0,1 0 0,-1 0 0,1 1 1,0-1-1,-1 0 0,1 0 0,-1 1-4,0 0 0,0-1-1,0 1 1,1 0 0,-1 0 0,0 0-1,1 0 1,-1 0 0,0 0 0,1 0-1,-1 0 1,1 0 0,-1 2-1,-3 14-106,-5 25 0,7-30 113,-27 195 21,-2 237 0,41-118 415,-10-316-384,1 0-1,0-1 1,1 1-1,0 0 1,1-1-1,0 1 1,0-1-1,6 10 1,-9-19-31,0 1 1,1 0 0,-1 0-1,0-1 1,1 1-1,-1 0 1,1-1 0,-1 1-1,1-1 1,-1 1-1,1-1 1,0 1 0,-1-1-1,1 1 1,0-1-1,-1 1 1,1-1 0,0 0-1,-1 1 1,1-1-1,0 0 1,0 0 0,-1 1-1,1-1 1,0 0 0,0 0-1,0 0 1,-1 0-1,1 0 1,0 0 0,0 0-1,-1 0 1,1-1-1,0 1 1,0 0 0,0 0-1,-1-1 1,1 1-1,0 0 1,-1-1 0,1 1-1,0-1 1,2-1 13,0-1 0,-1 1 1,0-1-1,1 1 0,-1-1 1,0 0-1,0 0 0,-1 0 0,3-5 1,21-49 161,12-27 119,56-95 1,-80 155-302,-6 13-5,12-19 0,-18 28-5,0 0 0,1 1 0,-1-1 0,0 0 0,-1 0 0,1 0 0,0 0 1,0-3-1,-2 3-140,-2 11-39,-1 4 167,2 0 1,0-1-1,0 1 1,1 0-1,1 0 1,0 0-1,0 0 0,2 0 1,-1 0-1,2-1 1,0 1-1,0 0 1,1-1-1,1 0 1,0 0-1,0 0 1,1-1-1,1 0 1,11 16-1,-15-24 41,-1 0-1,1 0 1,-1-1-1,1 1 1,0-1-1,0 1 1,0-1 0,1 0-1,-1 0 1,0 0-1,1-1 1,-1 1-1,1-1 1,0 0-1,-1 0 1,8 1 0,-6-2-7,0 0 0,0 0 1,0 0-1,0-1 0,0 0 0,0 0 1,0-1-1,0 1 0,-1-1 1,1 0-1,5-3 0,5-4 19,0-1-1,-1-1 1,0 0-1,0-1 1,21-25-1,46-58 72,-64 72-185,24-46 0,-4 8 10,-34 57 59,-3 4-1,1-1 1,-1 0 0,1 1 0,-1-1 0,1 0 0,-1 0-1,1 1 1,-1-1 0,0 0 0,0 0 0,1 0 0,-1 0-1,0 1 1,0-1 0,0 0 0,0-2 0,0 3 10,1 0 0,-1 0 0,0-1-1,0 1 1,0 0 0,0 0 0,0-1 0,0 1 0,1 0 0,-1 0 0,0-1 0,0 1 0,0 0 0,1 0 0,-1-1 0,0 1 0,0 0 0,1 0 0,-1 0-1,0 0 1,1 0 0,-1-1 0,0 1 0,0 0 0,1 0 0,-1 0 0,0 0 0,1 0 0,-1 0 0,0 0 0,1 0 0,-1 0 0,0 0 0,0 0-1,1 0 1,-1 0 0,0 0 0,1 0 0,-1 1 0,0-1 0,0 0 0,1 0 0,-1 0 0,0 0 0,0 1 0,1-1 0,-1 0 0,0 0 0,0 0 0,1 1-1,-1-1 1,0 0 0,0 0 0,0 1 0,0-1 0,1 1 0,-1-1 42,10 5 21,-32 32-379,9-13 119,7-17 177,2 1 0,-1 1 0,1-1 0,0 1 0,1-1 0,0 1 0,0 0 0,1 0 0,0 0 0,0 14 0,9 40-24,-7-62 52,0 0 0,1 0 0,-1 1 0,0-1-1,0 0 1,1 0 0,-1 0 0,0 0 0,1 0 0,0 0 0,-1 0-1,2 2 1,4-1 127,2-10-46,5-17-2,-1-1 0,-1-1 0,14-52 0,-23 71-95,-1 0-1,1-16 0,1-8 95,-2 16 25,-1 13-185,0 10 45,-1 5-1,2 0-1,-1-1 0,2 1 1,0 0-1,0-1 1,1 0-1,0 1 1,1-1-1,0 0 1,1-1-1,0 1 1,12 16-1,-15-24 33,0-1 0,-1 0 0,1 0 0,0 0 0,1 0 0,-1-1 0,0 1 0,0 0 0,1-1 0,-1 0 0,1 1 0,-1-1 0,1 0 0,3 0 0,-2 0 9,1 0 1,0 0-1,0-1 1,0 0 0,-1 0-1,1 0 1,8-2-1,2-2 31,1 0-1,-1-1 0,28-14 1,-24 10-18,70-36 34,-77 38-48,0-1 0,-1 0-1,-1-1 1,1-1 0,13-15 0,-11 8-7,-1 0 1,-1-1-1,0-1 0,-2 0 0,14-36 1,26-110 228,-40 133-225,25-125 35,-16 66-252,-17 88 196,3-12 21,-1 0 0,-1 0 0,0 0 0,0-1 0,-2 1 0,-1-22 0,1 36-16,0 1 0,0-1 0,0 1-1,0-1 1,0 1 0,0-1 0,0 1 0,0 0 0,0-1 0,0 1-1,0-1 1,-1 1 0,1-1 0,0 1 0,0-1 0,-1 1-1,1 0 1,0-1 0,0 1 0,-1 0 0,1-1 0,0 1 0,-1 0-1,1-1 1,-1 1 0,1 0 0,0 0 0,-1-1 0,0 1-2,1 1 1,-1-1-1,0 0 1,1 1 0,-1-1-1,1 0 1,-1 1-1,1-1 1,-1 1 0,1-1-1,-1 1 1,1-1-1,0 1 1,-1-1 0,1 1-1,-1 0 1,-13 32-134,8-14 104,2-1 0,-4 36-1,6-38 25,-16 349-49,18-317-25,3 1 0,2-1 0,3 0 1,1 0-1,19 57 0,-28-104 12,11 26-2338,-10-26 2237,-1 0 0,0 0 0,0-1 1,1 1-1,-1 0 0,0-1 1,1 1-1,-1-1 0,1 1 0,-1 0 1,1-1-1,-1 1 0,1-1 1,-1 1-1,1-1 0,0 1 0,-1-1 1,1 0-1,0 1 0,-1-1 0,1 0 1,0 1-1,-1-1 0,1 0 1,0 0-1,-1 0 0,1 0 0,0 0 1,1 0-1,-2 0-69,0 0 0,0-1 0,1 1 0,-1 0 0,0-1 0,0 1 0,0-1 0,1 1 0,-1 0 0,0-1 0,0 1 0,0-1 0,0 1 0,0-1 0,0 1 0,0-1 0,0 1 0,0 0 0,0-1 0,0 1 0,0-1 0,0 1 0,-1-1 0,1 0 0,-4-14-4259,3 14 3913,-4-16-2335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6:20.07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39 63 9632,'-39'-5'4384,"44"1"-3840,1 1-352,8-2-224,5-4-480,14 2 288,-5-7-1952,5 10 1216,-10-4-2912,-4 4 2176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6:20.46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1709 321 9376,'-42'0'4256,"56"8"-3680,0-8 1280,9 0-1121,15-8 993,9-1-1024,14-12-288,6 0-256,24-4-352,-7 4 96,7-3-1792,-11 1 1024</inkml:trace>
  <inkml:trace contextRef="#ctx0" brushRef="#br0" timeOffset="1">67 27 9984,'-66'-5'4512,"71"-2"-3936,4-2-864,10 4 32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6:23.28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163 986 5632,'-8'-8'12195,"14"4"-11789,-1 0-1,-1-1 1,1 1 0,0-1-1,6-9 1,1-10-102,0 0 0,-1 0 0,-2-1 0,-1 0 0,0-1 0,3-27 0,29-164 40,-4 13 42,-5 33-23,-27 128-78,0-59 1,-5 98-177,0 5-174,-4 8-210,4-6 244,-10 30-103,1 0-1,2 0 0,-6 57 0,4-28 34,-38 192 213,28-171 24,-33 86 0,25-94-40,-71 186 294,34-86 122,62-163-346,7-13-61,8-18 12,-11 17-100,208-281 176,-117 166-199,49-43-99,-89 104 220,12-7-307,-64 63 193,0-1 0,1 1 0,-1-1 0,1 1 0,-1-1 0,1 1 0,-1-1 0,1 1 0,-1-1 0,1 1 0,-1-1 0,1 1 0,-1 0 0,1 0 0,0-1 0,-1 1 0,1 0 0,-1 0 0,1-1 0,0 1 0,-1 0 0,1 0 0,0 0 0,0 0 1,0 1-2,-1-1 0,0 1 1,0 0-1,1-1 0,-1 1 1,0-1-1,0 1 1,0 0-1,0-1 0,0 1 1,1 0-1,-1-1 1,-1 1-1,1 0 0,0-1 1,0 1-1,0 0 1,0 0-1,-11 36 42,-40 70-101,46-97 67,0 1-1,1 0 0,0-1 1,1 1-1,0 1 0,1-1 1,-2 23-1,4-33 11,0 0 0,0 1 0,0-1 0,0 0 1,0 0-1,0 0 0,0 1 0,1-1 0,-1 0 0,0 0 0,1 0 0,-1 1 1,1-1-1,-1 0 0,1 0 0,0 0 0,0 0 0,-1 0 0,1 0 1,0 0-1,0 0 0,0-1 0,0 1 0,0 0 0,0 0 0,0-1 0,0 1 1,0-1-1,0 1 0,0-1 0,1 1 0,-1-1 0,0 0 0,0 1 1,0-1-1,1 0 0,-1 0 0,0 0 0,0 0 0,1 0 0,-1 0 0,0 0 1,2-1-1,4 0 83,0-1 1,0 1 0,0-1-1,-1-1 1,1 0 0,7-3-1,-8 2-48,0 0 0,0 0 1,0-1-1,0 0 0,-1 0 0,0 0 0,0-1 0,0 1 0,-1-1 1,0 0-1,0-1 0,0 1 0,-1-1 0,0 1 0,0-1 0,-1 0 1,3-11-1,-2 2-20,0 0 1,-1 1 0,-1-1 0,0 0 0,-1 0-1,-1 0 1,-2-17 0,1 27-43,1 0 0,-1 0 0,0 0 0,0 0 0,0 0 0,-1 1 0,0-1 1,0 1-1,-1 0 0,0-1 0,-4-4 0,0 2-65,-1-1 0,1 2 1,-2-1-1,1 1 0,-12-6 0,21 10-172,6 0 216,6 0 104,134-23-142,13-1 72,-152 26 19,65-5-40,-65 5 18,0 1 1,1 1-1,-1 0 0,1 0 0,-1 0 0,0 1 1,11 4-1,-14-5 16,0 1 0,-1 0 0,1 1 0,-1-1 0,1 1 0,-1-1 0,0 1 0,0 0 0,0 0 0,0 1 0,-1-1 0,1 0 0,-1 1 0,0 0 0,3 4 0,-2 8 6,0-1 1,-1 1 0,-1 0-1,-1 0 1,-1 18-1,0-16-35,1 0 0,1-1 0,1 1-1,3 20 1,-2-26-15,5 20 13,-8-31 20,1 1-1,-1-1 1,1 0-1,-1 1 1,1-1-1,0 0 1,-1 0-1,1 0 1,0 0-1,0 1 1,0-1-1,0 0 1,0-1-1,0 1 1,0 0-1,1 0 1,-1 0-1,2 0 1,2 0 27,0 0 1,0 0-1,0-1 1,0 0-1,1 0 1,-1 0-1,0 0 1,0-1-1,0 0 1,0 0-1,0 0 1,0-1 0,-1 0-1,1 0 1,0 0-1,7-5 1,6-5 8,-1 0 0,25-23 0,-41 34-45,46-44 142,58-74-1,7-7-196,-99 113 118,-5 4-83,0 1-1,0 0 1,11-7 0,-16 14 22,-1-1 1,1 0-1,0 1 0,0 0 1,0 0-1,0 0 1,0 0-1,0 0 0,0 0 1,0 1-1,0-1 1,0 1-1,0 0 0,0 0 1,6 1-1,-9-1 2,4 0-20,-1 0 1,0 1-1,0-1 0,0 1 1,0 0-1,0 0 1,0 0-1,0 0 1,-1 1-1,1-1 1,0 1-1,-1 0 1,1-1-1,4 5 1,2 3 211,-7-7 230,-5-2-33,-11-1-308,6 1-107,-1 1-1,0 0 1,0 0 0,1 0 0,-1 1 0,1 1 0,0-1 0,-1 1 0,1 1-1,0-1 1,1 1 0,-1 1 0,-12 9 0,6-4 1,0 1 1,1 1 0,0 0-1,1 1 1,0 0-1,1 1 1,1 0 0,0 1-1,1 0 1,0 1 0,1-1-1,-6 20 1,12-30 18,1 1 0,0-1 0,0 1 0,0-1 0,1 1 0,-1-1 0,1 1 0,1 0 0,-1-1 0,1 1 0,0-1 0,0 1 0,1-1 0,-1 0 0,1 1 0,0-1 0,1 0 0,-1 0 0,1 0 0,0-1 0,0 1 0,1-1 0,-1 1 0,1-1 0,0 0 0,6 4 0,1 1 33,1-1 0,1 1 0,-1-2 0,1 0 0,1 0 0,-1-2 0,1 1 0,24 5 0,-25-9 4,-1 0-1,1-1 0,-1 0 1,1-1-1,0-1 1,-1 0-1,1 0 0,-1-1 1,0-1-1,0 0 0,0-1 1,0 0-1,21-11 1,-8 2 0,0-2 1,-1-1 0,0 0-1,39-38 1,-49 41 1,-1 0 1,-1-1-1,0-1 0,-1 0 1,0 0-1,-2-1 0,1 0 1,8-22-1,-15 28 34,1-1 1,-1 1-1,2-18 0,-4 24-60,-1 0 0,1-1 0,-1 1 0,0 0 0,-1 0 0,1 0 0,-1 0-1,0-1 1,0 1 0,0 0 0,-2-5 0,2 7-17,0 1 1,0-1-1,0 0 0,-1 0 0,1 0 0,0 0 1,-1 1-1,1-1 0,-1 1 0,0-1 0,1 1 1,-1 0-1,0-1 0,0 1 0,0 0 1,0 0-1,0 1 0,0-1 0,0 0 0,0 0 1,0 1-1,0 0 0,0-1 0,0 1 1,-1 0-1,1 0 0,0 0 0,-3 0 0,1 1-2,0 0-1,0 0 1,0 0-1,0 1 1,1-1-1,-1 1 1,0 0-1,1 0 1,-1 0-1,1 0 1,0 1-1,0-1 1,-4 5-1,1 0 0,1 0-1,-1 1 1,2-1-1,-1 1 1,1 0-1,0 0 1,1 1 0,-3 8-1,0 5-27,-7 44 0,12-54 45,-1 0 0,2 1 0,0-1 0,0 0 0,1 0 0,5 22 0,-5-27 0,1-1 1,1 1-1,-1-1 1,1 0-1,0 0 1,0 0-1,1 0 1,0-1-1,0 1 1,0-1-1,1 0 1,0 0-1,0-1 1,6 5-1,0-1 60,1-1 0,0 0 0,0 0 0,1-2-1,0 0 1,0 0 0,0-1 0,1-1 0,-1 0-1,1 0 1,0-2 0,0 0 0,0 0-1,14-2 1,-18 0-26,-1 0-1,1-1 0,0 0 0,0 0 1,-1-1-1,1 0 0,-1-1 1,0 0-1,0 0 0,0-1 0,-1 0 1,1-1-1,-1 0 0,-1 0 1,1-1-1,-1 0 0,0 0 0,-1 0 1,1-1-1,6-12 0,3-9 3,-2-1 0,14-41 1,14-69 154,-27 86-356,-15 54 158,0 0 0,0 0 0,0 0 0,0 0 0,0 0 0,0 0 0,0 0 0,0 0 0,0 0 0,0-1 0,0 1 0,0 0 0,0 0 0,0 0 0,0 0 0,0 0 0,0 0 0,0 0 0,0 0 0,1 0 0,-1 0 0,0 0 0,0 0 0,0 0 0,0-1 0,0 1 0,0 0 0,0 0 0,0 0 0,0 0 0,0 0 0,0 0 0,0 0 0,0 0 0,0 0 0,0 0 0,1 0-1,-1 0 1,0 0 0,0 0 0,0 0 0,0 0 0,0 0 0,0 0 0,0 0 0,0 0 0,0 0 0,0 0 0,1 0 0,-1 0 0,0 0 0,0 0 0,0 0 0,0 0 0,0 0 0,3 6-147,0 14-5,2 65-14,-10 118 0,3-180 240,-2-1-1,-10 39 0,13-59-59,1-1 0,-1 1 0,0-1 0,1 1 0,-1-1 0,0 1 0,0-1 0,0 0 0,0 0 0,0 0 0,-1 0 0,1 1 0,0-1 0,-1-1 0,1 1 0,0 0 0,-1 0 0,1 0 0,-3 0 0,3-1-3,1 1 0,-1-1 0,0 0 0,0 0 1,0 0-1,0 0 0,0 0 0,1 0 0,-1 0 0,0 0 0,0 0 0,0 0 1,0 0-1,1-1 0,-1 1 0,0 0 0,0-1 0,0 1 0,1 0 0,-1-1 0,0 1 1,0-1-1,1 1 0,-1-1 0,0 0 0,1 1 0,-1-1 0,1 0 0,-1 1 0,1-1 1,-1 0-1,1 1 0,0-1 0,-1 0 0,1 0 0,0 0 0,-1-1 0,1 1-13,-1-1-1,1 0 0,0 0 1,0 0-1,-1 1 0,1-1 1,1 0-1,-1 0 0,0 0 1,0 1-1,1-1 0,-1 0 1,1 0-1,-1 1 0,1-1 1,0 0-1,0 1 0,0-1 1,0 0-1,0 1 0,0-1 1,0 1-1,0 0 0,1-1 1,-1 1-1,0 0 0,1 0 1,-1 0-1,3-1 0,2-2-18,-1 1 0,1 0 0,0 0 0,0 1-1,0 0 1,0 0 0,7-1 0,151-21-1523,-54 15-3649,-47 7 2640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6:38.61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28 751 2976,'11'-37'2670,"-5"19"910,0 2 3998,-7 26-6351,-3 11-651,-12 72 214,4 7-298,-4 45-70,14-117-412,2 0 0,1-1 0,7 38 0,-6-49 11,0-5 85,-1-1 1,7 19-1,-8-27-68,1 0 0,0 0-1,0 1 1,0-1 0,0 0-1,0 0 1,1 0 0,-1 0-1,1 0 1,-1-1 0,1 1-1,0 0 1,-1-1 0,1 1 0,0-1-1,0 1 1,0-1 0,3 1-1,-4-2 3,1 1-1,0-1 1,0 0 0,0 0-1,0 0 1,0 0-1,-1 0 1,1-1-1,0 1 1,0 0-1,0-1 1,-1 1 0,1-1-1,0 0 1,-1 0-1,1 1 1,2-3-1,0 0 26,0 0-1,0 0 0,0 0 1,-1 0-1,1 0 1,4-7-1,18-35 217,-8 12-114,-9 18-139,0 0-1,-2-1 1,0-1-1,0 1 1,4-21-1,-2 4-28,21-83 568,-25 90-279,-1 1 0,1-45 0,-5 69-294,0 1 5,1 0 0,-1-1 0,0 1 0,0-1 0,0 1 0,0 0 0,0-1 0,0 1 1,0-1-1,0 1 0,0-1 0,0 1 0,0 0 0,0-1 0,0 1 0,0-1 0,-1 1 0,1-1 1,0 1-1,0 0 0,0-1 0,0 1 0,-1 0 0,1-1 0,0 1 0,-1 0 0,1-1 1,0 1-1,-1 0 0,1-1 0,0 1 0,-1 0 0,1 0 0,-1-1 0,0 2 6,1 0 0,-1 0 0,0 0-1,1-1 1,-1 1 0,1 0 0,-1 0 0,1 0-1,-1 0 1,1 0 0,-1 0 0,1 0 0,0 1-1,0 0 1,-2 3 41,-3 13-7,1 0 0,0 1 0,2-1 0,-1 32 0,1-18-5,1-14 0,0 1 1,1-1-1,1 0 1,1 0-1,1 0 1,8 30-1,-9-42-9,1 1 1,0 0-1,0-1 0,1 1 1,-1-1-1,1 0 0,1 0 1,7 8-1,-8-10-10,0-1 0,0 1 1,1-1-1,-1 0 0,1 0 0,0 0 0,0-1 1,0 0-1,0 0 0,1 0 0,-1-1 0,8 2 1,-3-2 19,0 0 1,0-1 0,-1 0 0,1 0-1,0-1 1,0-1 0,-1 1 0,1-2 0,-1 1-1,1-1 1,-1-1 0,0 1 0,0-2 0,-1 1-1,1-1 1,-1-1 0,0 1 0,9-10 0,-1 1 43,-1-1 0,-1-1 0,-1 0 0,0 0 0,-1-2 0,-1 1 0,14-31 0,6-20-87,14-28-6,-35 73 39,-7 16-10,0 1 0,0 0 1,0 0-1,8-10 1,-11 16-14,0 0 1,0 0-1,0 0 1,0 0 0,0 0-1,0-1 1,0 1 0,0 0-1,0 0 1,1 0 0,-1 0-1,0 0 1,0 0 0,0 0-1,0 0 1,0 0 0,0 0-1,0 0 1,0 0 0,0 0-1,1 0 1,-1 0 0,0 0-1,0 0 1,0 0 0,0 0-1,0 0 1,0 0 0,0 0-1,0 0 1,0 0 0,1 0-1,-1 0 1,0 0-1,0 0 1,0 0 0,0 0-1,0 0 1,0 0 0,0 0-1,0 0 1,0 1 0,0-1-1,0 0 1,1 0 0,-1 0-1,0 0 1,0 0 0,0 0-1,0 0 1,0 0 0,0 0-1,0 0 1,0 1 0,0-1-1,3 10 90,-1 16 20,-2-21-75,10 346 894,-10-341-913,2-9 149,3-5-82,6-9-28,-10 12-51,7-11-19,0-1 0,-1 0 0,0 0 0,9-28 0,-11 28 46,19-54-54,-13 35 53,1 1 0,1-1 0,27-44-1,-40 76-33,1 0 0,-1-1-1,0 1 1,0 0 0,0-1-1,1 1 1,-1-1 0,0 1-1,0 0 1,1 0-1,-1-1 1,0 1 0,1 0-1,-1 0 1,0-1 0,1 1-1,-1 0 1,1 0-1,-1 0 1,0-1 0,1 1-1,-1 0 1,1 0 0,-1 0-1,0 0 1,1 0 0,-1 0-1,1 0 1,-1 0-1,0 0 1,1 0 0,-1 0-1,1 0 1,-1 0 0,1 0-1,-1 1 1,0-1 0,1 0-1,-1 0 1,0 0-1,1 1 1,-1-1 0,0 0-1,1 0 1,-1 1 0,0-1-1,1 0 1,-1 1-1,0-1 1,0 0 0,1 1-1,0 1 5,1 0 0,-1 1 1,0-1-1,1 0 0,-1 1 0,-1-1 0,2 3 0,14 100 92,-3-12-12,-10-79-78,0 0 0,1-1 1,1 1-1,9 18 0,-12-27-2,1-1 0,-1 1 0,1-1 0,0 0 0,0 0 0,1 0 0,-1 0 0,1 0 0,0-1 0,0 0 0,0 0 0,0 0 0,0 0 0,1 0 0,0-1 1,-1 0-1,1 0 0,0 0 0,0-1 0,0 1 0,0-1 0,0 0 0,0-1 0,0 1 0,1-1 0,-1 0 0,0-1 0,6 0 0,2 0 17,0-1 1,-1 0-1,1-1 1,0-1 0,-1 0-1,1-1 1,-1 0-1,-1 0 1,1-2-1,-1 1 1,0-1-1,0-1 1,-1 0 0,0-1-1,0 0 1,-1 0-1,0-1 1,-1 0-1,0 0 1,10-19-1,32-77 23,-19 37-238,-17 22 361,-13 43-202,-1 3-60,0 12 7,-4 84 85,2 35 5,3-98-4,-1-20 39,0-1 0,1 1 0,0-1 0,6 20-1,-3-16-82,-4-12 37,1 0 0,0 0 0,-1 0-1,1 0 1,0 0 0,1 0 0,-1 0-1,0-1 1,1 1 0,0 0 0,0-1-1,0 1 1,0-1 0,0 0 0,0 0-1,0 1 1,4 1 0,-5-3 13,0-1 1,0 1-1,0 0 1,1 0-1,-1-1 0,0 1 1,1-1-1,-1 1 1,0-1-1,1 0 1,-1 1-1,0-1 1,1 0-1,-1 0 0,1 0 1,-1 0-1,1 0 1,-1 0-1,0-1 1,1 1-1,-1 0 1,0-1-1,3 0 0,3-2 16,-1 0-1,1-1 1,-1 0-1,0 0 0,0 0 1,0-1-1,-1 1 0,6-8 1,4-5-72,18-24-1,14-26 162,-40 58-107,-4 4 0,1 0 0,0 0 0,0 0 0,0 1 0,1-1 0,0 1 0,0 0 0,0 0 0,0 1 0,0 0 0,9-4 0,58-26-192,50-6 496,-119 39-315,0-1 0,1 1 0,-1-1 0,0 1 0,0 0 0,1 0 0,-1 0 0,0 1 0,0-1 0,1 1 0,-1 0 0,0 0 0,0 0 0,0 0 0,0 0 1,0 1-1,0-1 0,-1 1 0,1 0 0,2 2 0,-1-1 32,-2 0 1,1 0 0,0 0 0,-1 0-1,1 1 1,-1-1 0,0 1 0,0 0-1,-1-1 1,1 1 0,-1 0-1,1 0 1,-1 0 0,0 0 0,0 7-1,2 22 41,0-16-47,-1 0-1,-1 0 1,-1 1 0,-1-1-1,-2 18 1,0-25-10,3-10-4,0-1 1,0 1-1,0 0 0,1 0 1,-1 0-1,0 0 0,0-1 1,0 1-1,0 0 0,0 0 1,0 0-1,0 0 0,1 0 1,-1-1-1,0 1 0,0 0 1,0 0-1,0 0 0,1 0 1,-1 0-1,0 0 0,0 0 1,0 0-1,0 0 0,1 0 1,-1 0-1,0 0 1,0 0-1,0 0 0,1 0 1,-1 0-1,0 0 0,0 0 1,0 0-1,0 0 0,1 0 1,-1 0-1,0 0 0,0 0 1,0 0-1,1 0 0,-1 0 1,0 0-1,0 0 0,0 0 1,0 1-1,0-1 0,1 0 1,-1 0-1,0 0 0,0 0 1,0 0-1,0 1 0,0-1 1,0 0-1,0 0 0,0 0 1,0 0-1,1 1 0,-1-1 1,0 0-1,0 0 0,0 0 1,0 1-1,0-1 0,0 0 1,0 0-1,12-19-40,0 0 0,-1-1 1,10-23-1,0-12-31,-9 23 92,30-58-1,-36 80-46,0-1 22,-3 11 38,-2 8 38,8 220 374,-9-186-355,0-43-98,1-1-1,0 0 1,-1 1-1,1-1 1,0 1-1,0-1 1,0 1-1,0 0 1,2-3-1,6-6-227,1-11 136,-1 0-1,9-25 0,-13 29 77,1 1 0,1 0 1,0 0-1,2 1 0,10-16 1,-19 29 20,1 1 1,0 0 0,0 0-1,-1 0 1,1 0-1,0 0 1,0 0 0,0 0-1,0 0 1,0 1-1,0-1 1,1 0 0,-1 0-1,0 1 1,0-1-1,0 1 1,1-1 0,-1 1-1,0 0 1,1-1-1,-1 1 1,0 0 0,0 0-1,1 0 1,-1 0 0,0 0-1,1 0 1,-1 0-1,0 0 1,2 1 0,0 1 18,0-1 0,-1 1 0,0 0 0,1 0 0,-1 0 0,0 0 0,0 0 0,0 0 0,0 0 0,-1 1 0,1-1 0,0 1 0,0 2 0,26 56 100,-20-39-89,17 28 0,-21-43-9,1 1 1,0-1 0,1 0-1,0 0 1,0-1-1,0 0 1,1 0 0,0 0-1,0-1 1,15 9-1,-17-12-13,-1 0 1,1 0-1,0 0 0,1 0 0,-1-1 0,0 0 0,0 0 1,1-1-1,-1 1 0,0-1 0,1 0 0,-1 0 0,0-1 1,1 0-1,-1 0 0,0 0 0,0 0 0,10-5 0,1-3-9,-1 0 0,1-2-1,-2 0 1,1 0-1,14-17 1,-3 4-26,-23 22 38,0-1-1,0 0 0,0 0 1,0 0-1,0 0 0,0 0 0,2-5 0,-2 33 55,-4 22-74,-2-1-1,-17 91 0,-19 70 61,-24 113 71,26-196-329,30-105 170,6-17 31,0 0 0,0 1 0,0-1-1,0 1 1,1-1 0,-1 1-1,0 3 1,2-6-79,7-10 24,-1 0 0,13-20 0,-8 0 52,-1-1 0,-2-1 0,10-55 1,-9 41 16,-1 0-54,67-272 238,-42 195-236,-15 48-11,-6 26-6,11-42 39,38-94 1,-61 182 21,1-3 26,1 0 0,0 0 0,7-9 1,-10 14-18,0 0 1,1 1 0,-1-1 0,0 0-1,1 1 1,-1-1 0,1 1-1,-1-1 1,1 1 0,-1-1 0,1 1-1,-1-1 1,1 1 0,0 0 0,-1-1-1,1 1 1,0 0 0,-1-1 0,1 1-1,0 0 1,-1 0 0,1 0-1,0 0 1,0 0 0,-1 0 0,1 0-1,0 0 1,0 0 0,-1 0 0,1 0-1,0 0 1,-1 0 0,1 0 0,0 1-1,-1-1 1,1 0 0,0 1-1,-1-1 1,1 0 0,0 1 0,-1-1-1,1 1 1,-1-1 0,1 1 0,0 0-1,1 2 15,0 0-1,1 0 1,-2 0 0,1 1-1,0-1 1,-1 1-1,1-1 1,0 5-1,7 33 120,-6-26-65,2 15-63,-1 0 0,-2 1 0,-1-1 1,-1 1-1,-5 37 0,4-58-31,-1 0 0,-1-1 1,1 1-1,-1-1 0,-1 0 0,0 0 0,0 0 1,-1-1-1,0 1 0,0-1 0,-1 0 0,-11 11 0,16-18 3,1 0 0,0-1 0,-1 1-1,1-1 1,-1 0 0,1 1-1,-1-1 1,1 1 0,-1-1 0,1 0-1,-1 1 1,0-1 0,1 0-1,-1 1 1,1-1 0,-1 0 0,0 0-1,1 0 1,-1 0 0,0 0 0,1 0-1,-1 0 1,0 0 0,1 0-1,-1 0 1,0 0 0,1 0 0,-1 0-1,0 0 1,1-1 0,-1 1-1,0 0 1,1 0 0,-1-1 0,1 1-1,-1 0 1,1-1 0,-1 1-1,1-1 1,-1 1 0,1-1 0,-1 1-1,1-1 1,-1 1 0,1-1-1,0 1 1,-1-1 0,1 0 0,0 1-1,0-1 1,-1-1 0,0 0-30,1 0 1,-1 0 0,0 0-1,1 0 1,-1-1 0,1 1-1,0 0 1,0-1 0,0 1-1,0 0 1,0 0 0,1-1-1,0-3 1,17-19-133,-12 18 129,1 0 1,-1 0-1,1 1 1,0 0-1,1 0 0,8-5 1,53-26-174,-46 25 185,159-72 161,26-14 153,-204 95-259,11-3 270,-15 7-288,0-1 0,1 0-1,-1 0 1,0 0 0,0 0 0,1 1-1,-1-1 1,0 0 0,1 0-1,-1 0 1,0 1 0,0-1 0,0 0-1,1 1 1,-1-1 0,0 0-1,0 0 1,0 1 0,0-1 0,1 0-1,-1 1 1,0-1 0,0 0-1,0 1 1,0-1 0,0 1 0,0-1-1,0 0 1,0 1 0,0-1-1,0 0 1,0 1 0,0-1 0,0 0-1,0 1 1,-1-1 0,1 0-1,0 1 1,0 0 0,-14 82-61,-4 38-5,17-114 67,1 0-1,-1 0 1,1 0-1,1 1 1,0-1-1,0 0 1,0 0-1,1 0 1,-1 0-1,2-1 1,-1 1-1,1 0 0,0-1 1,5 8-1,-7-13 0,0 1 0,0-1-1,1 0 1,-1 0 0,0 0-1,1 0 1,-1 0 0,0 0-1,1-1 1,-1 1 0,1 0-1,0-1 1,-1 1 0,1-1-1,-1 1 1,1-1 0,0 0-1,-1 0 1,1 1 0,0-1-1,-1-1 1,1 1 0,0 0-1,-1 0 1,1-1 0,0 1-1,-1 0 1,1-1 0,-1 0-1,1 1 1,-1-1 0,1 0-1,-1 0 1,0 0 0,1 0-1,-1 0 1,0 0 0,1 0-1,-1 0 1,0-1 0,0 1-1,0 0 1,0-1-1,1-2 1,0-1-17,0-1 0,-1 1 1,1-1-1,-1 1 0,0-1 0,-1 1 0,1-10 0,-4-41 114,1 39-15,1 1-21,-1 0 0,0 1 1,-2-1-1,-8-26 0,9 35-69,0 0 0,-1 0 0,1 1 0,-1-1 1,-1 1-1,1 0 0,-1 0 0,0 0 0,0 1 0,-1-1 0,-9-6 0,11 9-3,-1 0-1,1-1 0,0 1 0,1-1 1,-7-8-1,10 12 6,-1 0 0,1 0 0,0-1 0,0 1 0,0 0 0,0 0 0,0 0 0,0-1 0,0 1 0,0 0 1,0 0-1,0 0 0,0-1 0,0 1 0,0 0 0,0 0 0,0-1 0,0 1 0,0 0 0,0 0 0,0 0 0,1-1 0,-1 1 0,0 0 0,0 0 1,0 0-1,0-1 0,0 1 0,0 0 0,1 0 0,-1 0 0,0 0 0,0 0 0,0-1 0,1 1 0,-1 0 0,0 0 0,0 0 0,0 0 1,1 0-1,9-4-40,-8 4 25,10-4 5,0 1 0,0 1 0,0 0 0,0 1 0,0 0 0,0 0 0,24 4-1,-8 0-11,-1 2-1,38 12 1,-58-15 82,1 0 0,-1 1 0,1 1 1,-1-1-1,0 1 0,0 0 0,9 8 1,-13-9-21,1 0 1,-1 0-1,0 0 1,0 1-1,-1 0 1,1-1-1,-1 1 1,0 0-1,0 0 1,0 0-1,-1 0 1,1 1-1,-1-1 1,2 8-1,3 74 327,-2-58-342,-3-19-29,1 0-1,-1 0 1,1 0 0,6 14-1,-7-20 2,1-1-1,-1 1 0,1 0 0,0 0 1,0-1-1,0 1 0,0-1 0,0 0 1,0 0-1,1 0 0,-1 0 0,1 0 1,0 0-1,-1-1 0,1 1 0,0-1 0,4 2 1,3 0-7,0-1-1,0 1 1,1-2 0,-1 1 0,0-1-1,1-1 1,-1 0 0,12-2 0,-7 0 15,0 0 0,0-2-1,0 0 1,0 0 0,13-7 0,-18 6 4,-1 0 0,0 0 0,-1-1 0,1 0 1,-1-1-1,-1 1 0,1-2 0,-1 1 0,7-10 0,4-7 52,26-47 0,-20 24-49,-2 0-1,-1-2 0,-3 0 1,-2-1-1,-3-1 0,-1 0 1,5-58-1,2-219 201,-18 301-134,-1 10-13,1 0 0,-2 0 0,0 0 0,-1 0 0,-1 0 0,-6-19 0,4 29 46,1 8-59,3 1-51,0-1 1,1 1-1,-1 0 0,0-1 1,1 1-1,-1-1 0,1 1 1,-1 0-1,1 1 0,-21 315-279,20-285 303,4 299 182,2-109-251,10-29-256,-10-170-535,-1 3-1597,-41-145-10390,-25-48 15956,58 155-2828,-7-16 1297,1 0 0,-11-54 0,20 76-1397,1 1 1,-1-1-1,1 1 0,0-1 1,1 0-1,-1 1 1,1-1-1,0 1 0,0-1 1,0 1-1,1 0 1,0-1-1,-1 1 0,2 0 1,-1 0-1,0 0 0,1 0 1,3-4-1,0 2 13,0 1 0,0-1 0,1 1 0,-1 1 0,1-1 0,0 1 0,0 0 0,0 1 0,12-4-1,6-1 139,1 0 0,1 2 0,-1 2 0,37-3 0,-15 5 5,73 6-1,-99-1-262,25 0-718,-20 4-22581,-9-2 18964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2:27.70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295 35 3328,'5'-11'1628,"0"1"1298,-5 9-2840,0 1-1,0 0 0,0 0 0,0 0 0,1 0 0,-1 0 0,0-1 1,0 1-1,0 0 0,0 0 0,0 0 0,0-1 0,0 1 1,0 0-1,0 0 0,0 0 0,0 0 0,0-1 0,0 1 0,0 0 1,0 0-1,0 0 0,0-1 0,0 1 0,0 0 0,0 0 0,0 0 1,0 0-1,-1-1 0,1 1 0,0 0 0,0 0 0,0 0 1,0 0-1,0 0 0,0-1 0,-1 1 0,1 0 0,0 0 0,0 0 1,0 0-1,0 0 0,-1 0 0,-8-6 1107,4 6-1094,-1 0 0,1-1 1,0 2-1,-1-1 0,1 1 0,0 0 1,0 0-1,-1 0 0,1 0 0,0 1 1,0 0-1,1 0 0,-1 1 0,0-1 1,1 1-1,-1 0 0,1 0 0,-7 7 1,-1 2-99,0 0 0,0 1 0,2 0 0,-17 27 0,8-8 70,1 1 0,2 0 0,1 2 0,1 0 1,-16 72-1,27-96-51,1-1 1,1 1 0,0 0-1,1 0 1,0 0-1,2 14 1,-2-22 32,0 0-1,1 0 1,0 0 0,0 0 0,0 0 0,0 0 0,0 0-1,0-1 1,1 1 0,-1 0 0,1-1 0,0 1-1,0-1 1,0 0 0,0 1 0,0-1 0,1 0 0,-1 0-1,0 0 1,1-1 0,0 1 0,-1-1 0,1 1-1,0-1 1,0 0 0,3 1 0,-4-2 4,0 1 1,0-1 0,1 0-1,-1 0 1,0 0-1,0 0 1,0 0 0,0-1-1,1 1 1,-1-1 0,0 1-1,0-1 1,0 0-1,0 0 1,0 1 0,0-2-1,0 1 1,2-2-1,2-2 149,1 0-1,-1-1 1,8-9-1,0-3-73,-1 1 0,-1-2 0,-1 0 0,0 0 0,-2-1 0,12-32 0,12-30-105,-16 44 42,-2-1 0,14-53 0,-26 66-218,-1 10-1111,1 33 485,19 146 831,-15-133-5,1 1 0,1-1 1,18 37-1,-23-58-17,1 0 0,1 0 0,-1-1 0,1 0 0,1 0 0,0 0 0,0-1 0,10 9-1,-12-12 39,-1-1-1,1 1 0,0-1 0,0 0 0,1 0 0,-1-1 0,1 1 1,-1-1-1,1-1 0,0 1 0,0-1 0,0 0 0,0 0 0,0 0 1,8-1-1,-6-1 2,0 0 0,0-1 1,0 1-1,0-2 0,0 1 1,0-1-1,0 0 0,-1-1 0,1 1 1,-1-2-1,0 1 0,0-1 1,-1 0-1,0 0 0,1-1 0,-2 0 1,9-9-1,10-16 39,35-60 0,13-42 163,-61 110-181,4-7 235,0 1 0,28-37 0,-35 47-520,-6 12-114,-1 13-81,-4 40 139,2-26 193,1 26 1,11 60 152,-8-91-71,0 0 0,1 0 1,1-1-1,12 27 0,-15-37 13,-1-1-1,1 1 0,1-1 0,-1 1 1,0-1-1,1 0 0,0 0 0,0 0 1,0 0-1,0 0 0,0-1 0,0 1 1,1-1-1,-1 0 0,1 0 0,0 0 1,-1-1-1,1 1 0,0-1 0,0 0 1,0 0-1,0 0 0,0-1 0,5 1 1,14-3 1,0 0 1,0-2 0,0-1-1,0-1 1,25-10-1,-12 5-40,2-5-113,-31 13 276,-5 3-130,0 0 0,0-1-1,-1 0 1,1 1-1,0-1 1,-1 0 0,1 0-1,0 0 1,-1 0 0,1 0-1,-1 0 1,1 0-1,1-3 1,31-49 467,-30 45-468,0 0-1,-1-1 0,0 1 0,0-1 1,-1 1-1,0-1 0,1-10 1,6-24 76,-9 42-111,0 0 1,1 0-1,-1 0 0,1 0 0,-1 0 0,1 0 0,-1 0 0,1 0 0,0 0 0,0 0 1,-1 0-1,2 0 0,-1 0-3,-1 1 0,1-1 0,0 0 0,-1 1 0,1-1 0,-1 0 0,0 0 0,1 1 0,-1-1 0,1 0 0,-1 0 0,0 1 0,0-1 1,1 0-1,-1 0 0,0 0 0,0 0 0,0 1 0,0-1 0,0 0 0,0-1 0,0 1 7,0 0-222,3 6-181,-3-4 337,2 4-64,1 0 117,0-1 0,-1 0 0,0 1 0,1-1 0,-1 1 0,1 6-1,10 36-58,-7-26 85,18 103-81,-6-28 164,-17-89-84,1-1 0,0 0 0,0 0 1,1 0-1,0 0 0,0 0 0,0-1 0,6 9 0,-6-12 26,-1 1-1,1 0 1,-1-1-1,1 0 1,0 1 0,0-1-1,0 0 1,0 0-1,0-1 1,0 1 0,0-1-1,1 1 1,-1-1-1,1 0 1,-1 0-1,7 0 1,100 0 212,-61-1-184,-21-1-39,-1 0 0,53-11 1,-25-3-5814,-54 15 5581,-1 0 0,1 0 0,0 0 0,-1 0 0,1 0 0,0-1 0,-1 1 0,1 0 0,-1 0 0,1-1 0,0 1 0,-1 0 0,1-1 0,-1 1-1,1-1 1,-1 1 0,1-1 0,-1 1 0,0-1 0,1 1 0,-1-1 0,1 1 0,-1-1 0,0 0 0,0 1 0,1-1 0,-1 0 0,0 1 0,0-1 0,0 0 0,0 1 0,1-1 0,-1 0 0,0 1 0,0-1 0,-1 0 0,1 1 0,0-1-1,0 0 1,0 1 0,-1-2 0,-2-15-3551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6:39.69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241 571 8544,'0'0'222,"1"0"-1,-1 0 1,0 0 0,1 0 0,-1 0 0,1 0 0,-1 1-1,1-1 1,-1 0 0,0 0 0,1 0 0,-1 1 0,0-1 0,1 0-1,-1 0 1,0 1 0,1-1 0,-1 0 0,0 1 0,1-1-1,-1 0 1,0 1 0,0-1 0,0 1 0,1-1 0,-1 0-1,0 1 1,0-1 0,0 1 0,0-1 0,0 1 0,0-1 0,0 0-1,0 1 1,0-1 0,0 1 0,0-1 0,0 1 0,0-1-1,0 1 1,0-1 0,0 0 0,0 1 0,0-1 0,-1 1-1,-4 14 4466,1-8-4603,-60 92 3227,-28 40-2430,84-127-826,-34 52 262,36-54-282,1 0-1,0 0 0,0 1 1,-4 16-1,8-25-30,1 1-1,-1-1 1,1 1-1,-1-1 1,1 1-1,0 0 1,0-1 0,0 1-1,0 0 1,0-1-1,1 1 1,-1-1-1,1 1 1,0-1-1,-1 1 1,1-1 0,1 1-1,-1-1 1,0 0-1,0 1 1,1-1-1,-1 0 1,1 0-1,0 0 1,0 0 0,0-1-1,0 1 1,0 0-1,0-1 1,0 1-1,0-1 1,0 0-1,1 0 1,-1 0 0,1 0-1,-1 0 1,1 0-1,-1 0 1,1-1-1,-1 0 1,5 1-1,-1-1-3,0 1 0,0-1 0,-1-1 0,1 1-1,0-1 1,-1 0 0,1 0 0,0-1 0,-1 1-1,0-1 1,1 0 0,-1-1 0,0 1-1,0-1 1,0 0 0,0-1 0,-1 1 0,0-1-1,1 0 1,-1 0 0,0 0 0,-1 0 0,1-1-1,3-6 1,4-13 21,-2-1-1,-1 0 1,-1 0-1,-1 0 1,3-31-1,3-14 321,-11 68-71,0 3-48,0 11 96,0 32-16,1-4-118,-1-17-80,1 0 0,2 0 0,8 30 0,-12-51-120,1 0 0,0 0 0,0 0-1,0 0 1,0 0 0,0 0 0,0 0 0,0 0 0,1 0 0,-1-1-1,1 1 1,-1 0 0,1-1 0,0 0 0,0 1 0,-1-1-1,1 0 1,0 0 0,2 1 0,0-1 17,-1 0-1,0 0 1,0-1 0,0 1 0,1-1 0,-1 0-1,0 0 1,1 0 0,-1-1 0,0 1-1,6-2 1,2-2-19,0 0-1,0 0 1,0-2 0,0 1-1,-1-1 1,11-9-1,64-52 40,41-28 396,-125 94-395,0 1-1,0-1 1,1 0 0,-1 1 0,0-1-1,0 1 1,1-1 0,-1 1 0,0-1 0,1 1-1,2 0 1,-4 0-18,1 0 1,-1 0-1,1 1 0,-1-1 1,0 0-1,1 0 1,-1 1-1,1-1 0,-1 0 1,0 1-1,1-1 0,-1 1 1,0-1-1,1 0 0,-1 1 1,0-1-1,0 1 0,0-1 1,1 1-1,-1-1 0,0 1 1,0-1-1,0 1 0,0-1 1,0 1-1,0-1 1,0 1-1,0-1 0,0 1 1,0-1-1,0 1 0,0-1 1,0 1-1,0-1 0,0 1 1,0-1-1,-1 1 0,-3 17 27,-1 0-1,0 0 1,-1-1-1,-11 22 1,7-17 50,-13 45 0,23-67-81,0 0-1,0 1 1,-1-1-1,1 0 1,0 1-1,0-1 1,0 0-1,0 1 1,0-1-1,0 0 1,0 1-1,0-1 1,0 0 0,0 1-1,0-1 1,0 0-1,1 1 1,-1-1-1,0 0 1,0 1-1,0-1 1,0 0-1,0 0 1,1 1-1,-1-1 1,0 0-1,0 1 1,0-1 0,1 0-1,-1 0 1,0 0-1,1 1 1,-1-1-1,0 0 1,15 0-97,14-11-110,-13 1 102,0-1-1,0-1 1,-1-1-1,24-24 1,-15 13 189,3-4-12,-18 18-37,1 0 0,16-13-1,-26 23-29,1-1-1,0 0 0,0 1 1,-1-1-1,1 1 0,0-1 0,0 1 1,0-1-1,0 1 0,0 0 1,-1 0-1,1-1 0,0 1 1,0 0-1,0 0 0,0 0 1,0 0-1,0 0 0,0 0 0,0 0 1,0 0-1,0 0 0,0 0 1,0 1-1,0-1 0,0 0 1,0 0-1,-1 1 0,1-1 0,0 1 1,0-1-1,0 1 0,-1-1 1,1 1-1,0 0 0,0-1 1,-1 1-1,1 1 0,3 2 20,-2 1-1,1-1 1,-1 1-1,1 0 1,1 8 0,-3-10-24,13 42 53,8 20 35,-19-58-80,0 0 1,1-1 0,0 1 0,0-1 0,0 0 0,10 11-1,-11-15-1,0 1 0,0 0 0,0-1-1,1 0 1,-1 0 0,0 0 0,1 0-1,0 0 1,0-1 0,-1 1-1,1-1 1,0 0 0,0 0 0,0-1-1,0 1 1,0-1 0,0 0 0,0 0-1,0 0 1,0-1 0,0 1 0,0-1-1,0 0 1,0 0 0,0 0 0,0-1-1,-1 1 1,6-4 0,1 0 18,1-2 1,-1 0 0,0 0 0,0-1-1,-1 0 1,0 0 0,0-1-1,8-12 1,170-262 362,-157 234-355,-6 6-17,-1-1-1,-3-1 0,22-67 1,27-146 157,-58 211-120,-8 34-18,5-27 78,-7 38-106,-1-1-1,0 1 1,0-1 0,0 1-1,0-1 1,-1 1 0,1 0 0,-1-1-1,1 1 1,-1-1 0,0 1-1,-2-4 1,3 5-6,0 1-1,0 0 1,0 0-1,-1-1 1,1 1-1,0 0 1,0 0 0,0 0-1,0-1 1,0 1-1,-1 0 1,1 0 0,0 0-1,0 0 1,-1 0-1,1-1 1,0 1-1,0 0 1,0 0 0,-1 0-1,1 0 1,0 0-1,0 0 1,-1 0 0,1 0-1,0 0 1,0 0-1,-1 0 1,1 0-1,0 0 1,0 0 0,-1 0-1,1 0 1,0 0-1,0 0 1,-1 0-1,1 0 1,0 0 0,0 0-1,-1 1 1,1-1-1,0 0 1,0 0 0,0 0-1,-1 1 1,-3 3-1,0 1 0,0 1-1,0-1 1,1 1 0,-1-1 0,1 1 0,1 0 0,-1 0 0,-2 9 0,-1 3-10,-47 105-87,-21 56 45,58-130-120,-21 96-1,5 56-594,9-45-2239,19-129 1553,-2 11-2351,-4-5-3578,5-24 4305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6:40.05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4 13472,'6'-4'4991,"-3"8"-3903,13 1-288,-2-1 1184,5-1-1248,9 2 64,14 4-480,11-9-384,8 4 32,0-1-2240,-9 2 1216,-10-1-4063,-8-4 2879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6:40.40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14 0 15552,'-9'9'7039,"4"-5"-6143,16-4-1792,-3 0 352,12 0 352,-6 0-1216,5 0 768,0 0-3455,4 0 2271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6:57.19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1 505 4064,'5'0'15215,"-3"-4"-14715,-1 2-321,2 5-10,0 4-125,0 0-1,-1 0 1,0 1-1,0-1 0,0 1 1,-1 0-1,0-1 1,-1 1-1,0 11 1,1 14 97,2 151 337,-5-98-236,2 70 2057,2-160-2342,11-3 53,21-8 0,-2 2 56,128-50-184,-56 24 22,-21 5 102,1-1-17,163-45 0,-169 64-6,91-6-1,85 9 149,-171 9-184,42 0 85,432 30 11,-355-22 202,-93-4 80,133 2 127,338 16-621,-524-13 251,353 27-9,6-31-180,282-63 416,69 7-341,-404 47 32,425 45 0,-183 19 5,-1-29-127,85-33 173,-331 0-273,41-5 302,-96 1-122,579 2 218,-824 8-170,805-13 142,-318-7-228,-136 6 202,41-2 39,-8-1 91,-94 4-483,-2 10 370,-260 9-344,19 0 671,-107-7-368,0 0 0,0 0 0,0-1 1,0 1-1,1-1 0,-1 0 0,0 0 0,1 1 0,-1-2 0,1 1 0,0 0 0,-1 0 0,1-1 0,0 1 0,1-1 0,-1 0 0,-1-3 1,1 0-17,0-1 0,0 1 0,1-1 0,0 1 0,1-1 0,-1 0 1,2-10-1,8-53 186,-5 43-244,56-291-1944,-56 301 953,2 0-1,9-21 1,-12 30-60,1 1 1,0 0-1,0 1 1,1-1-1,0 1 1,0-1-1,6-4 1,-10 10 713,0 0 0,0 0 1,0 0-1,0 1 0,1-1 1,-1 0-1,0 1 0,0-1 1,0 1-1,3-1 0,-4 1 313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7:03.12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269 34 4736,'7'-33'14378,"-13"50"-13240,-1 6-1097,-17 52 951,-59 125 0,61-157-792,-31 66 256,39-76-370,-21 55 174,33-79-280,1-4-26,-1 0-1,1 0 0,-1-1 0,0 1 0,0 0 0,0-1 0,-6 9 1,8-13 6,0 0 0,0 0 0,-1 0 0,1 1 0,0-1 0,0 0 0,0 0 0,0 0 1,0 0-1,0 0 0,0 0 0,0 0 0,-1 0 0,1 0 0,0 0 0,0 0 0,0 0 1,0 0-1,0 0 0,0 0 0,0 0 0,0 0 0,-1 0 0,1 0 0,0 0 0,0-1 1,0 1-1,0 0 0,0 0 0,0 0 0,0 0 0,0 0 0,0 0 0,-1 0 0,1 0 0,0 0 1,0 0-1,0 0 0,0 0 0,0-1 0,0 1 0,0 0 0,0 0 0,0 0 0,0 0 1,0 0-1,0 0 0,0 0 0,0 0 0,0-1 0,0 1 0,-3-10-2080,1-10-1413,2 9 993,1 0-1,2-14 1,6 0-548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7:03.48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26 100 6976,'-26'7'7575,"33"-6"-5737,4-3-602,0-2 1,19-7-1,8-3-167,19-3-236,99-15 1,65 8-495,-191 22-324,-1 1 0,0 1 0,1 1 0,-1 2 0,39 9 0,-56-8-332,0 0 0,-1 1 0,13 7 0,-9-4-2159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7:05.17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396 10 6464,'-5'-3'583,"-2"-3"1144,5 6-942,5 6 1208,-3 1-1146,0 0 0,-1 0 1,0 0-1,-1-1 0,0 1 1,-4 11-1,-22 38 1090,10-21-1150,-115 279 988,-5 11-888,89-230 153,44-91-275,5-4-760,0 0 1,-1 0 0,1 0-1,0 0 1,0 0-1,0-1 1,0 1-1,0 0 1,0 0-1,0 0 1,0 0 0,0-1-1,-1 1 1,1 0-1,0 0 1,0 0-1,0-1 1,0 1-1,0 0 1,0 0-1,0 0 1,0-1 0,0 1-1,0 0 1,0 0-1,0 0 1,1 0-1,-1-1 1,0 1-1,0 0 1,0 0-1,0 0 1,0-1 0,0 1-1,0 0 1,1 0-1,10-38-106,-9 31 131,0-1 1,1 0-1,-1 1 0,2 0 0,6-14 0,-1 10-70,0 0 0,0 0 0,1 1 0,0 0 0,1 1 0,0 0 0,23-14 0,-32 22 14,0 0 0,0 0-1,0 0 1,1 0 0,-1 1-1,0-1 1,0 0 0,1 1-1,-1 0 1,1-1 0,-1 1 0,0 0-1,1 0 1,-1 0 0,0 1-1,1-1 1,-1 1 0,0-1-1,1 1 1,-1 0 0,0-1-1,0 1 1,0 1 0,1-1-1,-1 0 1,3 3 0,3 3 59,-1 0 0,0 0 0,0 1 0,11 17 0,-6-8-165,-4-7 153,0 0 1,0 0-1,1-1 0,0 0 1,11 8-1,-1-3 55,25 14-1,-36-24-25,-1 0-1,1 0 0,0-1 0,0-1 0,1 1 1,13 1-1,-12-2 4,0-1 0,0 0 0,0-1 0,0 0 0,0 0 0,0-1 0,-1-1 0,1 0-1,0 0 1,0-1 0,-1 0 0,0 0 0,14-8 0,-18 8-37,0 1-23,1-1-1,0-1 1,-1 1 0,0-1-1,0 0 1,0 0-1,0-1 1,0 1 0,-1-1-1,0 0 1,0 0 0,3-7-1,-1 3 13,0-2 73,0-1-1,7-20 1,-12 29-123,0 1-1,0-1 1,-1 0-1,1 0 1,-1 0-1,1 0 1,-1 0-1,0 0 1,0 0-1,-1 0 1,1 0-1,0 0 1,-1 0-1,0 0 0,0 0 1,0 0-1,-2-4 1,3 7 21,0 0 0,-1-1-1,1 1 1,0 0 0,0-1 0,-1 1 0,1 0 0,0-1 0,-1 1 0,1 0-1,-1 0 1,1-1 0,0 1 0,-1 0 0,1 0 0,-1 0 0,1-1-1,-1 1 1,1 0 0,0 0 0,-1 0 0,1 0 0,-1 0 0,1 0-1,-1 0 1,1 0 0,-1 0 0,1 0 0,0 0 0,-1 0 0,1 1-1,-1-1 1,1 0 0,-1 0 0,1 0 0,0 1 0,-1-1 0,1 0-1,-1 0 1,1 1 0,0-1 0,-1 0 0,1 1 0,-14 15-327,11-11 339,0-1 1,1 1-1,0 0 1,0 0 0,0 0-1,0 0 1,1 0-1,0 0 1,0 1-1,0-1 1,1 0 0,-1 1-1,1-1 1,1 0-1,-1 0 1,1 1 0,2 7-1,0-4 79,0 0 0,1 0 0,0 0 0,0-1 0,1 0 0,0 0 0,1 0 0,0 0 0,8 8 0,-11-14-28,-1 1 0,1-1 0,0 0 0,1 1 0,-1-2 0,0 1 0,1 0-1,-1-1 1,1 1 0,-1-1 0,1 0 0,-1 0 0,1 0 0,0-1 0,0 1 0,-1-1 0,1 0 0,0 0 0,0 0 0,0-1 0,-1 1 0,6-2 0,5-2 75,-1 0 0,1-1 0,-1 0 0,23-13 0,-11 4 109,0-1 0,-1-2 0,42-36 0,-53 40-177,-1 0 1,0-1-1,-1 0 1,0-1-1,-1 0 1,0 0 0,10-26-1,4-17-350,-24 58 272,0 0 0,0 0 0,0 0 0,1 0 0,-1 0-1,0 0 1,0 0 0,1 0 0,-1 0 0,0 0 0,0 0 0,1 0-1,-1 0 1,0 0 0,0 1 0,1-1 0,-1 0 0,0 0 0,0 0-1,0 0 1,1 0 0,-1 1 0,0-1 0,0 0 0,0 0 0,0 0-1,1 0 1,-1 1 0,0-1 0,0 0 0,0 0 0,0 1 0,0-1 0,0 0-1,0 0 1,1 1 0,8 12-32,-2 1 95,0 0 0,0 1 0,-1 0 1,-1 0-1,-1 0 0,0 1 0,-1-1 0,0 1 1,-1 0-1,-1 0 0,-1 0 0,-1 18 0,0-31-5,1-1 0,0 1 0,-1-1 0,1 0 1,-1 1-1,0-1 0,0 0 0,0 0 0,0 1 0,0-1 0,0 0 0,-1 0 0,1 0 0,-1 0 0,1 0 0,-1-1 0,0 1 0,-3 2 0,2-2 44,-1 0-1,1 0 1,-1-1-1,0 1 1,0-1-1,1 0 1,-1 0 0,0 0-1,0-1 1,-7 1-1,1-1-20,0-1-1,0 0 0,0 0 1,0-1-1,0 0 1,0-1-1,1 0 1,-15-7-1,14 5-122,5-2-6,5 7 68,1 0 1,-1-1 0,0 1 0,0 0-1,0 0 1,1 0 0,-1-1 0,0 1-1,0 0 1,1 0 0,-1 0 0,0 0-1,1-1 1,-1 1 0,0 0 0,0 0-1,1 0 1,-1 0 0,0 0 0,1 0-1,-1 0 1,0 0 0,1 0 0,-1 0-1,0 0 1,1 0 0,-1 0 0,1 0 0,14 2-115,-9-1 60,111 5-15,-47-3 82,-44-2 88,43-3 1,-61 1-80,-1 0 0,1 0 0,0-1 0,-1 0-1,1 0 1,-1-1 0,1 0 0,-1 0 0,0-1 0,6-4 0,-7 4 46,0-1 1,0 1-1,-1-2 0,1 1 1,-1 0-1,0-1 0,-1 0 0,4-7 1,-6 10-38,0-1 0,0 0 0,-1 0 0,0 1 0,0-1 0,0 0 1,0 0-1,-1 0 0,0 0 0,0 0 0,0-1 0,0 1 1,0 0-1,-1 0 0,0 0 0,-1-4 0,1 3-23,-1-2 38,0-1-1,-6-12 1,7 18-58,0 1 0,0-1 0,1 1 0,-1-1 0,0 1 0,0 0 0,-1-1 0,1 1 0,0 0 0,0 0 0,-1 0 0,1 0-1,0 0 1,-1 0 0,1 0 0,-1 0 0,1 1 0,-1-1 0,-2 0 0,3 1 2,-1 0-1,1 0 1,0 1-1,-1-1 1,1 0-1,0 1 1,-1-1-1,1 1 1,0 0-1,-1-1 1,1 1-1,0 0 1,0 0 0,0 0-1,0 0 1,-1 0-1,1 0 1,1 0-1,-1 0 1,0 0-1,0 0 1,0 0-1,1 1 1,-1-1-1,0 0 1,0 2-1,-3 5 80,1 0 0,0 0 0,-2 11 1,3-12 31,1 1 0,0-1 0,1 1 0,-1-1 0,2 1 1,-1-1-1,1 1 0,0-1 0,0 1 0,1-1 0,0 0 1,1 0-1,-1 0 0,1 0 0,1 0 0,6 10 0,-6-10-33,1 0-1,1 0 1,-1-1-1,1 1 0,1-1 1,-1-1-1,1 1 0,0-1 1,0 0-1,0 0 1,1-1-1,-1 0 0,1-1 1,10 4-1,-5-4-38,0-1 0,0 0 0,1 0 0,-1-2 0,26-1-1,67-13-1390,-101 13 1213,-2 1 122,117-26-8077,-118 25 7569,0 0 1,0 1-1,0-1 0,0 0 1,1 0-1,-1 0 1,-1-1-1,1 1 0,0 0 1,0-1-1,2-2 0,-2 1-12,0 0 0,-1 0-1,1 0 1,-1 0 0,0 0-1,0-1 1,1-3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7:10.77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395 588 3136,'6'-4'6837,"-24"4"-1061,2-5-5102,0 2-1,-1 1 1,1 0 0,-1 0 0,-32 3-1,14 1-259,23-2-320,1 0 0,0 1 0,-19 4 0,16-2 18,0 1 0,0 0 0,0 1 0,1 1 0,0 0 0,0 1 0,1 0 0,-21 16 0,32-22-88,0 0 0,0 0 0,0 0 0,0 0 0,0 0 1,1 0-1,-1 0 0,0 0 0,0 0 0,1 0 0,-1 0 0,1 0 1,-1 0-1,1 1 0,-1-1 0,1 0 0,0 0 0,-1 1 0,1-1 1,0 0-1,0 1 0,0-1 0,1 3 0,-1-2 11,1 0-1,0 1 1,0-1 0,0 0-1,0 0 1,1 0 0,-1 0-1,1 0 1,-1 0 0,1 0-1,3 2 1,4 4 29,1-1 1,0-1-1,0 0 1,11 5-1,12 4 124,1-2 1,69 18-1,-88-28-108,1 0-1,0-1 0,-1 0 0,1-2 0,0 0 1,0 0-1,0-2 0,0 0 0,0 0 1,-1-2-1,1 0 0,-1-1 0,26-11 1,-29 10-34,29-17 42,-38 21-38,1-1 1,-1 1-1,0-1 1,-1 0 0,1 0-1,0 0 1,-1 0-1,0 0 1,4-6 0,-4-2 10,-2 11-74,0 0-1,0-1 1,0 1-1,0 0 1,-1 0-1,1-1 1,0 1 0,0 0-1,-1-1 1,1 1-1,0 0 1,0 0 0,-1 0-1,1-1 1,0 1-1,-1 0 1,1 0-1,0 0 1,-1 0 0,1 0-1,0-1 1,-1 1-1,1 0 1,0 0 0,-1 0-1,1 0 1,0 0-1,-1 0 1,1 0-1,0 0 1,-1 1 0,-1-1-24,1 0 0,-1 1-1,0 0 1,1-1 0,-1 1 0,1 0 0,-1 0 0,1 0 0,0 0 0,-1 0 0,1 0 0,0 0 0,0 1 0,0-1 0,0 0 0,0 1 0,-1 1 0,-14 26 16,15-25 31,0-1 1,1 0 0,-1 0-1,1 1 1,0-1 0,0 0-1,0 1 1,0-1 0,1 0-1,-1 0 1,1 0 0,0 1-1,0-1 1,0 0 0,0 0-1,1 0 1,-1 0 0,1 0-1,0-1 1,0 1 0,0 0-1,0-1 1,5 5 0,-3-4 13,1 0 1,-1-1 0,1 1 0,0-1 0,0 0 0,0-1 0,0 1 0,0-1-1,1 0 1,-1 0 0,0 0 0,0-1 0,1 0 0,-1 0 0,7-1 0,8-2 124,-1-1 1,33-10-1,-39 10-94,-7 2 11,-1 1 1,1-1-1,-1 0 1,0 0-1,0-1 1,0 0-1,0 0 1,-1 0-1,1 0 0,-1 0 1,1-1-1,2-4 1,-6 7-60,0 0 0,0 0-1,-1 0 1,1 0 0,0 0 0,-1 0 0,1 0-1,-1 0 1,0 0 0,1 0 0,-1 0 0,0 0-1,0 0 1,1 0 0,-1 0 0,0 0 0,0 0 0,0-1-1,0 1 1,0 0 0,-1-1 0,0 0 0,1 0 1,-1 0-1,0 1 1,0-1-1,0 0 1,0 1-1,0-1 1,-1 1 0,1 0-1,0-1 1,-4-1-1,-1-2-22,0 1 0,-1 0 0,0 1-1,0-1 1,-13-3 0,1 1-170,1 1-1,-1 1 0,1 0 1,-29-1-1,39 6 144,0-1-1,0 1 0,-12 4 1,10-4 61,0 1 1,-18-1-1,17 4 3,8-5 180,17-5-296,17-3 28,106-21 8,178-14-1,-315 43 64,13-1 47,27 1 0,-37 0-58,0 0 1,1 1-1,-1 0 1,1-1-1,-1 1 1,0 0-1,0 1 1,1-1-1,-1 1 1,0-1-1,0 1 1,5 4-1,-7-4 17,1-1 0,-1 1 0,1 0 1,-1 0-1,0 0 0,0 0 0,0 0 0,0 0 0,0 0 0,-1 0 0,1 0 0,-1 1 0,1-1 0,-1 0 0,0 0 0,0 1 0,0-1 0,0 0 1,0 3-1,-1 2-17,-1 0 0,1 0 0,-1-1 0,-4 13 0,-5 5 785,14-20-699,12-18-309,7-9 308,-16 16-53,0 0-1,0 1 0,13-9 1,7-3-51,1 2-1,0 2 1,52-21 0,-74 33 12,1 0 0,-1 0 0,1 1 1,0 0-1,7 0 0,-12 1 16,0-1 0,0 1-1,0 0 1,0 0 0,0 0 0,0 1-1,0-1 1,0 0 0,1 0-1,-1 1 1,0-1 0,0 0-1,0 1 1,0-1 0,0 1 0,0-1-1,-1 1 1,1 0 0,0-1-1,0 1 1,0 0 0,-1 0 0,1-1-1,0 1 1,0 0 0,-1 0-1,1 0 1,-1 0 0,1 0 0,-1 0-1,1 0 1,-1 0 0,0 0-1,0 0 1,1 1 0,0 13 104,0-1 1,-2 16-1,0-5-29,2-24-74,-1 1 1,0-1-1,1 1 1,-1-1-1,1 1 1,-1-1-1,1 0 1,0 1-1,-1-1 1,1 0-1,0 1 0,0-1 1,0 0-1,0 0 1,0 0-1,0 0 1,0 0-1,1 0 1,-1 0-1,0 0 1,1 0-1,-1-1 1,0 1-1,1 0 0,-1-1 1,3 1-1,3 1 10,0 0-1,0 0 0,0-1 0,10 1 1,7-1 19,1-2 1,-1-1-1,0 0 1,1-2-1,-1-1 1,28-10-1,-39 10 34,1-1 0,-2 0 0,1-1 0,-1-1-1,13-10 1,23-13-302,-48 31 236,7-4-28,0 0 0,0 1 1,12-5-1,-17 8 22,0-1 0,0 1 0,0 0-1,0-1 1,1 1 0,-1 0 0,0 0 0,0 0 0,1 1 0,-1-1 0,0 0 0,0 1 0,0 0 0,0-1 0,1 1 0,1 1 0,34 15 159,-36-16-111,1 2-6,-3-2 171,-36 8 117,30-8-356,-1-1 0,1 1 0,0 1 0,0-1 0,0 1 0,0 0 0,0 1 0,1-1 0,-1 1 0,1 0 0,-1 1 0,1-1 0,0 1 0,0 0 0,1 0 0,-7 7 0,10-9 12,-1 0 0,1-1 1,0 1-1,0 0 0,0-1 1,0 1-1,0 0 0,0 0 1,0 0-1,0 0 0,1 0 1,-1 0-1,1 0 1,0 0-1,-1 0 0,1 0 1,0 0-1,0 3 0,1-2 20,0 0-1,0 0 0,0-1 0,0 1 1,0 0-1,0-1 0,0 1 1,1-1-1,0 1 0,-1-1 0,1 0 1,3 3-1,-1-1 28,2 1 0,-1-1 0,0 0-1,1 0 1,0-1 0,0 1 0,0-1 0,0-1 0,1 1 0,-1-1 0,8 1 0,-5-1-40,1-1 1,0-1 0,0 0 0,-1 0-1,18-3 1,49-15-153,-25 6 321,-11 4-63,-1-2 0,0-2-1,0-1 1,48-25 0,-75 32-116,0-1 0,0 0-1,-1-1 1,0 0 0,0 0-1,-1-2 1,0 1 0,-1-1-1,0 0 1,11-18 0,-9 10 68,-2-1 0,14-38-1,8-43-65,30-187 25,-55 239-31,-6 43-9,1 0 0,-2 0 1,1 0-1,0 0 0,-1 0 1,0 1-1,-2-7 1,3 10 29,0 1 0,0 0 0,0 0 0,-1-1 0,1 1 0,0 0 0,0 0 0,0 0 0,0-1 0,0 1 0,0 0 0,-1 0 1,1 0-1,0 0 0,0-1 0,0 1 0,0 0 0,-1 0 0,1 0 0,0 0 0,0 0 0,0 0 0,-1-1 0,1 1 1,0 0-1,0 0 0,-1 0 0,1 0 0,0 0 0,0 0 0,-1 0 0,1 0 0,0 0 0,0 0 0,0 0 0,-1 0 0,1 0 1,0 0-1,0 1 0,-1-1 0,1 0 0,0 0 0,0 0 0,0 0 0,-1 0 0,1 0 0,0 0 0,0 1 0,0-1 1,0 0-1,-1 0 0,1 0 0,0 0 0,0 1 0,0-1 0,0 0 0,0 0 0,0 1 0,-1-1 0,1 0 0,0 0 0,0 0 1,0 1-1,0-1 0,-8 17-187,-2 23 178,-11 80 1,9 42-14,8-104-31,1-21 118,3 1 0,0-1 0,3 0 0,1 1 0,1-2 1,12 40-1,-16-71-39,2 5 27,1-1 1,5 14-1,-8-21-35,0 0 1,0-1-1,0 1 0,1 0 0,-1 0 1,0-1-1,1 1 0,-1 0 1,1-1-1,-1 0 0,1 1 0,0-1 1,0 0-1,0 0 0,0 0 1,-1 0-1,4 1 0,-3-2 13,-1 0 0,0 0 0,1 0 0,-1 0 0,1 0 0,-1-1 0,1 1-1,-1 0 1,0-1 0,1 1 0,-1-1 0,0 0 0,1 1 0,-1-1 0,0 0 0,0 0 0,2-1-1,20-19 33,-19 17-97,20-23 38,-1 0 0,-1-1 0,-2-1 0,18-34 0,-26 47-123,-12 16 125,0 0-1,0 0 0,0 0 1,0 0-1,0 0 1,0 0-1,0 0 0,0 0 1,0 0-1,0 0 0,0 0 1,0 0-1,1 0 0,-1 0 1,0 0-1,0 0 0,0 0 1,0 0-1,0 0 1,0 0-1,0 0 0,0 0 1,0 0-1,0 0 0,0 0 1,0 0-1,1 0 0,-1 0 1,0 0-1,0 0 0,0 0 1,0 0-1,0 0 1,0 0-1,0 0 0,0 0 1,0 1-1,0-1 0,0 0 1,0 0-1,0 0 0,0 0 1,0 0-1,0 0 1,0 0-1,0 0 0,0 0 1,0 0-1,0 0 0,0 0 1,0 1-1,0-1 0,0 11-18,-2 6 54,1 0-1,1-1 0,0 1 1,1 0-1,1 0 0,1 0 1,5 19-1,-8-34-26,1 0 0,-1 0 0,1 1-1,0-1 1,0 0 0,0 0 0,0 0 0,0 0-1,0 0 1,1 0 0,-1 0 0,1 0 0,-1-1 0,1 1-1,0-1 1,-1 1 0,1-1 0,0 1 0,0-1-1,0 0 1,0 0 0,0 0 0,1 0 0,-1 0-1,0-1 1,0 1 0,1 0 0,-1-1 0,0 0 0,0 0-1,1 1 1,-1-1 0,0-1 0,3 1 0,2-1-8,-1-1 0,0 1-1,0-1 1,0 0 0,0 0 0,0-1 0,0 0 0,-1 0 0,0 0 0,1-1 0,5-5 0,94-91-316,-101 97 315,-2 1-28,1 0 1,-1 0-1,0-1 1,1 1 0,2-6-1,-4 11 1,-1 0 1,1 0-1,0 0 0,0 0 1,0 0-1,0 0 0,1 0 1,-1 0-1,4 4 0,20 34 54,-21-36 8,0 0-1,1 0 1,-1-1 0,1 0-1,0 0 1,0 0 0,0 0-1,1-1 1,-1 0 0,1 0-1,0 0 1,0-1 0,0 0-1,0 0 1,0 0 0,0-1-1,7 1 1,-10-2-13,1-1-1,-1 1 1,0-1-1,0 0 1,0 0-1,0-1 1,0 1 0,0 0-1,0-1 1,0 0-1,0 0 1,-1 0-1,1 0 1,-1 0-1,3-3 1,0-1-1,0 1-1,0-1 1,0-1 0,-1 1 0,5-8-1,9-33 189,-6 14-300,-9 26 33,0 0 0,-1 0 0,1 0 1,-1-1-1,1-14 0,-2 22 58,-1 1 0,0 0 0,0 0 0,0-1 1,0 1-1,1 0 0,-1-1 0,0 1 0,1 0 0,-1-1 0,1 1 0,-1-1 0,0 1 0,2 0 0,2 5 10,-1 1 5,-1 0 1,0 0-1,0 0 1,-1 0-1,0 1 1,1 13-1,-1-2 42,1 0 6,0-1 0,-1 1 0,-1 0 0,-5 35 0,4-37 0,1-15-35,0 0-1,0 0 1,0 0 0,-1-1 0,1 1 0,0 0 0,-1 0-1,1-1 1,-2 3 0,2-3-30,0-1 0,-1 0 0,1 0 0,0 0 0,0 1 0,-1-1 0,1 0 1,0 0-1,-1 0 0,1 0 0,0 0 0,-1 0 0,1 0 0,0 1 0,-1-1 0,1 0 0,0 0 0,-1 0 0,1 0 0,0-1 0,-1 1 0,1 0 0,0 0 0,0 0 0,-1 0 0,1 0 1,0 0-1,-1 0 0,1 0 0,0-1 0,0 1 0,-1 0 0,1 0 0,0 0 0,0-1 0,-1 1 0,1-1 0,-12-10-196,-20-29-783,32 40 977,0 0 1,1 0-1,-1 0 0,0 0 1,0 0-1,0 0 0,0 0 1,0 0-1,0 0 0,0 0 1,0 0-1,0 0 0,0 0 1,0 0-1,0 0 0,1 0 1,-1 0-1,0 0 1,0 0-1,0 0 0,0 0 1,0 0-1,0 0 0,0 0 1,0 0-1,0 0 0,0 0 1,0 0-1,0 0 0,0 0 1,0-1-1,0 1 0,0 0 1,0 0-1,0 0 1,1 0-1,-1 0 0,0 0 1,0 0-1,0 0 0,0 0 1,0 0-1,0 0 0,0 0 1,0-1-1,0 1 0,5 1 5,34 5-102,-20-8 167,1 0 1,-1-2 0,0 0-1,0-1 1,31-12 0,-5-2-14,-2-1 0,0-3 1,43-30-1,-77 47-26,6-4 15,-15 11-47,0 0-1,1-1 0,-1 1 0,0 0 1,0 0-1,0-1 0,0 1 0,0 0 0,0-1 1,-1 1-1,1 0 0,0-1 0,0 1 0,0 0 1,-1-1-1,1 1 0,0 0 0,-1 0 0,0 3 42,-3 12-54,1 0 1,-1 25-1,4-35 34,0 0 0,1 0 0,-1 0 0,1 0 0,1 0 0,-1 0 0,1 0 0,0 0 0,0-1 0,6 9-1,-6-9 1,1-1 0,0 1 0,0-1-1,1 0 1,-1 0 0,1 0-1,7 6 1,-9-9-11,1 1-1,-1-1 1,1 0-1,-1 0 1,1 0-1,-1 0 1,1 0-1,0 0 0,-1-1 1,1 1-1,0-1 1,0 0-1,-1 0 1,1 0-1,5 0 1,5-2 4,-2 1-23,-1-1 1,0 0-1,0 0 1,0-1-1,0 0 1,11-5-1,1-5-139,-9 6 112,22-10 1,-34 17 37,-1 0 0,0 0 1,1 0-1,-1 0 0,0-1 0,1 1 1,-1 0-1,0 0 0,1 0 0,-1 0 1,0 0-1,0 0 0,1 0 1,-1 0-1,0 0 0,1 1 0,-1-1 1,0 0-1,1 0 0,-1 0 0,0 0 1,0 0-1,1 0 0,-1 1 0,0-1 1,1 0-1,-1 0 0,0 1 0,0-1 1,0 0-1,1 0 0,-1 0 1,0 1-1,0-1 0,0 0 0,0 1 1,1-1-1,-1 0 0,0 0 0,0 1 1,0-1-1,0 1 0,2 20-140,0-2 46,9 12 177,-11-31-79,0 1 0,0-1 0,0 1 0,0-1 0,0 1 0,1-1-1,-1 1 1,0-1 0,0 1 0,0-1 0,0 0 0,1 1-1,-1-1 1,0 1 0,0-1 0,1 0 0,-1 1 0,0-1 0,1 0-1,-1 1 1,1-1 0,-1 0 0,0 0 0,1 1 0,-1-1-1,1 0 1,-1 0 0,0 0 0,1 1 0,-1-1 0,1 0-1,-1 0 1,1 0 0,-1 0 0,1 0 0,-1 0 0,1 0 0,0 0-1,-1 0 5,2 0-12,1 1-1,-1-1 1,0 0 0,1 0 0,-1 0-1,0 0 1,0 0 0,1-1 0,-1 1-1,0-1 1,0 1 0,1-1 0,-1 0-1,0 0 1,0 0 0,0 0 0,0 0 0,0 0-1,0 0 1,-1-1 0,1 1 0,0-1-1,-1 0 1,1 1 0,-1-1 0,1 0-1,-1 0 1,0 0 0,0 0 0,0 0-1,0 0 1,0 0 0,0 0 0,0-3-1,1 0-8,-1 1-1,0-1 0,-1 1 0,1-1 0,-1 0 0,0 1 1,0-1-1,0 0 0,-1 1 0,1-1 0,-1 1 0,0-1 1,-1 1-1,1-1 0,-3-5 0,0 4-12,0 0-1,0 1 1,0 0-1,0 0 1,-1 0-1,0 0 1,-6-5-1,9 9 18,0-1 0,0 1 0,0 0 0,1 0-1,-1 0 1,0 0 0,0 0 0,0 0 0,-1 0 0,1 1-1,0-1 1,0 1 0,0-1 0,0 1 0,-1 0 0,1 0-1,0 0 1,0 0 0,0 1 0,-1-1 0,1 0 0,0 1-1,-3 1 1,4-2 15,1 0 0,-1 0 0,1 0 1,0 1-1,-1-1 0,1 0 0,-1 0 0,1 1 0,0-1 0,-1 0 0,1 1 0,0-1 0,-1 0 0,1 1 0,0-1 0,0 0 1,-1 1-1,1-1 0,0 1 0,0-1 0,0 1 0,-1-1 0,1 0 0,0 1 0,0-1 0,0 1 0,0-1 0,0 1 1,0-1-1,0 1 0,0-1 0,0 1 0,0-1 0,0 1 0,1-1 0,-1 0 0,0 1 0,0-1 0,0 1 0,0-1 1,1 1-1,-1-1 0,0 0 0,0 1 0,1-1 0,-1 0 0,0 1 0,1-1 0,-1 1 0,2 1 49,0-1-1,0 1 1,0 0-1,1-1 0,-1 1 1,0-1-1,5 2 0,-2-1-17,-1-1 0,0 0 0,1-1 0,-1 1 0,1-1-1,-1 0 1,1 0 0,0 0 0,-1-1 0,1 1 0,-1-1-1,6-2 1,9-3-51,27-13 0,-20 8-37,29-10 118,93-23 0,-129 40-27,34-2 0,-47 5-20,0 1 0,0 0-1,0 1 1,0-1-1,0 1 1,0 0 0,0 1-1,0-1 1,10 6-1,-14-6 5,0 0-1,-1 0 0,1 0 0,-1 1 0,1-1 0,-1 1 0,1-1 0,-1 1 0,0 0 0,0 0 0,0-1 0,0 1 0,0 0 0,0 0 0,0 0 0,-1 0 0,1 0 0,-1 0 0,1 0 1,-1 0-1,0 0 0,0 4 0,0-2-14,0 0 1,0 0-1,-1 0 0,0 0 1,1 0-1,-1 0 1,-1 0-1,1-1 1,-1 1-1,1 0 1,-4 4-1,-16 23 287,36-47-324,1-1-122,0 1 0,2 0 0,0 1 0,0 1 0,26-14 0,-44 27 158,1 1 1,0 0-1,0-1 0,-1 1 0,1 0 1,0-1-1,0 1 0,-1 0 0,1 0 1,0 0-1,0 0 0,-1 0 0,1 0 1,0 0-1,0 0 0,0 0 0,-1 0 1,1 0-1,0 0 0,0 1 0,0-1 1,-1 0-1,1 0 0,0 1 0,-1-1 1,1 1-1,0-1 0,-1 1 0,1-1 1,0 1-1,-1-1 0,1 1 0,-1-1 1,1 1-1,-1 0 0,1-1 0,-1 1 1,0 0-1,1 0 0,-1-1 0,0 1 1,1 1-1,1 4 67,0 1 0,-1-1 0,1 1 1,-1 8-1,1 0 8,0-6-25,1 0-1,-1 0 1,1-1 0,6 14 0,-8-21-57,0 1 0,0 0 0,0-1 0,0 1 0,0-1 0,0 1 0,0-1 0,0 1 0,1-1 0,-1 0 0,0 0 0,1 0-1,-1 1 1,1-1 0,-1-1 0,1 1 0,0 0 0,0 0 0,-1-1 0,1 1 0,0 0 0,0-1 0,-1 0 0,1 1 0,0-1 0,0 0 0,0 0 0,0 0 0,3-1 0,5-3 32,0 0 1,0-1-1,-1 0 0,0 0 0,0-1 0,0-1 1,0 1-1,9-11 0,-7 6 1,-1 0-1,0 0 1,-1-1 0,9-16 0,28-54-15,2-5 139,-47 86-162,-1-1-1,1 1 1,0 0-1,0 0 1,0 0-1,-1 0 1,1 0-1,0 0 1,0 0-1,0 0 0,0 0 1,1 0-1,-1 1 1,0-1-1,0 0 1,0 1-1,3-2 1,-3 3 9,0-1 1,0 0 0,-1 1-1,1-1 1,0 0 0,0 1-1,0-1 1,0 1 0,0 0-1,0-1 1,-1 1 0,1 0-1,0-1 1,-1 1 0,1 0-1,0 0 1,-1 0-1,1-1 1,-1 1 0,1 0-1,-1 0 1,1 0 0,-1 0-1,1 2 1,6 15 48,0 1 0,-1 0 0,-1 0 0,-1 1 0,0 0 0,-2 0-1,0-1 1,-1 1 0,-1 0 0,-5 40 0,4-55-29,0 0 0,0 0 0,0 0-1,-1 0 1,1 0 0,-1 0 0,0-1 0,-1 1 0,1-1-1,-1 1 1,0-1 0,0 0 0,0 0 0,-1 0 0,1-1 0,-1 1-1,0-1 1,0 0 0,0 0 0,-7 4 0,8-6-30,1 0 1,-1 0-1,0 0 1,0-1 0,1 1-1,-1-1 1,0 1-1,0-1 1,1 0-1,-1 0 1,0 0 0,0 0-1,0-1 1,1 1-1,-6-3 1,-5-1-39,1 0 0,-14-8 0,13 6 121,2-1-193,17 5-5,24 6-47,-28-4 165,192 18 165,-14-2-3285,-149-13 394,0-1-3572,-30-2 6158,-1 0 0,0 0-1,1 0 1,-1 0 0,0 0 0,0 0 0,1 0 0,-1 0 0,0 0-1,0 0 1,1 0 0,-1 0 0,0 0 0,0 0 0,1 0 0,-1 0-1,0 0 1,0 1 0,0-1 0,1 0 0,-1 0 0,0 0 0,0 0 0,0 1-1,1-1 1,-1 0 0,0 0 0,0 0 0,0 1 0,0-1 0,-6 5-3908,-15 4 376,-15 3 189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7:11.10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65 51 10464,'-42'-21'4736,"23"13"-4096,15 4-2816,8-1-1600,6 1 2656,9-4-3776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7:13.02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14 777 5728,'-13'-3'7496,"12"3"-7423,21-7 9390,0 1-9920,6-7 796,0-1 0,-2 0 0,0-2-1,-1-1 1,32-29 0,-21 12-124,-1-1 0,41-58 0,-14 21 68,-39 49-134,-20 22-139,0 0 1,-1 0 0,1 0 0,0 1 0,0-1 0,0 0 0,0 1-1,0-1 1,0 0 0,0 1 0,0-1 0,1 0 0,-2 1 1,0 0 0,1 0 0,-1 0 1,0 0-1,1 0 0,-1 0 0,0 0 0,1 0 1,-1 0-1,0 1 0,1-1 0,-1 0 1,0 0-1,1 0 0,-1 0 0,0 0 0,1 1 1,-1-1-1,0 0 0,0 0 0,1 0 0,-1 1 1,0-1-1,0 0 0,1 0 0,-1 1 0,1 1 33,0 1-1,0-1 0,0 1 0,0-1 0,0 1 0,-1-1 0,1 1 0,-1-1 0,0 4 1,1 19 182,-1 0 0,-5 45 0,-16 50 164,9-53-103,10-52-209,1-9-59,0 0-1,0 0 1,0 0 0,-1-1-1,-4 11 1,6-15-84,11-11 138,26-26 92,61-53-188,-70 68 1,13-13-72,59-35-1,-98 67 85,1 1 0,-1 0 0,0 0 0,0 0 0,0 0 0,1 0 0,-1 0 0,0 0 0,1 1 0,-1-1 0,5 1 0,-6 0 20,0 1-1,1-1 1,-1 0 0,0 1 0,0-1 0,0 1 0,0 0 0,0-1 0,0 1 0,0 0 0,0 0 0,-1 0 0,1-1 0,0 1 0,0 0 0,0 0 0,-1 0 0,1 0 0,-1 0 0,1 1 0,-1-1 0,1 0 0,-1 0 0,0 0 0,1 2-1,1 8 51,0 0-1,0 0 0,-1 0 1,-1 1-1,0-1 0,0 0 1,-3 15-1,-1 24 209,4-45-262,0 0 0,0-1 0,1 1 0,-1-1 0,1 1-1,0-1 1,2 6 0,-3-9-4,1 1 0,0-1 1,0 0-1,0 0 0,0 1 0,0-1 0,0 0 0,0 0 0,0 0 1,1 0-1,-1 0 0,0 0 0,1 0 0,-1 0 0,0-1 0,1 1 1,-1 0-1,1-1 0,-1 0 0,1 1 0,0-1 0,-1 0 0,1 1 1,2-1-1,9 0-21,1 0 0,-1-1 1,0 0-1,0-1 1,-1-1-1,1 0 0,0 0 1,-1-2-1,0 1 0,0-2 1,19-10-1,3-5-27,-1-2 0,44-40 0,-58 42-104,-18 42-81,-6 29 290,3-41-77,0 1 1,1-1-1,1 0 0,0 0 1,0 0-1,0 1 0,1-1 0,3 9 1,-3-15 42,0 1 1,1-1 0,0 0-1,-1 0 1,1 0 0,3 4-1,-4-6-19,0 0 0,-1-1 0,1 1-1,0 0 1,0 0 0,0 0 0,0 0-1,-1-1 1,1 1 0,0 0-1,0-1 1,1 1 0,-1-1 0,0 1-1,0-1 1,0 0 0,0 0 0,0 1-1,0-1 1,1 0 0,-1 0-1,2 0 1,0-1-26,0 1-1,1-1 1,-1-1-1,0 1 1,0 0-1,0-1 1,0 1-1,0-1 1,0 0-1,-1 0 1,1 0-1,0-1 1,-1 1-1,0-1 1,0 1-1,1-1 1,-1 0-1,2-4 0,-2 3-7,-1 0-1,1 0 0,-1-1 0,0 1 0,0 0 0,0-1 0,-1 1 0,0-1 0,1 1 0,-2-1 0,1 1 1,0 0-1,-1-1 0,-1-4 0,-3-7-16,0 0 0,-1 0 0,0 1 0,-2 0 0,0 0 0,0 0 0,-12-13 0,20 27 47,0 1 1,-1 0-1,1-1 1,0 1-1,0 0 1,0 0-1,0-1 1,-1 1-1,1 0 1,0 0-1,0-1 1,0 1-1,-1 0 0,1 0 1,0 0-1,0-1 1,-1 1-1,1 0 1,0 0-1,-1 0 1,1 0-1,0 0 1,-1 0-1,1 0 1,0 0-1,-1-1 1,1 1-1,0 0 1,0 0-1,-1 0 1,1 1-1,0-1 0,-1 0 1,1 0-1,0 0 1,-1 0-1,1 0 1,0 0-1,-1 0 1,1 0-1,0 1 1,0-1-1,-1 0 1,1 0-1,0 0 1,0 1-1,-1-1 1,1 0-1,0 0 1,0 1-1,0-1 1,0 0-1,-1 0 0,1 1 1,0-1-1,0 0 1,0 1-1,0-1 1,0 0-1,0 1 1,0-1-1,0 0 1,0 0-1,0 1 1,0 0-1,0 1 5,0 0 0,1 0 0,-1 0 0,1 1 0,-1-1 0,1 0 0,0 0 0,0 0-1,0 0 1,0 0 0,1 0 0,-1-1 0,0 1 0,1 0 0,0-1 0,-1 1 0,1-1 0,0 1 0,-1-1 0,1 0 0,3 2-1,-2-1 17,0 0-1,1-1 0,-1 1 0,1-1 0,0 1 0,-1-1 0,1 0 0,0-1 0,0 1 1,-1-1-1,1 0 0,5 0 0,10-3 91,0 0 0,0-2 1,-1-1-1,0 0 0,0-1 1,0-1-1,-1 0 0,30-21 1,-24 13-30,0-2 0,-1 0 1,-1-2-1,-1 0 1,23-31-1,-21 22 67,-1-1-1,25-49 1,-39 65-110,0 0 1,-1 0-1,-1-1 1,-1 0-1,0 0 1,-1 0-1,0-1 1,0-22-1,-3 31-26,-1 0-1,0 0 0,-1 0 1,0 0-1,-4-11 0,6 17-11,-1 0 2,1 0 0,0 0-1,0 0 1,-1 1-1,1-1 1,-1 0 0,1 0-1,-1 0 1,1 0 0,-1 1-1,1-1 1,-1 0-1,0 1 1,1-1 0,-1 0-1,0 1 1,0-1 0,0 1-1,1-1 1,-1 1-1,0-1 1,0 1 0,0 0-1,0-1 1,0 1-1,0 0 1,0 0 0,0-1-1,1 1 1,-1 0 0,0 0-1,0 0 1,0 0-1,0 1 1,0-1 0,0 0-1,0 0 1,-2 1 0,1 0-22,-1 1 1,0-1 0,0 1 0,1-1 0,-1 1 0,1 0-1,0 0 1,-1 0 0,1 0 0,0 0 0,-2 3 0,-1 3-1,0 0 1,1 0 0,0 0-1,0 1 1,1 0 0,0-1 0,-2 13-1,-7 64 78,11-76-65,-6 85-40,9 125 0,0-169-26,3 0 0,2 0-1,17 61 1,-22-103-515,2 0 0,-1 0 0,7 11-1,-3-5-2390,-6-30-10926,-2 14 13532,-1-1 0,-18-23-5199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2:28.03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153 25 7136,'-72'-7'3232,"25"-2"-2816,33 4 0,3 5-320,3-4-160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7:13.39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9 133 10720,'-8'-8'2540,"8"2"-338,2 6-1904,0-1-1,-1 0 1,1 1 0,0-1-1,0 1 1,-1 0 0,1 0-1,0-1 1,0 1 0,0 0-1,1 1 1,128-11 4524,-76 4-4311,205-36-253,-87 1-7225,-170 40 6854,10-3-1601,1 0 0,0 1 0,-1 1 0,1 0 0,0 1 0,15 1-1,13 7-1655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7:16.54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31 781 6240,'-2'0'199,"0"0"0,1 0 0,-1 0 1,0 0-1,1 0 0,-1 0 0,1 1 0,-1-1 1,0 1-1,1-1 0,-1 1 0,1-1 1,-1 1-1,1 0 0,-1 0 0,-2 2 2379,29 0 2517,3 1-3300,-17-4-1352,0-1 0,0 0-1,0 0 1,0-1-1,19-6 1,-24 6-359,-1-1-1,1 1 1,0-1-1,-1 0 1,0-1 0,0 1-1,0-1 1,0 0-1,0 0 1,-1-1-1,7-8 1,-9 11-90,-1 0 1,0-1-1,0 0 1,0 1-1,0-1 1,0 0-1,-1 1 1,1-1-1,-1 0 1,0 0-1,1 0 1,-1 1-1,-1-1 1,1 0-1,-1-5 1,-1-2-12,-1 1 1,1 0-1,-6-11 0,6 14 33,-1 0 0,0 0 0,0 0 0,-1 0-1,-6-8 1,9 13-4,0 0 1,0 0-1,1 0 0,-1 1 1,0-1-1,0 0 0,0 1 1,0-1-1,0 1 0,0-1 1,0 1-1,-1-1 0,1 1 1,0 0-1,0 0 0,-2-1 1,2 1 1,-1 1 0,1-1 1,0 0-1,0 1 0,-1-1 1,1 0-1,0 1 0,0 0 0,-1-1 1,1 1-1,0 0 0,0 0 1,0-1-1,0 1 0,0 0 0,0 0 1,0 0-1,0 2 0,-6 6 140,0 2 0,2-1-1,-1 1 1,-3 11-1,5-15 7,1 1-81,1 0 1,-1-1-1,1 1 0,0 0 0,1 0 0,0 0 1,0 1-1,1-1 0,0 0 0,1 0 0,-1 0 1,1 0-1,1 0 0,0 0 0,0 0 0,0 0 1,1 0-1,0-1 0,6 10 0,-6-13-27,4 8 75,1-1-1,0 0 1,1 0-1,15 14 0,-21-23-112,0 0 0,0 1 0,0-1 0,0-1 0,0 1 0,0 0-1,0-1 1,1 1 0,-1-1 0,0 0 0,1 0 0,-1-1-1,1 1 1,0-1 0,-1 1 0,1-1 0,-1 0 0,1-1-1,0 1 1,-1-1 0,1 1 0,4-3 0,68-29-94,21-12 133,-63 27 139,42-14 0,-73 30-168,1 0 0,-1 0-1,1 0 1,0 1 0,-1 0 0,1-1 0,-1 1-1,1 0 1,0 1 0,-1-1 0,1 1-1,3 1 1,-6-2-16,1 0 0,-1 1 0,0 0 0,0-1 0,1 1 0,-1 0 0,0-1 0,0 1 0,0 0-1,0 0 1,0 0 0,0 0 0,0 0 0,0 0 0,-1 0 0,1 1 0,0-1 0,0 0 0,-1 0 0,1 1 0,-1-1 0,0 0 0,1 0 0,-1 1-1,0-1 1,1 1 0,-1-1 0,0 0 0,0 1 0,0-1 0,0 0 0,-1 1 0,1-1 0,-1 2 0,0 4 104,-1 1 0,-1-1 0,-4 10 0,-2 6 32,8-16-118,1-7-19,0 0 0,1 1-1,-1-1 1,1 0-1,-1 1 1,0-1-1,1 0 1,-1 1-1,1-1 1,-1 0-1,1 0 1,-1 1 0,1-1-1,-1 0 1,1 0-1,-1 0 1,1 0-1,-1 0 1,1 0-1,-1 0 1,2 0-1,4 0-13,0-1-1,0 0 0,1-1 1,-1 1-1,0-1 0,8-4 0,34-18-2,-7-3-133,-21 14 119,32-17-1,-51 30 27,0-1 0,1 1 0,-1-1 0,0 1 0,0-1 0,0 1 0,0 0 0,1-1 0,-1 1 0,0 0 0,0 0 0,1 0 0,-1 0-1,0 0 1,0 0 0,1 1 0,-1-1 0,0 0 0,0 1 0,0-1 0,1 0 0,-1 1 0,0-1 0,0 1 0,0 0 0,0-1 0,0 1 0,0 0-1,0 0 1,1 1 0,1 2 4,0 0-1,-1 1 1,1-1-1,-1 1 1,0-1-1,2 6 1,7 14 45,-2-8 55,-5-9-129,0 1 0,1-1 0,0 0-1,10 12 1,-14-18 18,0 0 0,0 0 0,0 0 0,1-1 0,-1 1 0,0 0 0,0 0 0,1 0 0,-1-1-1,0 1 1,1-1 0,-1 1 0,1-1 0,-1 0 0,0 1 0,1-1 0,-1 0 0,1 0 0,-1 0 0,1 0 0,-1 0 0,1 0 0,-1-1 0,0 1 0,1 0 0,-1-1 0,1 1 0,-1-1-1,0 1 1,1-1 0,-1 0 0,0 0 0,0 0 0,2-1 0,32-23 69,-16 12-115,-1-1-1,29-28 0,-23 14 39,-1-1-1,28-45 0,32-72 47,-25 40 18,-37 71-70,-2-2-1,-1 0 1,14-45-1,-27 65 29,0-1 1,-1 1-1,-1-1 1,-1 1-1,0-1 1,-2 0-1,0 0 0,0 0 1,-7-30-1,6 42 1,0-2-4,-1 0 1,0 0-1,-4-9 0,6 15-6,-1 1-1,0 0 1,1 0-1,-1 0 1,0 0-1,0 0 1,1 0-1,-1 0 1,0 0-1,0 0 0,-2-2 1,3 3-1,-1 0 0,0 0 0,1 0 0,-1-1 1,1 1-1,-1 0 0,1 0 0,-1 0 0,0 0 0,1 0 0,-1 0 0,1 0 1,-1 0-1,0 0 0,1 0 0,-1 0 0,1 1 0,-1-1 0,0 0 1,1 0-1,-1 0 0,1 1 0,-1-1 0,1 0 0,-1 1 0,0 0 0,-5 4-16,-1 0 0,1 1 0,1 0 0,-1 1 0,1-1 0,-6 9 0,-24 47-88,28-49 100,-3 7 9,2 1 1,0 0-1,1 0 0,1 1 1,1 0-1,1 0 0,-2 28 1,4 10 36,6 86 0,10-16 84,-10-109-90,1 0 0,1 0 0,0-1-1,11 21 1,-15-37-16,-1-1-1,1 0 1,1 0 0,-1 0-1,0 0 1,1 0-1,0 0 1,0 0 0,-1-1-1,1 0 1,1 1 0,-1-1-1,0 0 1,1-1-1,-1 1 1,1 0 0,-1-1-1,1 0 1,5 1-1,-5-1-33,0 0 0,1-1 0,-1 0 0,1 0 0,0 0 0,-1 0 0,1-1 0,-1 1 0,0-1 0,1 0 0,-1-1 0,0 1 0,1-1 0,-1 0 0,0 0 0,4-3 0,0-1 1,0 0 0,-1 0-1,0-1 1,0 0-1,-1-1 1,0 1 0,0-1-1,4-10 1,1-1 5,-1-1 1,9-30 0,-16 31 111,-3 17-61,0 0 0,0 0 0,1 0 0,-1 0 0,0 0 0,1 0 0,-1 0 0,1 1 0,-1-1 0,2-2 0,-1 25 459,-3 24-88,1-34-417,0 1 0,1 0 1,0 0-1,0 0 1,2-1-1,-1 1 1,5 15-1,-2-16-14,4 13 92,-7-23-69,-1 0 0,0 0-1,1-1 1,-1 1 0,1 0 0,-1 0 0,1-1-1,-1 1 1,1-1 0,0 1 0,-1 0 0,1-1-1,0 1 1,-1-1 0,1 0 0,0 1 0,-1-1-1,1 1 1,0-1 0,0 0 0,0 0 0,-1 0-1,3 1 1,9 0-59,-10-1 61,1 1-1,-1-1 1,0 0-1,0 0 1,0 0-1,1 0 0,-1-1 1,0 1-1,4-1 1,0-2-14,-1 1 0,0-1 0,0 0 0,0 0 0,0 0-1,0-1 1,-1 0 0,1 0 0,-1 0 0,0 0 0,0-1 0,4-6 0,2-6 1,0 0 0,10-24 0,-11 21 25,-1 3 8,-3 4 1,2 0 1,9-16-1,-15 29-28,-1-1-1,0 1 1,1-1-1,-1 1 1,0-1-1,1 1 1,-1-1-1,1 1 1,-1-1-1,1 1 1,-1 0-1,1-1 1,-1 1-1,1 0 1,0-1-1,-1 1 1,1 0 0,-1 0-1,1-1 1,0 1-1,-1 0 1,2 0-1,-2 0 1,1 0 1,-1 1-1,1-1 0,0 0 0,-1 0 1,1 1-1,-1-1 0,1 0 1,-1 1-1,1-1 0,-1 1 0,0-1 1,1 0-1,-1 1 0,1-1 0,-1 1 1,0-1-1,1 2 0,1 3 4,0 0 1,0 0-1,0 0 0,1 6 0,-2-8-3,32 123-12,-32-122 11,1 0 0,-1 0-1,1 0 1,0 0 0,0 0-1,0 0 1,1 0 0,0-1-1,-1 0 1,1 1 0,0-1-1,1 0 1,-1 0 0,0-1-1,1 1 1,0-1 0,-1 0-1,1 1 1,0-2 0,0 1-1,0 0 1,1-1-1,-1 0 1,9 2 0,2-1-39,0-1 1,0 0-1,1-1 1,-1 0-1,28-5 0,26-9-68,-62 12 51,0 0-1,1-1 1,-1 1 0,0-2 0,0 1-1,12-9 1,-15 8 8,0 0 1,0 0-1,-1 0 0,1 0 0,-1-1 0,0 1 1,0-1-1,-1 0 0,1 0 0,1-6 0,-2 8 38,-1 0 0,0 0 0,-1 0 0,1 1 0,-1-1 1,1 0-1,-1 0 0,0 0 0,0 0 0,0 0 0,0 0 0,-1 0 0,1 0 0,-1 0 0,1 0 0,-1 0 0,0 0 0,-1 0 0,-1-4 0,2 6 7,1 1 1,-1-1-1,0 0 1,1 0-1,-1 1 1,0-1-1,0 1 1,1-1-1,-1 0 1,0 1-1,0 0 1,0-1-1,0 1 1,0-1-1,0 1 1,0 0-1,1 0 1,-1 0-1,0-1 1,0 1-1,0 0 1,0 0-1,0 0 1,0 0-1,0 1 1,0-1-1,0 0 1,0 0-1,0 0 1,0 1-1,0-1 1,0 1-1,1-1 1,-2 1-1,-1 1 16,0-1-1,1 1 1,-1 0-1,1 0 1,-1 0-1,1 1 1,0-1-1,0 0 1,-2 4-1,2-3 9,-1 1 0,1-1-1,0 1 1,1 0 0,-1 0 0,-2 7-1,4-8-11,0-1-1,0 1 1,0 0-1,0-1 1,0 1 0,0-1-1,1 1 1,-1-1-1,1 1 1,-1-1-1,1 1 1,2 3-1,0 0 1,0 0-1,0 0 1,1-1 0,-1 1-1,1-1 1,0 0 0,1 0-1,-1-1 1,1 1-1,0-1 1,0 0 0,0 0-1,7 3 1,-7-5-4,0 1 1,0-1-1,0-1 1,1 1-1,-1-1 1,1 0-1,-1 0 1,1 0-1,-1-1 0,1 0 1,-1 0-1,1-1 1,-1 1-1,1-1 1,10-3-1,-9 1-27,0 0 0,0 0 0,0-1 0,0 0 0,0 0 0,-1-1 0,0 0 0,0 0-1,0 0 1,-1-1 0,0 0 0,0 0 0,7-11 0,3-8-86,0-1-1,13-33 0,94-238-317,-114 274 495,10-39 0,-16 52-23,-1 0 0,1 0-1,-2-1 1,1 1 0,-1 0 0,-3-17-1,3 25-48,0 1-1,-1-1 1,1 0-1,-1 0 1,1 0-1,-1 1 1,0-1-1,0 0 1,0 0-1,0 1 1,0-1-1,0 1 1,0-1-1,0 1 1,0 0-1,-3-2 0,3 2 24,0 0-1,0 1 0,0-1 1,-1 1-1,1-1 0,0 1 1,0 0-1,-1-1 0,1 1 1,0 0-1,-1 0 0,1 0 0,0 0 1,-1 0-1,1 0 0,0 0 1,-3 1-1,0 0 9,1 1 0,-1-1 0,1 1 0,0 0 1,0 0-1,-1 0 0,1 0 0,0 1 0,1-1 0,-1 1 0,0 0 0,1-1 1,-1 1-1,-2 5 0,-2 5 18,1 0 0,0 0 0,1 1-1,1 0 1,-5 27 0,-5 74-57,12-90 35,-4 120 6,7-120 89,1 0 0,1-1 0,12 46 0,-14-67-111,0 1-1,0-1 0,0 0 1,1 0-1,-1 0 0,1 0 0,-1-1 1,1 1-1,3 4 0,-3-6 7,-1 0 0,0 0-1,0-1 1,1 1 0,-1 0-1,0 0 1,1-1 0,-1 1-1,1 0 1,-1-1 0,1 0-1,-1 1 1,1-1 0,-1 0-1,1 0 1,-1 0-1,1 0 1,0 0 0,-1 0-1,1 0 1,1-1 0,7 0 14,-1-1 0,1 0 0,-1-1 0,0 0 0,0 0 0,0-1 0,12-7 0,126-89 388,-146 98-389,1 1 0,0 0-1,0-1 1,0 1 0,0 0 0,0 1 0,0-1 0,0 0 0,3 0 0,-5 1-19,1 0-1,0 0 1,-1 0 0,1 0 0,0 0 0,-1 0 0,1 0 0,-1 0 0,1 1-1,0-1 1,-1 0 0,1 0 0,-1 1 0,1-1 0,-1 0 0,1 1 0,-1-1-1,1 1 1,-1-1 0,1 0 0,-1 1 0,0-1 0,1 1 0,-1-1 0,0 1-1,1 0 1,-1-1 0,0 1 0,0-1 0,1 1 0,-1-1 0,0 1 0,0 0-1,0-1 1,0 1 0,0-1 0,0 1 0,0 1 0,1 12 33,-1 1-1,0 0 1,-1-1 0,-1 1 0,-4 16 0,2-11 5,1 1 0,0 22 1,3-39-52,0 1 0,0-1 0,0 0 0,1 0 0,-1 0 0,1 1 0,2 3 1,-3-7 11,1 0 0,-1 0 0,1 1 0,0-1 0,0 0 1,0-1-1,-1 1 0,1 0 0,0 0 0,0 0 0,0 0 1,0-1-1,1 1 0,-1-1 0,0 1 0,0-1 0,0 1 1,0-1-1,1 1 0,-1-1 0,0 0 0,0 0 1,1 0-1,-1 1 0,0-1 0,0-1 0,1 1 0,-1 0 1,2 0-1,5-1-6,1-1 1,-1 0 0,1 0 0,-1 0-1,0-1 1,0 0 0,0-1-1,0 0 1,14-9 0,-1-3-6,37-36 0,2-2-32,-59 54 40,-1-1 1,1 1-1,-1-1 0,1 1 0,-1 0 1,1-1-1,-1 1 0,1-1 0,0 1 1,-1 0-1,1 0 0,-1-1 0,1 1 1,0 0-1,-1 0 0,1 0 0,0 0 1,-1 0-1,1-1 0,0 1 0,-1 1 1,1-1-1,0 0 0,-1 0 0,1 0 0,0 0 1,0 1-1,0-1-1,-1 1 0,1 0-1,-1 0 1,1-1 0,-1 1 0,1 0 0,-1 0-1,1 0 1,-1 0 0,0-1 0,0 1-1,1 0 1,-1 0 0,0 0 0,0 0 0,0 2-1,0 3-16,0 0 0,-1 1 0,0-1 0,-3 11 0,1-7-31,-1 0 0,-1 0 0,0-1 0,0 0 0,-1 0-1,0 0 1,-9 10 0,-57 54-129,51-54 154,-132 133 34,-8 8-145,143-143 102,-50 43 5,67-59 28,0-1 0,0 1-1,0 0 1,0 0 0,0-1 0,-1 1 0,1-1 0,0 1 0,0-1 0,-1 0 0,1 1 0,0-1-1,-3 0 1,4 0-2,-1 0-1,1 0 0,-1 0 0,1 0 0,0 0 0,-1 0 0,1-1 1,-1 1-1,1 0 0,-1 0 0,1-1 0,-1 1 0,1 0 0,0-1 1,-1 1-1,1 0 0,0-1 0,-1 1 0,1 0 0,0-1 0,0 1 1,-1-1-1,1 1 0,0-1 0,-1-1 1,1-1 0,-1 1 1,1 0-1,-1-1 0,1 1 0,0 0 0,0-1 1,0 1-1,1 0 0,-1-1 0,1 1 1,1-5-1,3-7-19,1-1 1,1 1-1,1 0 0,0 0 1,14-18-1,-6 12-31,1-1-1,31-25 0,37-21-1486,-16 15-4033,-66 49 5286,0 1-281,0 0 0,0 0 0,0-1 0,-1 1 0,1-1 0,-1 0 0,1 0 0,-1 1-1,0-2 1,0 1 0,0 0 0,-1 0 0,1 0 0,-1-1 0,2-5 0,-3 1-411,1 0-1,-1 1 0,-2-9 1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7:16.93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37 21 12704,'-28'-17'4703,"20"17"-3647,11-4-288,11 4-768,0 0-160,5 4 320,6-1-64,-2 3-64,1-3-64,-5 2-1728,-5-1 960,-5-1-3423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7:17.27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5 12224,'0'0'4511,"28"4"-3487,39-1-320,-15-3 256,34 0-672,8 6-32,0-3-160,-4-3-800,9-3 416,15-3-4703,8 3 2751,-22-6-4544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7:18.92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537 0 7712,'0'0'9055,"0"13"-5476,0-12-3532,0 0 0,0 0 0,0 0 0,-1 0 1,1 0-1,0-1 0,0 1 0,-1 0 0,1 0 0,-1 0 0,1-1 0,-1 1 0,1 0 0,-1 0 0,-1 1 1,-3 5 286,0 2-20,0 1 0,-5 18 0,-7 16 35,-3-1-307,-4 10 649,-56 89 0,44-93-464,-2-3 0,-3-1 0,-1-2 0,-68 53 1,95-84-33,2-3-46,1 1-1,0 1 1,1 0 0,-15 19-1,25-29-133,0 0 0,0 0 0,1 0 0,-1 0 0,1 0 0,-1 0 0,0 0 0,1 0 0,0 0-1,-1 0 1,1 0 0,0 2 0,0-2-2,0-1 0,1 1 0,-1-1-1,1 1 1,-1 0 0,1-1 0,0 1 0,-1-1-1,1 1 1,0-1 0,-1 0 0,1 1 0,0-1 0,-1 0-1,1 1 1,0-1 0,0 0 0,1 0 0,7 3 67,1 0 0,-1-1 0,1-1 0,15 2 0,44-3 158,-38 0-114,71-3 46,61 1-105,-37 4-78,-70-3-5617,-56 1 5468,0 0 31,1 0 1,-1 0-1,0 1 1,0-1-1,1 0 1,-1 0-1,0 0 0,0 0 1,0 0-1,1 0 1,-1 0-1,0 0 1,0 0-1,1-1 1,-1 1-1,0 0 1,0 0-1,1 0 0,-1 0 1,0 0-1,0 0 1,0 0-1,1 0 1,-1-1-1,0 1 1,0 0-1,0 0 1,0 0-1,1 0 1,-1-1-1,0 1 0,0 0 1,0 0-1,0-1 1,0 1-1,0 0 1,0 0-1,0 0 1,1-1-1,-1 1 1,0 0-1,0-1 1,0-3-2286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7:19.28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21 22 9888,'-21'-14'4753,"26"13"-3940,7 0 634,158 0 5397,83-3-4654,37 3-1576,-136 2-1286,-154-1 637,41 3-3121,-22 4-1087,-19-7 3763,1 1 0,0-1-1,-1 1 1,1-1 0,-1 1-1,1-1 1,0 1 0,-1-1-1,1 1 1,-1 0 0,1-1-1,-1 1 1,0 0 0,1 0-1,-1-1 1,0 1 0,1 0-1,-1 1 1,3 14-3333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7:20.52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1 392 9984,'16'-20'3205,"-3"10"-1941,34-19 121,68-43 2628,-92 56-3286,-1-2 0,39-37-1,7-29 256,-8 11 970,-53 62-1019,-4 8 33,-3 12-604,1-6-382,0-1 1,0 1-1,0 0 0,0 0 1,0-1-1,0 1 1,1-1-1,0 1 0,-1-1 1,1 0-1,0 1 1,0-1-1,3 2 0,10 14 146,-9-6-90,0 1 0,-1 0 0,0 0 0,0 0 0,-2 0 0,0 1 0,2 17 0,0 81 379,-5-109-404,0-1-1,0 0 0,0 1 1,0-1-1,1 0 0,-1 1 1,1-1-1,0 0 0,-1 1 1,1-1-1,0 0 0,0 0 1,1 0-1,-1 0 0,0 0 1,1 0-1,-1 0 0,1 0 1,0-1-1,-1 1 0,1-1 1,0 1-1,0-1 0,0 1 1,0-1-1,0 0 0,0 0 1,1 0-1,-1 0 0,4 0 1,1 1 14,0-1 1,0 0 0,0-1-1,0 0 1,0 0-1,0 0 1,0-1-1,0 0 1,11-3-1,30-9 47,-1-1 0,0-3-1,-1-2 1,-1-1 0,-1-3-1,60-41 1,-92 55-61,-7 4 14,0 1 0,0 1-1,1-1 1,-1 1-1,1 0 1,0 0-1,6-2 1,-11 5-33,-1 0 1,1 0-1,-1-1 0,1 1 1,0 0-1,-1 0 1,1 0-1,-1 0 0,1 0 1,0 1-1,-1-1 1,1 0-1,0 0 0,-1 0 1,1 0-1,-1 1 0,1-1 1,-1 0-1,1 0 1,-1 1-1,1-1 0,-1 1 1,1-1-1,-1 0 1,1 1-1,-1-1 0,1 1 1,-1-1-1,0 1 1,1-1-1,-1 1 0,0-1 1,0 1-1,1-1 1,-1 1-1,0 0 0,0-1 1,0 1-1,0-1 1,1 2-1,-1 3 24,1 0-1,-1 1 1,0-1-1,-1 6 1,0-1 4,0 39 119,2 39 250,-1-73-312,0-11-56,0-1 0,0 0 0,0 0 1,1 0-1,-1 0 0,1 0 0,0 0 0,1 4 0,-2-7-14,1 1 0,-1-1 0,0 1 0,1-1 0,-1 1 0,0-1 0,1 1 0,-1-1 0,1 0-1,-1 1 1,1-1 0,-1 0 0,1 0 0,-1 1 0,1-1 0,-1 0 0,1 0 0,-1 0 0,2 1 0,0-1 12,-1 0 0,1 0 0,-1 0 0,1-1 1,0 1-1,-1 0 0,1-1 0,0 1 1,2-2-1,2-2-8,0 1 0,0-1 1,0 0-1,-1-1 1,6-5-1,6-4-63,40-37 13,-10 9 35,-38 34 2,2-2-19,1 1 0,0 1 1,24-14-1,-36 22 16,1-1 0,-1 1 0,0 0 0,0 0-1,0 0 1,1 0 0,-1 0 0,0 0 0,1 0 0,-1-1 0,0 1 0,0 0 0,1 0 0,-1 0 0,0 0 0,0 0 0,1 0 0,-1 0 0,0 0 0,1 0 0,-1 1-1,0-1 1,0 0 0,1 0 0,-1 0 0,0 0 0,0 0 0,1 0 0,-1 0 0,0 1 0,0-1 0,1 0 0,-1 10-63,-8 17 85,6-23-7,0 4 2,-1 0 1,1 1-1,1-1 0,0 0 1,0 1-1,1-1 0,0 1 1,0-1-1,1 1 1,0-1-1,0 1 0,1-1 1,0 0-1,0 0 1,1 0-1,1 0 0,-1 0 1,8 12-1,-6-13-4,-1 0 1,1-1-1,0 0 1,1 0-1,-1 0 0,1-1 1,0 0-1,0 0 0,1 0 1,0-1-1,0 0 0,0 0 1,0-1-1,0 0 0,1 0 1,-1-1-1,1 0 0,0 0 1,0 0-1,9-1 0,-3-1 8,-1 0-1,1-1 0,0-1 1,-1-1-1,1 0 1,-1 0-1,0-1 0,0-1 1,24-13-1,-7 2 23,-1-3-1,48-38 1,-61 43-38,0-1 0,20-24 0,-34 36-3,0 0 1,-1 0-1,1 0 0,-1 0 0,1 0 0,-1 0 1,0-1-1,0 1 0,0 0 0,0-1 1,0-3-1,-1 6 0,0-1 0,0 1 0,0 0 0,0 0 0,0 0 0,0 0 0,-1 0 0,1 0 0,0 0 0,0 0 0,-1 0 0,1 0 0,-1 0 0,1 0 0,-1 0 0,1 0 0,-1 0 1,1 0-1,-1 1 0,0-1 0,0 0 0,1 0 0,-1 1 0,0-1 0,0 0 0,0 1 0,0-1 0,0 1 0,0-1 0,0 1 0,0-1 0,0 1 0,0 0 0,0-1 0,0 1 0,0 0 0,0 0 0,0 0 0,0 0 0,-2 0 0,-1 0 14,0 1 0,-1 0-1,1 0 1,0 0 0,0 0-1,0 1 1,0-1-1,1 1 1,-1 0 0,0 0-1,1 0 1,-1 1 0,1-1-1,0 1 1,-1 0 0,2 0-1,-1 0 1,0 0-1,-4 7 1,4-5 39,0 0-1,0 0 1,0 0-1,0 1 1,1-1 0,0 1-1,0 0 1,1-1-1,0 1 1,0 0-1,0 0 1,0 0-1,1 11 1,1-10-22,1-1 0,-1 1 0,1-1 0,1 1 0,-1-1 0,1 0-1,0 0 1,0 0 0,1 0 0,0-1 0,0 0 0,0 1 0,0-1 0,1 0 0,0-1 0,0 1 0,7 3 0,-2-1 15,1 0 1,-1-1 0,2 0-1,-1-1 1,1-1 0,-1 0 0,1 0-1,19 3 1,8-2-70,1-2 1,0-1-1,-1-2 1,67-9-1,-64 2-778,52-18 0,-6-3-6558,-72 22 4839,29-6-3087,-5 3-2646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7:42.11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135 12 992,'3'-12'9610,"-17"29"-7668,9-6-1618,1-1 0,0 1 1,1 0-1,-3 20 0,-1 1 140,-25 137 858,-7 26-527,20-125 277,18-64-749,-2 2-795,3-8 369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7:42.53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20 128 5472,'-1'0'179,"0"0"1,0 0 0,0-1-1,0 1 1,0 0 0,0-1-1,0 1 1,0-1-1,0 1 1,0-1 0,0 1-1,0-1 1,1 0 0,-1 1-1,0-1 1,1 0-1,-1 0 1,0 0 0,1 1-1,-1-1 1,1 0 0,-2-2-1,3 2 3,-1 1-1,0-1 0,0 0 1,1 0-1,-1 0 1,1 1-1,-1-1 0,1 0 1,-1 1-1,1-1 1,-1 0-1,1 1 1,-1-1-1,1 1 0,0-1 1,-1 1-1,1-1 1,0 1-1,0-1 0,1 0 1,8-3 815,0 0 0,20-5 1,9-2-175,-19 5-472,21-4 0,198-36 780,-224 43-1089,-1 1 0,1 0-1,0 1 1,-1 1 0,1 0 0,25 4 0,-31 0 324,-10 0-1300,-12 4-3103,10-6 2706,-3 2-759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7:42.87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17 119 5216,'-16'3'1696,"16"-3"-1650,0 0 1,0 0 0,0 0-1,0 0 1,0 0-1,0 0 1,0 1 0,0-1-1,-1 0 1,1 0-1,0 0 1,0 0 0,0 0-1,0 1 1,0-1-1,0 0 1,0 0 0,0 0-1,0 0 1,0 1-1,0-1 1,0 0 0,0 0-1,0 0 1,0 0-1,0 0 1,0 1 0,1-1-1,-1 0 1,0 0-1,0 0 1,0 0 0,0 0-1,0 0 1,0 1-1,0-1 1,0 0 0,0 0-1,1 0 1,-1 0-1,0 0 1,0 0 0,0 0-1,0 0 1,0 0-1,1 0 1,-1 0 0,0 1-1,0-1 1,0 0-1,0 0 1,0 0 0,1 0-1,-1 0 1,0 0-1,0 0 1,0 0 0,0 0-1,0 0 1,1-1-1,8 1 806,0-2 0,0 0 0,0 0 0,0 0 0,8-4 0,0 0-17,52-19 661,77-40 0,-139 63-1470,-1-1 1,1 1 0,9-2 0,5-1-252,-19 4-127,-1 11-5690,2 3 3333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2:32.22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81 1081 3392,'-17'-7'7701,"17"5"-7363,1-1-1,-1 1 1,1-1 0,-1 1 0,1-1-1,0 1 1,0-1 0,0 1-1,3-5 1,4-8 178,22-65 750,12-27-1284,-37 99-283,-1 10-208,-1 19 50,1 43 544,-4 0 1,-2-1-1,-20 121 0,10-110 276,-25 137 473,29-171-694,-49 204 1032,27-144 1537,28-97-1755,4-11-519,2-14-197,50-214-119,-49 219-116,75-234-3,-68 217 1,79-198-124,60-75 69,-110 240-273,-35 59 193,0 0 0,1 0 0,0 1 0,0 0 1,14-11-1,-19 17 112,-1 0 1,1 0-1,-1 0 1,1 0-1,0 1 0,-1-1 1,1 0-1,0 1 1,-1-1-1,1 1 1,0-1-1,0 1 1,0 0-1,0 0 1,-1 0-1,1 0 0,0 0 1,0 0-1,0 1 1,0-1-1,-1 0 1,1 1-1,0 0 1,0-1-1,-1 1 1,1 0-1,0 0 0,-1 0 1,1 0-1,-1 0 1,1 0-1,-1 0 1,2 2-1,1 2 15,0 0 0,-1-1-1,0 1 1,0 0 0,0 1-1,0-1 1,-1 0 0,0 1 0,2 7-1,2 15 33,-1 0-1,-1 1 1,-2 0 0,-1 0-1,-1-1 1,-2 1-1,0 0 1,-2 0-1,-15 54 1,14-68 25,-1 0 0,0 0 1,0-1-1,-10 16 0,12-25 55,1 1-1,-1-1 1,0 0-1,-1 0 1,1 0 0,-1-1-1,0 0 1,0 0-1,0 0 1,-1 0-1,0-1 1,-7 4-1,11-6-77,-1 0 1,0-1-1,1 1 0,-1 0 0,0-1 0,0 0 0,1 1 0,-1-1 0,0 0 0,0-1 0,1 1 1,-1 0-1,0-1 0,0 1 0,1-1 0,-1 0 0,0 0 0,1 0 0,-1 0 0,-4-3 0,1-1-47,-1 0 0,1-1 0,0 1 0,1-1-1,-9-11 1,13 17 9,1 0 0,0-1 1,-1 1-1,1-1 0,-1 1 0,1-1 0,0 1 0,0-1 0,-1 1 0,1-1 0,0 1 0,0-1 0,-1 0 0,1 1 0,0-1 1,0 1-1,0-1 0,0 0 0,0 1 0,0-1 0,0 1 0,0-1 0,0 0 0,0 1 0,1-1 0,-1 1 0,0-1 0,0 1 1,0-1-1,1 1 0,-1-1 0,0 0 0,1 1 0,-1 0 0,0-1 0,1 1 0,-1-1 0,1 1 0,-1-1 0,1 1 0,-1 0 1,1-1-1,4-2-50,-1 1 1,1 0 0,-1 0-1,8-2 1,-4 2 31,15-5-47,136-53 72,-131 47 0,-1-2 0,-1 0 0,0-2-1,37-30 1,16-28 356,101-119 0,-172 185-302,-1 0 1,1-1-1,-1 0 0,-1 0 0,0-1 1,6-14-1,-10 18-133,-2 6 33,0 0 0,0 0 0,0 0 0,0 1 0,0-1 0,0 0 0,1 0 0,-1 0 0,0 0 0,1 0 1,-1 0-1,1 1 0,-1-1 0,1 0 0,-1 0 0,1 1 0,-1-1 0,1 0 0,0 1 0,-1-1 0,1 0 0,1 0 0,0 2 8,-1 0 0,1 0-1,-1 0 1,1 0 0,-1 0 0,1 0-1,-1 0 1,0 0 0,0 1 0,0-1-1,1 2 1,1 0-27,1 1 48,-1 1-1,0-1 0,0 1 1,-1 0-1,1-1 1,-1 1-1,0 0 1,0 0-1,2 11 1,-1 4-60,2 27 1,-3-21 45,2 15 26,2-1-1,2 0 1,1 0-1,17 45 0,-24-78 35,2 0 0,-1 0-1,1 0 1,0 0-1,1-1 1,-1 1-1,1-1 1,1 0-1,6 6 1,-8-9 8,1 1 0,0-1 1,0 0-1,0 0 0,1 0 0,-1-1 0,0 1 1,1-1-1,0-1 0,-1 1 0,1-1 1,11 1-1,-7-2-4,0 0 0,1 0 0,-1-1 0,0 0 0,0-1 0,0 0 0,0-1 0,12-5 0,-8 2 14,0 0-1,-1-2 1,1 0-1,21-18 1,-1-4 32,-1-3 1,48-60-1,-74 84-71,10-11-5,-7 9-2,0-1 1,-1 0-1,11-21 1,-46 96-327,2 0 0,-29 120 0,50-169 282,1-1 0,0 0-1,0 25 1,2-33 58,1-1 1,-1 0-1,1 1 1,0-1-1,-1 1 1,2-1-1,-1 0 1,1 0-1,-1 0 1,1 0-1,0 0 1,0 0-1,1 0 1,-1-1-1,5 5 1,-6-7 24,1 0-1,0 0 1,-1 0-1,1 0 1,0 0-1,0 0 1,-1 0 0,1-1-1,0 1 1,0-1-1,0 0 1,0 1-1,0-1 1,0 0 0,0 0-1,-1 0 1,1 0-1,0-1 1,0 1-1,0 0 1,0-1 0,0 1-1,0-1 1,-1 0-1,1 0 1,0 0-1,2-1 1,3-2 69,0 0 0,0-1 0,0 0 0,-1 0 1,7-6-1,-9 6-57,-1 1 0,1-1 1,-1 0-1,0 0 0,0 0 0,0 0 1,-1 0-1,1-1 0,2-10 1,-2 3 71,-1-1-1,2-26 1,-2 18-126,-2 0-1,-1 0 1,-1 0-1,-8-39 1,8 50-53,-1 1-1,0 0 1,-1 1 0,0-1 0,-1 0 0,0 1 0,0 0 0,-1 0 0,0 1 0,-1 0 0,0 0 0,-8-8 0,12 14-9,0 0 0,1-1 0,-1 1 1,0 0-1,-1 1 0,-4-3 0,6 3 40,1 1 0,-1-1 0,1 1 0,-1 0 0,0-1 0,1 1 0,-1 0 0,0 0 0,1 1 0,-1-1 0,0 0 0,1 0 0,-1 1 1,0-1-1,-1 2 0,3-2 20,0 0 0,0 0 0,0 0 0,-1 0 0,1 0 0,0 0 0,0 0 0,0 0 1,0 0-1,0 0 0,0 0 0,0 0 0,0 0 0,0 0 0,0 0 0,-1 0 0,1 0 0,0 0 1,0 0-1,0 0 0,0 0 0,0 0 0,0 1 0,0-1 0,0 0 0,0 0 0,0 0 0,0 0 1,0 0-1,0 0 0,0 0 0,0 0 0,0 0 0,0 1 0,0-1 0,0 0 0,0 0 0,0 0 1,0 0-1,0 0 0,0 0 0,0 0 0,0 0 0,0 0 0,0 1 0,0-1 0,0 0 0,0 0 1,0 0-1,0 0 0,0 0 0,0 0 0,7 5-113,12 1 31,-9-3 92,0-2-1,1 1 0,-1-1 0,1-1 0,18-1 0,56-11 121,-39 5-80,214-43 105,-5-21-86,-232 63-104,-16 5 86,0 1 0,-1 0-1,1 0 1,12-1 0,-18 3-43,-1 0 0,0 0 0,0 0 0,0 0 0,0 0 0,0 0 0,1 0 0,-1 0 0,0 0 0,0 0 0,0 0 0,0 0 0,0 0 0,1 0 0,-1 0 0,0 0 0,0 0 0,0 1 0,0-1 0,0 0 0,0 0 0,0 0 0,0 0 0,1 0 0,-1 0 0,0 1 0,0-1 0,0 0 0,0 0 0,0 0 0,0 0 0,0 0 0,0 1 0,0-1 0,0 0 0,0 0 0,0 0 0,0 0 0,0 0 0,0 1 0,0-1 0,0 0 0,0 0 0,0 0 0,0 1 0,-4 6-43,-40 56-78,-42 77-1,-4 8 114,75-125-24,-31 49-71,41-64 88,1 1 0,0 1 0,0-1 0,1 1 0,0-1 0,-1 15 0,3-22 31,1-1 0,0 1-1,0 0 1,0-1-1,0 1 1,0 0-1,0 0 1,0-1 0,1 1-1,-1 0 1,0-1-1,1 1 1,0-1 0,-1 1-1,1-1 1,0 1-1,0-1 1,0 1-1,0-1 1,0 1 0,0-1-1,0 0 1,0 0-1,1 0 1,-1 0 0,0 0-1,1 0 1,-1 0-1,1 0 1,-1 0-1,1 0 1,-1-1 0,1 1-1,0-1 1,-1 1-1,1-1 1,0 0-1,-1 0 1,1 0 0,0 1-1,0-2 1,-1 1-1,1 0 1,0 0 0,-1 0-1,1-1 1,0 1-1,-1-1 1,1 1-1,2-3 1,5-1 37,0 0 0,-1-1 0,1-1-1,-1 1 1,0-2 0,0 1 0,-1-1 0,0 0 0,6-8 0,6-10 26,24-41 0,-35 54-41,55-87 126,15-24 14,-72 112-167,123-221 276,-104 178-294,-4-2-1,-1-1 0,-3-1 1,-3 0-1,-2-1 1,4-65-1,-14 108-31,-1-35 1,-1 47-23,-1 0 0,1 1 1,-1-1-1,0 0 0,0 0 0,0 0 1,0 1-1,-1-1 0,1 0 0,-1 1 0,0 0 1,0-1-1,-4-4 0,5 8 43,0-1-1,1 0 1,-1 1-1,0-1 1,1 1 0,-1-1-1,0 1 1,0-1 0,1 1-1,-1 0 1,0-1-1,0 1 1,0 0 0,0-1-1,0 1 1,1 0-1,-1 0 1,0 0 0,0 0-1,0 0 1,0 0-1,0 0 1,0 0 0,0 1-1,1-1 1,-1 0 0,0 0-1,0 1 1,0-1-1,0 0 1,1 1 0,-1-1-1,-1 2 1,-2 1-24,0 0 1,0 0-1,0 1 1,1 0-1,-6 6 0,-12 20-94,1 1-1,-31 65 1,-21 77-31,55-128 162,2 0 0,1 2-1,-9 64 1,2 85 61,19-157-35,2 0-1,2 1 1,7 41 0,-7-68 17,1 0 0,0 1 1,1-1-1,1-1 0,0 1 1,11 20-1,-14-29 16,1 0 0,0 0 0,0 0 0,0 0 0,1-1 0,-1 1 0,1-1 0,0 0 0,0 0 0,0 0 0,0 0 0,1-1 0,-1 0 0,1 0 0,-1 0 0,1 0 0,0-1 0,-1 1 0,1-1 0,0-1 0,5 1 0,-2-1 16,-1 0 0,0-1 0,0 0 1,1 0-1,-1-1 0,0 0 1,0 0-1,0-1 0,-1 1 0,11-7 1,-3 1-9,-1-1 1,0 0 0,20-19 0,-11 5-22,0 0 1,-2-2-1,23-33 1,38-85-102,-72 126 37,-2 3-160,-1 1 1,7-19 0,-12 38-244,0 10 276,-17 274-378,16-276 581,1 0 0,0 0 1,1 1-1,0-1 0,1 0 1,6 14-1,-9-26-36,1-1 0,-1 1 0,1-1 1,0 0-1,-1 0 0,1 1 0,0-1 0,0 0 0,0 0 1,0 0-1,0 0 0,0 0 0,0 0 0,0 0 0,1 0 1,-1 0-1,0 0 0,0-1 0,1 1 0,-1-1 0,1 1 1,-1-1-1,0 1 0,1-1 0,-1 0 0,1 0 0,-1 1 1,1-1-1,-1 0 0,1 0 0,-1-1 0,1 1 0,-1 0 1,1 0-1,-1-1 0,3 0 0,5-2 116,0-1 1,0 0-1,0-1 0,11-7 1,-13 7-113,148-105 26,-10-13 39,-87 73-59,-39 33 37,-1 0 0,26-30 0,-42 44-53,0 0 1,-1 0 0,1 1-1,-1-1 1,1 0 0,-1 0-1,0 0 1,0 0 0,0-1-1,-1 1 1,1 0 0,-1 0-1,0 0 1,1-1 0,-2-3-1,0 7-33,0 0 0,0 0-1,-1 0 1,1 0 0,0 1 0,0-1-1,-1 0 1,1 1 0,0-1 0,0 1-1,0-1 1,0 1 0,0-1 0,-1 1-1,1 0 1,0 0 0,1-1 0,-1 1-1,0 0 1,0 0 0,0 0 0,-1 1-1,-12 33-272,-32 86-87,30-70 366,4-17-44,-9 52-1,19-76 60,1 0 0,0 0-1,1 0 1,0 0 0,0 0 0,1 0-1,0 0 1,1 0 0,5 18 0,-6-25 31,1 0 0,-1 0-1,1 0 1,-1 0 0,1 0 0,0 0 0,0-1 0,0 1 0,1-1 0,-1 1 0,1-1 0,-1 0 0,1 0 0,0 0 0,0 0 0,0-1 0,0 1 0,0-1 0,0 0 0,0 1 0,0-1 0,0-1-1,1 1 1,-1 0 0,0-1 0,1 0 0,-1 0 0,5 0 0,1-1 21,-1 0-1,1 0 1,0-1-1,-1 0 1,0 0-1,1-1 1,-1 0-1,0-1 1,0 1-1,7-6 1,14-11-24,-2-1 0,0-1 1,-1-1-1,-1-2 1,-2 0-1,33-46 1,-40 51-68,0 0 0,2 0 0,21-18 0,-12 13 36,-11 9-118,32-23 1,-43 35 110,1 1 1,0-1-1,0 1 1,0 1-1,0-1 1,0 1-1,1 0 1,-1 0-1,1 0 0,8 0 1,-7 1-15,1 1 0,-1 0 0,1 0 0,-1 1 1,1 0-1,-1 0 0,0 1 0,1 0 0,-1 1 0,0 0 0,0 0 0,-1 1 0,1-1 1,9 8-1,-4-2-19,-4-2 97,0-1 1,20 10 0,-27-16 10,-21 6 357,10-3-346,-116 35-312,107-30 191,0 0-1,1 1 1,0 0-1,-23 19 1,21-13 13,0 0 1,2 1-1,-31 35 0,43-44 18,0-1 0,1 1 0,-1 0 0,1 0-1,1 0 1,-1 0 0,1 1 0,1-1 0,-1 1-1,1 0 1,0 0 0,1 0 0,0 0 0,0 0-1,1 10 1,1-14 23,0-1-1,-1 0 1,1 0-1,0 1 1,1-1-1,-1 0 1,1 0-1,-1 0 1,1 0-1,0-1 1,0 1-1,0 0 1,0-1-1,1 1 1,-1-1-1,1 0 1,-1 0-1,1 0 1,0 0-1,0 0 1,0-1-1,0 1 1,5 1-1,5 1 43,-1 0-1,1 0 0,0-1 1,21 2-1,4-2 37,1-1-1,0-2 1,-1-2 0,1-1 0,-1-2-1,0-1 1,0-3 0,-1-1 0,0-1-1,-1-2 1,0-2 0,52-30 0,-72 36-28,-1-1 0,0-1 0,-1-1 0,0 0 0,-1 0 0,0-1 1,-1-1-1,-1 0 0,14-22 0,-21 30-52,0 0 0,-1-1 0,0 1 0,0-1 0,0 0-1,-1 0 1,0 0 0,2-11 0,-4 14-19,1 0 0,-1 0 0,0 0 0,0 0 0,-1 0 0,1 0 0,-1 0 0,0 0 0,0 0 0,-2-4 0,2 6-10,0 0-1,0 0 0,0 0 1,0 0-1,-1 0 1,1 0-1,0 0 0,-1 0 1,0 1-1,1-1 1,-1 0-1,0 1 1,0 0-1,0-1 0,0 1 1,-4-2-1,4 3 5,0-1-1,0 1 0,1 0 1,-1-1-1,0 1 0,0 0 1,0 0-1,0 1 1,1-1-1,-1 0 0,0 0 1,0 1-1,0-1 0,1 1 1,-1 0-1,0 0 0,1-1 1,-1 1-1,0 0 1,1 0-1,0 0 0,-1 1 1,-2 1-1,0 1 3,0 1 1,0-1-1,1 1 1,-1 0-1,-4 9 1,-2 6-81,0 1 0,2 0 0,0 0 0,-7 36 0,13-47 90,1-1 1,0 1-1,1-1 0,0 1 0,2 17 1,-1-22 34,0 1 1,1-1 0,0 1 0,-1-1 0,2 0 0,-1 0-1,1 0 1,-1 0 0,1 0 0,7 7 0,-6-8 25,0 0 0,0-1 0,1 1 1,-1-1-1,1 0 0,0 0 0,0-1 1,0 0-1,0 0 0,0 0 0,1 0 1,-1-1-1,10 2 0,0-2 55,0 1 0,0-2-1,26-2 1,-26 1-68,0-1-1,0 0 1,0-1-1,-1-1 1,1 0-1,-1-1 1,0-1-1,0 0 1,16-10 0,-8 1-21,-1 0 0,0-2 0,-1 0 1,-1-1-1,-1-1 0,-1-1 0,17-24 1,-2-4 63,-2 0 1,28-66 0,-51 100-203,-4 6 2,0 1 1,1 0 0,0 0 0,6-7 0,-10 13 110,0 1 0,0 0 0,0 0 0,0 0 0,0-1 0,0 1 0,0 0 0,0 0 1,0 0-1,1-1 0,-1 1 0,0 0 0,0 0 0,0 0 0,0 0 0,1 0 0,-1-1 0,0 1 0,0 0 0,0 0 0,1 0 0,-1 0 0,0 0 0,0 0 0,0 0 0,1 0 0,-1 0 0,0 0 0,0 0 0,1 0 0,-1 0 0,0 0 0,0 0 0,0 0 0,1 0 0,-1 0 0,0 0 0,0 0 1,0 0-1,1 0 0,-1 0 0,0 0 0,0 0 0,0 1 0,1-1 0,-1 0 0,0 0 0,0 0 0,0 0 0,0 0 0,1 1 0,-1-1 0,0 0 0,0 0 0,0 1 0,1 0-12,-1 1 0,1 0 0,-1 0 0,1 0 0,-1 0 0,0 0-1,0 0 1,0 2 0,-17 219-292,13-187 342,-3 0 1,-1-1-1,-18 50 0,24-80 31,0-1-1,0 0 0,0-1 1,-1 1-1,-4 5 1,6-7-45,0-1 1,0 0 0,0 0 0,0 0 0,0 0-1,0-1 1,0 1 0,0 0 0,0 0 0,-1-1-1,1 1 1,0-1 0,-1 1 0,1-1 0,0 1-1,-1-1 1,1 0 0,0 0 0,-1 0 0,1 1-1,-3-2 1,0 0 27,1 0-1,-1 0 1,1-1-1,0 1 1,0-1-1,0 0 1,0 0-1,0 0 1,0 0-1,0-1 1,0 1-1,1-1 1,0 1-1,-4-6 1,4 5-41,-1-1 0,1 1 0,0-1 1,0 0-1,0 0 0,0 0 0,1 0 1,0-1-1,-1 1 0,2 0 0,-1 0 1,0-5-1,1 8-10,0 1 1,0-1 0,0 0-1,0 1 1,0-1 0,0 1-1,1-1 1,-1 1-1,0-1 1,0 1 0,0-1-1,1 1 1,-1-1-1,0 1 1,1-1 0,-1 1-1,0-1 1,1 1-1,-1 0 1,1-1 0,-1 1-1,0-1 1,1 1-1,-1 0 1,2-1 0,-1 1 4,1-1 1,-1 1 0,1-1 0,0 1-1,-1 0 1,1-1 0,0 1-1,3 0 1,3 1 0,0 0-1,14 4 1,-20-4-19,52 14-274,-22-5 155,1-2 0,34 4 0,4-5-1617,41 4-4553,-45 2 3059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7:44.99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1086 2720,'0'0'891,"6"0"4596,-1 0-5206,-1 0-1,1 0 0,-1-1 0,1 0 0,-1 0 0,1-1 0,-1 1 0,0-1 0,1 0 1,-1 0-1,0 0 0,0 0 0,-1-1 0,1 0 0,0 1 0,-1-2 0,0 1 1,0 0-1,0-1 0,5-6 0,142-226 1100,-18-11-1331,-64 116 111,-2-10-90,-54 109-99,-2 0 1,11-52-1,-19 69 9,0 1 0,-1-23 0,-1 32-37,0 0-1,-1 0 1,0 0-1,0 0 1,0 0-1,0 0 1,-1 0-1,1 1 1,-5-9 0,5 12 33,0 0 1,1 0 0,-1 0 0,0 0 0,0 1 0,0-1 0,0 0 0,1 1 0,-1-1 0,0 1 0,0-1 0,0 1-1,0-1 1,0 1 0,0 0 0,0-1 0,-1 1 0,1 0 0,0 0 0,0 0 0,0 0 0,0 0 0,0 0 0,0 0 0,0 0-1,0 0 1,0 0 0,0 1 0,-1-1 0,1 0 0,0 1 0,0-1 0,0 1 0,1-1 0,-3 2 0,-2 1-17,-1 1 0,1 0 1,0 0-1,-6 6 0,-2 5 43,1 1-1,1 0 1,0 0-1,1 1 1,-8 20-1,7-15 58,-1 3 47,2 0-1,1 0 1,0 0 0,2 1-1,-7 53 1,4 135 26,10-188-76,1 0 1,2 0-1,1 0 0,0 0 0,14 39 1,-14-53 38,0 0 1,1 0 0,1-1-1,0 0 1,0 0-1,1 0 1,1-1 0,0 0-1,0-1 1,1 1-1,0-2 1,0 1 0,17 10-1,-13-11 208,2-1 0,19 7 0,-31-13-217,0-1-1,1 1 1,-1-1-1,0 0 0,1 0 1,-1 0-1,0 0 1,1-1-1,-1 1 1,0-1-1,1 0 1,-1 0-1,4-1 1,5 2 10,-11 0-98,0 0 0,0 1 0,1-1 0,-1 0 0,0 0 1,0 0-1,0 0 0,0 0 0,1 0 0,-1-1 0,0 1 0,0 0 0,0 0 0,0-1 0,1 1 0,-1-1 1,0 1-1,1-2 0,0 0 43,1 0 1,-1 0 0,1 1-1,-1-1 1,1 1 0,3-2-1,-2 1-48,-1 1 0,0-1 0,0 0-1,0 0 1,3-3 0,9-7 97,-12 10-72,0 0 0,0 0 0,0-1-1,0 1 1,0-1 0,-1 0 0,1 0 0,-1 0 0,0 0 0,3-6 0,3-8 106,-6 14-99,0-1 0,-1 1 0,0-1 0,1 1-1,-1-1 1,0 0 0,-1 0 0,1 1 0,0-7 0,-1 10-52,0 0 1,0 0 0,0-1-1,0 1 1,0 0 0,-1 0-1,1-1 1,0 1-1,0 0 1,0 0 0,0-1-1,0 1 1,-1 0 0,1 0-1,0-1 1,0 1 0,0 0-1,0 0 1,-1 0-1,1 0 1,0-1 0,0 1-1,-1 0 1,1 0 0,0 0-1,0 0 1,-1 0 0,1 0-1,0 0 1,-1-1-1,1 1 1,0 0 0,0 0-1,-1 0 1,1 0 0,0 0-1,0 0 1,-1 0 0,1 1-1,0-1 1,-1 0-1,1 0 1,0 0 0,-1 0-1,-4 11-141,0-1-1,0 1 1,1 0 0,-4 17-1,7-22 164,0 0 0,1 0-1,-1-1 1,1 1 0,1 0 0,-1 0 0,1-1-1,0 1 1,0 0 0,1-1 0,2 6 0,-2-3 15,1-1 1,1 0 0,-1-1-1,1 1 1,0-1-1,1 1 1,9 9 0,-12-14 56,1-1 1,-1 1 0,1 0-1,0-1 1,-1 1 0,1-1 0,0 0-1,0 0 1,0 0 0,5 1-1,-6-2-19,-1 1 0,1-1 0,-1 0-1,1 1 1,-1-1 0,1 0 0,-1 0 0,1 0 0,0-1-1,-1 1 1,1 0 0,-1-1 0,1 1 0,-1-1-1,1 1 1,-1-1 0,1 1 0,-1-1 0,0 0-1,1 0 1,1-2 0,0 0 37,-1-1 0,0 0 1,0 0-1,0 0 0,0 0 0,-1-1 0,1 1 0,-1 0 0,0 0 1,-1-1-1,1 1 0,-1-1 0,0-7 0,0 6-93,0 1 0,-1-1 0,0 1-1,0-1 1,-1 1 0,1-1 0,-1 1 0,-1 0 0,1 0-1,0 0 1,-7-8 0,7 10-28,-1-1-51,0 0-1,0 0 1,0 1 0,-1-1-1,1 1 1,-1 0 0,0 0-1,0 0 1,0 1 0,0-1-1,0 1 1,-7-3 0,1 4 20,10 1 65,0 0 1,0 0 0,0 0 0,0 0-1,0 0 1,0 0 0,0 0 0,0 0 0,0 1-1,0-1 1,0 0 0,0 0 0,0 0 0,0 0-1,0 0 1,0 0 0,0 0 0,0 0 0,0 0-1,0 0 1,0 0 0,0 0 0,0 0-1,0 0 1,0 0 0,0 0 0,0 0 0,0 0-1,0 0 1,0 0 0,0 0 0,0 0 0,0 1-1,0-1 1,0 0 0,0 0 0,0 0 0,0 0-1,0 0 1,1 0 69,17 0-293,-10-1 222,-1 1 0,1-2 0,-1 1 0,1-1 0,-1 0 0,0 0 0,9-5 0,2-1 165,24-17 0,-22 12-57,-1-1 1,0-1 0,-2-1-1,0 0 1,29-36 0,-57 97-214,4-21 58,1 0-1,0 1 1,-1 28 0,6-45 83,0 1-23,1 0-1,-1 0 1,2 0 0,1 16-1,-1-24 25,-1 1-1,0-1 1,1 1 0,-1-1-1,1 0 1,-1 1-1,1-1 1,-1 0-1,1 1 1,0-1-1,0 0 1,0 0-1,0 0 1,0 1-1,0-1 1,0 0-1,0-1 1,0 1-1,0 0 1,1 0 0,-1 0-1,0-1 1,0 1-1,1 0 1,-1-1-1,1 0 1,-1 1-1,1-1 1,-1 0-1,0 1 1,1-1-1,-1 0 1,1 0-1,-1 0 1,1 0-1,1-1 1,4-1 55,1 0 0,-1-1 1,0 0-1,0 0 0,0 0 0,0-1 1,-1 0-1,1-1 0,-1 1 0,7-8 1,-6 6 20,12-10-37,-2 0-1,26-34 1,-16 19-66,-20 23-7,4-4-8,0-1 0,-1 0 0,11-19 1,-3 7-183,-17 24 164,-1 0-1,1 1 1,0-1-1,0 0 1,0 0 0,0 0-1,0 1 1,0-1 0,0 0-1,0 1 1,0-1 0,0 1-1,0-1 1,1 1 0,-1 0-1,0-1 1,0 1-1,0 0 1,1 0 0,-1 0-1,2 0 1,-2 1 2,1 1-1,-1-1 1,1 1-1,-1-1 1,0 1 0,0 0-1,0-1 1,0 1-1,0 0 1,0 0-1,0 0 1,0-1 0,0 4-1,2 2-43,1 4 30,0-1-1,4 13 0,-5-11 97,1 0 0,7 13 0,-1-1 30,15 26-185,-22-46 138,-1 0 1,0-1 0,1 1 0,0-1 0,0 1 0,0-1 0,0 0 0,0 0 0,6 3 0,-8-5-22,-1-1 0,1 0 0,-1 1 0,1-1 0,-1 0 0,1 0 0,-1 1 0,1-1 0,-1 0 0,1 0 0,-1 0 0,1 0 0,0 0 0,-1 0 0,1 0 1,-1 0-1,1 0 0,-1 0 0,1 0 0,-1 0 0,1 0 0,0 0 0,-1-1 0,1 1 0,-1 0 0,1 0 0,-1 0 0,1-1 0,-1 1 0,0 0 0,1-1 0,-1 1 1,1-1-1,-1 1 0,0 0 0,1-1 0,-1 1 0,0-1 0,1 0 0,1-2 51,-1-1 0,0 1 0,0 0 0,0-1 0,1-4 0,-1 0 62,2-9-57,-1 0 1,0-1-1,-2 1 1,-1-20 0,1 4-66,-1 0-56,1 1-252,6-64 1,-6 96 284,0-1-1,1 1 1,-1 0-1,0-1 1,0 1 0,0-1-1,0 1 1,0-1 0,1 1-1,-1 0 1,0-1-1,0 1 1,1 0 0,-1-1-1,0 1 1,1 0 0,-1-1-1,0 1 1,1 0-1,-1-1 1,0 1 0,1 0-1,-1 0 1,1 0 0,-1-1-1,0 1 1,1 0 0,-1 0-1,1 0 1,-1 0-1,1 0 1,-1 0 0,1 0-1,-1 0 1,0 0 0,1 0-1,-1 0 1,1 0-1,-1 0 1,1 0 0,-1 0-1,1 0 1,-1 1 0,0-1-1,1 0 1,-1 0-1,1 1 1,0-1 0,20 15 141,-18-13-135,5 4 68,0-1-1,0 0 1,1 0-1,-1 0 1,1-1-1,0-1 1,1 1 0,-1-2-1,0 1 1,1-1-1,0-1 1,-1 1-1,1-2 1,14 0 0,-4 0 17,4 0-38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7:47.99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130 451 3072,'0'0'976,"-12"3"6123,-13 15-4993,20-17-1966,0 2-1,1-1 1,-1 0 0,1 1 0,0 0-1,0 0 1,0 0 0,0 1 0,0-1 0,1 1-1,0 0 1,0 0 0,0 0 0,-4 6-1,1 2 148,0 1-1,1-1 1,-7 27-1,12-37-234,-1 1 0,1 0-1,-1 0 1,1-1-1,0 1 1,0 0-1,1 0 1,-1 0-1,0-1 1,1 1-1,0 0 1,-1-1-1,1 1 1,0 0-1,0-1 1,1 1-1,-1-1 1,0 1 0,3 2-1,-2-3 22,-1 0-1,1-1 1,0 1 0,-1-1 0,1 1-1,0-1 1,0 0 0,0 0-1,0 0 1,0 0 0,0 0-1,0 0 1,0 0 0,0-1-1,0 1 1,1-1 0,-1 1 0,0-1-1,0 0 1,1 0 0,-1 0-1,0 0 1,0-1 0,5 0-1,-4 0 0,1 0 1,0 0-1,-1 0 0,1-1 0,-1 0 0,0 1 0,0-1 0,1-1 0,-1 1 0,0 0 0,-1-1 0,1 1 0,0-1 0,-1 0 0,1 0 0,-1 0 0,0 0 0,0 0 1,0-1-1,-1 1 0,1 0 0,-1-1 0,0 0 0,0 1 0,0-1 0,1-4 0,-2 1-60,1 0 0,-1-1 0,0 1 0,0 0-1,-1 0 1,0 0 0,0 0 0,-1 0 0,0 0 0,0 0 0,-1 0 0,0 1-1,-4-8 1,6 12-57,0-1-1,-1 1 0,1 0 0,-1 0 0,0-1 1,1 1-1,-1 0 0,0 0 0,0 1 0,-1-1 1,1 0-1,0 1 0,0-1 0,-1 1 0,1 0 1,-4-1-1,6 2 36,-5-2-375,1 3 38,26 19 155,-20-20 229,0 1-1,0-1 0,-1 0 1,1 1-1,0-1 1,0 0-1,0 0 0,0 0 1,0 0-1,0-1 0,0 1 1,0 0-1,0-1 0,3-1 1,-1 1 56,0-1-1,-1 0 1,1 1 0,-1-1 0,1-1-1,4-3 1,3-4 138,-2-1-1,1-1 1,-1 1-1,11-21 1,25-53 397,40-85-153,-42 76-506,-29 60-50,-11 30-32,-3 7-119,-2 11-164,1-10 412,-1 15-190,0 33 1,0 7 40,-97 656 58,53-512 880,44-195-605,0 0 0,-1-1 0,0 1 0,0-1 0,-7 12 0,10-19-178,-1 0 0,1 1-1,0-1 1,0 1-1,0-1 1,-1 1 0,1-1-1,0 0 1,0 1 0,-1-1-1,1 0 1,0 1-1,-1-1 1,1 0 0,-1 1-1,1-1 1,0 0 0,-1 0-1,1 0 1,-1 1-1,1-1 1,-1 0 0,1 0-1,-1 0 1,1 0 0,-1 0-1,1 0 1,0 0-1,-1 0 1,1 0 0,-1 0-1,1 0 1,-1 0 0,1 0-1,-1 0 1,0-1 5,0 0 0,0-1 1,0 1-1,0 0 0,0 0 1,0 0-1,1-1 0,-1 1 1,1 0-1,-1-1 1,1 1-1,-1-1 0,1 1 1,0 0-1,-1-3 0,0-7 60,-1-1 0,2 1 0,-1 0 0,2 0 0,-1-1 0,2 1 1,-1 0-1,1 0 0,1 0 0,6-17 0,-2 13-32,0 1 0,1 0 0,0 0 0,1 1 0,0 0 0,1 0 0,14-13 0,10-4-16,1 2 1,1 1-1,48-27 1,-73 47-33,23-15-97,63-28 0,-80 44-2449,25-8-1,-16 10-1195,1 4-4311,-2 3 2884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8:12.78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15 351 3712,'-5'-7'1221,"4"6"-757,-7 4 2320,11-16 0,-2 9-2683,0 0 0,0 0 0,0 0 0,0 1 0,1-1 0,0 0 0,-1 0 0,1 1 0,1-1 0,-1 1 0,4-5 0,5-8 84,-7 10-173,-1 0-1,1 0 1,0 1-1,1-1 0,-1 1 1,1 0-1,0 1 1,0-1-1,0 1 1,1 0-1,0 0 0,0 0 1,8-3-1,-13 7-5,0-1 0,0 1-1,0 0 1,1 0 0,-1 0 0,0 0-1,0 0 1,0 0 0,0 0 0,1 0-1,-1 0 1,0 0 0,0 0 0,0 1-1,0-1 1,0 1 0,1-1-1,-1 1 1,0-1 0,0 1 0,0-1-1,0 1 1,-1 0 0,1 0 0,0-1-1,0 1 1,1 1 0,1 3 73,1 0 0,-1 0 1,0 0-1,3 8 0,0-2 31,3 9 24,0 0 1,-2 0-1,9 34 1,-10-30-65,2 13 44,-4-19 72,7 19-1,-6-22-112,-3-7 110,1 1 0,0-1 0,1 0 1,0 0-1,8 13 0,-11-19-117,0-1-1,0 0 1,0 0 0,1 0 0,-1 0-1,0 0 1,0 0 0,1 0-1,-1 0 1,1 0 0,-1-1-1,1 1 1,-1 0 0,1-1-1,2 1 1,-2-1 21,0 0 0,0 0 0,0 0 0,0-1 0,0 1 0,0-1 0,0 1 1,0-1-1,0 1 0,0-1 0,0 0 0,-1 0 0,1 0 0,0 0 0,2-3 0,0 1-9,-1-1-1,0 1 1,0-1-1,0 0 1,0 1-1,0-1 1,-1 0-1,3-6 1,13-36 223,-17 41-297,41-154-163,-33 118-8,-7 26 3,0 1 0,-1-1-1,-1-18 1,0 23-128,6-4-81,0 17 93,30 16 330,7 14 41,-42-32-89,1 0-1,-1 0 1,1 0 0,-1 0-1,1-1 1,-1 1 0,1 0-1,0-1 1,-1 1 0,3 0-1,11 4-67,-9-1 127,0-1 0,1-1 1,-1 1-1,1-1 0,-1 0 0,1 0 0,0-1 0,0 0 0,0 0 0,0-1 1,0 0-1,12-1 0,-16 0 15,1 0 0,0-1 0,-1 1 0,1-1 0,-1 0 0,0 0 0,1 0 0,-1 0 0,0-1 0,0 1 0,-1-1 0,1 0 0,-1 0 0,1 0 0,2-5 0,12-12 100,-13 15-193,0 1 0,-1-2 1,1 1-1,-1 0 0,-1 0 0,1-1 1,-1 0-1,0 1 0,0-1 1,0 0-1,-1 0 0,0 0 1,0 0-1,-1-11 0,-10 30-554,-1 12 509,1 1-1,2 0 0,0 0 0,-5 33 0,11-48 48,1 0-1,0-1 1,0 1 0,1 0 0,0 0 0,1 0-1,1 0 1,4 19 0,-5-27 56,0 1-1,0-1 1,0 0 0,1 1-1,-1-1 1,1 0 0,0 0-1,0 0 1,0 0-1,1 0 1,-1 0 0,1-1-1,-1 1 1,1-1 0,0 0-1,0 0 1,0 0 0,0 0-1,1 0 1,-1-1 0,0 1-1,1-1 1,-1 0 0,1 0-1,-1 0 1,1 0-1,-1-1 1,1 1 0,5-1-1,0-1 47,-1 1 0,0-2 0,0 1-1,-1-1 1,1 0 0,0 0 0,12-7-1,-1 0 101,29-20-1,-34 19-132,-1-1 1,-1 0-1,0 0 1,0-1-1,-1 0 0,-1-1 1,0-1-1,-1 0 1,15-29-1,47-111-118,-64 135 46,2 0 0,18-30 1,-27 48-1,0 1 0,0-1 0,1 1 1,-1-1-1,0 1 0,0-1 1,1 1-1,-1-1 0,1 1 0,-1-1 1,0 1-1,1-1 0,-1 1 0,1-1 1,-1 1-1,1 0 0,0-1 0,-1 1 1,1 0-1,-1 0 0,1-1 0,-1 1 1,1 0-1,0 0 0,-1 0 0,1 0 1,-1 0-1,1 0 0,0 0 1,-1 0-1,1 0 0,0 0 0,-1 0 1,1 0-1,-1 0 0,1 0 0,0 1 1,-1-1-1,1 0 0,-1 0 0,1 1 1,-1-1-1,1 1 0,-1-1 0,1 0 1,-1 1-1,1-1 0,-1 1 0,1-1 1,-1 1-1,0-1 0,1 1 0,-1 0 1,3 4-29,0-1 0,-1 1 1,0 0-1,0-1 0,2 9 1,10 45 37,-3 0 0,-3 1 0,2 117 0,-10-165 35,0-3 41,0 0 0,0-1 0,0 1 0,-1 0 0,0-1 0,-1 1 0,-3 11-1,5-18-36,-1-1-1,1 1 1,0 0-1,-1-1 1,1 1-1,-1-1 1,1 1-1,-1-1 1,1 1-1,-1-1 1,0 0-1,1 1 1,-1-1-1,1 1 1,-1-1-1,0 0 1,1 0-1,-1 1 1,0-1-1,1 0 1,-1 0-1,0 0 1,0 0-1,-2 0 25,1 0 0,0 0 0,0 0-1,0-1 1,0 1 0,-1-1 0,-2-1 0,-2-1 48,0 0 1,1-1-1,-10-6 0,-63-57 31,62 51-867,18 17 243,1 1 310,11 14-1,46 49 8,-50-56 217,0-2 0,0 1 0,1-1 0,0 0 0,15 7-1,-22-13 1,0 1 1,1-1-1,-1 0 0,0 0 0,1 0 0,-1 0 0,1-1 0,-1 1 0,1-1 0,-1 0 1,1 0-1,-1 0 0,1-1 0,-1 1 0,1-1 0,-1 0 0,1 0 0,-1 0 0,0 0 1,0-1-1,1 1 0,3-3 0,2-3 43,0 0 0,-1-1 0,0 1 0,0-1-1,10-14 1,-1 1 87,-6 7-216,-1 1 0,2 0-1,0 1 1,0 0 0,20-14-1,-29 24 8,0 1-1,0 0 1,1 0 0,-1 0-1,0 0 1,1 0-1,-1 0 1,1 1-1,-1 0 1,1 0 0,-1 0-1,1 0 1,-1 0-1,0 1 1,7 1-1,6 2-26,-1 1 0,16 8 0,-22-9 117,49 15 67,-41-14-175,-8 0 92,3-1 343,-18-16 370,3 5-764,-1 2-1,-1-1 1,1 0 0,-1 1-1,0 0 1,0 0-1,0 0 1,0 1-1,-1 0 1,0 0-1,0 0 1,0 1 0,-1 0-1,1 0 1,-1 0-1,1 1 1,-1 0-1,0 0 1,0 1-1,-9-1 1,11 3-16,0-1 0,0 1 1,0 0-1,0 1 0,0-1 0,1 1 0,-1 0 0,1 0 1,-1 0-1,-4 4 0,1-1-47,0 1-1,0 0 1,1 0 0,-10 11-1,9-8 25,0 0-1,0 1 0,1 0 1,-10 18-1,16-25 56,-1 0 0,1 1 1,-1-1-1,1 1 0,0-1 0,1 1 0,-1 0 0,0-1 0,1 1 0,0 0 0,0 0 0,0-1 1,1 1-1,-1 0 0,1-1 0,0 1 0,0 0 0,0-1 0,3 6 0,-2-3-1,1 0 0,0-1-1,1 1 1,0-1 0,-1 0-1,2 0 1,-1-1 0,0 1-1,1-1 1,0 0 0,0 0-1,0 0 1,8 3 0,1-2 71,1-2 1,0 1-1,0-2 1,0 0 0,0-1-1,0 0 1,0-1-1,0-1 1,27-4-1,7-6 138,76-25-1,-97 27-127,-1-1 0,0-2 0,41-24 0,-61 32-42,-1-1 1,0 1 0,7-7-1,-12 9-37,1 1 0,-1-1-1,0 1 1,1-1 0,-1 0-1,0 0 1,0 1 0,0-1-1,0 0 1,0 0 0,-1 0-1,1 0 1,0 0 0,-1 0-1,1-3 1,-6 13-377,3-7 358,1 1 1,0-1-1,0 0 1,0 1-1,1-1 1,-1 1 0,0-1-1,0 1 1,0 2-1,-3 19-132,3-19 109,0 1 0,0-1 1,0 1-1,0 0 0,1-1 0,0 1 0,0 0 0,0-1 1,1 1-1,-1 0 0,1-1 0,0 1 0,1 0 0,2 7 1,-3-9 41,1-1 0,-1 1 1,1 0-1,-1-1 0,1 1 1,0-1-1,0 1 0,0-1 1,0 0-1,0 0 0,1 0 1,-1 0-1,1 0 0,-1-1 1,1 1-1,0-1 0,0 0 1,-1 1-1,1-1 0,0 0 1,0-1-1,0 1 0,3 0 1,0 0 113,0-1 1,0 1-1,0-1 1,0 0-1,12-2 1,-16 1-95,0 1 0,0-1 0,0 0 1,1 0-1,-1 0 0,0 0 0,0 0 0,-1 0 0,1-1 0,0 1 0,0 0 0,-1-1 1,1 0-1,0 1 0,-1-1 0,0 0 0,1 0 0,1-3 0,-2 1-5,0 1-1,1-1 1,-2 1-1,1-1 0,0 0 1,-1 1-1,1-1 1,-1 0-1,0 1 0,0-1 1,-1 0-1,1 0 1,-1 1-1,0-1 0,0 1 1,0-1-1,0 1 1,0-1-1,-4-5 0,3 6-27,0-1 0,0 1 0,0 0 0,0-1-1,-1 1 1,1 0 0,-1 1 0,0-1 0,0 0-1,0 1 1,0 0 0,-1-1 0,1 1 0,-1 0-1,1 1 1,-1-1 0,1 1 0,-1 0-1,-5-2 1,-9-1-184,-9-1-157,26 5 344,0 0 0,0 0 1,0 0-1,0 0 0,0 1 1,0-1-1,0 0 0,0 0 0,0 0 1,0 1-1,0-1 0,0 1 0,0-1 1,1 1-1,-1-1 0,0 1 1,0-1-1,0 1 0,1 0 0,-1-1 1,-1 2-1,2-2 4,0 1 0,-1-1 0,1 1-1,0-1 1,0 1 0,-1-1 0,1 1 0,0 0 0,0-1 0,0 1-1,-1-1 1,1 1 0,0-1 0,0 1 0,0 0 0,0-1-1,0 1 1,0-1 0,0 1 0,1 0 0,-1-1 0,0 1 0,0-1-1,1 1 1,-1 1-6,1-1 0,0 0-1,0 0 1,-1 0 0,1 0-1,0-1 1,0 1-1,0 0 1,0 0 0,0-1-1,2 2 1,1 0-14,-1-1-1,1 1 1,0-1-1,0 0 1,-1 0 0,1 0-1,0 0 1,7-1 0,16-1 119,0-2 1,0-2 0,41-11 0,-25 5 98,-11 2-201,-22 5-3,-1 2-1,17-4 0,-21 5 9,1 0-1,0-1 1,0 0 0,-1 0-1,0 0 1,7-4 0,-7 3-123,-3 2 60,0 9-148,1-1 181,-1 1-1,1 0 1,-1 0 0,-1 0 0,2 14 0,-3-15 19,1 1 1,0-1-1,1 1 1,0-1-1,0 1 0,0-1 1,1 0-1,5 10 0,-7-15 42,1 1-1,-1-1 0,1 1 0,0-1 0,0 0 1,-1 0-1,1 0 0,1 0 0,-1 0 0,0 0 1,0-1-1,1 1 0,-1-1 0,1 1 1,-1-1-1,1 0 0,0 0 0,-1 0 0,1 0 1,0-1-1,0 1 0,0-1 0,-1 0 0,1 1 1,0-1-1,0-1 0,0 1 0,0 0 1,0-1-1,-1 1 0,1-1 0,0 0 0,3-1 1,4-2 43,-1-1-1,0 0 1,-1 0 0,1-1 0,-1 0 0,0 0 0,10-12 0,-7 7-102,-1 0 0,0-1 0,-1-1 0,9-15 0,-13 21-322,-5 12-9,-1 5 201,1 85-238,0-90 408,1 1 0,0-1 0,0 1 0,0-1 0,0 0 0,1 1 0,0-1 0,4 7 0,-4-8 12,0-1 0,0 1 0,0-1 0,0 1 0,1-1 0,-1 0 0,1 0-1,0 0 1,0-1 0,0 1 0,8 4 0,-10-7-1,0 0 1,1 0-1,-1 1 1,0-1-1,1 0 0,-1 0 1,1 0-1,-1 0 0,0-1 1,1 1-1,-1 0 1,0 0-1,1-1 0,-1 1 1,0-1-1,1 0 1,-1 1-1,0-1 0,0 0 1,0 1-1,1-1 1,-1 0-1,1-2 0,5-3 139,0 0-1,8-11 0,71-104 211,-67 93-277,23-48-149,-35 64 8,-5 7-19,1 1-1,0 0 1,-1-1 0,5-3-1,-6 7 52,-1 1 0,1-1 0,-1 1 0,1-1 0,-1 1 0,1-1 0,0 1 0,-1-1 0,1 1 1,0 0-1,-1-1 0,1 1 0,0 0 0,-1 0 0,1 0 0,0-1 0,0 1 0,-1 0 0,1 0 0,0 0 0,0 0 0,0 0 0,-1 0 0,1 0 0,0 1 0,0-1 0,-1 0 0,1 0 0,0 0 0,-1 1 0,1-1 0,1 1 0,8 6-38,-1 0 0,1 0 1,-2 1-1,1 1 0,-1 0 0,0 0 0,0 0 0,-1 1 0,6 10 0,-9-12 70,0-1 0,0 1 0,-1 0 0,0 0-1,0 0 1,-1 1 0,0-1 0,0 1 0,-1-1 0,0 1-1,0 0 1,-1-1 0,-1 12 0,0-16 19,0-1 1,0 1-1,0 0 0,0 0 1,-1 0-1,-3 6 0,4-9-3,0 1 0,0-1 1,0 1-1,0-1 0,0 0 0,-1 1 0,1-1 0,0 0 0,-1 0 0,1 0 0,-1 0 1,1 0-1,-1-1 0,1 1 0,-1 0 0,1-1 0,-1 1 0,0-1 0,-1 1 1,-4-1 19,0-1 1,0 0 0,0 0 0,0 0-1,0-1 1,0 0 0,0 0 0,1-1 0,-11-5-1,-12-4-154,27 11 79,-3 0-6,0-1 1,-1 0-1,1-1 1,0 1 0,1-1-1,-1 0 1,-5-5-1,9 6-195,6 3 40,12 1 55,20 0 337,66 12-1,-50-6-156,-23-4-60,0 0-1,0-3 1,0 0 0,0-2 0,50-7 0,-61 1-1660,-8 3-2114,3 2 853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8:13.24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34 12 7040,'-33'-12'3200,"33"21"-2656,8-14-736,6 1 128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8:01.18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21 875 3648,'-21'0'4197,"32"0"3259,-2-1-7003,-1 1 0,1-1 1,0 0-1,-1-1 0,1 0 0,-1 0 1,0-1-1,0 0 0,9-5 1,-9 3-299,0 0 1,0 0 0,-1 0 0,1-1 0,-1-1 0,-1 1-1,1-1 1,-1 0 0,-1-1 0,1 1 0,-1-1 0,-1 0-1,7-14 1,27-67 255,-29 66-299,-2 0 0,7-30 0,-9 30-61,16-41-1,-19 50-96,1 0-159,-1 12 42,1 7-41,0 3 122,-1 0 0,0 0 0,2 14 1,0 3-3,27 197 20,-29-201 119,4 51 60,-6-65-6,0 1 0,-1 0 0,0-1 0,0 1 0,-1 0 0,-4 14 0,5-22-87,1 1-1,0 0 1,-1 0-1,1-1 0,-1 1 1,1 0-1,-1-1 1,1 1-1,-1-1 0,1 1 1,-1-1-1,0 1 1,1-1-1,-1 1 0,1-1 1,-1 1-1,0-1 1,0 0-1,1 1 1,-1-1-1,0 0 0,0 0 1,1 0-1,-1 1 1,0-1-1,0 0 0,0 0 1,1 0-1,-1 0 1,0 0-1,0 0 0,0-1 1,1 1-1,-1 0 1,0 0-1,0-1 1,1 1-1,-1 0 0,0-1 1,1 1-1,-1 0 1,0-1-1,0 0 0,-6-3 38,1-1 0,0 0 1,0 0-1,-6-6 0,4 3-91,-1-1 0,1 0 0,1-1 0,0 1 0,-7-12 0,11 16 110,-3-8-660,8 11 161,7 6 87,-3-1 349,0 0-1,0-1 1,0 1 0,0-1 0,1-1-1,-1 1 1,0-1 0,1 0 0,0-1-1,-1 0 1,1 0 0,-1 0 0,1 0-1,-1-1 1,1 0 0,-1-1-1,11-3 1,-7 1 67,1 0 0,-1-1-1,0 0 1,0 0 0,-1-1 0,1-1-1,-1 1 1,0-2 0,14-15 0,11-18 5,-1-3 1,-3 0-1,-2-2 0,31-67 1,-44 83-117,0 2 38,-2 0-1,-1-1 1,13-48-1,-10-15-51,-13 76 59,-1 0 0,-1 0 0,-2-30 1,0 41-45,1-1 0,0 1 1,-1-1-1,0 1 1,-4-6-1,6 9 7,-2 0-1,1 0 0,0 0 0,0 0 1,0 0-1,-1 1 0,1-1 1,-1 0-1,0 1 0,1-1 0,-1 1 1,0 0-1,-3-2 0,4 2 5,-1 1-1,1 0 0,0 0 0,-1 0 0,1 0 1,0 0-1,-1 0 0,1 0 0,0 1 1,0-1-1,-1 0 0,1 1 0,0-1 1,0 1-1,0-1 0,-1 1 0,1 0 1,0-1-1,0 1 0,-2 1 0,-17 19-121,7-3 103,0-1 0,2 2 0,0 0 0,1 0 0,1 1 0,0 0 0,2 0-1,0 1 1,2 0 0,0 0 0,1 1 0,-1 26 0,4 7 41,7 71 0,-2-96 67,1-1 1,1 0 0,2 0 0,11 30-1,-14-47-38,0 0 0,1 1 0,1-2 0,0 1 0,17 20 0,-21-28 28,0-1-1,1 0 1,-1 0-1,1 0 1,-1 0 0,1-1-1,0 0 1,0 1-1,6 1 1,-7-3-7,0 0 0,-1-1 0,1 1 0,0-1 0,0 0 1,0 0-1,0 0 0,0 0 0,0 0 0,0 0 0,0-1 0,-1 1 0,1-1 0,0 0 0,5-2 1,-2-1-24,-1 1 1,1-1-1,-1 0 1,1-1-1,-1 1 1,0-1-1,-1 0 1,1 0-1,-1 0 1,7-12 0,2-7-37,14-32 0,-26 54 11,15-43 12,-12 33-177,0 0 0,0 1 0,7-13 0,-11 24 155,0 0 0,0 0 0,0 0 0,0 0 0,1 0 0,-1 0 0,0 0 0,0 0 0,0-1 1,0 1-1,0 0 0,0 0 0,0 0 0,0 0 0,0 0 0,0 0 0,0 0 0,0 0 0,0 0 0,0 0 1,0 0-1,0 0 0,0 0 0,0 0 0,1 0 0,-1 0 0,0 0 0,0 0 0,0 0 0,0 0 0,0 0 1,0 0-1,0 0 0,0 0 0,0 0 0,0 0 0,0 0 0,0 0 0,0 1 0,0-1 0,0 0 0,0 0 1,0 0-1,0 0 0,0 0 0,0 0 0,1 0 0,-1 0 0,0 0 0,0 0 0,0 0 0,0 0 0,0 0 1,0 0-1,0 0 0,0 0 0,0 0 0,0 0 0,0 0 0,0 1 0,0-1 0,0 0 0,2 7-85,1 9 2,-1 16-147,1-1 195,8 44 0,-9-66 56,0 0 1,1-1 0,0 1-1,0-1 1,1 0 0,0 0 0,1 0-1,0-1 1,10 13 0,-15-19-1,1 0 1,0 0-1,0 0 0,0 0 1,0-1-1,0 1 1,0 0-1,1 0 1,-1-1-1,0 1 1,0-1-1,0 1 0,0-1 1,1 0-1,-1 1 1,0-1-1,1 0 1,-1 0-1,0 0 1,0 0-1,1 0 1,-1 0-1,0 0 0,1 0 1,-1-1-1,0 1 1,0 0-1,1-1 1,-1 1-1,0-1 1,0 1-1,0-1 0,0 0 1,0 1-1,0-1 1,2-1-1,10-9 55,0-1-1,0 0 0,14-18 0,5-6-99,35-30 91,-50 45-40,-14 17-23,-1 1-1,1 0 0,0-1 0,-1 1 1,1 1-1,6-5 0,3-6-108,-12 13-3,-5 8-16,3-4 116,0-1 1,-1 1 0,1-1-1,-1 0 1,-4 4 0,-8 9-51,-4 11 17,2 0 1,1 1-1,1 1 1,1 0-1,-12 38 1,26-67 58,0 1-1,0-1 1,0 0 0,-1 1 0,1-1 0,0 1 0,0-1 0,0 0 0,0 1 0,0-1 0,0 0 0,-1 1 0,1-1 0,0 1 0,0-1 0,0 0-1,0 1 1,1-1 0,-1 1 0,0-1 0,0 0 0,0 1 0,0-1 0,0 0 0,0 1 0,1-1 0,-1 0 0,0 1 0,0-1 0,0 0 0,1 1 0,-1-1-1,1 1 1,0-1 6,-1 0 0,1 0 0,0 0-1,0 0 1,0 0 0,0 0 0,0-1-1,0 1 1,-1 0 0,1 0-1,0-1 1,0 1 0,0 0 0,0-1-1,4-2 32,0 0 0,-1 0-1,1 0 1,5-6 0,-3 1 9,0 0 0,-1-1 0,-1 0 0,1 0 0,7-19 0,16-56-82,-18 49-265,-10 26-111,1 15 95,3 5 240,-1 1-1,0 0 1,-1 0 0,0 0-1,-1 1 1,2 20 0,-4 82 18,-32 184 161,27-272-15,0 0-1,-2 0 0,-1 0 1,-17 38-1,23-61-50,0-1 0,0 1 1,-1-1-1,1 0 0,-1 0 1,0 0-1,1 0 0,-7 4 0,8-5-16,1-2-33,-1 1 36,0 0-1,-1 0 0,1 0 1,0 0-1,0 0 0,-1 0 1,1-1-1,0 1 0,-4 1 1,4-2-21,0 0 1,0 0-1,0-1 1,0 1-1,0 0 1,0 0 0,0-1-1,0 1 1,0 0-1,0-1 1,0 1-1,0-1 1,1 1-1,-1-1 1,0 1 0,0-1-1,0 0 1,0-1-1,-4-3-19,0 0 0,1 0 0,0-1 0,0 0 0,0 0 0,1 0 0,0 0 0,0 0 0,1-1 0,0 1 0,0-1 0,0 0 0,0-8 0,-1-2-53,2 0 0,0 1 0,0-1-1,4-26 1,-1 29 47,0 1-1,1 0 0,0 0 1,1 1-1,0-1 0,1 1 1,1 0-1,0 0 0,0 0 1,1 1-1,1 0 0,0 0 1,0 1-1,1 0 0,11-10 1,54-42-84,-39 35 104,-2-2 0,-1-2 1,38-45-1,-42 34-2,39-77 0,-53 92-46,26-50 108,53-149 0,-81 184-104,8-50 0,-19 83 37,1 1-19,0-5-111,1 0 0,-1-18 0,-3 44-54,-1-1 1,-6 21-1,-3 11 91,-22 169 77,11-86 105,-19 131 234,41-255-260,-1 0 1,1 0 0,0 0-1,0 0 1,0 0 0,0 0-1,2 4 1,-2-7-60,0 0 1,0 1-1,0-1 1,0 0 0,0 0-1,0 0 1,0 1-1,1-1 1,-1 0-1,0 0 1,0 0-1,0 1 1,0-1-1,1 0 1,-1 0-1,0 0 1,0 0-1,0 0 1,1 1-1,-1-1 1,0 0 0,0 0-1,1 0 1,-1 0-1,0 0 1,0 0-1,1 0 1,-1 0-1,0 0 1,0 0-1,1 0 1,12-8 144,-6 1-144,-1-1 0,0-1 1,0 1-1,0-1 1,-1 1-1,-1-2 1,7-17-1,-5 13-87,1 0-1,9-15 0,-15 26 53,1 0-20,0 1-1,0-1 1,0 1-1,0-1 0,0 1 1,3-3-1,-5 5 37,1 0 1,-1-1-1,1 1 0,-1 0 0,1 0 0,-1 0 1,1-1-1,-1 1 0,1 0 0,-1 0 1,1 0-1,-1 0 0,1 0 0,-1 0 0,1 0 1,0 0-1,-1 0 0,1 0 0,-1 0 1,1 1-1,-1-1 0,1 0 0,-1 0 0,1 0 1,-1 1-1,1-1 0,-1 0 0,1 1 1,-1-1-1,0 0 0,1 1 0,-1-1 0,1 1 1,-1-1-1,0 0 0,0 1 0,1-1 1,-1 1-1,0-1 0,1 2 0,3 5-38,-1 1 1,0 0-1,0 0 0,-1 0 0,0 0 0,2 16 1,0-3-91,-3-12 189,2 0 0,-1-1 0,2 1 0,4 10 0,-7-17-32,0 0 0,0 0 0,0 0 0,0 0 0,0 0 0,1-1 1,-1 1-1,1 0 0,-1-1 0,1 1 0,-1-1 0,1 1 0,0-1 0,0 0 0,0 0 0,0 0 0,0 0 0,0 0 0,0 0 0,0-1 0,0 1 0,0-1 1,3 1-1,-2-1 20,-1-1 1,0 1 0,1-1 0,-1 0-1,0 0 1,0 0 0,0 0 0,1 0 0,-1 0-1,0 0 1,0-1 0,-1 1 0,1-1 0,0 0-1,0 1 1,2-4 0,1-1 2,2-1-11,0-1 0,-1 1 1,0-2-1,0 1 1,-1-1-1,7-14 1,1-2 1,118-252 94,-60 82-171,-68 187 6,-1 1 1,0-1-1,-1 1 0,0-1 0,0 0 1,0 0-1,-1 1 0,-1-11 1,1 18 28,0 0 1,0 0 0,0 0 0,-1 0 0,1 0 0,0 0 0,0 0 0,0 0 0,0 0 0,0-1 0,0 1 0,0 0 0,-1 0 0,1 0 0,0 0-1,0 0 1,0 0 0,0 0 0,0 0 0,-1 0 0,1 0 0,0 0 0,0 0 0,0 0 0,0 0 0,0 0 0,0 1 0,0-1 0,-1 0 0,1 0-1,0 0 1,0 0 0,0 0 0,0 0 0,0 0 0,0 0 0,0 0 0,0 0 0,-1 0 0,1 1 0,0-1 0,0 0 0,0 0 0,0 0 0,0 0-1,0 0 1,0 0 0,0 0 0,0 1 0,0-1 0,-10 12-38,-7 16 99,9-9-55,0 0 1,2 1 0,0 0-1,1 0 1,-2 21 0,6-36 18,-9 70-38,3 1 0,3 85 1,5-124 150,1 0-1,2-1 1,13 60 0,-16-94-162,-1 0 0,0-1 0,1 1 0,0 0 0,-1-1 1,1 1-1,0-1 0,0 1 0,0-1 0,1 2 0,3-3-2425,0-8-2588,-1 2 2511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8:01.51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24 1 6560,'-1'0'-30,"-19"1"2877,20-1-2776,-1 0 1,1 0 0,0 0 0,0 0 0,0 0 0,0 1 0,0-1 0,0 0 0,-1 0 864,1 0-864,0 1 0,-1-1 0,1 0 0,0 0 0,0 0 0,0 0 0,0 0 0,0 0 0,0 0 0,0 0 0,0 1 0,0-1 0,0 0 0,0 0 0,0 0 0,0 0 0,0 0 0,0 0 0,0 0 0,0 0 0,0 1-1,0-1 1,0 0 0,0 0 0,1 0 0,9 7 4312,-1-3-3877,0-1 0,0-1 0,1 0-1,-1 0 1,1-1 0,11 1-1,-4-1-181,278 24-149,-258-25-6810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8:01.90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37 22 7232,'-36'-7'3264,"44"7"-2848,-8-6 416,6 6-544,2-3-384,12-2 32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8:02.99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15 879 3648,'-14'0'10400,"20"-5"-8256,5 2-1930,-1 0 1,0-1-1,0 0 1,-1-1-1,1 0 1,-1-1-1,0 1 1,-1-2 0,1 1-1,-1-1 1,-1-1-1,10-9 1,4-14-167,-1-1 0,-2 0 0,20-47 0,41-117 318,-77 191-359,5-14-4,49-145-162,-51 142 137,0 0 0,-1 0 0,-1 0 0,-2 0 0,-1-39 0,0 59 32,-1-7-43,0 0-1,-3-13 1,4 21 26,0 0-1,-1 0 1,1-1 0,0 1-1,0 0 1,-1 0-1,1 0 1,-1 0 0,1 0-1,-1 1 1,0-1 0,1 0-1,-1 0 1,0 0-1,1 0 1,-1 1 0,0-1-1,0 0 1,0 1 0,0-1-1,0 0 1,0 1-1,0-1 1,0 1 0,0 0-1,0-1 1,0 1-1,-1-1 1,1 1 8,1 1-1,-1-1 1,1 0-1,-1 0 1,1 0 0,-1 0-1,1 0 1,-1 1-1,1-1 1,-1 0 0,1 0-1,0 1 1,-1-1-1,1 0 1,-1 1 0,1-1-1,-1 1 1,-5 6 43,-1 0-1,1 1 1,1-1 0,-8 14 0,-18 40 158,22-43-90,-3 7 119,2 2 0,1-1 0,-12 53 1,-3 82 246,21-131-320,1 0-1,2 0 1,0 0 0,2 0 0,2-1 0,0 1 0,2-1 0,1 0-1,13 32 1,-18-55-25,0 0 0,1 0 0,0 0 0,1 0-1,7 10 1,-11-15-99,1 0 1,0 0-1,0 0 0,0 0 1,0 0-1,1 0 0,-1 0 0,0 0 1,0-1-1,1 1 0,-1 0 1,0-1-1,1 1 0,-1-1 0,0 1 1,1-1-1,-1 0 0,1 0 1,-1 1-1,0-1 0,1 0 0,-1 0 1,1-1-1,-1 1 0,1 0 1,-1 0-1,1-1 0,-1 1 1,0-1-1,1 1 0,-1-1 0,0 1 1,2-2-1,4-3 48,-1-1 1,0 1-1,0-1 1,-1 0-1,0-1 1,5-7-1,-3 4-56,3-3 12,-2-1 0,9-18 0,-13 22-85,1 1-1,1-1 0,-1 1 1,2 0-1,-1 0 1,12-11-1,-18 20 34,0 0 0,1 0 0,-1-1-1,0 1 1,1 0 0,-1 0 0,1 0 0,-1 0 0,0-1 0,1 1 0,-1 0-1,1 0 1,-1 0 0,0 0 0,1 0 0,-1 0 0,1 0 0,-1 0-1,1 0 1,-1 0 0,0 0 0,1 1 0,-1-1 0,1 0 0,-1 0 0,0 0-1,1 0 1,-1 1 0,0-1 0,1 0 0,-1 0 0,0 1 0,1-1 0,-1 0-1,0 1 1,0-1 0,1 0 0,-1 1 0,0-1 0,0 0 0,0 1 0,1-1-1,-1 0 1,0 1 0,0-1 0,0 1 0,0 0 0,10 27-237,-7-18 263,11 41 37,-11-39 59,0 1 1,1-1-1,0 0 0,1 0 0,10 18 0,-15-29-58,1 1-1,0-1 1,1 1-1,-1-1 1,0 0-1,0 0 1,0 0-1,1 0 1,-1 0-1,1 0 1,-1 0-1,1 0 0,-1 0 1,1-1-1,-1 1 1,1-1-1,3 1 1,-2 0 14,0-1-1,0 0 1,0 0-1,0 0 1,0-1 0,0 1-1,0-1 1,0 1 0,4-3-1,2 0 16,-1-1 0,1-1 0,0 0 0,-1 0-1,10-9 1,11-10 84,-15 12-335,24-17 0,-37 28 157,0 1 1,-1-1-1,1 1 1,-1-1-1,1 1 1,0 0-1,-1 0 0,1-1 1,0 1-1,-1 0 1,1 0-1,0-1 1,-1 1-1,1 0 1,0 0-1,-1 0 0,1 0 1,0 0-1,0 0 1,-1 0-1,1 1 1,0-1-1,-1 0 1,1 0-1,0 0 0,-1 1 1,1-1-1,0 0 1,-1 1-1,1-1 1,-1 0-1,1 1 1,0-1-1,-1 1 0,1-1 1,-1 1-1,1-1 1,-1 1-1,0 0 1,1-1-1,-1 1 1,0-1-1,1 1 0,-1 0 1,0-1-1,0 1 1,1 0-1,-1-1 1,0 3-1,1 2-27,0 0 0,0 0-1,0 0 1,-1 0 0,-1 11 0,-4 19 112,-12 47 1,9-49-31,8-32-39,-68 261-13,-21-48 418,84-202-279,-1 0 0,-1 0 1,0 0-1,-1-1 0,0 0 1,0 0-1,-14 12 0,21-22-86,0 0-1,-1 0 1,1 0 0,0 0-1,-1 0 1,1 0-1,-1 0 1,1 0-1,-1 0 1,1-1 0,-1 1-1,0-1 1,1 1-1,-1-1 1,0 0 0,-2 0-1,2 0-17,1 0 1,-1 0-1,1-1 0,-1 1 1,1-1-1,0 1 0,-1-1 1,1 1-1,0-1 0,0 0 1,0 0-1,-1 0 0,1 0 0,0 0 1,-1-2-1,-2-1 9,1-1 1,0 1-1,0-1 1,1 0-1,0 0 1,0 0-1,0 0 0,-2-8 1,1-3 18,1 0 1,-2-28 0,4 32-31,-1-8-6,1 1 0,0 0 0,2-1 0,0 1 0,6-21 1,-4 26-14,0 1 1,1 0 0,1 0-1,0 0 1,1 1 0,0-1-1,16-18 1,-8 14 1,0 1-1,1 0 1,1 1 0,0 1 0,1 1 0,32-18-1,-13 11 2,52-19 0,-22 18-1254,-50 17-1222,33-3 0,-46 7 1668,-1 0-1,1 0 0,-1 0 0,0 0 0,1 1 1,-1-1-1,0 1 0,1 0 0,-1 0 0,0 0 1,0 1-1,0-1 0,6 4 0,11 12-4134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8:03.59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20 144 2496,'-20'1'13138,"27"-7"-9473,12-9-906,-5 6-2375,0 2 1,0-1-1,0 2 1,17-5-1,62-15-332,-64 19 33,-7 1-144,82-19-878,-35 12-3609,-15 8 1363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8:16.28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54 824 3968,'0'0'3029,"9"-1"-213,-6-2-2467,1 0 0,-1 0 1,1 0-1,-1 0 0,0 0 0,0-1 0,-1 1 0,1-1 1,-1 0-1,1 0 0,2-7 0,0 2 53,5-12 10,-1 0-1,0 0 1,9-40 0,6-67 261,0-56 79,-9-79-875,-16 262-266,-1 4 236,-2 3 17,4-6 115,-3 8-89,0 0 0,1 0-1,0 1 1,0-1 0,0 1-1,1-1 1,1 14-1,-3 8 88,-5 49 89,-27 187 124,-34 148 311,27-216 113,23-118 703,18-78-1235,-4 20 860,1-15-414,4-7-518,0 0-1,0 0 1,-1 0 0,1 0 0,0 0-1,0 0 1,0 0 0,0 0 0,0 0-1,0 1 1,0-1 0,0 0 0,-1 0-1,1 0 1,0 0 0,0 0 0,0 0-1,0 0 1,0 0 0,0 0 0,-1 0-1,1 0 1,0 0 0,0 0 0,0 0-1,0 0 1,0 0 0,0 0 0,0 0-1,-1 0 1,1 0 0,0-1 0,0 1-1,0 0 1,0 0 0,0 0 0,0 0-1,0 0 1,0 0 0,-1 0 0,1-1 9,0 1 1,0-1 0,-1 0-1,1 1 1,0-1-1,0 1 1,0-1 0,0 0-1,0 1 1,0-1-1,0 1 1,0-1 0,0 0-1,0 1 1,0-1 0,1 1-1,-1-1 1,0 0-1,0 1 1,1-1 0,-1 1-1,0-1 1,1 0-1,1-5 71,5-15-76,1 0 1,18-34-1,-5 13-20,5-13 3,4 1 0,1 1-1,3 2 1,54-65 0,76-88-109,-65 61 269,-53 74-95,-15 24 5,-1-2 1,42-95-1,-67 132-100,-2-1-1,0 0 1,0 0-1,-1-1 1,0 1-1,0-15 1,-2 25-6,0-1 1,0 1-1,0 0 0,0 0 1,0 0-1,0 0 1,0 0-1,0-1 1,-1 1-1,1 0 0,0 0 1,-1 0-1,1 0 1,-1 0-1,-1-2 1,2 3 21,0 0 1,-1-1 0,1 1-1,-1 0 1,1 0 0,-1 0-1,1 0 1,0 0 0,-1 0 0,1 0-1,-1-1 1,1 1 0,-1 0-1,1 0 1,0 1 0,-1-1-1,1 0 1,-1 0 0,1 0-1,-1 0 1,1 0 0,0 0 0,-1 0-1,1 1 1,-1-1 0,1 0-1,-1 1 1,-3 2-68,0 0 0,0 0 0,1 1-1,-1 0 1,-4 6 0,-7 10 80,2 1 0,0 0 0,1 1-1,2 1 1,-16 45 0,-25 128-131,47-177 98,-6 27-23,-7 72 0,16-105 101,1 1 0,0 0 0,0 0 0,2-1 0,0 1 0,0-1 0,1 1 0,1-1 0,0 0-1,7 13 1,-9-22 17,-1 0-1,1-1 0,0 0 0,0 1 0,0-1 0,1 0 0,-1 0 1,1 0-1,0 0 0,0-1 0,0 1 0,0-1 0,0 0 0,0 0 1,1 0-1,-1 0 0,1 0 0,0-1 0,-1 0 0,8 2 0,-2-3 50,-1 0 0,1-1 0,-1 0 0,1 0 0,-1-1 0,0 0 0,1 0 0,-1-1-1,0 0 1,-1-1 0,12-6 0,-3 0-32,0 0 0,-1-1 1,0-1-1,15-16 0,-19 16-63,0-1-1,-1 0 1,0 0-1,-1-1 1,7-15-1,-12 19 66,1 1-744,-5 10 648,0-1-1,1 0 1,-1 0-1,0 1 1,1-1-1,-1 0 0,0 1 1,0-1-1,1 0 1,-1 1-1,0-1 1,0 0-1,0 1 0,1-1 1,-1 0-1,0 1 1,0-1-1,0 1 1,0-1-1,0 1 1,0-1-1,0 0 0,0 1 1,0-1-1,0 1 1,2 12-40,-1-1 1,-1 1-1,-1 20 1,0 1 20,1-23 79,0 0 1,0 0-1,1 1 1,1-1-1,-1 0 1,2 0-1,0-1 1,7 19-1,-10-28-4,1 0-1,0 0 0,-1 0 1,1 0-1,0 0 1,0 0-1,0 0 1,-1 0-1,1 0 1,0 0-1,0-1 1,0 1-1,0 0 1,1 0-1,-1-1 1,0 1-1,0-1 1,0 1-1,0-1 1,1 0-1,0 1 1,0-1 24,1 0 1,-1 0-1,0 0 1,0-1-1,0 1 1,0-1 0,0 1-1,1-1 1,-1 0-1,0 1 1,2-3-1,6-3 86,-1 0 1,-1 0-1,1-1 0,8-9 0,14-14 5,94-94 304,-116 114-539,0 0 0,-1-1 0,0 0-1,12-22 1,-19 33-259,0 6 128,0 5 24,-2 18-65,0-10 205,3 31 0,-1-45 42,0 0 0,0 0 0,0 0 0,0-1 0,1 1 0,0 0 0,0 0 0,0-1 0,0 1 0,6 7 0,-3-6 57,0-1 0,0 1 1,0-1-1,1 0 0,8 6 0,-12-10-7,0 0-1,1 1 1,-1-1-1,0 0 1,1 0-1,-1-1 0,1 1 1,-1 0-1,1-1 1,-1 1-1,1-1 1,-1 0-1,1 0 0,0 0 1,-1 0-1,1-1 1,-1 1-1,5-2 1,4-2 19,0 0 1,0-1 0,0-1 0,-1 0 0,0 0 0,0-1-1,-1 0 1,0-1 0,0 0 0,-1-1 0,11-12-1,4-11-74,-1 0 0,19-40 0,-35 62 20,-5 7-38,5-9-175,-3 10 9,-1 7-78,3 42 2,-4-34 225,0-1 0,0 0 1,5 17-1,-4-22 41,0 2 66,1 1 1,0 0-1,1-1 1,-1 0-1,2 0 1,0 0-1,7 10 1,-11-18-28,0 0 0,1 0 0,-1 0 0,0 0 0,1 0 0,-1-1 0,1 1 0,-1 0 0,1-1 0,-1 0 0,1 1 0,-1-1 0,1 0 0,-1 0 0,1 1 0,0-1 0,-1 0 0,1-1 0,-1 1 0,1 0 0,-1 0 0,1-1 0,-1 1 0,1-1 0,2-1 0,5-1 53,0-1 1,16-10-1,11-7 40,60-38-143,56-41 18,-141 93 32,-15 8-239,-21 17-72,-54 62 157,72-73 92,0 1 0,1 0 0,-1 0 0,1 1 0,1 0 0,0 0 0,-7 16 0,11-24 41,1 1 1,-1-1-1,1 1 1,0-1-1,-1 1 0,1-1 1,0 1-1,0-1 1,0 1-1,0-1 1,0 1-1,0 0 1,0-1-1,1 1 1,-1-1-1,0 1 1,1-1-1,0 1 1,-1-1-1,1 0 1,0 1-1,-1-1 1,1 0-1,0 1 1,0-1-1,2 1 0,-2 0-7,1-1-1,0 0 0,0 1 0,0-1 1,0 0-1,0 0 0,0 0 0,0-1 1,0 1-1,0 0 0,0-1 0,0 1 0,1-1 1,-1 0-1,0 0 0,0 0 0,3 0 1,1-1 65,-1 0 0,0 0 0,1 0 0,-1-1 0,0 0 0,0 0 0,0 0 0,0-1 0,5-3 1,4-4 59,19-18 0,-22 19-97,-4 2-2,1-1-1,-1 0 1,0 0 0,-1-1-1,0 1 1,0-2 0,7-13-1,-3-2-17,13-45 0,-12 27 27,-1-1 0,-3 0-1,2-46 1,-5 19-170,-6-90 1,3 159 102,-1 1 0,0 0 0,0 0 0,0-1 0,0 1 0,-1 0 0,1-1 1,0 1-1,0 0 0,-1 0 0,1 0 0,-1-1 0,1 1 0,-1 0 0,1 0 1,-1 0-1,0 0 0,0 0 0,1 0 0,-1 0 0,-2-1 0,3 2 21,0 0 0,0 0 1,0-1-1,0 1 0,0 0 0,0 0 0,-1 0 0,1 0 0,0 0 0,0 0 0,0 0 0,0 0 0,0 0 1,-1 0-1,1 0 0,0 0 0,0 0 0,0 0 0,0 0 0,-1 0 0,1 0 0,0 0 0,0 0 0,0 0 1,0 0-1,0 0 0,-1 0 0,1 0 0,0 0 0,0 1 0,0-1 0,0 0 0,0 0 0,-1 0 0,1 0 1,0 0-1,0 0 0,0 0 0,0 1 0,0-1 0,0 0 0,0 0 0,0 0 0,-2 4-30,0 0 0,0-1 1,0 1-1,1 0 0,0 0 0,0 0 0,0 0 0,0 0 0,0 8 0,1-8 28,-7 56-21,4 1 1,2 0 0,2 0-1,4 0 1,18 97 0,-10-97 87,26 76 1,-10-67-4614,-28-69 4214,2 7-1126,3-5-2388,-2 0 1487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2:10.55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54 1106 3808,'-3'-2'494,"-1"0"0,1 0 1,0 0-1,0 0 0,0 0 0,0 0 0,0-1 1,1 1-1,-1-1 0,1 0 0,0 0 0,0 0 1,0 0-1,-3-7 0,3 7-279,0-1 0,1 1 0,0-1 1,-1 0-1,1 0 0,1 1 0,-1-1 0,0 0 0,1 0 0,0 0 1,0 0-1,0 0 0,1 1 0,-1-1 0,1 0 0,0 0 0,2-5 1,1-2 20,1 0 1,1 0 0,0 0-1,12-15 1,-12 18-233,0-1-1,0 1 1,1 0 0,0 1 0,0 0-1,1 0 1,0 0 0,1 1-1,8-5 1,-16 10-15,-1 1 0,1-1 0,0 1 0,-1 0-1,1-1 1,0 1 0,-1 0 0,1-1 0,0 1 0,0 0 0,-1 0-1,1-1 1,0 1 0,0 0 0,-1 0 0,1 0 0,0 0-1,0 0 1,0 0 0,-1 1 0,1-1 0,0 0 0,0 0 0,-1 0-1,1 1 1,0-1 0,-1 0 0,1 1 0,0-1 0,-1 1 0,1-1-1,0 1 1,-1-1 0,1 1 0,-1-1 0,1 1 0,-1-1 0,1 1-1,-1 0 1,1-1 0,-1 2 0,2 3-7,-1 0 1,0 0-1,0 0 1,0-1-1,0 10 0,-1-6 43,3 193 221,-5-105-140,2-71-7,-1-8 5,1 1 0,1-1 0,0 1 0,1-1 0,1 0 0,6 21-1,-8-36-24,0 0-1,0 0 0,0 0 0,-1 0 0,2 0 0,-1-1 0,0 1 0,0 0 0,1 0 0,-1-1 0,1 1 0,-1-1 0,1 1 0,3 1 0,-4-2-14,1-1 0,0 1 0,-1-1 0,1 1 0,-1-1-1,1 0 1,-1 0 0,1 0 0,0 0 0,-1 0 0,1 0 0,-1 0 0,1-1-1,0 1 1,-1 0 0,1-1 0,-1 1 0,1-1 0,-1 0 0,1 1 0,1-3-1,8-4 54,0-1-1,0 0 0,-1 0 1,-1-1-1,0-1 0,0 1 1,0-1-1,12-22 0,2-6 11,23-55 1,61-183 117,-103 262-287,0 1 1,-1 0-1,-1-1 1,2-26-1,-4 39-1,0 0 1,0 0-1,0 0 0,0 0 1,0 0-1,0 0 0,0 0 1,0 0-1,-1 0 0,1 0 1,0 0-1,-1 0 0,1 0 1,0 0-1,-1 0 0,1 0 1,-1 1-1,1-1 0,-1 0 1,0 0-1,1 1 0,-1-1 1,0 0-1,0 1 0,1-1 1,-1 0-1,0 1 0,0-1 1,0 1-1,0 0 0,0-1 1,-1 0-1,2 2 37,0-1 0,0 0-1,0 0 1,0 0 0,0 0 0,0 0 0,0 0-1,0 0 1,-1 0 0,1 0 0,0 0 0,0 0-1,0 0 1,0 0 0,0 0 0,0 0 0,0 1-1,0-1 1,0 0 0,0 0 0,0 0 0,0 0-1,0 0 1,0 0 0,0 0 0,0 0 0,0 1-1,0-1 1,0 0 0,0 0 0,0 0 0,0 0-1,0 0 1,0 0 0,0 0 0,0 0-1,0 1 1,0-1 0,0 0 0,0 0 0,0 0-1,0 0 1,0 0 0,0 0 0,0 0 0,0 0-1,0 0 1,0 0 0,6 10-113,6 6 35,-2-8 104,-1-1 0,1 0-1,1 0 1,-1-1-1,17 7 1,-14-7 17,4 2 23,0-1-1,0 0 1,1-2 0,31 7-1,-40-10 1,-1-1-1,1-1 1,0 1-1,0-1 1,-1-1-1,1 0 1,0 0-1,-1-1 1,1 0-1,-1 0 1,0-1 0,11-4-1,14-12 215,0-1 0,53-44-1,-40 29-433,-46 37 97,-1-1 0,0 0-1,0 1 1,0-1 0,1 1-1,-1-1 1,1 1 0,-1 0-1,1-1 1,-1 1 0,1 0-1,0 1 1,-4 35 48,2-13-11,-3 14 11,-1 74-1,7-98 46,0-1 1,1 1 0,0 0 0,1-1 0,0 1-1,2-1 1,0 0 0,7 16 0,-10-27 23,0 1 0,0 0 0,1-1 0,-1 1 0,1-1 0,0 0 0,0 0 0,0 0 0,0 0 0,0-1 1,1 1-1,-1-1 0,5 2 0,-5-3-3,0 1 0,0-2 0,-1 1 0,2 0 0,-1 0 0,0-1 0,0 0 1,0 1-1,0-1 0,0 0 0,0-1 0,0 1 0,0-1 0,0 1 0,0-1 0,0 0 0,0 0 1,5-2-1,3-3 17,-1 0 1,1-1 0,-1-1 0,0 1 0,-1-2-1,0 1 1,15-19 0,47-75 468,-68 98-520,101-164 31,-83 133-187,-13 20 78,1-1 1,1 2-1,0 0 0,14-14 0,-24 27 52,0 1-1,0 0 1,0 0 0,0 0-1,0 0 1,1 0 0,-1 0-1,0 0 1,0 0 0,0 0-1,0 0 1,1 1 0,-1-1-1,0 0 1,0 0 0,0 0-1,0 0 1,0 0 0,0 0-1,1 0 1,-1 0 0,0 0-1,0 0 1,0 0 0,0 1-1,0-1 1,0 0 0,0 0-1,0 0 1,1 0 0,-1 0-1,0 0 1,0 1 0,0-1 0,0 0-1,0 0 1,0 0 0,0 0-1,0 0 1,0 1 0,0-1-1,4 10-137,-3-7 115,2 9 12,0-1 0,-1 1-1,0 0 1,-1 0 0,0 17 0,0 1 29,0 41 143,-13 112-1,4-96 85,8-83-173,-1 0-1,1 0 1,-1-1 0,0 1 0,-2 7-1,2-11-39,1 1 0,0 0 0,-1 0 0,1 0-1,-1-1 1,1 1 0,-1 0 0,0-1 0,1 1 0,-1 0-1,0-1 1,1 1 0,-1-1 0,0 1 0,0-1 0,1 1-1,-1-1 1,0 0 0,0 1 0,0-1 0,0 0 0,1 0-1,-1 0 1,0 1 0,0-1 0,0 0 0,0 0 0,0 0-1,-1-1 1,-1 1 12,0-1-1,1 0 1,-1 0-1,1 0 1,-1 0-1,1 0 1,-1-1-1,1 1 1,0-1 0,0 1-1,-3-4 1,-25-26 125,26 26-137,-15-17 56,-26-28-195,39 43 30,-1 1-1,0 0 1,-1 1 0,1-1-1,-11-4 1,17 10 64,1-1 1,-1 1-1,0-1 1,0 1-1,0-1 0,0 1 1,0 0-1,0 0 1,0 0-1,0-1 0,0 1 1,0 0-1,0 0 1,0 0-1,-1 1 1,2-1 12,-1 0 0,1 0 0,0 0 0,-1 1 0,1-1 0,0 0 0,-1 0 0,1 1 0,0-1 0,-1 0 0,1 0 0,0 1 0,0-1 0,0 0 0,-1 1 0,1-1 0,0 1 0,0-1 0,0 0 0,0 1 0,-1-1 0,1 0 0,0 1 0,0-1 0,0 1 0,0 1-5,0 1 1,1-1 0,-1 0 0,0 1 0,1-1 0,-1 0 0,1 0 0,0 0 0,0 0 0,0 1 0,1 1 0,6 7-37,0 0 0,0 0 1,1-1-1,1 0 0,0 0 0,20 15 1,-10-11 28,1-1 0,0 0 0,24 9 0,-37-19 46,1 1 1,-1-1-1,1-1 0,0 1 0,16 1 1,-21-4 2,1 0 0,-1 0-1,0 0 1,1 0 0,-1-1 0,1 0 0,-1 0 0,0 0 0,1 0 0,-1-1 0,0 0 0,0 1 0,0-1 0,4-4 0,5-3 46,-1-2 0,-1 1 0,0-2 0,15-19 0,34-55 100,-53 74-125,69-99-13,-63 93-89,2 1-1,0 1 1,32-27 0,-38 35 64,-4 4-61,0 0 0,0 0 0,0 0 0,1 1 1,0 0-1,-1 0 0,1 0 0,10-2 0,-10 3 19,-1 1 0,1-1 0,0 2 1,0-1-1,0 1 0,0 0 0,0 0 0,0 0 0,-1 1 0,1 0 0,0 0 0,0 0 0,0 1 0,7 3 0,-3 0 58,1 1 0,-1-1-1,0 2 1,0 0 0,-1 0-1,0 0 1,0 1 0,-1 1-1,0 0 1,0 0 0,-1 0-1,0 1 1,-1 0 0,7 14-1,-12-22 252,-17-16 356,3 2-627,0 1 0,-1 0 0,-1 0 1,-19-9-1,27 16-34,-1 1 1,0 0-1,0 0 1,1 1-1,-1 0 1,-1 0-1,1 1 1,0 0-1,0 1 1,0 0-1,-15 1 1,15 0-3,1 1 1,0 0-1,0 0 0,0 0 1,0 1-1,0 0 1,1 0-1,-1 1 1,1 0-1,0 0 1,0 0-1,0 1 1,1 0-1,0 0 1,-1 0-1,2 1 1,-1 0-1,1 0 0,0 0 1,0 0-1,0 1 1,1-1-1,-4 13 1,3-8 20,1 0 0,0 0 0,1 0 0,0 1 0,0-1 0,1 1 0,1 0 0,0-1-1,1 1 1,0-1 0,0 1 0,1-1 0,1 1 0,5 13 0,-4-16 3,0 0-1,1 0 0,0-1 0,0 0 1,1 0-1,0-1 0,12 12 0,-2-4-32,0-2 0,27 18 0,-34-25 70,0-1-1,0 1 1,1-1-1,0-1 1,-1 0-1,2 0 1,-1-1-1,0 0 1,1-1-1,-1 0 0,1-1 1,-1 0-1,1-1 1,0 0-1,0 0 1,-1-1-1,1-1 1,-1 0-1,21-6 1,-1-5-1,0-2 1,-1 0 0,34-26-1,-57 37-24,54-35 102,-3-2 1,-1-3-1,82-83 0,-129 117-52,-1 0 0,14-21 0,-21 30-59,-1 0-1,1 0 1,0 1-1,-1-1 1,1 0 0,-1 0-1,0 0 1,1 0-1,-1 0 1,0 0-1,1 0 1,-1 0 0,0 0-1,0 0 1,0 0-1,0 0 1,0-1 0,0 1-1,0 0 1,0 0-1,0 0 1,-1 0 0,1-1-1,-1 1-13,0 1 1,0-1-1,1 1 0,-1 0 0,0-1 0,0 1 0,0 0 1,1-1-1,-1 1 0,0 0 0,0 0 0,0 0 0,0 0 1,0 0-1,1 0 0,-1 0 0,0 0 0,0 0 0,0 0 1,0 0-1,0 1 0,1-1 0,-1 0 0,0 0 0,-1 2 1,-6 1-32,0 1 1,0 1 0,1-1 0,-1 1 0,1 1 0,0-1-1,1 1 1,0 0 0,0 1 0,-10 12 0,-2 7 9,-23 44 0,35-60 22,1 0-1,1 1 1,0-1-1,0 1 1,1 0 0,0 0-1,1 0 1,0 0-1,0 14 1,2-18 15,0 0 0,1 0 1,0 0-1,0 0 0,1 0 1,0 0-1,0-1 0,1 1 1,-1-1-1,1 1 0,1-1 1,-1 0-1,1 0 0,0 0 1,9 9-1,-9-11 24,0 0-1,1 0 1,-1 0 0,1-1 0,0 1-1,0-1 1,1 0 0,-1-1-1,0 1 1,1-1 0,0 0 0,-1 0-1,1-1 1,0 0 0,0 0-1,0 0 1,8-1 0,-2 0 48,-1-1-1,0-1 1,0 0 0,0 0-1,0-1 1,0-1 0,-1 0-1,14-6 1,-18 6-60,1 1-1,-2-1 1,1 0 0,0-1-1,-1 1 1,0-1 0,0 0 0,0-1-1,-1 1 1,1-1 0,-1 0-1,-1 0 1,1 0 0,-1 0 0,0 0-1,-1-1 1,1 0 0,-1 1-1,0-1 1,-1 0 0,0 0-1,0 0 1,-1 0 0,1 0 0,-1 0-1,-1-1 1,1 1 0,-2 0-1,1 0 1,0 1 0,-1-1 0,-1 0-1,1 0 1,-1 1 0,0 0-1,0-1 1,-1 1 0,0 0 0,0 1-1,-6-7 1,-2 0-42,-1 0 1,-1 1-1,0 1 0,0 1 1,-1 0-1,0 0 1,-1 2-1,-29-11 0,35 15-59,0 0-1,0 1 0,0 0 1,-21-1-1,31 3 81,-1 0 0,1 0 0,-1 0 0,1 0-1,-1 0 1,1 0 0,-1 0 0,1 0 0,-1 0 0,1 0-1,-1 0 1,1 1 0,-1-1 0,1 0 0,-1 0-1,1 0 1,-1 1 0,1-1 0,-1 0 0,1 1 0,-1-1-1,1 0 1,0 1 0,-1 0 0,1-1 5,0 1 0,0-1-1,0 1 1,0-1 0,0 1 0,0-1 0,0 1-1,0-1 1,1 0 0,-1 1 0,0-1 0,0 1-1,0-1 1,1 1 0,-1-1 0,0 1 0,0-1-1,1 0 1,0 1 0,2 3-11,1 0 0,0-1-1,0 0 1,5 3 0,8 5 21,1-2 0,1-1 0,-1 0-1,1-1 1,1-1 0,-1 0 0,1-2 0,0-1 0,36 3 0,-48-7 19,0 1 0,0-1 0,1 0 0,-1-1-1,0 0 1,0 0 0,0-1 0,-1 0 0,1 0 0,-1-1 0,0 0 0,9-7 0,5-4 90,-2-2-1,29-31 1,-29 29-111,54-72 231,-33 38-305,-24 33 4,-9 10 33,1 1 0,17-17 0,-22 22-254,-1 6-100,0 1 255,4 9 79,0 0 0,-1 0-1,-1 0 1,0 0 0,-1 1-1,4 24 1,1 79 133,-10 54 225,-1-142-117,0-1 1,-2 1 0,-1-1-1,-11 29 1,16-52-149,0-1 0,-1 0 0,1 0 0,-1 0-1,0 0 1,0 0 0,0 0 0,-1-1 0,1 1 0,0 0 0,-1-1 0,0 0 0,-5 4-1,6-5-20,0 0 0,0 0-1,0 0 1,0-1 0,0 1-1,0 0 1,-1-1-1,1 0 1,0 1 0,0-1-1,-1 0 1,1 0-1,0-1 1,0 1 0,-1 0-1,1-1 1,0 1 0,0-1-1,0 0 1,-1 1-1,1-1 1,0 0 0,0 0-1,-2-2 1,-3-3 12,0-1 0,1 0 0,0 0 0,0 0 0,0-1 0,1 1 0,-7-15 1,-8-10-142,18 29 103,-3-4-26,1 1 0,0-1 0,0 1 1,-5-15-1,5 13-26,4 7-53,5 6-357,1 4 414,1 0 0,0-1 0,0 0-1,1-1 1,0 0 0,1 0 0,0 0 0,11 5 0,-5-4 84,0-1 1,1 0-1,0-2 1,0 0-1,0 0 1,1-2-1,0 0 1,-1-1-1,1 0 1,0-2-1,0 0 1,0-1-1,0 0 1,0-1-1,-1-1 1,28-9-1,-23 5-1,-1-1 0,1 0 0,-2-2 0,1 0 0,-2-1 0,1-1 0,-2-1-1,1 0 1,-2-2 0,0 0 0,-1 0 0,20-27 0,31-45 89,-62 81-170,-4 5 39,1 0-1,0 0 1,-1 0 0,1 0 0,0 0-1,-1 0 1,1 1 0,0-1 0,0 0 0,0 1-1,1-2 1,-2 2 7,0 0-1,0 0 1,0 0-1,0 1 1,1-1-1,-1 0 1,0 0-1,0 0 1,0 0-1,0 0 1,0 0-1,0 0 1,0 1-1,0-1 1,0 0-1,1 0 1,-1 0-1,0 0 1,0 0-1,0 1 1,0-1-1,0 0 1,0 0-1,0 0 1,0 0-1,0 0 1,0 1-1,0-1 1,0 0-1,0 0 1,0 0 0,0 0-1,-1 1 1,1-1-1,0 0 1,0 0-1,0 0 1,0 0-1,0 0 1,0 0-1,0 1 1,-3 10-60,-2 24 0,-2 5-2,2-6 7,-3 53-1,4-35 124,4-52-58,-1 8 9,0-1 1,1 0 0,0 1 0,0-1-1,1 1 1,0-1 0,0 0 0,4 14-1,-5-20-8,1 0 1,-1 0-1,1-1 0,-1 1 0,1 0 0,-1 0 1,1 0-1,0-1 0,-1 1 0,1 0 0,0-1 1,0 1-1,0 0 0,-1-1 0,1 1 0,0-1 1,0 1-1,0-1 0,0 0 0,1 1 0,0-1 4,0 1 1,0-1-1,1 0 0,-1 0 0,0 0 0,0 0 0,0-1 1,0 1-1,3-1 0,2-2 26,0 1 0,0-1 0,-1 0 0,1-1 0,9-7 0,32-26 98,48-49 0,37-50-76,-129 131-57,38-39 73,-3-2-1,45-67 0,-64 80-48,28-68 1,4-41-2,50-189-107,-92 290 64,-2-1-1,4-47 1,-11 84-17,-1 1 1,0-1-1,0 0 0,0 1 1,-2-8-1,2 11 26,0 1 0,0-1 0,0 0 1,-1 1-1,1-1 0,0 1 0,0-1 0,-1 0 1,1 1-1,0-1 0,-1 1 0,1-1 0,0 1 0,-1-1 1,1 1-1,-1-1 0,1 1 0,-1 0 0,1-1 0,-1 1 1,0 0-1,1-1 0,-1 1 0,1 0 0,-1 0 1,0-1-1,1 1 0,-1 0 0,1 0 0,-1 0 0,0 0 1,1 0-1,-1 0 0,0 0 0,1 0 0,-1 0 0,0 0 1,1 0-1,-1 1 0,1-1 0,-1 0 0,0 0 1,1 1-1,-1-1 0,1 0 0,-1 1 0,1-1 0,-1 1 1,-6 3-22,0 1 0,1 0 0,0 0 0,0 1 0,1-1 0,-1 1 0,1 1 0,1-1 0,-1 1 0,-5 11 0,-12 21 24,-23 61-1,-7 44-165,16-40 81,4-21 169,-40 123-54,34-9 70,32-151-111,3-1 1,2 67-1,2-98 117,1 0-1,0-1 1,4 17-1,-5-26-73,1 1 1,-1-1-1,1 1 0,0-1 0,1 0 0,-1 0 0,1 0 0,-1 0 0,1 0 0,0-1 0,1 1 0,-1-1 0,4 4 0,-5-6-8,0 0-1,0 0 1,0 0-1,0 0 1,0 0 0,1 0-1,-1-1 1,0 1-1,0-1 1,1 1-1,-1-1 1,0 0 0,0 0-1,1 0 1,-1 0-1,0 0 1,1 0-1,-1-1 1,0 1-1,4-2 1,1-1 35,1 0 0,-1-1-1,0 0 1,9-7 0,-5 4-25,-1-1 1,0 0-1,0-1 1,0 0-1,-1-1 1,0 0-1,-1 0 1,9-15-1,47-84 97,9-13-297,-62 109 5,-11 13 166,1-1 0,-1 1 0,0 0 0,0 0 1,0 0-1,0 0 0,0 0 0,0 0 0,1 0 0,-1 0 0,0 0 1,0 0-1,0 0 0,0 0 0,1 0 0,-1 0 0,0 0 1,0 0-1,0 0 0,0 0 0,0 0 0,1 0 0,-1 0 0,0 0 1,0 0-1,0 0 0,0 0 0,1 0 0,-1 0 0,0 0 0,0 0 1,0 0-1,0 0 0,0 0 0,0 1 0,1-1 0,-1 0 0,0 0 1,0 0-1,0 0 0,0 0 0,0 0 0,0 1 0,1 2-28,0 1-1,-1-1 0,1 0 1,-1 1-1,0-1 0,0 5 1,0-2 19,-5 115-251,2-70 373,2 0 0,9 91 1,-7-139-76,-1 1 1,1 0 0,0 0-1,0-1 1,1 1 0,-1 0-1,1-1 1,3 6 0,-4-8-13,0 0 1,0 0-1,0 0 1,0 0 0,0 0-1,0 0 1,0 0 0,0-1-1,0 1 1,0 0-1,1-1 1,-1 1 0,0-1-1,1 1 1,-1-1-1,0 0 1,1 1 0,-1-1-1,0 0 1,1 0 0,-1 0-1,0 0 1,1 0-1,-1 0 1,1-1 0,0 1-1,10-3 43,-1-1-1,1 0 0,-1-1 1,0 0-1,-1-1 1,18-11-1,53-46-72,-78 60 24,70-63-21,23-19 58,-95 84-83,0 0 1,0 0-1,0 0 0,0 1 0,0-1 1,0 0-1,1 1 0,-1-1 1,0 1-1,0-1 0,1 1 1,-1-1-1,0 1 0,1 0 1,-1 0-1,0-1 0,1 1 1,-1 0-1,2 1 0,-3-1 16,1 0-1,-1 0 0,0 1 0,1-1 1,-1 0-1,0 0 0,1 1 0,-1-1 1,0 0-1,1 1 0,-1-1 0,0 1 1,1-1-1,-1 0 0,0 1 0,0-1 1,0 1-1,1-1 0,-1 1 0,0 0 1,-1 18-128,-1-7 139,-1 0 0,-1 0 0,0 0 0,-8 14 0,-28 49-39,11-25 19,-2 8 18,-84 165 4,84-152-20,-61 129 259,70-159 45,-2-1 1,-47 62-1,68-99-249,0 1 1,0-1 0,0 0-1,0 1 1,-1-2-1,0 1 1,0 0-1,1-1 1,-1 0 0,-1 0-1,-6 3 1,9-4-18,-1-1 0,1 1 0,0-1 1,-1 0-1,1 0 0,-1 1 0,1-2 0,-1 1 1,1 0-1,-1 0 0,1-1 0,0 1 0,-1-1 1,1 0-1,0 0 0,-1 0 0,1 0 0,0 0 1,0 0-1,0-1 0,0 1 0,-3-3 1,0-2-2,-1 0 0,1 0 0,1 0 1,-1 0-1,1-1 0,0 0 1,1 0-1,-1 0 0,1 0 0,1 0 1,-1-1-1,1 1 0,1-1 1,-1 0-1,1 1 0,0-12 1,1 2-17,1 0 0,1 0 0,0 0 0,1 0 0,0 0 0,8-19 0,-6 21-24,1 0-1,1 0 1,0 1 0,1 0 0,1 0 0,0 1 0,0 0-1,1 0 1,1 1 0,0 1 0,1 0 0,0 0 0,1 2-1,17-12 1,-1 4-13,2 2 0,-1 0-1,61-18 1,104-16-272,-110 34-264,21-6-4961,-85 14 1335,-21 7 4081,0 0-1,1-1 0,-1 1 1,0 0-1,0 0 0,0 0 0,1 0 1,-1-1-1,0 1 0,0 0 1,0 0-1,0 0 0,0-1 1,1 1-1,-1 0 0,0 0 0,0-1 1,0 1-1,0 0 0,0 0 1,0-1-1,0 1 0,0 0 0,0 0 1,0-1-1,0 1 0,0 0 1,0 0-1,0-1 0,0 1 0,0 0 1,0 0-1,0-1 0,0 1 1,0 0-1,0 0 0,0 0 1,-1-1-1,1 1 0,0 0 0,0 0 1,0 0-1,0-1 0,-1 1 1,1 0-1,0 0 0,0 0 0,0 0 1,-1-1-1,1 1 0,0 0 1,0 0-1,0 0 0,-1 0 1,1 0-1,-1 0 0,-8-5-3214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8:16.63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52 27 8128,'-34'-17'3680,"20"13"-3168,11-1 768,6 10-800,8-1-832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8:19.71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186 1 2912,'0'0'5584,"5"17"576,-6-12-5972,-1 1 1,1-1 0,-1 0 0,0 0 0,0 0 0,-1-1 0,1 1-1,-1 0 1,-3 4 0,-3 4-19,-10 24 52,2 1-1,2 1 1,-15 56 0,11-33 0,4-17-102,2 0 0,2 0 0,-7 65 0,18-98-9,0 0 0,1-1-1,0 1 1,1 0-1,0-1 1,1 0-1,0 1 1,1-1-1,0 0 1,10 18-1,-8-20 117,1 1 1,0-1-1,0-1 0,1 0 0,0 0 0,14 11 0,-3-2 311,8 0 246,-26-16 160,-1-2-974,0 1 1,0 0-1,0 0 0,0 0 0,0-1 0,0 1 0,0 0 0,0 0 0,0 0 1,0 0-1,0-1 0,0 1 0,0 0 0,0 0 0,0 0 0,1-1 0,-1 1 1,0 0-1,0 0 0,0 0 0,0 0 0,0 0 0,0-1 0,0 1 1,1 0-1,-1 0 0,0 0 0,0 0 0,0 0 0,0 0 0,1 0 0,-1-1 1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8:20.84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334 34 6816,'0'-2'295,"0"0"1,0 1-1,0-1 1,0 0-1,0 1 1,-1-1-1,1 0 1,-1 1-1,1-1 1,-1 1-1,0-1 0,1 1 1,-1-1-1,-1-1 1,1 2-128,0 1 0,0-1 0,0 0-1,1 1 1,-1-1 0,0 0 0,0 1 0,0-1 0,0 1 0,0 0-1,-1-1 1,1 1 0,0 0 0,0 0 0,0-1 0,0 1 0,0 0 0,0 0-1,0 0 1,-1 0 0,1 1 0,-1-1 0,-5 2 97,-1-1 1,1 2 0,0-1-1,-1 1 1,-12 7-1,-32 24 221,40-26-373,-19 14 219,-37 33 0,57-46-279,1 1 0,1 1 0,0-1 0,0 2 0,1-1-1,-13 25 1,21-34-8,-1-1 0,0 1 0,0 0 0,1-1 0,-1 1 0,1 0 0,0 0 0,0-1 0,-1 1-1,1 0 1,0 0 0,0-1 0,1 1 0,-1 0 0,0 0 0,0 0 0,1-1 0,-1 1-1,1 0 1,0-1 0,0 1 0,-1 0 0,1-1 0,0 1 0,0-1 0,0 0 0,1 1 0,-1-1-1,0 0 1,0 1 0,1-1 0,-1 0 0,1 0 0,-1 0 0,1 0 0,-1 0 0,1-1 0,0 1-1,-1 0 1,1-1 0,0 1 0,3 0 0,2-1 184,0-1-1,1 1 1,-1-1-1,0 0 1,0-1-1,12-3 1,-12 3-161,-1-1 0,1 0 0,-1 0-1,0 0 1,0-1 0,0 0 0,0 0 0,8-8 0,1-4 5,20-24 0,-32 37-67,3-6-35,0 0 1,-1 0-1,0-1 1,6-15 0,-7 15-177,-4 10 190,0 0-1,0 0 1,0 1-1,0-1 1,0 0-1,0 0 1,0 0-1,1 0 1,-1 0-1,0 0 1,0 1-1,0-1 1,0 0 0,0 0-1,0 0 1,0 0-1,1 0 1,-1 0-1,0 0 1,0 0-1,0 0 1,0 0-1,0 0 1,0 1-1,1-1 1,-1 0 0,0 0-1,0 0 1,0 0-1,0 0 1,1 0-1,-1 0 1,0 0-1,0 0 1,0 0-1,0 0 1,0-1-1,1 1 1,-1 0 0,0 0-1,0 0 1,0 0-1,0 0 1,0 0-1,0 0 1,1 0-1,-1 0 1,0 0-1,0 0 1,0-1 0,0 1-1,0 0 1,0 0-1,0 0 1,0 0-1,0 0 1,0 0-1,1-1 1,2 18-333,-2-13 360,1 6 1,1 0 1,1-1-1,-1 1 0,2-1 1,-1 0-1,1 0 0,1 0 1,0-1-1,12 15 0,-13-18 120,1 1 0,-1-1 0,1-1 0,0 1-1,12 7 1,-15-11-69,-1 0-1,1 0 1,0 0 0,-1 0-1,1 0 1,0-1-1,0 1 1,0-1 0,0 0-1,-1 1 1,1-1-1,0-1 1,0 1 0,0 0-1,0-1 1,0 1-1,-1-1 1,5-2 0,0 0 34,0-1 0,0 0 1,0-1-1,-1 1 0,0-1 1,0-1-1,0 1 0,-1-1 1,8-9-1,-8 7-65,1 0-1,-1-1 0,0 1 1,-1-1-1,0 0 0,0 0 1,3-14-1,3-40-997,-7 72 832,-1 0 0,0 0 1,1 18-1,-2-16 189,1 0 0,4 18 0,-3-19 6,0-1-1,1 0 0,0 1 1,1-1-1,6 9 1,-10-16-32,0 0 0,1 0 1,-1 0-1,1 0 1,-1-1-1,1 1 0,0 0 1,0-1-1,0 1 1,0-1-1,0 0 0,0 0 1,0 1-1,0-1 1,0-1-1,1 1 0,-1 0 1,0 0-1,1-1 1,-1 0-1,0 1 1,1-1-1,-1 0 0,1 0 1,-1 0-1,5-1 1,6-3 58,-1 0 0,1-1 0,-1-1 1,0 0-1,14-9 0,51-41 149,-55 37-240,10-6-12,-1-2 1,32-37-1,-62 62-13,1 0 0,-1 1 0,1-1 0,-1 0 0,1 1 0,0-1 0,0 1 0,0 0 0,0-1 0,0 1 0,0 0 0,3-1 0,-4 2 11,0 0 0,0 0-1,0 0 1,0 0-1,0 0 1,1 1 0,-1-1-1,0 0 1,0 0-1,0 1 1,0-1 0,0 1-1,-1-1 1,1 1-1,0-1 1,0 1 0,0-1-1,0 1 1,0 0-1,-1 0 1,1-1-1,0 1 1,-1 0 0,1 0-1,0 0 1,-1 0-1,1 0 1,0 1 0,25 53 1,-19-37 53,2-1 1,10 18 0,5 2-15,29 39 533,-50-72 1153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8:21.20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25 6464,'7'-18'2090,"-7"18"-2013,0-1-1,0 1 0,1 0 1,-1-1-1,0 1 0,0-1 0,1 1 1,-1 0-1,0-1 0,1 1 1,-1 0-1,0 0 0,1-1 1,-1 1-1,1 0 0,-1 0 0,0-1 1,1 1-1,-1 0 0,1 0 1,-1 0-1,1 0 0,-1 0 0,1 0 1,-1 0-1,0 0 0,1 0 1,-1 0-1,1 0 0,-1 0 1,1 0-1,-1 0 0,1 0 0,-1 0 1,1 0-1,-1 1 0,0-1 1,1 0-1,-1 0 0,1 0 1,-1 1-1,0-1 0,1 0 0,-1 1 1,0-1-1,1 0 0,-1 1 1,0-1-1,0 0 0,1 1 0,1 1 119,16 9 875,0 0 1,-1 1 0,29 26-1,-27-20-620,-4-6 29,-1 1 1,0 1-1,22 29 1,-25-25-261,-1-1 0,0 2 0,-1-1 0,-1 1 0,-1 1 0,4 19 0,-4-10 6,-2 1 1,-1-1-1,0 49 1,-7-16-308,-2 0 0,-3 0 0,-23 85 0,18-96-4185,3-1 1121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8:25.03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0 802 4896,'19'-11'8173,"-6"2"-7220,22-19 1,-21 12-617,-1-1 1,17-27-1,-1 1-176,-20 29-200,-7 10-2,0 1 0,0 0 0,0 0 0,0 0 0,0 0-1,0 0 1,1 1 0,-1-1 0,1 1 0,0 0 0,0-1-1,0 1 1,0 1 0,4-3 0,-6 4 30,-1 0 1,1 0-1,-1 0 1,0 0-1,1 0 0,-1 0 1,1 0-1,-1 0 1,1 0-1,-1 0 0,0 0 1,1 1-1,-1-1 1,1 0-1,-1 0 1,0 0-1,1 1 0,-1-1 1,0 0-1,1 1 1,-1-1-1,0 0 0,0 0 1,1 1-1,-1-1 1,0 1-1,0-1 1,0 0-1,1 1 0,-1-1 1,0 1-1,0-1 1,0 0-1,0 1 0,0-1 1,0 1-1,0-1 1,0 0-1,0 1 1,0-1-1,0 2 0,0 26 7,0-17 53,-1 12 93,-1 1-1,-8 38 1,-18 47 294,6-23 52,-61 315 1331,82-396-1741,0-3 44,1-1-1,-1 1 1,1 0-1,0-1 1,-1 1-1,1-1 1,0 1 0,0 0-1,0-1 1,1 1-1,-1-1 1,1 4-1,0-5 322,-1-14 357,-1-21-319,3-57-189,1 33-188,3 1 0,2-1 0,26-92 0,-7 66-153,5 2-1,46-90 0,-71 159 78,3-5-71,1 0 0,16-23 0,-23 38-4,-1-1 0,1 1 1,0 0-1,0 1 1,0-1-1,0 0 1,0 1-1,1 0 0,0 0 1,0 1-1,0-1 1,0 1-1,0 0 1,7-2-1,-9 4 26,1 0-1,-1 0 1,1 0 0,-1 0-1,0 0 1,1 1 0,-1 0-1,0-1 1,1 1 0,-1 0-1,0 1 1,0-1 0,0 0-1,0 1 1,0 0 0,0 0-1,4 4 1,-1-1-9,0 0 0,-1 0 0,0 1 0,0-1 0,0 1 0,-1 1 0,4 6 0,2 6 51,-1 1 1,-1 0-1,0 0 0,-2 1 1,7 35-1,-11-43 47,-1 1-1,0 0 1,0-1 0,-2 1 0,0 0-1,0 0 1,-1-1 0,-1 1 0,-8 25-1,9-35-32,1 0-1,-1-1 1,-1 1-1,1-1 0,0 1 1,-1-1-1,1 0 1,-1 1-1,0-2 1,0 1-1,-1 0 0,1 0 1,0-1-1,-1 0 1,0 0-1,1 0 1,-1 0-1,0 0 0,0-1 1,0 0-1,0 0 1,0 0-1,0 0 0,-7 0 1,-5 0 28,0-1-1,0-1 1,0 0 0,0-1 0,-16-4 0,25 3-100,4 3 37,4 1-38,0 0 17,0-1 0,1 0 1,-1 0-1,0 1 0,0-1 0,1 0 1,-1 0-1,0-1 0,0 1 0,1 0 1,-1 0-1,0 0 0,0-1 0,1 1 1,-1-1-1,2 0 0,2-1-26,76-15 29,-56 13 12,0-1 0,0-1 0,46-18-1,6-16 125,-1-2-1,-3-5 0,107-85 1,-79 43-44,-95 83-103,-7 6 70,-13 15-21,12-13-28,-138 160-272,106-118 238,-55 91-1,85-128 45,0 0 1,0 1-1,0 0 0,1-1 1,0 1-1,1 0 1,0 1-1,-1 8 0,3-16 16,0 0-1,0 1 0,0-1 1,1 0-1,-1 0 1,0 1-1,1-1 0,-1 0 1,1 0-1,-1 0 1,1 1-1,0-1 0,0 0 1,-1 0-1,1 0 0,0 0 1,0 0-1,0-1 1,0 1-1,0 0 0,0 0 1,0-1-1,0 1 1,0 0-1,1-1 0,0 1 1,1 0 32,1 0 0,-1 0 1,0 0-1,0 0 1,0-1-1,1 0 0,-1 1 1,6-2-1,-1 0 16,0-1-1,-1 0 1,0-1-1,1 1 1,-1-1-1,0-1 1,0 0-1,8-5 1,-7 4-27,0 0-8,1 0-1,-1-1 1,-1 0-1,1-1 1,-1 1 0,0-1-1,0 0 1,-1-1-1,0 0 1,5-10-1,0-1 24,-1 0-1,-1-1 0,11-38 1,9-67 4,-24 85-399,-6 37-193,-1 8 346,-1 9 94,3 6 10,1-1-1,1 1 1,1-1 0,0 0-1,10 28 1,-10-38 107,0 0 1,1-1 0,0 1-1,0-1 1,1 0-1,0 0 1,1 0-1,0-1 1,0 0 0,0 0-1,1 0 1,0-1-1,11 9 1,-14-13 22,-1 0 0,1-1 1,-1 1-1,1 0 0,0-1 0,0 0 1,-1 0-1,8 1 0,-9-2-13,0 0 0,1 0 0,-1 0 0,0 0 0,0 0-1,0-1 1,1 1 0,-1-1 0,0 1 0,0-1 0,0 0 0,0 0 0,0 0-1,0 0 1,0 0 0,0 0 0,3-4 0,1-1 20,0-1 1,0 0-1,-1 0 0,0 0 1,0-1-1,-1 0 0,6-13 0,17-64 41,-16 50-129,0-4 84,-4 12-204,19-47 0,-26 74 138,0-1 0,0 1-1,0-1 1,1 0 0,-1 1 0,0-1 0,0 1-1,1-1 1,-1 1 0,1-1 0,-1 1 0,1-1-1,-1 1 1,0-1 0,1 1 0,-1 0 0,1-1-1,0 1 1,-1 0 0,1-1 0,-1 1 0,1 0 0,-1 0-1,1-1 1,0 1 0,0 0 0,0 0 4,0 1 0,0-1 1,0 0-1,0 1 0,-1-1 0,1 1 1,0-1-1,0 1 0,-1-1 0,1 1 1,0-1-1,-1 1 0,1 0 0,0-1 1,-1 1-1,1 1 0,3 5-9,0 0 1,0 0-1,3 9 0,-6-14 17,8 20 18,-1 1 0,-1 0 1,0 1-1,-2-1 0,-1 1 1,-1 0-1,-1 0 0,-1 0 1,-4 39-1,3-57 30,-1 0 0,0-1 1,-1 1-1,-1 5 0,2-9-21,0 0 0,0 0 0,0-1-1,0 1 1,0 0 0,0-1 0,0 1 0,0-1 0,0 1-1,-1-1 1,1 0 0,-1 1 0,1-1 0,-1 0-1,-3 2 1,2-2-5,-1 1 0,0-1 0,0 1 0,1-1 0,-1 0 0,0 0 0,0-1 0,0 1 0,0-1 0,0 0 0,0 0 0,0 0 0,0-1 0,0 1 0,0-1 0,0 0 0,0 0 0,0 0 0,0-1 0,1 0 0,-1 1 0,0-1 0,1 0 0,0-1 0,-1 1 0,-4-6 0,0 2 77,-3-3-491,13 6 193,7 2 130,21 2 38,17 0 93,-2-3-65,-6 0 62,0-1 0,62-13 0,-89 13-17,0-1-1,-1 0 1,1 0-1,-1-1 1,0-1-1,-1 0 1,1 0-1,-1-1 1,0 0 0,-1-1-1,0 0 1,16-18-1,-7 2 30,-1-2 0,-1 0 1,-1-1-1,14-35 0,39-123 142,-56 145-187,-1-2 1,-2 1-1,-2-1 0,-2 0 1,-1-43-1,-6 57-325,1 28 297,1 0 0,0 0 0,0 0 0,0 0 0,0 0 0,0 0 0,0 0 0,0 0 0,-1 0 0,1-1 0,0 1 0,0 0 0,0 0 0,0 0 0,0 0 0,-1 0 0,1 0 0,0 0 0,0 0 0,0 0 0,0 1 0,0-1 0,0 0 1,-1 0-1,1 0 0,0 0 0,0 0 0,0 0 0,0 0 0,0 0 0,0 0 0,-1 0 0,1 0 0,0 0 0,0 1 0,0-1 0,0 0 0,0 0 0,0 0 0,0 0 0,0 0 0,0 0 0,0 0 0,0 1 0,-5 4-116,3 1 86,1 0 0,0 0 0,-1 0 0,2 1 0,-1-1 0,1 10 0,0 3 8,-2 57-50,4-1 0,3 1 1,21 103-1,-23-162 71,27 129 65,-22-113 63,2 0 1,18 40 0,-26-69-79,0 1 1,1-1-1,-1 1 1,1-1 0,5 7-1,-7-11-169,0 1 0,-1-1-1,1 1 1,-1-1-1,1 1 1,0-1-1,0 1 1,-1-1-1,1 1 1,0-1 0,0 0-1,-1 0 1,1 1-1,0-1 1,1 0-1,-1 0-282,0 0-1,0 0 1,0-1-1,0 1 1,0 0-1,-1 0 0,1-1 1,0 1-1,0-1 1,0 1-1,-1-1 1,1 1-1,0-1 1,-1 1-1,1-1 1,0 1-1,0-2 1,7-7-2166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8:25.36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18 9 8960,'-17'-9'4064,"25"18"-3520,1-9 1472,10 0-1216,14 0 639,6 3-831,8-3 448,0 6-608,6-6-160,-6 0-192,0-6 64,-5 6-96,0-3-800,2 3 384,-6 3-5823,-6 11 3391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8:27.24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327 60 3712,'0'0'2986,"-3"-8"284,-42-15-609,38 19-2546,0 0 1,-1 1-1,1 0 0,-1 0 1,0 0-1,0 1 1,0 0-1,0 1 0,0 0 1,-13 0-1,15 1-128,0 0 1,0 0-1,0 1 0,0 0 0,0 0 0,0 1 1,1 0-1,-1 0 0,0 0 0,1 1 0,-1-1 1,1 1-1,0 1 0,-10 6 0,5-1-18,1 1-1,0 0 1,0 0-1,1 0 1,0 1-1,-7 14 1,12-20 66,1 0 1,-1 1 0,1 0 0,0-1 0,1 1-1,0 0 1,0 0 0,0 0 0,0 0-1,1 0 1,0 0 0,0 0 0,1 0 0,-1 0-1,4 11 1,-3-15 24,0 0 0,0 1-1,0-1 1,1 0 0,-1 0 0,1 1-1,0-1 1,-1 0 0,1-1-1,0 1 1,0 0 0,0-1 0,0 1-1,0-1 1,1 1 0,-1-1-1,0 0 1,1 0 0,-1 0 0,1 0-1,2 0 1,4 2 160,1-2 1,-1 1-1,1-1 1,13 0-1,-14-1-74,0-1-1,0 0 1,0-1-1,-1 1 1,1-2-1,0 1 1,-1-1-1,0 0 1,1-1-1,-2 0 1,1 0-1,0-1 1,-1 0-1,0 0 1,11-11-1,-12 11-101,-1 0 0,-1-1 0,1 0 0,-1 0 0,0 0 0,0 0 0,-1-1 0,0 0 0,0 1 0,0-1-1,-1 0 1,0 0 0,0 0 0,-1-1 0,0 1 0,0 0 0,-1-1 0,-1-13 0,0 2-75,1 14-85,0-1 0,-1 1 0,0 0 0,0 0 0,0 0 0,-3-9 0,3 14 96,1-1 0,0 1 1,0 0-1,0-1 0,-1 1 0,1 0 0,0-1 1,0 1-1,-1 0 0,1-1 0,0 1 0,-1 0 1,1-1-1,0 1 0,-1 0 0,1 0 0,0 0 1,-1-1-1,1 1 0,-1 0 0,1 0 0,0 0 1,-1 0-1,1 0 0,-1 0 0,1 0 0,-1 0 1,1 0-1,-1 0 0,1 0 0,0 0 0,-1 0 1,1 0-1,-1 0 0,1 0 0,0 0 0,-1 0 1,1 1-1,-1-1 0,1 0 0,-1 1 0,0-1-20,0 1 0,0 0 0,-1 0-1,1 0 1,0 0 0,0 0 0,0 0-1,0 0 1,1 1 0,-2 0-1,0 4 44,0 0 0,0 0-1,0 0 1,1 0-1,0 0 1,0 0-1,1 0 1,0 1-1,0-1 1,0 0-1,1 0 1,0 0-1,0 0 1,0 0 0,1 0-1,0 0 1,0 0-1,0 0 1,1-1-1,5 9 1,-3-6 99,1-1-1,0 1 1,0-2 0,0 1 0,0-1-1,1 0 1,0 0 0,1 0-1,-1-1 1,1-1 0,0 1 0,17 6-1,-14-7 78,0-1 0,0 0 0,0 0-1,0-2 1,0 1 0,1-1 0,11-1-1,-15 0-87,-1-1 0,1 0 0,-1 0 0,0-1 1,1 0-1,-1 0 0,0-1 0,0 1 0,0-2 0,0 1 0,10-8 0,-4 0-46,-2 0 0,1 0-1,-1-1 1,-1-1 0,0 0 0,-1 0 0,0-1-1,-1 0 1,8-20 0,-13 27-67,0 0 0,0 1 0,1-1 0,0 1 0,0 0 0,1 0 0,5-6 0,-10 12 18,0 0 0,0 0 0,1 0-1,-1 0 1,0 0 0,0 0 0,0-1 0,0 1 0,1 0 0,-1 0-1,0 0 1,0 0 0,0 0 0,0 0 0,0 0 0,1 1-1,-1-1 1,0 0 0,0 0 0,0 0 0,0 0 0,1 0 0,-1 0-1,0 0 1,0 0 0,0 0 0,0 0 0,0 0 0,0 0 0,1 1-1,-1-1 1,0 0 0,0 0 0,0 0 0,0 0 0,0 0 0,0 1-1,0-1 1,0 0 0,0 0 0,0 0 0,0 0 0,0 0-1,1 1 1,-1-1 0,0 0 0,0 0 0,0 0 0,-1 1 0,3 9-18,-1-9 0,0 10 27,-1-1-1,0 1 1,0-1-1,-1 1 1,-2 11 0,1-10 9,0 0 1,1 0-1,2 23 1,-1-13 198,0-21 32,7-6 257,-3 1-439,1 0 1,0 0 0,-1-1 0,0 0 0,0 0-1,0 0 1,5-10 0,-2 4-52,58-73 54,-36 49-366,-29 35 283,1-1 1,-1 1 0,1-1 0,-1 1-1,1-1 1,-1 1 0,1-1 0,-1 1-1,1-1 1,0 1 0,-1 0-1,1-1 1,0 1 0,-1 0 0,1 0-1,0 0 1,-1-1 0,1 1 0,0 0-1,0 0 1,-1 0 0,1 0 0,0 0-1,0 0 1,-1 0 0,1 1-1,0-1 1,-1 0 0,1 0 0,0 0-1,-1 1 1,1-1 0,0 0 0,-1 1-1,1-1 1,-1 1 0,1-1 0,0 1-1,-1-1 1,1 1 0,-1-1 0,1 1-1,-1-1 1,1 2 0,4 3-82,-1 1 0,1 1 0,5 9 0,-4-5 38,-5-9 56,20 29 80,30 36 1,-42-58-15,-1 0 0,1-1 0,1 0 0,0 0 0,0-1 0,0 0 0,21 9 0,-21-11 61,0-2 0,0 0 1,0 0-1,0 0 0,1-1 0,16 0 1,-19-1-498,-1-2 0,1 1 1,15-4-1,-18 3-800,1-1 1,-1 1-1,1-2 0,-1 1 0,9-6 1,5-1-2571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8:31.17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225 643 2976,'-5'3'7248,"-5"-13"-4614,9 9-2543,-1 0-1,1 0 0,-1 0 1,0 0-1,1 0 1,-1 0-1,0 1 0,1-1 1,-1 1-1,0-1 1,0 1-1,0 0 0,1-1 1,-1 1-1,0 0 0,-3 1 1,-1-1-10,0 0 0,0 0 0,0 1 0,-7 1 0,8 0-42,0 1 1,0 0 0,0-1 0,1 1 0,-1 1 0,1-1 0,-6 6-1,-4 3 117,6-5-132,0 1-1,1-1 0,-1 2 1,2-1-1,-1 1 1,1 0-1,0 0 0,1 0 1,0 1-1,1 0 0,0 0 1,-3 12-1,6-19-6,1 1 0,-1-1 1,1 1-1,-1 0 0,1-1 0,1 1 0,-1 0 0,0-1 0,1 1 1,0-1-1,0 1 0,0-1 0,0 1 0,0-1 0,1 1 0,0-1 1,-1 0-1,3 3 0,1 0 136,-1 0 0,1 0 1,1 0-1,-1-1 0,1 0 1,0 0-1,10 7 0,-14-11-71,0 0 1,0 1-1,0-1 0,0 0 0,1-1 1,-1 1-1,0 0 0,0-1 0,0 1 0,1-1 1,-1 1-1,0-1 0,1 0 0,-1 0 1,0 0-1,1 0 0,-1-1 0,0 1 1,4-2-1,-3 1-5,0-1 0,0 1 0,0-1 0,0 0 0,0 0 0,0 0 0,-1-1 0,1 1-1,-1-1 1,0 1 0,4-6 0,1-2 45,-1-1-1,0-1 0,-1 1 0,0-1 1,5-21-1,-3 2-40,-2-1 0,3-46 0,-5 35-127,-1 31 42,-1 1-1,-1 0 1,0 0-1,-1 0 1,0-1-1,-3-12 0,2 21-278,1 4 114,-1 11 55,2 21-82,4 30 38,-3-34 211,2-1-1,8 42 1,-7-55-28,0 0 1,10 21 0,-12-31 34,1 0 0,-1 0 0,1-1 0,0 1-1,0-1 1,1 0 0,-1 0 0,1 0 0,0 0 0,8 5 0,-10-8-22,0 0 0,0 0 0,0 0 1,0-1-1,0 1 0,0 0 0,0-1 1,0 0-1,0 0 0,0 1 0,0-1 0,4-1 1,27-6 506,-19 4-313,-5 1-153,0-1 0,0 1 0,-1-2 0,1 1-1,-1-1 1,1 0 0,-1-1 0,12-9 0,-2-2-45,0-2 1,-1 0 0,-1 0-1,0-2 1,17-29 0,-14 17 47,-1-2-1,24-65 1,-39 87-23,-1 2-442,-1 20-50,-1 14 270,0 9-24,5 52 0,-3-76 217,-1-1-1,1 1 0,0 0 1,1 0-1,0-1 0,1 0 1,-1 1-1,1-1 1,1-1-1,9 13 0,-13-17 13,1-1 0,1 0 0,-1 1 0,0-1 0,0 0 0,1 0 0,-1-1 0,1 1 0,0 0 0,0-1 0,-1 0 0,1 1 0,0-1 0,0 0 0,6 1 0,-6-2-13,0 0 0,0 0 1,-1-1-1,1 1 1,0 0-1,0-1 0,0 0 1,0 0-1,0 0 0,-1 0 1,1 0-1,0 0 1,4-4-1,1-1 16,-1 0 0,0-1 0,0 0 0,0 0 0,-1-1 0,0 1 0,-1-1 0,9-16 0,-2 0 85,-1-1-1,-2-1 0,10-34 1,-12 39-183,-6 17-18,0 1 1,0 0 0,0-1 0,0 1 0,0-1 0,-1 1 0,1-5 0,0 27-77,2 0 0,1-1 0,7 26-1,3 12 7,-5-16 122,20 60 0,-23-84 31,12 29 222,-17-44-221,-1 0 1,1-1 0,0 1-1,-1 0 1,1-1 0,-1 1-1,1 0 1,0-1 0,0 1-1,-1-1 1,1 1-1,0-1 1,0 1 0,-1-1-1,1 0 1,0 0 0,0 1-1,0-1 1,0 0 0,0 0-1,0 0 1,1 0 0,20-3 236,-15 2-185,1-1-15,0-1 0,0 0 0,0 0 0,0-1 1,-1 0-1,1 0 0,-1-1 0,7-5 0,-9 6 6,11-8-1,-1-1 0,0-1 0,-1 0 0,-1-1 0,17-24 0,49-88-1,55-138 100,-128 249-125,8-29-1,0 1 155,-14 43-181,2-4-33,1-1-1,-1 0 1,-1 0-1,1 0 0,-1 0 1,0 0-1,0-8 1,-3 34-739,-8 30 0,-1 11 667,-4 82 91,-4 27 13,-8-45 75,-59 169 0,69-241 12,4-15-8,-1 0 0,-2-1 0,-37 63 0,48-92 8,0-1 0,0 0 0,-1 0 0,-10 9 0,14-14-54,0 0 0,0-1-1,0 1 1,0 0-1,-1-1 1,1 0 0,-1 1-1,1-1 1,-1 0 0,1 0-1,-1 0 1,1-1-1,-1 1 1,0-1 0,0 1-1,1-1 1,-4 0 0,3 0-18,1-1 0,0 0 0,0 0 0,0 1 0,0-1 0,0-1 0,0 1 0,0 0 0,0 0 0,0-1 0,1 1 0,-1-1 0,0 1 0,1-1 0,-1 0 0,1 0 0,0 0 0,0 0 0,0 1 0,-2-6 0,-1-2 47,1 0 1,0 0 0,-2-13 0,5 21-63,-2-8-2,0 0 1,1 0-1,1 0 0,-1 0 1,2 0-1,-1 0 1,1-1-1,0 1 1,1 0-1,0 0 1,1 1-1,0-1 1,0 0-1,1 1 1,0 0-1,0 0 1,1 0-1,0 0 0,11-13 1,0 4 14,0 0 1,1 1-1,26-20 1,62-36-114,-20 15 1,212-193 88,-294 247-19,3-2-181,-7 10-13,-2 7 183,-10 50-194,6-33 159,-4 42 0,10-67 79,0 4-2,1 0 0,0-1-1,0 1 1,0 0 0,3 10 0,-3-17 13,0 1 0,1 0 0,-1-1-1,1 1 1,0-1 0,-1 1 0,1-1 0,0 1 0,0-1 0,0 1 0,0-1-1,0 0 1,0 0 0,1 1 0,-1-1 0,0 0 0,0 0 0,1 0 0,-1 0-1,1 0 1,-1-1 0,1 1 0,-1 0 0,1-1 0,0 1 0,-1-1 0,1 0-1,0 1 1,-1-1 0,1 0 0,3 0 0,-1 0 14,0-1-1,-1 0 1,1 0 0,0 0-1,0 0 1,-1 0-1,1-1 1,-1 0 0,1 1-1,-1-1 1,0-1 0,0 1-1,0 0 1,0-1 0,0 0-1,0 1 1,-1-1 0,1 0-1,-1 0 1,0-1 0,3-4-1,-1 2-2,-1 0 0,-1 1-1,1-1 1,-1 0 0,0-1 0,0 1 0,-1 0-1,1 0 1,-1-1 0,-1 1 0,1-1-1,-2-7 1,0 4-31,-1 0 0,-1 0-1,0 1 1,0-1 0,-1 1-1,0-1 1,-1 1 0,0 0-1,0 1 1,-1-1 0,-9-10-1,11 15-40,-1 0 0,0 1 0,0 0 0,0 0 0,0 0 0,-11-4 0,9 4 64,5 2-23,-1 0 0,0 0 1,0 0-1,0 1 0,0-1 0,-4 0 0,6 1-60,3 1-5,13-1-59,31-2 128,0-3 1,57-13 0,11-1 81,-82 14-39,-25 3-66,1 0 0,0 1 0,0 0 0,1 0 0,-1 1 0,0 0 0,9 1 0,-1 0 17,-15-1-4,-1 0 1,1-1-1,0 1 1,0 0-1,0 0 0,0 0 1,0 0-1,0 0 0,0 0 1,-1 0-1,1 0 1,0 1-1,0-1 0,0 0 1,0 0-1,0 1 1,-1-1-1,1 1 0,0-1 1,0 1-1,-1-1 1,1 1-1,0-1 0,0 1 1,-1-1-1,1 1 1,-1 0-1,1 0 0,-1-1 1,1 1-1,-1 0 0,1 0 1,-1 0-1,3 13 94,-1 0-1,-1 0 1,0 25 0,-1-33 274,-1-12-298,1 6-62,0 0 0,0 0 1,0 0-1,0-1 0,0 1 0,0 0 1,-1 0-1,1 0 0,0 0 0,0 0 1,0 0-1,0 0 0,0-1 0,0 1 1,0 0-1,0 0 0,0 0 0,0 0 1,0 0-1,0 0 0,-1 0 0,1 0 0,0 0 1,0 0-1,0 0 0,0 0 0,0-1 1,0 1-1,0 0 0,-1 0 0,1 0 1,0 0-1,0 0 0,0 0 0,0 0 1,0 0-1,0 0 0,0 0 0,-1 0 1,1 0-1,0 0 0,0 0 0,0 1 1,0-1-1,0 0 0,0 0 0,0 0 1,-1 0-1,1 0 0,0 0 0,0 0 1,0 0-1,0 0 0,0 0 0,0 0 1,0 0-1,0 1 0,0-1 0,-1 0 1,-2 3-25,0 1 0,1 0 0,-1 0-1,1 0 1,-1 0 0,1 0 0,1 0 0,-1 0 0,0 1 0,1-1 0,0 1 0,0-1 0,0 1 0,0 5 0,-1 3-1,1 0 0,0 0-1,1 0 1,0 0 0,2 15 0,-1-24 43,-1-1 0,1 0 1,0 1-1,0-1 0,0 0 1,1 0-1,-1 0 0,1 0 1,0 0-1,0 0 0,0 0 1,0 0-1,0-1 0,0 1 1,1-1-1,-1 0 0,1 0 1,0 0-1,0 0 1,-1 0-1,1 0 0,1-1 1,-1 1-1,0-1 0,6 2 1,-6-3-8,0 1 1,0-1 0,-1 0 0,1 0 0,0 0 0,0 0-1,0 0 1,0-1 0,-1 1 0,1-1 0,0 0 0,0 0 0,3-1-1,0-2 31,1 1-1,-1-1 0,0 0 0,6-5 0,-5 3 21,-1 0 0,0-1 0,0 0 0,0 0 0,-1 0 0,8-16 0,21-52 238,-22 44-212,181-349 96,-176 346-167,0 0 0,-2-1 0,-2-1 0,14-60 0,-25 91-58,-1 0 0,0 0 0,-1 0 0,1 0 0,-1 0 0,0 0 1,0 0-1,-2-8 0,2 13 39,0 0-1,0 0 1,0 0 0,0 0-1,0-1 1,0 1 0,0 0 0,0 0-1,0 0 1,0 0 0,-1-1 0,1 1-1,0 0 1,0 0 0,0 0-1,0 0 1,0 0 0,0-1 0,0 1-1,-1 0 1,1 0 0,0 0-1,0 0 1,0 0 0,0 0 0,0 0-1,-1 0 1,1-1 0,0 1 0,0 0-1,0 0 1,0 0 0,-1 0-1,1 0 1,0 0 0,0 0 0,0 0-1,0 0 1,-1 0 0,1 0-1,0 0 1,0 0 0,0 0 0,0 1-1,-1-1 1,1 0 0,0 0-1,0 0 1,0 0 0,0 0 0,-1 0-1,1 0 1,0 0 0,0 0 0,0 1-1,0-1 1,0 0 0,0 0-1,0 0 1,-1 1 0,-7 10-154,7-9 133,-17 29-135,-1-1-12,-21 48 1,33-58 150,0 0 0,1 0 1,1 1-1,1-1 1,1 1-1,1 0 1,1 32-1,1-36 21,1-1 0,1 0 1,1 1-1,0-1 0,1-1 0,1 1 0,1 0 1,0-1-1,0 0 0,11 15 0,-6-12 125,1 0 0,25 28 0,-32-42-89,-1 1-1,1-1 1,0 0-1,0 0 0,0 0 1,1 0-1,-1-1 0,1 0 1,0-1-1,0 1 0,0-1 1,0 0-1,8 2 1,1-2-416,0-1-1,23 0 1,-32-2-918,1 0-1,-1 0 0,1 0 0,11-5 0,-15 5 858,8-6-3366,-8-3-1499,-3-2 1222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8:31.50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37 30 10880,'-22'-9'4928,"11"6"-4289,8-3 929,6 6-992,-3-8-96,5 8-288,-5-4-704,11 4 256,-2 0-1600,10 4 1057,-5 4-7617,0 5 4640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8:32.10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33 13 10816,'-14'-12'4864,"6"12"-4224,2 0 2431,1 0-2495,10 0-352,1 0-1376,2 7 736,3 14-6239,3 5 3647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0:55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1487 3648,'-3'-1'315,"-2"0"669,8 3 815,11-5 1508,-6-4-2472,-1-1 1,13-16-1,-8 9-274,20-29 281,-16 21-564,80-118 585,-21 31-590,104-159 857,-166 247-1021,0-1-1,-1 0 0,-1 0 1,-1-1-1,6-25 1,37-159 319,-45 161-176,-1 0 0,1-71 0,-8 108-275,-1 1 0,1 0-1,-2 0 1,1 0 0,-1 0 0,-1 0 0,0 0 0,-3-9 0,5 18 2,1-1-1,0 0 1,-1 1 0,1-1 0,-1 0-1,1 1 1,0-1 0,-1 1 0,0-1 0,1 1-1,-1-1 1,1 1 0,-1-1 0,1 1 0,-1 0-1,0-1 1,1 1 0,-1 0 0,0-1-1,0 1 1,1 0 0,-1 0 0,0 0 0,1 0-1,-1 0 1,0 0 0,0 0 0,1 0 0,-1 0-1,0 0 1,0 0 0,1 0 0,-1 0-1,0 1 1,1-1 0,-1 0 0,0 0 0,-1 2-1,0-1-19,0 0-1,-1 0 1,1 1-1,0-1 1,0 1-1,0 0 1,0 0-1,0-1 1,-3 6-1,-8 14-281,1 2 1,-17 43-1,-10 54-39,24-73 375,-19 56-141,6-22 109,-18 91 1,19-34 7,-52 226 800,41-243-438,13-46-227,23-71-119,-71 250 683,65-220-315,-1 0 1,-2-1-1,-20 45 0,28-73-165,-1-1-1,1 1 0,-1-1 1,-6 7-1,7-8-70,2-3-126,1 1 0,0-1 0,-1 0 1,1 1-1,0-1 0,-1 1 0,1-1 1,0 0-1,-1 0 0,1 1 0,-1-1 0,1 0 1,-1 0-1,1 0 0,-1 1 0,1-1 1,-1 0-1,1 0 0,-1 0 0,1 0 0,-1 0 1,1 0-1,-1 0 0,1 0 0,-1 0 1,1 0-1,-1 0 0,0-1-9,0 1 1,1-1-1,-1 0 0,0 1 1,1-1-1,-1 0 0,1 1 0,-1-1 1,1 0-1,-1 1 0,1-1 1,-1 0-1,1 0 0,-1-1 1,-1-5-72,0 0 0,0 0 1,0-10-1,1 4-15,1 0-1,0 1 0,1-1 1,1 0-1,0 0 0,0 1 1,9-23-1,0 5-59,0 1 0,17-28 0,-18 41 124,0 1-1,0 0 1,2 1 0,-1 0 0,2 1-1,0 0 1,27-20 0,8 0-23,58-30 1,-16 10-90,-51 26 196,-3-1 0,50-48 0,-49 36 35,-1-2 0,41-63-1,33-39-4,-19 56 1,-25 25-14,-24 20 295,53-70 0,-75 85-305,-2-2 1,-1 0-1,-1 0 1,12-38-1,73-212-194,-70 181 97,-29 92-56,-1 0-1,0 0 1,0 1 0,0-1 0,-1 0 0,0 0 0,0 0 0,0 0 0,-3-10-1,2 17 46,1 0-1,-1 0 1,0 0-1,1 0 0,-1 0 1,1 0-1,-1 0 1,1 0-1,-1 0 0,0 0 1,1 0-1,-1 0 1,1 0-1,-1 1 0,1-1 1,-1 0-1,1 0 0,-1 1 1,1-1-1,-1 0 1,0 1-1,1 0-41,-4 2-40,1 1 1,0 0-1,0-1 1,0 1-1,0 1 0,-4 8 1,-4 6-18,-21 35-22,-43 96-1,-11 68 14,55-138 202,-46 153 119,66-185-97,1-1 0,2 1-1,0 51 1,6-66-17,1 4 63,3 49-1,-1-75-56,0-1-1,1 1 1,0-1-1,1 1 1,0-1-1,1 0 1,0 0-1,1 0 1,6 11-1,-9-19-4,-1 0 0,1-1 0,-1 1-1,1 0 1,0 0 0,-1-1 0,1 1-1,0-1 1,0 0 0,0 0 0,0 1-1,0-1 1,1 0 0,-1-1 0,0 1-1,0 0 1,1-1 0,-1 1 0,0-1-1,1 0 1,-1 0 0,1 0 0,-1 0-1,0 0 1,1 0 0,-1 0 0,0-1-1,4-1 1,5-1 111,-1-1 0,1 0 0,-1-1 0,15-10 0,-21 13-128,11-8 40,1-1 0,-2 0 0,1-1 0,-2-1 1,0 0-1,0-1 0,13-18 0,6-16 41,27-52 1,-33 49 76,19-56-1,-39 93-215,12-44-383,-17 50-33,-1 6 88,0 4-54,-1 17-1185,-6 36 1446,0 68 0,2-17 207,4-84-54,1-1 1,3 23-1,1 16 68,-4-55-60,0-1-1,1 0 0,0 0 0,-1 0 0,2 0 0,-1-1 0,0 1 0,1 0 0,0 0 1,0-1-1,3 5 0,-5-7 4,1 0-1,0-1 1,0 1 0,0-1 0,0 1 0,0-1 0,0 1 0,0-1 0,0 0 0,1 1-1,-1-1 1,0 0 0,0 0 0,0 0 0,0 0 0,0 0 0,0 0 0,0 0-1,1 0 1,1-1 0,3 1 291,-4-1-267,0 1 0,0 0-1,0-1 1,1 1-1,-1-1 1,0 1-1,0-1 1,0 0 0,0 0-1,0 0 1,0 0-1,0 0 1,3-3 0,20-22 315,-20 20-310,10-13 103,-1 1 0,20-37 0,15-46 131,-12 25-80,34-77-86,-64 139-143,-5 9-115,1 0-1,-1 0 1,0 0 0,2-10 0,-8 17-2261,0 12 2216,3 1 62,-1 1 0,-3 15 0,-2 16-6,-4 108 177,11-80-105,1-32-18,0-27 112,1-1 0,0 0-1,1 0 1,9 26 0,-9-30 45,-1-7-65,-1 0 0,1 0 1,0 0-1,1-1 0,-1 1 0,1-1 1,-1 1-1,1-1 0,0 0 1,0 0-1,1 0 0,-1-1 0,0 1 1,1-1-1,0 0 0,-1 0 0,1 0 1,0 0-1,0-1 0,0 1 1,0-1-1,1 0 0,-1 0 0,0-1 1,6 1-1,-2-2 65,1 1 1,-1-2-1,1 1 1,-1-2-1,0 1 0,1-1 1,-1 0-1,-1 0 0,1-1 1,0 0-1,-1-1 1,0 1-1,0-1 0,0-1 1,-1 1-1,1-1 0,6-10 1,-1 2-25,-1 0 0,-1-1 0,0 0 0,-1-1 1,-1 0-1,0 0 0,7-26 0,47-181 353,-59 206-609,0 0 0,-1-1 0,-1-25 0,-14 99-2340,10-29 2479,2 0 0,3 28 0,-1-5 52,-1-24-4,-1-8-2,1 0 0,1 0 0,1 0 0,5 26 0,1-4-84,-7-28 139,2 0 1,4 17-1,-3-18-19,-4-8 6,1-1 0,0 1 0,0 0 1,0-1-1,0 1 0,2 2 0,-2-4-3,0 0 0,0 0-1,-1 0 1,1-1 0,0 1-1,0 0 1,0-1-1,0 1 1,0-1 0,0 1-1,0-1 1,0 0 0,0 1-1,0-1 1,0 0 0,0 1-1,0-1 1,0 0-1,0 0 1,2 0 0,1 0 35,0-1 1,-1 1-1,1-1 1,0 0-1,-1 0 1,1 0-1,-1-1 1,0 1-1,1-1 1,-1 0-1,0 0 1,0 0 0,0 0-1,0 0 1,0-1-1,0 1 1,-1-1-1,1 0 1,1-3-1,7-8 74,-2-2 0,15-29 0,-11 20 16,38-92 185,-13 25-313,-27 68-102,1 1 0,25-34 0,-33 51 10,1 0-1,0 0 1,0 0-1,1 1 1,-1 0-1,1 0 1,0 1-1,0 0 1,1 0-1,-1 0 1,1 1-1,0 0 1,10-3-1,-12 4-42,0 2 0,1-1 0,-1 1 0,1-1 0,-1 1 0,1 1 0,-1-1 0,1 1 0,-1 0 0,0 0 0,1 1 0,7 3 0,-1 0 3,0 1 0,0 1-1,20 15 1,-24-16 86,-1 1-1,0 0 0,-1 1 1,1 0-1,-2 0 0,1 0 0,6 13 1,7 11 69,-5-12 1011,-14-25 133,0 2-1165,0-1 0,-1 1 0,1-1 0,0 0 0,-1 1 0,0-1 0,0 1 0,0-1 0,0 1 0,-1 0 0,1 0 0,-1-1 0,0 1 0,0 0 0,0 0 0,0 0 0,0 1 0,-1-1 1,1 0-1,-6-3 0,-2-1-202,7 5 95,0 0 1,0 0 0,0 0 0,-1 0 0,1 0 0,-1 1 0,1 0 0,-1-1 0,1 1-1,-8-1 1,2 2-31,0 0 0,-1 0 0,1 1 0,0 0 0,0 1 0,0 0 0,1 0-1,-1 1 1,0 0 0,1 0 0,0 1 0,-1 0 0,2 1 0,-1 0 0,-8 6 0,4-1 15,0 1 1,0 0-1,1 1 1,0 0-1,1 0 1,0 1-1,-14 26 1,16-24 64,0 0 0,2 1-1,-1 0 1,-3 17 0,8-26 2,1 0 0,0 0 1,0 0-1,1 1 0,0-1 0,0 0 1,1 0-1,0 0 0,0 0 0,0 0 1,1 0-1,4 9 0,-3-9 68,0 0 1,1-1-1,-1 1 0,2-1 1,-1 0-1,1-1 0,0 1 1,0-1-1,0 1 0,1-2 1,0 1-1,10 6 0,-11-8 22,1 0-1,-1 0 1,1-1-1,0 0 0,-1 0 1,1 0-1,0-1 1,0 0-1,0 0 0,0 0 1,1-1-1,-1 0 1,0 0-1,0 0 0,10-3 1,-8 1 2,0 0 0,0-1 0,-1 0 0,1 0 0,-1-1 0,0 0 0,0 0 0,0-1 0,6-5 0,-5 3-17,0-1 1,0 0 0,-1-1-1,-1 0 1,0 0-1,8-15 1,8-23 195,24-73-1,8-65 209,-15-34-443,-29 137-76,27-259-616,-35 317 554,-1 0 1,-1 1-1,-2-1 1,-5-31-1,8 54 86,-1 0 0,-1 1 0,1-1 0,0 0 0,0 0-1,0 0 1,0 1 0,0-1 0,-1 0 0,1 0 0,0 1 0,-1-1 0,1 0 0,-1 1 0,1-1 0,-1 0-1,1 1 1,-1-1 0,1 0 0,-1 1 0,1-1 0,-1 1 0,0-1 0,0 1 0,0 0-8,0 0 0,0 0 1,1 0-1,-1 0 0,0 0 1,0 1-1,1-1 0,-1 0 1,0 0-1,1 1 1,-1-1-1,0 1 0,1-1 1,-1 1-1,0-1 0,1 1 1,-1-1-1,1 1 0,-2 0 1,-2 4-113,1 1 0,-1-1 1,1 0-1,0 1 0,-3 7 1,-4 13-53,1 0 0,-8 39 0,-30 325 37,44-317 281,3 0 0,3 0 0,4 0 0,23 106-1,-27-161-82,14 50 257,-16-62-196,1-1 0,0 0 0,0 0-1,1 0 1,0 0 0,-1-1 0,2 1 0,-1-1 0,7 8 0,-8-11-43,-1 1 1,1-1 0,0 0-1,-1 0 1,1 0 0,0 0-1,0 0 1,0-1 0,0 1 0,0 0-1,0-1 1,-1 0 0,1 1-1,0-1 1,0 0 0,0 0-1,0 0 1,0 0 0,0 0-1,0-1 1,0 1 0,0 0-1,0-1 1,0 0 0,0 1-1,2-2 1,4-2 129,-1-1 1,0 1-1,0-1 1,11-11-1,-14 12-136,26-25 182,-2-2 0,25-33 0,-22 25-57,-8 11-88,62-72 45,-46 57-217,55-56-507,-94 99 552,1-1-1,-1 1 1,1-1-1,-1 1 1,1-1-1,-1 1 1,1-1-1,0 1 1,-1 0-1,1-1 1,0 1-1,-1 0 1,1 0 0,0 0-1,-1-1 1,1 1-1,0 0 1,0 0-1,-1 0 1,1 0-1,0 0 1,-1 0-1,1 0 1,0 1-1,0-1 1,-1 0-1,1 0 1,0 0-1,-1 1 1,2 0-1,0 0 1,0 1 1,0-1-1,-1 1 0,1 0 0,0 0 0,-1 0 1,1 0-1,1 4 0,3 6 30,0 1 0,0 0 1,-2 0-1,1 1 0,-2 0 0,0-1 1,0 1-1,0 28 0,-2 8 146,-8 60 0,3-57 47,3-40-97,0 0 0,-1 0 0,-1-1 0,-4 17 1,6-25-19,-1-1 0,1 0 1,0 1-1,-1-1 0,0 0 1,0 0-1,0 0 0,0 0 1,0-1-1,0 1 0,-1 0 1,0-1-1,1 0 0,-1 1 1,0-1-1,0 0 0,0-1 1,0 1-1,0 0 0,-1-1 1,-3 1-1,0 0 53,-1-1-1,0-1 1,0 1-1,0-1 1,0-1-1,1 1 1,-1-2-1,0 1 1,1-1-1,-1 0 1,0 0-1,1-1 1,-8-3 0,3 0-108,0-1 0,0 1 0,1-2 1,0 0-1,0 0 0,1-1 1,-11-10-1,13 9-196,1 1 0,-10-17 1,17 25 177,0 1 1,0 0-1,0 0 1,1 0-1,-1 0 1,0-1-1,0 1 1,0 0 0,0 0-1,0 0 1,0 0-1,0-1 1,0 1-1,1 0 1,-1 0-1,0 0 1,0 0-1,0 0 1,0-1 0,0 1-1,1 0 1,-1 0-1,0 0 1,0 0-1,0 0 1,0 0-1,1 0 1,-1 0-1,0 0 1,0 0 0,0 0-1,1 0 1,-1 0-1,0 0 1,0 0-1,0 0 1,1 0-1,-1 0 1,12 0-131,0 2 0,0-1 0,0 1 1,18 6-1,48 21 39,-71-27 79,91 41 72,18 7 755,-110-48-747,0 0 1,1 0 0,-1-1-1,1 0 1,-1 0 0,1 0 0,0-1-1,-1 0 1,1 0 0,0-1-1,-1 0 1,11-2 0,-8 0 41,0-1 0,1 0 0,-2 0 0,1 0 0,0-1 0,-1-1 0,13-10 0,0-4-504,0-1 0,-1-1 0,-2-1-1,26-40 1,-34 47-1135,0 0 0,7-18-1,-14 27 312,-1 0 1,1 0-1,-1-1 0,0 1 0,-1-1 1,0 1-1,0-10 0,-1-7-2771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2:10.92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18 18 7808,'-18'-8'3520,"27"8"-3040,0 0 1504,6 0-1184,22-6 928,10 6-993,30-3 97,-2 3-480,11 0 192,-11 3-288,0-3-64,-8 0-128,-6 0-256,-9 6 96,-10-6-736,-3 3 448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8:33.98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 44 5632,'-3'-4'3764,"1"2"-1818,4 8 824,0-4-2154,-1 1 1,0 0 0,0 0-1,0 0 1,0 0 0,-1 0 0,1 0-1,-1 1 1,0-1 0,0 5 853,9-15 1063,-7 4-2457,0 0 0,1 0-1,-1 0 1,0 0 0,-1 0 0,1 0 0,0-1 0,-1 1 0,0-1-1,0 1 1,1-7 0,6-14-213,-7 21-108,1 0 142,2 6 203,-1-1-97,2 3 72,4-1-33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9:10.35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23 934 2816,'-3'2'229,"1"1"0,0 0 0,0-1-1,0 1 1,0 0 0,-3 5 0,4-6-183,1 0 186,-1 1 0,0-1-1,1 1 1,-1-1 0,1 1 0,-1-1 0,1 1 0,0 0 0,0-1-1,1 1 1,-1-1 0,1 4 0,1 11 951,-2-13-864,-1-3-111,1 0 0,0 0 0,0 0 1,0 0-1,0 0 0,0-1 0,0 1 0,0 0 0,1 0 0,-1 0 0,0 0 0,0-1 0,1 1 0,-1 0 0,1 1 0,0-2-72,0 0-1,0 0 1,0 1 0,0-1 0,0 0 0,0 0 0,0 0 0,0 0-1,0 0 1,0 0 0,-1-1 0,1 1 0,0 0 0,0 0 0,0-1-1,2 0 1,1-1 54,0 1 0,0-1 0,0 0-1,0-1 1,-1 1 0,1-1 0,-1 1 0,1-1-1,-1 0 1,0 0 0,4-5 0,3-7 207,14-23 1,-3 4-36,-9 18-194,-1 1 82,-1 0 0,10-20-1,-8 11-87,-2-1 0,0-1-1,-2 1 1,-1-1 0,7-51 0,-7 15-134,19-132 29,-24 183-123,1 1 0,1-1 0,-1 1 0,8-14 0,-8 20 38,-1-1 0,1 0 1,0 1-1,0 0 0,0 0 1,1 0-1,-1 0 0,1 1 1,0-1-1,8-5 0,-7 6 14,0 1 0,0-1 0,0 1 0,0 1 0,0-1 0,0 1 0,0-1 0,1 1 0,-1 1 0,0-1 0,1 1 0,-1 0 0,1 0 0,-1 1 0,0-1 0,1 1 0,-1 1 0,0-1 0,0 1 0,0-1 0,0 2 0,0-1 0,0 0 0,0 1 0,-1 0 0,9 7 0,-5-3 13,0 1 0,-1 0 0,0 1 0,-1 0 0,1 0 1,-2 0-1,1 1 0,7 18 0,-1 7 38,10 46 1,-14-48-47,2 7 42,-2-1-1,-1 2 0,0 44 1,-6-63 51,-2 1 1,0-1-1,-1 0 1,-2 0-1,0 0 1,-1 0-1,-11 26 1,15-43-45,-1-1 0,0 1 0,0-1 0,0 1 0,-1-1 0,0 0 0,0 0 0,0 0 1,0-1-1,0 1 0,-1-1 0,1 0 0,-1 0 0,0 0 0,0 0 0,-1 0 0,1-1 0,0 0 0,-1 0 1,1 0-1,-1-1 0,0 1 0,1-1 0,-1 0 0,0 0 0,0-1 0,0 0 0,-8 0 0,-6-2-23,1-1 0,-1-1 0,1 0-1,0-2 1,1 0 0,-1-1 0,1 0-1,1-2 1,-1 0 0,2 0 0,-1-2-1,1 0 1,-16-16 0,23 22-79,0 0-181,8 3-13,3 3-127,17 4 310,0 1 1,0 2-1,-1 0 0,31 17 1,0 1-13,-3-3 63,-28-12 53,1-1 0,1-2 0,-1 1 0,27 5 0,-42-13-13,0-1-1,0 0 1,0 0-1,0 0 1,0 0 0,0-1-1,0 0 1,0 0-1,0 0 1,0-1-1,0 0 1,-1 0-1,1 0 1,-1 0-1,1-1 1,-1 0-1,0 1 1,6-7-1,4-4 55,0 0-1,-1-1 1,17-23-1,22-43 125,-15 22 8,0 3-33,50-101-1,6-56-36,-61 134-140,32-82-127,-48 108 239,-15 46-114,0 1-1,0 0 0,0 0 0,-1-1 0,0 1 0,0 0 0,0 0 1,-2-7-1,2 12-31,0-1 0,0 0 0,0 1 0,0-1 0,-1 1 0,1-1 0,0 0 0,0 1 0,-1-1 0,1 1 0,0-1 0,-1 1 0,1-1 0,0 1 0,-1-1 0,1 1 1,-1-1-1,1 1 0,-1 0 0,1-1 0,-1 1 0,1 0 0,-1-1 0,1 1 0,-1 0 0,0-1 0,0 1 5,0 0 0,0 0 0,0 1 0,0-1 1,0 0-1,0 0 0,0 1 0,0-1 0,0 0 0,0 1 0,0-1 0,0 1 0,1-1 1,-3 2-1,-1 2-7,0 0 1,0 0 0,0 0 0,-5 7 0,-8 14-13,8-14 23,1 1 0,1 0 0,0 1 0,0-1 0,-6 18 0,-6 39 11,2 0 1,-8 82-1,19-95-7,2 87 0,4-115 70,0-19-35,1-1-1,0 1 0,0 0 0,0-1 1,1 1-1,0-1 0,1 1 0,0-1 1,0 0-1,1 0 0,0 0 0,0 0 1,1-1-1,0 0 0,1 0 0,-1 0 1,1-1-1,0 1 0,1-1 0,0-1 1,0 1-1,0-1 0,0-1 1,10 6-1,-11-8 41,0 0 0,0 0 0,1-1 0,-1 0 0,0 0 0,1 0 0,-1 0 0,0-1 0,1 0 0,-1-1 0,0 0 0,1 0 0,-1 0 0,0 0 0,0-1 0,0 0 0,0-1 0,0 1 0,0-1 0,-1 0 0,1 0 0,-1-1 0,5-4 0,5-6 64,0-1 0,-2 0 0,0-2 0,14-20 0,-24 32-107,0-1-1,0 0 1,0 1 0,-1-1 0,0 0 0,0-1 0,0 1 0,-1 0 0,0 0 0,0-1-1,0-8 1,-1 12-15,0 1 0,1 0 0,-1 0 0,0 0-1,1 0 1,0 0 0,-1 0 0,1 0 0,0 0 0,2-3-1,-2-1-26,-1 3-24,0-1-171,1 4 55,7 5 28,-1-2 105,0 1 0,0-1 0,-1 1 0,1 1-1,-1-1 1,12 12 0,-15-13 37,-1 0 0,1 1 0,0-1 1,-1 1-1,0 0 0,0 0 0,0-1 0,0 2 0,1 6 0,1 4 71,3 23 0,-5-4 110,-2-25-287,1 0 0,1 14-1,1 0 119,-3-18 3,0-1 1,1 1 0,-1 0 0,3 7-1,10 38 168,-11-36-226,-2-13 41,0 1 0,1-1 0,-1 0 0,0 1 0,0-1 0,1 1 0,-1-1 0,1 0 0,-1 1 0,1-1 0,0 0 0,-1 0 0,2 2 0,1 0 29,-1 0 0,1 0-1,-1 0 1,0 1-1,2 6 1,3-5 137,-7-5-156,1 0 0,-1 1 0,1-1 0,-1 0 1,1 1-1,-1-1 0,1 0 0,-1 1 0,0-1 0,1 0 0,-1 1 0,1-1 0,-1 1 0,0-1 0,1 1 0,-1-1 0,0 2 0,1-1 1,0-1 1,0 1 0,0 0-1,0 0 1,0 0 0,0-1-1,0 1 1,0 0 0,0-1-1,0 1 1,0-1 0,0 1-1,0-1 1,0 0 0,0 1-1,1-1 1,-1 0 0,0 0-1,2 0 1,27 2-88,-27-2 79,5-1 46,-1 1-1,0-1 1,1-1-1,-1 1 1,0-1-1,0-1 1,11-4-1,45-27 115,-29 14-85,39-28 128,-25 16-154,-39 26-4,-1 1 1,0-1-1,-1 0 0,0-1 0,0 1 1,0-1-1,-1-1 0,1 1 0,-2-1 1,6-9-1,-10 13-23,1 0 1,-1 0-1,0 0 1,0 0-1,0 0 1,-1 0-1,0 0 1,1 0-1,-1 0 0,-1 0 1,1 0-1,-1 0 1,1 0-1,-1 0 1,0 0-1,0 0 1,-1 0-1,1 0 0,-1 1 1,0-1-1,0 0 1,0 1-1,-6-7 1,4 7 47,-2-3-64,0 0-1,-1 1 0,-10-7 0,14 11-53,1 0 1,-1-1-1,0 1 1,1 0-1,-1 0 1,0 1-1,0-1 1,0 1-1,0-1 1,0 1-1,0 0 1,1 0-1,-1 0 1,-4 1-1,-2 1 0,1 1-1,-1 0 1,1 0-1,0 0 1,0 1-1,0 0 0,1 1 1,-1 0-1,1 0 1,0 0-1,1 1 1,-1 0-1,1 0 1,-10 15-1,12-17 46,1 1 0,0 0 1,0 0-1,0 0 0,1 0 0,0 0 0,0 1 1,0-1-1,0 1 0,1-1 0,0 1 0,0-1 1,1 1-1,0 0 0,0-1 0,0 1 1,0 0-1,1-1 0,0 1 0,0 0 0,1-1 1,0 1-1,3 6 0,3 4 1,1 0-1,1-1 1,0-1-1,1 1 1,0-2-1,17 15 0,-20-20 47,1-1-1,0 1 1,0-2-1,1 0 1,0 0-1,0 0 0,1-2 1,-1 1-1,1-1 1,17 4-1,-24-7-10,1-1 0,-1 1 0,1-1-1,-1 0 1,1 0 0,-1 0 0,1 0 0,0-1 0,-1 0 0,0 0-1,1 0 1,-1-1 0,6-2 0,-4 1 22,0-1 1,-1 1-1,0-1 1,0 0-1,0-1 1,0 1-1,-1-1 1,6-7-1,3-7 83,-1 0-1,14-31 1,-18 33-80,1 0 0,0 0 0,22-26 0,-28 39-80,0 1-1,0 0 1,1 0-1,-1 1 1,1-1 0,-1 1-1,1 0 1,0-1 0,0 2-1,0-1 1,0 0-1,0 1 1,1 0 0,-1 0-1,0 0 1,1 0 0,-1 1-1,0 0 1,1 0-1,-1 0 1,0 0 0,1 1-1,-1 0 1,0 0 0,1 0-1,-1 0 1,6 3-1,6 1-29,0-1-1,22 3 0,5 2 273,-36-9 16,-5-2 126,-7-7 146,2 5-593,0 1 98,0 0 1,0 0-1,-1 1 1,1-1-1,-1 1 1,0 0-1,0 0 1,-5-2-1,0-1-5,5 3-35,0 0 0,0 0-1,-1 1 1,1-1 0,-1 1 0,1 0-1,-1 0 1,1 0 0,-1 1-1,0 0 1,1 0 0,-1 0-1,1 0 1,-1 1 0,0 0 0,1 0-1,-1 0 1,1 0 0,-1 1-1,1 0 1,0-1 0,0 2-1,0-1 1,0 0 0,0 1 0,0 0-1,-3 3 1,-1 1-12,1 0 0,0 1 0,0 0 0,1 0 0,0 0 0,0 1 0,1 0 0,0 0 0,0 0 0,1 0 0,-3 14 0,4-15 38,1 1-1,1 0 0,0 0 0,0 0 0,1-1 0,0 1 1,0 0-1,4 15 0,-3-18 9,0 0 1,1 0-1,0 0 0,1 0 0,-1 0 1,1-1-1,0 1 0,1-1 1,-1 0-1,1 0 0,0 0 1,9 9-1,-12-13 12,0 0-1,0 0 1,1 0 0,-1 0 0,0-1-1,1 1 1,-1 0 0,0-1 0,1 1-1,-1 0 1,1-1 0,-1 0-1,1 1 1,-1-1 0,1 0 0,-1 0-1,1 0 1,-1 0 0,1 0 0,-1 0-1,3-1 1,-1 0 33,0 0 0,-1 0 0,1 0 0,-1-1 0,1 1 0,-1-1 0,0 0 0,0 1 0,1-1 0,2-4 0,3-5 126,0 1 0,-1-1 0,11-22 0,-17 31-174,6-14-35,0 0 0,-1-1 1,-1 1-1,0-1 0,-1-1 0,-1 1 0,-1 0 1,0-1-1,-1-21 0,0 47-30,0-1-1,1 1 1,0-1-1,0 0 1,1 0-1,-1 0 1,2 0-1,-1-1 1,1 1 0,0-1-1,0 0 1,8 8-1,8 10 107,44 39-1,-60-59-12,1-1 0,0 1 0,-1-1 0,1 1 0,1-1 0,-1-1-1,0 1 1,1-1 0,0 0 0,6 2 0,-8-4 28,0 1 1,1-1-1,-1 0 0,0 0 0,0 0 1,1 0-1,-1-1 0,0 0 0,0 0 0,0 0 1,1 0-1,-1 0 0,-1-1 0,7-3 1,4-4 12,-1-1 0,0 0 0,-1-1 0,0 0 0,15-19 0,-16 17-102,0 1 1,1 0-1,1 0 1,14-9-1,-21 17-71,-6 3 99,1 1 1,-1-1-1,1 1 0,-1-1 1,1 1-1,0 0 1,-1-1-1,1 1 0,-1 0 1,1-1-1,0 1 0,-1 0 1,1 0-1,0 0 0,-1-1 1,1 1-1,0 0 0,-1 0 1,1 0-1,0 0 0,-1 0 1,1 0-1,0 0 0,-1 1 1,1-1-1,0 0 0,-1 0 1,1 0-1,0 1 1,-1-1-1,1 0 0,-1 1 1,1-1-1,0 1 0,-1-1 1,1 0-1,-1 1 0,1-1 1,-1 1-1,1 0 0,1 2-10,0-1-1,0 1 1,0 0-1,-1-1 1,1 1-1,-1 0 1,0 0-1,0 0 0,0 0 1,0 0-1,0 1 1,0 4-1,4 12 6,-1-7 46,-1 1 0,2 26 0,-3-25 158,0 0 0,5 16 0,-6-24 35,0-13 58,2 0-211,77-147 182,-78 150-253,-1 0-56,1 0 1,0 0 0,0 1-1,0-1 1,4-4-1,-6 6 46,1 1 1,-1 0-1,1 0 0,-1-1 1,1 1-1,-1 0 0,1 0 1,-1 0-1,1-1 0,-1 1 1,1 0-1,-1 0 0,1 0 0,-1 0 1,1 0-1,-1 0 0,1 0 1,-1 0-1,1 0 0,-1 0 1,1 0-1,-1 0 0,1 1 1,-1-1-1,1 0 0,-1 0 0,1 1 1,-1-1-1,1 0 0,-1 0 1,0 1-1,1-1 0,-1 0 1,1 1-1,-1-1 0,0 1 1,1-1-1,-1 0 0,0 1 0,0-1 1,1 1-1,-1-1 0,0 1 1,0 0-1,3 4-9,-1 0 0,1 0 0,-2 0 0,1 0 0,2 9 0,-4-9 48,2-1 0,-1 1 0,1 0 0,-1-1 0,4 5 0,-5-8 59,0-1-94,1 0 0,-1 0 0,0 0 0,0 0 0,0 0 0,0 0 0,0 0 0,0 0 0,0 0 0,0 0 0,1 0 0,-1 0 0,0 1 0,0-1 0,0 0 0,0 0 0,0 0 0,0 0 0,0 0 0,0 0 0,0 0 0,0 0 0,0 0 0,0 0 0,1 0 0,-1 0 0,0 0 0,0 0 0,0 1 0,0-1 0,0 0 0,0 0 0,0 0 0,0 0 0,0 0 0,0 0 0,0 0 0,0 0 0,0 0 0,0 1 0,0-1 0,0 0 0,0 0 0,0 0 0,0 0 0,0 1 12,0-1 0,0 0 0,0 1 0,0-1 0,0 1-1,0-1 1,0 1 0,1-1 0,-1 0 0,0 1 0,0-1-1,0 0 1,1 1 0,-1-1 0,0 1 0,0-1 0,1 0-1,-1 0 1,0 1 0,1-1 0,-1 0 0,0 1-1,1-1 1,0 1-30,4 20 26,-5 58-117,0-78 155,-6 0 357,5-1-213,2-6-93,-1 6-92,2-40 206,2 6-96,-2 14-163,6-27 0,-7 43 50,0 1-1,0 0 0,1 0 0,-1-1 0,1 1 1,0 0-1,0 1 0,3-5 0,-4 6-23,0-1 0,1 1 1,-1 0-1,0-1 0,1 1 0,-1 0 0,0 0 0,1 0 0,-1 1 0,1-1 0,0 0 1,-1 0-1,1 1 0,0-1 0,-1 1 0,1-1 0,2 1 0,-2 1 11,1-1 0,0 1 1,-1 0-1,1 0 0,-1 1 0,1-1 0,-1 0 0,0 1 0,0-1 0,0 1 0,1 0 0,-2 0 0,1 0 0,3 3 0,6 6-17,5 3 11,17 21 0,-5-5-25,-16-18 25,-4-3-14,1-1 0,19 15 0,-24-20 57,0-1 0,0 0 0,0 0 0,0 0 0,0-1 0,0 1 0,1-1 0,-1 0 0,0 0 0,1-1 1,8 1-1,-3-1-9,0-1-1,-1 0 1,1-1 0,0 0 0,0 0 0,-1-1 0,0 0 0,1-1 0,-1 0 0,0 0 0,-1-1 0,10-7 0,-5 2 28,0 0 1,0-2 0,-1 1 0,-1-2-1,0 1 1,12-20 0,-12 16 30,-1 0 1,0-1-1,-1 1 1,-1-2 0,-1 1-1,0-1 1,-1-1-1,-1 1 1,3-22 0,7-84-109,-2-175 0,-12 269-7,-3 0-1,-6-48 0,8 77 13,0 0-1,-1 0 0,1 0 1,0 0-1,0 0 0,-1 0 0,1 0 1,0 0-1,-1 0 0,1 0 1,-1 0-1,1 0 0,-1 0 1,1 1-1,-1-1 0,0 0 1,0 0-1,1 0 0,-2 0 0,2 1 11,-1 0 0,0 0-1,1 0 1,-1 0-1,1 0 1,-1 0-1,1 0 1,-1 1-1,1-1 1,-1 0-1,1 0 1,-1 0 0,1 1-1,-1-1 1,1 0-1,0 1 1,-1-1-1,1 0 1,-1 1-1,1-1 1,0 0-1,-1 1 1,1-1 0,0 1-1,-1 0 1,-2 4-45,0-1 1,0 1 0,1 1 0,-1-1 0,-2 10 0,-6 31-23,-6 55 0,3 47-59,5 57 242,9-168-74,1 0 0,3 0 0,1 0 0,1-1 0,2 0 0,19 53 0,-26-86 7,1 0 1,-1 0-1,1 0 0,-1 0 0,1 0 0,0-1 0,0 1 1,4 3-1,-5-5-14,0 0 0,0-1 0,-1 1 1,1-1-1,0 1 0,0-1 1,0 1-1,0-1 0,0 0 0,0 1 1,0-1-1,0 0 0,0 0 0,0 1 1,0-1-1,0 0 0,0 0 0,0 0 1,0-1-1,0 1 0,0 0 0,0 0 1,0 0-1,0-1 0,0 1 0,0-1 1,0 1-1,0 0 0,2-2 0,0-1 23,0 0 0,0 0 0,1 0 1,-2 0-1,1 0 0,0-1 0,-1 1 0,3-5 0,17-36 230,-13 25-228,18-28 106,-17 30-134,13-26 1,-15 26-14,-6 15-32,-1 0 0,1-1-1,-1 1 1,0-1 0,0 0-1,0 1 1,1-6 0,-2 7-116,1 2 139,-1-1 0,0 0 0,1 0 0,-1 1 0,0-1 0,1 0 1,-1 1-1,0-1 0,1 0 0,-1 1 0,0-1 0,0 0 0,0 1 0,1-1 1,-1 0-1,0 1 0,0-1 0,0 1 0,0-1 0,0 1 0,0-1 0,0 0 1,0 1-1,0-1 0,0 1 0,1 15-224,-1-15 229,1 13 16,2 1 0,-1-1 1,2 0-1,0 0 1,1-1-1,9 19 1,-11-24 16,0 0 1,1-1 0,0 1-1,1-1 1,0 0 0,0 0-1,6 6 1,-9-11-5,-1-1 1,1 1-1,0-1 0,0 1 1,0-1-1,0 0 0,0 0 1,0 0-1,0 0 1,0 0-1,1 0 0,-1 0 1,0-1-1,1 1 0,-1-1 1,0 0-1,1 0 0,-1 0 1,0 0-1,1 0 0,-1 0 1,0-1-1,1 1 0,-1-1 1,0 1-1,0-1 1,0 0-1,1 0 0,2-2 1,11-7 72,-1 0 0,18-16 1,-2 2-60,0-1-85,-11 9 22,36-22 1,-27 18-54,-22 15 31,0 0 0,0 0 0,15-6 0,-21 10 37,-1 1 0,1 0 0,0-1 1,-1 1-1,1 0 0,0 0 1,0 0-1,-1-1 0,1 1 0,0 0 1,0 0-1,0 0 0,-1 0 1,1 1-1,0-1 0,0 0 0,-1 0 1,1 0-1,0 1 0,0-1 1,-1 0-1,1 1 0,0-1 0,-1 0 1,1 1-1,0-1 0,0 1 1,0 1 2,0-1 0,0 1 1,0-1-1,-1 1 1,1-1-1,0 1 1,-1 0-1,1-1 0,-1 1 1,1 0-1,-1 3 1,1 4 9,-1 1 1,0-1 0,-2 14 0,-1 6 134,3-21-74,0 0 1,-1 0 0,0-1 0,0 1-1,-1 0 1,0-1 0,-6 15 0,10-25 151,1-4-134,0 0 1,9-13 0,34-33-163,-35 40-32,1-1 0,0 2 0,23-19 0,-35 30 102,0 1 0,1 0 0,-1 0 0,1 0 0,-1-1 0,0 1 0,1 0 0,-1 0 0,0 0 0,1 0 1,-1 0-1,1 0 0,-1 0 0,0 0 0,1 0 0,-1 0 0,1 0 0,-1 0 0,0 0 0,1 0 0,-1 0 0,1 0 1,-1 1-1,0-1 0,1 0 0,-1 0 0,0 0 0,1 1 0,-1-1 0,1 1 0,9 9 3,-7-7-57,13 16 29,-9-10 62,1 0 0,13 12 0,-18-19-13,-1 0 0,1 0 0,0 0 0,-1-1 0,1 1 0,0-1 0,0 1 0,0-1 0,0 0 0,1 0 0,-1-1 0,0 1 0,0-1 0,4 1 0,11-2 66,1 0 0,-1-2 0,0 0 0,0-1 0,0 0 0,-1-2 1,20-8-1,-14 3-14,-1 0 0,0-1 0,0-2 0,32-26 0,-50 37-61,-1 0 1,1 0 0,-1 0 0,1-1 0,-1 1 0,0-1 0,0 0 0,-1 0 0,1 0 0,-1 0 0,0-1 0,0 1 0,0-1 0,-1 1-1,1-1 1,-1 1 0,1-10 0,-2 13-8,0 1 0,0-1 1,0 0-1,0 1 0,-1-1 0,1 0 0,0 1 0,0-1 0,-1 1 0,1-1 1,0 0-1,-1 1 0,1-1 0,-1 1 0,1-1 0,-1 1 0,1-1 0,-1 1 0,1-1 1,-1 1-1,1 0 0,-1-1 0,1 1 0,-1 0 0,0-1 0,1 1 0,-1 0 1,0 0-1,1 0 0,-1 0 0,0-1 0,1 1 0,-1 0 0,0 0 0,1 0 1,-1 0-1,0 1 0,1-1 0,-1 0 0,0 0 0,1 0 0,-2 1 0,-29 7-306,29-7 297,-3 1-10,1 0 1,-1 1-1,1-1 0,-1 1 0,1 0 0,0 0 1,0 0-1,0 1 0,1-1 0,-1 1 0,1 0 0,-5 7 1,6-8 2,0 1 0,0-1 0,0 1 0,1-1 0,-1 1 0,1 0 0,0 0 0,0-1 0,1 1 0,-1 0 0,1 0 0,-1 0 0,1 0 0,0 0 0,1 0 0,0 5 0,2 2 41,0-1-1,1 0 1,0-1-1,1 1 1,0-1-1,0 1 1,1-2 0,8 11-1,-11-16 13,-1 1-1,1-1 0,0 0 1,0 0-1,1 0 1,-1-1-1,0 1 1,1-1-1,0 0 0,-1 0 1,1 0-1,0-1 1,0 1-1,0-1 1,0 0-1,1 0 1,-1 0-1,0 0 0,0-1 1,1 0-1,-1 0 1,0 0-1,5-1 1,0-1 47,0-1 1,0 0 0,0 0-1,0-1 1,0-1 0,-1 1-1,1-1 1,-1 0 0,9-9-1,6-6-9,31-37 1,-39 41-109,8-11-183,-23 36 143,-3 3-77,2-3 139,-2-1 0,1 0 0,-1 0 0,0 0 0,-7 12 1,-38 66 246,46-83-230,-6 10 79,-1 0 1,-1 0 0,-21 21 0,28-32-59,0 1 0,0-1 1,0 1-1,0-1 0,-1 0 0,1 0 1,-1 0-1,0-1 0,1 1 0,-1-1 1,0 0-1,0 0 0,0 0 1,0-1-1,0 1 0,0-1 0,1 0 1,-1 0-1,0 0 0,-8-2 1,8 1-12,0-1 0,-1 1 0,1-1 0,1 1 0,-1-1 0,0-1 0,0 1 0,1 0 0,-1-1 0,1 0 0,0 0 0,0 0 0,0 0 0,0 0 0,-4-7 0,7 10-18,-1-1 0,1 0 0,0 0 1,-1 1-1,1-1 0,0 0 0,-1 0 1,1 1-1,0-1 0,0 0 0,0 0 1,0 0-1,0 0 0,0 1 0,0-1 1,0 0-1,0 0 0,0 0 0,0 0 1,0 1-1,1-1 0,-1 0 0,0 0 1,1 0-1,-1 1 0,1-1 0,-1 0 1,0 1-1,1-1 0,0 0 0,-1 1 1,1-1-1,-1 1 0,2-2 0,3-2-9,0 0 1,1 0-1,8-5 0,-5 5 4,18-11 92,50-20 1,-9 5-4022,-56 23 951,1 2 939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9:10.73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43 21 7392,'-33'0'3360,"27"-3"-2944,3-2 64,6 10-352,3-10-544,8 5 224,0-7-1568,0 1 992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9:11.20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27 106 3808,'-1'0'93,"-14"-1"1040,15 1-1027,-1 0 0,1 0 1,-1 0-1,1 0 0,-1 0 0,1 0 1,-1 0-1,1-1 0,0 1 1,-1 0-1,1 0 0,-1 0 1,1 0-1,-1-1 0,1 1 0,0 0 1,-1 0-1,1-1 0,0 1 1,-1 0-1,1-1 0,0 1 1,-1 0-1,1-1 0,0 1 0,-1-1 1,2 1 111,0 1 0,0-1 0,0 1 0,0-1 1,-1 0-1,1 1 0,0-1 0,0 0 0,0 0 0,0 1 0,0-1 1,0 0-1,0 0 0,0 0 0,0 0 0,0 0 0,0-1 1,0 1-1,0 0 0,1-1 0,110-8 3608,-36 5-2746,-34 0-358,473-55 1735,-483 53-2910,40-7-749,-21 8-3143,-12 5 1455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9:14.72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259 527 3648,'0'-3'408,"-1"-3"2370,-3 6 148,-6 0-1849,8 1-956,0-1-1,-1 1 1,1-1 0,0 1 0,0 0-1,-1 0 1,1 0 0,-2 1-1,-10 5 362,-5-1-225,0 2 0,0 0 0,1 2 1,0 0-1,1 1 0,0 0 0,1 1 0,-16 15 1,32-26-254,-5 3 60,0 1 0,1 0 1,0 0-1,-6 10 0,9-14-34,1 0 0,-1 0 0,1 0 1,-1 0-1,1 0 0,-1 0 0,1 0 0,0 0 0,0 0 0,-1 0 0,1 0 1,0 0-1,0 1 0,0-1 0,0 0 0,0 0 0,1 0 0,-1 0 1,0 0-1,0 0 0,1 0 0,-1 0 0,0 0 0,1 0 0,-1 0 0,1 0 1,0 0-1,-1 0 0,1-1 0,0 1 0,-1 0 0,1 0 0,0 0 0,0-1 1,0 1-1,0-1 0,-1 1 0,1 0 0,2 0 0,1 0 78,1 1 0,-1 0 0,1-1 0,-1 0-1,1 0 1,0-1 0,0 1 0,0-1 0,-1 0 0,1 0-1,0-1 1,0 1 0,-1-1 0,1 0 0,7-3 0,-2 1 136,1-1 1,-1-1 0,0 0 0,0 0 0,15-11 0,-21 12-164,0 1 1,0-1 0,0 0-1,-1 0 1,1 0-1,-1 0 1,5-9 0,-7 11-89,0 1 1,0 0-1,-1-1 1,1 1 0,-1 0-1,1-1 1,-1 1-1,1-1 1,-1 1 0,0-1-1,0 1 1,1-1-1,-1 1 1,0-1 0,-1 1-1,1-1 1,0 1-1,0 0 1,-1-1 0,1 1-1,0-1 1,-1 1-1,0-1 1,1 1 0,-1 0-1,0 0 1,0-1-1,1 1 1,-1 0 0,0 0-1,-2-2 1,1 2-68,0-1-1,-1 1 1,1 0 0,0 0 0,-1 0 0,1 0 0,-1 0-1,1 1 1,-1-1 0,1 1 0,-4-1 0,-31 2-704,18 0 920,32-11 1208,-8 7-1247,8-6 91,0-1-1,0 0 1,-1-1 0,21-24 0,-14 9-6,-1 0 0,-2-2 0,19-39-1,27-90 62,-36 88-44,26-40-648,-52 108 431,0 1-1,0 0 1,0-1-1,0 1 1,0 0-1,0-1 0,1 1 1,-1 0-1,0-1 1,0 1-1,0 0 1,0 0-1,1-1 1,-1 1-1,0 0 0,0 0 1,1-1-1,-1 1 1,0 0-1,0 0 1,1 0-1,-1-1 1,0 1-1,1 0 0,-1 0 1,0 0-1,1 0 1,-1 0-1,0 0 1,1 0-1,-1 0 0,0 0 1,1 0-1,-1 0 1,0 0-1,1 0 1,-1 0-1,0 0 1,1 0-1,-1 0 0,0 0 1,1 0-1,-1 0 1,0 0-1,1 1 1,-1-1-1,0 0 1,0 0-1,1 0 0,-1 1 1,1 0-14,0 1 0,1 0-1,-2-1 1,1 1 0,0 0 0,0 0 0,0-1 0,-1 1 0,1 0 0,0 2-1,4 34-52,-2 0-1,-1 58 0,-3-66 31,-12 414 14,2-312 306,-39 177 0,47-294-271,1-3 225,0 0 0,-2 0-1,1 0 1,-1 0 0,-1 0 0,-12 21-1,17-33-186,-1 1 0,1 0 0,0-1 0,-1 1 0,1-1 0,0 1 0,-1-1 0,1 1 0,-1-1 0,1 1 0,-1-1 0,1 1 0,-1-1 0,1 0 0,-1 1 0,0-1 0,1 0 0,-1 1 0,1-1 0,-1 0 1,0 0-1,1 0 0,-1 1 0,0-1 0,1 0 0,-1 0 0,0 0 0,1 0 0,-1 0 0,0 0 0,1-1 0,-1 1 0,0 0 0,1 0 0,-1 0 0,0 0 0,1-1 0,-2 0 0,1 0-4,0 0 0,0 0 0,1 0 0,-1 0 1,0 0-1,0 0 0,1 0 0,-1-1 0,1 1 1,-1 0-1,1-1 0,0 1 0,-1 0 0,1-1 1,0 1-1,0 0 0,0-1 0,0 1 0,0 0 1,0-1-1,0-1 0,5-22-57,2 1 0,9-26 0,-7 25-85,2 0 1,1 1 0,1 1 0,2 0-1,0 1 1,1 0 0,0 1 0,34-30-1,-44 45-319,0 1 0,1 0-1,0 0 1,0 0 0,0 1-1,0 0 1,9-3 0,-11 5-570,1 1 1,-1-1-1,0 1 1,0 0 0,1 0-1,-1 1 1,1-1-1,-1 1 1,1 1 0,-1-1-1,9 2 1,19 9-4012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9:20.29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0 935 3072,'1'-1'1978,"1"1"-1596,-1-1-1,1 0 1,0 0-1,0 0 1,-1 0-1,1-1 1,-1 1 0,1 0-1,-1-1 1,0 1-1,1-1 1,1-2-1,30-33 2425,-11 9-1819,-14 18-690,0 0-1,6-11 1,24-31 446,-5 8-393,-5 3-151,-2 0 0,-1-2-1,22-54 1,-21 27-87,29-127 0,-42 137-213,7-33 106,-18 62-421,-3 28-91,1 21 337,-8 79 374,1-17-14,-9 55 549,6-65-449,8-43-227,2 48 0,1-31 41,0-28 43,1 0 0,0 0 1,8 27-1,-5-26-32,-4-13-98,0 1 1,0-1 0,0 0-1,1 0 1,0 0 0,0 0-1,0 0 1,0 0 0,1-1-1,-1 1 1,1-1-1,5 6 1,-6-8 153,12 9 69,-10-9-152,1 0 0,-1-1 0,0 1 0,1-1 0,-1 0 0,1 0 0,-1 0 0,1 0 0,-1-1 0,0 0 0,1 0 0,-1 0 0,0-1 0,0 1 0,0-1 0,0 0 0,0 0 0,0 0 0,-1-1 0,1 1 0,4-5 0,0 0-26,1-1 1,-2 0 0,1 0-1,-1-1 1,0 0 0,-1 0-1,6-12 1,-8 13-21,-1 0 0,5-16 0,0-2-104,-4 20-245,-2 14 20,-2 23-70,0-22 353,1 4 8,0 1-1,1-1 1,1 0 0,0 0-1,0 0 1,2 0-1,-1-1 1,12 21-1,-16-32 16,1-1-1,-1 1 1,0-1-1,1 1 1,-1-1-1,0 1 0,1-1 1,-1 1-1,0-1 1,1 0-1,-1 1 1,1-1-1,-1 0 1,1 1-1,-1-1 0,1 0 1,-1 0-1,1 1 1,-1-1-1,1 0 1,0 0-1,-1 0 0,1 0 1,-1 0-1,1 1 1,-1-1-1,2-1 1,-1 1 28,1 0 0,0-1 1,-1 1-1,1-1 1,0 1-1,-1-1 0,1 0 1,-1 0-1,3-1 1,0-2 55,0 1 0,0 0 0,0-1 0,-1 0 0,0 0 0,5-5 0,5-14 133,5-7-76,18-40-1,-10 18-335,-25 50 165,0 0 12,0 0-1,-1 0 1,1 0-1,0 0 1,-1 0-1,1 0 1,-1 0 0,0 0-1,0-3 1,1 58-349,-1 52 234,-16 143 0,8-183-6,-12 62 404,16-112-202,0-1 1,-1 0-1,0 0 1,-1 0-1,-1-1 1,-13 21-1,18-32-51,0 1 0,0 0 0,0-1 0,-1 1 0,1-1 1,-1 0-1,1 0 0,-1 0 0,0 0 0,0 0 0,0-1 0,0 1 0,0-1 0,-1 0 0,1 0 1,0 0-1,-7 1 0,8-2-17,-1 0 1,1 0 0,0 0-1,0-1 1,-1 1 0,1 0-1,0-1 1,0 0 0,-1 1-1,1-1 1,0 0 0,0 0 0,0 0-1,0-1 1,0 1 0,0 0-1,1-1 1,-1 1 0,0-1-1,1 0 1,-1 1 0,1-1-1,-1 0 1,1 0 0,0 0-1,0 0 1,-1-3 0,-1-1-19,0-1 1,1 0 0,-1 0-1,2-1 1,-1 1 0,1 0 0,0-1-1,0 1 1,1-1 0,1-13-1,1 11-25,0-1-1,0 1 0,1 0 0,1 0 0,0 0 0,9-17 0,3-3 0,-5 8 57,1 1-1,1-1 0,1 2 0,24-28 1,-1 11-41,78-61 1,-86 77 39,-1-1 0,-2-1 0,0-1 0,-2-1-1,0-2 1,20-29 0,-34 39-15,-8 13-59,1-1 0,0 1 0,0 0 0,0-1 0,0 1 0,0 1 0,1-1 0,5-4 0,-9 8 42,1-1-1,-1 1 1,1 0 0,-1 0 0,0 0-1,1 0 1,-1-1 0,1 1-1,-1 0 1,1 0 0,-1 0 0,1 0-1,-1 0 1,1 0 0,-1 0-1,1 0 1,-1 0 0,1 0 0,-1 0-1,1 1 1,-1-1 0,1 0-1,-1 0 1,1 0 0,-1 1 0,0-1-1,1 0 1,-1 0 0,1 1-1,-1-1 1,0 0 0,1 1 0,-1-1-1,0 1 1,1-1 0,-1 0-1,0 1 1,0-1 0,0 1 0,1 0-1,6 21-80,-6-21 69,6 33-102,-1 0 0,1 43 0,-4 70 161,-3-134-31,0 371 1851,-1-479-1541,18-140 0,-8 187-320,18-56 0,-13 55 0,-9 33-82,0 0-1,0 0 0,2 1 1,0 0-1,17-27 0,-23 40 59,0 1 0,0 0-1,0-1 1,0 1 0,1 0 0,-1 0-1,0 0 1,1-1 0,-1 2 0,1-1-1,-1 0 1,1 0 0,0 0-1,-1 1 1,4-2 0,-4 2 7,1 0 0,-1 0 0,0 0 0,0 1 0,1-1 0,-1 0 0,0 0 0,1 1 0,-1-1 0,0 1 0,0-1 1,1 1-1,-1-1 0,0 1 0,0 0 0,2 1 0,1 2-2,0 0 0,-1 0 0,1 0 0,-1 1-1,0 0 1,0-1 0,0 1 0,2 6 0,-1-2 35,-1 0 0,0 0 0,0 0 0,-1 0 0,0 0 0,-1 1 0,0-1 0,-1 0 0,0 1 0,0-1 0,-1 1 0,0-1 0,0 0 0,-5 14 0,6-22 7,-1 0 0,1 0 0,0 0 0,-1 0 0,1 0-1,-1 0 1,0 0 0,1 0 0,-1-1 0,0 1 0,1 0 0,-1 0 0,0-1-1,0 1 1,0 0 0,1-1 0,-1 1 0,0-1 0,-2 1 0,1 0 1,0-1 0,0 1 1,-1-1-1,1 0 0,0 0 1,0 0-1,0 0 0,0 0 1,-3-1-1,-4-1 11,0-1-1,0 0 1,-13-6 0,20 8-32,0 0-14,1 0 1,-1 0-1,0 0 0,1 0 1,0 0-1,-1 0 0,1-1 1,0 1-1,-1 0 0,1-1 1,-1-1-1,2 2 1,-1 1 0,1 0 0,0 0 0,0-1 0,0 1 0,0 0 0,0 0 0,0-1 0,0 1-1,0 0 1,0 0 0,0-1 0,0 1 0,0 0 0,0 0 0,0-1 0,0 1 0,0 0 0,0 0 0,0-1 0,0 1 0,0 0 0,0 0 0,0 0 0,0-1-1,0 1 1,1 0 0,-1 0 0,0-1 0,1 1-11,0-1-1,-1 1 1,1 0-1,0 0 1,-1-1-1,1 1 1,0 0-1,0 0 1,0 0-1,-1 0 1,1 0 0,0 0-1,0 0 1,-1 0-1,2 1 1,68 4-187,-56-4 221,-1-1 0,1 0 1,0-1-1,-1 0 0,25-6 1,-31 4 53,0 1 0,1-1 0,-1 0 1,0 0-1,0 0 0,10-9 0,34-30 148,-35 27-218,-13 12 21,0-1 0,0 1 0,0-1 0,-1 0 0,0 0 0,1 0 0,-1 0-1,-1-1 1,1 1 0,-1 0 0,2-7 0,2-6-217,-4 6 224,-1-6-7,0 26-118,0 1-1,1 0 1,0 0-1,1 0 1,0-1 0,1 1-1,0-1 1,0 1 0,1-1-1,5 9 1,-2-8 143,0 1-1,0-1 1,1 0 0,0-1-1,0 0 1,13 10 0,-18-16-11,0-1 0,0 1 1,1-1-1,-1 0 1,1 0-1,-1 0 0,1-1 1,-1 1-1,1-1 1,0 0-1,0 0 0,0 0 1,0 0-1,0-1 1,0 0-1,0 0 0,0 0 1,0 0-1,-1 0 0,1-1 1,0 0-1,0 0 1,0 0-1,0 0 0,-1-1 1,5-1-1,6-5 13,0 0 0,-1 0 0,0-1 0,0-1 0,-1 0 0,-1-1 1,1 0-1,9-14 0,-19 22-76,0 0 1,0 1-1,1-1 1,-1 1-1,1-1 0,-1 1 1,1 0-1,0 0 1,0 0-1,0 0 1,0 1-1,0-1 1,0 1-1,0 0 1,1 0-1,-1 0 1,6-1-1,-6 3-1,-1-1 0,1 0 0,-1 1 0,0 0 0,1 0 0,-1 0 0,0 0 0,0 0 0,4 3 0,15 6-48,10 2 256,-29-12-192,6 4 267,-12-21 336,3 15-598,0 1 1,0-1 0,0 0 0,0 0 0,0 0 0,-1 1 0,1-1-1,0 1 1,-1-1 0,1 1 0,-1 0 0,0-1 0,0 1 0,1 0-1,-1 0 1,0 0 0,0 0 0,0 1 0,0-1 0,0 1 0,0-1-1,0 1 1,0-1 0,0 1 0,0 0 0,0 0 0,0 0-1,-1 0 1,1 0 0,0 1 0,0-1 0,0 1 0,0-1 0,0 1-1,0 0 1,0 0 0,1-1 0,-1 1 0,0 1 0,-2 0 0,-26 30-97,28-28 105,0-1 1,-1 1-1,1-1 0,0 1 0,1 0 1,-1 0-1,1-1 0,0 1 1,0 0-1,0 1 0,0-1 1,1 0-1,-1 0 0,1 0 0,0 0 1,0 0-1,1 0 0,-1 0 1,1 1-1,0-1 0,0 0 1,1 0-1,-1-1 0,1 1 0,-1 0 1,1 0-1,0-1 0,1 1 1,-1-1-1,1 0 0,-1 0 1,1 0-1,0 0 0,0 0 1,0 0-1,1-1 0,-1 1 0,1-1 1,-1 0-1,1 0 0,0-1 1,0 1-1,6 1 0,-8-2 19,1-1 0,0 1-1,0-1 1,-1 0 0,1 0-1,0 0 1,0 0 0,0 0-1,-1-1 1,1 1 0,0-1-1,5-2 1,-1 0 11,-1 0 0,1-1 0,7-6 0,6-3-15,103-53 72,34-15 68,-88 47-178,-58 26 61,-7 5-82,-8 10-3,-1-2 26,0 0-1,0 0 0,-1 0 1,-10 7-1,-7 5 14,15-9-18,-51 50-166,54-53 194,1 0-1,-1 1 1,2 0 0,-1-1 0,1 1 0,-1 0 0,2 0 0,-1 1-1,-2 9 1,5-15 9,-1 0 0,1 0 0,0 0-1,0 0 1,0 0 0,0 0 0,0 1 0,0-1 0,0 0-1,1 0 1,-1 0 0,0 0 0,1 0 0,-1 0-1,1 0 1,-1 0 0,1 0 0,-1 0 0,1 0-1,0 0 1,-1 0 0,1 0 0,0-1 0,0 1-1,-1 0 1,1 0 0,0-1 0,0 1 0,0-1-1,0 1 1,0-1 0,0 1 0,0-1 0,0 1-1,0-1 1,1 0 0,-1 0 0,0 1 0,0-1 0,0 0-1,0 0 1,2 0 0,7-3 60,0-1 0,0 0 1,-1 0-1,0-1 0,1 0 0,-1-1 1,-1 0-1,1 0 0,-1-1 0,13-14 1,-16 15-68,1 0 1,-1 0-1,-1-1 1,1 0-1,-1 0 1,0 0-1,-1 0 1,0-1 0,0 1-1,-1-1 1,1 0-1,-2 0 1,1 0-1,0-15 1,-2 22-8,0-1 0,0 1 0,0-1 0,0 1 0,0-1-1,0 1 1,-1 0 0,1-1 0,0 1 0,-1-1 0,1 1 0,-1 0 0,0-1 0,1 1 0,-1 0 0,0 0 0,0-1 0,0 1 0,-1-1-1,2 2-3,-1-1-1,1 1 1,-1 0-1,1 0 0,0 0 1,-1 0-1,1 0 1,-1-1-1,1 1 0,-1 0 1,1 0-1,-1 0 1,1 0-1,0 0 0,-1 0 1,1 0-1,-1 1 1,1-1-1,-1 0 0,1 0 1,-1 0-1,1 1 1,-2-1-13,1 1 1,0 0 0,0 0 0,0 0 0,0 0 0,0 0 0,0 0 0,0 0-1,0 0 1,-1 2 0,0 0 9,0 0 0,0 0 1,0 0-1,1 1 0,-1-1 0,1 1 0,0-1 0,0 1 0,0 0 0,0-1 0,1 1 0,-1 0 1,1 7-1,1-9 6,-1 1 1,1 0 0,0 0 0,0-1-1,0 1 1,0 0 0,0-1 0,1 1-1,-1-1 1,1 1 0,-1-1-1,1 0 1,0 0 0,0 0 0,0 0-1,0 0 1,1 0 0,3 2 0,8 4 18,0-1 1,1 0 0,0-1 0,0-1 0,18 4 0,-22-6 4,-4-1 6,0 0-1,1-1 1,-1 1-1,1-2 1,-1 1 0,1-1-1,-1 0 1,13-2-1,-15 1 10,0-1 0,-1 1 0,1-1-1,-1 1 1,1-1 0,-1 0 0,0-1 0,1 1-1,-1-1 1,-1 0 0,1 0 0,0 0-1,-1 0 1,5-6 0,-2 2 49,-1-1-1,0 0 1,0 0 0,-1 0 0,6-16-1,11-52 29,-20 75-107,7-38 46,-2 0 1,1-42-1,-3-82-37,-14-31-71,9 186-6,-1 0 0,1 0 0,-2 0 0,1 0 0,-4-8 1,6 16 53,0 0 0,0 0 0,0 0 0,0 0 0,0-1 0,0 1 0,0 0 0,0 0 0,-1 0 1,1 0-1,0 0 0,0 0 0,0 0 0,0 0 0,0 0 0,0 0 0,0 0 0,0 0 0,0 0 1,0-1-1,0 1 0,0 0 0,0 0 0,0 0 0,0 0 0,0 0 0,-1 0 0,1 0 0,0 0 1,0 0-1,0 0 0,0 0 0,0 0 0,0 0 0,0 0 0,0 0 0,0 0 0,0 0 0,0 0 1,-1 0-1,1 0 0,0 0 0,0 0 0,0 0 0,0 0 0,0 0 0,0 0 0,0 0 0,0 0 1,0 0-1,0 0 0,0 1 0,0-1 0,-1 0 0,1 0 0,0 0 0,0 0 0,0 0 0,0 0 1,-4 8-206,-1 14 120,0 13 42,2 1 0,4 70 0,0-71 40,2 52 59,5 0-1,30 139 1,-38-223-171,9 28 262,-9-28-608,1-1 0,0 1 0,0 0 0,1-1 0,-1 0 0,0 1 0,1-1 0,-1 0 0,3 3 0,-4-5 273,1 0 0,-1 0 0,0 0 0,0 0 0,1 1 0,-1-1 0,0 0 0,1 0 0,-1 0 0,0 0 0,1 0 0,-1 0 0,0 0 0,1 0-1,-1 0 1,1 0 0,-1 0 0,0 0 0,1 0 0,-1 0 0,0 0 0,1 0 0,-1 0 0,0-1 0,1 1 0,-1 0 0,0 0 0,0 0 0,1 0 0,-1-1-1,0 1 1,1 0 0,-1 0 0,0-1 0,0 1 0,0 0 0,1-1 0,-1 1 0,2-2-1216,7-5-2734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9:20.65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95 51 7392,'-77'-12'3360,"63"12"-2944,11-4 64,6 4-352,-3-8-384,11 2 128,-8-6-608,8 3 416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9:21.02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6 111 6304,'-6'3'2848,"12"2"-2464,2-5 1344,6 4-1024,25-1 1344,8 3-1184,23-6 640,7 0-865,7-13-223,-4 5-256,25-19 96,-11 7-160,20-14-256,-6 5 96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9:25.30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26 1016 3136,'-16'3'1029,"7"1"336,9-4-1325,0 0 0,0 0 0,0 0 0,0 0 0,0 0 1,0 0-1,0 0 0,0 0 0,0 0 0,0 0 1,0 0-1,0 0 0,0 1 0,0-1 0,0 0 0,0 0 1,0 0-1,0 0 0,0 0 0,0 0 0,0 0 1,0 0-1,0 0 0,0 0 0,0 0 0,0 0 0,0 1 1,0-1-1,0 0 0,0 0 0,0 0 0,0 0 0,0 0 1,0 0-1,1 0 0,-1 0 0,0 0 0,0 0 1,0 0-1,0 0 0,0 0 0,0 0 0,0 0 0,0 0 1,0 0-1,0 0 0,0 0 0,0 0 0,1 0 1,-1 0-1,0 0 0,0 0 0,0 0 0,0 0 0,0 0 1,0 0-1,0 0 0,0 0 0,0 0 0,0 0 1,0 0-1,0 0 0,1 0 0,6-6 2104,-4 4-1433,1 1 1,-1-1-1,0 0 0,0 0 1,5-4-1,-5 3-521,0 0 1,0-1-1,0 1 0,0-1 0,0 1 1,-1-1-1,1 0 0,-1 0 0,2-5 1,15-47 374,-2-2 0,-2 0 0,-3 0 1,6-85-1,1-75-224,-18 194-309,-1-29 0,-1 16-586,-8 72-1073,6-1 1430,1 44 0,2-21 212,-47 492-71,27-364 176,15-127 23,2-14 524,-16 74 1,17-109-525,-4 17 1193,6-26-1321,0 1 0,0-1 0,0 0 0,0 1 0,-1-1 0,1 0 0,0 1 1,0-1-1,0 0 0,-1 0 0,1 1 0,0-1 0,0 0 0,0 0 0,-1 1 0,1-1 0,0 0 0,-1 0 1,1 1-1,0-1 0,-1 0 0,1 0 0,0 0 0,0 0 0,-1 0 0,1 0 0,-1 0 0,1 1 1,0-1-1,-1 0 0,1 0 0,0 0 0,-1 0 0,1 0 0,0-1 0,-1 1 0,1 0 0,0 0 0,-1 0 1,1 0-1,0 0 0,-1 0 0,1 0 0,0-1 0,-1 1 0,1 0 0,0 0 0,0-1 0,-1 1 1,1 0-1,0 0 0,0-1 0,-1 1 0,1-1 0,-1 0 0,0-1-1,0 0 1,0 0 0,0 0-1,0 0 1,1 0 0,-1 0-1,0 0 1,1 0 0,-1-4-1,0-18-138,6-27-88,-1 18 184,-2 18 21,0 1 0,0-1 0,2 1 0,0-1 0,8-19 0,2 5-76,22-37 0,-25 49 153,2 1 0,15-16 0,-23 27-72,61-63-71,-38 40 296,-1 0 1,45-64 0,23-71-123,21-59 70,-102 199-171,-2-1 0,-1 0 0,0 0 0,-2-2 0,-1 1 0,-1-1 0,-1 0 0,4-43 0,-6-94-363,-4 162 317,0 0 0,0-1-1,0 1 1,-1 0 0,1-1 0,0 1-1,0 0 1,-1 0 0,1-1 0,-1 1 0,0-2-1,-5 11-390,0 9 329,1 0 0,0 0 1,2 1-1,-2 21 0,0-3 23,-25 210 42,27-199 13,2 0-1,2 0 0,9 58 1,-6-79 25,21 99 207,-22-112-121,2 0-1,-1 0 1,1 0 0,1-1-1,1 0 1,-1 0 0,10 11-1,-15-22-38,0 1-1,0-1 0,0 0 0,0 1 1,0-1-1,0 0 0,1 0 1,-1 0-1,0 0 0,1 0 0,-1 0 1,1 0-1,-1-1 0,1 1 0,-1 0 1,1-1-1,0 1 0,-1-1 1,1 0-1,0 1 0,-1-1 0,1 0 1,0 0-1,-1 0 0,1 0 1,0-1-1,-1 1 0,1 0 0,0-1 1,-1 1-1,1-1 0,0 1 0,-1-1 1,1 0-1,1-1 0,2-1 26,-1-1 1,1 0-1,-1 0 0,0 0 0,0 0 0,0-1 1,0 1-1,4-10 0,9-20 59,-1 0-1,-3-1 1,17-61 0,-24 75-176,24-101-131,-30 122 173,0 0 0,0 0 0,0 0 0,0 0 0,0 0 0,0 0 0,0 0 0,1 1 0,-1-1 0,0 0 0,0 0 0,0 0 1,0 0-1,0 0 0,0 0 0,0 0 0,1 0 0,-1 0 0,0 0 0,0 0 0,0 0 0,0 0 0,0 0 0,0 0 0,1 0 0,-1 0 0,0 0 0,0 0 0,0 0 0,0 0 0,0 0 0,0 0 0,0 0 0,1 0 0,-1 0 1,0 0-1,0 0 0,0-1 0,0 1 0,0 0 0,0 0 0,0 0 0,0 0 0,1 0 0,-1 0 0,0 0 0,0 0 0,0 0 0,0-1 0,0 1 0,3 12-178,-3 16-64,-1 14 175,6 43 0,-3-73 85,0 1 1,1-1 0,0 0 0,0 1-1,2-1 1,-1-1 0,13 22-1,-16-30 29,1-1-1,-1 0 0,1 1 0,0-1 1,0 0-1,0 0 0,0 0 0,0 0 1,0-1-1,0 1 0,1 0 0,-1-1 0,1 0 1,-1 0-1,1 1 0,-1-1 0,1-1 1,0 1-1,0 0 0,-1-1 0,1 1 1,0-1-1,4 0 0,-2 0 11,1-1-1,-1 0 0,0-1 1,1 1-1,-1-1 1,0 0-1,0 0 0,0 0 1,0-1-1,-1 0 1,8-5-1,7-8 2,0 0 1,-1-1-1,-1-1 0,0-1 1,-1 0-1,-1-1 1,-2-1-1,23-42 0,0 0-114,-33 58-151,-3 8-93,-1 9 170,7 74-202,-1-43 232,-3-25 116,1 1 0,1 0 0,1-1 0,1 0 0,12 28 0,-18-44 11,1-1 0,-1 0-1,1 0 1,-1 1 0,1-1 0,0 0 0,0 0-1,-1 0 1,1 0 0,0 0 0,0 0 0,0 0-1,0 0 1,0 0 0,0-1 0,0 1 0,0 0-1,0 0 1,1-1 0,-1 1 0,0-1 0,0 1-1,1-1 1,-1 0 0,0 1 0,1-1 0,-1 0-1,0 0 1,1 0 0,-1 0 0,0 0 0,1 0-1,-1 0 1,0-1 0,0 1 0,1 0 0,-1-1-1,0 1 1,0-1 0,1 1 0,-1-1 0,0 0-1,0 0 1,0 1 0,0-1 0,1-1 0,4-3 56,0 0-1,0-1 1,0 0 0,-1 0 0,0 0 0,7-13 0,3-6-49,-2 0-1,-1-1 1,0-1-1,13-51 1,-21 64-14,-3 8-91,0 1 0,0-1-1,0 1 1,0-7 0,7 88-559,-1-17 556,-3-31 98,1-1 0,9 30 0,-14-55 0,1-1 0,-1 0 0,1 0-1,-1 0 1,0 0 0,1 0 0,0 0 0,-1 0 0,1 0 0,0 0 0,-1 0-1,1 0 1,0 0 0,0 0 0,0-1 0,0 1 0,0 0 0,0-1 0,0 1-1,0-1 1,0 1 0,0-1 0,0 1 0,0-1 0,0 1 0,1-1-1,-1 0 1,0 0 0,0 0 0,0 0 0,0 0 0,1 0 0,-1 0 0,0 0-1,0 0 1,0 0 0,0-1 0,1 1 0,1-1 0,5-3 31,0 1 0,0-1 1,-1 0-1,11-7 0,-10 6-75,9-7 93,19-17 1,0 0 5,-1-2-33,-1-1 0,31-37 0,-43 44 30,-13 14-78,-5 6-108,-8 13-117,-21 59-240,12-39 395,2-6 82,0 1 0,2 1 1,1-1-1,-8 44 0,15-65-1,1 0 0,0 0-1,0-1 1,0 1 0,0 0 0,0 0-1,0-1 1,0 1 0,1 0 0,-1 0 0,1-1-1,-1 1 1,1 0 0,0-1 0,-1 1 0,1-1-1,2 3 1,-2-3 8,0 1 1,0-1-1,1 0 1,-1-1-1,0 1 0,1 0 1,-1 0-1,0-1 0,1 1 1,-1 0-1,1-1 0,0 1 1,-1-1-1,1 0 0,2 1 1,1-1 36,1-1 0,-1 1 0,0-1 0,1 0 0,-1 0 0,0 0 0,0-1 0,0 1 0,9-6 0,-7 3-11,-1 0 1,0 0 0,0-1-1,0 0 1,-1 0-1,0 0 1,0-1-1,7-8 1,-2-2 12,-1 1 0,9-21 0,3-11 47,-3-1 0,-1-1 0,-3-1 0,11-72 0,-22 102-90,-1-1 0,-1 1 1,-1-1-1,-3-21 0,2 25 9,2 8-52,-2-1 0,0 0-1,0 1 1,0-1-1,-1 1 1,-1-1-1,-7-17 1,10 26 16,0 1-1,0 0 1,0-1 0,0 1-1,-1-1 1,1 1 0,0 0-1,0-1 1,-1 1 0,1 0-1,0-1 1,-1 1 0,1 0-1,0 0 1,-1-1 0,1 1-1,0 0 1,-1 0 0,1-1-1,-1 1 1,1 0 0,-1 0-1,1 0 1,0 0 0,-1 0-1,1 0 1,-1 0 0,1 0-1,-1 0 1,0 0-7,0 0 1,1 1-1,-1-1 1,0 1-1,0-1 1,1 1-1,-1-1 1,1 1-1,-1 0 1,0-1-1,1 1 0,-1 0 1,1-1-1,-1 2 1,-2 3-72,1 0 0,-1 1-1,-2 9 1,2 1 77,0-1-1,1 1 0,0 0 1,2 0-1,2 31 0,17 81 102,-10-78-120,25 119-3569,-33-165 2860,0 0 0,0 0-1,0 0 1,1 0 0,-1 0 0,5 7 0,-1-3-1393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9:25.66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37 1 4896,'-28'9'2208,"23"-2"-1920,2-2-352,6-2-32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2:11.27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2380 18 7808,'-56'-17'4224</inkml:trace>
  <inkml:trace contextRef="#ctx0" brushRef="#br0" timeOffset="1">58 73 9312,'-52'-30'4192,"47"14"-3616,5 2-608,5 11-96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9:26.51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142 51 3968,'0'-1'118,"0"1"0,0-1-1,0 1 1,1-1 0,-1 0 0,0 1 0,0-1 0,1 1 0,-1-1-1,0 1 1,1-1 0,-1 1 0,0 0 0,1-1 0,-1 1-1,1-1 1,-1 1 0,0 0 0,1-1 0,-1 1 0,1 0 0,0-1-1,0 1 73,0-1-1,0 1 0,-1-1 0,1 1 1,0-1-1,-1 1 0,1-1 0,0 0 1,-1 1-1,1-1 0,-1 0 0,1 0 1,-1 1-1,1-1 0,0-1 0,-1 1-96,0-1 313,1 1 0,-1-1-1,1 0 1,-1 0 0,0 0 0,0 1-1,1-1 1,-2-2 0,1 4-342,0-1 0,0 1 0,0-1 1,-1 1-1,1-1 0,0 1 0,-1-1 0,1 1 0,0-1 0,-1 1 1,1 0-1,0-1 0,-1 1 0,1-1 0,-1 1 0,1 0 0,-1 0 0,1-1 1,-1 1-1,1 0 0,-1 0 0,1-1 0,-1 1 0,1 0 0,-1 0 0,1 0 1,-1 0-1,0 0 0,1 0 0,-1 0 0,1 0 0,-1 0 0,0 0 1,-14 1 377,-25 4-1,5 0-247,29-5-173,2 0-281,0 1 0,0-1-1,-1 1 1,1 0 0,0 0 0,0 0 0,0 0 0,-4 3 0,-3 4-1233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9:31.43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6 993 3648,'-2'4'-302,"0"3"3918,1-14 1336,2 6-4720,0-1-1,0 1 0,0-1 1,0 1-1,1 0 1,-1 0-1,0-1 0,1 1 1,-1 0-1,4-1 0,11-10 638,111-137 1322,-118 136-2128,63-74-355,-72 86 282,1 1 0,-1-1 0,1 0 0,-1 1 0,1-1-1,-1 1 1,1-1 0,-1 1 0,1 0 0,-1-1 0,1 1 0,-1-1-1,1 1 1,0 0 0,-1 0 0,1-1 0,0 1 0,-1 0 0,1 0 0,0 0-1,-1 0 1,1 0 0,0-1 0,-1 1 0,1 1 0,0-1 0,0 0 0,-1 0-1,1 0 1,0 0 0,-1 0 0,1 1 0,0-1 0,-1 0 0,1 0 0,-1 1-1,1-1 1,0 1 0,-1-1 0,1 0 0,-1 1 0,1-1 0,-1 1-1,1-1 1,-1 1 0,1 1 0,1 1 16,0 1-1,0-1 1,0 1-1,-1 0 1,1-1-1,-1 1 1,1 5-1,0 6 60,0 1 0,-1 0 1,-1-1-1,-1 18 0,-11 64 130,11-92-183,-94 538 1034,88-511-326,-1-1 0,-17 43 0,20-67 243,3-20-385,7-36-263,21-87-241,-17 94-74,5-22 131,38-101 0,106-206-174,-132 305 58,-19 47-36,0 0 0,1 1 0,1 0-1,21-33 1,-29 49 6,1 0-1,0 0 1,-1 1 0,1-1-1,0 0 1,0 1-1,0-1 1,0 1 0,0-1-1,0 1 1,1 0-1,-1 0 1,4-1 0,-4 1-4,-1 1 1,1 0 0,0 0-1,-1 0 1,1 0 0,0 1-1,-1-1 1,1 0 0,0 1-1,-1-1 1,1 1 0,-1-1-1,1 1 1,-1 0 0,1 0 0,-1 0-1,1 0 1,-1 0 0,0 0-1,0 0 1,2 2 0,4 5-18,0 0 1,-1 1-1,0-1 0,0 1 1,-1 0-1,0 1 1,-1-1-1,0 1 1,-1 0-1,3 11 0,-1 1 78,-1-1 0,-1 1 0,0 39 0,-3-54-1,0 0 1,-1 0 0,1-1-1,-1 1 1,-1 0-1,1-1 1,-1 1 0,0-1-1,-1 1 1,1-1 0,-1 0-1,-1 0 1,1 0-1,-1 0 1,0-1 0,0 1-1,-1-1 1,1 0 0,-1 0-1,0-1 1,-1 0-1,1 1 1,-1-2 0,1 1-1,-1-1 1,-1 0 0,1 0-1,0 0 1,-1-1 0,1 0-1,-1 0 1,1-1-1,-1 0 1,0 0 0,-13-1-1,9 0-27,0 0-1,1-1 0,-1-1 1,0 0-1,0 0 0,0-1 1,-19-8-1,30 11-16,0 0 0,0 0-1,-1 0 1,1 0 0,0 0 0,0 0 0,0 0-1,-1 0 1,1 0 0,0 0 0,0 0 0,0-1 0,-1 1-1,1 0 1,0 0 0,0 0 0,0 0 0,-1 0-1,1-1 1,0 1 0,0 0 0,0 0 0,0 0 0,0 0-1,0-1 1,-1 1 0,1 0 0,0 0 0,0-1-1,0 1 1,0 0 0,0 0 0,0 0 0,0-1-1,0 1 1,0 0 0,0 0 0,0-1 0,0 1 0,0 0-1,0 0 1,0 0 0,0-1 0,0 1 0,0 0-1,0 0 1,1 0 0,-1-1 0,0 1 0,0 0-1,0 0 1,0 0 0,0-1 0,1 1 0,-1 0 0,0 0-1,0 0 1,0 0 0,0 0 0,1-1 0,-1 1-1,0 0 1,17-6-175,40-5-132,-25 5 324,57-17 0,50-35 0,72-23-2,-183 71 36,0 0 0,29-17 0,-40 17 75,-12 7-22,-14 9-261,-4 3 106,-22 22-1,13-12-28,-8 11 53,1 1 1,1 1-1,2 1 0,-25 41 0,43-61 31,-11 24 1,17-33 1,0 1 0,0-1 0,1 0 0,0 1 1,0-1-1,0 1 0,1-1 0,-1 1 0,1-1 0,0 6 0,0-9 9,0 0 0,1 0 0,-1 1 0,0-1-1,1 0 1,-1 0 0,0 0 0,1 0 0,-1 1 0,1-1-1,0 0 1,-1 0 0,1 0 0,0 0 0,0 0 0,-1-1 0,1 1-1,1 1 1,-1-2-1,0 1 0,0-1-1,0 0 1,0 1 0,0-1-1,0 0 1,0 0 0,0 0-1,0 0 1,0 1 0,0-2-1,0 1 1,0 0 0,0 0 0,0 0-1,0 0 1,1-1 0,5-2 39,-1 1 1,0-2-1,1 1 1,-2-1-1,8-4 1,-6 2 2,3-1 11,70-51 314,-66 47-357,-1 0 1,-1-2-1,18-22 1,-22 26-17,-1-1 0,0-1 1,-1 1-1,0-1 0,-1 0 1,0 0-1,0-1 0,-2 1 1,1-1-1,-1 0 0,-1 0 1,0 0-1,-1-1 0,0 1 1,-2-18-1,-5 11-165,6 19 157,0 0-1,0 0 1,-1-1-1,1 1 1,0 0-1,0 0 1,0-1-1,0 1 1,0 0-1,-1 0 1,1 0-1,0-1 1,0 1-1,0 0 1,-1 0-1,1 0 1,0 0-1,0 0 1,-1-1-1,1 1 1,0 0-1,0 0 1,-1 0-1,1 0 1,0 0-1,0 0 1,-1 0-1,1 0 1,0 0-1,-1 0 1,1 0-1,0 0 1,0 0-1,-1 0 1,1 0-1,0 0 1,0 0-1,-1 1 1,1-1-1,0 0 1,0 0-1,-1 0 1,1 0-1,0 0 1,0 1-1,0-1 0,-1 0 1,1 0-1,0 0 1,0 1-1,0-1 1,0 0-1,-1 0 1,1 0-1,0 1 1,0-1-1,0 0 1,0 0-1,0 1 1,0-1-1,0 0 1,0 1-1,0-1 1,-3 7-63,1 1 0,1-1 0,-1 1 0,1-1 0,0 1 0,1-1 0,0 1 0,0-1 1,1 1-1,1 7 0,1-3 70,0-1 0,1 0 1,1-1-1,-1 1 1,2-1-1,-1 0 1,2 0-1,9 13 0,-10-17 25,-1 0 0,1 0 0,-1-1 0,1 1 0,1-1 0,-1-1 0,1 1 0,0-1 0,0 0 0,0-1 0,1 0 0,14 5 0,-19-8 18,0 1 0,0-1 0,0 0 0,1 0 0,-1 0 0,0 0 0,0 0 0,0-1 1,0 1-1,0-1 0,0 0 0,3-1 0,2-2 26,0 0 0,13-9-1,-12 7-38,-1 0-35,0-1 1,0 0-1,-1-1 1,0 0-1,-1 0 1,0 0 0,0-1-1,5-11 1,14-18 132,-21 32-151,0-1 1,0 0 0,0 0 0,-1 0 0,4-14 0,2-4-183,-9 19 17,3 9-133,12 15 304,-13-15 13,0 0 1,0 0-1,0 0 0,1 0 0,-1 0 0,1-1 1,0 1-1,0-1 0,5 4 0,-5-4-4,-1-1 0,0 1 0,0 0 0,0 0 0,0 0 0,-1 0 0,1 0 0,0 0 0,-1 0 0,1 0 0,-1 1 0,0-1 0,0 1 0,0-1 0,1 5 0,1 2-17,8 17-19,-7-13 19,2 0-1,-1-1 1,12 19 0,-15-28 32,0 0 0,1 0 0,-1 0 0,1-1 0,-1 1 0,1-1 0,0 1 0,0-1 1,0 0-1,0 0 0,1 0 0,-1-1 0,0 1 0,1-1 0,-1 1 0,1-1 1,6 1-1,-2-2 28,0 1 1,0-1 0,1-1 0,-1 0 0,0 0-1,0 0 1,0-1 0,10-4 0,3-2 186,37-19 0,-44 19-233,0 0 1,0-1-1,-1-1 0,0 0 0,-1-1 1,0 0-1,-1-1 0,0 0 0,-1-1 1,0 0-1,-1 0 0,-1-1 0,0-1 1,7-15-1,5-17 163,-3-1 1,16-65-1,-2-47-152,-25 128-18,-2-6-37,-2 1 1,-1 0 0,-1 0 0,-9-56 0,9 93 33,0-1-1,0 0 1,0 1 0,0-1 0,0 1-1,0-1 1,0 0 0,-1 1-1,1-1 1,0 1 0,0-1 0,-1 1-1,1-1 1,0 1 0,-1-1 0,1 1-1,-1-1 1,0 0 0,1 1 1,0 0 1,-1 0 0,1 0-1,0-1 1,-1 1-1,1 0 1,-1 0 0,1 0-1,0 0 1,-1 0 0,1 0-1,0 1 1,-1-1-1,1 0 1,0 0 0,-1 0-1,1 0 1,0 0-1,-1 0 1,1 1 0,0-1-1,0 0 1,-1 0-1,-1 2-20,0 0 0,0 0 0,1-1 0,-1 1 0,0 0 0,1 0-1,-2 3 1,-5 12-51,0 0-1,-5 21 1,11-34 83,-7 26-38,1 0 1,2 1-1,1 0 1,-2 40-1,10 124-33,-1-159 85,3 1 0,13 57 0,-13-74 1,2-1 0,0-1 0,0 1 0,2-1 0,0-1 0,17 24 0,-21-34 60,0-1 1,0 0 0,1 0 0,12 10-1,-16-15-26,0 1 0,0-1-1,0 0 1,0 0-1,0 0 1,1 0 0,-1 0-1,0-1 1,0 1 0,3 0-1,-4-1-13,1 0-1,-1 0 1,0 0 0,0-1-1,1 1 1,-1 0-1,0 0 1,0-1-1,1 1 1,-1-1 0,0 1-1,0-1 1,0 1-1,0-1 1,0 0 0,0 0-1,0 1 1,0-1-1,2-2 1,3-5 5,1-1 1,-1 0-1,0 0 0,-1 0 1,0-1-1,5-16 0,18-66-89,-21 63 124,-3 10-55,-4 17-40,0-1 0,0 1-1,0-1 1,1 1 0,-1-1 0,1 1 0,0 0-1,0-1 1,0 1 0,0 0 0,0 0-1,2-3 1,-3 26-242,0 149-92,1-160 419,0-1-1,0 1 1,1-1-1,0 1 0,0-1 1,1 0-1,1 0 1,3 8-1,-6-16-46,-1 0 0,1-1 0,-1 1 0,1 0-1,-1-1 1,1 1 0,-1-1 0,1 1 0,0-1-1,-1 1 1,1-1 0,0 1 0,-1-1 0,1 1 0,0-1-1,-1 0 1,1 0 0,0 1 0,0-1 0,0 0 0,-1 0-1,1 0 1,0 0 0,0 0 0,0 0 0,-1 0-1,1 0 1,0 0 0,0 0 0,0 0 0,0-1 0,27-11 141,-20 8-65,8-5-41,1-1 0,-1 0-1,-1-1 1,0-1 0,0-1-1,-1 0 1,18-22 0,13-20 132,-28 33-293,1 1 0,25-24 0,-40 43 107,-1 0 0,0 0 1,0-1-1,-1 1 0,1 0 0,0-1 1,-1 1-1,3-6 0,-1 3 26,-3 5-22,0 0 0,0 0 0,0 0 0,0 0-1,0 0 1,0 0 0,0 0 0,0 1 0,0-1-1,0 0 1,0 0 0,0 0 0,0 0 0,0 0-1,0 0 1,0 0 0,0 0 0,0 0 0,0 0-1,0 0 1,0 0 0,0 0 0,0 0 0,0 0-1,0 0 1,0 0 0,0 0 0,0 0 0,0 1-1,0-1 1,1 0 0,-1 0 0,0 0 0,0 0-1,0 0 1,0 0 0,0 0 0,0 0 0,0 0-1,0 0 1,0 0 0,0 0 0,0 0 0,0 0-1,0 0 1,0 0 0,1 0 0,-1 0-1,0 0 1,0 0 0,0 0 0,0-1 0,0 1-1,0 0 1,0 0 0,0 0 0,0 0 0,0 0-1,0 0 1,0 0 0,0 0 0,0 1-58,8 0 43,-1 1 0,1 0 0,-1 0 0,0 1 0,0 0 0,0 0 0,0 0 0,-1 1 0,1 0 0,-1 1 0,7 5 0,-13-10 16,1 1-1,-1-1 1,1 0 0,-1 1-1,1-1 1,-1 1-1,1-1 1,-1 1 0,0-1-1,1 1 1,-1-1-1,0 1 1,1-1-1,-1 1 1,0 0 0,0-1-1,0 1 1,1 0-1,-1-1 1,0 1 0,0-1-1,0 1 1,0 0-1,0-1 1,0 1-1,0 0 1,0-1 0,-1 1-1,1 0 1,0-1-1,0 1 1,0-1 0,-1 1-1,1-1 1,0 1-1,-1 1 1,-1 0 13,-1 1 0,1-1 1,0 0-1,-1 1 0,0-1 0,1 0 1,-5 2-1,-25 17 27,19-11-8,0-1-1,-1-1 0,-25 11 0,23-12-83,0 1 0,0 0 0,-14 12 0,9-2 53,20-17 2,0 1 0,-1-1 0,1 0 0,0 1 0,0-1 0,1 1 0,-1 0 0,0-1 0,0 1 0,1 0 0,-1-1 0,1 1 0,-1 2 0,2-3-4,-1 0 0,0 0 0,1 0-1,0 0 1,-1 0 0,1 0 0,0 0 0,-1 0 0,1 0 0,0 0 0,0 0 0,0-1-1,0 1 1,0 0 0,1 0 0,5 5-88,-5-3 71,1 1 20,0-1 1,1 1-1,-1-1 0,1 0 0,-1 0 0,1 0 0,0 0 0,0-1 0,0 0 0,5 2 1,3 1 7,-1 0 0,1-2 0,0 1 0,0-2 0,0 1 0,0-2 0,0 1 1,0-2-1,14 0 0,-7-2 32,0-1 0,0 0-1,24-9 1,-36 9-30,1 0-1,-1 0 1,1-1-1,-1 0 1,-1 0-1,1-1 0,0 0 1,-1 0-1,0-1 1,9-11-1,-3 2 61,-1-1 0,-1 0 0,13-29 0,19-56-112,-25 56 48,114-325 483,-122 338-497,-1-1 0,-2 1 0,-1-1-1,-2-1 1,-1 1 0,-3-51 0,1 82-35,0-1-1,-1 1 1,1-1 0,-1 1-1,1-1 1,-1 1 0,0 0-1,0-1 1,0 1 0,0 0-1,0 0 1,-2-3-1,2 5 27,1-1-1,-1 1 0,1 0 0,-1-1 0,1 1 0,-1 0 0,1-1 0,-1 1 0,1 0 1,-1-1-1,1 1 0,-1 0 0,1 0 0,-1 0 0,0 0 0,1 0 0,-1 0 0,1 0 1,-1 0-1,-1 0 0,1 0-4,0 0 0,-1 1 0,1-1 0,0 1 0,0 0 0,0-1 0,0 1 0,-1 0 0,1 0 0,0 0 0,0 0 1,-1 2-1,-5 5-46,0 1 0,1-1 0,1 2 1,0-1-1,0 1 0,0 0 0,-3 12 1,-18 75-126,25-93 188,-8 45-32,1 1 1,3-1 0,2 1-1,2 0 1,3 0 0,10 71 0,-7-94 69,0 0 0,2 0 0,0-1 0,14 30 1,-17-47-21,0 0 0,1 0 0,0-1 0,0 0 0,1 0 0,0 0 0,0-1 0,1 0 0,0 0 0,0 0 0,1-1 0,-1 0 0,1-1 0,1 0 0,9 5 0,-6-5 65,0-1 0,0 0 0,0-1 0,1 0 0,-1-1 0,1 0 0,0-1 0,-1 0 0,19-3 0,-24 2-60,0-1 0,1-1 0,-1 1 0,0-1 0,0-1 0,0 1 0,0-1 1,-1 0-1,1-1 0,-1 0 0,0 0 0,0 0 0,10-9 0,-9 6 32,0 0 0,-1-1 0,1 0 0,-1 0-1,-1-1 1,0 1 0,0-1 0,0 0 0,4-14 0,-8 18-45,0-1 1,-1 1 0,1 0 0,-1-1 0,0 1-1,0 0 1,-1-1 0,1 1 0,-1 0 0,0 0 0,-1 0-1,1 0 1,-1 0 0,-3-7 0,4 11-24,1-1 0,-1 1 0,0-1 0,1 1 0,-1 0 1,0 0-1,0-1 0,0 1 0,0 0 0,0 0 0,0 0 0,0 0 0,-1 0 0,1 0 1,0 0-1,0 0 0,-1 0 0,1 1 0,-1-1 0,1 0 0,-1 1 0,1 0 0,-1-1 1,1 1-1,-4-1 0,3 2 0,-1-1 0,0 1 0,1-1 0,-1 1 1,1 0-1,-1 0 0,1 0 0,0 0 0,-1 1 0,1-1 0,0 0 1,0 1-1,0 0 0,0-1 0,-2 4 0,-2 0-17,1 1-1,0 0 0,0 1 1,1-1-1,0 1 1,0 0-1,0 0 0,1 0 1,0 0-1,-2 9 0,4-11 25,0 1-1,0-1 0,0 0 0,1 0 0,0 1 0,0-1 0,0 1 0,1-1 0,0 0 0,0 0 0,0 1 0,0-1 0,1 0 0,0 0 0,0 0 1,4 5-1,-1 0 38,1-1 0,0 0 0,1-1 0,0 1 0,0-1 0,1-1 0,0 1 0,0-1 0,1-1 0,0 1 0,13 6 0,-16-10-44,3 1 94,0 0 1,0-1-1,1 0 0,9 2 0,-16-4-33,0-1 0,0 0-1,-1 0 1,1 0 0,0 0-1,0 0 1,-1 0 0,1-1-1,0 1 1,0-1 0,-1 0-1,1 0 1,-1 0 0,1 0-1,-1 0 1,1-1 0,-1 1 0,0-1-1,3-2 1,1-1 3,-1-1-1,1 0 1,-1 0 0,-1-1 0,0 0-1,5-9 1,18-46 187,-16 33-196,9-18 55,-3-1 0,16-69 0,-29 107-461,-1 17 136,0 27 9,-2-25 168,0 14 52,0 1 1,-1 0-1,-2 0 1,0-1-1,-2 1 1,-11 41-1,11-51 85,1-3-1,-1 1 1,1-1-1,-2 0 0,0 0 1,0-1-1,-1 0 0,-13 19 1,19-28-67,-1-1 0,0 1 1,0 0-1,0-1 0,1 1 1,-1 0-1,0-1 1,0 1-1,0-1 0,0 1 1,0-1-1,0 1 0,0-1 1,0 0-1,0 0 1,0 1-1,0-1 0,0 0 1,0 0-1,0 0 0,0 0 1,0 0-1,0 0 1,-1 0-1,1-1 0,0 1 1,0 0-1,0-1 1,0 1-1,0 0 0,0-1 1,1 1-1,-1-1 0,0 0 1,0 1-1,0-1 1,0 0-1,1 1 0,-1-1 1,-1-2-1,0 2-11,1-1 1,0 0-1,-1 0 1,1 0-1,0 0 0,0 0 1,0 0-1,0 0 0,0 0 1,1 0-1,-1-1 0,0 1 1,1 0-1,0-1 0,0 1 1,0 0-1,0 0 0,0-5 1,2 1-83,1 1 1,0-1-1,0 1 1,0-1-1,1 1 0,-1 0 1,1 0-1,9-8 1,6-9-1443,0-5-1410,14-18-9054,-19 30 7909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9:31.81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7 5824,'0'-7'2624,"30"7"-2272,-13 0-352,2 0-64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9:32.18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93 8896,'0'0'4032,"55"4"-3520,-21-8 1056,4 4-960,29-14 64,-3 2-449,36-9 161,5 3-256,17 3-4959,-8 3 2623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9:35.01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40 185 3648,'-15'-21'5285,"-5"5"-1141,15 14-3636,5 2-491,0 1 0,0-1 0,0 0 0,0 0 0,0 0 0,0 0 0,0 0 0,0 0 0,0 0 0,0 0 0,0 0 0,0 0 0,0 0 0,0 1 0,0-1 0,0 0 0,0 0 1,0 0-1,0 0 0,0 0 0,0 0 0,0 0 0,0 0 0,0 0 0,0 0 0,0 0 0,0 1 0,0-1 0,0 0 0,0 0 0,1 0 0,-1 0 0,0 0 0,0 0 0,0 0 0,0 0 0,0 0 0,0 0 0,0 0 0,0 0 0,0 0 0,0 0 0,0 0 0,0 0 0,0 0 0,1 0 0,-1 0 0,0 0 0,0 0 0,0 0 0,0 0 0,0 0 0,0 0 0,0 0 0,0 0 0,0 0 0,0 0 1,1 0-1,-1 0 0,0 0 0,8 2 149,0 0 1,-1 0 0,10 0-1,-15-2-91,-1 0-70,-1 0 0,1 0 0,0 0 0,0 0 1,-1 0-1,1 0 0,0 0 0,0 0 0,-1 0 0,1-1 1,0 1-1,-1 0 0,1 0 0,0-1 0,-1 1 0,2-1 1,-1 0 2,13-3-5,1 1 1,-1 1-1,1 0 1,-1 1-1,1 0 1,26 3-1,1-1 0,-21-1 2,5 0 46,44 5-1,-31-4-12,-38-1 127,12 3 736,-7-3-906,-1 0 0,1-1 0,-1 0 0,11-2-1,-12 2 47,0-1-1,0 2 0,1-1 1,7 0-1,14 0-126,10-1 135,72 6-167,-77-3 77,56 6 24,-42-2 128,84-1 1,45-14 59,-63 3-59,-5 6 24,-46 2 219,-88-2 104,-1-1-1,1-2 0,-50-13 1,30 3-312,-73-32 0,90 29-192,28 16 30,1 0-1,0-1 0,0 0 0,-1 1 0,1-1 1,1 0-1,-1 0 0,0 0 0,0-1 0,-2-3 0,4 6 10,0-1 0,0 1 0,0 0 0,-1-1-1,1 1 1,0-1 0,0 1 0,0-1-1,0 1 1,0-1 0,0 1 0,0-1 0,0 1-1,0-1 1,0 1 0,0-1 0,0 0 0,0 1-1,0-1 1,0 1 0,0 0 0,1-1-1,-1 1 1,0-1 0,0 1 0,1-1 0,-1 1-1,0-1 1,1 1 0,-1 0 0,0-1-1,1 1 1,-1 0 0,1-1 0,-1 1 0,0 0-1,1 0 1,-1-1 0,1 1 0,-1 0 0,1 0-1,-1 0 1,1-1 0,-1 1 0,1 0-1,-1 0 1,1 0 0,-1 0 0,1 0 0,26 1-150,-26-1 153,14 2-41,-1 1 1,1 1-1,0 1 1,-1 0-1,0 0 0,0 1 1,-1 1-1,1 1 0,-1 0 1,19 16-1,-30-23 60,0 1 0,0-1-1,0 1 1,-1 0 0,1 0 0,-1 0-1,1 0 1,-1 0 0,0 0 0,1 1 0,-1-1-1,0 0 1,-1 1 0,1-1 0,0 0-1,-1 1 1,1-1 0,-1 1 0,0-1-1,0 1 1,0-1 0,0 1 0,0 0-1,0-1 1,-1 0 0,1 1 0,-2 3 0,-3 4-240,1 1 1,-2-1-1,1 0 1,-15 18 0,13-18-1181,1-1 1,0 1 0,-5 11 0,1 15-1455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9:36.08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17 133 3136,'-12'-4'1555,"8"2"278,11-1 331,1 2-1315,-1 1-1,1 0 1,13 2 0,-18-2-692,146 16 2195,63-14-1404,-119-3-766,381-13 975,-134 9-419,-201 6 114,-122-2-521,-17 1-320,1 0 0,-1 0 0,0 0 0,0 0 0,0 0 0,0 0 0,0 0 0,0 0 0,0 0 0,1 0 0,-1 0 0,0 0 1,0 0-1,0 0 0,0 0 0,0 0 0,0 0 0,0 0 0,1-1 0,-1 1 0,0 0 0,0 0 0,0 0 0,0 0 0,0 0 0,0 0 0,0 0 0,0 0 0,0 0 0,0-1 0,0 1 0,0 0 0,0 0 0,0 0 0,1 0 0,-1 0 0,0 0 0,0 0 0,0-1 0,0 1 0,0 0 0,-11-6 363,-150-43-249,88 29-48,70 19-61,-1 0 0,1 0 0,-1-1-1,1 1 1,0-1 0,0 0 0,-6-4 0,9 6-16,-1 0 1,1 0 0,0-1 0,0 1 0,-1 0 0,1 0 0,0-1-1,0 1 1,0 0 0,-1-1 0,1 1 0,0 0 0,0-1 0,0 1-1,0 0 1,0-1 0,0 1 0,0 0 0,0-1 0,0 1 0,0-1 0,0 1-1,0 0 1,0-1 0,0 1 0,0 0 0,0-1 0,0 1 0,0 0-1,1-1 1,0 0-14,0 0 0,0 0 0,0 0 0,0 0 0,0 0 0,1 0 0,-1 0 0,0 0 0,1 1 0,-1-1 0,0 1 0,3-1 0,2-1-17,0 0 0,0 1-1,0 0 1,0 0 0,0 0-1,0 1 1,7 0 0,46 8-305,-39-5 235,-15-3 81,0 1 1,-1 0-1,1 1 0,-1-1 1,1 1-1,-1 0 0,0 0 1,0 0-1,0 1 0,0-1 1,0 1-1,0 0 0,0 0 1,-1 0-1,4 5 0,-7-7 30,1 0 0,-1 0 0,1 0 0,-1 1 0,0-1 0,0 0 0,1 0 0,-1 1 0,0-1 0,0 0 0,0 0 0,0 0 0,-1 1 0,1-1 0,0 0 0,0 0 0,-1 0 0,1 0 0,-1 2-1,-12 23 137,8-18-107,-5 14-1451,0 1 0,2 0 1,-10 43-1,7-11-1063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9:37.17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56 439 2976,'-3'-1'343,"0"0"-1,0-1 1,1 1 0,-1-1 0,0 0-1,1 1 1,-1-1 0,1 0 0,0-1-1,0 1 1,0 0 0,0-1 0,0 1-1,-2-4 1,-2-2 722,5 7-732,-1 0 0,1-1 0,0 1 0,0-1-1,0 0 1,0 1 0,0-1 0,-1-3 0,2 5-296,0 0 0,0-1 0,0 1 0,0 0 0,0 0 0,0-1 0,0 1 0,0 0 0,0 0-1,0-1 1,0 1 0,0 0 0,1 0 0,-1 0 0,0-1 0,0 1 0,0 0 0,0 0 0,0 0 0,0-1 0,1 1 0,-1 0 0,0 0 0,0 0-1,0 0 1,1-1 0,-1 1 0,0 0 0,15-2 276,67 7 892,-18 0-570,587-8 2288,-175-44-1777,-418 40-1055,47-8 77,90-8 171,-181 22-328,-10 0 34,1 1 1,-1-1 0,1 1-1,-1 0 1,1 0 0,5 2-1,-9-2-8,-1 1-1,1-1 1,0 0-1,0 1 0,0-1 1,-1 0-1,1 0 1,0 0-1,0 0 1,0 1-1,0-1 0,-1 0 1,1-1-1,0 1 1,0 0-1,0 0 1,0 0-1,-1 0 0,1-1 1,0 1-1,0 0 1,-1 0-1,1-1 0,1 0 1,-2 1-6,0-1 1,0 0 0,1 0-1,-1 1 1,0-1-1,0 0 1,0 0-1,0 1 1,0-1-1,0 0 1,0 0 0,0 1-1,-1-1 1,1 0-1,0 0 1,0 1-1,-1-1 1,1 0-1,0 1 1,-1-2-1,-3-4 51,0-1-1,0 0 1,-6-6-1,-21-23-64,-1 2 0,-1 1 0,-2 2 0,-1 1-1,-46-29 1,80 58-21,1 1 1,1 0-1,-1 0 1,1-1 0,-1 1 0,1 0 0,-1 0 0,1-1 0,-1 1 0,1 0 0,0-1 0,-1 1-1,1-1 1,-1 1 0,1-1 0,0 1 0,0-1 0,-1 1 0,1-1 0,0 1 0,0-1 0,-1 1-1,1-1 1,0 1 0,0-1 0,0 0 0,1-1-447,6 3 251,8 4 68,-14-5 84,10 5-8,-1 0-1,1 0 0,-1 0 0,-1 1 1,1 1-1,-1 0 0,0 0 0,-1 1 1,0 0-1,15 17 0,-19-17 50,1-1-1,-1 0 1,0 1-1,-1 0 1,1 0 0,-2 0-1,4 13 1,-4-7 35,0-1 1,-1 1-1,-1 0 1,-1 16-1,-2-1-187,-2 1 0,-1-1-1,-1 0 1,-1 0 0,-17 35 0,8-18-568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9:38.38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53 139 3072,'-3'-2'370,"0"1"12,1 0-1,0-1 1,0 1 0,0-1 0,0 0-1,0 1 1,-2-3 0,3 3 56,-1 0 1,1 0-1,-1 1 1,0-1-1,1 0 1,-1 1-1,0-1 1,1 1-1,-1 0 1,0 0-1,-3-1 1,-3 2 1484,16 1-372,45 5-323,63 0 0,-76-5-906,256 2 478,-190 3-568,137-1 715,-71-15-575,199-5-147,-329 12-135,-32 1-36,0 0 1,0 0-1,1 2 1,11 0 0,-1 1 163,0-3-111,-20 1 272,-2-1-257,-3 0-49,0-1 0,0 1 0,-1-1 0,1 1 0,0 1 0,-1-1 0,-6 0 0,-16-2-17,-90-25 211,36 1-185,60 19-47,11 4-29,1-1-1,0 0 0,1 0 1,-12-9-1,20 14-13,0 0-1,-1 0 1,1 0 0,0 0-1,0 0 1,-1-1 0,1 1-1,0 0 1,0 0 0,0 0-1,0-1 1,-1 1 0,1 0-1,0 0 1,0-1 0,0 1-1,0 0 1,0 0 0,-1-1-1,1 1 1,0 0 0,0 0-1,0-1 1,0 1 0,0 0-1,0-1 1,0 1 0,0 0-1,0 0 1,0-1 0,0 1-1,0 0 1,1-1 0,8-4-163,16 2 27,-23 3 134,23-1-67,0 0 0,32 5 0,-45-3 52,0 1 0,0 1 0,0 0 0,-1 0 0,1 1 1,20 11-1,-29-14 30,-1 1 1,0-1-1,1 1 1,-1-1-1,0 1 1,0 0 0,0 0-1,0 0 1,0 0-1,-1 0 1,1 0-1,0 0 1,-1 1-1,0-1 1,1 1 0,-1-1-1,0 1 1,-1-1-1,1 1 1,0 3-1,0-3-1,-1 0 0,-1 0 0,1 0 0,0 0-1,-1 1 1,0-1 0,0 0 0,0 0 0,0 0-1,0 0 1,0-1 0,-1 1 0,1 0 0,-1 0-1,0-1 1,-3 5 0,-48 64-3924,22-21-3936,6-3 2758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0:08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40 919 1888,'0'0'88,"0"0"0,-1 0 0,1 1-1,0-1 1,0 0 0,0 1 0,-1-1 0,1 0 0,0 1 0,0-1 0,0 0-1,0 1 1,0-1 0,0 0 0,0 1 0,0-1 0,0 0 0,0 1 0,0-1-1,0 1 1,0-1 0,0 0 0,0 1 0,0-1 0,0 0 0,1 1 0,0 11 8547,-9-30-6342,-10-62-1157,10 15-971,3-114 0,6-76 101,-1 136 130,33 177-434,36 42 975,0-1-492,96 152 387,-140-221-590,0-2-1,33 28 1,-51-49-130,-7-6-95,0 0 0,1-1 1,-1 1-1,1-1 1,-1 1-1,1-1 1,-1 1-1,1-1 1,-1 1-1,1-1 1,-1 1-1,1-1 1,0 1-1,-1-1 1,1 0-1,0 0 1,-1 1-1,1-1 1,0 0-1,0 0 1,1 1-1,-2-2 42,1 0-1,-1 1 1,1-1-1,-1 1 1,1-1-1,-1 0 1,1 0-1,-1 1 1,1-1-1,-1 0 1,0 0-1,0 1 1,1-1-1,-1 0 1,0 0-1,0 0 1,0-1-1,2-16 142,-2-14-96,3-182 111,16 0-219,-4 54 219,-5 39 130,-9 66-271,-1 30-345,-1 24 249,1 1 0,0 0 0,0 0 1,0-1-1,0 1 0,0 0 0,0 0 1,0-1-1,0 1 0,0 0 0,0-1 1,0 1-1,0 0 0,0 0 0,0-1 1,0 1-1,0 0 0,0 0 0,0-1 1,0 1-1,1 0 0,-1 0 1,0-1-1,0 1 0,0 0 0,0 0 1,0 0-1,1-1 0,-1 1 0,0 0 1,0 0-1,0 0 0,1-1 0,4 7-3888,-3-3 2901,14 11-9897,-8-1 8058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0:09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67 3488,'0'-1'102,"0"0"-12,0 0 0,0 0-1,0 0 1,0 1 0,0-1 0,0 0 0,0 0 0,0 1 0,0-1 0,-1 0-1,1 0 1,0 1 0,0-1 0,-1 0 0,1 1 0,-1-1 0,1 0 0,0 1-1,-1-1 1,0 0 0,-10-33 5979,5 21-4337,6 13-1680,0 0-1,-1-1 1,1 1 0,0 0-1,0 0 1,-1 0-1,1-1 1,0 1-1,-1 0 1,1 0 0,0 0-1,0 0 1,-1 0-1,1 0 1,0 0 0,-1 0-1,1 0 1,0 0-1,-1 0 1,1 0-1,0 0 1,-1 0 0,0 0-1,0 1 41,-1 0 0,0 0-1,0 0 1,1 0 0,-1 1-1,1-1 1,-1 0 0,1 1-1,-1-1 1,0 3 0,-4 5 149,1 1 0,0-1 0,1 1-1,0 0 1,0 0 0,1 1 0,-3 17 0,1-7 104,1-5-201,1 0 0,1 1 0,0 0 0,1-1 0,1 1 0,1 0 0,0 0 0,1-1 0,6 24 0,-6-35-68,-1 0 1,1 0 0,1 0-1,-1 0 1,1-1 0,0 1-1,0-1 1,0 1 0,0-1-1,6 5 1,-7-7-6,1 0 1,0 0-1,0 0 1,0 0-1,0-1 0,0 1 1,0-1-1,0 1 0,0-1 1,1 0-1,-1-1 0,0 1 1,1-1-1,-1 1 1,1-1-1,-1 0 0,4 0 1,1-1 87,0 0 0,0 0 1,-1-1-1,1 0 0,8-3 1,-13 3-106,0 1 0,1-1 0,-1 0 0,0 1 0,0-1 0,-1-1 0,1 1 0,0 0 0,-1-1 0,1 1 0,-1-1 0,0 0 0,4-6 0,-4 5-8,-1-1 0,1 0 0,-1 1-1,0-1 1,0 0 0,0 0 0,-1 0 0,1 0 0,-1 0 0,-1 1 0,1-1 0,-1 0 0,-1-8 0,-2-1 15,0 1-1,0 0 0,-10-20 1,8 20-91,0 0 1,-1 1-1,-1 0 0,0 0 1,0 1-1,-1 0 1,-1 0-1,-20-18 0,25 26-28,0 0 0,0 1 1,0-1-1,0 1 0,-1 0 0,1 0 0,-1 1 0,1 0 0,-1 0 0,0 0 0,1 0 0,-1 1 1,-9 1-1,15-1-122,-1 0 0,0 0 0,0 0 0,1 0 0,-1 0 0,0 0 0,1 1 0,-1-1 0,1 0 0,-1 1 0,0-1 1,1 0-1,-1 1 0,1-1 0,-1 1 0,0 0 0,1-1-103,0 1-1,1-1 1,-1 1 0,0-1-1,1 0 1,-1 1 0,0-1-1,1 1 1,-1-1 0,0 0-1,1 1 1,-1-1 0,1 0-1,-1 1 1,1-1 0,-1 0-1,1 1 1,-1-1 0,1 0 0,-1 0-1,1 0 1,-1 0 0,1 1-1,-1-1 1,1 0 0,-1 0-1,2 0 1,15 5-3322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2:12.59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312 6 5888,'-3'-5'6668,"2"16"-6163,-3 11 159,-1 0 0,0 0 0,-2-1 0,0 1 0,-1-2 0,-2 1 0,-18 29 0,5-13-172,-29 35 0,44-62-297,-2 1 1,1-2 0,-1 1-1,0-1 1,-1-1 0,0 0-1,-21 12 1,27-18-286,1-1 0,-1 1 0,1-1 0,-1 0 1,1 0-1,-10 1 0,13-2 63,-14 3-656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0:13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1400 3808,'0'0'1227,"-9"-8"623,7 18 1569,-5-7-1355,5 1-1779,-1-2 1158,-2-13-370,4 10-1058,-4-6 485,4 6-383,0 0 0,1 0 0,-1 1 0,0-1 0,0 0-1,1 0 1,-1-1 0,1 1 0,-1 0 0,0-2 0,5-39 880,-3 25-713,1 0-1,5-18 0,-2 13-98,27-99 704,-13 58-594,-14 44-122,10-22-1,-12 35-114,0 0 1,0 0-1,0 1 0,1-1 0,-1 1 0,1 0 1,8-8-1,-11 12-64,-1 1 1,1-1-1,-1 1 0,1-1 1,-1 1-1,1 0 1,0-1-1,-1 1 1,1 0-1,0 0 1,-1-1-1,1 1 0,0 0 1,-1 0-1,1 0 1,0 0-1,-1 0 1,1 0-1,0 0 1,-1 0-1,1 0 0,0 0 1,1 0-1,-2 2 6,1 0 0,-1 0 0,1 0 0,0 0 0,0 0 0,0 0 0,2 2 0,3 9 0,-1 2-13,-1 0 0,0 1-1,2 25 1,-1 52 223,-2-27-223,-2 13 248,-1-50 53,1-12-55,1-14-36,0-10 258,1-1-376,-1 0-1,1 0 0,6-14 1,2-1-57,4-19 11,2 1 0,2 0 1,2 2-1,39-58 0,-43 73-32,-9 13 16,-1 1 1,13-13-1,-19 22-32,0 0-1,0 0 1,1 0 0,-1 0-1,0 0 1,1 0-1,-1 0 1,1 0 0,-1 1-1,1-1 1,0 1 0,-1-1-1,1 1 1,3-1 0,-4 1 8,0 0 0,0 0 0,-1 0 0,1 1 0,0-1 0,0 0 0,0 0 0,0 1 0,0-1 0,0 1 0,0-1 0,-1 0 0,1 1 0,0 0 0,0-1 0,-1 1 0,1 0 0,0-1 1,-1 1-1,1 0 0,0-1 0,-1 1 0,1 0 0,-1 0 0,1 0 0,-1 0 0,0 0 0,1 1 0,2 8 12,0 0 0,-1 0 0,0 0 1,-1 1-1,1 17 0,-7 54 93,2-58 16,2-1-1,2 39 0,0-29 239,-1-33-346,0-1-1,0 1 0,0 0 0,0 0 1,0 0-1,0 0 0,0 0 0,0 0 1,0 0-1,0 0 0,0 0 1,0 0-1,0 0 0,0 0 0,0 0 1,1 0-1,-1 0 0,0 0 0,0 0 1,0 0-1,0 0 0,0 0 1,0 0-1,0 0 0,0 0 0,0 0 1,0 0-1,0 0 0,0 0 0,0 0 1,0 0-1,0 0 0,0 0 1,0 0-1,0 0 0,1 0 0,-1 0 1,0 0-1,0 0 0,0 0 0,0 0 1,0 0-1,0 0 0,0 0 1,0 1-1,0-1 0,0 0 0,0 0 1,0 0-1,0 0 0,0 0 1,0 0-1,0 0 0,0 0 0,0 0 1,0 0-1,0 0 0,0 0 0,0 0 1,0 0-1,3-5 41,17-54 216,-9 22-243,3 0-1,1 0 1,25-45-1,-21 52-17,-3 3-119,23-31 1,-38 58 100,-1-1 1,0 1 0,0 0 0,1-1 0,-1 1-1,0-1 1,1 1 0,-1 0 0,0-1 0,1 1-1,-1 0 1,1-1 0,-1 1 0,1 0 0,-1 0-1,1-1 1,-1 1 0,1 0 0,-1 0 0,1 0-1,-1 0 1,1-1 0,-1 1 0,1 0 0,-1 0-1,1 0 1,-1 0 0,1 0 0,-1 1 0,1-1-1,-1 0 1,2 0 0,-1 1-2,0 0 1,0 0-1,0 0 1,0 0-1,0 0 1,0 0-1,-1 1 1,1-1-1,0 0 1,0 0-1,-1 1 1,1 0-1,3 8 47,-1 0 1,2 15-1,-5-25-26,9 52-66,-3-14 121,16 57 0,-16-79 4,-1-1 1,12 21-1,-15-32-34,0 0-1,0 0 0,1 0 1,0 0-1,0-1 1,0 1-1,0-1 0,0 0 1,1 0-1,0 0 0,-1 0 1,1-1-1,6 4 1,-8-6-6,1 1 0,0 0 0,-1-1 0,1 0-1,0 0 1,0 0 0,-1 0 0,1 0 0,0 0 0,-1-1 0,1 1 0,0-1 0,-1 0 0,1 0 0,-1 0 0,1 0 0,-1 0 0,1-1 0,-1 1 0,0-1 0,1 1 0,2-4 0,5-4-6,-1 0 1,0-1-1,9-11 0,21-25 126,50-43 0,-67 67-58,93-82 2,-115 104-87,18-18 75,-17 18-75,-1-1 0,0 1-1,1 0 1,-1-1 0,0 1 0,1-1-1,-1 1 1,0-1 0,1 1 0,-1-1-1,0 1 1,0-1 0,0 1 0,1-1-1,-1 1 1,0-1 0,0 1 0,0-1 0,0 0-1,0 1 1,0-1 0,0 1 0,0-1-1,0 1 1,0-1 0,-1 1 0,1-1-1,0 1 1,0-1 0,0 1 0,-1-1-1,1 1 1,0-1 0,0 1 0,-1-1-1,1 1 1,0-1 0,-1 1 0,1 0-1,-1-1 1,0 0 0,-1 2-23,-1-1-1,0 1 1,1 0 0,-1-1 0,1 1-1,-1 0 1,1 0 0,-1 1 0,1-1-1,-4 3 1,-2 2 28,-1 1-1,1 0 1,0 0-1,1 0 1,-8 11 0,-29 43-95,19-21 103,3 1-1,1 1 1,2 1 0,-25 88 0,44-130-12,-3 9 46,0 1 0,-1 14 1,4-22-24,-1 0 1,1-1-1,0 1 0,1 0 1,-1 0-1,0-1 1,1 1-1,0 0 1,-1-1-1,1 1 1,0-1-1,0 1 0,0-1 1,3 4-1,-3-5-10,-1 0 0,1 0 0,0 0 0,0-1 0,0 1 0,0 0 0,-1-1 0,1 1 0,0 0 0,0-1 0,0 1-1,0-1 1,0 0 0,0 1 0,0-1 0,1 0 0,-1 0 0,0 1 0,1-1 0,1 0 16,0 0 0,-1-1 0,1 1 0,-1-1 0,1 1 0,-1-1 0,1 0 0,2-1 0,1-1 11,0 0 1,-1 0-1,1-1 0,-1 0 1,0 0-1,0 0 0,5-6 1,3-6-14,0-1 1,-1-1 0,-1 0-1,-1 0 1,13-32-1,29-104 152,-40 111-112,-7 27-189,-1 0 0,0 0 1,-2 0-1,2-29 1,-5 34 46,1 11 74,0 0-1,0-1 1,0 1 0,0 0 0,0-1 0,-1 1-1,1 0 1,0-1 0,0 1 0,0 0 0,-1-1-1,1 1 1,0 0 0,0 0 0,-1-1-1,1 1 1,0 0 0,-1 0 0,1-1 0,0 1-1,-1 0 1,1 0-1,-1 0-1,1 0 1,0 0-1,-1 0 0,1 0 1,0 0-1,0 0 1,-1 0-1,1 0 1,0 0-1,-1 0 1,1 0-1,0 0 0,0 0 1,-1 1-1,1-1 1,0 0-1,0 0 1,-1 0-1,1 0 1,0 1-1,0-1 1,-1 0-1,1 0 0,0 0 1,0 1-1,0-1 1,-1 0-1,1 1 1,0-1-1,0 0 1,-3 15-124,3 19-82,1-29 197,3 32-13,2 0 1,15 52 0,-16-69 48,2 0-1,0-1 0,1 0 0,15 25 1,-18-35-11,0-1 1,1 0 0,1 1-1,-1-2 1,1 1 0,0-1-1,1 0 1,0-1 0,0 0-1,16 10 1,-21-14-3,0-1 0,0 0 0,0 1 0,0-1 0,1 0 0,-1-1 0,0 1 0,0 0 0,1-1-1,-1 0 1,0 0 0,1 0 0,-1 0 0,0 0 0,1-1 0,-1 0 0,0 1 0,0-1 0,0 0 0,1-1 0,-1 1 0,0 0 0,0-1 0,-1 0 0,1 0 0,0 0 0,-1 0 0,1 0 0,-1 0 0,1-1 0,-1 1 0,3-5 0,5-10 75,-1 0 0,-1 0 1,7-20-1,15-63-63,-5-16 121,-7 30-93,24-162-20,-35 200-65,20-256 109,-27 288-287,-4-26 1,2 34 35,-1 6-26,2 4 181,0-1 0,0 0 1,1 1-1,-1-1 0,0 0 1,1 1-1,-1-1 0,1 1 1,0-1-1,-1 2 1,-3 22-105,0 35 0,2-37 94,-13 179-122,-7 143 43,22-37 216,0-293-91,1 0 0,0 0 0,1-1 0,0 1 0,2-1 0,6 20 0,-9-32-4,-1-1 1,1 1 0,-1-1 0,1 1 0,0-1 0,0 0 0,0 1 0,0-1-1,0 0 1,0 0 0,0 0 0,1 0 0,1 2 0,-3-3-2,1 0 0,0 0-1,0 1 1,0-1 0,-1 0 0,1 0 0,0 0 0,0 0 0,0 0-1,0 0 1,-1 0 0,1 0 0,0-1 0,0 1 0,0 0 0,-1 0-1,1-1 1,0 1 0,0 0 0,-1-1 0,1 1 0,0-1 0,0 1-1,-1-1 1,1 1 0,-1-1 0,1 0 0,0 1 0,-1-1 0,1 1 0,-1-1-1,1-1 1,10-16 68,0 1 1,-2-2-1,13-33 0,-5 13-60,78-176 104,-6-43-171,-68 172 43,14-105-1,-20 67 108,0-161-1,-15 274-242,-1 0 1,-2-14 0,3 25 124,0-1 0,0 1 0,0-1 0,-1 1 0,1-1 0,0 1 0,0-1 0,0 1 1,0-1-1,-1 1 0,1-1 0,0 1 0,-1-1 0,1 1 0,0-1 0,-1 1 1,1-1-1,0 1 0,-1-1 0,0 1 5,1 0 1,0 0-1,-1 0 1,1 0-1,0 0 1,-1 0-1,1 0 1,0 0-1,-1 0 0,1 0 1,0 0-1,-1 0 1,1 1-1,0-1 1,0 0-1,-1 0 1,1 0-1,0 0 1,-1 1-1,1-1 0,0 0 1,0 0-1,-1 1 1,0 1-14,-1-1 0,1 1 0,-1 0 0,1 0 0,0 0 0,0 0 0,-1 3 0,-16 46 25,4 0 0,1 1 0,3 1-1,2 0 1,-1 61 0,7-77-32,-2 29-23,3 0 1,13 105-1,17-22 236,-20-118-156,0-1 1,25 51 0,-21-56-3,2 0 1,22 29 0,-33-49 27,1 1-1,0-1 0,0 0 0,0 0 1,0-1-1,1 1 0,0-1 1,0-1-1,0 1 0,9 3 0,-13-6-32,1 0 0,-1 0 0,1-1 0,0 1-1,-1-1 1,1 0 0,0 0 0,-1 1 0,1-2-1,0 1 1,-1 0 0,1-1 0,0 1-1,-1-1 1,1 1 0,-1-1 0,1 0 0,-1 0-1,0-1 1,1 1 0,-1 0 0,0-1 0,0 1-1,0-1 1,0 0 0,0 0 0,0 0-1,0 0 1,0 0 0,1-3 0,4-6 43,0 0 0,-1-1 0,0 1 0,-1-1 0,0-1 0,3-13 0,-2 1 55,-1-1-1,2-25 1,-6 43-93,0 0 0,-1 0 1,0 0-1,-2-12 0,1 17-67,0 0 0,0 0-1,0 0 1,0 0 0,0 0-1,0 0 1,-1 0 0,0 0-1,1 1 1,-1-1 0,0 1-1,0 0 1,-4-4 0,5 5 32,1 1 0,-1 0 1,1-1-1,-1 1 1,1 0-1,-1-1 1,0 1-1,1 0 1,-1 0-1,0 0 1,1 0-1,-1 0 1,0 0-1,1-1 1,-1 1-1,0 1 1,1-1-1,-1 0 1,1 0-1,-1 0 1,0 0-1,1 0 1,-1 1-1,0-1 1,1 0-1,-1 0 1,1 1-1,-1-1 1,1 0-1,-1 1 1,0-1-1,1 1 1,-1 0-1,-14 18-165,11-9 143,0-1-1,2 1 1,-1-1 0,1 1-1,0 0 1,1 0-1,0 0 1,1 10 0,-1-1 88,-1 5-41,2 0 1,2 29-1,-1-45 19,0 0-1,1 0 1,0 1-1,0-1 0,1 0 1,0-1-1,0 1 1,0 0-1,10 12 1,-12-18-19,-1-1-1,1 0 1,0 0 0,0 0 0,0 0 0,0 0 0,1 0-1,-1 0 1,0-1 0,0 1 0,1 0 0,-1-1-1,0 1 1,1 0 0,-1-1 0,0 0 0,1 1-1,-1-1 1,1 0 0,-1 0 0,1 0 0,-1 0 0,1 0-1,-1 0 1,0 0 0,1 0 0,-1 0 0,1-1-1,-1 1 1,0-1 0,1 1 0,-1-1 0,0 0-1,1 1 1,-1-1 0,0 0 0,0 0 0,2-1 0,5-6 38,-1 0 1,0 0-1,-1-1 1,10-15 0,2-3 46,3-3-24,42-51-206,-57 73 86,2 0-1,-1 1 0,1 1 1,0-1-1,0 1 0,0 0 1,15-6-1,-20 11 30,-1 0 0,1 0 0,-1 0 0,1 0 0,-1 1 0,1-1-1,-1 1 1,1 0 0,0-1 0,-1 2 0,1-1 0,0 0 0,-1 0 0,1 1 0,4 1 0,-3-1 10,-1 1 1,1 0-1,-1 0 1,1 0-1,-1 0 1,0 0-1,0 1 1,0 0-1,4 5 1,2 4 38,0 1 1,-1 0 0,-1 0 0,8 20-1,-13-29-22,12 26 84,36 57 1,-40-74-13,0 0 0,0 0 0,1-1 1,1 0-1,0-1 0,16 11 0,-25-19-149,1-1 0,0 0 1,0 0-1,-1 0 0,1-1 1,1 1-1,-1-1 0,0 0 1,0 0-1,7 0 0,-10-1-281,1 0 0,0 0-1,0 0 1,0 0 0,0-1 0,0 1-1,0-1 1,-1 1 0,1-1 0,3-1-1,-3 1-125,-1 0 1,0 0-1,0 0 0,0 0 1,0 0-1,0 0 0,0 0 0,0 0 1,0 0-1,0 0 0,-1-1 0,1 1 1,0 0-1,-1-1 0,2-1 1,2-10-2888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0:13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23 162 7296,'-23'-6'3328,"32"12"-2912,5-6 2464,10 0-1664,24-14 1695,4 7-1663,28-11 480,1 6-1024,31-9-64,1 9-352,1-9-128,-9 7-96,-19-2-64,-17 7 32,-2-3 32,-15 7-32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0:16.0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90 2720,'-1'-2'240,"1"-1"0,-1 1 1,0-1-1,1 1 0,-1-1 0,1 0 1,0 1-1,0-1 0,0 0 0,0 1 1,0-1-1,1 0 0,-1 1 0,1-1 1,1-3-1,2-19 3532,-4 20-2961,0-7 1059,0 12-1837,0 0 0,0 0 0,0 0 1,0 0-1,0 0 0,0 0 0,0 0 0,0-1 0,0 1 0,0 0 1,0 0-1,0 0 0,0 0 0,0 0 0,0 0 0,-1 0 0,1-1 1,0 1-1,0 0 0,0 0 0,0 0 0,0 0 0,0 0 0,0 0 1,0 0-1,0 0 0,0 0 0,0 0 0,0-1 0,-1 1 0,1 0 1,0 0-1,0 0 0,0 0 0,0 0 0,0 0 0,0 0 0,0 0 1,-1 0-1,1 0 0,0 0 0,0 0 0,0 0 0,0 0 0,0 0 1,0 0-1,0 0 0,-1 0 0,1 0 0,0 0 0,0 0 0,0 0 1,0 0-1,0 0 0,0 0 0,-1 1 0,1 0 99,-1 0 0,0 0 0,1 0 0,-1 0 0,0 0 0,1 0 0,-1 0 0,1 0 0,0 0-1,-1 1 1,1-1 0,0 0 0,0 0 0,0 0 0,0 1 0,0 1 0,1 32 0,0-10 74,-1 60 159,-14 357 1756,5-283-1547,3-31-370,6-52 191,1-34 277,-1-41-139,-6-9 70,4-1-530,0 0 0,1-1 1,0 0-1,0 1 0,1-1 0,0 1 0,1-1 1,0 1-1,3-13 0,1-1-77,1 1 0,18-42 0,-17 49-11,0 0 0,1 1 0,0 0 0,1 0 0,1 1 0,0 0 0,1 0 0,0 2 1,26-22-1,-36 32 0,0 0 0,0 1 1,0-1-1,1 0 0,-1 1 0,0-1 1,0 0-1,0 1 0,1 0 1,-1-1-1,0 1 0,1 0 1,-1-1-1,0 1 0,1 0 0,-1 0 1,0 0-1,1 0 0,-1 1 1,0-1-1,0 0 0,1 0 1,-1 1-1,0-1 0,1 1 0,-1-1 1,0 1-1,0-1 0,0 1 1,0 0-1,0 0 0,0 0 1,0-1-1,0 1 0,0 0 0,0 0 1,0 0-1,0 0 0,0 1 1,0 0-1,12 30 76,16 58 1,-23-60-5,-1-6 40,9 25 0,-11-41-90,0-1 1,0 0-1,0 0 0,1 0 0,1 0 1,-1 0-1,8 8 0,-10-13 7,-1-1 0,1 1-1,0-1 1,0 1 0,-1-1 0,1 1 0,0-1-1,0 0 1,0 0 0,0 0 0,1 0 0,-1 0-1,0-1 1,0 1 0,1-1 0,-1 1 0,0-1-1,5 0 1,-3 0 15,-1-1 0,0 1 1,1-1-1,-1 0 0,1-1 0,-1 1 0,0 0 0,0-1 1,0 0-1,0 0 0,4-3 0,4-4 59,0-2 0,-1 0-1,0 0 1,13-19 0,5-11 26,44-84 1,-65 113-97,1-4 22,-7 15-47,-1 1-1,0-1 1,0 1 0,0 0-1,1-1 1,-1 1 0,0-1-1,0 1 1,0-1 0,0 1-1,0-1 1,0 1-1,0-1 1,0 1 0,0-1-1,0 1 1,0 0 0,0-1-1,-1 1 1,1-1-1,0 1 1,0-1 0,0 1-1,0-1 1,-1 1 0,1 0-9,-1 0 0,1 0 0,0 0 0,0 0 0,-1 0 0,1 0 0,0 0 0,0 1 0,-1-1 0,1 0 0,0 0 0,0 0 0,-1 1 0,1-1 0,0 0 0,0 0 0,0 0 0,0 1 0,-1-1 0,1 0 0,0 0 0,0 1 0,0-1 0,0 0 0,0 1 0,0-1 0,-18 83-238,11-40 177,2-17 169,-2 36 1,6-54-74,1 1 1,0 0 0,1-1 0,0 1 0,0 0-1,1-1 1,0 1 0,4 8 0,-6-15 0,1-1 1,0 0 0,-1 1-1,1-1 1,0 1 0,0-1-1,0 0 1,0 1 0,0-1 0,0 0-1,0 0 1,0 0 0,1 0-1,-1 0 1,0 0 0,1 0-1,-1 0 1,0-1 0,1 1 0,-1-1-1,1 1 1,-1-1 0,1 1-1,0-1 1,-1 0 0,1 1-1,2-1 1,-2-1 1,1 1 1,-1-1-1,0 1 0,0-1 0,0 0 0,0 0 1,0 1-1,0-2 0,0 1 0,0 0 1,0 0-1,0-1 0,0 1 0,-1-1 0,1 1 1,-1-1-1,1 0 0,-1 1 0,2-5 1,5-7 59,-1 0 1,0 0 0,-1-1 0,-1 0 0,0-1 0,2-15 0,-5 20-34,0-1 0,-1 1 0,0 0 0,-1 0 1,-1 0-1,1-1 0,-1 1 0,-1 0 0,-5-18 1,5 23-98,0 0 1,0 0 0,-1 0 0,0 0-1,0 0 1,-1 0 0,1 1 0,-9-9 0,11 12 27,0 0 0,0 0 1,0 0-1,0 0 1,-1 0-1,1 0 1,0 0-1,-1 0 1,1 1-1,-1-1 0,1 0 1,-1 1-1,1-1 1,-1 1-1,1 0 1,-1-1-1,1 1 1,-1 0-1,0 0 1,1 0-1,-1 0 0,1 0 1,-1 1-1,1-1 1,-1 0-1,0 1 1,1-1-1,-1 1 1,1-1-1,0 1 0,-1 0 1,1 0-1,-1-1 1,-1 3-1,0-1 6,1 1 0,-1-1-1,1 1 1,-1-1 0,1 1-1,0 0 1,0 0-1,1 0 1,-3 4 0,4-7 15,0 1 1,0 0-1,-1 0 1,1 0-1,0-1 0,0 1 1,0 0-1,0 0 1,0 0-1,0-1 1,1 1-1,-1 0 1,0 0-1,0-1 0,0 1 1,1 0-1,0 1 1,0-1 7,0 0 0,0 1-1,0-1 1,0 0 0,0 0 0,0 0 0,1 0 0,-1 0 0,1 0 0,-1 0 0,3 0 0,-1 0 7,-1 0 0,1-1 0,0 1 0,-1-1 0,1 0 0,0 0 0,-1 0 0,1 0 0,0 0 0,0-1 0,-1 1 0,1-1 0,-1 0 0,6-1 0,35-19 315,-40 19-300,127-62 375,-128 63-427,1 0 0,-1 0 0,0 0-1,0 0 1,1 0 0,-1 0 0,0 1 0,1 0 0,-1-1 0,1 1 0,-1 0 0,3 0 0,-3 0 12,-1 0 0,0 1-1,0-1 1,1 0-1,-1 1 1,0-1 0,0 1-1,0 0 1,0-1-1,1 1 1,-1 0 0,0-1-1,0 1 1,-1 0 0,1 0-1,0 0 1,0 0-1,0 0 1,0 0 0,-1 0-1,1 0 1,-1 0-1,1 0 1,-1 1 0,2 1-1,3 20-12,5 29 1,-3-14 48,-3-13-43,0-4 95,0 0 0,1 0 0,1-1 1,0 0-1,18 35 0,-23-52-30,1-1 1,0 1-1,-1-1 1,1 0-1,0 0 0,0 1 1,0-2-1,4 4 1,-5-4-31,0-1 1,0 1-1,-1-1 1,1 0-1,0 1 1,0-1-1,0 0 1,-1 0 0,1 1-1,0-1 1,0 0-1,0 0 1,0 0-1,-1 0 1,1 0-1,0 0 1,0 0-1,0-1 1,0 1 0,-1 0-1,1 0 1,0 0-1,0-1 1,-1 1-1,1-1 1,0 1-1,0 0 1,-1-1-1,1 1 1,0-1 0,-1 0-1,1 1 1,0-2-1,8-8 29,0-1-1,-1-1 0,0 1 1,11-25-1,19-57 175,-10 24-153,13-17-415,-38 83 1,0 8 142,1 12 47,-3-14 140,10 48 144,2-2 0,38 93 0,-49-138-82,0 0 1,0 0 0,1 0 0,4 5 0,-7-9-34,0 1 1,1-1 0,-1 1 0,0-1 0,1 1-1,-1-1 1,1 1 0,-1-1 0,0 0-1,1 1 1,0-1 0,-1 1 0,1-1 0,-1 0-1,1 0 1,-1 1 0,1-1 0,-1 0-1,1 0 1,0 0 0,-1 0 0,1 0 0,-1 0-1,1 0 1,0 0 0,-1 0 0,1 0 0,-1 0-1,1 0 1,0 0 0,-1 0 0,1-1-1,-1 1 1,1 0 0,0 0 0,-1-1 0,1 1-1,-1 0 1,1-1 0,-1 1 0,1 0-1,0-2 1,2-3 41,0-1 0,0 1 1,-1-1-1,1 0 0,-1 0 0,-1 0 0,1-1 0,1-10 1,-2 9-36,14-123 36,-3 17-245,-12 113 179,1 0 0,-1-1 1,1 1-1,-1 0 0,1 0 0,0-1 0,-1 1 0,1 0 1,0 0-1,0 0 0,0 0 0,0 0 0,0 0 0,0 0 1,0 0-1,0 0 0,0 0 0,0 0 0,1 1 0,-1-1 0,0 1 1,0-1-1,1 1 0,-1-1 0,1 1 0,1-1 0,6 0 36,0 0-1,0 0 1,12 1-1,-2 0-32,189-21 215,-172 16-470,-1 1-1805,-9 4-4110,-4 5 2055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0:18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13 973 4736,'-1'1'141,"0"-1"1,0 0-1,0 1 0,0-1 1,1 0-1,-1 1 0,0-1 1,0 1-1,1 0 1,-1-1-1,0 1 0,1-1 1,-1 1-1,0 1 0,1-1-60,0-1 0,0 0 0,0 1 0,-1-1 0,1 1-1,0-1 1,0 0 0,0 1 0,0-1 0,1 1 0,-1-1 0,0 0-1,0 1 1,0-1 0,0 0 0,0 1 0,0-1 0,1 1-1,-1-1 1,0 0 0,0 1 0,1-1 0,-1 0 0,0 1-1,0-1 1,1 0 0,-1 0 0,0 1 0,1-1 0,-1 0 0,2 1 1900,0-1-1564,1-1 1,-1 0-1,-1 0 0,1 0 1,0 0-1,0 0 1,0 0-1,0 0 1,-1-1-1,1 1 0,0-1 1,-1 1-1,0-1 1,1 1-1,0-3 1,3-2-44,0 0 0,-1-1 0,5-9 0,9-32 657,24-97 0,-2 2-325,-31 120-562,0-3 95,0-1-1,7-41 0,-13 49-273,-1-31 1,40 102-713,-26-23 707,-1 1 0,-1 0 0,16 53 0,17 100 104,-44-162-37,3 34 0,-4-21 132,-1-31-103,-1 1 0,0-1 0,0 0 0,0 1 0,0-1 0,-1 0 0,1 1 0,-3 4 0,3-7-30,-1 0 0,1 0-1,-1 0 1,1 0 0,-1 0 0,1 0 0,-1 0-1,0 0 1,0 0 0,1-1 0,-1 1 0,0 0 0,0-1-1,0 1 1,0-1 0,0 1 0,0-1 0,0 1 0,0-1-1,0 1 1,0-1 0,0 0 0,0 0 0,0 1-1,-1-1 1,1 0 0,-1 0 0,-5-1 44,0 0-1,0 0 1,0 0 0,0-1-1,0 0 1,1 0 0,-11-6-1,2 1-62,-29-21 0,35 22 3,0 0 0,1-1 0,0 0 0,0-1 0,1 0 0,0 0 0,-8-13 0,-23-32-138,38 52 124,-1 1 1,1 0-1,0 0 1,0-1-1,-1 1 1,1 0-1,0-1 1,0 1-1,0 0 1,0-1-1,-1 1 1,1-1-1,0 1 1,0 0-1,0-1 1,0 1-1,0 0 1,0-1-1,0 1 1,0-1-1,0 1 1,0 0-1,0-1 1,0 1-1,0-1 1,1 1 0,-1 0-1,0-1 1,0 1-1,0 0 1,0-1-1,1 1 1,-1 0-1,0-1 1,0 1-1,1 0 1,-1-1-1,0 1 1,0 0-1,1 0 1,-1-1-1,0 1 1,1 0-1,-1 0 1,0 0-1,1 0 1,-1-1-1,1 1 1,-1 0-1,1 0 1,1 0-29,0-1-1,0 1 1,0 0-1,0 0 1,0-1 0,0 2-1,0-1 1,0 0 0,4 1-1,23 9 8,14 3 205,-23-9-42,1-1-1,-1 0 1,1-2 0,40-1 0,-52-1-69,0-1 1,0 1 0,0-1-1,0-1 1,0 0 0,-1 0-1,1-1 1,-1 0 0,0-1-1,0 1 1,0-2 0,-1 1-1,12-11 1,8-14 271,32-46 1,8-19-300,-41 60-42,18-22-170,-42 55 102,1 0 1,-1-1 0,1 1-1,0 0 1,6-3 0,-3 1-164,-5 4 227,-1 0 0,0 0 0,1 0 0,-1 0 0,0 0 0,1 0 0,-1 0 0,0 0 0,0 0 0,1 0 0,-1 0 0,0 0 0,1 0 0,-1 0 0,0 0 0,0 0 0,1 1 0,-1-1 0,0 0 0,1 0 0,-1 0 0,0 0 0,0 1 1,0-1-1,1 0 0,-1 0 0,0 0 0,0 1 0,0-1 0,1 0 0,-1 0 0,0 1 0,0-1 0,0 0 0,0 1 0,0-1 0,0 0 0,0 0 0,0 1 0,5 14-56,-5-14 60,4 18-1,-1 0-1,0 0 1,-2 0 0,-1 21-1,-9 81 12,3-57 19,5-54 52,0 1 122,0-1-1,0 0 1,-4 13-1,3-20 207,1-9-173,3-21 15,4-7-155,1 0-1,21-63 1,-19 76-112,0 0 0,1 1 0,1 0 1,1 0-1,23-27 0,-29 40-56,0 0 0,0 1 0,1 0 0,11-8 0,-16 13 49,0-1 0,0 1 0,0-1 0,0 1 0,1 0 0,-1 0 0,0 0 0,1 0 0,-1 1 0,1-1 0,-1 1 0,1-1 0,-1 1 0,1 0 0,-1 0 0,1 0 0,-1 0 0,1 1 0,-1-1 0,5 1 0,-5 1 20,0-1 1,-1 0-1,1 1 0,0 0 0,0-1 0,-1 1 1,1 0-1,-1 0 0,1 0 0,-1 0 1,0 0-1,0 0 0,0 0 0,0 0 0,0 0 1,0 0-1,-1 1 0,1-1 0,0 4 0,1 6-49,-1 0-1,0 18 1,-1-5 273,-8 44 1,7-57 183,1-12-399,0 0 0,0 0 0,0 0-1,0 0 1,0 0 0,0 0 0,1 1-1,-1-1 1,0 0 0,0 0 0,0 0-1,0 0 1,0 0 0,0 0 0,0 0-1,0 0 1,0 0 0,1 0-1,-1 0 1,0 0 0,0 0 0,0 0-1,0 0 1,0 0 0,0 0 0,0-1-1,0 1 1,0 0 0,0 0 0,1 0-1,-1 0 1,0 0 0,0 0 0,0 0-1,0 0 1,0 0 0,0 0-1,0 0 1,0 0 0,0 0 0,0 0-1,0-1 1,0 1 0,0 0 0,0 0-1,0 0 1,0 0 0,0 0 0,0 0-1,0 0 1,0 0 0,13-23 308,-8 13-277,7-9-35,0 0 0,1 1-1,0 1 1,2 0-1,0 1 1,19-15-1,-30 28-63,0 0 0,0 0 0,1 0 0,0 1-1,-1 0 1,8-3 0,-11 5 47,0-1 0,0 1-1,0 0 1,0-1 0,0 1 0,0 0-1,0 0 1,0 0 0,0 0 0,0 0-1,0 0 1,0 0 0,0 0 0,0 0-1,0 1 1,0-1 0,-1 0 0,1 1-1,0-1 1,0 1 0,0-1 0,0 1-1,0-1 1,-1 1 0,1-1-1,0 1 1,0 0 0,-1-1 0,1 1-1,0 0 1,-1 0 0,1-1 0,-1 1-1,1 0 1,-1 0 0,0 0 0,1 0-1,-1 0 1,1 1 0,1 13-18,0 0-1,0 0 1,-2 0-1,-1 17 1,1-2-24,-2 18 22,1-23 110,1 1 1,4 37 0,-3-59-42,0 0 0,0 0 0,0 0 0,0-1 0,1 1 0,-1 0 0,1-1 0,0 0 0,0 1 0,1-1 0,4 6 0,-6-8-19,0 0 0,0 0 1,1 0-1,-1 0 1,0 0-1,1 0 1,-1-1-1,1 1 0,-1 0 1,1-1-1,0 1 1,-1-1-1,1 0 1,-1 1-1,1-1 0,0 0 1,-1 0-1,1 0 1,0 0-1,-1 0 1,1-1-1,0 1 0,-1 0 1,1-1-1,-1 1 1,1-1-1,-1 1 0,1-1 1,-1 0-1,1 0 1,1-1-1,7-6-7,0-1 0,-1 0 0,0 0 0,-1-1 0,8-11 0,-6 8 19,51-72 23,15-18 28,-63 90-59,-11 11-34,0 1 0,0-1 0,0 0 0,0 0 1,-1 0-1,1 0 0,0 0 0,-1 0 1,1 0-1,-1 0 0,0-1 0,0 1 1,0-1-1,1-3 0,-12 19-251,-5 22 162,0 0 0,-9 37 0,-12 78 458,34-142-277,-5 37 304,7-43-362,0 1 0,0-1 0,0 1 1,0-1-1,0 1 0,1-1 1,-1 0-1,1 1 0,-1-1 0,1 0 1,0 1-1,0-1 0,0 0 1,2 3-1,-3-5-11,1 1-1,-1-1 1,0 0 0,0 1-1,1-1 1,-1 0 0,0 0 0,1 0-1,-1 1 1,0-1 0,1 0-1,-1 0 1,0 0 0,1 0 0,-1 1-1,0-1 1,1 0 0,-1 0 0,0 0-1,1 0 1,-1 0 0,1 0-1,-1 0 1,0 0 0,1 0 0,-1 0-1,1 0 1,-1 0 0,0-1-1,1 1 1,-1 0 0,0 0 0,1 0-1,-1 0 1,0-1 0,1 1-1,-1 0 1,0 0 0,1-1 0,-1 1-1,0-1 1,10-11 107,-9 10-85,7-12 44,-1-1 0,0 0 0,-2 0 0,1-1 0,5-29-1,1-1 1,20-90-31,-30 104-500,-3 27 140,-3 22 168,2-3 197,-3 12-84,1 1 0,2 0 0,1 32 0,2-48 42,0 1-1,0-1 0,1 0 0,1 0 1,5 17-1,-7-26 9,0 0-1,-1 0 1,1-1 0,0 1 0,1 0-1,-1 0 1,0 0 0,0-1 0,1 1 0,-1-1-1,1 1 1,-1-1 0,1 0 0,0 1-1,0-1 1,-1 0 0,1 0 0,0 0-1,0 0 1,0-1 0,0 1 0,0 0 0,0-1-1,0 0 1,1 1 0,-1-1 0,0 0-1,0 0 1,0 0 0,0 0 0,0 0-1,0-1 1,0 1 0,0-1 0,0 1 0,0-1-1,4-2 1,1 0 15,0 0 0,0-1 0,0 0-1,-1-1 1,1 1 0,-1-1 0,0-1 0,9-10-1,39-55-72,-29 37 96,61-89 87,-71 97-118,0-1 0,20-53 0,4-51 84,-34 112-142,-2-1 0,0 1 0,-1-1 0,-2-36 0,0 43-28,0 11 22,0-1 1,0 1-1,0 0 1,0-1-1,-1 1 1,1 0-1,-1 0 1,0-1-1,0-2 1,1 5 38,-1 0 0,1 0-1,0 0 1,0 0 0,0 0 0,0 0 0,0-1 0,0 1 0,0 0 0,-1 0-1,1 0 1,0 0 0,0 0 0,0 0 0,0 0 0,0 0 0,-1 0 0,1 0-1,0 0 1,0 0 0,0 0 0,0 0 0,0 0 0,-1 0 0,1 0 0,0 0-1,0 0 1,0 0 0,0 0 0,-1 0 0,1 0 0,0 0 0,0 0 0,0 0-1,0 0 1,0 0 0,0 0 0,-1 1 0,1-1 0,0 0 0,0 0 0,0 0-1,0 0 1,0 0 0,0 0 0,0 0 0,0 1 0,-1-1 0,1 0 0,0 0-1,0 0 1,0 1 0,-5 7-45,0 0-1,0 1 1,1 0 0,0 0-1,0 0 1,1 0-1,-2 13 1,0-7 17,-10 40-100,1 0-1,-8 89 1,19-113 153,2 0 0,1 0 0,1 0 0,2 0 0,1-1 0,11 43 0,-11-59 18,1 1 0,0-2-1,9 18 1,-12-28-23,0 1 0,0-1-1,0 1 1,1-1-1,-1 0 1,1 0 0,0 0-1,0 0 1,0 0 0,0-1-1,0 1 1,1-1 0,-1 0-1,1 0 1,-1 0-1,7 2 1,-8-4-1,0 0 0,0 1 1,0-1-1,0 0 0,0 0 0,1 0 0,-1-1 0,0 1 0,0 0 1,0-1-1,0 0 0,0 1 0,0-1 0,0 0 0,0 0 0,0 0 1,-1 0-1,1 0 0,0-1 0,-1 1 0,1 0 0,0-1 0,-1 1 1,0-1-1,2-2 0,4-5 41,-1 0 0,0-1 0,7-16 1,-9 18-63,13-30-8,-2-1-1,18-68 0,6-82 214,-20 49-197,-11 64-89,2-51-329,-11 117 233,-1 13-7,-3 21-76,3-16 249,-8 48-113,-4 103-1,15 60 24,1-186-40,0 0 1,3 0-1,15 61 0,-10-68-1422,-8-24 843,-1 1-1,1-1 1,0 0-1,0 1 1,0-1-1,0 0 1,3 2-1,14 10-3363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0:21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1145 2912,'-1'12'255,"1"-7"575,0 1-1,0-1 1,0 1-1,1-1 0,2 10 1,-3-13 215,14-9 1611,-10 4-2492,-1 1 0,0-1-1,-1 1 1,1-1 0,0 0 0,-1 0-1,1 0 1,-1 0 0,3-7 0,16-38 450,-19 40-509,65-170 1106,-15 55-862,9-27-116,-55 129-133,0 1 1,-1-1-1,-1-1 0,-1 1 1,1-29-1,-4 49-103,0 0 0,0 0-1,0 0 1,0 0 0,0 0 0,0 0 0,0 0 0,-1 0 0,1 0-1,0 0 1,0 0 0,-1 0 0,1 0 0,-1 0 0,0-1 0,1 2-2,-1 0 0,1 0 0,0 0 0,0 0 0,-1 0 0,1 0 0,0 0 0,-1 0 1,1 0-1,0 0 0,0 0 0,-1 0 0,1 0 0,0 0 0,-1 0 0,1 0 1,0 0-1,0 0 0,-1 1 0,1-1 0,0 0 0,0 0 0,-1 0 0,1 1 0,0-1 1,0 0-1,0 0 0,-1 1 0,1-1 0,0 1 0,-3 2-10,0 1 0,1 1 0,-1-1 0,-2 7 0,-6 21 258,0 0 1,2 0 0,-8 62 0,3 74 589,13-138-641,2 0 0,1 0 0,10 50-1,-9-71-127,-1 1 0,1-1-1,1 0 1,0 0 0,0 0-1,6 9 1,-8-15-22,0-1 1,0 1-1,0-1 1,0 0-1,1 1 1,-1-1-1,1 0 1,-1 0-1,6 2 1,-6-3-15,0 0 0,0 0 0,-1-1 0,1 1 0,0-1 0,0 0 0,0 1 0,0-1 0,0 0 1,0 0-1,0 0 0,0 0 0,0-1 0,0 1 0,0-1 0,0 1 0,2-2 0,2 0 33,0-1-1,0 0 0,-1 0 0,1 0 0,-1-1 0,0 0 0,0 0 1,0 0-1,0-1 0,4-5 0,1-4-15,0 0 1,-1 0-1,8-18 0,76-163 504,-12 5-634,-61 137 138,18-83 1,-28 81 102,-3-2 1,-2 1 0,-3 0 0,-8-96 0,5 102 3,-2 34-101,-1 14-103,-2 9-46,2 0 69,1 0-1,0 1 1,0-1-1,1 1 1,-2 12 0,-4 44 151,3-23 12,-14 107 170,-8 56 181,-14 204 745,40-370-1123,-3 20 106,4-41 68,1-16-37,-1-8-121,2-10-129,0-1 1,1 1 0,1 0-1,1 0 1,11-25 0,-4 7-94,-1 3 90,1 1 0,1 1 0,2 0 0,22-34 0,-36 64-7,-1-1 0,0 0 1,1 0-1,0 1 1,-1-1-1,1 0 1,-1 1-1,1-1 0,0 0 1,-1 1-1,1-1 1,0 1-1,0-1 1,-1 1-1,1 0 0,0-1 1,0 1-1,0 0 1,1-1-1,-2 1 3,1 0-1,0 0 1,-1 1-1,1-1 1,0 0-1,-1 0 1,1 0 0,0 1-1,-1-1 1,1 0-1,-1 1 1,1-1-1,0 1 1,-1-1-1,1 1 1,-1-1-1,0 1 1,1-1 0,0 1-1,2 4 20,-1-1 0,0 0 0,0 1 0,0-1 0,2 8 1,3 16-42,4 35 1,-8-41 2,1 0 0,0 0-1,11 27 1,-13-43 29,1 1 27,0 0 1,0 0-1,1 0 0,4 7 1,-7-13-25,0 0 0,-1 1 0,1-1 1,0 0-1,0 0 0,0 0 0,0 0 1,1 0-1,-1 0 0,0 0 0,0-1 1,1 1-1,-1 0 0,0-1 0,1 1 0,-1-1 1,0 1-1,1-1 0,-1 0 0,1 1 1,-1-1-1,1 0 0,-1 0 0,1 0 1,-1 0-1,0 0 0,1-1 0,2 1 1,-1-2 26,0 1 0,-1 0 0,1-1 0,0 1 0,0-1 0,-1 0 0,1 0 0,-1 0 1,1 0-1,-1-1 0,0 1 0,3-4 0,2-5 66,11-21 1,-14 24-63,8-16 70,-1-1-1,-1-1 1,-1 0-1,-1 0 0,4-32 1,-11 52-101,0 1 0,0-1 0,-1 0 0,0 1 1,0-1-1,0 1 0,0-1 0,-1 0 0,0 1 0,-1-1 1,1 1-1,-1 0 0,0-1 0,0 1 0,-1 0 0,-4-8 1,6 12-23,0 0 0,1 0 0,-1 0 0,0 0 0,0 0 1,0 0-1,0 0 0,0 0 0,0 1 0,0-1 1,0 0-1,0 0 0,-1 1 0,1-1 0,0 1 0,0-1 1,0 1-1,-1 0 0,1-1 0,0 1 0,-1 0 1,1 0-1,0 0 0,-1 0 0,1 0 0,0 0 1,-1 0-1,1 0 0,0 1 0,-1-1 0,1 0 0,0 1 1,0-1-1,-1 1 0,1 0 0,0-1 0,0 1 1,0 0-1,-2 1 0,0 0-8,1 1 0,0-1 0,-1 1 1,1 0-1,0 0 0,0-1 0,0 1 0,1 1 0,-1-1 1,1 0-1,-1 0 0,1 1 0,0-1 0,0 4 1,0-1-15,0 1 1,1-1 0,0 0 0,1 1 0,-1-1 0,3 11 0,-2-14 36,0 0 1,0 0 0,0 0 0,0 0 0,0-1 0,1 1 0,-1 0 0,1-1 0,0 0 0,0 1 0,0-1 0,0 0 0,0 0-1,0 0 1,0 0 0,4 2 0,3 1 32,1 0 0,1-1-1,-1-1 1,0 1 0,1-2 0,0 1 0,0-2-1,21 2 1,-13-3 43,0 0 0,-1-2 0,1 0-1,25-7 1,-28 5-701,0-1-1,23-11 0,-30 12-686,-1 0 0,0-1 0,-1 0 1,1 0-1,-1-1 0,7-7 0,-4-2-4758,-4 5 1989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0:21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85 6048,'-15'0'2752,"34"-4"-2400,-5-1 1088,5 1-864,20-8 128,8 3-416,19-8 64,4 8-192,11-3 224,-1 8-256,-3-4-2656,-7 8 1376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0:25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35 323 2720,'-16'-4'891,"15"4"-592,0 0 0,0 0 0,-1 0 1,1 0-1,0 1 0,0-1 1,0 0-1,0 1 0,-1-1 1,-1 2 978,3-2-1161,-1 0 0,1 0 0,0 0 0,0 0 0,0-1 0,-1 1 0,1 0 0,0 0 0,0 0 0,0 0-1,-1-1 1,1 1 0,0 0 0,0 0 0,0 0 0,0 0 0,0-1 0,0 1 0,0 0 0,-1 0 0,1-1-1,0 1 1,0 0 0,0 0 0,0 0 0,0-1 0,0 1 0,0 0 0,0 0 0,0-1 0,1-13 1398,6-19-329,-4 25-903,1 0 0,1 0 0,-1 1 0,1-1 0,11-12 0,1 3 305,18-17 0,-26 26-377,0 0 0,20-12 0,-26 18-159,1 0 1,-1 1 0,0-1 0,0 1 0,1 0-1,-1 0 1,1 0 0,-1 0 0,1 1-1,-1-1 1,1 1 0,-1 0 0,1 0-1,6 1 1,-9 0-27,1-1 0,-1 1 0,1 0 0,-1-1 0,1 1 0,-1 0 0,0 0 0,1 0 0,-1 0 0,0 0 0,0 0 0,0 0 0,0 1 0,0-1 0,0 0 0,0 1 0,0-1 0,-1 0 0,1 1 0,0-1 0,-1 1 0,1-1 0,-1 1 0,1 1 0,1 7 100,-1 0 0,1 19 0,-1-16-61,1 141 382,-2-89-62,12 114-1,-11-173-325,0 0-1,1 0 0,-1 0 0,5 7 0,-6-12-32,0 0-1,1 0 0,-1 0 0,1 0 1,-1 0-1,1 0 0,-1 0 1,1 0-1,0-1 0,-1 1 0,1 0 1,0 0-1,-1-1 0,1 1 1,0 0-1,0-1 0,0 1 0,0-1 1,0 0-1,0 1 0,0-1 1,0 1-1,0-1 0,0 0 0,0 0 1,0 0-1,0 0 0,0 1 1,0-1-1,0-1 0,0 1 0,1 0 1,2-1 16,-1-1 1,1 1-1,-1-1 1,1 0-1,-1 0 1,0 0 0,0 0-1,0 0 1,0-1-1,0 1 1,-1-1-1,1 0 1,3-5-1,2-4 19,-1 0 0,10-23 0,5-23 23,-3-1-1,17-87 1,-8 9 119,-28 133-184,0-1 1,-1 1-1,1 0 0,-3-8 1,3 9-40,-1 1-1,1-1 1,-1 1-1,1-1 1,0 1 0,0-1-1,0 1 1,0-1-1,0-3 1,8 7-73,-1 1 1,-1-1-1,1 1 1,0 1-1,8 3 1,8 2 12,-19-6 106,1-2 0,-1 1-1,0 0 1,1-1 0,-1 0 0,0 0-1,1 0 1,-1-1 0,6 0-1,39-14 136,-34 10-51,66-28 322,-75 30-408,-1 0 1,1-1-1,-1 1 0,0-1 0,0 0 0,0-1 0,0 1 0,-1-1 0,0 0 0,6-9 0,1 0 111,-5 8-187,-4 7-11,-3 10-69,-10 20 17,-20 36 117,22-51-26,1 0 1,0 0-1,2 1 1,0 1-1,-5 26 1,8-27 26,1 0-1,0 1 1,2-1 0,0 1-1,5 32 1,-5-47 3,1-1 1,0 1-1,0 0 0,0-1 1,0 1-1,0-1 1,1 1-1,-1-1 0,1 0 1,3 4-1,-4-5-2,0 0-1,0 0 1,0 0-1,0 0 1,0 0-1,0-1 1,0 1-1,1 0 1,-1-1-1,0 1 1,0-1-1,1 1 1,-1-1-1,0 0 1,1 0-1,-1 1 1,1-1-1,-1 0 1,0 0 0,1 0-1,-1-1 1,0 1-1,3 0 1,1-2 52,0 0 1,0 0-1,-1-1 1,1 1-1,-1-1 0,1 0 1,6-6-1,29-30 351,-26 24-332,170-189 101,-165 184-216,-1-2 0,-1 0 0,18-32 0,-34 53 24,-1 0 1,1 0-1,-1 0 0,1 0 0,0 0 1,0 1-1,0-1 0,-1 0 1,1 0-1,0 0 0,0 1 0,0-1 1,0 0-1,0 1 0,0-1 1,0 1-1,2-1 0,-2 1 14,0 0 0,-1 0 0,1 0 0,0 0 0,0 1 1,-1-1-1,1 0 0,0 0 0,-1 1 0,1-1 0,0 0 0,-1 1 0,1-1 0,0 1 0,-1-1 0,1 0 0,-1 1 0,1 0 0,-1-1 0,1 1 1,-1-1-1,1 1 0,-1 0 0,0-1 0,1 1 0,-1 0 0,0-1 0,0 1 0,1 0 0,-1-1 0,0 1 0,0 1 0,6 19 2,-2 0 0,-1 0 0,2 33 0,-3-32 0,-3 82 51,-1-42 218,3-55-182,-1 0 0,-1 0 0,0 0 0,0 0 0,0 0-1,-3 9 1,4-15-77,0-1-1,0 0 0,0 1 0,-1-1 1,1 0-1,0 1 0,0-1 0,0 1 1,-1-1-1,1 0 0,0 0 0,-1 1 1,1-1-1,0 0 0,0 1 0,-1-1 1,1 0-1,-1 0 0,1 1 1,0-1-1,-1 0 0,1 0 0,0 0 1,-1 0-1,1 0 0,-1 0 0,1 1 1,-1-1-1,0-1 6,0 1 0,0 0 0,1 0 0,-1-1 0,0 1 0,0 0 0,0-1 0,1 1 0,-1-1 0,0 1 0,0-1 0,0 0 0,-16-20 151,2-3-174,2 5-55,1-2-1,1 0 1,-15-37-1,24 54 9,-2-9-233,5 12 159,5 7 79,-1 0 11,18 22-132,26 26 1,-40-45 185,1-1 1,0 0-1,0 0 0,0-1 1,1-1-1,22 10 1,-28-14 1,0-1 1,0 0 0,0 0-1,0-1 1,0 1 0,0-1-1,0 0 1,0-1 0,0 1-1,1-1 1,-1 0 0,-1 0-1,1-1 1,6-2-1,8-3 45,-1-1-1,20-13 0,-13 5 66,-2-1 0,28-25 0,-30 24-165,0 1 0,41-26-1,-52 38 9,0-1 0,1 2 0,17-7 0,-24 10 15,1 0-1,-1 1 1,0-1 0,1 1-1,-1 0 1,1 0-1,-1 0 1,1 1 0,-1 0-1,1-1 1,-1 1 0,8 3-1,7 1 177,-16-6 251,-12-2-83,-20-5-232,2 0-115,0 1 0,-42-5 0,62 11-20,0 1-1,-1-1 1,1 2-1,0-1 1,0 1-1,0 0 1,0 0-1,0 1 1,0 0 0,0 0-1,0 1 1,1 0-1,-1 0 1,-11 8-1,15-9 28,0 0-1,1 1 1,-1 0-1,0-1 1,1 1-1,0 0 1,-1 0-1,1 0 1,1 0-1,-1 1 1,0-1-1,1 1 1,-3 6-1,3-5 17,0 0 0,1 1 0,-1-1 0,1 0 0,0 0-1,1 1 1,-1-1 0,3 10 0,1 0 27,1-1 0,1 1 0,0-1 0,1-1 0,15 23 0,-16-26-17,1-1 0,0 0 0,0 0 0,1-1 0,0 0-1,0 0 1,1-1 0,0 0 0,1-1 0,-1 0 0,1 0 0,0-1 0,1 0 0,-1-1 0,1 0 0,0-1 0,0 0 0,0-1 0,0 0 0,1-1-1,-1 0 1,0 0 0,1-2 0,13-1 0,-14 0-10,0 0 0,0-1 0,0 0 0,-1-1 0,1-1 0,-1 1 0,0-2 0,0 1 0,9-8 0,8-8 8,39-39-1,-52 46 67,16-22 0,-22 24-59,2 1 1,0 0-1,12-11 1,-4 5-91,-17 16 50,0-1 0,1 1 0,-1 0 0,0 0 0,-1-1 0,1 1 0,0 0 0,0-1 0,-1 1 1,1-1-1,0-2 0,-10 10-375,6 0 347,-1 0 0,2 0 0,-1 0 0,0 0-1,1 0 1,0 0 0,1 1 0,-2 12 0,0-6 140,1-4-37,-1 6 58,-3 24 0,6-34-132,0 1 0,0-1 1,1 0-1,0 0 0,-1 0 0,2 0 0,-1 0 0,3 7 1,-2-5-9,1 0 0,0-1 0,1 1 0,0-1 0,0 0 0,5 6 0,-8-10 40,0-1 1,1 1 0,-1-1 0,1 0 0,-1 0-1,1 0 1,0 0 0,0 0 0,-1 0 0,1 0-1,0-1 1,0 1 0,0 0 0,0-1 0,0 0-1,0 1 1,0-1 0,0 0 0,0 0 0,-1 0-1,1 0 1,0-1 0,0 1 0,0 0-1,0-1 1,0 1 0,2-2 0,5-2 19,0 0 0,0-1 0,0 0 0,-1-1 0,1 1 0,-1-2 0,-1 1-1,1-1 1,-1 0 0,-1-1 0,7-8 0,-7 7 7,0 0 1,0 0-1,-1 0 0,0-1 0,-1 0 0,0 0 1,0 0-1,-1-1 0,0 1 0,0-12 0,-2 19-27,-1-1-1,0 1 0,0 0 1,0 0-1,-1-1 1,1 1-1,-1 0 0,0 0 1,0 0-1,0 0 1,0 0-1,0 0 0,-1 0 1,1 0-1,-1 0 1,0 0-1,0 1 0,0-1 1,0 1-1,-4-4 1,-1 0-7,0 2 0,0-1 0,0 1 0,0 0 1,-1 0-1,-12-4 0,14 6-8,0 1 0,1-1 0,-1 2 0,0-1 0,0 0 0,0 1 0,0 0 1,-10 2-1,-5 1-49,-22 7 1,12-2 40,27-7 10,0 0 1,0 0-1,1 0 0,-1 1 0,-7 3 1,10-4-2,0 0 0,0 0 0,0-1 0,0 1 1,0 0-1,0 0 0,0 0 0,0 0 0,0 0 1,0 0-1,0 0 0,1 1 0,-1-1 1,0 0-1,1 0 0,-1 1 0,1-1 0,0 0 1,-1 0-1,1 1 0,0 1 0,0-3-4,1 1 1,-1-1-1,1 1 0,-1-1 0,1 1 0,0-1 1,-1 0-1,1 1 0,0-1 0,-1 0 0,1 0 0,0 1 1,0-1-1,-1 0 0,1 0 0,0 0 0,0 0 1,-1 0-1,1 0 0,0 0 0,0 0 0,3 0-1,9 1 6,-1 0-1,1-1 1,0-1 0,0 0-1,17-5 1,65-19 241,-49 11-96,149-42 47,-195 56-192,1 0 0,0 0-1,0-1 1,0 1 0,0 0 0,0 0 0,0 0-1,0 1 1,0-1 0,0 0 0,0 0-1,0 0 1,-1 1 0,1-1 0,0 0-1,0 1 1,0-1 0,0 1 0,-1-1 0,1 1-1,0-1 1,0 1 0,-1 0 0,1-1-1,-1 1 1,1 0 0,0 0 0,-1-1 0,1 1-1,-1 0 1,0 0 0,1 0 0,-1 0-1,0-1 1,1 1 0,-1 2 0,2 2 5,-1 1-1,0-1 1,0 1 0,-1 10 0,-1 11-6,-5 30 0,2-30 143,0 32 1,3-48-93,2 0-1,-1 0 1,1 0 0,1 0 0,0 0-1,1 0 1,0-1 0,7 17 0,-10-26-33,1 0 1,-1 0-1,1 0 1,0 0 0,-1 0-1,1 1 1,0-1-1,0 0 1,0 0-1,0-1 1,0 1-1,0 0 1,0 0-1,0 0 1,0-1 0,0 1-1,0 0 1,0-1-1,1 1 1,-1-1-1,0 0 1,0 1-1,1-1 1,1 0-1,-1 0 21,0 0 0,0-1-1,1 1 1,-1-1-1,0 1 1,0-1 0,0 0-1,0 0 1,0 0-1,-1 0 1,1 0 0,0 0-1,0-1 1,1-1-1,6-5 31,-1-1 0,0 1 0,-1-2 0,12-18-1,-9 13-38,5-12 22,21-45 0,1-4-19,-30 60 21,-7 14-62,1 0-1,-1 0 1,1 0-1,0 0 0,0 1 1,-1-1-1,1 0 0,1 1 1,0-3-1,-2 24-566,-5 9 527,2 0-1,-1 32 0,4-51 54,0 1 0,1-1-1,0-1 1,1 1 0,0 0-1,0 0 1,1-1 0,1 1-1,8 17 1,1-10 150,-12-16-146,-1-1-1,1 1 1,0-1 0,-1 1-1,1-1 1,-1 1-1,1-1 1,0 0 0,0 1-1,-1-1 1,1 0 0,0 0-1,0 1 1,-1-1-1,1 0 1,0 0 0,0 0-1,0 0 1,-1 0-1,1 0 1,0 0 0,0 0-1,0 0 1,-1 0 0,3-1-1,-1-1 40,1 1 0,-1-1 0,1 0-1,-1 0 1,0 0 0,0-1 0,0 1-1,4-5 1,13-23 159,-15 24-193,55-99 197,-1 0-52,18-22-355,-76 126 188,0 1 1,0 0-1,1-1 1,-1 1 0,0 0-1,0 0 1,1 0-1,-1-1 1,0 1 0,0 0-1,1 0 1,-1 0-1,0 0 1,1-1-1,-1 1 1,0 0 0,1 0-1,-1 0 1,0 0-1,1 0 1,-1 0-1,0 0 1,1 0 0,-1 0-1,0 0 1,1 0-1,-1 0 1,0 0-1,1 0 1,-1 0 0,0 0-1,0 1 1,1-1-1,-1 0 1,0 0 0,1 0-1,-1 0 1,0 1-1,0-1 1,1 0-1,-1 0 1,0 0 0,1 1-1,12 13-43,-10-10 37,3 3 14,-1 1 0,0-1 0,-1 1 0,0 0 0,0 0 0,4 14 0,-1-1 13,5 34-1,-6-17 73,-2 1 0,-2-1 0,-2 43 0,-1-73-36,0 1-1,0-1 0,-1 0 1,-3 12-1,4-18-24,1 0 1,-1 0-1,0 0 1,0 0-1,0 0 1,0 0-1,0 0 1,0 0-1,0-1 1,-1 1-1,1 0 1,-1-1-1,1 1 1,-1-1-1,1 0 1,-1 0-1,0 1 1,0-1-1,0 0 0,0 0 1,1-1-1,-1 1 1,-3 1-1,1-2 4,0-1-1,0 1 0,0-1 0,0 1 0,0-1 0,0 0 0,0-1 0,0 1 1,0-1-1,1 1 0,-1-1 0,-6-4 0,-3-3-49,-22-19 0,28 23 16,1 0 1,0-1 0,1 0-1,-1 0 1,1-1-1,0 1 1,0-1 0,1 0-1,-5-11 1,9 17-6,-1 0 1,1 1 0,0-1-1,-1 0 1,1 1-1,0-1 1,0 0 0,0 1-1,0-1 1,0 0-1,0 0 1,0 1 0,0-1-1,0 0 1,0 1 0,0-1-1,0 0 1,1 1-1,-1-1 1,0 0 0,0 1-1,1-1 1,-1 0-1,0 1 1,1-1 0,-1 1-1,1-1 1,-1 1 0,1-1-1,-1 1 1,1-1-1,-1 1 1,1-1 0,-1 1-1,1-1 1,0 1-1,-1 0 1,1 0 0,0-1-1,-1 1 1,2 0-1,4-2-43,0 1 0,0 0 0,0 0 0,7 0 0,-8 1 73,26-1 0,0 1 1,50 8-1,61 18 121,-61-9 29,-72-16-452,-1 0-1,0 0 1,0-1-1,1 0 0,9-1 1,19-8-7960,-20 5 4191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0:26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67 7232,'-61'-37'3264,"42"20"-2848,14 8-288,15 5-800,9 4 384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0:29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228 797 4896,'-6'-14'8891,"6"-3"-6025,8-19-2617,-6 29 518,74-235 1734,-17 69-1876,-49 134-364,-2 0 0,6-60 0,-13 79-174,1 11-4,-1-1 0,-1 0 0,1 1 0,-2-1 0,1 0 0,-2 1 0,1-1 0,-1 1 0,-4-13 0,6 22-86,0 0-1,0 0 1,0 0-1,0 0 1,0-1-1,0 1 0,0 0 1,0 0-1,-1 0 1,1 0-1,0 0 1,0 0-1,0 0 1,0-1-1,0 1 1,0 0-1,0 0 0,0 0 1,-1 0-1,1 0 1,0 0-1,0 0 1,0 0-1,0 0 1,0 0-1,-1 0 0,1 0 1,0 0-1,0 0 1,0 0-1,0 0 1,0 0-1,-1 0 1,1 0-1,0 0 0,0 0 1,0 0-1,0 0 1,0 0-1,-1 0 1,1 0-1,0 0 1,-7 6-55,-4 12 44,11-18 14,-5 11 1,0 0-1,-6 21 0,3-6-17,-94 298 33,25-27 27,-8-44 508,39-125 162,41-110-529,-4 12 110,8-28-262,1-1 1,-1 0 0,1 0 0,-1 1 0,0-1 0,1 0-1,-1 0 1,0 0 0,0 1 0,0-1 0,0 0-1,0 0 1,0-1 0,0 1 0,-2 1 0,4-6 9,1-1 1,0 1 0,0-1-1,0 1 1,1 0 0,-1 0-1,4-4 1,70-83-53,5-6-65,91-135-16,-110 149 131,122-127 0,-177 204-38,15-15-84,-29 71-89,-6 28 131,-7 40-51,17-95 122,2 2 1,2 45-1,0-65-23,-1 0 11,0-1-1,1 0 1,-1 1 0,1-1-1,0 0 1,0 0 0,1 0-1,-1 1 1,1-2 0,4 8-1,-6-11-11,0 1-1,0-1 1,1 0-1,-1 1 1,0-1-1,1 0 1,-1 1-1,0-1 1,1 1-1,-1-1 0,0 0 1,1 0-1,-1 1 1,1-1-1,-1 0 1,1 0-1,-1 0 1,0 1-1,1-1 1,-1 0-1,1 0 1,-1 0-1,1 0 1,-1 0-1,1 0 1,-1 0-1,1 0 1,0 0-1,0 0 8,0-1 0,0 1 0,0-1 0,0 0 0,0 1 0,0-1 0,0 0 0,0 1 0,-1-1 0,1 0 0,1-1 0,2-3 55,-1 0-1,0 0 0,5-10 1,1-8 21,-1-1 0,-1-1 0,-1 0 0,-1 1 0,-2-2 1,0 1-1,-2 0 0,0-1 0,-2 1 0,-4-29 1,4 48-81,0 1 1,0 0 0,-1 0-1,1 0 1,-1 0 0,0 0-1,0 1 1,-1-1 0,0 0-1,-4-5 1,-5-2-113,2 3-164,10 9 264,0 0 1,0 0-1,0 0 0,0 0 1,-1 0-1,1 0 0,0 0 1,0 0-1,0 0 1,0 0-1,0 0 0,0 0 1,0-1-1,0 1 0,0 0 1,0 0-1,0 0 1,0 0-1,0 0 0,0 0 1,0 0-1,0 0 0,0-1 1,0 1-1,0 0 0,0 0 1,0 0-1,0 0 1,0 0-1,0 0 0,0 0 1,0 0-1,0-1 0,0 1 1,0 0-1,0 0 1,0 0-1,0 0 0,0 0 1,0 0-1,0 0 0,0 0 1,0 0-1,0-1 0,1 1 1,-1 0-1,0 0 1,0 0-1,0 0 0,0 0 1,0 0-1,0 0 0,0 0 1,0 0-1,0 0 1,1 0-1,-1 0 0,0 0 1,0 0-1,0 0 0,0 0 1,0 0-1,0 0 1,13-1-209,3-1 199,31-10-31,4-1 140,66-8 0,-65 15-75,86-5 88,-135 11-109,0 0 0,1 0 0,-1 1 0,0-1 0,1 1 0,-1-1 0,0 1 0,0 0 0,1 0 0,-1 1 0,4 1 0,-6-2 5,0 0 0,0 0 0,0 0 0,0 1 0,0-1 0,0 0 0,0 0 0,0 1 0,0-1 0,0 0 0,-1 1 0,1-1 0,-1 1 0,1-1 0,-1 1 0,1 0 0,-1-1 0,0 1 0,0-1 0,0 1 0,0-1 0,0 1 0,0 0 0,0-1 0,0 1 0,-1 1 0,-3 21 16,1 0 1,1-1-1,2 46 0,1-58-24,1 1 1,0 0-1,0 0 0,1-1 0,1 1 0,0-1 1,0 0-1,1 0 0,12 18 0,-16-26 13,1-1-1,0 1 1,1-1 0,-1 0-1,0 0 1,1 0-1,-1 0 1,5 2-1,-6-3 4,0 0 0,0-1 0,0 1-1,1-1 1,-1 1 0,0-1-1,1 0 1,-1 1 0,0-1 0,1 0-1,-1 0 1,0 0 0,1 0-1,-1 0 1,0 0 0,1 0 0,-1-1-1,0 1 1,1 0 0,-1-1-1,0 1 1,2-2 0,6-5 97,-1 0 1,1 0 0,-1-1-1,-1 0 1,13-18-1,-5 7-30,31-41 40,-25 32-129,1 0 0,41-39 0,-52 58-30,0 0 0,1 1-1,25-13 1,-34 20 34,1 1-1,-1 0 0,0 0 1,1 0-1,-1 1 1,1-1-1,-1 1 1,6 1-1,-7-1-65,-1 8 207,-7-5-94,0 0-1,1-1 0,-1 0 0,0 0 0,-1-1 0,1 1 0,-8 1 0,-7 3 2,11-3-57,0 0 0,1 0 0,-1 1 0,1 0 0,0 1 0,1 0 0,-1 0 0,1 1 1,0 0-1,1 1 0,0 0 0,0 0 0,1 0 0,0 1 0,0 0 0,-7 14 0,9-13 4,0 0 0,0 1 0,1 0 0,0 0 0,1 0 0,0 0 0,0 0 0,2 1 0,-1-1 0,1 0 0,1 1 0,0-1 0,4 13 0,-4-19 11,0-1 0,1 0 0,0 0-1,0 0 1,0 0 0,1-1 0,-1 1 0,1-1-1,0 1 1,0-1 0,0 0 0,0 0-1,1 0 1,-1-1 0,1 1 0,0-1 0,0 0-1,0 0 1,0 0 0,5 2 0,0-2 6,-1 1 0,1-2 0,0 1 0,-1-1 0,1 0 0,0-1 0,0 0 0,-1-1 0,13-2 0,-3-1 55,-1-1 0,1-1-1,23-12 1,-17 7 23,4-2-53,0-2-1,-1 0 1,-1-2 0,38-31-1,84-93 316,-139 132-290,-1-1 1,0 1-1,-1-2 1,7-10-1,-12 18-52,0-1 0,-1 1 0,1-1-1,-1 0 1,0 1 0,0-1 0,1-7 0,-2 9-19,0 0 0,0 0 0,0 0 0,-1 0 0,1 0 0,0 0 0,-1 0 0,0 0 0,1 0 0,-1 0 0,0 0 0,0 0 0,0 1 0,0-1 0,-2-2 0,2 3-5,0 0 0,0 0-1,0 0 1,-1 0 0,1 0-1,0 1 1,0-1 0,-1 0-1,1 1 1,-1-1 0,1 1 0,0 0-1,-1-1 1,1 1 0,-1 0-1,1 0 1,-1 0 0,1 0 0,-1 0-1,1 0 1,0 0 0,-1 0-1,-1 1 1,-4 1-40,-1 0 1,1 0-1,-7 4 0,10-4 54,-2 0 1,1 1 0,-1 1 0,1-1 0,0 1 0,-5 4 1,5-3 1,-2 1 1,0 0 1,1 1-1,-1 0 0,2 1 0,-1-1 0,1 1 0,0 0 1,0 0-1,1 1 0,1-1 0,-1 1 0,1 0 1,1 0-1,-1 0 0,2 0 0,-1 1 0,1-1 1,1 19-1,0-19 6,1 0 0,0 0 0,0 0 0,1 0 0,0 0 1,1 0-1,0 0 0,0-1 0,1 0 0,0 1 0,1-1 0,-1-1 1,2 1-1,-1-1 0,1 0 0,0 0 0,0 0 0,1-1 0,9 7 0,-14-11 26,1 0-1,0-1 0,-1 1 1,1 0-1,0-1 0,0 0 1,0 1-1,1-1 0,-1 0 1,0-1-1,0 1 0,1-1 1,-1 1-1,0-1 0,0 0 1,1 0-1,-1 0 1,0-1-1,1 1 0,-1-1 1,0 0-1,0 0 0,0 0 1,0 0-1,0-1 0,0 1 1,0-1-1,0 1 0,0-1 1,-1 0-1,1 0 0,3-4 1,5-6 57,0 0 0,-2-1 1,1 0-1,-2 0 0,10-18 1,-14 22-42,82-132 134,3-8-291,-75 124 61,-7 10 177,18-25 0,-23 36-300,-1 8-49,1 2 197,0 0 1,0 0 0,0 0-1,-1 0 1,0 0 0,0 0-1,0 1 1,-1-1 0,0 11-1,-2 0-72,-2 17 150,0 0 1,-19 64-1,15-75-95,-16 46 207,20-62-135,1 0 1,-1 0-1,0 0 1,-1-1-1,0 1 0,-10 11 1,13-17-14,0 0-1,1 1 1,-1-1 0,0 0 0,0 0 0,0 0 0,0-1 0,0 1 0,0 0-1,0-1 1,0 1 0,0-1 0,0 0 0,0 1 0,0-1 0,0 0-1,0 0 1,0 0 0,0-1 0,0 1 0,0-1 0,0 1 0,0-1-1,0 1 1,-4-3 0,3 1-3,-1 1 0,1-2 0,-1 1 0,1 0 0,-1-1 0,1 1-1,0-1 1,0 0 0,1 0 0,-1 0 0,1 0 0,-4-7 0,-3-3-119,6 11 95,1-1-1,0 0 1,0 1 0,0-1 0,1 0-1,-1 0 1,1 0 0,-1 0 0,1-1 0,-1-4-1,2 7-5,1 1 1,-1-1-1,1 0 0,-1 0 0,1 0 0,-1 1 0,1-1 0,-1 0 0,1 0 0,0 1 0,-1-1 0,1 0 0,0 1 0,0-1 0,-1 1 0,1-1 0,0 1 1,0 0-1,0-1 0,0 1 0,-1 0 0,1-1 0,0 1 0,0 0 0,0 0 0,1 0 0,2-1-15,-1 0 1,0 1-1,1 0 0,-1 0 1,1 0-1,-1 0 0,6 1 1,112 41 104,-82-27 186,69 18-1,-103-32-342,-1-1-1,1 0 1,0 1-1,-1-1 1,1-1-1,-1 1 0,1-1 1,-1 0-1,1 0 1,-1 0-1,1-1 1,-1 1-1,0-1 1,0 0-1,0 0 0,0-1 1,0 1-1,3-4 1,7-6-923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0:54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47 4896,'-14'-9'17777,"9"10"-18168,-4 7 2594,12 5 53,-4-10-882,-3-6-947,-2-5-165,8 7-168,-2 0-101,0 1 0,1 0 0,-1 0 1,0 0-1,0 0 0,1-1 0,-1 1 0,0 0 1,0 0-1,1 0 0,-1-1 0,0 1 0,0 0 1,0 0-1,0-1 0,1 1 0,-1 0 0,0-1 1,0 1-1,0 0 0,0 0 0,0-1 0,0 1 1,0 0-1,0-1 0,0 1 0,0 0 0,0-1 1,0 1-1,0-1 0,0-5-235,-1-22-65,-10 31 333,11-3-26,0 0 0,0 0 0,0 0 0,0 0 0,0 0 0,0 0 0,0 0 0,0-1 0,0 1 0,0 0-1,0 0 1,0 0 0,0 0 0,0 0 0,0 0 0,0 0 0,0 0 0,0 0 0,0-1 0,0 1-1,0 0 1,0 0 0,0 0 0,0 0 0,0 0 0,0 0 0,0 0 0,0 0 0,0 0 0,0 0 0,0 0-1,-1 0 1,1-1 0,0 1 0,0 0 0,0 0 0,0 0 0,0 0 0,0 0 0,0 0 0,0 0-1,0 0 1,0 0 0,0 0 0,-1 0 0,1 0 0,0 0 0,0 0 0,0 0 0,0 0 0,0 0-1,0 0 1,0 0 0,0 0 0,-1 0 0,2 0 2,-1 0 1,0 0-1,0-1 0,0 1 1,0 0-1,0 0 0,0-1 1,0 1-1,0 0 0,0 0 1,0-1-1,0 1 0,0 0 1,0 0-1,-1 0 0,1-1 1,0 1-1,0 0 0,0 0 1,0-1-1,0 1 0,0 0 0,-1 0 1,1 0-1,0 0 0,0-1 1,0 1-1,0 0 0,-1 0 1,1 0-1,0 0 0,0 0 1,-1-1-1,1 1-1,0 0-8,0 0 0,0 0 0,0 0 0,0 0 0,0 0 0,0 0 0,-1 0 0,1 0 0,0 0 0,0 0 0,0 0 0,0 0 0,0 0 0,0 1 0,0-1 0,0 0 0,0 0 0,0 0 0,0 0 0,0 0 0,0 0 0,0 0 0,0 0 0,0 0 0,0 0 0,0 0 0,0 0 0,0 0 0,-1 0 0,1 0 0,1 1-4,-1 0 0,0 1 1,1-1-1,-1 0 0,0 1 0,0-1 0,0 0 0,0 1 1,0 2-1,-8 30-13,0 0 0,-3 0 0,-26 61 0,10-47-2193,1-1-5523,14-20 3223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2:38.59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260 14 3648,'0'0'57,"0"0"0,1 0-1,-1-1 1,0 1 0,0 0 0,0 0 0,0 0-1,0-1 1,0 1 0,1 0 0,-1 0 0,0-1-1,0 1 1,0 0 0,0-1 0,-3-4 4698,3 4-4622,-1 1-1,0-1 1,1 1 0,-1 0 0,0-1 0,1 1-1,-1 0 1,0-1 0,1 1 0,-1 0 0,0 0 0,0 0-1,1-1 1,-1 1 0,0 0 0,0 0 0,0 0-1,1 0 1,-1 1 0,-1-1 0,-12 1 347,11-1-424,0 1 0,0-1-1,0 1 1,0 0 0,0 0 0,0 0 0,0 0-1,0 0 1,0 1 0,1-1 0,-3 3 0,-29 23 42,32-25-103,-16 14 79,1 2 1,0 0 0,-23 34 0,30-37 34,1 0 0,1 0 1,0 1-1,1 0 0,-10 32 0,16-43-45,0-1-1,0 1 1,1-1-1,-1 1 1,1-1-1,0 1 1,0 0-1,1-1 1,1 9-1,-2-11 5,1 0-1,0-1 1,-1 1-1,1 0 0,0-1 1,0 1-1,0 0 1,0-1-1,1 1 1,-1-1-1,0 0 1,1 1-1,-1-1 1,1 0-1,-1 0 1,1 0-1,0 0 1,-1 0-1,1 0 1,0 0-1,0-1 1,-1 1-1,1-1 1,0 1-1,3 0 0,-2-1 1,-1 0-1,0 0 0,0 0 0,0 0 0,0-1 0,1 1 0,-1 0 0,0-1 1,0 0-1,0 1 0,0-1 0,0 0 0,0 0 0,0 0 0,0 0 0,1-2 1,2-1 74,0 0 0,-1 0 0,1-1 1,-1 0-1,5-7 0,2-4 109,-2-1 0,14-32-1,-13 22-291,-2-1 1,-1 0-1,7-57 1,-9 53-422,-2 21 71,0 15-126,1 18 252,0 4 454,0-1 0,1 0 1,1 0-1,2 0 0,0-1 1,2 0-1,16 29 0,-23-49-149,0 1-1,0-1 0,1 0 1,0 0-1,0 0 0,0-1 0,0 1 1,0-1-1,1 0 0,-1 0 0,1 0 1,0-1-1,0 0 0,6 2 1,33 8-1765,0-5-4179,-21-3 2848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0:37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3 498 2304,'-1'1'192,"1"0"0,-1 1 0,1-1 1,0 0-1,0 1 0,0-1 0,0 1 0,0-1 0,0 1 0,0-1 1,1 3-1,0 6 4371,-1-15-952,5-110 1316,-1 83-4474,1 0 1,2 0-1,15-43 1,-12 48-73,16-30 0,-20 45-293,0 1 0,1 0 0,1 1 0,0-1 0,11-10 0,-11 13-50,0 0 14,1-1 0,0 1 0,0 0-1,1 1 1,0 1 0,21-12-1,-30 17-39,0 1 0,0 0-1,1-1 1,-1 1-1,0 0 1,0-1 0,0 1-1,0 0 1,1 0 0,-1 0-1,0 0 1,0 0-1,0 0 1,0 0 0,1 1-1,-1-1 1,0 0-1,0 1 1,0-1 0,0 1-1,0-1 1,0 1 0,0-1-1,0 1 1,0 0-1,0-1 1,0 1 0,0 0-1,0 0 1,0 0 0,-1 0-1,1 0 1,0 0-1,-1 0 1,1 0 0,-1 0-1,1 0 1,-1 0-1,1 0 1,-1 0 0,0 1-1,1 0 1,0 5 74,0 0-1,0 0 1,0 0-1,-1 0 1,-1 12 0,-2 16-45,0 5 77,-2-1-1,-14 59 1,-2-10 297,13-50-206,3-21-33,4-14-76,4-12 40,7-24-118,1 2-1,2-1 0,1 2 1,2 0-1,0 1 0,32-41 1,-25 40-68,45-42 1,-66 70 31,0 1-1,1-1 1,-1 0 0,0 1 0,1 0-1,-1-1 1,1 1 0,-1 0 0,1 0-1,0 1 1,-1-1 0,1 0 0,4 1-1,-6 0 18,0 0 0,1 0-1,-1 0 1,0 0-1,1 0 1,-1 1-1,0-1 1,0 0 0,0 1-1,1-1 1,-1 1-1,0 0 1,0-1-1,0 1 1,0 0 0,0-1-1,0 1 1,0 0-1,0 0 1,0 0-1,0 0 1,-1 0 0,1 0-1,0 0 1,-1 0-1,1 1 1,-1-1-1,1 0 1,-1 0-1,1 0 1,-1 2 0,3 15 13,0-1 0,-2 0 0,0 1 0,-3 26 0,1 0 154,7-47 88,5-9-144,-8 8-96,34-40 65,6-8-12,-8 13-118,20-20-66,-54 58 102,0 0-1,0 1 1,0-1-1,0 0 1,0 0-1,0 0 1,0 1-1,0-1 1,1 1 0,-1-1-1,0 1 1,0-1-1,1 1 1,-1 0-1,0 0 1,1-1-1,-1 1 1,0 0-1,1 0 1,0 0-1,0 1 9,-1-1 0,0 1-1,0-1 1,0 1 0,0 0 0,0-1-1,0 1 1,0 0 0,0 0-1,0 0 1,-1 0 0,1 0-1,0 0 1,0 0 0,-1 0 0,1 0-1,-1 0 1,1 0 0,-1 0-1,1 0 1,-1 0 0,0 1 0,1 0-1,2 11-11,-1 0 0,0 1-1,-1 25 1,-5 43 76,-1-2 14,5-68-62,2 61 23,-1-66-19,0 1 0,1-1 1,-1 0-1,1 0 0,1 1 0,-1-1 0,6 9 1,-7-15-7,-1 0 1,1 0 0,0 1 0,0-1-1,0 0 1,0 0 0,0 0-1,0 0 1,0 0 0,0 0 0,0 0-1,1 0 1,-1-1 0,0 1-1,1 0 1,-1-1 0,0 1 0,1-1-1,-1 0 1,1 1 0,-1-1 0,1 0-1,-1 0 1,1 0 0,-1 0-1,0 0 1,1 0 0,-1 0 0,1 0-1,-1-1 1,1 1 0,-1 0 0,0-1-1,1 0 1,-1 1 0,2-2-1,5-2 37,-1 0-1,1-1 1,-1-1-1,11-9 0,-15 12-45,102-101-2,-45 41 37,-51 55-25,171-160 163,-145 137-287,-40 33 107,0 1 1,1 1 0,-1-1 0,-7 8-1,11-10 1,-25 25-25,2 2 0,-33 47 1,-12 40 114,53-85-169,-24 61 0,39-86 92,-1 1 1,1-1 0,0 0 0,0 1 0,1-1 0,0 1 0,0-1 0,0 1-1,0-1 1,3 9 0,-3-12-2,0 0 1,1 0-1,0 0 0,-1 0 0,1 0 0,0-1 1,0 1-1,0 0 0,0-1 0,0 1 0,0 0 1,0-1-1,1 0 0,-1 1 0,1-1 0,-1 0 1,1 1-1,-1-1 0,1 0 0,0 0 0,-1 0 0,1-1 1,0 1-1,0 0 0,0-1 0,-1 1 0,1-1 1,0 1-1,0-1 0,3 0 0,-2 0 11,1-1 0,-1 1-1,0-1 1,0 0 0,0 0-1,0-1 1,-1 1 0,1 0-1,0-1 1,0 0 0,-1 1-1,1-1 1,-1 0 0,1-1-1,-1 1 1,3-4 0,5-7 37,17-25 0,-19 26-54,14-24 37,-1-1 0,-2-1 1,-2-1-1,-1-1 0,11-45 0,-23 74-15,-1 0 0,-1 0 1,0 0-1,-1 0 0,0-1 1,0 1-1,-1 0 0,-3-20 1,3 31-34,0 0 0,0-1 1,0 1-1,0 0 1,0 0-1,0-1 1,0 1-1,0 0 0,0-1 1,0 1-1,0 0 1,0 0-1,0-1 1,-1 1-1,1 0 1,0 0-1,0-1 0,0 1 1,0 0-1,-1 0 1,1 0-1,0-1 1,0 1-1,-1 0 1,1 0-1,0 0 0,0 0 1,-1 0-1,1-1 1,0 1-1,0 0 1,-1 0-1,-6 6-180,-4 16 47,9-13 134,0 0-1,1 0 1,0 0-1,0 0 0,1 0 1,0 0-1,1 0 1,0 0-1,2 9 1,4 10 80,14 41 0,-17-58-72,0-1 0,11 19 1,-14-26 3,1 0 0,0-1 0,0 1 0,0-1-1,0 0 1,0 1 0,0-1 0,1 0 0,-1 0 0,1 0 0,-1-1 0,1 1 0,0 0 0,0-1 0,3 1 0,-5-2 18,1 1 0,-1-1 1,0 0-1,1 0 0,-1-1 1,1 1-1,-1 0 0,1 0 1,-1-1-1,0 1 0,1-1 0,-1 1 1,0-1-1,1 1 0,-1-1 1,0 0-1,0 0 0,1 0 0,-1 1 1,0-1-1,0 0 0,0 0 1,0-1-1,0 1 0,1-2 0,3-4 56,-1 0 0,1-1 0,3-8 0,14-30-110,61-138 245,-80 177-251,5-9-265,-8 16 301,0 0 0,0 0 0,0 0 0,0 0 0,0 0 0,0 0 0,0 0 0,0 0-1,0 0 1,0 0 0,0-1 0,0 1 0,1 0 0,-1 0 0,0 0 0,0 0 0,0 0 0,0 0-1,0 0 1,0 0 0,0 0 0,0 0 0,0 0 0,0 0 0,0 0 0,1 0 0,-1 0 0,0 0-1,0 0 1,0 0 0,0 0 0,0 0 0,0 0 0,0 0 0,0 0 0,0 1 0,0-1-1,0 0 1,0 0 0,1 0 0,-1 0 0,0 0 0,0 0 0,0 0 0,0 0 0,0 0 0,0 0-1,0 0 1,0 0 0,3 11 37,0 28-119,0 43 1,2 37 143,-3-106-67,0 0 0,1-1 1,0 1-1,1 0 0,0-1 0,11 21 1,-15-32 20,0 0-1,1-1 1,-1 1 0,0 0 0,1 0 0,-1 0 0,1-1 0,-1 1 0,1 0 0,0-1 0,-1 1 0,1 0 0,-1-1 0,1 1 0,0-1 0,0 1 0,-1-1 0,1 1 0,0-1 0,0 0 0,0 1 0,0-1 0,-1 0 0,1 1 0,0-1 0,0 0 0,0 0 0,0 0 0,0 0 0,0 0 0,-1 0 0,1 0 0,0 0 0,0-1 0,0 1-1,0 0 1,0 0 0,0-1 0,-1 1 0,1 0 0,1-2 0,3-1 61,-1-1 0,1 0 0,-1 0 0,0 0 0,4-7 0,-6 9-66,17-25 22,-2-1 1,18-36 0,6-10 44,-29 53-39,-7 13-105,-1-1-1,2 1 1,-1 0-1,1 0 1,8-7-1,-14 15 67,0 0-1,1-1 0,-1 1 1,0 0-1,0 0 1,0-1-1,1 1 0,-1 0 1,0 0-1,0-1 1,1 1-1,-1 0 0,0 0 1,1 0-1,-1 0 0,0 0 1,1-1-1,-1 1 1,0 0-1,0 0 0,1 0 1,-1 0-1,0 0 1,1 0-1,-1 0 0,0 0 1,1 0-1,-1 0 1,0 0-1,1 0 0,-1 1 1,0-1-1,1 0 1,-1 0-1,0 0 0,1 0 1,-1 0-1,0 1 1,0-1-1,1 0 0,-1 0 1,0 0-1,1 1 0,4 15 54,0 10-57,-2 1-1,1 45 1,-9 54-37,3-103 41,-7 77 73,-5 0 0,-4-1-1,-34 109 1,44-183 39,-1 1 0,-21 41 1,28-62-68,-1-1 0,0 1 0,0-1 0,0 1 0,0-1 0,0 0 0,-1 0 0,0-1 0,0 1 0,0-1 0,0 0 0,-8 5 0,11-7-34,-1-1 0,0 1 0,0 0-1,0 0 1,0-1 0,0 1-1,0-1 1,0 0 0,0 0 0,0 1-1,0-1 1,0 0 0,0-1-1,0 1 1,0 0 0,0-1 0,0 1-1,0-1 1,0 1 0,0-1-1,1 0 1,-1 0 0,0 0 0,0 0-1,1 0 1,-1 0 0,0-1-1,1 1 1,-2-2 0,-4-4 11,1 0 0,0 0 1,1-1-1,-10-16 0,8 10-26,0-2 0,0 1 1,1-1-1,1 0 0,1 0 0,0-1 0,1 0 1,1 1-1,0-1 0,2-19 0,0 22 1,1-1 0,1 1 0,0 0 0,1 0 1,0 0-1,1 0 0,1 0 0,0 1 0,1 0 0,0 0 0,1 1 0,11-16 0,3 2 33,0 1 0,2 1 0,0 2 0,2 0 0,0 1 0,1 1 0,54-29 0,-26 19-213,14-6-162,-24 15-3649,-15 11 1420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0:38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34 3808,'-1'-1'114,"1"0"0,-1 0 0,1 0 0,0-1 0,-1 1 0,1 0 0,0 0 0,0-1 0,0 1 0,0 0 0,0 0 0,0-1 0,0 1 0,1-2 0,1-11 2709,-2 14-2770,0 0-1,0 0 1,0 1 0,0-1-1,0 0 1,0 0-1,0 0 1,0 0 0,0 0-1,0 0 1,0 1 789,0-1-790,0 0 1,1 0 0,-1 0-1,0 0 1,0 0-1,0 0 1,0 0 0,0 0-1,0 0 1,0 0 0,0 0-1,0 0 1,0 0-1,0 0 1,0 0 0,1 0-1,-1 0 1,0 0 0,0 0-1,1 0 790,-1 0-789,0-1-1,0 1 1,0 0 0,0 0-1,0 0 1,6 9 1217,-1 6-698,0 0 0,-1 0 0,0 0 0,-1 1 0,1 25 0,-1-14-260,12 356 2758,-15-370-2956,-6 90 390,0-8 448,5-84-480,-3-16-44,-2-16-85,7 14-357,0 1 1,0-1 0,0 0 0,1 1 0,-1 0 0,2-1-1,-1 1 1,1 0 0,0 0 0,0 0 0,0 1-1,1-1 1,0 1 0,0 0 0,8-7 0,-2 2-6,0 1 0,1 0 1,0 1-1,0 0 1,1 1-1,16-8 0,-19 11 9,1-1-1,-1 2 1,21-6-1,-24 8 1,-1 1 1,1 0-1,0-1 1,0 2-1,0-1 1,-1 1-1,1 0 1,9 2-1,-11-1 17,1-1 0,-1 1-1,0 0 1,0 0 0,0 0-1,0 0 1,0 1 0,-1-1-1,1 1 1,-1 0 0,1 0-1,-1 1 1,0-1 0,-1 1 0,1-1-1,0 1 1,-1 0 0,0 0-1,3 7 1,-3-5 55,0 0 0,-1 0 1,1 0-1,-1 0 0,-1 0 0,1 0 0,-1 0 1,0 0-1,-1 0 0,1 0 0,-1 0 0,0 0 1,-1-1-1,-3 11 0,3-11 8,0 0 0,-1 0 1,1 0-1,-1 0 0,0 0 1,0-1-1,-1 0 0,1 1 0,-1-1 1,0-1-1,-8 7 0,9-8-46,0 0-1,0 0 0,0-1 1,0 0-1,0 0 0,-1 1 1,1-2-1,0 1 0,0 0 1,-1-1-1,1 1 0,-1-1 1,1 0-1,0 0 0,-1-1 1,1 1-1,-1-1 0,1 1 1,0-1-1,-5-2 0,2 0-33,1 0-1,-1 0 0,1 0 1,0-1-1,-7-6 0,-10-7-239,22 17 243,0 0 1,0 0 0,0 0 0,0 0 0,0 0-1,0 0 1,0-1 0,0 1 0,0 0 0,0 0-1,0 0 1,0 0 0,0 0 0,0 0 0,0 0-1,0 0 1,0 0 0,0 0 0,0 0 0,0 0-1,0 0 1,0 0 0,0 0 0,0 0 0,0 0-1,0 0 1,0-1 0,0 1 0,0 0 0,0 0-1,0 0 1,0 0 0,0 0 0,0 0 0,0 0-1,0 0 1,0 0 0,0 0 0,0 0 0,0 0-1,0 0 1,0 0 0,0 0 0,0 0 0,0 0-1,0 0 1,0 0 0,-1 0 0,10 1-54,13 6 40,41 26-317,-46-23 395,0-1-1,0-1 0,35 12 1,-46-19-26,0 0-1,0-1 1,0 1 0,0-1 0,0 0-1,0-1 1,0 1 0,1-1 0,-1-1-1,0 1 1,-1-1 0,1 0 0,0 0-1,0-1 1,-1 0 0,0 0 0,1 0-1,-1 0 1,0-1 0,5-5 0,9-8 28,-3 4 92,21-25 1,-33 33-136,0 0 0,-1 0 0,1 0 1,-1 0-1,0 0 0,-1-1 0,0 1 1,1-1-1,-2 0 0,2-6 0,-2 10-18,-1 0 0,0 0-1,1-1 1,-1 1 0,0 0 0,-1 0-1,1 0 1,0-1 0,-1 1 0,1 0-1,-1 0 1,0 0 0,1 0-1,-1 0 1,0 0 0,0 0 0,-1 0-1,1 0 1,0 0 0,-3-2 0,3 3-3,-1-1 0,1 1 1,-1 0-1,0 0 0,1 0 1,-1 0-1,0 1 1,0-1-1,0 0 0,1 1 1,-1 0-1,0-1 0,0 1 1,0 0-1,0 0 1,0 0-1,0 0 0,0 0 1,1 0-1,-1 0 0,0 1 1,0-1-1,0 1 1,-3 1-1,1 0-5,1 0 1,-1 0 0,1 0-1,-1 1 1,1-1-1,0 1 1,0 0 0,0 0-1,0 0 1,0 0-1,1 1 1,-1-1 0,1 1-1,0 0 1,0-1-1,0 1 1,1 0-1,-2 7 1,-1 1 36,2 0-1,-1 0 1,2 0 0,-1 25 0,2-30 51,0 0 0,1 0 0,0-1 0,0 1 0,1 0 0,0-1 0,0 1 1,3 6-1,-4-10-32,1 0 1,0 0-1,0 0 1,0 0-1,0 0 1,0-1-1,0 1 1,1-1 0,-1 1-1,1-1 1,0 0-1,0 0 1,0 0-1,0 0 1,0 0-1,0-1 1,4 2 0,-1-2 3,-1 0 0,1 0 1,0 0-1,-1-1 1,1 0-1,0 0 0,0-1 1,-1 1-1,1-1 1,8-3-1,7-2 124,28-13-1,-45 17-155,162-87-329,-129 67-1737,21-16-5617,-30 21 4059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0:39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213 119 1472,'0'-1'44,"-1"-1"1,1 1-1,-1 0 1,1-1-1,0 1 1,-1 0-1,1-1 0,0 1 1,0-1-1,0 1 1,0-1-1,0 1 1,0 0-1,0-1 1,1 1-1,-1-1 0,0 1 1,1 0-1,0-1 1,-1 1-1,1 0 1,-1 0-1,1-1 1,0 1-1,0 0 0,1-2 1,0 1 181,0-1 0,0 1 0,0-1 0,-1 0 0,0 0 0,1 0 0,-1 0 0,0 0 0,0 0 0,0 0 0,-1 0 0,1-1 0,-1 1 0,0 0 0,0-6 0,0 8-78,0 0 1,0 1-1,-1-1 1,1 1-1,0-1 1,0 1-1,-1-1 1,1 1-1,0-1 1,0 1 0,-1 0-1,1-1 1,-1 1-1,1-1 1,0 1-1,-1 0 1,1-1-1,-1 1 1,1 0-1,-1 0 1,1-1-1,-1 1 1,1 0-1,-1 0 1,0-1-1,-14-2 1029,13 2-877,-7 0 79,0 0-1,0 0 0,0 0 1,0 1-1,-11 2 0,-12-1-136,12 0-189,-4-1-50,-33-4 0,47-1-993,10 2-579,7 2-859,10 3-1593,5 5 1296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0:42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0 488 3136,'9'-1'10475,"-5"0"-10226,-1 0 0,0 0 0,0 0 1,0 0-1,0 0 0,0-1 1,0 1-1,0-1 0,0 0 1,0 0-1,2-2 0,16-21 764,-1 0 0,27-46 1,-27 41-614,0-1-9,24-50 0,-39 70-332,0-1 1,0 0 0,-1 0-1,-1-1 1,0 1-1,-1-1 1,1-21 0,-3 19 244,-1 1 0,-6-29 0,7 42-312,0 1 1,0-1 0,0 1 0,0-1 0,0 1 0,0-1-1,0 1 1,0-1 0,0 1 0,-1-1 0,1 1 0,0-1 0,0 1-1,-1-1 1,1 1 0,0-1 0,-1 1 0,1 0 0,0-1-1,-1 1 1,1 0 0,0-1 0,-1 1 0,1 0 0,-1-1-1,1 1 1,-1 0 0,1 0 0,-1-1 0,1 1 0,-1 0-1,0 0 1,0 0-12,1 1-1,-1-1 1,0 0-1,0 1 1,1-1-1,-1 1 1,1-1-1,-1 1 1,0-1 0,1 1-1,-1 0 1,1-1-1,-1 1 1,1 0-1,0-1 1,-1 1-1,1 0 1,0-1-1,-1 1 1,1 1-1,-6 13 24,1 0-1,1-1 1,1 1 0,0 1-1,1-1 1,0 0-1,1 1 1,1-1-1,0 0 1,2 1-1,3 22 1,-2-25 70,1 0-1,0 0 1,1-1-1,0 1 1,1-1 0,0 0-1,1 0 1,0-1-1,14 16 1,-20-25-46,0-1 0,0 0 0,0 1 0,1-1 0,-1 0 1,1 0-1,-1 0 0,1 0 0,-1 0 0,1 0 0,-1 0 0,1 0 0,0 0 0,0-1 0,-1 1 0,1-1 0,0 0 1,0 1-1,0-1 0,0 0 0,-1 0 0,1 0 0,0 0 0,0 0 0,0-1 0,0 1 0,-1 0 0,1-1 1,3-1-1,1-1 62,0-1 0,0-1 0,0 1 0,-1-1 0,0 0 0,0 0 0,0 0 0,5-7 0,4-8-28,12-22-1,58-98 131,-84 140-192,19-29-4,-18 27-6,0 0 1,1 1-1,-1-1 1,1 0-1,-1 1 1,1-1-1,0 1 1,0 0-1,-1 0 1,1-1-1,0 1 0,3-1 1,-4 2 6,-1 0 0,1 0 1,0 0-1,-1 0 0,1 0 0,0 1 1,0-1-1,-1 0 0,1 0 0,0 0 1,-1 1-1,1-1 0,-1 0 0,1 0 1,0 1-1,-1-1 0,1 1 0,-1-1 1,1 1-1,-1-1 0,1 1 0,-1-1 1,1 1-1,-1-1 0,0 1 0,1-1 1,-1 1-1,0 0 0,1-1 0,-1 1 1,0 0-1,1 0 0,4 23 62,-3-3 48,-1-1-1,-1 0 1,-1 1 0,-4 22-1,4-41-50,-1 10-26,2-12-17,0 0-1,0 0 0,0 1 1,0-1-1,0 0 1,0 0-1,0 1 1,0-1-1,0 0 1,0 0-1,0 1 1,0-1-1,0 0 1,0 0-1,0 1 1,0-1-1,0 0 1,0 0-1,0 1 1,0-1-1,0 0 1,1 0-1,-1 0 1,0 1-1,0-1 0,0 0 1,0 0-1,1 0 1,-1 0-1,0 1 1,0-1-1,0 0 1,1 0-1,-1 0 1,0 0-1,0 0 1,1 0-1,12-23 415,-7 13-419,1 0 1,1 0-1,-1 1 1,13-12 0,-2 2 93,-10 11-124,0 0 1,0 1 0,0-1 0,15-8 0,-20 14 3,-1 1 1,1 0 0,0-1 0,0 1 0,0 0 0,1 0 0,-1 1 0,0-1 0,0 1 0,0-1 0,1 1 0,-1 0 0,0 0-1,0 1 1,1-1 0,-1 1 0,0-1 0,0 1 0,0 0 0,4 2 0,17 9 45,-1 1 1,0 1-1,-1 2 1,0 0-1,25 25 1,-24-16 141,5 5-1567,-27-29 1214,-1-1 1,0 0-1,1 1 1,-1-1-1,1 0 0,-1 1 1,1-1-1,-1 0 1,1 0-1,-1 1 0,1-1 1,-1 0-1,1 0 1,-1 0-1,1 0 0,-1 1 1,1-1-1,0 0 1,-1 0-1,1 0 1,-1 0-1,1-1 0,-1 1 1,1 0-1,0 0 1,0-1-396,0 1 1,-1-1 0,1 0 0,0 1 0,0-1 0,-1 0 0,1 0 0,-1 1 0,1-1 0,-1 0 0,1 0 0,-1 0 0,1-1 0,4-11-2735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0:42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15 5568,'-33'-14'2528,"15"14"-2208,13 0 352,14 0-1280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0:44.6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92 967 2656,'-21'6'837,"21"-6"-808,-1 0-1,0 0 0,0 1 0,0-1 1,0 0-1,0 1 0,1-1 1,-1 1-1,0-1 0,0 1 1,1-1-1,-1 1 0,0 0 0,1-1 1,-1 1-1,1 0 0,-1-1 1,0 2-1,-2 1 197,0 0 513,-1 1 1,1-1-1,0 1 0,0-1 0,-5 9 1,-8 10 1999,8-11-825,2-4 1619,8-19-1826,7-15-1171,1 1 0,2 0 0,0 1 0,17-24 0,-25 43-410,6-12 136,1 0-1,1 1 1,1 1 0,0 0-1,1 1 1,20-18-1,-11 10-166,-20 19-80,1 0-1,-1 0 1,1 0 0,0 1-1,0-1 1,0 1 0,1 0 0,-1 0-1,1 0 1,-1 1 0,1 0 0,5-2-1,-9 3-4,0 1 0,0 0 0,0 0 0,0 0 0,0 0 0,0 0-1,0 0 1,0 0 0,0 0 0,0 1 0,0-1 0,0 0 0,0 1 0,0-1 0,0 0-1,0 1 1,0-1 0,0 1 0,0-1 0,0 1 0,-1 0 0,1-1 0,0 1 0,0 0-1,-1 0 1,1 0 0,-1-1 0,1 1 0,-1 0 0,1 0 0,-1 0 0,1 0-1,-1 0 1,1 2 0,1 3 34,-1 1 1,0-1-1,0 1 0,1 8 1,-2-11-22,0 30 208,-2 0 0,-1 0-1,-13 61 1,15-89-216,-3 11 128,-1 16 681,5-42-809,1 1 0,0 0 0,1 0 0,0 0 0,0 0 0,7-14 0,26-48 62,-12 26-58,-14 25-54,0 1 0,21-27 0,-25 38 18,1 0 0,1 0 0,-1 0-1,1 1 1,0 0 0,1 0 0,-1 1-1,9-5 1,-15 9 14,0 1 0,0-1 0,0 1 0,0 0 1,0-1-1,-1 1 0,1 0 0,0-1 0,0 1 0,0 0 0,0 0 0,0 0 0,0 0 0,0-1 0,0 2 0,0-1 0,0 0 0,0 0 1,0 0-1,0 0 0,0 1 0,0-1 0,-1 0 0,1 1 0,0-1 0,0 0 0,0 1 0,0 0 0,-1-1 0,1 1 0,0-1 0,0 1 0,-1 0 1,1-1-1,0 1 0,-1 0 0,1 0 0,-1 0 0,1-1 0,-1 1 0,0 0 0,1 0 0,-1 0 0,0 0 0,1 0 0,-1 1 0,1 3 13,0 0 0,0 0 0,0 0 0,-1 1 0,0-1 0,0 11 0,-3-1 117,0-1 0,-5 16 0,8-30-118,0 0 0,0 0 0,0 0 0,0 0 0,0 0 0,0 0 0,0 0 0,0 0 0,0 0 0,0-1 0,0 1 0,1 0 1,-1 0-1,0 0 0,0 0 0,0 0 0,0 0 0,0 0 0,0 0 0,0 0 0,0 0 0,0 0 0,1 0 0,-1 0 0,0 0 0,0 1 0,0-1 0,0 0 0,0 0 0,0 0 0,0 0 0,0 0 0,0 0 0,0 0 0,0 0 0,0 0 0,1 0 0,-1 0 0,0 0 0,0 0 0,0 0 0,0 0 0,0 1 0,0-1 0,0 0 0,0 0 0,0 0 0,0 0 0,0 0 0,0 0 0,0 0 0,0 0 0,0 0 0,0 0 0,0 1 1,0-1-1,0 0 0,0 0 0,0 0 0,0 0 0,0 0 0,0 0 0,0 0 0,0 0 0,0 0 0,0 0 0,0 1 0,0-1 0,-1 0 0,12-7 248,13-14-188,85-95-324,-108 114 237,1 0 1,0 0 0,1 0 0,-1 1-1,0-1 1,0 1 0,1 0 0,-1 0 0,4-2-1,-5 3 7,0 0 0,0-1 0,0 1 0,0 0 0,0 0 0,0 0 0,0 0 0,0 0-1,0 0 1,0 0 0,0 0 0,0 0 0,0 0 0,-1 1 0,1-1 0,0 0 0,0 0-1,0 1 1,0-1 0,0 1 0,0-1 0,-1 1 0,1-1 0,0 1 0,0 0 0,-1-1-1,1 1 1,1 1 0,0 3-5,1-1 0,-1 1 1,0-1-1,0 1 0,-1 0 0,1 0 0,-1 0 0,0 0 0,0 6 0,0 52 91,-2-38 53,1-2-50,-1-13-27,0-1-1,1 1 1,1-1 0,1 13 0,-1-22-42,-1 1 0,0-1 0,0 1 0,1-1 1,-1 0-1,0 1 0,1-1 0,-1 1 0,0-1 0,1 0 1,-1 1-1,1-1 0,-1 0 0,1 1 0,-1-1 1,1 0-1,-1 1 0,1-1 0,-1 0 0,1 0 1,-1 0-1,1 0 0,-1 0 0,1 0 0,-1 0 1,1 1-1,0-1 0,-1-1 0,1 1 0,-1 0 1,1 0-1,-1 0 0,1 0 0,-1 0 0,1 0 1,0-1-1,23-8 218,-23 9-217,69-35 55,-39 17-104,0-1 0,-1-1 0,44-39 0,-74 59 38,1 0-1,-1 0 0,0-1 1,0 1-1,0 0 1,1 0-1,-1 0 1,0 0-1,0 0 0,1 0 1,-1 0-1,0 0 1,0 0-1,0 0 1,1 0-1,-1 0 0,0 0 1,0 0-1,1 0 1,-1 0-1,0 0 1,0 0-1,1 0 0,-1 0 1,0 0-1,0 1 1,0-1-1,1 0 1,-1 0-1,0 0 1,0 0-1,0 0 0,1 1 1,-1-1-1,0 0 1,0 0-1,0 0 1,0 0-1,0 1 0,0-1 1,1 0-1,-1 0 1,0 1-1,0-1 1,0 0-1,0 0 0,0 0 1,0 1-1,0-1 1,0 0-1,0 0 1,0 1-1,0-1 0,0 0 1,2 15-113,-2 85-210,0-96 337,0-1 0,1 1 0,-1-1 0,1 0 0,0 1 0,0-1 0,0 0 0,1 0 0,-1 0 1,1 0-1,0 0 0,-1 0 0,5 4 0,-5-5 0,0-1 1,0 0-1,1 1 1,-1-1-1,0 0 1,1 0-1,-1 0 1,1 0-1,-1 0 1,1 0-1,-1-1 1,1 1-1,0 0 1,-1-1-1,1 1 1,0-1-1,0 0 1,-1 1-1,1-1 1,0 0-1,0 0 1,0 0-1,-1 0 1,1-1 0,0 1-1,3-1 1,-3 0 10,1-1 1,-1 1 0,0-1 0,0 0 0,0 0 0,0 1-1,0-1 1,0-1 0,0 1 0,0 0 0,-1 0 0,1-1-1,1-2 1,0-2 40,0 0-1,0 1 0,0-1 1,1-8-1,-3 8-42,0 0 0,0 0 0,-1 0 0,0 0 0,0 0 0,0 0 0,-1 0 0,0 1 0,-1-1 1,0 0-1,0 0 0,0 1 0,-1-1 0,0 1 0,0 0 0,0 0 0,-6-8 0,7 13-41,1-1 0,-1 1 0,1 0 0,-1-1 0,0 1 0,0 0 0,1 0 0,-1 0 0,0 1 0,0-1 0,0 0 0,0 1 0,0-1 0,0 1 0,0-1 0,0 1 0,0 0 0,0 0 0,0 0 0,0 0 0,0 0 0,0 1 0,0-1 0,0 1 0,0-1 0,0 1 0,0 0 0,0-1 0,1 1 0,-1 0 0,0 0 0,0 1 0,1-1 0,-1 0 0,1 0 0,-1 1 0,1-1 0,0 1 0,-3 2 0,4-3 14,0 0 1,-1 1-1,1-1 0,0 0 1,0 0-1,0 0 0,0 0 1,0 1-1,0-1 0,0 0 1,0 0-1,0 0 0,0 1 1,1-1-1,-1 0 0,0 0 1,1 0-1,-1 0 0,1 0 1,-1 0-1,1 0 0,0 0 1,-1 0-1,1 0 0,0 0 1,0 0-1,0 0 0,1 0 1,0 2 2,1 0 1,0-1 0,0 0 0,-1 0-1,1 0 1,0 0 0,1 0 0,-1-1-1,4 2 1,1-1 34,0-1 0,0 0 0,0 0 0,1-1 0,-1 0-1,0-1 1,0 0 0,11-2 0,62-21 480,-76 22-511,8-3 79,1 0 0,-1-2 0,-1 0 0,1 0 1,-1-1-1,-1 0 0,1-1 0,10-11 0,1-4-24,-1-1 1,25-37 0,-41 52 1,-3 6-107,-1-1 0,1 1 0,0 0-1,1 0 1,-1 0 0,1 0 0,-1 1 0,7-5 0,-10 8 38,1 0 1,-1 0 0,0 0-1,1 0 1,-1 0-1,0-1 1,1 1 0,-1 1-1,0-1 1,1 0-1,-1 0 1,0 0-1,1 0 1,-1 0 0,0 0-1,1 0 1,-1 0-1,0 0 1,1 1 0,-1-1-1,0 0 1,0 0-1,1 0 1,-1 1 0,0-1-1,0 0 1,1 0-1,-1 1 1,0-1 0,0 0-1,1 1 1,3 11-106,-3-10 85,6 22-44,-1 0 1,5 50-1,-9-60 121,-2-1 0,0 1 0,0 0 0,-2-1 0,0 1 0,0 0 0,-5 13 0,6-24-11,0 0 0,0 0 0,-1 0 0,0 0 0,1 0 0,-1 0 0,0 0 0,0-1 0,-1 1 0,1-1 0,0 1 0,-1-1 0,0 0 0,-5 3 1,3-2 13,0-1 0,0 0 0,-1 0 1,1 0-1,0 0 0,-1-1 1,0 0-1,-6 0 0,-1 0-29,0-2 0,0 1 1,0-2-1,0 1 0,1-2 0,-1 0 0,-13-5 0,-31-20-185,55 27 133,2 1 27,-1-1 0,1 1 0,0 0-1,0 0 1,0 0 0,0 0 0,0 0 0,0-1 0,-1 1 0,1 0 0,0 0 0,0 0-1,0 0 1,0 0 0,-1 0 0,1 0 0,0 0 0,0-1 0,0 1 0,-1 0-1,1 0 1,0 0 0,0 0 0,0 0 0,-1 0 0,1 0 0,0 0 0,0 0-1,0 0 1,-1 0 0,1 1 0,0-1 0,0 0 0,0 0 0,0 0 0,-1 0-1,1 0 1,0 0 0,0 0 0,0 0 0,0 0 0,-1 1 0,1-1 0,0 0 0,0 0-1,0 0 1,0 0 0,0 1 0,0-1 0,-1 0 0,2 1-8,0-1 0,-1 0 0,1 1 0,-1-1 0,1 0 0,0 1 0,-1-1 0,1 0 0,0 0 0,-1 0 0,1 1 0,0-1 0,-1 0 0,2 0 0,-1 0-6,3 1-13,163 18-253,-135-17 352,0-1 1,0-2-1,39-6 0,-61 5-44,-1 0-1,0 0 0,0-1 0,-1 0 0,1-1 0,-1 0 0,1 0 1,-1-1-1,0 0 0,-1 0 0,1-1 0,-1 0 0,0 0 0,-1-1 0,0 0 1,0 0-1,0 0 0,-1-1 0,7-10 0,8-26 46,-1 0 0,-2-2 0,11-48 0,23-144-47,-43 193 147,5-89 0,-13 128-212,0 0 0,-1 0 0,-2-10 0,3 16 39,0 0 0,0 0 0,0 0 0,0 0 0,0 0 0,-1 0 0,1 0 0,0 0 0,0 0-1,0 0 1,0 0 0,0 0 0,0 0 0,0 0 0,0 0 0,0 0 0,0 0 0,0 0 0,0 0-1,0 1 1,0-1 0,0 0 0,0 0 0,0 0 0,0 0 0,0 0 0,0 0 0,0 0 0,0 0 0,-1 0-1,1 0 1,0 0 0,0 0 0,0-1 0,0 1 0,0 0 0,0 0 0,0 0 0,0 0 0,0 0-1,0 0 1,0 0 0,0 0 0,0 0 0,0 0 0,0 0 0,0 0 0,0 0 0,0 0 0,0 0-1,0 0 1,0 0 0,0 0 0,0 0 0,0 0 0,0 0 0,0 0 0,0 0 0,-3 8-114,-2 12 53,5-19 55,-12 67-23,-5 101-1,13 70 248,13 27 310,5-164-144,-9-86-1208,-4-16 733,-1 0-1,0 0 1,0 0-1,1 0 1,-1 1-1,0-1 1,0 0 0,1 0-1,-1 0 1,0 0-1,0 0 1,1 0-1,-1 0 1,0 0-1,1 0 1,-1 0 0,0 0-1,0 0 1,1 0-1,-1 0 1,0 0-1,1 0 1,-1 0-1,0 0 1,0 0 0,1 0-1,-1 0 1,0-1-1,0 1 1,1 0-1,-1 0 1,0 0-1,0 0 1,0-1 0,1 1-1,-1 0 1,0 0-1,0 0 1,0-1-1,0 1 1,1 0-1,-1-1 1,8-5-2027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0:45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 11648,'-19'14'5247,"28"10"-4543,5-12 1440,5 1-1312,14 1 352,1 1-672,8-6-64,5 3-256,-4-6-32,-1 2-96,2-4-192,-2-1 64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0:46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171 675 3712,'0'0'167,"0"-1"-1,0 0 1,-1 0 0,1 0 0,0 1-1,0-1 1,-1 0 0,1 0-1,0 1 1,-1-1 0,1 0 0,-1 1-1,1-1 1,-1 0 0,1 1 0,-1-1-1,1 1 1,-1-1 0,0 1-1,1-1 1,-1 1 0,0-1 0,1 1-1,-1 0 1,0-1 0,0 1 0,0 0-1,-1-1 1,0 1 81,0-1 1,0 1-1,0 0 0,0 0 1,0 0-1,0 0 0,0 0 1,0 0-1,0 0 1,0 1-1,-1-1 0,-1 1 1,-3 3 17,1 0 0,-1 0 0,1 0 0,0 0 0,0 1 1,0 0-1,1 1 0,-1-1 0,2 1 0,-1 0 0,0 0 0,-3 8 1,0-2-9,1 1 0,1 0 0,1 0 0,-1 0 0,-5 27 0,9-33-169,1 1 1,0-1 0,0 1 0,1-1 0,0 1 0,0-1-1,1 1 1,0-1 0,3 15 0,-3-19-56,1 0-1,-1 0 1,0-1-1,1 1 1,0 0 0,0 0-1,0-1 1,0 1-1,0-1 1,0 1 0,0-1-1,1 0 1,-1 0-1,1 0 1,0-1 0,0 1-1,-1 0 1,1-1-1,0 0 1,0 0 0,1 0-1,-1 0 1,0 0 0,6 0-1,-3 0 24,0-1 0,1 0 1,-1-1-1,0 0 0,0 0 0,0 0 0,0-1 1,0 1-1,0-1 0,0-1 0,-1 1 0,1-1 0,-1 0 1,1 0-1,-1-1 0,8-7 0,1-1 35,0-1-1,-1-1 1,0 0-1,13-20 0,-20 23 1,0 1-1,-1-1 0,0 0 1,0 0-1,-1-1 0,-1 0 1,3-16-1,-5 22-71,0-1 0,0 1-1,0-1 1,-1 1 0,0 0 0,-1-1 0,1 1-1,-1 0 1,0-1 0,-4-10 0,3 12-20,0 1 1,0 0-1,0 0 0,-1 0 1,1 0-1,-1 0 1,0 0-1,0 1 1,0-1-1,-1 1 0,1 0 1,-1 0-1,0 0 1,-7-4-1,9 6-20,-9-5-100,0 0 0,-23-8 1,31 13 92,0 1 0,0-1 0,0 0 0,0 1 0,1 0 0,-1-1 0,0 1 0,0 0 0,0 1 0,0-1 1,0 0-1,0 1 0,0 0 0,0-1 0,1 1 0,-1 0 0,-4 3 0,1 1 6,7-3 60,16-4 163,26-8 309,-31 6-404,-1-1 1,0 0 0,0 0-1,0-1 1,0-1-1,-1 0 1,0 0 0,-1-1-1,1 0 1,-2-1-1,1 0 1,-1 0 0,0-1-1,6-10 1,4-9 4,-2 0 1,-1 0-1,-1-1 0,11-37 1,42-167 137,-60 206-212,-3 16-137,-4 12 98,0 0 0,0 0 0,0 0 0,0 0-1,0 0 1,0 0 0,0 0 0,0 0 0,1 0 0,-1-1 0,0 1 0,0 0 0,0 0-1,0 0 1,0 0 0,0 0 0,0 0 0,0 0 0,0 0 0,0 0 0,0 0-1,0 0 1,0 0 0,1 0 0,-1 0 0,0 0 0,0 0 0,0 0 0,0 0 0,0 0-1,0 0 1,0 0 0,0 0 0,0 0 0,0 0 0,0 0 0,0 0 0,0 0 0,1 0-1,-1 0 1,0 1 0,0-1 0,0 0 0,0 0 0,0 0 0,0 0 0,0 0 0,0 0-1,0 0 1,0 0 0,0 0 0,0 0 0,0 0 0,0 0 0,0 0 0,0 0 0,0 0-1,0 1 1,0-1 0,0 0 0,0 0 0,0 0 0,4 26-54,3 169 16,-7 1-1,-44 317 1,27-404 245,-41 136-1,56-235-112,-1-1-1,-1 1 1,1-1 0,-1 0-1,-1 0 1,0-1 0,-7 10-1,11-15-54,-1-1-1,0 0 1,0 1-1,-1-1 1,1 0 0,0 0-1,-1-1 1,-3 3-1,5-3-25,0 0 0,-1-1-1,1 0 1,0 1 0,0-1 0,-1 0-1,1 0 1,0 1 0,-1-1 0,1 0-1,0 0 1,-1-1 0,1 1 0,0 0-1,-1 0 1,1-1 0,0 1 0,0 0-1,-1-1 1,1 1 0,0-1-1,-1 0 1,0 0-1,1 0 0,0 0 0,-1 0 0,1 0 1,0 0-1,0-1 0,0 1 0,0 0 0,0 0 0,0-1 0,0 1 0,1 0 0,-1-1 0,0 1 0,1-1 0,-1 1 0,0-3 0,1 1-14,-1-1-1,1 0 0,0 0 0,0 1 1,0-1-1,0 0 0,2-4 0,0-1-5,0-1-1,1 1 1,1 0-1,0 0 1,4-8-1,5-3-65,26-34 0,-12 20 1,10-10 144,50-49-1,-81 88-182,0 0-1,0 0 1,0 1-1,10-6 1,14-3-5107,-11 8 2069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0:48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1240 2496,'-12'11'784,"18"-14"4098,-3 2-4594,0 0-1,-1 0 1,1 0 0,-1-1-1,1 1 1,-1-1 0,4-4 0,4-6 197,0-1 1,-1 0 0,0-1-1,-1 0 1,7-17 0,-4 10-168,10-21 230,51-95 664,-35 79-866,45-78 81,-66 105-315,100-204 426,-101 199-218,15-52 0,-30 83-283,-3 14-52,-16 83 249,-35 101 0,27-102 364,-17 96 0,41-167-497,-14 99 350,15-96-296,1-1 0,1 1 1,4 27-1,-4-47-107,1 1 0,-1-1 0,1 1 0,0-1 0,1 1 0,-1-1 0,1 0 0,-1 1 0,4 3 0,-4-6-27,-1 0 1,1 0 0,0 0-1,0-1 1,0 1 0,0 0-1,0 0 1,0-1 0,0 1-1,0 0 1,0-1 0,0 1-1,0-1 1,0 0 0,0 1-1,1-1 1,-1 0 0,0 0-1,0 1 1,0-1 0,1 0-1,-1 0 1,0 0 0,0-1-1,0 1 1,1 0 0,-1 0-1,0-1 1,0 1 0,0 0-1,0-1 1,2-1 0,5-3 56,-1 0 1,0-1 0,0 0 0,0 0 0,-1 0 0,0-1-1,0 0 1,7-12 0,126-195 321,-107 166-353,-2-2-1,-3-1 1,22-58 0,50-183 475,-42 73 284,-42 164-533,-9 36-62,-1 0 0,4-33 0,-7 32-167,-1 14-87,-2 9-54,-4 27 90,-15 44-1,0-3 93,-21 155 278,10-44-28,16-109-201,-43 242 351,38-154 160,19-154-595,1-4-8,0-1-1,0 0 0,0 1 1,0-1-1,-1 1 1,1-1-1,-1 1 0,0-1 1,1 0-1,-1 1 0,0-1 1,-1 0-1,0 3 1,4-12-42,0-1 0,0 1 0,-1 0 1,0-1-1,0-7 0,4-19 94,1 11-116,1 1 0,1 1-1,17-33 1,-7 15-6,-9 19 12,0-1-32,17-29 0,-24 47 47,0 1 1,1-1-1,-1 1 0,0 0 0,1-1 1,-1 1-1,1 0 0,0 0 0,0 1 1,3-3-1,1 0-71,-7 4 72,0 0 0,1 0-1,-1 0 1,0 0 0,1 0 0,-1 0-1,0 0 1,1 0 0,-1 0 0,0 0-1,0 0 1,1 0 0,-1 0 0,0 0-1,1 0 1,-1 0 0,0 1 0,0-1-1,1 0 1,-1 0 0,0 0 0,1 0-1,-1 1 1,0-1 0,0 0 0,0 0-1,1 0 1,-1 1 0,0-1-1,0 0 1,0 0 0,1 1 0,-1-1-1,0 0 1,0 0 0,0 1 0,7 16 25,-3-9-67,1 5 47,0 0 0,-1 1 0,0-1 0,-1 1 0,2 19 0,6 25-94,-6-38 124,2-1 0,0 1 0,1-1 1,12 21-1,-18-37-14,-1-1-1,0 0 1,1 0 0,0 0-1,-1 0 1,1 0 0,0 0-1,0-1 1,0 1 0,0 0 0,0-1-1,1 0 1,-1 1 0,0-1-1,1 0 1,-1 0 0,1 0-1,-1-1 1,1 1 0,-1-1-1,1 1 1,-1-1 0,1 0 0,0 0-1,-1 0 1,1 0 0,-1 0-1,1-1 1,0 1 0,-1-1-1,1 0 1,-1 1 0,3-3 0,5-1 49,0-1 1,0 0 0,-1-1 0,0 0 0,0-1 0,12-10 0,-2-1 11,0 0-1,-2-1 1,0-1 0,23-35 0,-34 46-49,-1-1 0,0 1 1,-1-1-1,0 0 0,0 0 0,-1 0 1,0-1-1,-1 1 0,0-1 0,-1 1 1,0-1-1,-1 0 0,-1-21 0,0 27-46,0 0-1,-1-1 0,0 1 0,0 0 1,0 0-1,0-1 0,-1 2 0,0-1 1,0 0-1,-7-8 0,9 11 2,0 1-1,0 0 1,-1-1-1,1 1 0,0 0 1,-1 0-1,1 0 1,-1 0-1,0 0 1,1 0-1,-1 0 1,1 1-1,-1-1 1,0 1-1,0-1 1,1 1-1,-1-1 0,0 1 1,0 0-1,0 0 1,0 0-1,1 0 1,-1 0-1,0 0 1,0 1-1,0-1 1,1 1-1,-1-1 1,0 1-1,1-1 0,-1 1 1,0 0-1,1 0 1,-1 0-1,-1 1 1,1 0 1,-1 0 0,1 1 1,0-1-1,0 1 0,0-1 0,0 1 1,0 0-1,1-1 0,-1 1 0,1 0 1,0 0-1,0 0 0,0 0 1,0 0-1,0 0 0,1 1 0,-1-1 1,1 0-1,0 0 0,0 0 0,0 1 1,1-1-1,-1 0 0,1 0 0,1 5 1,0-1 15,0 0 1,0 0-1,1 0 1,0 0-1,1 0 1,-1-1-1,2 0 1,-1 1-1,0-1 1,7 6-1,-3-5 11,0 0-1,0-1 1,1 0 0,-1-1-1,1 0 1,1 0 0,-1-1-1,1 0 1,16 5 0,-12-6 23,0 0 0,1-1 1,-1 0-1,1-1 0,-1 0 1,22-3-1,-27 1-495,0-1 0,0 0 0,0-1 0,0 1 0,0-2 0,8-4 1,-13 7-251,-1 0 0,0-1 0,-1 0 1,1 1-1,0-1 0,0 0 0,-1-1 1,1 1-1,-1 0 0,0-1 1,0 1-1,0-1 0,0 0 0,0 0 1,0 0-1,-1 0 0,1 0 0,-1 0 1,2-6-1,-2-9-2995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0:48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20 286 6048,'-19'-9'2752,"24"14"-2400,4-10 1664,10 1-1184,9-8 1920,10 3-1568,32-20 351,7-1-927,26-7-224,-8 2-224,4-2 96,-13 11-160,3-7-4191,-14 9 2239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2:39.92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 1058 3808,'-7'0'850,"8"1"478,14-3 990,2-2-1254,0-1 0,0-1-1,22-11 1,-21 7-701,0 0 0,0-2-1,-2 0 1,1-1 0,15-16 0,6-11 135,64-87 0,21-56-65,-44 47 242,-64 107-246,-2-1 0,16-54 0,-27 75-374,0 1-1,0-1 1,0 0 0,-1 1-1,-1-1 1,1 0-1,-2 0 1,-1-17-1,2 26-73,0-1 1,0 1-1,0-1 0,0 1 1,0-1-1,-1 1 0,1-1 1,0 1-1,0-1 0,0 1 1,-1-1-1,1 1 1,0-1-1,-1 1 0,1-1 1,0 1-1,-1-1 0,1 1 1,0 0-1,-1-1 0,1 1 1,-1 0-1,1-1 0,-1 1 1,1 0-1,-1 0 0,1-1 1,-1 1-1,1 0 0,-1 0 1,1 0-1,-1 0 0,1 0 1,-1 0-1,0 0 0,1 0 1,-1 0-1,1 0 0,-1 0 1,1 0-1,-1 0 0,1 0 1,-1 1-1,-2 0-74,0 1-1,0-1 1,0 1 0,1 0-1,-1 0 1,1 0-1,-3 3 1,-14 17-157,-20 29 0,17-22 414,5-6-37,0 1-1,2 0 0,1 1 1,1 0-1,-15 40 1,23-49-69,0 0 0,1 1 0,1 0 0,0 0 0,1 0 0,1 0 0,1 0 0,1 0 0,0 0 0,5 23 0,-4-28 24,1 1-1,1-1 0,1 1 0,-1-1 1,2-1-1,0 1 0,9 13 0,-13-22-36,0 1-1,0-1 1,1 0-1,0 0 0,0 0 1,0 0-1,0-1 1,0 1-1,0-1 1,1 0-1,-1 1 0,1-2 1,-1 1-1,1 0 1,0-1-1,0 0 0,0 1 1,0-2-1,0 1 1,0 0-1,0-1 0,0 0 1,0 0-1,0 0 1,0 0-1,0-1 0,4 0 1,1-2 42,0 0 1,0-1 0,-1 0-1,0 0 1,11-7-1,37-30 134,-4-3 65,84-90-1,-99 96-461,-32 31-161,-6 5-95,-11 8 28,2 4 381,0 1 1,0 0-1,1 0 0,1 1 1,0 0-1,0 1 1,-9 22-1,7-11 67,1 0 0,1 1 0,-7 36-1,14-55 18,0 0 0,0 0 1,1 0-1,0 0 0,0 0 0,0-1 0,0 1 0,1 0 0,0 0 0,1 0 0,-1-1 0,1 1 0,0-1 0,0 1 0,1-1 0,-1 0 0,1 1 0,1-1 0,-1-1 0,1 1 0,-1 0 0,1-1 0,1 0 0,-1 0 0,0 0 0,10 5 0,-11-7 0,-1-1 0,1 1 0,0-1 0,-1 0 0,1 0 0,0 0-1,0 0 1,0-1 0,0 1 0,0-1 0,0 0 0,0 0 0,0 0-1,0 0 1,0 0 0,0-1 0,0 1 0,0-1 0,0 0 0,0 0-1,3-1 1,-3 0-19,1 0 0,0 0-1,-1 0 1,1 0-1,-1-1 1,1 1 0,-1-1-1,0 0 1,0 0 0,0 0-1,-1-1 1,1 1 0,-1 0-1,0-1 1,2-4 0,1-5-18,0-1 0,-1 0 1,-1 0-1,0 0 0,-1-1 1,0 1-1,-2-1 0,1 1 1,-2-1-1,0 1 0,-5-26 1,4 30-80,-1 0 1,0 0 0,-1 0 0,0 0 0,0 0 0,-1 1 0,-10-14 0,11 17 18,-1 0 0,0 1 0,0 0 0,-1 0 1,1 0-1,-1 0 0,0 1 0,0 0 0,0 0 1,-1 1-1,-11-5 0,10 5-55,0 1 0,0 0-1,-14-2 1,19 4 69,0 0 1,1 0-1,-1 0 0,1 0 0,-1 0 0,0 0 0,1 1 0,-1-1 0,1 1 1,-1 0-1,1 0 0,0 0 0,-1 0 0,1 0 0,-3 2 0,5-3 20,0 0 0,0 0 0,-1 1 0,1-1 0,0 0 0,0 1 0,0-1 0,-1 0 0,1 1 0,0-1 0,0 0 0,0 1 0,0-1 0,0 0 0,0 1 0,0-1 0,0 1 0,0-1 0,0 0 0,0 1 0,0-1 0,0 0-1,0 1 1,0-1 0,0 0 0,0 1 0,0-1 0,1 0 0,-1 1 0,0-1 0,0 0 0,0 1 0,1-1 0,7 10 29,-1-4 5,0-1 0,0 0 0,0-1 0,1 0 0,0 0 0,0 0 0,-1-1 0,2 0 0,7 1 0,-2-1 26,0 0-1,0-1 1,0-1-1,27 0 1,-18-3 70,0-2 0,-1 0 0,0-1 0,0-1 0,-1-1 0,1-1 0,-1-1 0,-1-1 0,21-13 0,3-5 51,-2-3 1,74-67-1,-96 78-97,-1-1 0,-1 0 0,-1-2-1,0 0 1,20-40 0,-17 23 158,-2-1 0,22-75 0,-38 110-289,0-1 0,-1 1 0,1 0 0,-1-1 0,0-9 1,-1 15 40,0 1 1,0 0 0,0 0 0,0 0 0,0 0 0,0-1 0,0 1 0,0 0 0,0 0 0,0 0 0,-1 0 0,1-1 0,0 1 0,0 0-1,0 0 1,0 0 0,0 0 0,0 0 0,0 0 0,0-1 0,0 1 0,-1 0 0,1 0 0,0 0 0,0 0 0,0 0 0,0 0 0,0 0-1,0 0 1,-1-1 0,1 1 0,0 0 0,0 0 0,0 0 0,0 0 0,-1 0 0,1 0 0,0 0 0,0 0 0,0 0 0,0 0 0,-1 0-1,1 0 1,0 0 0,0 0 0,-9 10-222,-1 6 155,0 1-1,2 1 1,-9 22-1,-16 62 11,20-58 47,-5 22 25,2 1-1,3 1 1,4 0-1,-2 82 1,7-67-37,0-19-133,5 70 1,-1-115-1056,0-16 794,-1 0 0,1 1 0,0-1 0,0 0 0,1 0 0,-1 0 0,1 1 0,0-1 0,-1 0 0,1 0 0,2 3-1,2 3-1287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0:51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3 998 4736,'-2'2'4685,"14"-14"-2450,20-20-281,2-9-360,36-57-1,-54 72-1335,-2 0 0,-1 0 0,20-57 0,-1-39 459,20-155 0,-50 263-548,-1-1-1,0 0 1,-1 1 0,-1-18-1,0 30-170,1-1 0,0 1 0,-1 0 0,0-1 0,0 1 0,1 0 0,-4-4 0,4 6-2,0 0 0,0-1-1,0 1 1,0 0 0,0 0 0,0 0 0,0 0 0,-1 0-1,1-1 1,0 1 0,0 0 0,0 0 0,0 0-1,-1 0 1,1 0 0,0 0 0,0 0 0,0 0 0,0 0-1,-1-1 1,1 1 0,0 0 0,0 0 0,0 0-1,-1 0 1,1 0 0,0 0 0,0 0 0,0 0 0,-1 1-1,1-1 1,0 0 0,0 0 0,-1 0 0,1 1-6,-1-1 1,0 1 0,1 0 0,-1 0-1,0 0 1,1-1 0,-1 1 0,1 0-1,-1 0 1,1 0 0,0 0 0,-1 1-1,-14 59-192,-43 280 200,36-199 105,21-135-87,-47 319 544,-19 43 325,65-362-811,1-4-9,1 1 0,-1-1-1,0 0 1,0 1 0,0-1-1,0 0 1,-1 0 0,1 0 0,-1 0-1,0 0 1,0 0 0,0 0-1,0-1 1,0 1 0,-4 2 0,5-4-57,0-1 0,1 0 0,-1 1 1,0-1-1,0 0 0,0 0 0,1 1 1,-1-1-1,0 0 0,0 0 0,0 0 1,0 0-1,0 0 0,1-1 0,-1 1 1,0 0-1,0 0 0,0 0 0,0-1 0,1 1 1,-1 0-1,0-1 0,0 1 0,1-1 1,-1 1-1,0-1 0,1 1 0,-1-1 1,0 0-1,1 1 0,-1-2 0,-1 1-23,1-1 0,0 1-1,0-1 1,0 1-1,0-1 1,0 0-1,0 1 1,1-1 0,-1 0-1,0 0 1,1 0-1,-1 0 1,1-3 0,0 0-25,0 0 0,1 1 0,0-1 0,0 0 0,1 1 0,-1-1 0,1 1 0,3-7 0,21-32-168,-23 38 210,124-171 20,0 9 58,-12 8 151,-107 148-228,51-76 315,86-173-1,-38 13 168,-101 233-352,-1 0-1,-1-1 1,0 1 0,-1-1-1,1-23 1,-3 30-103,-1 1 1,0-1 0,-1 1-1,1-1 1,-1 1 0,-1-1 0,1 1-1,-1-1 1,-1 1 0,1 0-1,-1 0 1,-6-10 0,8 16-40,1 1 0,0-1 0,-1 1 1,1 0-1,-1-1 0,1 1 0,0-1 0,-1 1 1,1 0-1,-1-1 0,0 1 0,1 0 0,-1-1 1,1 1-1,-1 0 0,1 0 0,-1 0 0,0 0 0,1-1 1,-1 1-1,1 0 0,-1 0 0,0 0 0,1 0 1,-1 0-1,0 0 0,1 1 0,-1-1 0,1 0 1,-2 0-1,-16 11-161,14-8 140,-1 1 1,1 0-1,0 0 0,1 0 0,-1 1 0,1 0 0,-1-1 0,2 1 0,-4 5 1,-5 13-78,1 0 0,-13 48 0,-7 56 51,16-63 65,-39 220 280,46-225-158,2 2 0,6 109 0,0-160-68,0 0 0,1 1 0,0-1 0,0 0-1,1 0 1,6 12 0,-9-20-49,1 0 0,0 0 0,0-1 0,0 1 0,0 0 0,1-1 0,-1 1 0,0 0-1,1-1 1,-1 0 0,1 1 0,-1-1 0,1 0 0,-1 0 0,1 0 0,0 0 0,0 0 0,0 0 0,0 0 0,-1-1 0,1 1 0,0 0 0,0-1 0,0 0-1,0 0 1,0 1 0,0-1 0,0 0 0,0-1 0,1 1 0,-1 0 0,-1 0 0,1-1 0,0 0 0,0 1 0,0-1 0,0 0 0,0 0 0,3-2 0,15-9 63,-1-1 1,0-2 0,0 0 0,26-28 0,-8 7 23,-36 35-101,47-43 83,59-69 0,-97 98-66,-9 13-38,1 0 1,-1 0-1,0 0 0,1 0 1,-1 1-1,1-1 1,-1 0-1,1 1 0,0-1 1,0 1-1,0-1 1,2 0-1,-7 14-230,-8 28 117,4-14 120,-8 49-1,14-66 55,1-1 0,0 1-1,0 0 1,0 0 0,1 0 0,1-1 0,0 1-1,0 0 1,6 14 0,-8-22-28,0 0-1,1 0 1,-1 0 0,0 0-1,1 0 1,-1-1 0,1 1-1,-1 0 1,1 0 0,0 0-1,-1 0 1,1-1 0,0 1-1,0 0 1,0-1 0,-1 1-1,1 0 1,0-1 0,0 1-1,0-1 1,0 1 0,0-1-1,0 0 1,0 1 0,0-1-1,0 0 1,0 0 0,0 0-1,0 0 1,0 0 0,0 0-1,0 0 1,0 0 0,0 0-1,0 0 1,0-1 0,0 1-1,0 0 1,0-1 0,0 1-1,0 0 1,0-1 0,0 1-1,0-1 1,1-1 0,2-1 42,0 0 0,0 0 0,-1 0 0,1-1 0,-1 0 0,0 1 0,0-1 0,-1 0 0,3-5 0,0 0-7,-1-1 0,-1 0-1,0 0 1,0 0 0,-1 0-1,0 0 1,0-17 0,-1 21-21,-1 0 0,-1 0-1,1 0 1,-1 0 0,0 0 0,0 0 0,0 0 0,-1 1 0,0-1 0,0 0 0,-1 1 0,0 0 0,0-1 0,-5-7 0,4 9-70,0 0 1,0 0-1,0 1 1,-1-1 0,1 1-1,-1 0 1,0 0-1,0 0 1,0 1-1,0 0 1,-1 0-1,1 0 1,0 1-1,-1-1 1,1 1-1,-1 0 1,0 1-1,1 0 1,-12 0 0,16 0 43,0 0-1,0 0 1,1 0 0,-1 0 0,0 1 0,0-1 0,0 0 0,0 0 0,1 0 0,-1 1 0,0-1 0,0 1 0,0-1 0,1 0 0,-1 1 0,0-1 0,1 1 0,-1 0 0,0-1 0,1 1 0,-1-1 0,1 1 0,-1 1 0,1-2-1,0 1 0,0 0 0,0 0 0,0-1 0,0 1 0,0 0 0,0-1-1,1 1 1,-1 0 0,0-1 0,0 1 0,1 0 0,-1-1 0,1 1 0,-1 0 0,0-1 0,1 1 0,-1-1 0,1 1 0,0-1 0,0 1 0,2 2-7,1 0 1,0 0-1,0-1 1,0 1 0,0-1-1,1 0 1,-1 0-1,6 1 1,5 1 55,1-1 1,-1-1-1,1 0 1,-1-1 0,1 0-1,0-2 1,-1 0-1,1 0 1,17-5-1,-17 2 70,-1-1-1,0-1 0,19-9 1,-28 12-110,-4 2-5,-1 0 0,1 0 0,0 0 0,0 1 0,-1-1 1,1 0-1,0 1 0,0 0 0,0-1 0,3 1 0,-4 0-3,-1 0 0,1 0 0,-1 0 0,0 0 0,1-1 0,-1 2 0,0-1 0,1 0 0,-1 0 0,0 0 0,1 0 0,-1 0 0,0 0 0,1 0 0,-1 0 0,0 0 0,0 1 0,1-1 0,-1 0 0,0 0 0,1 0 0,-1 1 0,0-1 0,0 0 0,1 0 0,-1 1 0,0-1 0,0 0 0,0 0 0,1 1 0,-1-1 0,0 0 0,0 1 0,0-1 0,0 0 0,0 1 0,0-1 0,0 0 0,0 1 0,0-1 0,0 0 0,0 1 0,0-1 0,0 0 0,0 1 0,0 0 0,0 0 0,6 19 1,-4-14-15,0 1-1,-1 0 1,1 0 0,-1 0-1,0 8 1,-2 20 13,0-17 108,1 0 0,3 27 0,-3-45-98,0 0 0,0 0 0,0 0 0,0 0 0,0 1-1,0-1 1,0 0 0,0 0 0,0 0 0,0 0 0,0 0 0,0 1 0,0-1 0,0 0 0,0 0 0,0 0 0,0 0 0,0 0 0,0 1 0,0-1 0,1 0-1,-1 0 1,0 0 0,0 0 0,0 0 0,0 0 0,0 0 0,0 0 0,1 0 0,-1 1 0,0-1 0,0 0 0,0 0 0,0 0 0,1 0 0,-1 0 0,0 0-1,0 0 1,7-5 291,8-15 74,-9 12-340,15-21 59,29-51-1,-31 46-46,24-31 0,-41 63-60,0 0 0,0 0 1,0 0-1,0 0 0,0 0 0,0 1 0,0-1 1,0 1-1,5-2 0,-6 2-3,-1 1-1,1 0 1,0-1 0,0 1 0,0 0-1,0 0 1,0-1 0,0 1 0,0 0-1,0 0 1,0 0 0,0 0 0,0 0-1,0 1 1,0-1 0,0 0 0,0 0-1,0 1 1,0-1 0,-1 0 0,1 1-1,0-1 1,0 1 0,0-1-1,0 1 1,-1-1 0,1 1 0,0 0-1,0 1 1,16 18 2,41 49 39,-51-62-13,0-1 0,0 1 0,1-1 0,0 0 0,0-1-1,18 8 1,-24-12 34,0 0 0,0 0 0,0-1 0,0 1 0,1-1 0,-1 0 0,0 0-1,0 0 1,0 0 0,1 0 0,-1 0 0,0 0 0,0-1 0,0 1 0,0-1-1,1 0 1,-1 1 0,0-1 0,0 0 0,0 0 0,0-1 0,-1 1 0,1 0-1,0 0 1,0-1 0,1-2 0,0 2-14,-1-1-1,0 1 1,0-1-1,0 0 1,0 0-1,0 0 1,-1 0-1,1 0 1,-1 0-1,0 0 1,0-1-1,0 1 1,0-1-1,0-6 1,-8-75 166,0 2-384,7 83 170,0-1 0,0 0 0,0 1-1,0-1 1,0 0 0,0 1 0,0-1-1,1 0 1,-1 1 0,0-1-1,0 0 1,1 1 0,-1-1 0,0 0-1,1 1 1,-1-1 0,1 1 0,-1-1-1,0 1 1,1-1 0,-1 1 0,1-1-1,0 0 1,1 1 5,-1-1 1,0 1-1,0-1 1,1 1-1,-1 0 1,0 0-1,1 0 1,-1-1-1,0 1 1,1 0-1,1 1 1,4 0 1,0 1 0,0-1 1,11 6-1,-15-6-12,13 4 73,0-1 1,0-1-1,0 0 0,1-1 0,-1 0 0,1-2 0,0 0 1,-1 0-1,30-6 0,-22-2-1912,-10-1-3099,-4 0 1909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1:01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10 306 2400,'-1'1'181,"0"0"-1,0 0 1,0 0-1,0 0 1,1 0 0,-1 0-1,0 0 1,1 0-1,-2 3 1,1 18 6692,2-10-3654,-1-12-3118,0 0 1,0 0-1,0 1 0,0-1 0,0 0 0,0 0 0,0 1 1,0-1-1,0 0 0,0 0 0,0 1 0,0-1 0,0 0 1,0 0-1,0 1 0,0-1 0,1 0 0,-1 0 0,0 0 1,0 1-1,0-1 0,0 0 0,1 0 0,-1 0 0,0 1 1,0-1-1,0 0 0,1 0 0,-1 0 0,0 0 0,0 0 1,1 0-1,-1 1 0,10-4 1037,9-10-505,-9 3-429,-1 0 0,-1-1 0,1 0 0,-2 0 0,9-17 0,-3 6-10,16-24 57,35-63 37,-51 87-256,-10 18 24,0-1 1,0 0-1,0-1 1,-1 1-1,1 0 1,-1-1 0,-1 1-1,1-1 1,1-11-1,-4 19-49,0 1 0,-1-1 0,1 0 0,0 0 0,-1 0 0,1 0 0,-1 0 0,0-1 0,-3 4 0,-8 9 265,8-6-205,1 0 1,0 0 0,1 0-1,0 0 1,0 0 0,1 1 0,0-1-1,0 1 1,1 0 0,0 11-1,1-6 24,0 0 0,1 0 0,1-1 0,0 1 0,8 24 0,-7-32-43,-1-1 0,1 1-1,0-1 1,0 1 0,0-1 0,1 0-1,7 8 1,-9-11-18,-1 0-1,1 0 1,0 0-1,0-1 1,0 1 0,1-1-1,-1 1 1,0-1-1,0 0 1,1 1-1,-1-1 1,1-1-1,-1 1 1,1 0 0,-1 0-1,1-1 1,0 0-1,-1 1 1,1-1-1,4-1 1,-1 0-13,-1-1 0,0 1 0,0-2 0,0 1 0,0 0 0,0-1 0,0 0 0,0 0 0,7-8 0,3-3 13,17-21 0,-18 18-25,82-106 134,-85 108-70,11-8-15,-15 16 25,-6 7-77,-1 0-1,0-1 1,1 1-1,-1 0 1,0 0 0,1 0-1,-1 0 1,0 0 0,1 0-1,-1 0 1,0 0-1,1 0 1,-1 1 0,0-1-1,1 0 1,-1 0 0,0 0-1,1 0 1,-1 0-1,0 1 1,1-1 0,-1 0-1,0 0 1,0 0 0,1 1-1,-1-1 1,0 0-1,0 0 1,0 1 0,1-1-1,-1 0 1,0 1 0,0-1-1,0 0 1,0 0-1,0 1 1,1-1 0,-1 0-1,0 1 1,0 0 0,7 15 138,-6-14-102,3 9 67,0 1-1,-1-1 0,-1 1 1,1 0-1,-2 0 0,1 16 1,-2-28-97,0 0-1,0 0 1,0 1 0,0-1-1,0 0 1,0 0 0,0 0-1,1 1 1,-1-1 0,0 0-1,0 0 1,0 0 0,0 1-1,0-1 1,1 0 0,-1 0-1,0 0 1,0 0 0,0 1-1,0-1 1,1 0 0,-1 0-1,0 0 1,0 0 0,1 0-1,-1 0 1,0 0 0,0 0-1,0 0 1,1 0 0,-1 0-1,0 1 1,0-1 0,1 0-1,-1-1 1,0 1 0,0 0-1,0 0 1,1 0 0,-1 0-1,0 0 1,0 0 0,1 0-1,-1 0 24,2-2-25,0-1 0,0 1 0,0-1 1,0 1-1,0-1 0,-1 0 0,1 1 0,-1-1 0,0 0 1,2-4-1,6-14-53,4-2-27,22-30-1,-35 52 71,1 0 1,-1 1-1,1-1 1,-1 1 0,1-1-1,-1 1 1,1-1-1,-1 1 1,1-1-1,-1 1 1,1 0-1,0-1 1,-1 1-1,1 0 1,0-1 0,-1 1-1,1 0 1,0 0-1,-1 0 1,1 0-1,0 0 1,-1 0-1,1-1 1,0 2-1,-1-1 1,1 0 0,0 0-1,-1 0 1,1 0-1,1 0 1,0 2 31,1-1 0,-1 1 0,1 0 0,-1-1 0,0 1 0,3 3 0,4 2-5,-3-1 32,0 0 0,-1 1 0,7 8 0,14 16 6,-23-29-588,-1 0 0,0 0 0,1 0 0,-1-1 0,1 1 1,-1-1-1,1 1 0,0-1 0,0 0 0,5 1 0,1 0-3702,1 2 1387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1:01.8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 72 6880,'-58'-18'3136,"44"1"-2720,9 10 480,5 2-576,5-8-576,5 8 128,8-2-320,12 7 256,12 0-3296,-1 4 1920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1:04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241 589 2144,'5'5'6714,"-5"-4"-6455,0 0-1,-1-1 0,1 1 0,0-1 0,-1 0 0,1 1 1,-1-1-1,1 1 0,0-1 0,-1 0 0,1 1 0,-1-1 1,1 0-1,-1 1 0,1-1 0,-1 0 0,1 0 0,-1 1 1,0-1-1,1 0 0,-1 0 0,1 0 0,-1 0 0,1 0 1,-1 0-1,0 0 0,1 0 0,-2 0 0,-26 0 432,17-1 248,-1 2-635,0 1 0,0-1 0,1 2 0,-1 0 0,1 0 0,0 1 0,0 0 0,0 1 0,0 0 0,-16 12 0,23-14-249,0 0-1,0 1 1,0 0 0,0 0-1,1 0 1,0 0 0,0 0-1,0 1 1,0-1-1,1 1 1,-1 0 0,1 0-1,0 0 1,1 0 0,-1 0-1,1 0 1,0 0 0,0 1-1,1-1 1,0 0 0,0 1-1,0-1 1,0 0-1,1 1 1,0-1 0,0 0-1,0 0 1,1 0 0,0 0-1,0 0 1,0 0 0,1 0-1,5 8 1,-3-5 53,1 0 1,0-1-1,1 0 0,10 10 1,-14-15-84,0 0 1,0 0-1,0-1 1,0 1-1,0-1 0,1 1 1,-1-1-1,0 0 1,1 0-1,-1-1 1,0 1-1,1-1 1,-1 1-1,1-1 1,5-1-1,2 0 26,0-1-1,1-1 1,-2 1-1,1-2 1,13-5-1,52-29 40,-55 27 32,-4 1 139,30-21 1,-41 27-215,-1-1-1,1 0 1,-1 0 0,0 0 0,0-1 0,0 0-1,-1 0 1,5-8 0,-8 12-37,0 0 0,-1-1 0,1 1 0,-1 0 0,1 0 0,-1 0 0,0-1 0,0 1 0,0 0 0,0 0 0,0 0 0,0-1 0,-1 1-1,1 0 1,-1 0 0,0 0 0,0 0 0,1 0 0,-1 0 0,0 0 0,-1 0 0,1 0 0,0 0 0,-1 0 0,-2-2 0,2 1-17,-1 1 0,1-1-1,-1 1 1,1 0 0,-1 0 0,0 0-1,0 1 1,0-1 0,0 1 0,0-1-1,0 1 1,-1 0 0,1 0 0,0 1-1,-7-2 1,6 2-16,0 1 1,-1 0-1,1-1 0,0 1 0,0 0 0,0 1 1,0-1-1,0 1 0,1 0 0,-1 0 1,0 0-1,1 0 0,-1 1 0,-2 2 0,1-1 39,1 1 0,-1-1 0,1 1-1,0 0 1,0 0 0,1 1 0,0-1-1,-5 12 1,7-14-5,0 0-1,0 1 0,1-1 1,-1 0-1,1 1 0,0-1 1,0 1-1,0-1 0,1 1 0,-1-1 1,1 0-1,0 1 0,0-1 1,0 0-1,0 0 0,1 1 1,-1-1-1,1 0 0,-1 0 1,1-1-1,4 5 0,0 1 45,0-1 0,0 0 0,1-1-1,0 1 1,1-1 0,9 6 0,-8-6-29,1-2 1,-1 1-1,1-1 1,-1-1 0,1 0-1,0 0 1,0-1 0,1 0-1,-1-1 1,0 0 0,1 0-1,-1-1 1,0-1-1,14-2 1,-9 1 5,0-2 0,0 0 0,-1 0 0,1-2-1,-1 1 1,0-2 0,-1 0 0,0-1 0,13-9 0,-10 5 76,-1-1-1,0 0 1,16-20 0,-19 22-21,-10 10-79,0-1-1,-1 1 1,1 0-1,-1-1 1,1 1-1,-1-1 0,0 1 1,1-1-1,-1 1 1,0-1-1,0 0 1,0 0-1,0 1 0,-1-1 1,1 0-1,0 0 1,0-2-1,1-2 18,-2 6-27,0 1 1,0-1-1,0 0 0,0 0 1,0 0-1,0 0 0,0 0 1,0 0-1,0 0 0,0 0 1,0 0-1,0 0 0,0 0 1,0 0-1,0 0 0,0 0 1,0 0-1,0 0 0,0 0 1,0 0-1,0 1 0,0-1 1,0 0-1,0 0 0,0 0 1,0 0-1,0 0 0,0 0 1,0 0-1,0 0 0,0 0 1,0 0-1,0 0 0,0 0 1,1 0-1,-1 0 0,0 0 1,0 0-1,0 0 0,0 0 1,0 0-1,0 0 0,0 0 1,0 0-1,0 0 1,0 0-1,0 0 0,0 0 1,0 1-46,5-2 37,0 1 1,0 0 0,0 0-1,0 0 1,0 1 0,0 0-1,-1 0 1,1 0 0,0 0-1,-1 1 1,1 0 0,-1 0-1,1 0 1,-1 1 0,5 3-1,-3-1 6,0 1 0,0 0-1,0 0 1,-1 1 0,0-1 0,0 1-1,-1 0 1,0 1 0,0-1 0,3 11-1,-1-5-1,0-1 0,10 17-1,-14-27 28,-1 0-1,1 0 0,-1 0 1,1 0-1,0-1 1,0 1-1,0 0 1,0-1-1,0 1 0,0-1 1,0 0-1,0 1 1,1-1-1,-1 0 0,5 1 1,-5-2-2,0 0 1,0 0-1,0 0 0,0 0 1,0 0-1,1-1 0,-1 1 1,0-1-1,0 1 0,0-1 1,0 0-1,-1 0 0,1 0 1,0 0-1,0 0 0,0 0 1,-1 0-1,1-1 0,1-1 1,18-15 88,53-52 191,-60 53-287,-1 0 1,0-1-1,-1-1 1,-1 0-1,0 0 0,13-38 1,2-24 39,-4-2 1,16-116-1,-33 160 25,-1 1 0,-2 0 0,-5-48 0,3 82-83,0 1-1,-1-1 0,0 1 0,0-1 0,0 0 1,0 1-1,-3-4 0,4 6-3,0 1 1,0-1-1,-1 1 0,1-1 0,0 1 1,-1-1-1,1 1 0,-1-1 1,1 1-1,-1-1 0,1 1 1,0-1-1,-1 1 0,0 0 0,1-1 1,-1 1-1,1 0 0,-1-1 1,1 1-1,-1 0 0,0 0 1,1 0-1,-1 0 0,1-1 0,-1 1 1,0 0-1,1 0 0,-1 0 1,0 0-1,1 0 0,-1 1 1,1-1-1,-1 0 0,0 0 1,1 0-1,-1 0 0,0 1 0,1-1 1,-1 0-1,1 1 0,-1-1 1,1 0-1,-1 1 0,1-1 1,-1 1-1,1-1 0,-1 1 0,-2 2-15,1 0-1,0 0 1,0 0-1,0 0 1,1 0-1,-1 0 0,1 0 1,-2 6-1,1-4 0,-11 37 17,2 1 1,1 1 0,-3 45-1,7-36-23,2 0-1,6 102 0,0-134 69,0-1-1,2 1 1,8 27 0,-8-36-14,1-1 0,0 1 1,0-1-1,1 0 0,0 0 1,1-1-1,9 11 0,-14-18 4,1-1-1,-1 1 1,1-1-1,0 0 0,0 0 1,-1 0-1,1 0 0,1 0 1,-1-1-1,0 1 1,0-1-1,0 0 0,1 0 1,-1 0-1,1 0 0,-1-1 1,1 1-1,-1-1 0,1 0 1,-1 0-1,1 0 1,-1 0-1,1-1 0,-1 0 1,0 1-1,1-1 0,-1 0 1,4-2-1,2-2-9,0 1 0,0-1 0,-1 0 1,1-1-1,-1 0 0,-1 0 0,1-1 0,11-13 0,5-10-35,-17 20-27,1 0 1,0 1-1,0 0 0,0 0 1,1 1-1,10-7 0,-17 14 34,0 1-1,-1-1 1,1 1-1,0-1 0,0 1 1,-1-1-1,1 1 1,0 0-1,0 0 0,-1 0 1,1 0-1,0 0 0,0 0 1,0 1-1,-1-1 1,1 0-1,0 1 0,-1 0 1,3 0-1,6 4 8,-1-1-1,11 8 0,-5-3 6,-9-6 10,-3-1 3,0 0 0,-1 0 0,1-1 0,0 0 0,0 1 0,0-1 0,1 0 0,3 0 0,-6 0-1,-1-1 0,0 0-1,0 0 1,0 0-1,0 0 1,0 0-1,1 0 1,-1 0-1,0 0 1,0 0-1,0 0 1,0 0-1,1 0 1,-1 0-1,0 0 1,0 0 0,0 0-1,0 0 1,0-1-1,1 1 1,-1 0-1,0 0 1,0 0-1,0 0 1,0 0-1,0 0 1,0 0-1,1 0 1,-1 0-1,0-1 1,0 1-1,0 0 1,0 0 0,0 0-1,0 0 1,0 0-1,0-1 1,0 1-1,-4-6 431,-13-6 58,15 11-543,0-1 65,-6-3 13,1 0 0,0 1 0,-1-1 1,-12-4-1,17 8-49,0 0 0,0 1 0,0-1 1,0 1-1,0 0 0,0 0 0,0 0 0,0 0 1,0 0-1,1 0 0,-1 1 0,0 0 0,0-1 1,0 1-1,0 0 0,1 0 0,-5 3 0,4-2 13,-1 0-1,1 1 1,0 0 0,-1 0-1,1 0 1,1 0-1,-1 0 1,0 1-1,1-1 1,0 1-1,-1-1 1,1 1-1,-1 5 1,0-2-4,1 0 0,-1 0 1,2 0-1,-1 0 0,1 0 1,-1 13-1,3-16 5,-1 0-1,1 0 1,-1 0 0,1 0 0,1 0 0,-1 0 0,0 0 0,1 0 0,0-1-1,0 1 1,0-1 0,0 1 0,1-1 0,5 6 0,-6-7 11,0 0 0,0 0 0,0 0 1,0 0-1,0-1 0,0 1 0,1-1 1,-1 1-1,1-1 0,-1 0 0,1 0 1,0 0-1,-1 0 0,1-1 0,0 1 1,0-1-1,-1 0 0,1 1 0,0-1 1,0 0-1,-1-1 0,5 0 0,-1-1 19,-1 0 0,1 0-1,-1-1 1,0 0-1,0 0 1,0-1-1,0 1 1,-1-1-1,1 0 1,-1 0-1,7-9 1,1-3 61,21-35 0,-28 42-124,0-1 0,0 1 0,-1-1 0,-1 0 0,1 0 0,-2 0 0,3-15 0,-5 36-78,0-1 0,4 19 1,-4-25 116,1-1 1,0 0 0,0 0-1,1 1 1,-1-1 0,1 0-1,-1 0 1,1 0 0,0-1-1,0 1 1,0 0 0,0-1-1,4 4 1,6 4 15,0-1 0,1 0 0,22 12 0,-30-19-14,0 1 0,0-1 0,1 0 0,0 0 0,-1-1 1,1 0-1,0 0 0,-1 0 0,1 0 0,0-1 0,0 0 0,10-2 0,-6 0 27,1-1 0,-1 0-1,0 0 1,1-1 0,-2-1-1,1 0 1,0 0 0,-1-1 0,16-12-1,-15 8 14,1 0 1,-2 0-1,1-1 0,-1 0 0,-1-1 0,13-24 0,-12 9-37,-5 16-200,-3 27-57,0 8 106,3 29-1,-3-45 139,0 0 0,1 0-1,0 0 1,1 0 0,-1-1-1,2 1 1,6 11 0,-3-7 36,14 22 147,-20-33-148,0 0 1,0 1-1,0-1 1,0 0 0,1 1-1,-1-1 1,0 0 0,1 0-1,-1 0 1,1 0-1,-1 0 1,1-1 0,0 1-1,-1 0 1,1-1 0,0 1-1,3 0 1,-3-2-14,0 1 0,0 0 1,0-1-1,0 0 0,0 1 1,-1-1-1,1 0 0,0 0 1,0 0-1,0 0 0,-1 0 0,1 0 1,-1-1-1,1 1 0,2-3 1,22-29 48,-14 16-51,19-24 18,-21 26-82,16-17 1,-26 31 34,1 0 1,0 0 0,0 0 0,0 0-1,-1 0 1,1 0 0,0 1 0,0-1-1,0 0 1,0 1 0,0-1 0,0 1-1,1-1 1,-1 1 0,0 0 0,0-1-1,0 1 1,0 0 0,0 0 0,1 0-1,-1 0 1,0 0 0,0 0 0,0 0-1,0 0 1,1 0 0,-1 0 0,0 1-1,0-1 1,0 0 0,0 1-1,0-1 1,0 1 0,0-1 0,0 1-1,0 0 1,0 0 0,1 0 0,1 2 7,-1-1 0,0 0-1,0 1 1,-1-1 0,1 1 0,0 0 0,-1-1 0,0 1 0,1 0 0,-1 0 0,0 0 0,-1 0 0,2 5 0,-1 0 39,-1-4-7,0-1-1,0 1 1,1-1-1,-1 0 0,1 1 1,0-1-1,0 0 0,0 1 1,2 2-1,-3-6-17,0 1 0,1-1 0,-1 0-1,0 0 1,0 1 0,1-1 0,-1 0 0,0 0 0,1 1-1,-1-1 1,0 0 0,1 0 0,-1 0 0,0 0 0,1 1-1,-1-1 1,1 0 0,-1 0 0,0 0 0,1 0 0,-1 0 0,0 0-1,1 0 1,-1 0 0,1 0 0,-1 0 0,0 0 0,1 0-1,-1 0 1,0 0 0,1-1 0,-1 1 0,1 0 0,-1 0-1,0 0 1,1-1 0,-1 1 0,0 0 0,0 0 0,1-1-1,-1 1 1,0 0 0,1-1 0,12-16-3,-8 10 70,9-11-53,-4 5-81,1 0 1,0 1-1,18-15 1,-27 26 46,-1 0 0,0 0-1,1 0 1,-1 0 0,0 1 0,1-1 0,-1 1 0,1-1 0,-1 1 0,1-1 0,-1 1 0,1 0-1,-1 0 1,1 0 0,-1 0 0,1 0 0,-1 0 0,1 0 0,0 0 0,-1 0 0,1 1 0,-1-1-1,0 1 1,1-1 0,-1 1 0,3 1 0,2 2 5,0 0 0,0 1 0,0 0 0,7 8 0,7 6 15,-3-6 41,1-2 1,0 0-1,30 14 0,-3-9-3760,-41-15 2320,-1 0 1,1-1 0,0 1-1,0-1 1,-1 0-1,1 0 1,0 0 0,5-1-1,0 0-1629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1:04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42 7456,'-33'-14'3392,"19"2"-2944,10 9 1504,-1-6-1824,0 5-960,10 4 448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1:05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23 206 6976,'-23'-17'3168,"37"22"-2752,0-10 1376,11 5-1056,39-9 1600,13 2-1313,41-14 481,0 0-896,29-14-32,-10 11-384,9-6-160,-18 13-64,-4 1-3551,-24 7 1919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1:08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22 695 2720,'-2'0'144,"0"-1"52,0 1 0,0-1 0,1 1 0,-1-1 0,0 0 0,0 0 0,-2-1 0,1 0 2083,3 2-2173,1 0 0,-1 0 0,0-1 0,0 1 0,0 0 0,1 0 0,-1 0-1,0 0 1,0 0 0,0-1 0,0 1 0,0 0 0,1 0 0,-1 0 0,0-1 0,0 1-1,0 0 1,0 0 0,0 0 0,0-1 0,0 1 0,0 0 0,0 0 0,0-1-1,0 1 1,0 0 0,0 0 0,0-1 0,0 1 0,0 0 0,0 0 0,0 0-1,0-1 1,0 1 0,0 0 0,0-1 0,1-2 290,0 0 0,0 0 0,0 0 1,0 0-1,1 1 0,-1-1 0,1 0 0,0 0 0,3-3 0,-1 1 27,53-68 2173,7-8-1214,28-42-123,-90 121-1213,0 0 0,-1 0 0,1 0 0,0 0 0,0 1 0,0-1 0,0 1 0,0-1 0,4-1 0,-6 3-33,1 0 1,0 0-1,0 0 0,-1 0 0,1-1 1,0 1-1,-1 0 0,1 1 0,0-1 0,0 0 1,-1 0-1,1 0 0,0 0 0,0 0 0,-1 1 1,1-1-1,0 0 0,-1 1 0,1-1 1,0 0-1,-1 1 0,1-1 0,-1 1 0,1-1 1,-1 1-1,1-1 0,-1 1 0,1 0 1,-1-1-1,1 1 0,-1 0 0,0-1 0,1 1 1,-1 0-1,0-1 0,0 2 0,7 16 184,-1 0-1,-2 0 1,0 0-1,0 0 0,0 22 1,2 4 123,-5-30-231,2-1 0,0 0 0,0 0 1,1 0-1,1 0 0,8 16 0,-9-20 23,1-1 0,0-1-1,0 1 1,1-1 0,0 0 0,12 12-1,-15-17-74,0 1 0,1-1 0,-1 0 0,0 0 0,0 0 0,1-1-1,-1 1 1,1-1 0,0 0 0,-1 0 0,1 0 0,0 0-1,0-1 1,-1 0 0,1 1 0,0-1 0,0-1 0,6 0 0,0-1 3,-1-1 0,0 1 1,0-2-1,0 0 1,-1 0-1,1 0 1,-1-1-1,0 0 1,15-12-1,-7 2-2,-1 0-1,-1-1 1,18-24-1,-26 31 3,0-1 0,0 1 0,-1-1 0,0-1 0,0 1 0,-1-1 0,-1 1 0,0-1 0,0 0 0,-1 0 0,-1-1 0,0 1 0,0 0 0,-1 0 0,0-1 0,-1 1 0,-1 0 0,0 0 0,-5-17 0,7 26-41,0 1 0,-1 0-1,0-1 1,1 1 0,-1 0-1,0-1 1,1 1 0,-1 0 0,0 0-1,0 0 1,0 0 0,0 0-1,0 0 1,0 0 0,-2-1-1,2 1-6,0 1 0,0 0-1,1 0 1,-1 0-1,0-1 1,0 1-1,0 0 1,0 0-1,1 0 1,-1 0 0,0 0-1,0 0 1,0 1-1,0-1 1,1 0-1,-1 0 1,0 1-1,0-1 1,-1 1 0,-1 1-15,0 1 1,0-1 0,0 1 0,0 0 0,0-1 0,0 1 0,1 1 0,-1-1 0,-2 6 0,-4 7 29,1 0 0,0 1 0,2 0 1,-9 34-1,12-38 35,0 1 0,2-1 0,-1 1 0,2 0 0,0 0 1,0-1-1,4 18 0,-4-28-16,1 1 0,0-1 0,0 1 0,0 0 0,1-1 0,-1 0 0,1 1 0,0-1 0,0 0 0,0 0 0,0 0 0,1 0 0,-1 0 0,1 0 0,-1-1 0,1 1 0,0-1 1,5 3-1,-3-2-9,1 0 0,0-1 0,0 0 0,0 0 0,1-1 0,-1 1 0,0-1 0,1-1 0,-1 1 0,8-1 1,24-2 31,0-2 1,-1-1-1,1-2 1,-1-1-1,0-2 1,62-26-1,-81 28-25,-1-1 1,1 0-1,-1-2 0,-1 0 1,0 0-1,0-2 0,-1 0 1,17-20-1,29-44 107,-55 68-69,0-1 1,0 0 0,-1 0 0,0-1 0,-1 0 0,5-17-1,-8 28-57,-1 0 0,0-1-1,0 1 1,0-1-1,1 1 1,-1-1-1,0 1 1,0-1-1,0 0 1,0 1-1,0-1 1,0 1-1,0-1 1,0 1-1,0-1 1,0 1 0,0-1-1,0 1 1,0-1-1,-1 1 1,1-1-1,0 1 1,0-1-1,0 1 1,-1-1-1,1 1 1,0 0-1,-1-2 1,0 2-9,0 1 0,0-1 0,0 0-1,1 0 1,-1 0 0,0 1 0,0-1 0,1 0 0,-1 1 0,0-1-1,1 0 1,-1 1 0,0-1 0,1 1 0,-2 0 0,-24 26-94,-23 31-123,-24 29 218,61-71-42,1 0 0,0 1 0,-12 28-1,23-44 39,-1 0 1,1 0-1,-1 0 0,1 0 0,0 0 0,-1 0 1,1 0-1,0 0 0,0 1 0,0-1 0,0 0 1,0 0-1,0 0 0,0 0 0,0 1 0,1-1 0,-1 0 1,0 0-1,1 0 0,-1 0 0,1 0 0,0 2 1,1-2 1,-1 1 1,0-1-1,1 0 1,-1 1-1,1-1 1,-1 0-1,1 0 1,0 0 0,-1 0-1,1-1 1,0 1-1,3 1 1,0-1 31,1 0 0,-1 0 1,0-1-1,1 1 0,-1-1 1,1 0-1,-1-1 0,0 1 1,8-2-1,-8 0 13,1-1-1,0 0 1,0 1 0,-1-2 0,0 1-1,0-1 1,0 1 0,0-1-1,0-1 1,-1 1 0,0-1 0,0 0-1,0 0 1,0 0 0,-1 0 0,0 0-1,0-1 1,0 0 0,3-10 0,-1-1 18,0 0 1,-1 0 0,-1 0-1,-1 0 1,1-34-1,-3 49-91,0-1 0,-1 1 0,1-1 0,0 1 0,-1-1-1,1 1 1,-1-1 0,-1-2 0,-8 26-362,4-4 336,1 0 0,1 0 0,-2 23 0,-2 57 15,6-71-1,-7 137 123,-11 130 601,18-275-626,0 6 126,-1-1 0,-1 0 1,-2 0-1,-7 22 0,12-43-154,0 0-1,0 0 0,0 0 1,0 0-1,0 0 0,0-1 1,-1 1-1,1 0 0,-1-1 0,1 1 1,-1-1-1,0 0 0,1 1 1,-1-1-1,0 0 0,0 0 1,-3 1-1,2-1 2,-1 0-1,1 0 1,-1 0 0,0-1 0,0 0-1,1 1 1,-1-1 0,0-1 0,-5 0-1,-1-1-2,0 0 1,0-1-1,1 0 0,-1 0 0,1-1 0,0-1 0,-9-5 0,8 3-72,0 0-1,1 0 0,0-1 1,0 0-1,1 0 0,0-1 1,1 0-1,-1 0 0,-10-21 0,14 22 16,0-1-1,0 1 1,1-1-1,1 0 0,-1 0 1,2 0-1,-1 0 1,1 0-1,0 0 0,1-1 1,0 1-1,1 0 1,1-12-1,1 9 2,0-1 1,0 2-1,1-1 0,1 0 0,0 1 1,0 0-1,1 0 0,1 1 0,0-1 0,0 1 1,1 1-1,0-1 0,0 2 0,1-1 1,1 1-1,-1 0 0,1 1 0,1 0 1,-1 1-1,17-8 0,32-13 39,64-33 110,-101 47-99,0 0 1,-1-2 0,26-22-1,-22 14 28,-1-1 1,-2-1-1,0-1 0,-2-1 1,32-54-1,-19 21 26,33-67 381,-64 124-552,-1 4 23,-3 11-25,-4 21 7,-9 42 207,-8 86 0,22-152-82,1 0 0,0 0-1,0 1 1,1-1 0,2 12-1,-3-19-17,1 0 1,-1 0-1,1 0 0,0 0 0,-1-1 0,1 1 0,0 0 0,0 0 0,0-1 0,1 1 1,-1-1-1,0 1 0,0-1 0,1 1 0,-1-1 0,1 0 0,-1 1 0,1-1 0,0 0 0,-1 0 1,1 0-1,0-1 0,0 1 0,0 0 0,0-1 0,-1 1 0,1-1 0,0 1 0,0-1 1,0 0-1,3 0 0,7-1 7,0 0 0,0-1 1,0 0-1,0-1 0,-1 0 0,1-1 1,-1-1-1,0 1 0,0-2 0,0 1 1,-1-2-1,0 1 0,17-16 1,-6 3-35,0-1 1,-1-1-1,-1-1 1,26-40-1,-38 50 7,-6 10-1,0 1 1,-1 0 0,1-1-1,0 1 1,0 0 0,0-1-1,0 1 1,0 0 0,0 0-1,0 0 1,0 0 0,0 0-1,1 0 1,0-1 0,-1 2 3,-1 0 1,0 1 0,1-1 0,-1 0-1,0 0 1,1 1 0,-1-1 0,0 0-1,0 0 1,1 1 0,-1-1 0,0 0-1,0 1 1,0-1 0,0 0 0,1 1-1,-1-1 1,0 1 0,0-1 0,0 0-1,0 1 1,0-1 0,0 0 0,0 2-1,0-2 0,2 12-56,-2 1 1,0 17-1,0-22 46,-1 0 0,1 0-1,1 1 1,0-1 0,0 0-1,0 0 1,5 13 0,-3-14 19,0 1 0,1-1 0,0 0 0,0 0 0,1 0 0,-1-1 1,7 7-1,-9-11 12,-1-1 1,1 1 0,0-1-1,-1 1 1,1-1 0,0 0-1,0 0 1,0 0 0,0 0-1,0 0 1,0 0 0,0-1-1,0 1 1,0-1 0,0 1-1,1-1 1,-1 0 0,0 0-1,0 0 1,0 0-1,0 0 1,1 0 0,-1-1-1,0 1 1,0-1 0,0 0-1,0 1 1,0-1 0,0 0-1,4-2 1,-3 0 1,0 1 0,0 0-1,0-1 1,0 0 0,0 0 0,0 0 0,-1 0-1,1 0 1,-1-1 0,0 1 0,0-1 0,0 1-1,2-7 1,0-2 28,-1 0 0,0 0-1,1-14 1,-2 8-16,-1 0-1,0 0 1,-1 0-1,-1 1 1,-1-1 0,-1 0-1,0 0 1,-1 1-1,-1 0 1,-8-21-1,11 33-31,-1 0-1,1 1 1,-1-1-1,0 1 1,0-1-1,-1 1 1,1 0-1,-8-6 1,10 9-7,-1 0 1,1-1-1,-1 1 1,1 0-1,-1 1 1,0-1-1,0 0 1,1 0-1,-1 1 1,0-1-1,0 1 1,0 0-1,0-1 1,1 1-1,-1 0 0,0 0 1,0 0-1,0 0 1,0 1-1,0-1 1,0 0-1,1 1 1,-1-1-1,0 1 1,0 0-1,0 0 1,-1 1-1,-1 0-13,0 1-1,0 0 0,1 0 1,-1 0-1,1 0 1,0 1-1,0 0 1,0-1-1,0 1 0,1 0 1,-1 0-1,1 1 1,0-1-1,0 0 1,1 1-1,-1-1 0,1 1 1,0-1-1,1 1 1,-1 0-1,1-1 1,-1 1-1,1 0 1,1 0-1,0 6 0,-1-10 19,0 0 0,1 0 0,-1 0-1,0 0 1,1 0 0,-1 0 0,0-1 0,1 1-1,-1 0 1,1 0 0,-1 0 0,1-1-1,0 1 1,-1 0 0,1-1 0,0 1-1,-1 0 1,1-1 0,0 1 0,0-1-1,0 1 1,0-1 0,-1 1 0,1-1 0,0 0-1,1 1 1,1-1 4,-1 0 0,0 0-1,0 0 1,1 0 0,-1-1-1,0 1 1,0-1 0,0 1 0,0-1-1,1 0 1,1-1 0,5-3 13,1 0 1,-1-1-1,13-11 0,7-6 23,63-38-1,-77 52-8,0 2 0,0 0 1,0 1-1,1 0 0,0 1 0,30-4 1,-40 8-5,0 0 1,0 1-1,0 0 1,0 0-1,0 0 1,-1 1-1,1 0 1,0 0-1,0 1 1,0 0-1,-1 0 1,11 5-1,-13-5-10,1 0 0,0 1 0,-1 0 0,0 0 0,0 0 0,0 0 0,0 1 0,0-1 0,0 1 0,-1 0 0,0-1 0,0 1 0,0 0 0,0 0 0,-1 1-1,1-1 1,0 7 0,4 27 215,-1 0-1,-1 77 1,6-139-47,-2 7-223,26-64 63,3-14-87,-29 78 29,0 0 0,1 1 1,17-23-1,-23 35 26,3-2-83,-5 6 88,-1 0 0,0 0 1,1 0-1,-1 0 0,0 1 0,1-1 1,-1 0-1,0 0 0,1 1 0,-1-1 0,0 0 1,0 0-1,1 1 0,-1-1 0,0 0 0,0 1 1,1-1-1,-1 0 0,0 1 0,0-1 1,0 0-1,0 1 0,0-1 0,0 0 0,0 1 1,1-1-1,-1 1 0,2 8 13,0-1 0,-1 1 0,1-1 0,-1 1 0,-1 12 0,1 3 26,19 198 276,-20-220-304,1 8 81,1 1 0,4 12 0,-5-21-59,-1 0 1,1 0-1,0 0 1,0 0-1,0 1 1,0-1-1,0 0 1,1-1 0,-1 1-1,0 0 1,1 0-1,0-1 1,-1 1-1,1 0 1,0-1-1,3 3 1,-3-4-20,-1 1-1,0-1 1,0 0 0,1 0 0,-1 1 0,0-1 0,1 0-1,-1 0 1,0 0 0,1 0 0,-1 0 0,0-1 0,1 1 0,-1 0-1,0-1 1,0 1 0,1-1 0,-1 1 0,0-1 0,0 1-1,0-1 1,0 0 0,0 0 0,1 1 0,-2-1 0,1 0 0,0 0-1,0 0 1,1-2 0,3-3 2,-1 0 0,0-1 0,-1 1 0,4-8-1,-6 10-11,17-39 16,22-85-1,-15 42-29,-13 48-44,-6 14 89,1 0 0,2 1 0,0 0 0,19-34 0,-27 57-39,-1-1 0,1 0 0,-1 1-1,1-1 1,-1 0 0,1 1-1,-1-1 1,1 0 0,-1 1 0,1-1-1,0 1 1,-1 0 0,1-1 0,0 1-1,1-1 1,-2 1 3,0 0 1,1 0-1,-1 0 0,0 0 1,1 0-1,-1 0 0,0 0 1,0 0-1,1 1 0,-1-1 1,0 0-1,0 0 0,1 0 1,-1 0-1,0 0 0,0 1 1,1-1-1,-1 0 0,0 0 1,0 1-1,0-1 1,1 0-1,-1 0 0,0 1 1,0-1-1,0 0 0,0 1 1,2 3-38,-1 1 1,1 0 0,-1-1 0,0 7 0,1 0 97,2 13-37,-1 1 0,-1 0 0,-1 31 1,-13 76 159,10-115-159,-1 0 0,-1 0-1,-7 16 1,8-24 5,-1-1-1,0 1 0,0-1 1,-1 0-1,0 0 1,-1-1-1,-7 9 0,12-14-23,0-1-1,0 0 1,0 0-1,0 1 0,0-1 1,0 0-1,-1 0 1,1 0-1,0 0 0,-1 0 1,1 0-1,-1-1 1,1 1-1,-1 0 0,1-1 1,-1 1-1,0-1 1,1 0-1,-1 1 0,0-1 1,1 0-1,-1 0 1,0 0-1,1 0 0,-1 0 1,0-1-1,1 1 1,-1 0-1,-2-2 0,0 0 2,-1-1 0,1 1-1,0-1 1,0 0-1,0 0 1,0-1-1,1 1 1,-1-1 0,1 0-1,0 0 1,0 0-1,-5-9 1,7 12 0,1 0 0,0 1 0,-1-1 0,1 0 0,0 0 0,-1 1 0,1-1 0,0 0 0,0 0 0,0 0 0,0 1 0,0-1 0,0 0 0,0 0 1,0 0-1,0 1 0,0-1 0,0 0 0,0 0 0,1 0 0,-1 1 0,0-1 0,0 0 0,1 0 0,-1 1 0,1-1 0,-1 0 0,1 1 0,-1-1 0,1 1 0,-1-1 0,1 0 0,-1 1 0,1-1 0,0 1 0,-1 0 0,1-1 0,0 1 0,0-1 0,0 1 0,3-2-2,0 1-1,1-1 0,-1 1 0,0 0 0,6 0 0,-10 1 3,76-15-4658,-61 11 1700,3 3 286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1:08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4 9888,'-44'0'4480,"30"-3"-3904,6 3-160,8 3-352,5-3-1952,4 0-2848,10 9 2624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1:14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1029 2496,'-1'1'84,"1"0"0,-1-1 0,0 1 0,1 0 0,-1 0 0,0-1 0,1 1 1,-1 0-1,1 0 0,-1 0 0,1 0 0,0 0 0,-1 0 0,1 0 0,0 0 0,-1 1 0,1 0 834,0 6 4159,19-29-2869,-10 5-1792,-1 1 1,-1-1 0,8-27 0,-2 8 54,33-80 633,49-126 151,-19-6-467,-65 205-677,-5 23-11,-1 0 1,-1 0-1,0-1 1,0-23-1,-15 65-207,-8 41 130,2 2 0,-9 81 0,15-79-54,6-38 119,1 0 0,1 47 0,3-64-63,1 0 1,1 1 0,0-1 0,0 0 0,1 0-1,0 0 1,1-1 0,10 20 0,-13-29 10,0 1 1,1-1-1,-1 0 1,1 1-1,0-1 1,0 0-1,0 0 1,0 0-1,0 0 1,0 0-1,0-1 1,1 1-1,-1-1 1,1 0-1,-1 1 1,1-1-1,0 0 1,-1 0-1,1-1 1,0 1-1,0 0 1,-1-1-1,1 0 1,0 0-1,0 0 1,0 0-1,-1 0 1,1 0 0,0-1-1,0 1 1,0-1-1,2-1 1,5-1 55,0-1 0,-1-1 0,1 1 0,-1-2 0,0 1 0,-1-1 0,15-12 0,-5 1 8,0-1-1,0 0 1,-2-2 0,21-31 0,-21 24-32,-1 0 1,-1-1 0,14-43-1,33-150 98,-41 143 84,-15 57-158,0 0 0,-2-1 0,2-40 0,-5 56-41,0 1 0,-1-1 0,0 1 1,0-1-1,0 1 0,-3-8 0,3 13-53,1 0 0,-1 0 1,1 0-1,0 0 1,-1 0-1,1 0 0,-1 0 1,1 0-1,-1 0 1,1 0-1,-1 0 0,1 0 1,-1 1-1,1-1 0,0 0 1,-1 0-1,1 0 1,-1 1-1,1-1 0,0 0 1,-1 1-1,1-1 0,-2 2-7,0 0 1,0 0-1,1 0 0,-1 0 0,1 0 0,-1 0 0,1 0 0,0 1 0,0-1 1,-2 4-1,-5 28-65,5-24 53,-23 142 60,20-107-40,-11 80 71,4-24 172,-31 122 0,39-207-179,3-8 93,-1 0 0,1 0 0,1 0 0,-1 9 0,2-21-96,1 0-1,0 0 1,0 0 0,0 0-1,0 0 1,1 0 0,-1 0-1,5-6 1,25-39-149,-2 4 153,-18 24-50,47-78-263,-58 98 245,0 1 0,1 0-1,-1-1 1,0 1 0,0-1 0,1 1-1,-1 0 1,0-1 0,1 1 0,-1 0-1,1-1 1,-1 1 0,0 0 0,1-1-1,-1 1 1,1 0 0,-1 0 0,1 0-1,-1-1 1,1 1 0,-1 0 0,1 0-1,-1 0 1,1 0 0,-1 0 0,1 0-1,-1 0 1,2 0 0,-1 1 8,0-1 0,-1 1 0,1-1 0,0 1 0,0-1-1,0 1 1,0 0 0,0 0 0,0-1 0,-1 1 0,1 0 0,1 2 0,2 4 4,0 1 0,6 14 0,-8-18-88,13 44 107,-12-34-15,1-1 0,10 22 0,-12-31-13,0-1 1,0 0 0,0 1 0,0-1-1,1 0 1,-1 0 0,1 0 0,0 0-1,0-1 1,0 1 0,0-1-1,0 0 1,7 4 0,-6-5 42,-1 0 1,1 0 0,-1 0-1,1-1 1,-1 1-1,1-1 1,-1 0-1,1 0 1,0 0-1,-1-1 1,1 1-1,-1-1 1,7-2 0,1 0-18,0-1 1,-1-1 0,12-6 0,-22 11-26,13-6 52,-1-1 0,0-1 0,-1 1 0,1-2 0,-1 0 0,-1 0 0,16-18 0,-21 21-28,-1-1 0,1 1 0,-1-1 1,0 0-1,-1-1 0,5-14 1,-7 19-12,0-1 0,-1 1 0,1-1 0,-1 1 0,0 0 0,0-1 0,0 1 0,-1-1 0,1 1 1,-1 0-1,0-1 0,1 1 0,-2 0 0,1 0 0,0-1 0,-1 1 0,1 0 0,-1 0 0,-2-3 1,3 5-25,0 0 1,1 0-1,-1-1 1,0 1-1,0 0 1,0 0-1,0 0 1,0 0-1,0 0 1,-1 0-1,1 0 1,0 1-1,0-1 1,-1 0 0,1 1-1,0-1 1,-1 1-1,1-1 1,-1 1-1,1 0 1,-1-1-1,1 1 1,0 0-1,-1 0 1,1 0-1,-1 0 1,1 0-1,-1 1 1,1-1 0,-1 0-1,1 1 1,0-1-1,-1 1 1,1-1-1,-1 1 1,1 0-1,0-1 1,0 1-1,-2 1 1,-2 2-24,1 0-1,-1 1 1,1-1 0,0 1-1,0 0 1,1 0 0,-6 10-1,4-7 25,2 1 0,-1-1 0,1 0 0,1 1 0,-1 0 0,1-1 0,-1 16 0,3-19 7,0-1 1,0 1-1,0 0 0,0-1 0,1 1 0,0-1 0,0 1 1,0-1-1,0 1 0,1-1 0,0 0 0,0 0 1,0 0-1,0 0 0,0 0 0,6 7 0,-3-7 22,-1 0-1,1-1 0,-1 1 1,1-1-1,0 0 0,0 0 1,1-1-1,-1 0 0,1 1 1,-1-2-1,1 1 0,-1-1 1,1 0-1,0 0 0,10 0 1,-8-1 7,0 0 1,1 0 0,-1-1-1,1-1 1,-1 1 0,0-1-1,0-1 1,0 1 0,0-1-1,10-6 1,-5 2-18,0-1 0,-1-1 0,0 0-1,0-1 1,-1 0 0,0-1 0,0 0 0,8-13 0,-8 10 65,33-48-175,-44 62 96,0 0 0,0 0 0,1-1 0,-1 1 0,0 0-1,0 0 1,0 0 0,0 0 0,0-1 0,0 1 0,0 0 0,1 0-1,-1 0 1,0 0 0,0 0 0,0-1 0,0 1 0,1 0 0,-1 0-1,0 0 1,0 0 0,0 0 0,0 0 0,1 0 0,-1 0 0,0 0-1,0 0 1,0 0 0,1 0 0,-1 0 0,0 0 0,0 0 0,0 0-1,1 0 1,-1 0 0,0 0 0,6 7-103,2 16 72,-8-20 50,11 36 28,-7-22-19,1 0-1,0-1 1,1 1-1,11 18 1,-16-33-15,0 0 1,0 0 0,0 0-1,0-1 1,1 1-1,-1 0 1,1-1 0,0 1-1,-1 0 1,1-1-1,0 0 1,0 0 0,0 1-1,0-1 1,3 1-1,-4-2 26,1 0 0,-1 1 0,1-1-1,-1 0 1,1 0 0,-1-1 0,1 1-1,-1 0 1,1 0 0,-1-1 0,1 1-1,-1-1 1,1 1 0,-1-1 0,0 1-1,1-1 1,-1 0 0,0 0 0,0 0-1,1 0 1,0-1 0,3-3 30,0-1 0,0 0 0,-1 0 0,1 0 0,-1 0 0,-1-1 0,0 0 0,5-10 0,-3 4-27,3-7-30,-2 0 0,8-42 0,-3 14-81,-9 39-101,-4 20-98,-11 91 200,2-11 61,-35 160 154,32-178-23,7-40-72,0 0 0,-24 62 0,26-83-23,-1-1 0,0 0 1,0 0-1,-1-1 0,0 0 0,-1 0 1,-1 0-1,1-1 0,-1 0 0,-1-1 1,-10 8-1,14-13 5,1 1 1,0-1-1,-1-1 0,0 1 1,1-1-1,-1 0 1,-7 1-1,10-2-13,-1 0 1,1-1-1,-1 0 0,1 0 1,-1 0-1,0 0 1,1 0-1,-1-1 0,1 1 1,-1-1-1,1 0 0,-6-2 1,7 2-19,1 0-1,-1 0 1,1 0 0,-1 0-1,1-1 1,0 1 0,0 0 0,-1-1-1,1 1 1,0 0 0,0-1 0,1 1-1,-1-1 1,0 0 0,0 1-1,1-1 1,-1 0 0,1 1 0,-1-1-1,1 0 1,0 0 0,0 1 0,-1-5-1,2 0 7,-1 0 0,0 0 0,1 0-1,0 0 1,3-8 0,2-2 12,0 0 0,1 1 1,1 0-1,0 1 0,14-18 1,56-65-239,-45 58 170,-1 2-394,66-59-1,-71 73-3165,43-27 0,-41 36 967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1:15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0 5216,'-21'3'1696,"21"-3"-1597,0 0 0,-1 0-1,1 0 1,-1 0 0,1 0 0,-1 0 0,1 1 0,-1-1 0,1 0-1,-1 0 1,1 0 0,0 1 0,-1-1 0,1 0 0,-1 0 0,1 1-1,0-1 1,-1 0 0,1 1 0,0-1 0,-1 1 0,1-1 0,0 0-1,0 1 1,0-1 0,-1 1 0,1-1 0,0 1 0,0-1 0,0 0-1,0 1 1,0-1 0,-1 1 0,1-1 0,0 1 0,0-1 0,0 1 0,1-1-1,-1 1 1,0-1 0,0 1 0,0-1 0,0 1 0,0-1 0,0 0-1,1 1 1,-1-1 0,0 1 0,0-1 0,1 0 0,-1 1 0,0-1-1,1 1 1,3 3 173,0-1 0,0 1 0,0-1 1,1 0-1,0 0 0,-1-1 0,1 0 0,0 1 0,0-1 0,0-1 0,1 1 0,-1-1 0,7 1 0,8 1-78,0-1-1,23-1 0,36-3-427,84-14-1,-4-10-8837,-97 16 5014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2:40.28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 22 8320,'-15'-13'3744,"20"13"-3232,0 0 2080,0 0-1504,-1 0 831,10 0-1119,5 0-320,9 0-288,5-3-160,6 3 0,8-5-32,0 10 0,6-10-288,-6 5 160,-5 0-5023,1 5 2815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1:17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243 100 1728,'0'-1'120,"0"1"1,0-1 0,0 1-1,0-1 1,0 1-1,0-1 1,1 1-1,-1-1 1,0 1-1,0-1 1,0 1-1,1-1 1,-1 1-1,0-1 1,0 1-1,1-1 1,-1 1-1,0-1 1,1 1-1,-1 0 1,1-1 0,-1 1-1,3-2 2360,-12 3 2796,-2 0-4740,1 0 0,0 1 0,0 1 1,0 0-1,0 0 0,0 1 1,0 0-1,-13 9 0,14-8-380,0 0 1,0 1-1,0 1 0,1-1 0,1 1 1,-1 1-1,1 0 0,0 0 0,-8 12 1,4-2 69,3-6-100,1 0 0,-10 21-1,16-31-88,0 1-1,0 0 0,0 0 1,0-1-1,1 1 1,-1 0-1,1 0 1,0 0-1,0 0 1,0 0-1,0 0 1,0 0-1,0 0 0,1-1 1,0 1-1,-1 0 1,1 0-1,2 3 1,-3-5-10,1 0 1,-1 0-1,1-1 1,-1 1-1,1 0 1,0 0 0,-1-1-1,1 1 1,0-1-1,-1 1 1,1-1-1,0 1 1,0-1-1,-1 1 1,1-1 0,0 1-1,0-1 1,0 0-1,0 0 1,0 1-1,-1-1 1,1 0-1,0 0 1,0 0 0,0 0-1,0 0 1,0 0-1,0 0 1,0-1-1,0 1 1,-1 0-1,1 0 1,0-1 0,0 1-1,0 0 1,0-1-1,-1 1 1,1-1-1,1 0 1,4-3 74,-1 0 1,0 0-1,1-1 1,4-5-1,-8 8-58,5-6 9,0-1 0,-1 1 0,0-1 0,-1 0 0,0 0 0,0-1 0,-1 1 0,0-1 0,-1 0 0,0 0-1,-1 0 1,2-11 0,-3 3 155,-1-26 0,0 17 123,2 38-362,2 0 1,-1 0 0,1-1-1,1 1 1,0-1-1,10 16 1,-9-16 80,2 1 1,-1-2 0,1 1 0,1-1 0,0 0 0,18 14 0,-23-20 8,1 0 0,-1 0 0,1-1 1,0 1-1,0-1 0,0 0 1,0 0-1,0-1 0,0 0 1,0 0-1,1 0 0,-1 0 0,0-1 1,1 0-1,-1 0 0,1 0 1,-1-1-1,8-1 0,-8 0-32,0 0-1,0 0 1,0 0-1,0 0 1,0-1-1,-1 0 1,1 0-1,-1 0 1,0 0 0,1-1-1,-2 0 1,7-6-1,0-4 9,-1 0 1,14-26-1,-21 36-48,7-15 34,-2 0 1,9-30-1,-14 44-21,-1-2 4,4-9-183,-5 16 172,0-1 1,0 1-1,1 0 1,-1-1-1,0 1 0,0-1 1,0 1-1,1 0 0,-1-1 1,0 1-1,1 0 1,-1-1-1,0 1 0,1 0 1,-1 0-1,0-1 0,1 1 1,-1 0-1,1 0 1,-1 0-1,0-1 0,1 1 1,-1 0-1,1 0 1,0 0-1,3 3-4,6 11 14,2 2 25,18 34 0,-24-39-42,1 1-1,1-1 1,0-1 0,0 1 0,1-1 0,1-1-1,-1 1 1,12 7 0,-16-14 43,0 0-1,0 0 1,1 0 0,-1-1-1,1 0 1,-1 0 0,1 0-1,-1-1 1,1 0 0,0 0 0,0 0-1,0-1 1,-1 0 0,1 0-1,0 0 1,0-1 0,0 0-1,-1 0 1,1 0 0,0-1 0,-1 0-1,10-4 1,-10 3-4,0 1 1,0-1-1,0 0 1,0 0-1,-1-1 1,0 0-1,0 1 0,0-1 1,0-1-1,0 1 1,-1 0-1,0-1 1,0 0-1,0 0 0,0 0 1,-1 0-1,0 0 1,0 0-1,0-1 1,-1 1-1,0-1 1,0 1-1,0-1 0,0-5 1,-2 1 22,1 0 0,-1 0 1,-1 0-1,-4-15 0,5 21-33,0 0-1,-1 0 0,1 0 1,-1 0-1,0 0 0,0 1 1,-1-1-1,1 1 1,-1-1-1,1 1 0,-1 0 1,0 0-1,-6-5 1,7 7-31,1 1 0,0-1 1,0 1-1,0-1 0,-1 1 1,1-1-1,0 1 0,-1 0 1,1-1-1,0 1 0,-1 0 1,1 0-1,0 0 1,-1 0-1,1 0 0,0 1 1,-1-1-1,1 0 0,0 1 1,-1-1-1,1 0 0,0 1 1,0 0-1,-1-1 0,1 1 1,0 0-1,0-1 1,0 1-1,0 0 0,0 0 1,0 0-1,0 0 0,0 0 1,1 0-1,-2 2 0,-3 4 4,0 1-1,1-1 0,0 1 1,-4 9-1,8-16 16,-4 7 49,1 1 0,1 0 1,-1 0-1,2 0 1,-1 1-1,1-1 0,0 0 1,1 11-1,0-17-17,0 0-1,1 1 0,-1-1 0,1 0 1,-1 1-1,1-1 0,0 0 0,0 0 1,1 0-1,-1 0 0,1 0 1,-1 0-1,1 0 0,0 0 0,0-1 1,0 1-1,0-1 0,1 1 1,-1-1-1,1 0 0,-1 0 0,1 0 1,0 0-1,0-1 0,-1 1 1,7 2-1,4-1 71,0 0 0,1-1 0,-1 0 0,1-1 0,-1 0 0,1-1 0,0-1 0,-1 0 0,27-6 0,-14 1-466,1-2-1,-2 0 1,1-2-1,25-14 1,-38 17-1411,0 0 0,-1-1 0,19-17 0,0 0-1785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1:18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77 144 3328,'-1'0'56,"1"-1"1,-1 1-1,1 0 1,-1 0-1,1 0 1,-1 0-1,0 0 1,1-1-1,-1 1 1,1 0-1,-1 1 1,1-1-1,-1 0 1,1 0-1,-1 0 0,0 0 1,1 0-1,-1 0 1,1 1-1,-1-1 1,1 0-1,-1 0 1,0 1-1,0 0 141,1-1 0,-1 1 0,0-1 0,1 0 0,-1 1 0,0-1 0,0 0-1,1 0 1,-1 1 0,0-1 0,0 0 0,0 0 0,-1 0 0,-1 1 539,0 0 0,1 0 0,-1 1 0,0-1 0,0 1 0,0-1 0,1 1 0,-3 3 800,5-4-1432,0-1 1,0 1 0,0 0-1,0 0 1,0 0 0,0-1 0,0 1-1,0 0 1,0 0 0,0 0 0,0-1-1,0 1 1,0 0 0,1 0-1,-1 0 1,0-1 0,1 1 0,-1 0-1,0 0 1,1-1 0,0 2-1,12 3 713,-9-3-622,0 0-1,0 0 0,0-1 0,0 0 1,1 0-1,-1 0 0,0 0 0,8 0 1,-2-2-102,0 0 0,-1 0 0,1-1 0,-1-1-1,0 1 1,0-1 0,0-1 0,0 0 0,0 0 0,-1-1 0,0 1 0,0-2 0,11-9 0,-17 14-76,0-1 0,-1 1-1,1-1 1,0 0 0,-1 0 0,0 0-1,1 0 1,-1 0 0,0 0 0,0 0 0,0 0-1,-1 0 1,1-1 0,0 1 0,-1 0 0,1-1-1,-1 1 1,0 0 0,0-1 0,0 1-1,0 0 1,0-1 0,0 1 0,-1 0 0,1-1-1,-1 1 1,0 0 0,0 0 0,1-1-1,-1 1 1,-1 0 0,1 0 0,0 0 0,0 0-1,-1 0 1,1 0 0,-1 1 0,0-1-1,1 1 1,-3-2 0,-5-5-36,0 0 0,-1 1 0,0 0 0,0 1 0,-12-6 0,18 10-18,-1 0 0,1 0-1,-1 1 1,0 0 0,1 0 0,-1 0 0,0 0-1,0 1 1,0 0 0,1 0 0,-1 0 0,0 0-1,0 1 1,0 0 0,-9 3 0,10-2 8,0 0 0,-1 0 1,1 1-1,0 0 0,1-1 0,-1 2 1,0-1-1,1 0 0,-1 1 0,1 0 1,-3 3-1,4-4 31,1 0 0,-1 0 1,0 0-1,0 0 0,1 0 1,0 0-1,0 0 0,0 0 0,0 0 1,0 1-1,0-1 0,1 0 0,0 1 1,0-1-1,0 0 0,0 1 0,1 3 1,1-1 33,0 0 0,1 0 0,-1 0 0,1-1 0,1 1 0,-1-1 0,1 1 0,0-1 0,0-1 0,1 1 0,-1 0 0,1-1 0,0 0 0,8 5 0,5 2 147,0-1-1,0-1 0,24 9 0,-30-14-115,-1 0 0,1-2 0,0 1-1,0-1 1,0-1 0,0 0 0,0-1 0,0 0 0,1-1 0,-1-1-1,0 0 1,0 0 0,12-5 0,-7 2-31,-1-1 1,0-1-1,-1 0 1,0-1-1,0-1 1,0 0-1,-1-1 1,23-21-1,13-27-73,-36 39 79,27-25 1,-41 43-43,1 0 0,0 0 0,0 1 0,0-1 0,0 0 1,0 0-1,0 1 0,0-1 0,0 1 0,0-1 0,0 1 0,1-1 0,-1 1 0,0 0 1,0-1-1,0 1 0,0 0 0,1 0 0,1 0 0,-2 0 5,0 1 1,0-1-1,0 1 1,-1-1-1,1 1 1,0 0-1,0-1 1,0 1-1,-1 0 1,1 0-1,0-1 1,-1 1-1,1 0 1,0 0-1,-1 0 1,1 0-1,-1 0 1,0 0-1,1 0 1,-1 0-1,1 2 1,14 50 247,22 61 443,-34-107-659,1-1 1,-1 0-1,1 0 0,1 0 1,-1-1-1,1 1 0,0-1 1,0 0-1,0 0 0,0-1 1,1 0-1,0 0 0,0 0 1,0-1-1,1 1 0,-1-1 1,1-1-1,0 1 0,-1-1 1,12 1-1,18-1 60,-18-5-1542,-1-5-3287,-7 0 759,4 4 1328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1:19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553 0 5472,'-28'18'1760,"27"-18"-1706,0 1 1,0-1-1,1 1 1,-1 0 0,0-1-1,0 1 1,1 0-1,-1 0 1,0-1-1,1 1 1,-1 0 0,0 1-1,-23 30 2306,-51 53 0,-99 66 2624,15-13-3088,132-111-1751,-6 6-751,12-17-3536,19-12 2132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1:22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1064 4320,'-13'4'1116,"1"-2"3048,18-7-538,5-4-2663,2 0-451,0-2-1,-1 1 1,0-2-1,-1 1 1,11-15-1,-5-3-155,0 0-1,21-56 1,-10 12-70,25-102 0,0-80 374,-49 234-525,-2 1-1,0-1 1,-1 0 0,-1 0 0,-1 0 0,-7-37 0,6 47-89,3 9-50,-1 1 0,0-1 0,0 1 0,-1-1-1,1 1 1,0-1 0,-1 1 0,1 0 0,0-1 0,-1 1-1,0-1 1,1 1 0,-1 0 0,-1-2 0,2 3 3,-1 0-1,1 0 1,0 0 0,-1 0 0,1 0 0,-1 0 0,1 0 0,0 0 0,-1 0 0,1 0-1,-1 0 1,1 0 0,0 0 0,-1 1 0,1-1 0,0 0 0,-1 0 0,1 0-1,0 1 1,-1-1 0,1 0 0,0 0 0,-1 1 0,1 0 0,-8 8-62,4-1 67,1 0 0,0 0 0,0 1 0,1-1-1,0 1 1,-1 16 0,0 0 102,-9 51 337,-1 146 0,28-20-305,-11-170-148,-2-18 84,0 0-1,1 0 1,7 21 0,-8-30-16,0 1 0,1-1 0,0 1 0,0-1 0,0 0 0,0 0 0,1 0 0,0 0 1,0-1-1,0 0 0,5 4 0,-7-6-32,0-1 1,0 0-1,0-1 1,0 1 0,0 0-1,0 0 1,0-1 0,0 1-1,1-1 1,-1 0-1,0 0 1,0 0 0,0 0-1,1 0 1,-1 0-1,0 0 1,0-1 0,0 1-1,0-1 1,1 0 0,-1 1-1,3-3 1,3-1-1,-1 0 0,0 0 0,0-1 0,-1 0 0,7-6 0,8-7 13,61-60 37,-71 67-44,-1-1 1,0-1-1,-1 0 0,0 0 1,7-16-1,-1-3 21,14-46 1,-27 70-216,-2 7-1,1 4 73,0 4 153,34 144-410,-33-144 340,1 1 1,0-1-1,1 0 1,-1 0-1,1-1 1,1 1-1,5 6 0,40 41-33,-44-48 26,3 3 69,-1-1-1,1 0 0,1-1 1,-1 0-1,1-1 1,0 0-1,0 0 0,1-1 1,12 4-1,-20-8-16,1-1-1,-1 1 0,1-1 1,-1 1-1,1-1 0,-1 0 1,1-1-1,-1 1 0,1-1 1,-1 1-1,1-1 0,-1 0 1,0 0-1,0-1 0,1 1 1,-1-1-1,0 1 0,0-1 1,0 0-1,0 0 0,-1-1 1,5-3-1,1-2 8,-1-1 1,0 1-1,0-1 0,-1 0 1,-1 0-1,1-1 0,-1 0 1,-1 0-1,0 0 0,0-1 1,3-20-1,-5 19-51,-1 0-1,-1 1 1,0-1 0,0 0 0,-1 0 0,-1 1-1,0-1 1,0 0 0,-1 1 0,-1 0-1,-8-19 1,12 29 4,-1 0-1,1 0 1,0 1-1,-1-1 0,1 0 1,-1 0-1,0 0 1,1 1-1,-1-1 1,1 0-1,-1 1 0,0-1 1,0 0-1,1 1 1,-1-1-1,0 1 1,0-1-1,0 1 0,-1-1 1,1 2-11,0-1 1,0 0-1,1 1 1,-1-1 0,0 1-1,0-1 1,1 1-1,-1-1 1,0 1-1,0-1 1,1 1-1,-1 0 1,1-1 0,-1 1-1,0 0 1,1 0-1,0 0 1,-1-1-1,1 1 1,-1 0-1,1 1 1,-5 9-62,0 1-1,1-1 1,0 1 0,1 0 0,0 0 0,1 1-1,-1 14 1,3-11 96,-1-1-1,2 0 1,0 0 0,1 0-1,6 25 1,-5-31-20,-1 0-1,2-1 1,-1 1 0,1-1-1,8 12 1,-9-17 43,-1 1 1,2 0-1,-1-1 0,0 1 1,1-1-1,-1 0 1,1 0-1,0 0 0,0-1 1,0 1-1,9 3 1,-11-6-13,0 1 0,0-1 0,0 0 0,0 1 0,0-1 0,0 0 0,0 0 0,0 0 1,0-1-1,0 1 0,0 0 0,0-1 0,-1 1 0,1-1 0,0 0 0,0 1 1,0-1-1,0 0 0,1-2 0,4-1-17,0-1 1,-1 0-1,7-7 1,-10 9-63,85-75 250,-42 38-194,-40 35-33,0 0 0,0 0 0,1 1 0,-1-1 0,1 2 0,13-7 0,-17 9 8,1 0 0,-1 0 1,0 1-1,0-1 1,0 1-1,1 0 0,-1-1 1,0 1-1,1 1 0,-1-1 1,0 0-1,0 1 1,0 0-1,1 0 0,-1 0 1,0 0-1,0 0 0,0 0 1,4 3-1,-3-1 21,-1 0 0,1 0 0,-1 0 0,1 0 1,-1 1-1,0-1 0,0 1 0,0 0 0,-1 0 0,1 0 0,-1 0 0,0 0 0,0 0 0,0 1 0,-1-1 0,2 8 0,0 3 183,-1 1-1,-1 0 0,-1 23 1,0-25 197,1-16-367,0 0 0,0 0 0,0 0 1,0 0-1,1 0 0,-1 0 0,1 0 0,-1 0 1,1 1-1,0-1 0,3-2 0,8-9-78,15-22 52,-15 18-55,0 1-1,1 0 0,1 2 0,24-21 1,-38 34 42,0 0 1,0 1 0,0-1 0,0 0 0,0 1 0,0-1 0,0 1-1,0-1 1,0 1 0,1-1 0,-1 1 0,0 0 0,2 0 0,-3 0 10,1 0 1,0 0 0,0 1 0,-1-1 0,1 0 0,-1 1-1,1-1 1,0 1 0,-1-1 0,1 1 0,-1-1 0,1 1-1,-1-1 1,1 1 0,-1-1 0,1 1 0,-1 0 0,0-1-1,1 1 1,-1 0 0,0-1 0,0 1 0,1 1 0,3 9 69,0 1-1,-1 0 1,-1-1 0,1 1 0,-2 0 0,1 20 0,-2-30 297,2-4-343,0 0 0,1 0 0,-1 0 0,0-1 0,0 1 0,0 0 0,2-6 0,4-3-50,8-9-50,-12 13 48,1 0 1,1 1-1,-1 0 0,1 0 1,1 0-1,10-8 1,-17 14 33,0 0 0,0 0 0,1 0 1,-1 0-1,0 0 0,1 0 0,-1 0 0,0 0 1,0 0-1,1-1 0,-1 2 0,0-1 1,1 0-1,-1 0 0,0 0 0,0 0 1,1 0-1,-1 0 0,0 0 0,1 0 1,-1 0-1,0 0 0,0 1 0,1-1 1,-1 0-1,0 0 0,0 0 0,0 0 1,1 1-1,-1-1 0,8 12-59,1 17 55,-5 7 72,-4-26-112,1 0 0,0 0 1,1 0-1,0 0 0,1-1 0,0 1 0,5 9 1,-7-17 68,0-1 1,0 1-1,0-1 1,0 0-1,1 0 1,-1 0-1,1 0 1,-1 0-1,1 0 1,-1 0-1,1 0 1,-1 0 0,1-1-1,0 1 1,-1 0-1,1-1 1,0 0-1,-1 1 1,1-1-1,0 0 1,2 0-1,4 0 32,0 0-1,0-1 0,9-2 1,4-2-27,0-2 1,-1 0-1,0-1 1,-1-1-1,22-13 1,-19 10 84,-7 4-81,0-1 0,0-1 0,-1 0-1,18-17 1,-25 21-3,-2 0 0,1 0 0,-1-1 0,0 0 0,0 0 1,-1 0-1,0 0 0,0-1 0,0 1 0,-1-1 0,2-8 0,-5 14-28,1 0 1,-1 0 0,1 0-1,-1 0 1,0 0 0,0 0-1,0 0 1,0 0 0,0-1-1,0 1 1,0 0 0,-1 0-1,1 0 1,-1 0-1,0 0 1,1 1 0,-1-1-1,0 0 1,0 0 0,0 0-1,-1 1 1,1-1 0,0 0-1,-3-2 1,3 4-13,0-1 0,0 1 0,1 0 0,-1-1 0,0 1 0,0 0 0,1 0 0,-1-1 0,0 1 0,0 0 0,0 0 0,0 0 0,1 0 0,-1 0 0,0 0 0,0 0 0,0 1 1,1-1-1,-1 0 0,0 0 0,0 1 0,0-1 0,1 0 0,-1 1 0,0-1 0,0 1 0,-21 15-163,18-13 129,-6 6 2,0-1-1,1 1 1,0 1 0,-13 17 0,19-22 40,-1 0 0,1 1 0,0-1 1,0 1-1,1 0 0,-1 0 0,1 0 0,1 0 1,-1 0-1,1 0 0,-1 12 0,3-15 2,-1 0-1,0 0 0,1 0 1,0 0-1,0 0 1,0 0-1,0-1 0,0 1 1,1 0-1,-1-1 1,1 1-1,-1-1 0,1 0 1,0 1-1,0-1 1,0 0-1,0 0 1,1 0-1,-1 0 0,5 2 1,2 2-1,0-1 0,1-1 0,-1 0 0,17 5 0,-12-5 49,0-1-1,0 0 1,0-1 0,0-1 0,0-1 0,0 0-1,0 0 1,0-1 0,1-1 0,-2-1-1,27-7 1,-33 7-25,0 0 0,-1-1 0,1 0 0,-1 0 0,0-1 0,0 1 0,-1-1 0,9-10 0,-2 0 23,21-32 1,-14 12 7,-1 0 1,-3-1 0,16-50 0,-9 24-88,29-68 51,-18 49 37,27-98 0,-56 160-35,4-30-1,-7 43-41,-1-1 1,0 0-1,0 1 0,0-1 1,-1 0-1,0 1 0,-4-13 1,5 18 13,0 0 0,-1 0 1,1 0-1,0 0 0,-1 0 1,0 1-1,1-1 0,-1 0 1,1 0-1,-1 0 0,0 1 1,-1-2-1,2 2 4,-1-1 0,1 1 0,0 0 0,-1 0 1,1 0-1,0 0 0,-1 0 0,1 0 0,-1-1 0,1 1 0,0 0 0,-1 0 0,1 0 1,-1 1-1,1-1 0,0 0 0,-1 0 0,1 0 0,0 0 0,-1 0 0,1 0 1,-1 1-1,-1 0-15,0 1 1,0 0-1,0-1 1,0 1-1,0 0 1,0 0-1,-1 3 1,-2 2 39,-12 14-42,1 2 0,1 0 0,2 0 0,0 1 0,-10 30 0,13-29-19,2-1 1,0 1 0,2 1 0,-5 41 0,3 106 135,9-137-48,2 1 0,14 66 0,-14-94 47,-1-1 0,1 0 0,0 0-1,6 9 1,-9-17-85,0 0-1,0 1 1,0-1-1,1 0 1,-1 1 0,0-1-1,0 0 1,1 1-1,-1-1 1,0 0 0,0 0-1,1 1 1,-1-1-1,0 0 1,1 0-1,-1 1 1,0-1 0,1 0-1,-1 0 1,1 0-1,-1 0 1,0 0-1,1 0 1,-1 0 0,1 0-1,-1 0 1,0 0-1,1 0 1,-1 0 0,1 0-1,13-7 111,10-19 73,-11 7-170,12-23 0,-14 23-77,19-27 1,-29 45 53,0 0-1,0 0 1,-1 0 0,1 0 0,0 0 0,0 0 0,0 0-1,1 0 1,-1 0 0,0 0 0,0 1 0,0-1 0,1 0-1,-1 1 1,0-1 0,1 1 0,-1-1 0,0 1-1,1 0 1,-1 0 0,2-1 0,-1 2-7,-1-1-1,1 1 1,-1-1-1,0 1 1,1-1 0,-1 1-1,0 0 1,1 0 0,-1-1-1,0 1 1,0 0 0,0 0-1,0 0 1,0 1 0,0-1-1,1 2 1,3 5-33,0 0 0,0 1 0,-1 0-1,4 14 1,-8-22 44,57 158 94,-41-124-76,-5-21 354,-11-14-352,0 1 0,0-1 0,1 0 0,-1 1 0,0-1 0,1 0 0,-1 0 0,1 0 1,-1 0-1,0 1 0,1-1 0,-1 0 0,0 0 0,1 0 0,-1 0 0,1 0 0,-1 0 0,0 0 1,1 0-1,-1 0 0,1 0 0,-1 0 0,0 0 0,1 0 0,-1 0 0,1 0 0,-1 0 0,1-1 0,7-5 82,-1 0-1,1-1 0,-1 0 0,12-16 0,12-11-181,-23 26-11,2 1 1,-1-1-1,1 2 1,19-11-1,-28 16 80,0 1 1,0-1-1,0 1 0,1 0 0,-1-1 1,0 1-1,0 0 0,0 0 0,1 0 0,-1 0 1,0 0-1,0 0 0,1 0 0,-1 0 1,0 1-1,0-1 0,1 0 0,-1 1 1,0-1-1,0 1 0,0-1 0,0 1 0,0 0 1,0-1-1,0 1 0,0 0 0,0 0 1,1 1-1,0 0-3,-1-1 1,1 1 0,-1 0-1,0 0 1,1 0-1,-1 0 1,0 0-1,-1 0 1,1 0-1,0 1 1,0-1 0,-1 0-1,1 0 1,-1 1-1,0 2 1,-1 3 29,0 1-1,0 0 1,-1-1 0,0 1 0,-5 10-1,-19 43 24,-3 0 0,-49 75 0,45-82 73,-63 80 0,82-118-47,-1 0-1,0-1 1,-2 0-1,0-2 1,0 0-1,-1-1 1,-1 0-1,-27 12 1,40-22-63,1-1 0,-1 0 0,0 0 0,-1-1 1,1 0-1,0 0 0,0 0 0,-7-1 0,10 0-7,0 0-1,0 0 1,0 0-1,0-1 1,0 1-1,0-1 1,0 0-1,0 0 1,0 0-1,0 0 1,1-1-1,-1 1 1,1-1-1,-1 1 1,1-1-1,-1 0 1,1 0-1,0 0 1,0-1-1,0 1 1,0 0-1,0-1 1,0 1-1,1-1 1,-1 1 0,1-1-1,0 0 1,0 0-1,0 0 1,-1-4-1,0-2-14,1 0 0,-1 0-1,2 0 1,-1 0 0,1-1 0,1 1 0,-1 0-1,4-12 1,1 2-12,1 0 0,1 1 0,1 0 0,1 0 0,0 1 0,1 0 0,16-20 0,-14 22-449,0 1 1,1 0-1,0 1 0,1 1 1,23-17-1,-6 9-4578,58-28 0,-60 33 2300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1:22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0 243 9216,'14'-3'4192,"52"-15"-3648,-29 1 1184,2 4-1056,31-20-129,7 3-351,26-12 64,2 13-160,3-4-2783,-14 8 1471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1:27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1156 3552,'-12'-2'1051,"3"1"944,16 0 3183,1 0-4691,-1 0 1,1-1-1,0 0 0,0-1 1,-1 0-1,1 0 1,-1 0-1,12-9 1,-5 5-97,11-7 53,0-1 0,-1-1 0,0-1 0,28-27 0,-40 32-374,-1 0-1,0-1 1,-1 0 0,0-1 0,-1 0-1,0 0 1,-1-1 0,-1 0 0,6-16-1,-6 7 31,0 1 0,4-42-1,-9 51-19,-1 0 0,-1 0 0,0 0 0,-1 0 0,-1 0 0,-3-19 0,4 31-45,0-1 0,0 1-1,0 0 1,0-1 0,0 1 0,0 0-1,-1 0 1,-2-4 0,3 6-33,1-1 3,0 1 0,0 0 1,-1-1-1,1 1 0,0 0 1,-1-1-1,1 1 0,0 0 1,-1-1-1,1 1 0,-1 0 1,1 0-1,0 0 0,-1-1 0,1 1 1,-1 0-1,1 0 0,-1 0 1,1 0-1,0 0 0,-1 0 1,1 0-1,-1 0 0,1 0 1,-1 0-1,1 0 0,-1 0 1,0 0-1,0 1 0,0 0 1,0-1-1,0 1 1,-1 0-1,1-1 1,0 1-1,0 0 1,0 0-1,-1 2 1,-2 2-4,1 0 0,-1 0 1,-3 8-1,-4 11 37,0 1 0,2 0 0,1 0 0,1 1-1,2 0 1,0 0 0,2 0 0,0 1-1,2-1 1,4 44 0,-2-61 10,0-1 0,1 0 0,0 0 0,0 0 0,1 0 0,0-1 0,0 1 0,1-1 0,6 11 0,-8-15-5,1-1-1,-1 1 0,0-1 0,1 1 1,-1-1-1,1 0 0,0 1 1,0-1-1,0-1 0,0 1 1,0 0-1,0-1 0,0 0 1,0 1-1,1-1 0,-1-1 1,1 1-1,-1 0 0,0-1 1,1 0-1,-1 1 0,1-2 1,-1 1-1,5-1 0,2 0 11,0-2 1,-1 1-1,0-1 0,0 0 0,0-1 0,0 0 0,0-1 0,9-6 0,-6 2-12,0 0-1,-1-1 1,0 0-1,15-19 1,0-6-39,-2 0 0,31-64 0,-55 99-3,35-65 86,-35 64-85,0 0 0,1 0 0,-1 1 0,0-1 0,1 0 0,-1 1 0,0-1 0,1 0 1,-1 0-1,1 1 0,-1-1 0,1 1 0,0-1 0,-1 1 0,1-1 0,-1 1 0,1-1 1,0 1-1,0-1 0,-1 1 0,1 0 0,1-1 0,-1 1-1,0 0 0,0 0 0,-1 1 1,1-1-1,0 0 0,-1 1 0,1-1 0,-1 0 0,1 1 0,0-1 1,-1 1-1,1-1 0,-1 1 0,1-1 0,-1 1 0,1-1 1,-1 1-1,0 0 0,1-1 0,-1 2 0,4 5-16,-1 0-1,0 0 0,3 12 1,-5-16-5,3 15 95,0-1 0,-1 1 1,-1-1-1,-1 1 0,-1 18 0,-9 88 441,8-113-466,0-9-23,1 1 0,-1-1 0,1 0 0,0 1 0,-1-1 1,1 0-1,0 1 0,1-1 0,-1 0 0,0 1 0,2 2 1,0-5 160,1-5-95,4-14-58,-3 6 10,20-43-73,-7 16 34,2 0-1,25-39 0,-43 77-20,1 0 1,-1 0-1,1 1 1,-1-1-1,1 0 1,0 0-1,0 1 1,0-1-1,3-1 1,-4 2 14,0 1 0,0 0 1,0-1-1,0 1 0,0 0 0,0 0 0,0 0 1,0 0-1,0-1 0,0 1 0,0 1 1,0-1-1,0 0 0,0 0 0,0 0 0,0 0 1,0 1-1,0-1 0,0 0 0,0 1 1,0-1-1,-1 1 0,1-1 0,0 1 0,0 0 1,1 0-1,2 3 14,0 0-1,-1 1 1,1-1 0,-1 0 0,0 1-1,-1 0 1,1 0 0,-1 0 0,0 0-1,0 0 1,0 0 0,-1 0 0,0 1-1,1 6 1,1 10 59,-2 1 0,-1 25 0,-1-22 156,3-22-61,0-4-71,4-8 14,-5 6-51,24-28-64,-2-1 0,35-63 0,-29 44 73,20-26-116,-48 75 43,0 0-1,0 0 1,-1 0 0,1 0-1,0 0 1,0 0 0,0 0-1,0 0 1,0 0 0,0 0-1,0 1 1,1-1 0,-1 0 0,0 1-1,0-1 1,0 1 0,2-1-1,-2 1-1,0 0-1,0 0 1,0 0-1,-1 1 1,1-1-1,0 0 0,0 0 1,0 1-1,-1-1 1,1 0-1,0 1 1,-1-1-1,1 1 1,0-1-1,-1 1 0,1-1 1,0 1-1,-1 0 1,1-1-1,-1 1 1,1-1-1,-1 1 1,1 0-1,-1 0 0,0-1 1,1 1-1,-1 0 1,1 1-1,4 14 25,-1 0 1,0 0-1,-1 1 0,-1-1 0,0 21 1,5 28 97,-4-48-190,-1 0 17,1 0 1,1 0-1,8 22 0,-10-35 73,-1 0 0,1 0-1,0-1 1,0 1 0,0 0 0,1-1-1,-1 0 1,1 1 0,0-1 0,0 0-1,0-1 1,0 1 0,0 0 0,1-1-1,-1 0 1,1 0 0,0 0 0,0 0-1,4 1 1,-5-2 23,0-1 0,0 1 0,-1-1 0,1 0 0,0 0 0,0 0-1,0 0 1,0 0 0,-1-1 0,1 0 0,0 1 0,-1-1 0,1 0 0,0 0 0,-1 0 0,1-1-1,-1 1 1,4-3 0,1-1 28,0-1-1,0 0 0,13-14 1,-7 4-49,-1 0 0,0 0 0,13-28 0,21-56-107,-45 98 90,0-2 0,1-1 0,-1 1 0,1 0 0,0 0 0,1 0 0,-1 1 0,1-1 0,-1 0 0,1 1 0,0 0 0,4-4 0,-7 7 0,0 0-1,1 0 1,-1 0-1,1 0 1,-1-1-1,0 1 0,1 0 1,-1 0-1,1 0 1,-1 0-1,0 0 1,1 0-1,-1 0 1,1 0-1,-1 0 1,1 0-1,-1 0 1,0 0-1,1 0 1,-1 0-1,1 0 1,-1 1-1,0-1 1,1 0-1,-1 0 0,0 0 1,1 1-1,-1-1 1,0 0-1,1 0 1,-1 1-1,0-1 1,1 0-1,-1 1 1,0-1-1,0 0 1,1 1-1,-1-1 1,0 1-1,6 16-63,1 29-82,2 88 1,-13 45 425,1-117-258,-17 309 415,17-353-189,3-17-236,1-1-1,-1 1 0,0-1 0,0 0 0,0 1 0,0-1 0,-1 1 1,1-1-1,0 1 0,0-1 0,0 0 0,0 1 0,0-1 0,0 1 0,-1-1 1,1 0-1,0 1 0,0-1 0,-1 0 0,1 1 0,0-1 0,0 0 1,-1 1-1,1-1 0,0 0 0,-2 1 0,1-8 48,0 6-60,0-8-11,0 0 0,-1-19-1,9-96 240,-3 73-267,-2 17 14,14-145-151,-11 140 185,20-124 64,-18 121-57,3-16-65,28-88 0,-38 144 39,1 1 0,0-1-1,-1 0 1,1 0 0,0 0-1,0 1 1,0-1 0,0 0-1,0 1 1,1-1 0,-1 1-1,0 0 1,1-1 0,-1 1 0,1 0-1,-1 0 1,1 0 0,2-2-1,-3 3 9,0 0 1,1 0-1,-1 0 0,1 0 0,-1 0 0,0 0 1,1 0-1,-1 0 0,1 1 0,-1-1 0,0 0 1,1 1-1,-1-1 0,0 1 0,0 0 0,1-1 0,-1 1 1,0 0-1,0 0 0,0-1 0,0 1 0,0 0 1,0 0-1,0 0 0,1 3 0,2 1-9,0 0-1,0 0 0,-1 1 1,0-1-1,0 1 1,-1 0-1,0 0 0,3 10 1,-2-1 19,0 1 1,1 20 0,-3-23 41,-1 1 1,-1 0-1,0-1 1,-1 1-1,-4 19 1,3-24-31,0 0 0,0-1 0,-1 1 0,0-1 0,0 0 1,-1 0-1,0 0 0,-11 13 0,7-11-5,2-2 42,0 0 0,0 0 1,-1-1-1,0 0 0,-15 9 1,20-15-99,5-5-51,10-6-66,7 0 108,1 0-1,1 1 0,27-7 0,-15 5 3,386-163-207,-405 168 233,-10 4 30,0 0-1,0 0 0,0 0 1,0-1-1,0 1 0,3-4 1,-7 6-4,0 0 1,0 0 0,0 1-1,0-1 1,0 0 0,0 0-1,0 0 1,0 0 0,-1 0-1,1 0 1,0 0 0,0 0-1,0 0 1,0 0 0,0 0-1,0 0 1,0 1 0,0-1-1,0 0 1,0 0 0,0 0-1,0 0 1,0 0 0,0 0-1,0 0 1,0 0 0,0 0-1,0 0 1,0 0 0,0 1-1,0-1 1,1 0 0,-1 0-1,0 0 1,0 0 0,0 0-1,0 0 1,0 0-1,0 0 1,0 0 0,0 0-1,0 0 1,0 0 0,0 0-1,0 0 1,0 0 0,0 0-1,0 0 1,1 1 0,-1-1-1,0 0 1,0 0 0,0 0-1,0 0 1,0 0 0,0 0-1,0 0 1,0 0 0,0 0-1,0 0 1,1 0 0,-1 0-1,0 0 1,0-1 0,0 1-1,0 0 1,-1 11 51,0-8-3,-2 9-93,0-1 1,0 1-1,-9 18 0,7-19 19,1-1-1,0 1 0,0 0 1,1 0-1,-1 11 0,4-17 2,-1 0 0,1 0 0,0 0 0,0 0 1,1-1-1,-1 1 0,3 5 0,-3-8 25,1 0 1,-1-1-1,1 0 1,0 1 0,0-1-1,0 1 1,0-1-1,0 0 1,0 1-1,0-1 1,0 0-1,0 0 1,1 0 0,-1 0-1,0 0 1,1 0-1,-1-1 1,1 1-1,-1 0 1,1-1 0,-1 1-1,1-1 1,-1 1-1,3-1 1,0 1 14,-1-1-1,1 0 1,0-1 0,-1 1-1,1-1 1,-1 1 0,1-1-1,0 0 1,-1 0 0,0-1 0,1 1-1,-1-1 1,0 0 0,0 0-1,0 0 1,0 0 0,0 0-1,4-5 1,-3 4 3,0-1 1,-1 0-1,0 1 0,0-1 0,0-1 1,0 1-1,0 0 0,-1-1 0,0 1 1,0-1-1,0 0 0,0 0 0,0-5 0,-1 1 30,-1 1 0,0 0 0,-1-1-1,0 1 1,0 0 0,-1 0-1,0 0 1,0 0 0,-1 0 0,-5-11-1,3 9-41,0 0-1,-1 1 1,0-1-1,0 1 1,-1 0 0,-1 1-1,-8-10 1,10 13-69,-1 0 0,1 0 0,-8-4 0,12 8 35,0 0-1,0 0 1,1 0 0,-1 0-1,0 1 1,0-1-1,0 0 1,0 1 0,0 0-1,0-1 1,-1 1-1,1 0 1,0 0-1,0 0 1,0 0 0,-3 1-1,3 0-265,8-2 137,10-8-44,7-12 200,-10 9 48,1 0-1,21-14 1,78-40-34,-93 57-40,0 0 1,0 1-1,1 1 0,24-5 1,-40 11 25,1 0 1,-1 0 0,1 1-1,-1-1 1,1 1 0,-1 1-1,1-1 1,0 1 0,-1 0-1,0 0 1,1 0 0,-1 1-1,0 0 1,1 0 0,-1 0-1,0 1 1,-1 0 0,1 0-1,0 0 1,-1 0 0,0 1-1,0 0 1,0-1 0,0 2-1,0-1 1,-1 0 0,0 1-1,0-1 1,0 1 0,0 0-1,3 9 1,7 24-24,-1 0 0,-2 1 0,9 75 0,-18-101 33,2-1 0,0 0-1,0 0 1,1 0 0,1 0-1,7 16 1,-10-25 1,1 1 1,-1-1-1,0 0 0,1 0 0,0 0 1,-1 0-1,1 0 0,0 0 0,1-1 1,3 3-1,-5-4 3,1 0 0,-1 0 0,1 0 1,-1 0-1,1 0 0,-1-1 0,1 1 0,-1-1 0,1 0 1,0 0-1,-1 0 0,1 0 0,-1 0 0,1-1 0,-1 1 1,1-1-1,3 0 0,-2-1-1,1 0 1,-1 0 0,1-1-1,-1 1 1,0-1 0,0 0-1,0 0 1,0 0-1,0-1 1,3-4 0,2-2-13,-1-1 1,10-18 0,1-7 43,-2-1 0,14-44 0,2-3 0,-20 53 30,83-216 264,-88 218-311,-1-1 0,-1 0-1,-1 0 1,-2-1-1,-1 0 1,-3-51 0,-8 14-4,8 61-31,-1 1 0,0 0-1,0-1 1,0 1 0,-1 0 0,0 0 0,0 1-1,-7-10 1,10 14-9,-1 0 0,0 0 0,1 0-1,-1 0 1,0 1 0,1-1 0,-1 0 0,0 0-1,0 1 1,0-1 0,0 0 0,0 1 0,0-1 0,0 1-1,0 0 1,0-1 0,0 1 0,0 0 0,0-1 0,0 1-1,0 0 1,0 0 0,0 0 0,0 0 0,-1 0-1,1 0 1,0 0 0,0 0 0,0 1 0,0-1 0,0 0-1,0 1 1,0-1 0,0 1 0,0-1 0,0 1-1,0-1 1,0 1 0,0 0 0,1-1 0,-1 1 0,0 0-1,0 0 1,1 0 0,-1-1 0,-1 3 0,-2 2-28,1 1 1,-1 0 0,1 0 0,0 0-1,0 1 1,-2 7 0,-15 53-8,2 2 0,-10 80 0,22-96 11,3 0 1,6 90-1,1-102 63,1 0 0,3 0 0,24 77 0,-28-109-12,-1 1-1,2-1 1,-1 0-1,1 0 1,1 0-1,-1-1 1,2 0-1,11 13 0,-15-19 20,0 1 0,0 0 0,0-1-1,0 0 1,0 0 0,1 0-1,-1 0 1,1 0 0,0-1 0,-1 1-1,1-1 1,0 0 0,0 0-1,0-1 1,0 1 0,0-1-1,0 0 1,0 0 0,0 0 0,0 0-1,0-1 1,-1 1 0,1-1-1,7-3 1,1-1-23,0 0-1,-1-1 0,0-1 1,0 0-1,-1-1 1,1 0-1,-2 0 1,16-17-1,4-9-29,29-46 0,7-9-78,-60 84 78,0 0 1,0 0-1,0 1 1,0-1-1,1 1 1,-1 0-1,1 1 1,0-1-1,0 1 1,8-2 0,-10 3 25,0 1 0,1 0 0,-1 0 0,0 0 0,1 1 0,-1-1 0,0 1 0,1 0 0,-1 1 0,0-1 0,1 1 0,-1-1 0,0 1 0,0 1 0,0-1 0,6 3 0,13 8-22,27 19 0,-44-25 94,-11-7 263,-16-6 165,17 5-631,-13-4 82,-1 0 0,-19-3 1,29 8 24,-1 0 1,1 0-1,-1 1 1,1 0-1,0 0 1,-16 3-1,17-1-4,-1 0 0,1 1 0,0 0 0,-1 0 0,1 0 1,1 1-1,-1 0 0,0 1 0,1-1 0,0 1 0,0 0 0,0 1 0,1-1 0,-5 8 0,6-8 3,0 0 0,0 1 0,1 0 0,0-1 1,0 1-1,0 1 0,1-1 0,0 0 0,0 1 0,0-1 0,1 1 0,0-1 0,1 1 0,-1 0 0,1-1 0,1 13 0,0-15 8,1 0-1,-1 0 1,0 0-1,1 0 1,0 0-1,0 0 1,0-1-1,0 1 1,1-1-1,0 1 1,-1-1-1,1 0 1,0 0-1,0 0 1,1-1-1,6 5 0,-3-2 29,1-1-1,-1 0 1,1 0-1,0-1 1,0 0-1,0-1 1,15 3-1,-18-4 10,-1-1 1,0 0-1,1 0 0,-1 0 0,1 0 0,-1-1 0,0 1 0,1-1 0,-1 0 0,0-1 0,0 1 0,0-1 0,0 0 0,0 0 0,0 0 0,6-5 0,-3 1 11,-1 0-1,1 0 1,-1-1-1,-1 0 1,1 0 0,-2-1-1,1 0 1,-1 0-1,0 0 1,0 0 0,-1 0-1,4-17 1,0-5 50,-2 0 0,2-42 1,-7 64-58,1-3-18,0 0 0,-1 0-1,0 0 1,-3-18 0,2 28-14,-1-11-211,0 22-80,2 0 230,-4 27-122,4 69 1,1-92 151,0 0 0,2 1 0,-1-1 0,2-1 0,0 1 0,0 0 0,2-1-1,6 14 1,-9-23 47,-1 0 0,0 0 0,1 0 0,0-1 0,0 0-1,0 1 1,0-1 0,0 0 0,1 0 0,-1-1 0,1 1-1,0-1 1,0 1 0,0-1 0,0-1 0,0 1-1,0 0 1,9 1 0,-7-2 4,0-1 0,0 0 1,0 0-1,0-1 0,0 1 0,0-1 0,0 0 1,0-1-1,0 0 0,0 0 0,0 0 0,-1 0 1,7-5-1,6-4 29,0 0 0,-1-1 1,19-19-1,45-47 22,-72 68-93,13-12 34,-3 0-45,2 2-1,0 0 0,34-23 0,-53 42 36,0 0 0,-1 0 0,1 0 0,0 0 0,0 0 0,0 1 0,0-1 0,-1 1 0,1-1 0,0 1 0,0-1 0,0 1 0,0 0 0,0 0 0,3 0 0,-4 1 6,1-1 1,-1 1-1,1 0 0,-1-1 0,0 1 0,1 0 0,-1 0 1,1 0-1,-1 0 0,0 0 0,0 0 0,0 0 0,0 0 1,0 0-1,0 0 0,0 1 0,0-1 0,1 3 0,4 8-16,-2-1-1,1 1 0,-2 0 0,1 0 0,-2 1 0,0-1 0,2 23 0,-7 91 64,3-118-29,-7 49 178,7-57-199,0 0-1,0 1 1,0-1-1,0 0 0,0 0 1,0 0-1,0 0 0,0 0 1,0 0-1,0 0 1,0 0-1,0 0 0,0 1 1,0-1-1,0 0 0,0 0 1,0 0-1,0 0 1,0 0-1,0 0 0,0 0 1,0 0-1,0 0 0,0 1 1,0-1-1,0 0 1,0 0-1,0 0 0,0 0 1,0 0-1,0 0 0,0 0 1,0 0-1,0 0 1,0 1-1,0-1 0,0 0 1,0 0-1,1 0 0,-1 0 1,0 0-1,0 0 1,0 0-1,0 0 0,0 0 1,0 0-1,0 0 0,0 0 1,0 0-1,0 0 1,1 0-1,-1 0 0,0 0 1,0 0-1,0 0 0,0 0 1,0 0-1,0 0 1,0 0-1,0 0 0,1 0 1,-1 0-1,0 0 0,0 0 1,0 0-1,6-9 102,8-18-39,24-84 100,-25 70-224,-6 12-62,-5 22 62,-1 0 0,1 1 0,0-1 1,0 1-1,6-12 0,-8 18 59,0 0-1,1 0 1,-1-1 0,0 1 0,0 0 0,0 0-1,0 0 1,0 0 0,0-1 0,1 1 0,-1 0-1,0 0 1,0 0 0,0 0 0,0 0 0,1 0-1,-1-1 1,0 1 0,0 0 0,0 0 0,1 0-1,-1 0 1,0 0 0,0 0 0,0 0 0,1 0-1,-1 0 1,0 0 0,0 0 0,0 0 0,1 0 0,-1 0-1,0 0 1,6 6-14,1 14-42,-6-17 37,4 17 24,0 1 0,2 37 1,-2-9-49,-2-29 95,-2-12-47,0 0-1,0 0 1,0 0-1,1 0 1,1 0-1,-1 0 1,1 0-1,1 0 0,-1-1 1,7 9-1,-9-15 9,-1 0-1,1 0 1,0 0-1,0 0 0,0 0 1,0-1-1,0 1 0,0 0 1,0 0-1,0-1 0,0 1 1,0-1-1,1 1 1,-1-1-1,0 1 0,0-1 1,0 0-1,1 0 0,-1 1 1,2-1-1,0-1 8,-1 1 0,0 0 0,0-1 0,0 0 0,0 1 0,0-1 0,0 0 0,0 0-1,0 0 1,0 0 0,2-2 0,4-4 42,0 0 0,0-1 0,12-17 0,-15 20-67,14-20 23,-1-1-1,18-36 1,24-62 103,-11 22-157,-36 78 0,50-107 259,-46 85-207,-2-1 0,-2 0 0,-2 0 0,4-50 0,-15 84-114,-5 18-3,-5 20-4,-6 85-140,15-92 253,1-1 1,1 0-1,0 0 1,7 27-1,3 6 40,2-2-1,2 0 0,2-1 0,3 0 0,36 64 0,-48-100-32,0 0-1,1 0 0,0-1 1,0 0-1,1-1 1,17 14-1,-25-22-46,1 1 0,-1-1 0,0 0 0,1 0 0,-1 0 0,1 0 0,-1 0 0,1-1 0,0 1 0,-1-1 0,1 0 0,-1 1 0,1-1 0,0 0 0,-1-1 0,1 1 0,0 0 0,-1-1 0,1 1 0,-1-1 0,1 0 0,3-2 0,1 0-1246,-1-1 1,1 1-1,-1-1 0,0-1 1,0 1-1,8-10 1,-12 12 589,0 0 1,0 0 0,0 0-1,0-1 1,-1 1 0,0 0-1,1-1 1,-1 0 0,0 1-1,1-4 1,-1 2-280,9-14-2318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1:28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55 10208,'-16'2'4630,"16"-1"-4561,0-1 1,0 0-1,0 0 0,0 0 1,0 0-1,0 1 0,0-1 1,0 0-1,0 0 0,0 0 1,0 0-1,0 1 0,0-1 1,0 0-1,0 0 0,0 0 0,0 0 1,0 0-1,0 1 0,0-1 1,1 0-1,-1 0 0,0 0 1,0 0-1,0 0 0,0 1 1,0-1-1,0 0 0,0 0 1,1 0-1,-1 0 0,0 0 0,0 0 1,0 0-1,0 0 0,0 0 1,1 0-1,-1 0 0,0 1 1,0-1-1,0 0 0,5 2 579,-1-1-1,0 1 0,0 0 1,7 0-1,9 1 185,0 0 0,1-2 0,20-1 0,-14-1-453,312-16 1564,-298 13-1801,-21 2-730,1-1 0,-1-1 1,26-9-1,22-11-9205,-35 14 5655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1:28.7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5 7456,'-6'-1'1258,"-12"-2"643,17 3-1688,1 0 0,-1 0 0,0 0 1,1 0-1,-1 0 0,0 0 0,1 0 1,-1 0-1,0 0 0,1 1 0,-1-1 1,0 0-1,1 0 0,-1 1 0,0-1 1,1 0-1,-1 1 0,1-1 0,-2 1 1,-3 4 1723,-1-1 132,6-4-2025,0 0 0,0 1 0,0-1-1,0 0 1,0 0 0,0 0 0,0 0-1,0 0 1,0 0 0,0 1 0,0-1-1,0 0 1,0 0 0,0 0 0,0 0 0,0 0-1,0 0 1,0 1 0,0-1 0,0 0-1,0 0 1,0 0 0,0 0 0,0 0-1,0 0 1,1 0 0,-1 1 0,0-1 0,0 0-1,0 0 1,0 0 0,0 0 0,0 0-1,0 0 1,0 0 0,1 0 0,-1 0-1,0 0 1,0 0 0,0 0 0,0 0 0,0 0-1,0 0 1,1 0 0,-1 0 0,0 0-1,11 3 284,0 0 0,0-2 0,0 1 0,0-1 0,0-1 0,20-1 0,1 0-40,115-2 144,81 2-424,-142 1-1586,-29-4-4474,-23 3 2400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1:29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237 72 5408,'-14'-1'2504,"-19"3"7565,31-2-9785,-1 1 1,1-1-1,-1 1 1,1 0 0,0 0-1,-4 3 1,-2 1 35,-1 0 0,1 0 0,-1-1 0,0 0 0,1-1 0,-2 0 0,1 0 0,0-1 0,-14 2 0,19-4-240,-1-1 0,0 0 0,1 0 0,0 0 1,-1 0-1,1-1 0,0 0 0,-7-3 0,-3-1-183,11 5 21,-1-1-42,7 1 95,19-3-669,-17 3 186,10-4-1353,0 1 0,18-10 0,21-18-4374,2-3 1967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1:30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215 13 7232,'0'-1'360,"-1"1"0,1-1 0,0 0 1,0 0-1,0 0 0,0 0 0,0 0 1,0-5 4650,-11 8 2946,-1 1-6176,11-3-1760,-15 5 833,0 2-1,-20 10 1,34-15-787,-2 1 91,0 0 0,-1-1 0,1 1 0,-1-1 0,1 0 0,-1 0 0,1-1 0,-1 1 0,-9 1 0,14-3-147,0 0 0,0 0 0,-1 0 0,1 0 0,0 0 0,0 0 0,0 0 0,-1 0 0,1 0 0,0 0 0,0 0 0,0 0 0,0 0 0,-1 0 0,1 0 0,0 0 0,0-1 0,0 1 0,0 0 0,-1 0 0,1 0 0,0 0 0,0 0 0,0 0 0,0 0 0,0 0 0,0-1 0,-1 1 0,1 0 0,0 0 0,0 0 0,0 0 0,0-1 0,0 1 0,0 0 0,0 0 0,0 0 0,0 0 0,0-1 0,0 1 0,0 0 0,0 0 0,3-8 232,-2 5-260,7-26 150,-8 28-123,0 1-1,0-1 0,0 1 0,0-1 1,0 1-1,0-1 0,0 1 0,0-1 1,0 1-1,0-1 0,0 1 0,-1-1 1,1 1-1,0-1 0,0 1 1,-1-1-1,1 1 0,0 0 0,-1-1 1,1 1-1,0 0 0,-1-1 0,1 1 1,-1 0-1,1-1 0,0 1 0,-1 0 1,1 0-1,-1-1 0,1 1 0,-1 0 1,1 0-1,-1 0 0,0 0 0,-20 1-45,9 1 111,11-2-81,-1 0-1,1 0 0,0 0 1,-1 1-1,1-1 1,0 0-1,0 1 1,0-1-1,-3 2 0,-7 3-210,8-3-1721,10-1-2955,6-1 887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2:41.73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276 720 4384,'0'-1'54,"0"-5"1398,0-1-1,0 1 1,-1 0-1,-2-11 1,3 15-1262,-1 0 0,0 1 0,1-1 0,-1 1 0,0-1 0,0 1 0,0-1 0,0 1 0,0 0 0,0-1 0,-1 1 0,1 0 0,0 0 0,-1 0 0,1 0 1,0 0-1,-1 0 0,0 0 0,1 0 0,-1 1 0,-2-2 0,-3 1-113,0 0 0,1 0 1,-1 0-1,0 1 0,0 0 1,0 0-1,0 0 0,1 1 1,-1 0-1,0 1 0,-6 2 0,4-2-113,1 1-1,0 0 0,0 1 1,0 0-1,0 1 0,1-1 1,0 1-1,-9 8 0,8-5 8,0 1-1,0 0 0,1 0 1,1 1-1,-1 0 1,2 0-1,-1 0 1,1 1-1,-5 18 0,8-24 61,1 1 0,0 0-1,0-1 1,0 1 0,1 0-1,0 0 1,0-1-1,0 1 1,3 9 0,-2-11 30,0-1 0,0 1 1,1 0-1,-1 0 0,1-1 1,0 1-1,0-1 0,0 0 1,1 1-1,-1-1 0,1 0 1,0-1-1,0 1 0,0 0 1,4 2-1,-3-3 51,1 1 0,-1-1 1,1 0-1,0 0 0,0 0 0,0-1 0,0 1 0,0-1 1,1 0-1,-1-1 0,0 1 0,0-1 0,0 0 0,10-2 1,-5 1 14,-1-1 0,1-1 0,-1 1 0,0-1 0,0-1 0,0 0 0,9-5 0,-11 4-42,1-1-1,-1 1 1,0-1 0,-1-1 0,1 1-1,-1-1 1,-1 0 0,1 0 0,-1-1 0,-1 0-1,1 0 1,4-11 0,-2 0 67,0 0 0,-1 0-1,-2-1 1,4-25 0,-6 32-205,-1 0 0,0-19 1,-2 26-6,1 1-1,-1-1 1,0 1 0,0 0 0,0-1-1,-1 1 1,-4-8 0,4 9-41,-1 0-1,0 0 1,0 0-1,0 1 1,0-1 0,-1 1-1,0 0 1,-6-4-1,9 5 67,-1 1-1,1 0 0,-1 0 0,1 0 1,-1 0-1,0 1 0,1-1 0,-1 0 1,0 1-1,0-1 0,1 1 0,-1-1 1,0 1-1,0 0 0,0 0 0,1 0 1,-1 0-1,0 0 0,0 0 0,0 1 1,-3 0-1,0 1 188,5-3 32,12-4 215,-1 3-267,-1-1 0,1 0 1,-1-1-1,0-1 0,0 1 0,0-1 1,0-1-1,-1 0 0,0 0 0,0-1 0,13-13 1,-6 2-42,0-1 1,-1-1-1,-1 0 1,14-27 0,38-92 254,2-41-572,-57 160 52,-4 12-116,-7 8 278,1 0-1,-1 0 0,0 0 1,0 0-1,0 0 0,0 0 1,0 0-1,1 0 0,-1 0 1,0 0-1,0 0 0,0 0 1,0 0-1,0 0 1,0 0-1,1 0 0,-1 0 1,0 1-1,0-1 0,0 0 1,0 0-1,0 0 0,0 0 1,1 0-1,-1 0 0,0 0 1,0 0-1,0 0 0,0 0 1,0 1-1,0-1 0,0 0 1,0 0-1,0 0 0,0 0 1,0 0-1,1 0 1,-1 1-1,0-1 0,0 0 1,0 0-1,0 0 0,0 0 1,0 0-1,0 1 0,0-1 1,0 0-1,0 0 0,0 0 1,-1 0-1,4 42-123,-1-1 0,-3 0 1,-6 44-1,5-65 109,-30 321-71,-11 27 160,40-344-82,-65 344 649,39-255-300,28-107-252,-1-1 1,0 0-1,0 1 1,0-1-1,-4 5 1,6-10-61,0 1-1,-1-1 1,1 1 0,0-1 0,-1 1 0,1-1-1,-1 0 1,1 1 0,0-1 0,-1 0 0,1 1-1,-1-1 1,1 0 0,-1 0 0,1 1 0,-1-1-1,1 0 1,-1 0 0,1 0 0,-1 0 0,0 1-1,0-2 14,1 1 0,-1 0 0,0-1-1,1 1 1,-1 0 0,1-1 0,-1 1-1,1 0 1,-1-1 0,0 1 0,1-1-1,-1 1 1,1-1 0,0 0 0,-1 1-1,1-1 1,-1 1 0,1-1 0,0 0 0,-1 0-1,-2-7 47,0-1 0,1 1 0,-1 0 1,2-1-1,-1 0 0,1 1 0,0-1 0,1 0 0,1-10 0,-1 9-43,1-12-13,0 0-1,2 0 0,1 0 1,0 1-1,2-1 0,0 1 1,2 1-1,0-1 0,17-29 1,-18 39-15,0 1 1,1 0 0,0 0 0,0 1 0,1 0 0,0 1 0,0 0 0,1 0 0,0 1-1,1 0 1,0 1 0,17-8 0,-13 8-54,1 0 1,0 1-1,0 1 0,1 0 0,-1 2 1,1 0-1,0 0 0,30 2 0,34 9-3223,-52-5 1434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2:03.59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281 41 2720,'-1'-2'589,"0"0"0,0-1 0,0 1 1,0-1-1,1 1 0,-1-1 0,1 1 0,0-1 0,0 1 1,0-1-1,0-3 0,0-2 234,0 8-816,0 0 1,0 0-1,0 0 0,0 0 1,0 0-1,0 0 0,0 1 1,0-1-1,0 0 0,0 0 1,0 0-1,0 0 0,0 0 0,0 0 1,0 0-1,0 0 0,0 0 1,0 0-1,0 0 0,0 0 1,0 0-1,0 0 0,0 0 1,0 0-1,0 0 0,0 0 1,0 0-1,0 1 0,0-1 1,0 0-1,-1 0 0,1 0 1,0 0-1,0 0 0,0 0 1,0 0-1,0 0 0,0 0 0,0 0 1,0 0-1,0 0 0,0 0 1,0 0-1,0 0 0,0 0 1,0 0-1,0 0 0,-1 0 1,1-1-1,0 1 0,0 0 1,0 0-1,0 0 0,0 0 1,0 0-1,0 0 0,0 0 1,0 0-1,0 0 0,0 0 0,0 0 1,0 0-1,0 0 0,0 0 1,0 0-1,0 0 0,0 0 1,0 0-1,0-1 0,-5 7 155,3-4 39,-1 1-47,1-1 0,-1 1 1,0 0-1,1 1 1,0-1-1,-1 0 0,1 1 1,-3 6-1,-10 36 643,11-32-605,-85 318 2048,39-134-1547,39-150-550,4-21 79,-17 50 0,15-51 69,8-22-40,0 0 0,0 1 0,-1-1 0,1 0 0,-1 0 0,0 0 0,0 0 0,-4 5-1,5-9-268,1 0-1,0 0 1,0 0-1,-1 0 1,1 0-1,0 1 1,0-1-1,-1 0 0,1 0 1,0 0-1,-1 0 1,1 0-1,0 0 1,0 0-1,-1 0 1,1 0-1,0 0 1,-1 0-1,1 0 0,0 0 1,0 0-1,-1 0 1,1 0-1,0-1 1,0 1-1,-1 0 1,1 0-1,0 0 1,0 0-1,-1 0 0,1-1 1,0 1-1,0 0 1,-1 0-1,1 0 1,0-1-1,0 1 1,0 0-1,0 0 1,0-1-1,-1 1 0,1 0 1,0 0-1,0-1 1,0 1-1,0 0 1,0-1-1,0 1 1,0-1-280,-1 0 0,1 1 0,0-1 0,0 1 0,-1-1 1,1 0-1,0 1 0,0-1 0,0 0 0,0 1 0,0-1 1,0 1-1,0-1 0,0 0 0,0 1 0,0-1 0,0 0 1,1 1-1,-1-1 0,0 0 0,1 0 0,8-1-2416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2:04.32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3 407 4640,'-1'-1'146,"1"0"1,0 0 0,-1 1-1,1-1 1,0 0 0,0 0-1,-1 0 1,1 1-1,0-1 1,0 0 0,0 0-1,0 0 1,0 1-1,0-1 1,0 0 0,0 0-1,1 0 1,-1 0-1,0 1 1,0-1 0,1-1-1,9-19 1340,-8 16-1003,12-27 684,-5 12-637,0 1-1,1 0 1,14-19 0,91-96 1823,-108 127-2210,15-16 358,50-39 0,-72 61-507,1 0-1,0 1 0,0-1 1,0 0-1,0 1 1,0-1-1,0 1 1,0-1-1,0 1 1,0 0-1,0-1 0,0 1 1,0 0-1,1 0 1,-1-1-1,0 1 1,0 0-1,0 0 1,0 0-1,0 1 0,0-1 1,0 0-1,2 1 1,-2-1 14,0 1 0,0 0 0,0 0 0,0 0 0,0 0 1,0 0-1,0 0 0,-1 0 0,1 0 0,0 0 0,-1 0 0,1 0 0,-1 0 1,1 0-1,-1 0 0,1 1 0,-1-1 0,0 0 0,0 0 0,1 1 0,-1 1 1,1 12 111,0 1 1,-1 0 0,-1 0 0,0 0 0,-6 23 0,5-30-59,-6 28 127,7-34-115,1 0 1,0 0-1,-1 0 0,1 0 0,0-1 0,1 1 0,-1 0 0,0 0 0,2 4 0,-2-7-50,0 0 0,0 0-1,0 0 1,0 0 0,0 0 0,0 0 0,0 0 0,0 0 0,0-1-1,0 1 1,0 0 0,0 0 0,0 0 0,0 0 0,0 0 0,1 0-1,-1 0 1,0 0 0,0 0 0,0-1 0,0 1 0,0 0 0,0 0 0,0 0-1,0 0 1,0 0 0,0 0 0,0 0 0,1 0 0,-1 0 0,0 0-1,0 0 1,0 0 0,0 0 0,0 0 0,0 0 0,0 0 0,0 0-1,1 0 1,-1 0 0,0 0 0,0 0 0,0 0 0,0 0 0,0 0 0,0 0-1,0 0 1,0 0 0,0 0 0,1 0 0,-1 0 0,0 0 0,0 0-1,0 0 1,0 0 0,0 0 0,0 0 0,0 1 0,0-1 0,0 0 0,0 0-1,0 0 1,1 0 0,-1 0 0,0 0 0,0 0 0,0 0 0,0 0-1,0 1 1,0-1-4,47-80 1223,10-26-1472,-56 102 221,1 1-127,0-1 1,1 0-1,-1 0 0,6-6 0,-8 10 113,1 0-1,-1-1 1,0 1-1,1 0 1,-1-1-1,0 1 1,1 0-1,-1 0 1,1 0-1,-1-1 1,1 1-1,-1 0 0,0 0 1,1 0-1,-1 0 1,1 0-1,-1 0 1,1 0-1,-1 0 1,1 0-1,0 0 1,0 0-1,-1 0 1,1 1 0,0-1-1,-1 1 1,1-1 0,-1 1 0,1-1-1,-1 1 1,1-1 0,-1 1-1,1 0 1,-1-1 0,1 1-1,-1 0 1,0-1 0,1 1-1,-1 1 1,17 44-29,-10-24 123,10 20 0,-14-36-31,0 0-1,0 0 1,1-1 0,0 1-1,0-1 1,0 0-1,1 0 1,5 4 0,-7-6 23,1-1 1,0 0 0,0 0-1,-1 0 1,1 0 0,0-1-1,1 0 1,-1 0 0,0 0-1,0 0 1,7 0 0,5 0 253,26-3 0,-31 2-248,41-5 383,62-13-1,-44 2-3810,-45 12 1283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2:06.12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304 718 4992,'0'0'1589,"-10"-5"2806,6 5-4213,1 1 1,-1 0 0,0 0 0,0 0 0,1 1 0,-1-1-1,0 1 1,-6 4 0,-5 2 86,-15 7-113,1 1 0,1 1-1,0 2 1,-25 22 0,43-32-101,0 0 0,1 1 0,-12 15 0,18-21 2,1-1 0,0 1 0,0-1-1,0 1 1,0 0 0,0 0 0,1 0 0,0 0 0,0 0 0,0 0 0,0 0 0,1 0 0,-1 0 0,1 0 0,1 6 0,-1-8 2,0 0 1,1-1 0,-1 1 0,1-1 0,0 1-1,-1-1 1,1 1 0,0-1 0,0 1 0,0-1-1,0 0 1,0 0 0,0 1 0,0-1 0,1 0-1,-1 0 1,0 0 0,1 0 0,-1 0 0,1 0-1,-1-1 1,1 1 0,-1 0 0,1-1 0,-1 1-1,1-1 1,0 0 0,-1 1 0,1-1 0,0 0-1,1 0 1,3 0 111,0 0 0,0 0 0,0-1-1,0 0 1,0 0 0,0 0 0,8-3-1,-3-1-40,-1 0 1,1-1-1,-1 0 0,0 0 0,0-1 0,-1 0 0,0-1 0,-1 0 0,1-1 0,-1 0 0,-1 0 0,8-11 0,-11 12-140,0 1 0,-1-1 0,0 0-1,0 0 1,0 0 0,2-16 0,3-8-351,-8 23-493,-1 7 291,-2 6 87,-1 7 344,0 1 0,1-1 0,1 1 0,-1 0 0,2 0 0,0 1 0,0 21 0,2-27 182,0 0 0,0 1 0,1-1 1,0 0-1,0 0 0,1 0 0,-1 0 0,8 12 0,-8-17-1,-1 0-1,1 0 1,-1-1 0,1 1-1,-1 0 1,1-1-1,0 1 1,0-1-1,-1 0 1,1 0-1,0 1 1,0-1-1,1-1 1,-1 1-1,0 0 1,0 0-1,0-1 1,1 1-1,-1-1 1,0 0-1,0 0 1,1 1-1,-1-1 1,0-1-1,0 1 1,1 0-1,-1-1 1,0 1 0,0-1-1,1 0 1,-1 1-1,0-1 1,2-2-1,17-8 332,-1 0 0,34-28-1,-41 29-302,28-21 12,-2-1-1,-2-3 1,0-1-1,31-41 1,-28 22-75,-2-2-1,-3-2 1,-2-1 0,32-84 0,-54 116-183,-1 0 0,9-43 0,-17 51-190,-4 12-87,2 8 423,0 0 0,-1 0 0,1 0 0,0 0 0,0-1 1,-1 1-1,1 0 0,0 0 0,0 0 0,-1 0 1,1 0-1,0 0 0,-1 0 0,1 1 0,0-1 1,0 0-1,-1 0 0,1 0 0,0 0 0,0 0 0,-1 0 1,1 0-1,0 0 0,0 1 0,0-1 0,-1 0 1,1 0-1,0 0 0,0 1 0,0-1 0,-1 0 0,-3 5-49,0 0-1,0 0 0,0 0 1,0 1-1,1-1 0,0 1 1,-4 10-1,-21 51 20,4 2-1,2 0 1,-16 93 0,34-139 2,1-1 0,1 34 1,2-43 79,1 0 1,0 0 0,1 0 0,1 1 0,6 18-1,-7-28 37,-1 0 0,1 0-1,1 0 1,-1 0-1,0 0 1,1 0-1,0-1 1,0 1-1,0-1 1,0 0 0,1 0-1,6 5 1,-7-6-3,0-1 0,0 1 0,0-1 1,0 0-1,0 1 0,0-2 0,0 1 1,0 0-1,0-1 0,1 1 0,-1-1 1,0 0-1,0 0 0,0 0 0,1 0 1,-1-1-1,0 1 0,0-1 0,5-1 1,-2-1 8,1 0 0,-1-1 0,0 1 0,0-1 0,0 0 0,-1-1 0,1 1 0,-1-1 0,0 0 0,5-7 0,0-2-23,0 0-1,0-1 1,9-22-1,5-21-51,23-85 0,-36 104 111,30-95-452,23-144 0,-63 272 329,0 1-88,0-1-1,0 1 1,0-1-1,-1 1 1,0-1-1,0 0 1,-2-8-1,2 13 81,0 1-1,0-1 1,0 1 0,0-1-1,0 1 1,0-1 0,-1 1-1,1-1 1,0 1 0,0-1-1,0 1 1,-1 0 0,1-1-1,0 1 1,-1 0 0,1-1-1,0 1 1,-1 0 0,0-1-1,-5 4-251,-3 15 33,8-18 239,-17 49 50,1 0 0,3 1 0,2 0 0,2 1 0,2 0 0,3 1 0,2-1 0,2 1 0,8 70 0,-6-109 23,1 0 0,0-1 0,1 1 0,1 0 0,0-1 0,1 0 0,9 19 0,-10-25 26,0 0 0,0 0 0,1-1 0,-1 1 0,1-1 0,0-1 0,1 1 0,-1 0 0,1-1 0,0 0 0,0-1 0,0 1 0,0-1 0,1-1 0,10 5 0,-4-4-1186,1-1 1,-1 0 0,24 0 0,4 1-1775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2:12.19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3 903 2976,'-2'13'12614,"19"-32"-12333,-11 13 610,32-35-24,46-61-1,-5-18-450,91-186 0,-160 287-268,-1-1 0,-1 0 0,-1 0 0,-1-1 0,-1 0 0,0 0 0,2-42 0,-7 61-140,0-1 0,0 1 0,-1 0 0,1-1 0,-1 1 0,1 0 0,-1-1 0,0 1 1,0 0-1,-2-3 0,3 4-14,0 1 1,-1-1-1,1 1 0,-1-1 1,1 1-1,0-1 1,-1 1-1,1 0 1,-1-1-1,1 1 1,-1-1-1,0 1 1,1 0-1,-1 0 1,1-1-1,-1 1 1,1 0-1,-1 0 1,0 0-1,1 0 1,-1 0-1,1-1 1,-1 1-1,0 0 1,1 1-1,-1-1 1,0 0-1,1 0 0,-1 0 1,1 0-1,-1 0 1,0 0-1,1 1 1,-1-1-1,1 0 1,-1 1-1,1-1 1,-1 0-1,1 1 1,-1-1-1,1 1 1,-1-1-1,0 1 1,-5 5-21,1 0 1,-1 1-1,1 0 1,1-1-1,-1 1 1,-6 15-1,-16 47-116,27-68 143,-69 255-25,66-245 37,-32 152-77,-13 54 128,28-133-8,-61 222 880,79-299-770,0 0 0,-1-1 1,0 1-1,-7 10 0,10-16-141,-1 1 0,0-1 0,0 0 0,0 0 0,0 0 0,-1 0 1,1 0-1,0 0 0,0 0 0,-1 0 0,1 0 0,0 0 0,-1-1 0,1 1 0,-1 0 0,1-1 0,-1 1 0,1-1 0,-1 0 0,1 0 0,-1 1 0,0-1 0,1 0 1,-1 0-1,-2-1 0,2 0-9,0 1 1,1-1-1,-1 0 1,1 0 0,-1 1-1,1-1 1,0 0 0,-1 0-1,1-1 1,0 1-1,0 0 1,0 0 0,0-1-1,0 1 1,0-1-1,0 1 1,0 0 0,0-1-1,1 0 1,-2-2-1,0-1 14,1 1 0,0-1 0,0 1 0,0-1 0,0-8 0,1 3-28,1 0 1,0 0 0,1-1-1,0 1 1,1 1 0,0-1 0,0 0-1,1 1 1,0 0 0,1-1-1,0 2 1,1-1 0,-1 1 0,2-1-1,-1 2 1,15-15 0,7-2-15,1 1 1,1 2-1,43-24 1,-44 27 32,1-1-20,-1-1 1,-1-2-1,-1-1 1,42-45-1,-40 33 50,-1-1-1,-1-2 0,23-46 0,140-248 345,-178 309-423,-1 1 1,-1-1-1,-1-1 0,-1 0 1,7-34-1,-14 53 25,-1 1-1,1-1 0,-1 0 0,0 0 0,0 0 1,-1 1-1,1-1 0,-1 0 0,0 0 1,0 1-1,-1-1 0,1 1 0,-1-1 1,0 1-1,-1 0 0,-2-5 0,4 8-11,0 0 0,0 0-1,0 0 1,1 1 0,-1-1-1,0 1 1,0-1 0,-1 1-1,1-1 1,0 1 0,0-1-1,0 1 1,0 0 0,0 0-1,0 0 1,0-1 0,-1 1-1,1 0 1,0 0 0,0 1-1,0-1 1,0 0-1,0 0 1,-1 0 0,1 1-1,0-1 1,0 1 0,0-1-1,0 1 1,0-1 0,0 1-1,-1 0 1,-3 2-24,1 0-1,-1 1 0,1-1 1,-7 8-1,3-2 9,0 1-1,1 0 0,1 0 1,-1 0-1,-7 21 1,-19 60-134,28-74 109,-3 10 42,1 1 0,-5 48 1,3 57 20,8-93-11,-1 24-4,8 84 0,-3-128 58,0 0 1,2 0-1,0-1 0,13 33 0,-17-49-4,0 0 0,1-1-1,-1 1 1,0-1 0,1 0 0,0 1-1,-1-1 1,1 0 0,0 0 0,0 0-1,0 0 1,0 0 0,0-1 0,1 1-1,-1-1 1,0 1 0,1-1 0,-1 0 0,1 0-1,0 0 1,-1 0 0,1 0 0,5 0-1,-3-1 43,0 0 0,0 0 0,0-1 0,0 1-1,0-1 1,0 0 0,0-1 0,0 1 0,0-1-1,0 0 1,0 0 0,5-4 0,4-2-30,1-1-1,-2 0 1,1-1 0,-1-1 0,11-11 0,-4 1 16,-2 0 1,0-1 0,26-44-1,51-138 102,-85 183-284,-8 17 71,1-1 0,-1 1 0,0-1 0,0 0-1,0 0 1,-1 0 0,1 0 0,0-7 0,-8 46-299,5-27 267,-1 22-121,1 48 1,3-14 379,0 12-269,-1-66 77,0 0 0,1 0 0,0 0-1,1-1 1,0 1 0,4 9 0,0-4 128,-7-11-106,1-1 0,0 0 0,0 0 0,0 1 1,0-1-1,1 0 0,-1 0 0,1 0 0,-1 0 0,1 0 0,2 1 1,-3-2 59,4-1 106,-2 0-147,0 0 0,0-1 0,0 0 0,0 1 0,-1-1-1,1-1 1,0 1 0,0 0 0,-1-1 0,1 1 0,-1-1 0,1 0-1,-1 1 1,0-1 0,1 0 0,2-5 0,5-4 28,-2-1 0,10-15 0,-12 17 10,3-7-79,-1 0 0,0 0 0,-1 0 1,8-36-1,-6 22 43,9-21-212,-15 47 31,-3 4 150,1 1 1,-1-1-1,0 0 1,1 1-1,-1-1 0,0 1 1,0-1-1,1 0 1,-1 1-1,0-1 1,0 0-1,0 0 1,0 1-1,0-1 0,0 0 1,0 0 80,0 1-96,0-1 1,0 1-1,0-1 1,0 1 0,0-1-1,0 0 1,0 1-1,0-1 1,0 1-1,0-1 1,1 1 0,-1-1-1,0 1 1,0-1-1,0 1 1,1-1 0,-1 1-1,0 0 1,1-1-1,-1 1 1,0-1 0,1 0-1,3-12 187,-7 5-416,1 5 213,1 3 110,1 1-32,1 1-140,0 0 0,0 0 0,0 0 0,0 0-1,-1 1 1,1-1 0,0 3 0,-5 146-151,13-22 223,-8-122 2,0 0-1,0-1 1,1 1 0,0-1-1,0 1 1,1-1 0,0 1 0,0-1-1,0 0 1,6 7 0,-6-8 68,-2-4-48,0 0 1,-1 0-1,1 0 0,0 0 0,0 0 0,-1 0 0,1-1 1,0 1-1,0 0 0,0-1 0,0 1 0,0-1 0,0 1 1,0-1-1,0 1 0,1-1 0,-1 1 0,0-1 1,0 0-1,0 0 0,0 0 0,0 0 0,1 0 0,-1 0 1,0 0-1,0 0 0,2 0 0,0-1 44,0 0-1,-1 0 0,1 0 1,0 0-1,0 0 1,-1-1-1,1 1 1,-1-1-1,1 0 1,1-2-1,64-62 643,-60 56-705,0-1 1,0 1-1,-1-2 0,0 1 1,6-16-1,4-11 90,23-60 145,-27 60-285,-7 22-17,-1 0-1,0-1 1,-1 1-1,0-1 1,-1 0-1,0-27 1,-9 56-341,1 15 273,2 1 1,0 0-1,2-1 1,2 30-1,0-7 88,-1-37 88,1 0 1,0-1 0,1 1-1,0-1 1,4 13-1,-4-18-24,1 0-1,-1-1 0,2 1 1,-1-1-1,1 0 0,-1 0 1,2 0-1,-1-1 0,1 1 1,7 6-1,-4-4 61,1 0 0,1-1 0,17 10 1,-22-14-53,-1-1 1,1 0 0,0-1 0,0 1 0,0-1 0,0 0-1,0 0 1,0-1 0,0 1 0,1-1 0,6-1 0,-7 1 12,5-1 219,1 0 1,20-6-1,-28 6-212,1 0 0,-1 0 0,0 0 0,0-1 0,0 0 0,0 0 0,0 0 0,-1 0 0,1 0 0,-1 0 0,1-1 0,-1 1 0,3-5-1,2-3-18,-1 0 0,0-1 0,-1 0 0,6-18 0,10-48-89,-14 48 65,16-41-1,-22 66-58,1 0 0,0 0 0,0 0 0,0 0 0,0 1 0,0-1 0,4-3 0,-5 6 51,0 1 0,0-1 0,0 0 1,0 1-1,0-1 0,0 1 0,0-1 0,0 1 0,0-1 0,0 1 1,0 0-1,0 0 0,0-1 0,0 1 0,1 0 0,-1 0 0,0 0 1,0 0-1,0 0 0,0 0 0,0 1 0,0-1 0,0 0 0,0 1 1,1-1-1,-1 0 0,0 1 0,0-1 0,0 1 0,-1 0 0,1-1 1,0 1-1,0 0 0,0-1 0,1 2 0,4 5-9,0-1-1,-1 0 1,0 1 0,0 0-1,6 12 1,4 4 30,-14-21 6,0-1 7,0 0-1,-1 0 1,1 1-1,0-1 1,-1 0-1,1 0 1,-1 0-1,0 0 1,1 1-1,-1-1 1,0 0-1,1 3 1,-1-4 65,0 0-66,0 0 1,1 0 0,-1 0-1,0-1 1,0 1 0,0 0-1,1 0 1,-1 0-1,0-1 1,0 1 0,0 0-1,0 0 1,1 0-1,-1-1 1,0 1 0,0 0-1,0 0 1,0-1-1,0 1 1,0 0 0,0-1-1,0 1 1,0 0 0,0 0-1,0-1 1,0 1-1,0 0 1,0 0 0,0-1-1,0 1 1,0 0-1,0-1 1,0 1 0,-2-12 134,2 11-101,-3-11 136,2 5-185,0 0 0,0 0 0,-1 0-1,-5-11 1,7 16-23,-1 1 0,0 0-1,1 0 1,-1-1-1,0 1 1,0 0 0,0 0-1,0 0 1,0 0 0,0 0-1,0 0 1,0 0 0,-1 1-1,1-1 1,0 0-1,0 1 1,-1-1 0,1 0-1,0 1 1,-1 0 0,1-1-1,0 1 1,-1 0-1,1 0 1,-1 0 0,1-1-1,-1 2 1,1-1 0,-2 0-1,1 1-11,0-1 1,0 1-1,0-1 0,0 1 0,0 0 0,0 0 1,0 0-1,0 0 0,1 0 0,-1 0 0,0 1 1,1-1-1,-1 0 0,-1 4 0,-17 25-256,11-16 210,0 1-12,0 0 1,1 1-1,0 0 1,2 1 0,-9 28-1,13-36 103,0-1-1,0 1 1,1 0-1,1 0 1,-1-1-1,1 1 1,1 0-1,0 0 1,0-1-1,1 1 1,0 0-1,0-1 1,4 11-1,-4-16 5,-1 0-1,1 0 1,0 1-1,0-1 1,0 0-1,0-1 1,1 1-1,-1 0 1,1-1-1,-1 1 1,1-1-1,0 0 1,4 3-1,-5-4 8,0-1-1,0 1 1,0 0-1,0-1 1,0 1 0,0-1-1,0 0 1,0 0-1,0 1 1,0-1 0,0-1-1,0 1 1,0 0-1,1 0 1,-1-1 0,0 1-1,0-1 1,0 0-1,-1 0 1,1 0 0,0 0-1,3-2 1,0 0 23,-1-1 0,1 0 0,-1 0 0,0 0 0,0-1 0,0 1 0,-1-1 0,1 0 0,-1 0 0,0 0 0,3-10 0,2-5-1,8-38 1,-13 47-4,14-66 84,10-106-1,-23 129-125,-3-1 0,-7-68 0,0 67-143,-16-59-1,21 107 79,-1 0 0,0 1 0,-1-1 0,-3-7 1,6 14 48,-1 1 1,1-1 0,0 0 0,0 1 0,-1-1 0,1 1 0,-1-1 0,1 1 0,-1-1 0,1 1 0,0-1 0,-1 1 0,0-1 0,1 1 0,-1 0 0,1-1 0,-1 1 0,1 0-1,-2-1 1,2 1 4,-1 0-1,1 0 0,-1 0 0,1 0 1,0 0-1,-1 1 0,1-1 1,-1 0-1,1 0 0,0 0 0,-1 1 1,1-1-1,0 0 0,-1 0 0,1 1 1,0-1-1,-1 0 0,1 0 0,0 1 1,0-1-1,-1 0 0,1 1 0,-10 23-310,5-5 219,0 0 0,2 0 0,0 1 0,1 29 0,8 80 79,-4-97 64,2 12-118,1 0 1,3 0-1,14 47 0,-14-65 77,1-1 1,1-1-1,2 1 1,0-2-1,1 0 0,26 34 1,-30-46 76,0-1 0,1 0 1,0-1-1,0 0 0,1 0 1,1-1-1,-1 0 0,1-1 1,0-1-1,1 0 0,0 0 1,0-2-1,0 1 0,0-2 1,27 5-1,-35-8-47,0 1 0,-1-1 0,1-1 0,0 1 0,0-1 0,-1 1 0,1-1 0,0-1 0,-1 1 0,1-1 0,-1 1 0,0-1 0,1-1 1,-1 1-1,0 0 0,0-1 0,-1 0 0,1 0 0,0 0 0,3-5 0,0 0 23,0-1-1,-1 0 1,-1 0 0,1 0 0,-1-1-1,-1 0 1,0 0 0,4-12 0,1-9-74,41-152-286,-50 182 290,0 0 0,0 0-1,0 0 1,0 0-1,1 0 1,-1 0-1,0 0 1,0 1 0,1-1-1,-1 0 1,1 0-1,-1 0 1,0 1-1,1-1 1,0 0-1,0-1 1,0 2 5,-1 0-1,0 1 1,1-1 0,-1 0-1,0 0 1,0 0 0,1 0-1,-1 0 1,0 1 0,1-1-1,-1 0 1,0 0 0,0 1 0,1-1-1,-1 0 1,0 0 0,0 1-1,1-1 1,-1 0 0,0 1-1,0-1 1,0 0 0,0 1-1,0-1 1,1 0 0,-1 1-1,9 33-293,-1 10 273,-3 1 0,-1-1 0,-3 69 0,-2-102 73,0 0 0,-1-1 1,0 1-1,0 0 0,-6 11 0,8-19-2,-1-1-1,-1 1 0,1-1 0,0 0 1,-1 1-1,1-1 0,-1 0 1,0 0-1,1 0 0,-1 0 1,0 0-1,0 0 0,0-1 1,-1 1-1,1-1 0,0 1 1,-1-1-1,1 0 0,-1 0 1,1 0-1,-1 0 0,1 0 1,-1-1-1,-3 1 0,-11 0 30,1-1-1,-1-1 0,1 0 1,-19-5-1,-63-19 17,74 13-57,132 6-255,-41 2 296,-17 3-119,-29 1-163,-1 0 1,0-1-1,0-1 0,0-2 1,32-8-1,-49 11 218,-2 1-243,-1 0 1,1 0 0,-1 0 0,1 0-1,0 0 1,-1-1 0,1 1 0,0 0 0,-1-1-1,1 1 1,-1 0 0,1-1 0,-1 1-1,1 0 1,-1-1 0,1 1 0,-1-1 0,1 1-1,-1-1 1,0 1 0,1-1 0,-1 1 0,0-1-1,1 0 1,-1 1 0,0-1 0,0 1-1,1-1 1,-1 0 0,0 1 0,0-1 0,0 0-1,0 1 1,0-1 0,0 1 0,0-1-1,0 0 1,0 1 0,-1-2 0,-5-13-6039,1 1 2069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2:12.54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61 51 9056,'-38'-13'4096,"20"10"-3552,13-2 672,5 10-768,0-10-160,9 1-192,5-5-384,5 6 160,9-6-2432,2 4 1440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2:17.27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125 9 2240,'0'-8'8926,"0"21"-1112,0-10-7728,0 0 0,0 0 0,0 0 0,1 1-1,-1-1 1,1 0 0,0 0 0,0 0 0,0-1 0,3 5 0,-2-4 57,1 1-1,-1-1 1,1 0 0,-1 1 0,0 0 0,0 0-1,-1-1 1,1 1 0,-1 0 0,0 0 0,0 0-1,0 1 1,-1-1 0,1 0 0,-1 0 0,0 0 0,-1 9-1,-2 13 327,3-17-327,-1 0 1,0 0-1,-1 0 1,0 0 0,0-1-1,-8 17 1,5-14-139,-2 0 0,1-1 0,-1-1 1,-1 1-1,-15 15 0,15-18-1411,0 0 1,0-1-1,0 0 1,-10 5-1,-11 5-2587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2:24.48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0 922 3712,'1'0'884,"1"-1"0,-1 1 1,1 0-1,-1 0 0,1-1 1,-1 1-1,0-1 0,1 1 1,-1-1-1,2-1 0,13-11 1459,7-19-2035,-8 4 135,-1-1-1,17-50 0,-15 36-340,154-332 218,-158 354-252,-8 14-32,1 0 0,-1-1 0,-1 0 0,0 0 0,0 0 0,4-16 0,-6 21-67,2-22-244,-3 24 249,0 0 1,0 0-1,0 0 1,0 0-1,0 0 1,0 0-1,0 0 1,-1 0-1,1 0 0,0 0 1,0 1-1,-1-1 1,1 0-1,-1 0 1,1 0-1,0 0 1,-1 0-1,0 1 1,1-1-1,-2-1 1,2 2-1,-1 0 1,0 0-1,1 0 1,-1 0 0,0 0-1,0 0 1,1 0-1,-1 0 1,0 0-1,1 0 1,-1 1-1,0-1 1,1 0 0,-1 0-1,0 1 1,1-1-1,-1 0 1,1 1-1,-1-1 1,0 1-1,1-1 1,-1 1-1,1-1 1,-1 1 0,1-1-1,-1 2 1,0-1-67,-9 9-23,2 0 0,-1 0 0,1 1 0,1 0-1,0 0 1,1 1 0,0 0 0,0 0 0,-4 16 0,-3 16-8,-9 59 0,19-88 96,-1 8 27,-14 83 51,16-90 81,1 1 1,0-1 0,2 0 0,2 24 0,-2-36-25,0 0 1,0 0-1,0-1 1,0 1-1,1 0 0,-1-1 1,1 1-1,0-1 1,0 1-1,3 2 0,-4-4-27,0-1 0,0 0 0,1 1 0,-1-1 0,1 0 0,-1 0 0,1 0 0,-1 0 0,1-1 0,0 1 0,-1 0 0,1-1 0,0 1 0,-1-1 0,1 1 0,0-1 0,0 0 0,0 0 0,-1 0 0,1 0 0,0 0 0,0 0 0,3-1 0,3-2 47,-1 0 0,1 0 0,-1-1 0,0 0 0,0 0 0,0-1 0,-1 1-1,0-2 1,8-6 0,-11 9-111,22-21 103,-1 0 1,27-37-1,36-60-24,-28 37-79,-34 50-36,-1-2 0,-1-1 0,-2-1 0,-2 0 0,-2-2 0,23-76 0,-39 112-12,0-1 1,-1 0-1,0 0 0,0-9 0,0 12-6,-1 0 0,1 0-1,0 0 1,-1 0-1,1 0 1,-1 1 0,1-1-1,-1 0 1,0 0-1,0 0 1,0 0 0,0 1-1,-1-3 1,1 4 27,1-1 1,-1 1 0,1 0 0,0 0-1,-1 0 1,1 0 0,0 0-1,-1-1 1,1 1 0,-1 0 0,1 0-1,0 0 1,-1 0 0,1 0-1,-1 0 1,1 1 0,0-1 0,-1 0-1,1 0 1,-1 0 0,1 0-1,0 0 1,-1 1 0,1-1 0,0 0-1,-1 0 1,1 0 0,0 1-1,-1-1 1,1 0 0,0 1 0,-1-1-1,1 0 1,0 0 0,0 1-1,0-1 1,-1 1 0,1-1 0,0 0-1,0 1 1,0-1 0,0 1-1,-8 17-257,4-5 208,0 0 1,-9 16-1,-24 64 160,14-32-85,-4 13 132,3 1 0,-16 87-1,24-98-73,-4 16 220,2-6-246,18-73-26,0 0 0,-1 1 0,1-1 0,-1 0 0,1 0 0,-1 0 0,1 1 0,-1-1 0,0 0 0,0 0 0,1 0 0,-1 0 0,0 0 0,0-1 0,-1 2 0,-10 15 154,11-16-297,3-7 3085,-1 4-2939,-1-1 1,1 1 0,-1-1-1,1 1 1,0-1-1,0 1 1,0 0 0,0-1-1,0 1 1,3-3 0,18-25 35,-9 13 12,59-68-324,-71 83 226,0 0 1,1 0-1,-1 1 1,1-1-1,0 0 0,-1 1 1,1 0-1,0-1 1,0 1-1,0 0 0,0 0 1,4-2-1,-5 3-1,0 0 1,0 0-1,0 0 0,0 0 1,0 0-1,0 1 0,0-1 0,1 0 1,-1 0-1,0 1 0,0-1 1,0 1-1,0-1 0,0 1 0,0-1 1,0 1-1,-1 0 0,1-1 0,0 1 1,0 0-1,0 0 0,-1-1 1,1 1-1,0 0 0,-1 0 0,1 0 1,0 1-1,6 10-32,-1 0 1,-1 1-1,1-1 0,3 16 0,-6-17 67,0 0-1,1 0 0,1 0 0,0 0 0,0-1 0,1 0 0,10 14 0,-14-22 30,0 0-1,-1 0 1,1 0-1,0 0 1,0-1 0,0 1-1,0-1 1,1 1-1,-1-1 1,0 0 0,1 0-1,-1 0 1,0 0-1,1 0 1,-1-1 0,1 1-1,-1-1 1,1 1-1,0-1 1,-1 0 0,1 0-1,-1 0 1,1 0-1,0-1 1,-1 1 0,1-1-1,-1 1 1,1-1-1,-1 0 1,0 0 0,1 0-1,-1 0 1,0-1-1,0 1 1,1-1 0,-1 1-1,0-1 1,0 0-1,1-1 1,6-7 53,-1-1-1,-1 1 1,0-1-1,0-1 1,-1 1-1,0-1 1,-1 0-1,5-18 1,-7 20-110,0 0 0,-1 0 0,-1 0 0,0 0 0,0 0 0,-1 0 0,0 0 0,0 0 0,-1 0 0,-1 0 0,-4-16 0,6 26 2,0-1 0,0 1 0,0-1 0,0 1 0,0-1 0,0 1 0,0-1 0,-1 1 0,1-1 0,0 1 0,0-1 0,-1 1 0,1 0 0,0-1 0,-1 1 1,1-1-1,0 1 0,-1 0 0,1-1 0,0 1 0,-1 0 0,1-1 0,-1 1 0,1 0 0,-1 0 0,1 0 0,-1-1 0,1 1 0,-1 0 0,1 0 0,-1 0 0,1 0 1,-1 0-1,1 0 0,-1 0 0,1 0 0,-1 0 0,1 0 0,-1 0 0,1 0 0,-1 0 0,0 1 0,0-1-19,-1 1 1,1 0-1,-1 0 0,1 0 0,0 0 1,0 0-1,0 1 0,0-1 0,0 0 1,0 0-1,-1 3 0,-3 4 9,1 0 0,1 1 0,0 0-1,0-1 1,1 1 0,0 0-1,0 1 1,1-1 0,0 0 0,1 0-1,0 1 1,0-1 0,1 0 0,0 0-1,1 1 1,0-1 0,3 9 0,-3-14 55,1-1 1,-1 1 0,1 0 0,0-1-1,0 0 1,0 1 0,0-1 0,0-1 0,1 1-1,-1 0 1,1-1 0,0 0 0,0 1-1,0-2 1,0 1 0,0 0 0,0-1-1,6 1 1,1 1 28,0 0-1,1-2 1,-1 1-1,1-1 0,21-2 1,-15 0-64,0-2 1,-1 0-1,19-6 0,-23 4-1055,0 1-1,0-2 1,-1 0 0,18-11-1,-6 2-1032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2:24.83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37 186 6656,'-37'-15'3008,"37"18"-2624,6-3 1216,8 0-960,8-9 864,6 1-864,19-17 0,11 4-352,31-9-64,6 6-128,18-6 0,-8 4-32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2:28.15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53 988 3968,'1'0'6185,"7"-5"-4011,13-10-763,2-8-721,0 0 0,-2-2 0,-1-1 1,-1 0-1,22-41 0,65-151-304,-86 173-6,-1 1-123,21-65 1,-36 93-221,0-1-1,-1 1 1,-1-1 0,0 0 0,-1 1 0,-1-1 0,-3-22 0,3 37-63,0 1-1,0 0 1,0-1 0,0 1-1,-1 0 1,1 0-1,0-1 1,-1 1-1,1 0 1,-1 0-1,0-1 1,1 1-1,-1 0 1,0 0-1,1 0 1,-1 0-1,0 0 1,0 0-1,0 0 1,0 0-1,0 0 1,0 1-1,-2-2 1,2 2-15,0 0 1,0 0-1,0 0 0,0 0 1,-1 0-1,1 0 1,0 0-1,0 0 0,0 1 1,-1-1-1,1 0 0,0 1 1,0-1-1,0 1 0,0 0 1,0-1-1,0 1 1,0 0-1,0-1 0,0 1 1,0 0-1,1 0 0,-2 1 1,-5 6-31,0 1 1,1-1-1,0 1 0,0 1 1,-7 17-1,-17 50 57,-38 197 251,-4 9 774,27-121-510,15-47-100,-29 83 740,51-176-571,8-22-522,0 1 0,-1 0 0,1-1-1,0 1 1,-1 0 0,1 0 0,-1-1-1,1 1 1,-1-1 0,1 1 0,-1 0-1,1-1 1,-1 1 0,1-1 0,-1 1 0,0-1-1,1 0 1,-1 1 0,0-1 0,0 1-1,0-1-16,1-1 0,-1 1 0,1 0 0,-1 0 0,0 0 0,1-1 0,-1 1 0,1 0 0,-1 0 0,1-1 0,-1 1 0,1 0 0,-1-1 0,1 1 0,0-1 0,-1 1 0,1-1 0,0 1 0,-1-1 0,1 1 0,0-1 0,-1 1 0,1-1 0,0 1 0,0-1 0,0 1 0,-1-2 0,-2-17 289,3 17-201,-1-7-61,0 0 0,0 0 1,1 1-1,0-1 0,1 0 0,0 0 1,0 1-1,1-1 0,0 0 0,1 1 1,-1-1-1,8-12 0,0 4-60,0-1-1,2 2 0,0 0 1,1 0-1,25-23 0,85-64-103,31-30-44,-122 97 180,-2 0-1,-1-2 0,27-48 1,162-251 39,-200 307-47,19-38 0,-17 29-2,-11 21-34,-1-1-1,-1 0 1,7-26 0,-11 34-59,-1 1 0,0-1 0,-1 1 0,0-1 0,-1 0-1,0 0 1,-1 1 0,-2-12 0,3 21 57,0 1-1,0 0 1,0-1-1,0 1 1,0 0-1,0-1 1,0 1 0,0 0-1,0-1 1,0 1-1,0 0 1,-1 0-1,1-1 1,0 1-1,0 0 1,0-1-1,-1 1 1,1 0-1,0 0 1,0 0-1,0-1 1,-1 1-1,1 0 1,0 0 0,-1 0-1,1-1 1,0 1-1,0 0 1,-1 0-1,1 0 1,-9 5-276,-5 14 102,-22 50-106,-32 80 0,55-112 252,1 1-1,-8 39 1,17-62 55,-13 64 51,3 1 1,4 1 0,1 87-1,14-95 186,-3-44 48,-3-28-260,1 1 0,-1 0 0,0-1 0,0 1 0,1-1 0,-1 1-1,1 0 1,-1-1 0,1 1 0,0-1 0,0 0 0,0 1 0,0-1-1,0 0 1,0 1 0,2 1 0,-2-3 4,0 1 0,0 0 0,0-1 1,0 0-1,0 1 0,0-1 0,1 0 0,-1 1 0,0-1 1,0 0-1,0 0 0,1 0 0,-1 0 0,0 0 0,0 0 0,1 0 1,-1-1-1,0 1 0,0 0 0,0-1 0,0 1 0,0-1 0,2 0 1,1-1 18,1-1 0,0 0 0,-1 0 0,0-1 1,0 1-1,0-1 0,0 0 0,4-5 0,25-37 163,-28 38-171,35-57 24,44-100-1,-84 163-118,1 0 0,0 1 1,0-1-1,0 0 0,0 1 0,0-1 0,0 1 0,0 0 0,3-3 1,-4 4 34,0 0 1,0 0 0,0 0 0,0 0 0,0 0-1,1 0 1,-1 0 0,0 0 0,0 0 0,0 0 0,0 0-1,0 0 1,0 0 0,1 0 0,-1 0 0,0 0 0,0 0-1,0 0 1,0 0 0,0 0 0,0 0 0,1 0-1,-1 0 1,0 0 0,0 0 0,0 0 0,0 0 0,0 0-1,0 0 1,0 1 0,0-1 0,1 0 0,-1 0-1,0 0 1,0 0 0,0 0 0,0 0 0,0 0 0,0 0-1,0 1 1,2 10-215,-3 56-294,3 79 314,-2-138 224,2 1 0,-1 0 0,1-1 0,1 1-1,-1-1 1,7 12 0,-8-17 19,0-1-1,0 0 0,0 0 0,0 0 1,0 0-1,1-1 0,-1 1 0,1 0 1,-1 0-1,1-1 0,0 1 1,0-1-1,-1 0 0,1 1 0,0-1 1,0 0-1,0 0 0,0 0 0,1 0 1,-1-1-1,0 1 0,0 0 1,0-1-1,1 0 0,-1 1 0,0-1 1,1 0-1,3-1 0,2-1 23,0 0 0,0 0 0,0-1 0,0 0 0,-1-1 0,0 0 0,0 0 0,0-1 0,0 1 0,0-1 0,-1-1 0,0 1 0,6-9 0,2-2-19,-1-1 0,-1 0 0,19-38 0,1-11-160,-29 54-29,-2 9-81,-1 5-307,0 8 425,0 17-108,6 51-1,-5-70 232,1 0-1,-1-1 1,2 1 0,-1 0 0,1-1 0,0 0-1,0 0 1,1 0 0,0 0 0,1 0 0,6 7 0,-10-12 23,1 0 0,0 0 0,0 0 1,0 0-1,1 0 0,-1-1 0,0 1 1,0-1-1,1 1 0,-1-1 0,1 0 1,-1 0-1,1 0 0,0-1 0,-1 1 1,1-1-1,0 1 0,0-1 0,-1 0 1,6 0-1,-4-1 8,-1 0-1,1 0 1,0 0 0,-1-1 0,1 1 0,-1-1-1,1 0 1,-1 0 0,0 0 0,0-1-1,0 1 1,0-1 0,0 0 0,0 1-1,2-4 1,3-6 28,0 0-1,0 0 1,-1 0 0,-1-1-1,9-25 1,17-71 67,-31 103-285,0 0 0,0 0 0,0 0 0,0-10 0,3 124-726,-2-89 912,1 1 1,0-1 0,12 34 0,-15-53-42,2 5 52,-1 0 1,1 0 0,1 0 0,-1 0 0,1-1-1,5 8 1,-7-11-14,0 0 0,1 0 0,-1 1-1,0-1 1,1-1 0,0 1 0,-1 0 0,1 0 0,-1 0-1,1-1 1,0 1 0,0-1 0,-1 0 0,1 1 0,0-1-1,0 0 1,-1 0 0,1 0 0,0 0 0,0 0 0,-1 0 0,1-1-1,3 0 1,4-2-21,0 1 0,0-2-1,-1 0 1,1 0 0,15-10-1,40-32 52,-40 28-20,56-46 115,5-4-440,-78 63 239,-1 1 0,1-1-1,10-3 1,-17 8 36,0 0 1,0 0 0,0 0-1,0 0 1,0 0-1,1 0 1,-1-1-1,0 1 1,0 0-1,0 0 1,0 0-1,1 0 1,-1 0 0,0 0-1,0 0 1,0 0-1,0 0 1,1 0-1,-1 0 1,0 0-1,0 0 1,0 0 0,0 1-1,1-1 1,-1 0-1,0 0 1,0 0-1,0 0 1,0 0-1,1 0 1,-1 0 0,0 0-1,0 0 1,0 1-1,0-1 1,0 0-1,0 0 1,0 0-1,1 0 1,-1 0 0,0 1-1,0-1 1,0 0-1,0 0 1,0 0-1,0 0 1,0 1-1,0-1 1,0 0 0,0 0-1,0 0 1,0 0-1,0 1 1,0-1-1,0 0 1,0 0-1,0 0 1,0 1-1,0-1 1,0 0 0,-5 16-252,4-11 206,-4 7-2,0-1 1,-1 0 0,0 0-1,0-1 1,-9 11 0,-6 9-32,13-16 109,-12 26 0,18-35-46,0 0-1,0-1 1,1 1 0,0 0 0,0 0 0,0 0 0,1 0 0,0 1 0,0 8 0,1-13 26,-1 1 1,1-1 0,-1 0 0,1 0 0,-1 1 0,1-1 0,0 0 0,0 0 0,0 0-1,-1 0 1,1 0 0,0 0 0,0 0 0,0 0 0,1 0 0,-1-1 0,0 1-1,0 0 1,0-1 0,0 1 0,1-1 0,-1 1 0,0-1 0,1 1 0,1-1 0,0 1 26,0 0 0,1-1 0,-1 0 1,0 1-1,1-1 0,-1-1 1,0 1-1,0 0 0,7-2 1,-6 0 11,1 0-1,-1 0 1,0 0 0,0-1 0,0 1 0,0-1 0,0 0 0,0 0 0,-1 0 0,1-1 0,-1 0 0,0 1 0,0-1 0,4-8 0,0-3-18,0 1 0,-1-1-1,4-15 1,-10 28-25,14-41 75,-3 0-1,9-63 0,1-197-144,-21 286 40,0-27-126,-1 40 117,1 0-1,-1 0 1,0 1-1,0-1 1,0 0-1,0 1 1,0-1-1,-4-5 1,5 8 18,-1 1 0,1-1 0,0 0 0,-1 1 0,1-1 0,0 1 0,-1-1 0,1 1 0,-1 0 1,1-1-1,-1 1 0,1-1 0,-1 1 0,1 0 0,-1-1 0,0 1 0,1 0 0,-1 0 0,1-1 0,-1 1 0,0 0 0,1 0 0,-1 0 0,0 0 0,0 0 1,0 0-10,0 0 0,0 1 0,0-1 1,0 1-1,0-1 0,0 1 0,1-1 1,-1 1-1,0-1 0,0 1 1,1 0-1,-1-1 0,0 1 0,-1 1 1,0 3-37,-1-1 0,0 1 0,1-1 1,0 1-1,0 0 0,-2 5 0,-1 13 6,1 1 1,0 0-1,2 0 0,0 30 0,11 96-18,-1-86 104,2 0 0,32 105 0,-42-168-45,16 46-339,-14-43-334,0 1 0,0-1-1,0 1 1,1-1 0,0 0 0,5 7 0,-8-11 560,0 0 0,0 1-1,1-1-756,-1 1 757,1-1-1,-1 0 1,0 0 0,0 0 0,0 0 0,1 0-1,-1 0 1,0 0 0,0 0 0,0 0-1,0 0 1,1 0 0,-1 0 0,0 0 0,0 0-1,0 0 1,1 0 0,-1 0 0,0 0-1,0 0 1,0 0 0,1 0 0,8-5-2711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2:28.53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101 1 7808,'-62'8'3520,"34"13"-3040,18-14 288,10 7-512,0-7-32,5 2-128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2:43.99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360 861 3968,'9'-13'3290,"-5"10"513,-3 3-3703,-1 0 0,0 0 0,0 0 0,0-1 1,1 1-1,-1 0 0,0 0 0,0-1 0,0 1 0,0 0 0,1 0 0,-1-1 0,0 1 0,0 0 1,0 0-1,0-1 0,0 1 0,0 0 0,0-1 0,0 1 0,0 0 0,0 0 0,0-1 1,0 1-1,0 0 0,0-1 0,0 1 0,0 0 0,0 0 0,0-1 0,-1 1 0,1 0 1,0-1-1,0 1 0,0 0 0,0 0 0,0 0 0,-1-1 0,1 1 0,0 0 0,0 0 0,-1 0 1,1-1-1,-2 0 49,0 1 0,1-1 1,-1 1-1,0-1 1,0 1-1,1 0 0,-1 0 1,-3 0-1,-4 1-138,1 0 1,0 1-1,0 0 0,0 1 0,1-1 0,-1 1 1,1 1-1,-1 0 0,-7 5 0,-7 4-5,0 1 1,1 2-1,0 0 0,1 1 0,1 1 0,0 1 1,2 0-1,0 2 0,2 0 0,0 0 1,-23 47-1,34-59 29,0 0-1,1 0 1,0 1 0,1-1 0,0 1-1,0 0 1,1-1 0,1 12-1,-1-19 16,1 1 0,1 0 0,-1-1-1,0 1 1,1-1 0,-1 1 0,1-1-1,0 1 1,-1-1 0,1 1 0,0-1-1,1 0 1,-1 1 0,0-1-1,1 0 1,-1 0 0,1 0 0,0 0-1,0 0 1,0 0 0,0-1 0,0 1-1,0-1 1,0 1 0,0-1 0,0 0-1,1 0 1,-1 0 0,1 0-1,-1 0 1,1 0 0,-1-1 0,1 1-1,4-1 1,-4 1-7,0-2 0,0 1 0,0 0 0,0 0 0,0-1 0,0 0 0,0 0 0,0 0 0,0 0 0,0 0 0,-1 0 1,1-1-1,0 1 0,-1-1 0,1 0 0,-1 0 0,0 0 0,4-3 0,0 0 14,6-7 48,0 1 0,0-2 1,-1 1-1,13-21 1,31-61 265,-26 44-256,14-19 28,51-98 178,-51 64-212,31-116 1,-73 218-109,63-251 142,-61 232-134,0 1 1,-2-1-1,-1-30 1,0 44-125,0-1 0,-1 0 0,0 1 0,0-1 0,-1 1 0,0-1 0,0 1 1,-1 0-1,1 0 0,-1 0 0,-1 0 0,1 0 0,-1 1 0,-5-7 0,8 11 74,-1 0 0,1 0-1,0 0 1,-1 0-1,1 0 1,-1 0 0,1 0-1,-1 1 1,1-1-1,-1 1 1,0-1-1,1 1 1,-1-1 0,0 1-1,0 0 1,1 0-1,-1 0 1,0 0 0,1 0-1,-1 0 1,0 0-1,1 1 1,-1-1 0,0 0-1,1 1 1,-1 0-1,0-1 1,1 1 0,-1 0-1,1 0 1,-1 0-1,-1 2 1,-5 2-7,1 1 0,0 1 1,1-1-1,-11 13 0,9-6 42,0-1 0,0 1 0,1 0 0,1 1 0,0 0 0,-8 28-1,14-42 7,-23 79-16,-25 147-1,41-170 160,2 0 0,2 1 0,9 86 0,-4-123-84,0 0 1,2 0-1,0 0 1,2 0-1,0-1 0,1 0 1,13 25-1,-16-37-1,0-1 0,1 0 0,-1 1 0,1-1 0,1-1 0,-1 1 0,1-1 0,0 0 0,9 6-1,-9-8-12,0 0 0,-1 0 0,1-1 0,0 0 0,0 0-1,1 0 1,-1-1 0,0 0 0,1 0 0,-1-1 0,0 1 0,13-2-1,-2-1 44,0-2 0,1 1-1,-1-2 1,-1 0-1,1-1 1,-1-1-1,18-10 1,-8 3 50,-1-2 0,-1-1 1,33-29-1,-42 32-10,-1 0 0,0-1 0,-1-1 0,-1 0 0,0-1 0,-2 0 0,17-34 0,-20 36-18,-4 11-118,-1-1 0,0 1 0,0-1 1,0 0-1,0 1 0,-1-1 0,0 0 0,0 0 0,0-7 1,1 16-46,-1 0 0,0 0 0,1 0 0,0-1 1,0 1-1,3 3 0,-1 1-2,1-1 1,5 15-1,-7-6 17,0 1-1,0-1 0,-2 0 0,0 1 0,-2 26 1,0-22 71,1 1 0,5 34 0,-3-42 11,1 0 1,0 0-1,1 0 1,1 0-1,6 14 1,-9-26-35,-1-1 0,0 1 1,1-1-1,-1 0 0,1 0 1,-1 1-1,1-1 0,0 0 1,-1 0-1,1-1 1,0 1-1,0 0 0,0 0 1,0-1-1,0 1 0,0-1 1,-1 0-1,1 0 0,0 1 1,0-1-1,0 0 0,0-1 1,0 1-1,4-1 0,3-1 18,0 0-1,1-1 0,16-6 1,146-67 180,-132 59-212,51-19 94,118-67 0,-182 88-133,-3 2 192,40-30 1,-120 96-508,44-41 329,0 1-1,0 0 1,1 0-1,1 1 1,0 0-1,1 1 1,-10 22-1,9-14 47,1 1-1,1 0 0,1 0 0,-6 36 1,12-54 9,1 0 1,-1 0 0,1 0-1,0 0 1,1 0 0,0 0-1,1 6 1,-2-11-12,0 0 0,1 0 0,-1 0 0,0 0 0,1 0 1,-1-1-1,1 1 0,-1 0 0,1 0 0,-1-1 0,1 1 0,-1 0 0,1 0 0,0-1 0,-1 1 1,1-1-1,0 1 0,-1-1 0,1 1 0,0-1 0,1 1 0,0-1 9,-1 0 0,0 0 0,1 0 0,-1 0 0,1 0 0,-1-1 0,0 1 0,1 0-1,-1-1 1,0 0 0,1 1 0,-1-1 0,0 0 0,0 1 0,1-1 0,-1 0 0,0 0 0,0 0 0,1-1 0,5-6 31,-1 0 0,0-1 0,0 1 0,-1-1 0,0 0 0,5-13 0,2-2-3,87-175 177,-98 196-359,1 0-1,-1 0 0,0 0 1,0 0-1,0-1 0,0 1 1,0-6-1,-2 10 107,1 0 0,-1 1 0,0-1-1,1 1 1,-1-1 0,1 1 0,0-1 0,-1 1 0,1-1 0,0 1-1,0-1 1,0 1 0,0 1 0,0 3 5,-1 2 9,0-1 0,1 1 0,0-1 1,0 1-1,1-1 0,0 1 0,0-1 1,4 10-1,-4-13 14,0 0-1,1 0 1,0 0 0,0 0 0,0 0 0,0 0 0,0-1-1,1 1 1,0-1 0,0 1 0,0-1 0,0 0-1,0 0 1,1 0 0,5 3 0,-2-3 14,1 1-1,0-1 1,0-1-1,0 0 1,0 0-1,0 0 1,14 0 0,4-1 101,29-3 0,-7-3-85,0-1 1,0-3 0,77-24-1,128-68 409,-237 94-326,23-16 1,-35 21-108,-1 0 1,0 0 0,0-1-1,0 0 1,0 1 0,0-1-1,0 0 1,-1 0 0,0 0-1,1-1 1,-1 1 0,2-5-1,-4 7-17,0 1 1,1-1-1,-1 0 0,0 1 0,0-1 0,0 1 1,0-1-1,0 1 0,0-1 0,0 1 0,0-1 1,0 1-1,0-1 0,0 0 0,0 1 0,0-1 1,-1 1-1,1-1 0,0 1 0,0-1 0,0 1 1,-1-1-1,1 1 0,0-1 0,-1 1 0,0-1 1,0 0-10,0 1 0,0-1 0,0 1 0,0-1 1,0 1-1,0-1 0,0 1 0,0-1 0,0 1 1,-1 0-1,-1-1 0,-1 1-20,-1 0-1,1 0 1,-1 0-1,1 1 1,-7 0-1,0 3-5,-1 0 1,1 0-1,-1 1 0,1 1 0,1 0 0,-1 0 0,1 1 0,0 0 1,1 1-1,-1 0 0,2 1 0,-1 0 0,1 0 0,0 0 0,1 1 0,-9 17 1,9-14 50,0 1 0,1 0 0,1 0 0,0 0 1,1 1-1,1 0 0,0 0 0,1-1 0,0 2 1,1-1-1,1 0 0,4 29 0,-3-36 59,0 0 0,1-1-1,3 12 1,-4-18-46,-1 1-1,1-1 1,-1 0 0,1 0 0,-1 0-1,1 1 1,-1-1 0,1 0-1,0 0 1,0 0 0,0 0 0,0 0-1,0-1 1,-1 1 0,1 0 0,1 0-1,-1 0 1,0-1 0,0 1 0,0-1-1,0 1 1,0-1 0,1 1-1,-1-1 1,0 0 0,0 1 0,1-1-1,-1 0 1,2 0 0,-1-1 4,0 1 0,0-1 1,0 0-1,0 0 0,0 0 0,0 0 0,0 0 1,0 0-1,-1 0 0,1-1 0,0 1 1,-1 0-1,1-1 0,-1 0 0,1 1 0,0-4 1,20-31 140,-20 32-151,24-55 102,9-14-33,56-80-421,-91 152 312,1-1 1,0 1-1,0 0 0,0-1 1,0 1-1,0 0 0,0-1 1,1 1-1,-1 0 0,0 0 1,3-2-1,-3 4 16,-1-1-1,0 0 1,0 0-1,1 0 1,-1 0-1,0 0 1,0 0-1,1 0 1,-1 0 0,0 0-1,0 0 1,1 1-1,-1-1 1,0 0-1,0 0 1,1 0-1,-1 1 1,0-1-1,0 0 1,0 0 0,0 0-1,1 1 1,-1-1-1,0 0 1,0 0-1,0 1 1,0-1-1,0 0 1,0 0-1,0 1 1,0-1 0,1 0-1,-1 1 1,0-1-1,0 0 1,0 0-1,0 1 1,-1-1-1,2 9-99,-1 0-1,-2 17 0,1-20 158,-19 159 141,-7 0-1,-7-2 0,-74 216 1,98-352-68,0 0 0,-2 0 0,-1-1 0,-1-1 0,-1-1 0,-1 0 0,-2 0 0,-23 25 0,33-43-67,1 1-1,-1-1 0,0 0 0,0 0 1,-1-1-1,0 0 0,1-1 1,-2 1-1,1-2 0,0 0 1,-1 0-1,0 0 0,0-1 1,-14 1-1,19-3-30,-1 0 1,1 0 0,-1 0-1,0-1 1,1 0-1,-1 0 1,1-1-1,-1 1 1,1-1-1,0 0 1,0 0-1,0-1 1,0 0-1,0 0 1,0 0 0,1 0-1,-1-1 1,1 1-1,0-1 1,0 0-1,1-1 1,-1 1-1,1-1 1,0 1-1,0-1 1,-4-8-1,3 3-14,1 0 0,0 0 0,0 0 0,1 0 0,0 0 0,1 0 0,0-1 0,1-17 0,1 11-36,1 0 1,1-1 0,0 1-1,7-21 1,-5 25 18,1 0 0,-1 1-1,2-1 1,0 1 0,1 1 0,0-1-1,0 1 1,1 1 0,1-1 0,-1 1 0,14-9-1,13-8-7,0 3 0,45-24-1,-62 37 32,141-66 12,-130 64 8,-3 3-518,0 0 0,33-6 1,-42 14-245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2:33.56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1 831 2720,'0'0'891,"11"5"2314,-7-5-2864,0 0 0,0 0 0,0 0 0,0-1 0,0 1 0,0-1 0,0 0 0,0 0 0,-1 0 0,1-1 0,0 1 0,0-1 0,-1 0 0,0 0 0,5-4 0,4-3-88,-1 0 0,0-1 0,-1 0 0,0-1 1,12-17-1,37-66 193,-49 77-374,7-16 160,-2-1-1,12-37 1,-1 3-303,-26 68 61,0 0-1,0 0 1,0 0 0,0 0-1,0 0 1,0 0 0,0 0-1,0 0 1,1 0 0,-1 0 0,0 0-1,0 0 1,0 0 0,0 0-1,0 0 1,0 0 0,0 0-1,0 0 1,0 0 0,0 0 0,0 0-1,0 0 1,0 0 0,0 0-1,1 0 1,-1 0 0,0 0-1,0 0 1,0 0 0,0 0 0,0 0-1,0 0 1,0 0 0,0 0-1,0 0 1,0 0 0,0 0-1,0 0 1,0 0 0,0-1 0,0 1-1,0 0 1,0 0 0,0 0-1,0 0 1,0 0 0,0 0-1,0 0 1,1 0 0,-1 0 0,0 0-1,0 0 1,0 0 0,0 0-1,0 0 1,0 9-222,-1 15 33,-49 311 267,16-134 973,15-77-520,-10 75 265,21-147-550,3-26 510,-1 44 0,8-53 1736,1-25-1732,44-247 306,-23 136-914,59-170-1,-64 227-14,21-89 149,-21 75-184,-19 73-107,1 0 0,0 0 0,0 1 0,0-1 0,0 0 0,0 1 0,1-1 0,-1 1 0,1-1 0,-1 1 0,1 0 0,0-1 0,0 1-1,0 0 1,0 0 0,1 0 0,-1 1 0,0-1 0,1 1 0,-1-1 0,1 1 0,0 0 0,4-2 0,-4 3-10,1-1-1,-1 1 1,1 0 0,0 0-1,-1 0 1,1 0 0,-1 1-1,1 0 1,-1-1 0,1 1-1,-1 0 1,0 1 0,1-1-1,-1 1 1,0-1 0,0 1-1,0 0 1,5 4 0,-1 1-44,1 0 1,-1 0-1,-1 0 1,0 1-1,0 0 0,0 1 1,4 8-1,1 4 13,14 41-1,-22-49 100,1-1-1,-2 1 0,0-1 0,0 1 1,-1 0-1,-1 0 0,0-1 1,-1 1-1,0 0 0,-1 0 0,0-1 1,-1 1-1,-8 20 0,10-29-15,-1-1 0,0 0-1,0 1 1,0-1-1,0 0 1,-1 0 0,1 0-1,-1 0 1,0 0 0,1-1-1,-1 1 1,-1-1 0,-3 3-1,1-2 10,0-1 0,0 1 0,0-1 0,0 0 0,0 0 0,0-1 0,-11 1 0,6-1 14,0-1 0,0 0 0,0 0 1,0-1-1,1-1 0,-1 0 0,0-1 1,1 0-1,-12-4 0,12 3-28,8 3-35,0 0 0,0 0 0,0 1 0,-1-1 0,1-1 1,0 1-1,1 0 0,-1 0 0,-3-4 0,5 5 3,0 0-1,0 0 1,0-1-1,0 1 1,0 0-1,0 0 1,0 0-1,0 0 1,0-1-1,0 1 1,0 0-1,1 0 1,-1 0-1,0 0 1,0 0-1,0-1 1,0 1-1,0 0 1,1 0-1,-1 0 1,0 0-1,0 0 0,0 0 1,0 0-1,1 0 1,-1 0-1,0 0 1,0-1-1,0 1 1,0 0-1,1 0 1,-1 0-1,0 0 1,0 0-1,9 0-78,0-1 0,0 1-1,16 2 1,7 0 121,-23-2-27,14 1 4,0-1-1,0-2 1,0 0-1,32-8 1,-28 2 180,35-15 1,-50 18-125,0-1 1,-1 0 0,1-1 0,-2-1 0,15-11-1,97-105 282,-118 120-349,9-11-107,0 1-1,0 1 0,30-23 1,-38 33 83,0 0 1,0 0 0,1 0-1,-1 1 1,1 0 0,-1 0-1,1 0 1,0 1 0,-1-1 0,1 2-1,0-1 1,0 1 0,0-1-1,0 2 1,0-1 0,0 1-1,6 1 1,-2 0 9,0 1 1,0 1 0,-1 0-1,1 0 1,-1 1-1,13 8 1,-6-1-38,-1 0 0,21 21 0,-28-24 97,0-1 0,0 2 0,-1-1-1,10 18 1,-17-26-24,0-1 0,1 1 0,-1-1 0,0 1 0,0-1 0,1 1 0,-1-1 0,0 1 0,0-1 0,0 1 0,0-1 0,0 1-1,1 0 1,-1-1 0,0 1 0,0-1 0,0 1 0,-1 1 0,1-2-7,0 0-1,-1 0 1,1 0-1,0 0 0,-1 0 1,1 0-1,0 0 1,-1 1-1,1-1 0,0 0 1,-1 0-1,1-1 1,0 1-1,-1 0 1,1 0-1,0 0 0,-1 0 1,1 0-1,0 0 1,-1 0-1,1 0 1,0-1-1,0 1 0,-1 0 1,-29-19 341,22 13-331,-5-2-18,0 0 0,-1 1 1,0 0-1,0 1 0,-1 1 1,1 1-1,-1 0 0,-29-4 1,37 7-61,0 1 0,0 0 0,0 0 0,0 1 0,0 0 0,0 0 0,0 0 0,0 1 0,0 0 0,1 1 0,-1-1 0,1 1 0,0 1 0,-1-1 0,-8 8 0,11-8 37,0 1-1,0 0 0,0 0 1,1 0-1,0 0 1,-1 0-1,2 1 1,-1 0-1,0-1 1,1 1-1,0 0 0,0 0 1,0 0-1,1 1 1,0-1-1,0 0 1,0 1-1,0-1 0,1 0 1,0 11-1,1-12 29,0 0-1,-1 0 1,1 0-1,1 0 0,-1 0 1,0-1-1,1 1 1,0 0-1,0 0 1,0-1-1,0 0 0,1 1 1,0-1-1,-1 0 1,1 0-1,0 0 1,0 0-1,0-1 0,1 0 1,-1 1-1,1-1 1,-1 0-1,1 0 0,7 2 1,-4-2 31,0 0-1,0 0 1,0 0 0,0-1-1,0 0 1,1-1 0,-1 1-1,0-1 1,0-1 0,0 0 0,0 0-1,1 0 1,7-3 0,-8 1 13,0 0 1,0 0 0,-1 0 0,1-1 0,-1-1 0,0 1 0,0-1-1,0 0 1,-1 0 0,1 0 0,-1-1 0,-1 0 0,1 0-1,-1 0 1,0 0 0,5-13 0,-3 7-106,-1-2 0,-1 1-1,0-1 1,-1 1 0,-1-1 0,0 0-1,0-28 1,-2 42 34,0 0 1,0 0-1,0 0 0,0 0 0,0 0 0,0 0 0,0 0 0,0 0 0,0 0 0,0 0 1,0 0-1,0 0 0,0 0 0,0 0 0,0 0 0,0 0 0,0 0 0,0 0 1,0 0-1,-1 0 0,1 0 0,0 0 0,0 0 0,0 0 0,0-1 0,0 1 1,0 0-1,0 0 0,0 0 0,0 0 0,0 0 0,0 0 0,0 0 0,0 0 0,0 0 1,-2 8-247,-3 15 221,5-12 26,0-1 0,0 0 0,1 0 0,0 1 0,1-1 0,0 0 0,1 0 0,0-1 0,0 1 0,9 15 0,-9-20 43,0 0 0,0 0 0,0-1-1,1 1 1,-1-1 0,1 0 0,1 0 0,-1 0-1,6 3 1,-7-4 26,1-1-1,-1 0 1,1-1-1,0 1 1,0-1-1,0 0 1,0 0-1,0 0 1,0 0-1,0 0 0,0-1 1,0 0-1,8-1 1,-8 1-18,1-1 1,-1-1-1,0 1 1,0-1-1,1 0 1,-1 0-1,0 0 0,-1 0 1,1-1-1,0 1 1,-1-1-1,1 0 1,-1 0-1,0 0 0,4-6 1,7-8 40,20-37-1,-24 38-36,5-10-77,-10 16-2,1-1 0,1 1 1,10-13-1,-16 22 28,1-1-1,-1 1 1,0-1 0,0 0-1,0 1 1,0-1 0,0 0-1,-1 1 1,1-1 0,0 0 0,-1 0-1,1-3 1,0 4-164,3 4 115,6 3 74,18 7 40,-19-9-111,0 0-1,15 10 0,-1 2-4,-9-7 11,-1 0 0,0 1-1,20 21 1,79 81-6,-109-109 84,0 0 0,0-1 1,1 1-1,-1-1 0,0 0 0,1 0 1,0 0-1,-1-1 0,1 1 1,0-1-1,0 0 0,0 0 1,-1 0-1,1-1 0,0 1 1,0-1-1,0 0 0,0 0 1,0 0-1,0-1 0,0 1 0,0-1 1,0 0-1,6-2 0,-3-1 28,0 1-1,-1-1 0,1 0 0,-1-1 0,0 0 0,0 0 1,0 0-1,0 0 0,-1-1 0,0 0 0,7-12 1,-3 4-55,-1-1 0,-1 1 1,0-2-1,5-19 1,17-71-56,-29 105 56,28-144 149,-16 77-165,1-10 6,-3 0-1,-1-104 0,-9 180-20,0 0-1,0 0 1,0 0 0,0 1-1,-1-1 1,1 0-1,-1 0 1,0 0 0,-1-3-1,2 5 17,0 0 0,0 0 0,0-1-1,-1 1 1,1 0 0,0 0 0,0 0 0,0 0-1,0-1 1,0 1 0,-1 0 0,1 0 0,0 0-1,0 0 1,0 0 0,-1 0 0,1-1 0,0 1 0,0 0-1,0 0 1,-1 0 0,1 0 0,0 0 0,0 0-1,0 0 1,-1 0 0,1 0 0,0 0 0,-7 9-399,1 9 293,2 1-1,-1 0 0,2 0 1,-1 28-1,1-23 106,-1 50-64,8 115 0,-1-120 182,0-22-85,2-1 0,2 0 1,17 59-1,-21-94 6,0-1 0,0 1-1,1-1 1,1 0 0,7 12 0,-10-19 9,-1-1 0,1 0 0,-1 0 1,1 0-1,0 0 0,0-1 0,0 1 1,0 0-1,0-1 0,0 1 0,1-1 1,-1 0-1,0 0 0,1 0 0,-1 0 1,1 0-1,-1-1 0,1 1 0,0 0 1,-1-1-1,1 0 0,-1 0 0,1 0 1,0 0-1,-1 0 0,1-1 0,-1 1 1,4-1-1,5-3 26,1 0-1,-1-1 1,0 0 0,0 0 0,0-1-1,-1-1 1,0 1 0,0-2 0,-1 0-1,14-14 1,1-3-6,-1-2-1,27-44 0,-49 70-54,9-14-44,9-19-1,-16 29 22,-1 0-1,0 0 1,0 0-1,-1-1 1,0 1 0,1 0-1,-2-1 1,1-7-1,-1 5-28,-2 7 23,-4 11-88,1-1-62,-1 3 74,1 0 0,1 0 1,-1 1-1,-1 13 0,-3 7 23,6-23 66,0 1 0,1 0 0,0-1 0,1 1 0,0 13 0,1-20 30,0 0 0,1 0 0,-1 0 0,1 0 0,-1 0 1,1 0-1,1 0 0,-1 0 0,0 0 0,1 0 0,0-1 0,0 1 0,0-1 0,0 1 0,1-1 1,4 5-1,-5-6 11,1 0 0,0 0 0,-1 0 0,1-1 1,0 1-1,0-1 0,0 0 0,0 0 1,0 0-1,1 0 0,-1-1 0,0 1 0,0-1 1,4 0-1,5 0 82,0 0 0,16-4 0,-24 3-72,5-1 0,1 0 0,-1-1 0,0 0 0,18-10 0,-11 6 0,4-3 52,0-2 0,0 0-1,26-22 1,50-50 8,-95 83-87,7-7-63,-6 6 42,0 0 0,0 0 0,0 1 0,0-1 0,0 0 0,0 1 0,1-1-1,-1 1 1,1 0 0,-1-1 0,5 0 0,-2 0-38,-5 2 46,1 0 1,-1 0-1,0 0 0,0 0 0,0 0 0,0-1 0,1 1 0,-1 0 0,0 0 0,0 0 0,1 0 1,-1 0-1,0 0 0,0 0 0,1 0 0,-1 0 0,0 0 0,0 0 0,0 0 0,1 0 0,-1 0 1,0 0-1,0 0 0,1 0 0,-1 0 0,0 1 0,0-1 0,0 0 0,1 0 0,-1 0 0,0 0 1,0 0-1,1 1 18,9 3 241,-12-4-253,0 1 0,1 0 1,-1 0-1,1-1 0,-1 1 0,1 0 1,0 0-1,-1 0 0,1 0 0,0 1 1,-2 1-1,-13 10-137,5-6 82,-1 1 1,1 1-1,0-1 0,1 2 1,-17 18-1,20-20 43,0 1-1,1 0 1,0 0 0,1 0-1,-1 0 1,2 1-1,0 0 1,-5 14 0,9-21 19,-1 0 1,0-1 0,1 1 0,-1 0 0,1 0-1,0 0 1,0 0 0,0-1 0,1 1 0,-1 0-1,0 0 1,1 0 0,0-1 0,0 1-1,0 0 1,0-1 0,0 1 0,1 0 0,-1-1-1,1 0 1,-1 1 0,1-1 0,0 0 0,0 0-1,0 0 1,0 0 0,0 0 0,0 0 0,1-1-1,-1 1 1,1-1 0,-1 1 0,1-1-1,4 1 1,-1 0 41,0 0-1,0-1 0,1 0 0,-1 0 1,0-1-1,0 1 0,0-1 1,1-1-1,9-1 0,6-2 240,27-10-1,-42 12-247,28-9 83,-1-2 0,-1-1 0,56-32 0,-71 34-122,1 0 0,-2-2 0,0 0-1,0-1 1,-1 0 0,-1-1 0,21-29 0,-22 22 43,0-1 1,10-26 0,19-54 83,-43 102-124,29-75 166,26-106 0,-52 165-225,0 0 0,-1-1-1,-1 1 1,-1-1 0,-1 1 0,-3-24 0,4 41 37,0 0 0,0 0 0,-1 0 0,1 1 0,0-1 0,-1 0 0,1 0 0,-1 0 0,1 0 0,-1 0 0,1 0 0,-1 1 0,0-1 0,0 0 0,1 0 0,-1 1 0,0-1 0,0 0 0,0 1-1,0-1 1,0 1 3,0-1-1,1 1 1,-1 0-1,1 0 0,-1 0 1,0-1-1,1 1 1,-1 0-1,1 0 1,-1 0-1,0 0 0,1 0 1,-1 0-1,0 1 1,1-1-1,-1 0 0,1 0 1,-1 0-1,1 1 1,-1-1-1,0 0 0,1 0 1,-1 1-1,1-1 1,-1 0-1,1 1 0,-1-1 1,1 1-1,0-1 1,-1 1-1,1-1 0,-1 1 1,1 0-1,-10 14-48,0 1 0,1 0-1,1 1 1,0-1-1,2 2 1,0-1 0,1 1-1,-5 28 1,3 10 53,2-1 1,3 1 0,3 0-1,1 0 1,19 97-1,-13-119 11,2-2 1,19 46-1,-26-73 34,-1 0 0,0 0-1,1-1 1,0 0 0,0 1 0,0-1 0,1 0-1,-1 0 1,1-1 0,0 1 0,0-1 0,0 0 0,1 0-1,-1 0 1,1 0 0,-1-1 0,1 0 0,0 0-1,0 0 1,0 0 0,0-1 0,0 0 0,0 0-1,1-1 1,-1 1 0,0-1 0,0 0 0,7-1 0,12-5 124,0 0 1,0-2 0,-1-1 0,42-22 0,-53 24-104,1 0 1,-1-1 0,0 0 0,10-10 0,-17 13-16,0 0 1,0-1-1,-1 1 1,1-1 0,-1 0-1,-1 0 1,1 0-1,-1 0 1,0-1-1,3-8 1,-3 4-41,-1 0-1,0 0 1,0 0 0,0-21 0,-2 25-22,0 1 0,-1-1 1,0 1-1,0-1 0,0 1 0,-1 0 1,0-1-1,0 1 0,-1 0 1,-3-5-1,5 9 13,0 0 0,0 0 0,0 1 0,0-1 0,0 0 0,-1 1 0,1-1 0,0 1 0,-1-1 0,0 1 0,1 0 0,-1 0 0,0 0 0,1 0 0,-1 0 0,0 0 0,0 0 0,0 0 0,0 1 0,0-1 0,0 1 0,0-1 0,0 1 0,0 0 0,0 0 0,0 0 0,0 0 0,0 0 0,0 1 0,0-1 0,0 0 0,0 1 0,0 0 0,0-1 0,-4 3 0,0 0-49,0 1-1,0 0 0,0 0 0,1 0 0,0 1 0,0 0 0,0 0 0,-8 10 0,4-1-35,0 0 0,1 0 0,0 1 0,-8 24 0,12-29 104,1 1-1,0 0 0,1 0 0,0 0 1,0 0-1,1 0 0,2 18 1,-1-23-7,1-1 1,0 0-1,0 0 0,0 0 1,1-1-1,0 1 1,0 0-1,0 0 1,1-1-1,-1 0 1,1 1-1,5 5 1,-3-5 13,0 1 1,1-1-1,0-1 1,0 1-1,0-1 1,0 0-1,1 0 1,6 2-1,-1-1 63,1-1-1,0 0 1,-1-1-1,1 0 1,0-1-1,0 0 1,1-1-1,-1-1 0,20-1 1,-17-1 42,0 0 0,0-1 1,0 0-1,-1-2 0,0 0 1,1 0-1,-2-1 0,25-15 1,-26 13-83,-1-1 1,0 0 0,-1-1 0,0 0 0,-1-1 0,0 0 0,0-1 0,-2 0 0,9-14 0,6-22 19,19-56 0,-10 21-276,-30 78 198,5-9-351,-3 13 120,0 9 35,-1 4 162,0 0 1,-1 1-1,-1 0 1,0-1-1,-1 16 1,1 1 86,0-2-35,0-1 0,-2 0 1,-1 1-1,-2-1 0,-10 44 0,13-66 40,0 0 0,-1-1 1,1 1-1,-1-1 0,0 1 0,0-1 0,0 0 0,0 1 1,-1-1-1,1 0 0,-1-1 0,0 1 0,-4 3 0,5-4-19,0-1 0,0 0-1,0 0 1,-1 0-1,1 0 1,0-1 0,0 1-1,-1-1 1,1 1 0,0-1-1,-1 0 1,1 0 0,-1 0-1,1 0 1,0 0-1,-1 0 1,1-1 0,0 1-1,-1-1 1,1 0 0,0 1-1,0-1 1,-4-2 0,-31-14 98,37 17-118,0-1 1,-1 1 0,1 0-1,0 0 1,0 0-1,0 0 1,0 0-1,0 0 1,0 0 0,0 0-1,0 0 1,0 0-1,0 0 1,0 0 0,0 0-1,0-1 1,0 1-1,0 0 1,0 0-1,0 0 1,0 0 0,0 0-1,0 0 1,0 0-1,0 0 1,0 0 0,0 0-1,0 0 1,0-1-1,0 1 1,0 0-1,0 0 1,0 0 0,0 0-1,0 0 1,0 0-1,0 0 1,0 0 0,0 0-1,0 0 1,0 0-1,0 0 1,1 0-1,-1-1 1,0 1 0,0 0-1,0 0 1,0 0-1,0 0 1,0 0 0,0 0-1,0 0 1,0 0-1,0 0 1,0 0-1,1 0 1,-1 0 0,9-6-70,15-3-161,-9 5 148,0 1 49,-1 0 1,0-2-1,0 0 0,22-10 1,-5-3-786,33-24 0,-49 30-4106,26-25 0,-27 24 1539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2:33.90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34 27 8544,'-23'-13'3872,"18"8"-3360,0 2 96,10 6-448,-5-6-640,9 3 256,1-6-288,9 12 320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2:34.27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25 121 6816,'-24'-21'3072,"48"17"-2656,4 1 1184,16-2-960,20-4 928,8 2-896,22-7-192,-3 7-320,21-11 224,-2 10-192,18-10-1088,-14 11 480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2:45.74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6 947 2912,'-5'13'1686,"5"-13"-1661,0 0 0,0 0 1,0 0-1,0 0 0,0 0 0,0 0 0,0 0 0,0 0 1,0 0-1,0 0 0,0 0 0,0 0 0,0 0 0,0 0 1,-1 0-1,1 1 0,0-1 0,0 0 0,0 0 0,0 0 1,0 0-1,0 0 0,0 0 0,0 0 0,0 0 0,0 0 0,0 0 1,0 0-1,0 0 0,0 0 0,0 0 0,0 1 0,0-1 1,0 0-1,0 0 0,0 0 0,0 0 0,0 0 0,0 0 1,0 0-1,0 0 0,0 0 0,0 0 0,0 0 0,0 0 1,0 0-1,0 1 0,0-1 0,1 0 0,-1 0 0,0 0 1,0 0-1,0 0 0,0 0 0,0 0 0,0 0 0,0 0 1,0 0-1,0 0 0,0 0 0,3 21 4759,-3-20-4589,1 0 0,0 0 1,0 0-1,0 0 0,0-1 0,0 1 0,1 0 0,-1-1 1,0 1-1,0-1 0,0 1 0,0-1 0,1 1 1,-1-1-1,0 0 0,1 0 0,-1 0 0,0 0 1,3 0-1,-2 0-20,0-1 0,0 1 1,0-1-1,0 0 0,0 0 0,-1 1 1,1-2-1,0 1 0,0 0 1,-1 0-1,3-2 0,3-4 107,0-1 0,-1 1 0,0-1-1,6-10 1,-11 16-242,35-50 506,21-34-180,-52 76-312,7-9 29,-2 0-1,0 0 0,10-32 1,-14 28-240,-1 0 0,-1 0 0,-1-1 1,0-29-1,-3 53 146,0 1 1,0-1 0,0 0-1,0 0 1,0 0 0,0 0-1,0 0 1,0 0-1,0 0 1,0 0 0,0 0-1,0 0 1,0 0 0,-1 0-1,1 0 1,0 0-1,0 1 1,0-1 0,0 0-1,0 0 1,0 0 0,0 0-1,0 0 1,0 0-1,0 0 1,0 0 0,0 0-1,0 0 1,0 0 0,0 0-1,0 0 1,0 0 0,0 0-1,-1 0 1,1 0-1,0 0 1,0 0 0,0 0-1,0 0 1,0 0 0,0 0-1,0 0 1,0 0-1,0 0 1,0 0 0,0 0-1,0 0 1,0 0 0,-1 0-1,1 0 1,0 0-1,0 0 1,0 0 0,0 0-1,0 0 1,0 0 0,0 0-1,0 0 1,0 0 0,0 0-1,0 0 1,0 0-1,-4 6-157,4-6 110,-10 19-164,1 0 0,0 0 0,2 1 0,-10 38 0,13-41 181,1 1-1,0-1 1,1 19-1,2-30 43,0 0 0,0 0 0,1 0 0,-1 0-1,1 0 1,1 0 0,-1 0 0,1 0 0,0-1 0,1 1 0,-1-1 0,7 10 0,-3-7 111,0 0 0,1 0 0,0 0 0,1-1 0,0 0 0,0 0 0,11 6 0,-15-11 5,0 0 0,0 0 1,0 0-1,0 0 0,1-1 1,-1 0-1,0 0 0,1 0 1,-1 0-1,1-1 0,-1 0 1,1 1-1,-1-2 0,1 1 1,-1-1-1,1 1 0,-1-1 1,0 0-1,6-2 0,8-5 39,0 0-1,-1-1 0,0-1 0,-1 0 0,0-1 0,0-1 0,-2 0 1,1-2-1,-1 1 0,17-24 0,-10 17-126,-17 17-36,-1 0 0,1-1 1,-1 1-1,0-1 0,0 1 0,0-1 1,0 0-1,2-5 0,-5 8-1,1 1-1,-1 0 1,0 0 0,0-1-1,0 1 1,0 0 0,0 0-1,0-1 1,0 1-1,1 0 1,-1 0 0,0-1-1,0 1 1,0 0 0,1 0-1,-1 0 1,0-1 0,0 1-1,1 0 1,-1 0 0,0 0-1,0 0 1,1 0 0,-1-1-1,0 1 1,0 0-1,1 0 1,-1 0 0,0 0-1,1 0 1,-1 0 0,0 0-1,0 0 1,1 0 0,-1 0-1,0 0 1,1 0 0,-1 0-1,12 10-155,7 19-26,-19-29 187,4 8 27,-1 0-1,0 0 0,-1 0 1,1 0-1,-2 0 0,1 1 1,-1-1-1,0 1 0,-1-1 1,0 1-1,-1 8 0,1 4 225,0-20 99,1-2-248,0 0 0,0 1 0,0-1 0,0 0 0,0 0 0,0 0 0,0 0 0,0 0 0,0 0 0,0 0 0,0-1 0,7-7-71,4-2-40,0-1-1,-1-1 1,15-22 0,-14 18-22,22-23 0,-34 40 27,0-1 0,0 1 0,1 0 1,-1 0-1,0-1 0,0 1 0,0 0 1,0 0-1,1 0 0,-1 0 1,0-1-1,0 1 0,1 0 0,-1 0 1,0 0-1,0 0 0,1 0 0,-1 0 1,0 0-1,0 0 0,1-1 0,-1 1 1,0 0-1,0 0 0,1 0 1,-1 0-1,0 0 0,0 1 0,1-1 1,-1 0-1,0 0 0,0 0 0,1 0 1,-1 0-1,0 0 0,0 0 0,1 0 1,-1 0-1,0 1 0,0-1 1,0 0-1,1 0 0,-1 0 0,0 1 1,0-1-1,0 0 0,0 0 0,1 0 1,-1 1-1,0-1 0,0 0 0,0 1 1,3 13-272,6 87 353,-8-101-40,-1 0 1,1-1-1,0 1 1,-1 0-1,1 0 1,0 0 0,-1-1-1,1 1 1,0 0-1,-1-1 1,1 1-1,-1-1 1,1 1-1,0 0 1,-1-1 0,1 1-1,-1-1 1,0 0-1,1 0 1,22-19 353,-14 12-311,38-35 43,-16 14-158,37-27 1,-60 50-7,-7 5-4,0 0 0,1 0 0,-1 0 0,1 0 0,-1 0 0,0 1 0,1-1 0,-1 0-1,4 0 1,-4 1 36,0 0-1,0 0 1,0 0-1,-1 0 1,1 1 0,0-1-1,0 0 1,0 1-1,-1-1 1,1 0-1,0 1 1,0-1-1,-1 1 1,1-1-1,0 1 1,-1 0-1,1-1 1,-1 1-1,1 0 1,0-1-1,-1 1 1,0 0-1,2 1 1,1 5-74,1 0 0,-1 0 0,-1 0-1,3 8 1,1 4 111,-2-10-30,0 0-1,0-1 1,0 1 0,1-1-1,1 0 1,11 14-1,-13-18 18,-1 0-1,1-1 0,0 1 1,0-1-1,0 0 1,1 0-1,-1 0 0,1-1 1,0 0-1,0 0 0,-1 0 1,1 0-1,0-1 0,9 2 1,1-2 166,1 0 1,29-2-1,-40 0-140,0 1 0,0-1 0,0 0 0,1-1 0,-1 1 0,0-1 0,-1 0 0,1 0 0,0-1 0,0 1 0,-1-1 0,6-4 0,3-5 5,-2 1 0,1-1 1,-1-1-1,-1 0 0,0-1 0,9-18 0,-16 27-108,-1 1 0,1 0 0,0 0 0,-1 0 0,2 0-1,4-5 1,-7 8 51,0 0 0,0 0-1,1 0 1,-1 0 0,0 0 0,1 0-1,-1 0 1,1 1 0,-1-1-1,1 1 1,-1-1 0,1 1 0,-1-1-1,1 1 1,-1 0 0,1 0-1,0 0 1,-1 0 0,1 0-1,-1 0 1,1 0 0,-1 0 0,3 1-1,-2 0 6,-1 0 0,1 0 0,0 1 0,-1-1 0,1 0 0,-1 1 0,1-1 0,-1 1 0,0 0 0,0-1 0,0 1 0,0 0 0,0 0 0,1 2 0,1 0 0,0 3 15,-1-1 1,1 0-1,-1 1 0,-1 0 0,1-1 0,-1 1 0,1 8 1,0 52 164,-2-61-146,0-5 321,5-11 458,-2 4-732,0 1 0,0-1-1,2-10 1,3-5-38,26-66-361,-26 72 50,-2 9-104,-6 125 258,20-129 847,26-27-529,-25 19-273,0 1 0,1 1 0,42-22 0,-62 37 48,-1 0 1,1 0-1,0 0 1,0 1-1,0-1 1,0 0-1,0 1 1,1 0-1,-1 0 1,0-1-1,0 1 1,0 0-1,0 1 1,0-1-1,0 0 1,0 0-1,0 1 1,0 0-1,0-1 1,0 1-1,0 0 1,0 0-1,0 0 1,0 0-1,0 0 1,-1 0-1,1 1 1,-1-1-1,1 0 1,-1 1-1,3 2 1,4 6 16,0 1 0,11 20-1,-3-4 34,-11-18-1,1-1 0,1 0 0,-1 0 0,1-1 0,0 1 0,14 9 0,-16-13 22,0-1-1,1 0 0,-1 0 0,1-1 1,-1 1-1,1-1 0,0-1 1,0 1-1,0-1 0,0 0 1,0 0-1,10 0 0,-9-1-19,0-1 1,0 1-1,0-1 0,0-1 0,-1 1 0,1-1 0,0 0 0,10-5 0,-13 5 22,0-1-1,0 1 0,0-1 1,0 0-1,0 0 0,-1 0 1,1-1-1,-1 1 1,0-1-1,0 0 0,0 0 1,4-8-1,-5 6-30,0 1-1,-1-1 1,0 1 0,0-1-1,0 0 1,-1 1 0,0-1-1,0 0 1,-1 0 0,0-6-1,-1-12-108,2 23 86,0 0 1,0 1 0,0-1-1,0 1 1,0-1 0,0 1-1,0-1 1,0 1 0,0-1 0,0 0-1,0 1 1,0-1 0,0 1-1,-1-1 1,1 1 0,0-1-1,0 1 1,-1-1 0,1 1 0,0-1-1,-1 1 1,1-1 0,0 1-1,-1 0 1,1-1 0,-1 1-1,1 0 1,-1-1 0,0 1-10,0 0 0,1 0 0,-1 0 0,0 0 0,0 0 0,0 1 1,1-1-1,-1 0 0,0 1 0,0-1 0,1 0 0,-1 1 0,0-1 0,1 1 0,-1-1 1,-1 1-1,-3 4-78,0 0 1,1 0 0,-6 7 0,5-5 58,0 0 1,1 0 0,0 1-1,0 0 1,0-1 0,1 2-1,1-1 1,-1 0 0,1 0-1,1 1 1,0-1 0,-1 18-1,2-23 54,0 0-1,0-1 0,1 1 0,-1 0 0,1 0 1,0 0-1,0 0 0,0 0 0,0 0 0,0-1 1,0 1-1,1 0 0,-1-1 0,1 1 1,0-1-1,0 0 0,0 0 0,0 1 0,0-1 1,0 0-1,1-1 0,-1 1 0,1 0 1,-1-1-1,1 1 0,0-1 0,-1 0 0,1 0 1,0 0-1,0 0 0,0-1 0,0 1 0,0-1 1,0 1-1,0-1 0,0 0 0,0 0 1,0-1-1,0 1 0,4-2 0,26-6 210,62-26 0,-14 5-216,294-113 167,-363 137-248,-22 11-41,-13 6-91,-38 25-46,36-23 162,2 0 1,-40 33 0,57-42 73,0 0 13,1-1 0,0 1-1,0 0 1,-5 6-1,10-10 6,-1-1 0,1 1 0,-1-1 1,1 1-1,0 0 0,-1-1 0,1 1 0,0-1 0,-1 1 0,1 0 0,0-1 0,0 1 0,0 0 0,0-1 0,-1 1 1,1 0-1,0-1 0,0 1 0,0 0 0,0-1 0,0 1 0,1 0 0,-1-1 0,0 1 0,0 0 0,0-1 0,1 1 1,-1 0-1,0-1 0,0 1 0,1-1 0,-1 1 0,1-1 0,-1 1 0,0-1 0,1 1 0,-1-1 0,1 1 1,-1-1-1,1 1 0,0-1 0,-1 0 0,1 1 0,-1-1 0,1 0 0,0 1 0,-1-1 0,1 0 0,0 0 0,-1 0 1,2 0-1,3 1 39,-1 0 0,1 0 0,-1-1 1,1 0-1,0 0 0,-1 0 1,1-1-1,8-1 0,-2-1 82,-1 0-1,18-7 0,-18 6-92,0-1 0,0 0 0,-1-1 0,0 0 0,0 0 0,0-1 0,-1 0 0,0-1 0,0 0 0,-1 0 0,0-1 0,0 1 0,9-18 0,2-15 70,-2-1-1,17-69 0,-16 44-137,-4-1 0,-2 0 0,3-126 0,-15 185-50,1 0 0,-2 1 0,1-1 0,-1 1 0,0-1 0,-7-15 0,9 23 56,-1 0 1,1 0-1,0 1 1,-1-1-1,1 0 1,-1 0-1,1 0 1,-1 0-1,0 1 1,1-1-1,-1 0 1,0 0-1,1 1 1,-1-1-1,0 1 1,0-1-1,0 1 1,-1-1-1,2 0 5,-1 1-1,0 0 1,1 0-1,-1 0 0,0 0 1,0 0-1,1 1 1,-1-1-1,0 0 0,1 0 1,-1 0-1,0 0 0,1 1 1,-1-1-1,1 0 1,-1 1-1,0-1 0,1 1 1,-2 0-1,-1 2-43,0 0 0,0 1-1,0-1 1,1 1 0,-1 0 0,-2 6-1,-4 10-3,0 0 0,2 1 0,1-1 0,0 2 0,-4 33 0,-3 110-33,12-111 77,5 54 1,-2-83 71,2-1 1,0 1-1,2-1 1,12 34-1,-16-55 1,-1 1 0,1-1 0,0 1-1,0-1 1,0 0 0,0 0 0,0 0 0,1 0-1,-1 0 1,1 0 0,0-1 0,0 1-1,0-1 1,6 4 0,-6-5-15,-1 0 0,1 0-1,-1 0 1,1 0 0,-1-1 0,1 0 0,0 1 0,-1-1-1,1 0 1,0 0 0,0 0 0,-1 0 0,1-1-1,0 1 1,-1-1 0,1 0 0,-1 0 0,1 0 0,-1 0-1,1 0 1,1-2 0,6-4 38,0 0-1,-1-1 1,0 0-1,0-1 1,-1 0 0,0 0-1,7-12 1,-8 11-13,2 0-29,-5 5-54,-1 1 1,1-1-1,-1 0 1,4-7-1,-10 28-210,0-1 0,2 1 0,0 0 1,2 24-1,1-13 274,-2-21 2,0 1-1,1 0 1,-1 0-1,2-1 1,2 12 0,-3-16-25,0 0 1,0 0 0,0 0 0,1 0-1,-1 0 1,1 0 0,-1 0 0,1-1-1,-1 1 1,1-1 0,0 1 0,0-1-1,0 1 1,0-1 0,0 0 0,0 0-1,0 0 1,0 0 0,0 0 0,5 0-1,0 1 72,0-1 1,-1 0-1,1-1 0,0 0 0,0 0 0,11-2 0,44-10 117,-42 8-153,11-3-22,0-1 0,-1-1 0,0-1 0,-1-2 0,0-1 0,-1-1 1,-1-2-1,0 0 0,45-38 0,-64 47-71,-3 3 50,0 0 0,-1 0 0,1 0 0,-1-1 0,0 0 0,-1 1 0,5-8 0,-8 12-6,0 0 0,0 0 1,0 0-1,0 0 1,0 0-1,0-1 0,0 1 1,0 0-1,0 0 1,0 0-1,0 0 0,0 0 1,0-1-1,0 1 1,0 0-1,0 0 1,0 0-1,0 0 0,0 0 1,0-1-1,0 1 1,0 0-1,0 0 0,0 0 1,0 0-1,-1 0 1,1 0-1,0 0 0,0-1 1,0 1-1,0 0 1,0 0-1,0 0 0,0 0 1,0 0-1,-1 0 1,1 0-1,0 0 0,0 0 1,0 0-1,0 0 1,0 0-1,-1-1 1,1 1-1,0 0 0,0 0 1,0 0-1,0 0 1,0 0-1,-1 0 0,1 0 1,0 0-1,0 0 1,0 1-1,-7 0-84,-1 3-8,0 0-1,1 1 1,-1 0-1,1 1 1,-7 6-1,-33 36-11,17-16 25,24-26 74,-24 26 19,28-30-6,0 1 1,0 0 0,0 0 0,0 0 0,0 0 0,1 0-1,-1 0 1,1 1 0,-1 5 0,1-8-2,1 0 0,0 0-1,0 0 1,0 0 0,0 0 0,0 0 0,0 0 0,0 0-1,0 0 1,0 0 0,0 0 0,0 0 0,1 1 0,-1-1-1,1 0 1,-1 0 0,1 0 0,-1-1 0,1 1-1,-1 0 1,1 0 0,0 0 0,1 1 0,-1-1 11,0-1-1,0 1 1,1-1 0,-1 1-1,1-1 1,-1 1 0,0-1 0,1 0-1,-1 1 1,1-1 0,-1 0 0,1 0-1,-1 0 1,1-1 0,1 1 0,2-1 44,1 0 0,-1-1 0,1 0 0,-1 0 0,0 0 0,1 0 0,8-7 0,-9 5-50,-1 0 1,1 0-1,0 0 1,-1-1-1,0 0 1,0 0-1,-1 0 1,1 0-1,-1-1 1,0 1-1,0-1 1,1-7-1,-4 13-24,1-1 0,-1 1-1,0 0 1,0-1 0,0 1 0,0 0-1,0-1 1,1 1 0,-1-1 0,0 1-1,0 0 1,0-1 0,1 1 0,-1 0-1,0 0 1,1-1 0,-1 1 0,0 0-1,0 0 1,1-1 0,0 1 0,0 0-16,-1 0 1,1 1 0,-1-1 0,1 0-1,0 1 1,-1-1 0,1 1 0,-1-1-1,1 0 1,-1 1 0,1-1 0,-1 1-1,1 0 1,-1-1 0,1 1 0,-1-1 0,1 2-1,12 23-53,-11-21 100,0 1 0,1 0 0,-1-1 1,1 1-1,5 5 0,-6-8-4,0 0-1,1 1 1,-1-1 0,0 0-1,1 0 1,0-1 0,0 1-1,-1 0 1,6 1 0,-6-2-2,0-1 1,-1 0-1,1 1 0,0-1 1,0 0-1,0 0 1,-1 0-1,1 0 1,0 0-1,0-1 1,-1 1-1,1 0 1,0-1-1,0 1 0,-1-1 1,1 0-1,0 1 1,2-3-1,6-5 32,0 1 1,0-2-1,-1 1 0,0-2 0,-1 1 1,0-1-1,0 0 0,7-14 0,44-91 64,-58 113-102,3-6-4,20-45 107,22-65-1,22-140 20,-64 240-177,-2 0 1,0 0-1,-1 0 0,-1 0 1,-1 0-1,0 0 0,-6-24 1,7 41 33,0 1 0,0-1 0,0 1 1,0-1-1,0 1 0,0-1 1,0 0-1,0 1 0,0-1 1,0 1-1,-1-1 0,1 1 0,0-1 1,0 1-1,-1-1 0,1 1 1,0-1-1,-1 1 0,1-1 1,-1 1-1,1 0 0,0-1 0,-1 1 1,1 0-1,-1-1 0,1 1 1,-1 0-1,1 0 0,-1-1 1,1 1-1,-1 0 0,1 0 0,-1 0 1,0 0-1,1-1 0,-1 1 1,1 0-1,-1 0 0,1 0 1,-1 0-1,0 0 0,0 1 0,-1 0-37,1-1 0,-1 1 0,1 0-1,-1 0 1,1 1 0,-1-1-1,1 0 1,0 0 0,-1 1-1,1-1 1,0 1 0,-1 1 0,-8 13 3,2 1 1,0 0-1,0 1 0,2-1 1,-8 32-1,-11 98-43,20-113-10,-2 19 114,1 0-1,3 0 1,3 1 0,2-1-1,9 58 1,-8-96 40,2 8 82,-5-21-123,0-1 0,1 0-1,-1 0 1,1 1 0,-1-1-1,1 0 1,0 0 0,-1 0-1,1 0 1,0 0 0,0 0-1,-1 0 1,2 1 0,-1-1 74,-1 0-154,0-1 88,0 1 1,0 0-1,0 0 0,1 0 1,-1-1-1,0 1 0,0 0 0,1 0 1,-1-1-1,0 1 0,1 0 0,-1 0 1,0-1-1,1 1 0,-1 0 1,1-1-1,-1 1 0,1-1 0,0 1 1,0 0-1,0 0-83,18 11 48,-6-8-33,-4 0 96,1-1-1,0 0 1,1-1-1,-1 0 1,0-1 0,17 1-1,-11-2 2,1 0 0,-1-2 0,1 0 0,-1-1 0,0 0 0,0-1 0,0-1 0,-1-1 0,1 0 0,-1-1 0,26-16 0,-36 19-48,0 0 0,-1 0-1,1 0 1,-1 0-1,0-1 1,0 1 0,0-1-1,-1 0 1,1-1 0,-1 1-1,3-9 1,-4 10 3,0 0 0,-1-1 1,0 1-1,0-1 0,0 1 1,-1-1-1,0 0 0,1 1 0,-2-1 1,1 0-1,0 1 0,-1-1 0,0 1 1,0-1-1,-3-7 0,4 11-16,-1-1-1,1 1 1,-1 0-1,0-1 1,1 1-1,-1 0 1,0-1-1,0 1 1,0 0-1,0 0 1,0 0-1,0 0 1,0 0-1,-1 0 1,1 0-1,0 0 1,0 0-1,-1 1 1,1-1-1,-1 0 1,1 1-1,0-1 1,-1 1-1,1 0 1,-1-1-1,1 1 0,-1 0 1,1 0-1,-1 0 1,1 0-1,-1 0 1,1 0-1,-1 1 1,1-1-1,-3 1 1,-4 2-60,1-1 0,0 2 1,0-1-1,0 1 0,-8 6 0,8-5 79,-4 2-34,1 0 1,-1 1-1,2 1 1,-1 0 0,-10 13-1,16-18 13,0 1 0,1 0 0,0 0 0,0 0 1,0 0-1,1 1 0,-1-1 0,1 1 0,0 0 0,1-1 0,0 1 0,0 0 0,-1 9 1,2-12 15,0 0 1,0 0 0,1 0-1,-1 0 1,1 0 0,0 0-1,0 0 1,0 0 0,0 0-1,0 0 1,0 0 0,1 0-1,0-1 1,-1 1 0,1-1-1,4 5 1,-2-4 21,-1 0 0,1 0 0,0-1 0,0 1 0,0-1 0,0 0 0,0 0 0,1-1 0,-1 1 0,7 1 0,-2-1 30,1-1-1,0 0 1,-1 0-1,1-1 0,-1 0 1,1-1-1,0 0 1,-1-1-1,1 0 1,11-4-1,-10 2-27,0-1 1,0 0-1,0-1 0,-1 0 0,0 0 1,0-1-1,-1-1 0,0 0 0,0 0 0,13-16 1,-4-1 12,-1-1 1,27-53 0,19-65 67,-13 29 29,-14 40-26,21-45 33,-52 109-167,-1 0 0,0-1 0,2-13 0,-5 21 2,0 0 0,-1 0 1,0 0-1,0 0 0,0-1 1,0 1-1,-1 0 0,0 0 1,1 0-1,-1 0 0,-1 0 1,-2-7-1,3 10 5,1 0 0,-1 0 0,1 0 0,-1 0 1,1 0-1,-1 0 0,0 0 0,0 0 0,1 0 0,-1 1 0,0-1 0,0 0 1,0 0-1,0 1 0,0-1 0,0 1 0,0-1 0,0 1 0,0-1 0,0 1 1,0-1-1,0 1 0,-1 0 0,0 0-11,0 0 0,0 0 0,0 1-1,1-1 1,-1 0 0,0 1 0,1 0 0,-1-1 0,0 1 0,1 0 0,-1 0 0,1 0-1,-3 1 1,-3 5-88,-1-1-1,1 1 1,0 1-1,-7 10 1,3-3 79,0 0 0,1 1 0,1 0 0,0 1-1,1 0 1,-8 26 0,4 7-25,-11 88 0,8 52 150,13-150-133,0-18 120,1 0 0,2 0-1,0 1 1,2-1 0,6 28 0,-9-48-51,1 0 0,1 0 0,-1 0-1,0 0 1,0 0 0,1 0 0,-1-1 0,1 1 0,-1-1 0,1 1 0,0-1 0,-1 1 0,1-1 0,0 0 0,0 0 0,0 0 0,0 0 0,0 0 0,0 0 0,0 0 0,1-1 0,-1 1 0,0-1 0,0 0 0,4 0 0,5 1 67,-1-1 1,1 0 0,-1-1 0,12-2-1,3-2-18,0-1 0,-1-1 1,39-17-1,64-42-3,-115 59-106,-8 4 0,0 0 1,0 1-1,1-1 1,-1 1-1,9-3 1,-15 22 57,-1-4-79,0-1 1,0 1-1,-7 12 1,-6 20 138,13-35-151,3-9 71,-1-1-1,1 1 1,-1 0-1,1-1 1,0 1-1,0 0 1,0 0 0,-1-1-1,1 1 1,0 0-1,0 0 1,0-1-1,0 1 1,0 0-1,0 0 1,0-1-1,0 1 1,1 0-1,-1 1 1,1 6 116,-1-8-26,15 4 277,-8-5-285,1 1 0,-1-1 0,0 0 0,0 0 0,0-1 0,0 0 0,0-1 0,-1 1 0,1-1 0,0 0 0,-1-1 0,0 0 1,0 0-1,9-8 0,2-4-40,-1-1 1,0-1-1,15-23 1,0 0-104,-14 16 90,-14 20-136,0 0-1,0 0 1,9-9 0,-16 35-619,-2 18 592,-2-2-1,-23 66 1,16-63 149,-22 61-48,-54 105 0,71-171 72,0 0 0,-30 35 0,33-49 49,0-2 0,-2 0 0,0-1 0,-26 19 0,29-25 16,0-1-1,0-1 1,-1-1-1,-35 15 1,47-23-69,0 0 0,0 0 0,0 0 0,0 0-1,0-1 1,0 0 0,0 0 0,0 0 0,0 0 0,0-1 0,0 0 0,0 0 0,0 0 0,0-1 0,1 0 0,-1 0 0,0 0-1,1 0 1,-1-1 0,1 1 0,0-1 0,0-1 0,0 1 0,1 0 0,-1-1 0,1 0 0,-1 1 0,1-2 0,0 1-1,1 0 1,-1 0 0,1-1 0,-3-7 0,0 0-33,1-1 0,1 0 0,0 0 0,1 0 0,0-1 0,1 1 0,0 0 0,1-1 0,1 1 0,3-19 0,-1 16 3,0 0 1,1 1-1,1 0 1,1 0-1,0 0 1,0 0-1,2 1 0,11-17 1,-13 23-6,1 0 0,-1 0-1,2 0 1,-1 1 0,1 0 0,12-8 0,3 1-43,29-13-1,-43 22 31,39-17-231,2 2-1,68-18 1,-56 17-3615,-43 14 297,-4 1 894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2:46.13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 52 7456,'-9'-9'3392,"18"14"-2944,-4-5 2304,4 0-1600,5 0 1087,10 0-1311,18-5-96,5 5-480,25-7 192,3 2-320,6-4-256,-10 5 0,-15-4-64,-9 8 32,-8-9-4095,-11 9 2271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2:46.46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67 18 10048,'-34'-17'4544,"26"17"-3936,-3 0 1311,2 0-1727,4 0-704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2:46.82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25 156 7456,'-20'-47'3392,"15"22"-2944,5 13 672,5 3-704,1-12-384,8 9-32,8-6-256,6 6 128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2:51.18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7 421 3072,'0'0'107,"0"1"0,0-1 0,0 1 0,0-1 0,0 1-1,0-1 1,0 1 0,-1-1 0,1 0 0,0 1 0,0-1 0,-1 1 0,1-1 0,0 1 0,-1-1 0,1 0 0,-1 1-1,1-1-65,0 0 0,0 1 0,-1-1 0,1 0 0,0 0 0,0 0 0,0 0 0,0 1 0,-1-1 0,1 0 0,0 0 0,0 0 0,0 1 0,0-1 0,0 0 0,0 0 0,0 0 0,-1 1 0,1-1 0,0 0 0,2 5 4288,8-6-2233,-3-3-1746,-1 0-1,0 0 0,0-1 0,-1 1 1,1-1-1,-1 0 0,0-1 1,0 1-1,4-8 0,7-7 185,120-112 859,-32 35-1288,-86 80-44,5-7 85,27-34-1,-42 48-54,-6 8-88,0 1-1,-1-1 0,1 0 1,-1 0-1,1 1 1,-1-1-1,0 0 1,0-1-1,0 1 0,1-2 1,-10 8-419,-49 59-283,47-50 753,1 0 0,0 1 0,1-1 0,1 2 0,0-1 0,1 1 0,-9 31 0,14-40 4,0 1-1,0-1 1,0 1 0,1-1-1,0 1 1,1 0 0,-1-1-1,1 1 1,1-1 0,-1 1-1,1-1 1,0 0 0,0 1-1,1-1 1,0 0 0,0-1-1,0 1 1,1 0-1,0-1 1,0 0 0,0 0-1,1 0 1,0 0 0,0-1-1,0 0 1,0 0 0,1 0-1,-1-1 1,1 0 0,0 0-1,0 0 1,0 0 0,0-1-1,1 0 1,-1-1-1,1 1 1,-1-1 0,1-1-1,-1 1 1,1-1 0,7-1-1,-3 0 50,1 0 1,0-1-1,-1 0 0,0-1 0,0-1 0,0 0 0,0 0 0,0-1 0,-1 0 0,0-1 0,0 0 0,18-15 0,38-45 164,-28 25-280,-20 18 161,-16 19-150,1 1 1,0-1-1,0 0 0,0 1 0,8-7 0,-10 11-28,-1-1 0,0 1 0,1 0 0,-1 0 0,1 0 0,-1-1 0,0 1 0,1 0 0,-1 0 0,0 0 1,0 0-1,0-1 0,0 1 0,0 1 0,0 102 826,1-104-783,-1 0 1,0 0 0,0 0-1,0 1 1,1-1 0,-1 0-1,0 0 1,0 0 0,0 0-1,1 0 1,-1 0 0,0 0-1,0 0 1,1 0-1,-1 0 1,0 0 0,0 0-1,1 0 1,-1 0 0,0 0-1,0 0 1,0 0 0,1 0-1,-1 0 1,0 0 0,0-1-1,1 1 1,-1 0 0,0 0-1,0 0 1,0 0 0,0 0-1,1-1 1,-1 1 0,18-10 326,18-13-250,-27 16-137,0 1 0,0 0 0,1 1 0,18-7-1,-24 11 33,0 0-1,0 0 0,0 0 0,0 0 0,0 1 0,0-1 0,1 1 0,-1 0 1,0 1-1,0-1 0,1 1 0,-1 0 0,0 0 0,0 0 0,7 3 0,26 13-24,-12-7 95,0 2 1,-1 0 0,30 21 0,-3 11-184,-31-25-2936,-19-18 2619,5 4-681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2:51.56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34 25 6816,'-23'-12'3072,"18"3"-2656,0 5-224,10 8-192,0-4-448,9 0 256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2:54.55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344 657 2496,'7'0'10858,"-72"-7"-8586,45 7-2269,-1 2 0,0 0 0,1 1 0,-34 9 1,40-7-24,0 0 0,0 1 0,0 0 0,1 1 0,0 0 0,0 2 0,-13 10 0,24-18 32,0 1 0,-1 0 0,1 0 0,0 1 0,0-1 0,0 0-1,0 1 1,1-1 0,-1 1 0,1 0 0,-1-1 0,1 1 0,0 0 0,0 0 0,0 0-1,0 0 1,0 6 0,1-6 7,1 0 0,-1 1 0,1-1 0,0 0 0,-1 0 0,2 1 0,-1-1 0,0 0 0,0 0 0,1 0 0,0 0 0,0-1 0,0 1 0,0 0 0,4 4 0,0-2 68,0 1 1,0-1-1,0 0 1,1-1 0,-1 0-1,1 0 1,0 0 0,0-1-1,1 0 1,-1 0 0,11 2-1,6 0 279,-1-2 0,36 2 0,-46-4-248,0-2 0,0 1 0,0-2-1,0 0 1,-1 0 0,1-1 0,-1 0 0,18-8 0,-4 0 74,0-2 1,33-21-1,45-37 205,-75 50-315,-18 14-103,-1-1-1,0 0 1,0 0 0,-1-1-1,0 0 1,8-12 0,-11 12-833,-11 16 400,-12 20 220,11-16 185,0 1 0,0-1-1,1 1 1,1 0 0,-5 22-1,8-30 69,0 0-1,1-1 0,0 1 1,0 0-1,0 0 0,0 0 1,0-1-1,1 1 0,-1 0 1,1 0-1,0-1 0,1 1 1,-1 0-1,0-1 0,1 0 1,0 1-1,0-1 0,0 0 1,0 0-1,0 0 0,1 0 1,0 0-1,5 4 0,-2-2 77,1-1-1,-1-1 1,1 1-1,0-1 1,1 0-1,-1-1 1,0 0-1,1 0 1,-1 0-1,1-1 1,-1 0-1,1-1 0,0 0 1,-1 0-1,13-2 1,-2 0 148,0-1 0,0-1 0,-1-1 1,1-1-1,24-11 0,-38 15-212,0 0 0,-1-1 1,1 1-1,0-1 0,-1 0 0,1 0 1,-1 0-1,0 0 0,0-1 0,0 1 0,-1-1 1,1 0-1,-1 0 0,0 0 0,0 0 1,0 0-1,-1 0 0,1-1 0,0-5 0,-1 7-46,-1 0-1,0 0 0,0 0 1,0 0-1,0 0 0,0 0 1,0 0-1,-1 0 0,0 0 1,1 0-1,-1 0 0,0 0 1,-1 1-1,1-1 0,0 0 1,-1 1-1,1-1 0,-1 1 1,0-1-1,0 1 0,0 0 1,0-1-1,0 1 0,-1 0 1,1 1-1,-1-1 0,1 0 1,-1 1-1,1-1 0,-6-1 1,-1 0-72,-1 0 0,0 0 0,0 1 0,0 0 0,0 1 0,-18-1 1,5 2-34,0 1 1,-26 5 0,37-3 114,0 1 0,0 0-1,-22 10 1,24-13 89,9-1-72,3 0-49,9-1 126,0 0 1,0-1 0,0-1-1,13-4 1,-2 1 11,228-65-186,-239 68 86,0 0 1,1 1-1,-1 0 1,21 1-1,-29 1-6,0 0 1,0 0-1,0 0 0,0 1 0,0-1 1,0 1-1,0 0 0,0 0 0,0 0 1,-1 0-1,1 1 0,0-1 0,-1 1 1,1-1-1,-1 1 0,1 0 0,-1 0 1,0 0-1,0 0 0,0 1 0,0-1 1,0 1-1,1 2 0,-1 0 15,1 1 1,-1-1-1,-1 1 0,1 0 1,-1-1-1,0 1 0,0 8 1,-1 43 166,-1-25 144,1-27-402,0 8 825,0-13-729,0 0 0,0 0 1,1 0-1,-1 1 1,0-1-1,0 0 0,0 0 1,0 0-1,0 1 1,1-1-1,-1 0 0,0 0 1,0 0-1,0 0 0,0 1 1,1-1-1,-1 0 1,0 0-1,0 0 0,0 0 1,1 0-1,-1 0 1,0 0-1,0 0 0,1 0 1,-1 0-1,0 0 0,0 0 1,1 0-1,-1 0 1,0 0-1,0 0 0,0 0 1,1 0-1,-1 0 1,0 0-1,0 0 0,1 0 1,-1 0-1,0 0 0,0 0 1,0-1-1,1 1 1,-1 0-1,9-5 76,0-1 0,0 0 1,-1 0-1,0-1 0,11-10 0,22-18-302,-37 32 164,0 0 0,0 1 1,1-1-1,-1 1 0,1 0 0,0 1 0,-1-1 0,9-1 1,-12 3 35,1 0 0,-1 0 0,0 0 1,1 0-1,-1 0 0,1 0 0,-1 1 1,0-1-1,1 0 0,-1 1 1,0-1-1,1 1 0,-1-1 0,0 1 1,0 0-1,0-1 0,1 1 0,-1 0 1,0 0-1,0 0 0,0 0 1,0 0-1,-1 0 0,3 2 0,0 3-70,1 0-1,-1 1 0,4 11 1,2 1 105,-4-9-12,1 0 0,0-1 1,1 1-1,0-1 0,1-1 0,-1 0 1,2 0-1,9 8 0,-13-12 26,1 0 0,1-1 0,-1 1 0,0-1-1,1 0 1,0-1 0,-1 0 0,1 0 0,0 0 0,0-1-1,0 0 1,1 0 0,13-1 0,-12-1 49,1 0 1,-1-1-1,0 0 1,1-1-1,-1 0 1,0 0-1,0-1 0,15-9 1,-10 4-20,1-1 1,-1 0 0,23-23-1,-26 21-32,-1 0 1,-1-1-1,0 0 0,-1 0 0,0 0 1,9-23-1,25-86 100,41-216 125,-83 337-262,13-78 86,-12 71-123,-1-1 0,0 1 0,0 0 1,-1 0-1,1 0 0,-2 0 0,-3-14 0,5 21 24,0 1 0,0 0 0,0 0 0,0 0 0,0-1 0,0 1 0,0 0 0,-1 0 0,1 0-1,0-1 1,0 1 0,0 0 0,0 0 0,0 0 0,0 0 0,0 0 0,-1-1 0,1 1 0,0 0 0,0 0 0,0 0 0,0 0-1,0 0 1,-1 0 0,1-1 0,0 1 0,0 0 0,0 0 0,-1 0 0,1 0 0,0 0 0,0 0 0,0 0 0,0 0 0,-1 0-1,1 0 1,0 0 0,0 0 0,0 0 0,-1 0 0,1 0 0,0 0 0,0 0 0,0 0 0,-1 1 0,1-1 0,0 0 0,0 0-1,0 0 1,0 0 0,-1 0 0,1 0 0,0 0 0,0 1 0,0-1 0,0 0 0,0 0 0,0 0 0,-1 0 0,1 1 0,-9 13-182,7-10 125,-2 4 56,1-1 0,-1 1 0,2 0 0,-1 0 0,-2 14 0,-4 47-160,7-42 141,1-20 36,-18 225 13,19-197 17,1-1 0,1 0 0,2 0-1,15 62 1,-17-88 31,1 0 0,0-1 0,0 1-1,1 0 1,-1-1 0,10 12 0,-11-16-27,0-1 1,0 0-1,0 1 1,1-1-1,-1 0 0,1 0 1,-1 0-1,1 0 1,0-1-1,0 1 0,0-1 1,0 1-1,0-1 1,0 0-1,0 0 1,0-1-1,0 1 0,1-1 1,4 1-1,1-2 15,0 1-1,0-2 1,0 1 0,0-1-1,0 0 1,12-6-1,50-26 86,-15 7-34,-6 5-120,-27 10-49,2 2-1,-1 0 1,33-7-1,-50 16 56,-1 0-1,1 1 0,-1 0 0,1 0 1,-1 1-1,1 0 0,-1 0 0,1 0 1,-1 1-1,0 0 0,0 0 1,11 5-1,-15-6 210,-18-1-188,0 0-1,0 1 1,0 1-1,0 0 1,0 1-1,1 1 1,-1 1 0,1 0-1,-22 11 1,25-10-69,-3 2-40,-18 12 0,29-17 96,1-1 0,-1 1 0,1 1 1,-1-1-1,1 0 0,0 1 0,1-1 0,-1 1 0,-3 7 0,5-10 5,1 0 0,-1 1 0,0-1 0,1 1 0,0-1 0,-1 1 0,1-1 0,0 1 0,0-1 0,0 1 0,0-1 1,0 1-1,0-1 0,1 1 0,-1-1 0,0 1 0,1-1 0,-1 1 0,1-1 0,-1 0 0,1 1 0,0-1 0,0 0 0,-1 1 0,1-1 0,0 0 0,0 0 0,0 0 0,0 0 0,1 0 1,-1 0-1,0 0 0,0 0 0,1 0 0,1 1 0,2 0 17,0 0 1,0 0 0,0 0-1,0 0 1,0-1-1,1 0 1,-1 0 0,0 0-1,7 0 1,-1-1 53,0-1-1,0 0 1,0-1 0,0 0 0,-1-1-1,1 0 1,-1-1 0,0 0 0,0 0-1,0-1 1,15-10 0,-18 10-34,0 0 1,0-1 0,0 0-1,-1 0 1,0-1-1,0 0 1,-1 0 0,1 0-1,-2-1 1,1 1-1,-1-1 1,0 0 0,-1 0-1,5-15 1,-7 9-426,-1 12 65,0 9 18,0 4 222,0 0 0,1 0 0,0 0 0,1 0 1,4 14-1,-5-22 91,-1 0-1,1 0 1,1 0-1,-1 0 1,0 0 0,1 0-1,-1 0 1,1-1-1,0 1 1,0-1 0,0 1-1,0-1 1,0 0-1,1 0 1,-1 0 0,1 0-1,-1 0 1,1 0-1,0-1 1,0 1 0,0-1-1,-1 0 1,1 0-1,1 0 1,-1 0 0,0 0-1,0-1 1,0 1-1,0-1 1,6 0 0,8-2 37,-1 0 1,1-1 0,-1-1 0,0 0 0,0-2 0,17-7 0,3 0 41,138-43 45,-34 13-250,-218 93-113,44-29 202,21-13-2,0 0 0,-12 11 0,22-16 27,1-1-1,-1 1 1,1-1 0,-1 1-1,1 0 1,0 0-1,0 0 1,0 0 0,0 0-1,1 1 1,0-1 0,-1 0-1,0 7 1,1-9 5,1 0 0,0 0 0,0 0 0,0 1 0,0-1 0,0 0 0,0 0 0,0 1 0,0-1 0,0 0 0,1 0 0,-1 0 0,1 0-1,-1 1 1,1-1 0,-1 0 0,1 0 0,-1 0 0,1 0 0,0 0 0,1 1 0,-1 0 12,1-1-1,0 0 1,0 0 0,0 0-1,0 0 1,0 0-1,0 0 1,0 0 0,0-1-1,0 1 1,3 0-1,4 0 55,1 0-1,-1-1 1,1 0-1,13-3 1,-2 1-6,1-2 0,-1 0 0,0-2 1,-1 0-1,1-2 0,20-10 0,-31 13-23,1-1 0,-1-1-1,0 0 1,0 0 0,-1-1-1,0 0 1,0-1 0,-1 0 0,0 0-1,-1-1 1,0 0 0,11-20 0,13-44 57,21-78 0,-23 59-88,-4-1 1,13-99 0,-37 182-47,0 0 0,0 0 0,-1-1-1,-1 1 1,-2-17 0,3 27 10,0 1 1,0-1-1,0 1 0,0 0 1,0-1-1,0 1 0,0-1 1,-1 1-1,1-1 0,0 1 1,0-1-1,0 1 0,0 0 1,-1-1-1,1 1 1,0 0-1,0-1 0,-1 1 1,1-1-1,0 1 0,-1 0 1,1 0-1,-1-1 0,0 1 9,1 0 0,0 0-1,-1 0 1,1 1 0,-1-1-1,1 0 1,0 0 0,-1 1 0,1-1-1,0 0 1,-1 0 0,1 1-1,0-1 1,-1 0 0,1 1-1,0-1 1,0 0 0,0 1-1,-1 0 1,-11 27-344,11-25 315,-5 14 16,1 1 1,1 0-1,1 1 1,1-1-1,-1 23 1,6 93 92,1-72-101,4-1 0,2 0 0,22 78 0,-26-122 82,0 0 1,2 0 0,-1-1-1,2 0 1,0-1 0,18 23-1,-13-25-2349,-14-13 2250,-3-12-8490,-12-6 3869,0-3 1564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2:44.36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104 0 13216,'-23'27'5983,"-19"-3"-5215,27-15 224,6 3-704,0-3-32,4-1-160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2:54.92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 1 9152,'-6'0'4128,"15"5"-992,2-5-2209,3 9-543,5-6 32,4 1-256,6 1 0,-1-1-96,0-4 32,0 5-64,-3-10-2144,-3 5 1185,-11-4-5025,-8 4 3328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2:55.28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30 114 6976,'-30'-14'3168,"60"23"-2752,7-9 1248,6 5-992,38-10 1056,3 1-992,40-13 0,-2 1-448,20-10 223,-9 10-287,-6-2-2943,-18 6 1503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2:57.34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141 875 4992,'0'-14'2762,"-4"29"3784,-14 17-6100,8-14 34,-15 31 103,2 1 0,-28 90 0,48-131-429,1 0-1,0 1 1,0 16-1,1-24-93,1 0 0,0 0 0,0-1 0,0 1 0,0 0 0,0 0 0,1 0 0,-1-1 0,1 1 0,-1 0 0,1-1 0,-1 1 0,1 0 0,0-1 0,0 1 0,0-1 0,0 1 0,0-1 0,0 1 0,0-1 0,1 0 0,-1 1 0,0-1 0,1 0 0,-1 0 0,1 0 0,1 1 0,2-1 55,-1 0 0,1 0 1,0 0-1,0-1 0,-1 1 1,1-1-1,0 0 0,0-1 1,-1 1-1,1-1 0,0 0 1,-1 0-1,7-3 0,2-1 40,1-1 0,-1 0 0,13-9 0,-13 7-49,-1 0-1,0-2 1,-1 1 0,0-1-1,17-21 1,-13 12-47,-1-2 0,19-33 0,-31 50-156,0 1-1,0 0 1,-1 0-1,1-1 1,-1 1-1,0-1 1,0 1-1,-1-1 1,1 0-1,0-4 1,-8 25-1119,6-9 1163,0 0 0,1 1 1,-1-1-1,2 0 0,-1 0 0,1 0 0,2 10 1,-1-13 61,0 0 0,0 1 0,0-1 0,0 0-1,1 0 1,0 0 0,0 0 0,0-1 0,0 1 0,1-1 0,7 7 0,-4-5 119,-1 0 0,2 0 0,-1-1 0,1 0 0,15 8 0,-20-12-61,1 0 1,-1 0 0,0 0 0,0-1 0,0 1-1,0-1 1,1 0 0,-1 0 0,0 0-1,0 0 1,1 0 0,-1-1 0,0 1-1,0-1 1,0 0 0,1 0 0,-1 0-1,0 0 1,4-3 0,0 0-3,-1-1-1,0 0 1,0 0-1,0-1 1,-1 1 0,1-1-1,-1 0 1,-1-1 0,1 1-1,-1-1 1,0 0-1,-1 0 1,1 0 0,-1 0-1,-1-1 1,4-13 0,-1-6-315,-1 0 1,-1 0 0,-1-44-1,6 72 180,1-1-1,-1 0 0,0-1 1,14-2-1,-1 1 30,15-2 251,0-2 1,0-2 0,47-16-1,-82 25-228,-1-1 0,0 1 0,0-1 0,1 0-1,-1 1 1,0-1 0,0 1 0,0-1 0,0 1-1,1-1 1,-1 1 0,0-1 0,0 1 0,0-1-1,0 1 1,0-1 0,0 1 0,0 0 0,-1-1-1,1 1 1,0-1 0,0 1 0,-3 22-213,2-14 150,-16 91 39,15-92 36,1-1 30,0 1 0,1-1 0,-1 1 0,2-1 0,-1 1 1,1-1-1,0 0 0,0 1 0,1-1 0,0 0 0,0 0 1,1 0-1,0 0 0,0 0 0,0-1 0,7 9 0,-8-13 5,0 0-1,0 0 1,0 0-1,0-1 0,0 1 1,0-1-1,0 1 1,1-1-1,-1 0 0,1 0 1,-1 0-1,1 0 1,-1 0-1,1-1 0,4 1 1,1 0 76,-1-1 0,0 0 1,0-1-1,12-1 1,-10 0-46,-1 1 1,1-1-1,-1-1 1,0 0-1,0 0 1,0 0 0,0-1-1,-1 0 1,1-1-1,-1 1 1,0-1-1,0-1 1,10-10 0,-3 0 33,-1 0 1,17-28-1,20-43 109,-39 68-193,39-73 16,-4-1 1,51-150 0,-78 187-11,-7 21-35,13-56 0,-12 21-445,-13 59-44,-4 16 71,-4 17 49,-53 218-119,37-95 462,-9 219 0,32-340 144,0 0 0,2 1 0,1-1 0,5 31 1,-6-54-77,-1 0 0,0 0 0,0 0 0,1 0 1,-1 0-1,1 0 0,-1 0 0,0 0 0,1 0 0,0-1 1,-1 1-1,1 0 0,0 0 0,-1-1 0,1 1 0,0 0 1,1 0-1,-2-1-2,1 1 0,0-1 1,0 0-1,-1 0 0,1 0 1,0 0-1,0 0 0,0 0 0,-1 0 1,1 0-1,0 0 0,0-1 1,-1 1-1,1 0 0,0 0 0,-1-1 1,1 1-1,0 0 0,-1-1 1,1 1-1,0-1 0,-1 1 0,1-1 1,-1 1-1,1-1 0,0 1 1,0-2-1,7-8 119,0-1 0,0 0 0,11-21 0,87-176 340,-17 53-419,49-98-101,-37-11 34,-42 99 140,-49 141-8,-7 18-190,0 0 1,0 0-1,-1-1 0,0 1 0,-1-1 1,1 1-1,0-11 0,-14 47-741,-14 71 685,-65 161 0,26-99 175,29-69-73,-152 471 557,178-537-158,6-18 584,14-26-188,50-110-501,-22 44-302,-1 9-238,62-91 0,-99 163 239,1 1-1,-1-1 0,1 0 0,-1 0 1,1 0-1,0 0 0,-1 1 1,1-1-1,0 0 0,0 0 0,0 1 1,-1-1-1,1 1 0,0-1 1,0 1-1,0-1 0,2 0 1,-2 2 8,0-1 1,0 0-1,0 1 1,-1-1 0,1 1-1,0-1 1,0 1 0,0 0-1,0-1 1,-1 1-1,1 0 1,0-1 0,-1 1-1,1 0 1,0 0 0,-1 0-1,2 1 1,3 7-27,0 0 1,-1 0-1,0 1 0,-1-1 1,0 1-1,3 14 1,1 1 4,3 10-45,31 95 151,-34-113-49,0 0 1,1-1-1,1 0 0,1 0 1,17 20-1,-19-26-23,18 19 121,-24-27-107,0 0 0,0 0 0,1-1 0,-1 1 1,1-1-1,-1 1 0,1-1 0,-1 0 0,1 0 0,5 1 0,-7-2-157,1 0 0,-1 0 0,0 0 0,1 0 0,-1-1 0,1 1 0,-1 0 0,0-1 0,1 1 0,-1-1 0,0 1 0,0-1 0,0 0 0,1 0 0,-1 1 0,0-1 0,0 0 0,0 0 0,0 0 0,0 0 0,0 0 0,0 0 0,-1-1 0,1 1 0,0 0 0,-1 0 0,1-1 0,0 0 0,2-5-1223,-1 1 0,1-1-1,-1 0 1,2-10 0,-2-17-4395,1 0 1877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2:57.71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 1 9312,'-3'9'4192,"6"-9"-3616,11 0 1216,5 7-1089,15-7 641,4 5-800,18-5 64,2 0-352,12-5-256,-4 5 0,11-4 192,-12 4-96,-8-3-320,-4 3 128,-11-6-3935,-9 6 2207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2:58.07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95 1 7552,'-75'12'3424,"61"2"-2976,8-14-512,6 3-64,9 1-192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3:01.05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25 1163 3808,'-16'5'1227,"8"-1"-653,7-1 1317,2-2-1697,-1-1 0,1 1 1,0-1-1,-1 0 1,1 1-1,-1-1 0,1 0 1,0 0-1,-1 1 1,1-1-1,0 0 0,0 0 1,-1 0-1,2 0 1,3-1 361,0 0 1,-1 0-1,1-1 0,-1 1 1,1-1-1,-1-1 1,0 1-1,7-5 1,-1 1 13,0 0-193,0-1-1,0 0 0,-1 0 1,1-1-1,-2-1 0,0 1 1,0-1-1,0-1 0,-1 0 1,8-14-1,3-11 495,25-68-1,-37 86-735,38-123 700,-31 94-699,-12 41-333,1-1 1,-1 0 0,-1 0 0,1-11-1,22 57-528,-7-1 624,-2 1-1,-2 1 1,-2 0 0,7 61-1,-15-88 173,-2 1-1,0 0 1,-1 0-1,0 0 0,-1 0 1,-1-1-1,-1 1 1,0-1-1,-10 25 0,13-37-22,0 0 0,0 0 0,0 0-1,0-1 1,0 1 0,0 0 0,-1-1 0,1 1-1,0-1 1,-1 1 0,0-1 0,1 0-1,-1 1 1,0-1 0,0 0 0,1 0 0,-1 0-1,-4 1 1,3-2 13,0 1 0,0 0 0,0-1 0,0 0 0,-1 0 0,1 0 0,0 0 0,0 0 0,0-1 0,0 1 0,-6-3 0,5 2-22,1 0 0,-1-1 0,0 1 0,0-1 0,1 0 0,-1-1 0,1 1 0,-1 0 0,1-1 0,0 0 0,0 0 0,0 0 0,1 0 0,-1 0 0,1 0 0,-1-1 0,1 1 0,0-1 0,0 0 0,-1-3 0,2 1-57,0 3-21,0-1 1,0 1 0,1-1 0,-1 1 0,1-5 0,0 7 25,0-1 1,0 1-1,1 0 1,-1 0-1,0 0 1,1 0 0,-1-1-1,1 1 1,-1 0-1,1 0 1,-1 0-1,1 0 1,0 0 0,0 0-1,-1 0 1,1 0-1,0 0 1,0 1-1,2-2 1,12-7-20,0 1 0,0 1-1,1 0 1,0 1 0,0 1 0,32-6 0,5-2 1,37-11 5,144-46-87,-198 60-17,-19 8 26,-17 2 103,0 0 0,0 0-1,1 0 1,-1 0-1,0 0 1,0 0 0,0 0-1,0-1 1,0 1-1,0 0 1,1 0 0,-1 0-1,0 0 1,0 0-1,0 0 1,0 0 0,0 0-1,1 0 1,-1 0-1,0 0 1,0 0 0,0 0-1,0 1 1,0-1-1,0 0 1,1 0 0,-1 0-1,0 0 1,0 0-1,0 0 1,0 0 0,0 0-1,0 0 1,0 0-1,0 0 1,1 1 0,-1-1-1,0 0 1,0 0 0,0 0-1,0 0 1,0 0-1,0 0 1,0 1 0,0-1-1,0 0 1,0 0-1,0 0 1,0 0 0,0 0-1,0 0 1,0 1-1,0-1 1,-14 41-346,10-32 322,0 1 0,1-1 0,0 1 0,1 0-1,-2 15 1,3-22 37,1 1 0,-1-1 0,1 1 0,0-1-1,1 1 1,-1-1 0,0 1 0,1-1 0,0 0-1,0 1 1,0-1 0,0 0 0,0 1 0,1-1 0,0 0-1,-1 0 1,1 0 0,0 0 0,3 3 0,-3-5 15,0 1 0,0-1-1,1 0 1,-1 0 0,0 0 0,1 0 0,-1 0 0,1 0 0,-1 0 0,1-1 0,-1 1 0,1-1 0,0 0 0,-1 0 0,1 0 0,-1 0-1,1 0 1,0-1 0,-1 1 0,1-1 0,-1 0 0,1 1 0,-1-1 0,0 0 0,1 0 0,-1-1 0,3-1 0,-1 1 30,0 0 0,-1-1 0,1 1 0,-1-1 0,1 0 0,-1 0 0,0 0 1,0 0-1,0-1 0,-1 1 0,1-1 0,-1 0 0,0 1 0,3-8 0,-3 3-45,-1 1 0,0-1-1,0 0 1,-1 0 0,0 1-1,0-1 1,-1 0 0,0 0-1,0 1 1,-1-1 0,0 0-1,-5-12 1,5 15-45,0 0 0,-1 0-1,1 1 1,-1-1 0,0 1 0,0-1 0,-1 1-1,1 0 1,-1 1 0,0-1 0,0 1 0,-1-1 0,1 1-1,0 0 1,-1 1 0,0-1 0,0 1 0,0 0-1,-7-2 1,1 4-234,6 0 136,7 0 140,28 5-41,-16-5 38,-1-2 1,1 0-1,-1-1 0,0 0 1,0-1-1,21-8 1,73-42 268,130-84 167,-167 93-242,82-69 1,-136 98-163,0 0 0,0 0 0,-2-2 0,0 0 0,-1 0 0,-1-2 0,0 1 0,10-26 0,-13 23-34,0-1 0,-2 0-1,0-1 1,-2 1 0,-1-1 0,0 0 0,0-35 0,-4 57-5,-2-25-181,2 26 147,-1 0 1,1-1-1,0 1 0,-1 0 0,1-1 1,-1 1-1,1 0 0,-1 0 0,0-1 1,1 1-1,-1 0 0,0 0 1,0 0-1,0 0 0,0 0 0,-2-1 1,3 1 19,-1 1 1,0 0-1,1 0 1,-1 0-1,1 0 1,-1 0-1,0 0 1,1 0-1,-1 0 1,1 1 0,-1-1-1,0 0 1,1 0-1,-1 0 1,1 1-1,-1-1 1,1 0-1,-1 0 1,1 1-1,-1-1 1,1 1-1,-1-1 1,1 0 0,0 1-1,-1-1 1,1 1-1,0-1 1,-1 1-1,1-1 1,0 1-1,-1-1 1,1 1-1,0 0 1,-3 2-22,-9 15-114,0 0 1,2 0 0,-13 29-1,-20 66-48,30-78 215,-4 21-54,2 0-1,2 1 1,3 1 0,3 0-1,-1 103 1,8-129 119,2 0-1,1 0 1,1 0-1,2 0 1,1 0-1,14 36 1,-19-62-2,0 0 0,1 0 1,0 0-1,1 0 1,-1-1-1,5 6 1,-7-10-45,0 1 0,0-1 0,0 0 1,1 0-1,-1 0 0,0 0 1,1 0-1,-1 0 0,1 0 0,-1 0 1,1-1-1,-1 1 0,1-1 0,-1 1 1,1-1-1,0 1 0,-1-1 1,1 0-1,0 0 0,-1 0 0,1 0 1,0 0-1,-1 0 0,1 0 0,0 0 1,-1-1-1,4 0 0,-2-1 8,0 1 0,0-1 0,0 1 0,0-1 0,-1 0-1,1 0 1,0 0 0,-1-1 0,0 1 0,4-5 0,18-30 73,-14 20-71,72-148-1,-36 68-69,-46 97 18,0 0-1,0-1 1,1 1 0,-1 0-1,0 0 1,0-1 0,0 1-1,0 0 1,1-1 0,-1 1-1,0 0 1,0 0 0,0-1-1,0 1 1,0 0 0,0-1-1,0 1 1,0 0 0,0-1 0,0 1-1,0 0 1,0-1 0,0 1-1,0 0 1,0-1 0,0 1-1,0 0 1,0-1 0,0 1-1,0 0 1,0 0 0,-1-1-1,1 1-10,-1 0-1,1 1 1,-1-1-1,1 1 0,-1-1 1,1 1-1,0-1 1,-1 1-1,1-1 1,0 1-1,-1-1 0,1 1 1,0-1-1,0 1 1,0 0-1,0-1 1,-1 1-1,1-1 0,0 2 1,-5 26-96,1 0 0,1 1 0,1-1 0,2 1 0,4 41 1,-3-64 146,0 0 0,1 0 0,-1 0-1,1 0 1,0-1 0,0 1 0,1-1 0,0 1 0,0-1 0,0 0 0,1 0 0,-1 0 0,1-1 0,0 1 0,1-1 0,-1 0 0,1 0 0,0-1 0,0 1 0,0-1 0,0 0 0,0 0 0,1-1 0,-1 1 0,1-1 0,11 2 0,0-2 0,1 0 0,0-2 0,0 0 0,0-1 1,0 0-1,0-2 0,-1 0 0,1-1 0,-1-1 0,0 0 0,0-2 0,16-8 1,1-2-54,-1-2 1,-1-1 0,0-1-1,49-45 1,-52 40-13,-6 7 152,-1 0 0,-1-2 0,26-34 0,-46 54-130,0 0-1,-1 1 1,1-1-1,-1 1 1,1-1-1,-1 0 1,1 0-1,-1 1 1,0-1-1,1 0 1,-1 0-1,0 1 1,1-1-1,-1 0 1,0 0 0,0 0-1,0 0 1,0 1-1,0-1 1,0 0-1,0 0 1,0 0-1,0 0 1,0 1-1,-1-1 1,1-1-1,0 1 4,-1 1 0,1 0 0,0 0-1,0-1 1,-1 1 0,1 0 0,0 0-1,0-1 1,-1 1 0,1 0 0,0 0 0,-1 0-1,1 0 1,0-1 0,0 1 0,-1 0-1,1 0 1,0 0 0,-1 0 0,1 0 0,0 0-1,-1 0 1,1 0 0,-1 0 0,1 0-1,0 0 1,-1 0 0,1 0 0,0 0 0,-1 0-1,1 0 1,0 1 0,0-1 0,-1 0-1,1 0 1,0 0 0,-1 0 0,1 1 0,0-1-1,0 0 1,-1 0 0,1 1 0,-17 12-119,16-12 123,-17 17-68,0 1 0,-22 30 0,-26 46 12,46-63 102,12-21-43,1-1-17,0 0 1,1 1 0,-7 16 0,12-25 18,0 1 0,0 0 0,0 0 0,1 0 1,-1 0-1,1 0 0,-1 0 0,1 0 0,0 0 0,0 0 0,1 0 1,-1 0-1,1 0 0,-1 0 0,1 0 0,0 0 0,0 0 0,3 5 1,-4-7 12,1 1 0,0-1 0,0 0 0,-1 1 0,1-1 0,0 0 0,0 0 0,1 0 1,-1 1-1,0-1 0,0 0 0,0 0 0,1-1 0,-1 1 0,0 0 0,1 0 0,-1-1 1,1 1-1,-1-1 0,1 1 0,-1-1 0,1 0 0,-1 1 0,1-1 0,0 0 1,-1 0-1,1 0 0,-1 0 0,1 0 0,-1-1 0,1 1 0,0 0 0,-1-1 0,1 1 1,-1-1-1,0 1 0,1-1 0,1-1 0,2-1 63,0-1 0,0 1 0,0-1 0,0-1 0,-1 1 0,0-1 0,0 1 0,0-1 0,5-9 0,7-14 26,23-59 0,6-40 118,-12 32-48,35-96-179,-16-2-72,-44 157 9,-3-1-1,3-56 1,-8 91 60,-2-23-163,2 24 140,0 0 0,-1 0-1,1 0 1,0 0 0,-1 0-1,1 1 1,-1-1 0,1 0-1,-1 0 1,1 0 0,-1 0 0,0 1-1,1-1 1,-1 0 0,0 1-1,1-1 1,-1 0 0,-1 0 0,1 1 19,1 0 0,0 0 0,-1-1 0,1 1 0,0 0 0,-1 0 0,1 0 0,-1 0 0,1 0 0,0 0 0,-1 0 0,1 0 0,0 0 0,-1 0 0,1 0 0,-1 0 0,1 0 0,0 0 0,-1 0 0,1 0 0,0 0 0,-1 1 0,1-1 0,0 0 0,-1 0 0,1 0 0,0 1 0,-1-1 0,1 0 0,0 0 0,-1 1 0,-2 3-26,-1 0 0,1 0 1,0 0-1,0 0 0,1 0 1,-1 1-1,1-1 0,-2 7 1,-14 43-88,13-39 76,-7 34-11,1 0-1,3 0 0,-4 76 1,16 148 340,9-154-495,4-42-5695,-13-69 2256,1-16-2587,3-9 1814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3:01.42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53 0 7968,'-34'0'3616,"20"9"-3136,9-5-192,5-1-256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3:23.62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9 790 2400,'-2'-1'257,"2"1"-223,0 0-1,-1 0 1,1 0 0,0 0-1,0 0 1,0 0-1,0-1 1,0 1-1,0 0 1,0 0 0,0 0-1,-1 0 1,1 0-1,0 0 1,-5 2 4245,24 1-1255,-12-6-2546,-1-1 1,1 1 0,-1-2-1,11-8 1,2-3 18,22-13 88,-2-2 0,55-55 0,-81 71-527,-1-1 1,0 0-1,-1-1 1,-1 0 0,-1 0-1,8-20 1,32-112 378,-21 55-121,-21 76-226,-2-1 1,-1 0 0,0 0-1,-1 0 1,1-34-1,-7 33-109,2 16-2,1 0 1,-1 0-1,1-1 0,0 1 0,0 0 0,0-4 0,1 6 17,-2-9-3,1 10 0,0 0-1,0 1 0,0-1 0,0 0 0,0 1 0,-1-1 0,1 1 0,0-1 0,0 0 0,-1 1 1,1-1-1,-1 1 0,1-1 0,0 1 0,-1-1 0,1 1 0,-2-1 0,-3 3-170,3-1 45,0-1 105,0 1 1,0 0-1,0 0 0,0 0 1,0 0-1,0 0 0,0 0 1,1 1-1,-1-1 0,0 0 1,1 1-1,-1 0 0,1-1 1,-1 1-1,1 0 0,0 0 1,-2 2-1,-23 40-279,2 11 258,2 2 1,-24 94 0,-22 57-63,38-135 157,-32 78 185,58-139-235,0 1 0,1 0-1,0 0 1,1 0 0,1 0 0,0 1-1,0-1 1,2 0 0,1 17 0,-1-23 1,0 2 26,0-1 0,0 1 0,1-1 0,0 0 0,1 0 0,0 0 0,7 15 0,-10-22 3,1-1 0,-1 1 1,1 0-1,-1 0 0,1-1 0,-1 1 1,1 0-1,0-1 0,0 1 0,-1-1 0,1 1 1,0-1-1,0 1 0,-1-1 0,1 1 1,0-1-1,0 0 0,0 1 0,0-1 1,0 0-1,0 0 0,0 0 0,0 0 0,-1 0 1,1 0-1,0 0 0,0 0 0,0 0 1,0 0-1,0 0 0,0-1 0,0 1 1,0 0-1,1-1 0,1-1 37,0 1 0,-1-1 0,1 0-1,-1 0 1,0 0 0,1 0 0,-1 0 0,0 0 0,3-5-1,7-13 244,-1-1 0,9-22-1,-7 14-182,-1 2-213,-1-1 0,-2 0 0,-1 0 0,-1-1 0,-1 0 0,-2 0 0,-1-1 0,-1-36 0,-1 66 72,-1-1-1,0 1 1,0 0 0,0 0-1,0-1 1,0 1 0,0 0-1,0 0 1,0 0 0,0-1-1,1 1 1,-1 0 0,0 0 0,0 0-1,0 0 1,0-1 0,1 1-1,-1 0 1,0 0 0,0 0-1,0 0 1,1 0 0,-1 0 0,0 0-1,0 0 1,0-1 0,1 1-1,-1 0 1,0 0 0,0 0-1,1 0 1,-1 0 0,0 0-1,0 0 1,1 0 0,-1 0 0,0 0-1,1 1 1,12 1-62,-8-1 42,11 3 94,-1 0 1,1 1-1,0 0 1,-1 2-1,25 13 1,-20-9 61,0-2 0,29 10 0,-42-17-30,1-1-1,0 1 0,0-2 1,0 1-1,0-1 1,0 0-1,0-1 1,0 0-1,12-3 1,5-2 373,40-18 0,-48 18-373,-2 0-25,0 0-1,-1 0 0,0-2 1,18-11-1,-26 15 32,11-9 161,-14 8-232,-10 3-160,5 2 115,0 0-1,0 0 1,0 1-1,0-1 1,0 1-1,0-1 1,0 1-1,0 0 0,1 0 1,-1-1-1,0 1 1,0 1-1,-2 1 1,-19 21-273,10-9 190,5-7 9,0 1 0,0 0 0,1 0 0,0 1 0,1 0 0,0 0 0,1 0 0,-7 17 0,10-21 105,1-1 0,-1 1 0,1-1 0,0 1 1,1 0-1,-1-1 0,1 1 0,0 0 0,1 0 0,-1-1 0,1 1 0,0 0 0,1-1 0,0 1 0,-1-1 0,1 0 1,1 1-1,-1-1 0,5 6 0,-6-9 26,0 0 0,1 0 1,-1-1-1,1 1 0,-1-1 1,1 1-1,-1-1 0,1 1 1,0-1-1,0 0 0,-1 0 1,1 0-1,0 0 0,0 0 1,0 0-1,0-1 0,4 2 1,-2-2 20,-1 0 1,0 0-1,0 0 1,1 0 0,-1 0-1,0-1 1,0 0-1,1 1 1,-1-1-1,5-3 1,-1 1 41,-1 0 1,0-1-1,0 0 1,0 0-1,-1 0 1,1-1-1,-1 1 1,0-1-1,-1-1 1,7-7-1,-9 8-69,0 1 1,0-1-1,0-1 0,-1 1 0,0 0 0,0 0 1,0 0-1,0-1 0,-1 1 0,0-1 1,-1-7-1,0 2 2,0 1 1,-1 0-1,0 0 0,0 0 0,-6-11 1,6 14-63,-1 1 0,0 0 0,-1 0 1,0 1-1,-7-10 0,9 13-9,1 0 1,-1 1-1,0-1 1,0 0-1,0 1 1,0-1-1,0 1 1,0 0-1,0 0 1,-1 0-1,1 0 1,0 0-1,-1 0 1,1 0-1,-1 1 1,1-1-1,-3 1 1,-3-3-207,8 3 242,0 0 0,-1 0 0,1 0 0,0-1 0,0 1 0,0 0 0,0 0 0,0 0 1,0 0-1,0 0 0,-1 0 0,1 0 0,0 0 0,0 0 0,0 0 0,0 0 1,0 0-1,0 0 0,-1 0 0,1 0 0,0 0 0,0 0 0,0 0 0,0 0 0,0 0 1,-1 0-1,1 0 0,0 0 0,0 0 0,0 0 0,0 0 0,0 0 0,-1 0 1,1 0-1,0 0 0,0 0 0,0 0 0,0 0 0,0 1 0,0-1 0,0 0-6,0 0 0,0 0 0,0 0-1,0 0 1,0 0 0,0 0-1,0 0 1,0 0 0,0 0 0,0 0-1,0 0 1,0 0 0,0 0 0,0 0-1,0 0 1,0 0 0,1 0 0,-1 0-1,0 0 1,0 0 0,0 0-1,0 0 1,0 0 0,0 0 0,0 0-1,0 0 1,0 0 0,0 0 0,0 0-1,0 0 1,0 1 0,0-1-1,0 0 1,0 0 0,0 0 0,0 0-1,0 0 1,0 0 0,0 0 0,0 0-1,0 0 1,0 0 0,0 0-1,0 0 1,0 0 0,0 0 0,0 0-1,0 0 1,0 0 0,0 0 0,0 1-1,0-1 1,0 0 0,0 0-1,8 2-272,-5-2 289,0 1 0,-1-1 0,1 0 0,0 1 0,0-1 0,5-1 0,6 1 70,40 4-135,81-4 0,-59-2 55,-47 2 71,0-1 0,34-5 1,-44 5 60,4 3 26,-21-2-63,-11 8-336,-14 32 38,15-27 179,1 0 0,0 1 0,0 0 0,-6 22 0,12-27 3,0 0 0,1 0 0,0 0 1,1 0-1,-1 0 0,2 0 0,-1 0 0,4 10 0,-4-17 55,0 0-1,0 1 0,0-1 1,0 0-1,0 0 1,0 0-1,0 0 1,1 0-1,-1 0 1,1 0-1,-1-1 0,1 1 1,0 0-1,0-1 1,0 0-1,0 1 1,0-1-1,0 0 1,0 0-1,0 0 1,0 0-1,0 0 0,5 0 1,-4 0 8,0-1-1,0 0 1,0 0 0,0 0 0,0 0-1,0-1 1,0 1 0,0-1-1,-1 0 1,1 0 0,0 0 0,0 0-1,-1 0 1,1 0 0,-1-1-1,1 0 1,-1 1 0,1-1 0,1-2-1,9-7 36,-8 6-15,0 1 0,-1-1 0,1 1 0,6-10 0,4-8 142,-9 15-172,-1-1 1,0 1-1,0-1 1,-1 0-1,0 0 1,0 0 0,-1-1-1,0 0 1,3-13-1,-2-4 6,-2 17-175,0 0 0,1-17 0,-4 25-119,-1 4 149,-2 3-14,4-6 109,-3 5-64,1 1 0,0-1 1,0 1-1,1-1 0,-1 1 0,1-1 0,0 12 0,1 46 59,1-25-103,-1-29 125,1 1 1,0-1-1,0 1 1,1 0-1,0-1 0,0 0 1,1 0-1,1 0 0,-1 0 1,6 9-1,-7-15 28,0 0 0,-1 0-1,1-1 1,1 1 0,-1-1 0,0 1-1,1-1 1,-1 0 0,1 0 0,0 0-1,-1 0 1,1 0 0,0 0 0,0-1 0,1 0-1,-1 1 1,0-1 0,0 0 0,0-1-1,1 1 1,-1-1 0,1 1 0,-1-1-1,0 0 1,1 0 0,-1 0 0,0-1-1,1 1 1,-1-1 0,6-2 0,4-1 103,0-1 0,0-1 0,-1 0 1,18-12-1,41-35 71,21-33 433,-61 54-691,-13 15-71,10-10-15,-24 22 108,1 0 0,0 0-1,0 0 1,0 1 0,0 0 0,1 0-1,12-6 1,-17 9 17,1 0 0,-1 1 0,0-1 0,1 1 0,-1-1 0,1 1 0,-1 0 0,1-1 0,-1 1 0,1 0 0,-1 0 0,1 0 0,0 0 0,-1 0 0,1 0 0,-1 1 0,1-1 0,-1 0 0,1 1 0,-1-1 0,0 1 0,1 0 0,-1-1 0,1 1 0,-1 0 0,0 0 0,0 0 0,1 0 0,-1 0 0,0 0 0,0 0 0,0 0 0,0 1 0,0-1 0,-1 0 0,1 1 0,0-1 0,0 0 0,-1 1 0,1 2 0,3 6-16,-1 0 0,-1 0 0,1 0 1,-2 1-1,1 12 0,-2 56 307,-1-36 94,1-42 79,0-2-385,0 0 1,1 0-1,-1 0 0,0 0 1,0 0-1,0 1 0,1-1 0,-1 0 1,1 0-1,-1 0 0,0 0 1,2-1-1,-2 1-1,2-2-36,14-29-42,35-53 1,-46 77-8,10-11-209,-15 18 213,1 0 0,-1 0 1,1 0-1,0 1 0,0-1 1,-1 0-1,1 1 0,0-1 0,0 0 1,0 1-1,0-1 0,0 1 1,0 0-1,0-1 0,1 1 0,0 0-16,-1 0 1,1 1-1,-1-1 0,0 1 0,1 0 0,-1 0 0,0-1 0,1 1 1,-1 0-1,0 0 0,0 0 0,0 0 0,0 0 0,0 1 0,0-1 1,0 0-1,1 2 0,12 22-148,2 33 332,-14-53-138,2 7-14,0-1 0,1 0 0,11 19 1,-15-28 20,0 0 0,0 0 0,1 0 1,-1 0-1,0-1 0,1 1 0,0-1 0,-1 1 1,1-1-1,0 0 0,-1 1 0,1-1 1,0 0-1,0 0 0,0 0 0,0 0 0,0-1 1,0 1-1,1 0 0,-1-1 0,0 0 0,0 1 1,0-1-1,0 0 0,1 0 0,-1 0 1,0-1-1,3 1 0,3-3 79,-1-1 0,1 0 0,-1 0 0,0 0 0,0-1 0,13-11 1,-6 5-5,8-7 64,34-37-1,-37 34-232,36-29-1,-52 47 43,0 1-1,0 0 1,0 0-1,0 0 1,0 1-1,1-1 0,-1 1 1,0-1-1,1 1 1,-1 0-1,1 0 1,-1 1-1,1-1 0,0 1 1,-1 0-1,1 0 1,-1 0-1,1 0 1,0 1-1,-1-1 1,1 1-1,-1 0 0,1 0 1,5 3-1,20 7 69,-22-8-58,0-1 0,0 1 1,0 1-1,10 6 0,16 10 24,-32-19 421,-2-3-362,1 1-1,0 0 0,-1 0 0,0 0 1,1 0-1,-1 0 0,0 0 1,1 0-1,-1 0 0,0 1 0,0-1 1,0 0-1,-1 0 0,-6-6-57,0 1 0,-1 1-1,0-1 1,0 1 0,-1 1-1,1 0 1,-1 0 0,0 1-1,-14-3 1,16 4-109,-1 1 1,0-1-1,1 2 0,-1-1 1,0 1-1,0 0 0,0 1 1,0 0-1,1 0 0,-1 1 1,-13 5-1,19-6 64,-1 1 0,0 0 0,1 0 0,-1 1 0,1-1 0,0 1 0,0-1 0,0 1 0,0 0 0,0 0 0,-4 7 0,6-9 41,0 1 0,0 0 0,0 0 0,0 0 0,1 0 0,-1 0-1,0 0 1,1 0 0,0 0 0,-1 0 0,1 0 0,0 0 0,0 0 0,0 0-1,0 1 1,0-1 0,1 0 0,-1 0 0,1 0 0,-1 0 0,1 0 0,0 0-1,1 3 1,3 1-1,0 1 0,0-1 0,0 0 0,1-1 0,0 1 0,0-1 0,0-1 0,1 1 0,0-1 0,0 0 0,8 4 0,-4-2 4,-4-3 26,0 1-1,0-1 0,0 0 1,0-1-1,1 0 0,0 0 1,-1-1-1,1 1 0,0-2 1,-1 1-1,1-1 0,11-1 1,-12 0 22,-1 0 1,0-1-1,1 0 0,-1 0 1,0 0-1,0 0 1,0-1-1,0 0 0,-1-1 1,1 1-1,-1-1 1,0 0-1,0 0 1,0-1-1,4-4 0,1-4-8,0-1 0,0 0 0,-1 0 0,-1-1 0,-1 0 0,0-1 0,-1 0 0,0 0 0,-2 0 0,1 0 0,2-27 0,8-265 99,-22 117-96,7 182-265,-1 1 1,1 0 0,-1 0-1,-1 0 1,-2-10 0,4 18 194,0 0 0,0-1 0,-1 1 1,1 0-1,0-1 0,0 1 1,0 0-1,-1-1 0,1 1 0,0 0 1,0 0-1,-1-1 0,1 1 0,0 0 1,0 0-1,-1-1 0,1 1 0,0 0 1,-1 0-1,1 0 0,0 0 0,-1-1 1,1 1-1,-1 0 0,1 0 1,0 0-1,-1 0 0,1 0 0,0 0 1,-1 0-1,1 0 0,0 0 0,-1 0 1,1 0-1,-1 0 0,1 0 0,0 1 1,-1-1-1,1 0 0,0 0 0,-1 0 1,1 0-1,0 1 0,-1-1 1,1 0-1,0 0 0,0 1 0,-1-1 1,1 0-1,0 1 0,-12 14-252,8-1 219,1 0 1,0 0-1,1 0 0,1 1 1,0 16-1,0-12-46,-1 94 60,4 1 0,21 130-1,-20-225 93,1 1 0,0-1 0,1 0-1,1 0 1,1-1 0,16 32-1,-21-47-15,0 0-1,0-1 0,1 1 0,-1 0 0,0-1 1,1 1-1,0-1 0,3 3 0,-5-4-3,1 0-1,-1 0 0,1 0 0,0 0 1,0-1-1,-1 1 0,1 0 1,0-1-1,0 0 0,-1 1 1,1-1-1,0 0 0,0 0 1,0 0-1,0 0 0,3 0 1,5-3 40,1-1 1,-1 0 0,1 0-1,-1-1 1,13-8 0,22-11 58,51-19-1,14-6-96,-100 44 9,72-40-86,-69 38 55,-1-2 1,0 0 0,-1 0 0,13-14-1,-23 22-23,0 0 0,0 0-1,0 0 1,0 0 0,0-1-1,-1 1 1,1 0 0,-1-1 0,1 1-1,-1 0 1,1-1 0,-1-1-1,0 3 10,0 0 0,0 0-1,0-1 1,0 1 0,0 0-1,0 0 1,0 0 0,0-1-1,0 1 1,0 0 0,0 0 0,0-1-1,0 1 1,0 0 0,0 0-1,-1 0 1,1-1 0,0 1-1,0 0 1,0 0 0,0 0-1,0 0 1,-1-1 0,1 1 0,0 0-1,0 0 1,0 0 0,-1 0-1,-11 1-213,-22 13 11,1 1 0,1 2 0,0 1 0,2 2 0,0 0 0,-42 39 0,67-54 194,-1 1 0,1 1 0,1-1 0,-1 1 0,-6 12 0,9-16 43,1 1-1,-1 0 0,1-1 0,0 1 0,-1 0 0,2 0 1,-1 0-1,0 0 0,1 0 0,0 0 0,0 0 0,0 0 1,1 6-1,0-8 10,0 0 0,-1 0 0,1 0 0,0-1 0,0 1 0,0 0 0,0-1 0,0 1 0,1-1 0,-1 1 0,0-1 0,1 0 0,-1 0 0,1 1 0,0-1-1,-1 0 1,1 0 0,0 0 0,-1-1 0,1 1 0,0 0 0,0-1 0,0 1 0,0-1 0,0 0 0,0 1 0,-1-1 0,1 0 0,3 0 0,0 0 67,0-1-1,1 1 1,-1-1-1,1 0 0,-1 0 1,0 0-1,0-1 1,0 0-1,8-3 1,11-9 282,27-21 0,-45 29-310,0-1 1,0 1 0,-1-1-1,1 0 1,-2 0 0,1-1-1,-1 1 1,4-10 0,-5 9-73,0 1 1,0-1-1,-1 0 0,0 0 1,-1 0-1,0 0 1,0 0-1,0-9 1,-1 13-72,0-1 0,0 1 1,-1 0-1,1 0 0,-1 0 0,0 0 1,0-1-1,-1 1 0,1 0 0,-1 1 1,1-1-1,-1 0 0,-1 0 0,1 1 1,0-1-1,-6-5 0,7 9 51,1-1 0,-1 1 0,1-1 0,-1 1 0,1-1 0,-1 1 0,0 0 0,1-1 0,-1 1 0,0 0 0,1 0 0,-1-1 0,0 1 0,0 0 0,1 0 0,-1 0 0,0 0 0,0 0 0,1 0 0,-1 0 0,0 0 0,1 0 0,-1 0 0,0 0 0,0 1 0,1-1 0,-1 0-1,0 0 1,1 1 0,-1-1 0,0 0 0,1 1 0,-1-1 0,1 1 0,-1-1 0,0 1 0,1-1 0,-1 1 0,1-1 0,0 1 0,-1 0 0,1-1 0,-1 1 0,1 0 0,0-1 0,-1 1 0,1 0 0,0 0 0,-2 3-1,1-1 1,0 0-1,0 1 1,0-1-1,0 1 0,0-1 1,1 1-1,0 6 0,1-4 8,0 0 1,1-1-1,-1 1 0,1-1 0,1 1 0,-1-1 0,1 0 0,0 0 0,0 0 0,1 0 1,-1-1-1,1 1 0,0-1 0,0 0 0,0 0 0,7 4 0,3 3 46,1-2 0,0 0 0,0-1 0,20 8 0,-30-14 23,0 0-1,1 0 1,-1-1 0,1 0 0,0 0 0,-1 0 0,1-1 0,0 0 0,-1 0-1,1 0 1,0-1 0,-1 0 0,1 0 0,-1 0 0,1-1 0,-1 1 0,0-1-1,1-1 1,-1 1 0,0-1 0,0 0 0,-1 0 0,1 0 0,-1-1 0,1 1-1,5-8 1,-2 3 32,2-1-42,-1 0-1,0-1 0,-1 0 1,1 0-1,-2-1 0,9-15 1,-9 11-16,-5 12-64,1-1 0,-1-1 0,-1 1 0,1 0 0,0 0 0,-1-1 0,0 1 0,1-8 0,-2 12 18,0 0 1,1-1 0,-1 1-1,0 0 1,1 0 0,-1-1-1,0 1 1,1 0 0,-1 0-1,1 0 1,-1-1 0,0 1-1,1 0 1,-1 0 0,1 0-1,-1 0 1,0 0 0,1 0-1,-1 0 1,1 0 0,-1 0-1,0 0 1,1 0 0,-1 0-1,1 0 1,-1 0 0,1 0-1,-1 1 1,0-1 0,1 0-1,-1 0 1,1 1 0,15 4-209,-11-2 183,0-1 0,-1 1 0,1 0 0,-1 1 0,1-1 0,-1 1 0,0 0-1,0 0 1,-1 0 0,1 0 0,4 9 0,0 3 44,1-1 1,0-1-1,1 1 0,15 16 1,-21-27 15,0 0 0,0 0 1,0-1-1,1 1 0,0-1 1,-1 0-1,1 0 0,1-1 1,-1 0-1,0 0 0,0 0 1,1 0-1,-1-1 0,1 0 1,-1 0-1,1 0 0,7-1 1,0 0 62,1-1 1,-1 0-1,1-2 1,-1 1-1,0-1 1,0-1-1,0-1 1,21-9-1,-17 4 1,0 0 0,-1 0 0,0-2-1,-1 0 1,19-20 0,31-33-672,-69 115-21,4-43 602,0-1-1,1 0 1,-1-1-1,1 1 1,1 0-1,-1 0 1,1 0 0,0-1-1,1 1 1,-1-1-1,1 1 1,0-1-1,5 6 1,-6-8 39,1 0 1,-1-1 0,1 1-1,0-1 1,0 1-1,0-1 1,0 0 0,0 0-1,0-1 1,0 1 0,1 0-1,-1-1 1,1 0-1,-1 0 1,1 0 0,-1 0-1,1-1 1,0 0 0,-1 1-1,1-1 1,0 0-1,5-1 1,9-3 97,0 0-1,0-1 1,-1 0-1,22-11 1,60-37 112,-86 45-192,0 0 0,0-1 0,0-1 0,-1 0 0,17-19 0,-26 26-40,-1 0 1,1 0-1,-1-1 0,0 1 1,1-1-1,-2 1 1,1-1-1,0 0 0,-1 0 1,0 0-1,0 0 1,0 0-1,0 0 0,0 0 1,-1 0-1,0 0 0,0 0 1,0 0-1,0 0 1,-1 0-1,0 0 0,0 0 1,0 0-1,0 0 1,0 0-1,-3-4 0,3 6-38,0 0 0,0 0 0,0 0 1,-1 0-1,1 0 0,0 0 0,-1 0 0,1 1 0,-1-1 0,0 1 0,1-1 0,-1 1 0,0-1 0,0 1 0,0 0 0,0 0 0,0 0 0,0 0 1,-1 1-1,1-1 0,0 0 0,0 1 0,-1-1 0,1 1 0,0 0 0,0 0 0,-1 0 0,-3 1 0,1 0-1,1 0-1,-1 0 1,1 1 0,-1-1-1,1 1 1,0 1-1,0-1 1,0 0 0,0 1-1,0 0 1,0 0-1,1 0 1,-5 5 0,4-3-7,-1 1 0,1-1 0,0 1 0,1 0 0,-1 1 0,1-1 0,0 1 0,1-1 0,0 1 0,0 0 0,0 0 0,-1 10 0,3-12 40,-1-1 0,1 1 0,0 0 0,1-1 0,-1 1 0,1 0-1,0-1 1,0 1 0,0-1 0,1 1 0,0-1 0,0 1-1,0-1 1,0 0 0,0 0 0,1 0 0,0 0 0,0-1 0,5 6-1,-1-3 61,0 0-1,0-1 1,1 0-1,0 0 0,0-1 1,13 5-1,-1-2 265,35 7 1,-45-12-243,1-1 1,-1 0 0,1 0 0,-1-1-1,1 0 1,-1-1 0,0-1 0,1 1-1,-1-1 1,0-1 0,0 0 0,0-1-1,18-8 1,-16 5-66,-1 0 1,1-1-1,-1 0 0,0-1 0,-1 0 0,0-1 0,-1 0 0,0-1 0,0 1 0,7-14 1,23-51 275,-38 74-335,0-1 0,0 1-1,0-1 1,0 1 0,0-1 0,0 1-1,1-1 1,-1 1 0,0 0 0,3-2-1,-4 3 28,1 0-1,-1 0 1,0 0-1,0 0 1,0 0-1,0 0 1,0 0-1,1 0 1,-1 0-1,0 0 1,0 0-1,0 0 1,0 0-1,0 0 1,0 0-1,1 0 1,-1 0-1,0 0 1,0 0-1,0 1 1,0-1-1,0 0 0,0 0 1,1 0-1,-1 0 1,0 0-1,0 0 1,0 0-1,0 0 1,0 1-1,0-1 1,0 0-1,0 0 1,0 0-1,0 0 1,0 0-1,1 1 1,-1-1-1,0 0 1,0 0-1,0 0 1,-1 16-216,-1 3 194,-2 0 0,0 0 0,-1 0 0,-1-1 0,-1 1 0,0-1 0,-16 26 0,15-32 70,0 0 0,-1-1 1,0 0-1,0-1 0,-1 0 0,-1 0 1,-13 9-1,17-14 24,0-1 1,1 0-1,-1-1 1,-1 0-1,1 0 1,0 0-1,-1-1 1,1 0-1,-1 0 0,0-1 1,0 0-1,1-1 1,-1 1-1,-13-2 1,17 0 0,0 0 0,0 0 0,0 0 1,0-1-1,0 1 0,0-1 1,1 0-1,-1 0 0,0 0 1,1-1-1,-6-4 0,8 6-64,0 0 0,0 0 0,0 0 0,1 1 0,-1-1-1,0 0 1,1 0 0,-1-1 0,0 1 0,1 0 0,-1 0 0,1 0 0,0 0 0,-1 0-1,1-1 1,0 1 0,0 0 0,-1 0 0,1-1 0,0 1 0,0 0 0,0 0-1,1 0 1,-1-1 0,0 1 0,0 0 0,1 0 0,-1 0 0,1-1 0,-1 1 0,1 0-1,-1 0 1,1 0 0,0 0 0,-1 0 0,1 0 0,0 0 0,0 0 0,0 1-1,0-1 1,0 0 0,0 0 0,0 1 0,2-2 0,4-3-39,0 1-1,1 0 1,0 0-1,0 1 1,0 0 0,15-4-1,52-6-209,-17 9 324,-39 4-29,1-2-1,22-4 1,-15-3-761,-21 6-445,0 1 0,1 0 0,9-2 0,-12 4 332,-3 0 654,-1 0 1,0 0-1,1 0 0,-1 0 0,1 0 1,-1-1-1,1 1 0,-1 0 0,0 0 1,1 0-1,-1 0 0,0 0 0,1 0 1,-1-1-1,1 1 0,-1 0 1,0 0-1,1-1 0,-1 1 0,0 0 1,0-1-1,1 1 0,-1 0 0,0 0 1,0-1-1,1 0 0,3-2-2011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3:23.97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56 21 6240,'-33'-17'2816,"19"17"-2464,5-4 32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3:25.75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205 647 4480,'3'1'5293,"-8"1"-2517,-16 6-1861,-7 3-550,16-3-140,0 0 0,0 1-1,1 1 1,-18 19 0,9-7-120,-22 34-1,40-52-120,-1-1-1,2 1 1,-1 0-1,0-1 1,1 1-1,0 0 1,0 0-1,0 0 1,0 5 0,0-8 53,1 1 0,0-1 0,0 0 0,0 1 0,0-1 0,0 0 0,0 1 1,1-1-1,-1 1 0,0-1 0,1 0 0,-1 1 0,1-1 0,-1 0 1,1 0-1,0 0 0,-1 1 0,1-1 0,0 0 0,0 0 0,0 0 0,0 0 1,0 0-1,0 0 0,0 0 0,0-1 0,0 1 0,0 0 0,2 0 1,-1-1 16,-1 0 1,0 0 0,0 0-1,1 0 1,-1 0 0,0 0-1,0-1 1,0 1 0,1 0 0,-1-1-1,0 1 1,0-1 0,0 0-1,0 1 1,0-1 0,0 0 0,0 1-1,0-1 1,1-2 0,4-1 152,10-7 68,-1-1-1,0 0 1,25-28 0,-16 13-113,22-34 1,-30 36-127,-1 0-1,-2 0 1,0-2 0,11-34 0,-7 5 10,11-64 1,-23 92-22,-1-1 0,-2 0 1,-1-1-1,-1 1 0,-1 0 1,-2 0-1,-8-37 0,8 55-90,0 0-1,-1 0 0,0 1 0,-1-1 1,-10-18-1,14 28 22,0 0 1,0-1 0,1 1-1,-1 0 1,0-1 0,0 1 0,0 0-1,-1 0 1,1 0 0,0 0-1,0 0 1,0 0 0,-1 0-1,1 1 1,-1-1 0,1 0-1,0 1 1,-1-1 0,1 1-1,-1-1 1,1 1 0,-1 0 0,0 0-1,1 0 1,-1-1 0,1 2-1,-1-1 1,1 0 0,-1 0-1,1 0 1,-1 1 0,1-1-1,-1 1 1,1-1 0,-1 1-1,1-1 1,-1 1 0,1 0-1,0 0 1,-2 1 0,-2 1-24,0 1 1,1 0 0,0 0-1,-1 0 1,2 0-1,-1 0 1,0 1 0,1 0-1,-4 5 1,2 1 37,0-1 0,1 1-1,0 0 1,-3 12 0,0 10 99,2 1 0,-2 35 1,6-59-75,-1 35 88,4 75 0,1-93-39,1 0 0,1 0-1,16 50 1,-18-68 44,1 0 1,0 0-1,0 0 1,1-1-1,0 1 1,0-1-1,1-1 1,1 1-1,-1-1 1,1 0-1,0 0 1,0-1-1,1 0 1,0 0-1,0-1 0,0 0 1,1 0-1,0-1 1,0 0-1,0-1 1,0 0-1,1 0 1,-1-1-1,1 0 1,-1-1-1,18 1 1,-13-3 4,-1 0 1,1-1-1,-1-1 1,1 0 0,-1 0-1,0-2 1,0 1-1,18-11 1,-17 8-56,-1 0 0,-1-2 0,1 1 0,-1-1 0,-1-1-1,0 0 1,15-18 0,-2-7-7,-37 65-1522,11-24 1453,0 1 1,-1 0-1,-5 9 0,5-12 33,0 0 0,0 1-1,1-1 1,0 1 0,0 0 0,0-1-1,0 1 1,1 0 0,-2 10-1,2-9 8,0 1-23,0 0 1,1 0-1,0 13 0,0-19 44,0 1 0,0-1 0,0 0 0,1 1 0,-1-1 0,0 0 0,1 0 0,-1 0 1,1 1-1,-1-1 0,1 0 0,0 0 0,-1 0 0,1 0 0,0 0 0,0 0 0,0 0 0,0 0 0,0 0 0,0-1 0,0 1 0,0 0 0,0 0 0,0-1 1,0 1-1,1-1 0,0 1 0,0 0 25,1-1 0,-1 1 0,0-1 1,1 1-1,-1-1 0,0 0 0,1 0 1,-1 0-1,0 0 0,1-1 0,-1 1 0,0-1 1,1 1-1,-1-1 0,0 0 0,0 0 1,1 0-1,-1 0 0,0 0 0,0 0 1,0-1-1,-1 1 0,1-1 0,0 1 0,0-1 1,-1 0-1,1 1 0,-1-1 0,1 0 1,-1 0-1,0 0 0,0 0 0,0-1 1,0 1-1,0 0 0,-1 0 0,1-1 0,0-3 1,0 0-19,-1 0 1,1 0 0,-1 0-1,-1 0 1,1 0-1,-1 0 1,0 0 0,0 1-1,-1-1 1,0 0 0,-3-6-1,0 1-127,-1 0 0,0 0 0,-1 0 0,-11-13-1,15 21 61,-1-1 0,0 0 0,0 1-1,-5-4 1,6 5-106,5 3 63,11 5 113,-2-2 149,0-1-1,-1 0 1,1-1-1,21 2 0,-31-4-177,120 3 774,-106-3-796,1-2 0,-1 0 0,0-1 1,-1 0-1,29-11 0,-19 3-1663,0 2 421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3:33.46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0 535 2656,'1'0'220,"-1"1"1,0-1-1,0 0 1,1 1-1,-1-1 0,0 0 1,0 0-1,1 1 1,-1-1-1,0 0 0,1 0 1,-1 1-1,0-1 1,1 0-1,-1 0 0,0 0 1,1 0-1,-1 0 1,1 0-1,-1 1 0,0-1 1,1 0-1,-1 0 1,0 0-1,1 0 0,-1 0 1,1 0-1,-1-1 1,0 1-1,1 0 0,-1 0 1,1 0-1,11-2 3873,-7 0-4569,5-2 816,-1-1 0,0 1 0,0-1 0,-1-1 0,1 0 0,-1 0 0,0-1 0,12-13 0,-8 6-261,-2 0 1,1-1-1,-2 1 0,10-21 0,-17 31-117,10-18 3,-12 21 1,1 0-1,-1 0 1,1 0 0,-1 0-1,1 1 1,-1-1 0,1 0-1,0 0 1,0 1 0,-1-1-1,1 0 1,0 1 0,0-1-1,0 1 1,0-1 0,0 1 0,0 0-1,1-1 1,-2 1-28,1 1 0,0 0 0,0-1 0,0 1 0,-1 0 0,1-1 0,0 1 0,-1 0 0,1 0-1,0-1 1,-1 1 0,1 0 0,-1 0 0,1 0 0,-1 0 0,0 0 0,1 0 0,-1 0 0,0 0 0,0 0 0,1 0 0,-1 0 0,0 0 0,0 0 0,0 1 0,2 30-186,-21 316 1160,-21-1-120,25-223-539,13-103 117,2 30 0,0-24 644,0-25-144,-6-25 879,4 6-1622,0-1 1,1 0-1,1 0 0,1 0 0,0 0 0,7-32 1,16-124 48,5-44-235,6-3-178,-24 171 95,2 1 1,26-68 0,-31 98 56,-1 2-37,0-1 1,15-23-1,-20 37 90,1 0 0,0 0 0,0 0 0,0 1 0,0-1 0,1 1 1,-1 0-1,1 0 0,0 0 0,0 0 0,0 1 0,0-1 0,0 1 0,1 0 1,4-1-1,1 0-22,0 2 1,0-1 0,1 2-1,-1-1 1,0 1 0,0 1-1,0 0 1,1 0 0,-1 1-1,0 1 1,-1-1 0,19 9-1,-14-5 13,0 1 0,-1 0-1,1 1 1,-1 1 0,-1 0-1,0 1 1,20 20 0,-22-18 39,0 1 0,-1 0 1,0 0-1,-1 1 0,0 0 1,-2 0-1,1 1 0,-2 0 1,0 0-1,-1 0 0,0 1 0,-1-1 1,-1 1-1,0 0 0,-2 31 1,-1-31 32,0 1 0,-2-1 0,0 0 0,-1 0 0,0 0 0,-1 0 0,-1-1 0,0 0 0,-2 0 0,1 0 0,-2-1 0,0 0 0,0-1 0,-2 0 0,-16 17 0,1-8 64,-1-2 0,-1-1 0,0-1 1,-1-2-1,-36 15 0,51-25-11,-24 5 0,-6 3-76,30-9-84,-10 5-262,24-10 320,-1 0 0,1 1 1,-1-1-1,1 0 0,-1 1 0,1-1 1,0 1-1,-1-1 0,1 0 0,0 1 1,-1-1-1,1 1 0,0-1 1,-1 1-1,1-1 0,0 1 0,0-1 1,0 1-1,0-1 0,-1 1 0,1 0 1,0-1-1,0 1 0,0-1 0,0 1 1,0-1-1,0 1 0,0-1 0,0 1 1,1 0-1,-1-1 0,0 1 1,0-1-1,1 1 0,3 8 0,1-1 0,0 0 0,0 0 0,1 0 0,13 13 0,-1-2-109,-7-7 161,0 0-1,2-1 0,-1 0 0,20 12 1,59 29 375,-72-42-312,1-1-1,0-1 0,1-1 1,-1-1-1,1 0 0,0-2 1,27 2-1,-36-5-15,-1 0 0,1-1-1,0-1 1,-1 0 0,1-1 0,-1 0 0,0 0 0,1-2-1,-1 1 1,-1-1 0,1-1 0,0 0 0,-1 0 0,0-1-1,10-8 1,-9 6 1,-1-1 0,0 0-1,-1-1 1,0 0 0,0 0 0,6-12-1,-11 16-54,0-1-1,-1 0 1,0 0 0,0 1-1,-1-2 1,0 1-1,0 0 1,-1 0-1,0-1 1,0 1 0,-1 0-1,0-13 1,0 19-30,-1-12 5,0 0 0,-7-24 1,8 34-43,-1-1 1,0 1 0,0 0 0,-1 0-1,1 0 1,-1 1 0,1-1 0,-1 0 0,0 0-1,0 1 1,0-1 0,0 1 0,-1 0-1,1 0 1,-1 0 0,1 0 0,-1 0 0,-3-2-1,4 4 7,-1-1 0,1 1 0,0-1 0,-1 1 0,1 0 0,-1 0 0,1 0 0,0 0 0,-1 0-1,1 1 1,0-1 0,-1 1 0,1 0 0,0-1 0,-1 1 0,1 0 0,0 0 0,0 0 0,0 1 0,0-1 0,0 1-1,0-1 1,-2 3 0,-3 2-33,1 0 1,0 0-1,0 1 0,1-1 0,-7 11 0,-6 14-86,-24 59 0,39-84 148,2-1 0,-1 1-1,1 0 1,-1-1 0,1 1 0,1 0-1,-1 0 1,1 0 0,0 0 0,1-1-1,-1 1 1,3 7 0,0-3-2,0-1 0,1 1 0,0-1 1,0 0-1,1 0 0,7 9 0,-7-10 65,0-1-1,1 0 1,-1 0 0,1-1-1,9 7 1,-13-11-23,0-1 0,0 1 1,0-1-1,0 1 0,0-1 0,0 0 0,1 0 0,-1 0 1,1 0-1,-1-1 0,0 1 0,1-1 0,-1 1 0,1-1 1,-1 0-1,1 0 0,-1 0 0,1 0 0,-1 0 0,1-1 1,-1 1-1,4-2 0,10-5 120,-1 0-1,0-1 1,0-1 0,0 0-1,20-18 1,62-64 63,-82 76-209,-7 6 32,0-1 0,-1 0 1,8-11-1,11-18-169,-23 46-175,-1 0 1,0 0-1,0-1 0,1 9 0,-2-9 294,0 12 21,2 0 0,0 0-1,1-1 1,9 23 0,-12-36 11,1 0 0,0 0 0,0-1 0,1 1 1,-1 0-1,1-1 0,-1 0 0,1 1 0,0-1 0,5 3 0,-6-4 5,1-1 0,-1 1-1,1-1 1,-1 0 0,1 0-1,0 0 1,-1 0 0,1-1-1,0 1 1,0-1 0,-1 1-1,1-1 1,0 0 0,0 0-1,0-1 1,-1 1 0,5-1-1,0-1 64,0 0-1,0-1 0,0 1 0,-1-1 0,1 0 1,-1-1-1,12-8 0,38-38 231,-26 22-179,-23 23-164,-1-2 1,0 1-1,0-1 1,-1 0-1,1 0 1,-2 0-1,1-1 0,-1 1 1,0-1-1,-1 0 1,0-1-1,0 1 1,2-14-1,-5 21 16,0 1 0,0 0 0,0 0 0,0 0 0,0 0 0,0 0 0,0-1 0,0 1 0,0 0 0,0 0 0,0 0 0,0 0 0,0-1 0,0 1 0,0 0-1,0 0 1,0 0 0,0 0 0,0 0 0,1-1 0,-1 1 0,0 0 0,0 0 0,0 0 0,0 0 0,0 0 0,0-1 0,0 1 0,0 0 0,1 0 0,-1 0 0,0 0 0,0 0 0,0 0 0,0 0 0,0 0 0,1 0 0,-1 0 0,0 0 0,0-1 0,0 1 0,0 0 0,0 0 0,1 0 0,-1 0 0,0 0 0,0 0-1,0 0 1,0 0 0,1 0 0,-1 1 0,0-1 0,0 0 0,0 0 0,0 0 0,0 0 0,1 0 0,-1 0 0,0 0 0,0 0 0,0 0 0,0 0 0,0 0 0,0 1 0,1-1 0,-1 0 0,0 0 0,0 0 0,0 0 0,7 13-235,-1 7 130,0 1 1,-2 0-1,0 0 0,-2 1 0,1 33 1,-14 111 259,4-71-79,-10 103 188,9-144-191,-23 84-1,29-131-3,-1-1-1,1 1 0,-1-1 1,-1 1-1,1-1 1,-1 0-1,0-1 0,-10 12 1,12-15-30,0 0 0,0 0 0,-1 0 0,1 0 0,-1 0 0,1 0-1,-1-1 1,0 1 0,0-1 0,1 0 0,-1 0 0,0 0 0,0 0 0,0 0 0,0-1 0,0 1 0,-1-1 0,1 0 0,0 0 0,0 0 0,-6-1 0,-1-1 34,0-1 0,0 0 1,0-1-1,0 0 0,0-1 1,-11-6-1,18 8-55,-1 1 0,0-1 0,1 0 0,-1 0 0,1-1 0,0 1 0,0-1 0,0 1 0,1-1 0,-1 0-1,1 0 1,0 0 0,0 0 0,0 0 0,1-1 0,-2-6 0,1 2-21,1-1 0,1 1 0,0 0-1,0 0 1,1-1 0,2-14 0,18-52 19,-20 72-2,13-38-56,2 0-1,2 1 1,2 0 0,1 2-1,2 0 1,1 2 0,47-54-1,-54 74 32,1 1 0,0 1-1,29-19 1,9-8 76,-28 21-151,45-24-1,-30 19 120,-34 21-34,0 0-1,0 1 1,1 0-1,-1 0 1,1 1 0,14-2-1,-18 3-19,-1 1-1,1 1 1,0-1-1,-1 1 1,1 0-1,0 1 1,-1-1-1,1 1 1,-1 0-1,1 0 1,-1 1-1,11 4 1,-12-4 13,-1 0 1,1 0-1,-1 1 0,1 0 0,-1-1 1,0 1-1,0 1 0,0-1 1,-1 0-1,1 1 0,-1-1 0,0 1 1,1 0-1,-2-1 0,1 1 1,0 0-1,-1 0 0,0 0 0,1 6 1,0-1 43,-1 1 1,-1 0 0,0-1 0,0 1 0,-1 0-1,0 0 1,-3 10 0,3-13 155,-2 1-1,1-1 1,-1 1 0,-6 13-1,10-24 160,2-5-240,0 0-1,1 0 1,9-13-1,10-5-206,2 0 0,47-38-1,-66 59 51,0 1-1,0-1 1,0 1-1,11-4 1,-16 7 26,1 0 0,-1 1 0,1-1 1,-1 1-1,1-1 0,-1 1 0,1 0 1,0 0-1,-1-1 0,1 1 0,-1 0 1,1 0-1,0 1 0,-1-1 0,1 0 1,-1 1-1,1-1 0,-1 0 0,1 1 1,-1 0-1,1-1 0,-1 1 0,1 0 0,-1 0 1,2 1-1,3 4 2,-1 0-1,-1 0 1,1 1 0,-1-1 0,0 1 0,0 0-1,-1 0 1,0 1 0,0-1 0,3 15-1,-3-11 79,1 0-1,0 0 0,0 0 1,11 18-1,-14-28-35,1 1 1,-1-1-1,0 0 0,0 0 0,0 1 1,1-1-1,-1 0 0,1 0 1,-1 0-1,1 0 0,-1 0 1,1-1-1,0 1 0,-1 0 1,1-1-1,0 1 0,-1-1 0,1 0 1,0 1-1,0-1 0,-1 0 1,1 0-1,0 0 0,0 0 1,-1-1-1,1 1 0,0 0 1,0-1-1,-1 1 0,3-2 0,6-2 44,1 0 0,-1-1-1,18-13 1,-9 6 5,14-5-86,32-21 164,-34 17-146,1 2 0,46-21 0,-73 38-58,2 0-240,-10 8-1,-1 3 213,2-6 83,1 0 1,-1 0-1,1 0 1,0 1-1,0-1 1,0 0-1,1 0 1,-1 1-1,1-1 1,0 0-1,0 1 1,0-1-1,0 1 1,1-1-1,-1 0 1,1 1-1,0-1 1,0 0-1,0 0 1,0 0-1,1 0 1,-1 0-1,1 0 1,0 0-1,0 0 1,0 0-1,0-1 1,0 1-1,1-1 1,-1 0-1,1 1 1,-1-1-1,7 3 1,7 4 40,0 0 1,1-1-1,20 7 1,-32-13-2,1 0 1,-1-1 0,0 0 0,1 0-1,-1 0 1,1-1 0,-1 0-1,1 0 1,-1 0 0,1-1-1,-1 0 1,0 0 0,1 0 0,-1-1-1,7-2 1,-9 2 1,1 0 0,-1 0 0,0 0 0,0 0 0,0-1 0,0 1 0,0-1-1,0 0 1,-1 0 0,1 0 0,-1 0 0,4-7 0,-5 8-29,0 0 0,0 0 0,-1 0 0,1 0 0,0 0 0,-1 0 0,1 0 1,-1 0-1,0 0 0,0 0 0,0 0 0,0 0 0,0 0 0,0-1 0,-1 1 0,1 0 0,-1 0 0,1 0 0,-1 0 0,0 0 0,0 0 0,0 0 0,0 1 0,-1-4 0,-2 0-42,-1 0 0,1 0 0,-1 0 0,0 0 0,0 1 0,0-1 0,0 1 0,-1 1 0,0-1 0,1 1 0,-2 0 0,1 0 0,0 1 0,-11-3 0,-6 0-22,14 4 26,0 0-1,1-1 0,-1-1 1,-11-4-1,19 7 28,1 0 0,0 0 1,0 0-1,0 0 0,0 0 0,-1 0 1,1 0-1,0 0 0,0 0 0,0 0 0,0 0 1,0 0-1,-1 0 0,1 0 0,0 0 1,0-1-1,0 1 0,0 0 0,0 0 0,-1 0 1,1 0-1,0 0 0,0 0 0,0 0 1,0-1-1,0 1 0,0 0 0,0 0 1,0 0-1,0 0 0,0 0 0,0-1 0,-1 1 1,1 0-1,0 0 0,0 0 0,0 0 1,0-1-1,0 1 0,0 0 0,0 0 1,0 0-1,1-1 0,2 1-24,-2 0 21,0 1-1,0-1 1,0 0-1,1 0 1,-1 0-1,0 0 1,0 0-1,0 0 1,1 0 0,-1 0-1,0 0 1,0 0-1,0-1 1,1 1-1,-1-1 1,1 0-1,6-1-63,60-12-44,-38 7 112,-21 5 17,0-1 0,-1 0 0,1 0 0,0-1 0,-1 0 0,0-1 0,0 0 0,0 0 0,-1-1 0,0 0 0,0 0 0,0-1 0,10-13 0,1-5-4,-1-1 0,24-50 0,-21 37 25,56-90 12,-53 90-15,12-16 68,-14 24-55,-2 0-1,24-56 1,-34 62-29,-1 0 0,-1-1 0,-2 0 0,4-35 1,-7 34-44,-1 0 1,-1 1-1,-1-1 1,-9-46-1,8 67-9,1 0 1,-1 0-1,0 1 0,0-1 0,-1 1 1,-4-8-1,7 12 16,0 1 0,-1-1 0,1 0 1,-1 1-1,1-1 0,-1 0 0,1 1 0,-1-1 1,1 1-1,-1-1 0,1 1 0,-1 0 0,0-1 0,1 1 1,-1 0-1,0-1 0,0 1 0,1 0 0,-1 0 0,0-1 1,1 1-1,-1 0 0,0 0 0,0 0 0,-1 0-8,1 0-1,0 1 0,0-1 0,0 1 0,-1-1 1,1 1-1,0-1 0,0 1 0,0 0 0,0-1 1,0 1-1,0 0 0,-1 1 0,-2 3-55,0 0-1,0 0 1,0 1-1,-4 7 1,-15 36-21,1 1 0,-17 59 0,21-56 29,-1 9-13,3 0 1,-16 110-1,15 130 295,22-183-159,-4-106-23,1 0 0,1-1 1,0 1-1,1-1 0,0 1 0,1-1 0,7 13 0,-11-23-15,1 1 0,-1-1 1,1 1-1,0-1 0,0 0 1,0 0-1,0 0 0,1 0 1,-1 0-1,0-1 0,1 1 1,0 0-1,-1-1 0,1 0 1,0 0-1,-1 0 0,5 1 1,2 0 32,0-1 0,-1-1 0,1 1 1,12-2-1,-14 0-8,43-3 120,79-19-1,-99 18-154,24-8-17,-1-1 1,90-38 0,-120 43 53,-3 1-123,35-20 1,-20 12 152,-46 33-202,-53 44-68,44-44 167,2 0-1,0 1 1,1 1-1,-15 21 1,28-34 18,0 1 1,1-1 0,-1 1-1,1 0 1,-3 13 0,5-17 14,0 0 0,1 0 1,-1 1-1,1-1 1,0 0-1,0 0 0,0 0 1,0 0-1,1 0 1,-1 0-1,1 1 1,0-1-1,0 0 0,0-1 1,3 6-1,-3-5 34,1 0-1,0 0 1,0 0-1,0 0 0,1 0 1,-1 0-1,1-1 1,-1 1-1,1-1 1,0 0-1,0 0 0,4 2 1,-6-3-22,1 0 0,0-1 0,0 0 0,-1 1 0,1-1 0,0 0 0,0 0 1,0 0-1,0 0 0,-1 0 0,1 0 0,0 0 0,0-1 0,0 1 0,-1-1 0,1 1 0,0-1 0,-1 0 0,1 0 1,0 0-1,-1 0 0,1 0 0,-1 0 0,3-2 0,39-38 144,-23 21-107,0-1 0,-2-1 0,0 0 0,18-33 0,-34 53-48,16-26 44,0-1 1,-2 0 0,-1-1 0,11-33 0,7-37 37,34-192 1,-60 253-96,-2-1 0,-2-1 0,-2-45 0,-3 58 0,0 1 1,-2-1-1,-2 1 0,0 0 1,-14-35-1,19 58 2,0 0-26,-1 0 1,0 0-1,0 1 0,-4-7 0,5 9 12,1 0 0,-1 0 0,0 0 0,0 0-1,0 0 1,0 0 0,0 1 0,0-1 0,0 0 0,0 1-1,0-1 1,0 1 0,0-1 0,0 1 0,0 0 0,0-1 0,-1 1-1,1 0 1,0 0 0,0 0 0,0 0 0,-3 0 0,2 0-5,-1 1 1,1-1-1,0 1 1,0 0-1,-1 0 1,1 0-1,0 0 1,0 0-1,0 1 1,0-1-1,0 1 1,1-1-1,-1 1 1,0-1-1,1 1 1,-1 0 0,1 0-1,-3 3 1,-2 6-46,0 0 1,-6 18 0,5-12 30,-15 33-16,2 1-1,3 1 1,2 0-1,3 1 1,-9 75-1,16-69 139,2-1-1,3 1 0,2 0 1,3 0-1,19 88 0,-21-132-69,1 0 0,1-1 0,1 1 0,0-1 0,1-1 0,9 16 0,-13-24 17,1 0-1,-1-1 1,1 1-1,0-1 1,0 0-1,0 0 1,1 0 0,0 0-1,-1-1 1,1 0-1,0 0 1,1 0-1,-1-1 1,0 0 0,1 1-1,0-2 1,-1 1-1,12 1 1,-5-3 112,1 0-1,-1 0 1,0-2-1,1 1 1,-1-1 0,15-5-1,68-29 6,-93 36-141,13-6 24,0-1 1,0-1 0,-1-1 0,1 0-1,-2 0 1,0-1 0,0-1 0,0 0 0,-2-1-1,1-1 1,13-19 0,-12 12-29,-1-2 0,13-31 0,12-21-404,-37 74 399,0 0 0,0 0-1,0 0 1,0 0 0,0 0 0,0 0 0,0-1 0,1 1-1,-1 0 1,0 0 0,0 0 0,0 0 0,0 0 0,0 0-1,0 0 1,0 0 0,1 0 0,-1-1 0,0 1 0,0 0-1,0 0 1,0 0 0,0 0 0,0 0 0,1 0 0,-1 0 0,0 0-1,0 0 1,0 0 0,0 0 0,0 0 0,1 0 0,-1 0-1,0 0 1,0 0 0,0 0 0,0 0 0,0 0 0,0 1-1,1-1 1,-1 0 0,0 0 0,0 0 0,0 0 0,0 0-1,0 0 1,0 0 0,6 10-166,2 14-7,-3 12 126,0 39 0,-2-22 91,-2-26-15,-1-1 0,-1 1 1,-8 43-1,8-65 22,0 0-1,0 0 1,0 0 0,-1 0-1,0-1 1,-4 9 0,5-12-25,1 0 1,-1 0-1,0 1 0,0-1 1,0 0-1,0 0 1,0 0-1,0 0 0,-1 0 1,1 0-1,0-1 0,0 1 1,-1 0-1,1-1 1,0 1-1,-1-1 0,1 1 1,-1-1-1,1 1 1,-1-1-1,1 0 0,0 0 1,-1 0-1,1 0 0,-1 0 1,1 0-1,-1 0 1,-2-1-1,-7-3 39,-1 0-1,1-1 1,0-1 0,0 1 0,-15-13-1,-14-6 84,-25-16-273,69 41 106,-1 0 0,0 0 0,1 0 0,-1-1 0,6 1 0,3 0 7,88 18 602,59 8 671,-143-26-1199,0 0 1,0-1-1,0 0 1,-1-2-1,1 0 0,-1 0 1,1-2-1,21-7 1,27-15-4001,-58 23 2412,1-1 0,-1 0 0,0 0 0,0 0 0,0-1 0,-1 0 0,9-9 0,11-14-4316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3:27.53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1 920 3648,'4'-3'10653,"21"-25"-8165,200-214 840,-146 156-2918,27-26 60,-105 111-469,5-4-20,0 0 1,0 0-1,10-6 0,-15 10 18,0 1 0,-1-1 0,1 0 0,0 1 0,0 0 0,0-1 0,0 1 0,0-1 0,0 1 0,0 0-1,0 0 1,0-1 0,0 1 0,0 0 0,0 0 0,0 0 0,0 0 0,0 0 0,0 0 0,0 1 0,0-1 0,0 0 0,0 0 0,0 1-1,0-1 1,0 1 0,0-1 0,0 1 0,0-1 0,0 1 0,-1-1 0,1 1 0,0 0 0,0-1 0,1 3 0,0 2 12,0-1 1,-1 1 0,1 0-1,-1 0 1,0 1 0,0-1-1,-1 0 1,0 0 0,0 0-1,0 1 1,0-1-1,-2 7 1,1 0-25,-5 39 149,-2 0 0,-18 60 0,19-84 118,7-27-239,0 1 0,0-1 1,-1 0-1,1 1 1,0-1-1,0 0 0,0 0 1,0 1-1,0-1 1,0 0-1,0 1 0,0-1 1,0 0-1,0 1 0,0-1 1,0 0-1,0 1 1,0-1-1,0 0 0,0 0 1,0 1-1,1-1 1,-1 0-1,0 1 0,0-1 1,0 0-1,0 0 0,1 1 1,-1-1-1,0 0 1,0 0-1,0 0 0,1 1 1,-1-1-1,0 0 1,1 0-1,-1 0 0,0 0 1,0 0-1,1 1 1,-1-1-1,0 0 0,1 0 1,-1 0-1,0 0 0,0 0 1,1 0-1,-1 0 1,0 0-1,1 0 0,-1 0 1,0 0-1,1 0 1,-1 0-1,0 0 0,0 0 1,1-1-1,-1 1 0,1 0 1,16-8 351,0-7-354,-1 0 0,0-1 0,-2 0 0,0-2 0,14-20 1,19-25-114,-45 61 83,0-1 0,0 1 0,1 0 0,-1 0 0,0 0 0,1 0 0,4-3 1,-6 5 10,-1 0 1,0 0-1,0 0 1,1-1-1,-1 1 1,0 0-1,0 0 1,1 0 0,-1 0-1,0 0 1,0 0-1,1 0 1,-1 0-1,0 0 1,0 0-1,1 0 1,-1 0 0,0 0-1,0 1 1,1-1-1,-1 0 1,0 0-1,0 0 1,1 0 0,-1 0-1,0 0 1,0 1-1,0-1 1,1 0-1,-1 0 1,0 0-1,0 1 1,0-1 0,1 0-1,-1 2-15,0-1 0,1 0-1,-1 1 1,0-1 0,0 1-1,0-1 1,0 1 0,0-1 0,0 1-1,0-1 1,0 2 0,-5 36-71,-5 36 258,7-62-159,0 0 0,1 0-1,1 0 1,0 1 0,0-1-1,1 0 1,3 17 0,-3-28 4,0-1 0,0 0 1,1 0-1,-1 0 1,0 0-1,1 0 0,-1 0 1,1 0-1,-1 0 0,1 0 1,-1 0-1,1 0 1,0 0-1,0 0 0,-1 0 1,1-1-1,0 1 0,0 0 1,0 0-1,0-1 1,0 1-1,0-1 0,0 1 1,0-1-1,0 1 0,0-1 1,0 0-1,0 1 1,0-1-1,0 0 0,1 0 1,-1 0-1,0 0 1,0 0-1,0 0 0,2 0 1,3-1 38,1-1 1,-1 1 0,1-1 0,11-5 0,-8 3-33,89-40 222,-55 22-85,53-34-1,-75 39-191,-19 13-13,-12 12-247,7-6 273,0 0 1,0 0-1,0 0 0,0 0 0,1 0 0,-1 1 0,1-1 0,-1 1 0,1-1 0,0 1 0,0-1 1,0 1-1,0 0 0,1-1 0,-1 1 0,1 0 0,-1 0 0,1 5 0,0-7 30,1 1-1,-1 0 0,0 0 0,1 0 0,-1 0 0,1-1 1,0 1-1,0 0 0,-1-1 0,1 1 0,0 0 0,0-1 1,1 1-1,-1-1 0,0 0 0,0 1 0,1-1 0,-1 0 1,1 0-1,-1 0 0,1 0 0,-1 0 0,1 0 0,0 0 1,0 0-1,-1-1 0,1 1 0,3 0 0,1 0 48,0 0 0,1 0 0,-1-1 0,0 1 0,1-1 0,-1-1 0,0 1 0,0-1 0,0 0 0,1-1 0,-1 0 0,0 1 0,0-2 0,8-4 0,-10 5-25,-1 0 1,1 0-1,-1 0 1,0-1-1,0 1 0,0-1 1,0 0-1,0 0 1,-1 0-1,1 0 1,-1-1-1,0 1 1,0-1-1,0 1 1,0-1-1,-1 0 0,0 1 1,1-1-1,-1 0 1,-1 0-1,1 0 1,-1 0-1,1-5 1,-1 5-26,0-1 0,-1 0 1,0 0-1,0 1 0,0-1 1,0 1-1,-1-1 1,-1-4-1,1 6-18,1 1 0,0-1-1,-1 1 1,0-1 0,1 1 0,-1 0 0,0 0 0,0 0-1,0 0 1,0 0 0,-1 0 0,1 1 0,0-1-1,-6-2 1,-1 1-55,0 0 0,-1 0 0,1 1 0,-15-2 0,20 3 35,-1 1 1,1 0-1,0 0 0,-1 0 0,1 0 0,0 1 1,0 0-1,-1-1 0,1 2 0,0-1 0,0 0 1,0 1-1,-4 2 0,7-3 28,0-1 0,1 1 0,-1-1 0,0 0 0,1 1 0,-1-1 0,0 1 0,1 0 0,-1-1 0,1 1 0,-1 0 0,1-1 0,-1 1 0,1 0 0,-1-1 0,1 1 0,0 0 0,-1 0 0,1 0 6,0-1 0,0 1 0,0-1 1,1 1-1,-1-1 0,0 1 0,0-1 0,0 0 0,0 1 0,1-1 0,-1 1 0,0-1 0,0 0 0,1 1 0,-1-1 0,0 0 0,1 1 0,-1-1 0,0 0 0,1 1 0,-1-1 0,1 0 0,-1 0 0,5 3 32,0-1-1,0 0 1,0-1-1,7 2 1,-7-1 9,5 0-2,1-1 0,0 1 0,0-2-1,0 1 1,-1-2 0,1 1 0,0-1-1,0-1 1,-1 0 0,1-1 0,-1 0 0,1 0-1,-1-1 1,0 0 0,-1-1 0,1 0-1,-1-1 1,0 0 0,0 0 0,-1-1 0,0 0-1,0-1 1,7-8 0,5-10 122,26-44 1,-21 32-71,-4 6-18,113-176 821,-123 189-838,0 0 1,-1-1-1,-2 0 1,13-39-1,-21 57-84,0 0 1,1 0-1,-1 0 0,0 0 0,0 0 0,0 0 1,0 0-1,0 0 0,-1 0 0,1 0 0,0 0 1,-1 0-1,0 0 0,0-2 0,0 5-3,0-1 0,1 0 0,-1 1 0,0-1 0,1 1 0,-1-1 0,0 0 0,1 1 0,-1 0 0,1-1 0,-1 1 0,1-1 0,-1 1 0,1 0 0,-6 10-23,1 0 0,1 0 0,0 0 0,0 0 0,1 1 0,1 0 0,-2 14 0,1-7 37,-5 45 47,3 1 0,3 0 1,9 96-1,-5-134-89,0 20-189,3 1 1,19 86 0,-24-133-5,1 1 0,-1-1 0,1 0 0,0 1 0,-1-1 0,1 0 0,0 1 0,0-1 0,0 0 0,0 0 1,0 0-1,1 2 0,-2-3 144,0 0 0,1 0 0,-1 0 0,0 0 0,0 0 0,0 0 0,0 0 1,1 1-1,-1-1 0,0 0 0,0 0 0,0 0 0,1 0 0,-1 0 0,0 0 1,0 0-1,1 0 0,-1 0 0,0 0 0,0 0 0,0 0 0,1 0 0,-1-1 0,0 1 1,0 0-1,0 0 0,1 0 0,-1 0 0,0 0 0,0-1 0,5-10-4326,-3-12-1031,2-1 1738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3:27.89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 0 10048,'-3'0'4544,"6"0"-3936,2 0 1215,9 6-1119,6-3 416,7 2-640,12-5 64,3 0-320,10 0-64,6 0-96,7 0-2080,-2 0 1088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3:30.29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20 1148 4224,'-1'0'174,"0"1"0,-1-1 0,1 0 1,0 0-1,-1 1 0,1-1 0,0 1 0,-1-1 0,1 1 1,-2 0-1,3-1-132,0 1 0,0-1-1,-1 0 1,1 0 0,0 0 0,0 0 0,0 1 0,-1-1 0,1 0-1,0 0 1,0 0 0,0 1 0,0-1 0,-1 0 0,1 0 0,0 1 0,0-1-1,0 0 1,0 0 0,0 1 0,0-1 0,0 0 0,0 1 0,0-1-1,0 0 1,0 0 0,0 1 0,0-1 0,0 0 0,0 1 0,0-1 0,0 0-1,0 0 1,0 1 0,0-1 0,0 0 0,1 0 0,-1 1 0,0-1-1,0 0 1,0 0 0,0 0 0,1 1 0,-1-1 0,0 0 0,0 0-1,1 0 1,-1 0 0,0 1 0,0-1 0,0 0 0,1 0 0,0 1 1359,4-1 1201,0-1-2222,1 0-1,-1-1 1,0 1-1,0-1 0,0 0 1,-1-1-1,1 1 1,0-1-1,-1 0 0,8-6 1,-12 9-351,31-22 1011,43-41-1,-60 50-838,-2-1 0,1 0 0,-2-1 0,0-1 0,12-22 0,95-207 1036,-93 202-1407,-25 42 161,0 1 1,0 0-1,1-1 0,-1 1 1,0-1-1,0 1 1,0 0-1,0-1 1,1 1-1,-1 0 0,0-1 1,0 1-1,1 0 1,-1-1-1,0 1 1,1 0-1,-1 0 0,0-1 1,1 1-1,-1 0 1,0 0-1,1-1 1,-1 1-1,0 0 0,1 0 1,-1 0-1,1 0 1,-1 0-1,0 0 1,1 0-1,-1 0 1,1 0-1,-1 0 0,1 0 1,-1 0-1,0 0 1,1 0-1,-1 0 1,1 0-1,-1 0 0,0 0 1,1 1-1,-1-1 1,1 0-1,-1 0 1,0 0-1,1 1 0,-1-1 1,0 0-1,1 1 1,16 19-149,-13-14 121,2 2 11,0 0-1,-1 0 0,0 0 0,-1 1 0,0 0 0,4 10 0,12 57 36,-13-46 28,-2-8-13,-1 1 0,0-1 0,-2 1 0,0 0-1,-2-1 1,0 1 0,-2 0 0,-5 26 0,6-46 4,0 0 1,0-1-1,0 1 0,0-1 1,-1 0-1,1 1 0,-1-1 1,1 0-1,-1 0 0,0 0 1,0 0-1,0 0 0,0-1 1,0 1-1,-4 2 0,0 0 78,1-1-55,0 0 0,0 0 0,-1-1 0,1 0 0,-1 0-1,0 0 1,0-1 0,1 1 0,-1-1 0,0-1 0,0 1 0,0-1 0,-7-1 0,-5 0 117,1-1 0,-1-1 0,-18-5 0,23 5-151,0-1 0,0-1 0,0 0 0,-23-12 0,24 11-6,9 4-101,-1 0 0,0 0 1,1 0-1,-6-4 0,11 6 35,0 1-1,0 0 0,0-1 0,0 1 0,0-1 0,0 0 1,0 0-1,0 0 0,4 0 0,3 1-26,11 1 128,1 0 1,-1-2-1,0 0 1,1-1-1,-1-1 1,0-1-1,34-9 1,-38 7-4,-1-1 1,0-1-1,-1 0 1,1 0-1,-2-2 1,1 0-1,-1 0 1,0-1-1,-1-1 1,16-17-1,65-86 163,-49 58-174,35-35 36,-21 26 33,-32 35 30,-3 4-38,0 0 0,-2-2 0,-1-1 1,17-32-1,-24 29-78,-1 0 0,-1-1 0,10-53 0,-17 65-21,-2 1 0,1-1 1,-2 0-1,-1 0 0,-1 1 1,0-1-1,-6-23 0,6 39-46,0 1-1,0-1 1,-1 0-1,1 1 1,-1-1-1,0 1 0,-1 0 1,-3-6-1,6 9 29,-1 0 0,0 1 1,0-1-1,0 0 0,0 0 0,1 0 0,-1 1 0,0-1 0,0 0 0,0 1 0,0-1 0,0 1 0,-1 0 0,1-1 0,0 1 1,0 0-1,0-1 0,0 1 0,0 0 0,-1 0 0,1 0 0,0 0 0,0 0 0,0 0 0,0 0 0,-1 1 0,1-1 0,0 0 0,0 1 1,0-1-1,0 1 0,0-1 0,0 1 0,-2 0 0,-3 3-56,1 0 0,-1 1 0,1-1-1,-7 9 1,9-10 45,-13 15-27,1 0 0,1 1 0,1 0 0,-18 36 0,-31 90-108,53-119 140,1 0 0,1 1 1,1 0-1,2 0 0,1 0 0,0 55 1,4-58 56,1 0 0,2 1 0,0-1 1,1-1-1,2 1 0,0-1 0,1 0 1,12 22-1,-14-34 7,0 0-1,1 0 1,0 0-1,14 14 1,-17-21 20,-1-1 0,1 1 0,-1-1 0,1 0 0,0 0 0,0-1 0,1 1 0,-1-1 0,0 0-1,1 0 1,-1 0 0,1-1 0,0 0 0,9 2 0,-8-3 7,1 0 1,-1-1-1,0 1 0,1-1 0,-1-1 0,0 1 0,1-1 0,-1 0 1,0-1-1,-1 1 0,1-1 0,0 0 0,-1-1 0,1 1 0,8-9 1,2-3 47,-1 0 0,0-1 0,16-24 0,-10 12-55,-1-1 1,-2 0-1,0-2 1,23-60-1,-40 77-399,-4 12 12,-3 8 16,3-1 272,1-1-1,0 1 1,0 0-1,0 0 1,1 0-1,0 1 1,-1 9 0,-1 42 5,5-23-13,1 0 0,2-1 0,14 49 0,-16-71 100,0 0 0,2 0 0,9 18 0,-12-24 0,1-1 0,0 1 0,0-1 0,0 1 0,1-1 0,0 0 0,0 0 0,0 0 0,7 4 0,-10-7-17,1 0 0,0 0 1,0 0-1,0-1 0,0 1 1,0-1-1,0 1 0,0-1 1,0 0-1,0 0 0,0 0 1,0 0-1,0 0 0,0 0 1,0 0-1,0-1 0,0 1 1,0-1-1,0 1 0,0-1 1,0 0-1,0 0 0,0 0 1,-1 0-1,1 0 0,0 0 1,-1 0-1,1-1 0,-1 1 1,1-1-1,-1 1 0,2-3 1,4-4 44,-1-1-1,0 0 1,0 0 0,6-15 0,47-106 84,-43 96-147,-11 21-42,1 0-1,1 0 1,0 1 0,9-13 0,-4 15-168,-12 10 191,0 0 1,0 0 0,0 0-1,0 0 1,1 0-1,-1-1 1,0 1 0,0 0-1,0 0 1,1 0-1,-1 0 1,0 0 0,0 0-1,0 0 1,0 0-1,1 0 1,-1 0 0,0 0-1,0 0 1,0 1 0,0-1-1,1 0 1,-1 0-1,0 0 1,0 0 0,0 0-1,0 0 1,1 0-1,-1 0 1,0 0 0,0 1-1,0-1 1,0 0-1,0 0 1,0 0 0,1 0-1,-1 1 1,0 2-21,1-1 0,0 1 0,-1 0 0,0 0 0,0 0 1,0 0-1,0 0 0,-1 3 0,-84 686-177,72-604 266,-9 48 941,22-132-947,-3 6 138,1-10 34,0-8 170,0-6-225,1 1-1,1 0 1,3-22 0,8-46-88,-6 52-104,6-34 15,27-86 1,35-59-15,-6 46-164,-49 127 225,0 0 1,35-47-1,-44 70-65,0 1 0,1 1-1,0-1 1,0 2 0,17-12-1,-25 19 6,0 1 0,0 0 0,0-1 0,0 1 0,0 0 0,0 0 0,0 0 0,0 1 0,1-1 0,-1 0 1,0 1-1,1 0 0,-1-1 0,1 1 0,-1 0 0,0 0 0,1 0 0,-1 1 0,0-1 0,1 0 0,-1 1 0,0 0 0,1-1 0,-1 1 0,0 0 0,0 0 0,0 1 0,0-1 0,0 0 0,0 1 0,2 1 0,1 1-2,-1 1 0,0-1 1,-1 1-1,1 0 0,-1 0 0,0 1 0,0-1 0,0 0 0,-1 1 1,0 0-1,3 9 0,-2 4 16,0-1 0,-1 1 0,-1 0 0,0 0 0,-2 0 0,0 0 0,-1 0 0,-1 0 0,-1 0 0,-8 25 1,9-35 44,-1 0 1,-1-1-1,1 1 0,-1-1 1,-1 0-1,1 0 1,-1-1-1,-1 1 1,1-1-1,-1-1 1,-1 1-1,1-1 1,-1-1-1,0 1 1,0-1-1,-1-1 1,1 1-1,-1-1 1,0-1-1,0 0 1,-1 0-1,1-1 0,0 0 1,-1-1-1,0 1 1,1-2-1,-1 0 1,0 0-1,1-1 1,-1 0-1,1 0 1,-11-3-1,10 0-90,1 1-1,-1-1 1,1 0-1,0-1 1,-15-11 0,19 13-484,1 0 1,-1-1 0,1 1-1,0-1 1,1 0 0,-1-1-1,1 1 1,0-1 0,0 1 0,0-1-1,0 0 1,-2-8 0,4 11 135,1 0 0,0 0 0,0 0 0,0 1 0,0-1 0,0 0 0,0 0 0,0 0 0,1 0 0,-1 0 0,1 0 1,-1 0-1,1 1 0,0-1 0,0 0 0,0 0 0,1-2 0,0 1-379,11-18-2644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3:30.66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142 12 9984,'-81'-12'4512,"53"16"-3936,14 1 672,9 4-801,-3-6-319,2 6-96,12 0-703,2 3 383,22-9-7840,1 3 4448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3:41.18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1004 2144,'0'1'113,"-8"7"6894,8-18-5178,0 4-1649,1 0 0,-1 0 1,2 0-1,-1 1 0,1-1 0,-1 1 1,2-1-1,-1 1 0,4-6 0,32-48 562,-11 17-331,44-85 810,-60 105-1113,-1-1 1,-1 0-1,5-25 0,13-32-66,-24 73-73,-1 5-45,-1-1-1,0 1 1,0 0 0,-1-1 0,1 1 0,0-1 0,0-4 0,12 42-938,-6 14 967,-3-13 56,3 1 0,1-1 0,14 42 1,-20-74 0,0 3-16,0 0-1,1-1 0,0 1 1,0 0-1,1-1 0,-1 0 1,2 0-1,-1 0 0,0 0 1,1-1-1,11 10 0,-9-9 118,0-1 0,0 0 0,1-1 0,-1 0 0,1 0 0,0-1 0,0 0 0,1 0 0,-1-1 0,0 0 0,1 0 0,0-1 0,-1 0 0,1-1 0,14 0 0,-15-1 34,7 0 272,28-7 0,-39 7-364,1 0 0,0-1 0,-1 0 0,0 0 0,1 0 0,-1-1 0,0 1 1,0-1-1,-1 0 0,5-4 0,5-6 219,-1 0 1,17-25-1,-25 33-191,-1 0 0,0-1 1,0 1-1,0-1 0,-1 0 0,0 0 1,0 0-1,0 0 0,-1 0 0,0 0 1,1-8-1,-2 6-42,-3-40-58,3 44-2,-1 1 1,0 0 0,1-1-1,-1 1 1,-1-1 0,1 1-1,0 0 1,-1 0 0,0 0-1,0 0 1,-2-3 0,3 5 0,1 1 0,0-1-1,-1 0 1,1 1 0,-1-1 0,1 1 0,-1 0 0,1-1 0,-1 1 0,0-1 0,1 1 0,-1 0-1,1 0 1,-1-1 0,0 1 0,1 0 0,-1 0 0,0 0 0,1-1 0,-1 1 0,0 0 0,1 0-1,-1 0 1,0 0 0,1 0 0,-1 0 0,0 1 0,1-1 0,-1 0 0,0 0 0,1 0 0,-1 1-1,0-1 1,1 0 0,-1 1 0,1-1 0,-1 0 0,0 1 0,1-1 0,-1 1 0,1-1 0,-1 1-1,-2 3-126,0 0 0,0 0-1,1 0 1,-5 8-1,5-8 102,-7 17-29,1 0 0,1 1 1,1 0-1,-7 43 0,12-56 81,0 0-1,0 0 1,1 0-1,0 0 0,1 0 1,1 11-1,-1-16 19,0 1 0,0 0 0,1-1 0,-1 1 0,1-1 0,0 1 0,0-1 0,1 0 0,-1 0 0,1 0 0,0 0 0,0-1 0,4 5 0,-3-4 75,0-1 0,0 0 1,0 0-1,0 0 0,0-1 0,1 1 0,8 2 1,-10-4-41,0 0 1,0-1-1,0 0 0,0 1 1,0-1-1,0 0 1,1-1-1,-1 1 1,0-1-1,0 1 0,0-1 1,0 0-1,0 0 1,3-1-1,14-8 134,0 0 0,0-2 0,-2 0 0,1-1 0,17-16-1,-21 17-140,0-1 0,-1 0 0,0-1 0,-2-1 0,1 0 0,-1-1 0,15-27 0,-5-1 85,32-92 0,-2-56 43,-45 160-212,-2 0 1,-1-1-1,-2 0 1,-1 0 0,-1 0-1,-2 1 1,-1-1-1,-9-38 1,11 70 9,1-1 1,0 1-1,0 0 1,-1 0-1,1-1 0,-1 1 1,1 0-1,-1 0 0,0 0 1,1 0-1,-1 0 1,0 0-1,0 0 0,1 0 1,-1 0-1,-2-1 0,3 1 11,-1 1-1,0 0 1,1 0-1,-1 0 1,0 0-1,1 0 0,-1 0 1,1 0-1,-1 0 1,0 0-1,1 0 1,-1 0-1,0 0 0,1 0 1,-1 1-1,1-1 1,-1 0-1,0 0 1,1 1-1,-1-1 0,1 0 1,-1 1-1,1-1 1,-1 1-1,1-1 1,-1 1-1,1-1 1,-1 1-1,0 0 0,-1 2-13,0-1 0,1 1 0,-1 0 0,0 0 0,1 0 0,0 0-1,-2 4 1,-1 4-35,-12 24 17,2 1 0,-19 74 0,1 74 151,26-139-91,2 0 0,2 0 1,5 55-1,-2-85 21,2 0 0,0 0 1,1-1-1,6 18 0,-7-24 1,1 1 0,0-1-1,1 0 1,-1 0 0,2 0 0,-1-1 0,13 14-1,-14-18-20,0 0 0,1 0 0,-1 0-1,0-1 1,1 0 0,-1 0-1,1 0 1,0 0 0,0-1 0,0 1-1,0-2 1,8 2 0,-1-1 92,0-1 1,0 0-1,24-4 0,-24 1-82,0 0 1,0-1-1,-1-1 0,0 0 0,0-1 0,12-7 0,-10 5 10,100-53-177,-65 42 219,-35 12 32,-27 23-120,1-1 0,1 2 0,-20 34 0,12-15-66,-15 41-1,35-75 92,0-1-1,-1 1 1,1 0 0,0-1-1,0 1 1,0 0-1,0-1 1,0 1 0,0 0-1,0-1 1,0 1 0,1-1-1,-1 1 1,1 0-1,-1-1 1,2 3 0,32-24 809,-27 12-775,0-1 0,-1 0 0,0 0 0,0 0 0,-1-1 0,0 0 0,4-14-1,2-1 87,-6 15-83,27-67-65,-32 77-13,0 0 1,1 0-1,-1 0 0,0-1 0,0 1 1,1 0-1,-1 0 0,0 0 1,1 0-1,-1 0 0,0 0 0,0 0 1,1 0-1,-1 0 0,0 0 0,1 0 1,-1 0-1,0 0 0,0 0 1,1 0-1,-1 0 0,0 0 0,1 0 1,-1 0-1,0 0 0,0 1 1,1-1-1,-1 0 0,0 0 0,0 0 1,1 0-1,-1 1 0,0-1 1,0 0-1,0 0 0,1 0 0,-1 1 1,0-1-1,0 0 0,0 1 1,18 15-99,-7-5 101,0-3 39,0 0-1,0 0 1,1-1 0,0-1-1,0 0 1,1-1-1,0 0 1,0-1 0,0 0-1,27 3 1,-29-5 26,1-1 1,0-1-1,-1 0 1,1-1-1,0-1 1,-1 1-1,1-2 0,-1 1 1,0-2-1,1 1 1,-2-2-1,1 1 1,11-8-1,-16 8-19,0 0 0,0-1 0,-1 1-1,1-1 1,-1-1 0,0 1-1,0-1 1,-1 0 0,5-8 0,2-6 42,14-34 0,-23 48-59,21-54 54,-2-1-1,-4-2 1,-2 0 0,11-99 0,-24 129-73,-2 1 1,-6-57-1,5 73-193,1 13 113,0-1 1,0 1 0,0 0-1,-1-1 1,-1-4-1,2 7 86,0 1-1,0 0 0,0 0 1,0 0-1,0 0 0,0-1 1,0 1-1,0 0 0,0 0 1,-1 0-1,1 0 1,0 0-1,0 0 0,0 0 1,0-1-1,0 1 0,-1 0 1,1 0-1,0 0 0,0 0 1,0 0-1,0 0 0,0 0 1,-1 0-1,1 0 0,0 0 1,0 0-1,0 0 1,0 0-1,-1 0 0,1 0 1,0 0-1,0 0 0,0 0 1,0 0-1,-1 0 0,1 0 1,0 0-1,0 0 0,0 0 1,0 0-1,0 1 0,-1-1 1,1 0-1,0 0 1,0 0-1,0 0 0,0 0 1,0 0-1,0 0 0,-1 1 1,1-1-1,0 0 0,0 0 1,0 0-1,0 0 0,0 1 1,0-1-1,0 0 0,0 0 1,0 0-1,0 0 0,0 1 1,-8 15-215,-3 20 87,1 0 0,2 1-1,-7 65 1,7 119 79,9-168 62,1-1-1,3 1 1,3-1-1,19 76 1,-23-117 60,0 0 0,7 13 0,-9-20-35,-1-1 1,1 0-1,0 0 1,1 0-1,-1 0 1,0 0-1,1 0 0,0-1 1,5 5-1,-7-6-2,0-1-1,0 1 1,0-1 0,0 0-1,0 1 1,0-1-1,0 0 1,0 0-1,1 0 1,-1 0-1,0 0 1,0 0 0,0 0-1,0 0 1,0 0-1,0 0 1,0 0-1,0-1 1,0 1 0,0 0-1,0-1 1,0 1-1,0-1 1,0 0-1,0 1 1,1-2-1,2-1 20,0 0-1,0-1 1,-1 0-1,5-5 0,5-9 48,-1-1-1,-1-1 0,14-31 1,-1 1-29,10-19-580,-33 69 505,-1 0 1,0 0-1,0-1 1,0 1-1,0 0 1,0 0-1,1 0 0,-1 0 1,0 0-1,0 0 1,0 0-1,0 0 1,1-1-1,-1 1 1,0 0-1,0 0 1,0 0-1,0 0 1,1 0-1,-1 0 1,0 0-1,0 0 1,0 0-1,1 0 1,-1 0-1,0 0 1,0 0-1,0 1 1,1-1-1,-1 0 1,0 0-1,0 0 1,0 0-1,0 0 0,1 0 1,-1 0-1,0 0 1,0 0-1,0 1 1,0-1-1,0 0 1,0 0-1,1 0 1,-1 0-1,0 1 1,0-1-1,0 0 1,0 0-1,0 0 1,0 1-1,6 8-135,-3 2 144,1 0-1,-2 0 1,0 0-1,2 18 1,-3-13-28,7 26 1,-5-31 34,1-1 0,9 17 0,-10-21 23,-2-5 2,-1 0 1,1 0-1,0 0 1,-1-1-1,1 1 0,0 0 1,0 0-1,0-1 1,-1 1-1,1-1 1,0 1-1,0-1 0,0 1 1,0-1-1,0 1 1,0-1-1,0 0 0,0 1 1,1-1-1,-1 0 1,0 0-1,0 0 1,0 0-1,0 0 0,0 0 1,0 0-1,0 0 1,0-1-1,0 1 0,0 0 1,2-1-1,0 0 20,0 0-1,0-1 1,1 1 0,-1-1-1,0 0 1,0 1-1,-1-1 1,1 0 0,4-5-1,21-22-131,-2-2 0,29-44 0,-55 74 60,0 1 1,1-1-1,-1 1 0,0-1 1,0 1-1,1-1 1,-1 1-1,0 0 1,1-1-1,-1 1 1,1-1-1,-1 1 1,0 0-1,1-1 1,-1 1-1,1 0 0,-1 0 1,2-1-1,4 7-445,-1-1 428,2 4 48,-1-1-1,0 1 1,6 12 0,-5-9-4,13 18 0,-18-29 15,-1 1-1,1-1 1,-1 1 0,1-1-1,0 0 1,0 0 0,0 0-1,0 0 1,0 0 0,0 0-1,0 0 1,0-1 0,0 1-1,0-1 1,0 1 0,0-1-1,0 0 1,0 0 0,1 0 0,-1 0-1,0 0 1,0-1 0,0 1-1,0-1 1,0 1 0,0-1-1,4-1 1,-1-1 12,1 1 0,-1-1 0,0 1 0,0-1 0,-1-1 1,1 1-1,-1-1 0,1 0 0,5-6 0,2-6-20,0 0 0,-2-1 0,0 0 0,-1 0 0,0-1 0,-2 0 0,9-30 0,-16 48-30,0-1 0,0 0 0,0 0-1,0 1 1,0-1 0,1 0 0,-1 1 0,0-1 0,0 0 0,1 1-1,-1-1 1,0 0 0,1 1 0,-1-1 0,1 1 0,-1-1 0,1 0-1,-1 1 1,1-1 0,-1 1 0,1-1 0,-1 1 0,1 0 0,0-1 0,-1 1-1,1 0 1,0-1 0,-1 1 0,1 0 0,0 0 0,0 0 0,-1-1-1,1 1 1,0 0 0,0 0 0,-1 0 0,1 0 0,0 0 0,-1 0-1,2 1 1,3 1-18,-1 0-1,0 0 0,1 0 1,-1 0-1,6 6 0,13 6 190,-18-11-133,0-1 0,0 0 0,1 0-1,-1-1 1,0 0 0,1 0 0,-1 0-1,1-1 1,0 1 0,9-2 0,-13 0 17,0-1 0,0 0 0,0 1 0,0-1 0,0 0 0,-1 0 1,1 0-1,-1 0 0,1 0 0,-1 0 0,0-1 0,0 1 0,2-4 1,-2-1-22,1 0 1,-1-1 0,0 1-1,-1 0 1,0 0 0,0-1 0,0 1-1,-1 0 1,0 0 0,-1 0-1,1-1 1,-1 1 0,-1 1-1,1-1 1,-1 0 0,-4-6 0,6 12-39,1 1 1,0-1-1,-1 1 1,1-1-1,-1 0 1,1 1-1,-1-1 1,1 1-1,-1 0 1,1-1 0,-1 1-1,0-1 1,1 1-1,-1 0 1,1-1-1,-1 1 1,0 0-1,1 0 1,-1-1-1,0 1 1,0 0-1,1 0 1,-1 0 0,0 0-1,1 0 1,-1 0-1,0 0 1,0 0-1,1 0 1,-1 0-1,0 1 1,1-1-1,-1 0 1,0 0 0,1 1-1,-1-1 1,0 0-1,1 1 1,-1-1-1,1 1 1,-1-1-1,1 1 1,-1-1-1,1 1 1,-1-1-1,1 1 1,-1-1 0,0 2-1,-1 1-22,-1 1 0,1-1 0,-1 1 0,1 0 0,0-1 0,-3 9 0,1 3 14,0 0 1,0 1-1,2-1 1,0 1-1,1-1 1,0 1-1,2 23 1,0-31 64,1 0 1,-1 0-1,1-1 0,1 1 0,-1-1 1,1 1-1,0-1 0,1 0 0,0 0 1,0 0-1,1-1 0,-1 1 1,1-1-1,1 0 0,-1-1 0,11 9 1,-10-9 8,-1-1 1,1-1 0,0 1 0,0-1 0,0 0 0,12 4-1,-14-6-177,1 0-1,-1 0 0,0-1 1,0 0-1,0 0 0,0 0 1,1 0-1,-1 0 0,0-1 1,0 0-1,0 0 0,8-3 1,-8 3-458,0-1 1,0 0-1,0 0 1,0 0 0,0-1-1,0 0 1,0 1-1,-1-1 1,1 0 0,-1-1-1,0 1 1,0-1-1,0 1 1,-1-1 0,1 0-1,-1 0 1,0 0-1,0 0 1,0 0 0,0-1-1,0-5 1,4-20-2790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3:41.54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1209 0 6400,'-30'0'2880,"21"0"-2496,4 0 608,0 0-1056,1 0-160,4 5 128,-5-5-1632,10 0 960</inkml:trace>
  <inkml:trace contextRef="#ctx0" brushRef="#br0" timeOffset="1">11 418 7136,'-10'-9'3232,"67"-17"-2816,-15 5 928,11 5-832,27-22 0,1 5-320,27-15-128,2 12-32,18-6 160,-15 12-96,1 9-2560,-19 12 1312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3:42.96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72 793 2496,'-32'14'784,"23"-8"-464,7-5-386,-1 3 517,-1 0 0,1 0 0,0 0 0,0 0 1,0 0-1,1 0 0,0 1 0,-2 4 0,2 2 2301,14-21 288,76-89 1218,-40 41-3668,-4-2-1,49-85 1,76-188 114,-161 318-676,-2 0 0,0 0 0,0 0 0,-2-1 0,0 0 0,0 0 0,1-30 0,-5 46-42,0 0 0,0 0 0,0-1 1,0 1-1,1 0 0,-1 0 1,0-1-1,0 1 0,0 0 0,0 0 1,-1-1-1,1 1 0,0 0 0,0 0 1,0 0-1,0-1 0,0 1 0,0 0 1,0 0-1,0 0 0,0-1 0,0 1 1,-1 0-1,1 0 0,0 0 0,0-1 1,0 1-1,0 0 0,-1 0 1,1 0-1,0 0 0,0 0 0,0-1 1,-1 1-1,1 0 0,0 0 0,0 0 1,-1 0-1,1 0 0,0 0 0,-11 6-268,8-3 235,0 0 1,0 0 0,0 1 0,-4 6-1,-1 8-6,1 0-1,0 0 0,2 0 1,-6 26-1,-5 77 61,7 46-24,10-144 70,1 0 1,0 0-1,2-1 1,1 1 0,9 27-1,-11-42-2,0 1 0,1-1 0,0 0 0,0-1 0,1 1 0,0-1 0,7 9 0,-10-14 1,0 0 0,1 0 1,-1 0-1,0 0 0,0 0 0,1-1 0,-1 1 1,1-1-1,-1 1 0,1-1 0,0 0 0,0 0 1,-1 0-1,1-1 0,0 1 0,0-1 1,0 1-1,0-1 0,0 0 0,0 0 0,0 0 1,0 0-1,0-1 0,0 1 0,3-2 0,0 0 18,0-1 0,0 0-1,-1 0 1,1 0-1,-1-1 1,1 1-1,-1-1 1,0 0 0,-1-1-1,1 0 1,-1 1-1,0-1 1,5-8 0,2-6-3,0 0 0,11-30 0,-21 47-75,-1 2-2,1 0-1,-1 0 0,0 0 0,0 0 1,0 0-1,0 0 0,0 0 1,0 0-1,0 0 0,0 0 1,0 0-1,0 0 0,0 0 0,0 1 1,0-1-1,1 0 0,-1 0 1,0 0-1,0 0 0,0 0 0,0 0 1,0 0-1,0 0 0,0 0 1,0 0-1,0 0 0,0 0 1,1 0-1,-1 0 0,0 0 0,0 0 1,0 0-1,0-1 0,0 1 1,0 0-1,0 0 0,0 0 0,0 0 1,0 0-1,0 0 0,1 0 1,-1 0-1,0 0 0,0 0 1,0 0-1,0 0 0,0 0 0,0 0 1,0-1-1,0 1 0,0 0 1,0 0-1,0 0 0,0 0 0,0 0 1,0 0-1,0 0 0,0 0 1,0 0-1,0 0 0,0-1 1,0 1-1,2 13-300,-1 23 93,-1-31 157,-1 4 47,2-1 0,-1 1 0,1 0 1,1 0-1,3 14 0,-4-21 38,0 1 1,0-1 0,0 1 0,1-1-1,-1 1 1,0-1 0,1 0 0,-1 0-1,1 0 1,0 0 0,0 0 0,0 0-1,0 0 1,0 0 0,0-1-1,1 1 1,-1-1 0,0 0 0,1 0-1,-1 0 1,1 0 0,4 1 0,-4-2 48,0 0 1,0 0-1,0 0 1,0 0 0,-1-1-1,1 1 1,0-1-1,0 0 1,0 0 0,-1 0-1,1-1 1,0 1-1,-1 0 1,4-3 0,-6 3-47,1 0 0,0 1 0,-1-1 0,1 0 0,-1 0 0,1 0 0,-1 0 0,1 0 0,-1 0 0,0 0 0,0 0 0,1 0 0,-1 0 0,0 0 0,0 0 0,0 0 0,0-1 0,-5-24 187,3 18-208,-1 1 0,0 0 0,0 1 0,-6-10 0,6 12-60,1 0 0,-1 1 0,0-1 0,0 1 0,0 0 0,0 0 0,0 0 0,-1 0 0,1 0 0,-1 1 0,0-1 0,0 1 0,0 0 0,-8-2 0,12 4 52,-13-3-439,12 6 223,6 3 159,-4-5 68,1 1 1,0-1-1,0 1 1,0-1 0,0 1-1,0-1 1,0 0-1,0 0 1,1 0 0,-1-1-1,0 1 1,1 0-1,-1-1 1,3 1-1,37 1 268,-32-3-239,159-4 384,-157 5-332,1-1-1,0-1 1,13-2 0,-19 2-341,0 0-1,-1 0 0,1 0 1,0-1-1,-1 0 1,0 0-1,6-5 0,-10 7-23,-1 0-1,1 0 0,-1 0 0,0 0 1,1 0-1,-1-1 0,0 1 0,0 0 1,0-1-1,0 1 0,0-1 0,0 1 1,0-1-1,-1 0 0,1 1 0,0-3 1,5-14-1789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3:43.34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14 249 7968,'-14'9'3616,"19"-9"-3136,9 0 640,6 0-704,36-9 768,5 0-704,30-15-160,-2 3-192,5-18 320,-3 6-256,12-9-512,-8 9 160,-1 3-6432,-14 13 3616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3:47.99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7 803 3552,'-6'2'7410,"18"-7"-2570,-3 1-5816,2-3 1407,0-1-1,0 0 1,-1-1-1,0 0 1,-1-1 0,13-16-1,-10 10-222,-2-1 0,0-1 0,-1 0 0,7-19-1,35-103 409,38-174 0,-84 287-606,-2 0-1,0-1 0,-2-31 1,-1 58-44,0 0 1,0-1 0,0 1 0,0 0 0,-1-1-1,1 1 1,0 0 0,0 0 0,-1-1-1,1 1 1,-1 0 0,-1-2 0,2 4-7,-1-1 0,0 1 0,0-1-1,1 1 1,-1-1 0,0 1 0,1 0 0,-1-1 0,1 1 0,-1 0 0,1 0 0,-1-1 0,1 1 0,-1 0 0,0 2 0,1-2-7,-5 9-72,0 0 0,-5 20 0,2-6 17,-6 23 39,2 0-1,-8 60 1,10-52 162,-15 74 20,-31 195-110,44-172 509,14-136-124,-2-16-368,0 0-1,0 0 1,0 1-1,0-1 0,0 0 1,0 0-1,0 1 1,0-1-1,0 0 1,0 0-1,1 0 0,-1 1 1,0-1-1,0 0 1,0 0-1,0 0 0,0 1 1,0-1-1,1 0 1,-1 0-1,0 0 1,0 0-1,0 1 0,0-1 1,1 0-1,-1 0 1,0 0-1,0 0 1,0 0-1,1 0 0,-1 0 1,0 0-1,0 0 1,0 0-1,1 0 0,-1 1 1,0-1-1,0 0 1,0 0-1,1 0 1,-1-1-1,0 1 0,0 0 1,1 0-1,-1 0 1,0 0-1,0 0 0,0 0 1,1 0-1,-1 0 1,0-1-1,10-8 307,-9 7-183,21-23 181,24-39 0,-10 12-537,26-47 319,-40 61-26,-16 23-467,-2 5 93,-4 10 279,0 1 0,0-1 1,0 0-1,0 0 1,0 0-1,0 0 1,0 0-1,0 0 1,0 0-1,0 0 0,0 0 1,0 0-1,0 0 1,0 0-1,0 0 1,0 0-1,0 0 1,0 0-1,0 0 0,0 0 1,0 0-1,0 0 1,0 0-1,0 0 1,0 0-1,1 0 1,-1 0-1,0 0 0,0 0 1,0 0-1,0 0 1,0 0-1,0 0 1,0 1-3,0-1 0,1 1 1,-1 0-1,0 0 0,1 0 1,-1 0-1,1-1 1,-1 1-1,1 0 0,-1 0 1,1-1-1,-1 1 0,1 0 1,0-1-1,-1 1 0,1-1 1,0 1-1,0-1 0,-1 1 1,1-1-1,0 1 1,0-1-1,0 0 0,0 0 1,1 1-1,24 5 10,16-2 63,0-1 0,0-3 0,0-1 0,73-11 0,-83 5 61,-1-2 1,0 0 0,0-2 0,32-17-1,-57 25-67,-1 0 0,1-1 0,-1 1 0,0-2 0,1 1 0,-2 0 0,1-1 0,-1 0 0,6-7 0,-8 9-46,1-1 0,-1 1 0,0-1 0,-1 0 0,1 0 0,-1 1 0,1-1 0,-1 0 0,0 0 0,-1 0 0,1-1 0,-1 1 0,0 0 0,0 0 0,0-5 0,0 8-22,0 0 0,0 0-1,0 1 1,-1-1 0,1 0-1,0 0 1,0 0 0,-1 1-1,1-1 1,0 0-1,-1 0 1,1 1 0,-1-1-1,1 0 1,-1 1 0,1-1-1,-1 0 1,1 1 0,-1-1-1,0 1 1,1-1 0,-1 1-1,0-1 1,1 1 0,-2-1-1,1 1-5,-1 0 0,1 0 0,0 0 0,-1 0 0,1 0 1,-1 0-1,1 0 0,0 0 0,-1 0 0,1 1 0,0-1 0,-1 1 0,-1 0 0,-3 2-32,1 0 1,0 0-1,0 1 1,0-1-1,-8 8 1,13-11 46,-24 24-334,-39 50 0,58-67 332,0 0 0,0 1-1,0 0 1,1 0-1,0 1 1,1-1 0,0 1-1,0 0 1,1 0 0,0 0-1,0 0 1,0 10-1,3-16 7,-1 0-1,0 1 1,1-1-1,0 0 0,0 0 1,0 1-1,0-1 1,0 0-1,0 0 1,1 0-1,0-1 0,-1 1 1,1 0-1,0 0 1,1-1-1,-1 0 0,0 1 1,1-1-1,-1 0 1,1 0-1,5 3 0,0 0 49,0-1 0,1 0 0,0 0 0,0-1 0,0 0 0,11 2 0,-15-4-1,0-1 1,0 1-1,0-1 0,0 1 0,0-2 0,0 1 0,0 0 0,0-1 1,0 0-1,0 0 0,-1-1 0,1 1 0,0-1 0,-1 0 0,1 0 0,-1 0 1,1-1-1,-1 0 0,0 0 0,0 0 0,0 0 0,-1-1 0,1 1 1,-1-1-1,0 0 0,0 0 0,0 0 0,0 0 0,-1-1 0,1 1 0,-1-1 1,0 1-1,-1-1 0,1 0 0,-1 0 0,0 0 0,0 0 0,-1 0 0,1-7 1,-1 4-58,-1 0 0,1 0 0,-2 0 1,1-1-1,-1 1 0,0 1 1,0-1-1,-1 0 0,0 0 0,-7-11 1,8 18-17,1-1 1,0 1 0,-1-1 0,1 1 0,-1 0 0,1 0-1,-1-1 1,0 1 0,0 0 0,1 0 0,-1 1 0,0-1-1,0 0 1,0 1 0,0-1 0,0 1 0,0 0 0,0-1-1,0 1 1,0 0 0,0 0 0,0 0 0,-3 1 0,0 0-30,-1 0 1,1 0-1,0 0 1,0 1-1,1 0 1,-1 0-1,-8 5 1,12-7 48,1 0 0,-1 1 0,1-1 1,-1 0-1,0 1 0,1-1 0,-1 1 1,1-1-1,-1 1 0,1-1 0,-1 1 1,1-1-1,-1 1 0,1-1 0,0 1 1,-1-1-1,1 1 0,0 0 0,0-1 1,-1 1-1,1 0 0,0-1 0,0 1 1,0 0-1,0-1 0,0 1 0,0 0 1,0-1-1,0 1 0,0 0 0,0-1 1,0 1-1,0 0 0,0-1 0,0 1 1,1 0-1,-1-1 0,0 1 0,1 0 1,-1-1-1,0 1 0,1-1 0,-1 1 0,1-1 1,-1 1-1,1-1 0,-1 1 0,1 0 1,2 1 11,0 1 0,0-1 0,0 0 0,0 0 0,1-1 0,-1 1 1,6 1-1,0 0 11,0-1 1,0-1-1,1 0 1,-1 0 0,1-1-1,-1 0 1,20-3-1,-14 1-19,1-1 0,0-1 0,28-12 0,-9-1 171,56-37 1,-57 33-299,-33 21 119,-1-1 0,1 1 0,0-1-1,0 1 1,-1-1 0,1 1 0,0-1 0,0 1 0,0 0 0,0 0-1,0-1 1,0 1 0,0 0 0,0 0 0,-1 0 0,1 0 0,0 0 0,0 0-1,0 0 1,1 1 0,-1-1 7,0 1-1,-1-1 1,1 1-1,-1-1 1,1 1 0,-1-1-1,1 1 1,-1-1-1,1 1 1,-1 0-1,0-1 1,1 1 0,-1 0-1,0-1 1,1 1-1,-1 0 1,0 0 0,0-1-1,0 2 1,1 5-11,-1 0-1,0 0 1,-1 0 0,-1 9 0,1-9-60,-5 35-131,3-23 208,0 0 1,2 0-1,0 36 1,2-50 4,0 0 0,0-1 1,0 1-1,0 0 0,1 0 1,0-1-1,2 6 0,-3-8 14,0 0-1,1 0 1,-1 0-1,0-1 1,1 1-1,-1 0 1,1-1-1,0 1 0,-1-1 1,1 0-1,0 1 1,0-1-1,0 0 1,0 0-1,0 0 1,0 0-1,0-1 1,3 1-1,3 1 72,0-2-1,0 1 1,0-1 0,0 0-1,0-1 1,0 0-1,0 0 1,0-1 0,0 0-1,0 0 1,0-1 0,-1 0-1,1 0 1,-1-1-1,12-7 1,-6 2-42,-1 0 0,-1 0 0,1-1 0,-1-1 0,-1 0 0,0 0 1,13-21-1,6-12-157,-2-1 0,22-50 0,-49 95 97,0 0 0,0 0 0,0 0 0,0 0 0,0 0 0,0 0 0,0 0 1,0 0-1,0 0 0,0 0 0,0 0 0,0 0 0,0 0 0,0 0 0,0 0 0,0 0 0,0 0 0,0 0 0,0 0 0,0 0 0,0 0 0,0 0 1,0 0-1,0 0 0,0 0 0,0 0 0,0 0 0,0 1 0,0-1 0,1 0 0,-1 0 0,0 0 0,0 0 0,0 0 0,0 0 0,0 0 1,0 0-1,0 0 0,0 0 0,0 0 0,0 0 0,0 0 0,0 0 0,0 0 0,0-1 0,0 1 0,0 0 0,0 0 0,0 0 0,0 0 1,0 0-1,0 0 0,0 0 0,0 0 0,0 0 0,0 0 0,2 8-223,-1 17 104,0-9-12,15 93-46,-13-95 203,1-1-1,1 1 0,0-1 1,0 1-1,13 19 1,-15-29 47,-1 1 1,1-1-1,0 0 1,1 0-1,6 6 1,-9-9-38,0 0-1,1 0 1,-1 0 0,0-1 0,1 1 0,-1 0-1,0-1 1,1 1 0,-1-1 0,1 0 0,-1 1-1,1-1 1,-1 0 0,0 0 0,1 0-1,-1 0 1,1 0 0,-1 0 0,1 0 0,-1-1-1,1 1 1,-1 0 0,1-1 0,1 0 0,4-4 26,-1 0 1,0 0 0,0 0 0,0 0 0,-1-1 0,1 0-1,-1 0 1,4-8 0,-4 7-47,32-43 108,-20 24-154,1 2-1,1 0 1,43-40 0,-59 61-3,0 1-1,0 0 1,0 0 0,0 0 0,0 1 0,0-1 0,0 1 0,1-1 0,-1 1 0,1 0 0,6 0 0,-9 0 34,1 1 0,-1 0 0,1 1 1,0-1-1,-1 0 0,1 0 0,0 1 0,-1-1 1,1 1-1,-1-1 0,1 1 0,-1 0 1,1-1-1,-1 1 0,1 0 0,-1 0 0,0 0 1,1 0-1,-1 0 0,0 0 0,0 1 1,0-1-1,0 0 0,0 1 0,0-1 1,0 0-1,0 2 0,3 6-26,-1-1-1,0 1 1,-1-1 0,1 1 0,-2 0 0,2 14-1,-2 59 233,-1-45 464,29-62 4,27-37-557,24-24-359,-78 84 186,0 0 1,0 0-1,1 0 0,-1 0 0,1 1 1,4-4-1,-6 5 52,-1 0 0,1 0 0,0-1 0,-1 1 0,1 0-1,0 0 1,-1 0 0,1 0 0,0 0 0,-1 0 0,1 0 0,0 0 0,-1 0 0,1 0 0,0 0 0,-1 1 0,1-1 0,0 0 0,-1 0 0,1 1-1,0-1 1,-1 0 0,1 1 0,-1-1 0,1 0 0,-1 1 0,1-1 0,-1 1 0,1-1 0,-1 1 0,1 0 0,-1-1 0,0 1 0,1 0 0,3 6-25,0 1 1,-1 0-1,0 0 1,-1 0-1,3 10 0,8 26 10,-8-32 31,0 0-1,1-1 1,0 0 0,15 20 0,-19-28 18,1-1-1,-1 1 1,1 0-1,0-1 0,0 1 1,0-1-1,0 0 1,1 0-1,-1 0 1,1 0-1,-1-1 1,1 0-1,-1 1 0,1-1 1,0 0-1,-1-1 1,1 1-1,0-1 1,0 0-1,7 0 1,-1-2 13,1 0 0,0-1 1,-1-1-1,1 0 1,-1 0-1,0-1 0,0 0 1,9-7-1,-3 3-33,25-14 110,-1-2 0,-2-2 0,0-1 1,60-59-1,-78 66-64,-8 10-82,16-21 1,-22 19 37,-6 13-9,0-1 0,0 1 0,0 0 0,0 0 1,0-1-1,0 1 0,0 0 0,0 0 0,-1 0 0,1-1 0,0 1 0,0 0 0,0 0 0,0-1 0,0 1 0,0 0 0,0 0 0,-1 0 0,1-1 0,0 1 0,0 0 0,0 0 0,0 0 0,-1-1 0,1 1 0,0 0 0,0 0 0,-1 0 1,1 0-1,-2-1-20,0 1 1,1 0 0,-1 0 0,0 0 0,0 0 0,1 0-1,-1 1 1,0-1 0,1 1 0,-1-1 0,0 1 0,1-1-1,-4 2 1,-10 7-58,0 0 0,1 1 0,0 1 1,0 0-1,-22 24 0,14-13 6,-4 4-14,2 0 0,-35 52 1,54-70 74,0-1 0,1 1 0,-4 10 0,7-15 13,0 0 0,0 1 0,0-1 1,0 1-1,0-1 0,1 1 1,0-1-1,0 1 0,0-1 0,0 6 1,0-9 12,1 1 0,-1 0 0,1 0 0,-1 0 0,0-1 1,1 1-1,-1 0 0,1-1 0,-1 1 0,1 0 0,0-1 1,-1 1-1,1-1 0,0 1 0,-1-1 0,1 1 0,0-1 1,0 1-1,-1-1 0,1 0 0,0 1 0,0-1 1,0 0-1,-1 0 0,1 0 0,0 0 0,0 0 0,0 0 1,0 0-1,-1 0 0,1 0 0,0 0 0,0 0 0,1-1 1,3 1 46,0-1 1,0-1 0,0 1 0,8-4 0,2-3-10,-1-1 1,-1 0-1,1 0 0,-2-2 1,1 0-1,-2 0 1,1-1-1,10-15 0,0-4 10,-2 0 0,-2-1 0,25-58 0,-24 46-37,-2-1 0,-2-1-1,16-83 1,-29 114-59,1-1 1,-2 1-1,0-1 1,-1 1-1,-1-1 1,0 0-1,-1 1 0,-5-21 1,7 35 14,0 0 0,0 0 0,-1-1 0,1 1 0,-1 0 0,1 0 0,-1 0 0,1 0 0,-1 0 0,0 0 0,1 0 0,-1 0 0,0 0 0,0 0 0,0 0 0,0 0 0,1 1 0,-1-1 0,0 0 0,-1 1 0,1-1 0,0 1 0,0-1 0,0 1 0,0-1 0,0 1 0,0 0 0,-1-1 0,1 1 0,0 0 0,-2 0 0,-1 1-42,1-1 1,0 1 0,-1 0-1,1 0 1,-1 0-1,1 1 1,0-1 0,0 1-1,-4 2 1,1 0 21,1 0 0,0 1 0,0-1 0,1 1 0,0 0 0,-1 0 0,1 0 0,1 1 0,-1 0-1,-4 9 1,-1 7-48,-10 33 0,19-53 84,-8 24 11,2 1 0,0 0 0,2 0 0,1 0 0,1 1-1,4 47 1,-1-58 16,2-1 0,0 0 0,1 1 0,1-1 0,7 17 0,-7-22-13,0 0 0,1-1 0,0 0 0,1 0 0,0-1 1,0 1-1,18 15 0,-17-18 6,0-1 0,1 0 0,-1 0 0,1-1 0,1 0 0,-1-1 0,19 6 0,-20-7 14,0-1 0,0 0 0,0-1-1,0 0 1,1-1 0,-1 1 0,0-2 0,0 1-1,1-1 1,11-3 0,-9 1-4,1-2 1,-1 1-1,0-2 1,-1 1-1,1-2 1,-1 1-1,0-1 1,11-11-1,3-4 114,37-45 0,68-95-89,-127 159-42,9-19-84,-10 22 72,-1 0-1,0 0 1,0 0-1,0 0 0,0 0 1,0-1-1,0 1 1,0 0-1,0 0 0,0 0 1,0 0-1,0-1 1,0 1-1,0 0 0,0 0 1,0 0-1,0 0 0,0 0 1,0-1-1,0 1 1,0 0-1,0 0 0,0 0 1,0 0-1,0-1 1,0 1-1,0 0 0,0 0 1,0 0-1,0 0 1,0 0-1,-1 0 0,1-1 1,0 1-1,0 0 0,0 0 1,0 0-1,0 0 1,-12 7-338,5 0 283,0 1-1,0-1 1,0 1-1,-9 18 1,-21 42-29,22-39 30,-11 19 26,-29 80 0,53-123 51,0-1-1,1 1 0,0-1 0,0 1 1,0 0-1,1-1 0,-1 1 1,1 0-1,0 0 0,1-1 0,-1 1 1,1 0-1,1 5 0,-2-9-11,0-1 1,0 1-1,0-1 0,1 0 0,-1 1 0,0-1 1,0 0-1,0 1 0,0-1 0,1 0 0,-1 1 0,0-1 1,0 0-1,1 1 0,-1-1 0,0 0 0,1 0 1,-1 1-1,0-1 0,1 0 0,-1 0 0,0 0 0,1 0 1,-1 1-1,0-1 0,1 0 0,-1 0 0,0 0 1,1 0-1,-1 0 0,1 0 0,0 0 0,0 0 27,0-1 0,0 1-1,1-1 1,-1 1 0,0-1 0,0 1-1,0-1 1,0 0 0,0 1-1,2-2 1,21-25 524,-23 25-550,9-11 34,-1-1 1,-1 0-1,0-1 1,9-23-1,17-63 179,-31 92-222,-1 2-16,18-51-14,-17 51-225,-5 7-142,-3 17-47,2 1 350,-1 0 47,2 0-1,0 0 1,1 0 0,1 23 0,0-37 52,1 0 1,0 0-1,-1 0 1,1 0-1,0 0 1,1 0-1,-1 0 1,1 0-1,0 0 1,0 0-1,0-1 1,0 1-1,1-1 1,-1 0-1,1 0 1,0 0-1,0 0 1,0 0-1,0 0 0,1-1 1,-1 1-1,1-1 1,0 0-1,4 2 1,-3-2 51,1-1 0,0 1-1,-1-1 1,1 0 0,0 0 0,0-1 0,-1 1-1,1-1 1,0-1 0,0 1 0,6-2 0,5-2 14,0-1 0,20-7 0,-21 5-46,-1 0 0,0-1 1,-1-1-1,0 0 0,0-1 0,-1 0 0,24-23 1,-19 13 67,-1 0 1,0-1-1,-2-1 0,17-29 1,-28 44-91,-1 0 0,1-1 0,-1 1 1,-1-1-1,4-13 0,-5 18-46,-1-1 0,0 1-1,0 0 1,0-1 0,0 1 0,0 0 0,-1 0 0,1-1 0,-1 1-1,0 0 1,0 0 0,0 0 0,0 0 0,-1 0 0,-2-5 0,2 6-166,6 8 85,6 11 70,-4-6 2,0 0 0,-1 0 0,0 0 0,-1 1 0,0 0-1,3 24 1,-2-14-1,9 63-23,-3-8 234,-10-73-103,0 0 0,1 0 0,-1 0 0,1 0 0,-1-1 0,1 1 0,1 0 1,3 5-1,-5-8-40,0 0 1,0 0-1,0 0 1,0 0-1,0 0 1,0-1-1,0 1 1,0 0-1,0 0 1,0-1-1,0 1 1,1-1-1,-1 1 1,0-1-1,0 0 1,1 1 0,-1-1-1,0 0 1,1 0-1,-1 0 1,0 0-1,1 0 1,-1 0-1,0 0 1,1 0-1,-1 0 1,0-1-1,1 1 1,0-1-1,4-2 24,-1 0 0,-1 0-1,1 0 1,0 0 0,-1-1-1,0 1 1,0-1 0,0-1-1,0 1 1,5-8 0,2-5 19,14-31 0,-10 18-138,-3 3 99,-9 19-43,1 0-1,0 0 1,0 1-1,1-1 1,0 1 0,8-9-1,-13 15 22,0 1-1,0 0 1,0 0 0,0-1-1,0 1 1,0 0-1,1 0 1,-1 0 0,0 0-1,0-1 1,0 1-1,0 0 1,1 0-1,-1 0 1,0 0 0,0-1-1,0 1 1,1 0-1,-1 0 1,0 0 0,0 0-1,1 0 1,-1 0-1,0 0 1,0 0-1,1 0 1,-1 0 0,0 0-1,0 0 1,1 0-1,-1 0 1,0 0 0,0 0-1,1 0 1,-1 0-1,0 0 1,0 0 0,0 0-1,1 0 1,-1 1-1,0-1 1,0 0-1,0 0 1,1 0 0,-1 0-1,0 1 1,0-1-1,0 0 1,1 0 0,-1 0-1,0 0 1,0 1-1,2 15-111,-2-10 77,4 42-126,-4-32 228,1 0 0,1 0 0,0 0 1,1-1-1,0 1 0,10 23 0,-12-37-35,0 1-1,0-1 1,0 1-1,1-1 1,-1 0-1,1 0 1,0 0-1,-1 0 1,1 0-1,0 0 1,0 0-1,0-1 1,1 1-1,-1-1 1,0 0-1,4 2 1,-3-2 29,0 0 0,1 0 0,-1-1 0,1 1 0,-1-1 0,1 0 0,-1 0 0,0 0 0,1-1 0,-1 1 0,7-2 0,-1-1 21,-1 0-1,1 0 1,-1-1-1,0 0 0,0 0 1,9-8-1,-9 7-37,12-8 20,-1-1 0,-1-1 0,0-1 0,20-23 0,-7 1-8,29-42 1,-57 75-71,-2 3 0,1-1 0,-1 1 0,1 0 1,0 0-1,0 0 0,0 0 1,2-2-1,-4 4 11,0 0 1,0 0-1,0 0 0,0 0 1,1 0-1,-1 0 1,0 0-1,0 0 0,0 0 1,0-1-1,1 1 1,-1 0-1,0 0 0,0 0 1,0 0-1,0 0 1,1 0-1,-1 0 0,0 0 1,0 0-1,0 0 0,0 0 1,1 0-1,-1 1 1,0-1-1,0 0 0,0 0 1,0 0-1,1 0 1,-1 0-1,0 0 0,0 0 1,0 0-1,0 0 1,0 1-1,1-1 0,-1 0 1,0 0-1,0 0 1,0 0-1,0 0 0,0 1 1,0-1-1,0 0 1,2 9-113,-3 8 11,0 0 0,-1-1 0,-1 1 0,-1-1 0,-8 25 0,-38 75 116,-37 53 34,34-70 12,-94 148 383,134-228-236,-2-1 0,-28 30 0,41-45-164,0-1 0,-1 1 0,1-1 0,-1 0 0,0 1 0,1-1 0,-1 0 0,0-1 0,0 1 0,0-1 0,-1 1 0,1-1 0,0 0 0,0 0 0,-7 1 0,8-2-25,1 0 0,-1 0 0,1 0 0,0 0 0,-1 0 0,1-1 0,0 1 0,-1-1 0,1 1 1,0-1-1,0 1 0,-1-1 0,1 0 0,0 1 0,0-1 0,0 0 0,0 0 0,0 0 0,0 0 0,0 0 0,0 0 0,0 0 0,1 0 0,-1 0 1,0 0-1,1-1 0,-1 1 0,1 0 0,-1 0 0,1-1 0,-1 0 0,-1-2 23,-1-7 4,-1 1 0,1-1 0,1 0 0,0 0 0,-1-21 1,3 27-30,-3-33 26,3 1 0,1-1 0,9-54 0,-8 81-71,0-1 0,1 1-1,1 0 1,0 0-1,1 1 1,0-1-1,0 1 1,1 0 0,1 0-1,-1 1 1,2 0-1,-1 0 1,1 1-1,0 0 1,1 0-1,0 0 1,0 2 0,12-8-1,-11 9-487,-1 0 0,0 1 0,1 0 0,0 1-1,0 0 1,0 1 0,16-2 0,20 0-3536,-2 3 1291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3:48.37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114 1 12800,'-19'30'5791,"-9"-9"-5023,14-9 1344,9 0-1312,-9 0-128,5 1-416,-2-8 32,6 4-192,-4-15-2272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0:55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66 8736,'-37'-29'3936,"32"22"-3424,0 2-256,10 5-256,-5-9-640,10 5 352,-1-4-1792,10 4 1152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3:37.04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10 1117 3136,'-9'-8'15582,"9"7"-15230,1-7-2041,-1-3 1908,1-1 0,1 1 1,0 0-1,0 0 0,1 0 0,1 0 1,6-15-1,43-71 134,-41 76-194,22-36 46,2 1-1,55-64 1,-87 115-221,8-8 12,19-17-1,-28 27-8,1 0 0,-1 0 0,1 0 0,0 1 0,0 0 0,0 0 0,0 0 0,1 0 0,-1 1 0,0-1-1,5 0 1,-7 2 1,0 0 0,1 0 0,-1 0 0,0 1 0,0-1 0,0 1 0,0-1 0,0 1 0,0 0 0,0-1 0,0 1 0,0 0 0,0 0 0,-1 1 0,1-1 0,0 0 0,-1 1 0,1-1 0,-1 0 0,1 1 0,-1 0 0,0-1 0,1 1 0,-1 0 0,0 0 0,0 0 0,0 0 0,0 2 0,4 8 8,-1 0 0,0 0 0,3 19 0,-4-19 0,3 24 4,-2 0 0,-1 1 0,-2 48 0,-1-57 0,-5 74 726,5-102-714,0 0 1,0 0-1,0 0 1,0 0 0,0 0-1,0 0 1,0 0-1,0 1 1,0-1-1,0 0 1,0 0 0,0 0-1,0 0 1,0 0-1,0 0 1,0 0-1,0 0 1,1 0 0,-1 0-1,0 0 1,0 0-1,0 0 1,0 1-1,0-1 1,0 0-1,0 0 1,0 0 0,0 0-1,0 0 1,1 0-1,-1 0 1,0 0-1,0 0 1,0 0 0,0 0-1,0 0 1,0 0-1,0 0 1,0 0-1,1 0 1,-1 0 0,0 0-1,0 0 1,0 0-1,0-1 1,0 1-1,0 0 1,0 0 0,0 0-1,9-5 268,8-7-142,-15 11-107,10-10 2,1 0-1,-2-1 1,0-1-1,0 0 1,12-20-1,39-73-7,-62 105-26,20-39-69,-9 18 11,22-34 1,-29 51 48,-3 4-33,1-1-1,-1 0 1,1 0-1,-1 0 1,1-1 0,-1 1-1,1-4 1,9 31-27,-9-17 59,0 1-1,0-1 0,0 1 1,-1 0-1,0 12 0,-3 47-138,0-38 178,1-14-16,0 13 126,2 29 0,0 7 259,-1-40-255,-1-24-122,1 0 1,0 0-1,0 0 0,0 0 0,0 0 1,1 0-1,-1-1 0,0 1 1,0 0-1,0 0 0,1 0 0,-1 0 1,1 0-1,-1 0 0,1 0 1,-1-1-1,1 1 0,-1 0 1,1 0-1,-1 0 0,1-1 0,0 1 1,1 0-1,-1 0 16,0-1-1,1 1 1,-1-1 0,0 0 0,0 0-1,1 0 1,-1 0 0,0 0-1,1 0 1,-1 0 0,0 0 0,0 0-1,1 0 1,-1-1 0,2 0-1,6-2 140,-1-1 1,1 0-1,14-11 0,-18 12-190,109-81 188,-88 64-165,12-13-96,67-74 0,-95 92 108,5-3-395,-15 18 371,0 0-1,0 0 1,0-1-1,0 1 1,0 0-1,1 0 1,-1 0-1,0 0 1,0 0-1,0 0 0,0 0 1,0 0-1,0 0 1,0 0-1,0 0 1,1 0-1,-1 0 1,0 0-1,0 0 1,0 0-1,0 0 0,0 0 1,0 0-1,0 0 1,0 0-1,0 0 1,1 0-1,-1 0 1,0 1-1,0-1 1,0 0-1,0 0 0,0 0 1,0 0-1,0 0 1,0 0-1,0 0 1,0 0-1,0 0 1,0 0-1,0 0 1,0 0-1,1 1 0,-1-1 1,0 0-1,0 0 1,0 0-1,0 0 1,0 0-1,0 0 1,0 0-1,0 0 0,0 0 1,0 1-1,0-1 1,-1 16-229,-15 55-140,10-48 369,1-1 0,1 1 0,-1 33-1,5-52 35,0 0 0,0-1 0,0 1 0,1-1 0,0 1 0,-1-1 0,1 1-1,1-1 1,-1 0 0,0 1 0,1-1 0,0 0 0,0 0 0,0 0 0,0 0 0,0 0-1,0-1 1,1 1 0,-1 0 0,1-1 0,0 0 0,0 0 0,0 0 0,0 0 0,0 0-1,0-1 1,0 1 0,1-1 0,-1 0 0,1 0 0,-1 0 0,1 0 0,-1-1 0,1 1-1,-1-1 1,1 0 0,-1 0 0,1 0 0,0-1 0,-1 1 0,1-1 0,4-1 0,2-2 16,1 1 0,-1-2 0,0 0-1,0 0 1,0-1 0,-1 0 0,0 0 0,0-1 0,0-1 0,-1 1 0,0-1 0,-1-1 0,0 1 0,8-13 0,0-3-59,-1 0 0,-1-1 0,-1-1 0,13-42 0,-25 63-374,-3 11 166,0 10 30,0 1 0,1 25 0,-1-4 188,2-24-6,1-1 1,0 1 0,4 22-1,-4-30 46,1 0 0,1 0-1,-1 0 1,1 0-1,0-1 1,1 1-1,-1-1 1,1 1-1,0-1 1,1 0-1,3 5 1,-5-8 8,0-1-1,0 1 1,0 0 0,0-1 0,1 0-1,-1 1 1,0-1 0,1 0 0,-1 0 0,1 0-1,-1-1 1,1 1 0,-1 0 0,1-1-1,0 0 1,-1 0 0,1 0 0,0 0-1,-1 0 1,1 0 0,-1-1 0,1 1-1,0-1 1,-1 1 0,3-2 0,9-3 27,-1-1 1,0 0-1,18-12 1,-21 12-71,39-23 23,-1-3 1,-2-1-1,56-52 0,-82 65-62,0 2 0,1 1-1,31-20 1,-50 36 28,-1 0-1,1 0 1,0 0 0,0 0-1,0 0 1,-1 0 0,1 1-1,0-1 1,0 1 0,0 0-1,0-1 1,0 1 0,0 0-1,0 0 1,0 0 0,0 0-1,0 1 1,0-1 0,0 0-1,-1 1 1,4 0 0,-3 1-1,0-1 1,0 1 0,-1-1 0,1 1-1,0 0 1,0-1 0,-1 1 0,1 0-1,-1 0 1,0 0 0,0 0 0,0 0-1,0 1 1,0-1 0,0 0-1,1 4 1,3 12 58,-1 0-1,-1 1 1,0 0-1,0 37 1,-5-20 96,-9 60 1,10-86 223,5-16 297,2-5-411,59-71-542,-64 81 286,1-1-28,-1 1-1,1-1 1,-1 1-1,1-1 1,0 1-1,0 0 1,-1 0-1,1 0 1,0 0-1,0 0 0,0 0 1,0 1-1,2-1 1,-2 0 13,-1 1 0,0 0 0,0 0 0,0 0 0,0 0 0,0 0 1,0 0-1,1 0 0,-1 1 0,0-1 0,0 0 0,0 1 0,0-1 0,0 1 0,0-1 0,0 1 1,0-1-1,0 1 0,0-1 0,0 1 0,-1 0 0,1 0 0,0 0 0,0-1 0,-1 1 0,2 1 1,1 4 0,0 0 1,0 0 0,-1 0 0,0 0-1,0 0 1,0 1 0,-1-1 0,0 1 0,0 6-1,3 13 67,-3-20 114,0 1 1,-1-1-1,0 0 0,0 7 1,0-14-141,1 0 0,0 1 0,-1-1-1,1 0 1,0 0 0,0 1 0,-1-1 0,1 1 0,0-1 0,0 1 0,2-1 0,5-4 31,0-1-51,-1 0 1,13-13-1,6-6 82,2 3-192,1 1 0,1 1 0,57-27 0,-83 45 77,-1 1 1,0 0 0,1 0 0,-1 0 0,1 0-1,-1 0 1,1 1 0,-1 0 0,1-1-1,-1 1 1,1 0 0,-1 1 0,1-1 0,-1 1-1,1 0 1,-1 0 0,0 0 0,1 0 0,-1 0-1,0 1 1,0-1 0,0 1 0,5 3 0,2 4 15,0 0 0,-1 1 0,0-1 0,15 23 0,-3-5 87,-17-22-33,0 0 0,0-1 0,1 0 0,0 1 0,0-2 0,0 1 0,0-1 0,7 5 1,-9-7-17,-1 0 1,1 0 0,-1-1 0,1 1 0,-1 0 0,1-1 0,0 0 0,-1 1 0,1-1-1,-1 0 1,1-1 0,0 1 0,-1 0 0,1-1 0,-1 1 0,1-1 0,0 0-1,-1 0 1,0 0 0,1 0 0,-1 0 0,4-3 0,6-6 42,1-1 0,-2 0 1,19-23-1,-26 29-42,7-9-1,0 0 0,-1-1 0,13-27-1,-20 35-26,27-55 173,29-83 0,-53 129-162,-4 10 4,95-269 92,-77 206-215,-2-1 0,8-74 0,-25 140 86,0-5-79,0-1 0,0 1-1,-2-17 1,1 25 85,0 1 0,0 0 0,0-1 0,0 1 1,0 0-1,0-1 0,0 1 0,0 0 0,0-1 0,0 1 1,0 0-1,0 0 0,-1-1 0,1 1 0,0 0 0,0 0 1,0-1-1,0 1 0,-1 0 0,1 0 0,0-1 0,0 1 1,-1 0-1,1 0 0,0 0 0,-1 0 0,1-1 0,-1 1-4,0 1 0,1-1 0,-1 0 1,1 1-1,-1-1 0,1 0 0,-1 1 0,1-1 0,-1 1 0,1-1 0,-1 0 0,1 1 0,-1-1 0,1 1 0,0 0 0,-1-1 0,1 1 0,0-1 0,-1 2 0,-9 18-123,0 0 0,-11 35 0,-12 57 98,-35 237-123,29 10 245,39-358-75,-2 16 67,1 0 0,0 1 0,2-1 0,3 27 0,-3-42-44,-1-1 0,0 0 0,0 0 0,1 1 0,-1-1 0,1 0 0,-1 0 0,1 0 0,-1 1 0,1-1 0,0 0 0,-1 0 0,1 0 0,0 0 0,0 0 0,0 0 0,0-1 0,0 1 0,0 0 0,0 0 0,0-1 0,0 1 0,0 0 0,1-1 0,-1 1 0,0-1 0,0 0 0,1 1 0,-1-1 0,0 0 0,0 0 0,1 0 0,-1 0 0,0 0 0,1 0 0,-1 0 0,0 0 0,0 0 0,1-1 0,-1 1 0,2-1 0,16-6 31,-1 0 0,0-1 0,0-1 0,25-17 0,65-53 97,-46 32-330,-50 37 66,-6 6 57,0-1 0,0 1-1,1 0 1,13-7-1,-19 10 38,0 1-1,1-1 0,-1 1 0,1 0 1,-1-1-1,1 1 0,-1 0 0,1 0 1,-1 0-1,1 0 0,-1 0 0,1 0 1,-1 1-1,1-1 0,-1 0 0,1 1 1,-1-1-1,1 1 0,-1-1 0,1 1 0,-1 0 1,0 0-1,0-1 0,1 1 0,-1 0 1,0 0-1,0 0 0,0 1 0,0-1 1,1 1-1,10 14 43,1 0 0,24 22 0,-27-29 18,1-1 1,0 0-1,0 0 1,22 11 0,-28-17-10,1 0 1,-1 0-1,0-1 1,1 1-1,-1-1 1,1 0-1,-1-1 1,1 0-1,0 1 1,-1-2-1,1 1 1,-1-1-1,1 1 1,6-3 0,-6 1-3,0-1 0,-1 1 0,1-1 1,-1 0-1,0 0 0,0-1 0,0 0 1,0 1-1,-1-2 0,0 1 0,1 0 1,-2-1-1,1 0 0,0 0 0,-1 0 1,5-9-1,-3 2 15,0 0 1,0 0-1,-1-1 0,0 1 1,-1-1-1,2-23 0,-4 33-86,-1-1-1,1 0 1,-1 1-1,0-1 0,0 0 1,-1 0-1,1 1 1,-1-1-1,0 0 0,0 1 1,0-1-1,0 1 0,-3-7 1,3 9 27,1 1 0,0 0 0,-1 0 0,1-1 1,0 1-1,-1 0 0,1 0 0,-1 0 0,1-1 0,0 1 0,-1 0 1,1 0-1,-1 0 0,1 0 0,0 0 0,-1 0 0,1 0 0,-1 0 0,1 0 1,0 0-1,-1 0 0,1 0 0,-1 0 0,1 0 0,-1 0 0,1 0 1,0 1-1,-1-1 0,1 0 0,0 0 0,-1 0 0,1 1 0,-1-1 1,1 0-1,0 0 0,0 1 0,-1-1 0,1 0 0,0 1 0,-1-1 1,1 0-1,0 1 0,0-1 0,-1 1 0,-12 20-189,12-19 168,-12 26-84,2 1-1,1 0 1,1 0 0,-7 47-1,13-63 194,1-1-1,0 1 0,1 0 1,0 0-1,1-1 0,1 1 1,3 19-1,-4-30-60,0-1 1,1 1 0,-1-1-1,1 1 1,-1-1-1,1 1 1,0-1 0,0 1-1,0-1 1,-1 0-1,1 1 1,0-1 0,1 0-1,-1 0 1,0 0-1,0 0 1,0 0 0,1 0-1,-1 0 1,0 0-1,1 0 1,-1-1 0,1 1-1,-1-1 1,1 1-1,-1-1 1,1 1 0,0-1-1,-1 0 1,3 0-1,3 0 43,1 0 0,-1-1 0,0 0 0,1-1 0,8-2 0,-15 4-52,105-34 174,122-55 0,-129 48-129,-85 35-124,0 0 0,1 1 0,19-3 0,-30 7 69,-1 1 0,1-1 0,0 1 0,0 0 1,-1 0-1,1 0 0,0 0 0,0 1 0,-1 0 1,1 0-1,0 0 0,-1 0 0,1 0 1,-1 1-1,1-1 0,-1 1 0,0 0 0,0 0 1,4 3-1,2 4 161,-1 1 0,1 0 0,-2 1 0,13 22-1,-14-23-84,-1-1-1,1 1 0,1-1 0,-1 0 0,2-1 0,-1 0 0,1 0 0,11 9 0,-10-12-15,0 0 0,1 0 0,-1-1 0,1 0 0,0 0 0,1-1 0,-1-1 0,0 0 0,1 0 0,-1-1 0,1 0 0,16-1 0,-11-1-369,0-1 0,30-7 0,-31 5-1222,1-1 0,23-12 0,-34 15 953,-1 0 0,1-1 0,-1 0 0,0 0 1,0 0-1,0-1 0,0 1 0,0-1 0,4-6 0,-3 2-1312,0 0-1,0-1 1,5-17-1,14-41-4238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4:18.94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 1227 3328,'-5'-36'984,"5"32"-460,4 19-235,-4-14-140,1 0 0,-1 0 0,0 0 0,1 0 1,-1 0-1,1 0 0,0 0 0,-1 0 0,1 0 0,0 0 0,-1-1 0,1 1 0,0 0 0,0 0 0,0-1 0,-1 1 0,1-1 1,0 1-1,0-1 0,0 1 0,0-1 0,0 1 0,0-1 0,0 0 0,0 1 0,1-1 0,-1 0 0,0 0 0,0 0 0,1 0 0,1 0 137,1 0-1,-1-1 0,1 1 1,-1-1-1,0 0 0,1 0 1,-1 0-1,4-2 0,-1 0 23,0-1 0,-1 0 0,1 0-1,-1-1 1,0 0 0,-1 0 0,1 0-1,7-10 1,-5 5-70,33-45 701,34-63 0,-34 50-476,31-60 739,-59 102-822,0-2 0,13-53 0,-20 45-101,-4 30-295,-1-1-1,2 0 1,-1 0-1,3-7 1,-4 14 1,0 0 0,0 0 1,0 0-1,0 0 0,0-1 0,0 1 0,1 0 0,-1 0 1,0 0-1,0 0 0,0 0 0,0 0 0,0 0 1,0 0-1,0 0 0,1 0 0,-1 0 0,0 0 0,0 0 1,0 0-1,0-1 0,0 1 0,0 0 0,1 0 1,-1 0-1,0 0 0,0 0 0,0 0 0,0 1 0,0-1 1,0 0-1,1 0 0,-1 0 0,0 0 0,0 0 1,0 0-1,0 0 0,0 0 0,0 0 0,1 0 0,7 6-123,8 11 255,-7-5-50,0 0 0,-1 1-1,0 0 1,-1 1 0,0 0 0,-1 0 0,-1 0 0,5 18 0,0 13 180,5 62 1,-9-56-199,-2-20 261,-1 1-1,-2-1 0,-3 48 1,1-76-247,1 0-1,0 0 1,-1-1 0,1 1 0,-1-1 0,0 1 0,-1 2 0,1-4-36,1 0-1,-1 0 1,0 0 0,0 0 0,1 0 0,-1-1-1,0 1 1,0 0 0,0-1 0,0 1 0,0 0 0,0-1-1,0 1 1,0-1 0,0 0 0,0 1 0,0-1 0,0 0-1,0 1 1,0-1 0,-2 0 0,-1 0 14,0 0 0,1 0-1,-1-1 1,0 1 0,0-1 0,0 0 0,1 0-1,-1 0 1,0-1 0,1 1 0,-1-1 0,-3-2 0,-7-5 41,-20-17 0,15 11-52,-11-9-95,1-1 0,2-1-1,-25-31 1,24 32-230,5 5-1085,33 30 608,-1 1 653,2-1-1,-1-1 1,2 1 0,-1-2 0,15 9-1,-12-9 130,0-1 1,1-1-1,-1 0 0,1-1 0,1-1 0,-1 0 0,1-1 0,22 1 0,-31-3 57,1-1 0,-1-1 0,1 1 0,-1-1 0,1-1 0,-1 1 0,0-1 0,1-1 0,-1 1 0,0-1-1,-1 0 1,1-1 0,0 1 0,-1-1 0,0-1 0,0 1 0,0-1 0,-1 0 0,10-11 0,6-12 139,-2-1 0,-1 0 0,-1-2 1,-1 0-1,17-51 0,-15 18-329,-21 73 49,0 0-1,1 1 1,0 0-1,1-1 1,0 1-1,0 0 1,1 14-1,10 81 317,-6-75-266,-3-15 63,1 6-40,7 27 1,-8-43 7,0-1 1,0 1-1,1-1 1,0 1-1,0-1 1,0 0-1,1 0 1,-1 0-1,1 0 1,0 0-1,5 5 1,-7-8 0,-1 0 0,1-1 0,0 1 0,0 0-1,0-1 1,0 1 0,0-1 0,0 1 0,0-1 0,0 0 0,-1 1 0,1-1 0,1 0 0,-1 0 0,0 1 0,0-1 0,0 0 0,0 0 0,0 0 0,0 0 0,0-1 0,0 1 0,0 0 0,0 0 0,0-1 0,0 1 0,2-1 0,0-1 23,0 0 1,-1 0 0,1-1 0,0 1-1,-1 0 1,3-4 0,-2 3 13,70-90 397,-33 40-436,72-98 80,-80 94 166,-15 25-142,-10 19-221,-4 8-68,-5 14 85,-5 16 105,3-15-10,1 1 1,1-1-1,-2 14 0,4-7-34,0-1-1,0 1 0,2 0 0,4 20 1,21 67 233,-25-99-192,0 1-1,0-1 0,0 1 0,1-1 1,0 0-1,0 0 0,0 0 0,1 0 1,6 7-1,-9-11-1,1 0-1,-1 1 1,1-1 0,0 0-1,-1-1 1,1 1 0,0 0-1,-1 0 1,1-1 0,0 1 0,0-1-1,0 1 1,0-1 0,-1 0-1,1 0 1,0 0 0,0 0 0,0 0-1,0 0 1,0 0 0,0-1-1,-1 1 1,1-1 0,0 1 0,0-1-1,-1 0 1,1 0 0,0 0-1,-1 0 1,1 0 0,-1 0 0,1 0-1,1-2 1,7-5 24,-1-1 0,1-1 0,-2 1-1,1-2 1,8-13 0,33-61 138,-39 64-158,9-26 263,-6 13-76,-12 29-205,0 0 0,0-1-1,1-9 1,4-12-391,-7 26 389,0 1 1,0 0 0,0 0 0,0 0 0,0-1-1,0 1 1,0 0 0,0 0 0,0 0-1,1 0 1,-1-1 0,0 1 0,0 0 0,0 0-1,0 0 1,0 0 0,0-1 0,0 1 0,1 0-1,-1 0 1,0 0 0,0 0 0,0 0-1,0-1 1,0 1 0,1 0 0,-1 0 0,0 0-1,0 0 1,0 0 0,0 0 0,1 0 0,-1 0-1,0 0 1,0 0 0,0 0 0,1 0-1,-1 0 1,0 0 0,0 0 0,0 0 0,1 0-1,-1 0 1,0 0 0,0 0 0,0 0 0,1 0-1,-1 0 1,0 0 0,0 0 0,0 1-1,0-1 1,0 0 0,1 0 0,-1 0 0,0 0-1,0 0 1,0 1 0,0-1 0,0 0 0,0 0-1,1 0 1,-1 0 0,0 1 0,0-1-1,0 0 1,0 0 0,0 1 0,10 7 229,-5-4-249,0 0 0,-1 1 0,0-1-1,0 1 1,0 0 0,0 0 0,-1 0 0,4 8 0,-7-12 29,17 30 2,-9-16-1,0-1 0,0 1-1,2-2 1,19 24 0,-11-18-14,-9-9 47,2 1 0,18 14 1,-26-23-21,0 0 1,1 0 0,0 0-1,-1 0 1,1 0-1,0-1 1,0 1 0,0-1-1,0 0 1,0-1 0,0 1-1,0 0 1,0-1-1,4 0 1,0-1 12,-1 0-1,1-1 1,-1 0 0,1 0-1,-1-1 1,0 0 0,0 0-1,0 0 1,10-8 0,3-3 109,28-27 0,-27 23-5,34-41 0,-46 47-105,0-1 1,-1 0-1,0 0 1,-1-1-1,7-16 1,1-15 27,-2 0 0,-2-1 0,-1-1 0,-3 1 0,-2-1 0,-2-1 0,-4-63 0,0 71 40,0 21-63,1 1 0,-2 0 0,-4-20 1,-16-51-112,22 89 73,0 0 0,0 0 0,0 0 1,0 0-1,0-1 0,0 1 0,0 0 1,0 0-1,0 0 0,0 0 1,0 0-1,0 0 0,0-1 0,0 1 1,0 0-1,0 0 0,0 0 0,-1 0 1,1 0-1,0 0 0,0 0 1,0 0-1,0-1 0,0 1 0,0 0 1,0 0-1,0 0 0,0 0 0,-1 0 1,1 0-1,0 0 0,0 0 1,0 0-1,0 0 0,0 0 0,0 0 1,-1 0-1,1 0 0,0 0 0,0 0 1,0 0-1,0 0 0,0 0 1,-1 0-1,-4 6-109,-3 14 81,6-12 9,0 1 0,0 0-1,-1 16 1,3-20 25,-21 270-6,9-99 19,2 7 59,-4 57-9,-12 11 146,17-189-13,-16 62 0,25-121-179,-3 6 158,1 0 0,-6 14 0,7-21-132,1 0 0,-1-1 0,0 1 0,0 0 0,0-1 0,-1 1 0,1 0 0,0-1 1,0 0-1,-1 1 0,1-1 0,-1 0 0,1 0 0,-1 0 0,0 0 0,1 0 0,-4 2 1,3-3-39,1 0 1,0 0-1,0 0 1,-1 0 0,1 0-1,0 0 1,0 0 0,-1 0-1,1-1 1,0 1 0,0 0-1,-1-1 1,1 1 0,0-1-1,0 1 1,0-1-1,0 0 1,0 1 0,0-1-1,0 0 1,0 0 0,0 0-1,0 0 1,0 0 0,1 0-1,-1 0 1,0 0 0,1 0-1,-2-1 1,0-2-46,1 1 1,-1 0-1,1 0 0,0 0 1,0-1-1,0 1 1,0 0-1,0-1 0,0-4 1,2-3-59,0 1 0,1-1-1,0 1 1,0-1 0,1 1 0,0 0 0,5-11 0,38-67-223,-25 49 194,20-41 54,48-88-136,-68 134 171,0 2 1,48-55-1,-55 71 39,0 1 0,1 1 0,0 1 0,1 0 0,1 1 0,24-15 0,-1 10-18,0 2 0,1 1-1,0 2 1,1 2 0,0 2 0,57-4-1,-89 11 38,-7 0 29,1 0 1,0 1-1,0 0 0,0 0 1,-1 0-1,9 2 1,-13-2-7,1 0 0,0 0 0,-1 0 0,1 0 0,0 0 1,-1 0-1,1 0 0,0 0 0,-1 0 0,1 0 0,0 0 0,-1 0 1,1 0-1,0 1 0,0-1 0,-1 0 0,1 0 0,0 0 1,0 0-1,-1 1 0,1-1 0,0 0 0,-6 4 183,-2-3-142,1 1 1,-1-2-1,0 1 0,1-1 1,-1 0-1,-8-1 0,-31 0-63,27 3-57,-1 0-1,0 2 1,1 0 0,0 2-1,0 0 1,1 1 0,-1 1 0,-24 14-1,34-16 3,0 1 0,1 0 0,0 0 1,0 1-1,0 0 0,1 0 0,-8 11 0,11-12-6,0 0 0,1 1 0,0-1 0,0 1 0,1 0 0,0 0-1,0 0 1,1 0 0,0 0 0,-1 15 0,2-17 12,1 0 0,0-1 0,1 1-1,0 0 1,-1 0 0,2-1 0,-1 1 0,1-1 0,0 1-1,4 8 1,-5-12 35,0 0 0,0 0 0,0 0 0,0-1 0,0 1 0,1 0-1,-1 0 1,1-1 0,-1 1 0,1-1 0,0 0 0,-1 1 0,1-1 0,0 0 0,0 0 0,0 0-1,0 0 1,0 0 0,0-1 0,0 1 0,0-1 0,0 1 0,1-1 0,-1 0 0,0 1 0,0-1 0,0 0-1,0-1 1,4 0 0,-1 0 22,0-1 0,-1 1 0,0-1-1,0-1 1,1 1 0,-1-1 0,0 1-1,-1-1 1,1 0 0,3-4 0,7-7 32,12-18 1,-19 24-56,16-21-42,-1 3 133,-1-1 0,30-51 0,-19 11-32,-30 63-113,0-1 1,0 1 0,-1-1-1,0 1 1,1-1-1,-1 0 1,-1 1-1,1-1 1,-1 0-1,0 0 1,0-7 0,5 30-61,0-3 75,0 0 0,0-1-1,1 0 1,1 0-1,11 17 1,-9-18 8,1-1-1,0 1 1,1-2 0,12 11 0,-19-19 54,-1 0 0,1 0 1,0 0-1,1-1 0,-1 0 1,0 0-1,1 0 0,-1 0 1,1-1-1,0 0 0,-1 0 1,1 0-1,0 0 0,0-1 1,0 0-1,-1 0 0,9-1 1,-4 0-1,0-1 0,0-1 1,0 1-1,-1-2 1,1 1-1,-1-1 1,0 0-1,0-1 1,0 0-1,0 0 0,8-9 1,14-9-170,1 2 1,55-30 0,-73 45 93,1 1 1,0 1-1,-1 0 1,1 0-1,0 2 1,21-2-1,-33 4 47,3 0 23,0 0-1,0 1 0,0-1 1,0 1-1,0 1 0,0-1 1,0 1-1,0-1 0,-1 1 1,6 3-1,15 6 63,-25-11-79,0 0 1,1 0-1,-1 0 1,0 0-1,0 0 1,0 0-1,0 0 1,0 0-1,0 0 1,0 0-1,0 0 1,0 0-1,0 0 1,0 0-1,0 0 1,1 0-1,-1 0 1,0 0-1,0 0 0,0 0 1,0 0-1,0 0 1,0 0-1,0 0 1,0 0-1,0 0 1,0 0-1,0 0 1,0 1-1,0-1 1,0 0-1,0 0 1,0 0-1,0 0 1,0 0-1,0 0 1,0 0-1,0 0 1,0 0-1,0 0 1,0 0-1,0 0 1,0 1-1,0-1 0,0 0 1,0 0-1,0 0 1,0 0-1,0 0 1,0 0-1,0 0 1,0 0-1,0 0 1,0 0-1,0 0 1,0 0-1,0 0 1,0 1-1,0-1 1,0 0-1,-7 3 318,-18 2 77,-154 16-49,171-19-379,0-1 1,-1 1-1,1 0 1,0 1 0,0 0-1,0 0 1,0 1-1,1-1 1,-1 2-1,-9 6 1,14-8-8,0-1 0,0 1 0,1-1 0,-1 1 0,0 0 0,1 0 0,0 0 0,0 1 0,0-1 1,0 0-1,0 1 0,1-1 0,-1 1 0,1 0 0,0 0 0,0-1 0,0 1 0,1 0 0,-1 0 0,1 0 0,0 0 0,0-1 0,0 1 0,1 0 0,0 4 1,2 3 21,1-1 1,-1 0 0,2 0 0,-1 0 0,2 0 0,-1-1 0,1 0 0,0 0 0,11 11 0,-8-10-19,1 0 0,0-1 0,1 0 0,0-1 0,0 0 0,25 13 1,-24-16 34,0 0 0,0-1 0,0 0 0,1-1 0,0 0 1,-1-1-1,1-1 0,15 1 0,-11-3 30,0 0-1,-1-1 1,1 0-1,-1-2 0,26-8 1,-7-1 20,-1-3 1,-1 0 0,-1-2-1,0-2 1,29-23-1,-61 43-55,91-73 167,-80 63-125,0-1 1,-1 0-1,0-1 1,-1 0-1,13-21 0,-19 28 23,-1-1-1,1 0 0,-1 1 0,0-1 0,-1 0 0,1-1 0,-1 1 0,0-9 0,-1 12-58,1 1 0,-1-1 0,-1 1 0,1-1 0,0 0 0,-1 1 0,1-1 0,-1 1 0,0 0 0,0-1 0,0 1 0,0-1 0,0 1 0,0 0 0,-1 0 0,1 0 0,-1 0 0,1 0 0,-1 0 0,0 0 0,0 0 0,-4-2 0,5 3-9,0 1-1,-1-1 1,1 1 0,-1-1-1,1 1 1,-1 0-1,1-1 1,-1 1 0,1 0-1,-1 0 1,1 0 0,-1 0-1,1 1 1,-1-1-1,1 0 1,-1 0 0,1 1-1,-1-1 1,1 1-1,0 0 1,-2 0 0,-4 3-9,0 0 1,-11 9-1,9-6 9,-2 0 45,0 1 0,1 0 0,0 1 0,0 0 0,-10 13 0,18-19-24,0 0 0,-1 1-1,1-1 1,1 1 0,-1 0-1,0-1 1,1 1 0,0 0 0,0 0-1,0 0 1,0 0 0,1 0-1,0 0 1,-1 0 0,1 0 0,1 0-1,-1 0 1,1 0 0,-1 0-1,3 7 1,0-3 50,1-1 0,-1 0 0,1 1 0,0-1 0,1 0 0,0-1 0,0 1 0,0-1 0,1 0 0,11 8 0,-10-7-17,1-2 0,0 1 0,0-1-1,0 0 1,1-1 0,-1 0 0,1 0 0,17 4-1,-20-7-24,1 0 0,0-1-1,0 0 1,0 0 0,0-1-1,0 1 1,0-2 0,0 1-1,11-4 1,5-4 40,30-15 0,-49 22-71,98-55-3884,-58 31-4915,-25 17 4853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4:20.31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202 652 2080,'0'-1'221,"0"0"0,0 0 0,0 0 0,0 0 0,0 0 0,0 0 0,0 0 0,1 0 0,-1 0 0,0 0 0,0 0 0,1 0 0,-1 0 0,1 0 0,0 0 0,0-1 95,-1 1-1,1 0 1,0 0 0,-1 0-1,0 0 1,1 0 0,-1-1-1,0 1 1,1 0-1,-1 0 1,0 0 0,0-1-1,0 1 1,0 0 0,0-2-1,0 3-183,-1-1 0,1 0 0,0 1-1,0-1 1,-1 0 0,1 1-1,-1-1 1,1 0 0,0 1 0,-1-1-1,1 1 1,-1-1 0,1 1-1,-1-1 1,1 1 0,-1-1 0,0 1-1,1 0 1,-1-1 0,0 1 0,1 0-1,-1-1 1,0 1 0,0 0-1,-21-6 1148,22 6-1221,-9-1 193,-1 0 0,1 0 0,0 1 0,0 0 0,-1 1 0,1 0 1,-16 4-1,19-4-214,0 1 0,1 0 0,-1 0 0,1 0 0,-1 1 0,1 0 0,0 0 0,0 0 0,1 1 0,-1-1 0,0 1 0,1 0 0,-6 8 0,9-11-28,0 0-1,0 1 0,1-1 0,-1 1 0,0-1 0,0 1 0,1-1 0,-1 1 0,1 0 0,0-1 0,-1 1 0,1 0 0,0 0 0,0-1 1,0 1-1,0 0 0,0-1 0,0 1 0,1 0 0,-1-1 0,0 1 0,1 0 0,0-1 0,-1 1 0,1-1 0,0 1 0,0-1 1,-1 1-1,1-1 0,1 1 0,-1-1 0,0 0 0,0 0 0,0 0 0,1 1 0,0 0 0,5 2 82,-1 1 0,0-1 0,1 0 0,0 0 0,0-1 0,9 4-1,-4-4 53,0 0 0,-1-1-1,1 0 1,1-1 0,-1 0-1,0-1 1,0 0-1,23-4 1,-29 3-38,0 0 1,0 0-1,0-1 1,0 1-1,0-1 0,0-1 1,-1 1-1,1-1 0,-1 0 1,0 0-1,0-1 1,0 1-1,0-1 0,0-1 1,-1 1-1,0 0 0,0-1 1,0 0-1,0 0 1,4-9-1,-7 12-64,0 0-1,0 0 1,-1 0-1,1 0 1,-1 0-1,1 0 1,-1 0 0,0 0-1,0-1 1,0 1-1,0 0 1,0 0-1,-1 0 1,0-4-1,0 1-8,-1 1-1,0 0 1,0-1-1,0 1 1,0 0-1,-5-6 1,1 3-78,1 0 0,-1 1 0,0 0 0,-1 0 0,1 1 1,-1 0-1,-11-7 0,13 10-55,1-1 1,0 1-1,0 0 0,-1 1 0,1-1 1,-1 1-1,1 0 0,-1 0 1,0 0-1,1 1 0,-1 0 0,0 0 1,-8 0-1,8 2-521,5-1 254,10 1 170,19-2 371,-20-1-49,1-1 0,-1 0-1,0 0 1,0-1 0,1 0-1,-2-1 1,1 0 0,11-7-1,-10 3 2,-1 0-1,-1-1 1,0 0-1,0 0 1,0-1-1,-1 0 0,-1 0 1,7-13-1,2-8 196,17-52 1,-6 4 384,19-97 0,-40 142-688,-5 34-20,0 0 1,0 0 0,0 0 0,0 0 0,0 0-1,0 0 1,0 0 0,1 0 0,-1 0 0,0 0-1,0 1 1,0-1 0,0 0 0,0 0 0,0 0-1,0 0 1,0 0 0,1 0 0,-1 0 0,0 0-1,0 0 1,0 0 0,0 0 0,0 0 0,0 0-1,1 0 1,-1 0 0,0 0 0,0 0 0,0 0-1,0 0 1,0 0 0,0 0 0,0 0 0,1-1-1,-1 1 1,0 0 0,0 0 0,0 0 0,0 0-1,0 0 1,0 0 0,0 0 0,0 0 0,0 0-1,0 0 1,0-1 0,1 1 0,-1 0 0,0 0-1,0 0 1,0 0 0,0 0 0,0 0 0,0 0-1,0-1 1,0 1 0,0 0 0,0 0 0,0 0-1,0 0 1,0 0 0,0 0 0,0-1-1,4 16-139,-1 79 84,-2 208 150,-20 81 239,8-271 62,-31 140 0,39-238-239,0 0 0,-1 0-1,-1 0 1,0 0 0,-1-1-1,-1 0 1,-10 16 0,16-27-104,-1 0 0,0 1 0,0-1 0,0 0 0,0 0 0,-1 0 0,-3 3 0,5-5-40,0 1-1,1-1 1,-1 1-1,0-1 1,0 0-1,0 1 0,0-1 1,0 0-1,0 0 1,0 0-1,0 0 1,0 0-1,0 0 1,0 0-1,0 0 0,0 0 1,-1 0-1,1 0 1,1-1-1,-1 1 1,0 0-1,0-1 1,0 1-1,0-1 1,0 1-1,0-1 0,-1 0 1,0-1-41,1 0 1,-1 0-1,0 0 0,1 0 1,-1 0-1,1 0 1,-1-1-1,1 1 0,0 0 1,0-1-1,0 1 1,0-1-1,1 1 0,-1-1 1,1 0-1,0 1 1,-1-1-1,1-3 1,0-9-161,1 0 0,3-17 0,-2 19 136,5-27-19,2-1 1,1 2-1,16-40 0,-17 59 100,0 0 0,1 0 0,1 1 0,1 0 0,0 1 0,2 1-1,27-29 1,-19 26-59,0 2 0,1 0 0,0 2 0,2 0 0,33-16 0,-12 12-825,1 2 1,83-22-1,-121 38-176,0 0 1,-1 0-1,1 1 0,0 0 1,18 1-1,1 4-1823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4:11.21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239 189 2976,'2'-5'428,"1"-6"813,-3 2 3490,-8 52-2139,5-24-2213,0 0 0,-2 0 0,0 0 0,-15 33 0,5-12-8,-118 400 1368,84-266-1073,46-167-97,6-15-419,6-21-138,10-54-164,-4 12 208,65-184-56,-43 159 142,-5-1 1,32-156-1,-60 232 52,0 0-1,12-30 1,-16 50-184,0 1 1,0-1-1,0 1 0,0-1 1,1 1-1,-1-1 0,0 1 1,1-1-1,-1 1 0,0-1 1,1 1-1,-1-1 0,0 1 1,1-1-1,-1 1 0,1 0 1,-1-1-1,1 1 0,-1 0 1,1-1-1,0 1 0,0 0 5,-1 0-1,1 0 0,-1 0 0,1 0 0,-1 0 0,1 1 0,-1-1 1,0 0-1,1 0 0,-1 0 0,1 1 0,-1-1 0,0 0 0,1 1 1,-1-1-1,0 0 0,1 1 0,-1-1 0,0 0 0,1 1 1,1 2 60,-1 0 0,1 0 0,-1 0 0,1 0 0,-1 1 1,1 3-1,97 541 2682,-81-408-2445,-7-44-160,2 123 547,-16-207-3050,-8-45-7090,6 15 7644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4:11.59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37 42 4800,'-23'-3'1557,"10"6"1408,17-3-1957,28-6 650,0 1-1,0 2 0,36 1 0,-34 2-1260,0-2-1,54-10 1,-71 8-382,0 1 1,26-1-1,-33 4-1368,0 0 0,0 1 1,12 2-1,2 5-1159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4:12.48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2 536 4160,'-1'11'2609,"2"-18"851,7-1-1387,3-1-1282,-6 3-578,0-1 1,0 0-1,-1 0 0,6-13 1,35-83 449,-18 37-451,46-79 1,10-8 240,-79 145-386,-8 14 121,-10 19 80,4 1-90,0 1-1,2 0 1,1 1 0,1 0 0,1 0 0,1 0 0,1 48 0,3-67-135,1 0-1,0 1 1,0-1-1,1 0 0,1 0 1,-1 0-1,7 14 0,-8-20-18,1 1 0,0-1 0,0 1 0,1-1 0,-1 0 0,1 0 0,-1 0 0,1 0 0,4 3 0,-5-5 6,0 0-1,1 1 1,-1-1-1,0 0 1,1 0-1,-1 0 1,0-1-1,1 1 1,-1 0-1,1-1 1,0 0-1,-1 1 1,1-1-1,-1 0 1,5-1-1,0 0 23,0-1 0,0 0 0,-1 0-1,1 0 1,-1-1 0,1 0 0,-1 0 0,0-1 0,0 0-1,0 0 1,0 0 0,-1-1 0,0 0 0,0 0-1,0 0 1,5-8 0,7-10 86,-2-2 0,22-45 0,-20 38-100,31-71-224,-28 59 170,-19 42-1,1-1 1,-1 1 0,1-1-1,-1 1 1,1 0-1,0-1 1,0 1 0,0 0-1,1 0 1,-1 0 0,0 1-1,1-1 1,4-2-1,-2 1 554,-4 14 84,10 24 188,7 44 1,-1-1-451,-16-73-332,8 26 83,11 29 1,-17-52-103,1 1 0,0-1 0,1 0 0,0-1 0,0 1 0,0-1 0,1 0 0,7 7 0,-12-13-107,0 0 1,0-1-1,-1 1 0,1 0 0,0 0 0,0-1 0,0 1 0,0-1 0,0 1 0,0-1 1,0 1-1,0-1 0,0 1 0,0-1 0,0 0 0,0 0 0,0 1 0,0-1 1,1 0-1,-1 0 0,0 0 0,0 0 0,0-1 0,0 1 0,0 0 0,0 0 0,0-1 1,0 1-1,0 0 0,0-1 0,0 1 0,0-1 0,0 1 0,0-1 0,0 0 0,0 1 1,0-1-1,0 0 0,-1 0 0,1 0 0,0 1 0,-1-1 0,1 0 0,0 0 1,0-2-1,2-2-1002,0-1 0,0 0 0,-1 0 0,0 0 0,0 0 0,1-6 0,2-14-1315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4:12.86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91 67 4480,'-38'-21'2016,"13"9"-1728,17 3 800,2 6-640,-2-10-32,2 8-256,6 2-768,11 3 352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4:14.39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275 663 3808,'0'-4'846,"0"-9"203,0 13-1011,0 0 0,0 0 0,0 0 0,0 0 1,0-1-1,0 1 0,0 0 0,0 0 0,0 0 1,0 0-1,0 0 0,0-1 0,0 1 0,0 0 1,0 0-1,0 0 0,0 0 0,0 0 0,0-1 1,0 1-1,0 0 0,0 0 0,0 0 0,0 0 0,0 0 1,0 0-1,-1 0 0,1-1 0,0 1 0,0 0 1,0 0-1,0 0 0,0 0 0,0 0 0,0 0 1,-1 0-1,1 0 0,0 0 0,0 0 0,0 0 1,0 0-1,0 0 0,-1 0 0,1 0 0,0 0 1,0 0-1,0 0 0,0 0 0,0 0 0,-1 0 1,1 0-1,0 0 0,0 0 0,-3 1 257,0 0 0,0 0 1,0 0-1,0-1 0,0 1 0,0-1 0,0 0 0,0 0 1,-1 0-1,-3 0 0,-10 0 325,8 1-457,1 1 0,-1 0 0,1 0 0,0 1 0,0 0 0,0 1 0,0 0 0,0 0 0,1 0 0,0 1 0,-10 8 0,8-5-83,1 1 1,-1 0 0,2 1 0,-1-1-1,1 1 1,1 1 0,-8 15-1,6-7-66,1 0 0,0 1 0,2-1 0,0 1 0,1 0 0,1 1 0,1-1 0,1 0 0,2 28 0,-1-35-30,1 4 88,6 30 0,-6-43-41,0-1 0,0 1 0,0 0-1,0-1 1,1 1 0,0-1 0,-1 1 0,1-1 0,0 0-1,1 0 1,-1 0 0,0 0 0,6 5 0,-7-8-7,0 1 0,1 0 0,-1 0 0,0-1 0,0 1 0,1-1 0,-1 1 0,0-1 0,1 0 0,-1 1 0,1-1 0,-1 0 0,0 0 0,1 0 1,-1 0-1,1 0 0,-1 0 0,0 0 0,1-1 0,-1 1 0,1 0 0,-1-1 0,0 1 0,0-1 0,1 1 0,-1-1 0,0 0 0,2-1 0,1-1 27,0 0 0,0-1 0,-1 1-1,0-1 1,1 0 0,-1 0 0,4-6 0,10-25 232,0 0-1,-3-1 1,19-67-1,-29 88-262,0-1 0,-1 0 0,0 0 0,-1-1 0,-1 1 0,-1 0 0,-3-32 0,0 36-201,-1 10 8,3 3 168,1-1 0,-1 1 0,1 0 1,-1 0-1,1 1 0,0-1 0,-1 0 0,1 0 0,0 0 1,0 0-1,0 0 0,-1 0 0,1 0 0,0 0 0,1 2 0,-1 12 61,2 1 0,0-1 0,0 0-1,8 24 1,0-10 111,17 38 1,-23-59-129,0-1 1,0 1 0,1-1-1,0 0 1,0 0-1,1 0 1,0-1-1,0 0 1,1 0 0,7 5-1,-10-8-2,0 0-1,1-1 1,-1 0-1,1 1 1,-1-2 0,1 1-1,0 0 1,0-1-1,0 0 1,0 0 0,0 0-1,0-1 1,0 0-1,0 0 1,0 0 0,0-1-1,0 1 1,8-3-1,-4 0 35,-1-1 0,0 1 0,0-2 0,0 1 0,0-1 0,-1 0 0,1-1 0,-1 0 0,-1 0 0,12-13 0,4-8 88,27-42 0,-36 48-164,-5 10-3,11-16 113,-2-1-1,0-1 1,17-42-1,-17 21 79,-2-1 1,10-66-1,-13 44 131,4-145 1,-16 200-249,0 0 1,-1 0-1,-1 0 0,-1 0 0,0 0 1,-12-32-1,15 49-85,0-1 1,-1 1-1,1 0 0,0 0 0,-1 0 1,1 0-1,-1 0 0,1 0 0,-1 1 1,0-1-1,0 0 0,1 0 0,-1 0 1,0 0-1,0 1 0,0-1 1,-1 0-1,2 1 18,-1 0 0,1 0 0,0 0 0,-1 0-1,1 0 1,-1 0 0,1 1 0,0-1 0,-1 0 0,1 0 0,-1 0 0,1 1 0,0-1 0,-1 0 0,1 0 0,0 1 0,-1-1 0,1 0 0,0 1 0,0-1-1,-1 0 1,1 1 0,0-1 0,0 1 0,0-1 0,-1 0 0,1 2 0,-2 4 51,0 0 0,0 0 0,0 0 0,0 8 0,-5 58 77,2 84 0,16 74 179,41 166 78,-43-351-944,19 59 0,-22-93-555,-6-11 1049,0 0 0,0 0 0,0 0 0,0 1 0,1-1 1,-1 0-1,0 0 0,0 0 0,0 0 0,0 1 1,0-1-1,0 0 0,0 0 0,0 0 0,0 0 0,1 0 1,-1 1-1,0-1 0,0 0 0,0 0 0,0 0 1,1 0-1,-1 0 0,0 0 0,0 0 0,0 0 0,0 0 1,1 0-1,-1 1 0,0-1 0,0 0 0,0 0 0,0 0 1,1 0-1,-1 0 0,0 0 0,0 0 0,0 0 1,1-1-1,-1 1 0,0 0 0,0 0 0,0 0 0,0 0 1,1 0-1,-1 0 0,0 0 0,0 0 0,0 0 1,0 0-1,0-1 0,1 1 0,-1 0 0,0 0 0,0 0 1,0 0-1,0 0 0,0-1 0,0 1 0,0 0 1,0 0-1,1 0 0,-1 0 0,0-1 0,0 1 0,0 0 1,0 0-1,0 0 0,0-1 0,1-16-3331,2-1 1136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4:14.74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47 84 6656,'-35'-10'2144,"35"10"-2092,-1 0 0,1 0 0,0 0 0,-1 0 1,1-1-1,0 1 0,-1 0 0,1 0 0,0 0 1,-1 0-1,1 0 0,0 0 0,-1 0 0,1 0 1,0 0-1,-1 0 0,1 0 0,0 1 0,-1-1 1,1 0-1,0 0 0,-1 0 0,1 0 0,0 0 0,-1 1 1,1-1-1,0 0 0,0 0 0,-1 0 0,1 1 1,0-1-1,0 0 0,0 1 0,-1-1 0,1 0 1,0 0-1,0 1 0,0-1 0,0 0 0,-1 1 0,1-1 1,0 0-1,0 1 0,0-1 0,0 0 0,0 1 1,0-1-1,0 0 0,0 1 0,0-1 0,0 1 1,0-1-1,0 0 0,0 1 0,1-1 0,-1 1 63,1 0-1,0-1 0,0 0 0,-1 1 1,1-1-1,0 1 0,0-1 0,0 0 1,-1 0-1,1 1 0,0-1 0,0 0 1,0 0-1,0 0 0,0 0 0,1 0 1,19-1 609,-14 0-436,341-35 4245,-258 18-4313,-10 2-109,-67 14-267,61-8-424,-24 6-3463,-11 4 1441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4:24.31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439 858 3136,'14'-13'7338,"-14"12"-7163,-1 1-1,1-1 0,-1 1 0,1-1 0,-1 1 0,1-1 1,-1 1-1,1 0 0,-1-1 0,0 1 0,1 0 1,-1-1-1,1 1 0,-1 0 0,0 0 0,1 0 1,-1 0-1,0-1 0,1 1 0,-1 0 0,0 0 0,0 0 1,1 0-1,-1 0 0,0 1 0,0-1 0,-25 3 974,12 2-857,1 0 1,-1 2-1,1-1 1,1 2-1,-14 9 0,16-11-141,-22 17 373,-50 46 0,54-44-390,-4 6-72,1 0-1,-30 42 0,56-67-47,0 1-1,1-1 0,0 1 1,0 0-1,1 0 0,-1 1 1,2-1-1,-1 0 0,1 1 0,0 0 1,1 0-1,-2 15 0,3-21-22,1 0 0,-1-1 0,0 1 0,1 0-1,-1 0 1,1-1 0,0 1 0,-1 0 0,1-1-1,0 1 1,0 0 0,0-1 0,0 0 0,0 1 0,1-1-1,-1 1 1,0-1 0,1 0 0,-1 0 0,1 0-1,-1 0 1,1 0 0,1 1 0,2 0 40,-1 0 1,1 0 0,-1-1-1,1 1 1,0-1-1,-1 0 1,9 0-1,-2 0 41,0-2 0,1 1 0,-1-2 0,0 1 0,1-2 0,-1 1-1,0-2 1,-1 1 0,1-2 0,0 1 0,-1-1 0,0-1 0,-1 0-1,1 0 1,-1-1 0,0 0 0,0-1 0,-1 0 0,0 0 0,-1 0-1,0-1 1,0-1 0,-1 1 0,0-1 0,0 0 0,-1 0-1,5-17 1,-1-4-43,-1 0-1,4-43 0,-10 57-35,-1-1-1,-1 0 1,0 1 0,-2-1 0,-6-34-1,2 22-135,4 29-142,-1 7 63,-2 12 34,2 2 294,1 0 0,0 0 1,2 32-1,13 64 455,-11-103-487,1 0 0,0 0 0,1 0 0,1 0 1,0-1-1,7 13 0,-7-17-56,0 0 1,0 0 0,1-1-1,0 1 1,0-1-1,1-1 1,0 1 0,0-1-1,13 8 1,-19-13-5,1 0-1,0 0 1,0 0-1,0 0 1,0-1-1,0 1 1,0 0-1,0-1 1,0 0-1,0 1 1,0-1-1,0 0 1,0 0-1,0 0 1,0 0 0,0 0-1,0-1 1,0 1-1,3-2 1,-1 1 32,-1-1-1,1 0 1,0 0 0,-1 0 0,0-1 0,0 1 0,1-1 0,-1 0 0,3-4 0,3-4 88,0-1 0,-1 0 0,-1-1 0,8-17 0,-9 15-128,0 0-1,-1-1 1,-1 0-1,3-24 0,-1 4 134,8-66-431,-14 147 243,2 1 0,10 47 1,-11-84 65,2-1 0,-1 0 0,1 0 0,0 0 0,1 0 0,0-1 0,9 13 0,-11-16-5,0-1 0,1 0-1,-1 0 1,1 0-1,0 0 1,0 0 0,1 0-1,-1-1 1,0 1 0,1-1-1,-1 0 1,1 0-1,0 0 1,0-1 0,0 1-1,0-1 1,8 1 0,-2-1 10,0-2 1,-1 0-1,1 0 1,0 0 0,-1-1-1,1-1 1,-1 0 0,1 0-1,-1-1 1,0 0 0,0 0-1,-1-1 1,1 0-1,-1-1 1,0 0 0,-1 0-1,8-8 1,3-3 7,-2-1 1,0-1-1,-1 0 0,-1-1 1,20-37-1,-1-13 58,24-47-83,-49 99-131,-3 7 55,-3 9 86,-2 3 53,0 0-109,3 1-12,0 0 44,0 0-1,-1 0 0,1 1 1,2 3-1,10 15-9,20 39 1,-15-24-1,-13-22 38,-1 0 0,-1 0-1,0 0 1,0 1 0,2 18 0,2 5 3,-5-15-41,4 12-42,-7-33 60,0 0 0,-1 0 0,1 0 0,1 0 0,-1 0-1,0-1 1,0 1 0,1 0 0,-1-1 0,1 1 0,-1 0 0,1-1-1,2 2 1,-2-2 13,-1 0 0,1-1 0,-1 1 0,1-1 0,-1 1 0,1-1 0,0 0 0,-1 0 0,1 1 0,0-1 0,-1 0 0,1 0 0,-1-1-1,1 1 1,0 0 0,-1-1 0,1 1 0,2-1 0,2-2 20,0 1 0,-1-1-1,8-5 1,-11 7-31,3-2 3,0-1-1,0 1 1,-1-1 0,1 0-1,6-8 1,14-22 44,-2-1-1,24-50 1,-33 60 10,45-109 248,-43 96-247,-4 9-55,-2 0-1,-1 0 1,6-32 0,-10 29 168,-1-1 1,-2 1 0,-1-1-1,-6-52 1,-7 30-236,6 37-37,3 12-14,2 6 110,1 0 0,0 0-1,0 0 1,0 0 0,-1 0 0,1 0-1,0 0 1,0 0 0,0 0 0,0 0-1,-1 0 1,1 0 0,0 1 0,0-1-1,0 0 1,0 0 0,-1 0 0,1 0-1,0 0 1,0 0 0,0 1 0,0-1-1,0 0 1,0 0 0,0 0 0,-1 0-1,1 1 1,0-1 0,0 0 0,0 0-1,0 0 1,0 1 0,0-1-1,0 0 1,-3 12-70,0 0 0,1 0 0,0 0 0,0 1 0,2 23 0,-1-3 19,-4 193 78,-3 66 30,-26 47-9,33-333-36,-35 203 381,23-147-119,-30 84 0,37-128-95,-16 29 0,18-40-84,0-1 1,0 0-1,-1 1 1,1-2-1,-1 1 1,-1 0 0,-6 4-1,10-8-75,1-1 0,-1 0 0,0 1 0,0-1 0,0 0 0,0 0 0,0 0 0,-3 0 0,4 0-21,0-1 0,0 0 1,0 0-1,0 0 1,0 0-1,0 0 0,0 0 1,0-1-1,0 1 1,0 0-1,0 0 0,0-1 1,0 1-1,0-1 1,0 1-1,0-1 0,0 1 1,0-1-1,1 0 1,-1 1-1,0-1 0,0 0 1,0-1-1,-2-1-42,1 0 0,-1-1 1,1 1-1,0-1 0,1 1 0,-1-1 0,1 0 0,-1 0 1,1 0-1,0 0 0,0-5 0,-1-3-178,1-1-1,2-23 1,0 16 124,1 0 0,1 0 0,0 0 0,2 0 1,0 1-1,2 0 0,0 0 0,1 0 0,16-26 0,-5 17 70,2 1 0,1 0 0,1 2 0,49-41 0,-14 19 37,2 0 13,-2-3 0,63-71 0,-30 21 51,-81 85 17,-8 13 53,-3 5-4,-1 10-41,-15 58-12,12-54-84,1 0 1,0 1-1,1 0 1,0 20-1,3-34-18,0 1-1,1-1 1,0 1 0,0-1-1,0 1 1,1-1-1,-1 1 1,1-1-1,0 0 1,0 0 0,0 0-1,1 0 1,0 0-1,-1 0 1,5 3-1,-6-5 24,1-1-1,-1 0 0,1 1 0,-1-1 0,1 0 0,0 0 0,-1 0 0,1 0 0,0 0 1,0 0-1,0-1 0,-1 1 0,1 0 0,0-1 0,0 0 0,0 1 0,0-1 0,0 0 1,0 0-1,0 0 0,0 0 0,0 0 0,0-1 0,0 1 0,0-1 0,0 1 1,0-1-1,0 0 0,0 0 0,-1 1 0,1-1 0,0-1 0,-1 1 0,1 0 0,2-2 1,0-2 54,0 1 0,0 0 1,0-1-1,-1 0 1,1 0-1,-1 0 1,-1 0-1,1 0 0,-1-1 1,0 1-1,0-1 1,0 1-1,-1-1 0,2-11 1,-1-6 127,-1-1 0,-4-34 0,2 33-103,0 11-69,0 0-1,-1 0 1,-1 0 0,0 0-1,-5-14 1,6 22-14,0 0 0,-1 1-1,0-1 1,0 1 0,0 0 0,0 0 0,-1 0 0,0 0 0,0 1 0,0-1-1,-1 1 1,1 0 0,-1 0 0,-6-3 0,10 6-14,0 0-1,0 1 1,0-1 0,-1 1 0,1-1 0,0 1-1,0-1 1,0 1 0,-1 0 0,1 0 0,0 0-1,0-1 1,-1 1 0,1 0 0,0 1-1,-1-1 1,1 0 0,0 0 0,0 0 0,0 1-1,-1-1 1,1 1 0,0-1 0,0 1 0,0-1-1,0 1 1,0 0 0,0 0 0,0-1 0,0 1-1,0 0 1,0 0 0,0 0 0,0 0-1,0 0 1,1 0 0,-1 0 0,0 2 0,-1-1-21,1 1 1,0 0-1,0 0 1,0 0-1,0 0 1,0 0-1,1 0 1,-1 0-1,1 0 1,0 0-1,0 0 1,0 1-1,0-1 1,1 4 0,0-3 15,0-1 0,0 0 0,1 1 1,-1-1-1,1 0 0,0 0 0,0 0 1,0 0-1,0-1 0,0 1 0,0 0 1,1-1-1,0 0 0,-1 1 0,1-1 1,0 0-1,0 0 0,0-1 0,0 1 1,0-1-1,1 1 0,-1-1 0,0 0 1,6 1-1,-2-1 15,0 0 1,0-1-1,1 1 0,-1-2 1,0 1-1,0-1 0,0 0 1,0 0-1,0-1 1,-1 0-1,12-4 0,29-17 171,-1-1-1,43-32 0,-11 7 177,-73 46-411,2-1 150,-4 10 182,0 6-160,2 13 180,-5-24 128,0 0-404,0-1 0,0 1 0,-1 0 0,1 0 0,0 0 0,0 0 0,0-1 0,-1 1 0,1 0 0,0 0 0,-1 0 0,1-1 0,0 1 0,-2 1 0,2-2-6,-96 250-91,93-240 53,0 1 1,1-1 0,0 0-1,-1 17 1,3-26 31,0 0-1,0 1 1,0-1 0,0 0-1,0 0 1,1 0 0,-1 0-1,0 0 1,1 0 0,-1 0-1,1 0 1,-1 0 0,1 0-1,-1 0 1,1 0-1,0 0 1,-1 0 0,1 0-1,0-1 1,1 2 0,0-1 11,0 0 0,-1 0 1,1 0-1,0 0 0,0-1 0,0 1 1,0 0-1,0-1 0,0 0 1,3 1-1,2-1 9,0-1 0,-1 1 1,1-1-1,0 0 0,11-4 0,-4-1-18,-1 0 0,0 0 0,0-1-1,0-1 1,-1 0 0,0-1 0,-1 0 0,0-1-1,18-21 1,-6 4 21,-1-2 0,-2 0 0,20-38 0,41-98 87,-69 138-95,20-46 38,28-103 0,5-80 80,-36 76-96,-28 172-25,-1 5 15,1-1-1,-1 1 1,0-1 0,0 1-1,0 0 1,0-1 0,0 1-1,-1-1 1,-1-5 0,1 9-25,1 0 0,0 0 0,0 0 0,0 0 0,0 0 1,0 0-1,0-1 0,0 1 0,0 0 0,0 0 0,-1 0 0,1 0 0,0 0 0,0 0 1,0 0-1,0 0 0,0 0 0,0 0 0,0 0 0,-1 0 0,1 0 0,0 0 0,0 0 1,0 0-1,0 0 0,0 0 0,0 0 0,0 0 0,0 0 0,-1 1 0,1-1 1,0 0-1,0 0 0,0 0 0,0 0 0,0 0 0,0 0 0,0 0 0,0 0 0,0 0 1,0 0-1,0 0 0,0 1 0,-1-1 0,1 0 0,0 0 0,0 0 0,0 0 0,0 0 1,0 0-1,0 0 0,0 0 0,0 1 0,-4 7-55,-6 16 58,3 1-1,-10 45 0,7-22 14,-53 248-162,52-244 168,3 0-1,2 1 1,0 69 0,7-92-1,2 0 1,0-1 0,2 1-1,1-1 1,16 44-1,-18-61 0,0-1 0,2 0 0,6 12 0,-9-19-119,0 0 0,0 0 0,0 0 0,1 0 0,-1-1 0,1 1 0,0-1 0,0 0 0,0 0 0,6 3 0,-4-3-268,24 10-6695,-29-12 6628,-1-1 1,1 0-1,0 1 1,0-1-1,0 0 1,0 0-1,0 0 0,0 1 1,0-1-1,0 0 1,0-1-1,0 1 1,0 0-1,0 0 1,0 0-1,0-1 1,0 1-1,0 0 1,0-1-1,0 1 0,0-1 1,0 1-1,-1-1 1,1 1-1,1-2 1,6-7-2797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4:24.67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56 13 10816,'-38'-13'4864,"24"31"-4224,10-18 895,4-5-1951,9 5 224,-4 0-352,4 5 352,10-2-255,1 6 255,-7 0-4352,7 0 2496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4:06.49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25 8 1888,'-9'-4'6909,"-7"8"3797,22-4-10114,54-2-255,35 1-194,-74 3-96,0 2-1,28 8 0,-7-1-25,23 1 97,-64-12 68,0 0-336,-1 0 16,0 0 0,1-1 0,-1 1 0,0 0 0,1 0 0,-1-1 0,0 1 0,1 0 0,-1 0-1,0-1 1,0 1 0,1 0 0,-1-1 0,0 1 0,0 0 0,0-1 0,0 1 0,1 0 0,-1-1 0,0 1 0,0-1-1,0 1 1,0 0 0,0-1 0,0 1 0,0 0 0,0-2 0,0-16-6832,0 9 3730,3 1 783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4:25.00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72 67 7872,'-42'-24'3584,"26"15"-3104,8 5 352,2-8-736,6 7-32,6 1-768,2 8 384,12-13-1632,9 6 1088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4:32.96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389 555 2976,'2'-21'2029,"-1"12"2502,-1 8-4364,0 0 0,0 0 0,0 0 0,0 0 0,0-1 1,0 1-1,0 0 0,-1 0 0,1 0 0,0 0 0,-1 1 0,1-1 0,0 0 1,-1 0-1,0 0 0,1 0 0,-1 0 0,1 0 0,-1 1 0,0-1 1,0 0-1,1 0 0,-1 1 0,0-1 0,-2 0 0,1 0-42,-1 0 0,0 0 0,0 1-1,0-1 1,1 1 0,-1-1 0,-6 1 0,-4 1-19,0 0 1,0 1 0,1 1 0,-1 0 0,0 0-1,1 1 1,0 1 0,0 0 0,-20 12 0,16-7-73,0 0 1,0 2-1,1 0 0,0 0 1,-21 25-1,26-23 33,-1 0 1,2 0-1,0 1 0,1 0 1,0 0-1,1 1 0,1 0 0,0 0 1,1 1-1,1 0 0,1-1 1,-2 21-1,5-30 26,0 0 1,0 0-1,0-1 0,1 1 1,0 0-1,0 0 0,1-1 1,0 1-1,0-1 1,5 11-1,-5-13-42,0-1 0,1 0 0,-1 0 0,1 0 0,-1 0 0,1-1 0,0 1 0,0 0 0,0-1 0,0 0 0,0 0 0,1 0 0,-1 0 0,1-1 1,-1 1-1,1-1 0,0 0 0,-1 0 0,8 1 0,0-2 55,-1 0 0,1 0 0,0-1 0,-1 0 0,0-1 0,1 0 0,-1-1 0,15-6 0,-12 4-46,-1 0-1,0-1 1,0-1-1,-1 0 1,0-1-1,0 0 1,-1 0-1,0-1 1,-1 0-1,1-1 1,-2 0-1,1-1 1,12-21-1,-2-4 76,-1 0-1,-1-1 1,15-53-1,-21 54-94,-2 0 0,-1 0 0,3-41 0,-7 23-67,-4-76 1,-3 83-134,-2 1 0,-2 0 0,-14-47 0,20 91 152,0-1-39,1 0 1,-1 0-1,-1 0 1,1 1-1,0-1 1,-2-3-1,2 6 30,1-1-1,-1 1 1,1-1-1,0 1 1,-1 0-1,1-1 0,-1 1 1,1 0-1,-1 0 1,1-1-1,-1 1 1,1 0-1,-1 0 1,1-1-1,-1 1 1,0 0-1,1 0 1,-1 0-1,1 0 1,-1 0-1,1 0 1,-1 0-1,0 0 1,1 0-1,-1 0 0,1 0 1,-1 1-1,1-1 1,-1 0-1,1 0 1,-1 0-1,1 1 1,-1-1-1,1 0 1,-1 1-1,1-1 1,-1 0-1,1 1 1,-1 0-1,-2 2-51,0-1 0,0 1 0,0 1 0,1-1 0,-1 0 1,1 1-1,-4 6 0,-11 30 9,15-35 68,-8 25-2,2 0-1,1 0 0,2 1 1,-3 45-1,5-37 66,3 1 0,1 0 1,2-1-1,13 65 0,-5-53 69,3-2 1,2 0-1,25 53 0,-32-81 36,21 32-1,-27-47-102,1-1 0,-1 0 0,2 0-1,-1 0 1,0-1 0,1 0 0,0 0 0,0 0 0,0 0 0,11 5-1,-12-7-34,-1-1 0,0 0-1,1-1 1,-1 1 0,1-1-1,-1 1 1,0-1 0,1 0 0,-1 0-1,1-1 1,-1 1 0,1-1-1,-1 0 1,0 0 0,1 0-1,-1 0 1,0 0 0,0-1-1,4-2 1,6-3 70,-1-2 1,0 0-1,13-12 1,-21 18-91,24-24 76,-1-1 0,-1-2 0,-2 0 1,-1-1-1,27-50 0,-39 64-71,-7 10-42,1 1 0,-1-1 0,0 0 0,-1-1 0,1 1-1,-2-1 1,1 1 0,-1-1 0,0 0 0,1-12 0,-3 20 1,0-1 0,1 0 0,-1 0 0,0 1 0,0-1 0,0 0 0,-1 1 0,1-1 0,0 0 0,0 0 0,0 1 0,0-1 0,-1 0 0,1 1-1,0-1 1,-1 0 0,1 1 0,-1-1 0,1 1 0,0-1 0,-1 0 0,1 1 0,-2-1 0,2 1-2,-1 0 0,0-1 1,1 1-1,-1 0 0,0 0 0,1 0 1,-1 0-1,1 1 0,-1-1 0,0 0 0,1 0 1,-1 0-1,0 0 0,1 1 0,-1-1 1,1 0-1,-1 1 0,0-1 0,0 1 0,-3 2-26,0 0-1,0 1 0,1-1 0,-1 1 1,-2 5-1,-3 3 15,2 1-1,0 1 1,0-1-1,-7 26 1,-12 59-67,25-91 93,-2 2 27,1 1 0,1-1 1,0 0-1,0 1 0,1-1 0,0 1 0,3 17 0,-2-23 6,0 0-1,0 1 1,1-1 0,0 0 0,0 0 0,0 0-1,0 0 1,1 0 0,-1 0 0,1-1-1,0 1 1,0-1 0,0 0 0,1 1 0,-1-2-1,1 1 1,8 4 0,-8-4 40,1-1 0,0 0-1,0-1 1,1 1 0,-1-1 0,0 0 0,0 0 0,1-1-1,-1 0 1,0 1 0,1-2 0,-1 1 0,0-1-1,0 0 1,6-1 0,-3 0 15,0 0 1,-1-1-1,1 0 1,-1 0-1,1-1 1,-1 0-1,0 0 0,-1 0 1,9-8-1,-11 8-50,0-1-1,1-1 0,-2 1 1,1 0-1,-1-1 0,1 0 1,-1 0-1,-1 0 0,4-12 1,-2 6 19,-2 0 1,1 0-1,-2 0 0,1-20 1,-2 22-106,0 0-1,-1 0 1,-1 0 0,0 0 0,0 0 0,-1 0-1,0 1 1,-8-19 0,9 25 32,0-1-1,0 0 1,-1 1 0,1-1-1,-1 1 1,1 0 0,-1 0-1,0 0 1,-1 0 0,1 1-1,0-1 1,-1 1 0,1 0-1,-1 0 1,0 0 0,1 0-1,-1 1 1,0-1 0,0 1-1,0 0 1,0 0 0,-1 1-1,-7-1 1,10 1-2,0 0 1,0 0-1,-1 1 1,1-1-1,0 0 0,0 1 1,0 0-1,0-1 1,0 1-1,0 0 0,0 0 1,0 0-1,0 0 1,0 1-1,0-1 0,1 0 1,-1 1-1,0-1 1,-1 3-1,2-2 19,0-1-1,1 0 1,-1 0-1,0 1 1,1-1-1,-1 0 1,1 1 0,0-1-1,-1 1 1,1-1-1,0 0 1,0 1-1,0-1 1,0 1 0,0-1-1,0 1 1,0-1-1,0 1 1,1-1 0,-1 0-1,0 1 1,1-1-1,-1 0 1,1 1-1,0-1 1,0 0 0,-1 0-1,1 1 1,1 0-1,4 5 19,0-1-1,0 0 1,1-1 0,-1 1-1,1-1 1,0-1-1,1 1 1,-1-1-1,1 0 1,0-1-1,0 0 1,0 0 0,12 2-1,-12-3 60,0-1 0,0 0 0,1 0 0,-1-1 0,0 1 0,1-2 0,-1 0 0,0 0 0,0 0 0,1-1 0,-1 0 0,0 0 0,14-8 0,-8 2 40,0-1 0,-1 0 0,0-1 0,0 0 0,-1-1 0,-1-1 0,0 0 0,11-16 0,-10 9 55,-1-1-1,10-23 0,-17 33-78,-2 6-68,0 0 0,0-1 0,-1 1 0,0-1-1,0 1 1,0-1 0,0 1 0,-1-1 0,1 0 0,-1 1 0,-1-1 0,1 0 0,-1 1 0,-1-7 0,2 4-139,-2-2-157,2 9 265,0 0 1,0 0-1,0 0 0,0-1 1,0 1-1,-1 0 0,1 0 1,0 0-1,0 0 0,0 0 1,0 0-1,-1 0 0,1 0 1,0-1-1,0 1 0,0 0 1,-1 0-1,1 0 0,0 0 1,0 0-1,0 0 0,-1 0 1,1 0-1,0 0 0,0 0 1,0 0-1,-1 0 0,1 0 1,0 1-1,0-1 0,0 0 1,-1 0-1,1 0 0,0 0 1,0 0-1,0 0 0,-1 1 1,-2 1-38,-1 1 0,1-1 0,-1 1 0,1 0 0,0 0 0,0 1 0,0-1 0,-3 7 0,1-3 31,0 1-1,1-1 1,-5 14-1,4-4 11,0 1-1,1 0 1,-2 28-1,2 56 54,4-86-59,1 1-1,4 27 1,-3-36 68,0-1 0,0 1 0,1-1 0,0 0 0,0 0 0,1 0 0,8 12 0,-11-17-16,1 0-1,-1-1 1,1 1-1,-1 0 0,1-1 1,0 1-1,0-1 1,0 0-1,0 0 0,0 1 1,0-1-1,0 0 1,0-1-1,0 1 1,1 0-1,-1-1 0,0 1 1,0-1-1,1 0 1,-1 1-1,4-1 1,-2-1 24,0 1 0,0-1 1,0 0-1,0 0 0,-1-1 1,1 1-1,0-1 1,0 1-1,-1-1 0,1 0 1,-1-1-1,5-3 1,9-9 68,-1-1 0,25-32 1,24-43-35,-45 62-82,22-33 52,37-49-354,-78 110 243,0-1 0,1 0 0,-1 1-1,1-1 1,0 1 0,-1-1 0,1 1 0,0 0 0,0-1 0,2 0 0,-3 2 29,-1 0 0,0 0 0,1 0 0,-1 0 0,1 0 0,-1 0 0,0 0 1,1 0-1,-1 0 0,1 0 0,-1 0 0,0 0 0,1 0 0,-1 0 0,0 0 1,1 1-1,-1-1 0,0 0 0,1 0 0,-1 0 0,0 1 0,1-1 0,0 1 0,-1 0 6,1 0 0,0 0 0,0 0 0,-1 0 0,1 1 0,-1-1 0,1 0 0,-1 1 0,1-1 0,-1 2 0,4 15-2,6 29-7,-8-9-3,-2 0-1,-1 0 1,-2 0-1,-2 0 1,-15 60 0,17-86 95,0-1 1,-1 1-1,0-1 1,-1 0 0,-10 17-1,14-25-34,-1-1-1,0 1 1,0-1-1,0 1 1,0-1-1,0 0 1,0 0-1,0 0 1,-1 0-1,1-1 1,-1 1-1,0 0 1,1-1-1,-1 0 0,0 0 1,0 0-1,0 0 1,0 0-1,0 0 1,0-1-1,0 1 1,0-1-1,0 0 1,0 0-1,0 0 1,-5-1-1,3-1-32,0 1 1,0-1-1,0 0 0,1-1 0,-1 1 1,0-1-1,1 1 0,0-2 0,0 1 1,0 0-1,0-1 0,0 1 1,1-1-1,-1 0 0,1 0 0,0-1 1,0 1-1,1-1 0,0 1 0,-1-1 1,1 0-1,1 0 0,-1 0 0,1 0 1,0 0-1,0 0 0,0 0 0,1-1 1,0 1-1,0-6 0,0 9-17,1 0 1,-1 0-1,0 1 0,1-1 0,0 0 0,-1 1 0,1-1 1,0 0-1,0 1 0,0-1 0,0 1 0,0 0 1,0-1-1,0 1 0,3-2 0,-1 0-10,0 1 1,0 0-1,1 0 0,-1 0 1,1 0-1,6-2 0,2 1-8,0 0 1,1 1-1,19-1 0,-13 2 39,1 2-1,0 0 0,24 5 0,59 16-817,-80-17 149,2 2-42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4:34.90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1172 4896,'0'0'6789,"-1"0"-6725,1 0 1,0-1-1,0 1 1,0 0-1,0 0 0,0 0 1,0 0-1,0 0 0,0 0 1,0 0-1,0-1 1,0 1-1,0 0 0,0 0 1,0 0-1,0 0 1,0 0-1,0-1 0,0 1 1,0 0-1,0 0 1,0 0-1,0 0 0,0 0 1,1 0-1,-1 0 0,0-1 1,0 1-1,0 0 1,0 0-1,0 0 0,0 0 1,0 0-1,0 0 1,0 0-1,1 0 0,-1 0 1,0 0-1,0 0 1,0-1-1,4-1 279,0-1 0,-1 1-1,1-1 1,-1 0 0,0 0 0,0-1 0,0 1 0,-1 0-1,4-5 1,24-45 459,-29 51-750,106-186 1498,-70 130-1058,53-65 0,-82 113-421,16-18 81,-23 27-156,0 0-1,0 0 1,0 0-1,0 0 1,0 0-1,0 0 1,0 1-1,0-1 1,0 0-1,1 1 1,-1-1-1,0 1 1,1-1-1,-1 1 1,0-1-1,1 1 1,-1 0-1,0 0 1,3 0-1,-3 0-2,1 1 1,-1 0-1,0-1 0,1 1 1,-1 0-1,0 0 0,0 0 1,0 0-1,1 0 0,-1 0 1,0 0-1,0 0 1,-1 0-1,1 0 0,0 1 1,0-1-1,0 0 0,-1 1 1,1-1-1,-1 1 0,1-1 1,-1 1-1,1 1 0,0 5 17,0-1-1,0 0 0,0 13 0,-4 46 358,-16 87 0,4-37 174,15-103 49,0-13-584,0 0 1,0 0-1,0 0 0,0 0 0,0 0 1,0 1-1,0-1 0,0 0 1,0 0-1,0 0 0,0 0 1,0 0-1,0 0 0,0 0 1,0 0-1,0 0 0,0 0 0,0 0 1,0 0-1,0 0 0,1 0 1,-1 0-1,0 0 0,0 0 1,0 0-1,0 0 0,0 0 1,0 0-1,0 0 0,0 0 0,0 0 1,0 0-1,0 0 0,1 0 1,-1 0-1,0 0 0,0 0 1,0 0-1,0 0 0,0 0 1,0 0-1,0 0 0,0 0 1,0 0-1,0 0 0,0 0 0,0 0 1,0 0-1,1 0 0,-1 0 1,0 0-1,0 0 0,0 0 1,0 0-1,0 0 0,0-1 1,0 1-1,0 0 0,0 0 0,0 0 1,0 0-1,11-23 394,-3 2-303,47-115 277,-41 107-419,1 0 0,30-41 0,-45 70 45,19-23-331,-18 23 321,-1-1 0,0 1 0,1-1 0,-1 1 0,0-1 0,1 1 0,-1 0 0,1-1 0,-1 1 0,1 0 0,-1 0 0,1-1 0,-1 1 0,1 0 0,-1 0 0,1 0 0,-1-1 0,1 1 0,-1 0 0,1 0 0,-1 0 0,1 0 0,-1 0-1,1 0 1,-1 0 0,1 0 0,-1 0 0,1 0 0,0 1 0,-1-1 0,1 0 0,-1 0 0,1 0 0,-1 1 0,0-1 0,1 0 0,-1 1 0,1-1 0,-1 0 0,1 1 0,-1-1 0,0 0 0,1 1 0,-1-1 0,0 1 0,1-1 0,-1 1 0,0-1 0,0 1 0,1 0 0,1 6 15,0 1 1,-1 0 0,0-1 0,0 1-1,-1 0 1,0 14 0,-1-7-20,1 7 7,4 96 83,-3-101-23,1 0 1,1-1-1,1 1 1,11 31-1,-14-45-23,1-1-1,-1 1 0,0-1 1,1 1-1,-1-1 1,1 0-1,0 1 0,0-1 1,0 0-1,0 0 0,0 0 1,1-1-1,-1 1 1,0 0-1,6 1 0,-2 0 66,1-1 0,-1 0 0,1-1 0,0 0 0,11 1 0,-12-1-82,0-1 0,0-1 0,0 1 0,0-1 0,0 0 0,0 0 0,0 0 0,0-1 0,8-4 0,-4 2 13,-1-1 0,-1-1-1,1 1 1,-1-1 0,9-8 0,6-9 47,-1-1 1,30-42-1,-38 47-66,98-132 111,-106 142-127,0 0 1,7-17 0,-5 11-319,-15 27 260,1 1 0,-6 21 1,4-11 79,0-3-4,2 1 1,0-1-1,-4 28 0,9-33 13,0-1 0,1 0 0,2 15 0,-1-22 15,0 0 0,0 0 0,1-1 0,-1 1 0,2 0 0,-1-1 0,6 11 0,-8-16-13,0 0-1,1 0 0,-1 0 1,1 0-1,0-1 1,-1 1-1,1 0 0,0 0 1,-1 0-1,1-1 1,0 1-1,0 0 0,-1-1 1,1 1-1,0-1 1,0 1-1,0-1 0,0 1 1,0-1-1,0 0 0,0 1 1,0-1-1,0 0 1,0 0-1,0 0 0,0 0 1,0 0-1,0 0 1,0 0-1,0 0 0,0 0 1,0 0-1,0-1 1,0 1-1,0 0 0,0-1 1,0 1-1,0-1 1,2 0-1,1-2 55,0-1 0,0 1 0,-1-1 0,1 0 1,-1 0-1,4-5 0,-1-1-37,-1 1 0,0-1 0,-1 0 0,-1 0 0,1 0-1,-1 0 1,-1-1 0,2-14 0,-2 12 12,2-8-35,-1-1 1,1-28-1,-4 42-36,-1 0 0,0 0-1,0 0 1,0 0 0,-1 0-1,0 0 1,-1 0 0,0 0-1,-4-8 1,5 13-13,0-1 0,0 1 0,-1-1 0,0 1 0,1 0 0,-1 0 0,0 0 0,-6-4 0,8 6 7,0 0 0,0 1 0,0-1 0,0 0 0,0 1 0,0-1 0,0 1-1,-1-1 1,1 1 0,0-1 0,0 1 0,-1 0 0,1 0 0,0 0 0,0 0-1,-1 0 1,1 0 0,0 0 0,0 0 0,-1 0 0,1 0 0,0 1-1,0-1 1,-1 0 0,1 1 0,0-1 0,0 1 0,0 0 0,-2 1 0,2-2 12,1 1 1,-1 0-1,1-1 1,-1 1 0,1 0-1,-1 0 1,1-1-1,0 1 1,-1 0-1,1 0 1,0 0 0,0 0-1,0 0 1,-1-1-1,1 1 1,0 0 0,0 0-1,0 0 1,0 0-1,1 0 1,-1 0 0,0 0-1,0-1 1,0 1-1,1 0 1,-1 0 0,0 0-1,1-1 1,-1 1-1,1 0 1,-1 0 0,1-1-1,-1 1 1,1 0-1,1 0 1,1 3 20,0-1 0,0 0 0,0 0 0,0 0 1,0-1-1,5 4 0,-5-5 20,0 1 0,0-1 0,1 0 0,-1 1 1,0-1-1,1-1 0,-1 1 0,1 0 0,-1-1 0,1 0 0,-1 0 0,1 0 0,-1 0 1,1 0-1,-1-1 0,1 0 0,-1 1 0,1-1 0,4-3 0,3-1 29,0-1 0,0 0-1,0-1 1,10-10-1,-6 6 33,4-2-21,-1-2-1,-1 1 1,0-2 0,-1 0 0,0-1-1,-2-1 1,0 0 0,20-35 0,-18 22-78,-2-1 1,-1-1 0,-2 0 0,-1 0-1,-1-1 1,-2-1 0,-1 1 0,-2-1 0,-2 0-1,-1 0 1,-1 0 0,-9-55 0,9 86-53,-1 0 1,0 1 0,1-1-1,-2 1 1,1-1-1,0 1 1,-1-1-1,-3-5 1,5 8 52,0 1 1,-1 0-1,1 0 1,0-1-1,0 1 1,0 0-1,-1 0 1,1-1-1,0 1 1,0 0-1,-1 0 1,1 0-1,0 0 1,0 0-1,-1-1 0,1 1 1,0 0-1,0 0 1,-1 0-1,1 0 1,0 0-1,-1 0 1,1 0-1,0 0 1,-1 0-1,1 0 1,0 0-1,0 0 1,-1 0-1,1 0 1,0 0-1,-1 0 1,1 0-1,0 1 0,0-1 1,-1 0-1,1 0 1,0 0-1,-1 0 1,1 1-1,0-1 1,0 0-1,0 0 1,-1 0-1,1 1 1,0-1-1,0 0 1,0 0-1,0 1 1,-1-1-1,1 0 1,0 0-1,0 1 0,0 0 1,-8 18-59,4 1 20,1 0 0,1 0 0,0 31-1,1-26 61,0 58-81,5 1-1,26 157 1,-11-135 555,46 143 0,-64-244-524,8 17 233,-9-22-218,0 0-1,0 0 0,0 1 0,0-1 0,0 0 0,0 1 1,0-1-1,0 0 0,0 0 0,0 1 0,0-1 0,1 0 1,-1 0-1,0 1 0,0-1 0,0 0 0,0 0 0,1 0 1,-1 1-1,0-1 0,0 0 0,1 0 0,-1 0 1,0 0-1,0 1 0,1-1 0,-1 0 0,0 0 0,0 0 1,1 0-1,-1 0 0,0 0 0,1 0 0,-1 0 0,0 0 1,0 0-1,1 0 0,-1 0 0,0 0 0,1 0 0,-1 0 1,0 0-1,0 0 0,1 0 0,-1-1 0,1 1 1,0-1-193,-1 0 1,1 0 0,0 0 0,0 0 0,-1-1 0,1 1 0,-1 0 0,1 0 0,-1-1 0,1 1 0,-1 0 0,0-1 0,1 1 0,-1 0 0,0-3 0,1-3-912,4-15-1195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4:35.23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14 0 9312,'-14'0'4768,"20"0"-2145,2 9-1535,12-6 480,8 3-928,19-6 256,5 0-544,20 0-160,-6 0-128,-1 0-160,-2 0 64,-12 0-1376,-4 0 768,-3-9-6879,-8 4 4159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4:37.56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22 580 3712,'-13'10'1221,"12"-9"-1121,1-1 1,-1 1-1,0 0 0,1-1 0,-1 1 1,1 0-1,-1 0 0,1-1 0,-1 1 1,1 0-1,-1 0 0,1 0 0,0-1 1,-1 1-1,1 0 0,0 0 0,0 0 0,0 0 1,0 0-1,0 0 0,0 0 0,0 0 1,0-1-1,0 1 0,0 0 0,0 0 1,0 0-1,1 1 0,0 5 2412,0 2 3761,3-17-1412,1-5-4044,5-6-209,8-21-1,7-14-280,15-15 51,2 2 1,4 2 0,70-78-1,-46 64-111,-68 77-283,0-1-1,1 1 1,-1 0 0,0 0 0,1 0-1,0 0 1,0 0 0,-1 1 0,7-3-1,-8 3 11,0 1 1,0 0-1,0 0 0,0-1 0,1 1 0,-1 0 0,0 0 0,0 0 0,0 0 1,0 0-1,0 1 0,0-1 0,0 0 0,0 0 0,0 1 0,0-1 0,0 1 0,0-1 1,0 1-1,0-1 0,0 1 0,0 0 0,0-1 0,0 1 0,-1 0 0,1 0 0,0-1 1,0 1-1,-1 0 0,1 0 0,-1 0 0,1 0 0,0 1 0,1 3-7,0-1 1,-1 0-1,0 0 0,0 0 0,0 1 0,0-1 1,-1 0-1,1 9 0,-5 39-3,1-22-13,-11 91 150,6-73 88,0 66 0,10-101 76,1-14 147,0-10-8,3-13-325,0 0-1,2 1 0,0 0 1,2 1-1,1 0 1,23-37-1,-17 33-188,2 2 0,0 0 0,2 1 0,0 2 0,30-24 1,-50 44 83,3-3-35,0 0 0,1 1 0,0-1 0,0 1 0,0 0 0,0 0 0,0 1 0,1-1 0,10-2 0,-16 5 32,1 0 0,0 0 0,0 0 0,-1 0 0,1 0 0,0 0 0,-1 0 0,1 0 0,0 0 0,-1 0 0,1 0 0,0 0 0,-1 0 0,1 1 0,0-1 0,-1 0 0,1 1 0,0-1 0,-1 0 0,1 1 0,-1-1 0,1 1 0,-1-1 0,1 1 0,0 0 0,0 0 0,-1 0 0,1 0 1,-1 1-1,0-1 0,1 0 0,-1 0 0,0 1 1,0-1-1,0 0 0,0 1 0,0-1 0,0 3 1,-1 4 16,-1 0 0,0 0 0,-5 11 0,6-15 20,-28 66 126,-8 27 70,30-73-180,-20 59 622,24-72-239,6-12-150,10-14-21,-12 15-246,32-40 26,3 2 0,1 1 0,50-38 0,-39 41-145,89-49-1,-135 82 82,0 0 0,0 0-1,0 0 1,0 0 0,0 1-1,0-1 1,0 0 0,0 1-1,0 0 1,0-1 0,0 1-1,0 0 1,0 0 0,1 0-1,-1 0 1,0 1 0,4 0-1,-4 0 19,-1 0-1,1 0 0,-1 0 0,1 0 1,-1 0-1,1 0 0,-1 0 0,0 1 1,0-1-1,1 0 0,-1 1 0,0-1 1,0 1-1,0 0 0,-1-1 0,1 1 1,0 0-1,-1-1 0,1 1 0,-1 0 1,1 2-1,1 12-12,-1 0 0,0-1 1,-2 1-1,1 0 0,-6 26 0,1 4 64,1-14 64,3 0 0,1 0 1,5 45-1,-5-76-69,0 1 1,0 0-1,1-1 0,-1 1 1,1-1-1,-1 0 0,1 1 1,0-1-1,0 1 0,1 1 1,-2-2-23,1-1 1,-1 0 0,1 1-1,-1-1 1,1 1 0,-1-1-1,1 0 1,-1 0 0,1 1-1,-1-1 1,1 0 0,-1 0-1,1 0 1,-1 0 0,1 1-1,-1-1 1,1 0 0,0 0-1,-1 0 1,1 0 0,0 0-1,1-1 7,0 0-1,0 0 1,0 0 0,0 0-1,0 0 1,-1 0-1,1-1 1,0 1-1,-1 0 1,1-1 0,-1 1-1,0-1 1,1 0-1,-1 0 1,0 1 0,1-3-1,32-54 106,-13 19-96,28-37 1,68-77 33,-114 149-54,-2 3-29,-1 0 0,1 0 0,0 0-1,0 0 1,-1 0 0,1 0 0,-1 0 0,1 0 0,-1 0-1,1 0 1,-1-1 0,0 1 0,1 0 0,-1-2-1,0 3 15,0 0 1,0 0-1,0 0 0,0 0 0,0 0 0,0 0 0,0-1 0,0 1 0,0 0 0,0 0 0,0 0 0,0 0 0,0 0 0,0 0 0,0 0 0,0 0 0,0-1 0,0 1 0,0 0 0,0 0 0,0 0 0,0 0 0,0 0 0,0 0 0,-1 0 0,1 0 0,0 0 0,0 0 0,0 0 1,0 0-1,0-1 0,0 1 0,0 0 0,0 0 0,0 0 0,0 0 0,-1 0 0,1 0 0,0 0 0,0 0 0,0 0 0,0 0 0,0 0 0,0 0 0,0 0 0,-1 0 0,-5 4-102,-6 8-1,4-1 63,0 0-1,1 0 0,0 1 0,1-1 0,0 2 0,1-1 0,-6 23 0,6-18 48,2 1-1,0 0 1,1 0 0,0 0-1,2 23 1,1-36 4,-1 0 0,1 1 0,0-1-1,0 0 1,1 0 0,-1 0 0,1 0 0,1-1 0,-1 1-1,0 0 1,1-1 0,0 1 0,0-1 0,0 0 0,5 4-1,-6-7 20,0 1 0,0 0-1,0-1 1,0 1-1,0-1 1,1 0 0,-1 0-1,0 0 1,1 0-1,-1 0 1,1 0-1,0-1 1,-1 1 0,1-1-1,-1 1 1,1-1-1,0 0 1,-1 0 0,1-1-1,-1 1 1,1 0-1,0-1 1,-1 0-1,1 1 1,-1-1 0,1 0-1,-1 0 1,0-1-1,1 1 1,-1 0 0,4-4-1,6-4 7,0-1 0,-1 0-1,0-1 1,-1 0 0,0-1 0,0 0-1,-2-1 1,1 0 0,-2 0 0,0-1-1,0 1 1,-1-2 0,-1 1 0,-1 0-1,0-1 1,3-23 0,-6 34-31,-1 0 0,0 0 0,0 0 0,0 0-1,0 0 1,-1 0 0,0 0 0,0 0 0,0 0 0,0 1 0,0-1 0,-1 0 0,0 1 0,-4-7 0,4 7-15,0 0 0,0 1 1,-1 0-1,1-1 0,-1 1 0,0 0 1,1 0-1,-1 0 0,0 1 0,0-1 0,0 1 1,0 0-1,0-1 0,-1 1 0,1 1 1,0-1-1,-7 0 0,-6-1-75,14 1 63,-1 1-1,0-1 1,0 1 0,1 0-1,-1 0 1,0 1 0,0-1-1,-4 1 1,-26 0-42,92-10 165,128-21-85,-149 23 20,-13 1-13,27-4-185,-49 10 131,1 0 1,0-1 0,0 2-1,0-1 1,0 0 0,0 1-1,0-1 1,-1 1-1,1 0 1,6 3 0,-8-3 33,0 1 0,0 0 0,-1-1 0,1 1 0,0 0 0,-1 0 0,1 0 0,-1 0 0,0 0 0,0 0 0,0 0 0,0 0 1,0 0-1,0 1 0,0-1 0,-1 0 0,1 1 0,-1-1 0,0 0 0,1 1 0,-1 3 0,0 9 29,-1 1 1,-2 18-1,1-21-40,-16 255 195,21-215 335,1-59-48,58-210 49,-51 183-625,2 1 0,1 0 1,25-41-1,-38 72 98,-1 0 0,1 0 0,0 0 0,0 1 0,0-1 0,-1 0 0,1 1-1,0-1 1,0 1 0,0-1 0,0 1 0,0 0 0,0-1 0,0 1 0,0 0 0,0-1 0,1 1 0,-1 0 0,0 0 0,0 0 0,0 0-1,0 0 1,0 0 0,0 1 0,0-1 0,0 0 0,2 1 0,5 1-91,-1 1 1,14 6-1,-10-4 61,26 11 156,0-2 1,1-1-1,49 9 0,-73-20-60,-1 0 0,1-1 0,0-1 0,0 0-1,20-4 1,-25 3-38,0-1 1,0-1-1,-1 0 0,1 0 0,-1 0 1,1-1-1,-1 0 0,-1-1 0,11-7 1,-12 7-2,-1 0 0,1 0 0,-2-1 0,1 0-1,0 0 1,-1 0 0,0 0 0,0-1 0,-1 1 0,4-10 0,-5 11-24,-1 0-1,1 0 0,-1 0 1,0 0-1,0 0 1,-1 0-1,1 0 0,-1 0 1,0 0-1,-1 0 1,1 0-1,-1 0 0,0 0 1,0 0-1,0 0 1,-3-4-1,4 7-12,-1 1 1,1 0-1,-1 0 0,0 0 1,1 0-1,-1 0 0,0 0 1,0 1-1,1-1 0,-1 0 1,0 0-1,0 0 0,0 1 1,0-1-1,0 1 0,0-1 1,0 1-1,0-1 0,0 1 1,-1-1-1,1 1 0,-2-1 1,1 1-2,-1 0 1,1 0 0,-1 1 0,1-1-1,-1 1 1,1-1 0,-1 1 0,1-1-1,0 1 1,-3 2 0,-5 1-34,2 2 0,-1-1 0,1 1 0,-10 8-1,9-6 63,0 1-1,1 0 0,0 0 1,1 1-1,0 0 0,0 0 1,1 0-1,0 1 1,1 0-1,0 0 0,1 1 1,0-1-1,1 1 0,-2 12 1,3-13 15,1 0 0,1 0 0,0 0 0,0 0 0,1 0 1,0 0-1,1 0 0,0-1 0,1 1 0,0 0 1,1-1-1,0 0 0,1 0 0,0 0 0,10 14 0,-9-15 66,1 0-1,0 0 1,0-1-1,17 14 1,-20-19-67,0 0 0,0 0-1,1 0 1,-1-1 0,1 0 0,-1 0 0,1 0 0,0-1 0,0 0 0,0 1 0,0-2 0,-1 1-1,8 0 1,-6-1-29,1-1-1,-1 0 1,0 0-1,0-1 0,0 1 1,0-1-1,7-4 0,2-1-699,21-14-1,-2-1-216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4:39.40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334 644 2496,'1'-2'124,"3"-2"564,0 7 1108,7-3 3350,-11 0-4978,1-1 0,-1 1 0,0-1 1,0 1-1,0 0 0,1-1 0,-1 1 0,0-1 0,0 1 0,0-1 0,0 1 0,0-1 0,0 1 0,0-1 0,0 1 0,0 0 0,0-1 0,0 1 0,0-1 0,-1 1 0,1-1 0,0 1 0,0-1 0,0 1 0,-1 0 0,1-1 1,0 1-1,0-1 0,-1 1 0,1 0 0,0-1 0,-1 1 0,1 0 0,0 0 0,-1-1 0,1 1 0,-1 0 0,0-1 0,-1 0 66,0-1 0,0 1 0,0 0 0,0 0 0,0 0 1,0 0-1,-4-1 0,1 2 0,0-1 0,0 1 1,0 0-1,0 1 0,0-1 1,0 1-1,0 0 0,0 1 1,-7 2-1,-22 4 441,11-3-487,0 0-1,-32 12 1,43-13-171,1 1 0,-1 1 0,1 0 1,0 0-1,0 2 0,-12 9 0,18-12-27,0-1 0,1 1-1,-1 0 1,1 0 0,0 1 0,1-1 0,-4 8-1,5-10 16,1 0 1,0 0-1,0 0 0,0 1 0,0-1 0,0 0 0,1 1 0,0-1 0,-1 0 0,1 1 0,1-1 1,-1 1-1,0-1 0,1 0 0,1 7 0,1-3 16,0 1 0,1-1 0,0 0 0,0 0 1,0 0-1,1 0 0,0-1 0,1 0 0,-1 0 0,1 0 0,0-1 0,0 0 0,1 0 0,13 8 1,-16-11 7,1 1 1,0-1 0,0 0-1,0-1 1,0 1 0,0-1-1,0 0 1,0 0 0,0 0 0,1-1-1,-1 0 1,0 0 0,0 0-1,1 0 1,-1-1 0,0 0-1,0 0 1,0-1 0,0 1-1,0-1 1,0 0 0,0 0 0,8-6-1,-2-1 21,0 1 0,-1-2 0,0 0 0,0 0 0,-1-1 0,0 0 0,-1 0 0,-1-1 0,0 0 0,0-1 0,-1 1 0,-1-1 0,0-1 0,0 1 0,-2-1 0,0 1 0,0-1 0,1-20 0,-4 31-62,0 0-1,0 0 1,0 0 0,-1 0 0,1 0 0,-1 0 0,1 0 0,-1 0 0,0 0 0,0 0 0,-1 0 0,1 1-1,0-1 1,-3-3 0,4 6-2,0 0 0,0 0 0,-1 0 0,1 0 0,0 0 0,0 0 0,0 0 0,-1 0 0,1 0 1,0 0-1,0 0 0,-1 0 0,1 0 0,0 0 0,0 0 0,0 0 0,-1 0 0,1 0 0,0 0 0,0 0 0,0 0 0,-1 0 0,1 0 0,0 0 0,0 1 0,0-1 0,0 0 0,-1 0 0,1 0 0,0 0 0,0 0 0,0 0 0,0 1 0,-1-1 0,1 0 0,0 0 0,0 0 0,0 1 0,0-1 0,0 0 0,0 0 0,0 0 0,0 1 0,0-1 0,0 0 0,0 0 0,0 0 1,0 1-1,0-1 0,-4 13-8,3-5 28,0 0 1,1 1-1,-1-1 0,2 1 0,-1-1 0,1 0 1,1 1-1,0-1 0,4 13 0,-1-5 107,2-1-1,-1 1 0,2-2 1,9 16-1,-13-25-65,-1-1-1,1 1 0,-1-1 0,1 1 1,0-1-1,1-1 0,-1 1 0,1-1 1,-1 1-1,6 2 0,-6-5-12,-1 1-1,1-1 0,0 0 1,-1 0-1,1 0 1,0 0-1,0-1 1,-1 1-1,1-1 1,0 0-1,0 0 0,0 0 1,-1-1-1,1 0 1,0 1-1,5-3 1,5-3 77,-1-1 1,0 0 0,-1-1-1,1 0 1,12-13 0,-12 11 2,10-8-69,-1-2 1,0 0 0,-2-2 0,26-32 0,-39 42-11,1 1 0,-2-1 1,1 0-1,-2 0 0,1-1 0,2-13 1,15-78 135,-21 93-173,5-37 34,-2 0 0,-1-70 0,-4 108-59,0-23 63,-1 0 0,-1 0 0,-9-43 0,8 62 119,1 4-91,-1 0 0,-6-17 0,9 27-73,0 0 0,0 0 0,0 0 0,0-1 0,0 1 0,0 0 0,0 0 0,0-1 0,0 1 0,0 0 0,0 0 0,-1-1 0,1 1 0,0 0 1,0 0-1,0 0 0,0-1 0,0 1 0,-1 0 0,1 0 0,0 0 0,0 0 0,0-1 0,-1 1 0,1 0 0,0 0 0,0 0 0,0 0 0,-1 0 0,1 0 0,0 0 0,0 0 0,-1 0 0,1 0 0,0 0 1,0 0-1,-1 0 0,1 0 0,0 0 0,0 0 0,-1 0 0,1 0 0,-4 12-225,-1 65 256,8-1 83,2-1 1,4 0 0,22 93-1,-9-84 44,4 0 0,58 128 0,-80-203-186,13 25 236,-15-32-298,-1 0 1,1 0-1,0 0 0,0 0 0,0 0 0,0 0 0,0 0 0,0-1 0,0 1 1,1-1-1,2 2 0,-5-3-39,1 0 0,0 1 0,0-1 1,0 0-1,-1 0 0,1 1 0,0-1 0,0 0 1,0 0-1,0 0 0,-1 0 0,1 0 0,0-1 1,0 1-1,0 0 0,-1 0 0,1 0 0,0-1 1,0 1-1,0 0 0,-1-1 0,1 1 0,0-1 1,-1 1-1,1-1 0,0 1 0,-1-1 0,1 1 1,-1-1-1,1 0 0,-1 1 0,1-1 1,-1 0-1,1-1 0,2-3-1162,-1 1 0,0-2 1,0 1-1,1-7 0,-1 8 340,6-21-2112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4:39.80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33 1 9888,'-27'15'3178,"22"-15"-554,11 0-976,10 4-950,-1 0 0,2-1 0,-1-1 0,0-1-1,20 0 1,-8 0-138,289-3 1264,-198 5-2108,-68 1-6174,-32-2 2731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4:40.50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76 173 3808,'-11'-7'1227,"10"7"-1194,1 0 0,-1 0 0,1 0 0,0 0 0,-1-1 0,1 1 0,-1 0 0,1 0 0,0 0 0,-1 1 0,1-1 0,-1 0 1,1 0-1,-1 0 0,1 0 0,0 0 0,-1 0 0,1 0 0,0 1 0,-1-1 0,1 0 0,-1 0 0,1 1 0,-2 0 208,-1-1 662,0 1 0,0-1 0,0 0 0,0 0 0,0-1 1,0 1-1,0-1 0,0 1 0,0-1 0,-3-1 0,-7-4 3179,13 6-4040,0 0 1,-1 0-1,1 0 0,0 0 0,0 0 0,0 0 0,0 0 1,0 0-1,0 0 0,0 0 0,-1 0 0,1 0 0,0 0 0,0 0 1,0 0-1,0 0 0,0 0 0,0 0 0,0 0 0,0 0 0,0-1 1,-1 1-1,1 0 0,0 0 0,0 0 0,0 0 0,0 0 1,0 0-1,0 0 0,0 0 0,0 0 0,0 0 0,0-1 0,0 1 1,0 0-1,0 0 0,0 0 0,0 0 0,0 0 0,0 0 1,0 0-1,0-1 0,0 1 0,0 0 0,0 0 0,0 0 0,0 0 1,0 0-1,0 0 0,0 0 0,0 0 0,0-1 0,33-11 1785,-21 7-1558,1 1-1,0 0 0,0 0 0,26-2 0,-35 5-210,597-51 3084,-322 16-2737,-258 33-439,-4 1 103,0-1 0,0 0-1,-1-1 1,29-11 0,-44 15 4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4:42.09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425 929 3968,'0'-1'286,"0"-1"0,0 0 0,1 0 0,-1 0 0,1 1 0,-1-1 0,1 0 0,1-2 0,1-7 4174,-5 10-4147,1 1-1,0 0 0,0 0 0,0-1 0,-1 1 1,1 0-1,0 0 0,0 0 0,-1 0 1,1 0-1,0 1 0,0-1 0,-1 0 1,1 1-1,-1 0 0,-30 7 761,-78 38 1487,85-36-2297,0 0 0,0 1 0,1 2 0,-44 30 0,59-36-235,1 0-1,0 0 1,0 1-1,0 0 1,1 0-1,0 1 1,0 0-1,1 0 1,1 1 0,-1 0-1,1 0 1,1 0-1,0 0 1,-4 20-1,7-27 4,0 1-1,1-1 1,-1 0 0,1 1-1,0-1 1,0 0-1,1 1 1,-1-1-1,1 0 1,-1 0-1,1 1 1,0-1 0,0 0-1,1 0 1,-1 0-1,0 0 1,1 0-1,0 0 1,0-1-1,0 1 1,4 4-1,-3-4 15,0-1-1,0 0 1,1 0-1,-1 0 1,0 0-1,1 0 1,0-1-1,-1 1 0,1-1 1,0 0-1,0 0 1,0-1-1,-1 1 1,1-1-1,0 0 0,0 0 1,7 0-1,0-2 47,0-1-1,-1 1 0,1-1 0,-1-1 1,0 0-1,0-1 0,0 0 1,-1 0-1,15-12 0,1-2 27,-1-1 0,22-25 0,-33 31-58,-1 0 1,0 0-1,0-2 1,13-24-1,-21 33-52,0-1 0,-1 0 0,0-1-1,0 1 1,-1 0 0,1-1 0,-2 0-1,0 1 1,0-1 0,0 0 0,-2-14-1,1 21-1,0 0 1,0 0-1,-1 0 0,1 0 0,-1 0 0,0 0 0,1 1 0,-2-4 1,1 5-15,1-1 0,0 1 1,-1 0-1,1-1 0,0 1 1,-1 0-1,1-1 0,-1 1 1,1 0-1,-1 0 0,1-1 0,0 1 1,-1 0-1,1 0 0,-1 0 1,1 0-1,-1-1 0,1 1 1,-1 0-1,1 0 0,-1 0 1,1 0-1,-1 0 0,1 0 1,-1 0-1,1 1 0,-1-1 1,1 0-1,-1 0 0,1 0 1,-1 0-1,1 1 0,-1-1 1,1 0-1,0 0 0,-1 1 1,1-1-1,-1 0 0,1 1 1,-1-1-1,-2 3-12,0 0 0,1 0-1,-1 0 1,0 1 0,1-1 0,0 1 0,-1-1-1,2 1 1,-1 0 0,0-1 0,1 1-1,-1 0 1,1 0 0,0 0 0,1 0 0,-1 0-1,1 1 1,-1-1 0,2 8 0,-1 2 16,1 0 0,1 1 1,1-1-1,6 24 0,0-10 90,15 31 0,-20-49-16,2 0-1,-1-1 1,1 1 0,0-1-1,1-1 1,11 12 0,-16-18-40,-1-1 1,1 1-1,0-1 0,-1 0 1,1 0-1,0 0 1,0 0-1,0 0 1,0 0-1,-1-1 1,1 1-1,0-1 1,1 1-1,-1-1 1,3 1-1,-2-2 0,0 1-1,0 0 1,0-1-1,-1 1 1,1-1-1,0 0 1,0 0-1,-1 0 1,1-1 0,0 1-1,-1 0 1,3-3-1,20-16 86,41-42-1,-43 39-20,26-23 42,-22 22-50,-1-1 0,23-30 0,-22 18-59,-1-2 1,-2-1 0,-2-1-1,24-63 1,7-73 13,-48 158-37,6-23 22,-1-1 1,-3 0-1,-1 0 1,-1-76 0,-5 105-130,-1 0 0,-1 0 0,-5-20 0,7 33 84,0 0 0,0-1 1,-1 1-1,1 0 0,0 0 1,-1 0-1,1 0 0,-1 0 1,1 1-1,-1-1 0,1 0 1,-1 0-1,0 0 0,1 0 1,-1 0-1,0 1 0,0-1 1,0 0-1,1 1 0,-3-2 1,2 2-2,0 0 1,0 0 0,0 0 0,-1 1 0,1-1-1,0 0 1,0 0 0,0 1 0,0-1 0,0 1-1,0-1 1,0 1 0,0-1 0,0 1-1,0 0 1,0-1 0,0 1 0,0 0 0,0 0-1,-1 1 1,-2 3-5,-1 0-1,1 1 0,0-1 1,0 1-1,1 0 1,0 0-1,0 0 0,0 0 1,-2 8-1,-11 35-34,1 1 0,-13 87 0,5 111 43,22-210 44,2 0 1,1 0-1,10 55 1,-10-81-23,1 0 0,1 0 0,0-1 0,0 1 0,1-1 1,0 0-1,1 0 0,0-1 0,1 1 0,0-1 0,1-1 0,0 0 0,1 0 0,13 12 1,-18-18 31,0 0 0,1 0 1,-1-1-1,1 1 0,0-1 1,-1 0-1,1 0 0,0-1 1,0 1-1,0-1 0,1 0 1,-1-1-1,0 1 0,0-1 1,0 0-1,1 0 0,-1-1 1,0 1-1,0-1 0,5-2 1,-2 1 5,-1-1 1,0-1 0,1 0 0,-1 0-1,-1 0 1,1-1 0,-1 1 0,0-2-1,0 1 1,0-1 0,-1 0 0,0 0-1,0 0 1,6-11 0,1-4-35,-1 0 0,-1-1 1,11-33-1,-1-6 19,-3 0 1,13-92-1,-17 73 75,14-94-64,-14 3-10,-13 130-77,-2-1 0,-1 1 0,-10-42 0,10 71-85,-2 9-172,4 4 271,-1 1 0,1-1 0,0 0 0,0 0 0,0 1 0,0-1 0,0 1 0,0-1 0,0 1 0,1 0 0,-1-1 0,0 3 0,-3 9-25,0 0 1,1 0-1,-3 24 0,4-21 43,-29 304 117,29-244 185,3 0 1,14 93-1,-9-131-81,2 1-1,19 59 0,-22-84-141,0 0-1,1-1 1,1 1-1,0-2 0,1 1 1,0-1-1,1 0 1,1-1-1,20 21 1,-24-28-81,-1 0 1,1 0-1,0 0 1,0 0-1,1-1 1,-1 0 0,1 0-1,0-1 1,-1 0-1,1 0 1,7 1-1,-5-2-1521,-1-1 0,16 0 0,-12 0 101,26-4-8580,-18-1 5048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4:42.65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48 192 4576,'-7'0'676,"0"0"0,0 1 0,-19 4 9562,41-6-7385,-6 1-2457,0 1 0,0 0-1,8 3 1,15 2 304,28-3 112,1-3 1,99-11-1,120-27 30,-212 28-718,282-57 431,-165 30-449,-154 31-244,190-34-2556,-205 37-2938,-2 6 1558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4:06.86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15 1 4064,'-3'1'468,"2"-1"-388,1 0 0,-1 0 0,1 0 0,-1 0 0,1 0 0,-1 0 0,1 1 0,-1-1 0,1 0 0,-1 0 0,1 0 0,-1 1 1,1-1-1,-1 0 0,1 1 0,0-1 0,-1 0 0,1 1 0,0-1 0,-1 1 0,1-1 0,-1 3 2117,15-1 2612,9 5-1983,2 1-1064,1-4-446,31 1 0,-19-2-1025,1-2-176,-1-1-1,39-5 0,-32 1-1444,-22 4 482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4:54.59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31 1249 3808,'-23'13'1227,"22"-13"-1199,1 0 0,-1 1 0,0-1 1,1 0-1,-1 0 0,1 1 1,0-1-1,-1 1 0,1-1 0,-1 0 1,1 1-1,-1-1 0,1 1 1,0-1-1,-1 1 0,1-1 0,0 7 6187,18-21-3972,-2-2-1460,-1-1-1,-1-1 1,14-21-1,3-4-83,10-15 665,-3-3-1,53-110 1,-79 153-1150,-11 17-235,1-1 0,-1 0 1,0 0-1,0 1 0,0-1 0,0 0 0,0 0 0,0 0 0,0 0 0,0-3 0,-1 5 15,0 0 0,0 0 0,0-1 0,0 1 0,0 0 0,0 0 0,0-1 0,0 1 0,0 0 0,0 0 0,0 0 0,0-1 0,0 1 0,0 0 0,1 0 0,-1 0 0,0-1 0,0 1 0,0 0 0,0 0 0,0 0 0,1-1 0,-1 1 0,0 0 0,0 0 0,0 0 0,0 0 0,1 0 0,-1 0 0,0-1 0,0 1 0,1 0 0,-1 0 0,0 0 0,0 0 0,0 0 0,1 0 0,-1 0 0,0 0 0,0 0 0,1 0 0,-1 0 0,0 0 0,16 7-123,-12-5 93,0 1 1,-1 0 0,1 0 0,0 0-1,-1 1 1,5 5 0,-1 3 14,1 1 0,-2 0 0,0 0 1,0 1-1,-2 0 0,1 0 1,-2 0-1,4 25 0,-4-25 80,0 0-1,1 0 1,1-1 0,0 0-1,7 14 1,-10-25-36,-1 1 1,0-1-1,1 1 0,0-1 0,-1 0 1,1 0-1,0 0 0,0 0 1,0 0-1,1 0 0,-1 0 1,0-1-1,1 1 0,-1-1 0,1 0 1,-1 0-1,1 0 0,0 0 1,-1 0-1,1 0 0,0-1 1,0 1-1,0-1 0,-1 0 0,1 0 1,0 0-1,0 0 0,0 0 1,0-1-1,-1 1 0,4-2 0,9-2 67,0-1 0,0-1 0,0 0 0,19-12 0,-21 11-64,5-3 65,91-52 482,-97 55-457,-1-2-1,0 0 1,-1 0-1,1-1 0,-2 0 1,16-21-1,-23 28-89,0-1 1,0 1-1,-1-1 0,1 1 0,-1-1 0,0 1 1,0-1-1,0 0 0,-1 0 0,1 1 0,-1-1 0,0-4 1,0 6-65,0 0 1,-1 0 0,1 0-1,0 0 1,-1 0 0,1 0 0,-1 1-1,1-1 1,-1 0 0,0 0-1,0 1 1,0-1 0,0 0-1,0 1 1,0-1 0,0 1 0,0-1-1,-1 1 1,1 0 0,-1 0-1,1-1 1,-1 1 0,1 0 0,-1 0-1,-2 0 1,2 0-8,1 1 0,-1-1 1,0 1-1,0 0 0,0 0 0,0 0 1,0 0-1,0 0 0,0 0 0,1 1 0,-1-1 1,0 1-1,0-1 0,0 1 0,0-1 1,1 1-1,-4 2 0,-3 2-124,1 0 1,-11 9-1,10-8 25,5-3 130,-1 0 0,1 0 0,0 0 0,0 0 0,0 0 0,0 1 0,1 0 0,-1-1 0,-1 5 0,3-6 25,0 1 1,1-1-1,-1 0 0,0 0 0,1 0 1,0 0-1,0 1 0,0-1 0,0 0 0,0 0 1,0 0-1,0 1 0,0-1 0,1 0 1,0 0-1,-1 0 0,1 0 0,0 0 1,0 0-1,2 3 0,0 1-26,2-1 0,-1 0 0,0 0-1,1 0 1,0-1 0,0 0 0,0 1 0,1-2 0,-1 1 0,1-1 0,11 5-1,4 1 137,44 11-1,-55-18-61,0 0 1,0 0-1,0-1 1,0-1 0,1 1-1,-1-2 1,0 1 0,0-1-1,1-1 1,-1 0-1,0-1 1,0 1 0,-1-2-1,14-6 1,-10 4 10,-1-1 1,-1-1-1,1 0 1,-2 0-1,1-1 1,-1-1-1,0 1 1,-1-2-1,0 1 0,12-20 1,-1-5 13,-1-1 0,-2 0 0,22-71 0,-21 42 44,19-132 0,-33 158-131,-2-1-1,-5-58 1,0 68-36,-1 0 0,-1 1 0,-18-56 1,22 82-16,-12-27-405,12 29 421,1-1-1,-1 1 1,1 0 0,-1 0-1,0 0 1,0 0 0,0 0 0,1 0-1,-1 1 1,0-1 0,0 0 0,0 0-1,0 1 1,0-1 0,-1 0 0,1 1-1,0-1 1,0 1 0,0 0 0,0-1-1,-3 1 1,3 0 11,0 1 0,-1-1 0,1 1 0,0-1 0,0 1 1,0 0-1,0 0 0,-1-1 0,1 1 0,0 0 0,0 0 0,0 0 0,1 0 0,-1 0 0,0 0 1,0 1-1,1-1 0,-1 0 0,0 0 0,1 1 0,-1-1 0,0 2 0,0 0-15,-11 27-84,1 1 0,1 0 1,2 1-1,-5 38 1,-5 134 123,18 97-88,1-286 115,1-1-1,0 0 1,1 0 0,0 0 0,1 0 0,8 17 0,-10-26 3,1 1 1,0-1 0,0 0 0,1 0 0,-1 0 0,1-1 0,0 1-1,0-1 1,1 0 0,-1 0 0,1 0 0,0-1 0,0 1 0,0-1-1,0-1 1,1 1 0,8 2 0,-1-1 81,1-1 0,0-1 0,-1-1 0,1 0-1,0 0 1,24-3 0,82-18-122,-82 11 64,0-3-1,-1 0 1,-1-3 0,0-1-1,48-29 1,-5-2 241,-79 47-293,0 0 1,0 0 0,0 0-1,0 0 1,0 0-1,0 0 1,0 0-1,0 0 1,0 0-1,0 0 1,0 0-1,0 0 1,0 0-1,0 0 1,0 0-1,0 0 1,-1 0 0,1 0-1,0 0 1,0-1-1,0 1 1,0 0-1,0 0 1,0 0-1,0 0 1,0 0-1,0 0 1,0 0-1,0 0 1,0 0-1,1 0 1,-1 0-1,0 0 1,0 0 0,0 0-1,0 0 1,0 0-1,0 0 1,0 0-1,0-1 1,0 1-1,0 0 1,0 0-1,0 0 1,0 0-1,0 0 1,0 0-1,0 0 1,0 0 0,0 0-1,0 0 1,0 0-1,0 0 1,0 0-1,0 0 1,0 0-1,1 0 1,-1 0-1,0 0 1,-7 3-241,-95 101-5,97-99 207,-4 4 67,0 2-1,1-1 1,0 1-1,1 0 1,-11 23-1,17-32-21,0-1 0,1 1 0,-1-1 1,1 1-1,-1-1 0,1 1 0,0-1 0,-1 1 0,1-1 1,0 1-1,0-1 0,0 1 0,1 0 0,-1-1 1,0 1-1,0-1 0,1 1 0,-1-1 0,1 1 0,-1-1 1,1 0-1,0 1 0,0-1 0,-1 1 0,3 1 0,-2-3 28,0 1 0,0 0 0,0 0-1,0-1 1,0 1 0,0-1 0,1 1 0,-1-1-1,0 1 1,0-1 0,1 0 0,-1 1-1,0-1 1,0 0 0,1 0 0,-1 0-1,0 0 1,1 0 0,-1 0 0,0-1-1,1 1 1,-1 0 0,0-1 0,0 1 0,1 0-1,-1-1 1,0 0 0,2-1 0,3-2 28,1 0 1,-1 0 0,-1-1-1,1 0 1,-1 0-1,1-1 1,-1 1 0,4-9-1,4-6-37,13-26 0,-7 10 43,-10 24-257,-9 12 181,0 0 0,0 0 0,0 0 1,0 0-1,0 0 0,0 0 0,0-1 1,0 1-1,0 0 0,1 0 0,-1 0 1,0 0-1,0 0 0,0 0 0,0 0 1,0 0-1,0-1 0,0 1 0,0 0 0,0 0 1,0 0-1,0 0 0,1 0 0,-1 0 1,0 0-1,0 0 0,0 0 0,0 0 1,0 0-1,0 0 0,0 0 0,1 0 1,-1 0-1,0 0 0,0 0 0,0 0 0,0 0 1,0 0-1,0 0 0,0 0 0,1 0 1,-1 0-1,0 0 0,0 0 0,0 0 1,0 0-1,0 0 0,0 0 0,0 0 1,1 0-1,-1 0 0,0 0 0,0 0 0,0 0 1,0 1-1,0-1 0,0 0 0,0 0 1,0 0-1,0 0 0,0 0 0,0 0 1,0 0-1,1 0 0,-1 1 0,0 0-7,0 0-1,1 0 1,-1 0-1,1 0 0,-1 0 1,1 0-1,0 0 1,-1 0-1,1 0 0,0-1 1,0 1-1,-1 0 1,1 0-1,0-1 1,1 2-1,6 5-88,7 13 70,-10-14 25,-1 0 0,1 0 0,10 10 1,-13-14 23,0-1 0,0 1 1,1-1-1,-1 1 1,1-1-1,-1 0 0,1 0 1,-1 0-1,1 0 1,0-1-1,-1 1 0,1-1 1,0 1-1,4-1 1,8-1 44,1 0 0,-1-1 1,0 0-1,0-1 0,0-1 1,-1-1-1,1 0 0,-1 0 1,0-2-1,0 0 0,-1 0 1,19-14-1,-17 9-49,1-1 0,-2-1 0,0 0 0,0-1 0,-1 0 0,-1-1 0,-1-1 0,0 0 0,10-22 0,60-173 212,-68 165-133,12-68 1,-22 97-83,2-12-75,-1 0-1,-2 0 1,-1 0 0,-1 0-1,-2 0 1,-6-32 0,8 61 42,0 0 1,0 1-1,0-1 1,0 1-1,0-1 0,0 0 1,-1 1-1,1-1 1,0 0-1,0 1 0,-1-1 1,1 1-1,0-1 1,-1 1-1,1-1 0,-1 1 1,0-2-1,1 2 14,-1 0 0,1 0-1,0 0 1,0 0 0,-1 0-1,1 0 1,0 1 0,-1-1-1,1 0 1,0 0 0,0 0-1,-1 0 1,1 0 0,0 0-1,0 0 1,-1 1 0,1-1-1,0 0 1,0 0 0,0 0-1,-1 1 1,1-1 0,0 0-1,0 0 1,0 1 0,0-1-1,-1 0 1,-11 26-283,11-23 271,-5 12-99,-5 11 21,2-1 1,0 2 0,-8 44 0,-13 177 19,25-179 70,8 116-1,-1-163 35,1-1 1,1 1-1,1-1 0,1 0 0,1 0 1,1-1-1,0 0 0,16 27 1,-21-43 7,0 1 1,0-1 0,1 1 0,-1-1 0,1 0-1,0-1 1,0 1 0,7 4 0,-9-6-3,0-1 1,0 0-1,0 0 1,0 0 0,0 0-1,0-1 1,1 1-1,-1 0 1,0-1-1,0 0 1,1 1-1,-1-1 1,0 0-1,1 0 1,-1 0-1,0-1 1,1 1-1,-1 0 1,0-1-1,0 0 1,1 1-1,2-3 1,2-1-13,-1 0 0,0 0 1,0-1-1,0 0 0,-1 0 0,0 0 1,0 0-1,0-1 0,-1 0 0,1 0 1,4-10-1,4-9 73,16-44 0,-16 36-71,24-77-212,-37 110 184,0 0 0,0 0 0,0 0 0,0 0 1,0 0-1,0 0 0,0 0 0,0 0 0,0 0 0,0 0 0,0 0 0,0 0 0,1 0 0,-1 0 0,0 0 0,0 0 0,0 0 0,0 1 0,0-1 0,0 0 1,0 0-1,0 0 0,0 0 0,0 0 0,0 0 0,0 0 0,0 0 0,0 0 0,0 0 0,1 0 0,-1-1 0,0 1 0,0 0 0,0 0 0,0 0 0,0 0 0,0 0 1,0 0-1,0 0 0,0 0 0,0 0 0,0 0 0,0 0 0,0 0 0,0 0 0,0 0 0,0 0 0,0 0 0,0 0 0,0 0 0,0 0 0,1 0 0,-1 0 1,0-1-1,0 1 0,0 0 0,0 0 0,0 0 0,0 0 0,2 10-246,-1 15 56,-2 21 64,2 58-72,0-88 267,1 0-1,1-1 1,0 1-1,7 20 1,-10-35-43,0-1 1,1 1-1,-1 0 0,0 0 1,0-1-1,1 1 0,-1 0 1,0-1-1,1 1 1,-1 0-1,1-1 0,-1 1 1,1-1-1,-1 1 0,1-1 1,0 1-1,-1-1 0,1 1 1,-1-1-1,1 0 1,0 1-1,-1-1 0,1 0 1,0 1-1,0-1 0,1 0 1,-1 0 16,0 0-1,1 0 1,-1-1 0,1 1 0,-1-1-1,0 1 1,1-1 0,-1 1 0,0-1 0,0 0-1,1 1 1,-1-1 0,1-1 0,6-5 128,0-1 0,-1 1 0,7-11 0,-10 12-123,16-21 3,21-36 1,11-16-179,-48 74 85,4-4-445,-6 11 247,-1 8 134,-1-1 78,4 93-311,-2-91 376,-1 0-1,2 0 1,-1 0-1,2 0 1,-1 0-1,2-1 1,5 12-1,-9-21-10,-1 0-1,1 0 1,0 1-1,0-1 1,0 0-1,0 0 0,0 0 1,0 0-1,0 0 1,0 0-1,0 0 1,1 0-1,-1-1 1,0 1-1,1 0 1,-1-1-1,0 1 1,1-1-1,2 1 0,-2-1 15,1 0-1,0 0 0,-1 0 0,1 0 0,-1-1 1,1 1-1,-1-1 0,1 0 0,-1 1 0,4-3 0,3-1 41,-1-1-1,0 0 0,-1 0 1,1-1-1,8-9 0,0-1-58,-1-1-1,0-1 1,-2 0-1,14-22 1,35-82-38,-61 121-1,0-1 0,-1 1 0,1-1 0,0 1 0,0-1 0,0 1 0,0 0 0,0 0 0,0-1 0,0 1 0,1 0 0,-1 0 0,0 0 0,3-1 0,-3 2 8,0-1 1,0 1 0,0 0-1,0 0 1,0 0-1,0 0 1,0-1 0,0 1-1,0 1 1,0-1 0,0 0-1,0 0 1,0 0 0,0 0-1,0 1 1,0-1 0,2 1-1,2 2-32,1 1-1,-1 0 0,0 0 0,0 0 1,0 1-1,4 5 0,12 9 37,-17-16 67,1 0 0,-1 0 0,1 0 1,-1-1-1,1 0 0,0 0 1,0 0-1,0-1 0,8 2 0,-11-3-17,0 0 0,0 0 0,0 0 0,0 0 0,0 0-1,0-1 1,0 1 0,0-1 0,0 0 0,0 1 0,0-1-1,0 0 1,0 0 0,0 0 0,-1 0 0,1 0-1,0-1 1,-1 1 0,1 0 0,-1-1 0,1 1 0,-1-1-1,0 0 1,0 1 0,0-1 0,0 0 0,2-2 0,0-3 20,0 0 0,-1 0 1,1-1-1,-1 1 1,-1 0-1,1-1 0,-1-13 1,-3-54-34,1 63-76,1 0 7,0 6 16,0 0 0,-1 0 0,0 1 0,0-1 0,0 0 0,0 1-1,-1-1 1,0 1 0,-4-9 0,6 14 18,0-1 0,0 1 0,0-1 0,-1 1 0,1-1 0,0 1 0,0 0 0,0-1 0,-1 1 0,1-1 0,0 1 0,-1 0 0,1-1 0,0 1 0,-1 0 1,1-1-1,0 1 0,-1 0 0,1-1 0,0 1 0,-1 0 0,1 0 0,-1 0 0,1-1 0,-1 1 0,1 0 0,-1 0 0,1 0 0,0 0 0,-1 0 0,1 0 0,-1 0 0,1 0 0,-1 0 0,1 0 0,-1 0 0,1 0 0,-1 0 0,1 0 0,-1 1 0,1-1 0,0 0 0,-1 0 0,1 0 0,-1 1 0,1-1 0,0 0 0,-1 0 0,1 1 0,0-1 0,-1 0 0,1 1 0,0-1 0,-1 1 0,1-1 0,0 1 0,-3 3-41,1 0 0,-1 0-1,1 1 1,-2 7 0,-3 6 50,2 1 1,0 0 0,1 0-1,1 0 1,0 0-1,2 1 1,0-1-1,1 1 1,1-1 0,6 32-1,-5-44-112,0 0 1,1 0-1,-1-1 0,1 1 0,1-1 1,-1 1-1,1-1 0,0 0 0,1-1 1,-1 1-1,1-1 0,0 0 0,11 9 1,-13-12 11,0 0 1,0 0 0,0-1-1,0 1 1,0 0 0,0-1-1,1 0 1,-1 0-1,1 0 1,-1 0 0,1-1-1,-1 1 1,1-1 0,0 0-1,-1 0 1,1 0 0,-1 0-1,1-1 1,-1 1 0,1-1-1,-1 0 1,1 0 0,-1-1-1,0 1 1,1-1-1,-1 1 1,0-1 0,0 0-1,3-3 1,17-12-2069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4:54.94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61 0 6816,'-43'4'3072,"29"4"-2656,10-8-384,8 0-96,1 0-32,4 9 32,6-9-2208,-1 4 1248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4:55.30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33 318 9056,'-33'-12'4096,"37"-9"-3552,15 0 896,11 4-896,39-20 415,17 4-575,22-9 0,1 7-224,15-2-32,-2 11-64,6 5-192,-14 9 64,-15 8-4543,-18 8 2527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4:56.39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20 1060 3552,'-15'16'1263,"11"-6"2370,4-10-3574,0 0 0,0 0 1,0 0-1,0 0 0,0 0 1,0 0-1,1 0 0,1 0 423,1-1 0,-1 1 0,1-1-1,-1 0 1,1 0 0,-1 0-1,1-1 1,-1 1 0,0 0-1,0-1 1,1 0 0,-1 1 0,3-4-1,3-4 66,0 1 0,11-17-1,15-30 313,37-79 0,-25 44-588,105-181 641,-125 223-688,-3-2 0,22-60 0,-36 82-32,-1-1 0,-2 0 0,0-1 0,-2 1 0,0-44 0,-4 70-247,0-1-1,0 1 1,-1-1-1,1 1 1,-1-1-1,0 1 1,0-1-1,0 1 1,-3-6-1,4 8 37,0 0 0,-1 1 0,1-1 0,-1 1 0,1-1 0,0 1 0,-1 0 0,1-1 0,-1 1 1,0-1-1,1 1 0,-1 0 0,1-1 0,-1 1 0,1 0 0,-1 0 0,0-1 0,1 1 0,-1 0 0,0 0 0,1 0 0,-2 0 0,0 0-11,1 1 1,-1-1-1,0 1 0,1-1 0,-1 1 1,1 0-1,-1-1 0,1 1 0,-1 0 0,1 0 1,0 0-1,0 0 0,-2 2 0,-7 7-25,0 1 0,1 0 0,1 1 0,0 0 0,0 0 0,-6 14 0,1 4-46,-18 52 1,22-51 106,1 0-1,2 1 1,1 0 0,1 0 0,1 0 0,2 0 0,2 0 0,1 0 0,8 43-1,-6-50 88,2 0 0,1 0 1,19 43-1,-20-55 2,0-1 1,1 1-1,1-2 1,0 1-1,1-1 1,0-1-1,0 1 1,19 14-1,-22-21-10,-1 0-1,1-1 1,0 1 0,0-1-1,0 0 1,1-1-1,-1 0 1,1 0-1,-1 0 1,1-1 0,7 1-1,-9-2-20,0 1-1,0-1 1,0 0-1,0-1 1,-1 1 0,1-1-1,0 0 1,0 0-1,0-1 1,-1 0 0,1 1-1,-1-1 1,1-1-1,-1 1 1,0-1 0,7-5-1,-2-1-6,0 0 1,-1-1-1,-1 0 0,1 0 0,-2-1 0,1 0 0,4-13 1,31-86 32,-35 90-120,-2 6-25,0 0 1,-1 0 0,-1 0 0,0-1 0,0-20-1,-10 80-825,16 109 715,-7-143 183,0 1-1,0 0 1,1-1 0,1 0 0,0 0-1,8 16 1,-10-22 56,1 0 0,0 0 0,0-1 0,1 1 0,0-1 0,-1 0 0,1 0 0,1 0 0,-1-1 0,0 1 0,1-1 0,0 0-1,0-1 1,0 1 0,0-1 0,5 2 0,-9-3-49,0-1-1,0 0 1,1 0-1,-1 1 0,0-1 1,0 0-1,0 0 1,0 0-1,0 0 1,0 0-1,0 0 0,0 0 1,0-1-1,0 1 1,0 0-1,0-1 1,0 1-1,0 0 0,0-1 1,0 1-1,0-1 1,0 0-1,0 1 1,0-1-1,0 0 0,0 1 1,0-2-1,0 0 6,1 0 0,-1 0-1,0 0 1,0 0 0,0 0-1,0 0 1,-1 0 0,1-1-1,-1 1 1,1 0 0,-1-4-1,1-12 3,-1 0-1,-1 0 1,-1 0-1,-6-28 1,-23-66 34,29 107-66,-3-8-75,0 0-1,-1 0 1,0 0 0,-1 0-1,0 1 1,-15-18-1,20 28 16,-10-10-75,11 8 72,8 6-4,3 3 75,1-1 0,-1-1 1,1 0-1,-1 0 0,17 1 0,59 2 79,-57-5-20,102 0 246,-113-2-666,0-1 0,0-1 1,0 0-1,0-2 1,20-6-1,-32 8-305,-1 0 1,1 0-1,0 0 0,6-5 1,-11 7 356,1 0 1,-1 0 0,0 0-1,0 0 1,0 0-1,0 0 1,0 0 0,0 0-1,0 0 1,0-1 0,-1 1-1,1 0 1,0 0-1,-1-1 1,1 1 0,-1-1-1,1 1 1,-1-1-1,0 1 1,1 0 0,-1-1-1,0-2 1,-5-9-1929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4:56.75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25 93 6720,'-24'0'3040,"24"5"-2624,5-5 1024,4 0-864,29-5 416,10 2-608,37-10 160,13 1-320,12-5 64,-10 4-160,3-8-992,-14 7 480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4:59.55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1151 3392,'6'0'6812,"4"3"-4749,14 2-1130,-17-6-602,0 1 1,0-1 0,0-1-1,-1 1 1,1-1 0,7-3-1,39-19 953,-44 20-1108,10-6 69,-3 3-111,-1 0-1,-1-1 0,1-1 1,15-12-1,-13 5 29,-1 0 0,0-1 0,-1-1 0,-1 0 0,-1-1 0,22-40 0,46-132 275,-67 154-339,52-159 675,-62 182-523,0 0-1,-1 0 0,1-23 1,-3 37-245,-1-1 1,0 1 0,0 0 0,0-1-1,0 1 1,0 0 0,0-1 0,0 1-1,0 0 1,0-1 0,0 1 0,0-1-1,-1 1 1,1 0 0,0-1 0,0 1-1,0 0 1,0-1 0,0 1 0,-1 0-1,1-1 1,0 1 0,0 0 0,-1 0-1,1-1 1,0 1 0,0 0 0,-1 0-1,1-1 1,-1 1 0,1 0-9,-1 0-1,0 0 1,1 0 0,-1 1 0,1-1-1,-1 0 1,0 0 0,1 1 0,-1-1-1,1 0 1,-1 1 0,1-1 0,-1 1-1,1-1 1,-1 1 0,-17 23-225,14-17 218,1 1-1,0 0 0,0 0 0,-2 9 1,3-7 15,-11 50-19,2 0-1,3 2 0,0 77 1,7-116 60,2 80-214,0-92 191,0 0 0,1 0 1,0-1-1,1 1 0,0 0 0,1-1 0,5 12 1,-8-21-6,-1 0 0,1 0 0,-1 0 0,1 0 0,0 1 0,0-1 0,0 0 0,0 0 0,0 0 0,0 0 1,0-1-1,0 1 0,0 0 0,0 0 0,0-1 0,0 1 0,1 0 0,-1-1 0,0 0 0,1 1 0,-1-1 0,0 0 1,1 1-1,-1-1 0,0 0 0,1 0 0,-1 0 0,0 0 0,1 0 0,-1 0 0,0-1 0,1 1 0,-1 0 0,0-1 1,1 1-1,-1-1 0,0 1 0,0-1 0,0 0 0,1 0 0,0 0 0,3-3 25,1 0 0,-2 0 0,1-1 0,0 1 0,-1-1 0,0 0 0,0 0 0,5-9 0,67-140 121,9-16-18,-33 86-45,41-76 235,-82 140-237,-1 0 0,-1 0 1,-1-1-1,11-41 0,-15 38-77,0 0 1,-2 0-1,-1-1 1,-2-41-1,0 49-1,1 11 12,0 1 1,0-1-1,0 0 1,-1 1-1,0-1 1,0 1-1,-1-1 1,1 1-1,-1 0 1,-3-7-1,1 6-23,3 6-11,1-1-1,0 0 1,-1 0-1,0 0 1,1 1-1,-1-1 1,1 0-1,-1 1 0,0-1 1,0 0-1,1 1 1,-3-1-1,3 1 2,-1 0 0,0 0-1,0 0 1,1 0 0,-1 0 0,0 0-1,1 0 1,-1 1 0,0-1 0,1 0-1,-1 1 1,0-1 0,1 0 0,-1 1 0,1-1-1,-1 1 1,1-1 0,-1 1 0,1-1-1,-1 1 1,1-1 0,-1 1 0,0 1-1,-4 7 17,-1 0 0,1 0 0,1 0 0,-1 1-1,2 0 1,-1 0 0,-1 12 0,-5 11 55,-48 152 188,43-125-173,-9 69 1,7 117 48,13-159-132,3 32-30,2-51 300,-1-68-241,3-1 21,-1-1 0,0 1 1,0-1-1,-1 0 0,1 0 0,2-3 1,4-4 37,0-1-90,0-1 0,-1 0 0,0 0 1,-1 0-1,0-1 0,4-12 1,15-28 15,-13 31-21,1-3-28,18-23-1,-30 46 33,-1 0 1,1 0 0,0-1-1,0 1 1,-1 1-1,1-1 1,0 0 0,0 0-1,0 0 1,0 0-1,0 1 1,1-1 0,-1 0-1,0 1 1,0-1-1,0 1 1,0 0-1,1-1 1,-1 1 0,0 0-1,0 0 1,1-1-1,-1 1 1,0 0 0,1 0-1,-1 1 1,0-1-1,0 0 1,1 0-1,-1 1 1,0-1 0,0 0-1,1 1 1,-1-1-1,0 1 1,0 0 0,0-1-1,0 1 1,0 0-1,0 0 1,1 0-1,3 4-20,-1 0 0,1 0 0,-1 0-1,0 0 1,-1 0 0,4 8 0,9 15 49,40 69-122,-52-92 101,0 1 1,0-1 0,1 0 0,0 0-1,-1 0 1,2-1 0,-1 0 0,0 0-1,1 0 1,10 5 0,-11-7 7,-1-1-1,1 1 1,0 0-1,0-1 1,0 0 0,0 0-1,0-1 1,0 0 0,0 1-1,0-2 1,0 1-1,0 0 1,0-1 0,8-2-1,-9 1 1,1 0 0,-1 0 0,0 0 0,0 0 0,0-1 0,0 1 0,0-1 0,-1 0 0,1 0-1,-1-1 1,0 1 0,0-1 0,0 0 0,0 0 0,-1 0 0,1 0 0,-1 0 0,0 0 0,0-1 0,1-4 0,3-10 96,-2 0 1,0 0 0,2-28-1,-5 39-102,2-15 82,-1-1 1,-1 1-1,-1 0 1,-1 0-1,-4-25 1,4 43-101,0-1 1,-1 1 0,1 0 0,-1 0 0,-4-8 0,6 13 1,-1-1 1,1 1-1,0-1 0,0 1 1,-1-1-1,1 1 1,0-1-1,-1 1 0,1-1 1,0 1-1,-1 0 0,1-1 1,-1 1-1,1 0 1,-1-1-1,1 1 0,-1 0 1,1 0-1,-1-1 0,1 1 1,-1 0-1,1 0 1,-1 0-1,1 0 0,-1-1 1,1 1-1,-1 0 1,0 0-1,1 0 0,-1 0 1,1 1-1,-2-1 0,1 0-4,0 1-1,0 0 0,0-1 0,0 1 1,0 0-1,1-1 0,-1 1 0,0 0 1,0 0-1,1 0 0,-1 0 0,0 0 1,1 0-1,-1 0 0,0 2 1,-3 6-39,1 1 0,0 0 1,1 0-1,0 0 0,-1 16 1,1-1-54,3 31 0,0-40 74,1 0 1,0-1-1,1 1 1,1-1-1,0 0 1,1 0-1,8 16 1,-9-23 11,1 0 1,-1 0 0,2 0 0,-1-1 0,1 1 0,0-2 0,0 1-1,1 0 1,0-1 0,0-1 0,0 1 0,1-1 0,12 7 0,-3-5-10,0 0-1,1-1 1,-1-1 0,36 5 0,-35-8-1414,0 0 0,32-3 0,-47 1 1187,0 0-212,-1 0 0,1 0 0,-1-1 0,1 1 1,-1 0-1,1-1 0,-1 0 0,0 0 0,1 0 0,-1 0 0,4-2 1,5-6-1953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4:59.88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29 0 7296,'-28'0'3328,"47"0"-2912,0 0 1696,9 0-1248,25 0 768,8 9-928,11-9-129,-8 4-351,17-4-64,-4 0-96,12 0 96,-4 5-96,5-5-3199,-10 3 1727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5:01.31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478 42 3232,'0'0'3402,"0"-10"636,0 9-3841,0 0-1,0 0 1,0-1 0,-1 1 0,1 0 0,0 0 0,0 0-1,-1 0 1,1 0 0,-1 0 0,1 0 0,-1 0 0,1 0-1,-1 0 1,0 0 0,1 0 0,-1 0 0,0 0 0,0 0 0,0 0-1,1 1 1,-1-1 0,0 0 0,0 1 0,0-1 0,0 1-1,0-1 1,0 1 0,-1-1 0,1 1 0,0 0 0,0-1 0,0 1-1,0 0 1,0 0 0,-2 0 0,-4 0 123,0 0 1,0 0-1,1 1 0,-13 3 1,4 0-158,-1 0 0,1 2 0,1-1 0,-1 2 1,1 0-1,0 1 0,1 0 0,0 1 0,-19 17 1,0 4 20,1 2 1,-30 40 0,38-43 33,-28 45-1,44-63-308,0 1 0,2 1 0,-1-1 0,1 1 0,1 0 0,1 0 0,-4 18 0,7-30 79,0 1 1,0 0-1,0-1 0,0 1 1,0 0-1,0-1 0,0 1 1,1 0-1,-1-1 1,0 1-1,1 0 0,-1-1 1,1 1-1,0-1 0,0 1 1,0-1-1,-1 0 0,1 1 1,0-1-1,1 0 0,-1 1 1,0-1-1,0 0 0,0 0 1,1 0-1,-1 0 0,1 0 1,-1-1-1,1 1 1,-1 0-1,1 0 0,-1-1 1,3 1-1,2 1 49,1-1 0,-1 0-1,0 0 1,1-1 0,-1 0 0,1 0 0,7-1 0,4-1 22,0-2 1,0 1 0,-1-2-1,1 0 1,-1-2-1,0 1 1,-1-2 0,0 0-1,0-1 1,-1-1 0,0 0-1,0-2 1,-1 1 0,-1-1-1,0-1 1,0-1-1,-2 1 1,1-2 0,-2 0-1,0 0 1,12-26 0,-15 23 38,-1 0 1,-1 0 0,-1 0-1,-1-1 1,0 1 0,-1-1-1,-1-22 1,-1 36-74,0 1-18,0 0 0,0 1 0,0-1 0,0 0 0,-1 1 0,1-1 1,-1 0-1,0 1 0,-3-6 0,-2 2-60,5 7 46,1 0 0,0 0 0,0 0 0,0 0 0,0 0 1,-1 0-1,1 0 0,0 0 0,0 0 0,0 0 1,0 0-1,-1 0 0,1 0 0,0 0 0,0 0 0,0 0 1,0 0-1,0 0 0,-1 0 0,1 0 0,0 0 0,0 0 1,0 1-1,0-1 0,0 0 0,-1 0 0,1 0 0,0 0 1,0 0-1,0 0 0,0 0 0,0 1 0,0-1 0,0 0 1,0 0-1,0 0 0,0 0 0,0 1 0,0-1 1,0 0-1,-1 0 0,0 10-113,1-6 68,-2 12 32,1 0-1,0 1 1,2-1-1,0 1 1,0-1-1,6 22 1,-1-14 56,1-1-1,1 1 1,18 35 0,-20-48 0,0 0 0,0-1-1,1 1 1,1-1 0,0-1 0,12 13 0,-18-21-2,-1 0 0,1 0 0,-1 1 1,1-1-1,-1 0 0,1-1 1,0 1-1,0 0 0,-1 0 0,1-1 1,0 1-1,0-1 0,0 1 1,0-1-1,-1 0 0,1 0 0,0 0 1,0 0-1,0 0 0,0 0 1,0-1-1,0 1 0,-1 0 0,1-1 1,0 0-1,0 1 0,0-1 1,-1 0-1,3-1 0,-1 0 4,1-1 0,-1 0 0,1 0 0,-1 0-1,0 0 1,0 0 0,0-1 0,-1 0 0,1 1 0,-1-1-1,3-6 1,5-18 17,-1 0 0,7-38 1,12-105 194,-24 140-197,2-6 108,-5 37-256,0 4 37,2 12 13,2 21-24,-3-16 45,2 1 0,0-1 0,10 28 0,-10-37 14,0-1 1,1 1 0,0-1-1,1 0 1,1-1 0,0 0 0,11 13-1,-16-20 15,1 0 0,0 0-1,0-1 1,0 1 0,0-1-1,0 0 1,0 0 0,1 0-1,-1 0 1,1-1 0,-1 1 0,1-1-1,0 0 1,0 0 0,-1 0-1,1-1 1,0 1 0,0-1-1,0 0 1,0 0 0,0 0-1,0-1 1,-1 1 0,8-3 0,0-1 44,0-1 0,0 0 0,0-1 0,0 0 0,-1 0 0,16-14 0,-6 2 25,34-39-1,41-60-121,-80 95-21,7-6 122,-21 27-43,-1 1-1,1 0 1,-1 0-1,1-1 1,-1 1-1,1 0 1,-1 0-1,1 0 1,-1 0-1,1-1 1,-1 1-1,1 0 1,-1 0-1,1 0 1,-1 0-1,1 0 1,-1 0-1,1 1 1,-1-1-1,1 0 1,-1 0-1,1 0 1,-1 0 0,1 1-1,-1-1 1,1 0-1,-1 0 1,1 1-1,-1-1 1,0 0-1,1 1 1,-1-1-1,1 1 1,12 14 162,-1 3-69,-1 1-1,-2 0 1,12 30-1,1 4-42,-13-34-286,1-1 1,0 0 0,1 0 0,25 28 0,-31-39-16,-5-6-54,0-1 0,0 1 0,0-1 0,1 1 0,-1-1 0,0 1 0,0-1 0,1 1 0,-1-1 0,0 0 0,1 1 0,-1-1 0,0 0 1,1 1-1,-1-1 0,0 0 0,1 1 0,-1-1 0,1 0 0,-1 0 0,1 1 0,-1-1 0,1 0 0,-1 0 0,0 0 0,1 0 0,-1 0 0,1 0 0,-1 0 0,1 0 0,-1 0 0,1 0 0,-1 0 0,1 0 0,5-1-2515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5:01.67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58 100 8320,'-43'-24'3744,"34"6"-3232,4 6-448,10 3-128,0-12-1024,4 6 608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5:04.60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306 1256 2976,'-12'7'971,"9"-3"-1168,1 3 4343,0-4-2128,-5 15 134,7-17-2106,0 0 1,0 0 0,0 0 0,0 0 0,0 0-1,0-1 1,-1 1 0,1 0 0,0 0-1,0 0 1,-1 0 0,1-1 0,-1 1 0,1 0-1,-1 0 1,1-1 0,-1 1 0,1 0 0,-1-1-1,0 1 1,1-1 0,-1 1 0,0-1-1,0 1 1,1-1 0,-1 1 0,-1 0 0,2-2 145,1 1-1,-1 0 1,1 0 0,-1 0 0,1 0 0,-1-1 0,1 1 0,-1 0 0,0 0 0,1-1 0,-1 1 0,1 0 0,-1-1 0,0 1-1,1 0 1,-1-1 0,0 1 0,1-1 0,-1 1 0,0 0 0,1-2 0,6-15 1351,1-27-1104,-7 41-313,18-151 1207,6 16-458,15-109-107,-11-217 603,-30 427-950,-9-51 0,10 88-430,0-1-1,0 1 0,0-1 1,0 0-1,0 1 0,0-1 1,0 1-1,0-1 0,0 1 1,0-1-1,-1 0 0,1 1 1,0-1-1,0 1 0,-1-1 1,1 1-1,0-1 0,-1 1 1,1 0-1,-1-1 0,1 1 1,0-1-1,-1 1 0,1 0 1,-1-1-1,1 1 0,-1 0 1,1 0-1,-1-1 0,0 1 1,0 0-16,0 1 0,0-1 0,0 1 0,0 0 0,0-1 0,1 1 0,-1 0 0,0 0 0,0-1 0,1 1 0,-1 0 1,0 0-1,1 0 0,-1 0 0,1 0 0,-1 0 0,1 0 0,0 0 0,-1 0 0,1 0 0,0 1 0,-6 18-169,-5 38-1,8-39 174,-41 269-27,-25 110 282,-58 66-250,82-329 23,-14 41 877,53-160-725,6-16-111,0-3-17,13-25-8,-7 18-45,0 1 0,0 0 0,1 1 0,1-1 0,10-9 0,47-34-122,-36 29 106,4-5-18,-1-2 1,30-36-1,51-74-138,-8 10 304,18-2 78,-88 98-194,66-48 0,-94 77 72,1 0-1,15-7 1,-23 12-76,0 0-1,0 1 0,0-1 1,0 1-1,1-1 0,-1 1 1,0-1-1,0 0 0,0 1 1,0-1-1,0 1 0,0-1 1,0 1-1,0-1 0,0 0 1,-1 1-1,1-1 0,0 1 1,0 0-1,-19 45-475,10-25 467,-10 33 1,9-19 19,-14 58 28,22-81-57,0-1 0,1 1 1,0-1-1,1 1 0,1-1 0,1 13 0,-2-22 38,1 1 0,-1-1 0,1 1 0,0-1 0,-1 1-1,1-1 1,1 1 0,-1-1 0,0 0 0,1 1 0,-1-1 0,1 0 0,-1 0 0,1 0 0,0 0 0,0-1 0,0 1-1,0 0 1,0-1 0,0 1 0,1-1 0,-1 0 0,0 0 0,1 0 0,-1 0 0,1 0 0,-1 0 0,1-1 0,2 1 0,0 0 9,0-1 1,0 0-1,0-1 1,0 1 0,0-1-1,0 0 1,0 0 0,0 0-1,0-1 1,-1 1-1,1-1 1,0 0 0,-1-1-1,7-4 1,-5 2 37,0 0-1,0 0 1,-1-1-1,1 0 1,-1 0 0,-1-1-1,1 1 1,-1-1-1,0 0 1,-1 0 0,1 0-1,-2-1 1,5-13 0,-4 7 25,0 0 0,-1 0 0,-1 0 1,0 0-1,-1 0 0,0 0 0,-3-14 1,1 17-53,0 0 0,0 0 0,-1 0 0,-8-18 0,8 24-14,1 0 1,-1 0-1,0 0 0,-1 0 1,1 0-1,-1 1 0,0-1 1,0 1-1,0 0 0,-1 1 1,-5-5-1,4 4 55,-27-16-189,30 19 15,-1-1 1,1 0-1,0 1 0,-1 0 0,1 0 0,-1 0 1,-6-1-1,10 2 94,0 0 0,0 0 0,0 0 0,0 0 0,0 0 0,0 0 0,0 0 0,0 0 0,0 0 0,0 0 0,0 0 0,1 0 0,-1 1 0,0-1 0,0 0 0,0 0 0,0 0 0,0 0 0,0 0 0,0 0 0,0 0 0,0 0 0,0 0 0,0 0 0,0 0 0,0 0 0,0 0 0,0 0 0,0 1 0,0-1 0,0 0 0,0 0 0,0 0 0,0 0 0,0 0 0,0 0 0,0 0 0,0 0 0,0 0 0,0 0 0,-1 0 0,1 0 0,0 0 0,0 0 0,0 0 0,0 0 0,0 1 0,0-1 0,0 0 0,0 0 0,0 0 0,0 0 0,0 0 0,0 0 0,0 0 0,0 0 0,0 0 0,0 0 0,-1 0 0,11 6-133,17 7 61,-15-8 75,1-2 0,-1 0 0,1 0-1,0-1 1,22 1 0,-1 0 1057,-28-6-1430,4 0 310,1-1 0,16-8 0,-1 0-12,-11 5 81,-1-1 1,26-18-1,-30 19 70,0 0 0,1 0 0,0 1 0,0 1 0,0-1 0,17-4 0,-28 10-70,1 0 0,-1 0 0,1-1 0,-1 1 1,1 0-1,-1 0 0,1-1 0,-1 1 1,0 0-1,1-1 0,-1 1 0,1-1 0,-1 1 1,0 0-1,1-1 0,-1 1 0,0-1 1,0 1-1,1-1 0,-1 1 0,0-1 1,0 0-1,1 0 0,-1 1 1,0 0-1,0 0 1,0-1 0,0 1-1,0 0 1,0 0-1,0-1 1,0 1 0,0 0-1,1 0 1,-1-1-1,0 1 1,0 0-1,0 0 1,0 0 0,1-1-1,-1 1 1,0 0-1,0 0 1,0 0-1,1 0 1,-1 0 0,0-1-1,0 1 1,1 0-1,-1 0 1,-5 17-246,-10 105 259,15-106-10,-1-1 0,2 1 0,0 0-1,1 0 1,6 26 0,-6-35 17,-1-3-3,1 1 1,-1-1-1,1 1 1,0-1-1,0 0 0,3 6 1,-4-9-16,0 0 0,0 0 0,0 0 1,0 0-1,0 0 0,1-1 0,-1 1 0,0 0 0,0 0 1,1-1-1,-1 1 0,0-1 0,1 1 0,-1-1 0,1 1 1,-1-1-1,1 0 0,-1 0 0,1 0 0,-1 0 1,0 0-1,1 0 0,-1 0 0,3-1 0,0 0 40,0 0 1,1 0-1,-1-1 0,0 0 0,0 0 1,1 0-1,-2 0 0,1-1 0,7-4 1,30-32 263,-30 27-145,2-1-50,-7 6-141,1 0-1,0 0 1,11-7-1,-17 13 40,0 0 1,0 0-1,0 0 0,0 0 0,0 0 0,0 0 0,0 0 1,0 0-1,0 0 0,0-1 0,-1 1 0,1 0 0,0-2 1,7-9 70,0 2-55,-7 8-16,1 0 1,-1 0-1,1 0 0,-1 1 0,1-1 0,0 1 0,2-3 0,92-66 187,-80 60-141,-1-1-1,0-1 1,-1-1-1,0 0 1,-1 0-1,-1-2 0,0 1 1,-1-2-1,17-29 1,-5-5 82,-2-2 1,-3 0 0,19-82-1,-18 51-74,30-156 278,-48 232-309,-1 3-46,1 1 1,0-1 0,-1 0-1,0 1 1,0-1 0,0 0-1,-1 1 1,1-1-1,-2-6 1,2 10 6,-1 0 0,1 0 0,0 0 0,0 0 1,0 0-1,-1 0 0,1 0 0,0 0 0,0 0 0,0 0 0,0 0 0,-1 0 0,1 0 0,0 0 0,0 0 0,0 0 0,-1 0 0,1 0 1,0 0-1,0 0 0,0 0 0,0 0 0,-1 0 0,1 1 0,0-1 0,0 0 0,0 0 0,0 0 0,0 0 0,0 0 0,-1 0 1,1 1-1,0-1 0,0 0 0,0 0 0,0 0 0,0 0 0,0 1 0,0-1 0,0 0 0,0 0 0,0 0 0,0 1 0,0-1 0,-7 15-93,1-1 0,1 1 0,0 1 0,-3 23-1,-5 66 77,10-74 36,-10 277-216,15-263 250,10 67-1,17 41 104,-26-134-206,36 155-165,-21-101-2310,-18-72 2173,1 1 0,-1 0 0,0-1 0,1 1 0,0-1 0,-1 1 0,1-1 0,0 1 0,1 2 0,5 1-4243,-3-1 2180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4:12.95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0 713 2720,'0'1'491,"0"0"0,0-1 1,0 1-1,0 0 0,0-1 0,0 1 1,1 0-1,-1 0 0,0-1 0,0 1 1,0 0-1,1-1 0,-1 1 1,0 0-1,1-1 0,-1 1 0,2 2 1966,0-2-1966,-2-1-277,1 0-1,0 1 1,0-1 0,-1 0 0,1 0-1,0 0 1,0 0 0,-1 0 0,1 0-1,0 0 1,0 0 0,0 0-1,-1 0 1,1 0 0,0 0 0,0-1-1,0 1 1,5-3-120,0 0-1,0 0 1,-1-1-1,6-4 1,-7 6 697,4-5-607,-1 0-1,1 0 1,-1-1 0,0 0 0,-1 0 0,0 0-1,0-1 1,-1 0 0,7-16 0,3-12 19,13-45 0,-21 60-170,10-34-43,36-107 163,-40 131-122,1 1-1,35-58 1,-44 81-55,0 1 1,1 0 0,0 0 0,1 0-1,-1 1 1,1 0 0,1 0 0,-1 0-1,1 1 1,0 0 0,0 1 0,0 0-1,1 0 1,-1 1 0,1 0 0,0 0-1,0 1 1,0 0 0,0 1 0,1 0-1,-1 1 1,0-1 0,0 2 0,11 0-1,-8 1 20,-1-1 0,1 2 0,-1 0 0,0 0 0,0 0-1,0 2 1,13 6 0,-18-8 12,0 1-1,1 0 1,-1 1-1,-1-1 1,1 1-1,-1 1 1,1-1-1,-1 1 0,-1-1 1,1 1-1,-1 1 1,4 7-1,-4-6 17,-1-1 0,0 1 1,-1 0-1,0-1 0,0 1 0,0 0 0,-1 1 0,0-1 0,-1 0 0,0 0 0,0 0 0,-2 10 0,1-12 26,-1-1-1,1 1 1,-1-1 0,0 0-1,0 0 1,-1 0 0,1 0 0,-1 0-1,0-1 1,-1 1 0,1-1-1,-1 0 1,0 0 0,0 0-1,0 0 1,0 0 0,-1-1 0,1 0-1,-7 3 1,-11 5 29,0-2 0,0 0-1,-1-2 1,0 0 0,-1-2 0,1 0 0,-1-2-1,-36 1 1,56-4-88,0 0 0,0 0 1,-1 0-1,1-1 0,0 1 0,0-1 0,0 0 0,0-1 0,0 1 0,-7-4 0,-8-9-3061,13 9 1278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5:04.96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48 6 10400,'-37'3'4704,"32"-6"-4096,0-3 799,10 12-895,0-6-1664,4 3 929,5-3-1281,0 5 832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5:06.42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119 73 4064,'-5'2'16321,"0"-9"-15443,2 0 140,3 7-922,0-1 0,0 1 1,0 0-1,-1-1 0,1 1 0,0-1 0,0 1 0,-1 0 0,1-1 0,0 1 0,0 0 0,-1-1 0,1 1 0,0 0 0,-1 0 0,1-1 0,0 1 0,-1 0 0,1 0 0,-1-1 0,1 1 0,0 0 0,-1 0 0,1 0 0,-1 0 0,1 0 0,-1 0 0,1 0 0,0 0 0,-1 0 0,1 0 0,-1 0 0,0 0 0,-25-15 1904,24 15-1964,1 0-1,-1 0 1,1 0 0,-1-1 0,1 1-1,-1-1 1,1 1 0,-1-1 0,1 0-1,0 1 1,-1-1 0,1 0 0,0 0-1,-3-2 1,-6-4-279,10 7 62,-1 0 0,1-1 0,-1 1 1,1 0-1,-1 0 0,1-1 0,-1 1 0,1 0 0,-1 0 0,1 0 0,-1 0 0,1 0 0,-1 0 1,1 0-1,-1-1 0,1 2 0,-2-1 0,-4-1-3576,-12-17-9709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6:45.49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58 374 3136,'2'-5'657,"-1"0"1,1 0-1,-1 0 1,-1 0-1,1 0 0,-1 0 1,0-1-1,0 1 1,0 0-1,-1 0 0,0 0 1,0 0-1,0 0 1,-3-5-1,4 9-575,0 1-1,0-1 1,0 0 0,0 1 0,-1-1-1,1 0 1,0 1 0,0-1-1,0 0 1,0 1 0,0-1 0,0 0-1,1 1 1,-1-2 0,1-8 943,-14 277 1726,8-190-2164,-4 105 522,1-86-895,5-83 82,3-12-278,-1-1 1,1 0-1,0 1 1,0-1-1,-1 1 1,1-1-1,0 1 1,0-1-1,0 1 0,0-1 1,-1 0-1,1 1 1,0-1-1,0 1 1,0-1-1,0 1 1,0-1-1,0 1 1,1-1-1,-1 1 1,0-1-1,0 1 0,0-1 1,0 1-1,0-1 1,1 1-1,0 0 356,-1-3-210,-1-1 0,1 1 0,-1 0 0,1 0-1,-1 0 1,0-1 0,0 1 0,-1-3 0,-6-15 3,6-4-10,0 0-1,2 0 1,0-1-1,2 1 1,6-29-1,5-45-121,-2 16 65,2 1 1,26-82-1,-35 150-123,1 0 0,0 0 1,0 1-1,2 0 0,-1 0 0,1 1 0,1-1 1,0 2-1,1-1 0,16-15 0,-22 24 19,0 0-1,0-1 1,0 1-1,0 0 1,0 1-1,1-1 1,-1 1 0,1-1-1,-1 1 1,1 0-1,0 0 1,-1 1-1,1-1 1,0 1-1,6-1 1,-7 2-1,-1-1-1,0 1 1,1 0 0,-1-1 0,0 1-1,1 0 1,-1 0 0,0 1 0,0-1-1,0 0 1,0 1 0,0-1 0,0 1-1,0-1 1,-1 1 0,1 0 0,-1 0-1,1 0 1,-1 0 0,0 0 0,1 0-1,-1 0 1,0 1 0,0-1 0,0 4-1,5 12-3,-2 0-1,0 0 1,-2 1-1,0-1 1,0 35 0,-4-24 91,-1 1 1,-12 56 0,11-76-29,0 1 0,0 0-1,-1-1 1,0 0-1,-10 14 1,8-13-13,1-4 31,1 0-1,-1 0 1,0-1-1,0 0 1,0 0 0,-1-1-1,0 0 1,0 0 0,-9 4-1,9-4-51,7-5-21,-1 0 0,1 0 0,0 0 0,0 0 0,-1 0 1,1 0-1,0 1 0,-1-1 0,1 0 0,0 0 0,-1 0 0,1 0 0,0 0 0,-1 0 1,1 0-1,0 0 0,0 0 0,-1-1 0,1 1 0,0 0 0,-1 0 0,1 0 0,-1 0 1,1-1-6,0 1 1,-1 0 0,1 0 0,0 0 0,-1-1-1,1 1 1,0 0 0,-1 0 0,1-1 0,0 1 0,-1 0-1,1-1 1,0 1 0,0 0 0,-1-1 0,1 1-1,0-1 1,0 1 0,0 0 0,0-1 0,0 1-1,-1 0 1,1-1 0,0 1 0,0-1 0,0 1 0,0-1-1,0 1 1,1-1-1,-1 0 0,0 0 0,1 1 0,-1-1 0,1 0 0,-1 1 0,1-1 0,-1 0 0,1 1 0,-1-1 0,1 1 0,-1-1 0,2 0 0,1-1-9,0 0 1,-1 1-1,1 0 0,0-1 1,0 1-1,0 0 0,4-1 1,-2 2-1,0 0 0,0 0 0,0 0 0,1 1 0,-1-1 0,0 1 0,0 0 0,0 1 0,0-1 0,0 1 0,0 0 0,-1 1 0,1-1 0,-1 1 0,1 0 0,-1 0 0,8 6 0,-4 0-2,1-1 0,-1 1 0,-1 0 0,1 1 0,-2-1-1,11 20 1,-14-22 31,0 0-1,0 0 0,-1 0 1,0 0-1,0 1 1,-1-1-1,0 0 0,1 12 1,-2-15 19,0 0-1,-1 1 1,1-1 0,-1 0 0,0 0-1,0 1 1,0-1 0,-1 0 0,1 0-1,-1 0 1,0 0 0,0-1 0,-1 1-1,1 0 1,-1-1 0,-3 4 0,-3 2 27,0 0 1,-1-1 0,-20 13 0,23-17-39,1-1 0,-1 0 0,1 0 1,-1-1-1,0 0 0,0 0 0,0-1 0,-11 2 0,12-3 3,0 1 0,0-1-1,-1 0 1,1 0 0,0-1-1,0 1 1,0-1 0,0-1-1,0 1 1,1-1 0,-1 0-1,0-1 1,1 1 0,-1-1-1,-9-7 1,15 10-27,-1 0-1,1 0 1,0 0 0,0-1-1,-1 1 1,1 0 0,0 0-1,0-1 1,-1 1 0,1 0-1,0 0 1,0-1 0,0 1-1,0 0 1,-1-1 0,1 1-1,0 0 1,0 0 0,0-1-1,0 1 1,0 0 0,0-1-1,0 1 1,0 0 0,0-1-1,0 1 1,0 0 0,0-1-1,0 1 1,0 0 0,0-1-1,0 1 1,1 0 0,-1-1-1,0 1 1,0 0 0,0 0-1,0-1 1,1 1 0,-1 0-1,0 0 1,0-1 0,0 1-1,1 0 1,-1 0 0,1-1-1,16-8-153,-11 6 123,0 0 3,-1 1 1,1-1-1,-1 1 0,1 1 0,9-3 0,9-2-47,-2 0 42,24-4 1,18-5 50,-14 2-30,101-13 0,-103 20 31,-16 3-23,40 1 0,-67 2 2,-5 0-65,-1 1 76,0 1 0,0 0-1,0-1 1,0 1 0,0 0 0,0-1 0,0 1-1,0 2 1,-4 9-15,2-8-4,1 1 1,0-1-1,0 1 0,1 0 0,0-1 0,0 1 1,0 0-1,0 0 0,1 0 0,0 0 0,0 0 1,1 0-1,0 0 0,0-1 0,0 1 0,1 0 1,3 9-1,-3-10 23,0 0 0,0 0 0,1 0-1,0 0 1,0 0 0,0-1 0,0 1 0,1-1 0,-1 0 0,1 0 0,0 0-1,1-1 1,-1 1 0,0-1 0,1 0 0,0 0 0,0-1 0,0 1 0,6 1 0,-8-3 9,0-1 1,0 0 0,0 1 0,0-1 0,0-1 0,0 1 0,0 0 0,0-1 0,0 1 0,-1-1-1,1 0 1,0 0 0,0 0 0,-1-1 0,1 1 0,0 0 0,-1-1 0,0 0 0,1 1-1,-1-1 1,0 0 0,0 0 0,0-1 0,2-1 0,-1 0 30,0 0-1,0 0 1,0-1 0,0 1-1,-1-1 1,0 1 0,0-1-1,0 0 1,-1 0 0,1 0-1,-1 0 1,0 0 0,0-7 0,-1 7-58,-1 0 1,0 0-1,0 0 1,0 0 0,0 0-1,-1 1 1,0-1-1,0 0 1,0 1 0,0-1-1,-1 1 1,0 0-1,0 0 1,0 0 0,0 0-1,-1 0 1,1 1-1,-1-1 1,-7-4 0,2 2-12,1 1 0,-1 0 0,-1 0 0,1 0 1,-1 2-1,0-1 0,1 1 0,-20-3 1,19 3 5,8 3 1,1-1 1,-1 1-1,1-1 0,-1 1 1,1 0-1,-1 0 1,1 0-1,-1 0 1,0 0-1,1 0 0,-1 0 1,-2 1-1,-2 0-221,13-1 80,19 6 94,33 3-1,-45-8 62,0-1 1,0 0-1,0-1 0,0 0 1,0-1-1,0-1 0,23-7 1,-13 2 187,-14 5-160,-1-1 0,1 1 0,-1-2 0,11-5 0,-11 4-45,-7 6 31,-1-1 0,1 0 0,0 0 0,-1 0 0,1 0 0,-1 0 0,0 0 0,1-1 0,-1 1 0,0 0 0,0-1 0,0 1 0,2-3 0,-3 4-17,0 0 1,0 0-1,0 0 0,0 0 0,0 0 0,0 0 1,0 0-1,0 0 0,1 1 0,-1-1 0,0 0 1,0 0-1,0 0 0,0 0 0,0 0 0,0 0 1,0 0-1,0 0 0,0 0 0,0 0 0,1 0 1,-1 0-1,0 0 0,0 0 0,0 0 0,0 0 1,0 0-1,0 0 0,0 0 0,0 0 0,0 0 1,1 0-1,-1 0 0,0 0 0,0 0 0,0 0 1,0 0-1,0 0 0,0 0 0,0 0 0,0 0 0,1 0 1,-1 0-1,0 0 0,0 0 0,0-1 0,0 13-169,-2-4 154,1 0 0,0 0 0,1 0 0,0 0 0,2 13 0,-1 10 36,-1-18 49,-1-3-19,1 0 0,0 0 0,1-1 0,0 1 0,1 0 0,5 16 0,-7-25-37,1-1 0,-1 0 1,1 1-1,0-1 1,-1 0-1,1 0 1,0 0-1,-1 1 1,1-1-1,0 0 1,-1 0-1,1 0 1,0 0-1,0 0 1,-1-1-1,1 1 1,0 0-1,-1 0 1,1 0-1,0 0 1,-1-1-1,1 1 1,-1 0-1,1-1 0,0 0 1,1 1 57,5-4 0,0 0 1,0 0 0,0-1 0,-1 1 0,0-1 0,0-1-1,0 1 1,-1-1 0,10-13 0,-6 8-40,1 0-1,12-10 1,-18 18-54,0-1-1,-1 0 1,1 0 0,-1 0-1,0 0 1,0-1-1,4-8 1,1 0-112,33 74-491,-37-57 643,0 0 1,0 0-1,0 0 0,0 0 0,0 0 0,1-1 1,0 0-1,0 0 0,0 0 0,0 0 0,0-1 1,0 0-1,1 0 0,-1-1 0,1 1 0,-1-1 1,1 0-1,0-1 0,7 1 0,-6-2 15,1 1 0,0-1-1,-1-1 1,1 1 0,-1-1 0,0-1 0,12-4-1,47-29 270,-29 14-236,-1 0-62,13-6-4,-48 28-20,0-1 1,0 1 0,0-1 0,0 1-1,1 0 1,-1-1 0,0 1 0,0 0 0,0 0-1,0 0 1,0 0 0,1 0 0,-1 0-1,0 0 1,0 0 0,0 0 0,0 1 0,1-1-1,-1 0 1,0 1 0,0-1 0,0 1-1,2 0 1,-2 1 6,1-1 0,-1 1 1,1-1-1,-1 1 0,0 0 0,1 0 0,-1 0 0,0-1 0,0 1 0,-1 0 0,2 5 0,1 2 7,-1 1-1,0 0 1,-1-1-1,0 17 1,-1 3 559,0-28-399,9-18 218,15-18-274,28-59-1,-26 51-482,-25 41 125,0 9 108,2 7 94,0 0-1,-1-1 1,1 19 0,1 3 19,-4-32 56,1 1-1,0-1 0,-1 1 1,1-1-1,1 0 1,-1 1-1,0-1 0,1 0 1,0 0-1,3 6 1,-3-8-2,-1 1 1,0-1-1,1 0 1,-1 0-1,1 0 1,-1 0-1,1 0 1,-1 0-1,1 0 1,0 0-1,-1-1 1,1 1-1,0-1 1,-1 1-1,1-1 1,0 0-1,0 0 1,0 1-1,-1-1 1,1-1-1,3 1 1,19-4-10,-1-2 1,0 0 0,25-11-1,34-9-21,18-3 128,-51 13-250,-22 7 198,43-21-1,-34 11-82,-35 18 178,-2 1-82,-6 2-102,-15 7-237,6-2 184,0 1 0,0 0 0,1 1 0,0 1 0,0 0 0,1 1 0,0 1 0,-14 17 0,26-27 87,0 0 0,0 1 0,0-1 0,1 1 0,-1 0 0,1 0 0,0-1 0,0 1-1,0 0 1,0 0 0,0 0 0,0 4 0,1-5-6,0-1 1,0 0-1,1 1 1,-1-1-1,0 1 0,0-1 1,1 0-1,-1 1 0,1-1 1,-1 0-1,1 1 0,0-1 1,-1 0-1,1 0 0,0 0 1,0 0-1,0 0 1,0 0-1,0 0 0,0 0 1,0 0-1,0 0 0,0 0 1,1 0-1,-1-1 0,0 1 1,3 0-1,1 1 27,0 0 1,1-1-1,-1 0 0,0 0 1,1 0-1,-1-1 0,1 0 1,-1 0-1,1 0 0,-1-1 0,1 0 1,-1 0-1,0 0 0,1 0 1,-1-1-1,0 0 0,0 0 0,0-1 1,5-2-1,2-3-3,0 0 0,-1 0 0,1-1 0,-2-1 0,1 1 0,9-13 0,-12 12-33,-1 0-1,0-1 1,-1 1-1,0-1 1,8-22-1,13-59 215,-11 29-223,-4-2 1,-2 0-1,-3 0 0,-3 0 0,-3-1 1,-9-74-1,8 134 19,0 3-78,-1-1 0,1 1 1,-1-1-1,0 1 0,1 0 0,-4-6 1,4 9 59,0-1 1,0 1-1,0 0 0,-1 0 1,1-1-1,0 1 1,0 0-1,-1 0 0,1-1 1,0 1-1,0 0 1,-1 0-1,1-1 0,0 1 1,-1 0-1,1 0 1,0 0-1,-1 0 0,1 0 1,-1 0-1,1 0 1,0-1-1,-1 1 1,1 0-1,-1 0 0,0 1-10,0-1 0,0 1 0,-1-1-1,1 0 1,0 1 0,0 0 0,0-1-1,0 1 1,0 0 0,0-1 0,0 1-1,0 1 1,-3 2 3,0 0-1,1 0 0,-1 1 1,1-1-1,0 1 0,0 0 1,-2 8-1,-2 3-28,-5 22 0,-4 32 44,2-1 0,3 2 0,4 0 0,2 0 0,8 103 0,-2-159 59,0 0-1,1-1 1,1 1 0,0 0-1,6 13 1,-9-25-48,1-1 1,0 0-1,0 0 1,1 0-1,-1 0 1,0 0-1,0-1 0,1 1 1,0 0-1,-1-1 1,1 1-1,0-1 1,-1 1-1,1-1 0,0 0 1,0 1-1,4 0 1,-3-1 12,0 0-1,0-1 1,0 1 0,-1-1 0,1 0-1,0 0 1,0 0 0,0 0 0,0-1-1,0 1 1,0-1 0,3-1 0,6-3 15,0 0-1,0-1 1,0 0 0,20-16 0,4-5 29,-19 13-50,28-16 0,-28 20-91,0-1 0,0 0-1,29-27 1,-84 86-274,12-13 326,20-28 31,1 1 0,0-1 0,1 1 0,-1 0 0,1 0 0,1 1 0,0-1 0,0 1 0,0-1 0,1 1 0,1 0 0,-2 18 1,3-26 7,0 1 1,0-1-1,0 0 1,0 1 0,0-1-1,0 0 1,0 1-1,1-1 1,-1 0 0,1 1-1,-1-1 1,1 0-1,-1 0 1,1 1 0,0-1-1,-1 0 1,1 0 0,0 0-1,0 0 1,0 0-1,0 0 1,0 0 0,2 1-1,-2-1 9,1-1 1,0 1-1,0-1 0,0 0 0,0 1 0,-1-1 1,1 0-1,0 0 0,0 0 0,0 0 1,0-1-1,0 1 0,0 0 0,-1-1 0,1 1 1,3-2-1,5-3 23,0 0-1,-1 0 1,0-1 0,0 0-1,0-1 1,-1 0 0,0 0-1,0-1 1,-1 0 0,0 0-1,0 0 1,-1-1 0,0 0-1,0-1 1,5-12-1,-10 17-57,1 1-1,-1-1 0,0 0 0,0 1 0,0-1 1,-1 0-1,0 0 0,0 1 0,0-1 0,0 0 0,-1 0 1,-2-8-1,3 12 5,-1 1 0,1 0 1,0-1-1,0 1 0,-1-1 1,1 1-1,-1 0 0,1 0 1,0-1-1,-1 1 0,1 0 0,-1 0 1,1 0-1,-1-1 0,1 1 1,0 0-1,-1 0 0,1 0 0,-1 0 1,1 0-1,-1 0 0,1 0 1,-1 0-1,1 0 0,-1 0 1,1 0-1,-1 0 0,1 0 0,-1 0 1,1 0-1,0 1 0,-1-1 1,1 0-1,-1 0 0,1 1 1,-1-1-1,1 0 0,0 0 0,-1 1 1,1-1-1,0 0 0,-1 2 1,-2-1-27,1 1 0,0 0 0,0 0 0,0 0 1,0 1-1,-2 1 0,2 0 25,0 1 1,0-1 0,0 0-1,0 1 1,1-1-1,0 1 1,-1 0-1,2 0 1,-1-1 0,1 1-1,-1 0 1,1 0-1,1-1 1,0 9 0,0-10 29,0 0 1,0 0 0,0 0-1,0 0 1,0-1 0,1 1-1,0-1 1,-1 1 0,1-1-1,0 1 1,0-1 0,0 0 0,0 0-1,1 0 1,-1 0 0,1 0-1,-1 0 1,1-1 0,-1 1-1,1-1 1,0 0 0,0 0-1,0 0 1,3 1 0,3 0 16,0-1 1,0 0-1,0 0 1,0-1-1,0 0 1,0-1-1,0 0 1,0 0-1,9-3 1,-2 0 43,-1-1 0,0-1 0,0 0 1,17-10-1,-21 10-56,-1-2 0,0 1 0,0-1 0,-1-1-1,0 0 1,0 0 0,-1-1 0,12-17 0,-19 25-32,-1 0 0,1 1 0,0-1 0,-1 0-1,1 0 1,-1 0 0,0 0 0,0 0 0,0 0 0,0-2 0,2-8-48,-2 12 51,0 0 0,0-1 0,0 1 0,0 0 0,1-1 0,-1 1 0,0 0 0,0 0 0,1-1 0,-1 1 0,0 0 0,0 0 0,1 0 0,-1-1 0,0 1 0,0 0-1,1 0 1,-1 0 0,0 0 0,1 0 0,-1-1 0,0 1 0,1 0 0,-1 0 0,0 0 0,1 0 0,-1 0 0,1 0 0,0 0-11,1 0-1,-1 0 1,1 1 0,-1-1-1,1 0 1,-1 1 0,0-1-1,1 0 1,-1 1 0,1 0-1,-1-1 1,0 1 0,0 0 0,1 0-1,-1-1 1,0 1 0,0 0-1,0 0 1,0 0 0,0 1-1,0-1 1,0 0 0,0 0-1,-1 0 1,1 1 0,0-1 0,-1 0-1,1 1 1,0 1 0,1 6 4,0-1-1,-1 0 1,0 1 0,-1 11 0,3 11-54,-1-17 149,0-3-67,0 0-1,4 13 1,-6-21-8,1-1 1,0 0-1,0 1 0,0-1 1,0 0-1,0 0 0,1 0 1,-1 0-1,1 0 1,-1 0-1,1-1 0,0 1 1,0 0-1,0-1 0,3 3 1,-3-3 16,0-1 0,-1 1 0,1-1 0,0 0 0,-1 1 0,1-1 0,0 0 0,0 0 0,-1 0 0,1-1 0,0 1 0,0 0 0,-1-1 0,1 1 0,0-1 0,-1 1 0,1-1 0,-1 0 0,1 1 0,1-3 1,4 0 45,-1-2 1,0 1 0,6-6-1,7-8 11,0-1 0,21-28 0,-37 43-119,-1 1 0,1 0 0,0 0-1,-1 0 1,1 0 0,1 0 0,-1 1-1,0-1 1,1 1 0,4-3-1,-7 5 27,-1 0 0,0 0-1,1 0 1,-1 0 0,0 0-1,1 0 1,-1 0 0,0 0-1,1 0 1,-1 0 0,0 0-1,0 1 1,1-1 0,-1 0-1,0 0 1,1 0 0,-1 0-1,0 0 1,0 1 0,1-1-1,-1 0 1,0 0 0,0 0-1,0 1 1,1-1 0,-1 0-1,0 0 1,0 1 0,0-1-1,0 0 1,1 1 0,-1-1-1,0 0 1,0 0 0,0 1-1,0-1 1,0 0 0,0 1-1,1 13-200,-1-13 186,0 105-47,0-103 88,1 1 0,-1-1 1,1 1-1,-1-1 0,1 0 0,0 1 0,2 3 0,-2-6 5,-1 0 0,0 0 0,1 0-1,-1 0 1,1 0 0,0 0 0,-1 0-1,1 0 1,0 0 0,0 0 0,-1-1 0,1 1-1,0 0 1,0-1 0,0 1 0,0 0-1,0-1 1,0 1 0,0-1 0,0 1-1,0-1 1,0 0 0,0 0 0,2 1 0,1-2 30,0 1 1,-1-1 0,1 0 0,-1 0-1,1 0 1,-1 0 0,1-1 0,-1 0 0,0 1-1,0-1 1,1-1 0,-2 1 0,5-3 0,6-7-13,16-19 1,-27 29-20,72-83 4,-65 78-344,-8 12 30,-7 20-48,4-20 338,-29 105-94,-153 486 333,176-575-131,-1 0 0,0-1 1,-20 32-1,28-51-83,0 0-1,0 1 1,0-1-1,0 0 1,1 0-1,-1 0 1,-1 0-1,1 0 1,0 0-1,0 0 1,0-1-1,0 1 1,-1 0-1,1 0 1,0-1-1,-1 1 0,1-1 1,0 1-1,-1-1 1,1 0-1,-1 0 1,1 0-1,-1 1 1,1-1-1,-1 0 1,-1-1-1,1 1-1,0-1 0,0 0 0,0 0 0,0 0 0,0 0-1,0 0 1,1-1 0,-1 1 0,0 0 0,1-1 0,-1 1-1,1-1 1,-1 0 0,1 1 0,0-1 0,-2-2-1,-5-13 15,0 0 0,2 0 0,0 0 0,1-1-1,-6-33 1,8 32-39,0-1-1,2 1 0,0-1 1,1 0-1,5-38 1,-3 46 20,0 1-1,1-1 1,1 1 0,0 0 0,0 0-1,1 0 1,0 1 0,1-1 0,0 1 0,1 1-1,11-14 1,-1 7-11,0 1-1,1 0 0,1 1 1,0 1-1,1 1 1,25-12-1,134-48 154,-166 67-463,0 0-651,23-5-1,-31 9-211,-1 1-1,1-1 1,0 1 0,-1 0 0,6 1-1,4 2-2237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6:53.40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37 994 3968,'-16'0'1285,"16"0"-1216,-1 0 0,1 0-1,-1 0 1,1 0 0,-1 0-1,1 0 1,-1 0 0,1 0 0,-1 0-1,1 0 1,-1 0 0,1-1-1,-1 1 1,1 0 0,0 0 0,-1-1-1,1 1 1,-1 0 0,1 0-1,-1-1 1,0 0 832,-2 5 3,-2-3 1337,3-1-1580,6-1 528,0 2 619,2 0-1503,-1 0 0,1 0 0,0 0 0,-1-1 0,1 0 0,-1 0 1,1 0-1,-1-1 0,1 0 0,-1 0 0,1 0 0,5-3 1,-3 1-105,-1-1 1,-1 1 0,1-1 0,0 0 0,-1-1 0,0 0 0,0 0 0,5-6-1,1-3-88,-1 0-1,0-1 0,-1 0 1,-1 0-1,0-1 0,-1-1 1,6-19-1,38-142 317,-50 168-415,17-61 53,18-80 148,-32 123-145,-1-1-1,-2 1 0,-1-1 1,-1 1-1,-1-1 0,-7-36 1,-10-5 23,1 0-293,17 66 165,0 4 18,0-1-1,0 0 0,0 0 0,-1 0 1,1 1-1,0-1 0,0 0 0,0 1 1,-1-1-1,1 0 0,0 0 1,-1 1-1,1-1 0,0 0 0,-1 1 1,1-1-1,-1 1 0,1-1 0,-2 0 1,-2 1-892,-3 14 303,5-8 574,1 0 0,0 0 1,1 0-1,-1 0 0,1 7 0,-2 23 36,-8 14 66,2 0-1,2 0 0,2 1 1,3 51-1,3 43-16,1 29 497,-2-143-507,-1-25-29,0 0-1,0 0 1,0 0-1,1 1 1,0-1-1,0 0 1,1 0-1,1 6 1,9 23 85,0 2 228,-11-35-306,0 0 1,0 0-1,0 0 0,1 0 1,-1 0-1,0 0 1,1-1-1,0 1 0,0 0 1,-1-1-1,1 1 1,0-1-1,3 2 0,-2-2 49,0 0 0,-1 0-1,1 0 1,0-1 0,0 1 0,-1-1-1,1 0 1,0 1 0,0-1-1,0-1 1,-1 1 0,1 0-1,3-1 1,6-2 57,20-9-1,-13 6-11,-6 1-36,-1-1 0,1 0 0,-1 0-1,0-1 1,21-17 0,46-49 3,-62 56-125,28-21 1,-39 34-1,0 1 0,0-1 0,0 1 0,1 0 0,-1 1 0,1-1 0,13-1 0,-16 3 15,1 0-1,0 0 1,-1 1 0,1 0 0,0 0 0,-1 0 0,1 0 0,-1 1 0,1 0 0,0 0 0,-1 0-1,9 4 1,-12-5 27,9 5-4,0 1 0,-1 0 0,0 0 0,1 1-1,11 13 1,-15-16 1029,-17-4-932,-10-1-389,21 1 179,0 0-1,0 0 1,-1 0-1,1 0 1,0 0-1,0 0 1,0 0-1,-1 0 1,1 0-1,0 0 1,0 0-1,-1 0 1,1 0-1,0 0 1,0 0-1,-1 0 0,1 0 1,0 0-1,0 0 1,0 0-1,-1-1 1,1 1-1,0 0 1,0 0-1,0 0 1,0 0-1,-1 0 1,1-1-1,0 1 1,0 0-1,0 0 1,0 0-1,0-1 1,-1 1-1,1 0 1,0 0-1,0 0 1,0-1-1,0 1 1,0 0-1,0 0 1,0-1-1,0 1 1,0 0-1,0 0 1,0 0-1,0-1 0,0 1 1,0 0-1,0 0 1,0-1-1,0 0-540,1 0-1,-1 0 0,0 0 1,0 0-1,0 0 0,0 0 0,0 0 1,0 0-1,0 0 0,0 0 1,0 0-1,-1 0 0,1 0 0,0 0 1,-1-1-1,0-1-854,0-2-592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6:55.68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282 117 3552,'0'-12'1798,"0"8"-257,0 7 1146,-10-2 668,6 1-3179,-1-1 0,0 1 0,1 0 1,0 1-1,-1-1 0,1 1 0,0 0 0,1 0 0,-1 0 1,0 0-1,1 1 0,-4 4 0,0-1-39,-46 43 533,30-31-288,2 1 0,0 1-1,-29 40 1,43-52-179,2 0 0,-1 1 0,1-1 0,1 1 0,-7 19 0,10-26-156,1 0 0,-1 0-1,1 0 1,-1 0 0,1 0 0,0 0-1,0 0 1,0 0 0,1 0-1,-1 0 1,1 0 0,0 0 0,-1 0-1,1-1 1,1 1 0,-1 0-1,0 0 1,1-1 0,-1 1 0,1-1-1,0 1 1,0-1 0,0 0 0,0 0-1,0 1 1,4 1 0,-2-1 31,0 0 1,0-1 0,0 1-1,0-1 1,1 0 0,-1 0 0,1-1-1,-1 1 1,1-1 0,0 0-1,-1 0 1,1-1 0,0 1-1,0-1 1,0 0 0,0-1-1,-1 1 1,1-1 0,0 0-1,-1 0 1,1 0 0,0 0-1,-1-1 1,9-4 0,-5 2-12,-1-1 0,1 0 1,-1 0-1,0-1 1,0 0-1,-1 0 0,1-1 1,-1 0-1,-1 0 0,1 0 1,-1 0-1,6-14 0,-7 13-57,-1 0 0,0-1 0,0 1-1,-1-1 1,2-13 0,-2 1 57,-1-24-1,-1 43-99,0 1 0,0-1 0,0 0 0,-1 0-1,1 1 1,-1-1 0,1 0 0,-2-3 0,2 5 23,0 0 1,0 0-1,0 0 1,0 0 0,0 0-1,-1-1 1,1 1-1,0 0 1,0 0-1,0 0 1,0 0 0,0 0-1,0 0 1,0 0-1,0 0 1,-1 0 0,1-1-1,0 1 1,0 0-1,0 0 1,0 0-1,0 0 1,0 0 0,-1 0-1,1 0 1,0 0-1,0 0 1,0 0-1,0 0 1,0 0 0,-1 0-1,1 0 1,0 0-1,0 0 1,0 0 0,-5 9-324,4 0 377,0-1 1,0 1-1,1-1 0,0 1 1,1 0-1,-1-1 1,2 1-1,-1-1 1,1 1-1,1-1 1,5 15-1,-5-17-15,0-1-1,0 1 1,1-1-1,-1 0 1,1 0-1,0 0 1,0-1-1,7 7 1,-8-10 27,-1 1 0,1 0 0,-1 0 0,1-1 0,0 0 0,-1 1 0,1-1 0,0 0 0,0 0-1,0-1 1,0 1 0,0-1 0,0 1 0,0-1 0,0 0 0,0 0 0,0 0 0,0-1 0,4 0 0,1-2 27,1 0 0,-1-1 0,0 0 0,0 0 1,0-1-1,-1 0 0,1-1 0,-1 1 0,9-11 0,-13 13-66,15-12 6,-2-1-1,1-1 1,20-29 0,-14 15 145,-14 21-150,-1-1 0,0 0 1,-1 0-1,0-1 0,0 0 1,-2 0-1,7-17 0,-10 12-59,-2 12-45,-2 11-43,-26 100-383,26-92 564,0-1 0,1 1-1,0-1 1,1 1 0,0 0 0,3 13 0,-2-21-28,1-1 0,-1 1 0,1-1 0,1 1 0,-1-1 0,1 0 0,0 0-1,0 0 1,0-1 0,0 1 0,1-1 0,0 1 0,0-1 0,0-1 0,10 8 0,-10-8 21,0-1 1,1 1 0,0-1-1,-1 1 1,1-1-1,0-1 1,0 1-1,0-1 1,0 0-1,0 0 1,0 0-1,0-1 1,1 1-1,-1-1 1,0-1-1,0 1 1,0-1-1,6-1 1,-3 0 58,0-1 0,-1 0 0,1 0-1,-1-1 1,1 0 0,-1 0 0,0-1 0,-1 0 0,11-9 0,-9 5-74,0 0 0,-1 0-1,0-1 1,0 0 0,-1 0 0,8-17 0,33-104 93,-31 80-225,-14 48 0,-1 5-93,-1 9-52,-13 111-72,9-70 119,-14 70-1,6-73 223,-6 33 218,-52 143 0,64-210-215,0-1 1,-2 0 0,1 0-1,-2-1 1,0 0 0,0-1-1,-1 0 1,-1 0 0,0-1-1,-18 15 1,24-23-22,1-1 0,0 1 0,0-1 0,-1 0 0,1 0 1,-1 0-1,0-1 0,1 1 0,-1-1 0,0 0 0,0-1 0,0 1 0,0-1 0,0 0 0,0 0 0,0 0 0,0-1 0,0 0 0,1 0 0,-1 0 0,0-1 1,-8-3-1,7 2-33,1 1 1,0-1 0,0-1 0,1 1 0,-1-1 0,0 0 0,1 0-1,0 0 1,0 0 0,0-1 0,1 0 0,0 0 0,0 0 0,0 0 0,0 0-1,1 0 1,-1-1 0,2 0 0,-3-7 0,2 6 16,1 0 1,0 0-1,1 1 0,-1-1 1,1 0-1,1 0 0,-1 0 1,1 0-1,0 1 0,1-1 1,-1 0-1,1 1 0,1-1 1,-1 1-1,5-7 0,0 0 10,1 1-1,1 0 1,0 1 0,0-1-1,1 2 1,1-1-1,14-10 1,-7 8-36,1 0 0,1 2 1,0 0-1,23-9 0,63-22 49,75-34 112,-150 59-37,0-1 1,-1-2 0,44-39-1,-61 48-60,0-1 0,-1-1 0,-1 0 0,0-1 0,-1 0 0,14-26 0,-20 31 17,1-1 0,-2 1 0,0-1 0,0 0 0,0 0 0,-1 0 0,1-20 0,-3 9-60,-1-1 0,-5-35 0,6 55 2,-1-1-1,1 1 1,-1 0 0,1 0 0,-1 0-1,0 0 1,0 0 0,0 0 0,0 0-1,-1 0 1,-1-1 0,3 2 6,-1 1 0,1-1 0,-1 1 0,1-1 0,-1 1 0,0-1 0,1 1 0,-1-1 0,0 1 0,1 0 1,-1-1-1,0 1 0,1 0 0,-1 0 0,0 0 0,0 0 0,1-1 0,-1 1 0,0 0 0,0 0 0,0 0 0,1 1 0,-1-1 0,0 0 0,0 0 0,1 0 0,-1 0 0,0 1 1,1-1-1,-1 0 0,0 1 0,1-1 0,-1 1 0,0 0 0,-5 3-33,1 1 0,-1 0 0,1 1 0,1-1 0,-1 1 0,1 0 0,0 0 0,1 0 0,-5 10 0,-23 63 180,31-78-139,-33 113 173,29-98-143,2 1 0,0-1 0,0 1 0,2-1 1,1 20-1,-1-33-22,1 0 0,-1 0 1,1 0-1,0 0 0,0 0 0,0 0 1,1 0-1,-1-1 0,1 1 1,-1 0-1,1-1 0,0 1 0,0-1 1,0 1-1,0-1 0,1 0 0,-1 0 1,1 0-1,-1 0 0,1-1 1,-1 1-1,1-1 0,0 1 0,5 1 1,-1-1 47,2 1 0,-1-1 0,0-1 1,0 0-1,0 0 0,1 0 1,16-2-1,2-1 68,-1-2 0,1-1 0,0-1-1,47-17 1,-55 15-81,0-1-1,0 0 0,-1-2 0,-1 0 0,0-1 0,0 0 1,15-16-1,38-41-89,-62 62-14,0 0 1,-1-1 0,10-12-1,-17 19 60,0 1 0,0 0 0,0 0 0,1 0 0,-1 0 0,0 0 0,0-1 0,0 1 0,0 0 0,0 0 0,0 0 0,0 0 0,0 0-1,1 0 1,-1 0 0,0 0 0,0 0 0,0 0 0,0-1 0,0 1 0,1 0 0,-1 0 0,0 0 0,0 0 0,0 0 0,0 0 0,0 0-1,1 0 1,-1 0 0,0 0 0,0 0 0,0 0 0,0 0 0,1 0 0,-1 1 0,0-1 0,0 0 0,0 0 0,0 0 0,0 0 0,0 0-1,1 0 1,-1 0 0,0 0 0,0 0 0,0 0 0,0 1 0,0-1 0,0 0 0,0 0 0,1 0 0,1 5 19,0 1 4,0-1 0,0 0 0,-1 0 0,0 1 0,1 8 0,2 11 103,4 13 108,-6-27-158,0 1-1,1-1 0,0-1 1,0 1-1,1 0 0,1-1 1,-1 1-1,2-1 0,7 11 1,-12-20-57,1 0 1,-1 1 0,1-1-1,-1 0 1,1 0 0,-1-1-1,1 1 1,-1 0 0,1 0-1,0-1 1,0 1 0,-1-1-1,1 1 1,0-1 0,0 0 0,-1 0-1,1 0 1,0 0 0,0 0-1,0 0 1,-1 0 0,1-1-1,2 0 1,6-1 2,0-1-1,17-8 1,-22 9-18,45-23-1951,-5-4-4118,-21 16 3235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6:56.43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 10 11808,'-13'-9'9823,"13"14"-7743,0-1-1216,0-1-64,0 6-480,0-1-64,0 5-160,0-5-192,0 5 32,0-5-96,5 1 64,-5 0-2624,5 0 1504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6:56.81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37 13 11552,'-14'-4'5215,"9"4"-4511,1 0 2176,-6-3-2464,6-2-1920,8 5 800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6:57.55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78 10 7296,'-13'-10'2368,"12"11"-2127,1 0 0,-1 0 0,1 0 0,0 0 1,-1 0-1,1 0 0,0-1 0,0 1 0,0 0 0,-1 0 0,1 0 1,0 0-1,1 2 0,-2 2 388,-5 31 2216,-16 51 0,3-31-813,17-50-1241,-1-9-1065,-1-21-4451,1-9 102,2-5 1471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7:06.32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0 564 5472,'1'0'134,"-1"0"0,1-1 0,-1 1-1,1 0 1,-1 0 0,1-1 0,-1 1 0,1 0 0,-1 0 0,1 0 0,-1-1 0,1 1 0,-1 0-1,1 0 1,0 0 0,-1 0 0,1 0 0,-1 0 0,1 0 0,-1 1 0,1-1 0,0 0 0,-1 0-1,1 0 1,0 1 0,19 0 1921,-1-5-567,-3 2 279,30-10 1,-41 10-1568,0 0 1,1 0-1,-1-1 1,0 0 0,0 0-1,-1 0 1,1 0 0,-1-1-1,6-6 1,1-2 144,-1 0 0,-1-1 1,0 0-1,-1 0 0,11-25 1,21-76 387,-33 91-605,51-185 624,-44 144-272,0 248-340,-4-79 72,-9-89-217,1 0-1,1-1 1,0 1 0,1-1-1,1 1 1,1-1 0,8 18-1,-12-29 29,1 0-1,-1-1 1,1 1-1,0-1 0,0 1 1,0-1-1,0 0 1,1 0-1,-1-1 1,1 1-1,6 3 1,-3-3 34,0 0 1,0 0-1,0-1 1,0 0-1,0 0 1,11 0-1,-1 0 85,0-2-1,0 0 0,-1-1 1,1-1-1,23-5 0,-20 3-180,-1-2-1,1 0 0,32-15 1,-42 15 46,0 0 1,0 0-1,0-1 1,-1 0-1,0 0 1,0-1 0,-1 0-1,8-10 1,-6 5 12,-1 0 1,0 0 0,-1 0 0,0-1 0,-1-1 0,-1 1 0,0-1-1,-1 0 1,0 0 0,2-22 0,-2 7-5,9-32 0,-13 60-63,-1-1 1,1 1-1,-1-1 1,0 1-1,0-1 0,0-4 1,-1 0-28,1 5 53,0 0 1,0 0-1,-1 0 1,1 0-1,-1 0 1,1 0-1,-1 0 0,0 0 1,0 0-1,1 0 1,-1 0-1,-1 1 1,1-1-1,0 0 0,0 1 1,-1-1-1,1 1 1,-1-1-1,1 1 1,-1 0-1,1-1 0,-1 1 1,0 0-1,0 0 1,0 0-1,0 0 1,0 1-1,1-1 0,-1 0 1,-1 1-1,1 0 1,0-1-1,0 1 1,0 0-1,0 0 0,0 0 1,0 0-1,0 0 1,0 1-1,0-1 1,-3 1-1,-2 2-68,0 1 0,-1 0 1,1 0-1,1 0 0,-1 1 0,1 0 0,-1 0 1,1 1-1,1 0 0,-1 0 0,-4 7 1,3-4 67,1 0 1,0 0 0,0 1 0,1 0 0,1 0 0,0 0-1,-5 19 1,7-19 65,0 0 0,1 1 0,0-1 0,1 1 0,0-1 0,1 1 0,0-1 0,1 0 0,0 1-1,0-1 1,1 0 0,1 0 0,-1 0 0,2-1 0,-1 1 0,1-1 0,1 0 0,8 11 0,0-2 72,1 0 0,0-1 1,2-1-1,0-1 0,0 0 1,25 16-1,-38-29-77,0 0 0,0 0-1,0 0 1,0-1 0,0 1 0,1-1 0,-1 0-1,0 0 1,1 0 0,-1-1 0,1 0 0,-1 0-1,5 0 1,-1-1 14,0 0 1,-1-1-1,1 0 0,-1 0 1,0-1-1,14-6 0,0-4-124,0 0 0,-1-2-1,30-27 1,-10 7-273,2 0 221,-1-3 0,43-52 0,-74 78 63,11-14 187,-20 25-121,0-1 0,0 1 0,0 0 0,0 0 0,-1 0 0,1-1-1,-1 1 1,1 0 0,-1-1 0,1 1 0,-1-1 0,0 1 0,0 0 0,1-1 0,-1 1-1,0-2 1,0 2-14,-1 1-1,1 0 1,0-1-1,0 1 1,0 0-1,0 0 1,-1-1-1,1 1 0,0 0 1,0 0-1,0-1 1,-1 1-1,1 0 1,0 0-1,0 0 1,-1 0-1,1-1 1,0 1-1,-1 0 1,1 0-1,0 0 1,0 0-1,-1 0 0,1 0 1,0 0-1,-1 0 1,1 0-1,0 0 1,-1 0-1,1 0 1,-1 0-1,-13 4-181,-11 9-111,0 9 292,0 0 1,1 1-1,2 2 1,-38 50-1,57-69 9,-1-1-1,1 1 0,0 0 1,1 0-1,0 0 0,0 0 1,0 0-1,0 1 0,1-1 1,0 0-1,0 12 0,1-16 21,0 1-1,0 0 1,1 0-1,-1-1 1,1 1-1,0 0 1,0-1-1,0 1 0,0 0 1,0-1-1,0 0 1,0 1-1,1-1 1,0 0-1,-1 1 1,1-1-1,0 0 1,0 0-1,0 0 1,0-1-1,0 1 0,1 0 1,-1-1-1,0 0 1,1 1-1,-1-1 1,1 0-1,5 1 1,-1 0 73,0-1 1,0 0 0,1-1 0,-1 1 0,0-2-1,1 1 1,-1-1 0,0 0 0,10-2 0,-14 2-51,5-1-6,0 0-1,0 0 1,-1-1 0,0 0 0,1 0 0,-1-1 0,0 0 0,0 0 0,-1-1 0,0 0 0,1 0 0,-1 0 0,-1-1 0,1 0 0,-1 0-1,0 0 1,-1-1 0,0 0 0,0 0 0,4-8 0,4-13-46,-2 0-1,-1-1 1,10-57-1,-18 72-128,-1 10 26,0 7-110,-2 40-30,-10 59 1,-76 330 298,84-415-19,-38 141 198,36-142-188,0 0 0,-1 0 1,-1-1-1,-1 0 0,0 0 1,0-1-1,-15 16 0,20-25 3,-1-1-1,1 0 0,-1 0 1,0 0-1,0-1 0,-1 1 1,1-1-1,-1-1 1,1 1-1,-10 2 0,12-4-71,1 0 0,-1-1 1,0 1-1,0-1 0,1 0 0,-1 0 0,0 0 0,1 0 0,-1 0 0,0-1 0,0 1 1,1-1-1,-1 0 0,1 0 0,-1 0 0,1 0 0,-1 0 0,1 0 0,-1-1 0,1 1 1,0-1-1,0 0 0,0 1 0,0-1 0,0 0 0,-2-3 0,-2-5-97,0 0-1,0 0 1,2-1-1,-1 0 1,1 0-1,0 0 1,1 0-1,1 0 1,0-1-1,-1-23 1,3 19 85,1 0-1,0 0 1,1 0 0,1 1 0,1-1 0,0 0 0,10-22 0,-9 26 57,2 0 0,-1 1 0,1 0 0,1 0 0,0 0 0,1 1 0,0 0 0,0 1 0,17-13 0,4 1 138,2 1 0,1 2 0,56-24 0,-62 30-88,-13 6-55,107-54 391,-106 51-314,0-1 0,-1 0 0,-1-1 0,0 0 0,22-26 1,-19 16-3,-2-2 1,-1 1 0,-1-2 0,13-32 0,-9 20 7,-1-5 74,3-7-174,-16 45 31,-1-1-1,1 0 1,-1 0-1,0 0 1,0 0-1,0 0 0,-1 0 1,1 0-1,-1-6 1,0 7 169,0 2-8,-6 0-638,5 3 434,1-1 0,-1 1 0,1-1 0,-1 1 0,1-1 0,-1 1-1,1 0 1,0-1 0,0 1 0,0-1 0,0 1 0,0 3 0,-3 28 65,-4 25-62,3-29 65,2 1 1,3 44 0,-1-26-98,1-46 58,-1 0 0,0 0 1,1 1-1,-1-1 0,1 0 0,-1 0 0,1 0 1,0 0-1,0 0 0,2 3 0,4 10-21,-7-13 19,1-1 1,-1 0-1,1 0 0,-1 1 0,1-1 0,0 0 1,-1 0-1,1 0 0,0 0 0,0 0 0,0 0 1,0 0-1,0 0 0,0 0 0,0-1 0,0 1 1,0 0-1,0-1 0,1 1 0,1 0 0,0 0 2,-1-1 0,1 1 0,0-1 0,-1 0 0,1 0 0,-1 0 0,1 0 0,0-1 0,-1 1 0,4-1 0,3-2 31,-1 0 0,1-1 0,0 0 0,-1 0 0,10-7 0,15-13 1,-2-1 0,0-2 0,-2-1-1,-1-1 1,24-33 0,-24 22-533,-32 52 441,0 0 1,0 0-1,1 1 0,1 0 0,-1 12 1,2-16 36,1 0 1,0-1 0,1 1-1,-1-1 1,2 1 0,-1 0 0,6 15-1,-5-20 26,0 1 0,0-1-1,0 0 1,0 0 0,1-1-1,-1 1 1,1 0 0,0-1-1,0 1 1,1-1 0,-1 0-1,1 0 1,-1-1 0,1 1 0,0-1-1,7 4 1,-8-5 24,1 1 1,0-1-1,0-1 1,0 1-1,0 0 1,-1-1-1,1 0 0,0 0 1,0 0-1,0 0 1,0-1-1,0 1 1,0-1-1,-1 0 1,1 0-1,0-1 1,-1 1-1,1-1 0,5-3 1,-4 2 5,1 0 1,-1-1-1,0 0 1,0 0-1,0-1 0,-1 1 1,0-1-1,0 0 1,0-1-1,6-8 1,-8 8-34,0 0 0,0 0 1,0 1-1,0-1 1,-1-1-1,0 1 1,0 0-1,-1-10 1,0-2-136,-6-31 1,5 42 91,-1 0 1,1 0-1,-1 0 0,-1 1 1,0-1-1,0 1 1,0-1-1,0 1 0,-1 0 1,0 1-1,0-1 1,-1 1-1,-6-7 0,8 9 0,-1 0-1,0 1 0,1-1 0,-1 0 0,0 1 1,-1 0-1,1 0 0,0 0 0,-1 1 0,1 0 1,-1-1-1,1 2 0,-1-1 0,1 0 0,-1 1 1,0 0-1,1 0 0,-1 0 0,1 1 0,-1-1 1,-7 3-1,7-2 7,0 1-1,0 0 1,0 0 0,0 1 0,0-1-1,1 1 1,-1 0 0,-6 5 0,11-8 28,0 1 1,0-1 0,0 0-1,0 0 1,0 0 0,0 0-1,0 0 1,0 0 0,0 0-1,0 0 1,0 0 0,0 0-1,0 0 1,0 1 0,0-1-1,0 0 1,0 0 0,0 0-1,0 0 1,0 0 0,0 0-1,0 0 1,0 0 0,0 0-1,0 1 1,0-1 0,0 0-1,0 0 1,0 0 0,0 0-1,0 0 1,0 0 0,0 0-1,0 0 1,0 0 0,0 0 0,0 0-1,0 1 1,0-1 0,1 0-1,-1 0 1,0 0 0,0 0-1,0 0 1,0 0 0,0 0-1,0 0 1,0 0 0,8 3 45,6-1 48,-3-1-92,0-1 1,0 0-1,0-1 1,0 0-1,21-5 1,50-21-46,-56 17 263,42-10 0,-66 20-187,0-1-1,1 1 1,-1 0 0,0 0 0,1 0-1,-1 0 1,1 0 0,-1 0 0,0 0 0,1 1-1,-1-1 1,0 1 0,0 0 0,1 0-1,-1 0 1,0 0 0,0 0 0,0 0-1,0 0 1,0 1 0,0-1 0,0 1 0,-1 0-1,1-1 1,-1 1 0,1 0 0,-1 0-1,1 0 1,-1 0 0,0 0 0,0 0-1,0 0 1,1 3 0,2 7 86,-1 0 0,0 0 0,-1 0 0,2 24 0,-4-35-119,1 122 289,-1-72 17,0-51-304,0 0-1,0 0 1,0 0-1,0 0 1,0 0-1,0 0 1,0 1-1,0-1 1,0 0-1,0 0 0,0 0 1,0 0-1,0 0 1,0 0-1,0 0 1,0 0-1,0 0 1,0 1-1,1-1 1,-1 0-1,0 0 0,0 0 1,0 0-1,0 0 1,0 0-1,0 0 1,0 0-1,0 0 1,0 0-1,1 0 1,-1 0-1,0 0 0,0 0 1,0 0-1,0 0 1,0 0-1,0 0 1,0 0-1,0 0 1,1 0-1,-1 0 1,0 0-1,0 0 1,0 0-1,0 0 0,0 0 1,0 0-1,0 0 1,0 0-1,1 0 1,-1 0-1,0-1 1,5-2 26,9-21 75,-8 11-74,18-34 52,47-84 125,-59 111-183,1 0 0,1 2 1,1 0-1,23-22 0,-35 37-6,0 0-1,1 0 0,-1 0 0,1 1 0,0 0 1,-1 0-1,1 0 0,0 0 0,0 0 0,6-1 1,-8 3-2,0 0 1,0 0-1,0 0 1,0 0-1,0 0 1,0 0 0,0 0-1,0 0 1,0 1-1,0-1 1,0 1-1,0 0 1,-1-1-1,1 1 1,0 0 0,0 0-1,0 0 1,-1 1-1,1-1 1,-1 0-1,1 0 1,-1 1 0,3 2-1,5 9 66,-1-1 0,-1 1 0,0 0 0,0 1 0,7 24 0,0-3 7,-10-25-192,52 113 377,-44-98-1497,2 0 0,30 39 0,-37-59-829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7:06.74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81 0 8480,'-63'4'3840,"49"1"-3360,10-5-512,8 0-96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4:15.27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59 126 3328,'0'-1'109,"0"1"0,0 0 0,-1-1 0,1 1 0,0 0 0,-1-1 0,1 1 0,0-1 0,-1 1 0,1 0 0,0 0 0,-1-1 0,1 1 0,0 0 0,-1 0 0,1-1 0,-1 1 0,1 0 0,0 0 0,-1 0 0,1 0 0,-1 0 0,1 0 0,-1 0 0,1 0 0,-1 0 0,1 0 0,0 0 0,-1 0 0,1 0 0,-1 0 0,-1 1 1549,0-1-1261,1 0 0,-1 0-1,1 0 1,-1 0 0,1 1-1,-1-1 1,1 1 0,-1-1-1,-1 2 1,2-1-171,-1-1 0,1 1-1,-1-1 1,1 1 0,0-1-1,-1 1 1,0-1 0,1 0 0,-3 0-1,-3 2 1189,4-1-488,5 0 963,19-16-257,-18 13-1620,1 0 0,-1 0 0,1 0 0,0 1 0,0 0 0,4-2-1,13-4-30,9-3 43,0 2-1,0 0 1,1 2-1,45-3 1,-69 8-13,0 1 0,0 0 0,13 1 0,-17 0-16,-1-1 1,0 0-1,1 1 0,-1 0 0,0 0 1,0-1-1,0 1 0,0 0 0,1 1 1,-1-1-1,-1 0 0,1 1 0,0-1 1,3 4-1,-2-1-9,0 0 1,-1 0-1,0 1 1,1-1-1,-2 1 1,1-1-1,0 1 1,-1-1-1,0 1 1,1 8-1,-1-6 94,4 24 89,-1 37 0,1 3 239,10 13-65,-11-61-24,-3-20-284,0 0 1,0 0-1,0-1 1,0 1-1,0 0 1,3 5 0,-3-8-12,-1 1 1,1 0 0,-1-1 0,1 1 0,-1-1 0,1 1 0,-1 0 0,1-1 0,-1 0-1,1 1 1,0-1 0,-1 1 0,1-1 0,0 0 0,-1 1 0,1-1 0,0 0 0,0 0-1,-1 1 1,1-1 0,0 0 0,0 0 0,-1 0 0,1 0 0,0 0 0,0 0 0,-1 0-1,1 0 1,0 0 0,0-1 0,-1 1 0,1 0 0,0 0 0,1-1 0,2-2 40,1 0 1,-1 0-1,1-1 1,-1 1 0,0-1-1,0 0 1,0 0-1,-1-1 1,6-8 0,3-5 3,9-25 1,-15 30-44,6-11 21,8-18 69,2 0 0,32-46 0,-40 69-216,-1 0 19,2 0 1,29-30-1,-42 46 66,1 1 0,0 0 0,0 0 0,0 0 1,0 0-1,0 1 0,0-1 0,0 1 0,0 0 0,1 0 0,-1 0 0,0 0 0,1 1 0,-1-1 0,6 1 0,2-1 62,5-1-25,1 2 1,-1 0-1,24 3 0,51 12 346,-40-6-126,23 3 67,-61-10-380,-13-1-3,1-1-1,-1 0 1,1 1 0,0-1-1,-1 0 1,1 0-1,0 1 1,-1-1 0,1 0-1,0 0 1,0 0-1,-1 0 1,1 0-1,0 0 1,-1 0 0,1 0-1,0 0 1,0-1-1,-1 1 1,1 0 0,0 0-1,-1-1 1,1 1-1,0 0 1,-1-1-1,1 1 1,0-1 0,2 0-1196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7:10.79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16 841 2560,'-12'5'1313,"12"-5"-1270,-1 0-1,1 0 0,0 0 0,0 0 0,0 0 1,0 0-1,0 0 0,0 0 0,-1 0 0,1 0 1,0 0-1,0 0 0,0 0 0,0 0 0,0 0 1,0 0-1,0 0 0,-1 0 0,1 1 0,0-1 1,0 0-1,0 0 0,0 0 0,0 0 0,0 0 1,0 0-1,0 0 0,0 0 0,0 1 0,0-1 1,0 0-1,0 0 0,0 0 0,0 0 0,0 0 1,-1 0-1,1 0 0,0 1 0,0-1 0,0 0 1,0 0-1,1 0 0,-1 0 0,0 0 0,0 0 1,0 1-1,0-1 0,0 0 0,0 0 130,0 1 0,0-1 0,1 0 1,-1 1-1,0-1 0,0 0 0,0 1 0,0-1 0,0 0 0,1 1 0,-1-1 0,0 0 0,0 1 0,0-1 1,0 1-1,0-1 0,0 0 0,0 1 0,0-1 0,-1 1 0,1-1-105,0 0 0,0 0 0,0 1 0,0-1 1,0 0-1,0 0 0,0 0 0,0 1 0,0-1 0,0 0 0,0 0 0,0 1 0,0-1 0,0 0 0,0 0 0,0 0 0,0 1 0,0-1 1,0 0-1,0 0 0,0 1 0,0-1 0,0 0 0,0 0 0,0 0 0,0 0 0,0 1 0,1-1 0,-1 0 0,0 0 0,0 0 0,0 0 1,0 1-1,1-1 0,-1 0 0,0 0 0,0 0 0,0 0 0,1 0 0,-1 0 0,0 0 0,0 1 0,0-1 0,1 0 0,-1 0 1,0 0-1,0 0 0,0 0 0,1 0 0,-1 0 0,0 0 0,0 0 0,1 0 0,-1 0 0,0 0 0,0-1 0,0 1 0,1 0 0,-1 0 1,0 0-1,0 0 0,0 0 0,1 0 0,-1 0 0,0-1 0,0 1 0,0 0 0,0 0 0,1 0 0,6-3 249,1-1 0,-1 0 0,0 0 0,0 0 0,-1 0 0,1-1 0,10-11 0,97-136 1344,-108 144-1603,14-24 93,-1 0 0,22-55 0,19-71 317,-46 116-290,38-118 436,-49 152-541,0 0 0,-1 0 0,0 0 0,0 0 0,1-14 0,-4 14-93,1 8 19,0 1 0,0-1 0,0 0 0,0 0-1,0 0 1,0 0 0,0 1 0,0-1 0,0 0 0,0 0 0,-1 0 0,1 0 0,0 0 0,0 1 0,0-1 0,0 0 0,0 0 0,0 0 0,0 0 0,0 0 0,-1 0 0,1 0 0,0 0 0,0 1 0,0-1-1,0 0 1,0 0 0,-1 0 0,1 0 0,0 0 0,0 0 0,0 0 0,0 0 0,0 0 0,-1 0 0,1 0 0,0 0 0,0 0 0,0 0 0,0 0 0,-1 0 0,1 0 0,0 0 0,0 0 0,0 0 0,0 0 0,0 0-1,-1 0 1,1-1 0,0 1 0,0 0 0,0 0 0,0 0 0,0 0 0,-1 0 0,1 0 0,0 0 0,0-1 0,0 1 0,0 0 0,0 0 0,0 0 0,0-1 0,0 2-17,-5 26-3,-24 167 284,-49 273 646,61-385-861,-32 191 593,45-246-515,2-18 45,1-1 0,-1 1 0,-3 10 0,6-63 844,4 12-1019,0 1 0,2 0 0,1 0 0,2 0 0,1 1 1,1 1-1,2 0 0,0 1 0,2 0 0,39-49 0,-12 30-331,-30 35 118,-13 11 210,1 1 1,-1 0-1,0-1 1,1 1-1,-1-1 1,1 1-1,-1 0 0,1-1 1,-1 1-1,1 0 1,-1 0-1,1-1 1,-1 1-1,1 0 1,0 0-1,-1 0 1,1 0-1,-1 0 1,1 0-1,0 0 1,-1 0-1,1 0 1,-1 0-1,1 0 1,0 0-1,0 1 0,1-1 0,-1 1 0,0 0 0,0-1 0,0 1 0,-1 0 0,1 0 0,0 0 1,0 0-1,0-1 0,1 3 0,1 3-4,0 0-1,0 0 1,3 10 0,-5-15 10,32 83 184,-31-77-173,2 5 60,0 1 0,8 16-1,-11-27-41,0 0-1,1 1 1,-1-1 0,0 0-1,1 0 1,-1 0-1,1 0 1,-1-1-1,1 1 1,0 0-1,0-1 1,0 1-1,0-1 1,0 1 0,0-1-1,0 0 1,0 0-1,1 0 1,4 1-1,-5-2-5,1 0-1,0 0 0,-1-1 0,1 1 1,-1-1-1,1 1 0,0-1 0,-1 0 1,1 0-1,-1 0 0,0-1 0,4-1 1,27-22 40,-27 20-60,20-16 43,-6 6 84,-1 0 1,-1-2 0,0 0 0,22-28 0,-37 39-115,0 1 0,0 0 0,0-1 1,-1 0-1,0 1 0,0-1 1,0 0-1,-1 0 0,1-7 1,-1 9-22,-1 1 1,0-1 0,0 0-1,0 1 1,0-1 0,0 0 0,-1 1-1,0-1 1,0 1 0,0-1 0,0 1-1,0-1 1,-1 1 0,1 0-1,-4-5 1,3 6-9,1 0-1,-1 1 1,1-1-1,-1 1 0,1 0 1,-1 0-1,0-1 1,0 1-1,1 0 1,-1 0-1,0 1 1,0-1-1,0 0 0,0 1 1,0-1-1,0 1 1,0-1-1,-1 1 1,1 0-1,0 0 1,0 0-1,0 0 0,0 1 1,0-1-1,-4 1 1,2 1-28,1-1 0,-1 0 1,1 1-1,-1-1 0,1 1 0,0 0 1,0 0-1,0 0 0,0 1 1,0-1-1,0 1 0,1 0 0,-4 3 1,6-5 43,-9 12-24,-12 22-1,18-29 34,0 0 0,1 0-1,0 1 1,1-1 0,-1 0-1,1 0 1,0 8 0,0-2 6,1 0 1,0 0-1,1 0 1,0 0-1,1-1 1,0 1-1,1 0 1,0-1-1,1 1 1,0-1-1,1 0 1,0-1-1,1 1 1,0-1-1,0 0 1,1 0-1,1-1 1,0 0-1,0 0 1,11 9-1,-15-15-4,0 0 0,0-1 0,0 1 0,0-1 0,0 0-1,0 0 1,1 0 0,-1 0 0,1-1 0,-1 0 0,1 0-1,0 0 1,-1 0 0,1-1 0,0 0 0,-1 0 0,9-1 0,-5-1 37,1 0 0,0-1 0,-1-1 0,0 1 0,10-7 0,39-25 147,-31 16-134,-1-1-1,-2 0 1,0-2 0,-1-1-1,-1-1 1,-1 0 0,-1-1-1,15-29 1,-20 27-45,-2-1 0,0-1 1,-2 0-1,13-57 0,8-119 126,-29 183-121,17-246-12,-19 263-63,0-1 0,-1 1-1,0-1 1,-1-4 0,2 9 40,0 1 0,0 0 0,0 0 0,0-1 0,0 1 0,0 0 0,0 0 0,0 0 0,0-1 0,0 1 0,0 0 0,-1 0 1,1 0-1,0 0 0,0-1 0,0 1 0,0 0 0,0 0 0,0 0 0,-1 0 0,1-1 0,0 1 0,0 0 0,0 0 0,-1 0 0,1 0 1,0 0-1,0 0 0,0 0 0,0 0 0,-1-1 0,1 1 0,0 0 0,0 0 0,-1 0 0,1 0 0,-8 6-160,-4 14 115,9-9 29,-1 0 0,2 1-1,-3 12 1,-36 491 23,39-471 12,1-3 25,2 0-1,1 0 1,16 79 0,-13-94 24,0 2 106,18 52 1,-13-60-3,-10-20-146,1 1 0,-1-1-1,0 1 1,0-1 0,1 1-1,-1-1 1,0 1 0,1-1-1,-1 0 1,0 1 0,1-1-1,-1 1 1,1-1 0,-1 0-1,1 1 1,-1-1 0,1 0-1,-1 0 1,1 1-1,-1-1 1,1 0 0,-1 0-1,1 0 1,0 0 0,-1 0-1,1 0 1,-1 0 0,1 0-1,-1 0 1,1 0 0,-1 0-1,1 0 1,0 0 0,-1 0-1,1 0 1,-1-1 0,1 1-1,7-8 20,0 0 0,-1 0 0,-1 0-1,1-1 1,-2 0 0,8-15 0,-5 12-4,97-154 281,-92 147-302,0-1-1,-1-1 0,-1 0 1,14-41-1,-23 59-28,-1 0-1,-1-1 0,1 1 1,0 0-1,-1-1 0,1 1 1,-1-4-1,-1 2-49,-1 7 36,-1 5-16,2 0 16,0 1-1,1 0 1,0 0 0,1 0 0,-1-1-1,2 1 1,2 10 0,-2-6-53,1 0 83,1 0-1,0-1 1,1 1 0,5 10-1,5 11-35,-10-24 74,-1 0 1,1-1 0,0 1 0,0-1 0,1 0-1,12 12 1,-15-17-3,-1-1 0,1 0 0,0 0 1,0 0-1,0 0 0,0 0 0,0-1 0,0 1 0,0-1 0,4 1 0,-5-1-1,0-1 1,1 0-1,-1 0 1,0 0-1,0 0 1,0 0-1,0 0 1,0-1-1,0 1 0,0 0 1,0-1-1,0 0 1,0 0-1,0 1 1,0-1-1,-1 0 1,1 0-1,2-2 1,4-4 10,-1 0 0,1 0 0,-2 0 0,1-1 1,-1 0-1,0-1 0,-1 1 0,6-12 0,30-76-171,-38 89 151,1-5-40,0 4 3,-1 0-1,0-1 1,-1 1-1,0-1 1,0 1-1,-1-1 1,1-14-1,1 44-238,10 39 1,-10-49 265,5 18 76,12 65-108,-14-57 153,13 47-1,-9-63-123,-10-20-3,0-1 0,0 0 0,0 1 0,1-1 0,-1 0 0,0 0 0,0 1 0,0-1 0,0 0-1,0 0 1,1 0 0,-1 1 0,0-1 0,0 0 0,0 0 0,1 0 0,-1 1 0,0-1 0,0 0 0,1 0 0,-1 0 0,0 0-1,0 0 1,1 0 0,-1 0 0,0 0 0,1 0 0,-1 1 0,0-1 0,0 0 0,1 0 0,-1 0 0,0-1 0,1 1 0,-1 0 0,0 0-1,0 0 1,1 0 0,-1 0 0,0 0 0,0 0 0,1 0 0,-1 0 0,0-1 0,0 1 0,1 0 0,-1 0 0,0 0 0,0-1-1,0 1 1,1 0 0,-1 0 0,0 0 0,0-1 0,0 1 0,0 0 0,1-1 0,42-104 412,-9 22-373,-26 65-67,-1 0 1,-1-1 0,-1 0-1,0 0 1,-1 0 0,-1 0-1,0-24 1,1 31-35,-4 12 55,0 0 0,0 0 0,1-1 0,-1 1 0,0 0 0,0 0 0,0 0 0,1-1 0,-1 1 1,0 0-1,0 0 0,0 0 0,1 0 0,-1 0 0,0-1 0,0 1 0,1 0 0,-1 0 0,0 0 0,0 0 1,1 0-1,-1 0 0,0 0 0,1 0 0,-1 0 0,0 0 0,0 0 0,1 0 0,-1 0 0,0 0 0,0 0 1,1 0-1,-1 1 0,0-1 0,0 0 0,1 0 0,-1 0 0,0 0 0,0 0 0,0 1 0,1-1 0,-1 0 1,0 0-1,0 0 0,0 1 0,15 12-61,0 0 0,1-1 0,0 0 0,28 13 0,-34-20 112,0 0 1,1-1-1,-1 0 1,1-1-1,0 0 1,0-1-1,13 2 0,-19-4-18,0 1 0,-1-1-1,1 0 1,0-1-1,0 1 1,0-1-1,0 0 1,0 0 0,-1-1-1,1 1 1,-1-1-1,1 0 1,-1 0-1,1 0 1,-1-1-1,0 0 1,0 0 0,6-6-1,-6 5-21,0-1 0,-1 0-1,0 0 1,0 0 0,0 0-1,-1 0 1,0-1 0,0 1 0,0-1-1,0 0 1,-1 1 0,0-1 0,0 0-1,-1 0 1,0-7 0,0 8-6,0 1 0,0-1-1,-1 0 1,0 0 0,0 1 0,0-1 0,0 0 0,-1 1 0,0-1 0,0 1 0,0 0 0,0 0 0,-1 0 0,0 0-1,0 0 1,0 0 0,0 0 0,-7-5 0,9 8-15,-1 0-1,0 1 1,1-1 0,-1 0-1,0 0 1,0 1 0,1-1-1,-1 1 1,0 0 0,0 0-1,0-1 1,0 1 0,0 0-1,0 0 1,1 1 0,-1-1-1,0 0 1,0 1 0,0-1-1,0 1 1,1-1 0,-1 1-1,0 0 1,1 0 0,-4 2-1,-2 2-65,-1 0 1,1 1-1,-11 10 0,16-14 74,-6 7 8,1-1-1,0 1 0,0 0 0,1 0 1,0 1-1,1 0 0,0 0 0,1 0 0,0 0 1,1 1-1,-4 18 0,6-25 9,0 0-1,1 1 1,0-1-1,0 0 1,0 0-1,0 0 1,1 1-1,0-1 1,0 0-1,0 0 1,0 0-1,1 0 1,-1 0-1,1-1 1,0 1-1,4 6 1,3 2 60,1-1 1,-1-1 0,19 15 0,-21-18-47,4 2 10,-1 0 1,1-1-1,1 0 1,0-1-1,0-1 1,0 1-1,26 7 1,-31-11-27,1-1 1,0-1 0,-1 1-1,1-1 1,0-1-1,0 1 1,0-2-1,-1 1 1,1-1 0,0 0-1,0 0 1,-1-1-1,1 0 1,-1 0 0,10-5-1,-5 1 42,-1 0 0,0-1 1,0-1-1,0 0 0,-1 0 0,0-1 0,15-18 0,-20 22-38,-1 0-1,-1 0 1,1-1-1,-1 1 1,0-1 0,0 0-1,0 0 1,-1 0-1,0 0 1,0 0-1,-1-1 1,0 1-1,0 0 1,0-1-1,-1 1 1,0-1-1,-1-8 1,1 14 1,-1-6-13,0 1 1,0 0-1,-1 0 0,-4-11 1,6 16-16,-1 0-1,1 1 1,-1-1 0,1 0 0,0 0 0,-1 1 0,0-1-1,1 0 1,-1 1 0,1-1 0,-1 0 0,0 1 0,1-1-1,-1 1 1,0-1 0,0 1 0,1-1 0,-1 1 0,0 0-1,0-1 1,0 1 0,0 0 0,1 0 0,-1 0-1,0-1 1,0 1 0,0 0 0,0 0 0,0 0 0,0 0-1,1 1 1,-1-1 0,0 0 0,0 0 0,0 0 0,0 1-1,0-1 1,1 0 0,-1 1 0,0-1 0,0 1-1,1-1 1,-2 2 0,-3 1 12,1 0 0,0 0 0,0 1 0,0-1-1,0 1 1,1 0 0,-1 0 0,1 0 0,0 1 0,0-1 0,0 1 0,1 0-1,0 0 1,0 0 0,0 0 0,1 0 0,-1 0 0,1 0 0,0 1-1,1-1 1,-1 0 0,1 1 0,0-1 0,0 0 0,1 1 0,0-1 0,0 0-1,0 1 1,3 6 0,-2-6 30,1-1 0,-1 1 1,2-1-1,-1 0 0,0 0 0,1 0 0,0 0 0,0-1 0,7 6 0,-9-8-14,0 0 0,0-1-1,0 0 1,1 1-1,-1-1 1,1 0 0,-1 0-1,1 0 1,-1 0-1,1-1 1,-1 1 0,1-1-1,0 1 1,-1-1-1,1 0 1,0 0-1,-1 0 1,1-1 0,-1 1-1,1 0 1,0-1-1,-1 0 1,1 0 0,-1 0-1,4-1 1,5-5 70,1 0 1,-1-1 0,16-14-1,6-4-28,-18 15-8,44-32-128,66-36 0,-121 77 80,0 0 1,0 0-1,0 1 0,0-1 0,0 1 0,6-1 0,-9 2-3,0 0 0,0 0 0,0-1 1,0 1-1,-1 0 0,1 0 0,0 0 0,0 1 0,0-1 1,0 0-1,0 0 0,-1 0 0,1 1 0,0-1 1,0 0-1,0 1 0,-1-1 0,1 1 0,0-1 0,0 1 1,-1-1-1,1 1 0,0-1 0,-1 1 0,1 0 1,-1-1-1,1 1 0,-1 0 0,1-1 0,-1 1 1,0 0-1,1 0 0,-1 0 0,0-1 0,1 1 0,-1 0 1,0 1-1,1 5 48,-1 0 0,0 0 1,-1 0-1,0 0 0,0 0 1,0 0-1,-1-1 0,-3 11 1,-4 16 68,-13 70 116,21-95-113,0-4 8,7-10-99,-4 3-38,95-91 206,-78 79-240,0 1 0,0 0 0,39-19 0,-55 32 42,1 0 0,0 0 0,0 0 0,0 0 0,0 0-1,0 1 1,0 0 0,0 0 0,0 0 0,0 0 0,0 1 0,0-1-1,0 1 1,0 0 0,0 0 0,0 1 0,0-1 0,0 1-1,-1 0 1,1 0 0,-1 0 0,5 3 0,4 5-20,0-1 1,-1 1-1,0 1 1,15 19-1,0 7-185,-13-10-2952,-12-24 2537,2 3-252,-3 1-2787,0-2 1524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7:11.15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 1 8064,'-5'0'3648,"57"17"-3168,-10-5 1632,2 1-1248,22 1 927,4 1-1055,25-2-96,-5 1-416,24-7-128,-6 1-64,-4-8-2847,-8 6 1535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7:27.45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12 849 2720,'-12'12'11882,"13"-14"-11697,-1 1 0,0-1 0,1 1 0,-1-1 0,0 1 0,0-1 0,0 1 0,0-1 0,-1-1 0,1-1 104,0-4 5,1-1 0,0 0 1,1 0-1,0 0 0,4-11 1,20-43 573,-3 9-105,-11 24-355,20-35 0,-23 41-444,3-3-1,-11 26 38,-1 0 0,1-1 0,0 1 0,0 0 1,0 0-1,0 0 0,1 0 0,-1 0 0,0 0 0,0 0 1,1 0-1,-1 1 0,0-1 0,1 0 0,-1 1 0,2-1 1,4-2-34,-7 3 32,0 0 0,0 0 0,0 0 0,0 0 0,0 0 0,0 0 0,0 1 0,0-1 1,0 0-1,0 0 0,0 0 0,0 0 0,0 0 0,0 0 0,0 0 0,0 0 0,0 0 0,0 0 0,0 0 0,0 0 1,0 0-1,0 0 0,0 0 0,0 0 0,0 0 0,0 0 0,0 0 0,0 0 0,0 0 0,0 0 0,0 0 0,0 1 1,0-1-1,0 0 0,0 0 0,0 0 0,0 0 0,1 0 0,-1 0 0,0 0 0,0 0 0,0 0 0,0 0 0,0 0 0,0 0 1,0 0-1,0 0 0,0 0 0,0 0 0,0 0 0,0 0 0,0 0 0,0 0 0,0 0 0,0-1 0,0 1 0,0 0 1,0 0-1,0 0 0,1 0 0,-1 0 0,0 0 0,0 0 0,19 1 171,-18-1-168,1 0 1,-1 1 0,0-1-1,1 0 1,-1 1 0,0-1 0,0 1-1,0 0 1,0-1 0,1 1-1,-1 0 1,0-1 0,0 1-1,0 0 1,0 0 0,-1 0-1,1 0 1,0 0 0,0 0 0,-1 0-1,2 2 1,13 29 128,-12-23-57,5 8 109,-2 0 0,0 0 1,-1 0-1,-1 1 1,0-1-1,1 35 0,-5-52 190,2-3 303,13-9-496,-1 0 0,0 0-1,17-22 1,21-18-136,-44 45-45,2-2-8,0 0 0,1 1 0,16-9 0,-26 16-5,0 0-1,0 0 1,1 1 0,-1-1-1,0 0 1,1 1 0,-1-1-1,0 1 1,1 0 0,-1-1-1,1 1 1,-1 0 0,1 0-1,-1 0 1,0 0 0,1 0-1,-1 0 1,1 0 0,-1 1-1,1-1 1,-1 0 0,0 1-1,1-1 1,-1 1 0,0 0-1,1-1 1,-1 1 0,0 0-1,0 0 1,0 0 0,0 0-1,0 0 1,0 0 0,0 0-1,0 0 1,0 0-1,0 0 1,0 1 0,-1-1-1,1 0 1,0 2 0,2 5-29,0 1-1,-1 0 1,0 0 0,0-1 0,0 13 0,-1-9 28,6 69 537,-7-80-510,0-1-1,0 0 1,0 1-1,0-1 1,0 0-1,0 1 1,0-1 0,0 0-1,0 1 1,0-1-1,0 0 1,0 1-1,0-1 1,1 0 0,-1 1-1,0-1 1,0 0-1,0 0 1,0 1-1,1-1 1,-1 0 0,0 0-1,0 1 1,1-1-1,-1 0 1,8-4 444,0-2-452,2-1 38,-1-1-1,0-1 0,16-17 1,-9 7-21,28-27-475,-43 45 444,0 1 1,0-1-1,-1 1 0,1-1 0,0 1 1,0-1-1,0 1 0,-1-1 1,1 1-1,0 0 0,0-1 1,0 1-1,0 0 0,0 0 1,0 0-1,0 0 0,0 0 0,-1 0 1,1 0-1,0 0 0,0 0 1,0 0-1,2 1 0,-1 0 4,0 0-1,0 0 0,0 0 0,-1 0 0,1 1 0,0-1 1,-1 1-1,1-1 0,2 4 0,2 3 3,0 1 1,-1-1-1,6 14 1,7 22-196,-12-29 255,0 0 1,1 0-1,16 25 1,-22-38-42,1-1 0,-1 0 0,0 1 0,0-1 0,1 0 0,-1 0 0,0 0 0,1 0 0,-1 0 0,1 0 0,0 0 0,-1 0 0,1-1 0,0 1 0,-1-1 0,1 1 0,0-1 0,0 0 0,0 0 0,-1 1 0,1-1 0,0 0 0,0-1 0,0 1 0,-1 0 0,1 0 0,0-1 0,0 1 1,2-2-1,4-1 25,1-1 0,-1-1 0,0 1 0,11-9 1,-7 5-57,30-20 35,66-44 88,-105 70-106,0-1 1,0 1 0,0-1-1,0 1 1,-1-1 0,1 0-1,-1 0 1,1 0 0,-1 0-1,0 0 1,1-4 0,-7 1-46,3 6 28,1-1 1,-1 1-1,0-1 1,0 1-1,0 0 1,0-1-1,1 1 1,-1 0-1,0 0 0,0 0 1,0 0-1,0 0 1,0 0-1,0 0 1,1 0-1,-1 0 1,0 0-1,0 0 1,0 1-1,0-1 1,0 0-1,0 0 0,1 1 1,-1-1-1,-1 1 1,-20 14-142,21-15 151,-3 4-25,2-3 19,0 0 1,0 0-1,0 1 0,0-1 0,1 1 1,-1-1-1,0 1 0,1-1 0,0 1 1,-1 0-1,1 0 0,0 0 0,0-1 1,0 1-1,0 0 0,0 1 0,0-1 1,1 0-1,-1 0 0,0 3 0,2 1 23,-1-1 0,2 0 0,-1 1 0,0-1 0,1 0 0,0 0 0,0 0-1,1 0 1,-1 0 0,1-1 0,0 1 0,0-1 0,1 1 0,-1-1 0,1 0 0,0-1 0,0 1-1,0-1 1,1 1 0,-1-1 0,1-1 0,0 1 0,0 0 0,0-1 0,8 2 0,-9-3 12,0 0 0,0-1 0,0 1 0,1-1 0,-1 0 0,0-1 0,0 1 0,1-1 0,-1 1 0,0-1 0,0 0 0,0-1 0,0 1 0,0-1 0,0 0 0,0 0 0,-1 0 0,1 0 0,4-5 1,-6 6-17,0-1 1,0 0 0,0 0 0,-1 0 0,1 0 0,-1 0 0,1 0 0,-1 0 0,0 0 0,0-1 0,0 1-1,0-1 1,0 1 0,0 0 0,-1-1 0,1 1 0,-1-1 0,0 0 0,0 1 0,0-1 0,0 1 0,0-1 0,0 1-1,-1-1 1,1 1 0,-1-1 0,0 1 0,0-1 0,1 1 0,-2 0 0,1-1 0,0 1 0,-2-3 0,-2 0-28,0 0 1,0 0 0,0 0 0,-11-8 0,7 7 39,3 2-58,-1 0-1,1 0 0,-1 1 1,0 0-1,0 0 0,0 1 1,0 0-1,0 0 1,-15-2-1,-5-1-124,11 5 135,14 0 34,0 1 0,0-1 0,0 0 0,0 0 0,-1 0-1,1-1 1,0 1 0,0 0 0,0-1 0,0 1-1,0-1 1,0 0 0,-3-1 0,4 0-73,5 3 130,8 1 7,98-8-60,-90 5 20,1-2 1,-1 0-1,0 0 1,0-2-1,-1-1 1,1 0-1,-1-2 1,0 0-1,20-13 1,-29 15-15,0 0 0,0-1 1,8-8-1,-4 2 175,-12 12-186,-1 1 1,1-1 0,-1 1-1,1-1 1,-1 0-1,0 0 1,1 1-1,-1-1 1,0 0 0,0 0-1,0 0 1,1-1-1,-1 1 1,0 0 0,0 0-1,-1 0 1,1-1-1,1-1 1,15-30 551,-1-18-550,-3 0 1,11-72 0,-15 68-78,-6 38 38,3-13-175,4-60 0,-12 82-6,-2 8-14,-3 12 24,4 0 101,1-1 0,1 1 0,-1 22 0,1-8 68,-4 32 57,-2 120 85,7-126-4,-1-27-115,4 36 1,1-34 20,1 17 18,18 70 0,-21-107 29,8 20 186,-10-26-229,0 0 0,0-1 0,1 1 0,-1-1 0,0 1 0,1-1 0,-1 1 0,1-1 0,-1 1 0,0-1 0,1 1 0,-1-1 0,1 0 0,-1 1 0,1-1 0,0 0 0,-1 1 0,1-1 0,-1 0 0,1 0 0,-1 1 0,1-1 0,0 0 0,-1 0 0,1 0 0,0 0 0,-1 0 0,1 0 0,-1 0 0,1 0 0,0 0 0,-1 0 0,1 0 0,0-1 0,10-4 66,-1 0 1,0-2 0,0 1 0,0-1 0,-1 0-1,16-16 1,12-9 2,100-86-223,-135 119 82,-1 0 1,1 1-1,-1-1 0,0 0 1,1 0-1,-1 1 0,0-1 1,0 0-1,0 1 0,0-1 1,0 1-1,0 0 1,0 2-1,20 33 103,-18-30-28,1 0-1,1 0 1,-1 0-1,1-1 1,0 0-1,0 0 1,1 0-1,0 0 1,0-1-1,0 0 1,1 0 0,0-1-1,13 7 1,-12-8 11,-4 0 4,0-2 1,0 1-1,0 0 1,1-1 0,-1 0-1,1 0 1,-1 0-1,1 0 1,-1-1-1,1 0 1,5 0 0,6-2 92,-12 2-129,1-1 1,-1 0 0,1 1-1,-1-1 1,0-1-1,1 1 1,6-4-1,2-4 32,-1-1 1,-1-1-1,0 0 0,0 0 0,-1-1 1,0 0-1,8-15 0,-15 22-28,4-4 43,-5 5-323,-1 11-91,-2 5 207,1-5 144,0-1 1,0 1-1,0 0 0,1-1 1,0 1-1,0 0 0,1-1 1,0 1-1,0-1 0,0 0 1,7 12-1,-8-16 59,0-1 1,0 1-1,0-1 0,0 1 0,1-1 1,-1 0-1,1 1 0,-1-1 1,1 0-1,0 0 0,-1 0 1,1 0-1,0 0 0,-1-1 1,1 1-1,2 0 0,-3-1-37,1 0-1,-1 0 1,0 0-1,0 0 1,0 0-1,0 0 1,1 0-1,-1-1 1,0 1-1,0 0 0,0-1 1,0 1-1,0-1 1,0 1-1,0-1 1,0 0-1,0 1 1,0-1-1,0 0 1,0 0-1,0 1 1,0-1-1,-1 0 1,1 0-1,0 0 1,-1 0-1,1 0 1,0-2-1,0 0 1,1 0 0,-1 0 0,0-1 0,0 1 0,0-1 0,0 1 0,-1-1 0,1 1 0,-1-1 0,0 1 0,0-1 0,0 1 0,-1-1 0,1 0 0,-1 1 0,0-1 0,-2-4 0,0 0-34,0 1 0,-1 0 1,0 0-1,-1 0 0,0 1 1,0 0-1,-9-10 0,1 1-54,9 12 29,1-1 0,-1 1 0,0 0 0,0 0 0,0 0 0,-1 1 0,1 0 0,0-1 0,-6-1 0,-2-1-90,10 2 78,19 0 81,10-2 44,96-23 276,-100 24-262,1 2 1,0 0-1,31 2 1,-48 0-63,0 1 0,1 0 0,-1 1 0,0 0 0,1 0 0,-1 0 0,0 1 0,11 6 0,-15-7-9,0 0 1,0 0-1,0 0 1,0 1-1,0-1 1,0 1-1,-1 0 1,1 0-1,-1 0 1,0 0-1,0 0 1,0 0-1,0 0 1,-1 1-1,1-1 1,-1 1-1,0 0 1,1 5-1,0-2 33,-2 1 0,1-1-1,-1 1 1,0-1 0,0 1-1,-1-1 1,-2 12 0,1-8-80,4-9 259,10-13 387,0 0-606,9-9 40,11-8-82,-16 16 52,1 1-1,0 0 1,1 2 0,0 0-1,36-12 1,-51 20-1,0 0 0,-1 1 0,1-1 0,0 1 0,0 0 0,-1 0 0,1 0 0,0 0 0,-1 1 0,1-1 0,0 1 1,0 0-1,-1-1 0,1 1 0,3 2 0,-3-1-1,1 1 1,-1-1-1,0 1 1,1 0-1,-1 0 1,-1 0-1,1 0 1,0 0-1,3 6 1,1 3-70,-1-1-1,-1 1 1,0 1 0,5 17 0,15 26 532,-24-54-456,0-1 1,0 0 0,-1 0 0,1 0 0,0 0 0,0 0 0,0 0 0,0 0 0,1 0 0,-1 0 0,0 0 0,0-1 0,0 1 0,1 0 0,-1-1 0,0 1 0,1-1 0,-1 1 0,0-1 0,1 0 0,-1 0 0,1 0 0,-1 1 0,1-1 0,-1-1 0,2 1 0,0 0-421,1 0 0,0 0 0,-1-1 0,1 1 0,-1-1 0,1 0 0,-1 0 0,1 0 0,5-4 0,-1 1-1731,-7 4 1778,-1 0 0,1 0 0,0-1 0,-1 1 0,1 0-1,0-1 1,-1 1 0,1-1 0,-1 1 0,1 0 0,-1-1 0,1 1 0,-1-1 0,1 0-1,-1 1 1,1-1 0,-1 1 0,0-1 0,1 0 0,-1 1 0,1-2 0,3-7-2771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7:27.78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59 85 7968,'-48'-30'3616,"38"21"-3136,10 6 1280,5 3-1056,0-9-416,4 4-224,5-7-96,5 8 32,-5-5-576,6 9 320,-6-3-1600,0 3 1056,-4 0-2208,-1 3 1696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7:28.11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20 51 8128,'-20'-21'3680,"48"17"-3168,-3-1 1024,3 5-928,19-3 256,0 3-512,39-9-64,-2 5-192,29-1-192,-8 5 32,-5 0-2368,-11 9 1344,-3 3-5408,-11 6 3616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7:30.56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4 898 1248,'-3'5'12032,"12"-3"-10475,-4-2-1371,1-1 1,0 0 0,-1 0-1,1-1 1,-1 0 0,0 0-1,1 0 1,-1-1-1,0 1 1,0-1 0,0 0-1,7-7 1,4-4 149,28-30 0,6-15-80,52-79-1,29-74-46,-115 185-103,-2 0 0,-1 0-1,-1-1 1,14-51-1,-20 50 76,5-49-1,-10 64-114,-1 1 0,0-1 0,-1 0 0,-1 1 1,-6-27-1,8 40-70,0 0 1,0 0 0,0 0 0,0 0-1,0-1 1,-1 1 0,1 0 0,0 0-1,0 0 1,0 0 0,0-1-1,0 1 1,-1 0 0,1 0 0,0 0-1,0 0 1,0 0 0,0 0-1,-1 0 1,1-1 0,0 1 0,0 0-1,-1 0 1,1 0 0,0 0 0,0 0-1,0 0 1,-1 0 0,1 0-1,0 0 1,0 0 0,0 0 0,-1 0-1,1 0 1,0 0 0,0 1 0,0-1-1,-1 0 1,1 0 0,0 0-1,0 0 1,0 0 0,-1 0 0,1 0-1,0 1 1,0-1 0,0 0 0,0 0-1,0 0 1,0 0 0,-1 1-1,1-1 1,0 0 0,0 0 0,0 1-1,-10 12 214,2 2-55,1 1 0,0 0 0,1 1 0,1 0-1,1 0 1,-5 32 0,2 111 361,9-85-156,20 129 0,-17-181-219,1-1 0,1 1 0,0-1 0,19 35-1,-23-52-89,0 0 1,0 0-1,0 0 0,0-1 0,1 1 0,-1-1 0,1 0 0,0 0 1,6 4-1,-7-6-4,-1 0 0,1-1 0,-1 0 0,1 1 0,0-1-1,-1 0 1,1-1 0,0 1 0,0 0 0,-1-1 0,1 1 0,0-1 0,0 0 0,0 0 0,0 0 0,0 0 0,-1-1 0,1 1 0,5-2 0,-3 0-21,0 0 1,0 0-1,0-1 1,0 0-1,0 1 1,-1-2-1,1 1 1,-1 0-1,0-1 1,0 0-1,0 0 1,0 0-1,-1-1 1,1 1-1,-1-1 1,-1 0-1,1 1 1,2-8-1,1-3 18,-2 1 0,1-1 0,-2 0 1,0 0-1,1-25 0,-2 17-102,-2 0 1,0 0-1,-1 0 1,-5-30-1,5 53 46,1-1 0,0 1 1,0-1-1,0 1 0,0 0 0,0-1 1,0 1-1,0-1 0,-1 1 1,1 0-1,0-1 0,0 1 0,0-1 1,-1 1-1,1 0 0,0-1 0,-1 1 1,1 0-1,0 0 0,-1-1 0,1 1 1,-1-1-1,0 1-4,1 1 0,0-1 1,-1 0-1,1 0 0,0 0 0,-1 0 0,1 0 0,0 0 1,-1 0-1,1 1 0,0-1 0,-1 0 0,1 0 1,0 0-1,-1 1 0,1-1 0,0 0 0,0 0 1,-1 1-1,1 0 0,-2 1-46,0 1-1,0 0 1,1 0 0,-1 0-1,-1 4 1,0 5 47,0 0 0,1 0 0,0 0 1,1 0-1,0 20 0,10 63 88,-7-82-52,0 0-1,1 0 1,0 0 0,1 0 0,1 0-1,0-1 1,1 1 0,7 11 0,-10-20 21,-1-1 0,1 1 0,0-1 0,0 0 0,0 0 0,0 0 0,0-1 0,1 1 0,-1-1 0,1 0 0,0 0 0,0 0 0,-1 0 1,1-1-1,0 1 0,1-1 0,5 1 0,-5-2 58,1 1 0,0-1 0,0 0 0,0-1 0,0 0 0,-1 0 0,1 0 0,0 0 0,0-1 0,-1 0 0,11-5 0,-3 0-53,-1-1 0,0 0 0,0-1 0,-1 0 0,0-1-1,-1 0 1,0-1 0,0 0 0,-1 0 0,-1-1 0,0 0 0,11-22 0,-4 0-108,-1 0 1,-1-1-1,13-65 1,-21 106-93,-1 1-1,0 0 1,6 15 0,23 86 66,-23-72 131,-7-24-33,0-1-1,-1 1 1,0-1 0,-1 1-1,-1 0 1,1 0 0,-2 0-1,0-1 1,0 1 0,-4 16-1,4-26 3,0 0-1,1 0 0,-1 0 1,0 0-1,0-1 0,0 1 1,0 0-1,0 0 0,-1-1 1,1 1-1,-1-1 1,1 1-1,-1-1 0,1 0 1,-1 0-1,0 1 0,1-1 1,-1 0-1,0 0 0,0-1 1,0 1-1,0 0 1,0-1-1,0 1 0,-4 0 1,-4-1 31,0 1 0,1-1 1,-1-1-1,-13-2 1,0 1-23,9 0 15,0-1 1,1 0-1,-24-8 1,30 9-98,153 25-276,-142-22 342,9 0 150,0 0 0,1-1 1,-1 0-1,0-1 1,0 0-1,21-6 1,-24 5-80,-1-1 0,0-1 0,0 1 0,0-1 0,0-1 1,-1 0-1,0 0 0,0 0 0,13-13 0,-11 9-25,-1-1-1,0 0 1,-1-1-1,0 0 1,-1 0-1,0-1 1,-1 1 0,9-26-1,2-21 1,13-89-1,-27 129-42,-2 13 18,3-13-124,-4 18 94,0 0 1,0 0-1,0 0 0,0 0 0,1 0 1,-1 0-1,0 0 0,0 0 1,0 0-1,0 0 0,0 0 1,0 0-1,0 0 0,0 0 1,0 0-1,0 0 0,0 0 1,0 0-1,0 0 0,0 0 1,1 0-1,-1-1 0,0 1 0,0 0 1,0 0-1,0 0 0,0 0 1,0 1-1,0-1 0,0 0 1,0 0-1,0 0 0,0 0 1,1 0-1,-1 0 0,0 0 1,0 0-1,0 0 0,0 0 1,0 0-1,0 0 0,0 0 1,0 0-1,0 0 0,0 0 0,0 0 1,0 0-1,0 0 0,0 0 1,0 0-1,0 1 0,1-1 1,3 11-170,0 6 136,-1 1-1,0-1 0,-2 1 1,0 21-1,0 0-68,1-5 40,2 20 67,-3 0 0,-6 60 0,4-108-20,1-4 33,0 0 0,0 0 0,0-1 0,0 1 0,0 0 0,-1 0 0,1 0 0,-1-1 0,0 1 0,1 0 1,-1-1-1,0 1 0,0 0 0,0-1 0,0 1 0,0-1 0,0 1 0,-1-1 0,-1 2 0,1-2 16,1 0-13,0 0-1,0 0 0,0 0 0,-1 0 1,1-1-1,0 1 0,0 0 1,-1-1-1,1 1 0,0-1 0,-1 0 1,1 1-1,0-1 0,-1 0 0,1 0 1,-1 0-1,1 0 0,-1 0 1,1 0-1,0 0 0,-1-1 0,1 1 1,-1 0-1,1-1 0,0 1 0,0-1 1,-1 1-1,1-1 0,-2-1 0,-4-1 0,-1-1-1,1 0 0,0 0 1,-11-9-1,15 10-9,-1 0-1,1 0 1,0 0-1,1 0 1,-1-1-1,1 1 1,-1-1-1,1 0 1,0 0-1,0 1 1,-1-6-1,0 1 12,3 7-15,0 0 1,-1 1-1,1-1 1,0 0-1,-1 1 1,1-1-1,0 0 1,0 1 0,0-1-1,0 0 1,0 1-1,0-1 1,0 0-1,0 0 1,0 1-1,0-1 1,0 0 0,0 0-1,2 0-1,-1 1 1,0 0-1,0 0 1,0 0-1,1 0 0,-1 0 1,0 0-1,0 0 0,0 0 1,1 0-1,-1 1 1,0-1-1,0 0 0,0 1 1,2 0-1,6 2 24,-1 1-1,1 0 1,-1 1-1,0 0 1,10 7 0,26 16 103,-25-19-51,0-2 0,1 0 0,0-1-1,40 7 1,84 1 482,-124-13-523,0-1 0,0 0 0,37-6-1,-50 4-320,0 1-1,-1-1 0,1 0 1,0-1-1,-1 1 0,1-1 1,-1-1-1,0 1 0,0-1 1,0 0-1,0-1 0,-1 1 1,0-1-1,8-9 1,7-15-6129,28-59 1,-48 88 6384,27-47-3812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7:32.90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162 512 2400,'0'0'45,"0"-1"0,0 1 0,1-1 0,-1 1-1,0-1 1,1 1 0,-1 0 0,0-1 0,1 1 0,-1 0 0,1-1 0,-1 1 0,1 0 0,-1-1 0,1 1 0,-1 0-1,0 0 1,1-1 0,0 1 0,-1 0 0,1 0 0,-1 0 0,1 0 0,-1 0 0,12-7 10645,-12 7-10636,1-1 0,-1 1 0,0 0 0,0 0 1,0 0-1,0 0 0,0 0 0,0 0 0,0-1 0,-1 1 0,1 0 1,0 0-1,0 0 0,0 0 0,0 0 0,0 0 0,0-1 0,0 1 1,0 0-1,0 0 0,0 0 0,0 0 0,0 0 0,0 0 0,0 0 1,-1 0-1,1 0 0,0 0 0,0-1 0,0 1 0,0 0 0,0 0 1,0 0-1,0 0 0,-1 0 0,1 0 0,0 0 0,0 0 0,0 0 1,0 0-1,0 0 0,-1 0 0,-6 3 1292,-6 7-204,2 1-375,0-2-180,-15 18 0,-4 4-104,19-20-208,1 0-1,-17 24 1,22-27-198,0 0 0,0 0 0,1 1 0,1-1 0,-1 1 0,-2 12 0,5-18-31,1 1 1,-1 0-1,1 0 0,0-1 0,0 1 1,0 0-1,1-1 0,-1 1 1,1 0-1,0-1 0,0 1 0,0-1 1,0 1-1,1-1 0,-1 0 0,1 1 1,0-1-1,4 5 0,-4-6 4,0 1 0,0-1 0,0 0 0,0 0-1,0 0 1,1 0 0,-1 0 0,1 0 0,0-1 0,-1 1-1,1-1 1,0 0 0,0 0 0,0 0 0,0 0 0,0 0-1,6 0 1,-5-1-25,-1 0 0,1-1 0,0 1 0,-1-1-1,1 0 1,0 0 0,-1 0 0,1 0 0,-1 0-1,1-1 1,-1 0 0,0 0 0,0 0 0,5-4 0,-3 2-29,0 0 0,-1-1 1,1 0-1,-1 0 1,-1-1-1,1 1 1,-1-1-1,0 1 0,0-1 1,2-7-1,-1 1 34,0 0-1,-1 0 0,0-1 0,1-16 0,0-117-103,-6 135 11,2 10 58,0 1-1,0 0 1,0-1-1,0 1 1,0 0 0,0 0-1,0-1 1,0 1 0,0 0-1,0 0 1,0-1-1,0 1 1,0 0 0,0 0-1,-1-1 1,1 1 0,0 0-1,0 0 1,0-1-1,0 1 1,-1 0 0,1 0-1,0 0 1,0 0 0,0-1-1,-1 1 1,1 0-1,0 0 1,0 0 0,-1 0-1,1 0 1,-1 1 20,1 1 1,-1 0-1,1-1 1,-1 1-1,1 0 1,0-1-1,0 1 1,0 0-1,0 3 1,-1 9 53,-1 10 78,1-1 1,1 33-1,1-42-83,1 0 0,0-1 0,1 1 0,0 0 0,8 18 1,-7-24 28,1 0 1,-1 0-1,2-1 1,-1 1 0,1-1-1,0 0 1,0-1 0,9 7-1,-13-12-69,0 1 0,0-1 1,0 0-1,0 0 0,0-1 0,0 1 0,0 0 0,0-1 0,0 1 0,1-1 0,-1 0 1,0 0-1,0 0 0,1 0 0,-1 0 0,0 0 0,0 0 0,0-1 0,1 1 0,-1-1 1,0 0-1,2-1 0,5-1 90,0-1 1,-1 0 0,16-10-1,43-30-86,68-46 78,-128 84-79,1 0 0,0 1 1,1 0-1,-1 1 0,1-1 1,0 2-1,13-5 0,-21 8-26,-1 0 0,1 0 0,0 0 0,0 0 0,-1 0 0,1 0 0,0 0-1,-1 0 1,1 0 0,0 0 0,0 0 0,-1 0 0,1 0 0,0 1-1,-1-1 1,1 0 0,0 1 0,-1-1 0,1 0 0,-1 1 0,1-1-1,0 1 1,0 0 0,0 0 4,-1 0-1,1 0 0,0 1 1,-1-1-1,1 0 1,-1 0-1,1 1 1,-1-1-1,0 0 1,1 1-1,-1 2 1,0 3 33,0 1 0,-1 0 0,-1 12 0,1-15-9,0 0 8,0-1-1,-1 0 0,1 0 0,-4 6 0,-2 10 77,-8 26-81,14-37 192,5-12 86,6-4-284,99-64-69,-101 66 54,-6 3-9,0 1 0,0 0 0,0-1 0,0 1 1,0 0-1,0 0 0,1 0 0,2-1 0,-4 2-2,0 1 0,0-1 0,0 0 0,0 0 0,0 0-1,0 0 1,0 1 0,0-1 0,0 0 0,0 1 0,0-1 0,0 1-1,0-1 1,0 1 0,0-1 0,-1 1 0,1 0 0,0-1 0,0 1 0,-1 0-1,1 0 1,-1 0 0,1-1 0,0 1 0,0 1 0,1 3 5,1 0-1,-1 0 1,0 0 0,-1 1 0,1-1 0,-1 0 0,0 1-1,0 9 1,0-8 12,0 0 0,0 0-1,0 0 1,1-1 0,3 10 0,2 4 75,-7-17-82,1 0 0,0 0-1,0-1 1,0 1 0,0 0-1,3 4 1,-3-6-3,0 0 1,-1 0-1,1-1 0,0 1 1,0 0-1,0 0 0,0-1 1,0 1-1,0-1 0,0 1 1,1-1-1,-1 1 1,0-1-1,0 1 0,0-1 1,0 0-1,1 0 0,-1 0 1,0 0-1,2 0 0,5-1-17,-1 0-1,1-1 1,-1 0-1,0-1 1,0 1-1,0-2 1,0 1-1,6-5 0,6-1 32,7-4-14,132-67-62,-134 67 72,0-2 0,-1 0 0,-1-2 0,40-37 0,-47 35-19,-15 19 0,0 0 0,0 0 1,0-1-1,1 1 0,-1 0 1,0 0-1,0-1 1,0 1-1,0 0 0,0 0 1,0-1-1,0 1 1,1 0-1,-1-1 0,0 1 1,0 0-1,0 0 1,0-1-1,0 1 0,0 0 1,-1-1-1,1 1 1,0 0-1,0-1 0,0 1-3,-1 0 0,1 0-1,-1 0 1,0 0 0,1 0-1,-1-1 1,1 1 0,-1 0-1,1 1 1,-1-1 0,1 0-1,-1 0 1,1 0 0,-1 0-1,1 0 1,-1 0 0,1 1-1,-1-1 1,0 1 0,-6 2-43,0 0 0,0 1 0,1 0 0,0 0 0,-12 11-1,-27 30-32,19-18 72,17-19-3,1 1 1,0 1-1,1 0 1,0 0-1,1 0 0,0 1 1,-6 13-1,10-18 5,-1-1-1,2 1 1,-1-1 0,0 1-1,1 0 1,0 0-1,1-1 1,-1 1 0,1 0-1,0 0 1,0 0-1,1 0 1,0 0 0,0-1-1,0 1 1,4 10-1,-4-14 23,0-1 0,0 1-1,0-1 1,1 1-1,-1-1 1,0 0-1,0 1 1,1-1 0,-1 0-1,1 0 1,-1 0-1,1 0 1,0 0-1,-1 0 1,1-1 0,0 1-1,-1 0 1,1-1-1,0 1 1,0-1 0,0 0-1,-1 0 1,1 1-1,0-1 1,0 0-1,2-1 1,6 0 30,0 0 0,-1-1 0,17-5 0,-20 5-43,12-4 17,1-1-1,-2 0 0,1-2 1,28-17-1,-35 18-21,0 0 0,0 0 1,-1-1-1,-1 0 0,1-1 0,-2 0 1,16-21-1,-16 16 15,0-1-1,-2 0 1,1 0 0,-2-1 0,5-19 0,10-89-296,-14 86 241,18-173-4,-21 172-22,-3 0 1,-1 1 0,-9-54 0,9 86 55,0 2-29,0 0 1,0 0-1,0 0 0,-3-6 1,4 10 36,0 1 0,0-1 0,0 1 0,-1-1 0,1 1 0,0 0 0,0-1 0,-1 1 0,1-1 0,0 1 0,-1 0 0,1-1 0,-1 1 0,1 0 0,0 0 0,-1-1 0,1 1 0,-1 0 0,1 0 0,-1 0 0,0-1 0,1 1 2,-1 0 1,0 1-1,1-1 1,-1 0-1,0 0 1,0 0-1,1 1 1,-1-1-1,0 0 1,1 1-1,-1-1 1,1 0-1,-1 1 1,1-1-1,-1 1 1,0-1-1,1 1 1,-1 1-1,-2 1 0,1 0-1,-1 1 0,1-1 1,0 1-1,0-1 0,0 1 1,1 0-1,-1 0 0,1 0 1,-1 6-1,0 5 7,-1 25 0,2-34 10,-1 81 277,4 0-1,16 109 1,-12-158-205,2 1 1,1-1-1,17 40 0,-24-71-170,1 0-1,1 0 1,-1-1-1,1 0 1,0 0-1,1 0 1,-1 0-1,9 8 1,-10-12-328,0 0 0,-1 0 0,1 0 0,0 0 0,0-1 0,0 1 0,0-1 0,0 0 0,5 2 0,-6-3-224,1 0 1,-1 1-1,1-1 0,0 0 1,-1 0-1,1 0 0,-1-1 1,1 1-1,-1-1 0,1 1 1,-1-1-1,1 0 0,3-1 1,30-20-3636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7:36.03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192 725 3392,'-5'2'484,"4"-2"-275,0 1 0,0-1-1,0 0 1,0 0-1,0 1 1,1-1 0,-1 1-1,0-1 1,0 0-1,1 1 1,-1-1 0,0 1-1,-3 11 9612,6-15-7717,11-13-1595,0 1 0,-1-2 0,-1 1 0,10-21 0,2-3-157,-14 25-253,11-17 129,-1 0 0,23-58 0,44-178 397,-70 216-552,4-20 90,-13 38 153,-8 33-218,-1 4-57,-2 4-1,-16 101 203,1-5-180,-87 228 466,76-249-464,22-60-44,-77 203 171,-19-5 158,99-212-300,-4 9-105,-17 22 1,23-35 128,0 0 0,-1 0 0,1-1 0,-1 1 0,0-1 0,0 0 0,0 0 0,0 0 0,-1-1 0,-6 4 0,10-6-71,1 0-1,-1 1 0,1-1 1,0 0-1,-1 0 1,1 0-1,-1 0 1,1 0-1,0 0 0,-1 0 1,1 0-1,-1 0 1,1 0-1,-1 0 0,1 0 1,0 0-1,-1 0 1,1 0-1,-1 0 0,1 0 1,0-1-1,-1 1 1,1 0-1,-1 0 0,1 0 1,0-1-1,-1 1 1,1 0-1,0-1 1,-1 1-1,1 0 0,0-1 1,0 1-1,-1 0 1,1-1-1,0 0 0,-1-1-4,0 0-1,1 0 1,-1 0-1,1 0 1,0 0-1,0-1 1,-1 1-1,2-3 1,0-5-32,0-1-1,4-13 1,1 0 52,2-1 0,1 2 0,1-1 0,1 1 0,1 0 0,1 1 0,0 1 0,2 0 0,1 1 1,0 0-1,2 2 0,0 0 0,1 1 0,32-24 0,-7 14-35,62-29-1,49-11 13,-138 60 6,122-41-281,-93 34 242,-21 7 172,-17 5-22,0 0 0,-1 0 0,1-1 0,12-6 0,-19 8-103,2-2 363,-8-1-72,4 3-302,0 1 1,0 0 0,-1-1-1,1 1 1,0 0 0,0 0-1,0 0 1,0 0 0,-1 0 0,1 0-1,0 0 1,0 0 0,0 1-1,0-1 1,-1 0 0,1 1-1,0-1 1,0 1 0,0-1-1,0 1 1,-1 0 0,-21 16-97,13-8 100,-1 1 0,1 1 0,1-1 0,-1 2 0,2-1 0,0 1 0,0 0 0,1 1 0,1 0 0,0 0 0,1 1 0,0-1 0,1 1 0,1 0 0,-3 23 0,3-21 29,2-12-37,1 0 0,-1-1 1,0 1-1,1 0 0,0 0 0,0 0 0,0-1 0,1 1 0,-1 0 0,1 0 1,0 0-1,0-1 0,0 1 0,0 0 0,3 5 0,-4-9 17,1 0 1,-1 1-1,0-1 0,1 0 0,-1 0 0,0 1 0,0-1 1,1 0-1,-1 0 0,0 0 0,1 1 0,-1-1 0,1 0 1,-1 0-1,0 0 0,1 0 0,-1 0 0,1 0 0,-1 0 1,0 0-1,1 0 0,-1 0 0,0 0 0,1 0 0,-1 0 0,1 0 1,-1 0-1,0 0 0,1 0 0,-1 0 0,0-1 0,1 1 1,15-12 167,-10 5-138,-1 1 0,9-14 1,21-49 226,-27 49-268,2 1-1,0-1 1,18-24-1,-27 43-10,0 0 0,0 0 1,0 0-1,1 0 0,-1 0 0,0 0 0,1 1 0,-1-1 0,1 0 0,-1 1 0,1-1 1,-1 1-1,1-1 0,-1 1 0,1 0 0,-1 0 0,1-1 0,-1 1 0,1 0 0,0 1 1,-1-1-1,1 0 0,-1 0 0,1 1 0,-1-1 0,1 0 0,2 2 0,4 1-9,0 1 0,1 0 0,11 9-1,-14-9-13,54 35-18,54 32 239,-106-67-131,0-1-1,0 1 1,0-2-1,0 1 1,0-1 0,15 2-1,-19-3-22,0-1-1,0 0 1,0 0-1,0 0 1,0-1-1,0 1 1,-1-1-1,1 0 1,0 0-1,0-1 1,-1 1-1,1-1 1,-1 1-1,1-1 1,-1 0-1,0 0 1,4-4-1,5-5 15,-1 0 0,0-1-1,-1-1 1,-1 0 0,10-16-1,-1-5-11,15-38 0,-26 55-72,12-19 1,-19 36 33,0 0 0,0 0 0,0 0 0,0 0 0,0-1 0,0 1 0,0 0 0,1 0 0,-1 0 0,0 0 0,0 0 0,0 0 0,0 0 0,0 0 0,0 0 0,0 0 0,0 0 0,1 0 0,-1 0 0,0 0 0,0 0 0,0 0 0,0 0 0,0 0 0,0 0 0,1 0 0,-1 0 0,0 0 0,0 0 0,0 0 0,0 0 0,0 0 0,0 0 0,1 0 0,-1 0 0,0 0 0,0 0 0,0 0 0,0 0 0,0 0-1,0 0 1,0 0 0,0 0 0,0 0 0,1 1 0,-1-1 0,0 0 0,0 0 0,0 0 0,0 0 0,0 0 0,0 0 0,0 0 0,0 1 0,0-1 0,0 0 0,0 0 0,0 0 0,0 0 0,0 0 0,0 0 0,0 1 0,0-1 0,0 0 0,0 0 0,0 0 0,3 12-59,-2-9 16,6 23 23,-4-16 21,0 0 1,3 18-1,-4-5 40,-1 1-1,-1-1 0,-2 0 0,0 1 0,-1-1 0,-1 0 1,-1 0-1,-15 39 0,19-57-7,-9 17 67,9-21-89,0 0-1,1 0 1,-1 0 0,0 0-1,0 0 1,0 0-1,0-1 1,0 1 0,1 0-1,-1-1 1,-1 1-1,1 0 1,0-1 0,0 0-1,0 1 1,0-1-1,0 1 1,-2-1-1,1 0 7,-1 0 0,1 0 0,0-1-1,-1 1 1,1-1 0,0 1 0,-1-1-1,1 0 1,0 0 0,0 0 0,0 0-1,0 0 1,0-1 0,0 1 0,0-1-1,0 1 1,1-1 0,-3-2 0,-3-4 32,0 0 1,-10-16-1,12 15-111,-1 0-1,-5-16 0,9 22 55,1 0-1,0-1 0,0 1 1,0-1-1,1 1 0,-1 0 1,1-1-1,0 0 0,0 1 1,0-1-1,1-3 0,-1 6 3,1 0 1,-1 0-1,0 1 0,0-1 1,1 0-1,-1 0 0,0 1 0,1-1 1,-1 0-1,1 1 0,-1-1 0,1 0 1,-1 1-1,1-1 0,0 1 1,-1-1-1,1 1 0,0-1 0,-1 1 1,1 0-1,0-1 0,0 1 0,-1 0 1,1-1-1,0 1 0,0 0 1,0 0-1,-1 0 0,1 0 0,0-1 1,0 1-1,0 1 0,-1-1 0,1 0 1,0 0-1,0 0 0,0 0 1,-1 0-1,1 1 0,1-1 0,4 3-37,0-1 0,0 0-1,0 1 1,5 3 0,-8-4 53,15 10-93,21 16-1,-21-14 184,26 16-1,-39-28-69,0 0 0,0 0 1,0-1-1,1 1 0,-1-1 0,0 0 0,1 0 1,-1-1-1,1 0 0,-1 0 0,1 0 1,-1 0-1,0-1 0,1 0 0,-1 0 1,0-1-1,1 1 0,9-5 0,3-3 52,0 0 0,-1-1 0,31-24 0,84-71 82,-116 91-120,-1 0 0,-1-1 0,0 0 0,-1-1 0,-1 0 0,-1-1 0,11-21 0,-3-2 24,-1-1 0,23-81 0,-35 98-57,10-36 54,9-75-1,-23 120-69,0 1 4,0 0-1,-2 0 1,1-1-1,-2 1 0,-2-16 1,1 36-387,-2 19 319,-1 31 154,20 200-162,-13-224 50,9 42 115,2 0 0,26 81 0,-30-124-54,-3-6-4,-2-8 22,1 0-1,0 0 0,1 0 0,9 17 0,-14-34-76,-1 1 0,0-1 0,1 1 0,-1 0 0,1-1 0,-1 1 0,1-1 0,-1 1 0,1-1 0,-1 1-1,1-1 1,-1 0 0,1 1 0,-1-1 0,1 0 0,0 1 0,-1-1 0,1 0 0,0 0 0,-1 1 0,1-1 0,0 0 0,-1 0 0,1 0 0,0 0 0,0 0 0,-1 0 0,1 0 0,0 0 0,-1 0 0,1-1 0,0 1 0,-1 0 0,1 0 0,0-1 0,-1 1 0,1 0 0,0-1 0,-1 1 0,1 0 0,-1-1 0,1 1 0,-1-1 0,1 1 0,-1-1 0,1 0 0,4-4-749,0 0 0,0 0 0,6-11 0,-8 12 102,44-58-5884,-17 31 3830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7:36.39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129 12 5888,'-64'-10'1898,"45"9"-1135,-21 3 1584,40-2-2267,0 0 0,0 0 0,0 0 0,-1 0 0,1 0 0,0 0 0,0 0 0,0 0 0,0 0 0,-1 0 0,1 0 0,0 0 0,0 0 0,0 0 0,-1 0 0,1 0 0,0 0 0,0 1 0,0-1 0,0 0 0,-1 0 0,1 0 0,0 0 0,0 0 0,0 0 0,0 0 0,0 1 0,-1-1 0,1 0 0,0 0 0,0 0 0,0 0 0,0 0 0,0 1 0,0-1 0,0 0 0,0 0 0,0 0 0,0 1 0,0-1 0,0 0 0,-1 0 0,1 0 0,0 0 0,0 1 0,1-1 0,-1 0 0,0 1 0,7 10 1825,17 12-403,-1-6-1221,0-2-1,1 0 0,1-2 0,0 0 0,1-2 1,0-1-1,1-1 0,0-1 0,0-1 0,1-2 1,-1 0-1,31 0 0,-35-5-824,0-1 0,40-7 1,-44 5-13,133-28-6281,-71 10 3595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7:40.60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31 619 3328,'-4'10'945,"3"-5"-158,-1-1 0,1 0 0,-1 1-1,0-1 1,0 0 0,-12 14 9495,13-17-9724,0-3-404,1 1-1,0 0 1,-1-1-1,1 0 0,0 1 1,0-1-1,0 1 1,0-1-1,1 1 1,-1-3-1,2-13 410,-2 2-197,-1-7-126,2-1 1,0 1-1,7-30 1,5 2 163,3 1 0,2 1 0,42-81 0,-57 123-368,1-1 1,0 1 0,0 0 0,1 0 0,-1 0 0,8-7 0,-11 12-26,0 0 1,1 0 0,-1 0 0,0 0 0,1 0-1,-1 0 1,0 1 0,1-1 0,-1 0 0,1 1-1,-1-1 1,1 1 0,0-1 0,-1 1-1,1 0 1,-1 0 0,1 0 0,0 0 0,-1 0-1,1 0 1,0 0 0,-1 0 0,1 1 0,-1-1-1,1 1 1,-1-1 0,1 1 0,-1-1 0,1 1-1,-1 0 1,1 0 0,-1 0 0,0 0 0,0 0-1,3 2 1,-1 0 46,0 1 0,0 0 0,0 0 0,-1 0-1,1 0 1,-1 0 0,0 0 0,0 1 0,-1-1-1,1 1 1,-1-1 0,1 10 0,1 3 233,-1 37 0,-2 62 338,0-116-625,0 0 0,0 0 0,0 0 0,0 0 0,0 0 1,0 0-1,0 0 0,0 0 0,0 0 0,0 0 0,0 0 0,0 1 1,1-1-1,-1 0 0,0 0 0,0 0 0,0 0 0,0 0 0,0 0 0,0 0 1,0 0-1,0 0 0,0 0 0,0 0 0,0 0 0,1 0 0,-1 0 0,0 0 1,0 0-1,0 0 0,0 0 0,0 0 0,0 0 0,0 0 0,0 0 0,0 0 1,0 0-1,1 0 0,-1 0 0,0 0 0,0 0 0,0 0 0,0-1 0,0 1 1,0 0-1,0 0 0,0 0 0,0 0 0,0 0 0,0 0 0,0 0 1,0 0-1,0 0 0,0 0 0,0 0 0,1 0 0,-1-1 0,0 1 0,0 0 1,0 0-1,0 0 0,20-27 190,2 0-1,49-45 1,-33 41-268,74-44 0,-106 70 62,-4 4 6,0-1-1,1 1 1,-1 0-1,0 0 1,0 0-1,1 0 1,-1 0 0,0 0-1,1 1 1,-1-1-1,1 1 1,-1 0-1,1-1 1,-1 1-1,1 0 1,-1 1 0,1-1-1,-1 0 1,1 1-1,-1-1 1,0 1-1,1 0 1,-1 0-1,0 0 1,1 0-1,-1 0 1,0 0 0,0 1-1,0-1 1,0 1-1,0-1 1,0 1-1,-1 0 1,1 0-1,0 0 1,-1 0 0,0 0-1,1 0 1,-1 0-1,0 0 1,0 1-1,1 2 1,3 10 117,-1 0 0,0 0 1,-2 0-1,1 0 0,-2 1 1,0-1-1,-1 22 0,0-36 1,7-11 158,-6 9-257,5-5-31,69-85 95,-64 78-196,1-1 0,23-20-1,-35 33 116,1 1-1,-1 0 1,1-1-1,-1 1 1,1-1-1,-1 1 0,0 0 1,1-1-1,-1 1 1,1 0-1,-1 0 1,1-1-1,0 1 1,-1 0-1,1 0 0,-1 0 1,1 0-1,-1 0 1,1 0-1,0 0 1,-1 0-1,1 0 0,-1 0 1,1 0-1,-1 0 1,1 0-1,0 0 1,-1 0-1,1 0 0,-1 1 1,1-1-1,-1 0 1,1 1-1,-1-1 1,1 0-1,-1 1 0,1-1 1,-1 0-1,0 1 1,1-1-1,-1 1 1,1-1-1,-1 0 1,0 1-1,1 0 0,1 3-29,0 1 0,0-1 0,0 0 0,1 9 0,0-3 30,6 17 10,-1 1-1,4 33 1,-8-35 81,2 0 0,16 48 0,-21-72-80,-1 0 0,1-1 0,0 1 0,0-1 0,-1 1 1,1-1-1,1 1 0,-1-1 0,0 0 0,0 1 0,0-1 0,1 0 0,-1 0 1,0 0-1,1 0 0,-1 0 0,1 0 0,0 0 0,-1 0 0,1-1 1,1 1-1,0 0 1,-1-1 0,1 0 1,-1 0-1,1 0 1,-1-1-1,1 1 0,-1 0 1,0-1-1,1 0 1,-1 0-1,0 1 0,0-1 1,1 0-1,1-2 0,107-66 99,1-1-102,-87 57-14,22-13 88,56-40 1,-75 45-208,-29 21 109,0 1 1,0 0-1,1-1 1,-1 1-1,1 0 1,-1 0-1,1 0 1,-1 0-1,1-1 1,-1 1-1,1 0 1,0 0-1,-1 0 1,1 0-1,0 0 1,0 2-1,-4 19-184,5-14 210,-1 1 0,1-1-1,1 0 1,0 0-1,0-1 1,0 1 0,1 0-1,0-1 1,0 1-1,1-1 1,0 0 0,1 0-1,-1-1 1,1 1-1,0-1 1,9 8-1,-13-13 7,0-1 0,0 1 0,-1 0-1,1 0 1,0-1 0,0 1 0,0-1-1,0 1 1,1-1 0,-1 1 0,0-1-1,0 0 1,0 1 0,0-1 0,0 0-1,1 0 1,-1 0 0,0 0 0,0 0-1,0 0 1,2 0 0,-1-1 0,0 0 0,0 0 1,0 0-1,0 0 0,-1 0 0,1 0 1,0 0-1,0 0 0,-1-1 0,1 1 1,1-2-1,1-2 6,0 0 1,-1-1-1,1 1 1,-1-1-1,0 1 1,3-9-1,-5 11-18,-1-1 0,1 1-1,-1-1 1,0 0-1,0 1 1,0-1-1,0 0 1,-1 1-1,0-1 1,-1-4-1,1 2 48,-1 0 0,0 0 0,-1 0 0,-5-10 0,4 10-58,0 1-1,-1 0 1,1 0 0,-1 0 0,0 1-1,-1-1 1,1 1 0,-1 1 0,-8-6-1,4 4-50,-1 1-1,1 0 0,0 0 1,-22-4-1,21 6-92,16 3-6,23 4 31,-17-4 148,-1 0-1,1 0 1,-1-2-1,1 1 1,-1-1-1,1 0 0,-1-1 1,0-1-1,13-4 1,6-4 7,49-27-1,-66 32-63,3-3 184,-11 7-133,-1-1 0,1 1 0,0 0-1,0 0 1,0 0 0,0 1 0,0 0-1,5-2 1,-5 22-237,8 16 222,8 37 0,-13-39-28,3-2-1,14 36 0,-17-51 34,6 22-1,-13-37 9,0 0-1,0 0 0,0 0 1,1 0-1,-1 0 0,1 0 0,-1 0 1,0 0-1,1 0 0,0 0 0,-1-1 1,1 1-1,-1 0 0,1 0 1,0-1-1,0 1 0,-1 0 0,1-1 1,2 2-1,-3-2 3,1 0 0,0 0-1,0 0 1,-1 0 0,1 0 0,0 0 0,0 0 0,-1 0 0,1 0-1,0-1 1,-1 1 0,1 0 0,0 0 0,0-1 0,-1 1 0,1 0 0,-1-1-1,1 1 1,0-1 0,0 0 0,4-4 64,0-1 0,0 1 0,-1-1 0,6-8 1,-5 6-81,65-107 235,-45 71-315,-2-1 76,2-4-183,-24 47 171,10-11-194,-11 13 208,1-1 0,0 1 0,-1 0 1,1 0-1,0 0 0,-1 0 1,1-1-1,0 1 0,0 0 0,-1 0 1,1 0-1,0 1 0,-1-1 1,1 0-1,0 0 0,-1 0 1,1 0-1,0 1 0,-1-1 0,1 0 1,1 2-1,12 5-38,84 37-24,-88-41 83,0 1-1,0-2 1,0 0 0,1 0 0,-1 0 0,0-2-1,1 1 1,11-2 0,-14 0 18,0-1-1,0 0 1,1 0-1,-1-1 0,-1 0 1,1 0-1,0-1 1,-1 0-1,0-1 1,13-9-1,-5 1-37,0-1 0,-2 0 0,18-22 0,-29 34 16,0-1 0,0 0 0,0 0 0,0 0 0,-1 0 0,1 0 0,-1 0-1,0-1 1,0 1 0,0 0 0,0-1 0,0 1 0,-1-1 0,0 1 0,1-1 0,-2-5 0,-2 14-110,0-1 0,1 1 0,-1 0 1,1 0-1,-3 8 0,-7 38-14,5-28 112,-4 35 0,10-50-11,0 0 0,0 1 0,1-1 0,0 0 0,1 0 0,0 0 0,0 0 0,0 0 0,1 0 0,1 0 0,-1 0 0,1 0 0,0-1 0,1 1 0,8 11 0,-11-17 32,0-1 0,1 1 0,-1-1 0,1 1 0,-1-1 0,1 0 0,0 0 0,0 1 0,0-1 0,-1 0 0,1-1 0,0 1 1,0 0-1,0 0 0,0-1 0,1 0 0,-1 1 0,0-1 0,0 0 0,0 0 0,0 0 0,0 0 0,0 0 0,1 0 0,-1-1 0,4 0 0,6-3 45,0 0 0,-1 0 0,18-9 0,-16 7-87,57-26 49,131-65-270,-194 93 224,0 0-1,0 1 1,1 0-1,9-3 1,-16 6 16,1-1 1,-1 1-1,0 0 1,1-1-1,-1 1 0,0 0 1,1 0-1,-1 0 0,1 0 1,-1 0-1,1 0 1,-1 1-1,0-1 0,1 0 1,-1 1-1,0-1 1,1 1-1,-1-1 0,0 1 1,0 0-1,1-1 1,-1 1-1,0 0 0,0 0 1,0 0-1,0 0 0,0 0 1,0 0-1,0 0 1,0 0-1,1 3 0,0 2 6,0 0 0,0 0-1,-1 0 1,1 0-1,-1 0 1,0 0 0,-1 1-1,0-1 1,0 0 0,-1 8-1,-2 6 49,-9 34 0,6-28-158,6-24 110,0-1 0,0 0 0,-1 0 0,1 0 0,0 0-1,0 0 1,0 1 0,0-1 0,0 0 0,1 0 0,-1 0 0,0 0 0,0 0 0,2 2-1,-2-4 32,0-1-1,1 1 0,-1 0 0,1-1 0,-1 1 0,1-1 0,-1 1 0,1 0 0,0 0 0,0-1 1,0 1-1,2-2 0,2-5-51,8-13 51,0 1-1,21-23 1,0-2-2,-31 41-52,11-14-179,-14 17 196,1 1 0,-1-1 0,1 0 0,-1 1-1,1-1 1,-1 1 0,1-1 0,0 1-1,-1 0 1,1-1 0,0 1 0,-1 0-1,1-1 1,0 1 0,0 0 0,-1 0 0,1-1-1,0 1 1,0 0 0,-1 0 0,1 0-1,1 0 1,-1 1-6,-1 0 0,1-1 0,0 1 0,-1 0 0,1 0 0,-1-1 0,1 1 0,-1 0 0,0 0 0,1 0 0,-1 0 0,0 0 0,0 0 0,1 0 1,-1 0-1,0 0 0,0 0 0,0 0 0,0 0 0,0-1 0,0 1 0,-1 0 0,1 2 0,0 8 32,1 13-27,-1-17 16,0 0-1,0-1 1,1 1-1,2 9 0,0-5-5,0 0-1,2 17 0,-5-27-1,1 1-1,-1 0 1,0-1 0,1 1-1,-1 0 1,1-1-1,-1 1 1,1-1-1,0 1 1,-1-1-1,1 1 1,0-1-1,0 0 1,0 1-1,0-1 1,1 0-1,-1 0 1,0 0-1,0 0 1,1 0-1,-1 0 1,1 0-1,-1 0 1,1 0 0,-1-1-1,1 1 1,-1-1-1,1 1 1,-1-1-1,1 1 1,0-1-1,-1 0 1,1 0-1,0 0 1,2 0-1,5-1 4,1 0 0,-1 0-1,0-1 1,17-5-1,153-58 288,-147 51-306,-1 0 1,-1-2-1,0-2 1,0 0-1,34-30 0,-58 42 35,3-1 3,-1-2 1,11-11-1,-16 15-85,-5 4-103,1 1 148,0 0 0,1 0 0,-1 1 1,0-1-1,1 0 0,-1 1 0,1-1 0,-1 0 0,0 1 0,1-1 0,-1 1 1,1-1-1,-1 1 0,1-1 0,-1 2 0,-11 16-94,-7 9-32,2 0 1,-17 38-1,30-57 149,1 0-1,0 0 1,0 1 0,1-1-1,0 1 1,1 0 0,0 0 0,0-1-1,1 1 1,0 0 0,0 0-1,1 0 1,2 10 0,-3-19-4,0 0 0,0 1 0,0-1 0,0 0 0,0 0 0,0 1 0,0-1 0,0 0 0,1 0 0,-1 0 0,0 1 0,0-1 0,0 0 0,0 0 0,0 1 0,1-1 0,-1 0 0,0 0 0,0 0 0,0 0 0,1 1 0,-1-1 0,0 0 0,0 0 0,0 0 0,1 0 0,-1 0 0,0 0 0,0 0 0,1 0 0,-1 1 0,0-1 0,0 0 0,1 0 0,-1 0 0,0 0 0,0 0 0,1 0 0,-1-1 0,0 1 0,1 0 0,11-9 111,-7 5-80,-1-1 0,0 0-1,5-9 1,35-89 24,-31 68-221,7-28-106,-20 63 266,0 0 0,0 0 0,0 0 0,0 0 0,0-1 0,0 1-1,0 0 1,0 0 0,0 0 0,0 0 0,0 0 0,0 0 0,0-1 0,0 1 0,0 0 0,0 0 0,0 0 0,0 0-1,0 0 1,1 0 0,-1 0 0,0-1 0,0 1 0,0 0 0,0 0 0,0 0 0,0 0 0,0 0 0,0 0 0,1 0-1,-1 0 1,0 0 0,0 0 0,0 0 0,0 0 0,0 0 0,0 0 0,1 0 0,-1 0 0,0 0 0,0 0-1,0 0 1,0 0 0,0 0 0,1 0 0,-1 0 0,0 0 0,0 0 0,0 0 0,0 0 0,6 8-123,2 17-70,8 57 206,-4-1 1,2 93-1,-12-90 145,-13 123 1,10-196-109,-1-1 1,0 1 0,-1 0 0,-7 16-1,9-23-34,-1-1-1,0 0 0,0 1 1,0-1-1,0 0 0,0 0 1,-1 0-1,1 0 0,-1 0 1,0 0-1,0-1 0,0 1 1,0-1-1,0 0 0,-1 0 1,1 0-1,-5 1 0,-4 0 27,0 0 0,0 0 0,-1-2 0,1 1 0,-18-2 0,-67-6 29,79 4-108,-4 0-16,-27-7 1,42 7 51,1 0 0,-1 0 1,1 0-1,0-1 0,0 1 0,0-2 1,0 1-1,-10-8 0,15 10 3,1 1-1,-1-1 1,1 1-1,-1-1 1,0 0-1,1 1 1,-1-1 0,1 0-1,-1 0 1,1 1-1,0-1 1,-1 0-1,1 0 1,0 0 0,0 0-1,-1 1 1,1-1-1,0 0 1,0 0-1,0 0 1,0 0 0,0 0-1,0-1 1,1 1 3,-1-1 1,1 1-1,0-1 1,-1 1-1,1 0 1,0-1-1,0 1 1,0 0-1,0-1 1,0 1-1,2-2 1,4-2 23,0 0 1,0 0-1,13-6 0,131-55 3,-68 32 168,96-36-455,-144 51-3909,-35 19 3969,0 0 1,1 0-1,-1 0 1,0 0-1,1 0 1,-1 0 0,0 0-1,0-1 1,1 1-1,-1 0 1,0 0-1,1 0 1,-1 0 0,0-1-1,0 1 1,1 0-1,-1 0 1,0-1 0,0 1-1,1 0 1,-1 0-1,0-1 1,0 1-1,0 0 1,0-1 0,1 1-1,-1 0 1,0 0-1,0-1 1,0 1 0,0 0-1,0-1 1,0 1-1,0 0 1,0-1-1,0 0 1,-12-12-9635,3-1 5654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4:16.62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139 65 3136,'-2'-10'1251,"2"9"-1137,-1 0-1,1 0 1,0 0 0,-1 0 0,1 0 0,0 0 0,0 0-1,0 0 1,0 0 0,0 1 0,0-1 0,0-2-1,1 2 228,0-1 0,1 0-1,-1 0 1,-1 0 0,1 1-1,0-1 1,0 0-1,-1 0 1,1 0 0,-1 0-1,0 0 1,1 0-1,-1-1 1,0-2 0,2-4 1716,-2 9-1996,1 1 1,-1-1 0,0 1-1,0-1 1,0 1-1,0-1 1,1 1 0,-1-1-1,0 1 1,0-1 0,0 1-1,0-1 1,0 1 0,0-1-1,0 1 1,0-1 0,0 1-1,-1-1 1,1 1 0,0-1-1,0 1 1,-5 35 1073,1 45 0,-1 15-93,-3-26-253,-22 92 0,15-106-393,-26 115 675,8 5 230,30-164-1083,3-11-184,-1 0-1,1 0 1,-1 0-1,1 0 1,-1 0 0,1 1-1,0-1 1,0 0 0,-1 0-1,1 1 1,0-1 0,0 0-1,0 0 1,0 1 0,1-1-1,-1 0 1,0 0 0,0 1-1,1 0 1,4 0 5,0 0 1,1-1-1,-1 0 0,0 0 0,0 0 1,1 0-1,-1-1 0,10-1 0,-13 1-29,26-1 105,-1-2 1,44-11 0,-14 3 11,193-22-36,-235 31-228,8-1-136,0 0 0,0 2-1,0 0 1,0 2 0,37 6 0,-59-7-209,6 2-262,-5 7-6936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7:40.96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118 51 10144,'-81'-33'4576,"64"27"-3968,6 3-320,3-2-1344,27 1-5952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7:42.84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224 23 1888,'0'0'613,"9"-12"1745,1 7-863,-9 4-1316,0 1-1,0-1 1,0 0 0,1 1-1,-1-1 1,0 1 0,1-1 0,-1 1-1,0 0 1,1-1 0,-1 1-1,1 0 1,-1 0 0,0 0-1,1 0 1,-1 0 0,1 0-1,9 5 8451,-18-2-6845,-12 3-362,12-4-1104,-1 0 0,1 1 0,-11 5 0,-16 6 147,21-9-183,-24 13 0,22-9-115,-1 2 1,-17 15-1,27-21-135,1 0 0,-1 0 0,1 1 0,1 0 0,-1 0 0,1 1-1,0-1 1,-5 12 0,6-11-17,0 0-1,1 0 0,-1 1 1,2-1-1,-3 13 0,4-17 1,0 0 0,1 0-1,-1 0 1,1 1 0,-1-1-1,1 0 1,0 0 0,0 0 0,0 0-1,0 0 1,1-1 0,-1 1-1,1 0 1,0-1 0,0 1 0,3 3-1,-3-4 11,-1-1 0,1 0-1,0 0 1,-1 0-1,1 0 1,0 0 0,0 0-1,0 0 1,0 0 0,-1-1-1,1 1 1,0-1 0,0 0-1,0 1 1,0-1 0,0 0-1,3 0 1,-1 0 52,0-1 0,0 1 0,-1-1 0,1 0-1,0 0 1,-1 0 0,1 0 0,5-3 0,-1-1-22,-1 1 0,0-1 1,0 0-1,0-1 0,11-11 0,-15 13-33,0 0 1,0 0 0,0 0-1,-1 0 1,0 0-1,0 0 1,0-1-1,0 1 1,-1-1 0,1 0-1,-1 1 1,0-6-1,4-127-97,-5 101-10,0 36 83,0 0 0,-1 0-1,1 0 1,0 0 0,0 1 0,0-1 0,0 0-1,0 0 1,0 0 0,0 0 0,0 0-1,-1 0 1,1 0 0,0 0 0,0 0-1,0 0 1,0 0 0,0 0 0,0 0-1,0 0 1,-1 0 0,1 0 0,0 0-1,0 0 1,0 0 0,0 0 0,0 0-1,0 0 1,0 0 0,-1 0 0,1 0 0,0 0-1,0-1 1,0 1 0,0 0 0,0 0-1,0 0 1,0 0 0,0 0 0,0 0-1,0 0 1,-1 0 0,1 0 0,0 0-1,0-1 1,0 1 0,0 0 0,0 0-1,0 0 1,0 0 0,0 0 0,0 0-1,0 0 1,0-1 0,0 1 0,0 0 0,0 0-1,0 0 1,0 0 0,0 0 0,0 0-1,0 0 1,0-1 0,0 1 0,0 0-1,-5 9-41,3-1 45,1 1 0,-1 0 0,2-1 0,-1 1 0,1 0 0,1 0 0,-1-1 0,2 1 0,-1 0 0,1-1 0,0 1 0,1-1-1,0 0 1,7 14 0,-3-8 58,0-2-1,1 1 0,0-1 0,1 0 1,0-1-1,1 0 0,1 0 1,12 10-1,-17-17-15,0 1-1,0-1 1,1 0 0,0-1 0,0 1-1,0-1 1,0-1 0,0 1 0,0-1-1,1-1 1,-1 1 0,13 0 0,-10-2 28,0-1 0,0 0 1,0 0-1,0-1 0,0 0 1,0 0-1,-1-1 0,1-1 1,9-4-1,-9 3-59,0 0 0,0-1 0,0 0 0,-1 0 1,0-1-1,-1 0 0,1 0 0,-1-1 0,-1 0 0,1-1 0,-2 0 0,1 0 0,-1 0 0,5-11 0,-8 14 18,0-1-1,0 0 0,-1 0 1,1 0-1,-2 0 0,1-1 1,-1 1-1,0 0 0,0-10 1,-2 25-122,1 0 0,0 1 0,2 12 0,3-9 128,-1 0 1,1-1-1,1 0 0,9 14 1,-11-19 19,1 1 0,-1-1 0,2 0-1,-1-1 1,1 1 0,0-1 0,12 9 0,-14-13-36,-1 1-1,0-1 0,0 0 1,1 0-1,-1 0 0,1 0 1,-1-1-1,1 0 1,-1 1-1,1-1 0,-1 0 1,6-1-1,3-1 7,0-1 1,13-4-1,9-5 62,0-3 0,0-1 0,41-26 0,24-28 61,-71 48-226,2 1 1,42-23 0,-71 43 84,0 1 1,-1 0 0,1-1-1,0 1 1,-1 0-1,1 0 1,0 0 0,-1-1-1,1 1 1,0 0-1,-1 0 1,1 0-1,0 0 1,0 0 0,-1 0-1,1 0 1,0 1-1,-1-1 1,1 0 0,0 0-1,-1 0 1,1 1-1,0-1 1,-1 0 0,1 1-1,0-1 1,-1 1-1,1-1 1,-1 1 0,1-1-1,-1 1 1,1-1-1,0 2 1,1 1 17,0 1-1,0 0 1,0 0 0,2 7-1,0 0-35,1 3 107,6 27 0,-7-28 2,-1 1 0,8 16 0,-5-16 17,1 0 1,0 0-1,1-1 0,16 20 0,-17-24-91,-3-4 19,1 1 0,0-1 1,0 0-1,8 6 0,-11-10-43,0 1-1,0-1 0,1 0 1,-1 0-1,1 0 0,-1 0 0,1 0 1,-1-1-1,1 1 0,0-1 1,-1 0-1,1 1 0,-1-1 0,1-1 1,4 1-1,-6-1 13,18-3-1795,-18 3 1478,0 1-1,-1 0 1,1-1 0,-1 1 0,1-1-1,-1 1 1,1-1 0,-1 1 0,1-1-1,-1 1 1,0-1 0,1 1 0,-1-1-1,0 0 1,1 1 0,-1-1 0,0 0-1,0 1 1,1-1 0,-1 0 0,0 1-1,0-1 1,0 0 0,0 1 0,0-2-1,0-7-2415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7:43.17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86 30 14048,'-56'-21'6367,"31"21"-5535,20 0 576,10 0-1216,4 0-128,7-3-992,1-3 512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7:43.53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0 17375,'-9'9'6432,"18"0"-4992,0 3-416,1-3 1280,-1 3-1472,1 0-64,4 2-480,-5-7-352,5 2 32,-4-9-224,4 5 160,-5-14-5088,2 4 2816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7:46.34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 93 2496,'-8'4'10764,"10"3"-9620,1-1 0,0-1 0,0 1 1,8 10-1,-5-11-700,1 0 0,0-1 0,0 0 1,1 0-1,-1 0 0,1-1 0,0 0 1,0-1-1,0 1 0,0-2 0,0 1 1,14 0-1,6-2-230,0-1 1,40-6-1,-7 0 130,124 1-201,36-4 370,293-27 669,-1 23 121,-12-16-2924,-325 10-4978,-64-6-3324,-44 5 4654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7:47.13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28 0 6656,'-21'2'7435,"14"5"-3873,12-6 406,6 2-3334,-1-1 1,0 0 0,1 0 0,17 0 0,48-4 172,-38 0-415,650 3 1634,-244 23-2975,-150-3-3808,-155-8 2282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8:18.578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206 80 1728,'0'0'81,"0"0"0,0-1 0,-1 1 0,1 0 0,0 0 0,0 0 0,0 0 0,-1 0 0,1-1 0,0 1 0,0 0 0,0 0 0,0 0 0,-1-1 0,1 1 0,0 0 0,0 0 0,0-1 0,0 1 0,0 0 0,0 0 0,0-1 0,0 1 0,0 0 1,-1 0-1,1-1 0,0 1 0,0 0 0,0 0 0,0-1 0,1 1 0,-1 0 0,0 0 0,0-1 0,0 1 0,2-15 2891,-1 9-2285,1 4 663,-2 1-1107,1 0 1,-1 0-1,1 0 0,-1 0 1,0 0-1,1 0 1,-1 0-1,0 0 0,0 0 1,1 0-1,-1 0 0,0 0 1,0-2-1,0-30 2973,-15 97-736,-18 61-1492,-6 19-184,34-128-748,-13 34 261,1 2-189,15-47-99,2-5-27,0 0-1,0 0 1,0 0 0,0 0 0,0 0-1,0 0 1,0 0 0,0 0-1,0 0 1,0 0 0,0 0 0,1 0-1,-1 0 1,0 0 0,0 0 0,0 0-1,0 0 1,0 0 0,0 0-1,0 0 1,0 0 0,0 0 0,0 0-1,0 1 1,0-1 0,0 0-1,0 0 1,0 0 0,0 0 0,0 0-1,0 0 1,0 0 0,0 0-1,1 0 1,-1 0 0,0 0 0,0 0-1,0 0 1,0 1 0,0-1-1,0 0 1,0 0 0,0 0 0,-1 0-1,1 0 1,0 0 0,0 0 0,0 0-1,0 0 1,0 0 0,0 0-1,0 0 1,0 0 0,0 0 0,0 1-1,0-1 1,0 0 0,0 0-1,0 0 1,0 0 0,0 0 0,0 0-1,0 0 1,0 0 0,0 0-1,-1 0 1,1 0 0,0 0 0,0 0-1,-5 12 10,-3-5-38,8-7 30,0 1-1,0-1 1,-1 0-1,1 0 1,0 0-1,0 0 1,0 0-1,0 0 1,0 0-1,0 0 0,0 0 1,0 0-1,-1 0 1,1 0-1,0 0 1,0 1-1,0-1 1,0 0-1,0 0 1,0 0-1,0 0 1,0 0-1,0 0 1,0 0-1,0 1 1,0-1-1,0 0 0,0 0 1,0 0-1,0 0 1,0 0-1,0 0 1,0 1-1,0-1 1,0 0-1,0 0 1,0 0-1,0 0 1,0 0-1,0 0 1,0 0-1,0 1 1,0-1-1,0 0 0,0 0 1,0 0-1,1 0 1,-1 0-1,0 0 1,0 0-1,0 0 1,0 0-1,0 1 1,1-1 146,0 6 461,3-12 255,0-3-868,-3 5 27,1 0 0,-1-1 0,0 1 0,0-1 0,0 1 0,-1-1 0,1 1 0,-1-1 0,-1-6 1,3-23 209,13-43-256,2 23 145,-6 22-91,-5 12 1,1-1-72,10-26-1,-14 42 50,-1 1 0,1-1 0,-1 0 0,1 1 0,0 0 0,1 0 0,-1 0 0,1 0 0,0 0 0,6-4 0,-8 7-18,0 1 0,0 0 0,0-1-1,1 1 1,-1 0 0,0 0 0,0 1 0,0-1 0,0 0 0,0 1 0,0-1 0,0 1-1,0-1 1,0 1 0,0 0 0,0 0 0,3 2 0,2 1 12,1 0 1,-1 0-1,12 11 1,6 5-42,-20-17 14,0 1 0,0 0 0,0 0-1,-1 0 1,1 0 0,-1 1 0,0 0 0,0 0 0,-1 0 0,0 0-1,5 11 1,-6-11 51,-1 1 0,0-1-1,0 1 1,0-1-1,-1 1 1,0-1 0,0 1-1,-1 0 1,1-1 0,-1 1-1,0-1 1,-1 0 0,1 1-1,-1-1 1,0 0-1,0 0 1,-1 0 0,0 0-1,0 0 1,0 0 0,-4 4-1,-6 4 145,8-7-131,-1 1 1,0-1 0,-1-1-1,0 0 1,-11 8 0,3-5 57,-1 1 1,-1-2-1,0 0 1,0-1-1,-33 7 1,22-12-69,-2-1 34,25-1-64,6-1-25,1-4-38,-1 6 54,0-1 0,0 0 1,0 1-1,0-1 1,0 0-1,0 1 1,0-1-1,0 1 1,0 0-1,0-1 1,0 1-1,0 0 1,0-1-1,1 1 0,20-4 62,-22 4-64,41-5-70,0 1 1,53 3-1,-59 1 186,-24 1-160,0 0 1,0 1-1,17 5 1,1 0-16,-23-6 54,-1 0 0,0 1 0,1 0 0,-1 1 0,0-1 0,0 1-1,0 0 1,-1 0 0,1 0 0,-1 1 0,8 6 0,-12-9 23,0 0 0,1-1 0,-1 1 0,0 0 1,0-1-1,1 1 0,-1 0 0,0-1 0,0 1 0,0 0 0,0 0 0,0-1 0,0 1 1,0 0-1,0 0 0,0-1 0,-1 1 0,1 0 0,0 0 0,0-1 0,-1 1 1,1 1-1,-9 13-97,8-14 92,-5 7 19,-1-1-1,0 1 1,-1-1-1,1 0 1,-1-1-1,-1 0 1,-12 7-1,-7 5 15,-24 14 173,19-13-71,19-11-71,0 0 0,-1-1-1,-21 8 1,29-13-34,0 0 0,1 0 0,-1-1 0,0 0 0,0 0 0,0 0 0,0-1 0,0 0 0,-14-2 0,15 0 13,-1 1 1,1-1-1,-1-1 0,1 1 0,0-1 1,0 0-1,0-1 0,0 1 0,1-1 0,-1 0 1,1-1-1,0 1 0,0-1 0,-8-11 1,2 0-40,-9-13-3480,19 28 2401,0-1 0,0 0 0,1 1 0,-1-1-1,0 0 1,1 0 0,0 1 0,-1-5 0,5 5-1882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8:23.321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178 619 1568,'0'0'294,"-1"-1"1,1 1-1,-1-1 1,1 1-1,-1-1 1,1 1-1,-1-1 1,1 0-1,-1 1 1,1-1-1,0 0 1,-1 1-1,1-1 1,0 0-1,-1 0 1,1 0-41,0 1 0,0-1 0,0 0 0,-1 1 1,1-1-1,0 1 0,-1-1 0,1 1 0,0-1 0,-1 1 0,1-1 0,-1 1 0,1-1 0,0 1 1,-1-1-1,1 1 0,-1 0 0,0-1 0,1 1 0,-1 0 0,1 0 0,-1-1 0,1 1 1,-1 0-1,0 0 0,0 0 0,-2-1-24,0 1 0,0 0 0,0 0 0,1 0 1,-1 0-1,0 0 0,0 0 0,0 1 0,1 0 0,-1-1 0,0 1 1,1 0-1,-1 1 0,1-1 0,-1 0 0,1 1 0,-1-1 0,-3 4 0,-4 4 290,-1 1 0,-14 17 0,12-12-143,8-9-340,0 1 1,0 1-1,0-1 0,1 1 1,1 0-1,-1 0 0,1 0 1,0 0-1,1 0 0,0 1 1,1-1-1,-2 18 0,3-22 5,1 0-1,-1 0 0,1 0 0,0 0 0,0 0 0,1 0 1,-1 0-1,1 0 0,0-1 0,0 1 0,0-1 0,0 1 1,0-1-1,1 0 0,0 0 0,0 0 0,0 0 0,0 0 1,0 0-1,0-1 0,1 0 0,-1 0 0,1 0 0,-1 0 1,1 0-1,0-1 0,0 1 0,0-1 0,0 0 0,0 0 1,8 0-1,1-2 78,-1-1 1,0 0 0,0 0-1,12-5 1,11-3 60,-18 7-97,0-2 0,-1 0 1,18-9-1,-30 13-57,0-1 1,0 0-1,0 0 1,-1 0-1,1 0 1,-1-1 0,1 1-1,-1-1 1,0 0-1,0 0 1,-1 0 0,1-1-1,0 1 1,-1-1-1,0 1 1,0-1-1,3-7 1,-5 9-24,0 0 0,0-1 0,0 1-1,0 0 1,0 0 0,-1 0 0,1-1 0,-1 1 0,1 0 0,-1 0 0,0 0-1,0 0 1,0 0 0,0 0 0,0 0 0,-1 0 0,1 0 0,-1 1-1,1-1 1,-1 0 0,1 1 0,-4-3 0,-3-2-2,0 0 0,-1 0-1,-13-7 1,2 4-34,1 1 1,-2 0-1,1 2 0,-1 0 0,-31-4 0,38 8 47,-11-1-460,69 12 862,-24-7-261,0-1 0,0-2 0,0 0 0,21-3 0,80-20 281,-99 19-394,13-3 9,-4 2 32,-1-1-1,33-14 1,-38 11-13,-1-1 1,0-1-1,-1-1 1,29-22-1,-40 26-26,38-33 301,-52 48-450,-1-1 0,1 1 0,-2 12 0,-5 15 152,-35 84-68,24-68 95,14-34-60,1-4-14,0 2 1,1-1-1,0 0 0,1 1 1,1-1-1,-3 25 0,5-34 5,0 0-1,0 0 0,1 0 1,-1-1-1,1 1 0,-1 0 1,1 0-1,0-1 0,0 1 1,0 0-1,1-1 0,-1 1 1,0-1-1,1 0 0,0 1 1,0-1-1,-1 0 0,1 0 1,0 0-1,1 0 0,-1-1 1,0 1-1,5 2 0,-3-2 30,-1 0-1,1-1 0,0 0 0,-1 0 0,1 0 0,0 0 0,0-1 1,0 1-1,0-1 0,0 0 0,0 0 0,0 0 0,0-1 1,-1 0-1,8-1 0,3-4 79,-2 0-1,1-1 1,-1 0-1,0-1 1,0 0 0,20-20-1,-5 6 9,-6 4-84,-1-1-1,0 0 1,-2-2-1,0 0 1,15-25 0,-31 44-76,-1-1 1,1 1 0,-1-1-1,0 1 1,0-1 0,0 0-1,1-4 1,-2 7 34,0 0 0,0 0 0,0 0 0,0 0 0,0 0 0,0 0 0,0 0 1,0 0-1,0 0 0,0 0 0,0 0 0,0-1 0,0 1 0,-1 0 0,1 0 0,0 0 0,0 0 0,0 0 1,0 0-1,0 0 0,0 0 0,0 0 0,0 0 0,0 0 0,0 0 0,0 0 0,0 0 0,0 0 0,0 0 1,0 0-1,0 0 0,0 0 0,0 0 0,-1 0 0,1 0 0,0 0 0,0 0 0,0 0 0,0 0 0,0 0 0,0 0 1,0 0-1,0 0 0,0 0 0,0 0 0,0 0 0,0 0 0,0 0 0,0 0 0,0 0 0,0 0 0,-1 0 1,1 0-1,0 0 0,0 0 0,0 1 0,0-1 0,0 0 0,0 0 0,0 0 0,0 0 0,0 0 0,0 0 1,0 0-1,0 0 0,0 0 0,0 0 0,0 0 0,0 0 0,-3 5-115,-5 16-72,6-16 170,0 0-1,0 1 1,1-1-1,-2 7 1,1 1 3,0 3 63,-1 23-1,3-34-33,0 0-1,1 0 1,-1 0 0,1 0 0,0 0-1,1 0 1,-1-1 0,1 1 0,2 4-1,0-1-70,0-1 0,0 0 0,1 0 0,0 0 0,9 9 1,-11-14 125,0 1-1,0-1 1,0 0 0,0 1 0,1-1 0,-1-1 0,0 1 0,1 0 0,0-1 0,-1 0 0,1 0 0,0 0 0,7 1 0,4-1 25,0-1-1,0-1 0,0 0 1,1-1-1,-1 0 1,-1-1-1,1-1 0,0-1 1,27-12-1,-22 7-59,0 0 0,-1-2 0,0-1 0,-1 0 0,-1-1 0,17-18 0,-22 19-14,14-20-1,-21 25-45,1 0 0,0 0 0,1 1 1,0-1-1,0 1 0,1 1 0,13-10 0,-21 15 26,1 1 0,-1 0 0,1-1 0,-1 1 0,1 0 0,0-1 1,-1 1-1,1 0 0,0 0 0,-1 0 0,1 0 0,-1-1 0,1 1 0,0 0 0,-1 0 0,1 0 0,0 0 0,-1 0 0,1 1 0,0-1 0,-1 0 0,1 0 0,0 0 0,-1 0 0,1 1 1,-1-1-1,1 0 0,0 1 0,-1-1 0,1 0 0,-1 1 0,1-1 0,-1 1 0,1-1 0,-1 1 0,0-1 0,1 1 0,-1-1 0,1 1 0,-1-1 0,0 1 0,0 0 0,1-1 0,-1 1 0,0-1 1,0 1-1,0 0 0,1-1 0,-1 1 0,0 0 0,0 0 0,1 7-54,-1 0 1,1 1 0,-2 12-1,0-8 93,1-12-34,-2 71 167,1-61-137,0-1-1,-1 0 0,0 0 0,-6 16 0,4-18 42,5-12 88,9-13 88,30-27-222,121-136 103,-153 170-177,18-13 0,1-3 5,-26 25 40,4-3-130,-5 9-41,0 4 143,-1 36-126,0-14 209,4 44 0,-2-68-65,0 0 1,1 0 0,0-1 0,0 1 0,1 0 0,0-1 0,0 0 0,1 1 0,-1-1 0,10 10 0,-10-12 34,1 0 0,0 0-1,0 0 1,0 0-1,1-1 1,-1 0 0,1 0-1,-1 0 1,1 0-1,0-1 1,0 0 0,1 0-1,-1 0 1,9 1 0,-2-1 21,-1-1 0,1 0 1,0-1-1,0 0 1,-1-1-1,1 0 0,0-1 1,-1 0-1,1-1 1,-1 0-1,0-1 1,0 0-1,17-9 0,-11 1-52,0-1 0,0-1 0,-1 0 0,-1-1 0,22-27 0,56-93-67,-78 112 73,-5 9 8,-1-1 1,-1-1-1,0 1 0,11-34 1,-19 49-19,1 0 0,-1-1 0,0 1 0,0-1 0,0 1 0,0 0 1,0-1-1,1 1 0,-1-1 0,0 1 0,0-1 0,0 1 0,0-1 0,0 1 1,0 0-1,-1-1 0,1 1 0,0-1 0,0 1 0,0-1 0,0 1 0,0 0 0,-1-2 1,-7 7-335,-11 20-53,8-5 312,0 0 1,-11 34-1,-12 48 38,24-70-21,9-29 58,-6 17-13,1 0 0,1 0-1,0 1 1,-2 39 0,7-57 32,0 0 0,0 0 1,1 0-1,-1 0 0,1-1 1,0 1-1,-1 0 0,1 0 0,0-1 1,1 1-1,-1 0 0,0-1 1,1 0-1,-1 1 0,5 3 0,-5-4 9,1-1 1,0 1-1,-1-1 0,1 0 0,0 0 0,0 0 0,0 0 0,0 0 0,0-1 0,0 1 0,0 0 0,0-1 0,0 1 0,0-1 0,0 0 0,0 0 1,0 0-1,1 0 0,-1 0 0,0 0 0,4-1 0,11-4-133,0 1 1,0-2 0,0 0-1,23-13 1,-30 13 40,0-1 0,0 1 0,-1-2 0,0 1 0,0-1 0,0 0 0,-1-1 0,8-11 0,0-8-54,0 0 1,-2-1-1,20-61 0,-27 69 130,38-120 41,-37 111-85,-2-1 0,4-55 0,-9 53 32,-2 0 1,-1-1-1,-2 1 0,-8-36 0,11 63-31,-1 0-1,0 0 1,0 0-1,-4-7 1,5 12 19,0-1 0,0 1 1,0-1-1,0 1 0,0-1 1,0 1-1,-1 0 0,1 0 1,0 0-1,-1-1 0,1 1 1,0 0-1,-1 1 0,1-1 1,-1 0-1,0 0 0,-1 0 1,2 1 12,-1 0 0,1 0 1,0 0-1,0 0 1,-1 0-1,1 1 0,0-1 1,0 0-1,-1 1 0,1-1 1,0 1-1,0-1 1,0 1-1,0-1 0,0 1 1,0 0-1,0 0 1,0-1-1,0 1 0,0 0 1,0 0-1,0 0 0,0 0 1,0 1-1,-17 28 230,17-27-167,-8 16-1,1 1-1,1 1 1,2-1-1,-1 1 0,2 0 1,-2 26-1,3 7 21,3 67 0,19 97 74,-15-199-93,0 0 0,1 0 1,8 18-1,-11-31-28,1 0-1,-1 0 0,1-1 0,1 1 1,-1-1-1,1 0 0,0 0 0,0 0 1,1 0-1,-1-1 0,1 0 0,0 0 1,6 4-1,-5-5 0,0-1 0,-1 0 1,1 0-1,0 0 0,0-1 1,0 0-1,0 0 0,0-1 0,0 0 1,0 0-1,0 0 0,0-1 0,0 1 1,7-3-1,5-2 64,0 0 0,-1-1-1,23-11 1,-14 4-100,-2-1 1,0-2-1,0 0 0,-2-1 1,0-2-1,30-32 0,-26 25 64,1 1 0,2 1 1,0 2-1,39-23 0,-62 41-59,1 0 0,-1-1-1,1 1 1,-1-1 0,-1 0 0,11-12 0,-19 16-4,-6 5-30,-12 5-24,3 2 100,0 1 0,0 1 0,1 0 0,1 1 1,0 1-1,1 0 0,1 1 0,0 1 0,-20 32 0,17-21-208,8-13 148,0 0-1,-9 24 0,16-34 34,0-1 0,1 1 0,0 0-1,0 0 1,0-1 0,1 1 0,-1 0 0,1 0 0,0 0 0,1-1-1,-1 1 1,1 0 0,2 8 0,-2-11 3,-1-1 1,1 1-1,0 0 1,0-1-1,0 1 0,0-1 1,0 0-1,0 1 1,0-1-1,0 1 0,0-1 1,1 0-1,-1 0 1,0 0-1,1 0 1,-1 0-1,1 0 0,-1 0 1,1-1-1,0 1 1,-1 0-1,1-1 1,0 1-1,0-1 0,-1 0 1,1 1-1,0-1 1,0 0-1,-1 0 0,1 0 1,0-1-1,0 1 1,1-1-1,3 0 16,0 0 0,0-1 0,0 0 0,0 0-1,0-1 1,-1 0 0,1 0 0,6-4 0,-5 2-17,-1 1 0,1-1 0,-1-1 0,0 1 0,0-1 0,0 0 0,-1 0 0,0-1 0,0 0 0,-1 0 0,4-7 0,-3 4 23,-1 0 1,0 0-1,0-1 0,-1 1 1,-1-1-1,0 0 1,0 1-1,0-16 1,-2 16-91,-1-1 0,-1-12 1,1 20 44,1 0 0,-1 0 0,0 0 1,0 0-1,0 1 0,0-1 1,0 0-1,-1 1 0,1-1 0,-1 1 1,0 0-1,0-1 0,-3-2 1,5 5 13,0-1 1,0 1 0,-1 0-1,1 0 1,0-1 0,-1 1-1,1 0 1,-1 0 0,1 0-1,0 0 1,-1 0 0,1-1 0,-1 1-1,1 0 1,0 0 0,-1 0-1,1 0 1,-1 0 0,1 0-1,0 0 1,-1 0 0,1 1-1,-1-1 1,1 0 0,0 0 0,-1 0-1,1 0 1,0 0 0,-1 1-1,-10 11 87,9-7-90,-1 0 0,1 1 0,-4 9 1,4-3 36,0 0 0,1 0 1,0 1-1,1-1 1,0 0-1,1 0 0,0 0 1,1 1-1,0-1 1,8 21-1,-9-28-18,1 1 1,1-1-1,-1 0 0,0-1 0,1 1 0,0 0 0,0-1 1,1 1-1,-1-1 0,1 0 0,0 0 0,6 5 1,-3-5 24,0 0 1,-1 0-1,1 0 1,1-1-1,-1 0 1,0 0 0,16 3-1,-5-3 21,-1-1 0,1-1 1,0 0-1,0-1 0,0-1 0,-1-1 0,21-5 0,-24 4-20,1-1 0,-1 0 0,0-1 0,0-1 0,0 0 0,-1-1-1,15-11 1,-18 11-44,-1 0-1,0-1 1,0 0-1,-1 0 0,0-1 1,0 0-1,-1 0 1,0-1-1,9-19 0,-6 6 75,0-1-1,-2 0 0,0-1 0,-2 0 0,-1 0 0,-1 0 0,-1-1 0,0-45 0,-3 69-76,0 1 0,0 0 0,0-1-1,1 1 1,-1 0 0,1 0-1,-1-1 1,1 1 0,-1 0-1,1 0 1,0 0 0,-1-1-1,1 1 1,0 0 0,0 0 0,0 0-1,0 0 1,0 1 0,0-1-1,0 0 1,0 0 0,0 1-1,1-1 1,-1 0 0,0 1-1,0-1 1,1 1 0,-1 0 0,0-1-1,2 1 1,2-1 23,-1 0 0,1 1 1,0-1-1,-1 1 0,1 0 1,0 0-1,-1 1 0,7 1 0,-7-1-26,0 0 0,0 0-1,1 0 1,-2 1-1,1 0 1,0-1-1,0 1 1,-1 1-1,1-1 1,-1 1 0,1-1-1,-1 1 1,0 0-1,0 0 1,0 0-1,-1 0 1,1 1-1,-1-1 1,0 1 0,0 0-1,0 0 1,0-1-1,1 8 1,10 68-118,-1 0 218,-10-67-102,2-1 1,-1 0-1,1-1 1,0 1 0,7 10-1,-8-15 25,1 0-1,0 1 0,1-1 1,-1 0-1,1-1 1,11 10-1,-13-13-10,0 0-1,0 0 1,0 0-1,0 0 1,1-1-1,-1 0 0,1 0 1,-1 0-1,1 0 1,-1 0-1,1-1 1,-1 1-1,1-1 1,0 0-1,-1 0 1,6-1-1,10-2 104,1 0 0,-2-1 0,1 0-1,25-11 1,-35 11-89,-1 0 1,0 0-1,0-1 0,0 0 0,-1 0 0,1-1 0,-1 0 1,-1 0-1,1-1 0,-1 0 0,9-12 0,8-20 83,25-55 0,-22 38-63,-20 41-139,2-2-200,-6 21 181,-3 12 82,-2 23 198,-8 75-325,7-85 212,0 45 0,4-60 20,0 0 0,2 0 0,0 0 0,1 0 0,5 17 0,-8-29-56,1 0 0,-1-1 0,1 1 0,-1 0 0,1-1 0,0 1 0,0-1 0,0 1 0,0-1 0,0 0 0,0 1 0,0-1 0,0 0 0,1 0 0,-1 0 0,0 1 0,1-2 0,-1 1 0,1 0 0,-1 0 0,1 0 0,0-1 0,-1 1 0,1-1 0,1 1 0,0-1 18,0 0 0,-1 0-1,1 0 1,-1 0 0,1-1 0,-1 0-1,1 1 1,-1-1 0,1 0 0,-1 0 0,0 0-1,1 0 1,-1-1 0,0 1 0,4-3-1,4-6 8,-1 0 0,1 0-1,-1-1 1,-1 0-1,0-1 1,-1 0-1,0 0 1,6-16-1,30-85 93,-34 82-162,-4 13-212,-6 39-66,-12 65 230,-46 155-1,20-95-45,28-100 115,-2-1 0,-1 0 0,-28 55 0,34-85 37,0 0 0,-1 0 0,0-1 0,-2 0 1,1-1-1,-2 0 0,0-1 0,0 0 0,-1-1 0,0 0 0,-1-1 0,-22 12 0,26-17-1,-1 0-1,-1 0 1,1-1-1,-1 0 1,1-1 0,-1 0-1,0-1 1,-22 1-1,23-3-43,0 0 0,0-1-1,1 0 1,-1 0 0,-21-7-1,26 6 25,1 0 1,-1-1-1,0 1 0,1-1 0,-9-6 0,12 7 1,-1 0 0,1 0 0,0 0-1,0 0 1,0 0 0,0-1 0,1 1 0,-1-1 0,0 1 0,1-1 0,0 1 0,-2-6-1,1 2 6,1-1 0,0 1 0,0-1 0,1 1 0,0 0-1,0-1 1,0 1 0,1-1 0,0 1 0,3-13 0,0 8-14,0 0 1,0 1 0,2-1 0,-1 1 0,12-15 0,-1 4-12,0 1 1,2 1-1,1 1 1,35-28-1,76-40 363,-80 55-182,3 0-88,1 2 0,1 3-1,1 2 1,76-21 0,46-13-3368,-129 41 1558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8:33.24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377 138 3808,'-5'-7'14170,"6"9"-14019,1-1 0,-1 1 0,0 0-1,0-1 1,-1 1 0,1 0 0,0 0 0,0-1-1,-1 1 1,1 0 0,-1 0 0,0 0 0,0 0-1,1 0 1,-1 0 0,0 0 0,-1 2 0,-6 36 329,4-27-192,-4 14 2,-16 42 0,13-43-150,2-5-12,-1 0 0,0 0 0,-2-1 0,-23 35 0,29-49-46,-1 0 1,1 0-1,-1-1 1,0 0 0,-13 9-1,18-14-76,-3 3 50,0 0 1,0 0-1,0-1 1,0 0-1,-6 3 1,7-5-38,1 1 1,0-1 0,0 0 0,-1 1 0,1-1 0,0 0-1,0 0 1,-1-1 0,1 1 0,0 0 0,0-1 0,-1 1-1,1-1 1,0 0 0,-2-1 0,-4-2 5,1 0-1,0-1 1,0 0 0,0 0 0,1 0-1,-1-1 1,1 0 0,1-1 0,-1 1-1,1-1 1,0 0 0,1 0 0,-4-8-1,-5-11-54,2 0 0,-12-42 0,20 59 28,1 1 0,1-1 0,-1 0 0,1 0 0,1 0 0,-1 0 0,2 0 0,-1 0-1,1 0 1,3-13 0,-3 17 4,1 1 0,-1-1 0,1 1 0,0 0 0,0-1-1,1 1 1,-1 0 0,1 0 0,0 0 0,0 0 0,0 1-1,0-1 1,1 1 0,-1 0 0,1 0 0,0 0 0,0 0-1,0 1 1,0 0 0,9-4 0,1 2 101,0 0-1,0 1 1,1 1 0,-1 0-1,1 1 1,0 0 0,28 3-1,5 5 244,49 12-1,-60-11-81,14 2 403,1-1-1,0-3 1,102-1-1,-74-8-313,82-5 447,-125 4-599,0-2-1,47-12 1,-69 14-37,-1-1 0,1 0 0,-1-1 0,0 0 0,16-11 0,-27 15-322,1-1 1,0 0-1,-1 0 0,0 0 1,0-1-1,0 1 0,0-1 0,0 1 1,2-6-1,-3 6-472,-1 0 1,0-1-1,0 1 0,0-1 1,0 1-1,0-1 1,-1 1-1,1-1 0,-1 1 1,0-1-1,0 1 1,-1-1-1,0-4 0,0-5-2170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8:33.94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269 52 5472,'-1'-1'123,"1"0"1,0 0 0,0 0-1,0 0 1,0 0-1,0 0 1,0 0-1,0 0 1,0 0-1,0 0 1,0 1 0,1-1-1,-1 0 1,0 0-1,0 0 1,1 0-1,-1 0 1,1 0 0,-1 1-1,1-1 1,-1 0-1,1 0 1,0 1-1,1-2 1,5-8 1773,1 2 246,-8 8-1868,1-1 0,0 1-1,-1-1 1,1 1 0,-1-1 0,1 1-1,-1-1 1,0 1 0,1-1-1,-1 1 1,1-1 0,-1 1 0,0-1-1,0 0 1,1 1 0,-1-1-1,0-1 1,1 28 5135,0 4-3831,1 42-1475,7 509 1384,-14-260-59,5-316-1345,0-1-31,0-1 1,0 1-1,0-1 1,-1 0-1,1 1 0,-1-1 1,0 0-1,0 0 1,0 1-1,-1-1 1,1 0-1,-1 0 1,1 0-1,-1 0 1,-3 3-1,4-5-37,1-1 0,-1 1 1,0-1-1,0 1 0,0-1 0,0 1 0,0-1 0,0 0 1,0 1-1,0-1 0,0 0 0,0 0 0,0 0 0,0 0 0,0 0 1,0 0-1,0 0 0,0 0 0,0 0 0,0 0 0,0-1 1,0 1-1,0 0 0,0-1 0,0 1 0,0 0 0,0-1 0,0 0 1,-1 0-1,-2-2 25,0 0 0,0 0 0,1 0 0,-1-1 0,-2-4 0,-9-10 129,-20-25-55,-59-56 0,85 91-119,-1 0 1,-16-8 0,3 2-1235,3-3-3285,20 17 4320,0 0-1,0-1 1,0 1 0,0 0-1,0-1 1,0 1-1,0 0 1,0-1 0,0 1-1,0 0 1,0 0-1,0-1 1,0 1 0,1 0-1,-1-1 1,0 1-1,0 0 1,0 0 0,0-1-1,1 1 1,0-1-814,-1 1 813,0 0 1,1-1 0,7-4-2906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4:17.63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82 4064,'0'0'1307,"4"18"3994,-1-15-4683,1 1 1,0-1-1,-1 0 1,1 0-1,0 0 0,0-1 1,0 1-1,1-1 1,7 3-1,-1 0-547,6 3 305,1 0-1,1-2 0,-1-1 0,1 0 0,34 4 0,100-1 494,-64-5-399,-35-2-190,69-7 0,50-14 221,52-16-270,-149 23-158,85-19 146,48-7-150,184 7 118,-347 29-130,328-5 30,124 62-7,-187 10 13,-159-29 123,-123-29-111,-4 0 118,35 4 1,-53-9-177,0-1-1,0 0 0,-1 0 0,1 0 1,0-1-1,-1 0 0,1-1 0,0 1 1,-1-1-1,8-4 0,-12 6-106,0-1 0,0 0-1,-1-1 1,1 1 0,0 0-1,0-1 1,-1 1 0,1-1-1,-1 1 1,1-1 0,-1 0-1,0 1 1,1-1-1,-1 0 1,0 0 0,0 0-1,-1 0 1,1 0 0,1-3-1,-1-1-773,-1 0 0,1 0-1,-1 0 1,0 0 0,-2-10-1,2-9-1799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8:34.32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48 25 6816,'-20'-18'2197,"13"15"-1344,4 3-492,-14-4 9982,24 5-7068,143 19 1252,-50-10-3759,35 2-480,-40-9-2197,-84-6-3465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8:38.06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9 1425 4992,'0'0'140,"-1"0"0,1 0 0,0 0 0,-1 0 0,1 0 0,-1 0 0,1 1 0,0-1 0,-1 0 0,1 0 0,0 0-1,-1 0 1,1 1 0,0-1 0,-1 0 0,1 0 0,0 1 0,0-1 0,-1 0 0,1 1 0,0-1 0,0 0 0,0 1 0,-1-1 0,1 0 0,0 1 0,0-1 0,0 0 0,0 1 0,0-1 0,0 1 0,0-1 0,-1 0 0,1 1 0,0-1 0,1 1 0,-1-1 0,0 0 0,0 1 0,0-1 0,0 0 0,0 1 0,0-1-1,0 1 1,0-1 0,1 0 0,-1 1 0,0-1 0,0 0 0,1 1 0,-1-1 0,0 0 0,1 1 0,0 0 304,0 0 0,1 0 0,-1 0-1,1 0 1,-1 0 0,1 0 0,-1 0 0,1-1-1,-1 1 1,1-1 0,0 1 0,2 0-1,1-1-200,0 0-1,0-1 0,0 1 0,1-1 1,-1 0-1,0 0 0,0 0 1,-1-1-1,1 0 0,0 0 0,-1 0 1,1-1-1,-1 1 0,1-1 0,-1 0 1,4-4-1,9-7 97,-1-2 0,19-22 0,-33 35-253,63-76 566,-32 37-388,2 2 1,42-37-1,-15 23-19,54-48 17,-88 72-123,0 0 1,-2-2 0,-2-1-1,37-64 1,-27 36-74,-3-1-1,-3-2 1,23-75-1,-39 97-47,-1 0-1,-2-1 1,-3 0-1,-1-1 0,-2 1 1,-3-53-1,0 92-25,0 0 1,-1-1-1,1 1 0,-1 0 0,0 0 1,-1 0-1,1 0 0,-3-5 0,4 8 8,-1 0 0,0 0-1,1 0 1,-1 0 0,0 1 0,0-1-1,1 0 1,-1 0 0,0 1 0,0-1-1,0 1 1,0-1 0,0 1-1,0-1 1,0 1 0,0 0 0,0-1-1,0 1 1,0 0 0,0 0 0,0-1-1,0 1 1,0 0 0,0 0-1,0 0 1,0 1 0,0-1 0,0 0-1,0 0 1,0 0 0,0 1 0,0-1-1,0 1 1,0-1 0,0 1-1,-1 0 1,-7 5-8,0-1 0,1 2 0,0-1-1,1 1 1,-1 1 0,1-1 0,0 1 0,-8 13 0,3-5-63,-14 17 56,-3 3 38,1 0 0,-43 77 0,40-47 255,-43 136 0,6 80 472,61-246-532,-1 39 1,7-59-152,1 1 0,1 0 1,1-1-1,5 27 0,-4-30 40,0 1-1,1-1 1,1 0-1,10 23 1,-13-33-63,0 0 0,0 0 0,0 0 0,1 0 0,-1-1 0,0 1 0,1 0 0,0-1 0,0 0 0,0 0 0,0 0 0,0 0 0,0 0 0,0 0 0,1-1 0,-1 0 0,0 1 0,1-1 0,-1-1 1,1 1-1,0 0 0,-1-1 0,6 0 0,6 0-5,-1-2 0,1 0 0,-1 0 0,1-1 0,-1-1 0,21-9 0,78-42-51,-88 40 106,-2 0 1,42-36-1,-52 38-86,-1 0 0,0-1 0,18-29 0,-21 30 8,-1-1 1,-1-1 0,0 1 0,-1-1 0,-1 0-1,5-18 1,-8 25-12,2-16-250,-4 23 245,0 1 0,0 0 0,0 0 0,0 0 0,0 0 1,0 0-1,0-1 0,0 1 0,0 0 0,0 0 0,0 0 0,0 0 0,0 0 0,0 0 0,0-1 0,0 1 0,0 0 1,-1 0-1,1 0 0,0 0 0,0 0 0,0 0 0,0 0 0,0 0 0,0-1 0,0 1 0,-1 0 0,1 0 0,0 0 0,0 0 1,0 0-1,0 0 0,0 0 0,0 0 0,-1 0 0,1 0 0,0 0 0,0 0 0,0 0 0,0 0 0,0 0 0,-1 0 1,1 0-1,0 0 0,0 0 0,0 0 0,0 0 0,0 0 0,0 0 0,-1 0 0,1 0 0,0 0 0,0 1 0,0-1 0,0 0 1,0 0-1,0 0 0,0 0 0,0 0 0,-1 0 0,1 0 0,0 0 0,0 1 0,0-1 0,0 0 0,0 0 0,-2 1-149,2-2 8,-3 3 74,2-1 74,0 0-1,0 0 1,0 1-1,1-1 0,-1 1 1,0-1-1,1 1 1,-1-1-1,1 1 1,0-1-1,-1 1 1,1 0-1,0-1 1,0 1-1,0 2 1,-2 15 28,-2-3-93,1 1 0,0 0 0,0 32 1,-2 11-48,4-51 135,1-1 0,-1 0 0,2 0 0,2 16 1,-3-19-6,1-1 1,0 0 0,0 0-1,1 0 1,-1 0 0,1 0-1,0 0 1,0 0-1,0 0 1,0-1 0,4 4-1,-5-6-15,0-1 0,0 1 0,0-1 0,0 0 0,1 1 0,-1-1-1,0 0 1,0 0 0,0 0 0,1 1 0,-1-1 0,0-1-1,0 1 1,1 0 0,-1 0 0,0 0 0,0-1 0,0 1 0,1-1-1,-1 1 1,0-1 0,0 1 0,0-1 0,0 1 0,0-1 0,1-1-1,5-2 36,-1-1 0,12-9-1,104-84 131,-15 14-200,-91 70 88,-6 6-32,0 0-1,-1-1 0,-1 0 0,1 0 1,10-17-1,-11 14-24,-6 11-7,-1-1 0,0 1 0,0-1 0,0 1 0,0-1 0,0 1 0,-1-1 1,1 0-1,0 1 0,-1-1 0,2-3 0,-2 3-53,-6 5-116,-16 26-54,-18 41-32,27-52 344,5-7-118,0 0 0,1 1 0,-8 16 0,14-23 39,-1 1 1,1-1-1,0 0 1,0 0-1,1 1 0,0-1 1,0 0-1,1 11 1,0 6 75,0-20-65,-1-1-1,0 0 1,1 1-1,-1-1 1,1 0-1,0 1 0,-1-1 1,1 0-1,0 0 1,0 0-1,0 0 1,0 0-1,0 0 1,0 0-1,1 2 0,18 10 86,-12-10-77,1 0 1,-1 0-1,0-1 0,1-1 0,0 1 0,-1-1 0,1-1 0,0 0 0,14-1 0,-5-1 43,1-1 0,-1-1 1,25-8-1,-27 5-51,-1 0 0,-1-1 1,1-1-1,25-20 0,-33 24-10,1-2 0,-1 1 0,-1-1 0,1 0 0,-1 0 0,-1-1 0,7-10 0,-2-1 43,-1 1 1,8-28-1,7-5-293,-23 45 240,-1 1 0,0 1 0,-11 40-384,9-29 377,1 0-1,-1 0 1,-4 11-1,-5 16-47,7-2 85,-2 13 126,5-40-147,0-1 0,1 1 0,0 0 0,0 0 0,0 0 1,0-1-1,1 1 0,0 0 0,0 0 0,0-1 0,1 1 0,3 7 0,-3 3 70,-2-14-73,0 0 1,0 0 0,0 0 0,0-1 0,0 1-1,0 0 1,1 0 0,-1 0 0,0-1 0,0 1-1,0 0 1,1 0 0,-1-1 0,0 1-1,1 0 1,-1-1 0,1 1 0,-1 0 0,1-1-1,-1 1 1,1 0 0,-1-1 0,1 1 0,0-1-1,-1 1 1,1-1 0,0 0 0,-1 1 0,2 0-1,1-1 11,-1 1 0,1-1 0,-1 0-1,1 0 1,-1 0 0,1 0 0,-1 0-1,0-1 1,1 1 0,-1-1 0,1 1-1,-1-1 1,0 0 0,1 0 0,-1 0-1,0 0 1,0 0 0,0-1 0,3-2-1,2-1 18,-1 0-1,0-1 0,0 1 0,9-14 1,5-5-26,0 2 1,2 0-1,1 1 1,25-18-1,-39 33-53,1 0-1,-1 1 0,1 0 1,0 1-1,1 0 1,-1 0-1,1 1 0,18-3 1,-22 6 21,0-1 1,0 1 0,1 0 0,-1 1-1,0 0 1,0 0 0,0 0 0,0 1 0,10 4-1,5 3 20,30 17 1,-41-23 55,-10-2-40,0-1 0,0 0 0,1 0 1,-1 1-1,0-1 0,0 1 0,0-1 0,1 1 0,-1 0 1,0-1-1,0 1 0,0 0 0,0 0 0,1 1 0,-2-2-9,0 0-1,0 0 0,0 0 0,0 0 0,0 0 1,0 0-1,1 0 0,-1 1 0,0-1 1,0 0-1,0 0 0,0 0 0,0 0 1,0 0-1,0 0 0,0 0 0,0 0 0,0 0 1,0 0-1,1 0 0,-1 0 0,0 0 1,0 0-1,0 0 0,0 0 0,0 0 0,0 0 1,0 0-1,0 0 0,1 0 0,-1 0 1,0 0-1,0 0 0,0 0 0,0 0 1,0 0-1,0 0 0,0 0 0,0 0 0,0 0 1,0 0-1,1 0 0,-1 0 0,0 0 1,0 0-1,0 0 0,0-1 0,0 1 0,0 0 1,0 0-1,0 0 0,0 0 0,0 0 1,0 0-1,6-4 44,-6 3-17,0 1-24,1 0-1,-1-1 1,0 1 0,1-1 0,-1 1 0,1 0-1,-1-1 1,0 1 0,0-1 0,1 1 0,-1-1 0,0 0-1,0 1 1,1-1 0,-1 1 0,0-1 0,0 1 0,0-1-1,0 0 1,0 1 0,0-1 0,0 1 0,0-1 0,0 1-1,0-1 1,0 0 0,-1 1 0,1-2 0,-1 1-3,0 0-1,0 0 1,0 0 0,0 0 0,0-1 0,0 1 0,0 1 0,0-1 0,0 0 0,-1 0 0,-1-1-1,-2 0-19,0-1-1,0 1 0,0 0 1,-1 1-1,1-1 0,-7 0 1,-1 1-47,1 1 1,0 1-1,0 0 1,-1 0-1,1 1 1,-20 6-1,15-3 37,1 1 0,-1 1 0,2 1 0,-20 11 0,30-16 31,0 1 0,0-1 0,0 1 0,0 1 0,1-1 0,0 0 0,0 1 0,0 0 0,0 0 0,1 0 0,0 1 0,-5 10 0,7-12-3,-1 1 0,1-1 0,0 1 0,0-1 0,1 1-1,0-1 1,-1 1 0,2 0 0,-1-1 0,0 1 0,1-1 0,0 1 0,0 0-1,0-1 1,1 0 0,-1 1 0,5 7 0,-4-8 10,1 0 0,-1 0 0,1 0 0,0-1 0,0 1 0,0-1 0,0 1 0,1-1 0,-1 0-1,1-1 1,0 1 0,0-1 0,0 1 0,0-1 0,0 0 0,1-1 0,-1 1 0,0-1 0,1 0 0,-1 0 0,1 0 0,7 0 0,-3-1 24,1 0 1,0-1 0,0 0 0,0-1-1,-1 0 1,1-1 0,-1 0 0,1 0-1,13-7 1,-4 0 25,0-1 0,0 0-1,22-19 1,-31 22-73,0-1 0,0-1 1,-1 0-1,0 0 0,-1-1 0,13-21 0,-10 9 22,-1 0 0,-1 0-1,-1-1 1,5-29 0,13-100-21,2-251 103,-28 398-148,0-1 1,0 0-1,-1 1 0,0-1 1,0 1-1,-1-1 0,-3-10 1,5 17 51,0 0 0,0 0 0,0-1 0,0 1 0,-1 0 0,1-1 0,0 1 1,0 0-1,0 0 0,0-1 0,-1 1 0,1 0 0,0 0 0,0-1 0,0 1 0,-1 0 0,1 0 1,0 0-1,-1-1 0,1 1 0,0 0 0,0 0 0,-1 0 0,1 0 0,0 0 0,-1 0 0,1-1 1,0 1-1,-1 0 0,1 0 0,0 0 0,0 0 0,-1 0 0,1 0 0,0 0 0,-1 0 1,1 1-1,0-1 0,-1 0 0,1 0 0,0 0 0,-1 0 0,1 0 0,0 0 0,0 1 0,-1-1 1,1 0-1,0 0 0,0 0 0,-1 1 0,1-1 0,0 0 0,0 0 0,0 1 0,-1-1 0,1 0 1,0 1-1,-13 22-28,10-17 35,-7 16-23,1 0 1,1 0-1,1 1 1,1 0-1,-3 26 1,-9 121 74,15-121-10,2 0 0,8 69 0,-5-97 18,2-1 0,0-1 1,2 1-1,0 0 0,1-1 1,0-1-1,2 1 1,17 27-1,-24-42-52,1 0 0,-1-1 0,1 1 0,0-1 0,0 0 0,0 0 1,0 0-1,1 0 0,-1 0 0,1-1 0,0 1 0,0-1 0,-1 0 0,2 0 0,-1-1 0,0 1 0,0-1 0,0 0 0,1 0 0,-1 0 1,0-1-1,1 0 0,-1 1 0,1-1 0,-1-1 0,9 0 0,12-6-213,0 0 0,30-13 0,19-5-4436,-55 18 1242,-4 2 1098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48:39.05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47 13 4224,'-4'-12'11736,"4"12"-11670,0 0-1,0 0 1,0 0-1,-1 0 1,1 0 0,0 0-1,0 0 1,0 0-1,0 0 1,0 0 0,0 0-1,0 0 1,0-1-1,0 1 1,-1 0 0,1 1-1,0-1 1,0 0-1,0 0 1,0 0 0,0 0-1,0 0 1,0 0-1,0 0 1,-1 0 656,1 0-657,0 0 1,0 1-1,0-1 1,0 0 0,-1 0-1,1 0 1,0 0-1,0 0 1,0 0 0,0 0-1,0 0 1,0 0-1,0 1 1,0-1 0,0 0-1,0 0 1,0 0-1,0 0 1,0 0 0,0 0-1,0 0 1,0 1-1,-2 4 979,1-2-418,1 1 0,0-1-1,0 0 1,0 1 0,0-1 0,1 5 0,0 5 785,-1-11-846,14-11 1424,-13 8-1950,0 0 0,0 0 0,0 0 0,0 0-1,0 0 1,0-1 0,0 1 0,0 0 0,0 0-1,-1-1 1,1 1 0,0 0 0,-1-1-1,0 1 1,1-1 0,-1 1 0,0-1 0,1 1-1,-1-1 1,0 1 0,0-2 0,-3 6 65,2-2-93,0-1 1,0 1-1,0 0 1,0-1 0,1 1-1,-1 0 1,0 0-1,0 0 1,1 0 0,-1 0-1,1 0 1,-1 0-1,1 0 1,-1 0 0,1 0-1,0 0 1,-1 0-1,1 0 1,0 0-1,0 0 1,0 0 0,0 0-1,0 0 1,0 0-1,0 2 1,0-2-2,0-1 0,0 0 0,1 1 0,-1-1 0,0 0 0,0 1 0,0-1 0,0 0 0,0 1 0,0-1 0,0 0 0,0 1 0,0-1 0,0 1 0,0-1 0,0 0 0,0 1 0,0-1 0,0 0 0,0 1 0,0-1 0,-1 0 0,1 1 0,0-1 0,0 0 0,0 1 0,-1-1 0,1 0 0,0 1 0,0-1 0,-1 0-1,1 0 1,0 1 0,-1-1 0,1 0 0,0 0 0,0 0 0,-1 1 0,-2-13-36,-2 8-42,3 5 47,0-1 0,0 1 0,1 0 0,-1-1 0,0 1 0,1 0 0,-1 0 0,-1 2 0,1-2 6,1 0 0,0 0-1,-1-1 1,1 1-1,-1 0 1,1-1 0,-1 1-1,-2 0 1,-2-4-5014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0:47.217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13 356 2496,'0'-1'245,"0"-1"0,-1 0 0,1 0 0,0 0 0,0 0 0,0 1 0,0-1 0,1 0 0,-1 0 0,1 1 0,-1-1 0,1 0 0,-1 0 0,3-3 0,-2 3 41,0-1 1,0 0-1,0 1 1,-1-1-1,1 0 0,0-4 1,-1 3-72,0-7 546,0 0 0,1 0 0,2-14-1,-2 18-421,0 0 0,-1 0 1,-1-9-1,1 9-103,0 1 0,0-1 0,0 1 0,1-1 0,1-6 1,-1-4 304,-2 9-84,1 7-396,0 2-192,0 0-72,0 7-122,-9 361 1125,6-301-584,-6 79 629,7-121-581,2 52 0,1-34 1736,-10-56-518,12-25-943,-1-28-358,10-80 1,4 45-92,31-111 1,-42 194-63,0-1 1,2 1-1,0 1 1,2-1-1,15-24 1,-21 37-52,0 0 1,0 0 0,1 1 0,-1 0-1,1-1 1,0 1 0,0 0-1,0 0 1,0 1 0,0 0 0,1-1-1,-1 1 1,1 1 0,0-1 0,-1 1-1,1-1 1,0 1 0,0 1-1,0-1 1,-1 1 0,1 0 0,0 0-1,0 0 1,0 1 0,0-1 0,0 1-1,0 0 1,-1 1 0,1-1-1,0 1 1,-1 0 0,0 0 0,6 4-1,-4-2 4,-1-1 0,0 1 0,0 1 0,0-1 0,-1 1 0,0-1-1,0 1 1,0 1 0,0-1 0,-1 0 0,5 11 0,-4-8 25,-1 1-1,-1 0 1,0 0 0,0 0 0,0 0 0,-1 0 0,0 15 0,-2-9 23,0 1 1,-1-1-1,-1 1 0,0-1 1,-1 0-1,-1 0 1,0 0-1,-1-1 1,-11 20-1,2-9 61,-18 24-1,26-40 58,0-1 0,-1 0 0,0 0 0,0-1 1,-17 13-1,18-13 64,6-7-209,1 1 0,0-1 0,0 0 0,0 1 0,-1-1 0,1 0 0,0 1 0,-1-1 0,1 0 0,0 1 0,-1-1 0,1 0 0,0 0 1,-1 1-1,1-1 0,-1 0 0,1 0 0,0 0 0,-1 1 0,1-1 0,-1 0 0,54 11-162,-45-10 146,1 0 0,-1 0 0,0 1 0,0 0 0,0 0 0,0 1 0,0 0 0,0 0 0,0 1 0,-1 0 0,0 0 0,0 1 0,0 0 0,0 0 0,-1 1 0,0 0 0,0 0 0,0 0 0,-1 1 0,6 8 0,-10-13 10,0 1 1,0-1-1,1 0 0,-2 1 0,1-1 0,0 1 0,0-1 1,-1 1-1,1-1 0,-1 1 0,0 0 0,0-1 0,0 1 1,0-1-1,0 1 0,-1 0 0,1-1 0,-1 1 0,1-1 0,-3 5 1,0 1 37,-2-1 0,1 1 0,-1 0 1,-10 12-1,5-10 47,0 0-1,-1-1 1,0 0 0,-1-1-1,0 0 1,0 0 0,-18 6-1,13-5 46,-1-2 0,0 0 0,0-1 0,-37 7 0,46-12-85,0 0 1,0 0-1,0-1 1,0 0-1,-1-1 1,1 0-1,1-1 0,-14-3 1,18 3 23,0 1 1,0-1-1,1 0 1,-1-1-1,1 1 1,0-1-1,-1 1 1,1-1-1,0 0 0,-4-7 1,6 10-66,1-1 0,0 0 0,0 0 0,0 0 0,-1 0 0,1 0 0,0 0 0,0 0 0,0 0 0,1 0 0,-1 1 0,0-1 0,0 0 0,0 0 0,1 0 0,-1 0 0,0 0 0,1 1 0,-1-1 0,1 0 0,-1 0 0,1 0 0,0 0 0,2-2-30,-1 1 1,1 0-1,0-1 1,-1 1-1,1 0 0,5-2 1,6-2-11,-1 0 1,19-4 0,44-9-36,106-12 0,-40 8 86,89-29 80,-216 50-159,3-2 45,-27 17-132,1 0 1,-12 27-1,19-36 150,-1 0 0,1-1-1,-1 1 1,1 0 0,0 0 0,1 0 0,-1 0 0,1 0 0,-1 0-1,1 0 1,1 0 0,-1 0 0,0-1 0,1 1 0,0 0-1,0 0 1,0 0 0,0 0 0,1-1 0,-1 1 0,1 0 0,0-1-1,0 1 1,0-1 0,1 0 0,-1 0 0,1 0 0,0 0-1,4 3 1,-4-4 27,0-1 0,0 1 0,0-1-1,0 0 1,1-1 0,-1 1-1,0 0 1,0-1 0,1 0 0,-1 1-1,0-1 1,1-1 0,3 1 0,3-2 72,1 1 0,18-7 0,-15 3 3,0-2-1,0 1 1,0-1 0,-1-1-1,-1-1 1,1 0 0,21-20-1,-32 27-86,0-1-1,0 0 0,0 1 1,0-1-1,0 0 0,0-1 0,-1 1 1,0 0-1,1 0 0,-1-1 1,0 1-1,-1 0 0,1-1 1,0-4-1,-1 6-14,0-1 0,0 1 0,0-1-1,0 1 1,-1-1 0,1 1 0,-1 0 0,0-1 0,1 1-1,-1 0 1,0 0 0,0-1 0,-1 1 0,1 0 0,0 0 0,-1 0-1,1 0 1,-1 0 0,1 1 0,-1-1 0,0 0 0,-3-1 0,-2-2-43,-1 0 0,0 1 1,1 0-1,-2 1 0,1 0 1,0 0-1,-1 1 0,1 0 1,-1 0-1,0 1 0,1 0 1,-1 0-1,0 1 0,0 0 1,-11 2-1,13-1 31,2 0-23,0 0-1,1-1 1,-1 1-1,1 1 0,-1-1 1,1 1-1,-8 3 1,12-5 39,0 0-1,-1 0 1,1 1 0,0-1 0,0 0 0,0 0 0,-1 0 0,1 0 0,0 1 0,0-1 0,0 0 0,-1 0-1,1 0 1,0 1 0,0-1 0,0 0 0,0 0 0,0 1 0,0-1 0,0 0 0,0 0 0,0 1 0,-1-1 0,1 0-1,0 0 1,0 1 0,0-1 0,0 0 0,0 0 0,0 1 0,1-1 0,-1 0 0,0 0 0,0 1 0,0-1-1,0 0 1,0 0 0,0 0 0,0 1 0,0-1 0,1 0 0,-1 0 0,0 1 0,0-1 0,0 0 0,1 0-1,-1 0 1,0 0 0,0 1 0,0-1 0,1 0 0,-1 0 0,0 0 0,0 0 0,1 0 0,-1 0 0,0 0 0,0 0-1,1 0 1,20 8 9,-14-6-4,-1 1 6,1-2-1,-1 1 1,1-1 0,0 0-1,0 0 1,0 0-1,0-1 1,10-1-1,7-2 66,26-7 0,-17 2-28,-3 3 0,-5 1 65,0-1 1,27-10-1,-25 5-53,0-1 1,-1-2 0,0 0-1,0-2 1,41-32-1,-55 38-57,-7 5 12,0-1 1,0 1-1,7-9 0,-9 6-112,-2 8-112,-2 4-31,-6 35-223,-7 23 233,10-48 266,0 1 1,1-1-1,1 1 1,0 16-1,2-29 1,0 6-20,0 0 1,0-1 0,3 11 0,-3-17-7,1 0 0,-1-1 1,1 1-1,-1-1 1,1 1-1,-1 0 0,1-1 1,0 1-1,0-1 1,0 1-1,0-1 0,0 0 1,0 0-1,0 1 1,0-1-1,1 0 0,-1 0 1,0 0-1,1 0 0,-1 0 1,1 0-1,2 1 1,-1-2 47,0 1 0,1 0 1,-1-1-1,1 0 0,-1 0 1,1 0-1,-1 0 0,1-1 1,-1 1-1,1-1 0,-1 0 1,1 0-1,-1 0 0,0 0 0,0-1 1,0 1-1,5-4 0,5-3-23,-1-1-1,20-19 0,-22 18 8,44-46 214,-37 36-296,27-24 0,-39 39 8,-3 3-1,-1 0 1,0 1-1,1 0 0,0-1 1,-1 1-1,1 0 1,3-2-1,-5 3 22,1 0 1,-1 0-1,0 0 1,0 0-1,1 0 1,-1 1-1,0-1 1,1 0-1,-1 0 1,0 0-1,0 0 1,1 1-1,-1-1 1,0 0-1,0 0 1,0 1-1,1-1 1,-1 0-1,0 0 1,0 1 0,0-1-1,0 0 1,0 0-1,1 1 1,-1-1-1,0 0 1,0 1-1,0-1 1,0 0-1,0 1 1,0-1-1,0 13-213,0-11 235,0-1-12,0 14 13,0 0-1,2 0 1,2 15-1,-3-26 0,-1-1 1,1 0-1,0 0 0,0 0 0,0 0 1,0 0-1,1 0 0,-1 0 0,1 0 1,0-1-1,-1 1 0,1-1 1,1 1-1,-1-1 0,0 1 0,0-1 1,1 0-1,0 0 0,-1-1 0,1 1 1,3 1-1,-3-2 52,0-1 1,0 1-1,-1-1 1,1 0-1,0 0 1,0 0-1,0 0 1,0-1-1,0 1 1,3-2-1,32-9 368,-32 9-413,21-8 69,0-1 1,32-19 0,45-34-2,-61 36-313,-40 26 196,23-12-196,-13 10 75,-13 4 146,1 0 1,-1 0-1,0 0 1,1 1-1,-1-1 1,0 0-1,0 0 1,1 0-1,-1 0 1,0 0-1,1 0 1,-1 0-1,0 1 1,0-1-1,1 0 1,-1 0-1,0 0 1,0 0-1,0 1 1,1-1-1,-1 0 1,0 0-1,0 1 1,0-1-1,0 0 1,0 0-1,1 1 1,-1-1-1,0 0 1,0 0-1,0 1 1,3 18-23,-1 0 0,-1 0 0,-1 0 1,-4 37-1,4-26 29,2-19 195,-2-11-181,0 0 0,0 0-1,0 1 1,0-1 0,0 0 0,0 0-1,0 0 1,0 0 0,0 0 0,0 0-1,0 0 1,0 0 0,0 0-1,0 0 1,0 1 0,1-1 0,-1 0-1,0 0 1,0 0 0,0 0 0,0 0-1,0 0 1,0 0 0,0 0-1,0 0 1,0 0 0,0 0 0,1 0-1,-1 0 1,0 0 0,0 0 0,0 0-1,0 0 1,0 0 0,0 0 0,0 0-1,0 0 1,1 0 0,-1 0-1,0 0 1,0 0 0,0 0 0,0 0-1,0 0 1,0 0 0,0 0 0,0 0-1,0 0 1,0 0 0,1-1-1,-1 1 1,0 0 0,0 0 0,0 0-1,0 0 1,0 0 0,0 0 0,0 0-1,0 0 1,0 0 0,0 0-1,0-1 1,56-84 458,6-8-503,-57 86-54,-3 4 42,0 1 0,0-1 0,0 1 0,0-1 0,0 1 1,0 0-1,3-2 0,-5 4 34,1 0 0,-1 0 0,1 0 0,-1-1 0,0 1 0,1 0 0,-1 0 0,1 0 0,-1 0 0,0 0 0,1 0 0,-1 0 0,1 0 0,-1 0 0,0 0 0,1 0 0,-1 0 0,1 0 0,-1 0 0,0 1 0,1-1 0,0 1-7,0-1 1,0 1-1,0 0 1,0 0 0,-1-1-1,1 1 1,0 0-1,0 0 1,-1 0 0,1 0-1,0 2 1,1 3-56,1 0 0,-1 0 0,-1 1 0,1-1 0,-1 1 0,0-1 0,-1 10 0,1-7 84,0 0 1,0 0 0,3 12 0,-2-15-20,0 0 1,0 0 0,1 0 0,-1 0-1,7 8 1,-8-12 30,0 0 0,1 0 0,-1-1 0,1 1-1,-1-1 1,1 0 0,0 1 0,0-1 0,-1 0 0,1 0-1,0 0 1,0 0 0,0 0 0,0 0 0,0-1 0,0 1 0,1-1-1,-1 0 1,0 1 0,4-1 0,15-1 48,0-1 1,-1 0-1,0-2 1,1 0-1,-1-2 1,25-9-1,113-59-107,-69 29-44,-60 30 72,-20 9-24,1 1 1,19-7-1,-25 11 12,-1 0 1,1 0-1,-1 0 0,1-1 1,-1 1-1,0-1 0,6-3 1,-15 13-131,1 2-12,0-1 0,-10 10 0,-17 18-66,-70 73 87,98-106 141,0 1 0,0 0 0,1 0 1,0 0-1,-1 0 0,-2 8 0,5-11 1,1-1-1,-1 0 1,1 1 0,0-1-1,-1 0 1,1 1 0,0-1-1,0 1 1,0-1-1,0 1 1,0-1 0,0 1-1,0-1 1,1 2 0,-1-2 6,1 0 0,-1-1 1,1 1-1,-1 0 0,1 0 1,0 0-1,-1-1 0,1 1 1,0 0-1,0-1 1,-1 1-1,1-1 0,0 1 1,0-1-1,0 1 0,0-1 1,0 1-1,-1-1 0,1 0 1,0 1-1,0-1 0,0 0 1,1 0-1,2 0 42,-1 0 0,0 0 0,0-1-1,1 1 1,-1-1 0,0 0 0,0 0 0,0 0-1,0 0 1,5-3 0,5-1 77,-4 1-113,0-1 1,-1 1-1,0-2 1,0 1-1,-1-1 1,1 0-1,-1-1 1,0 1-1,-1-1 1,8-11-1,-4 5 35,-1 0 0,0-1 0,13-27 0,12-47 28,3-30-28,25-145-1,-58 244-114,0-1 0,-2 1 0,-1-1 0,-1-34 0,0 53 30,0 0 0,0 0 1,0 0-1,0-1 0,0 1 0,0 0 0,-1 0 0,1 0 1,-1-1-1,1 1 0,0 0 0,-1 0 0,0 0 0,1 0 0,-1 0 1,0 0-1,1 0 0,-1 0 0,0 0 0,0 0 0,0 1 1,0-1-1,0 0 0,0 0 0,0 1 0,0-1 0,0 1 0,-1-1 1,0 1 6,1 0 1,-1 0-1,1 0 1,-1 0 0,0 0-1,1 1 1,-1-1-1,1 0 1,-1 1-1,1 0 1,0-1 0,-1 1-1,1 0 1,0 0-1,-1-1 1,1 1-1,0 0 1,0 0 0,0 1-1,0-1 1,0 0-1,-2 2 1,-5 8-31,0 0 0,1 1 0,0 0 1,1 0-1,-6 18 0,1 0 49,-7 36 0,5-12 1,3 1 0,3 1 1,-2 68-1,9-110 28,1-1 1,0 1-1,0 0 0,1-1 1,1 0-1,0 1 0,1-1 1,1 0-1,0-1 0,12 24 1,-15-34-8,0 0 0,-1 1 0,1-1 0,0 0 0,0 0 1,1 0-1,-1 0 0,0-1 0,1 1 0,-1-1 0,1 1 0,-1-1 1,1 0-1,0 0 0,-1 0 0,1 0 0,0-1 0,3 2 1,4-2 38,0 0 0,0 0 0,0 0 0,10-3 0,-13 2-27,45-5 72,85-24 1,-101 20-176,23-5 185,64-28-1,-105 35-57,0-1 0,-1 0 0,0-1 0,0 0 0,-2-2 0,1 0 1,24-26-1,-35 33-34,17-20 41,-20 23-67,-1 0 0,0 0 0,0 1-1,0-1 1,0 0 0,0 0 0,0 0 0,0 0 0,-1 0 0,1 0 0,0-4 0,-1 6 2,0 0 0,0 0 0,0-1 0,0 1 0,0 0 1,0 0-1,0-1 0,-1 1 0,1 0 0,0 0 1,0-1-1,0 1 0,0 0 0,0 0 0,0 0 1,-1-1-1,1 1 0,0 0 0,0 0 0,0 0 0,0 0 1,-1 0-1,1-1 0,0 1 0,0 0 0,-1 0 1,1 0-1,0 0 0,0 0 0,-1 0 0,1 0 0,0 0 1,0 0-1,-1 0 0,1 0 0,0 0 0,0 0 1,0 0-1,-1 0 0,1 0 0,0 0 0,0 0 1,-1 0-1,1 0 0,0 0 0,0 0 0,-1 0 0,1 0 1,0 1-1,0-1 0,0 0 0,-1 0 0,1 0 1,-12 8-265,-18 22 184,2 1-1,1 2 1,2 0-1,-35 61 1,58-89 87,-1-1 0,1 1 0,0-1 1,0 1-1,1 0 0,-1 0 1,1 0-1,-1 7 0,2-11 20,0 0 1,0 0-1,0 0 0,0 0 1,0 0-1,0 0 0,1 0 0,-1 0 1,0 0-1,0 0 0,1 0 0,-1 0 1,1 0-1,-1-1 0,1 1 1,-1 0-1,1 0 0,-1 0 0,1-1 1,0 1-1,-1 0 0,1-1 0,0 1 1,0 0-1,-1-1 0,1 1 0,0-1 1,0 1-1,0-1 0,0 0 1,0 1-1,0-1 0,0 0 0,0 0 1,0 1-1,-1-1 0,1 0 0,0 0 1,0 0-1,0 0 0,0 0 0,0-1 1,0 1-1,0 0 0,2-1 1,2 0 24,0-1 0,0 1 0,0-1 0,0-1 1,0 1-1,-1-1 0,1 0 0,-1 0 1,1 0-1,-1 0 0,0-1 0,4-4 1,6-7 3,21-29 1,-26 33-26,-1-1 0,-1-1 0,0 1 0,0-1 0,7-22 0,-7 19-85,-6 14 45,0 1 0,0-1-1,0 0 1,0 0 0,0 0 0,0 0-1,-1 0 1,1 0 0,-1 0-1,1 0 1,-1 0 0,0 0-1,0 0 1,0-1 0,0 1-1,0 0 1,-1-2 0,1 4 4,0 0 0,0 0 0,0 0 0,-1 0 0,1 0 0,0 0 0,0 0 0,0 0 0,0 0 1,0 0-1,-1 0 0,1 0 0,0 0 0,0 0 0,0 0 0,0 0 0,0 0 0,-1 0 0,1 0 0,0 1 0,0-1 0,0 0 0,0 0 0,0 0 1,0 0-1,0 0 0,0 0 0,-1 1 0,1-1 0,0 0 0,0 0 0,0 0 0,0 0 0,0 0 0,0 1 0,0-1 0,0 0 0,0 0 0,0 0 1,-3 48-434,1-28 509,1 26-1,2-39-42,-1-1-1,1 0 1,0 0-1,1 0 1,-1 0 0,1 0-1,1 0 1,4 9 0,-4-9 46,11 15 121,-13-21-175,0 1 0,0 0 1,0-1-1,0 1 1,0 0-1,0-1 1,0 1-1,0-1 0,0 1 1,0-1-1,0 0 1,0 0-1,0 1 0,0-1 1,1 0-1,-1 0 1,0 0-1,0 0 0,2 0 1,6-3 68,1 1 0,-1-2 1,0 1-1,0-1 0,0-1 0,-1 1 1,11-9-1,2 1 10,-8 4-56,139-87 122,-129 78-184,-1 0-1,-1-1 0,-1-1 0,26-32 1,-8 0 181,-34 45-207,2 0-385,-3 18 156,-1 7 151,-1 0-1,-2 29 1,0-8-72,1-33 226,0 1 1,1-1 0,-1 1 0,2-1 0,-1 0-1,1 0 1,0 1 0,1-1 0,0-1 0,0 1 0,0 0-1,1-1 1,0 0 0,7 9 0,-9-13 3,0 0 1,0 0 0,0-1-1,0 1 1,1-1 0,-1 1-1,1-1 1,-1 0-1,1 0 1,-1 0 0,1 0-1,0 0 1,-1-1-1,1 1 1,0-1 0,0 1-1,-1-1 1,1 0-1,0 0 1,0-1 0,0 1-1,-1 0 1,6-3-1,-2 2 24,0-1 0,0 0 0,0 0 0,-1 0-1,1-1 1,-1 0 0,0 0 0,0-1 0,0 1-1,5-5 1,71-76-35,-74 76-32,6-7 53,-13 15-48,0-1-1,1 1 0,-1-1 0,1 1 0,-1 0 1,1-1-1,-1 1 0,1 0 0,-1-1 1,1 1-1,-1 0 0,1 0 0,-1-1 1,1 1-1,0 0 0,-1 0 0,1 0 0,-1 0 1,1 0-1,0 0 0,-1 0 0,1 0 1,0 0-1,1 2-20,-1 1 0,0-1 0,0 0 0,-1 1 0,1-1 0,0 1 0,-1-1 0,1 1-1,-1-1 1,0 4 0,0-3 17,2 11 25,-3 23 1,1-28-25,0 1 0,0-1-1,0 0 1,1 0 0,4 15 0,-5-23 25,10 26 258,-9-26-249,-1 0-1,1 0 1,0 0 0,-1 0-1,1 0 1,0 0-1,0-1 1,-1 1-1,1 0 1,0 0 0,0-1-1,0 1 1,0 0-1,0-1 1,0 1 0,0-1-1,0 1 1,0-1-1,2 1 1,0-1 42,0 0 0,0 0 0,0-1 1,0 1-1,-1-1 0,1 1 0,0-1 0,0 0 1,3-2-1,27-14 227,-23 12-219,12-8 4,-1-1 0,0 0 1,-1-2-1,29-28 0,62-83 286,-98 110-425,-8 10-52,1-1 0,0 1 0,13-12-1,-19 19 112,0 0-1,0-1 1,0 1-1,1 0 0,-1 0 1,0 0-1,0 0 1,0-1-1,0 1 0,1 0 1,-1 0-1,0 0 1,0 0-1,1 0 0,-1 0 1,0 0-1,0 0 1,1 0-1,-1 0 1,0 0-1,0 0 0,1 0 1,-1 0-1,0 0 1,0 0-1,1 0 0,-1 0 1,0 0-1,0 0 1,0 0-1,1 0 0,-1 0 1,1 0-1,1 10-175,-5 18-14,-5-1 127,-2-1 1,-24 49 0,-37 52-122,37-67 158,-132 264 80,151-290 46,-20 43-61,29-65 97,-2 0-1,1 0 1,-17 19-1,24-31-107,-1 1-1,0 0 0,1 0 1,-1 0-1,0 0 0,0-1 1,0 1-1,0 0 0,0-1 0,0 1 1,0-1-1,0 1 0,0-1 1,0 0-1,0 1 0,0-1 0,0 0 1,-1 0-1,-1 0 0,2 0-4,0 0 0,0-1-1,0 0 1,0 1 0,0-1-1,0 1 1,0-1 0,0 0-1,0 0 1,1 0 0,-1 1-1,0-1 1,0 0 0,1 0-1,-1 0 1,1 0 0,-1 0-1,1 0 1,-1 0 0,1-1-1,0 1 1,-1 0 0,1 0-1,0-2 1,-3-10 33,1 0 0,1-1 1,0 1-1,1 0 0,1-15 0,1 2 80,12-48-1,-10 60-97,0 0 0,2 0 0,0 0-1,0 1 1,1 0 0,1 0 0,0 1 0,1 0-1,0 0 1,1 1 0,0 0 0,18-15 0,-4 8-48,0 0 0,1 2 1,1 1-1,1 1 1,34-13-1,47-20 8,18-7-1275,-81 38-792,-3 7-3332,-5 7 1396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1:40.76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152 25 1408,'8'-13'4213,"-8"11"-3645,0 7 152,0 3-547,1 33 569,2-30-31,-1-23 1394,-1-35-1492,0 32 600,-2 23-207,-35 84 403,5 1 1,-21 104 0,13-18-386,39-177-1006,-1-1-9,1-1 0,0 1 0,0 0 1,0-1-1,-1 1 0,1 0 0,0-1 1,0 1-1,0 0 0,0 0 0,0-1 0,0 1 1,0 0-1,1-1 0,-1 1 0,0 0 1,0 0-1,0-1 0,1 2 0,0-1 119,-11 5-6442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1:41.38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17 118 5056,'-2'0'609,"1"0"-545,1 0 0,0 0 0,-1 0 0,1 0 0,0 0 0,0-1 0,-1 1 0,1 0 0,0 0-1,-1 0 1,1 0 0,0 0 0,0 0 0,-1 0 0,1-1 0,0 1 0,0 0 0,-1 0 0,1 0 0,0-1 0,0 1 0,-1 0 0,1 0 0,0-1 0,0 1 0,0 0 0,0 0 0,0-1 0,-1 1 0,1 0 0,0-1 0,0 1 0,0 0 0,0-1 0,-6-18 7717,6 19-7683,0-1-1,0 1 1,0-1 0,-1 1-1,1-1 1,0 1 0,0-1 0,0 1-1,0-1 1,0 0 0,0 1-1,0-1 1,1 1 0,-1-1-1,0 1 1,0-1 0,0 1 0,0-1-1,1 1 1,-1-1 0,0 1-1,1-1 1,-1 0 0,14-9 950,-7 7-884,0 0 0,0 1-1,11-3 1,103-15 706,-64 11-722,-57 9-147,207-26 324,-143 25-210,-27 2-5643,-47 4 169,-4 11 1643,11-12 2300,-9 13-909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1:41.718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 21 6560,'-1'-1'638,"1"1"-574,0 0 0,0 0-1,0 0 1,0 0 0,0 0 0,0 0 0,0 0 0,1-2 1723,-1 2-1724,0 0 1,0 0 0,0 0 0,0 0 0,1 0 0,-1 0-1,8-3 1856,19 1-136,-19 2-1102,48-4 1319,254-4 1189,-210 16-3461,-86-8 5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1:43.17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1 434 4224,'0'5'4821,"1"-10"-2629,9 0-495,-5 2-1024,0 0 0,0 0 0,7-6 0,3-6-278,-1-2-1,0 0 1,-2 0 0,0-1-1,-1-1 1,11-23 0,6-33-55,-8 22-142,-14 38-130,34-91 382,-39 94-298,-1 11-274,0 4-196,-9 58-24,12 53 166,-3-97 362,1 0 0,0 1 0,1-1 0,1 0-1,9 31 1,-11-46-150,-1-1 1,0 0-1,1 0 0,-1 1 1,1-1-1,0 0 0,-1 0 0,1 0 1,0 0-1,0 0 0,0 0 1,0 0-1,0 0 0,0 0 1,0 0-1,0-1 0,0 1 0,0 0 1,0-1-1,0 1 0,1 0 1,-1-1-1,0 0 0,0 1 0,1-1 1,-1 0-1,0 0 0,1 1 1,-1-1-1,0 0 0,1 0 1,-1-1-1,0 1 0,1 0 0,-1 0 1,0-1-1,0 1 0,1 0 1,1-2-1,6-2 140,0 0 0,-1-1 1,1 0-1,10-9 0,-15 11-146,35-29 116,47-50 0,-39 36-156,-8 8 3,-7 7 29,40-31 1,-71 61-42,0 0 0,0 0 0,0 0 0,0 1 0,0-1 0,0 0 0,0 1 0,1-1 0,-1 1 1,0-1-1,0 1 0,1-1 0,-1 1 0,0 0 0,1 0 0,-1 0 0,0 0 0,1 0 0,-1 0 0,0 0 1,2 0-1,-1 1-2,-1 0 1,1 0 0,-1 0 0,0 0 0,0 0-1,0 1 1,0-1 0,1 0 0,-2 0 0,1 1-1,0-1 1,0 1 0,0-1 0,-1 1-1,1-1 1,0 1 0,-1-1 0,1 3 0,17 67 11,6 16 71,-16-63 64,15 28-1,-17-42 70,0 1 1,1-2-1,0 1 1,0-1-1,10 10 1,-15-18-158,0 1-1,-1-1 1,1 1-1,0-1 1,0 0-1,0 0 1,1 0-1,-1 0 1,0 0 0,0 0-1,1 0 1,-1-1-1,0 1 1,1-1-1,-1 0 1,4 0-1,2 0 118,0-1-1,0 0 0,12-3 0,0-1 31,-17 4-182,1 0-1,-1 0 1,1-1 0,-1 0-1,0 1 1,1-1 0,-1 0-1,0-1 1,5-4 0,-8 7-6,0 0 0,0 0 0,0 0 0,0 0 0,-1 0 0,1 0 0,0 0 0,0 0 0,0 0 0,0 0 0,0 0 0,0 0 0,0 0 0,0 0 0,0 0 0,0 0 0,0 0 0,0 0 0,0 0 0,0 0 0,0 0 0,0 0 0,0 0 0,0 0 0,0 0 0,0 0 0,0 0 0,0 0 0,0 0 0,0 0 0,0 0 0,0 0 0,0 0 0,0 0 0,0 0 0,0 0 0,0-1 0,0 1 0,0 0 0,0 0 0,0 0 0,0 0 0,0 0 0,0 0 0,0 0 0,0 0 0,-11-1-1022,3-6-4471,8 5 4873,-1 0-1,0 1 0,0-1 1,0 0-1,1 0 0,-1 0 0,1 1 1,0-1-1,-1 0 0,1 0 0,0 0 1,0 0-1,0 0 0,1 0 0,-1-2 1,1-9-1861,-1 0 836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1:43.51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620 12 4736,'4'-12'6453,"-12"17"-4501,2 2-1429,0 1 0,-8 14-1,-2 5 75,12-22-449,-14 22 711,-27 29 1,-134 118 1849,46-65-1980,-17 13-295,137-111-374,9-7 112,-1 0 0,0 0 0,1 0 1,0 1-1,-5 6 0,10-9-558,6-3-250,11-5-1083,83-34-10606,-58 26 8581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1:44.61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12 961 3712,'-5'-1'1152,"-2"3"914,11 9 694,-4-10-2638,1 0 1,-1 0-1,1 0 0,0 0 0,-1 0 0,1 0 0,0 0 0,0 0 0,0-1 0,-1 1 0,1 0 0,0-1 1,0 1-1,0 0 0,0-1 0,0 1 0,1-1 0,-1 0 0,0 1 0,0-1 0,0 0 0,0 1 1,0-1-1,0 0 0,1 0 0,-1 0 0,0 0 0,0 0 0,0 0 0,0-1 0,0 1 0,2-1 0,4 0 209,0-2 0,0 1-1,12-6 1,-13 5-72,11-5-72,-1-1-1,-1 0 1,0-2 0,0 1-1,-1-2 1,0 0-1,-1 0 1,-1-2 0,21-27-1,-29 37-126,-1-1-1,1 0 0,-1 0 1,0 0-1,-1 0 0,1-1 0,-1 1 1,0-1-1,-1 0 0,1 1 0,-1-1 1,0 0-1,-1 0 0,1 0 0,-1 0 1,0 1-1,-2-8 0,2 11-53,0 1-1,-1-1 1,1 1-1,-1 0 1,0-1 0,1 1-1,-1 0 1,0-1-1,0 1 1,0 0-1,0 0 1,0 0 0,0 0-1,0 0 1,0 0-1,-1 0 1,1 0-1,0 0 1,-1 0-1,1 1 1,0-1 0,-1 0-1,1 1 1,-3-1-1,1 0-22,0 1 0,0-1 0,0 1 0,0 0 0,0 0 0,0 0 0,0 1 0,0-1 0,0 1 0,-4 1 0,1 0 16,1 0 0,0 1 0,-1 0 0,1 0 0,0 0-1,1 1 1,-1-1 0,1 1 0,-6 7 0,-2 3 209,-17 25 0,22-27-136,0 0-1,1 0 0,0 1 0,-5 16 0,8-21 3,1-1-1,0 1 1,1 0 0,0 0-1,0 0 1,1 0 0,-1-1-1,3 16 1,-1-21-33,-1 1-1,1 0 1,0 0-1,0-1 1,1 1-1,-1 0 1,0-1 0,1 1-1,0-1 1,-1 0-1,1 0 1,0 1-1,0-1 1,0 0-1,1-1 1,-1 1 0,0 0-1,1-1 1,-1 1-1,1-1 1,-1 0-1,1 1 1,0-2-1,0 1 1,-1 0 0,1 0-1,4 0 1,6 1 88,1-1 0,0 0 0,1-1 1,14-2-1,-28 2-124,26-3 89,0 0 1,-1-3-1,1 0 1,-1-1 0,-1-2-1,1 0 1,-2-2-1,33-18 1,-20 6-47,-1-1 1,-1-2-1,-1-2 1,44-45-1,13-23 235,-69 76-486,-23 20 52,-11 11-40,-18 24 0,17-13 165,-14 33 1,8-15-36,0-4 75,-22 50-270,36-73 268,0 0 0,1 1 0,1 0 0,-4 23 0,7-34 19,0 1-1,0-1 0,0 0 0,0 0 1,0 0-1,1 0 0,-1 0 1,1 0-1,0 0 0,0-1 0,0 1 1,0 0-1,1 0 0,-1-1 0,1 1 1,-1 0-1,1-1 0,0 0 1,3 3-1,-4-4-2,1 1 0,-1-1 0,1 0 0,0 0 0,0 0 0,0 0 0,-1-1 0,1 1 0,0 0 0,0-1 0,0 1 0,0-1 0,0 0 0,0 0 0,0 0 0,0 0 0,0 0 0,0 0 0,0 0 0,0-1 0,0 1 0,0-1 0,0 1 0,0-1 0,0 0 0,0 0 0,0 0 0,-1 0 0,3-2 0,5-2 79,-1-1 1,-1-1 0,1 0 0,-1 0-1,-1 0 1,1-1 0,6-10 0,36-68 192,117-269 207,-153 322-512,-2 0 1,-1-2 0,-2 1-1,-1-1 1,3-47-1,-6 31 5,-4 0 0,-6-69 0,5 112-20,1 1 0,-2-1-1,1 1 1,-1 0 0,0-1 0,0 1-1,-1 0 1,0 0 0,-5-8 0,7 14 7,1 1 0,-1-1 0,1 0 0,-1 0 0,0 0 0,1 1 0,-1-1 0,0 0 0,0 1 0,0-1 0,0 0 1,1 1-1,-1-1 0,0 1 0,0 0 0,0-1 0,0 1 0,0 0 0,0-1 0,0 1 0,0 0 0,0 0 0,0 0 0,0 0 0,0 0 1,0 0-1,0 0 0,0 0 0,0 1 0,0-1 0,0 0 0,0 1 0,0-1 0,0 0 0,0 1 0,0-1 0,0 1 0,-1 0 1,-2 3-54,-1 0 1,1 0 0,0 0-1,0 0 1,-7 10 0,-3 7 33,1 1 0,1 0 1,0 1-1,2 1 1,-11 36-1,11-27 57,3 0 0,0 0-1,-3 65 1,9-56 52,2-1 0,2 1 0,15 74 1,-13-92-208,2 0 1,0 0 0,2-1 0,0 0-1,2 0 1,0-2 0,25 37 0,-33-54-740,18 20-2410,-20-23 2893,0-1 0,0 1 0,1 0 1,-1 0-1,0-1 0,0 1 1,0-1-1,1 1 0,-1-1 0,0 1 1,0-1-1,1 0 0,-1 1 0,0-1 1,1 0-1,-1 0 0,1 0 0,1-1 1,14-3-3087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4:18.76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11 588 3808,'-2'0'208,"2"0"-144,-1 0-1,1 0 1,-1 0 0,1-1 0,0 1 0,-1 0 0,1 0-1,0 0 1,-1 0 0,1 0 0,0 0 0,-1-1 0,1 1-1,0 0 1,-1 0 0,1-1 0,0 1 0,0 0 0,-1 0-1,1-1 1,0 1 0,0 0 0,0-1 0,-1 1 0,1 0-1,0-1 1,0 1 0,0 0 0,0-1 0,0 1 0,0-1-1,-1-17 9353,3 2-7717,4 2-753,5-27 0,-7 25-734,1 0 0,7-17 0,-8 23-123,9-21 141,2 1-1,0 1 1,27-38 0,-17 37-77,2 1-1,1 1 1,1 1 0,1 2 0,43-28 0,-60 44-158,25-12 0,-32 19-27,0-1 0,-1 1 0,1 0 0,0 0 0,0 1 0,0 0-1,11-1 1,-16 2 23,1 0-1,0 1 1,-1-1-1,1 0 1,-1 1-1,1-1 1,-1 1 0,1 0-1,-1-1 1,1 1-1,-1 0 1,0 0-1,0 0 1,1 0-1,-1 0 1,0 0-1,0 1 1,0-1-1,0 0 1,0 0-1,0 1 1,0-1-1,-1 1 1,1-1-1,0 0 1,-1 1-1,1 1 1,1 5-33,1-1 0,-2 1 0,1 0 1,0 11-1,-1 37 212,-7 67 1,2-55-43,1-21-49,0-21 3,2-1 0,3 34 0,2-41 115,-4-18-186,0 1 1,0-1-1,1 0 0,-1 1 0,0-1 0,0 0 0,0 1 0,0-1 1,0 0-1,0 0 0,1 1 0,-1-1 0,0 0 0,0 0 0,0 1 1,1-1-1,-1 0 0,0 0 0,0 1 0,1-1 0,-1 0 0,0 0 1,0 0-1,1 0 0,-1 1 0,0-1 0,1 0 0,-1 0 0,0 0 1,1 0-1,-1 0 0,0 0 0,1 0 0,-1 0 0,0 0 0,1 0 0,-1 0 1,0 0-1,1 0 0,-1 0 0,0 0 0,1 0 0,-1-1 0,0 1 1,0 0-1,1 0 0,-1 0 0,0 0 0,1-1 0,-1 1 0,0 0 1,0 0-1,1 0 0,-1-1 0,0 1 0,0-1 0,10-11 100,-1-2 0,0 1-1,-1-1 1,12-29 0,6-10-51,-2 11-6,2 1 0,2 1 0,2 2 1,1 1-1,37-35 0,29-9-355,-76 65 122,-21 16 165,1-1-1,1 0 1,-1 0 0,0 0 0,0 0-1,0 1 1,0-1 0,0 1-1,1-1 1,-1 1 0,0-1 0,1 1-1,-1 0 1,0 0 0,1-1-1,-1 1 1,0 0 0,1 0 0,-1 0-1,0 1 1,1-1 0,-1 0-1,0 0 1,1 1 0,-1-1 0,0 1-1,3 0 1,-4 0 13,0-1-1,1 1 1,-1-1 0,0 1 0,1-1 0,-1 1-1,0-1 1,0 1 0,0-1 0,1 1-1,-1 0 1,0-1 0,0 1 0,0-1-1,0 1 1,0 0 0,0-1 0,0 1-1,0-1 1,0 1 0,0 0 0,-1 0-1,1 2 20,0 2 19,-1 12 68,2-1 0,0 1-1,1 0 1,4 17-1,3 1 11,-4-9 32,2 0 0,1 0 1,16 32-1,-9-26 56,2-1 0,23 30-1,-35-53-149,1-1 0,0 1 0,0-2 0,1 1 0,0-1 0,0 0 0,0 0 0,0-1 0,1 0 0,0 0 0,0-1 0,1 0 0,10 4 0,-16-8-199,-1 1 0,1-1 1,-1 0-1,1 0 1,-1 0-1,1 0 1,-1 0-1,1 0 0,-1 0 1,1-1-1,-1 0 1,0 1-1,1-1 1,-1 0-1,0 0 1,4-2-1,7-1-1497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1:45.00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77 37 7232,'-47'-25'3264,"23"20"-2848,18 2 512,12-1-1344,4 8 192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1:47.39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1214 3136,'0'0'123,"0"1"1,0-1 0,0 1-1,0-1 1,0 0-1,0 1 1,1-1-1,-1 0 1,0 1-1,0-1 1,0 0-1,0 1 1,0-1-1,1 0 1,-1 1-1,0-1 1,0 0-1,0 1 1,1-1 0,-1 0-1,0 0 1,0 1-1,1-1 1,-1 0-1,0 0 1,1 0-1,-1 1 1,0-1-1,1 0 1,-1 0-1,0 0 1,1 0-1,-1 0 1,0 0 0,1 1-1,-1-1 1,1 0-1,-1 0 1,0 0-1,1-1 1,17-2 1553,-11 1-1038,3-1-138,1-1 1,-1 1-1,0-2 0,0 0 0,-1 0 1,18-12-1,-4-1 398,32-31 0,87-121 563,-135 161-1394,29-37 158,65-90 417,-68 82-376,39-87 0,-49 89-187,-2-1 0,14-56 0,-21 47 98,9-102 1,-22 157-156,0 0-1,-1-1 1,1 1-1,-1-1 1,-1 1-1,0 0 1,0-1 0,0 1-1,-1 0 1,0 0-1,0 0 1,-4-8-1,6 15-43,-1-1 0,1 0 0,0 1 0,-1-1 0,1 1-1,0-1 1,-1 1 0,1-1 0,-1 1 0,1-1-1,-1 1 1,1-1 0,-1 1 0,1-1 0,-1 1 0,0 0-1,1-1 1,-1 1 0,1 0 0,-1 0 0,0-1-1,1 1 1,-1 0 0,0 0 0,1 0 0,-1 0 0,0 0-1,0 0 1,1 0 0,-1 0 0,0 0 0,1 0-1,-1 0 1,0 1 0,1-1 0,-1 0 0,1 0 0,-1 1-1,0-1 1,1 0 0,-1 1 0,1-1 0,-1 0 0,1 1-1,-1 0 1,-4 3-85,2-1 0,-1 1 0,0 1 0,-4 6 0,-7 12 86,1 1 0,2 0-1,0 1 1,-12 37-1,-24 111 634,27-94-532,6-23 212,2 0 1,-9 93-1,20-130-155,2 0 1,0 0 0,1 0-1,1 1 1,1-1 0,1-1 0,0 1-1,1-1 1,1 1 0,1-1 0,16 28-1,-22-42-64,1-1 0,0 0-1,1 0 1,-1 0 0,0 0-1,1-1 1,0 1 0,-1-1-1,1 1 1,6 3 0,-7-5-38,0-1 0,0 1 0,-1-1 1,1 1-1,0-1 0,0 1 1,0-1-1,0 0 0,0 0 0,-1 0 1,1 0-1,0 0 0,0-1 1,0 1-1,0 0 0,-1-1 0,1 1 1,0-1-1,0 0 0,-1 0 1,1 1-1,0-1 0,-1 0 0,3-2 1,3-3 51,-1 1 1,1-1 0,-1-1-1,-1 1 1,1-1 0,5-8-1,26-50-16,-11 18-44,-9 18 141,-10 15-133,1 1 0,1 0-1,0 0 1,0 1 0,15-15 0,-22 25-66,0 0 0,0 0 0,-1 0 1,1 0-1,-1-1 0,0 1 0,3-5 1,-4 6-59,0 3 14,-3 11 20,-2 15 88,1 0 0,1 0-1,1 39 1,3-49-7,1 0 0,0 0 1,2 0-1,0 0 0,1-1 0,8 23 1,-12-39-9,0 1 1,0 0 0,0-1 0,-1 1-1,2 0 1,-1-1 0,0 1 0,0-1 0,0 0-1,1 1 1,-1-1 0,1 0 0,-1 0-1,1 0 1,-1 0 0,1 0 0,0 0 0,-1 0-1,1 0 1,0-1 0,0 1 0,-1-1-1,1 1 1,0-1 0,0 0 0,0 0-1,0 0 1,0 0 0,0 0 0,-1 0 0,1 0-1,0-1 1,0 1 0,0-1 0,0 1-1,-1-1 1,1 0 0,0 1 0,-1-1-1,4-2 1,12-9 137,-1 0 0,28-28 0,26-35 41,-27 27-381,98-86 305,-127 121-234,-13 12 95,0 0 0,0 0 0,1 0-1,-1 1 1,0-1 0,0 0 0,0 0 0,0 1 0,1-1-1,-1 1 1,0-1 0,1 1 0,-1 0 0,0 0-1,1-1 1,-1 1 0,3 0 0,-2 31 5,0-24 27,-2 0 0,1 0 0,-2 13 0,-2 24-19,1-22 21,0 1 0,-6 21 1,3-8 100,5-22 125,0-12 50,1-4 162,4-13-397,1 1 0,1 1 1,0-1-1,9-11 0,-5 7-55,1-1-26,2 1 1,0 0-1,16-16 1,-7 9-134,-22 25 147,-1-1 0,0 1-1,0-1 1,1 1 0,-1-1 0,0 1-1,1-1 1,-1 1 0,1 0 0,-1-1-1,0 1 1,1 0 0,-1-1-1,1 1 1,-1 0 0,1-1 0,-1 1-1,1 0 1,-1 0 0,1 0 0,-1 0-1,1-1 1,0 1 0,-1 0 0,1 0-1,-1 0 1,1 0 0,-1 0-1,1 0 1,-1 0 0,1 1 0,0-1-1,-1 0 1,1 0 0,-1 0 0,1 0-1,-1 1 1,1-1 0,-1 0 0,1 1-1,-1-1 1,0 0 0,1 1-1,-1-1 1,1 0 0,-1 1 0,0-1-1,1 1 1,-1-1 0,0 1 0,1 0-1,1 3-20,-1-1-1,1 1 1,-1 0 0,0 0-1,0 0 1,0-1-1,0 5 1,13 106 30,-14-111 10,0 0 1,1 0-1,0 0 1,0 0-1,-1 0 0,2 0 1,-1 0-1,0 0 1,1 0-1,-1-1 1,1 1-1,0 0 0,0-1 1,0 1-1,0-1 1,0 0-1,1 0 1,-1 0-1,1 0 0,-1 0 1,6 2-1,-5-2 15,1-1 0,0 1 0,0-1 0,0 0 0,-1 0 0,1-1-1,0 1 1,0-1 0,0 0 0,0 0 0,0 0 0,0 0 0,0-1 0,0 0 0,0 0-1,0 0 1,5-2 0,29-15 97,0-1 0,-2-2 0,0-2-1,-1-1 1,51-46 0,-78 62-86,0 0-1,-1-1 1,1 0 0,-2 0 0,1 0-1,-1-1 1,-1 0 0,0 0-1,6-16 1,-11 25-44,1 0-1,-1 0 1,1 0-1,-1 0 0,0 0 1,0 0-1,1 0 1,-1 0-1,0 0 1,0 0-1,0 0 1,0 0-1,0 0 1,0 0-1,0-1 1,-1 1-1,1 0 1,0 0-1,0 0 0,-1 0 1,1 0-1,-1 0 1,1 0-1,-1 1 1,1-1-1,-1 0 1,0 0-1,1 0 1,-1 0-1,0 1 1,0-1-1,0 0 0,1 1 1,-1-1-1,0 0 1,0 1-1,0-1 1,0 1-1,0 0 1,0-1-1,0 1 1,-2-1-1,-2 1-47,1-1 0,-1 1 1,0 0-1,1 0 0,-1 0 0,0 1 0,1 0 1,-7 1-1,2 1 18,-1 0 1,1 0-1,0 1 1,0 0-1,0 0 0,0 1 1,1 1-1,-1-1 1,-10 11-1,16-12 34,-1-1 0,1 1-1,0 0 1,0 0 0,0 0 0,0 1 0,1-1-1,0 1 1,0-1 0,0 1 0,0 0 0,1 0-1,0 0 1,0 0 0,0-1 0,0 2 0,1-1-1,0 0 1,0 0 0,1 7 0,1-5 27,0 0 0,0 0 0,1 0 1,0 0-1,0 0 0,1 0 0,0-1 0,0 0 0,0 1 1,1-2-1,0 1 0,11 10 0,0-2 9,0 0-1,1-2 0,26 15 1,-36-22 21,0-2 0,0 1 1,1-1-1,-1 0 0,1-1 1,0 0-1,0 0 1,0 0-1,9-1 0,-12 0-147,-1-1-1,0-1 0,1 1 1,-1-1-1,0 1 1,0-1-1,0 0 0,1-1 1,-1 1-1,0-1 0,-1 0 1,1 0-1,0 0 1,0 0-1,-1-1 0,0 1 1,1-1-1,4-5 1,-4 2-990,0 1 0,0-1 0,0 1 0,-1-1 0,0-1 0,0 1 0,3-8 0,3-5-1481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1:47.77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62 72 8128,'-44'-42'3680,"30"30"-3168,10 7 672,8 5-736,1-4-576,4 4 0,7-3-320,1 3 256,8-5-5056,3 10 2880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1:49.21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121 444 3328,'3'-9'6533,"-5"9"-6088,-1 1 0,1 0 0,0 0-1,-1 0 1,1 0 0,0 1 0,0-1 0,0 1 0,-4 2 0,-17 16-281,16-13-123,0 0-1,0 0 1,1 0-1,1 1 0,-1-1 1,1 1-1,0 1 1,1-1-1,0 1 1,0-1-1,-3 16 1,4-16 11,2 1 0,-1-1 0,1 0 0,1 0 0,-1 0 0,1 1 0,2 13 0,-1-18 14,0 0 0,-1 0-1,1 0 1,1-1 0,-1 1-1,1 0 1,-1-1 0,1 1-1,0-1 1,0 0-1,1 0 1,-1 1 0,1-1-1,-1-1 1,1 1 0,0 0-1,0-1 1,5 4-1,-6-5-13,0 0 0,-1-1-1,1 1 1,0 0-1,0-1 1,0 0 0,0 1-1,0-1 1,0 0-1,0 0 1,0 0 0,0 0-1,0 0 1,0-1-1,0 1 1,0 0-1,0-1 1,0 0 0,0 1-1,-1-1 1,1 0-1,0 0 1,0 0 0,-1 0-1,1 0 1,0 0-1,-1-1 1,0 1 0,3-3-1,2-2 93,-1 0 0,0 0 0,0-1 0,-1 1-1,0-1 1,5-10 0,-3-2-20,0 1 0,-2-1 0,4-22 0,-8 41-124,1-13 68,0 1-1,-1 0 1,0 0 0,-1 0-1,-3-14 1,2 11 27,2 10-101,-1 1 0,0-1 0,0 1 0,-1-1 0,1 1 0,-1 0 0,0 0 0,0 0 0,-1 0 0,1 0 0,-1 1 0,1-1 0,-1 0 0,-1 1 0,1 0 0,0 0 0,-1 0 0,1 0 0,-1 1 0,0-1 0,0 1 0,-7-3 0,11 5 28,-1-1 0,1 1 0,0 0 0,0 0 1,0 0-1,0 0 0,0 0 0,0-1 0,0 1 0,0 0 1,0 0-1,0 0 0,0 0 0,0 0 0,0-1 1,0 1-1,0 0 0,0 0 0,0 0 0,0 0 0,0-1 1,0 1-1,0 0 0,0 0 0,0 0 0,0 0 1,0 0-1,0-1 0,1 1 0,-1 0 0,0 0 0,0 0 1,0 0-1,0 0 0,0 0 0,0-1 0,0 1 0,1 0 1,-1 0-1,0 0 0,0 0 0,0 0 0,0 0 1,1 0-1,12-11 899,-7 7-714,-1 0 0,0-1-1,6-6 1,82-119 592,1-3-739,-78 112-50,-9 11-68,0 1-1,12-12 1,-19 20 49,0 1 1,1-1 0,-1 1 0,1-1 0,-1 1 0,1-1 0,-1 1-1,1-1 1,-1 1 0,1 0 0,-1-1 0,1 1 0,0 0-1,-1-1 1,1 1 0,0 0 0,-1 0 0,1-1 0,0 1-1,-1 0 1,1 0 0,0 0 0,-1 0 0,1 0 0,0 0 0,-1 0-1,1 0 1,0 0 0,-1 1 0,1-1 0,0 0 0,-1 0-1,1 1 1,-1-1 0,1 0 0,0 1 0,-1-1 0,1 0-1,-1 1 1,1-1 0,-1 1 0,1-1 0,-1 1 0,1-1 0,-1 1-1,0-1 1,1 1 0,-1 0 0,0-1 0,1 1 0,-1 0-1,2 5-23,0-1 0,0 0-1,-1 0 1,0 1-1,1 6 1,-1 8 26,0-1 0,-2 1 0,-3 27 0,-14 60 29,11-73-59,-111 518-82,110-519 352,-1 0-1,-1-1 0,-20 41 1,30-73-232,-1 2 46,0-1 0,0 1 0,1 0 0,-1-1-1,0 1 1,0-1 0,0 1 0,-1-1 0,1 1 0,0-1 0,-1 0-1,1 1 1,0-1 0,-1 0 0,0 0 0,-2 1 0,4-2-31,-1 0 1,0 1 0,1-1-1,-1 0 1,0 0 0,1 0-1,-1-1 1,0 1 0,1 0-1,-1 0 1,0 0 0,1 0-1,-1-1 1,1 1 0,-1 0-1,0 0 1,1-1 0,-1 1-1,1-1 1,-1 1 0,1 0-1,-1-1 1,1 1 0,-1-1-1,1 1 1,0-1 0,-1 1-1,1-1 1,0 0 0,-1 1-1,1-1 1,0 1 0,0-1-1,-1 0 1,1 1 0,0-1-1,0 0 1,-7-27 180,7 19-182,0 0 1,0 1-1,1-1 0,0 0 1,0 1-1,1-1 0,0 1 1,1-1-1,0 1 0,0 0 1,1 0-1,0 0 0,0 1 1,7-9-1,-2 3-30,1 0 1,1 1-1,0 0 0,1 0 1,0 2-1,21-15 0,-6 9-198,0 2 1,0 1-1,2 1 0,-1 1 0,2 1 0,43-7 1,-36 10-675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1:52.00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159 892 2080,'-19'7'667,"18"-6"-471,0-1 0,-1 1 0,1 0 1,0 0-1,0 0 0,-1 0 1,1 0-1,0 0 0,0 1 0,0-1 1,0 0-1,1 0 0,-1 1 1,0-1-1,0 1 0,1-1 0,-1 1 1,0 2-1,-3 5 2720,86-84 6306,-45 45-8679,-2-2 1,62-74 0,-71 70-308,-3-1 1,27-57-1,-16 14 217,-3-1 1,22-95-1,-47 156-455,-4 15-39,0 1 1,-1-1-1,0 0 1,0 0-1,1-6 1,-2 11 32,0 0 0,0 0 0,0 1 0,0-1 0,0 0 0,-1 0 0,1 0 0,0 0 0,0 0 0,0 0 0,0 0 0,0 0 0,0 0 0,0 0 0,0 0 0,0 0 0,-1 0 0,1 0 0,0 0 0,0 0 0,0 0 0,0 0 0,0 0 0,0 0 0,0 0 0,0 0 0,-1 0 0,1 0 0,0 0 0,0 0 0,0 0 0,0 0 0,0 0 0,0 0 0,0 0 0,0 0 0,-1 0 0,1 0 0,0 0 0,0 0 0,0 0 0,0 0 0,0-1 0,0 1 0,0 0 0,0 0 0,0 0 0,0 0 0,0 0 0,0 0 0,0 0 0,0 0 0,0 0 0,0-1 0,0 1 0,0 0 0,0 0 0,0 0 0,-8 12-219,-7 30 19,6-16 165,-21 56-22,-4-2-1,-60 102 0,-49 85 141,-56 146 623,163-345-90,35-66-552,0 0-1,1 0 1,-1-1-1,0 1 0,0 0 1,0-1-1,0 1 1,0-1-1,0 1 0,-1-1 1,1 0-1,0 1 1,-1-1-1,1 0 0,-1 0 1,1 0-1,-3 1 1,4-2-48,0 0 1,-1-1 0,1 1-1,0 0 1,-1 0 0,1 0-1,0-1 1,0 1 0,-1 0-1,1 0 1,0 0 0,0-1-1,0 1 1,-1 0 0,1-1-1,0 1 1,0 0 0,0 0-1,0-1 1,0 1 0,-1 0-1,1-1 1,0 1 0,0 0-1,0-1 1,0 1 0,0 0-1,0-1 1,0 1 0,0 0-1,0-1 1,0 1 0,0 0-1,0-1 1,1 1 0,-1 0-1,0-1 1,0 1 0,0 0-1,0 0 1,0-1 0,1 1-1,-1 0 1,0-1 0,1 0 33,3-6-42,0 0 1,0 0 0,0 1-1,1 0 1,0 0 0,0 0-1,13-10 1,18-14 16,51-32 1,-44 32-69,-21 14 79,352-269 504,-260 191-428,-93 77-53,10-10-8,-1-1 0,-2-1 0,-1-2 0,-1 0 0,-1-2 1,26-47-1,-7-2 3,55-138 0,-94 206-31,1 0-1,-2-1 1,0 1-1,-1-1 1,0 1-1,0-20 1,-2 33-38,-1-1 1,0 0 0,0 1 0,0-1 0,-1 0 0,1 1 0,0-1 0,-1 1 0,1-1 0,0 0 0,-1 1 0,0-1 0,1 1-1,-1-1 1,0 1 0,0 0 0,0-1 0,0 1 0,0 0 0,0 0 0,-2-2 0,1 2-9,1 1 0,-1-1 0,1 0 0,-1 1 0,0-1 0,0 1 0,1 0 0,-1 0 0,0-1 0,0 1 0,1 0 0,-1 0 0,0 1 0,0-1 0,1 0 0,-3 1 1,-4 1-31,1 1 0,0 0 0,0 0 0,0 0 0,1 1 1,-1 0-1,-7 7 0,2-1 24,1 1-1,1 1 1,0 0 0,0 0-1,-11 21 1,2 0 45,-14 36 0,-2 17 45,-46 176 1,49-112-110,29-123 105,0 1-1,1 0 1,4 42-1,-1-63 28,0 0-1,0 0 0,0-1 1,1 1-1,4 9 1,-6-15-44,1 1 0,-1-1 0,1 1 0,0-1 1,0 0-1,-1 0 0,1 1 0,0-1 0,0 0 1,0 0-1,0 0 0,1 0 0,-1 0 0,0 0 1,0 0-1,1 0 0,-1 0 0,0-1 0,1 1 1,-1-1-1,1 1 0,-1-1 0,1 1 0,-1-1 1,1 0-1,-1 0 0,1 0 0,-1 1 0,1-2 1,-1 1-1,4 0 0,1-3 26,0 1 1,-1-1-1,1 0 0,0 0 1,-1-1-1,0 1 0,1-1 1,4-5-1,6-4-44,198-134 344,-150 105-279,-53 33-29,0 0 0,0-1 0,17-21 0,0 1-213,-28 30 154,0 0 0,0 0 0,0 0 0,0 0-1,0 0 1,0 0 0,0 0 0,0 1 0,0-1 0,0 0 0,0 0-1,0 0 1,0 0 0,0 0 0,0 0 0,0 0 0,0 0 0,0 0-1,0 0 1,0 0 0,0 1 0,0-1 0,0 0 0,0 0-1,0 0 1,0 0 0,0 0 0,0 0 0,0 0 0,0 0 0,0 0-1,1 0 1,-1 0 0,0 0 0,0 0 0,0 1 0,0-1 0,0 0-1,0 0 1,0 0 0,0 0 0,0 0 0,0 0 0,0 0-1,0 0 1,1 0 0,-1 0 0,0 0 0,0 0 0,0 0 0,0 0-1,0 0 1,0 0 0,0 0 0,0 0 0,0 0 0,0 0-1,1 0 1,-1 0 0,0 0 0,0 0 0,0 0 0,0 0 0,0 0-1,0-1 1,-1 8-155,-18 67-140,15-61 308,1 1 0,0 0 0,1 0 0,1-1 0,0 1 0,1 0 0,0 0 0,1 0 0,1 0 0,0 0 0,6 18 0,-7-29 26,0 0 0,0 0 0,0-1 1,0 1-1,0 0 0,1 0 0,-1-1 0,3 3 0,-4-4-11,1-1 0,-1 1 0,1 0 0,0-1 0,-1 1 0,1-1-1,-1 1 1,1-1 0,0 0 0,-1 1 0,1-1 0,0 1 0,0-1 0,-1 0 0,1 0 0,0 1 0,0-1 0,0 0 0,-1 0 0,1 0 0,0 0 0,0 0 0,0 0 0,0 0 0,-1 0 0,1 0-1,0-1 1,0 1 0,-1 0 0,1 0 0,0-1 0,1 0 0,3-2 51,0-1-1,-1-1 1,1 1 0,-1-1-1,0 0 1,0 0 0,0 0-1,3-7 1,3-2 13,26-35 18,23-34-192,-56 78 58,0 1 0,0-1-1,-1 0 1,0 1 0,0-1-1,0 0 1,0 0 0,-1-1-1,0 1 1,0 0 0,0-9-1,-1 161-451,0-136 497,1 1-1,0 0 1,1-1 0,3 14 0,-4-22 9,0 0 0,0-1 0,1 1 1,-1 0-1,0-1 0,1 1 1,0-1-1,0 1 0,-1-1 1,5 3-1,-5-4-5,0 0 1,0 0 0,0 0-1,0-1 1,0 1-1,0 0 1,0-1 0,0 1-1,0-1 1,0 0 0,1 1-1,-1-1 1,0 0-1,0 1 1,0-1 0,1 0-1,-1 0 1,0 0-1,0 0 1,1 0 0,-1-1-1,0 1 1,0 0-1,0 0 1,1-1 0,0 0-1,6-4 82,0 0 0,0 0-1,10-11 1,13-9 45,8-3-28,71-46 116,-78 56-160,-1-3-1,-1 0 1,34-32 0,-42 27-94,-5 6-13,-4 7-326,-16 26-220,-1 0 565,-10 22 1,10-27 13,1 0-1,0 0 1,0 0 0,1 0 0,0 0 0,0 1 0,-1 11 0,3-18 18,0 0 1,0 0 0,1 1 0,-1-1 0,0 0 0,1 0 0,-1 0-1,1 0 1,0 0 0,-1 0 0,1 0 0,0 0 0,0 0 0,0 0-1,1 0 1,-1 0 0,0-1 0,1 1 0,-1 0 0,1-1 0,0 0-1,-1 1 1,4 1 0,-2-2 12,0 0 0,0 0 0,0 0 1,0 0-1,0 0 0,0-1 0,0 1 0,1-1 0,-1 0 0,0 0 0,0 0 1,0-1-1,0 1 0,0-1 0,0 1 0,4-2 0,23-9 44,35-18 0,-33 12-65,35-26 0,22-12-42,-84 49-229,-8 13 224,2-3 33,-1-1-1,-1 1 1,1 0 0,0-1 0,-1 0-1,0 0 1,1 0 0,-1 0 0,-4 3-1,-8 9-42,-7 9-60,12-13 100,-1 0 1,2 1 0,0 0-1,0 0 1,1 1 0,-9 20-1,16-31 20,0-1-1,1 1 1,0-1 0,-1 1-1,1 0 1,0-1-1,0 1 1,-1 0 0,1-1-1,1 1 1,-1 0-1,0 0 1,0-1 0,1 1-1,-1 0 1,2 2-1,-2-4 0,0 1-1,1 0 0,-1-1 0,1 1 0,-1-1 0,1 1 0,-1-1 0,1 1 0,0-1 0,-1 1 0,1-1 0,0 1 0,-1-1 0,1 0 0,0 1 0,-1-1 0,1 0 0,0 0 1,0 0-1,-1 0 0,1 1 0,0-1 0,0 0 0,-1 0 0,1 0 0,0 0 0,0-1 0,-1 1 0,1 0 0,0 0 0,-1 0 0,1-1 0,0 1 0,0 0 0,0-1 0,10-5 38,-1 0 0,0-1-1,0-1 1,0 1-1,-1-2 1,11-11-1,3-3 52,5-2-17,-1-2 0,-1 0 0,40-57 0,-35 34-88,-1-2-1,26-63 0,-47 95 29,64-162 34,-67 162-72,6-41-1,-11 57-15,0 0-1,-1-1 1,0 1 0,0-8-1,0 12 19,-1-1 0,1 0 0,0 1 0,0-1 0,0 0 0,0 1-1,0-1 1,-1 0 0,1 1 0,0-1 0,-1 0 0,1 1 0,0-1 0,-1 1 0,1-1 0,-1 1-1,1-1 1,-1 1 0,1-1 0,-1 1 0,1-1 0,-1 1 0,1 0 0,-1-1 0,0 1-1,1 0 1,-1-1 0,0 1 0,1 0 0,-1 0 0,0 0 0,1 0 0,-1-1 0,0 1-1,1 0 1,-1 0 0,-1 1 0,-2 0-14,1 0-1,-1 0 0,0 1 1,1-1-1,-1 1 0,1 0 1,0 0-1,-1 0 0,1 1 1,0-1-1,0 1 0,1 0 1,-1 0-1,0 0 0,-3 5 1,-7 13-14,0 0-1,1 0 1,-9 25 0,-25 74-41,23-52 76,2 0 0,4 1 1,3 1-1,3 0 0,-4 126 0,15-182-235,0 0 1,0 1-1,2-1 1,0 0-1,0 0 1,2 0-1,0 0 0,10 24 1,-5-26-2296,1-4 763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1:52.38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109 51 7968,'-61'-38'3616,"31"29"-3136,21 5 704,4 8-736,2-4-512,6 0-1024,11 9 640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2:29.15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77 739 3232,'0'0'5349,"0"11"-4346,0 33 1381,0-88-1408,-1 36-220,-1 10-509,-1 6-18,-17 83 1245,-8 95 0,6 95-705,22-144-491,1-62 2404,3-86-1434,0-2-1080,0-1 0,4-20 1,-1 2 3,-2 0-139,2-34 1,-4 37-112,16-228 503,-9 111 158,17-93 79,-26 232-615,1-5-4,1 1 1,4-12-1,-7 21-42,1-1 0,0 1 0,0 0 1,0 0-1,0 0 0,0 1 0,0-1 0,1 0 0,-1 0 0,1 1 0,-1-1 0,1 0 0,0 1 1,-1 0-1,1-1 0,0 1 0,2-1 0,-3 2-5,1-1 0,-1 1 0,1 0 0,-1 0 0,1 0 0,-1 0 0,1 0 0,-1 0 0,1 0 0,-1 1 0,0-1 0,1 0 0,-1 1 0,1-1 0,-1 1 0,0 0 0,1-1 0,-1 1 0,2 1 0,23 21-19,-22-19 62,6 6-13,-1 1 0,-1 0 0,0 1 0,0-1 0,-1 2 0,0-1 0,-2 1 1,8 19-1,-12-23 0,1 0 1,-1 0-1,-1 0 1,1 0-1,-1 0 1,-2 10-1,2-16-30,0 0 29,-1 0 1,1 1-1,-1-1 0,0 1 0,0-1 1,0 0-1,0 0 0,0 1 1,-1-1-1,0 0 0,1 0 1,-1 0-1,0-1 0,0 1 1,-1 0-1,1-1 0,-1 0 1,1 1-1,-1-1 0,0 0 0,0 0 1,1 0-1,-5 1 0,0 0 39,-1 0 0,0-1 1,1 1-1,-1-1 0,0-1 0,0 0 0,-1 0 0,-10-1 0,15 0-46,0 0 1,0 0 0,0-1-1,1 0 1,-1 0 0,0 0-1,-6-2 1,-1-1-56,7 0-246,52-10-181,83-12 468,141-33 174,-252 54-141,80-21-81,-82 20 122,1-1-1,-1-1 1,20-11 0,-35 17-28,0 0 0,1 1 0,-1-1 1,1 1-1,5-2 0,-9 3-45,0 0 0,0 0-1,0 0 1,0 0 0,0 0 0,0 0-1,0 0 1,0 0 0,0 0 0,1 0-1,-1 0 1,0 0 0,0 0 0,0 0-1,0 0 1,0 0 0,0 0 0,0 0-1,1 0 1,-1 0 0,0 0 0,0 0-1,0 0 1,0 0 0,0 0 0,0 0-1,0 0 1,0 0 0,0 0 0,1 0 0,-1 0-1,0 0 1,0 0 0,0 1 0,0-1-1,0 0 1,0 0 0,0 0 0,0 0-1,0 0 1,0 0 0,0 0 0,0 0-1,0 0 1,0 1 0,0-1 0,0 0-1,0 0 1,0 0 0,0 0 0,-8 10 149,-47 49-436,-4 7 308,53-59-40,1 0 0,0 0-1,0 0 1,1 1-1,0-1 1,0 1 0,-3 11-1,6-15 32,0-1-1,0 0 1,0 1-1,0-1 0,1 1 1,-1-1-1,1 1 1,0-1-1,0 1 0,0 0 1,0-1-1,1 1 0,-1-1 1,1 1-1,0-1 1,0 0-1,1 1 0,-1-1 1,0 0-1,3 4 1,-3-7-3,0 1 0,0 0 0,0 0 0,0 0 0,0-1 0,0 1 0,0 0 0,0-1 0,0 1 1,0-1-1,0 1 0,1-1 0,-1 0 0,0 0 0,0 1 0,0-1 0,1 0 0,-1 0 0,0 0 1,0 0-1,1 0 0,-1 0 0,0-1 0,0 1 0,0 0 0,1-1 0,-1 1 0,0-1 0,0 1 0,0-1 1,0 1-1,1-2 0,3-1 44,0 0 1,-1 0-1,0 0 1,0-1-1,0 0 1,4-4-1,3-6 48,-1 1 1,0-2-1,-1 1 0,10-24 1,-14 27-95,-1 0 0,0-1 0,-1 1 0,0-1 1,-1 0-1,0 0 0,0-17 0,-2 24-44,0 5 30,0 0-1,0 0 0,-1 0 0,1-1 1,0 1-1,0 0 0,0 0 0,0 0 1,0 0-1,0 0 0,0-1 0,0 1 1,0 0-1,-1 0 0,1 0 0,0 0 1,0 0-1,0 0 0,0 0 0,0 0 0,0-1 1,-1 1-1,1 0 0,0 0 0,0 0 1,0 0-1,0 0 0,-1 0 0,1 0 1,0 0-1,0 0 0,0 0 0,0 0 1,0 0-1,-1 0 0,1 0 0,0 0 1,0 0-1,0 0 0,0 0 0,-1 0 0,1 1 1,0-1-1,0 0 0,0 0 0,0 0 1,0 0-1,0 0 0,-1 0 0,1 0 1,0 0-1,0 1 0,0-1 0,0 0 1,0 0-1,0 0 0,0 0 0,0 0 1,0 1-1,0-1 0,-1 0 0,1 0 0,0 0 1,0 0-1,0 0 0,0 1 0,0-1 1,0 0-19,-2 7-11,0 0-1,1 0 0,-1 0 1,2 0-1,-1 0 0,1 0 0,0 0 1,0 0-1,0 0 0,3 9 1,-1-5 85,1 0 1,0 0 0,1 0 0,0 0-1,9 14 1,-13-24-49,1 0 1,0 0-1,0 0 0,0 0 0,0 0 0,0-1 0,0 1 1,0 0-1,0 0 0,0-1 0,0 1 0,1-1 1,-1 1-1,0-1 0,0 1 0,0-1 0,1 0 0,-1 0 1,0 1-1,1-1 0,-1 0 0,0 0 0,0 0 1,1-1-1,-1 1 0,0 0 0,1 0 0,-1-1 1,2 0-1,2-1 59,0 1 1,0-1 0,0-1-1,0 1 1,-1-1 0,6-3-1,123-87 139,-104 71 26,-26 19-301,-3 3 68,0 0 0,0 0 0,0 0 0,0 0 0,0 0 0,0 1-1,0-1 1,0 0 0,0 0 0,0 0 0,0 0 0,0 0 0,0 0 0,0 0 0,0 0-1,0 0 1,0 0 0,0 0 0,0 0 0,0 0 0,0 0 0,0 0 0,0 0-1,0 0 1,0 0 0,0 0 0,0 0 0,0 0 0,0 0 0,1 0 0,-1 0-1,0 0 1,0 0 0,0 1 0,0-1 0,0 0 0,0 0 0,0 0 0,0 0 0,0 0-1,0 0 1,0 0 0,0 0 0,0 0 0,0 0 0,0 0-82,1 1 64,-1-1 10,1 0 0,0 0 0,-1 0 0,1 1 0,-1-1 0,1 0 0,-1 1 0,1-1 0,-1 0 0,1 1 0,-1-1 0,1 1 0,-1-1 0,1 1 0,-1-1 0,0 1 0,1-1 0,-1 1 0,1 0 0,6 16 151,-2-5-176,-4-7 20,1-1-1,-1 0 1,0 1-1,0-1 1,-1 1-1,1 8 1,2 18 54,-2-28-49,2 10-18,10 22-1,-12-32 37,0 0 0,1 0 0,-1 0 0,1-1 0,0 1 0,0 0 0,0-1 0,0 0 0,0 1 0,1-1 0,-1 0 0,1 0 0,2 2 0,0-2 11,1 0 1,-1 0-1,0-1 1,1 1-1,-1-1 1,1 0-1,-1-1 1,1 1-1,0-1 1,-1 0-1,1-1 1,-1 1 0,1-1-1,-1 0 1,1-1-1,-1 1 1,8-4-1,5-3 35,0 0 0,-1-1 0,27-20-1,-13 8-16,-2-1-1,30-30 0,-46 39 6,0-2 1,0 0 0,-2 0 0,0-1-1,17-32 1,3-36-135,-22 58 199,1-7 97,12-57 1,-21 82-215,1 0 0,-2 0 0,1-1 0,-1 1 0,0 0 0,-1 0 0,-3-16 0,4 15 15,0-1-31,-12-8-75,3 8 103,6 9 0,0 1 0,-7-7 0,9 4 7,-1 1 1,1 0-1,0-1 0,-1 1 1,1-1-1,0 0 0,0 1 1,1-1-1,-1 0 0,1 1 1,-1-1-1,1-5 0,-3-12 5,0 10-92,1 6 89,1 0 0,0 0 0,0-1 0,0 1-1,0 0 1,1-1 0,-1 1 0,2-7 0,-3-1-180,2 12 167,0 0 0,0 0 1,0 0-1,0 0 0,0 1 0,0-1 0,0 0 1,0 0-1,0 0 0,0 0 0,0 1 1,0-1-1,0 0 0,-1 0 0,1 0 0,0 0 1,0 0-1,0 1 0,0-1 0,0 0 0,0 0 1,0 0-1,0 0 0,-1 0 0,1 0 1,0 0-1,0 0 0,0 1 0,0-1 0,0 0 1,-1 0-1,1 0 0,0 0 0,0 0 0,0 0 1,0 0-1,0 0 0,-1 0 0,1 0 1,0 0-1,0 0 0,0 0 0,0 0 0,-1 0 1,1 0-1,0 0 0,0 0 0,0 0 0,0 0 1,0 0-1,-1 0 0,1-1 0,0 1 1,0 0-1,0 0 0,0 0 0,0 0 0,-1 0 1,1 0-1,0 0 0,0-1 0,0 1 0,0 0 1,0 0-1,0 0 0,0 0 0,0 0 1,0-1-1,-6 17-96,1 0-1,0 0 1,2 0 0,-4 33-1,-7 73 91,-11 135-49,23-226 104,2 42 1,1-27-33,-1-33-35,0 0 0,1 0 0,3 16 0,-3-25 41,3 13 115,11 33 1,-15-50-130,1 1 1,-1-1-1,0 1 0,0-1 0,1 0 1,-1 1-1,1-1 0,-1 0 1,0 1-1,1-1 0,-1 0 0,1 1 1,-1-1-1,0 0 0,1 0 0,-1 0 1,1 1-1,-1-1 0,1 0 1,-1 0-1,1 0 0,-1 0 0,1 0 1,-1 0-1,1 0 0,-1 0 1,1 0-1,-1 0 0,1 0 0,-1 0 1,1 0-1,-1-1 0,1 1 0,-1 0 1,0 0-1,1 0 0,-1-1 1,1 1-1,19-13 29,-10 3 59,-1-1 0,0 0 0,10-15 0,-9 11-52,18-20-1,-16 22-18,0-1-1,16-25 0,-26 37-25,-1 1 10,0-1 0,0 1 0,-1-1 0,1 0 0,0 1 0,-1-1 0,1 0-1,-1 1 1,1-1 0,-1 0 0,0 0 0,0 1 0,0-1 0,0 0 0,0-2 0,-31 76-582,29-64 577,1-1 0,0 1-1,0 0 1,1 0 0,0 0 0,2 11-1,-1 7-64,-1-23 78,0 1 0,1 0 0,-1-1 0,1 1 0,0-1 0,0 0 0,0 1-1,1-1 1,-1 0 0,1 0 0,0 0 0,-1 0 0,1 0 0,1 0-1,-1 0 1,0 0 0,1-1 0,-1 1 0,4 1 0,-4-3 4,0 0 0,0 0 1,-1 0-1,1-1 1,0 1-1,0-1 0,0 1 1,0-1-1,0 0 0,0 0 1,-1 0-1,1 0 0,0 0 1,0 0-1,0-1 0,3 0 1,31-11 175,-3-5-162,30-19-1,-8 3-110,164-85 69,-184 102-76,-31 13 55,3 1 9,-6 2-31,-6 2 31,-3 9 10,7-10 15,-1 1 1,1 0-1,0-1 1,0 1-1,-1 0 0,1-1 1,-1 0-1,1 1 0,-4 1 1,-5 3-13,-1 1 1,2 1-1,-1-1 0,1 2 1,0-1-1,-9 13 1,15-18-1,1 0 0,0 0 0,0 0 0,0 1 0,0-1 0,1 0 0,-1 1 0,1 0 0,0-1 1,0 1-1,0 0 0,0 0 0,1-1 0,0 1 0,-1 0 0,1 0 0,1 0 0,-1-1 1,0 1-1,1 0 0,0 0 0,0-1 0,0 1 0,2 4 0,-1-4 24,0-1 1,0 1-1,0-1 1,0 0-1,0 1 0,1-1 1,-1 0-1,1 0 0,0-1 1,0 1-1,0 0 0,6 3 1,-7-5-9,0 0 0,1 0 0,-1-1 0,1 1 0,-1 0 0,1-1 0,-1 0 0,1 1 1,0-1-1,-1 0 0,1 0 0,-1-1 0,1 1 0,0 0 0,-1-1 0,1 0 0,-1 1 0,0-1 0,5-2 0,0-1 20,-1 0-1,1 0 1,-1-1-1,0 1 1,10-11-1,27-32 123,-21 21-158,49-41-12,-47 47 83,-2-2 0,22-25 0,-18 9-49,-2 0-1,35-74 1,29-88-24,-68 147 46,22-101-1,-39 140-58,8-43-31,-11 51 19,1 1 0,-1-1 0,0 0 0,0 1 0,-1-1 0,0 0 0,-1-6-1,1 11 22,1 0-1,0-1 0,-1 1 0,1 0 0,0 0 0,-1 0 0,0 0 0,1 0 0,-1 0 1,1 0-1,-1 0 0,0 0 0,0 0 0,0 1 0,1-1 0,-1 0 0,0 0 1,0 1-1,0-1 0,0 0 0,0 1 0,0-1 0,-3 0 0,3 1 10,-1 0 0,0 0 0,1 0-1,-1 0 1,0 1 0,1-1 0,-1 1-1,0-1 1,1 1 0,-1-1 0,1 1-1,-1 0 1,1-1 0,-3 3 0,-3 2-33,1 0 0,0 0 0,1 1 0,-1 0 0,1 0 1,-6 8-1,1 4 0,0 0 0,1 1 0,1 0 0,1 1 0,0-1 0,2 1 0,-5 32 0,-6 147 154,14-157-73,3 178 54,0-209-98,0-1-1,0 0 1,1 0-1,1 1 1,0-1 0,0 0-1,1-1 1,0 1-1,0-1 1,12 18-1,-12-22 34,1 0-1,0 0 0,0 0 0,0-1 1,1 0-1,-1 0 0,1 0 0,0-1 1,0 0-1,0 0 0,1 0 0,-1-1 1,1 0-1,0 0 0,9 1 0,-1-1-35,1 0 0,-1-1 0,1-1 0,-1-1 0,27-3 0,-34 2 43,-1 0 0,0 0-1,0-1 1,8-4 0,-1 1 77,-9 4-86,-1 0 0,1-1 0,-1 0 0,0 1 0,0-1 0,0-1 0,0 1-1,0 0 1,-1-1 0,6-8 0,-3 4-4,-1 0 0,-1-1 0,1 0 0,4-15-1,-8 21-6,0 0-1,-1 0 0,0 0 1,1 0-1,-1 0 1,0 0-1,0 0 0,-1 0 1,1 0-1,-1 0 0,0-4 1,0 5-41,1 0 0,-1 1 0,1-1 0,-1 0 0,0 1-1,0-1 1,1 1 0,-1-1 0,0 1 0,0 0 0,0-1 0,-1 1 0,1 0 0,0 0 0,0-1 0,-1 1 0,1 0 0,-1 0 0,1 1 0,-1-1 0,-2-1 0,3 2 11,0 0 1,0 0 0,0 0 0,-1 0-1,1 0 1,0 0 0,0 1-1,0-1 1,-1 0 0,1 1-1,0-1 1,0 1 0,0-1-1,0 1 1,0 0 0,0-1-1,0 1 1,0 0 0,0 0 0,0-1-1,0 1 1,0 0 0,1 0-1,-1 0 1,0 0 0,1 0-1,-1 2 1,-3 3-27,1 0 0,-1 1 0,-1 8-1,2-8 37,1 1-1,0 0 0,0 0 1,1 0-1,0 0 0,0 0 1,1 0-1,0 0 0,1 0 1,0 0-1,0 0 0,0 0 1,4 10-1,-2-8 38,-1 1 1,2-1-1,0 0 0,0 0 1,0 0-1,1 0 0,11 15 1,-15-24-21,0 0-1,0 0 1,0 0 0,0 0 0,0 0-1,0 0 1,1 0 0,-1 0 0,0-1 0,0 1-1,1 0 1,-1-1 0,1 1 0,-1-1 0,0 1-1,1-1 1,-1 0 0,1 0 0,-1 0 0,1 0-1,-1 0 1,1 0 0,-1 0 0,0 0-1,1 0 1,-1-1 0,1 1 0,-1 0 0,0-1-1,1 1 1,-1-1 0,0 0 0,1 0 0,1-1-1,4-3 60,-1 0 0,1 0 0,-1-1 0,10-11-1,-12 12-69,82-96 367,-53 59-347,62-81-168,-88 144-128,-6-10 258,0 0 1,-1 0-1,0 0 0,-1-1 0,0 1 1,-1 0-1,0-1 0,0 1 1,-2-1-1,-5 16 0,-8 10 104,-29 50 0,43-81-103,0-1 58,0 0 0,0 0 0,0 0 0,0 0 0,-1-1 0,0 0 0,1 0 0,-6 4 0,9-7-37,-1 1 0,1-1-1,-1 0 1,0 1 0,1-1-1,-1 1 1,1-1 0,-1 0-1,0 0 1,1 1 0,-1-1 0,0 0-1,1 0 1,-1 0 0,0 0-1,1 0 1,-1 0 0,0 0-1,1 0 1,-1 0 0,0 0-1,0 0 1,1 0 0,-1 0-1,0 0 1,1-1 0,-1 1-1,1 0 1,-1 0 0,0-1-1,1 1 1,-1-1 0,1 1-1,-1 0 1,1-1 0,-1 1-1,1-1 1,-1 1 0,1-1-1,-1 0 1,1 1 0,0-1 0,-1 1-1,1-1 1,0 0 0,-1 1-1,1-1 1,0 0 0,0 1-1,0-2 1,-1 0-7,1 0-1,-1 0 1,1 0 0,0 0-1,0 0 1,0 0 0,0 0-1,0 0 1,1 0 0,-1 0 0,0 0-1,1 0 1,-1 0 0,1 1-1,0-1 1,0 0 0,0 0-1,0 0 1,2-2 0,0 0-5,1 1 1,0 0 0,0 0-1,0 0 1,0 1 0,1-1-1,-1 1 1,9-4 0,42-8-53,-33 9 8,58-11-953,0 0-5875,-64 15 3698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2:29.48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28 48 9568,'-14'-27'4320,"4"15"-3776,6 9-64,8 6-384,-4-6-800,5 3 352,-5-6-1952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2:29.82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25 249 11456,'-25'-12'5215,"45"-5"-4543,9 4 704,3 5-896,34-13 288,6 0-448,33-13-192,-2 8-64,35-7-160,-7 8 64,2-1-1888,-19 14 1056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2:33.21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42 140 4640,'-11'-5'5808,"-1"5"1983,14 0-7017,-4 0 391,-4 0 1174,4 0-1918,-1-4-394,1 3 43,2 1-63,0 0 1,0 0 0,0 0-1,0 0 1,0 0 0,0 0-1,1 0 1,-1 0 0,0 0-1,0 0 1,0 0 0,0 0 0,0 0-1,0 0 1,0 0 0,0 0-1,0 0 1,1 0 0,-1 0-1,0 0 1,0 0 0,0 0-1,0 0 1,0 0 0,0 0 0,0 0-1,0 0 1,0 0 0,0 0-1,0-1 1,0 1 0,1 0-1,-1 0 1,0 0 0,0 0-1,0 0 1,0 0 0,0 0 0,0 0-1,0 0 1,0 0 0,0-1-1,0 1 1,0 0 0,0 0-1,0 0 1,0 0 0,0 0 0,0 0-1,0 0 1,0 0 0,0 0-1,0-1 1,-6-2 173,4 1-172,4 2 78,-2 1 452,20-4-703,-16 3 179,-1-1 0,0 1 0,1-1 0,-1 1 0,1 0 0,4 1 0,6 0 36,1-1 0,-1 0 1,17-3-1,10 0-21,193-10-137,-164 11 149,115 1 34,-48 5 228,-137-4-303,0 0 0,0 0-1,1 0 1,-1 0 0,0 0 0,1-1 0,-1 1 0,0 0 0,0 0 0,1 0 0,-1 0 0,0 1 0,0-1 0,1 0 0,-1 0 0,0 0 0,0 0 0,1 0 0,-1 0 0,0 0 0,0 0 0,1 0 0,-1 1 0,0-1 0,0 0 0,0 0 0,1 0 0,-1 0 0,0 1 0,0-1 0,0 0 0,0 0-1,0 1 1,1-1 0,-1 0 0,0 0 0,0 0 0,0 1 0,0-1 0,0 0 0,0 1 0,0-1 0,0 0 0,0 0 0,0 1 0,0-1 0,0 0 0,0 0 0,0 1 0,0-1 0,0 0 0,0 0 0,0 1 0,0-1 0,0 0 0,-1 0 0,1 1 0,0-1 0,0 0 0,0 0 0,0 0 0,0 1-1,-1-1 1,1 0 0,0 0 0,0 0 0,0 0 0,-1 1 0,1-1 0,-19 18 8,14-14-11,-24 22 21,16-15 14,1-1-1,0 2 1,1 0-1,-15 19 1,24-28-20,-1 1 1,1-1-1,0 1 0,1 0 1,-1 0-1,0 0 1,1 0-1,0 0 1,0 0-1,1 0 1,-1 0-1,1 0 0,0 1 1,0-1-1,0 0 1,0 0-1,1 0 1,-1 0-1,1 1 1,0-1-1,1 0 0,2 5 1,-1-2 42,1 0 1,0 0-1,0 0 1,1 0-1,0-1 1,0 0-1,0 0 1,1-1-1,0 1 0,0-1 1,1 0-1,-1-1 1,1 0-1,0 0 1,0 0-1,0-1 1,1 0-1,-1 0 1,1-1-1,-1 0 1,1 0-1,0-1 0,0 0 1,0 0-1,0-1 1,0 0-1,0-1 1,11-1-1,201-54 826,-153 37-745,110-32 100,96-25 136,0 18 73,-207 47-434,110-14 258,-149 24-274,35 2 0,-13 0 183,-41-1-156,1 0-1,-1-1 1,15-2 0,0-2-29,2 5 18,-13 0 168,-11 0 236,9-3-693,-9 3 246,3-2 82,10 4 20,-9-3-62,-1 1 0,0-1 1,0 0-1,-1 0 0,1 0 1,0 0-1,5-3 0,-10 4 7,1 0-1,0 0 1,0 0-1,0 0 1,0 0-1,0 0 1,0 0-1,0 0 0,-1 0 1,1 0-1,0 0 1,0 0-1,0 0 1,0 0-1,0 0 0,0-1 1,0 1-1,0 0 1,0 0-1,0 0 1,-1 0-1,1 0 1,0 0-1,0 0 0,0-1 1,0 1-1,0 0 1,0 0-1,0 0 1,0 0-1,0 0 1,0 0-1,0 0 0,0-1 1,0 1-1,0 0 1,0 0-1,0 0 1,0 0-1,0 0 0,0 0 1,0-1-1,0 1 1,0 0-1,1 0 1,-1 0-1,0 0 1,0 0-1,0 0 0,0 0 1,0 0-1,0-1 1,0 1-1,0 0 1,0 0-1,0 0 1,1 0-1,-4-1 27,1 0 0,0 0 0,0 0 0,0 0 0,0 0 0,0-1 0,-2-1 0,-1-1 27,-1 0-1,0 1 0,-11-6 0,11 6-48,0 0 0,-1-1 1,2 0-1,-9-6 0,10 7-53,0 1 0,-1-1 0,0 1 0,1-1 0,-1 1 0,-9-2 0,2 0 130,9 3-72,-1-1-1,1 0 1,-1 0 0,1 0-1,-3-3 1,-7-3-82,9 5 71,-9-5 79,13 8-90,-1-1 0,1 1 0,0 0 0,-1 0 0,1 0 0,0-1 0,-1 1 0,1 0 0,-1 0 0,1 0 0,0 0 0,-1 0 0,1 0 0,-1 0 0,1 0 0,-1 0 0,1 0 0,0 0 0,-1 0 0,1 0 0,-1 0-1,1 0 1,0 0 0,-1 1 0,0-1-10,1 0 0,-1 1 0,1-1 0,0 0 0,-1 0 0,1 0 0,-1 0 0,1 0 0,0 1 0,-1-1 0,1 0 0,-1 0 0,1 0 0,-1 0 0,1 0 0,-1 0-1,1-1 1,0 1 0,-1 0 0,0 0 0,1 0 7,0 0-1,0 0 0,-1 0 1,1 0-1,0 0 0,0 0 0,0 0 1,0 0-1,0 0 0,0 0 1,0-1-1,-1 1 0,1 0 1,0 0-1,0 0 0,0 0 1,0 0-1,0 0 0,0 0 1,0 0-1,0 0 0,-1 0 1,1-1-1,0 1 0,0 0 0,0 0 1,0 0-1,0 0 0,0 0 1,0 0-1,0-1 0,0 1 1,0 0-1,0 0 0,0 0 1,0 0-1,0 0 0,0 0 1,0-1-1,0 1 0,0 0 0,0 0 1,0 0-1,0 0 0,0 0 1,0 0-1,0-1 0,0 1 1,0 0-1,1 0 0,-1 0 1,0 0-1,0 0 0,0 0 1,0 0-1,0 0 0,0-1 1,0 1-1,0 0 0,1 0 0,-1 0 1,0 0-1,0 0 0,2 0 6,-1 0-1,0 0 1,1 1-1,-1-1 1,1 0-1,-1 1 0,0-1 1,1 1-1,-1-1 1,0 1-1,0-1 1,3 3-1,19 11-51,32 19 57,-29-18 23,-16-9-8,18 9-50,-28-14 29,1-1 0,0 0 1,-1 1-1,1-1 0,-1 0 1,1 1-1,0-1 0,-1 1 1,1-1-1,-1 1 0,0-1 1,1 1-1,-1-1 0,1 1 1,-1-1-1,0 1 1,1 0-1,-1-1 0,0 1 1,0-1-1,1 1 0,-1 0 1,0-1-1,0 1 0,0 0 1,0 0-1,0-1 0,0 1 1,0 0-1,0-1 0,0 1 1,0 0-1,-1-1 0,1 1 1,0 0-1,0-1 0,0 1 1,-1-1-1,1 1 0,0 0 1,-1-1-1,0 2 0,-1 2 33,-1 0-1,1-1 1,-1 1-1,0 0 1,-6 5-1,-33 25-54,29-24-7,0 0 0,1 0-1,0 2 1,-12 14 0,10-6 56,10-13-51,-1-1 1,1 1-1,-13 11 0,5-5 361,12-13-334,-1 0-1,1 0 0,0 0 0,0 0 0,0 0 1,-1 0-1,1 0 0,0 0 0,0-1 0,0 1 1,0 0-1,-1 0 0,1 0 0,0 0 0,0 0 1,0 0-1,0-1 0,-1 1 0,1 0 1,0 0-1,0 0 0,0 0 0,0-1 0,0 1 1,0 0-1,0 0 0,0 0 0,0-1 0,0 1 1,-1 0-1,1 0 0,0 0 0,0-1 0,0 1 1,0 0-1,0 0 0,0 0 0,1-1 0,0-9 10,0 6 4,1-15-19,-1-1 1,-2-27 0,0 11-2,1 32 0,-1-9 0,1 1 0,1-1 0,0 1 0,0 0 0,1 0 0,7-22 0,-8 28 0,-1 1-59,1 9-20,1-1 0,-1 0-1,1 0 1,-1 0 0,1 0-1,4 5 1,-2-3 32,1 3-29,0-1 59,-1 0 1,1 0-1,-1 0 1,-1 1-1,1 0 0,2 11 1,-6-19 28,0 0 0,0 1 0,0-1 0,0 0 0,0 0 1,0 1-1,0-1 0,0 0 0,0 0 0,0 1 0,0-1 0,0 0 1,0 0-1,0 1 0,1-1 0,-1 0 0,0 0 0,0 0 0,0 1 1,0-1-1,0 0 0,0 0 0,1 0 0,-1 1 0,0-1 0,0 0 1,0 0-1,1 0 0,-1 0 0,0 0 0,0 0 0,0 1 0,1-1 1,-1 0-1,0 0 0,0 0 0,1 0 0,-1 0 0,0 0 0,7-7 263,-4 3-305,-1 2 40,-1 0-1,0 0 0,0-1 1,0 1-1,0 0 0,0-1 1,0 1-1,-1-1 0,1-2 0,-1 3-2,1 0-1,-1 0 0,0 0 0,1 0 0,0 0 0,0 0 1,-1 0-1,1 0 0,3-4 0,-4 6-19,1 0-303,-1 6-811,4-2 663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4:22.04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1 393 4384,'0'2'230,"0"-1"-1,0 0 1,0 1 0,1-1 0,-1 0 0,0 1 0,1-1-1,-1 0 1,1 1 0,1 2 1365,-1-4-1377,-1 0 1,0 0-1,1 0 1,-1 0-1,1 0 0,-1 0 1,1 0-1,-1 0 0,1 0 1,-1 0-1,1 0 0,-1-1 1,0 1-1,1 0 1,-1 0-1,1 0 0,0-1 1,11-10 1658,0 0 1,18-23-1,-14 11-1317,0-1 0,16-33-1,13-20-102,-29 51-356,-1 0-1,-1-1 1,12-34-1,-24 41-334,-3 13-297,-1 10-629,-4 19 781,5-17 355,-1 0 0,1 0 1,0 0-1,0 0 0,1 0 0,-1 0 1,1 0-1,0 0 0,0 0 1,2 6-1,1 0 120,0 0 0,1 0 0,0 0 0,1-1 1,0 1-1,1-1 0,0 0 0,0-1 0,13 15 0,-15-20 54,0 1 0,1-1 0,-1 0 0,1-1 0,-1 1 0,1-1 0,0 0 0,1 0 0,-1-1 1,0 1-1,1-1 0,0 0 0,-1-1 0,1 1 0,0-1 0,0 0 0,-1-1 0,1 1 0,0-1 0,10-1 0,-5-2 21,-1 0 0,1-1 0,-1 0 0,0 0 0,0-1 0,0-1 0,11-8 1,-15 11-117,12-9-12,-1 0 1,1-1 0,-2 0 0,0-2 0,-1 0 0,0 0 0,-1-1-1,13-21 1,-21 29-58,-2 0-58,1 1 0,0 0-1,0 0 1,1 0 0,10-9-1,-16 16 67,1 0 0,-1 0 0,0 0 0,0 0 0,1-1 1,-1 1-1,0 0 0,0 0 0,0 0 0,1 0 0,-1 0 0,0 0 0,1 0 0,-1 0 0,0 0 0,0 0 0,1 0 0,-1 0 0,0 0 0,0 0 0,1 0 0,-1 0 0,0 0 0,0 0 0,1 0 0,-1 0 0,0 0 0,0 1 0,1-1 0,-1 0 0,0 0 0,0 0 0,0 0 1,1 0-1,-1 1 0,0-1 0,0 0 0,7 14-285,0 18-66,-5 0 370,0 1 1,-7 58 0,-18 62 67,21-146-49,2-1 9,-1-1 0,0 1 1,0-1-1,0 0 1,-1 0-1,0 0 0,0 0 1,-1 0-1,1 0 1,-1 0-1,-3 4 0,5-9-26,1 1 0,0-1 0,-1 1-1,1-1 1,-1 1 0,0-1 0,1 0-1,-1 1 1,1-1 0,-1 0 0,1 0-1,-1 1 1,0-1 0,1 0 0,-1 0 0,0 0-1,1 0 1,-1 0 0,1 0 0,-1 0-1,0 0 1,1 0 0,-1 0 0,0 0-1,0 0 1,-1-1 7,0 0 0,1 0 0,-1 1 0,0-1-1,1 0 1,-1-1 0,1 1 0,-1 0 0,0-2 0,-3-2 5,1 0 1,-1 0 0,1-1 0,-4-8 0,5 8-18,0 0 0,1 0 0,0-1 0,0 1 0,0 0 0,1-1 0,0 1 0,-1-12 0,2 17-21,0 0 0,0 0 0,1 0 0,-1 0-1,0 0 1,0 0 0,1 0 0,-1 0 0,0 0-1,1 0 1,-1 0 0,1 0 0,0 1 0,-1-1-1,1 0 1,0 0 0,-1 0 0,1 1 0,0-1-1,1-1 1,1 0-7,-1 1 0,1 0 0,0-1-1,0 1 1,-1 0 0,1 1 0,5-2-1,2 1-5,0 0-1,0 0 0,16 2 0,56 12-2024,-42-6-2840,-19-2 313,1 2 1531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2:51.74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4 303 3072,'-3'-6'22218,"80"-6"-22186,41-9 173,-25 6-223,191-35 215,115-18 382,164-19-209,-208 59 84,-315 25-340,264-9 255,-230 12-221,0 4 0,83 15 0,-52-2-174,-89-15 693,-10-3-1637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2:52.898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27 302 3648,'8'-8'21246,"32"-2"-20711,126-24 510,44-12-682,-161 31-239,78-37 0,-102 39-111,0-1 0,-1-1 1,0-1-1,34-31 0,-20 15 446,-36 32-381,-5 5-61,-8 8-70,-17 14 28,18-16-34,-1-1 0,-23 17 0,4-8 93,-1-1-1,-62 24 1,-344 105 211,424-143-209,-109 35 163,171-36-236,125 3-76,-119-3 188,152 13 243,-143-8-106,79 21 0,-135-26-299,0-2 0,1 1 1,-1-1-1,1 0 0,-1-1 1,0 0-1,1 0 0,-1-1 1,1 0-1,-1-1 0,0 0 1,0 0-1,0 0 1,0-1-1,12-6 0,-2-1-953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2:57.80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217 1474 3552,'-3'-1'9306,"7"-1"-6677,1-1-3732,13-6 2269,-11 5-884,0 0 1,-1 0 0,1 0 0,-1-1 0,0 0 0,0 0 0,6-7 0,-1-3 119,-1-1 1,0 1-1,14-33 0,18-60 501,-20 50-509,52-122 460,-54 127-455,27-79 460,0-69 27,-9-79 106,-38 272-1012,1 0 0,-2 0 0,1 0 0,-1 0 1,0 1-1,-4-13 0,5 19 11,0 1-1,0 0 1,-1 0 0,1 0-1,0 0 1,0 0 0,0 0 0,0 0-1,0 0 1,0 0 0,0 0-1,0 0 1,0 0 0,0 0-1,-1 0 1,1-1 0,0 1 0,0 0-1,0 0 1,0 0 0,0 0-1,0 0 1,0 0 0,0 0 0,-1 0-1,1 0 1,0 0 0,0 0-1,0 0 1,0 0 0,0 1-1,0-1 1,0 0 0,0 0 0,0 0-1,-1 0 1,1 0 0,0 0-1,0 0 1,0 0 0,0 0-1,0 0 1,0 0 0,0 0 0,0 0-1,0 0 1,0 1 0,0-1-1,0 0 1,-1 0 0,1 0-1,0 0 1,0 0 0,-7 10-198,-5 9 47,6-6 94,1-1 0,1 1 1,0 0-1,0 1 1,-1 19-1,-3 11-4,-9 42 11,-19 88-96,-2-20 49,-80 265 394,35-209-115,37-99-154,-82 184 404,76-180 354,49-107-717,-13 23 399,15-30-419,0 1 0,0-1-1,0 0 1,0 1 0,0-1 0,0 0-1,0 0 1,0 0 0,-1 0-1,1 0 1,0-1 0,-1 1-1,1 0 1,-1-1 0,1 1 0,-3 0-1,4-1-28,-1 0-1,1 0 0,-1 1 1,1-1-1,-1 0 0,1 0 1,-1 0-1,1 0 0,-1-1 1,1 1-1,-1 0 1,1 0-1,0 0 0,-1 0 1,1 0-1,-1-1 0,1 1 1,-1 0-1,1 0 0,0-1 1,-1 1-1,1 0 1,0 0-1,-1-1 0,1 1 1,0-1-1,-1 1 0,1 0 1,0-1-1,-1-1-2,0 1 0,1-1-1,-1 1 1,1-1 0,0 1 0,-1-1-1,1 0 1,0 1 0,0-3 0,1-3-27,0 0 1,0-1-1,2-8 1,1 4-15,0 1 0,0 0 0,1 0 0,1 0 0,0 1 0,0 0 0,8-10 0,-2 6-3,0 0 1,2 1-1,26-21 0,2 5-79,1 2 0,61-28 0,117-63 195,-159 80-32,87-68 0,-80 47 104,78-86 0,-142 139-138,32-34 107,-1-2 1,51-79 0,-54 57-80,-2-1 1,24-74 0,38-173 255,-56 149-323,-30 123 106,-2-1 0,0-42 1,-5 69-25,0 6-67,1-1-1,-2 1 1,1 0-1,-1-1 1,0 1-1,-1 0 1,-4-13-1,6 20-9,0 0 1,-1 1-1,1-1 0,0 0 0,-1 0 0,1 1 1,0-1-1,-1 0 0,1 0 0,-1 1 0,1-1 1,-1 1-1,1-1 0,-1 0 0,1 1 0,-1-1 1,0 1-1,1-1 0,-1 1 0,0 0 1,0-1-1,1 1 0,-1 0 0,0-1 0,0 1 1,1 0-1,-1 0 0,0 0 0,0 0 0,0 0 1,1 0-1,-1 0 0,0 0 0,0 0 0,0 0 1,1 0-1,-1 0 0,0 0 0,0 1 0,0-1 1,1 0-1,-1 1 0,-1 0 0,-2 1-24,0 1 0,1 0 0,-1 0 0,0 0 0,1 1 1,-4 4-1,-2 4-4,0 0 0,1 1 0,0 0 0,1 0 0,-8 23 0,-22 80 14,36-109 30,-104 457-32,94-390 61,4 1 1,3-1-1,2 1 1,13 105-1,-8-153 80,2 0 0,0-1 0,1 0-1,2-1 1,18 42 0,-25-64-39,1 1-1,0-1 1,0 0 0,1 0-1,-1 0 1,1 0-1,-1 0 1,1-1 0,6 5-1,-8-6-39,1 0 0,0 0 0,0 0 0,0 0 0,-1-1 0,1 1 0,0-1 0,0 1 0,0-1 0,0 0 0,0 0-1,0 1 1,0-2 0,0 1 0,0 0 0,0 0 0,0-1 0,-1 1 0,1-1 0,0 1 0,2-2 0,3-1 22,0-1 0,0 0 1,0-1-1,0 1 0,-1-1 0,10-10 1,33-40 64,-42 46-90,74-103 172,-35 47-134,-29 36-31,-7 11-70,-15 28-68,0 0 1,1 0-1,0 1 0,1-1 1,0 1-1,-1 15 1,0 2 54,-1 48 0,5-68 49,0 0 0,1 0 0,-1 0 0,2 0 0,-1 0 0,1-1 0,0 1 0,1-1 0,0 1 0,0-1 0,1 0 0,0 0 0,0 0 0,0 0 0,1-1 0,0 0 0,0 0 0,1 0 0,-1 0 0,1-1 0,1 0 0,-1 0 0,11 5 0,-9-6 54,1 0-1,-1 0 1,1-1-1,0 0 1,0-1-1,1 0 1,-1 0-1,16 0 1,-18-2-23,-1-1 1,0 1-1,1-1 1,-1 0 0,0-1-1,0 1 1,0-1-1,0-1 1,0 1 0,0-1-1,0 0 1,-1 0 0,10-7-1,-7 2 37,0 0 0,0-1 0,-1 0 0,0 0 0,0-1 0,-1 1 0,0-2 0,7-17 0,-5 10-5,-1-1 1,-1 1-1,0-1 0,3-27 0,-7 35-62,-1 0 0,0 0 0,-1 0 0,0 0 1,-1 1-1,0-1 0,-1 0 0,0 0 0,-4-11 0,5 18-4,-1-1-1,0 1 1,0 0 0,0 0 0,-1 0-1,1 0 1,-1 0 0,0 0 0,0 1-1,-1-1 1,1 1 0,-1 0 0,1 0-1,-1 0 1,-6-3 0,2 3-23,0-1 0,0 1-1,0 1 1,0 0 0,0 0 0,-1 1 0,-9-1-1,-54 0-134,39 3 224,14 3-40,13-2-121,13-4-237,11-1 337,24-1-1,-23 2 8,29-5 1,89-35 182,-15 4-328,-120 37 132,0 0 1,0 1-1,0-1 1,0 1-1,0 0 1,0-1-1,0 1 1,0 0-1,0 0 1,0 1-1,0-1 1,0 0-1,0 1 1,0-1-1,0 1 1,0-1-1,-1 1 1,1 0-1,0 0 1,0 0-1,-1 0 1,3 2-1,-1 0 14,-1-1-1,0 1 1,0 0-1,-1 0 1,1 0-1,-1 0 1,1 1-1,-1-1 1,0 0-1,0 0 1,-1 1-1,2 5 0,3 38 82,-2 0-1,-4 56 0,1 25-57,0-124-31,1 7 11,0 0 1,3 14-1,-4-23 14,1 1-1,-1-1 0,1 1 1,0-1-1,0 0 1,0 1-1,0-1 0,1 0 1,-1 0-1,0 0 1,1 0-1,0 0 0,-1 0 1,1 0-1,3 2 0,-4-3 6,1-1 0,-1 1 0,0-1-1,1 1 1,-1-1 0,0 1 0,1-1-1,-1 0 1,0 0 0,1 0 0,-1 0-1,0 0 1,1 0 0,-1 0-1,1-1 1,-1 1 0,0 0 0,1-1-1,-1 1 1,2-2 0,2 0 38,0-1 1,-1 1-1,1-1 1,-1 0-1,6-6 1,25-27-41,41-54 0,-62 72-9,223-256-17,-237 273-2,1 1 0,-1-1-1,0 1 1,1-1 0,-1 1 0,1-1-1,-1 1 1,1 0 0,-1-1 0,1 1-1,-1 0 1,1-1 0,0 1 0,-1 0-1,1-1 1,-1 1 0,1 0 0,0 0-1,-1 0 1,1 0 0,0 0 0,-1 0-1,1 0 1,1 0 0,-2 0-1,1 0 0,0 1 0,-1-1 0,1 1-1,-1-1 1,1 1 0,-1 0 0,1-1 0,-1 1 0,1-1 0,-1 1 0,0 0-1,1-1 1,-1 1 0,0 0 0,0-1 0,1 3 0,0 3-10,1 0 0,-1 1 1,-1-1-1,0 8 0,-4 76 27,1-55-86,1 1 0,4 39-1,1-51 100,1 0 0,0 0-1,13 35 1,-6-40 172,-11-19-187,1 1-1,-1-1 0,0 1 0,1-1 0,-1 1 0,1-1 1,-1 1-1,1-1 0,-1 1 0,1-1 0,0 0 0,-1 1 1,1-1-1,-1 0 0,1 1 0,0-1 0,-1 0 0,1 0 1,0 0-1,-1 1 0,1-1 0,0 0 0,-1 0 0,1 0 1,0 0-1,0 0 0,0-1 0,1 0 11,-1 0 0,1 0 1,-1 0-1,1 0 0,-1-1 0,1 1 0,-1-1 0,0 1 0,0-1 1,0 0-1,1-2 0,11-22 112,-9 17-91,14-36 17,-1 0 0,17-80 0,4-15-75,-29 98 55,-8 34-22,0 0 0,1 1-1,-1-1 1,2 1-1,-1-1 1,1 1 0,4-8-1,-6 12-18,1 0 0,-1 0 0,1 0 1,0 1-1,0-1 0,0 0 0,0 1 0,1 0 0,-1-1 0,1 1 0,-1 0 0,1 0 0,0 0 0,-1 1 0,1-1 0,0 1 0,0-1 0,0 1 0,1 0 0,-1 0 0,5 0 0,21-6-113,1 2 0,56-3 1,63 9 9,-53 1 117,-68-1-150,34-2 608,-54 1-836,-1-1 0,1 0 0,-1 0 0,0-1 0,13-4 0,-18 5-321,0 0-1,0 0 1,0 0-1,0 0 1,-1 0-1,1-1 1,0 1 0,-1-1-1,1 1 1,-1-1-1,1 1 1,-1-1-1,2-3 1,11-13-4295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3:56.25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633 1 2720,'0'0'891,"-9"0"522,12 6 2560,-10-3-1608,7-2-2343,0-1 1,0 0-1,0 0 0,0 0 1,0 0-1,0 0 0,0 0 0,0 0 1,0 0-1,0 0 0,0 0 0,0 0 1,0 0-1,0 0 0,0 1 1,0-1-1,0 0 0,0 0 0,0 0 1,0 0-1,0 0 0,0 0 0,0 0 1,0 0-1,0 0 0,0 0 0,0 0 1,0 1-1,0-1 0,0 0 1,0 0-1,0 0 0,0 0 0,0 0 1,0 0-1,0 0 0,0 0 0,0 0 1,0 0-1,0 0 0,0 0 0,0 0 1,-1 1-1,1-1 0,0 0 1,0 0-1,0 0 0,0 0 0,0 0 1,0 0-1,0 0 0,0 0 0,0 0 1,0 0-1,0 0 0,-1 0 0,1 0 1,0 0-1,0 0 0,0 0-5,0 0 0,1 0 0,-1 0 0,0 0 0,0 0 0,0 0 0,0 0 0,0 0 0,0 0 0,0 1 0,1-1 0,-1 0-1,0 0 1,0 0 0,0 0 0,0 0 0,0 0 0,0 1 0,0-1 0,0 0 0,0 0 0,0 0 0,0 0 0,0 0 0,0 0 0,0 1 0,0-1 0,0 0-1,0 0 1,0 0 0,0 0 0,0 0 0,0 1 0,0-1 0,0 0 0,0 0 0,0 0 0,0 0 0,0 0 0,0 0 0,0 1 0,0-1 0,0 0 0,0 0-1,0 0 1,-1 0 0,1 0 0,0 0 0,0 0 0,0 1 0,0-1 0,0 0 0,0 0 0,-1 0 0,1 0 0,0 0 0,0 0 0,0 0 0,0 0-1,-11 4 861,8-3-450,0 1-90,-1-1-1,0 1 0,1-1 1,-1 0-1,0 0 1,0 0-1,1-1 0,-1 1 1,0-1-1,0 0 1,0 0-1,-4-1 0,-17 5 352,20-3-528,-1 1 0,0-1 0,-10 0 0,-16-2 386,13 0-378,1 1 0,0 1 1,0 0-1,-23 6 0,-6 2 189,28-5-135,-1 0 1,-24 9-1,29-6-161,-1 0 0,1 0 0,0 2 0,-23 16 0,33-20-67,-1-1 0,1 1 0,0 0 0,1 0 1,-1 0-1,1 1 0,0 0 0,0-1 1,1 1-1,-1 1 0,1-1 0,1 0 1,-4 14-1,-5 31-125,-19 114 449,29-119-54,1-29-199,-3 25 0,-7 55 133,8-83-165,2 1 0,1 25 0,1-4 140,-2-27-74,-1 12-10,6 41 0,-2-28 70,-3-27-154,1 0 1,0 1-1,0-1 1,3 10 0,6 17 125,-5-15-52,0-1 0,12 24 0,-1-3 160,-13-29-213,1 0-1,0-1 1,7 11-1,1-1 16,2-2 0,-1 0 0,2 0 0,0-2 1,1 0-1,23 17 0,-13-12 126,75 52 583,-94-67-705,0 1 0,-1-1 0,1 1-1,-1 1 1,-1-1 0,1 1 0,-1 0 0,0 0-1,4 8 1,8 10 195,-16-24-283,7 15 161,-7 6-6,-6 2 155,2-11-70,2-12-187,1 0 0,0 0 0,-1 0 0,1 0 0,-1-1 1,1 1-1,0 0 0,-1 0 0,0-1 0,1 1 0,-1 0 0,1-1 0,-1 1 1,0 0-1,0-1 0,1 1 0,-1-1 0,0 0 0,0 1 0,-1 0 0,-8 6 178,3-2-142,0 0 1,0-1-1,0 0 0,0 0 1,-1-1-1,1 1 1,-1-2-1,0 1 0,-12 1 1,-27 9 59,-4-1-42,45-11-18,-1 0-1,1 1 1,-11 4-1,-5 1-152,2 3 285,10-5-143,7-4-37,1 0 0,-1 0 0,1 0-1,-1 1 1,1-1 0,0 1-1,0-1 1,0 1 0,0 0 0,0 0-1,0 0 1,0 0 0,-2 4-1,-9 2-246,12-8 258,0 0 0,1 0 1,-1 1-1,0-1 0,0 0 0,1 1 0,-1-1 1,0 0-1,1 1 0,-1-1 0,0 1 0,1-1 1,-1 1-1,1 0 0,-1-1 0,1 1 0,-1 0 1,0 0-1,2 7 52,-2-6-222,-1-1 143,2 5-16,0 1-1,0-1 0,1 0 1,0 1-1,0-1 0,1 0 1,3 10-1,61 98 152,-56-100-122,1-1 0,0 0-1,0-1 1,1 0 0,1 0-1,25 17 1,-26-21-3,1-1 0,22 10-1,-18-10 3,23 14 0,21 11 35,1 1-112,-47-24 82,-11-7 6,1 1 0,-1 0-1,0 0 1,0 0 0,0 0 0,0 1 0,4 5 0,-4-4 14,0 0 1,-1 0-1,0 1 0,0 0 1,0-1-1,0 1 0,-1 0 1,0 0-1,-1 0 0,1 0 1,-1 1-1,0-1 1,-1 0-1,1 0 0,-1 1 1,0-1-1,-1 0 0,-2 11 1,-1-1 11,0-1 0,-11 24 1,9-26 28,-7 22-15,-2-1-1,-27 45 1,26-54-9,6-7-9,-18 21 0,-67 80 139,87-110-119,0 0 1,-18 14-1,10-9-83,-8 3 80,20-15-29,1 0 0,-1 0-1,1 0 1,0 1 0,0-1 0,0 1 0,0 0 0,0 0 0,-2 4-1,-22 28-44,21-28 0,-1 1 0,1 1 1,-7 11-1,4-3 34,5-12 30,1 0-1,0 1 1,-2 8 0,-5 13 3,3-8-74,1-1 0,-5 28-1,3 5 34,-12 77 75,17-98-86,1 1 0,3 35-1,0 39-102,-1-59 242,0-36-104,2 0 0,-1 0 0,1 0 1,1 0-1,0-1 0,5 11 0,6 24 57,-6-17-7,2 0 0,18 36 0,3 10 30,-24-57-81,1-1 0,0 0 0,1 0 1,15 18-1,-12-19-30,1-1 0,1-1 1,1 0-1,-1-1 0,22 12 1,-28-18 32,0 0-1,1-1 1,-1 0 0,1-1 0,18 5 0,-21-7-100,-1 0 0,1 0 0,0 0 0,0-1 0,0 0 1,-1 0-1,1-1 0,0 0 0,0 0 0,9-3 0,-14 4-78,0-1 0,0 1 0,0-1-1,0 0 1,0 0 0,0 1 0,0-1-1,0 0 1,0 0 0,0 0 0,0 0 0,-1 0-1,1 0 1,0 0 0,-1 0 0,1 0-1,-1 0 1,1 0 0,-1 0 0,0-1-1,1 1 1,-1 0 0,0 0 0,0 0-1,0-1 1,1 1 0,-2-2 0,1-1-639,0 0 1,-1 0-1,0 0 1,1 1-1,-1-1 1,-1 0-1,1 1 1,-3-7-1,-13-16-5492,-1 4 2015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4:04.69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24 244 2720,'0'-3'126,"0"0"302,0 0 0,0 0 0,0 1 0,0-1 0,1 0 0,-1 1 0,1-1-1,0 1 1,3-8 3619,-6 22-2738,-1 42-513,1-35-500,1-1 1,1 22-1,6 98 984,-1-4 187,4 232 1557,-9-365-2614,-9-20 902,0-7-1064,-9-47 0,16 57-232,0-23 0,0-1-16,1-66 117,3 45 49,-2 45-171,1-1-1,1 1 1,1 0 0,1 0 0,6-19-1,35-77-74,-40 100-11,17-34 75,2 1 0,38-53 0,-50 82-204,0 1-1,26-24 1,-37 38 213,0 0-1,0 0 1,0 0 0,0 0 0,0 0-1,1 0 1,-1 0 0,0 0-1,0 1 1,1-1 0,-1 0-1,1 1 1,-1-1 0,1 1 0,-1-1-1,1 1 1,-1 0 0,1 0-1,-1 0 1,1 0 0,-1 0-1,1 0 1,-1 0 0,1 0 0,-1 0-1,1 1 1,-1-1 0,1 1-1,-1-1 1,0 1 0,1-1-1,-1 1 1,0 0 0,1 0 0,-1 0-1,0 0 1,0 0 0,0 0-1,0 0 1,0 0 0,2 2-1,1 2-24,-1 1 0,0 0-1,1-1 1,-2 1 0,1 0 0,-1 1-1,0-1 1,2 9 0,2 19 93,-2-1 0,-1 1 1,-1 0-1,-2 0 0,-6 39 1,4-59 3,-1-1-1,-1 0 1,0 0 0,-1 0 0,-12 21 0,12-24-6,-2 0 0,0-1 0,0 0 0,0 0 0,-1-1 0,-1 0 0,1 0 0,-1-1 0,-1 0 0,1-1 0,-1 0 0,0 0 0,0-1-1,-1-1 1,0 0 0,1 0 0,-13 2 0,11-1-133,5-4 68,87-7-426,-58 5 485,24-5 0,-30 4-136,0 0 1,0 1 0,23 1-1,-33 1 81,1 0 0,-1 0 0,0 1-1,0 0 1,1 0 0,-1 0 0,-1 1-1,1 0 1,0 0 0,-1 0 0,7 5-1,-9-5 20,0 0 0,0-1-1,-1 1 1,1 0-1,-1 0 1,1 1-1,-1-1 1,0 0 0,0 1-1,0-1 1,-1 1-1,1 0 1,-1 0-1,0-1 1,0 1 0,0 0-1,-1 0 1,1 7-1,-2-3 22,0 1 0,0-1 0,-1 1 0,0-1 0,0 0 0,-1 0 0,0 1 0,0-2 0,-1 1 0,-5 8 0,-8 10 99,-28 34 0,32-44-87,-2 1-11,0-2 0,-2 0 0,0 0 0,0-2 0,-29 18 0,38-24-32,8-6-14,-1-1 0,0 1 0,0 0 0,0 0 0,1-1 0,-1 1 0,0 0 1,0-1-1,0 1 0,0-1 0,0 1 0,0-1 0,-1 1 0,-4 2 7,-3 0-224,8-4 176,4 0 38,11-4 49,9-3-42,-12 1 3,-1-1 0,0 0-1,-1 0 1,1-1 0,10-13 0,0 2 44,5-6-9,2 1 0,1 2 1,1 0-1,32-17 0,-23 16 34,46-25-138,116-53 149,-172 89-256,-29 14 178,1 0 0,-1-1-1,0 1 1,1 0 0,-1-1 0,0 1-1,1 0 1,-1 0 0,1 0 0,0-1-1,-1 1 1,1 0 0,0 0 0,-1 0-1,1 0 1,0 1 0,-7 14 64,-2-2-73,0 1 0,1 0 1,0 1-1,2 0 0,-1 0 0,2 0 1,1 1-1,0 0 0,1 0 0,0 0 1,2 0-1,0 0 0,1 1 0,3 30 1,-2-42 16,1 1 1,0-1 0,0 0 0,0 0-1,0 0 1,1-1 0,6 10-1,-8-13 14,0 0-1,0-1 1,1 1-1,-1 0 1,1-1-1,-1 1 1,1-1-1,0 0 0,-1 0 1,1 1-1,0-1 1,0 0-1,0 0 1,0-1-1,0 1 1,0 0-1,0-1 0,0 1 1,0-1-1,0 1 1,0-1-1,0 0 1,1 0-1,2 0 1,-2-1-11,-1 1 0,1 0 1,-1-1-1,1 0 0,-1 1 1,1-1-1,-1 0 0,0 0 1,1-1-1,-1 1 0,0 0 1,0-1-1,0 1 0,0-1 1,0 0-1,0 0 0,-1 1 1,1-1-1,2-4 0,12-22 241,-1 0 1,12-35-1,-23 52-227,-1 0 1,-1 0 0,1 0-1,-2 0 1,1-1-1,-2 1 1,0-1-1,0 1 1,-1-1-1,0 1 1,-4-17 0,3 25-42,1 0 0,0 0 0,-1-1-1,0 1 1,0 0 0,0 1 0,0-1 0,0 0 0,0 1 0,-1-1 0,1 1 0,-1 0 0,0-1 0,0 1 0,1 0 0,-1 1 0,-1-1 0,1 1 0,0-1 0,-7-1 0,8 2-5,-1 0 0,0 1-1,0-1 1,1 1 0,-1-1 0,0 1-1,0 0 1,0 0 0,1 0 0,-1 0 0,0 1-1,0-1 1,0 1 0,1 0 0,-1-1-1,0 1 1,1 1 0,-1-1 0,1 0-1,-1 1 1,1-1 0,0 1 0,-1-1-1,1 1 1,-2 2 0,-4 5-165,7-8 173,1-1 0,-1 1 0,0-1 1,1 1-1,-1 0 0,1-1 1,-1 1-1,1 0 0,-1 0 0,1-1 1,0 1-1,-1 0 0,1 1 0,0-1 10,0-1-1,0 1 0,1 0 0,-1 0 0,0-1 0,1 1 1,-1 0-1,0-1 0,1 1 0,-1-1 0,1 1 0,-1-1 0,1 1 1,0-1-1,-1 1 0,1-1 0,0 1 0,-1-1 0,1 0 0,0 1 1,10 6-118,-8-5 124,0 1 1,1-1-1,0 0 1,-1 0-1,1 0 1,0 0-1,0 0 0,0-1 1,0 0-1,0 0 1,0 0-1,7 0 1,-3-2 34,0 0 0,0-1 0,0 1 0,0-2 0,0 1 0,0-1 0,0 0 0,-1-1 0,1 0 0,-1 0 0,12-9 0,-6 0 21,1 0 0,-1-1 0,21-30 0,-33 44-55,4-6-20,-5 6-3,1-1 0,-1 1-1,1-1 1,-1 1 0,0-1-1,1 1 1,-1-1-1,0 1 1,1-1 0,-1 1-1,0-1 1,0 0 0,1 1-1,-1-1 1,0 0-1,0 1 1,0-1 0,0 1-1,0-1 1,0-1 0,0 47-114,2 0 0,2-1 1,13 59-1,-16-98 154,1 1 0,0-1 0,0 0 0,0 0 0,1 0 0,-1 0 0,1 0 0,0 0 0,1-1 0,-1 1 0,1-1 0,4 4 0,-8-8-6,1 0 1,-1 1 0,1-1 0,-1 0 0,1 0 0,-1 0-1,1 1 1,-1-1 0,1 0 0,-1 0 0,1 0-1,-1 0 1,1 0 0,-1 0 0,1 0 0,-1 0-1,1 0 1,-1 0 0,1 0 0,-1-1 0,1 1 0,-1 0-1,0 0 1,1 0 0,-1-1 0,1 1 0,-1 0-1,1-1 1,17-16 227,11-23 12,10-29-102,-20 34-203,42-58 0,-48 84 60,-13 9-18,1 0 0,-1-1 0,1 1-1,-1 0 1,1 0 0,-1 0 0,1-1-1,-1 1 1,1 0 0,0 0 0,-1 0-1,1 0 1,-1 0 0,1 0 0,-1 0-1,1 0 1,0 0 0,-1 1-1,1-1 1,-1 0 0,1 0 0,-1 0-1,1 1 1,0 0 0,5 4-51,-1 1-1,0 0 1,0 0 0,0 1-1,-1 0 1,0-1 0,5 13-1,27 88-124,-26-72 407,29 64-1,-39-98-213,1 0-1,-1 0 1,0 0 0,1 0 0,-1 0-1,1 0 1,-1-1 0,1 1 0,-1 0-1,1 0 1,-1-1 0,1 1 0,0 0-1,-1-1 1,1 1 0,0-1 0,0 1-1,0-1 1,-1 1 0,1-1 0,0 1-1,0-1 1,0 0 0,0 1 0,0-1-1,0 0 1,0 0 0,0 0 0,0 0-1,0 0 1,0 0 0,-1 0 0,1 0-1,0 0 1,0 0 0,0-1 0,0 1-1,0 0 1,0-1 0,0 1 0,0 0-1,-1-1 1,1 1 0,0-1-1,0 0 1,0 1 0,-1-1 0,1 1-1,0-1 1,0-1 0,3-2 17,1-1 1,-1-1-1,0 1 0,-1 0 1,1-1-1,3-8 1,16-33-74,1 2 1,39-55-1,-63 100 38,1-1 0,-1 1 0,1-1 0,-1 1 0,1-1 0,-1 1 1,1-1-1,0 1 0,-1 0 0,1-1 0,-1 1 0,1 0 0,0 0 0,-1-1 0,1 1 0,0 0 0,-1 0 0,1 0 0,0 0 0,0 0 0,-1 0 0,1 0 0,0 0 0,-1 0 0,1 0 0,0 1 0,-1-1 0,1 0 0,0 0 0,-1 1 1,1-1-1,0 0 0,-1 1 0,1-1 0,-1 0 0,1 1 0,1 1 6,0-1 1,0 0 0,-1 1 0,1-1-1,-1 1 1,0-1 0,1 1-1,-1 0 1,0-1 0,0 1 0,0 0-1,1 3 1,4 19 48,-1 0 1,2 29 0,2 11-131,-7-55 145,-2-5 217,3-9-58,-1-18-17,-1 6-170,7-14 38,14-30-1,-6 16-201,-13 37 110,1 1-1,-1-1 1,10-12 0,-4 6-202,-9 14 215,0 0 0,0-1 0,0 1 0,0 0 0,1 0 0,-1-1 0,0 1 0,0 0 0,0 0 0,0 0 0,1-1 0,-1 1 0,0 0 0,0 0 0,0 0 0,1 0 0,-1 0 0,0-1 1,0 1-1,1 0 0,-1 0 0,0 0 0,0 0 0,1 0 0,-1 0 0,0 0 0,0 0 0,1 0 0,-1 0 0,0 0 0,0 0 0,1 0 0,-1 0 0,7 8-165,-5-5 157,-1 0 0,0 0 1,1 0-1,-1 0 1,-1 0-1,2 5 0,2 24-70,3 62 179,-7-86-82,1 0 1,0 1-1,0-1 0,1 0 1,0 0-1,0 0 0,1 0 1,0 0-1,1-1 0,-1 1 1,7 8-1,-9-15-2,0 0-1,-1-1 1,1 1 0,0 0 0,0-1 0,0 1-1,0-1 1,0 1 0,0-1 0,0 0 0,-1 1-1,1-1 1,0 0 0,0 0 0,0 0 0,0 0-1,0 1 1,0-1 0,0 0 0,0-1 0,0 1-1,0 0 1,0 0 0,0 0 0,0-1-1,0 1 1,0 0 0,0-1 0,0 1 0,0-1-1,1 0 1,3-2 22,-1 0 0,1-1 0,-1 0 0,5-4 0,-9 8-31,127-139 201,-62 78-362,-55 52 118,0 1 0,1 0 0,0 1 1,18-9-1,-26 15 29,0 0-1,0 0 1,0 0 0,0 0 0,0 1-1,0-1 1,0 1 0,0 0 0,1 0-1,3 0 1,4 1-61,-11-1 72,1 0 1,-1 0-1,0 0 0,0 0 1,1 0-1,-1 0 0,0 0 1,0 0-1,1 0 0,-1 0 1,0 0-1,0 0 0,1 0 1,-1 1-1,0-1 0,0 0 1,1 0-1,-1 0 0,0 0 1,0 1-1,0-1 0,1 0 0,-1 0 1,0 0-1,0 1 0,0-1 1,0 0-1,0 0 0,1 1 1,-1-1-1,0 0 0,0 0 1,0 1-1,0-1 0,0 0 1,0 1-1,0-1 0,0 0 1,0 0-1,0 1 0,0-1 1,0 0-1,0 0 0,0 1 1,0-1-1,-1 0 0,1 0 1,0 1-1,0-1 0,0 0 1,0 0-1,0 1 0,-1-1 1,-7 15-7,7-14 7,-75 99 128,65-83-193,0 0 0,-14 30 1,21-38 41,1 1 1,0-1 0,0 0-1,1 1 1,0 0 0,1 0-1,-1 13 1,2-20 33,0-1 0,0 0 0,1 0 1,-1 1-1,0-1 0,1 0 0,0 0 0,-1 0 1,1 1-1,0-1 0,0 0 0,0 0 0,0 0 1,1 0-1,-1-1 0,0 1 0,1 0 0,2 2 1,-2-3-1,-1 0 0,0 0 0,1 0 1,-1-1-1,1 1 0,-1 0 1,1-1-1,0 0 0,-1 1 1,1-1-1,-1 0 0,1 0 1,0 1-1,-1-1 0,1 0 0,0-1 1,-1 1-1,1 0 0,0 0 1,-1-1-1,1 1 0,-1-1 1,1 0-1,-1 1 0,3-3 1,2 0 32,-1-1 0,0 0 0,0 0 1,-1 0-1,1-1 0,-1 1 0,0-1 1,5-7-1,26-48 42,-32 55-85,15-34 43,-2-1 0,-1 0 0,13-65 0,-21 72 6,-2-1 1,-1 1-1,-2-57 1,-16-98 78,7 136-204,-3-1 0,-19-60 1,29 112 74,-18-47-196,17 46 147,0-1 1,-1 1-1,1-1 1,0 1-1,-1 0 1,1 0 0,-1 0-1,0 0 1,0 0-1,0 0 1,0 0-1,0 0 1,0 1-1,-4-3 1,5 4 35,0 0-1,0-1 1,0 1 0,1 0 0,-1 0-1,0 0 1,0 0 0,0 0 0,1 0-1,-1 0 1,0 1 0,0-1 0,1 0-1,-1 0 1,0 1 0,0-1 0,1 0 0,-1 1-1,0-1 1,1 0 0,-1 1 0,0-1-1,1 1 1,-1 0 0,1-1 0,-1 1-1,0 0 1,-2 3-9,1-1 0,0 1 1,0-1-1,-3 8 0,-1 5 10,2 0 0,-1 1 0,2-1-1,0 1 1,0 28 0,4 89-198,2-99 205,1-1 0,1 1-1,2-1 1,2 0 0,1-1-1,1 0 1,2-1 0,25 46-1,0-12 145,-32-57-113,0-2 0,0 1-1,0-1 1,1 0 0,14 12 0,-19-18-21,0 0 1,-1 0 0,1-1-1,0 1 1,0 0 0,-1-1-1,1 1 1,0-1 0,0 0-1,0 0 1,0 0 0,-1 0-1,1 0 1,0 0 0,0 0-1,0-1 1,0 1 0,-1 0 0,1-1-1,0 0 1,0 1 0,-1-1-1,1 0 1,-1 0 0,1 0-1,0 0 1,2-2 0,5-5 63,0 0 0,0-1 1,10-11-1,-9 8 55,7-7-119,-1-1 0,22-36 1,-37 51-149,-3 11 19,-1 1 82,1 0 1,-1-1-1,-5 11 1,5-12 8,0 1-1,0 1 1,-3 11 0,2 5-33,1 0 1,1 40-1,6 3 210,-5-62-127,2 14 5,-1-18-15,0 1-1,0-1 1,1 1-1,-1 0 0,0-1 1,0 1-1,0-1 1,1 1-1,-1-1 0,0 1 1,0-1-1,1 1 1,-1-1-1,1 1 0,-1-1 1,0 1-1,1-1 1,-1 1-1,1-1 0,-1 0 1,1 1-1,0 0 1,0-2 2,0 1 0,-1 0 0,1 0 0,-1 0 1,1 0-1,0-1 0,-1 1 0,1 0 0,-1-1 1,1 1-1,-1 0 0,1-1 0,-1 1 0,1-1 1,-1 1-1,1 0 0,-1-1 0,0 0 1,1 1-1,-1-1 0,0 1 0,1-1 0,-1 1 1,0-1-1,0 1 0,1-2 0,1-1 47,3-8 47,1 1-1,-1-1 1,-1 1 0,6-22 0,7-45 140,-17 75-245,2-8 25,0 0 1,-1-1-1,0 1 1,0-1 0,-1 1-1,-1-1 1,-1-12 0,1 10-194,-2-2-172,3 15 334,0-1 1,0 1-1,0 0 1,0 0 0,0-1-1,0 1 1,0 0-1,0 0 1,-1-1 0,1 1-1,0 0 1,0 0-1,0-1 1,0 1 0,-1 0-1,1 0 1,0 0-1,0 0 1,0-1 0,-1 1-1,1 0 1,0 0 0,0 0-1,-1 0 1,1 0-1,0 0 1,0 0 0,-1 0-1,1 0 1,0 0-1,-1-1 1,1 1 0,0 0-1,0 1 1,-1-1-1,1 0 1,0 0 0,0 0-1,-1 0 1,1 0-1,0 0 1,0 0 0,-1 0-1,1 0 1,0 0 0,0 1-1,-1-1 1,1 0-1,0 0 1,0 0 0,0 0-1,-1 1 1,1-1-1,0 0 1,0 0 0,0 1-1,0-1 1,0 0-1,-1 0 1,1 1 0,0-1-1,0 0 1,-5 18-183,4-8 153,0 1 0,1-1-1,0 0 1,1 1 0,0-1 0,4 16 0,1-6 58,0 0 0,13 26-1,-16-41-8,0 1 0,0-1 0,0 0 0,1 0 0,0 0 0,6 6 0,-9-9 2,0-1 0,1 0 0,-1 0 0,0 0 0,0 0 0,1 0 0,-1 0 0,0 0 0,1 0 0,-1-1 0,1 1 0,-1-1 0,1 1 1,-1-1-1,1 1 0,-1-1 0,1 0 0,0 0 0,-1 0 0,1 0 0,-1 0 0,1 0 0,0 0 0,-1 0 0,1-1 0,-1 1 0,1-1 0,2 0 0,3-4 60,0 0 1,0-1-1,0 0 0,-1 0 0,0 0 1,-1-1-1,1 0 0,4-9 1,34-63 103,-43 78-177,4-9-43,1 0 0,-2 0-1,1-1 1,-1 1 0,-1-1 0,0 0 0,-1-1-1,0 1 1,0 0 0,-1-13 0,2 25-105,8 3 6,0 1 0,11 6-1,-6 1 161,1 1 17,20 18-1,-32-25-62,0-1 0,-1 1-1,1-1 1,-1 1 0,0 1 0,-1-1 0,5 10-1,3 13 42,-1 0 1,8 39-1,-16-60 5,0 0 1,5 13-1,-6-18 3,0-1 0,0 1 0,1 0-1,-1-1 1,1 1 0,0-1 0,-1 0 0,1 0-1,0 0 1,0 0 0,4 3 0,-5-5-1,-1 1 0,1-1 1,0 0-1,0 0 0,-1 0 0,1 0 1,0 0-1,0 0 0,-1 0 0,1 0 1,0 0-1,0 0 0,-1 0 0,1 0 0,0-1 1,-1 1-1,1 0 0,0 0 0,-1-1 1,1 1-1,0-1 0,-1 1 0,1 0 1,0-1-1,-1 1 0,1-1 0,-1 1 1,1-1-1,-1 0 0,0 1 0,1-1 1,-1 1-1,1-2 0,13-24 302,2-7-191,39-96-77,-42 101 88,-6 15-249,-7 13 98,0-1 1,0 1-1,0 0 0,0-1 0,0 1 1,1 0-1,-1 0 0,0-1 0,0 1 0,0 0 1,0-1-1,1 1 0,-1 0 0,0 0 1,0 0-1,1-1 0,-1 1 0,0 0 0,0 0 1,1 0-1,-1-1 0,0 1 0,1 0 1,-1 0-1,0 0 0,1 0 0,-1 0 0,0 0 1,1 0-1,-1 0 0,0 0 0,1 0 1,-1 0-1,0 0 0,1 0 0,-1 0 1,0 0-1,1 0 0,-1 0 0,0 0 0,0 0 1,1 1-1,-1-1 0,0 0 0,1 0 1,-1 0-1,0 0 0,0 1 0,1-1 0,-1 0 1,1 2-20,1-1 0,-1 0 0,0 1-1,0-1 1,-1 1 0,1-1 0,0 1 0,1 3 0,0 4-8,0 0 1,-1 0-1,1 15 0,1 6 14,3 24-59,-2-13 133,2 1 1,14 56-1,-18-93 59,6 16 199,-8-20-294,1-1 0,-1 1 0,1 0 0,-1-1 0,1 1 0,-1-1 0,1 1 0,-1-1 0,1 1 0,-1-1 0,1 1 1,0-1-1,-1 0 0,1 1 0,0-1 0,-1 0 0,1 0 0,0 1 0,-1-1 0,1 0 0,0 0 0,0 0 0,0 0 0,0 0 3,1 0 0,-1-1 0,0 1 0,0-1 0,0 1-1,0-1 1,0 0 0,0 1 0,0-1 0,0 0 0,0 0 0,0 1 0,0-1 0,-1 0-1,1 0 1,0 0 0,0 0 0,0-2 0,13-23 152,42-122 105,-55 147-266,7-15-252,-8 16 234,0-1 0,0 1-1,0 0 1,0 0 0,1 0-1,-1 0 1,0 0 0,0-1-1,0 1 1,0 0 0,1 0-1,-1 0 1,0 0-1,0 0 1,0 0 0,1 0-1,-1 0 1,0-1 0,0 1-1,0 0 1,1 0 0,-1 0-1,0 0 1,0 0 0,0 0-1,1 0 1,-1 0 0,0 1-1,6 8-184,-3 3 146,-1 0-1,0 0 1,0 24-1,-5 43 41,1-42-20,-6 71 58,-4-1 0,-6 0 0,-36 123 0,43-191 146,-16 40 1,25-73-126,-1-1-1,1 1 1,-1-1 0,0 1 0,-1-1 0,1 0-1,-1 0 1,0 0 0,-7 6 0,9-9-25,1-1 0,-1 0 1,0 1-1,0-1 0,1 0 0,-1 0 1,0 0-1,0 0 0,0 0 0,0-1 1,0 1-1,-4 0 0,5-1-13,-1 0-1,1 0 0,-1 0 1,1-1-1,-1 1 1,1-1-1,-1 1 0,1-1 1,-1 1-1,1-1 1,0 0-1,-1 1 0,1-1 1,0 0-1,0 0 1,0 0-1,0 0 0,0 0 1,0-1-1,0 1 1,0 0-1,-1-2 0,-5-8 9,1 0-1,0 0 1,1 0-1,0-1 1,1 0-1,-4-21 1,3 12-56,1-1 1,2 0-1,-1-24 0,3 33 57,1 1 0,0 0 0,1 0 0,0 0 0,1 0 0,0 0 0,1 1 0,0-1 0,8-14 0,22-45 149,78-123 1,-31 88-1294,-39 59 421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4:09.71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178 48 832,'0'-19'997,"0"-6"5110,0 25-6047,0 0 0,0 0-1,0-1 1,0 1 0,0 0 0,0 0 0,0 0 0,0 0 0,0-1 0,0 1 0,0 0 0,0 0 0,0 0 0,0 0-1,0 0 1,-1-1 0,1 1 0,0 0 0,0 0 0,0 0 0,0 0 0,0 0 0,0 0 0,-1 0 0,1-1 0,0 1-1,0 0 1,0 0 0,0 0 0,0 0 0,-1 0 0,1 0 0,0 0 0,0 0 0,0 0 0,0 0 0,-1 0-1,1 0 1,0 0 0,0 0 0,0 0 0,0 0 0,-1 0 0,1 0 0,0 0 0,0 0 0,0 0 0,0 0 0,-1 1-1,1-1 1,0 0 0,0 0 0,0 0 0,0 0 0,0 0 0,-1 1 46,0-1 1,1 0-1,-1 1 0,1-1 0,-1 1 1,1-1-1,-1 1 0,1-1 1,-1 1-1,1-1 0,-1 1 0,1-1 1,0 1-1,-1 0 0,1 0 1,-1 4 54,1-1 1,-1 0-1,1 1 0,0-1 1,1 6-1,0 19 609,-24 133 2283,10-82-2234,10-55-681,-9 58 764,-30 111-1,-5-70 166,46-121-1001,-7 14 221,8-17-269,0 0-1,0 0 1,0 1-1,0-1 1,0 0-1,-1 0 1,1 1-1,0-1 1,0 0-1,0 0 1,-1 0-1,1 1 1,0-1-1,0 0 1,0 0-1,-1 0 1,1 0 0,0 1-1,0-1 1,-1 0-1,1 0 1,0 0-1,-1 0 1,1 0-1,0 0 1,0 0-1,-1 0 1,1 0-1,0 0 1,-1 0-1,1 0 1,0 0 0,0 0-1,-1 0 1,1 0-1,0 0 1,-1 0-1,1 0 1,0-1-1,0 1 1,-1 0-1,1 0 1,0 0-1,0 0 1,0-1-1,-1 1 1,1 0 0,0 0-1,0 0 1,0-1-1,-1 1 1,1 0-1,0 0 1,0-1-1,0 0-14,-1 1-1,1-1 0,0 1 0,-1-1 1,1 0-1,0 1 0,0-1 0,0 1 1,0-1-1,0 0 0,0 1 0,0-1 1,0 0-1,0 1 0,0-1 0,0 0 1,0 1-1,0-1 0,0 1 0,1-1 1,-1 0-1,0 1 0,1-1 0,12-16-76,-8 13 61,0 0 0,1 1 0,-1-1 0,9-3 0,-4 2-19,8-3 1,1 0 0,-1 1 0,1 1 0,25-4 0,-22 7-17,1 1 0,0 1 0,27 2 0,63 11 129,-56-4-25,57-1-1,-19-7 100,-93-1-119,-1 0 1,1 0-1,-1-1 1,1 1-1,-1 0 1,1-1-1,-1 1 1,0-1-1,0 0 0,0 1 1,0-1-1,0 0 1,0 1-1,0-4 1,3-2-61,-2 5 21,-1 0 0,0-1 1,0 1-1,0 0 0,-1-1 0,1 1 1,0-1-1,0-4 0,4-15 70,8-14-106,7-15-2,-19 49 48,0 0 1,0 1-1,0-1 0,-1 0 0,1 0 1,-1 0-1,1 0 0,-1 0 0,0 0 0,1 0 1,-1 0-1,0 1 0,-1-1 0,1 0 1,0 0-1,-1-4 0,0 6-12,1-1 0,0 1 0,-1-1 0,1 0 0,-1 1 0,1-1 0,-1 1 0,1-1 1,-1 1-1,0-1 0,1 1 0,-1 0 0,0-1 0,1 1 0,-1 0 0,0-1 0,1 1 0,-1 0 0,0 0 0,0 0 0,1 0 0,-1 0 0,0 0 1,0 0-1,1 0 0,-1 0 0,0 0 0,0 0 0,1 0 0,-1 0 0,0 0 0,1 1 0,-1-1 0,0 0 0,1 1 0,-1-1 0,0 0 0,1 1 1,-1-1-1,1 1 0,-1-1 0,0 1 0,1-1 0,-1 1 0,1 0 0,0-1 0,-1 1 0,0 0 0,0 1-20,-11 9-61,0 1 0,1 0 0,-20 28-1,-22 47-91,39-61 157,8-16-6,0 1-1,1 1 0,0-1 0,1 0 1,0 1-1,1 0 0,-2 15 0,5-24 41,-1 1 0,1-1 0,0 1 0,1 0 0,-1-1 0,1 1 0,-1-1 0,1 1 0,0-1 0,0 1 0,0-1-1,3 5 1,-2-5-12,0-1 0,0 0-1,0 0 1,0 0-1,0 0 1,0 0 0,0 0-1,1-1 1,-1 1 0,1-1-1,-1 1 1,1-1 0,-1 0-1,1 0 1,0 0-1,0 0 1,5 0 0,-4 0 56,1-1 1,-1 1 0,1-1-1,-1 0 1,1 0 0,-1-1-1,1 0 1,-1 1 0,0-1-1,1-1 1,-1 1 0,7-3 0,-5 0 8,-1 1 1,1-1 0,0 0-1,-1 0 1,0 0 0,0-1-1,7-8 1,-3 1-5,0 0 0,-1 0 0,-1-1 0,0 0 0,-1-1 0,9-24 0,-3-4 22,9-50-1,-18 70-65,0 0 0,-2 0 0,0 0-1,-3-25 1,2 46-41,-1-1 0,1 1 0,0 0 0,0 0 0,-1 0 0,1-1 0,-1 1 0,1 0 0,-1 0 0,0 0 0,0-2 0,0 3 11,1 0-1,0 0 1,-1-1 0,1 1-1,0 0 1,0 0 0,-1 0 0,1 0-1,0 0 1,-1-1 0,1 1-1,0 0 1,-1 0 0,1 0 0,0 0-1,-1 0 1,1 0 0,0 0-1,-1 0 1,1 0 0,0 0 0,-1 0-1,1 1 1,0-1 0,-1 0 0,1 0-1,0 0 1,-1 0 0,1 0-1,0 1 1,-1-1 0,1 0 0,0 0-1,0 1 1,-1-1 0,1 0-1,0 0 1,0 1 0,0-1 0,-1 0-1,1 0 1,0 1 0,0-1-1,0 0 1,0 1 0,-1 0 0,-3 9-52,-1 0 1,1 1 0,1 0-1,0 0 1,-3 19 0,4-19 53,-2 10 4,2 1 0,0 0 0,2 0-1,0 0 1,7 41 0,-5-53 37,0 1-1,1-1 1,0 0 0,1 0 0,0 0 0,1-1-1,0 1 1,0-1 0,1 0 0,0-1-1,0 1 1,13 11 0,-18-19-5,0 0 0,1 0-1,-1 0 1,0 0 0,0 0 0,1-1 0,-1 1-1,0 0 1,1-1 0,-1 1 0,1-1 0,-1 0 0,1 1-1,-1-1 1,1 0 0,-1 0 0,1 0 0,-1 0-1,1 0 1,-1 0 0,1 0 0,-1-1 0,1 1-1,-1 0 1,0-1 0,1 1 0,-1-1 0,1 0 0,-1 1-1,2-2 1,0 0 2,0-1-1,0 1 1,-1-1-1,1 0 1,0 1-1,-1-1 1,0 0-1,1 0 1,-1-1 0,-1 1-1,3-5 1,19-54 60,-3 0 1,22-118 0,-38 160-155,2-18-326,-5 44 282,0 0 1,0 1-1,3 9 1,3 15 29,-4-3 71,1 13 68,2-1-1,2 0 0,14 45 0,6-25 75,-24-50-106,-3-9-14,0 0 0,-1 1 0,1-1-1,0 0 1,0 1 0,0-1 0,0 0-1,0 0 1,0 0 0,0 0 0,0 0-1,0 0 1,0 0 0,1 0 0,-1 0-1,0 0 1,2 0 0,-2-1 11,0 0-1,0 0 1,0 0 0,0 0-1,1 0 1,-1 0 0,0 0-1,0 0 1,0 0 0,0 0-1,0-1 1,0 1 0,0-1-1,0 1 1,0 0 0,0-1-1,0 0 1,1 0 0,2-2 21,0-1 0,0 0 0,-1 1 0,0-1 0,1 0 0,-2-1 1,1 1-1,0 0 0,2-6 0,14-39 198,20-73 1,-35 107-240,3-16-17,-6 23-76,1 1 1,0 0-1,0-1 1,0 1-1,5-9 1,-7 16 81,0 0 1,0 0 0,0 0-1,0-1 1,0 1 0,1 0-1,-1 0 1,0 0 0,0 0-1,0 0 1,0 0 0,0-1-1,0 1 1,0 0 0,0 0 0,1 0-1,-1 0 1,0 0 0,0 0-1,0 0 1,0 0 0,0 0-1,1 0 1,-1 0 0,0 0-1,0 0 1,0-1 0,0 1 0,0 0-1,1 0 1,-1 0 0,0 0-1,0 0 1,0 1 0,0-1-1,0 0 1,1 0 0,3 6-120,1 13 22,9 71-23,6 156 0,-25 94 243,5-335-109,-6 86 39,4-77 20,-1 0 0,0 0 0,-1 0 1,-6 16-1,8-25-10,0-1 1,0 1-1,0-1 1,-1 1-1,0-1 1,0 0 0,0 0-1,0 0 1,-1-1-1,-3 4 1,5-6-40,0 0 1,0 0-1,0 0 1,1 0-1,-1 0 1,0 0-1,0 0 1,0-1-1,-1 1 1,1-1-1,0 0 1,0 0-1,0 0 1,0 1-1,0-2 1,0 1-1,0 0 1,0 0-1,-1-1 1,1 1-1,0-1 1,0 0-1,0 0 1,1 1-1,-4-3 1,-1-1-3,0 0 0,0 0 1,0-1-1,1 0 0,0 0 0,0 0 1,0-1-1,1 0 0,0 1 0,0-1 1,-4-8-1,-1-5-1,0 0-1,-10-35 1,14 37-48,1-1 0,0 1 0,1-1 1,1 0-1,0-1 0,2 1 0,2-26 0,-1 35 26,0-1-1,1 1 1,1 1-1,-1-1 1,1 0-1,1 1 0,-1-1 1,2 1-1,-1 0 1,1 0-1,0 1 1,1-1-1,-1 1 1,1 0-1,1 1 0,11-10 1,0 4-47,0 1 0,1 1-1,0 0 1,1 2 0,29-9 0,-25 9 60,-1-1 1,0 0-1,37-24 1,-44 23 14,-1-1 0,-1-1 0,0 0 1,-1-1-1,0 0 0,-1-1 0,-1-1 1,0 0-1,11-20 0,-15 23 30,44-93 179,-46 92-200,-1 0 0,0 0-1,-1-1 1,-1 1 0,0-1-1,1-21 1,-3 23-58,-1 0-1,0 1 1,-3-16-1,3 24 18,1 0-1,-1 0 1,0 0 0,0 0 0,0 0-1,0 1 1,-1-1 0,1 1-1,-1-1 1,0 1 0,1-1-1,-1 1 1,0 0 0,0 0-1,-1-1 1,1 2 0,0-1 0,-4-2-1,4 3-11,1 1 0,0-1 0,0 1-1,0 0 1,-1 0 0,1 0 0,0 0-1,0 0 1,-1 0 0,1 0 0,0 0-1,0 0 1,-1 0 0,1 1 0,0-1 0,0 1-1,0-1 1,0 1 0,-1-1 0,1 1-1,0-1 1,0 1 0,0 0 0,0 0-1,0 0 1,-1 1 0,-2 3-24,0-1-1,0 1 1,1 0 0,-4 6-1,0 4 20,0 1 0,2-1 0,0 1 0,0 0 0,2 0 0,0 1 0,0-1 0,1 32 0,2-31 40,1 0 0,0-1 0,1 1 0,1 0 0,1-1 0,0 0 0,1 0 1,1 0-1,0-1 0,1 1 0,1-1 0,18 25 0,-22-35-1,0 0-1,1 0 1,0 0-1,10 7 1,-13-11 13,-1 0-1,1 0 1,0 0-1,0 0 1,0 0-1,0 0 1,0 0-1,0-1 1,0 1-1,0-1 1,0 1-1,1-1 1,-1 0-1,0 0 1,0 0-1,0 0 1,3-1-1,-2 0 36,0 0 0,1 0 0,-1-1 0,0 0 0,0 0 0,0 0 0,0 0 0,0 0 0,-1 0 1,1-1-1,-1 1 0,3-5 0,2-2-4,0 0 0,9-20 1,57-126-13,15 2 49,-79 139-116,0 0 0,1 1 0,0 1 0,1 0 0,1 0 1,0 1-1,0 0 0,17-10 0,-28 20 19,-1 0-1,1 1 1,0-1 0,0 1 0,-1-1-1,1 1 1,0 0 0,0-1-1,0 1 1,0 0 0,0-1 0,-1 1-1,1 0 1,0 0 0,0 0 0,0 0-1,0 0 1,0 0 0,0 0-1,0 0 1,0 0 0,-1 0 0,1 1-1,0-1 1,0 0 0,0 1 0,0-1-1,0 0 1,-1 1 0,1-1 0,0 1-1,0 0 1,-1-1 0,1 1-1,0-1 1,-1 1 0,1 0 0,-1-1-1,1 1 1,0 1 0,1 3 10,1 0 1,-1 0 0,0 1-1,-1-1 1,2 9 0,-2-13-5,5 38 162,3 48 0,-7-58-111,1 0-1,1 1 0,1-2 0,10 31 1,-11-49 50,0 0 0,1 0 0,-1 0 1,2-1-1,-1 0 0,2 0 0,-1 0 1,1-1-1,13 13 0,-16-18-41,0 0 0,0 0 0,0 0 0,1 0 0,-1-1 1,1 1-1,-1-1 0,1 0 0,0-1 0,0 1 0,0-1 0,0 0 0,0 0 0,0-1 0,0 1 0,0-1 1,0 0-1,0-1 0,0 1 0,0-1 0,0 0 0,6-2 0,-3 0-14,-1 0 1,0-1-1,0 0 0,0 0 1,0 0-1,-1-1 1,0 0-1,0 0 0,0-1 1,5-6-1,7-10-20,21-33 1,-36 50-25,66-114-985,-68 117 948,33-60-584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4:40.57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7 1 1984,'-6'5'12075,"6"-5"-11792,0 8-1383,1-6 1206,-1 0 0,0 0 0,0 0 0,1 0 0,-1 0 0,1 0 1,0 0-1,-1-1 0,1 1 0,0 0 0,0 0 0,0-1 0,0 1 0,1 0 0,-1-1 0,0 0 0,1 1 0,-1-1 0,1 0 0,2 3 0,4 0 104,-1 0 0,1 0 0,12 4 1,-9-3-4,32 11 251,-26-9-280,1-1 0,-1 0 0,23 4 0,23 8 412,-21-6-166,-31-9-357,0 0 0,0 1 1,15 7-1,-9-3 133,-12-6-171,0 1-1,1 0 1,-1 0-1,0 0 1,-1 1-1,6 3 1,3 4 377,-11-10-376,0 1 1,0-1-1,-1 0 1,1 1-1,0 0 1,-1-1-1,1 1 1,-1 0-1,0 0 1,2 2-1,7 15 200,-6-14-176,-1 1 0,0 0 0,0 0 0,-1 0 0,0 1 0,0-1 0,1 8 0,1 16 218,-2 33 0,1-40-159,-2-19-91,-1 0 0,1 0 0,-1 0 0,1 0 0,-1 0-1,-1 8 1,-6 33-57,4-26 106,-6 26 0,4-11-125,5-28 68,-1 0-1,0 1 0,0-1 1,0 0-1,-4 9 1,4-11 22,-1 1 0,1 0 0,0-1-1,0 9 1,-2 6-98,-8 27 371,9-40-305,1-2-18,0-1 0,0 1 0,-1-1 0,1 1 0,-1-1 0,0 0 0,0 0 0,-2 3 0,-5 7 17,8-10 7,0-1 0,-1 0 0,1 1 1,-1-1-1,0 0 0,1 0 1,-3 2-1,-19 19-29,18-17 57,-1 0 0,0-1 0,-12 10 0,-57 36 96,49-33-182,-43 40 0,58-49 47,1 1 0,1 0 1,0 1-1,0 0 0,1 1 1,1-1-1,-10 20 0,15-27 26,0 0 1,1 1-1,-1-1 0,1 1 0,0-1 0,0 1 0,0 0 0,1-1 0,0 1 0,0 0 0,0-1 0,0 1 1,1 0-1,0-1 0,0 1 0,2 6 0,4 2-77,0 0 1,17 23-1,-7-12 111,-10-15 45,0 0 0,0 0 0,16 16 0,-10-8 61,-12-15-143,0 0 0,0 0 0,0 0 0,0-1-1,0 1 1,1 0 0,-1-1 0,0 1 0,1-1-1,2 3 1,0-2 39,0 0 0,0 1 0,-1 0-1,0 0 1,6 5 0,-6-5-28,0 0 1,0 0 0,0 0-1,0-1 1,1 1-1,-1-1 1,1 0-1,5 3 1,37 23 473,-43-26-501,-1-1 1,0 1 0,0 0-1,0 0 1,0 0-1,0 0 1,0 0 0,-1 1-1,3 2 1,7 10 337,-11-15-237,0 3-111,0 0 1,-1-1 0,1 1-1,-1-1 1,1 1-1,-1-1 1,0 1-1,0-1 1,0 0-1,-1 1 1,1-1 0,0 0-1,-1 0 1,1 0-1,-1 0 1,0 0-1,-2 2 1,-4 3-10,0-1-1,-19 11 1,16-10-88,-78 43 64,79-45 7,9-4 45,-1 0-1,0 0 1,0 0 0,0 1 0,0-1 0,1 0 0,-1 1 0,1-1-1,-1 1 1,0 2 0,-3 1-8,1 0 1,0 1-1,1 0 0,-1 0 0,1 0 1,1 0-1,-1 1 0,1-1 0,0 1 1,0-1-1,1 1 0,0 0 0,0 12 1,1-7 7,1-1 1,0 0 0,1 0 0,5 20-1,20 40 97,-24-62-105,9 19-46,0-1 1,2 0-1,20 31 0,-23-42 76,0 0 33,0-1-1,16 16 1,0-4 21,37 35-1,-49-47-19,-1 0 0,14 18 0,5 22-241,-27-47 234,1 1-31,0 0 0,-1 1-1,0 0 1,0 0 0,-1 0-1,4 13 1,4 30 65,12 101 0,-20-122-155,-3-6-187,-2 43 1,-1-44 195,4 43 1,-2-55-113,0 0 0,-1 0 0,-3 24 0,1-30 154,0-1-1,-1 0 1,1 0-1,-1 0 1,-1 0-1,1-1 1,-7 9 0,2-2-33,-29 46-40,2 1 1,-34 81 0,52-101-1074,-24 37 0,40-73 877,0-1 0,0 0 1,-1 0-1,1 0 0,-1 0 0,1 0 0,-1-1 0,0 1 1,0 0-1,1-1 0,-1 1 0,-1-1 0,1 0 0,-4 2 1,5-2 80,0-1 1,0 0-1,0 0 1,1 0-1,-1 0 1,0 0-1,0 0 1,0 0-1,0 0 1,0 0-1,1-1 0,-1 1 1,0 0-1,0-1 1,0 1-1,-1-1 1,0 0-83,1-1-1,-1 1 1,1 0-1,-1-1 1,1 1 0,0-1-1,0 0 1,0 1 0,-2-4-1,-12-30-6149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4:47.48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47 222 3232,'-1'0'620,"0"0"-1,0 0 1,-1 0-1,1 0 1,0 0 0,0 0-1,0 0 1,0 1 0,-1-1-1,1 0 1,0 1-1,0-1 1,0 1 0,0 0-1,0-1 1,0 1 0,-1 1-1,1-1-451,0 0-1,0 1 0,1-1 1,-1 0-1,0 1 0,1-1 1,-1 1-1,1-1 0,0 1 1,-1-1-1,1 1 0,0-1 1,0 1-1,0 2 0,-3 138 2308,6 135-523,-4-254-1817,1-16-71,-1-1-1,1 1 1,1-1 0,1 12-1,-2-14-63,1-1 0,-1 1 1,1 0-1,-1 0 0,-1 4 0,1 4 42,3-2 26,-2-10-56,-1 1 1,0-1-1,1 0 1,-1 1 0,0-1-1,0 1 1,0-1 0,1 0-1,-1 1 1,0-1-1,0 1 1,0-1 0,0 1-1,0-1 1,0 1-1,0-1 1,0 0 0,0 1-1,0-1 1,0 1 0,0-1-1,0 1 1,0-1-1,0 1 1,0-1 0,0 0-1,-1 1 1,1-1-1,0 1 1,-1 0 0,1-1 291,3-9-374,-9-20 70,0 4 107,0-17-121,3 23 42,0 0-1,1-1 1,1-27-1,5-32 33,6-56 232,-6 102-215,-3 22-63,1-1 0,0 1 0,4-15 0,-3 17 55,0 1-1,0-1 1,0 1-1,-1-1 1,1-14-1,-2 21 9,0 0 1,0 0-1,-1 0 0,1 0 1,1 0-1,-1 0 0,0 0 1,0 1-1,1-1 0,-1 0 1,1 1-1,-1-1 0,1 1 1,0-1-1,3-1 0,-4 3 89,8 0-38,-7 1-115,1-1 1,-1 1-1,0 0 1,1 0-1,-1 0 1,0 0-1,0 0 1,0 1-1,0-1 1,0 1 0,0-1-1,0 1 1,3 3-1,0 2 13,1 0-1,5 13 1,0-2-10,-6-9 157,-2 1 0,1 0 0,-1 0 0,0 0 0,-1 0 0,1 18 0,-2-21-99,-1 0 0,0 1 1,-2 11-1,-1 12 109,2-15-204,-1 1 1,-1-1-1,-1 0 0,0 0 1,-1 0-1,0-1 0,-13 24 1,13-29 19,-1 0 1,0-1 0,-12 14 0,-3 5-63,20-27 56,0 0 0,-1 1 0,1-1 1,0 0-1,0 0 0,0 0 1,-1 0-1,1 0 0,-1 0 1,1 0-1,-3 1 0,-7 5-424,11-6 228,-1-2-377,1 1 571,0 0 1,0 0-1,0 0 0,0 0 1,0-1-1,0 1 0,0 0 1,0 0-1,0 0 1,0 0-1,0 0 0,0 0 1,0-1-1,0 1 0,0 0 1,0 0-1,0 0 0,0 0 1,1 0-1,-1 0 0,0 0 1,0-1-1,0 1 0,0 0 1,0 0-1,0 0 0,0 0 1,0 0-1,0 0 1,1 0-1,-1 0 0,0 0 1,0 0-1,0 0 0,0 0 1,0 0-1,0 0 0,0-1 1,1 1-1,-1 0 0,0 0 1,0 0-1,7-4-20,2-1 34,1 2 1,1-1 0,-1 1-1,21-3 1,-27 5 15,0 1 0,1-1 0,-1 1 0,0 0 0,0 1 0,0-1 0,0 1-1,0-1 1,0 1 0,0 1 0,-1-1 0,1 0 0,0 1 0,-1 0 0,1 0 0,4 3 0,1 2 156,0 0 9,0 1 0,0-1-1,-1 2 1,10 12 0,-16-19-146,0 1 1,-1 0-1,1-1 1,-1 1-1,0 0 1,0-1-1,0 1 1,0 0-1,0 0 1,-1 0-1,1 0 1,-1 0-1,0 0 1,1 0-1,-2 0 1,1 0-1,0 0 0,-1 0 1,1 0-1,-1-1 1,0 1-1,-1 4 1,-1-2-65,1-1 1,-1 1-1,0-1 0,0 0 1,0 0-1,-1 0 0,0 0 1,0-1-1,0 1 1,0-1-1,0 0 0,0 0 1,-1-1-1,0 1 0,1-1 1,-1 0-1,0 0 0,-7 1 1,-4 1-37,0 0 1,0-2-1,0 0 1,-28 0-1,-3-5-356,47 3 398,0 0-1,0 0 1,0 0-1,0 0 1,0 0 0,0-1-1,0 1 1,0 0-1,0 0 1,0 0-1,0 0 1,0 0-1,0 0 1,0 0 0,0 0-1,0 0 1,0 0-1,0 0 1,0 0-1,0 0 1,0 0-1,0 0 1,0 0 0,0 0-1,0 0 1,1 0-1,-1-1 1,0 1-1,0 0 1,0 0-1,0 0 1,0 0 0,-1 0-1,1 0 1,0 0-1,0 0 1,0 0-1,0 0 1,0 0-1,0 0 1,0 0 0,0 0-1,0 0 1,0 0-1,0 0 1,0-1-1,0 1 1,11-5-281,16-5 49,86-14-86,-7 5 106,0-1 214,-28-3 51,90-38 0,-160 58 46,-1-1 1,1 1-1,0-2 1,-1 1-1,0-1 1,10-9 1087,-31 23-1030,12-6-136,0-1 0,0 1 0,0 0 1,0-1-1,1 1 0,-1 0 0,1 0 0,0 0 1,0 0-1,0 0 0,0 1 0,0-1 0,1 0 1,0 0-1,-1 0 0,1 1 0,0-1 0,1 0 1,-1 0-1,0 0 0,1 1 0,0-1 0,0 0 1,1 4-1,2-1-89,0 0 0,0 0 0,1 0 0,0 0 0,0-1 0,0 0 0,10 7 1,-11-9 13,0 0 1,0-1 0,1 1 0,-1-1 0,1 0 0,-1 0 0,1-1 0,0 1 0,0-1 0,0 0 0,0-1 0,7 1 0,-9-1 58,0-1-1,1 1 1,-1-1-1,0 0 1,1 0 0,-1 0-1,0-1 1,0 1-1,0-1 1,0 0-1,0 0 1,0 0-1,0 0 1,-1 0 0,1 0-1,-1-1 1,0 0-1,0 1 1,1-1-1,-2 0 1,1 0-1,2-4 1,-3 5-7,-1 0 0,1-1 0,-1 1 0,1 0 1,-1 0-1,0-1 0,0 1 0,0 0 0,0 0 0,-1 0 0,0-3 1,-8-27-335,4 13 407,3 12 2,0 0 0,-1 0 0,0 1 0,0-1 0,0 1 0,-1-1-1,0 1 1,0 0 0,0 0 0,-1 1 0,0-1 0,-6-4 0,8 7-22,-1 1 1,1-1-1,-1 1 1,0-1-1,0 1 1,0 0-1,0 1 1,0-1-1,0 1 1,0-1-1,-1 1 1,1 1-1,0-1 1,-1 1-1,1-1 1,0 1-1,-1 1 1,1-1-1,-1 0 1,1 1-1,-5 1 1,-3 2-29,0 0-1,-1 1 1,2 0 0,-1 1-1,1 0 1,0 1 0,-19 14-1,29-20-18,0 0 0,-1 0 0,1 0 0,0 0 1,0 0-1,0 1 0,0-1 0,1 0 0,-1 0 0,0 1 0,0-1 0,1 1 0,-1-1 0,1 0 0,-1 1 0,1-1 0,0 1 0,-1-1 0,1 1 0,0-1 1,0 4-1,1-3-23,-1 0 1,1 0 0,-1 0 0,1 0 0,0 0 0,0 0-1,0-1 1,0 1 0,1 0 0,-1 0 0,0-1 0,1 1-1,-1-1 1,2 2 0,1 0-25,0 0 0,0 0 0,1 0 0,-1 0 0,1-1 0,-1 0 0,1 0 0,0 0 0,0-1 0,-1 1 0,1-1 0,9 1 0,2-2 75,0 0 0,0-1 0,0-1 0,0 0 1,0-1-1,-1-1 0,1-1 0,-1 0 1,0-1-1,0 0 0,17-11 0,-23 11-18,0 0 1,0-1-1,-1 0 0,1-1 0,-2 1 0,9-11 1,0 0 63,1 1 0,25-20 1,-39 37 1302,-2 5-968,-5 13-756,3-10 479,-16 56-11,10-41-131,-5 29 1,11-45-1,0 0 1,0 0 0,1 0 0,0 0-1,1 0 1,-1 0 0,1 0 0,3 11-1,-1-10-70,-1-1 0,1 1 0,0-1 0,1 0 0,6 10 0,-7-14 43,0 0 0,-1 0 0,1 0-1,0 0 1,1 0 0,-1-1 0,0 1-1,1-1 1,0 0 0,-1 0 0,8 3 0,-6-4-11,1 1 1,-1-1-1,0-1 0,1 1 1,-1-1-1,0 0 1,1 0-1,-1 0 1,1-1-1,-1 1 1,0-2-1,9-2 1,4-2-47,0-1 0,18-10 0,-35 16 106,9-4-27,-1 0-1,0-1 1,0-1-1,0 0 1,-1 0-1,1 0 1,-2-1-1,1 0 1,9-14-1,-12 14 51,0 0 0,-1 0 0,0 0 0,0-1 0,-1 1 0,0-1 0,0 0 0,-1 0 1,0 0-1,-1 0 0,1-16 0,3-25 1019,-5 49-619,0 23-69,1-8-378,1 0-1,-1 1 1,2-1 0,0 0-1,1 0 1,0 0 0,1-1-1,1 1 1,0-1 0,1-1 0,0 1-1,1-1 1,0 0 0,17 17-1,-23-27-30,0 1 1,1-1-1,-1 0 0,1 0 0,0 0 0,-1 0 0,1-1 1,0 1-1,0-1 0,0 0 0,0 1 0,0-1 1,0-1-1,0 1 0,7 0 0,-8-1 26,0 0 1,1 0-1,-1 0 0,1 0 1,-1-1-1,0 1 0,1-1 1,-1 0-1,0 0 0,0 0 1,1 0-1,-1 0 0,0 0 1,0-1-1,0 1 0,0 0 1,-1-1-1,1 0 0,0 1 1,0-1-1,1-3 0,12-16-92,-6 10 155,14-25 1,-15 22-25,-4 8-31,-1 0-1,0-1 1,4-9-1,-4 9 130,0-1-1,1 1 0,0 1 1,0-1-1,9-10 1,-7 10-19,-6 6-50,1 0 0,-1 0 0,1 0 0,0 0 0,-1 1 0,1-1 0,0 0 0,0 1 0,-1-1 0,1 0 0,0 1 0,0-1 0,0 1 0,0-1 0,0 1 0,0-1-1,0 1 1,0 0 0,0 0 0,0-1 0,0 1 0,0 0 0,2 0 0,-2 1 21,0-1-1,0 0 1,1 1 0,-1 0-1,0-1 1,0 1 0,0 0-1,0 0 1,0-1 0,0 1-1,0 0 1,0 0 0,0 0-1,0 0 1,1 3 0,1 0 49,-1 0 0,0 0 0,0 0 0,0 1 0,-1-1 0,1 1 0,-1 0 0,0-1 0,0 8 0,8 56-48,-9-27-107,0-40-37,1-6-1841,4-10 1645,-1 5 71,-1 0 0,8-13-1,-2 7 288,0 1 0,2 0 0,-1 1-1,22-23 1,-31 37-74,3-5 132,2 1 0,-1-1 0,0 1-1,7-3 1,-10 6-90,-1 0 1,0 1-1,1-1 0,-1 1 0,0-1 1,1 1-1,-1-1 0,1 1 0,-1 0 1,1 0-1,-1 0 0,1 0 0,-1 0 1,1 0-1,-1 0 0,0 0 0,1 0 1,-1 1-1,1-1 0,-1 1 0,1-1 1,-1 1-1,0-1 0,3 3 0,5 4 102,0 1-1,-1 1 1,0-1 0,7 11-1,-6-8-127,0 0 0,13 11 0,-7-9-148,-13-9 66,1-2 1,0 1-1,-1 0 0,1 0 1,1-1-1,-1 0 0,0 0 0,0 0 1,1 0-1,-1 0 0,1 0 0,0-1 1,-1 0-1,1 0 0,0 0 1,5 0-1,4-1-76,1 0 0,0-2-1,-1 0 1,1 0 0,-1-1 0,0-1 0,0 0 0,0-1 0,0 0-1,16-10 1,-9 4 189,-11 6-88,0-1 0,-1 1 1,11-10-1,13-12-88,-19 18 143,-1-2 0,21-21 0,-30 28 24,0 1-19,-1 1 0,0-1 0,0 0-1,1 1 1,-2-1 0,1 0 0,0 0-1,-1-1 1,1 1 0,-1 0 0,0 0 0,0-1-1,0 1 1,0-1 0,0-5 0,-1 8-11,0 1 0,0 0 0,0-1 1,0 1-1,0 0 0,0 0 1,0-1-1,0 1 0,0 0 0,0-1 1,0 1-1,0 0 0,0-1 1,0 1-1,0 0 0,0 0 0,-1-1 1,1 1-1,0 0 0,0 0 0,0-1 1,0 1-1,-1 0 0,1 0 1,0-1-1,0 1 0,0 0 0,-1 0 1,1 0-1,0 0 0,0-1 1,-1 1-1,1 0 0,0 0 0,0 0 1,-1 0-1,1 0 0,0 0 0,-1 0 1,1 0-1,0 0 0,0 0 1,-1 0-1,1 0 0,0 0 0,-1 0 1,1 0-1,0 0 0,-1 0 1,1 0-1,0 0 0,0 0 0,-1 0 1,1 0-1,0 1 0,0-1 1,-1 0-1,1 0 0,0 0 0,0 0 1,-1 1-1,1-1 0,0 0 0,0 1 1,-17 13 156,5-1-80,1 1 0,0 0 0,1 1 1,1 0-1,-16 31 0,22-38-165,0 0 0,1 0 0,-1 0 0,2 0 0,-1 0 0,1 0-1,0 1 1,1-1 0,-1 0 0,2 1 0,-1-1 0,1 0 0,1 0 0,0 0 0,2 9 0,-3-15 18,0 0 0,0 1 0,0-1 0,0 0 0,0 0 1,1 0-1,-1 0 0,1 0 0,-1 0 0,1 0 0,0 0 0,0-1 0,0 1 1,0-1-1,0 1 0,0-1 0,0 0 0,3 2 0,-3-3 9,0 1 0,0-1 1,0 0-1,0 1 0,0-1 0,0 0 0,0 0 1,0 0-1,0-1 0,0 1 0,0 0 0,0-1 0,0 1 1,0-1-1,-1 0 0,1 1 0,0-1 0,0 0 0,-1 0 1,1 0-1,0 0 0,-1-1 0,3-2 0,2-2-31,-1 0 0,1 0 0,-2-1 0,1 0 0,-1 0 0,0 0 0,0-1 0,-1 1 0,0-1 0,-1 0 0,2-8 0,3-14-41,2-50 0,10-246 96,-19 320 47,2-147 262,-3 130 165,-2-1 0,0 0 0,-1 0 0,-10-28 0,14 51-384,-1-1 1,1 1-1,-1 0 1,1 0-1,-1 0 0,1 0 1,-1 0-1,0 0 1,0 0-1,-1-2 1,1 3-43,1-1 1,0 1 0,-1 0-1,1 0 1,-1 0 0,1 0-1,-1-1 1,1 1 0,-1 0 0,1 0-1,-1 0 1,1 0 0,-1 0-1,1 0 1,-1 0 0,1 0-1,-1 1 1,1-1 0,-1 0-1,1 0 1,-1 0 0,1 0-1,-1 1 1,1-1 0,-1 0-1,1 1 1,-1-1 0,1 0-1,0 1 1,-1-1 0,1 1-1,-2 1 0,0-1 1,1 1-1,-1 0 0,1 1 0,-1-1 0,1 0 0,0 0 1,0 1-1,0-1 0,0 0 0,1 1 0,-1 2 0,-6 36 121,6-29-78,-2 27-72,2 1-1,7 67 0,-3-70-17,-3-29 28,5 63 8,17 86 0,-17-135-93,0-1-1,2 0 0,0 0 0,1-1 0,2 0 1,0 0-1,0-1 0,19 25 0,-23-37 17,0-1 1,1 0-1,-1 0 0,1-1 0,0 1 0,1-2 0,-1 1 0,1-1 0,0 0 1,0 0-1,1-1 0,-1 0 0,1-1 0,-1 0 0,1 0 0,0-1 0,13 1 1,-4-2 7,0 0 0,1-1 0,-1-1 0,0 0 1,0-2-1,0 0 0,25-9 0,-13 1 58,-1 0 0,32-20 0,-50 26 0,-1-1 0,1-1 0,-1 1 0,0-2 0,-1 1 0,0-2 0,-1 1 0,10-14 0,-10 11 8,0 1 125,11-22 1,-18 30-59,1-1-1,-1 1 1,0 0 0,0-1 0,0 1 0,-1-1 0,1 0 0,-1 1 0,0-1 0,0 1 0,-1-7 0,1 10-56,0-1 1,0 1 0,0-1 0,0 1-1,0-1 1,0 1 0,0-1-1,0 1 1,0-1 0,-1 1 0,1-1-1,0 1 1,0 0 0,-1-1 0,1 1-1,0-1 1,-1 1 0,1 0-1,0-1 1,-1 1 0,1 0 0,0-1-1,-1 1 1,1 0 0,-1 0 0,1-1-1,-1 1 1,0 0 0,0 0-2,0 0-1,0 0 1,0 0 0,0 0 0,0 1 0,0-1-1,0 0 1,1 0 0,-1 1 0,0-1 0,0 1-1,0-1 1,-1 2 0,-3 1 29,1 1-1,0 0 1,-8 8 0,-72 77 562,-5 7-632,86-92-12,0 0 0,0 0 0,0 1 0,1-1 0,-1 1 0,1 0 0,1 0 0,-1-1 0,0 1 1,1 0-1,0 1 0,0 5 0,1-8-28,0 0 0,0 0 0,0 0 0,1 0 0,-1 0 0,1 0 0,0 0 0,0 0 0,0 0 0,0-1 0,0 1 0,1 0 0,-1-1 0,1 1 0,0-1 0,0 1 0,0-1 0,0 0 0,0 1 0,0-1 0,5 3 0,-5-4 12,1 1 0,-1-1-1,0 0 1,0 0 0,1 0-1,-1 0 1,1-1 0,-1 1 0,1-1-1,-1 1 1,1-1 0,-1 0-1,1 0 1,0 0 0,-1 0-1,1 0 1,-1-1 0,1 1-1,-1-1 1,1 0 0,-1 0 0,0 0-1,4-1 1,-1-1-11,-1 1 1,0-1-1,0 0 0,0 0 1,0-1-1,0 1 1,-1-1-1,0 1 0,1-1 1,4-9-1,-5 9 43,20-41 191,-21 40-70,0 1 1,0-1-1,0 0 0,-1-1 0,0 1 0,0 0 0,0-7 1,-1 11-62,0 0 0,0 0 0,0 0 0,0 0 0,0 0 0,0 0 0,-1 0 0,1 0 0,0 0 0,-1 1 0,1-1 0,0 0 0,-1 0 0,1 0 0,-1 0 0,1 1 0,-1-1 0,0 0 0,1 0 0,-1 1 1,0-1-1,-1 0 0,2 1-10,0 0 0,0-1 0,0 1 1,0 0-1,0 0 0,0 0 0,0 0 1,-1 0-1,1 0 0,0 0 0,0 0 0,0 0 1,0 0-1,0 0 0,0 0 0,0 0 1,-1 1-1,1-1 0,0 0 0,0 0 1,0 0-1,0 0 0,0 0 0,0 0 1,0 0-1,0 0 0,0 0 0,-1 0 1,1 0-1,0 0 0,0 0 0,0 1 1,0-1-1,0 0 0,0 0 0,0 0 0,0 0 1,0 0-1,0 0 0,0 0 0,0 0 1,0 1-1,0-1 0,0 0 0,0 0 1,0 0-1,0 0 0,0 0 0,-1 12 366,1-9-390,0 1 1,0-1-1,1 0 0,-1 1 1,1-1-1,2 5 0,7 16 72,9 19-184,-18-40 36,1 1 0,0-1 1,0 0-1,1 0 0,-1 0 0,1 0 0,-1-1 0,1 1 0,4 3 1,-5-6 14,-1 1 1,1 0-1,-1-1 1,1 1-1,0-1 1,-1 0-1,1 1 1,0-1-1,-1 0 1,1 0 0,0 0-1,-1 0 1,1 0-1,0-1 1,-1 1-1,1 0 1,0-1-1,-1 1 1,1-1-1,0 0 1,-1 1 0,1-1-1,1-1 1,4-3-87,0 0 0,0 0 0,7-7 0,-14 12 137,12-12 11,0 1-1,-1-2 1,-1 1-1,0-2 1,-1 1-1,0-1 1,-1-1-1,-1 1 1,8-22-1,-13 29 107,-1 0 1,1 0-1,-1 1 1,0-13-1,-1 15-28,0 0 0,-1 1 0,1-1 1,-1 1-1,1-1 0,-1 1 0,0-1 0,0 1 1,-1 0-1,-2-6 0,3 7-20,0 1 1,0-1-1,0 0 0,0 0 1,0 0-1,0 0 0,1 0 1,-2-3-1,2 4 9,0 1-47,-1 1-1,1-1 1,-1 1 0,1-1-1,-1 1 1,1 0-1,-1-1 1,1 1 0,-1 0-1,1-1 1,0 1 0,-1 0-1,1-1 1,0 1 0,0 0-1,0-1 1,-1 1 0,1 0-1,0 0 1,0-1 0,0 1-1,0 0 1,0 0 0,0-1-1,1 1 1,-1 0-1,0 0 1,1 0 0,4 27 359,1-9-301,1 0 0,1-1 1,11 21-1,-14-31-134,0 1 0,1-1 0,0 0 1,1-1-1,0 1 0,0-1 0,0 0 1,12 7-1,-16-12 50,12 8-170,1 0 1,31 15-1,-42-22 83,1-1 0,0-1 0,-1 1 0,1-1 0,0 0 0,0 0 0,0-1 0,0 1 0,0-1 0,0-1 0,0 1 0,0-1 0,7-1 0,-3-2 27,0 1-1,0-1 1,0-1-1,0 1 1,-1-2-1,1 1 1,-1-1-1,-1-1 1,1 0-1,-1 0 1,7-8-1,-3 1 175,-1 1-1,-1-1 1,0-1-1,-1 0 1,-1 0-1,8-19 1,-16 34-75,0-1 1,0 1 0,0-1-1,0 1 1,0 0-1,0-1 1,0 1 0,0-1-1,1 1 1,-1 0-1,0-1 1,0 1-1,0 0 1,1-1 0,-1 1-1,0 0 1,0-1-1,1 1 1,-1 0 0,0 0-1,1-1 1,-1 1-1,0 0 1,1 0-1,-1 0 1,0-1 0,1 1-1,-1 0 1,1 0-1,-1 0 1,0 0 0,1 0-1,0 0 1,-1 0 8,1 1 1,0 0-1,-1-1 1,1 1 0,-1 0-1,1-1 1,-1 1-1,1 0 1,-1 0-1,1 0 1,-1-1 0,0 1-1,1 2 1,6 32 462,-4 0-361,-2-24-228,0 0 0,0 0 0,1 0 0,1 0 0,6 19 0,-9-29 40,0-1 1,0 1 0,1 0-1,-1-1 1,0 1 0,0 0-1,1-1 1,-1 1 0,1-1-1,-1 1 1,0-1 0,1 1-1,-1-1 1,1 1 0,0-1-1,-1 1 1,1-1 0,-1 1 0,1-1-1,0 0 1,-1 1 0,1-1-1,-1 0 1,1 0 0,0 1-1,1-1 1,-1 0-6,0-1 0,0 1 1,0 0-1,0-1 0,0 1 0,0 0 0,-1-1 0,1 1 1,0-1-1,0 0 0,0 1 0,0-1 0,-1 0 1,1 0-1,1-1 0,2-3-90,0 0 0,-1-1 0,1 1 0,3-10 0,4-15-52,8-34 0,-2 4 368,2-6 1068,-14 82-31,0 7-1109,-1 1 1,-1 0 0,0 29 0,-7 76 136,2-103-241,-4 67-261,-5-1 0,-3-1 0,-40 134 0,50-211 175,0 0 0,-2-1 0,0 1-1,0-1 1,-1 0 0,-9 12 0,11-19 23,0 0 1,0 0 0,-1-1 0,0 0 0,0 0 0,0 0-1,0 0 1,-1-1 0,1 0 0,-1-1 0,0 1-1,-15 3 1,13-4-16,0-1-1,-1-1 1,1 0-1,-1 0 1,1-1-1,-1 0 1,1-1-1,-1 0 1,-15-3-1,4-2-71,0 0 0,0-2 1,-21-10-1,35 15 97,-1-1 1,1 0-1,0-1 1,0 1-1,1-1 1,-11-10-1,16 13 46,-1 1-1,1-1 0,0 1 0,0-1 1,-1 1-1,1-1 0,0 0 1,0 0-1,0 1 0,1-1 0,-1 0 1,0 0-1,1 0 0,-1 0 0,1 0 1,0 0-1,-1 0 0,1 0 0,0 0 1,0 0-1,1 0 0,-1 0 0,0 0 1,1 0-1,-1 0 0,1 0 0,-1 0 1,1 0-1,0 0 0,0 0 1,0 1-1,0-1 0,2-2 0,7-7 88,1 0-1,0 1 0,1 1 1,0 0-1,1 0 1,20-10-1,0-1-19,25-16-61,239-140 176,-238 146-295,130-72-1938,-171 90 894,0 0-1,17-17 1,23-35-1315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4:53.41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0 503 4064,'1'1'389,"0"0"0,0 0-1,0 0 1,0-1 0,0 1 0,0 0 0,0 0-1,0 0 1,0-1 0,1 1 0,-1-1 0,0 1 0,0-1-1,1 1 1,1-1 0,1 2 3,1 0 0,0 0 0,0-1 0,8 2 0,-6-4-113,-1 1 0,1-1 1,-1-1-1,1 1 0,-1-1 0,0 0 0,0 0 1,0-1-1,0 0 0,0 0 0,0 0 0,-1-1 0,1 0 1,-1 0-1,0 0 0,6-7 0,6-8 301,-1 0 0,26-42 1,-25 36-162,-6 6-165,0 1 0,-1-2 0,0 1 0,-2-1 0,-1-1 0,0 1 0,5-31 0,-8 25 185,-1 0 1,-1-40-1,-2 63-380,0 0 0,-1 0 1,1 0-1,-1 1 1,0-1-1,0 0 0,0 1 1,0-1-1,0 0 0,-1 1 1,1 0-1,-1-1 1,0 1-1,-2-3 0,3 4-139,1 17-204,0-10 238,5 65-24,0 48 129,-4-10-85,-2 128 217,-1-201-66,-2 0 0,-1 0 0,-2-1-1,-18 58 1,22-85-88,0-1-1,0 0 1,0 0 0,-1 0-1,0-1 1,-1 1 0,1-1-1,-1 0 1,-1 0-1,1-1 1,-1 1 0,0-1-1,0 0 1,0-1-1,-1 0 1,0 0 0,1 0-1,-2-1 1,1 0-1,0 0 1,-13 3 0,12-4-146,-1 0 0,1 0 0,0-1 0,-11 0 1,38-14-308,-2 4 488,97-50 293,-1-6-93,-100 59-219,0 1-1,0 0 1,0 1 0,18-4-1,10-3 149,-34 9-210,0 1-1,0 0 1,1 0 0,-1 0-1,0 1 1,0 0 0,11 1-1,50 13 171,-48-9-98,7 0 53,1-2 0,0 0 0,48-2 0,-74-1-57,-1 0-208,5 0 37,7 1 119,-8 0 527,-12-4-521,-4-1-50,0 1 0,-1 0 0,0 0 0,1 1 0,-1 0 0,0 1 0,0 1 0,1 0 0,-1 0 0,0 1 0,0 1 0,0 0 0,1 1 0,-1 0 0,1 0 0,0 1 0,-18 10 0,23-11 19,1 1 1,0-1-1,-1 1 0,2 0 1,-1 0-1,0 1 1,1 0-1,0-1 1,0 2-1,0-1 1,1 0-1,0 1 1,-5 10-1,8-14 14,0-1 1,0 1-1,0 0 0,0 0 0,0-1 1,0 1-1,1 0 0,-1-1 0,1 1 1,-1 0-1,1-1 0,-1 1 0,1-1 1,0 1-1,0-1 0,0 1 0,0-1 0,0 1 1,2 1-1,0 0 5,0 0-1,0-1 1,0 1 0,0-1 0,0 1-1,0-1 1,5 2 0,4 1 15,0-1 0,0-1-1,0 0 1,1 0 0,-1-1 0,0-1 0,26 0 0,-18-2 69,-1-1 1,1-1-1,-1-1 1,27-8 0,-42 10-9,0 0 0,1 1 0,-1-1 1,0-1-1,0 1 0,0-1 0,0 1 1,4-5-1,-6 5-54,0 0-1,0 0 1,0 0 0,-1 0 0,0 0 0,1-1-1,-1 1 1,0 0 0,0 0 0,0-1-1,0 1 1,0-1 0,-1 1 0,1-1 0,-1 1-1,1-6 1,-1 3-12,0 3 8,0 1-1,1-1 1,-1 0 0,0 1 0,0-1-1,0 1 1,-1-1 0,1 1 0,0-1 0,-1 1-1,1-1 1,-1 1 0,1-1 0,-1 1-1,1 0 1,-1-1 0,0 1 0,0 0 0,0-1-1,0 1 1,0 0 0,0 0 0,0 0-1,-2-2 1,0 1-21,3 2-3,-1-1 1,1 1 0,-1-1 0,1 1-1,-1-1 1,0 1 0,1-1 0,-1 1 0,1 0-1,-1-1 1,0 1 0,1 0 0,-1 0-1,0-1 1,1 1 0,-1 0 0,0 0 0,0 0-1,1 0 1,-1 0 0,0 0 0,0 0-1,1 0 1,-1 0 0,0 0 0,1 0 0,-1 1-1,0-1 1,1 0 0,-1 0 0,0 1-1,1-1 1,-1 0 0,0 1 0,0 0 0,0 0-114,1 7 70,0-4 53,1 0-1,0-1 0,0 1 1,0 0-1,0-1 0,1 1 1,0 0-1,-1-1 1,1 0-1,0 1 0,1-1 1,-1 0-1,1 0 0,-1 0 1,5 3-1,3 3 88,0 0 0,1-1 0,13 8 0,-11-7-199,-10-6 88,0-1 1,1 0-1,-1 0 0,0 0 1,1 0-1,0-1 0,-1 1 1,1-1-1,0 0 0,-1 0 1,1 0-1,0-1 0,7 1 1,-7-1 6,-1 0 24,-1 0-1,0 0 0,1 0 0,-1 0 1,0 0-1,1 0 0,-1-1 1,0 1-1,1-1 0,-1 0 0,0 1 1,0-1-1,1 0 0,-1-1 1,0 1-1,0 0 0,2-2 1,9-10 87,0 0 0,0-1 0,-1-1 0,17-28 1,24-36 129,-39 64-42,-12 14-196,0 0-1,0-1 0,0 1 1,0-1-1,-1 1 0,1-1 0,-1 0 1,1 0-1,-1 0 0,0 0 0,1 0 1,-1 0-1,0 0 0,-1 0 1,2-3-1,-2 4 31,8 19 0,-7-8-15,1 0-1,-2 1 1,0-1-1,-1 15 0,0 5-90,1-27 71,-1 3 10,1-1 1,0 1-1,1 0 0,-1-1 0,1 1 1,0-1-1,0 0 0,1 1 0,0-1 1,0 0-1,3 7 0,-4-10-6,0 0-1,0 0 1,1 0-1,-1 0 1,0 0-1,1-1 1,-1 1-1,1 0 1,0-1-1,0 1 1,-1-1-1,5 2 1,-3-1 1,1-1 1,-1-1 0,0 1 0,1 0-1,-1-1 1,1 0 0,6 0 0,-6 0 29,1 0 0,-1 0 0,0-1 0,0 0 0,1 0 0,-1 0 0,0-1 0,0 1 0,0-1 0,-1 0 0,1 0 0,0 0 0,4-4 0,2-3 78,0 0 0,16-19-1,9-9 15,6-5 31,-40 42-144,-1 0 0,0 0 0,0-1 0,0 1 0,0 0-1,1 0 1,-1-1 0,0 1 0,0 0 0,0 0-1,1-1 1,-1 1 0,0 0 0,0 0 0,1 0-1,-1 0 1,0-1 0,1 1 0,-1 0 0,0 0 0,1 0-1,-1 0 1,0 0 0,0 0 0,1 0 0,-1 0-1,0 0 1,1 0 0,-1 0 0,0 0 0,1 0-1,-1 0 1,0 0 0,1 0 0,0 17-91,-1-17 92,0 12 18,1 12 17,-1 1 0,-2-1-1,0 0 1,-10 37 0,-2-10-81,-39 121 146,45-150-90,-1-1-1,-2-1 0,0 0 0,-1 0 0,-26 32 0,37-51-10,-19 23-303,-39 35-1,53-54 277,-1 0 0,1 0 0,-1 0-1,0-1 1,0 0 0,-1 0 0,1-1 0,-1 0-1,0 0 1,0 0 0,-12 1 0,18-4 3,-1 0-1,1 0 1,0 0 0,-1 0 0,1 0 0,-1 0 0,1-1-1,0 1 1,0-1 0,-1 0 0,1 0 0,0 0 0,0 0-1,0 0 1,0 0 0,0-1 0,0 1 0,0 0 0,0-1-1,1 0 1,-1 1 0,1-1 0,-1 0 0,1 0 0,-1 0-1,1 0 1,0 0 0,0 0 0,0 0 0,0-1 0,1 1-1,-1 0 1,0 0 0,1-1 0,0 1 0,-1 0 0,1-1-1,0 1 1,0 0 0,0-1 0,1 1 0,-1 0 0,1-1-1,-1 1 1,1 0 0,1-3 0,11-31-13,23-41 0,-30 66 21,1 0 0,0 1 0,1-1 0,0 2 0,0-1-1,1 1 1,16-13 0,5 0-8,1 2-1,49-25 1,72-20 7,-75 33 97,83-49 0,-148 74-74,0-1 0,0 0 0,-1-1 0,0 0 0,0-1 0,-1 0 0,10-13 0,-19 21-19,13-22 132,-13 23-100,-1 0-1,1 0 1,-1 0-1,0 0 1,1 0-1,-1 0 0,0 0 1,0 0-1,0-1 1,0 1-1,0 0 0,0 0 1,0 0-1,-1 0 1,1 0-1,0-1 0,0 1 1,-1 0-1,1 0 1,-1 0-1,0-1 1,-5-8 267,4 7-237,1 1 0,0 0 0,-1-1 1,0 1-1,1 0 0,-1 0 1,-3-3-1,4 4-52,0 1 0,0 0 0,0-1 0,1 1 1,-1 0-1,0 0 0,0-1 0,0 1 0,0 0 0,0 0 0,0 0 0,1 0 1,-1 0-1,0 0 0,0 0 0,0 1 0,0-1 0,0 0 0,0 0 1,1 1-1,-1-1 0,0 0 0,0 1 0,0-1 0,1 1 0,-1-1 1,0 1-1,0 0 0,-11 7 56,6-4-62,0 0 1,1 0-1,-1 1 0,-5 6 0,9-9 5,0 0-1,1 0 1,-1 1-1,1-1 0,0 1 1,0-1-1,0 1 1,0-1-1,0 1 1,0 0-1,1-1 1,-1 1-1,1 0 1,0 5-1,0-2-1,0 1-1,1-1 1,0 1 0,0-1-1,1 1 1,0-1-1,0 0 1,0 1 0,1-1-1,0 0 1,0-1 0,5 8-1,-6-10 11,0 0 0,1 0 0,-1-1 0,1 1-1,0-1 1,0 1 0,0-1 0,0 0 0,0 0 0,1 0-1,-1 0 1,0-1 0,1 1 0,0-1 0,-1 0 0,1 0-1,0 0 1,-1-1 0,1 1 0,0-1 0,0 0 0,6 0 0,3-3 63,0 0 1,-1-1 0,1-1 0,-1 0 0,0 0 0,0-1 0,14-11 0,16-6 66,136-58 375,-115 54-277,-61 26-217,0 1 1,0-1-1,0 0 0,0 1 1,-1-1-1,1 1 0,1 0 1,-1 0-1,0 0 0,0 0 1,0 0-1,0 0 0,0 0 1,0 0-1,0 1 0,0-1 1,0 1-1,-1 0 0,1 0 1,0-1-1,3 3 0,1 2 76,0-1 0,-1 1 0,1 1 0,7 9 0,11 10 168,-14-15-161,1-1-1,0-1 1,1 0 0,18 10 0,-22-15-100,-1 0 1,0 0 0,1-1-1,-1 0 1,1 0 0,-1-1 0,1 0-1,0-1 1,0 1 0,8-2-1,2 0-186,37-9 0,-40 6-1505,-1 0 0,27-13-1,-32 13 632,-1 0-1,0 0 0,0-1 0,-1-1 0,0 1 1,0-1-1,0 0 0,0-1 0,-1 0 0,0 0 0,-1 0 1,0-1-1,9-15 0,7-35-4814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5:38.87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1 717 3552,'0'-2'14399,"13"-381"-10879,-13 381-3513,4-40 289,-2 0-1,-2-1 1,-6-53 0,5 88-288,1 1 0,0-1 0,1-8 0,0-9 61,1 29-88,0 0 1,0 0-1,1 0 0,0 0 1,3 4-1,12 16 24,-7-3-3,12 34-1,6 11-89,-15-40 113,-2 1 0,19 56 0,49 172 359,-51-175 362,-25-64 97,-4-15-480,4-12 613,-3 3-882,0 1 1,0-1 0,-2-11 0,1-2-37,9-72 150,23-107 0,-25 165-215,39-242 195,-38 232-817,-7 45 566,-1 0-1,1 0 1,-1 0 0,0 0 0,1 0 0,-1 0-1,1 0 1,-1 0 0,0 0 0,1 0 0,-1 0-1,1 1 1,-1-1 0,0 0 0,1 0 0,-1 0-1,0 0 1,1 1 0,-1-1 0,0 0 0,1 1-1,-1-1 1,0 0 0,1 1 0,18 13-5594,-8-5 1892,25 16-1899,-17-8 3520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4:22.39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81 35 6976,'-58'-26'3168,"41"23"-2752,11-3-160,6 12-224,9-6-640,5 3 320,19 9-1440,6 6 960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5:39.47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169 22 1472,'-1'0'82,"0"1"1,0-1-1,0 0 0,0 0 1,0 0-1,0 0 1,0 1-1,0-1 0,0 1 1,-10 5 9034,3-10-5371,7 4-3488,-1-1 1,0 1 0,0-1 0,0 1-1,0 0 1,1 0 0,-1 0 0,-4 0-1,-4 2 543,8-2-680,0 1 1,-1-1-1,1 0 1,0 1-1,0 0 1,0-1 0,0 1-1,0 0 1,-3 2-1,1-1-19,-1 1 0,0 1-1,1-1 1,-1 0 0,1 1 0,0 0-1,0 0 1,1 0 0,-1 1-1,1-1 1,0 1 0,0 0-1,0 0 1,-3 10 0,0 0-24,1 0 0,1 1-1,1 0 1,0 0 0,0 0 0,2 0 0,0 0 0,1 0 0,3 20 0,-2-27 3,0 1-1,1-1 1,1 1-1,-1-1 1,2 0-1,-1 0 1,1 0 0,0 0-1,1-1 1,0 0-1,1 0 1,-1 0 0,2 0-1,-1-1 1,1 0-1,14 11 1,-18-15-4,1-1 1,-1 0-1,1 1 1,0-1-1,0 0 0,0-1 1,0 1-1,0-1 1,1 0-1,-1 0 0,0 0 1,0 0-1,1-1 1,-1 0-1,1 0 0,-1 0 1,0 0-1,1-1 1,-1 0-1,0 0 1,0 0-1,1 0 0,-1 0 1,0-1-1,0 0 1,0 0-1,-1 0 0,1 0 1,0-1-1,-1 0 1,0 1-1,1-1 0,-1 0 1,3-4-1,5-8 60,1 0 0,-2 0 0,0-1 0,-1 0 0,13-33 0,-13 23-47,0-1 1,-2 0 0,6-38-1,-12 56-36,0 1 0,-1-1 0,0 0 0,0 1 0,-1-1 0,0 0 0,-4-12 0,4 17-63,0 1-1,0-1 0,0 1 1,-1 0-1,0-1 0,1 1 1,-1 0-1,0 0 0,-1 0 1,1 0-1,0 1 0,-1-1 1,0 1-1,0-1 0,1 1 1,-1 0-1,-1 0 0,1 0 1,0 0-1,-7-2 1,1 2-26,0 0 1,0 0 0,0 0 0,-1 1 0,1 1 0,0 0-1,-1 0 1,1 1 0,-1 0 0,1 0 0,0 1 0,-10 4-1,6-2-258,1 1-1,-1 0 0,-12 8 0,14-6-1315,-1 1-1,-18 16 1,15-8-749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5:40.74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391 67 2912,'0'1'7066,"0"-2"-6794,0 1-45,-1-1-1,0 0 0,1 0 1,-1 1-1,0-1 0,0 0 0,1 1 1,-1-1-1,0 1 0,0-1 1,0 1-1,0-1 0,-1 1 0,1-1-108,-11-6 728,5 3-258,0 1 1,0-1-1,-14-4 0,-12-4 14,25 8-493,0 1 0,0 0-1,-1 1 1,1-1 0,-1 2 0,0-1 0,-12 0-1,9 3-41,1 0 0,0 0-1,0 1 1,0 1 0,-13 4-1,-51 24 270,71-29-282,-1 1 0,1-1 0,0 1-1,-1 0 1,1 0 0,1 0-1,-1 0 1,0 1 0,1 0 0,-5 5-1,7-7-39,0 0 0,0-1 0,0 1-1,1 0 1,-1 0 0,0 0-1,1 0 1,0 0 0,-1 0 0,1 0-1,0 0 1,0-1 0,0 1 0,0 0-1,0 0 1,1 0 0,-1 0-1,0 0 1,1 0 0,0 0 0,-1 0-1,1 0 1,0-1 0,0 1-1,0 0 1,0-1 0,0 1 0,0-1-1,2 3 1,5 5 98,1-1-1,-1 1 1,2-1-1,-1-1 1,20 12-1,57 24 345,-28-15-66,-38-17 139,-1 1 1,32 24 0,-50-35-493,-1-1 1,1 1-1,-1-1 0,1 1 0,-1-1 1,1 1-1,-1-1 0,0 1 0,1-1 1,-1 1-1,0 0 0,1-1 0,-1 1 1,0 0-1,0-1 0,0 1 1,1 0-1,-1 0 0,0-1 0,0 1 1,0 0-1,0-1 0,0 2 0,-1 0 14,1 0 0,-1-1-1,0 1 1,1 0-1,-1-1 1,0 1-1,0-1 1,0 1 0,-2 1-1,-3 4 41,-1-1 0,1 0 0,-9 5 0,10-7-52,-28 22 41,-36 26-54,68-52-78,-56 35 40,32-24-3588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5:41.48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156 4 2720,'2'-4'13112,"-4"12"-11211,-4 17-343,3-15-1257,1 1 0,-2 0 0,-7 17 0,-11 21 249,3 2-1,2 0 0,-10 57 1,-15 102 874,41-208-1383,1 0 1,-1-1 0,1 1-1,0 0 1,0 0-1,0 0 1,0-1 0,0 1-1,0 0 1,0 0 0,1-1-1,-1 1 1,1 0-1,-1 0 1,1-1 0,0 1-1,-1 0 1,1-1 0,0 1-1,0-1 1,0 1 0,0-1-1,1 0 1,-1 1-1,0-1 1,1 0 0,-1 0-1,0 0 1,1 0 0,2 1-1,-1-1 17,0 0-1,0-1 1,0 1 0,1-1-1,-1 0 1,0 0 0,0 0-1,0 0 1,1-1 0,-1 0-1,0 1 1,0-1-1,0 0 1,0 0 0,0-1-1,0 1 1,5-4 0,0 2 46,190-99 637,-182 94-759,0 0 0,1 0-1,0 2 1,22-6 0,-36 12-18,0-1 0,1 1 0,-1-1 0,0 1 0,1 0 0,-1 1 0,1-1 0,-1 0 0,0 1 0,1 0-1,-1 0 1,0 0 0,0 0 0,0 0 0,0 1 0,0-1 0,0 1 0,0 0 0,0 0 0,3 3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5:42.02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101 29 5408,'-5'-29'15135,"5"38"-14649,-2 10-48,0 1 0,-1-1 0,-6 20 0,-3 13 7,-1 16-21,-6 50 192,17-97-552,-22 162 560,19-175-1273,5-8 497,-1 0 0,1 0-1,0 0 1,0 0 0,-1-1-1,1 1 1,0 0 0,0 0-1,-1-1 1,1 1 0,0 0-1,0 0 1,0-1-1,0 1 1,-1 0 0,1 0-1,0-1 1,0 1 0,0 0-1,0-1 1,0 1 0,0 0-1,0 0 1,0-1 0,0 1-1,0 0 1,0-1 0,0 1-1,0 0 1,0-1-1,0 1 1,0 0 0,0-1-1,0 1 1,0 0 0,2-18-6221,5-3 1957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5:42.96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48 50 8896,'0'9'7972,"-1"46"-5246,-9 347 693,12-258-2603,-2-85-107,0-58-700,0-1 1,0 0-1,0 0 0,0 1 0,0-1 1,0 0-1,0 1 0,0-1 1,0 0-1,0 0 0,0 1 1,0-1-1,0 0 0,0 1 1,0-1-1,0 0 0,0 0 1,0 1-1,0-1 0,0 0 0,0 1 1,-1-1-1,1 0 0,0 0 1,0 1-1,0-1 0,0 0 1,-1 0-1,1 0 0,0 1 1,0-1-1,-1 0 0,1 0 0,0 0 1,0 0-1,-1 0 0,1 1 1,0-1-1,0 0 0,-1 0 1,1 0-1,0 0 0,-1 0 1,1 0-1,0 0 0,0 0 1,-1 0-1,1 0 0,0 0 0,-1 0 1,1 0-1,0 0 0,-1-1 1,0 1 18,0-1 0,0 0 1,1 0-1,-1 1 0,0-1 1,0 0-1,1 0 1,-1 0-1,0 0 0,1 0 1,-1 0-1,1 0 0,-1 0 1,1 0-1,0-1 0,-1 1 1,1-2-1,-7-29 214,3 20-129,2-1 0,-1 0 0,0-23 0,3-9 62,3 0 0,1 1 0,2-1 0,2 1 1,1 0-1,29-75 0,-31 102-152,2 1 1,0-1-1,1 1 0,0 1 1,1 0-1,1 0 0,0 1 0,1 1 1,1 0-1,25-18 0,-33 27-43,0-1 1,1 2-1,0-1 0,0 1 0,0 0 0,0 0 1,1 1-1,-1 0 0,0 0 0,1 1 0,0 0 0,-1 0 1,1 1-1,0 0 0,-1 0 0,1 1 0,0 0 1,-1 0-1,1 1 0,-1 0 0,0 0 0,1 1 1,-1 0-1,0 0 0,0 1 0,-1-1 0,12 9 1,-10-5 27,1 1 1,-1-1-1,0 1 1,-1 1-1,12 16 1,-17-22 21,0 0 0,-1 0 0,1 0 0,-1 0 0,0 0 0,0 1 0,0-1 0,0 0 0,0 1 1,-1-1-1,0 1 0,1-1 0,-1 1 0,-1-1 0,1 1 0,0-1 0,-1 0 0,0 1 0,0-1 0,0 0 1,0 1-1,0-1 0,-2 4 0,-1-1 10,0-1-1,0 1 1,0-1 0,-1 1 0,0-1 0,0-1 0,0 1 0,-1-1-1,1 0 1,-11 6 0,1-2 26,-1-1 1,1 0-1,-18 4 1,13-5-168,0-1-1,-1-1 1,1-1 0,-22 0 0,-39-3-8172,37-1 3314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7:03.77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290 63 1312,'2'-1'3746,"-14"2"-2159,-1 0-897,6-1 7,-1-4 2620,8 4-3304,-1 0 1,0 0-1,1 0 1,-1 0-1,0 0 1,1 0-1,-1 0 1,0 0-1,1 0 1,-1 1-1,0-1 1,1 0-1,-1 0 1,1 1-1,-1-1 1,0 0-1,1 1 1,-1-1-1,1 0 1,-1 1-1,1-1 1,-1 1-1,1-1 1,-1 2-1,-23 25-62,12-8 64,0 1-1,1 0 1,-16 39-1,-15 71 56,28-73 79,4-16-32,-20 54 1,-9 12 271,33-87-373,6-19 49,0 1 0,0-1-1,0 1 1,-1-1 0,1 1-1,0-1 1,-1 0 0,0 1-1,1-1 1,-1 1 0,0-1-1,1 0 1,-1 0 0,0 1-1,-1 0 1,17-64 1412,19-76-1080,-21 76-575,-4 20 122,4-16 34,2 1 0,34-89-1,-10 74-111,-22 43 60,-15 24 19,7-9-158,-6 16 175,-2 10 88,3 47-12,2 31 132,-1-26-47,-2-29 22,3 0 0,17 65 0,-5-31 161,-14-51-227,-3-9 42,2 0 1,4 14-1,-6-15-139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7:04.29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2720,'6'3'7957,"35"15"-6560,-12-8-582,-20-6-580,1-1 1,-1 0 0,1 0-1,0-1 1,0 0 0,13 0-1,-23-2-278,0 0-1,0 0 1,0 0 0,1 0-1,-1 0 1,0 0-1,0 0 1,0 0 0,1 0-1,-1 0 1,0 0-1,0 0 1,0-1 0,1 1-1,-1 0 1,0 0-1,0 0 1,0 0 0,0 0-1,1-1 1,-1 1 0,0 0-1,0 0 1,0 0-1,0-1 1,0 1 0,0 0-1,0 0 1,1 0-1,-1-1 1,0 1 0,0 0-1,0 0 1,0 0-1,0-1 1,3-5-4133,2 5 2320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7:05.25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4 736 2912,'-3'0'4773,"15"-2"-2837,-6 0-1724,0-1 0,-1 0 0,0 0 0,0-1 1,0 0-1,0 0 0,4-4 0,30-35 550,-24 23-680,0 0 0,-2-1 1,11-24-1,27-70-65,-22 33-30,23-109 0,-51 189-24,-1-1 0,0 1 0,1 0 0,-1-1 1,0 1-1,0 0 0,0-1 0,0 1 0,-1-4 1,1 6 26,0 0 0,0 0 0,0 0 1,0-1-1,-1 1 0,1 0 0,0 0 1,0 0-1,0 0 0,0-1 0,0 1 1,0 0-1,0 0 0,-1 0 0,1 0 1,0-1-1,0 1 0,0 0 0,0 0 1,-1 0-1,1 0 0,0 0 0,0 0 1,0 0-1,-1 0 0,1 0 0,0 0 1,0-1-1,0 1 0,-1 0 0,1 0 1,0 0-1,0 0 0,0 0 0,-1 0 1,1 0-1,0 1 0,0-1 0,0 0 1,-1 0-1,1 0 0,0 0 0,0 0 1,0 0-1,0 0 0,-1 0 0,1 0 1,0 1-1,0-1 0,0 0 0,0 0 1,-1 0-1,1 0 0,0 0 0,0 1 1,0-1-1,0 0 0,0 0 0,0 0 1,0 1-1,0-1 0,0 0 0,-1 0 1,1 3-40,-1-1 0,0 1 0,0-1 0,1 1 0,0 0 0,-1-1 0,1 5 0,-1 6-61,-24 104 25,18-69 7,-10 75-123,16-101 250,0 1-1,1-1 0,5 34 1,-4-51 39,0 0 0,0 1 1,0-1-1,1 0 1,-1 0-1,1 0 0,0 0 1,1 0-1,-1-1 0,1 1 1,0-1-1,0 1 1,4 3-1,-6-7-41,0 0 1,0-1-1,1 1 1,-1 0-1,0-1 0,0 1 1,1-1-1,-1 0 1,0 1-1,0-1 1,1 0-1,-1 0 0,1 0 1,-1 0-1,0 0 1,1 0-1,-1 0 0,0 0 1,1-1-1,-1 1 1,0 0-1,0-1 1,1 1-1,-1-1 0,0 1 1,0-1-1,2-1 1,3-2 58,-1 0 1,0 0 0,0 0 0,7-9-1,-3 3-23,-1-1-1,0 0 1,-1 0-1,9-20 1,19-53 63,-23 53-171,73-187 233,-67 167-179,12-54 0,-23 70-140,-7 33 75,0 0 1,0 0 0,0 0-1,0 0 1,0 0 0,0 0-1,-1 1 1,1-1-1,-1 0 1,1 0 0,-1 0-1,0 1 1,1-1 0,-1 0-1,-2-1 1,3 2 16,-1 1 0,1 0 0,-1 0 0,0-1 0,1 1 0,-1 0 0,0 0 0,1 0 0,-1 0 0,0 0 1,1 0-1,-1 0 0,0 0 0,1 0 0,-1 0 0,0 1 0,1-1 0,-1 0 0,1 0 0,-1 1 0,0-1 0,1 0 0,-1 1 0,1-1 0,-1 0 0,1 1 0,-1-1 1,0 1-1,-20 26-174,14-17 172,-1 3 198,0-1 0,1 2 0,1-1 0,0 1 0,1 0 0,0 0 0,1 0 0,-3 21 0,2 4 341,1 0 0,2 38 0,6 17 91,-2-81-530,0-1 1,0 1 0,2-1 0,-1 0 0,9 17 0,-11-26-36,1 1 0,0-1 0,0 0 0,0 0 0,1 0 1,-1 0-1,1 0 0,-1-1 0,1 1 0,0-1 0,0 0 0,0 1 1,0-1-1,6 2 0,-4-2-218,0 0 0,0-1 0,0 0 0,0 0 0,0 0 0,0-1 0,0 1 0,0-1 0,10-1 1,8 0-1043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7:11.96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67 625 1312,'4'-18'3584,"-31"402"2917,22-348-6256,2-14-101,-1 28 0,4-43-2,-1 0-1,0 0 0,-1 1 1,-2 6-1,1-1 224,-2-4 307,1-11-14,1-7-89,-1-13-311,2 0 0,0 0 1,2-26-1,0 34-166,3-37-29,2 0 0,2 0-1,18-63 1,-4 20 33,-21 93-94,5-27-61,1 0 0,2 0-1,15-38 1,10-12-314,-32 75 351,0 1 0,0 0 0,1 0 0,-1 0 1,0 0-1,1 0 0,-1 0 0,1 0 0,-1 0 0,1 0 0,0 1 0,0-1 1,0 1-1,0-1 0,0 1 0,0 0 0,0 0 0,1 0 0,-1 0 1,0 0-1,1 0 0,-1 1 0,0-1 0,1 1 0,-1 0 0,1 0 0,-1-1 1,1 1-1,-1 1 0,0-1 0,1 0 0,-1 1 0,1-1 0,-1 1 1,0 0-1,1 0 0,-1 0 0,0 0 0,4 2 0,0 2 22,0-1-1,0 1 1,-1 0 0,0 1-1,0-1 1,0 1-1,-1 0 1,1 0 0,-1 1-1,-1-1 1,1 1-1,-1 0 1,-1 0 0,3 9-1,0 1 80,-1 0 0,-1 1 0,-1-1 0,1 34 1,-4-39-7,0 0 1,0 0 0,-1 0 0,0 0-1,-1 0 1,-1-1 0,-8 21 0,10-27 6,-1 0 0,1 0 0,-1 0 0,-1 0 0,1 0 0,0-1 0,-1 0 0,0 1 1,0-1-1,0-1 0,-1 1 0,1 0 0,-1-1 0,0 0 0,0 0 0,0-1 0,0 1 0,-8 1 0,9-3-42,-1-1 0,0 1 0,1-1-1,-1-1 1,0 1 0,1-1 0,-1 1-1,1-1 1,-1-1 0,1 1 0,-1-1-1,-6-3 1,3 1-324,1-1-138,8 4 407,-1 1-1,1-1 0,-1 0 0,1 1 1,0-1-1,-1 1 0,1-1 0,0 1 1,-1-1-1,1 1 0,0-1 0,0 1 1,0 0-1,0-1 0,5-1 16,0 0 0,0 0 0,0 1 0,8-2 0,1 1 1,47-6 32,-9 2 45,3-3 17,65-20 1,-67 12 100,0-3-1,75-40 1,-114 50-160,0 0 1,0-2-1,20-19 0,-11 9 37,15-20 361,-39 41-423,1 1-1,-1 0 0,0 0 1,1-1-1,-1 1 1,1 0-1,-1-1 0,0 1 1,1 0-1,-1-1 1,0 1-1,0 0 0,1-1 1,-1 1-1,0-1 1,0 1-1,1-1 0,-1 1 1,0-1-1,0 1 1,0-1-1,0 1 0,0-1 1,0 1-1,0 0 1,0-1-1,0 1 0,0-1 1,0 1-1,0-1 1,0 0-1,-1 1-13,1 0 1,-1 0-1,0-1 0,1 1 1,-1 0-1,1 0 0,-1 0 1,1 0-1,-1 0 0,0 0 1,1 1-1,-1-1 0,1 0 1,-1 0-1,1 0 0,-1 1 1,0-1-1,1 0 0,-1 0 1,1 1-1,-1-1 0,1 0 1,0 1-1,-1-1 0,1 1 0,-1-1 1,1 1-1,-1 0 0,-52 57-230,31-33 230,-8 9 56,-5 7 6,-76 68 1,94-96 12,1 0 1,1 2-1,0 0 0,-21 28 1,35-41-64,-1-1 1,1 1-1,0 0 1,0-1-1,0 1 1,1 0-1,-1 0 1,0 0-1,1 0 1,-1 0-1,1-1 1,-1 1-1,1 0 1,0 0-1,0 0 1,0 0-1,0 0 1,0 0-1,1 0 1,0 4-1,0-5 17,0 0-1,0 1 0,0-1 1,0 0-1,1 0 0,-1 0 1,0 1-1,1-1 0,-1-1 1,0 1-1,1 0 0,-1 0 1,1-1-1,0 1 1,-1 0-1,1-1 0,-1 0 1,1 1-1,0-1 0,0 0 1,-1 0-1,1 0 0,0 0 1,1 0-1,6-1 55,1 0-1,-1 0 1,0 0-1,-1-1 1,1-1-1,0 0 1,-1 0-1,1 0 1,-1-1-1,0 0 1,9-7-1,-7 4-38,0 0 0,-1-1 0,0 0 0,0 0 0,-1-1-1,0 0 1,-1-1 0,7-10 0,-3 2 12,-2 0-1,0-1 1,10-31 0,-9 19-55,-3 9-15,0-1-1,-1 0 0,-1 0 0,-1-1 0,0-25 0,-5 46-467,-2 8 202,-2 10 1,2 3 230,1 0 0,1 0 0,1 0 1,0 0-1,1 0 0,1-1 0,1 1 0,1 0 0,9 30 0,-11-44 94,-1 1 0,1-1 0,0 1 0,0-1 0,0 0 0,1 0 0,-1 0 0,1 0 0,0 0 0,0 0 0,7 5 0,-9-9-21,0 1 0,0-1 0,0 0 0,0 1 0,0-1 0,0 0-1,0 0 1,0 0 0,0 0 0,0 0 0,1 0 0,-1 0 0,0 0 0,0 0-1,0 0 1,0-1 0,0 1 0,0-1 0,0 1 0,0 0 0,0-1-1,0 1 1,0-1 0,0 0 0,0 1 0,0-1 0,-1 0 0,1 0-1,0 1 1,0-1 0,-1 0 0,1 0 0,0-1 0,5-6 155,-1 0 0,9-17 0,-11 20-132,55-109-21,-49 94 48,14-40 1,-18 44-91,-5 13-48,1-1 1,0 1-1,0 0 1,1 0-1,1-4 1,35 45-642,-26-21 687,0 2 0,-2-1-1,0 2 1,-1-1 0,-1 1-1,-1 0 1,6 27 0,-11-38 49,0-1 0,1 1 1,0-1-1,1 0 0,7 13 1,-10-19-15,0-1 1,1 1 0,-1 0 0,1 0 0,-1 0-1,1-1 1,0 1 0,0-1 0,0 1 0,0-1-1,0 0 1,0 0 0,0 0 0,0 0 0,0 0-1,0 0 1,1-1 0,-1 1 0,0-1 0,1 1-1,-1-1 1,0 0 0,1 0 0,-1 0 0,5-1-1,4-1 32,-1-1 1,1 0-1,0-1 0,-1 0 0,0-1 0,0 0 0,0 0 0,-1-1 0,0-1 0,0 1 0,0-1 0,-1-1 0,0 0 0,-1 0 0,1 0 0,-1-1 1,-1 0-1,9-17 0,67-143 200,-36 68-179,-32 70-134,-1 0 1,-1-1-1,-2-1 0,-1 1 0,-1-1 1,-2-1-1,-2 1 0,1-51 0,-11 92-92,0 1 0,0 0-1,-8 19 1,-2 17 94,2 1 1,2 1-1,2 0 0,2 1 1,-3 79-1,9-85 14,2-1-1,1 1 1,14 81 0,-14-116 96,1-1 0,0 0 0,0 1 1,1-1-1,0 0 0,0 0 0,5 7 1,-7-11-18,0-1 0,0 0-1,-1 0 1,1 0 0,0 0 0,0 0 0,0 0 0,1 0 0,-1-1 0,0 1 0,0 0 0,0 0-1,1-1 1,-1 1 0,0-1 0,1 1 0,-1-1 0,0 0 0,1 0 0,-1 1 0,0-1 0,1 0-1,-1 0 1,1 0 0,-1 0 0,0 0 0,1-1 0,-1 1 0,0 0 0,1-1 0,-1 1 0,0-1-1,1 1 1,-1-1 0,0 0 0,0 1 0,0-1 0,1 0 0,-1 0 0,1-1 0,6-6 46,-1 1 0,0-1 1,0 0-1,-1 0 1,10-17-1,22-49 263,-36 70-331,15-33 4,-2 0 0,-1-1 0,11-50 0,-21 61-451,-10 40 43,1 17 218,-1 42 0,3-23 189,2-27-1,2 1 0,3 30 0,-1-30 24,-3-19 4,1 1-1,-1-1 1,1 0 0,0 0 0,1 0-1,-1 0 1,1 0 0,-1 0 0,1-1-1,4 7 1,-5-9 7,0 1 1,1-1-1,-1 0 1,0 1-1,1-1 1,-1 0-1,1 0 0,-1 0 1,1 0-1,0 0 1,-1 0-1,1-1 1,0 1-1,-1 0 0,1-1 1,0 1-1,0-1 1,0 0-1,0 0 1,-1 1-1,1-1 0,0 0 1,3-1-1,1 0 19,0-1 0,0 0-1,0 0 1,0 0 0,0 0-1,-1-1 1,1 0 0,6-6-1,5-3-90,17-18 0,-22 18 52,70-74-21,-58 65-61,13-14-112,-32 30 176,0 0 1,0 1 0,0 0 0,1 0 0,5-3-1,-9 5-14,1 1 0,-1 0 0,1 0 0,-1 0 0,1 0 0,-1 0 0,1 0-1,-1 1 1,1-1 0,0 1 0,-1 0 0,1 0 0,0 0 0,4 0 0,-6 1 17,0-1 1,-1 0-1,1 1 1,0-1-1,0 0 1,0 0-1,-1 0 0,1 0 1,0 0-1,0 0 1,0 0-1,0 0 1,-1 0-1,1 0 1,0-1-1,0 1 1,0 0-1,-1 0 1,1-1-1,1 0 1,-2 1-3,0 0 0,0 0 0,0 0 0,0 0 1,0 0-1,1 0 0,-1-1 0,0 1 0,0 0 1,0 0-1,0 0 0,0 0 0,0 0 0,0 0 0,0 0 1,0-1-1,0 1 0,0 0 0,0 0 0,0 0 1,0 0-1,0 0 0,0 0 0,0-1 0,0 1 0,0 0 1,0 0-1,0 0 0,0 0 0,0 0 0,0 0 1,0 0-1,0-1 0,0 1 0,0 0 0,-1 0 0,1 0 1,0 0-1,0 0 0,0 0 0,0 0 0,0 0 1,0 0-1,0-1 0,0 1 0,0 0 0,-1 0 1,1 0-1,0 0 0,0 0 0,0 0 0,0 0 0,0 0 1,0 0-1,-1 0 0,1 0 0,0 0 0,-5 1-16,1 0-1,-1 0 1,1 0 0,-1 1-1,1 0 1,-1 0-1,1 0 1,0 0-1,0 1 1,0-1-1,-4 5 1,-17 20-134,6-5 68,7-10-6,2 0 1,-1 1 0,-13 23-1,20-30 52,0 1 1,1 0-1,-1 0 0,2 0 1,-1 0-1,1 1 0,0-1 1,1 1-1,-2 14 0,3-20 27,1 1 0,0-1-1,-1 1 1,1-1 0,0 1-1,0-1 1,0 0-1,1 1 1,-1-1 0,1 0-1,-1 0 1,1 0 0,0 0-1,2 3 1,1-1 27,0 1 1,0-1-1,0 0 0,1-1 0,5 4 1,-6-5-2,0-1-1,0 1 1,-1-1 0,1 0 0,0 0 0,0-1-1,0 0 1,1 0 0,-1 0 0,0 0 0,0-1 0,0 0-1,8-2 1,-6 1 19,0 0 0,0-1-1,-1 1 1,1-1-1,-1-1 1,0 1 0,1-1-1,-2 0 1,10-8 0,0-4-5,-2 0 0,0-1 0,0-1 0,-2 0 0,12-25 0,40-104 258,-24 51-220,-27 70-54,50-132-133,-57 140 87,0 0 0,-1 0 0,-2-1 1,1 1-1,-2-1 0,-1 0 0,-1-19 0,1 37 18,-1 0-1,1-1 0,0 1 1,0-1-1,-1 1 0,1 0 1,-1 0-1,1-1 0,-1 1 1,1 0-1,-1 0 0,0 0 1,0-1-1,0 1 0,1 0 1,-1 0-1,0 0 0,0 0 1,-2-1-1,2 2-1,0 0-1,0-1 1,0 1 0,0 0 0,1 0-1,-1 0 1,0 0 0,0 0-1,0 0 1,0 0 0,0 0 0,0 0-1,1 0 1,-1 0 0,0 0 0,0 1-1,0-1 1,0 0 0,1 1 0,-1-1-1,0 1 1,0-1 0,1 1-1,-1-1 1,0 1 0,1-1 0,-1 1-1,0 0 1,1-1 0,-1 1 0,1 0-1,-1 1 1,-4 4-34,1 2 0,0-1 0,-6 13 0,2-3 12,-1 3-76,-32 71-7,36-77 69,1 0 0,0 1 1,1 0-1,-2 25 0,8 71-49,0-32 43,-3-62 53,1-1 1,0 1 0,2-1 0,0 0-1,9 30 1,-8-37 22,-1 0-1,1 0 1,1-1 0,0 1 0,0-1 0,0 0-1,1-1 1,0 1 0,1-1 0,0 0-1,10 8 1,-14-13 17,-1-1 0,1 1 0,0 0 0,0-1 0,0 0 0,0 0 0,0 0 0,0 0 0,0 0 0,0 0 0,0-1 0,0 0 0,0 1 0,4-1 0,-2-1-1,0 0 0,0 1 0,0-2-1,0 1 1,0-1 0,0 1-1,9-6 1,-2 0 3,-1 0 0,1-1 0,-1-1 1,-1 0-1,17-17 0,-19 17-15,-1 0 1,1 0-1,-1-1 1,-1 0 0,0-1-1,-1 0 1,1 1-1,-2-2 1,0 1 0,0 0-1,-1-1 1,-1 0 0,0 0-1,0 0 1,-1 0-1,-1-23 1,-6 14-118,6 20 81,0 0 1,0 1-1,-1-1 0,1 0 0,0 1 1,-1-1-1,1 1 0,0-1 0,-1 0 1,1 1-1,-1-1 0,1 1 0,-1-1 1,1 1-1,-1 0 0,1-1 0,-1 1 1,1-1-1,-1 1 0,0 0 0,1-1 1,-1 1-1,0 0 0,1 0 0,-1 0 1,0 0-1,1-1 0,-1 1 0,0 0 1,1 0-1,-1 0 0,-1 1 0,-1 0-31,0 0 0,0 1-1,0 0 1,0 0 0,1 0 0,-1 0-1,1 0 1,-1 0 0,1 1-1,0-1 1,0 1 0,0-1 0,0 1-1,0 0 1,0 0 0,1 0-1,0 0 1,-2 5 0,-1 4-15,0 0 0,1 0 0,1 0 0,-1 13 0,2-16 72,2-1-1,-1 1 1,1 0-1,0-1 0,1 1 1,0 0-1,0-1 1,1 0-1,0 1 1,0-1-1,1-1 0,0 1 1,1 0-1,-1-1 1,1 0-1,1 0 1,0 0-1,0-1 0,0 0 1,0 0-1,1 0 1,0-1-1,0 0 1,16 8-1,-17-11 63,0-1 1,0 1-1,0-1 0,0 0 1,0-1-1,0 1 0,0-1 1,0 0-1,1-1 0,-1 1 1,0-1-1,0 0 0,0-1 1,0 0-1,7-3 0,-8 3-27,0-1 0,-1 1-1,0-1 1,0 0 0,0-1-1,0 1 1,0-1 0,-1 1-1,1-1 1,-1 0 0,4-6-1,4-8 8,12-28 0,-13 26-114,61-122-132,-66 135-48,-5 11-80,0 11 188,1-1 115,0 1 0,-2 0 1,-1 19-1,-1 0 102,2-2-139,-2-1 1,-7 32 0,7-52 110,0 1 0,-1-1-1,0 0 1,0 0 0,-1 0-1,-1-1 1,1 0 0,-13 16-1,15-23-33,1-1 0,0 0 0,-1 0 0,0 1 0,1-2 1,-1 1-1,0 0 0,0-1 0,0 1 0,0-1 0,0 0 0,-1 0 0,1 0 0,0 0 0,-1 0 0,1-1 0,0 0 0,-1 0 0,1 0 0,0 0 0,-1 0 0,1 0 0,0-1 0,-1 0 0,1 0 0,0 0 0,0 0 0,0 0 1,0 0-1,-4-3 0,4 2-9,1 1 0,-1-1 0,1 0 1,0 0-1,-1 0 0,1 0 0,0 0 1,-2-4-1,3 5-15,1 1 0,0-1 0,0 1 0,0-1 0,-1 0 0,1 1 0,0-1 0,0 0 0,0 0 0,0 1 0,0-1 0,0 0 0,0 1 0,0-1 0,0 0 0,1 1 0,-1-1 0,0 0 0,0 1 0,0-1 0,1 0 0,-1 1 0,0-1 0,1 1 0,-1-1 0,1 0 0,-1 1 0,1-1 0,-1 1 0,1 0 0,-1-1 0,1 1 0,-1-1 0,1 1 0,0 0 0,-1-1 0,2 1 0,13-9-29,1 2 0,17-7 0,-19 11-222,2-2 702,-15 5-754,-1 0 0,0-1 0,1 1 0,-1 0 1,1 0-1,-1 0 0,0-1 0,1 1 0,-1 0 0,3-5-3586,-3 5 3586,1-1 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7:12.31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13 3392,'-8'-4'1536,"8"-1"-1312,0 1 288,0 8-64,8-4-352,1 0-192,5 0 32,-3 0-608,-3 5 384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0:58.7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442 5 4480,'4'-4'4900,"-6"5"-4744,-2 4 81,1 0-1,-1 0 1,1 0 0,-3 7 0,-12 48 1337,-13 73 0,-8 27-450,-32 46 377,-21 71-91,5-12-173,84-256-1204,-7 16 163,-25 42 1,18-37 55,15-25-2,-1-1-1,0 1 1,0-1-1,-6 6 1,16-50 2038,-2 24-2335,1 2 0,0-1 0,1 1 0,0-1 0,10-12 1,-5 7-57,17-26 29,2 1 0,2 2 1,2 2-1,1 0 0,51-41 0,-76 72 50,-1 1-96,19-13-1,-26 20 52,0 0 0,0 0 0,0 1 0,0-1 0,1 1 0,-1 0 0,0 0 0,1 0 0,-1 0 0,1 1 0,3-1 0,-6 2 31,0-1 1,0 1-1,0 0 1,0 0-1,0 0 1,-1 0-1,1 0 1,0 0-1,-1 0 1,1 0-1,0 1 0,0-1 14,1 4 14,-1 0-1,1 0 1,-1-1-1,0 1 1,0 0-1,-1 0 1,1 0 0,-1 9-1,0 9 9,3 98 206,0 8-93,-1-114-127,7 22 0,-1-1 165,-8-34-129,0 0-1,1-1 0,-1 1 0,0-1 0,1 1 0,-1-1 0,1 0 1,-1 1-1,1-1 0,0 1 0,0-1 0,0 0 0,0 0 0,0 1 1,0-1-1,0 0 0,0 0 0,0 0 0,0 0 0,1 0 1,-1 0-1,2 0 0,-1 0 13,0-1 0,0 1 0,1-1 0,-1 0 0,0 1 0,0-1 0,1 0 0,-1-1 0,0 1 0,0 0 1,1-1-1,-1 1 0,3-2 0,6-2 69,0-1 1,0 0-1,0-1 1,12-9-1,-22 14-100,377-275 500,-359 261-408,0-1 1,-1 0-1,30-36 0,-41 45-81,-6 6-23,0 0-1,0 0 1,0 0-1,0 0 1,0-1-1,0 1 1,0 0 0,0 0-1,-1-1 1,1 1-1,-1-1 1,1 1-1,-1-1 1,1-1-1,-1 3 3,0 0-1,0 0 1,0-1-1,0 1 1,0 0-1,0 0 1,0 0-1,0-1 1,0 1-1,-1 0 0,1 0 1,0 0-1,0 0 1,0 0-1,0-1 1,0 1-1,-1 0 1,1 0-1,0 0 1,0 0-1,0 0 1,0 0-1,-1 0 1,1-1-1,0 1 0,0 0 1,0 0-1,-1 0 1,1 0-1,0 0 1,0 0-1,0 0 1,-1 0-1,1 0 1,0 0-1,0 0 1,0 0-1,-1 0 1,1 0-1,0 1 0,-9 1-249,-4 4 164,0 0 0,1 1 1,-1 0-1,2 1 0,-1 1 1,1 0-1,-16 16 0,0 5-46,-35 52 0,49-62 145,1 1 0,0 1 0,-16 41 0,26-54-13,-1-1 0,1 1 0,1-1 0,-1 1 0,2 0 0,-1 0 0,1 0 1,0-1-1,1 1 0,0 0 0,2 9 0,-1-16 40,-1 1-1,0 0 1,0-1 0,1 1-1,0-1 1,-1 1-1,1-1 1,0 0 0,0 0-1,0 1 1,4 1 0,-5-2 14,1-1 1,0 0-1,0 0 1,0 1-1,0-1 1,0 0-1,0 0 1,0-1-1,0 1 1,0 0-1,0-1 1,0 1-1,0-1 1,1 0-1,-1 0 1,3 0-1,1-1 18,0-1 0,0 1 0,0-1 1,0-1-1,0 1 0,0-1 0,-1 0 0,0-1 0,1 1 0,8-9 0,-2 0 31,0 1 1,-1-2 0,9-13-1,-4 2-22,-1-1 0,-1-1 0,21-51 0,17-85 120,-48 144-756,2-3-557,-8 27 1042,0 0 0,0 0 0,1 0 0,0 1-1,0-1 1,0 0 0,1 1 0,0 5 0,0 9-9,-1 5 116,1-1-1,1 0 1,1 0-1,2 0 1,10 39-1,-12-56-3,1 6 48,1 0 0,0 0 0,1-1 0,10 19 0,-15-30-45,1-1-1,0 0 1,0 0-1,-1 0 1,1 1-1,0-1 1,0 0-1,0 0 1,0 0-1,0-1 1,0 1-1,0 0 1,1 0-1,-1-1 1,0 1-1,0 0 1,1-1-1,-1 1 1,0-1-1,1 0 1,-1 1-1,0-1 1,1 0-1,-1 0 1,0 0-1,1 0 1,-1 0-1,1 0 1,-1 0-1,0 0 1,1-1-1,-1 1 1,0-1-1,1 1 1,-1-1-1,2 0 1,2-2 33,-1 0 0,1 0 0,-1 0 0,1-1 0,-1 1 0,0-1 1,5-7-1,20-28 198,31-58 1,-7 11-120,-23 39-137,19-26-58,-46 70 31,-2 2-21,1-1 1,-1 1-1,0-1 0,0 0 0,0 0 1,0 0-1,0 1 0,0-1 1,0 0-1,1-3 0,-3 42-522,0-2 453,1 1 1,10 62-1,-8-88 153,1 6 36,0 0 0,1 0-1,1 0 1,0-1 0,12 22-1,-17-35-46,1-1 0,0 0 0,0 0 0,0 1 0,0-1 0,0 0 0,0 0 0,0 0 0,0 0-1,0 0 1,1 0 0,-1-1 0,0 1 0,1 0 0,-1-1 0,0 1 0,1-1 0,-1 1 0,1-1 0,1 1-1,0-1-1,-1 0 0,1 0 0,0-1 0,-1 1-1,1 0 1,-1-1 0,1 0 0,0 1 0,-1-1-1,4-2 1,3-2 34,0 0-1,0-1 1,-1 0-1,13-12 1,16-19 5,-3-1 0,-1-1 0,46-73 0,-62 89-85,1 1 0,41-40 0,-39 43-161,-20 18 162,1 1 1,-1-1 0,1 0 0,-1 1-1,1-1 1,-1 1 0,1 0-1,0-1 1,-1 1 0,1-1 0,-1 1-1,1 0 1,0 0 0,0-1 0,-1 1-1,1 0 1,0 0 0,-1 0 0,1 0-1,0 0 1,0 0 0,-1 0 0,1 0-1,0 0 1,-1 0 0,1 0 0,0 0-1,0 0 1,-1 1 0,2-1-1,0 2-11,0-1-1,1 1 0,-1 0 0,0 0 0,0 0 0,3 5 0,14 12 186,8 3-152,-20-15 1,1-1 0,1 0-1,-1 0 1,12 5 0,-16-9 36,1-1 0,-1 0 0,0 0 0,0 0 0,0 0 0,1-1 0,-1 0 0,0 0 0,1 0 0,-1-1 0,0 1 0,0-1 0,1 0 0,-1 0 0,0 0 0,0-1-1,4-1 1,0-1 25,0 0 0,0-1-1,0 0 1,-1 0 0,1-1-1,-1 1 1,7-9 0,-5 4-3,0-1 0,-1 0 0,0 0 0,10-21 0,-14 25-93,0-1-1,-1 0 0,-1-1 0,1 1 0,-1 0 1,0-1-1,-1 1 0,1-14 0,-2 22 11,0-1-1,0 0 1,0 0-1,0 0 1,0 0-1,0 0 1,0 0-1,0 1 1,0-1-1,-1 0 1,1 0-1,0 0 1,0 0-1,-1 0 1,1 1-1,-1-1 1,1 0-1,-1 0 1,1 1-1,-1-1 1,1 0-1,-1 1 1,0-1-1,1 0 1,-1 1-1,0-1 1,1 1-1,-1-1 1,0 1-1,0 0 1,0-1-1,1 1 0,-1 0 1,0-1-1,0 1 1,0 0-1,0 0 1,0 0-1,0 0 1,1 0-1,-1 0 1,-2 0-1,0 1-24,0-1-1,0 1 0,1 0 0,-1 0 0,0 0 1,0 0-1,0 0 0,1 1 0,-1 0 1,1-1-1,-4 4 0,-12 12-13,-25 28-1,38-38 64,0-1 0,1 1 0,0 1-1,0-1 1,0 0 0,1 1 0,0 0-1,1 0 1,0 0 0,0 0 0,1 0-1,0 0 1,0 0 0,1 1 0,0-1 0,2 14-1,-1-13 63,1 0 0,0 0 0,0 0-1,1 0 1,1-1 0,-1 1 0,1-1-1,1 0 1,-1 0 0,1-1 0,1 1 0,0-1-1,0 0 1,11 10 0,-6-8-13,0-1 0,0 0 0,1-1 0,0 0 0,0-1 0,1-1 0,-1 0 0,1 0 0,1-1 0,-1-1 0,0 0 0,20 1 0,-15-3 9,1-1 1,-1-1 0,1 0 0,-1-2 0,0 0 0,1-1 0,-2 0 0,29-12 0,-6-2-441,7-3-3795,-28 17 2388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4:24.69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37 1397 4480,'-7'3'876,"0"1"1,-12 9-1,19-13-793,0 0 0,0 0 1,-1 0-1,1 0 0,0 0 0,0 0 0,0 0 0,-1 1 0,1-1 1,0 0-1,0 0 0,0 0 0,0 0 0,-1 0 0,1 1 1,0-1-1,0 0 0,0 0 0,0 0 0,0 1 0,0-1 0,0 0 1,0 0-1,0 1 0,0-1 0,0 0 0,-1 0 0,1 0 0,0 1 1,0-1-1,1 0 0,-1 0 0,0 1 0,0-1 0,0 0 1,0 1-1,9 0 3282,13-5-671,-14 2-2395,0-1 0,-1 0 0,0-1 0,0 0 1,0 0-1,11-9 0,37-34 633,-49 40-801,43-41 58,-2-3-1,-3-2 1,-2-1 0,-3-3-1,-2-1 1,-2-1 0,31-77-1,50-148-107,-97 228-5,-3 0 0,-2-1 0,8-69-1,-20 101-2,-1-1-1,-1 1 1,-2 0-1,-6-39 1,7 59-95,0 0-1,0 0 1,-1 0 0,0 0-1,0 0 1,0 0 0,-1 1 0,1-1-1,-1 1 1,-5-7 0,7 10 6,0 0 1,0 0 0,0 0-1,0 0 1,0 0 0,0 0 0,0 0-1,-1 0 1,1 0 0,0 0-1,-1 1 1,1-1 0,-1 1-1,1-1 1,0 1 0,-1-1-1,1 1 1,-1 0 0,1 0 0,-1-1-1,1 1 1,-1 0 0,0 1-1,1-1 1,-1 0 0,1 0-1,-1 1 1,1-1 0,0 0-1,-1 1 1,1 0 0,-1-1 0,1 1-1,0 0 1,-1 0 0,1 0-1,-2 1 1,-4 5-44,0 0 0,0 0 0,1 1 0,-10 14 0,10-14 34,-11 19 11,0 1 0,2 1 1,1 0-1,2 1 0,-11 37 0,-29 158-20,6 115 338,44-310-230,1 0 0,2 0 0,1 0 1,1 0-1,1 0 0,2 0 0,1-1 0,2 0 0,18 44 0,-25-68-45,1 0 0,-1 0 0,1-1-1,1 1 1,-1-1 0,0 1 0,6 4 0,-7-7 1,1-1 1,-1 1 0,0-1 0,0 1-1,1-1 1,-1 0 0,0 0 0,1 0-1,-1 0 1,1 0 0,0-1 0,-1 1 0,1-1-1,-1 1 1,1-1 0,0 0 0,3-1-1,6 0 17,-1-1-1,1-1 0,-1 0 1,1 0-1,19-10 0,49-31 197,-4 1-118,197-74-323,-269 115 175,0 1-1,0-1 1,0 1-1,0 0 1,1 0-1,-1 1 1,0-1-1,0 1 1,0 0-1,1 0 0,-1 0 1,0 1-1,0 0 1,0-1-1,1 2 1,4 1-1,-9-3 28,1 0-1,-1 0 0,0 0 1,0 0-1,0 0 0,0 0 1,0 0-1,0 1 0,1-1 1,-1 0-1,0 0 0,0 0 1,0 0-1,0 0 0,0 0 1,0 1-1,0-1 0,0 0 1,0 0-1,0 0 0,0 0 1,0 0-1,0 1 0,1-1 1,-1 0-1,0 0 0,0 0 1,0 0-1,-1 0 0,1 1 1,0-1-1,0 0 0,0 0 1,0 0-1,0 0 0,0 1 1,0-1-1,0 0 0,0 0 1,0 0-1,0 0 1,0 0-1,0 0 0,-1 1 1,1-1-1,0 0 0,0 0 1,0 0-1,0 0 0,0 0 1,0 0-1,-1 0 0,1 0 1,-9 6 98,-4-4-110,-22 5-88,-53 15 0,75-17 83,1-1-1,0 2 0,1 0 1,-1 0-1,1 1 0,0 1 0,-18 16 1,20-15-9,0 1 0,1 0 0,0 0 0,0 1 0,1 0 0,1 0 1,-8 17-1,11-21 34,1 0 1,-1 0 0,1 0 0,0 1-1,1-1 1,0 0 0,0 1 0,0-1-1,1 1 1,0-1 0,1 0-1,0 1 1,0-1 0,3 11 0,-3-15 12,0 0 0,0-1 0,0 1 0,1-1 0,-1 1 0,1-1 0,-1 1 0,1-1 0,0 0 0,0 1 1,0-1-1,0 0 0,0-1 0,0 1 0,1 0 0,-1-1 0,1 1 0,-1-1 0,1 1 0,0-1 0,-1 0 0,1 0 0,0-1 1,0 1-1,0 0 0,-1-1 0,1 0 0,0 0 0,0 0 0,0 0 0,0 0 0,0 0 0,0-1 0,-1 1 0,1-1 1,4-1-1,-1-1 52,1-1 0,-1 0 0,0 0 0,0 0 0,0-1 1,0 1-1,5-7 0,4-6-15,14-19 0,-10 9 57,-2 0 1,24-52-1,-18 31-205,-8 17 36,-1-1 0,12-40 1,-24 62-222,-2 9 80,0 2-4,-5 18-130,4-11 322,0-1 0,1 0-1,0 0 1,1 1 0,-1-1-1,4 13 1,16 44 125,-15-50-194,-2-7 115,0 0 0,0 0 0,0 0 1,1-1-1,0 0 0,7 10 0,-10-14-14,0-1 0,1 0 0,-1 0 1,0 0-1,0 0 0,1 1 0,-1-2 0,0 1 0,1 0 1,-1 0-1,1 0 0,-1-1 0,1 1 0,0 0 0,-1-1 1,1 0-1,-1 1 0,1-1 0,0 0 0,-1 0 0,1 0 0,0 0 1,-1 0-1,1 0 0,0-1 0,-1 1 0,1 0 0,0-1 1,-1 1-1,1-1 0,-1 0 0,1 1 0,-1-1 0,3-2 1,5-4 56,-1-1 0,0 1 0,8-11 0,5-4-52,63-52-2,-56 52-40,-2-1 0,0-1 0,39-49 0,-64 72-471,-2 8 189,-7 17 101,1-4 214,6-15-8,0 0 1,1 0-1,-1 0 1,1 0-1,0 0 1,1 0-1,-1 0 1,1 0-1,0 0 1,0 0-1,0 0 1,1 0-1,0-1 1,0 1-1,0-1 0,0 1 1,1-1-1,0 0 1,0 0-1,0 0 1,5 5-1,1 1-1,0-2 0,1 1 0,0-1 0,1-1 0,0 0 0,22 11 0,-21-12 39,0-1 1,0-1-1,22 6 0,-27-9-27,0 0-1,-1-1 1,1 0-1,0 0 1,-1 0-1,1-1 1,0 0-1,-1 0 0,8-2 1,6-4 20,0-1 0,0-1 0,0 0 0,26-18 0,68-58 347,-102 76-381,19-22 1,-27 27-17,-1 0 1,0-1-1,1 0 0,-2 1 1,1-1-1,0 0 0,2-10 1,-4 15-5,-1-1 1,0 1-1,0-1 1,1 1 0,-1-1-1,0 1 1,0-1-1,0 1 1,0-1 0,0 1-1,0-1 1,1 1-1,-1-1 1,0 1 0,0-1-1,-1 1 1,1-1-1,0 1 1,0-1 0,0 1-1,0-1 1,0 1-1,-1-1 1,1 1 0,0-1-1,0 1 1,-1 0-1,1-1 1,0 1 0,0-1-1,-1 1 1,1 0-1,-1-1 1,1 1 0,0 0-1,-1-1 1,1 1-1,-1 0 1,1 0 0,-1-1-1,1 1 1,-1 0-1,1 0 1,-1 0 0,1 0-1,-1-1 1,1 1-1,-1 0 1,1 0 0,-1 0-1,1 0 1,-1 0-1,1 1 1,-1-1 0,1 0-1,-1 0 1,1 0-1,-1 0 1,1 0 0,-1 1-1,-3 0-35,0 0 0,0 1-1,0-1 1,0 1 0,0 0-1,-5 4 1,-2 3 8,1-1 0,0 1-1,1 1 1,0 0 0,0 0 0,-13 22 0,18-26 36,1 1 1,0 0 0,0 0-1,1 0 1,-1 0-1,1 0 1,1 0 0,0 1-1,0-1 1,0 1 0,1-1-1,0 1 1,2 13 0,-1-11-13,1 5 24,7 22 0,-8-34-2,-1 0-1,1 0 1,0 0-1,1-1 0,-1 1 1,0 0-1,1-1 1,0 1-1,-1-1 1,1 0-1,0 1 0,0-1 1,0 0-1,4 2 1,-5-3 4,0-1 1,1 1-1,-1-1 0,0 1 1,0-1-1,1 0 1,-1 1-1,0-1 1,1 0-1,-1 0 1,0 0-1,1 0 1,-1 0-1,0 0 1,1-1-1,-1 1 1,0 0-1,0-1 1,1 1-1,-1-1 1,0 1-1,0-1 1,0 1-1,1-1 1,-1 0-1,0 0 1,0 0-1,2-1 0,1-3 85,1 0-1,-1-1 0,1 1 1,4-10-1,4-5 64,47-82 13,-50 82-179,0-1 1,-1-1 0,6-25-1,-13 31-211,-3 9-10,1 7 211,0 0 0,0-1 0,0 1 0,-1 0 1,1 0-1,0 0 0,0 0 0,0 0 0,0 0 0,0 0 1,0 0-1,0 0 0,0 0 0,0 0 0,0-1 0,0 1 1,0 0-1,0 0 0,0 0 0,0 0 0,0 0 0,0 0 1,-1 0-1,1 0 0,0 0 0,0 0 0,0 0 0,0 0 1,0 0-1,0 0 0,0 0 0,0 0 0,0 0 0,0 0 1,-1 0-1,1 0 0,0 0 0,0 0 0,0 0 0,0 0 1,0 0-1,0 0 0,0 0 0,0 0 0,0 0 0,0 0 1,0 0-1,-1 0 0,1 1-22,-1 0 1,1 0-1,0 0 1,-1-1-1,1 1 0,-1 0 1,1 0-1,0 0 1,0 0-1,0 0 1,0 0-1,0 1 0,-1 3-34,-58 287-68,9-31 318,43-232-193,-18 44 0,19-58 28,-1-1 0,0 0 0,-1 0 0,-16 21 0,21-31 14,0-1 0,-1 1 0,1-1 0,-1 1 0,0-1 0,0 0 0,0 0 0,-1-1 0,1 1 0,0-1 0,-1 0 0,0 0 0,0-1 0,1 1 0,-1-1 0,0 0 0,0 0 0,0-1 0,0 1 0,0-1 0,0-1 0,0 1 0,0 0 0,0-1 0,0 0 0,0 0 0,0-1 0,0 1 0,0-1 0,1 0 0,-1-1 0,1 1 0,0-1 0,-6-3 0,9 5-30,-1-1 0,1 1 0,-1 0 0,1 0 0,0-1 0,-1 1 0,1-1 1,0 1-1,0-1 0,0 1 0,0-1 0,0 0 0,0 0 0,1 1 1,-1-1-1,1 0 0,-1 0 0,1 0 0,0 0 0,-1 0 0,1 1 0,0-1 1,0 0-1,0 0 0,1 0 0,-1 0 0,0 0 0,1 0 0,0-2 1,1-1-25,1 1 1,-1 0 0,1 0 0,0 1 0,0-1 0,0 0 0,0 1 0,1 0 0,5-5 0,39-23-156,-38 25 181,25-12-25,0 1 1,41-12 0,-42 16 123,189-84-232,-197 83 196,0-1-1,-1-2 0,-1 0 1,0-2-1,-2 0 1,23-25-1,-28 26-21,-2-1 0,1 0-1,-2-2 1,-1 1 0,-1-2-1,0 0 1,9-27 0,-19 43-49,-1 1 0,0-1 0,0 0 0,0 0 0,-1 0 0,0 0 1,0 0-1,-1 0 0,1 0 0,-1 0 0,-3-9 0,4 13-19,-1 0-1,0 0 1,0 0-1,0 0 0,1 0 1,-2 0-1,1 0 1,0 0-1,0 0 1,-1 1-1,1-1 0,-1 0 1,1 1-1,-1-1 1,0 1-1,1 0 0,-1-1 1,0 1-1,0 0 1,0 0-1,0 0 1,0 0-1,0 1 0,-1-1 1,1 1-1,0-1 1,0 1-1,0 0 0,-1-1 1,1 1-1,0 0 1,0 0-1,-3 1 1,2-1 45,1 1 0,-1-1 1,0 1-1,1 0 0,-1 0 1,1 0-1,-1 0 0,1 0 1,-1 0-1,1 1 0,0-1 1,0 1-1,0 0 0,0-1 1,0 1-1,0 0 0,0 0 1,0 0-1,1 1 0,-1-1 1,1 0-1,-1 1 0,1-1 1,0 1-1,0-1 1,0 1-1,1-1 0,-1 1 1,0 0-1,1 4 0,-1 0 76,1 0-1,0 1 1,1-1-1,-1 0 1,2 0-1,-1 1 1,1-1-1,0 0 1,0 0-1,6 10 1,-3-7-13,0 0 1,1-1 0,0 1-1,1-1 1,0 0 0,16 15-1,-17-19-73,-1-1 1,1 0-1,0 0 0,0 0 0,0-1 0,0 0 0,1 0 0,-1 0 1,1-1-1,0 0 0,0 0 0,10 0 0,-9-1-321,1-1-1,0-1 1,11-1 0,32-6-614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7:12.67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39 117 5152,'-39'0'2336,"50"-3"-2048,-3-2 1760,12 5-1184,22-9 352,5 5-704,19-4 384,1 4-512,4-8-64,-1 3-192,11-8-96,-1 8 0,11-3 32,-11 3-32,-4-3-3904,-5 8 2144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7:14.35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225 354 2240,'0'-1'97,"0"1"0,0-1 0,0 1 0,0-1 0,0 1 0,0-1 0,0 1 0,1-1 0,-1 1 0,0-1 0,0 1 0,0 0 0,0-1 0,1 1 0,-1-1 0,0 1 0,0 0 0,1-1 0,-1 1 0,0 0 0,1-1 0,-1 1 0,0 0 0,1-1-1,-1 1 1,1 0 0,-1 0 0,0-1 0,1 1 0,0 0 0,1-1 678,-16 2 2447,11-1-3142,1-1-1,-1 1 1,1 0 0,-1 0-1,1 1 1,0-1-1,-1 0 1,1 1 0,-1-1-1,1 1 1,0 0 0,0 0-1,-1 0 1,1 0-1,-2 2 1,-17 17 318,2 2 0,0 0 1,-23 37-1,23-31-12,8-11-161,0 1 0,2 0 0,0 0 0,-9 27 0,18-43-187,-1-1 1,1 1-1,-1-1 1,1 1-1,0-1 0,-1 1 1,1 0-1,0-1 1,0 1-1,0-1 1,0 1-1,0-1 0,1 1 1,-1-1-1,0 1 1,2 1-1,-2-2 28,1 0 0,-1 0-1,1 0 1,0 0 0,-1 0 0,1 0 0,0-1 0,0 1-1,0 0 1,0-1 0,0 1 0,0 0 0,0-1-1,0 1 1,0-1 0,0 1 0,2-1 0,-1 1 24,1-1 1,-1 1-1,1-1 1,0 0-1,0 0 1,-1 0-1,1 0 1,0-1-1,-1 1 1,1-1-1,0 0 1,-1 1-1,1-1 1,-1-1-1,1 1 1,-1 0-1,3-2 0,0-1 0,0-1 0,-1 1-1,1 0 1,-1-1-1,0 0 1,-1 0-1,1 0 1,-1-1-1,0 1 1,4-12 0,-2 4-31,-1-1 0,0 1 0,2-23 0,-2-30-11,-3 35 250,0 39-345,0-1 0,1-1 0,3 9 0,5 19 113,-7-24-2,1 1 1,8 17-1,-1-3 52,-9-20-37,1 0-1,-1-1 1,1 0 0,0 1-1,0-1 1,1 0 0,4 4-1,-7-7-38,0 1 0,1-1 0,-1 0-1,0 0 1,1 0 0,-1 0 0,1 0-1,0 0 1,-1 0 0,1 0 0,0 0 0,0-1-1,-1 1 1,1-1 0,0 1 0,0-1 0,0 0-1,0 0 1,-1 0 0,1 0 0,0 0-1,0 0 1,2-1 0,5-2 88,-1-1 0,0-1 0,0 1 0,-1-1 0,1-1 0,-1 1-1,0-1 1,7-9 0,1-2-10,-1 0-1,14-23 1,49-87 337,-19 29-425,-32 58 32,31-53-63,-50 79-14,-1 0-1,0 0 1,-1-1 0,7-30-1,-10 25-65,-2 20 78,0 0 0,0 0 0,-1 0 0,1 0 1,0 0-1,0 0 0,0 0 0,0 0 0,0 0 0,0 0 0,0 0 0,0 0 0,0 0 0,0 0 0,0 0 0,0 0 1,0 0-1,0 0 0,0 0 0,0 0 0,0 0 0,-1 0 0,1 0 0,0 0 0,0 0 0,0 0 0,0 0 0,0 0 0,0 0 1,0 0-1,0 0 0,0 0 0,0 0 0,0 0 0,0 0 0,0 0 0,0 0 0,0 0 0,0 0 0,0 0 0,0 0 1,0-1-1,0 1 0,0 0 0,0 0 0,0 0 0,0 0 0,0 0 0,0 0 0,0 0 0,0 0 0,0 0 0,0 0 0,0 0 1,0 0-1,0 0 0,0 0 0,0 0 0,0 0 0,0 0 0,0-1 0,0 1 0,0 0 0,0 0 0,0 0 0,0 0 1,0 0-1,0 0 0,-4 11-211,0-1 209,2 0-1,-1 0 0,1 0 0,1 1 0,0-1 0,0 0 1,1 1-1,0-1 0,1 1 0,3 12 0,33 173 146,-27-153-117,3 0 0,26 59-1,-37-96 88,1-1 1,0 1-1,1-1 0,4 6 0,-7-10-174,-1 0 1,1 0-1,0-1 0,0 1 0,0 0 0,-1-1 0,1 1 1,0-1-1,0 1 0,0-1 0,0 1 0,0-1 1,2 1-1,-3-1-142,1 0 1,0 0-1,-1 0 1,1 0-1,-1 0 1,1 0-1,0-1 1,-1 1-1,1 0 1,-1 0-1,1 0 1,-1-1-1,1 1 1,0 0 0,-1-1-1,1 1 1,-1-1-1,0 1 1,1 0-1,-1-1 1,1 1-1,-1-1 1,0 1-1,1-1 1,-1 0-1,6-10-3239,2-3 1184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7:14.70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20 43 7136,'-19'-4'3648,"24"4"-1536,0 0-1248,4 0 992,10 0-1088,14-5 735,6 5-863,8-4-192,0-1-288,4-2-128,-2 7 0,-2-5 320,0 5-192,-10-9-512,1 6 192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7:15.47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252 47 1408,'0'-1'122,"0"0"1,0 0-1,0 0 1,1 0-1,-1 0 1,0 0-1,0 0 1,1 0-1,-1 0 1,1 0-1,-1 0 0,0 0 1,1 0-1,0 1 1,0-2-1,-1 2-18,1-1-1,-1 1 1,0 0-1,0 0 0,0 0 1,0 0-1,0-1 1,1 1-1,-1 0 1,0 0-1,0 0 1,0 0-1,0-1 1,0 1-1,0 0 0,0 0 1,0 0-1,0-1 1,1 1-1,-1 0 1,0 0-1,0-1 1,0 1-1,0 0 0,0 0 1,0 0-1,-1-1 1,1 1-1,0 0 1,0 0-1,0-1 1,0 1-1,0 0 0,0 0 1,0 0-1,0 0 1,0-1-1,-1 1 1,1 0-1,0 0 1,0 0-1,0 0 0,0-1 1,0 1-1,-1 0 1,1 0-1,0 0 1,0 0-1,0 0 1,-1 0-1,1 0 0,0-1 1,0 1-1,0 0 1,-1 0-1,1 0 1,-1 0 40,0 0 0,-1-1 0,1 1 0,0 0 0,0 0 0,0 0 0,0 0 0,-1 0 0,1 0 0,0 0 0,0 0 0,0 1 0,0-1 0,-1 0 0,1 1 0,0-1 0,-1 2 0,-18 8 800,6 3-417,0 0-1,1 1 1,0 1 0,-19 30 0,19-27-79,7-11-320,-63 96 1190,63-91-1158,0 0 1,1 0 0,0 1-1,0-1 1,2 1 0,-1 0-1,-1 17 1,5-28-112,0 0 0,-1 0 1,1 0-1,0 0 0,1 0 0,-1 1 0,0-1 1,1 0-1,-1 0 0,1 0 0,-1 0 1,1 0-1,0 0 0,0 0 0,0 0 1,0 0-1,0 0 0,0-1 0,1 1 1,-1 0-1,1-1 0,-1 1 0,1-1 1,0 1-1,-1-1 0,1 0 0,0 0 1,0 0-1,0 0 0,0 0 0,0 0 1,0 0-1,0-1 0,0 1 0,0-1 1,0 0-1,0 1 0,1-1 0,-1 0 1,0 0-1,0 0 0,0 0 0,0-1 1,0 1-1,1-1 0,1 0 0,2-2 24,0 1 0,0-2 0,-1 1 0,1 0 0,-1-1 0,0 0-1,0 0 1,0-1 0,0 0 0,-1 1 0,0-1 0,0-1 0,6-9-1,1-4 42,-2-1-1,14-35 0,-1-8-107,-2-1-1,12-69 0,-30 122-225,0 9 80,0 16 88,-1-1 160,1 5 5,2 0 0,0 0 0,1-1 1,14 34-1,-16-43-72,1 0 0,0-1 0,0 0 0,1 0 0,0 0 0,0 0 1,1-1-1,0 0 0,0 0 0,0 0 0,1-1 0,-1 0 0,9 4 1,-10-7-32,-1 0 0,0 0 1,1-1-1,-1 0 0,1 0 1,0 0-1,-1 0 0,1-1 1,0 0-1,-1 0 0,1 0 1,0 0-1,-1-1 0,9-1 1,-2-2-626,-1 1 1,1-1-1,-1-1 1,19-11-1,3-5-3651,30-24-1,-14 9 385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7:19.00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259 102 1824,'0'-1'87,"0"1"1,0-1-1,0 0 1,0 0-1,0 1 0,0-1 1,0 0-1,0 0 1,0 1-1,1-1 0,-1 0 1,0 0-1,1 1 1,0-2-1,1-6 3242,-2 8-3259,0-1 1,0 1 0,0 0-1,-1-1 1,1 1-1,0 0 1,0-1 0,0 1-1,0 0 1,0 0-1,-1-1 1,1 1 0,0 0-1,0 0 1,-1-1 0,1 1-1,0 0 1,0 0-1,-1 0 1,1-1 0,0 1-1,-1 0 1,1 0-1,0 0 1,0 0 0,-1 0-1,1 0 1,0 0-1,-1-1 1,1 1 0,0 0-1,-1 0 1,1 0-1,-1 1 1,-11 0 695,-22 1 407,24 1-1111,0 1-1,0 1 1,1-1-1,0 1 1,0 1-1,0 0 0,0 0 1,1 0-1,0 1 1,0 1-1,1-1 1,0 1-1,0 1 1,1-1-1,0 1 0,0 0 1,1 0-1,1 1 1,-1 0-1,1-1 1,1 1-1,-4 16 1,5-9 4,0 1 1,1 18 0,1-28-24,0 0 0,1-1 0,0 1 0,1 0 0,0-1 0,0 1 0,4 8 0,-6-14-5,1-1 0,0 0 0,0 0 0,-1 0 0,1 0 0,0 1 1,0-1-1,0 0 0,0 0 0,0-1 0,1 1 0,-1 0 0,0 0 0,0 0 1,1-1-1,-1 1 0,0-1 0,0 1 0,1-1 0,-1 1 0,1-1 1,-1 0-1,0 0 0,1 0 0,-1 0 0,1 0 0,-1 0 0,1 0 0,-1 0 1,0 0-1,1-1 0,-1 1 0,1 0 0,-1-1 0,0 0 0,1 1 1,-1-1-1,0 0 0,2-1 0,1-2 79,0-1 1,0 1 0,0-1-1,-1 0 1,0 0-1,0 0 1,3-9-1,14-44 262,-8 21-295,15-55 182,-22 73-115,-2 8-160,0 1 1,-1-1 0,1-19 0,-1 34-517,0-1 542,0 0 0,0 0 0,0 0 0,-1 0 0,1 1-1,-1-1 1,2 6 0,0 52 219,-2 1-1,-4-1 1,-1 1-1,-4-2 1,-15 62-1,16-95-75,0 0-1,-2-1 0,-1 0 0,-1-1 0,-15 25 0,24-46-96,-1 0 0,1 0 0,-1 0-1,0-1 1,-1 1 0,1-1 0,0 1 0,-1-1-1,0 0 1,0-1 0,0 1 0,0-1 0,0 1-1,-1-1 1,1-1 0,-1 1 0,-5 1 0,7-2-41,-1-1 0,1 0 0,0 0 1,-1 0-1,1 0 0,-5-1 0,6 1-18,1 0 0,0-1 0,0 1 0,0-1 0,-1 1-1,1-1 1,0 0 0,0 1 0,0-1 0,0 0 0,0 0-1,0 0 1,0 0 0,1 0 0,-1 0 0,0 0 0,0 0-1,1 0 1,-1 0 0,1 0 0,-2-2 0,2 1-11,0 1 1,0-1-1,0 1 1,1-1-1,-1 0 1,0 1-1,0-1 1,1 1-1,-1-1 1,1 1-1,0-1 1,-1 1-1,1-1 1,1-2-1,0 1-18,10-18 28,1 0 0,16-22 1,-26 40 2,53-67-168,-31 40 116,100-104 223,-125 134-178,200-192-132,-126 128 369,40-37-355,-121 141-644,3-10 839,2 1-1,1 39 0,2-35-82,0-23 37,1 0 1,0 0-1,1-1 0,0 1 0,1-1 0,6 15 1,-8-21 77,-1-4 191,5-9 335,-1 3-551,-1 0-1,1-1 1,-1 1-1,0-1 0,-1 0 1,1 0-1,-1 0 0,3-8 1,-1 2 29,16-33 100,8-18-168,23-37-71,-48 92 102,6-14-274,-6 17-109,-2 9-145,7 108 649,-3-52-158,-5-50-20,1 23 179,2-1-1,12 50 1,-16-81-163,2 4 612,1-8-345,1-5-183,0-1-43,-1 0 0,0 0 0,3-13-1,2-5-5,13-36-47,-8 23-6,33-69-1,-18 63-153,-28 45 115,0 1 0,0 0 0,0 0 0,0 0 0,0-1 0,0 1 0,1 0 1,-1 0-1,0 0 0,0-1 0,0 1 0,0 0 0,0 0 0,0 0 0,0 0 1,1-1-1,-1 1 0,0 0 0,0 0 0,0 0 0,0 0 0,1 0 0,-1-1 0,0 1 1,0 0-1,0 0 0,1 0 0,-1 0 0,0 0 0,0 0 0,0 0 0,1 0 1,-1 0-1,0 0 0,0 0 0,1 0 0,-1 0 0,0 0 0,0 0 0,1 0 1,7 1-80,-2 0 89,0 0 0,0 0 0,0 0 0,0 1 0,-1 0 0,1 0 0,-1 1 0,1 0 0,-1 0 0,0 0 0,6 5 0,-4-4 52,-1 0-1,0 0 0,1 0 0,0-1 0,0 0 0,13 3 1,-12-4 70,1 0 1,-1-1-1,1-1 0,-1 0 1,16-1-1,-22 1-85,0 0 0,0-1 0,0 1 0,1-1 0,-1 0 0,0 1 0,0-1 0,0 0 0,-1 0 0,1-1 0,0 1 0,0 0 0,0 0 0,-1-1 0,1 1 0,-1-1 0,1 0 0,-1 1 0,0-1 0,0 0 0,1 0 0,-1 0 0,0 0 0,-1 0 0,2-3 0,-1 2-3,0-1 1,-1 1 0,1-1 0,-1 1-1,0-1 1,0 1 0,0-1 0,-1 1-1,1 0 1,-2-4 0,2 5-33,-1 0 1,1 0 0,-1 0-1,0 1 1,0-1 0,1 0-1,-1 1 1,0-1 0,0 0-1,-1 1 1,1-1 0,0 1-1,0 0 1,-1-1-1,1 1 1,-1 0 0,1 0-1,-1 0 1,-2-1 0,2 1-29,0 1 1,0-1 0,0 1-1,0 0 1,0 0-1,1 0 1,-1 0 0,0 1-1,0-1 1,0 0 0,0 1-1,0-1 1,0 1-1,0 0 1,1 0 0,-1-1-1,0 1 1,1 0 0,-3 2-1,0 0 0,0 0-1,0 0 0,1 0 0,-1 1 1,1-1-1,-5 8 0,4-4 45,0 0-1,0 1 1,1-1-1,0 1 0,1 0 1,-1-1-1,1 1 1,1 0-1,0 1 0,0-1 1,0 0-1,1 0 1,0 0-1,1 0 0,0 0 1,0 1-1,1-1 1,0 0-1,0-1 0,1 1 1,0 0-1,5 8 1,-1-2 67,14 22 0,-18-32-28,0 0-1,0 0 0,0 0 0,0-1 0,1 1 0,-1-1 0,1 0 0,0 0 1,8 5-1,-10-8-10,1 1 0,-1-1 1,0 1-1,0-1 0,0 1 1,0-1-1,0 0 0,1 0 1,-1 0-1,0 0 0,0-1 1,0 1-1,0-1 0,0 1 1,1-1-1,-1 0 0,0 0 1,0 1-1,-1-1 0,1-1 1,0 1-1,3-2 0,3-4-10,0 0-1,0-1 1,9-11-1,-10 11-30,26-32 113,-11 14 16,34-34-1,-43 47-197,-10 10 39,0-1 1,1 1-1,-1 0 1,1 0-1,0 1 0,0-1 1,0 1-1,4-3 0,-7 5 33,-1 0-1,0 0 0,0 0 0,1 0 1,-1 0-1,0 0 0,0 0 0,1 0 1,-1 0-1,0 0 0,0 0 0,1 1 1,-1-1-1,0 0 0,0 0 0,1 0 1,-1 0-1,0 0 0,0 1 0,0-1 1,1 0-1,-1 0 0,0 0 0,0 1 1,0-1-1,0 0 0,1 0 0,-1 0 1,0 1-1,0-1 0,0 0 0,0 0 1,0 1-1,0-1 0,5 16-113,-2 19 263,-3-17-59,0 1-1,-1-1 0,-1 0 0,-7 28 1,8-39 344,2-9-103,7-17 34,-4 10-323,6-12-38,1-2 97,13-22 1,-20 39-175,-1 0 0,2 0-1,-1 1 1,1-1 0,0 1-1,0 0 1,0 1 0,9-6 0,-13 9 66,0 1 1,0-1 0,0 1-1,0 0 1,0 0 0,0 0-1,1 0 1,-1-1 0,0 1-1,0 1 1,0-1-1,0 0 1,0 0 0,0 0-1,0 1 1,0-1 0,0 0-1,0 1 1,1-1 0,-2 1-1,1-1 1,0 1 0,0 0-1,1 0 1,21 20-47,-8-6 82,1 0-1,0 0 1,1-2-1,23 15 1,-37-26-136,-1-1 1,1 0 0,0 1 0,-1-1-1,1 0 1,0 0 0,0-1-1,0 1 1,6 0 0,4-4-5481,-3-17-8556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7:19.34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52 58 4992,'-33'-24'2240,"23"11"-1952,5 5 576,5 2-544,-4-1-416,8 7 32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7:23.55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219 528 1984,'0'4'785,"0"-7"-370,0 2-251,0 1 1,0-1 0,0 1-1,0 0 1,0-1-1,0 1 1,-1-1-1,1 1 1,0 0-1,0-1 1,0 1-1,0 0 1,-1-1-1,1 1 1,0 0-1,0-1 1,-1 1 0,1 0-1,0-1 1,-1 1-1,1 0 1,0 0-1,-1 0 1,1-1-1,0 1 1,-1 0-1,1 0 1,-1 0-1,1 0 1,0-1-1,-1 1 1,1 0 0,-1 0-1,-20 2 1908,13 0-1730,-1 0 0,1 1 0,-14 7 0,12-5-189,1 0-1,0 1 0,0 0 1,0 1-1,1 0 1,0 0-1,0 1 0,0 0 1,1 0-1,1 1 0,-1 0 1,1 0-1,-6 15 1,6-13-118,2 1-1,-1 0 1,-3 17 0,8-26 4,-1-1-1,1 0 0,-1 1 0,1-1 0,0 1 0,0-1 0,0 1 1,0-1-1,0 0 0,0 1 0,1-1 0,0 1 0,-1-1 0,1 0 0,0 1 1,0-1-1,0 0 0,0 0 0,0 0 0,1 0 0,-1 0 0,1 0 1,-1 0-1,4 3 0,-4-5-4,0 1 0,0-1 0,0 1 0,0-1 1,0 1-1,0-1 0,0 1 0,0-1 0,1 0 0,-1 0 1,0 0-1,0 1 0,0-1 0,0 0 0,0 0 0,1-1 1,-1 1-1,0 0 0,0 0 0,0 0 0,0-1 0,0 1 0,0-1 1,1 1-1,-1-1 0,0 1 0,1-2 0,3-2 4,-1 1 0,1-1 0,-1 0 0,5-6 0,-1 1 117,16-16-19,0 0 1,-2-2-1,-1 0 0,-2-2 1,0 0-1,-2-1 0,-1 0 0,11-34 1,-20 45-102,-2 0 0,0 0 1,-1 0-1,1-26 0,-4 41-30,1-18 41,-2 1 0,0 0 0,-3-22 0,-15-66-230,17 106 120,1 0 0,-1 0 0,0 1 0,0-1 0,0 1 0,-1-1 0,1 1 0,0-1 0,-1 1 0,0 0 0,0 0 0,1 0 0,-5-3 0,5 4 46,1 1 0,-1 0 0,0 0 0,1 0 0,-1 0 1,0 0-1,1 0 0,-1 0 0,0 0 0,1 1 0,-1-1 0,0 0 0,1 0 0,-1 1 0,0-1 0,1 0 0,-1 1 0,1-1 0,-1 0 0,0 1 1,1-1-1,-1 1 0,1-1 0,-1 1 0,0 0 0,0 0-39,-2 2 35,0 1-1,0-1 0,1 0 1,-1 1-1,1-1 0,0 1 0,0 0 1,0 0-1,-2 7 0,-10 41-15,12-38-6,-6 29 249,1 0-1,1 85 0,7-108-95,1-1 0,0 0 0,2 1 0,11 32-1,-12-44-21,0-1 0,0 0 0,0-1 0,1 1 0,0 0-1,1-1 1,-1 0 0,1 0 0,0-1 0,1 1-1,0-1 1,-1 0 0,1 0 0,1-1 0,-1 0-1,1 0 1,12 5 0,-16-8-32,1 0 1,-1 0-1,1-1 1,-1 1-1,1-1 0,0 0 1,0 0-1,-1 0 1,1 0-1,0-1 0,-1 1 1,1-1-1,-1 0 1,1 0-1,5-3 1,6-2 228,0-2 1,16-11-1,-25 15-232,4-3-86,-1 0 0,0 0 0,12-14 0,7-6 149,-25 24-120,1 0 1,-1 0-1,-1 0 1,1-1-1,0 1 1,-1-1-1,0 1 1,0-1-1,0 0 1,0 0-1,-1 0 1,3-8-1,-4 11-176,-6 19-401,5-13 561,0 1 0,1 0-1,0-1 1,0 1 0,1 6-1,1 9 22,-2-14 20,1-1 0,0 0 0,0 0 0,0 0-1,1 0 1,0 0 0,0 0 0,1 0 0,0-1-1,5 9 1,-3-6 59,0-1-1,1 0 1,0 0 0,0 0-1,0-1 1,11 8-1,-16-13-44,0-1 0,0 1 0,0 0 0,1-1-1,-1 1 1,0-1 0,0 0 0,0 1 0,1-1-1,-1 0 1,0 0 0,0 0 0,1 0 0,-1 0 0,0 0-1,0 0 1,1 0 0,-1 0 0,0 0 0,0-1-1,0 1 1,1-1 0,-1 1 0,0-1 0,0 1-1,0-1 1,0 0 0,0 1 0,0-1 0,1-1 0,4-3 49,0-1 1,-1 1 0,9-13 0,-5 6-33,7-10 19,0-1 0,-2-1 0,0 0 0,18-49 0,-30 68-63,3-12-54,-5 16 30,0-1 1,0 1-1,1-1 0,-1 1 0,1 0 0,-1-1 0,1 1 1,-1 0-1,1-1 0,0 1 0,-1 0 0,1 0 0,1-2 1,21 38-704,-19-26 750,-1-1 0,-1 1 0,1 0 1,-2 0-1,1-1 0,-1 1 0,0 0 0,-1 14 1,0-13 4,-1-1 0,1 1 1,-1-1-1,-1 0 0,0 1 1,0-1-1,-7 16 0,6-19 82,2-4-66,0 0-1,0 0 1,0-1-1,0 1 1,0 0-1,0 0 1,-1-1-1,-2 3 1,4-4-38,-1 1 0,0-1 0,1 0 1,-1 0-1,0 0 0,0 0 1,1 0-1,-1 0 0,0 1 1,1-2-1,-1 1 0,0 0 1,1 0-1,-1 0 0,0 0 1,1 0-1,-1-1 0,0 1 1,1 0-1,-1 0 0,0-1 0,1 1 1,-1-1-1,1 1 0,-1 0 1,1-1-1,-1 1 0,1-1 1,-1 1-1,1-1 0,-1 1 1,1-1-1,-1 0 0,-1-3 14,-1 0 0,1 0-1,0 0 1,0 0 0,0 0-1,-2-6 1,3 5-55,-1 0 1,0 0-1,-1 1 0,-3-8 0,6 12 21,-1 0-1,1 0 1,0 0-1,0-1 1,0 1-1,0 0 1,0-1-1,0 1 0,-1 0 1,1 0-1,0-1 1,0 1-1,0 0 1,0 0-1,0-1 1,0 1-1,0 0 1,0-1-1,0 1 1,0 0-1,0-1 1,0 1-1,0 0 0,1 0 1,-1-1-1,0 1 1,0 0-1,0 0 1,0-1-1,0 1 1,1 0-1,-1 0 1,0-1-1,0 1 1,0 0-1,1 0 1,-1 0-1,3-6-308,30 6 38,-14-2 340,34-9 0,-45 8-7,0 1 0,-1-2-1,1 1 1,-1-1 0,1 0-1,11-9 1,1-2 130,-8 7-170,-1-1-1,0 1 0,0-2 1,-1 1-1,-1-2 1,1 1-1,-2-1 0,12-17 1,28-90 337,-39 92-366,-2 0 0,-1 0 1,4-38-1,-4-81-97,-6 143 83,0 1 0,0-1 0,0 0 0,0 1 0,-1-1 0,1 0-1,-1 1 1,1-1 0,-1 0 0,-1-2 0,2 6-48,-1-1 0,0 1 0,0 0 0,1-1 0,-1 1 0,1 0 0,-1 3 0,-20 66-143,17-44 249,-1 32-1,1-11 19,2-30 14,-7 93-157,9-90 71,0 1 1,2-1-1,4 25 0,-3-29 89,-2-9-67,0 1 0,1-1 0,0 0 0,0 0-1,1 0 1,0 0 0,7 11 0,-6-13 40,21 28 195,-23-32-207,-1-1 1,1 1-1,-1-1 1,1 1-1,0-1 1,-1 0-1,1 0 0,0 0 1,0 0-1,0 0 1,0 0-1,0 0 0,0-1 1,0 1-1,0 0 1,3-1-1,4 0 8,0 0 1,-1 0-1,1-1 1,0-1-1,0 1 1,-1-1-1,1-1 0,-1 0 1,1 0-1,9-5 1,3-3-10,-12 8 2,-1-1 0,14-10 0,-4 5-90,-15 8 61,0-1 0,1 1-1,-1-1 1,0 0-1,0 0 1,2-2-1,27-22-23,-31 25 12,1 1 1,-1-1 0,0 1-1,0 0 1,0-1 0,0 1-1,0 0 1,0 0 0,0 0-1,1-1 1,-1 2 0,0-1-1,0 0 1,0 0 0,0 0-1,0 0 1,0 1 0,1-1-1,-1 0 1,0 1 0,0-1-1,0 1 1,0-1 0,0 1-1,0 0 1,0-1 0,-1 1-1,1 0 1,1 1 0,9 5-73,1-1 270,-11-2 155,0-2-174,-2-4-170,0 1-1,0 0 0,-1 0 1,1 0-1,0 0 1,-1 0-1,1 0 1,0 0-1,-1 0 0,1 0 1,-1 1-1,0-1 1,1 0-1,-1 1 0,1-1 1,-1 1-1,0 0 1,1 0-1,-1 0 0,0 0 1,0 0-1,1 0 1,-1 0-1,0 0 0,1 0 1,-1 1-1,1-1 1,-1 1-1,0 0 0,1-1 1,-1 1-1,1 0 1,-1 0-1,1 0 1,0 0-1,-1 0 0,1 0 1,0 0-1,0 0 1,-2 3-1,-6 3-39,7-6 30,1 1-1,-1-1 1,1 0 0,-1 1 0,1-1 0,0 1-1,0-1 1,-1 1 0,1-1 0,0 1-1,0 0 1,0 0 0,1-1 0,-1 1-1,0 0 1,0 3 0,0 2-10,1 1 1,-1-1-1,1 1 1,0-1-1,1 1 1,1 7-1,-1-12 33,0 0 1,0 0 0,0 0-1,0 0 1,0 0-1,1 0 1,-1 0-1,1 0 1,0-1-1,0 1 1,0 0 0,0-1-1,1 0 1,-1 0-1,0 1 1,4 1-1,-4-3 22,0 0 0,-1 0 0,1 0-1,0 0 1,0 0 0,-1 0 0,1-1-1,0 1 1,0 0 0,0-1 0,0 0 0,0 1-1,3-1 1,-3-1 0,0 1 0,-1-1 0,1 1 0,-1-1 0,1 0 0,-1 1 1,1-1-1,-1 0 0,0 0 0,1 0 0,-1 0 0,0 0 0,0 0 0,0-1 0,0 1 0,2-2 0,5-9 21,0 1 0,-1-1 0,0 0 0,-1-1 0,-1 1 0,0-1 0,0-1 0,4-22 0,-6 23-388,-1 8-40,-1 7 131,0 1 224,0-1-1,0 1 1,0-1 0,1 1-1,-1-1 1,1 0 0,0 0-1,-1 1 1,1-1 0,0 0-1,0-1 1,4 4 0,3 4 77,-6-5-32,1-1-1,-1 0 1,0 0-1,1 0 1,0 0-1,0 0 1,0-1-1,0 1 1,0-1-1,1 0 1,-1-1-1,0 1 1,1-1-1,0 0 1,-1 0-1,1 0 1,0-1-1,-1 1 1,10-2-1,3 0 151,1-2 0,-1 0 0,34-11 0,-19 4-120,144-41-357,-170 49 286,0 1 0,0 0 0,0 0 1,7 0-1,-12 1 4,0 0 0,0 0 1,0 0-1,0 0 1,0 0-1,0 0 0,0 0 1,1 0-1,-1 1 0,0-1 1,0 0-1,0 1 0,0-1 1,0 1-1,0 0 1,0-1-1,0 1 0,0-1 1,-1 1-1,1 0 0,0 0 1,0 0-1,0 0 0,-1-1 1,1 1-1,-1 0 1,1 0-1,-1 0 0,1 0 1,0 2-1,0 3 82,0 1 1,-1 0-1,0 0 0,0 0 0,-1 11 1,-1 8-223,-1-11 270,3-14-80,-1-1 0,1 1-1,0 0 1,-1 0 0,1 0 0,0 0 0,0 0 0,0 0 0,0 0-1,0 0 1,0 0 0,0 0 0,0 0 0,0 0 0,0 0-1,1 1 1,-2-3-7,1 0 0,0 0 0,0 0 0,0 0 0,-1 0 0,1 1 0,0-1 0,0 0 0,0 0 0,0 0 0,0 0 0,1 0 0,-1 0 0,0 0 0,0 0 0,1 0 0,-1 0 0,1 0 0,8-17 7,-8 16-31,3-4-14,0-1-1,0 1 1,1 0-1,0 1 0,0-1 1,0 1-1,1 0 0,-1 0 1,14-8-1,-10 8-3,-8 4-15,1 0 1,-1 0 0,1 0-1,-1 0 1,1 0-1,0 1 1,-1-1-1,1 0 1,0 1-1,0 0 1,-1-1 0,1 1-1,0 0 1,0 0-1,-1 0 1,4 0-1,-3 0 20,-1 1-1,0-1 1,1 0-1,-1 1 1,0-1-1,0 1 1,0 0-1,1-1 0,-1 1 1,0 0-1,0-1 1,0 1-1,0 0 1,0 0-1,0 0 1,0 0-1,-1 0 1,1 0-1,0 0 1,0 1-1,-1-1 1,1 0-1,-1 0 0,1 2 1,14 30-45,-10-23 142,-4-8-65,-1 0 0,1-1 0,0 1 1,0-1-1,0 0 0,0 1 0,0-1 0,0 0 0,2 2 0,-2-3-9,-1 1 1,1-1-1,0 0 0,0 1 0,0-1 0,0 0 0,0 0 0,-1 0 0,1 0 0,0 0 0,0 0 0,0 0 0,0 0 0,0 0 0,0 0 0,0 0 1,-1-1-1,1 1 0,0 0 0,0-1 0,0 1 0,1-1 0,214-96 54,-213 96-70,15-6 4,-17 6-4,-1 1 0,1 0 0,-1 0 0,1 0 1,-1 0-1,1 0 0,0-1 0,-1 1 0,1 0 0,-1 0 1,1 0-1,0 1 0,-1-1 0,1 0 0,-1 0 0,1 0 1,-1 0-1,1 0 0,0 1 0,0 0 0,0-1-52,-10 13-101,4-4 127,0-4 18,0 0 1,1 1 0,0-1 0,0 1 0,0 0 0,1 0 0,-6 13 0,9-16 17,-1 0 0,0 0 1,1 0-1,0 0 0,-1 0 0,1 0 1,0 0-1,1 0 0,-1 0 0,1 0 1,-1 0-1,1 0 0,0 0 0,0 0 1,0 0-1,0 0 0,1-1 0,-1 1 0,1 0 1,-1-1-1,3 3 0,-1-1-1,0-1-1,0 0 1,1-1-1,-1 1 1,1 0-1,-1-1 1,1 0-1,0 0 1,0 0-1,0 0 1,0-1-1,0 1 1,0-1-1,0 0 1,0 0 0,1-1-1,4 1 1,7 0 46,0-1 0,-1-1 0,22-4 0,-13 1 42,-1-1 0,0-1 0,0-1 0,-1-1-1,34-17 1,-40 16-17,0-1 0,-1 0 0,0-1-1,0 0 1,-1-1 0,-1-1 0,22-25 0,-32 33-72,-1 1 1,1-1 0,-1 0-1,1 1 1,-1-1 0,-1 0-1,1 0 1,1-9 0,-3 13-14,1 1 0,-1-1 0,0 1 0,0-1 0,0 0 0,1 1 0,-1-1 0,0 1 0,0-1 0,0 1 0,0-1 0,0 0 0,0 1 0,0-1 0,0 1 0,0-1 0,-1 1 0,1-1 0,0 1 0,0-1 0,0 0 0,-1 1 0,1-1 1,0 1-1,0-1 0,-1 1 0,1 0 0,-1-1 0,1 1 0,0-1 0,-1 1 0,1 0 0,-1-1 0,1 1 0,-1 0 0,1-1 0,-1 1 0,1 0 0,-1 0 0,1-1 0,-1 1 0,0 0 0,-1 0-15,0 0 0,0 1 0,0-1 0,0 0 1,1 1-1,-1-1 0,0 1 0,0 0 0,1 0 0,-1-1 0,0 1 0,1 0 0,-3 2 1,-56 52-50,57-53 74,-2 3 40,-1-1 1,1 1-1,0 0 1,-5 6 0,9-10-38,1 0 0,-1 0 0,0 0 0,0 0 1,1 0-1,-1 0 0,0 0 0,1 0 1,-1 1-1,1-1 0,0 0 0,-1 0 0,1 1 1,0-1-1,0 0 0,0 1 0,0-1 0,0 0 1,0 1-1,0-1 0,0 0 0,1 0 0,-1 1 1,0-1-1,1 0 0,-1 0 0,1 1 0,-1-1 1,2 2-1,0-1 24,0 1 0,0-1-1,1 0 1,-1 1 0,0-1 0,1 0 0,-1 0 0,1-1 0,0 1 0,0-1-1,0 1 1,-1-1 0,1 0 0,0 0 0,1 0 0,3 1 0,-2-2-349,0 0 0,0 0-1,0 0 1,0 0 0,0-1 0,-1 1 0,1-2 0,0 1 0,7-3 0,31-5-9900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7:23.95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26 245 4736,'-16'-10'1530,"6"3"1875,15 5 498,3 1-3136,6-2-83,-1-1 0,0 0 0,14-7 0,1-1-66,158-44 506,-16 5-1101,-44 6 541,-72 26-1906,-1 1-4029,-42 16 3174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7:24.32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 1 4320,'-5'0'1952,"5"5"-1696,5-1-768,12-1-4128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7:26.68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0 115 2560,'1'0'306,"0"1"-1,0-1 1,0 0-1,0 0 1,0 0-1,0 0 1,0 0 0,-1-1-1,1 1 1,0 0-1,0 0 1,0-1-1,0 1 1,0 0 0,-1-1-1,1 1 1,0-1-1,0 1 1,0-1 0,25-13 1678,-21 11-1817,0 0-1,-1-1 1,1 0 0,-1 0 0,0 0 0,0 0-1,4-6 1,-7 9-146,0-1 0,0 0 1,0 1-1,0-1 0,0 0 0,0 0 0,-1 0 0,1 0 0,-1 0 0,1 1 0,-1-1 0,0 0 0,0 0 0,0 0 0,0 0 1,0 0-1,0 0 0,-1 0 0,1 0 0,0 0 0,-1 0 0,0 0 0,1 1 0,-1-1 0,-2-3 0,3 4-38,-1 0-1,0 1 0,0-1 0,1 0 1,-1 1-1,0-1 0,0 0 1,0 1-1,0-1 0,0 1 1,0-1-1,0 1 0,0 0 0,0-1 1,0 1-1,0 0 0,0 0 1,0 0-1,0 0 0,0 0 0,0 0 1,0 0-1,0 0 0,0 0 1,-2 0-1,2 1 11,-1-1-1,0 0 1,1 1 0,-1-1 0,1 1 0,-1 0-1,1-1 1,-1 1 0,1 0 0,-1 0-1,1 0 1,0 0 0,-1 0 0,1 0 0,-1 1-1,-1 3 200,0 0 1,1 0-1,0 1 0,0-1 0,0 0 0,1 1 1,-1-1-1,1 1 0,0-1 0,1 1 0,0-1 0,0 1 1,0 0-1,0-1 0,1 1 0,1 6 0,-1-9-92,0 0-1,0 0 1,0 0-1,0 0 1,0 0-1,1 0 1,-1-1-1,1 1 1,-1 0-1,1-1 1,0 1-1,0-1 1,1 0-1,-1 0 1,0 0-1,1 0 1,-1 0-1,1 0 1,-1-1 0,1 1-1,0-1 1,0 1-1,0-1 1,0 0-1,0-1 1,0 1-1,0 0 1,0-1-1,0 1 1,4-1-1,-3 0-35,1-1-1,-1 1 0,0-1 1,0 0-1,0 0 1,0 0-1,0-1 1,-1 0-1,8-3 0,30-25-665,-26 18-443,13-6-128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4:26.41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254 1068 3904,'0'0'84,"0"0"0,-1 0 0,1 0-1,0 0 1,0 0 0,0 0 0,-1 0 0,1 0 0,0 0 0,0-1 0,-1 1-1,1 0 1,0 0 0,0 0 0,0 0 0,-1 0 0,1 0 0,0 0 0,0-1-1,0 1 1,-1 0 0,1 0 0,0 0 0,0-1 0,0 1 0,0 0 0,0 0 0,0 0-1,-1-1 1,1 1 0,0 0 0,0 0 0,0-1 0,0 1 0,0 0 0,0 0-1,0 0 1,0-1 0,0 1 0,0 0 0,0 0 0,0-1 0,4-13 2915,-2 7-2432,7-29 1359,-3 8-897,14-36 0,59-123 331,7-44-703,-74 198-600,19-52 37,41-131 47,-63 184-135,12-55 84,-20 83-156,-1 1-1,1 0 1,-1-1 0,0 1-1,0 0 1,0-1 0,0 1-1,-2-6 1,2 9 48,0 0 0,0 0 0,0-1 0,0 1-1,0 0 1,0 0 0,0-1 0,0 1 0,-1 0 0,1 0 0,0 0 0,0-1 0,0 1 0,0 0 0,-1 0 0,1 0-1,0-1 1,0 1 0,-1 0 0,1 0 0,0 0 0,0 0 0,-1 0 0,1 0 0,0-1 0,0 1 0,-1 0 0,1 0 0,0 0-1,0 0 1,-1 0 0,1 0 0,0 0 0,-1 0 0,1 0 0,0 0 0,0 0 0,-1 1 0,1-1 0,0 0 0,0 0-1,-1 0 1,1 0 0,0 0 0,0 0 0,-1 1 0,1-1 0,0 0 0,0 0 0,0 0 0,-1 1 0,1-1 0,0 0-1,0 0 1,0 0 0,-1 1 0,-13 15-380,0 6 248,-17 35 1,-95 205 714,-37 56 182,100-188 24,6 4 1,-58 207-1,114-339-684,0 0-1,1 0 1,0-1-1,-1 1 1,1 0-1,0 0 1,0 0-1,0 4 1,0-6-65,0 0 0,0 1 0,1-1 1,-1 0-1,0 1 0,0-1 1,0 0-1,0 0 0,0 1 0,0-1 1,1 0-1,-1 0 0,0 1 1,0-1-1,0 0 0,1 0 0,-1 0 1,0 1-1,0-1 0,1 0 1,-1 0-1,0 0 0,0 0 0,1 0 1,-1 0-1,0 0 0,1 1 1,-1-1-1,0 0 0,0 0 0,1 0 1,-1 0-1,0 0 0,1 0 1,3-2 58,-1 1 0,1 0 0,-1-1-1,0 0 1,1 0 0,-1 0 0,0 0 0,0 0 0,3-4 0,518-472 543,-350 314 528,-181 181-1445,-13 20 215,12-23 65,-1 6 52,1 1 1,1-1-1,1 1 0,0 0 0,2 1 0,0 0 0,2-1 0,0 36 0,2-51 11,1 32 205,-1-35-214,0-1 1,1 1-1,-1-1 0,1 1 0,-1 0 0,1-1 0,0 1 0,0-1 0,0 0 0,2 4 1,-3-6-31,0 0 1,1 1 0,-1-1 0,0 0 0,0 0-1,0 0 1,0 0 0,0 1 0,1-1-1,-1 0 1,0 0 0,0 0 0,0 0 0,1 0-1,-1 0 1,0 0 0,0 0 0,0 0-1,1 0 1,-1 1 0,0-1 0,0 0 0,0 0-1,1 0 1,-1 0 0,0 0 0,0 0 0,0-1-1,1 1 1,-1 0 0,0 0 0,0 0-1,0 0 1,1 0 0,-1 0 0,0 0 0,0 0-1,0 0 1,0 0 0,1-1 0,-1 1-1,0 0 1,0 0 0,0 0 0,0 0 0,0-1-1,1 1 1,-1 0 0,5-11 172,-4 9-129,6-16 57,-1-1 0,5-18 1,-3 6-98,6-34 12,0 2-22,-11 55-23,-1 1 0,1-1-1,1 1 1,-1 0-1,1 0 1,6-8 0,-6 11 21,0 0 0,0 1 0,0-1 1,1 1-1,-1 0 0,1 0 0,0 0 1,0 0-1,0 1 0,0 0 0,0 0 1,0 0-1,7 0 0,3-1-48,1 0 1,-1 1-1,24 0 0,-27 3 50,0 0 0,0 1 0,0 0 0,0 0 1,0 1-1,-1 1 0,1 0 0,-1 1 0,0 0 0,0 1 0,-1 0 0,0 0 0,0 1 0,0 1 0,-1-1 0,0 2 0,0-1 0,8 12 0,-1-1 37,-6-7 22,0 0 0,0-1 0,1 0 1,0 0-1,1-1 0,0-1 0,20 12 0,-10-10-811,3 5 203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7:29.17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115 509 3488,'-3'-4'7061,"11"-2"-5930,-1-1-820,-1 0 0,0 0 0,-1-1-1,0 1 1,0-1 0,0-1 0,4-10 0,19-62 258,-9 24-420,18-77 363,-31 103-391,0 5 203,-1 0 0,2-44 0,-7 69-244,-3 18-10,1-8-39,-6 44 119,-2-1-1,-24 73 0,-16 25 609,-3 10-87,-14 33-169,56-163-411,6-15 74,0-1 0,-11 19 1,13-29-18,-4 8 37,6-12-159,1 1 1,0-1 0,0 0-1,0 1 1,0-1-1,0 1 1,-1-1-1,1 0 1,0 1 0,0-1-1,0 1 1,0-1-1,0 1 1,0-1-1,0 0 1,0 1 0,0-1-1,1 1 1,-1-1-1,0 0 1,0 1-1,0-1 1,0 1 0,0-1-1,1 0 1,-1 1-1,1-1-5,0-1-1,0 1 0,-1 0 1,1-1-1,0 1 0,-1-1 0,1 1 1,0-1-1,-1 1 0,1-1 0,0 1 1,-1-1-1,1 0 0,-1 1 1,1-1-1,-1 0 0,0 0 0,1 1 1,-1-1-1,0 0 0,1-1 1,15-28 35,-15 27-41,37-69 5,3 3 0,3 0 0,74-87 0,-86 115-53,20-22 87,14-8-177,-59 62 80,5-5 122,-12 14-81,0 0 1,0 0-1,0 0 0,0 0 1,0 1-1,0-1 1,0 0-1,0 0 1,0 0-1,0 0 1,0 0-1,0 0 1,0 1-1,0-1 0,0 0 1,0 0-1,0 0 1,0 0-1,0 0 1,0 0-1,0 0 1,0 1-1,0-1 0,1 0 1,-1 0-1,0 0 1,0 0-1,0 0 1,0 0-1,0 0 1,0 0-1,0 0 0,1 0 1,-1 0-1,0 0 1,0 0-1,0 0 1,0 0-1,0 0 1,0 1-1,1-1 1,-1 0-1,0-1 0,0 1 1,0 0-1,0 0 1,0 0-1,0 0 1,1 0-1,-1 0 1,0 0-1,0 0 0,0 0 1,0 0-1,0 0 1,0 0-1,1 0 1,-1 0-1,0 0 1,0 0-1,0-1 1,0 1-1,0 0 0,-1 35-28,0-14 72,4 36 0,-3-54-23,0 0 0,1 0 1,0-1-1,-1 1 0,1 0 1,0 0-1,0-1 1,1 1-1,-1-1 0,0 1 1,1-1-1,0 0 0,0 1 1,-1-1-1,1 0 0,5 4 1,-4-4 16,0-1-1,0 1 1,1 0 0,-1-1 0,1 1 0,-1-1 0,1 0 0,0 0 0,-1-1 0,1 1 0,5-1-1,4 0 54,-1-1 0,1 0 0,-1-1 0,0 0-1,0-1 1,21-8 0,76-35 142,-88 36-190,0-1 0,-1-1 0,20-16 0,-1-2-340,-35 28 149,-3 4 22,-4 8 6,2-8 143,-1 8-39,1-1 0,0 1-1,1-1 1,0 1 0,0-1 0,4 19-1,-3-22 24,0 0-1,1 0 0,0 0 1,0 0-1,0 0 0,5 8 1,-6-12 19,0-1 0,-1 0 0,1 0 0,0 0 1,0 0-1,0 0 0,0 0 0,0 0 0,0 0 1,0 0-1,0 0 0,0 0 0,0-1 0,1 1 1,-1-1-1,0 1 0,0-1 0,1 1 0,-1-1 0,0 1 1,1-1-1,-1 0 0,0 0 0,1 0 0,-1 0 1,1 0-1,-1 0 0,0 0 0,1 0 0,-1-1 1,0 1-1,1 0 0,-1-1 0,0 1 0,2-2 1,0 0 21,0 0 0,1 0 0,-1-1 0,0 1 0,0-1 0,0 0 0,-1 0 0,1 0 0,-1-1 0,0 1 0,1 0 0,-2-1 0,1 1 0,2-5 0,-3 6-40,-1 0 1,1 0-1,0-1 1,0 1-1,-1 0 1,1 0-1,-1 0 0,0-1 1,0 1-1,1 0 1,-1 0-1,-1-1 1,1 1-1,0 0 0,-1 0 1,1-1-1,-1 1 1,1 0-1,-1 0 1,0 0-1,0 0 0,0 0 1,0 0-1,-1 0 1,1 0-1,-3-3 1,2 4-48,-1-1 1,0 1 0,1-1 0,-1 1 0,0 0 0,0 0-1,0 0 1,0 1 0,0-1 0,0 1 0,0-1 0,0 1-1,0 0 1,-4 0 0,4 1 37,1-1 0,-1 0-1,0 1 1,1 0 0,-1-1 0,1 1 0,-1 0-1,1 0 1,-1 1 0,1-1 0,0 0 0,0 1-1,-1 0 1,-1 1 0,9-6 23,-1-1 0,1 2 0,0-1 0,5-3 0,34-19 93,-37 19-124,98-72-137,-78 61 203,0 0 0,34-15 0,-57 30-45,1 0 1,-1 1-1,1-1 1,0 1-1,0 0 1,0 0-1,0 0 0,10 1 1,-14 0-2,1 0-1,0 0 1,-1 1 0,1-1 0,0 0 0,-1 1-1,1 0 1,-1-1 0,1 1 0,-1 0-1,1 0 1,-1 0 0,1 0 0,-1 0-1,0 0 1,0 0 0,1 0 0,-1 1-1,0-1 1,0 0 0,0 1 0,0-1 0,-1 1-1,1-1 1,0 1 0,-1-1 0,1 1-1,-1-1 1,1 4 0,0 2 32,0 1 0,-1-1 0,1 0 0,-2 1-1,1-1 1,-1 1 0,0-1 0,-1 1 0,-4 12 0,-4 8 197,-15 27 0,6-16 312,25-45-333,1-1 0,0 2 1,15-11-1,13-10-233,31-25 43,-57 45-80,-1 0 1,19-10 0,-24 14 8,1 1 0,0-1 0,-1 1 0,1 0 0,0-1 0,0 2 0,0-1 0,0 0 0,0 1 0,7 0 1,-9 0 30,-1 1 0,0-1 0,0 1 0,1-1 0,-1 1 0,0-1 1,0 1-1,0 0 0,0 0 0,0-1 0,0 1 0,0 0 0,0 0 1,0 0-1,0 0 0,0 0 0,-1 1 0,1-1 0,0 0 0,-1 0 1,1 0-1,-1 1 0,1-1 0,-1 0 0,0 1 0,1-1 0,-1 0 1,0 1-1,0-1 0,0 0 0,0 1 0,0 1 0,0 3 32,-1 0-1,0 1 0,0-1 0,0 0 1,-4 11-1,-2 6 68,5-15-25,0-1 0,-1 0 0,-5 11 1,8-18-49,0 1 0,0-1 0,0 0 1,0 0-1,-1 0 0,1 0 1,0 0-1,0 0 0,0 0 0,0 0 1,0 0-1,0 0 0,0 0 0,0 1 1,0-1-1,0 0 0,0 0 1,0 0-1,0 0 0,0 0 0,0 0 1,0 0-1,0 0 0,0 1 1,0-1-1,0 0 0,0 0 0,0 0 1,0 0-1,0 0 0,0 0 1,0 0-1,0 0 0,0 1 0,0-1 1,0 0-1,0 0 0,0 0 1,0 0-1,0 0 0,0 0 0,0 0 1,1 0-1,-1 0 0,0 0 0,0 1 1,6-3 273,8-4 18,4-7-296,-1 1 0,-1-2 0,19-19 0,-5 5-99,-20 18 44,-4 5-33,-1 0 1,1 0 0,0 0 0,8-4 0,-12 8 57,-1 1 1,0-1 0,1 1-1,-1 0 1,0-1-1,1 1 1,-1 0-1,0 0 1,1 0-1,-1 0 1,1 0 0,-1 0-1,0 1 1,1-1-1,-1 0 1,0 1-1,1-1 1,-1 1-1,0-1 1,1 1 0,-1-1-1,0 1 1,0 0-1,0 0 1,0 0-1,0 0 1,0 0-1,0 0 1,0 0 0,0 0-1,1 2 1,3 3 30,-1 1 0,1 1 0,5 13 0,-9-18-15,4 8 98,0 0 0,0-1 0,1 0 0,1 0 0,-1 0 0,13 12 0,-18-21-69,1 1 1,0-1-1,-1 0 0,1 0 1,0 0-1,0-1 0,-1 1 1,1 0-1,0-1 1,0 1-1,0-1 0,0 1 1,0-1-1,0 0 0,0 0 1,0 0-1,0 0 1,0 0-1,0-1 0,0 1 1,2-1-1,14-7-2784,-8 4 1069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7:31.65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0 945 3392,'0'0'1088,"6"4"1712,-6-4-2675,0-1 1,1 1-1,-1-1 1,1 1-1,0-1 1,-1 1-1,1 0 1,-1-1 0,1 1-1,0 0 1,-1-1-1,1 1 1,0 0-1,-1 0 1,1-1-1,1 1 1,15-8 1196,-3-7-18,19-24 1,-14 16-613,18-23-341,-2-2-1,-2-2 1,37-74 0,24-57-79,19-3-192,-54 90-182,-66 117-58,-9 14 404,-18 63-1,-1 45 171,35-145-413,-35 214 798,34-204-732,1-1 0,0 1 0,2 16 0,-2-24 2,0 0-1,0 0 1,1 0-1,-1 0 0,1-1 1,-1 1-1,1 0 1,0 0-1,0 0 0,0 0 1,0 0-1,0-1 0,0 1 1,0 0-1,0-1 1,1 1-1,-1-1 0,1 0 1,-1 1-1,1-1 1,-1 0-1,1 0 0,2 1 1,-2-2-8,0 0 1,1 0 0,-1 0-1,0-1 1,0 1-1,0-1 1,1 1-1,-1-1 1,0 0 0,0 0-1,0 0 1,3-3-1,3 0 99,5-3-73,0 0 1,-1-1-1,0-1 0,0 0 1,17-19-1,-6 5-5,27-40 0,-27 30-95,-2 0 1,33-69-1,15-66-83,-48 122 24,-5 13 145,20-59 1,-28 71-77,-6 16 54,0-1-1,0 1 1,0 0 0,-1-1 0,0 1-1,1-8 1,-2 13-55,0 0 0,0 0 0,0 0-1,0-1 1,0 1 0,0 0 0,0 0 0,0 0 0,0 0 0,0 0 0,0-1-1,-1 1 1,1 0 0,0 0 0,0 0 0,0 0 0,0 0 0,0 0-1,0 0 1,0-1 0,-1 1 0,1 0 0,0 0 0,0 0 0,0 0-1,0 0 1,0 0 0,-1 0 0,1 0 0,0 0 0,0 0 0,0 0-1,0 0 1,0 0 0,-1 0 0,1 0 0,0 0 0,0 0 0,0 0-1,0 0 1,-1 0 0,1 0 0,0 0 0,0 0 0,0 0 0,0 0 0,0 1-1,0-1 1,-1 0 0,1 0 0,0 0 0,0 0 0,0 0 0,0 0-1,0 0 1,0 1 0,0-1 0,0 0 0,-1 0 0,1 0 0,0 0-1,0 0 1,0 0 0,0 1 0,0-1 0,0 0 0,0 5-6,0-1 0,-1 1 0,0-1 0,0 1 0,0-1 0,-2 7 0,-4 11 9,-5 29 0,2-9 46,-22 105 504,-11 41 11,28-135-200,-33 77 0,39-106-227,4-12 25,0 0 1,-13 21-1,14-26-28,3-6-64,0 1 0,0 0 0,0 0 0,0-1 0,0 1 0,0 0 0,-1-1 0,1 0 0,0 1 0,-1-1 0,1 0 0,-1 1 0,0-1 0,-1 1 0,3-2-60,-1 0 0,1 0 0,0 0 0,0 0 0,0 0 0,0 0 0,-1 0 0,1 0 0,0 0 0,0 0 0,0-1 0,-1 1 0,1 0 0,0 0 0,0 0 0,0 0 0,0 0 0,-1 0 0,1 0 0,0-1-1,0 1 1,0 0 0,0 0 0,0 0 0,0 0 0,0 0 0,-1-1 0,1 1 0,0 0 0,0 0 0,0 0 0,0-1 0,0 1 0,0 0 0,0 0 0,0 0 0,0-1 0,0 1 0,0 0 0,0 0 0,0 0 0,0 0 0,0-1 0,0 1 0,0 0 0,0 0 0,0 0-1,0-1 1,1 1 0,-1 0 0,0 0 0,0 0 0,0 0 0,0-1 0,0 1 0,0 0 0,1 0 0,-1 0 0,0 0 0,1-4 4,0 0-6,-1 0 0,0 1-1,1-1 1,0 0 0,0 0-1,0 1 1,0-1 0,1 1-1,0-1 1,-1 1 0,1 0-1,0 0 1,1-1 0,-1 1-1,0 1 1,1-1 0,5-4-1,10-14-74,2-2 23,1 2 0,32-27 0,-50 45 43,-1 1-46,1 0 0,-1 0-1,1 0 1,-1 0-1,1 1 1,3-2-1,-5 2 46,-1 1-1,1 0 0,-1 0 0,1 0 0,0 0 0,-1 0 0,1 0 0,0 0 1,-1 0-1,1 0 0,0 0 0,-1 0 0,1 0 0,0 0 0,-1 0 0,1 0 1,-1 1-1,1-1 0,0 0 0,-1 1 0,1-1 0,-1 0 0,1 1 1,-1-1-1,1 1 0,-1-1 0,1 0 0,-1 1 0,0-1 0,1 1 0,-1 0 1,1-1-1,-1 1 0,0-1 0,0 1 0,1 0 0,5 14-24,-1-1-1,0 1 0,4 21 0,-7-25 78,0 1-1,1-1 1,0 0-1,1-1 1,1 1-1,-1-1 1,2 1-1,7 11 1,-12-20-21,0-1 0,1 0 0,-1 1 0,0-1 0,1 0 0,-1 1 0,1-1 0,-1 0 0,1 0 0,-1 0 0,1-1 0,0 1-1,0 0 1,-1-1 0,1 1 0,0-1 0,0 1 0,0-1 0,-1 0 0,4 1 0,-2-2 13,0 1 0,1-1 0,-1 0 1,0 0-1,0 0 0,-1 0 0,1 0 0,0-1 0,0 1 0,0-1 0,2-2 0,4-3 23,-1 0 0,-1-1 0,1 0 0,-2 0 0,1 0 0,6-11 0,-4 2-34,0 0 0,-1 0 0,-1-1 0,-1 0 1,0-1-1,-1 1 0,-1-1 0,-1 0 0,-1 0 0,1-23 1,-3 36-53,0 0 0,0 0 0,-1 0 1,0 0-1,0 0 0,0 0 0,-1 0 0,1 0 1,-2 0-1,1 1 0,0-1 0,-1 1 1,-4-7-1,7 12 13,-1 0-1,1 0 1,0-1 0,-1 1 0,1 0-1,0-1 1,-1 1 0,1 0 0,0 0-1,-1 0 1,1-1 0,-1 1-1,1 0 1,0 0 0,-1 0 0,1 0-1,-1 0 1,1 0 0,-1 0 0,1 0-1,0 0 1,-1 0 0,1 0 0,-1 0-1,1 0 1,0 0 0,-1 0 0,1 0-1,-1 1 1,1-1 0,0 0-1,-1 0 1,1 0 0,-1 1 0,1-1-1,-1 1 1,-12 13-170,10-10 146,-3 5 24,0 0 0,0 1 0,1 0 1,0 0-1,1 0 0,0 1 0,0-1 0,1 1 0,-2 16 1,3-18 14,1-1 0,1 1 1,-1 0-1,1 0 0,1 0 1,0-1-1,0 1 0,0 0 1,1-1-1,1 1 1,-1-1-1,9 16 0,-8-19 7,0-1-1,1 1 1,0-1-1,0 0 1,0 0-1,1-1 1,-1 1-1,1-1 1,0 0-1,0 0 1,0 0-1,0-1 1,1 0-1,8 3 1,3 0 27,1-1 1,-1-1 0,29 2 0,-42-5-4,42 1 152,-42-1-348,1 0-1,0 0 1,-1-1 0,1 0 0,-1 0 0,1-1-1,6-2 1,-2-1-1962,-1 0 0,1-1 0,10-10 1,-10 11-245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7:32.01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28 248 4384,'-15'-9'1348,"3"0"3042,39 1-2331,126-34 358,54-13-1901,84-33-1262,-279 84 500,53-15-4330,-3 5 1206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7:34.55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139 378 3072,'0'-1'315,"0"-1"-1,0 1 1,0-1-1,0 1 1,0-1-1,0 1 1,0-1 0,-1 1-1,1 0 1,0-1-1,-1 1 1,0-1 0,1 1-1,-1 0 1,0 0-1,-1-3 1,2 4-177,0 0-1,-1 0 1,1 0 0,-1-1 0,1 1-1,0 0 1,-1 0 0,1 0-1,-1 0 1,1 0 0,0 0 0,-1 0-1,1 0 1,-1 0 0,1 0-1,0 0 1,-1 0 0,1 0 0,-1 0-1,1 0 1,-1 1 0,-12 8 614,8-5-483,1 1 1,0 0-1,0 0 0,0 0 0,1 1 0,-5 8 1,-14 42 1112,10-25-878,2-3-172,1 1-1,1 1 1,2-1 0,-3 34-1,8-58-262,1-1-1,0 1 0,0-1 1,0 0-1,1 1 0,-1-1 0,1 1 1,0-1-1,2 5 0,-3-8-38,1 0-1,-1 0 0,1 0 1,-1 0-1,1 0 1,0 0-1,-1 0 0,1 0 1,0 0-1,0 0 1,0-1-1,-1 1 0,1 0 1,0 0-1,0-1 1,0 1-1,0-1 0,0 1 1,0-1-1,1 1 1,-1-1-1,0 0 0,0 1 1,0-1-1,0 0 1,0 0-1,1 0 0,-1 0 1,0 0-1,0 0 1,0 0-1,0 0 0,1 0 1,-1-1-1,0 1 1,0 0-1,0-1 0,1 0 1,4-2 54,0-1-1,-1 1 1,1-1 0,-1 0 0,0-1-1,-1 1 1,1-1 0,-1 0 0,8-11-1,-3 4-72,-8 11-9,14-18 77,-1 0 0,15-25 1,-10 12 19,25-51-566,-44 84 454,0-1 1,0 0 0,0 0-1,0 0 1,0 0 0,0 0-1,0 0 1,0 0-1,0 0 1,0 0 0,0 0-1,0 0 1,0 0 0,0 0-1,1 0 1,-1 0 0,0 0-1,0 0 1,0 0 0,0 0-1,0 0 1,0 0-1,0 0 1,0 0 0,0 0-1,0 0 1,0 0 0,0 0-1,0 0 1,1 0 0,-1 0-1,0 0 1,0 0 0,0 0-1,0 0 1,0 0-1,0 0 1,0 0 0,0 0-1,0 0 1,0 0 0,0 0-1,0 0 1,0 0 0,0 0-1,0-1 1,0 1-1,0 0 1,0 0 0,0 0-1,1 0 1,-1 0 0,0 0-1,0 0 1,0 0 0,0 0-1,0 0 1,0 0 0,1 10-277,0 19 269,-1-27 12,0 8 37,0-1-1,1 0 1,0 1-1,1-1 0,0 0 1,5 14-1,-5-18 4,1 1-1,0-1 0,0 1 1,0-1-1,0 0 0,1 0 1,0 0-1,0 0 1,1-1-1,9 8 0,-10-10 51,0 1 0,0-1 0,0 0-1,0-1 1,0 1 0,1-1-1,-1 0 1,1 0 0,-1 0-1,1 0 1,-1-1 0,1 0 0,-1 0-1,1 0 1,8-2 0,-7 1-48,-1 0 1,0 0 0,0-1-1,0 1 1,0-1-1,0-1 1,0 1 0,0-1-1,-1 1 1,1-1-1,-1-1 1,0 1 0,6-6-1,-3-1 38,0 1 0,0-1 0,-1 0 0,0-1 0,-1 1 0,0-1 0,-1 0 0,0-1 0,3-17-1,-5 20-74,-1 0-1,0 0 0,0 0 0,-1 0 1,0 0-1,0 0 0,-1 0 0,-1 0 1,1 0-1,-1 1 0,-1-1 0,0 0 1,-6-12-1,4 11-53,4 6-41,-1 1 0,0-1 1,0 1-1,0 0 0,0 0 0,-5-5 1,26 13-104,-1-2 0,36 3 0,-11-6 203,-1-2 0,0-1 0,58-13 0,-49 7 171,-49 9-174,-1 0-1,1-1 0,-1 1 0,1 0 1,0 0-1,-1 0 0,1 0 0,-1 0 0,1 0 1,0 1-1,-1-1 0,1 0 0,-1 1 1,1-1-1,-1 1 0,1 0 0,1 1 1,-2-1 4,-1 0 0,1 0 0,0 0-1,-1 0 1,1 0 0,-1 0 0,1 0 0,-1 0 0,0 0 0,0 1 0,1-1 0,-1 0 0,0 0 0,0 0 0,0 0 0,0 1 0,0-1 0,-1 0 0,1 0 0,0 0 0,0 1 0,-1-1 0,1 0 0,-2 1 0,-18 53 105,-31 59 1,-13 33 314,34-44 89,30-103-500,0 0-1,0 0 1,0 0 0,-1 1-1,1-1 1,0 0 0,0 0 0,0 1-1,0-1 1,0 0 0,0 0-1,0 1 1,0-1 0,0 0-1,0 0 1,0 1 0,0-1 0,0 0-1,0 0 1,0 1 0,0-1-1,0 0 1,0 0 0,0 1-1,0-1 1,0 0 0,0 0 0,0 0-1,0 1 1,0-1 0,1 0-1,-1 0 1,0 1 0,0-1-1,8-5 341,9-13 98,-5 2-427,-1 1 0,0-2 0,-1 1 0,-1-1 0,-1-1 0,0 1 0,-1-2 1,-1 1-1,-1-1 0,-1 1 0,3-24 0,-1 1-130,-8 33 14,0 12-118,-4 12-157,5-6 313,-1 0-1,2 0 1,-1 1 0,2-1-1,1 16 1,-1-21 54,0 0 0,0-1 0,0 1 0,0-1 0,1 1 0,0-1 0,0 0 0,0 1 0,1-1 0,-1 0 0,1 0 0,0-1 1,0 1-1,5 4 0,-5-5 25,1-1 0,0 1 1,-1-1-1,1 0 0,0 0 0,0 0 1,0 0-1,1-1 0,-1 1 1,0-1-1,1 0 0,6 0 1,-5-1 38,1 0 0,-1 0 0,0-1 1,1 0-1,-1 0 0,0-1 0,0 0 1,9-3-1,0-2-29,-1 0 0,1-1-1,-1 0 1,-1-2 0,1 1 0,-2-2 0,1 0 0,-2 0 0,12-14-1,-4 1 5,-1-1 1,-1 0-1,25-51 0,-8 11-15,-15 29-22,-2 0 0,26-73 0,-6-13 58,-35 101-247,-3 15-52,-5 13-79,-6 17 214,2 0-1,0 0 1,1 1-1,-5 30 0,1 14 46,3 0-1,-1 111 1,11-159 88,1 0 1,6 29-1,-5-40 19,0 1 1,1 0-1,1-1 0,0 0 0,0 0 1,8 13-1,-10-20-10,0 0-1,0 0 1,1-1 0,-1 1 0,5 3-1,-7-6-21,1 1-1,0 0 1,0-1 0,0 1-1,0-1 1,0 1-1,0-1 1,0 1-1,0-1 1,0 1-1,0-1 1,0 0-1,0 0 1,0 1-1,0-1 1,0 0-1,0 0 1,0 0-1,0 0 1,0-1 0,0 1-1,2 0 1,0-2 40,1 0 0,-1 0 0,0-1 0,0 1 0,1-1 0,-1 1 0,-1-1 0,1 0 0,0 0 1,3-6-1,3-6 34,11-21 0,1-13 15,15-55 0,54-227-158,-82 277-7,-8 50 47,0-1 0,0 1 0,-1 0-1,1-1 1,-1 1 0,0 0 0,0 0 0,0-1 0,-2-4 0,2 8 4,1 1 0,0 0 0,0 0 0,0-1 0,0 1 0,0 0 0,-1 0 0,1-1 0,0 1 0,0 0 0,0 0 0,-1 0 0,1-1 1,0 1-1,0 0 0,0 0 0,-1 0 0,1 0 0,0-1 0,-1 1 0,1 0 0,0 0 0,0 0 0,-1 0 0,1 0 0,0 0 0,-1 0 1,1 0-1,0 0 0,0 0 0,-1 0 0,1 0 0,0 0 0,-1 0 0,1 0 0,0 0 0,-1 0 0,1 0 0,0 0 0,0 1 0,-1-1 0,1 0 1,0 0-1,0 0 0,-1 0 0,1 1 0,-11 11-320,10-10 316,-3 3-34,0 2-1,1-1 1,-1 0-1,1 1 1,1-1 0,-4 12-1,2 0-13,-4 29-1,5-12 141,1-1-1,1 1 1,2 0-1,6 34 1,-3-47-12,0 0-1,2 0 1,0 0-1,2-1 0,0 0 1,1 0-1,16 24 1,-21-38 104,1 0-1,0 0 1,1-1-1,-1 0 1,1 0 0,12 10-1,-14-14-422,0 1 0,0-1-1,1 1 1,-1-1 0,8 2 0,-9-3-717,0 0 1,1-1 0,-1 1 0,0-1-1,1 0 1,-1 0 0,0 0-1,6-1 1,2 1-2593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7:37.66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11 1 992,'0'0'14,"0"0"-1,0 1 1,0-1-1,0 0 1,0 1-1,0-1 1,-1 0-1,1 1 1,0-1 0,0 0-1,0 1 1,0-1-1,0 0 1,0 1-1,-1-1 1,1 0-1,0 1 1,0-1 0,0 0-1,-1 0 1,1 1-1,0-1 1,0 0-1,-1 0 1,1 0-1,0 1 1,0-1 0,-1 0-1,-5 0 5242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7:40.16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3 429 2816,'-3'4'874,"9"-3"1164,-3-1 20,6-13 2412,-4 7-4182,0-1 0,0 0 0,-1 0 0,0 0 0,0 0 0,-1 0 0,4-15 0,3-4 202,33-64 380,-6 17-209,-14 28-384,-20 38-206,1 1-1,-1 0 0,1 0 1,0 0-1,0 0 1,1 0-1,0 1 0,0 0 1,7-6-1,-11 10-57,-1 1 1,1 0-1,-1-1 0,1 1 1,-1 0-1,1 0 0,-1 0 1,1-1-1,-1 1 0,1 0 0,-1 0 1,1 0-1,-1 0 0,1 0 1,-1 0-1,1 0 0,0 0 1,-1 0-1,1 0 0,-1 0 1,1 1-1,-1-1 0,1 0 0,-1 0 1,2 1-1,-1 0 8,0 0 1,0 0-1,0 0 0,0 0 1,0 0-1,0 0 0,-1 0 1,1 1-1,0-1 0,0 1 1,2 5 40,0 1 0,3 14 1,-5-19-63,3 17 106,-1 0-1,-1 0 1,0 0-1,-2 0 1,0 0-1,-2 0 0,0 0 1,-5 24-1,2-21 117,-9 33 170,12-51-351,2-5-37,0-1-1,0 1 1,1 0-1,-1 0 1,0 0-1,0 0 1,0 0-1,0 1 1,0-1-1,0 0 1,0 0-1,0 0 1,0 0-1,0 0 1,0 0-1,0 0 1,0 0-1,0 0 1,1 0-1,-1 0 1,0 0 0,0 0-1,0 0 1,0 0-1,0 0 1,0 0-1,0 0 1,0 0-1,0 0 1,0 0-1,0 0 1,0 1-1,0-1 1,0 0-1,0 0 1,0 0-1,0 0 1,0 0-1,0 0 1,0 0-1,0 0 1,0 0 0,0 0-1,0 0 1,0 0-1,0 0 1,0 2 903,0-19-555,6 2-235,0 1-1,0 0 0,1 1 0,17-25 0,-11 19-131,1-4 15,13-21-59,58-71 0,-68 97 6,1 0 0,27-21-1,-44 39 42,-1-1 0,1 0 0,0 1 0,0-1 1,-1 1-1,1-1 0,0 1 0,0 0 0,0-1 0,-1 1 0,1 0 0,0-1 0,0 1 0,0 0 0,0 0 0,0 0 0,-1 0 0,1 0 0,0 0 0,0 0 0,0 0 0,1 1 0,-1-1 2,0 1-1,0 0 1,0-1-1,0 1 1,0 0-1,-1 0 1,1 0-1,0 0 1,0 0-1,-1 0 1,1 0-1,-1 0 1,1 0-1,-1 0 1,1 0-1,-1 0 1,0 0-1,1 2 1,0 6 7,0 1 1,-1 0 0,1-1 0,-2 1 0,-2 18-1,-1 4-31,-10 114 546,15-125 282,0-24-775,-1 1-1,1-1 1,0 1 0,0 0-1,0-1 1,1 1-1,-1 0 1,3-3-1,3-8-51,15-32 10,1 1 0,3 1 1,48-65-1,-70 103-38,-3 4 45,-1 0 0,1 0 0,0 0 0,-1 0-1,1 0 1,0 0 0,0 1 0,-1-1 0,1 0 0,0 0 0,0 0 0,0 1 0,0-1 0,0 1-1,0-1 1,1 1 0,-1-1 0,0 1 0,0-1 0,0 1 0,0 0 0,1 0 0,-1 0-1,0-1 1,0 1 0,0 0 0,1 0 0,1 1 0,-2-1 8,0 1 0,-1-1 1,1 1-1,0 0 0,0-1 0,-1 1 1,1-1-1,0 1 0,-1 0 0,1 0 0,-1-1 1,1 1-1,-1 0 0,1 0 0,-1 0 0,0 0 1,1-1-1,-1 1 0,0 0 0,0 0 1,0 0-1,1 0 0,-1 1 0,3 30-26,-3-20-17,5 164 328,-5-126-37,0-46-208,0 0 0,0 0 0,1 0-1,0 1 1,0-1 0,0 0 0,0 0 0,4 7-1,-2-4-13,-3-7-6,0 0 0,1 1-1,-1-1 1,0 0 0,0 1 0,0-1-1,1 0 1,-1 0 0,0 1-1,0-1 1,1 0 0,-1 0 0,0 1-1,0-1 1,1 0 0,-1 0-1,0 0 1,1 1 0,-1-1 0,0 0-1,1 0 1,-1 0 0,0 0-1,1 0 1,-1 0 0,0 0 0,1 0-1,-1 0 1,0 0 0,1 0-1,-1 0 1,0 0 0,1 0 0,-1 0-1,0 0 1,1 0 0,-1 0-1,17-11 223,12-21-139,89-125 155,-100 136-258,7-9-325,-22 28 157,-2 7-25,-1 7 29,-8 31 121,-3 82 0,11-115 58,1 0-1,0-1 1,0 1-1,1 0 1,0-1-1,0 1 1,1-1-1,6 12 1,-7-17 23,-1-1 1,1 0-1,0 0 1,0 0-1,1 0 1,-1 0-1,0 0 1,1 0-1,0-1 1,0 1-1,-1-1 1,1 0-1,1 0 1,-1 0-1,0 0 1,0-1-1,1 1 1,-1-1-1,1 0 1,-1 0 0,1 0-1,0-1 1,-1 1-1,7 0 1,-6-2 13,0 1 0,0-1 0,0 0 0,1 0 0,-2 0 0,1 0 0,0-1 1,0 0-1,0 0 0,-1 0 0,1 0 0,-1 0 0,1-1 0,-1 1 0,0-1 1,0 0-1,0 0 0,3-4 0,-2 0 15,1 1 0,-1-1 0,0 1 1,0-1-1,-1-1 0,0 1 0,0 0 0,3-13 0,-5 14-64,-1 1 0,1-1 0,-1 1-1,0-1 1,0 0 0,-1 1 0,0-1 0,0 1-1,0-1 1,-1 1 0,1-1 0,-1 1 0,-1 0-1,1 0 1,-1 0 0,-3-5 0,-1 0-39,-1 0 0,0 0 1,-1 1-1,0 0 0,0 1 0,-11-9 1,17 16 16,0-1 1,1 1 0,-1-1-1,0 1 1,0 0 0,0 0 0,0 0-1,0 1 1,0-1 0,-1 1-1,1-1 1,-6 1 0,8 0 12,0 0 0,0 0 1,-1 0-1,1 0 0,0 1 1,0-1-1,0 0 0,0 0 1,0 1-1,0-1 0,-1 1 1,1-1-1,0 1 0,0-1 1,0 1-1,1 0 0,-1 0 1,0-1-1,0 1 0,0 0 0,0 0 1,1 0-1,-1 0 0,0 0 1,1 0-1,-1 0 0,1 0 1,-1 0-1,1 0 0,-1 0 1,1 0-1,0 0 0,0 1 1,-1-1-1,1 0 0,0 1 1,1-1 12,-1 0 1,0-1 0,1 1-1,-1 0 1,1-1 0,-1 1 0,0-1-1,1 1 1,0-1 0,-1 1-1,1-1 1,-1 1 0,1-1-1,0 1 1,-1-1 0,1 0 0,0 1-1,-1-1 1,1 0 0,0 1-1,0-1 1,-1 0 0,1 0-1,0 0 1,1 0 0,25 4-19,-23-4 51,10 1 32,-1-1 0,1 0 0,0-1 0,0 0 0,0-1 0,15-5 0,-7 1 18,-1-2 1,0 0 0,20-12 0,-40 20-75,7-5 2,0 1 0,0 1 1,16-5-1,-22 8-22,0-1-1,0 1 1,0 0 0,0 0 0,1 0 0,-1 0-1,0 0 1,0 0 0,4 1 0,-5-1 8,0 1 1,0-1 0,0 1 0,0-1-1,0 1 1,0-1 0,0 1-1,-1 0 1,1-1 0,0 1 0,0 0-1,0 0 1,-1 0 0,1 0-1,0 0 1,-1 0 0,1 0 0,-1 0-1,1 1 1,4 14 5,-1-1 0,-1 0-1,3 32 1,1 3 114,-1 17 31,-5-49-36,0-1 0,1 1 0,6 20 1,-7-35 25,-1-3-120,0 0 0,0 0-1,0 0 1,0 0 0,0 0 0,0 0 0,0 0 0,1 0 0,-1 0 0,0 0 0,0 0 0,0 0 0,0 0 0,0 0 0,0 0 0,0 0-1,0 0 1,0 0 0,0 0 0,0 0 0,0 0 0,1 0 0,-1 0 0,0 0 0,0 0 0,0 0 0,0 0 0,0 0 0,0 0 0,0 0 0,0 0-1,0 0 1,0 0 0,0 0 0,0 1 0,0-1 0,0 0 0,0 0 0,0 0 0,1 0 0,-1 0 0,0 0 0,0 0 0,6-9 301,-1 1-266,0 0 1,0 0 0,-1-1 0,0 1 0,4-14 0,12-50-60,-13 47 27,14-64-11,6-19-162,-27 107 131,0 0-1,0 0 1,1 1-1,-1-1 1,0 0-1,0 0 1,1 1-1,-1-1 1,0 0-1,1 1 1,-1-1-1,1 0 1,-1 1-1,1-1 1,-1 1-1,1-1 1,-1 1-1,1-1 1,-1 1-1,1-1 1,0 1-1,0-1 1,0 1-1,-1 0 0,1 0 0,-1 1 1,1-1-1,-1 0 0,1 0 0,-1 0 1,1 1-1,-1-1 0,1 0 0,-1 1 1,1-1-1,-1 0 0,1 1 0,-1-1 1,0 0-1,1 1 0,-1-1 0,0 1 0,1-1 1,-1 1-1,0-1 0,1 1 0,-1-1 1,0 2-1,22 48 34,-13-29 17,15 27 1,-21-42-16,2 0-1,-1 0 1,1 0-1,-1 0 1,2-1-1,-1 0 1,0 0 0,8 5-1,-9-7 18,0 0-1,1-1 0,-1 0 1,1 1-1,-1-2 0,1 1 1,0 0-1,-1-1 0,1 0 1,0 0-1,0-1 0,0 1 1,0-1-1,0 0 0,0 0 1,0-1-1,0 1 0,0-1 1,0 0-1,-1-1 0,1 1 1,0-1-1,8-4 0,-6 2-1,1-1-1,-1 0 0,0-1 0,-1 1 1,1-1-1,-1-1 0,0 1 1,-1-1-1,1 0 0,-2 0 1,1-1-1,-1 1 0,0-1 0,0 0 1,-1 0-1,0 0 0,0-1 1,-1 1-1,0-1 0,-1 1 1,0-1-1,0 0 0,-1 1 1,-1-14-1,1 21-38,0-1-1,0 1 1,0 0 0,-1-1-1,1 1 1,0 0 0,-1-1 0,1 1-1,-1 0 1,1 0 0,-1-1-1,0 1 1,0 0 0,1 0-1,-1 0 1,0 0 0,0 0 0,0 0-1,0 0 1,0 0 0,0 0-1,0 0 1,-2 0 0,1 1-9,1 0 0,-1-1 0,1 1-1,-1 0 1,0 0 0,1 1 0,-1-1 0,1 0 0,-1 1 0,0-1 0,1 0 0,-1 1-1,1 0 1,-1-1 0,1 1 0,0 0 0,-1 0 0,1 0 0,0 0 0,-2 1 0,-5 5 0,0 1 0,0 0 1,0 0-1,1 1 1,1 0-1,-1 0 1,2 1-1,-1-1 1,1 1-1,1 1 0,-1-1 1,2 1-1,0-1 1,0 1-1,1 0 1,0 0-1,0 16 1,2-21 56,0-1 0,1 0 1,-1 1-1,1-1 0,1 1 1,-1-1-1,1 0 0,0 0 1,0 0-1,0 0 0,1 0 1,0 0-1,0-1 0,0 1 1,1-1-1,-1 0 0,1 0 1,0 0-1,0 0 0,0-1 1,1 0-1,-1 0 0,1 0 1,0 0-1,0-1 0,0 1 1,0-1-1,0-1 0,8 3 1,0-1 21,0-1 1,0-1 0,0 0 0,1 0 0,-1-1 0,0-1 0,0 0-1,0-1 1,0-1 0,0 0 0,0 0 0,18-9 0,-18 7-815,0-2 1,0 0-1,18-12 1,27-24-9107,-30 21 5061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7:46.28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181 547 2560,'0'-2'294,"0"1"1,0-1-1,0 0 0,0 0 1,0 1-1,0-1 0,-1 0 1,1 0-1,-1 1 1,1-1-1,-1 0 0,0 1 1,1-1-1,-1 1 0,0-1 1,0 1-1,0-1 1,0 1-1,-2-2 0,2 2-195,-1 1 0,1-1 0,0 1-1,0 0 1,-1-1 0,1 1 0,-1 0 0,1 0-1,0 0 1,-1 0 0,1 0 0,0 0 0,-1 0-1,1 1 1,0-1 0,-1 0 0,1 1-1,0-1 1,-1 1 0,1-1 0,0 1 0,0 0-1,0-1 1,-3 3 0,-3 2 110,-1 1 0,1 0 0,0 1 0,0-1 0,1 1 0,0 1 0,-10 14 0,-29 61 743,40-73-861,1 1 0,0 0 0,1 0 0,-2 11 0,4-16-33,0 0 0,0 0 0,1 0 0,0-1 0,0 1 0,0 0 0,1 0 0,0 0 0,2 9 0,-2-14-26,-1 1 1,1-1 0,-1 0 0,1 0 0,-1 0 0,1 0-1,0 0 1,0 0 0,0 0 0,0 0 0,-1 0-1,1 0 1,0 0 0,0 0 0,1-1 0,-1 1 0,0 0-1,0-1 1,0 1 0,0-1 0,1 1 0,-1-1 0,0 1-1,0-1 1,1 0 0,-1 0 0,0 0 0,1 0 0,-1 0-1,0 0 1,0 0 0,1 0 0,-1 0 0,0-1 0,1 1-1,0-1 1,3 0 53,-1-1 0,1 0 0,-1 0 0,0 0 0,0-1 0,0 1 0,0-1 0,0 0 0,4-4 0,3-5 14,-1-1-1,1-1 1,-2 1-1,0-1 1,-1-1-1,0 0 0,8-24 1,31-119 125,-29 89-115,-13 49-66,0 0 0,-2 0 0,2-34 0,-5 43-75,0-1 1,-1 0-1,0 1 0,-1-1 1,0 1-1,-1-1 0,-7-19 0,6 22 8,3 6-40,0 0 0,0 1 0,0-1 0,0 0 0,-1 1 0,-2-4 1,4 5 52,-1 1 0,1-1 1,-1 1-1,0 0 1,1-1-1,-1 1 0,1 0 1,-1-1-1,1 1 0,-1 0 1,0 0-1,1-1 1,-1 1-1,0 0 0,1 0 1,-1 0-1,0 0 1,1 0-1,-1 0 0,0 0 1,1 0-1,-1 0 1,0 0-1,1 1 0,-1-1 1,0 0-1,1 0 1,-1 1-1,1-1 0,-1 0 1,1 1-1,-1-1 1,0 0-1,0 1 0,0 1 10,-1 0-1,0-1 1,1 1-1,-1 0 1,1 0-1,0 0 1,-1 0-1,1 0 1,0 0-1,0 1 1,1-1-1,-1 0 1,0 0-1,1 1 0,-1 2 1,-2 5 24,-4 15 124,1 1 0,-4 50 0,6 53 64,4-105-176,2 0-1,6 36 1,-5-47 88,0 1-1,1-1 1,1 0-1,0 0 1,13 22-1,-15-30-82,0-1-1,1 0 1,-1 0-1,1 0 0,0 0 1,0-1-1,0 1 0,0-1 1,1 0-1,0 0 0,-1-1 1,1 1-1,0-1 0,0 0 1,0-1-1,0 1 0,1-1 1,-1 0-1,0 0 1,1-1-1,-1 1 0,0-1 1,1 0-1,-1-1 0,0 1 1,1-1-1,-1 0 0,0-1 1,5-1-1,9-4 47,-1 0 0,0-1 0,0-1 0,19-13 0,-7 1 13,37-32 0,-45 32-39,-2-1 0,0 0 1,33-51-1,-52 68-345,-9 11-24,-2 7 227,1 1-1,1-1 0,0 2 1,-8 19-1,11-24 74,-24 62 149,25-61-92,1-1 0,1 1 1,0 0-1,0 0 1,0 13-1,2-21-30,0-1 0,0 0 0,0 0 0,1 1 0,-1-1 0,1 0-1,0 0 1,-1 0 0,1 0 0,0 0 0,0 0 0,0 0 0,1 0-1,-1 0 1,0 0 0,1 0 0,-1-1 0,1 1 0,-1-1 0,1 1 0,0-1-1,0 0 1,0 1 0,0-1 0,0 0 0,0 0 0,0 0 0,0-1-1,0 1 1,0 0 0,0-1 0,5 1 0,-4-1 14,1 1 0,-1-1-1,1 0 1,-1 0 0,1 0 0,-1-1 0,1 1 0,-1-1-1,0 0 1,1 0 0,-1 0 0,0 0 0,1-1 0,-1 1-1,0-1 1,0 0 0,0 0 0,0 0 0,-1 0 0,5-5-1,-2 0 12,0-1 0,0 0-1,-1 0 1,0 0 0,0-1-1,-1 1 1,0-1 0,-1 0-1,1 0 1,-2 0 0,1 0 0,-2 0-1,1 0 1,-1 0 0,0-1-1,-1 1 1,0 0 0,-1 0-1,1 0 1,-6-14 0,5 20-88,1 0 1,0 0 0,-1 0 0,0 0 0,1 0 0,-1 0-1,-1 0 1,1 1 0,0-1 0,-5-3 0,6 6 24,0-1 1,0 0 0,0 0-1,0 1 1,0-1-1,0 1 1,0-1 0,-1 1-1,1-1 1,0 1-1,0 0 1,0 0 0,-1-1-1,1 1 1,0 0-1,0 0 1,-1 0 0,1 1-1,0-1 1,0 0-1,-1 0 1,1 1 0,0-1-1,0 0 1,0 1-1,0-1 1,0 1 0,-1 0-1,1-1 1,-1 2-1,-3 2-12,1 0-1,0 0 0,-1 1 0,2-1 1,-1 1-1,0 0 0,-3 6 0,6-9 29,0 0 0,0-1 0,1 1 0,-1 0 0,0-1 0,0 1 0,1 0 0,0 0 0,-1 0 0,1 0 0,0-1 0,0 1 0,0 0 0,0 0 0,0 0 0,0 0 0,0 0 0,1 0 0,-1-1 0,1 1 0,-1 0 0,1 0 0,0-1 0,0 1 0,-1 0 0,1-1 0,1 1 0,1 2 0,-1-3 7,0 1 1,0-1-1,0 0 0,0 0 0,0 0 1,0 0-1,0-1 0,1 1 1,-1 0-1,0-1 0,1 0 0,-1 1 1,0-1-1,1 0 0,-1 0 1,0-1-1,1 1 0,-1 0 0,3-1 1,7-2 60,0 0 1,15-6 0,-18 5-26,-1 0-1,0 0 1,1-1 0,-2 0 0,1 0 0,-1-1-1,10-9 1,-4 2 89,-1-1-1,18-26 1,-26 35-123,0 0 0,0 0 0,0 1 1,1-1-1,7-5 0,-11 10-6,-1 0-1,0 0 1,0 0 0,0 0 0,0 0-1,0 0 1,1 0 0,-1 0-1,0 0 1,0 0 0,0 0 0,0 0-1,0 0 1,1 0 0,-1 0-1,0 0 1,0 0 0,0 0-1,0 0 1,0 0 0,1 0 0,-1 0-1,0 0 1,0 0 0,0 0-1,0 0 1,0 1 0,0-1 0,0 0-1,1 0 1,-1 0 0,0 0-1,0 0 1,0 0 0,0 0 0,0 1-1,0-1 1,0 0 0,0 0-1,0 0 1,0 0 0,0 0-1,0 1 1,0-1 0,0 0 0,0 0-1,0 0 1,0 0 0,0 0-1,0 1 1,0-1 0,0 0 0,0 0-1,0 0 1,0 0 0,0 0-1,0 1 1,-1 10-4,-5 35 116,3 0 1,2 54-1,1-57-92,0-34 10,1 1 1,-1-1-1,3 11 0,-2-18-7,-1 0 0,0 0 0,1 0 0,0 0 0,0 0 0,0 0 0,-1 0 0,2 0 0,-1 0 0,0 0 0,0-1 0,1 1 0,-1 0 0,1-1 0,-1 1 0,1-1 0,-1 0 0,1 1 0,3 0 0,-4-1 3,0-1-1,0 0 0,0 0 1,0 0-1,0 0 0,0 0 0,0 0 1,1 0-1,-1 0 0,0 0 1,0 0-1,0-1 0,0 1 1,0 0-1,0-1 0,0 1 1,0-1-1,0 1 0,0-1 0,0 1 1,0-1-1,-1 0 0,1 1 1,0-1-1,0 0 0,0-1 1,19-25 304,2-13-270,-3 0 0,-1-1 0,13-49 0,-3-1-316,-26 92-269,1 7 262,3 17 162,-2-11 51,2 7 60,0 0 1,16 29-1,-19-42 6,1-1-1,0 0 1,1 0-1,0 0 1,0-1-1,1 1 1,-1-1 0,1 0-1,11 8 1,-13-12 12,0 1 0,1-1 0,-1 0 0,0 0 0,1-1-1,-1 1 1,1-1 0,0 0 0,0 0 0,-1 0 0,1-1 0,5 0 0,-7 0 1,1 0-1,-1 0 0,0-1 1,1 0-1,-1 0 1,0 0-1,1 0 0,-1 0 1,0 0-1,0-1 1,0 0-1,0 1 0,0-1 1,-1 0-1,1-1 1,0 1-1,2-4 0,2-2 18,-1-1-1,0 0 0,0-1 1,-1 1-1,0-1 0,4-11 1,16-66 190,-23 79-192,10-66-243,-8 45 136,-3 26 46,-1 0-1,1 0 1,0 0-1,0 1 0,0-1 1,0 0-1,1 1 1,-1-1-1,1 1 1,-1-1-1,1 1 1,0 0-1,0-1 0,0 1 1,4-3-1,-2 2-9,1 0-1,-1 1 1,1-1-1,0 1 1,0-1-1,-1 2 0,8-3 1,-10 3 17,-1 1 0,1 0 0,0-1 0,0 1-1,-1 0 1,1 0 0,0 0 0,0 0 0,-1 0 0,1 0 0,0 1 0,0-1 0,-1 0 0,1 1-1,0-1 1,0 1 0,-1 0 0,1 0 0,-1 0 0,3 1 0,-1 1-13,-1-1 0,0 0 0,0 1-1,0-1 1,0 1 0,-1 0 0,1-1 0,-1 1 0,1 0 0,1 6 0,0 3-10,0 0 0,-1 0 1,0 1-1,-1 24 1,-1 146 842,1-186-756,0-1 0,0 1 0,0 0 0,1 1 0,-1-1-1,4-5 1,2-5-20,14-43 2,-14 36-82,0 0 1,2 1-1,0 0 0,14-21 1,-23 38 28,1 1 1,0 0-1,0-1 1,0 1 0,0 0-1,1-1 1,-1 1-1,0 0 1,0 0-1,1 0 1,-1 0-1,1 0 1,1 0-1,-3 1 9,1 0 0,-1 0 1,0 0-1,1 0 0,-1 0 0,0 0 0,1 0 1,-1 0-1,0 0 0,1 0 0,-1 0 0,0 0 0,1 1 1,-1-1-1,0 0 0,1 0 0,-1 0 0,0 1 1,0-1-1,1 0 0,-1 0 0,0 1 0,1-1 1,6 15-44,12 57-40,-13-56 12,2 8 3,18 37 1,-23-55 96,1 0 1,-1 0-1,1-1 0,1 1 1,-1-1-1,1 0 1,0 0-1,0 0 0,0 0 1,11 6-1,-14-10 11,1 0 0,-1 0 0,0 0 0,0 0 0,0-1 0,1 1 1,-1-1-1,0 1 0,0-1 0,1 0 0,-1 0 0,1 0 0,-1 0 0,0 0 0,0 0 0,1-1 0,-1 1 0,0-1 0,1 0 0,-1 0 0,0 1 0,0-1 0,0-1 0,0 1 0,0 0 0,0 0 0,3-4 0,3-2 16,-1 0 0,0-1 0,-1 0-1,10-15 1,0-3 20,-2-1-1,20-54 0,-4 9-71,-21 54-34,31-60-415,-40 77 448,0 1 1,0 0-1,0 0 0,0 0 1,0 0-1,0 0 0,0 0 1,0 0-1,0 0 0,0 0 1,0 0-1,0-1 1,0 1-1,0 0 0,1 0 1,-1 0-1,0 0 0,0 0 1,0 0-1,0 0 0,0 0 1,0 0-1,0 0 0,0 0 1,1 0-1,-1 0 0,0 0 1,0 0-1,0 0 1,0 0-1,0 0 0,0 0 1,0 0-1,0 0 0,1 0 1,-1 0-1,0 0 0,0 0 1,0 0-1,0 0 0,0 0 1,0 0-1,0 0 0,4 6-153,2 7 25,-1 9 82,0 1 1,-1 0-1,-1-1 1,-1 27-1,-6 90 75,2-115 122,0 0 1,-1 0 0,-12 43-1,15-66-130,-1 0-1,1 0 0,0 0 1,-1 0-1,1 0 1,-1 0-1,0 0 1,1 0-1,-1 0 0,0 0 1,1 0-1,-1 0 1,0-1-1,0 1 0,0 0 1,0 0-1,0-1 1,0 1-1,0-1 0,0 1 1,0-1-1,0 1 1,-1-1-1,0 1-2,0-1 0,0 0 0,0 0 1,0 0-1,0 0 0,0-1 0,0 1 0,0-1 0,0 1 1,0-1-1,0 0 0,-2 0 0,-5-4-3,1 0 1,-1-1-1,1 0 0,-9-7 0,-26-29-346,43 42 334,0 0 0,1 0 0,-1 0 0,0 0 1,0 0-1,0 0 0,0 0 0,0 0 0,0 0 0,0 0 0,0 0 0,1 0 0,-1 0 0,0 0 0,0-1 0,0 1 0,0 0 0,0 0 0,0 0 0,0 0 0,0 0 1,0 0-1,0 0 0,1 0 0,-1 0 0,0 0 0,0 0 0,0 0 0,0-1 0,0 1 0,0 0 0,0 0 0,0 0 0,0 0 0,0 0 0,0 0 0,0 0 0,0 0 1,0 0-1,0-1 0,0 1 0,0 0 0,0 0 0,0 0 0,0 0 0,0 0 0,0 0 0,0 0 0,0 0 0,0-1 0,0 1 0,0 0 0,0 0 0,0 0 0,0 0 1,0 0-1,0 0 0,-1 0 0,1 0 0,0 0 0,0 0 0,0-1 0,0 1 0,0 0 0,0 0 0,0 0 0,0 0 0,13 1-258,-2 0 172,1-2 115,-1-1 0,1 0-1,-1 0 1,1-1 0,18-8-1,-21 8-9,-1-2 1,0 1-1,0-1 0,0 0 0,0-1 1,-1 0-1,0 0 0,0-1 0,11-14 1,2-5 17,22-41 1,-36 57-34,22-39 115,-2-1 0,-2-1 1,31-103-1,-50 134-132,-1-1 0,-2 1 0,0-1 1,-1-37-1,-1 51 57,0 3-61,0 3 1,0 0 0,0 1-1,0-1 1,0 0 0,0 1 0,0-1 0,0 0-1,0 0 1,0 1 0,0-1 0,0 0 0,-1 1-1,1-1 1,0 0 0,0 1 0,-1-1-1,0-1 1,1 2 3,0 1 0,-1-1 0,1 0 0,0 0 0,0 0 0,0 0 1,0 0-1,-1 0 0,1 0 0,0 0 0,0 0 0,0 0 0,0 0 0,-1 0 0,1 1 0,0-1 0,0 0 0,0 0 0,0 0 0,0 0 0,0 0 0,-1 1 0,1-1 0,0 0 0,0 0 0,0 0 0,0 0 0,0 1 0,0-1 0,0 0 0,0 0 0,0 0 0,0 0 1,0 1-1,0-1 0,0 10-47,-1-1 0,0 0 0,0 0 0,-4 13 0,-10 64-45,13-72 102,-2 46-22,1 0-1,8 82 1,-3-119 35,0 3 93,1 1 0,1-1 1,15 48-1,-19-73-92,0-1 0,0 0 1,0 1-1,0-1 0,1 1 0,-1-1 0,0 0 1,0 1-1,0-1 0,0 1 0,1-1 0,-1 0 1,0 1-1,0-1 0,1 0 0,-1 1 0,0-1 1,0 0-1,1 0 0,-1 1 0,0-1 0,1 0 1,-1 0-1,1 0 0,-1 1 0,0-1 1,1 0-1,-1 0 0,1 0 0,-1 0 0,0 0 1,1 0-1,-1 0 0,1 0 0,-1 0 0,0 0 1,1 0-1,-1 0 0,1 0 0,-1 0 0,1 0 1,-1 0-1,0 0 0,1 0 0,-1-1 0,0 1 1,1 0-1,-1 0 0,0-1 0,1 1 0,-1 0 1,0 0-1,1-1 0,-1 1 0,0 0 1,1-1-1,-1 1 0,18-24 121,-17 22-106,40-67 65,-23 36-56,41-55 0,-24 39-73,-23 31 3,1 1 1,17-18-1,-16 78-491,-6-19 519,1 0-1,1-1 0,22 38 1,-14-28 53,-13-23-23,1 0 1,0 0 0,0 0 0,1-1-1,0 0 1,1 0 0,0-1 0,1 0 0,-1 0-1,1-1 1,20 13 0,-21-18 13,-1 1 0,0-1 0,0-1 0,1 1 0,-1-1 0,1 0 0,-1-1 0,10 0 0,-13 0-26,-1-1 0,1 0 0,-1 1 1,1-1-1,-1-1 0,1 1 0,3-2 0,18-6-8,-22 8 2,-1 1-1,0-1 0,1 0 1,-1 0-1,0 0 1,1 0-1,-1-1 1,0 1-1,0-1 0,0 1 1,0-1-1,3-3 1,18-27 152,-16 21-112,-1 0-15,0 0 0,-1 0 1,0-1-1,-1 0 1,0 0-1,-1 0 1,0 0-1,1-22 1,2 1-3,-5 28-36,-1 1 0,0 0 0,0-1 0,0 1-1,0 0 1,-1-1 0,1 1 0,-1 0 0,0 0-1,-3-7 1,4 9 5,-1 0 0,0 1-1,0-1 1,0 0 0,0 1-1,0-1 1,0 1 0,0-1-1,-1 1 1,1-1 0,0 1-1,-1 0 1,1 0 0,-1 0-1,1 0 1,-1 0 0,0 0-1,0 0 1,1 0 0,-1 1-1,0-1 1,0 1 0,0-1-1,0 1 1,1 0 0,-4 0-1,3 0-4,0 0 0,0 1-1,0-1 1,0 1 0,1 0 0,-1 0-1,0-1 1,0 1 0,1 0-1,-1 1 1,1-1 0,-3 2 0,-16 18-70,12-7 62,0 1 1,1-1-1,1 1 1,0 0-1,1 0 1,1 1-1,0-1 0,1 1 1,1 0-1,1 0 1,0 0-1,1 0 1,0 1-1,1-1 0,1 0 1,7 25-1,-7-34 42,0 0 0,0 0 0,1-1-1,0 1 1,0-1 0,1 1 0,0-1 0,0 0-1,0-1 1,1 1 0,-1-1 0,11 9 0,-13-13-12,0 0 0,-1 0 1,1-1-1,0 1 0,-1-1 1,1 1-1,0-1 0,0 1 1,-1-1-1,1 0 0,0 0 1,0 0-1,0 0 0,-1 0 1,1-1-1,0 1 0,0-1 1,0 1-1,-1-1 0,1 1 1,0-1-1,-1 0 0,1 0 1,-1 0-1,1 0 0,-1 0 1,3-2-1,3-2-3,0-1 0,0-1-1,-1 1 1,7-9 0,26-35 21,-6 8 8,71-72 1,-81 94-46,1 0 1,1 2 0,0 1 0,1 0-1,40-16 1,-62 31-17,0 0 0,0 1 1,1-1-1,-1 1 0,6-1 0,-9 2 13,1 0 0,0 0 0,0 0 0,-1 0 1,1 0-1,0 0 0,-1 1 0,1-1 0,-1 1 0,1-1 1,0 1-1,-1-1 0,1 1 0,-1 0 0,1 0 0,-1 0 0,3 2 1,1 2 3,0 0 0,0 0 0,-1 1 0,0-1 0,0 1 0,0 0 0,-1 1 0,0-1 0,0 0 0,-1 1 0,1 0 0,-1 0 0,-1 0 0,1 0 0,-1 8 0,0-15 15,-1 0 1,0 1 0,0-1 0,0 1 0,0-1 0,-1 0 0,1 1-1,0-1 1,0 1 0,0-1 0,0 0 0,0 1 0,0-1-1,-1 0 1,1 1 0,0-1 0,0 0 0,-1 1 0,1-1 0,0 0-1,0 1 1,-1-1 0,1 0 0,0 0 0,-1 1 0,1-1-1,0 0 1,-1 0 0,1 0 0,0 1 0,-1-1 0,1 0 0,-1 0-1,1 0 1,0 0 0,-1 0 0,1 0 0,-1 0 0,1 0-1,0 0 1,-1 0 0,1 0 0,-1 0 0,1 0 0,0 0 0,-1 0-1,1-1 1,-1 1 0,1 0 0,-25-11 493,21 9-501,-1-1 33,0 0 1,0 0-1,-8-8 0,-14-8-16,14 11-61,-4-3-17,-2 0 0,1 2 0,-1 0 1,-30-9-1,46 17 34,0 0 0,0 1 0,0-1-1,0 1 1,0 0 0,0 0 0,0 0 0,0 1 0,0-1 0,0 1 0,0 0 0,0 0 0,0 0 0,0 0-1,-5 3 1,4-2 2,1 1 0,-1-1 0,1 1 0,0 0 0,0 1 0,0-1 0,0 0 0,1 1 0,-1-1 0,-2 6 0,0 2 18,1 0 1,0 0-1,0 0 0,1 0 0,1 1 0,-1 0 0,0 19 1,3-14 10,0 1 1,4 32 0,-3-43 21,0 0 0,1-1-1,0 1 1,0-1 0,0 1-1,1-1 1,0 0 0,0 0 0,1 0-1,6 8 1,-9-12-12,0-1-1,0 0 1,0 0 0,0 0-1,0 0 1,1-1 0,-1 1-1,0 0 1,0 0 0,0-1-1,1 1 1,-1 0 0,0-1-1,1 0 1,-1 1 0,1-1 0,-1 0-1,0 1 1,1-1 0,-1 0-1,1 0 1,1 0 0,-1-1 3,1 0-1,0 0 1,-1 0 0,1 0 0,-1 0 0,0 0 0,1 0 0,-1-1 0,0 0 0,4-3 0,3-4 59,0 0 0,-1-1-1,13-19 1,-20 27-62,23-38 67,34-77-1,-22 40-354,-31 66-6,-4 8 77,-1 5 38,3 18 27,0-5 175,28 103-80,-26-103 98,1-1 0,0 0 0,1 0 0,0 0 1,18 22-1,-23-32-24,1-1 0,0 0 0,0 1 0,1-2 0,-1 1 0,1 0 0,4 2 0,-7-4-11,0 0 1,1-1 0,-1 1-1,1-1 1,-1 1 0,1-1-1,0 1 1,-1-1 0,1 0-1,-1 0 1,1 0 0,0 0-1,-1 0 1,1 0 0,0 0-1,-1 0 1,1-1 0,-1 1-1,1 0 1,-1-1 0,3-1 0,0 0 8,-1 0 0,1-1 0,-1 0 1,0 0-1,0 0 0,0 0 0,0 0 1,0 0-1,3-6 0,19-38 11,-19 33-23,28-58 10,22-44-10,-52 109-51,-3 5-8,-1 1 1,1 0-1,-1 0 1,1 0 0,-1 0-1,1 0 1,-1 0 0,1 0-1,0 0 1,0 0 0,-1 0-1,3 0 1,-3 1 33,0 0 0,1 1 0,-1-1 0,1 0 0,-1 1 0,0-1 0,1 1 0,-1-1 0,0 1 0,0-1 1,1 1-1,-1-1 0,0 1 0,0-1 0,0 1 0,1-1 0,-1 1 0,0-1 0,0 2 0,0-2 2,2 16 40,0 0-1,-1 0 0,-1 28 1,-10 51 68,7-67 175,3-28-269,0 0 0,0 0 1,0 0-1,0 0 0,0 1 0,0-1 0,0 0 1,0 0-1,0 0 0,0 0 0,0 0 1,0 1-1,0-1 0,0 0 0,0 0 1,0 0-1,0 0 0,0 0 0,0 1 0,0-1 1,0 0-1,0 0 0,0 0 0,0 0 1,0 0-1,0 0 0,0 1 0,0-1 0,1 0 1,-1 0-1,0 0 0,0 0 0,0 0 1,0 0-1,0 0 0,0 0 0,0 0 0,1 1 1,-1-1-1,0 0 0,0 0 0,0 0 1,7-14 246,-2 0-253,6-18 105,17-33 0,-23 55-155,0 0-1,1 0 1,1 1-1,-1 0 1,1 1-1,1-1 1,12-10-1,-19 19 39,-1-1 0,0 1 0,1 0 0,-1-1 0,0 1 0,1 0 0,-1-1 0,1 1 0,-1 0 0,1 0 0,-1 0 0,0-1 0,1 1 0,-1 0 0,1 0-1,-1 0 1,1 0 0,-1 0 0,1 0 0,-1 0 0,1 0 0,-1 0 0,1 0 0,-1 0 0,1 0 0,-1 1 0,0-1 0,1 0 0,-1 0 0,1 1 0,0-1-2,0 1 0,0 0 0,-1 0 0,1 0 0,0 0 0,0 0 0,-1 0 0,1 0 0,-1 0 0,1 0 0,-1 0 0,1 2 0,0 3 8,1 0 0,-1 0 0,-1 1 0,1 7 0,-1 36 615,4-52-530,0-1 0,0 0 0,0 0 0,-1 0 0,1 0 0,3-5 0,22-27 121,-15 17-206,30-29-1,-40 42-14,1 1-1,0 1 0,0-1 0,0 0 0,1 1 0,-1 0 0,1 1 0,0-1 0,0 1 0,0 0 0,8-1 0,-11 2-3,0 1-1,0 0 1,-1 0-1,1 0 1,0 0-1,0 1 0,0-1 1,0 1-1,0-1 1,0 1-1,-1 0 1,1 0-1,0 1 0,-1-1 1,1 1-1,-1-1 1,5 4-1,1 2 60,-1 1-1,0 0 1,10 13 0,0 0-41,1 0 36,-11-11 14,0-1 0,1-1 0,0 1-1,0-1 1,1 0 0,0-1-1,1 0 1,18 10 0,-20-15-964,-26-25-17696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7:46.72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 80 5216,'-9'-8'2368,"23"8"-2048,0 0 1792,9 0-1216,24-4 1408,10 4-1312,15-5 384,-2 1-800,16-4-97,-1-1-319,10-3 32,-6 3-96,-3-3-1663,-11 3 831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7:51.35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24 703 3808,'0'-2'323,"0"2"-262,0 0 0,0-1 0,0 1 0,0 0 0,0 0 0,0-1 1,0 1-1,0 0 0,0 0 0,0 0 0,0-1 0,0 1 0,0 0 0,0 0 0,0 0 0,0-1 0,0 1 0,0 0 0,0 0 0,0 0 0,0-1 0,1 1 0,-1 0 0,0 0 0,0 0 0,0 0 0,0-1 0,0 1 0,0 0 0,1 0 0,-1 0 0,0 0 1,0 0-1,0 0 0,1-1 0,-1 1 0,0 0 0,0 0 0,0 0 0,1 0 0,-1 0 0,0 0 0,0 0 0,0 0 0,1 0 0,-1 0 0,0 0 0,4-9 6296,-6 21-2143,-6 21-3719,4-14-121,-2 10-180,1 0 0,1 1 0,2-1 0,1 1 0,1-1 0,2 1 0,9 52 0,-10-78-115,0-1 0,0 1 1,0-1-1,1 1 0,-1-1 1,1 0-1,4 5 1,-6-7-43,1 0 0,0 0 0,0 0 1,-1 0-1,1 0 0,0 0 1,0 0-1,0 0 0,0-1 1,0 1-1,0 0 0,0-1 1,0 1-1,1-1 0,-1 1 1,0-1-1,0 0 0,0 1 1,1-1-1,-1 0 0,0 0 1,0 0-1,1 0 0,-1 0 1,2 0-1,0-1 13,-1 0 0,1-1 0,-1 1 1,1 0-1,-1-1 0,1 1 0,-1-1 0,0 0 0,0 1 1,3-5-1,18-24 178,-19 24-192,17-27 99,20-43 1,-18 31-44,43-95-418,-65 140 306,-1-1 0,0 1 0,0-1 0,0 1 0,0-1 0,0 1 0,1-1 0,-1 1 0,0 0 0,1-1 0,-1 1 0,0-1 0,0 1-1,1 0 1,-1-1 0,1 1 0,-1 0 0,0-1 0,1 1 0,-1 0 0,1-1 0,3 11-534,-1 2 637,7 25-146,7 19 229,-15-51-151,0 1 1,1-1-1,-1 0 0,1 0 0,1 0 0,-1 0 0,7 6 0,-8-8 51,0-1 0,0 0 0,1 1 0,-1-1 0,1 0 0,-1-1 0,1 1 0,0 0 1,0-1-1,4 2 0,-5-3-45,-1 0 1,0 0 0,1 0 0,-1 0 0,0 0 0,1-1 0,-1 1 0,0 0-1,0-1 1,1 1 0,-1-1 0,0 1 0,0-1 0,0 0 0,0 0 0,0 1-1,1-1 1,-1 0 0,-1 0 0,1 0 0,0 0 0,0 0 0,0 0 0,0 0-1,-1-1 1,1 1 0,0-1 0,7-13 23,0 0 0,-1 0-1,5-17 1,9-20 133,-20 50-179,0 0-1,0 0 1,0-1-1,-1 1 1,1-1 0,-1 1-1,1-1 1,-1 1-1,0-1 1,0 1-1,0-1 1,0-2-1,0-11-48,81 2-238,-55 10 273,2 0 1,28 0-1,6 0 70,-18 4 5,-21 1-120,-22-1 59,0 0 1,0 0 0,0 0 0,0 1 0,0-1-1,0 0 1,0 1 0,0-1 0,0 0 0,0 1-1,0-1 1,0 1 0,0 0 0,-1-1 0,1 1-1,0 0 1,0-1 0,-1 1 0,1 0 0,0 0-1,-1 0 1,1-1 0,-1 1 0,1 0 0,-1 0-1,1 0 1,-1 0 0,0 0 0,0 0 0,1 0-1,-1 0 1,0 0 0,0 0 0,0 2 0,0 5 2,0 0 1,0 0 0,-2 12-1,1-10 11,-3 20 97,1-12-79,1 0-1,1 0 1,1 1-1,0-1 0,5 33 1,-3-44 64,-1-1-22,0-1 0,0 1-1,1-1 1,0 0 0,0 0 0,4 7 0,-5-11-59,-1 0 1,1 0-1,0 0 1,0 0-1,0-1 1,-1 1-1,1 0 1,0 0-1,0-1 1,0 1-1,1-1 1,-1 1-1,0-1 1,0 1-1,0-1 1,0 0-1,0 1 1,0-1-1,1 0 1,-1 0-1,0 0 1,0 0-1,0 0 1,1 0-1,-1 0 1,0 0-1,0-1 1,0 1-1,0 0 1,1-1-1,-1 1 1,0-1-1,0 1 1,0-1-1,0 1 1,1-2-1,10-5 44,0-1 0,0-1 0,-1 0 0,0 0 0,0-1 0,-1 0 0,13-19 0,57-92 40,-55 81-89,-16 25-50,8-11 84,0-1 1,-3-1-1,0 0 0,10-32 1,-1-12-57,-3 0 1,9-76 0,-28 132-152,-2 10 13,-1 9-110,-15 48-31,-16 94 0,3 61 158,27-184 94,-1 26 159,1 1 0,8 77 1,-5-123-78,0 0 1,0 0-1,1 0 1,-1 0-1,1 0 1,-1 0-1,3 4 1,-3-7-37,0 0-1,0 0 1,0 0 0,0 0 0,0 0 0,0 0-1,1 0 1,-1 0 0,0 0 0,0 0 0,0 0-1,0 1 1,0-1 0,1 0 0,-1 0 0,0 0 0,0 0-1,0 0 1,0 0 0,1 0 0,-1 0 0,0 0-1,0-1 1,0 1 0,0 0 0,1 0 0,-1 0-1,0 0 1,0 0 0,0 0 0,0 0 0,0 0 0,0 0-1,1 0 1,-1 0 0,0-1 0,0 1 0,0 0-1,0 0 1,0 0 0,0 0 0,0-1 0,11-14 193,57-122 357,5-6-131,-3 3-737,-50 98 230,40-96 59,-36 78 151,2 1 1,53-85-1,-70 131-174,-7 11-38,1-1 0,-1 1 0,0-1 0,0 0 0,-1 0 0,3-5 0,-30 129-549,5-20 695,-94 291 153,88-305 61,15-38-151,10-35-65,-1-1-1,-6 15 1,-1 5 697,9-30-66,1-8-484,2-14-76,7-9-72,0 1-1,2 0 1,27-47 0,-34 66-106,1 1 1,0-1-1,0 1 1,1 0-1,0 1 1,0-1-1,0 1 1,1 0-1,12-8 1,-15 12 24,-1 0 1,1 0 0,-1 0-1,1 1 1,0-1 0,0 1 0,0 0-1,0 0 1,0 0 0,0 1-1,0-1 1,0 1 0,0 0 0,0 0-1,0 1 1,0-1 0,0 1 0,0 0-1,0 0 1,0 0 0,-1 0-1,7 3 1,-1 1 23,-2 0-1,1 1 0,-1-1 1,1 1-1,10 12 1,27 38 10,-33-40-11,-7-9 54,-1 1 0,1-1 1,-2 1-1,4 8 1,8 14 104,-15-28-197,1-3-294,-1 1 1,0-1 0,0 1 0,1-1 0,-1 1-1,0 0 1,0-1 0,0 1 0,1-1 0,-1 1-1,0-1 1,0 1 0,0-1 0,0 1 0,0-1-1,0 1 1,0-1 0,0 1 0,0-1 0,-1 1-1,1-1 1,-3-16-4032,-5-1-96,3 4 1530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7:51.68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 6 7040,'-15'-5'6125,"26"8"-2773,69 11-176,41-8-2896,12-3-1950,-118-6-3444,-10 3 2709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4:28.79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38 1103 3808,'-8'9'1326,"0"0"0,-9 15 0,13-18 3372,6-13-1817,6-12-887,9-15-573,18-37 60,-15 26-1153,2 1-1,2 1 1,48-65 0,-20 42-256,82-80 1,-133 145-98,1-1 1,-1 1 0,1 0 0,-1 0-1,1-1 1,0 1 0,-1 0-1,1 0 1,0 1 0,4-2 0,-6 2 8,1 0 1,0-1-1,0 1 1,0 0-1,-1 0 1,1 1-1,0-1 1,0 0-1,0 0 1,0 0 0,-1 0-1,1 1 1,0-1-1,0 0 1,-1 1-1,1-1 1,0 1-1,-1-1 1,1 1 0,0-1-1,-1 1 1,1-1-1,0 1 1,-1-1-1,1 1 1,-1 0-1,0-1 1,1 1-1,0 1 1,1 2-9,0 1 0,0-1-1,-1 1 1,1 0 0,-1 0 0,0-1-1,-1 1 1,1 0 0,-1 0 0,0 6-1,-1 7 42,-5 26 0,2-22-35,-8 57 413,-3 0 0,-43 127-1,52-189-212,-14 27 0,17-38-96,-1 0 1,0 0 0,0-1-1,-1 1 1,1-1-1,-1 0 1,-6 5-1,9-9-66,1 0-1,0 0 1,0 0-1,-1 0 1,1 0-1,-1-1 1,1 1-1,-1-1 1,1 1 0,-1-1-1,1 1 1,-1-1-1,1 0 1,-1 0-1,1 0 1,-1 0-1,0 0 1,1 0-1,-1 0 1,-1-1-1,0 0 5,0 0-1,1 0 1,-1 0-1,1-1 1,-1 1-1,1-1 1,-1 1-1,1-1 1,0 0-1,-3-3 1,-2-4 3,0 0 0,1 0 1,0-1-1,-8-16 1,5 6-12,0-1 0,2 0 0,1-1 0,0 1 0,2-1 0,-3-30 0,6 48-57,1 0 1,0-1-1,0 1 1,0 0-1,0 0 1,1 0-1,-1 0 1,1 0-1,0 0 1,3-7-1,-3 10 27,-1 0-1,1 0 1,0 0-1,-1 0 1,1 1-1,0-1 1,0 0-1,0 1 1,-1-1-1,1 0 1,0 1-1,0-1 1,0 1-1,0 0 1,0-1-1,0 1 1,2-1-1,-1 1-1,1 0 0,-1 0-1,1 0 1,-1 0 0,1 0-1,-1 0 1,1 1 0,-1-1 0,5 3-1,54 20-136,-33-11 259,34 9 0,-40-15-47,0-2-1,0 0 1,0-1-1,28-1 1,-37-2-27,-1-1 0,1 0 0,-1-1 0,1-1 0,-1 0 0,0 0 0,0-1 0,0-1 0,13-7 0,-4-1 132,-1-1-1,0-1 1,32-33-1,-28 26-106,42-32 0,-53 45-59,0 0-1,1 0 0,1 1 1,-1 1-1,20-7 0,-34 14-5,1 0 0,0-1 0,0 1 0,0 0-1,0 0 1,-1 0 0,1 0 0,0 0 0,0 0-1,0 0 1,0 0 0,-1 0 0,1 0 0,0 0 0,0 0-1,0 1 1,-1-1 0,1 0 0,0 0 0,0 1-1,0-1 1,-1 1 0,1-1 0,0 1 0,-1-1 0,1 1-1,0-1 1,-1 1 0,1 0 0,-1-1 0,1 1-1,-1 0 1,1-1 0,-1 1 0,0 0 0,1 0 0,-1 0-1,0-1 1,0 1 0,1 0 0,-1 0 0,0 0-1,0-1 1,0 1 0,0 0 0,0 2 0,0 3 18,-1-1-1,1 1 1,-1 0 0,0 0 0,-3 7 0,-2 10 15,-49 179 318,54-183-183,3-11 190,2-9-200,5-10-51,-8 9-58,21-30 118,-16 21-128,2 1 0,-1 0 0,12-12 0,-2 4-76,1 1 1,1 1 0,0 1 0,1 0 0,1 2 0,0 0 0,1 1 0,0 1-1,1 1 1,43-12 0,-63 21 30,0 0 0,-1 1 0,1-1 0,0 1 0,0 0 0,0 0 0,0 0-1,0 0 1,0 0 0,0 1 0,0-1 0,-1 1 0,1 0 0,0 0 0,3 1 0,-5 0 16,1-1 0,0 0 1,0 1-1,-1-1 0,1 1 1,0 0-1,-1-1 0,0 1 1,1 0-1,-1 0 1,0 0-1,0 0 0,0 0 1,0 0-1,-1 0 0,1 0 1,0 0-1,-1 1 1,0-1-1,1 4 0,0 9-1,-2 0-1,1 0 0,-5 18 1,3-13 70,-1 20 0,3-39-45,0 1-1,0-1 0,0 0 1,0 0-1,0 0 0,0 0 1,0 0-1,0 0 0,1 0 1,-1 0-1,1 0 0,-1 0 1,0 0-1,1 0 1,0 0-1,-1 0 0,2 1 1,-1-2-20,-1 1 0,1-1 0,-1 0 0,1 0 0,-1 0 1,1 0-1,-1 0 0,1 0 0,-1 0 0,1 0 0,0 0 1,-1 0-1,1 0 0,-1 0 0,1-1 0,-1 1 0,1 0 0,-1 0 1,1-1-1,-1 1 0,1 0 0,-1 0 0,0-1 0,1 1 1,-1-1-1,1 1 0,-1 0 0,0-1 0,1 1 0,-1-1 1,0 1-1,1-1 0,-1 1 0,0-1 0,38-55 240,-22 35-209,25-30-199,-37 47 145,0 0 0,0 0 0,0 1 0,0-1 1,1 1-1,-1 0 0,1 1 0,0-1 0,7-2 0,-12 5 3,1 0 0,-1-1 0,1 1 0,0 0 0,-1 0 0,1 0 0,-1 0 0,1 0 0,0 0-1,-1 0 1,1 0 0,0 0 0,-1 0 0,1 0 0,-1 0 0,1 1 0,0-1 0,-1 0 0,1 0 0,-1 1 0,1-1 0,-1 0-1,1 0 1,0 1 0,0 0 1,-1 0-1,1 0 1,0 0-1,-1 0 0,1 0 1,-1 1-1,1-1 1,-1 0-1,1 0 1,-1 0-1,0 0 1,0 2-1,1 4-26,-1 0 0,0 1 1,-2 10-1,2-13-9,-1 2 29,-6 110 211,7-112-169,0-1 0,0 1 0,1-1 0,0 1 0,0-1 0,0 1 0,3 7 0,-3-11-4,0 1 0,-1 0 1,2 0-1,-1-1 1,0 1-1,0-1 1,0 1-1,1-1 1,-1 0-1,1 1 0,-1-1 1,1 0-1,-1 0 1,1 0-1,0 0 1,0 0-1,0 0 0,-1 0 1,1-1-1,0 1 1,3 0-1,0-1 14,1 1-1,0-1 1,0 0 0,-1 0-1,1-1 1,0 0 0,0 0-1,5-2 1,46-17 128,-40 12-135,341-170 208,-236 112-461,-114 61 142,-8 4-104,-13 9-67,-5 11 195,0 0 1,1 1 0,2 1 0,-16 26-1,-5 7 187,25-39-82,-31 46 10,38-53-16,0 0 0,0 0 1,0 1-1,1-1 1,-4 17-1,6-23-24,1 0 1,0 0-1,0-1 0,0 1 1,0 0-1,0 0 0,0-1 0,0 1 1,0 0-1,1 0 0,-1-1 0,1 1 1,0 3-1,0-4 4,-1-1 0,1 1 0,0 0 0,-1 0 0,1-1 0,0 1 0,-1 0 0,1-1 0,0 1 0,0 0 0,0-1 0,-1 1-1,1-1 1,0 0 0,0 1 0,0-1 0,0 0 0,2 1 0,-1-1 9,1 0 0,-1 0-1,1 0 1,-1 0 0,1-1-1,-1 1 1,1-1 0,-1 1 0,1-1-1,-1 0 1,0 0 0,1 0-1,-1-1 1,0 1 0,0 0-1,0-1 1,4-2 0,5-8-1,0-1 1,-1 0-1,-1 0 1,12-21-1,-9 13-19,37-69-74,-8 13-66,-40 127-698,-1-44 854,-5 124 134,5-114-157,1-1 0,1 1 0,1 0 0,0-1 0,1 0-1,7 19 1,-9-30 26,-1 0 0,1-1 0,0 0 0,0 1 0,0-1 0,0 0 0,1 0 0,-1 0 0,6 4 0,-7-6-15,0 0 1,0-1-1,0 1 0,1 0 1,-1-1-1,0 1 0,1-1 1,-1 1-1,0-1 0,1 0 1,-1 1-1,1-1 0,-1 0 1,0 0-1,1 0 0,-1 0 1,1 0-1,-1-1 0,1 1 1,-1 0-1,0-1 0,1 1 1,-1-1-1,0 1 0,1-1 1,-1 0-1,0 1 0,0-1 1,2-1-1,8-7 37,1-1 0,-2 0 0,1-1 1,-1 0-1,15-22 0,-3 3 1,76-86-23,8-8-44,-79 88 56,37-62 0,-30 32 22,33-88 0,13-75-86,-67 188 0,-6 21 10,-2 6-54,0 0-1,-1 0 0,0 0 0,-1-1 0,1-22 0,-4 36 42,0 0 0,0 0 0,0 0 0,0 0 0,0 0 1,-1 0-1,1 0 0,0 0 0,0 0 0,-1 0 0,1 0 0,-1-1 0,1 2 18,-1 0-1,1 0 1,0-1 0,0 1-1,0 0 1,-1 0-1,1 0 1,0 0 0,0-1-1,-1 1 1,1 0-1,0 0 1,-1 0-1,1 0 1,0 0 0,0 0-1,-1 0 1,1 0-1,0 0 1,-1 0-1,1 0 1,0 0 0,0 0-1,-1 0 1,1 0-1,0 0 1,-1 0-1,-1 1-19,0 0-1,0 0 0,0 1 0,1-1 0,-1 0 0,0 1 0,1-1 1,-1 1-1,1 0 0,-1-1 0,-1 4 0,-9 15-55,0 1-1,-14 38 1,9-22 44,-50 103-55,-16 34 7,63-126 92,-24 86-1,33-89 48,-7 67 0,17-93-13,0 1 0,1 0-1,0-1 1,2 1 0,0 0 0,6 19 0,-6-33-2,0 0 0,0 1 1,1-1-1,-1 0 0,1 0 1,1 0-1,-1 0 0,1-1 1,8 10-1,-10-13-7,0 0-1,0-1 1,0 1-1,1 0 1,-1-1-1,0 0 1,1 1 0,-1-1-1,1 0 1,-1 0-1,1 0 1,-1 0-1,1-1 1,0 1-1,-1-1 1,1 0 0,0 0-1,0 1 1,-1-2-1,1 1 1,0 0-1,0-1 1,-1 1 0,1-1-1,-1 0 1,4-1-1,3-2-2,-1-1 0,0-1 0,0 0 0,0 0 0,-1 0-1,0-1 1,0 0 0,-1 0 0,7-9 0,137-204 107,-125 179-173,179-344-320,-99 174 248,-85 176 80,-10 17-62,0 0 1,-1-1 0,-1 0 0,6-24 0,-13 42 69,-1-1 0,0 1 0,1-1 1,-1 1-1,0-1 0,0 1 0,0-1 1,0 1-1,-1-1 0,1-2 0,-1 3 10,1 1 0,0-1 0,0 1-1,-1-1 1,1 1 0,0-1 0,-1 1 0,1-1-1,0 1 1,-1-1 0,1 1 0,-1 0-1,1-1 1,-1 1 0,1 0 0,-1-1 0,1 1-1,-1 0 1,1 0 0,-2-1 0,0 1-9,0 0 0,0 0 1,0 0-1,0 0 0,0 0 1,0 0-1,0 1 0,0-1 1,1 1-1,-1-1 0,0 1 1,0 0-1,0 0 0,0 0 1,-1 1-1,-2 1 13,0 1 0,0-1 0,0 1 0,1 0 0,-1 1 0,1-1 0,0 1 0,-5 8 0,-3 6-11,-10 25 0,-24 63-31,-35 128 0,54-145 151,4 0-1,4 2 1,-10 130 0,29-214-173,-1 11 225,1 27-1,0-41-481,1 0 1,-1 0-1,1 0 0,1 0 0,-1 0 1,1-1-1,-1 1 0,1 0 1,1-1-1,2 6 0,-4-9 90,0 0-1,0 1 1,0-1 0,1 0-1,-1 0 1,0 1 0,0-1-1,1 0 1,-1 0 0,1-1-1,-1 1 1,1 0 0,-1 0-1,4 0 1,2 1-2045,0-2-1,0 1 0,11-1 1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7:52.03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58 5 5408,'-43'-5'2432,"34"10"-2112,4-5 96,10 0-288,0 0-32,9 4-64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7:54.08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 1006 2720,'-1'0'53,"1"0"0,0 0-1,0 0 1,0 0 0,0 0 0,-1 0 0,1 0 0,0 0-1,0 0 1,0 1 0,0-1 0,0 0 0,0 0 0,0 0 0,-1 0-1,1 0 1,0 0 0,0 1 0,0-1 0,0 0 0,0 0-1,0 0 1,0 0 0,0 1 0,0-1 0,0 0 0,0 0-1,0 0 1,0 0 0,0 1 0,0-1 0,0 0 0,0 0-1,0 0 1,0 0 0,0 0 0,0 1 0,0-1 0,0 0 0,0 0-1,0 0 1,0 0 0,1 1 0,-1-1 0,0 0 0,0 0-1,0 0 1,0 0 0,0 0 0,0 0 0,1 0 0,-1 1-1,0-1 1,0 0 0,0 0 0,0 0 0,0 0 0,1 0-1,-1 0 1,0 0 0,0 0 0,0 0 0,0 0 0,1 0-1,-1 0 1,0 0 0,1 0 135,0 0-1,-1 0 0,1 0 1,0 0-1,0 0 0,-1 0 1,1 0-1,0 0 0,-1-1 1,1 1-1,0 0 0,-1 0 1,1-1-1,0 1 0,-1-1 1,2 0-1,4-7 355,0 0-1,0-1 1,0 1 0,-1-1 0,-1-1-1,0 1 1,4-12 0,0 1-225,118-231 1018,-21 49-905,-62 99-537,-40 99-3,-2 7-11,-1 11 11,-34 136 767,9-45-77,17-68-259,3 0 0,0 0 0,3 0 0,2 54 0,0-88-227,1 1-1,-1-1 1,1 0-1,0 0 1,0 1-1,2 3 1,-2-6-72,-1-1 0,0 1 0,0-1 0,0 1 1,0-1-1,1 0 0,-1 1 0,0-1 0,0 1 0,1-1 0,-1 0 0,0 1 0,1-1 1,-1 0-1,0 0 0,1 1 0,-1-1 0,1 0 0,-1 0 0,0 1 0,1-1 1,-1 0-1,1 0 0,-1 0 0,1 0 0,-1 0 0,0 0 0,1 0 0,-1 1 1,1-1-1,-1-1 0,1 1 0,-1 0 0,1 0 0,-1 0 0,1 0 0,-1 0 1,0 0-1,1 0 0,-1-1 0,1 1 0,-1 0 0,0 0 0,1 0 0,-1-1 1,1 1-1,-1 0 0,0-1 0,0 1 0,1 0 0,-1-1 0,0 1 0,1 0 1,-1-1-1,0 0 0,54-77 879,39-29-496,54-72-357,-119 135-48,-1-1 0,26-63 0,-33 62 8,1 2 34,-3-1 0,17-65 0,-29 90-8,-4 16-1,-1-1 1,1 1-1,-1-1 0,0 0 1,0 0-1,-1 1 1,1-1-1,-1 0 0,-1-9 1,1 14-39,0-1 0,0 1 0,0 0 0,0 0 1,0-1-1,0 1 0,0 0 0,-1 0 0,1 0 1,0-1-1,0 1 0,0 0 0,0 0 1,0 0-1,-1 0 0,1-1 0,0 1 0,0 0 1,0 0-1,-1 0 0,1 0 0,0 0 0,0 0 1,0 0-1,-1 0 0,1-1 0,0 1 0,0 0 1,-1 0-1,1 0 0,0 0 0,0 0 0,0 0 1,-1 0-1,1 0 0,0 0 0,0 1 0,-1-1 1,1 0-1,0 0 0,0 0 0,0 0 0,-1 0 1,1 0-1,0 0 0,0 0 0,0 1 0,-1-1 1,1 0-1,0 0 0,0 0 0,0 0 0,0 1 1,0-1-1,-1 0 0,1 0 0,0 0 0,0 1 1,0-1-1,0 0 0,0 0 0,0 1 0,-10 14-55,-46 126 84,31-74 176,-95 236 765,-9 95 97,112-352-412,10-29-303,5-20 60,2-5-398,4-14 7,1 0 1,1 1-1,1-1 1,1 2 0,1-1-1,1 1 1,1 0-1,0 1 1,20-25-1,-21 31-2,1 0 0,14-14 1,-21 24-53,0-1 1,1 1 0,-1 0-1,0 0 1,1 0 0,0 1-1,0-1 1,0 1 0,0 0 0,8-1-1,-11 2 29,-1 1-1,1 0 1,0 0-1,-1 0 0,1 0 1,0 0-1,-1 0 1,1 1-1,-1-1 1,1 0-1,0 1 0,-1 0 1,1-1-1,-1 1 1,0 0-1,1-1 1,-1 1-1,1 0 1,-1 0-1,0 0 0,0 0 1,0 1-1,1-1 1,0 3-1,3 2 21,-1 0-1,-1 1 1,1 0-1,2 8 0,1 2-57,13 30 11,-13-27 62,17 31 0,-21-46-6,1 0-1,-1 0 0,0-1 1,1 1-1,0-1 0,0 1 1,1-1-1,-1 0 0,1-1 1,8 6-1,-11-8 6,0 0 0,0-1 1,0 1-1,0 0 0,0-1 0,0 1 1,0-1-1,0 1 0,0-1 0,1 0 1,-1 0-1,0 0 0,0 0 0,0-1 1,0 1-1,1 0 0,-1-1 0,0 0 1,0 1-1,0-1 0,0 0 0,0 0 1,0 0-1,-1 0 0,1-1 0,0 1 1,0 0-1,1-2 0,4-4 72,-1 0 0,0 0-1,0-1 1,8-14 0,-3 3 10,-1 0 1,-1 0-1,0-1 0,9-37 1,-14 42-110,-1 0 0,0-1 0,-2 1 1,0-1-1,0 0 0,-2 1 0,-2-22 1,3 36-30,0 0 1,-1 0-1,1 0 1,0 0 0,-1 0-1,1 0 1,-1 0 0,1 0-1,-1 0 1,0 0 0,1 0-1,-1 0 1,0 0 0,0 0-1,1 0 1,-1 0 0,0 1-1,-2-2 1,2 2 13,1 0 1,-1-1-1,1 1 0,-1 0 1,0 0-1,1 0 0,-1 0 1,1 0-1,-1 0 1,0 0-1,1 0 0,-1 0 1,1 1-1,-1-1 0,1 0 1,-1 0-1,1 0 0,-1 1 1,1-1-1,-1 0 1,1 1-1,-1-1 0,1 0 1,-1 1-1,1-1 0,-1 1 1,1-1-1,0 1 0,-1-1 1,1 1-1,0-1 1,-1 1-1,1-1 0,0 1 1,0-1-1,0 1 0,-1-1 1,1 1-1,0-1 0,0 2 1,-2 5 1,1-1 0,-1 1 0,1-1 1,0 1-1,1 0 0,0 0 0,0 0 0,0-1 0,1 1 1,0 0-1,0-1 0,1 1 0,0-1 0,0 1 0,1-1 1,-1 0-1,7 11 0,-3-8 33,-1-1 0,1 1 1,1-1-1,-1 0 0,1-1 0,1 0 1,-1 0-1,1 0 0,1-1 0,-1-1 1,11 6-1,-6-4 89,0-2-1,0 1 1,0-2 0,1 0 0,0-1-1,-1 0 1,29 2 0,-35-5-373,0 0 1,1-1-1,-1 1 1,0-1 0,0-1-1,1 1 1,-1-1-1,0-1 1,-1 1-1,1-1 1,0 0 0,-1-1-1,0 1 1,0-1-1,0-1 1,11-9-1,2-4-1894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7:54.44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19 93 7968,'-19'0'5856,"30"0"-5152,3 0 928,5 0-961,9-4 225,5-1-544,14-4-128,6 2-128,17-10-96,-4 8 32,6-7 160,-11 8-96,0-5-4319,-8 8 2271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7:57.21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9 413 4064,'0'1'58,"1"-1"1,-1 1-1,0-1 0,0 0 1,0 1-1,0-1 1,-1 1-1,1-1 0,0 1 1,0-1-1,0 0 1,0 1-1,0-1 0,0 1 1,-1-1-1,1 0 1,0 1-1,0-1 0,-1 0 1,1 1-1,0-1 0,0 0 1,-1 1-1,1-1 1,0 0-1,-1 0 0,1 1 1,0-1-1,-1 0 1,1 0-1,-1 0 0,1 1 1,0-1-1,-1 0 1,1 0-1,-1 0 0,1 0 1,-1 0-1,2-1 670,1 1 0,-1-1 1,0 0-1,0 1 0,0-1 0,0 0 0,0 0 0,0 0 1,0 0-1,0 0 0,0 0 0,0-1 0,1-1 0,13-28 2356,8-38-2892,-21 63 444,1-3-525,6-22 369,1 1 1,24-48-1,-19 47-352,-9 17 11,16-25 0,-14 27-156,-6 8 0,1 0 0,-1 0 0,1 0 0,0 1 0,0-1 0,4-2 0,-7 5 11,1 0-1,0 1 1,0-1 0,0 1-1,0-1 1,-1 1 0,1 0-1,0-1 1,0 1 0,0 0-1,0 0 1,0 0 0,0 0-1,0 0 1,0 0 0,0 0-1,0 0 1,0 0 0,0 0-1,0 0 1,0 0 0,0 1-1,0-1 1,0 0 0,-1 1-1,1-1 1,0 1 0,0-1-1,0 1 1,0-1 0,-1 1-1,1 0 1,0-1 0,0 2-1,8 7 22,0 1 0,0 0-1,-1 0 1,-1 0-1,1 1 1,-2 1 0,0-1-1,0 1 1,-1 0-1,0 0 1,4 18 0,-4-5 43,-1-1 1,-1 1 0,-1 0 0,-1-1 0,-2 27-1,0-43 13,1-1 0,-2 1 0,1 0 0,-4 12 0,4-18-37,0 0 1,1-1-1,-1 1 1,0 0-1,0 0 1,0-1-1,0 1 0,0 0 1,0-1-1,0 1 1,-1-1-1,1 0 1,-1 1-1,1-1 1,-1 0-1,1 0 1,-1 0-1,0 0 1,1 0-1,-1 0 0,0-1 1,0 1-1,0 0 1,-3 0-1,0-1 11,0-1 0,1 1 0,-1-1-1,0 1 1,1-2 0,-1 1 0,0 0 0,1-1-1,-1 0 1,1 0 0,-7-4 0,-5-4-31,-21-18 0,25 18-66,0-1 0,1-1 0,0 0 0,1-1 1,0 0-1,-10-17 0,21 26-264,6 3 107,10 3 0,-13-1 164,44 0 105,0-1 0,0-3-1,-1-1 1,58-14 0,-48 6 11,-1-4 1,-1-1-1,-1-3 1,88-46-1,-127 59-182,26-9 1,-10 5-95,-23 11 450,-30 8 512,-4 2-581,18-9-198,-7 3-8,-1-1-1,-28 13 1,39-14 26,0 1-1,0 0 1,0 0-1,1 0 1,-1 1 0,1 0-1,0 0 1,0 0-1,0 0 1,0 0-1,1 1 1,-4 5 0,0 4 7,0 0 0,1 0 0,0 0 1,1 1-1,1 0 0,0 0 1,1 0-1,1 1 0,1-1 0,0 1 1,0-1-1,4 27 0,-3-39 15,1 0 0,-1 1-1,1-1 1,0 0 0,0 1-1,0-1 1,0 0 0,1 0 0,-1 0-1,1 0 1,0 0 0,0 0-1,0-1 1,0 1 0,0 0 0,1-1-1,-1 0 1,1 0 0,0 1-1,0-2 1,-1 1 0,1 0 0,0 0-1,5 1 1,-6-3 2,0 0 0,0 0 0,-1 0 0,1 0 0,0 0 0,0 0 0,-1 0-1,1-1 1,0 1 0,-1-1 0,1 1 0,0-1 0,-1 0 0,1 1 0,-1-1 0,1 0 0,-1 0 0,1 0 0,-1 0 0,0-1 0,1 1 0,1-2 0,1-3 36,1 0 1,-1 0-1,0 0 1,5-9-1,5-17 166,-1-1-1,11-39 0,-10 27-122,1-35-1086,-14 73 833,4 27 105,0 0 0,2-1 0,0 0 1,1 0-1,15 25 0,-18-38 84,-1 1-1,1-1 1,0 0 0,0 0-1,1 0 1,-1-1 0,1 0-1,1 0 1,-1-1-1,1 1 1,-1-1 0,1-1-1,1 1 1,-1-1-1,0 0 1,1-1 0,8 2-1,-9-3 3,-1-1 0,1 0 0,-1 0 0,1 0-1,-1-1 1,0 0 0,1 0 0,-1-1 0,0 0-1,0 0 1,0 0 0,0-1 0,0 0 0,0 0 0,-1 0-1,6-5 1,9-7 32,-1-1 0,29-30-1,-14 11-51,89-86-135,-120 119 99,-1 0 0,1 0 0,0 0 1,-1 0-1,1 0 0,0 1 0,3-2 1,-5 3 10,-1 0 0,1 0 0,0 0 0,-1 0 0,1-1 0,-1 1 1,1 0-1,-1 0 0,1 1 0,0-1 0,-1 0 0,1 0 1,-1 0-1,1 0 0,-1 0 0,1 1 0,-1-1 0,1 0 0,-1 0 1,1 1-1,-1-1 0,1 0 0,-1 1 0,1-1 0,-1 1 0,0-1 1,1 0-1,-1 1 0,0-1 0,1 1 0,-1-1 0,0 1 1,1-1-1,-1 1 0,0-1 0,0 1 0,0-1 0,0 1 0,1 0 1,-1-1-1,0 2 0,4 24 1,0 2 0,-2-1-1,-2 49 1,-1-35 836,2-45-757,0 0-1,1 0 1,-1 0 0,1 1 0,0-1 0,0 0-1,3-4 1,-1 2-33,13-28-149,-13 24 99,1 0 0,0 1 0,0 0 0,1 0 0,12-14 0,-11 15-29,-4 5 15,-1 1-1,0-1 1,1 1-1,-1-1 1,1 1 0,3-2-1,-6 4 15,1-1 0,-1 1 0,1 0-1,-1 0 1,1 0 0,-1 0 0,1-1 0,-1 1 0,1 0-1,0 0 1,-1 0 0,1 0 0,-1 0 0,1 1 0,-1-1-1,1 0 1,-1 0 0,1 0 0,-1 0 0,1 1 0,0-1-1,-1 0 1,0 0 0,1 1 0,-1-1 0,1 0 0,-1 1-1,1-1 1,-1 1 0,0-1 0,1 0 0,-1 1 0,0-1-1,1 1 1,-1-1 0,0 1 0,0-1 0,1 1 0,-1-1 0,0 1-1,0-1 1,0 1 0,0 0 0,3 9-5,-1 0 1,0 1 0,0-1-1,-1 0 1,-1 1-1,0-1 1,-2 16 0,1 5 85,1 10 724,1-47-753,1 1 0,0 0 0,-1 0 0,2 0 0,-1 0-1,1 0 1,4-7 0,5-10-80,-6 11 41,2-8 15,1 2 0,16-23 0,-20 32-20,5-4-75,21-23 0,-28 31 45,1 1 0,-1 0-1,1 1 1,0-1-1,0 1 1,0 0 0,0-1-1,1 2 1,-1-1-1,0 0 1,6 0 0,-8 2 12,0 0 0,0-1 0,0 2 0,0-1 0,0 0 0,-1 0 0,1 1 0,0-1 0,0 1 0,0-1 0,0 1 0,-1 0 1,1 0-1,0-1 0,1 3 0,24 19-18,-18-15 82,11 11 8,1-1 1,33 20 0,-49-34-30,0-1 1,0 1 0,0-1-1,1-1 1,-1 1 0,1-1-1,-1 0 1,1 0 0,0 0-1,-1-1 1,1 0 0,0 0-1,-1 0 1,1-1 0,0 0-1,-1 0 1,1 0 0,5-3 0,-3 1 17,0-1 0,0 1 0,0-2 0,-1 1 0,1-1 0,-1 0 0,-1 0 0,1-1 0,-1 0 0,0-1 0,7-7 0,-10 9-15,1 0 0,-1 0 0,0 0 0,-1-1 0,1 1-1,-1 0 1,0-1 0,2-11 0,-4 14-27,1 0-1,-1 1 1,0-1 0,0 0 0,0 0-1,0 0 1,-1 0 0,1 0 0,-1 0-1,1 1 1,-1-1 0,0 0 0,0 0-1,0 1 1,-1-1 0,1 1-1,-1-1 1,1 1 0,-1 0 0,-2-3-1,2 3-12,1 1 1,-1 0-1,1 1 0,-1-1 0,1 0 0,-1 0 0,0 1 0,1-1 0,-1 1 0,0-1 0,0 1 0,1 0 0,-1 0 0,0 0 0,0 0 0,1 0 0,-1 0 0,0 0 0,0 0 0,1 1 0,-1-1 0,0 1 0,-1 0 0,-3 1-33,1 0 0,0 1 1,0-1-1,0 1 0,0 0 1,-5 4-1,5-3 52,0 1-1,0-1 0,1 1 1,0 0-1,0 0 0,0 1 1,0-1-1,1 1 0,0 0 1,0 0-1,0 0 0,-2 8 1,3-6 25,1 0 1,0 0-1,0 0 0,0 1 1,1-1-1,0 0 1,1 0-1,2 16 1,1-10 57,0 1 0,1-1 1,0 0-1,1 0 0,1-1 1,0 1-1,1-2 0,0 1 1,1-1-1,14 15 0,-19-22-41,1 0 0,0-1 0,0 1-1,1-1 1,-1 0 0,1-1 0,12 7-1,-15-9-19,1 0-1,-1 0 0,1 0 0,-1-1 0,1 1 1,-1-1-1,1 1 0,0-1 0,-1-1 1,1 1-1,-1 0 0,1-1 0,-1 0 0,1 1 1,-1-2-1,6-1 0,0-1-15,0-1 0,0 0 1,0-1-1,-1 0 0,1 0 0,6-8 0,42-48-1739,-39 41-2621,32-30 1,-7 20 211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8:00.17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0 973 5152,'0'0'166,"0"1"0,0-1 0,0 1 1,0-1-1,0 1 0,0-1 0,1 1 1,-1-1-1,0 1 0,0-1 0,0 0 0,0 1 1,1-1-1,-1 1 0,0-1 0,1 1 1,-1-1-1,0 0 0,1 1 0,-1-1 0,0 0 1,1 1-1,-1-1 0,0 0 0,1 0 0,-1 1 1,1-1-1,0 0 0,0 1 84,1-1 1,-1 0-1,1 1 0,-1-1 0,1 0 1,-1 0-1,1 0 0,-1-1 0,4 1 1,-1-1 209,0 0 0,1-1 0,-1 1 0,0-1 0,0 0 0,7-4 1,-3-1 36,0 0 0,-1 0 0,0 0 0,-1-1 0,0 0 0,6-10 0,30-56 976,-38 66-1311,18-34 370,-1-1 1,-3-1-1,-1-1 0,12-51 0,-5-1 402,-21 89-1031,0 14-225,0 2 255,2 8-23,0 0 0,-1-1 0,1 18-1,0-5 116,3 16 156,-1 0-1,-3 0 0,-1 0 0,-5 65 1,1-92-107,1-11 15,-1-1 0,1 1-1,-1 0 1,0-1 0,0 1-1,0-1 1,-4 9 0,5-14-73,0 1 1,-1-1 0,1 1 0,0-1-1,-1 0 1,1 1 0,0-1-1,-1 1 1,1-1 0,-1 0 0,1 1-1,-1-1 1,1 0 0,0 0 0,-1 1-1,1-1 1,-1 0 0,0 0 0,1 0-1,-1 0 1,1 0 0,-1 1 0,1-1-1,-1 0 1,1 0 0,-1 0 0,1 0-1,-1-1 1,1 1 0,-1 0 0,0 0-1,1 0 1,-1 0 0,1-1-1,-1 1 1,1 0 0,0 0 0,-1-1-1,1 1 1,-1 0 0,1-1 0,-1 1-1,1-1 1,-16-15 208,16 16-216,-11-16 76,1 0-1,-16-34 0,6 8-81,12 29-18,5 4-98,-1 1 0,-1 1 0,0-1 0,0 1 0,-11-14 0,14 20-186,3 2 253,1 0 0,0 0 1,-1 0-1,1 0 0,-1 1 0,0-1 0,1 1 0,-1-1 0,0 1 0,1 1 1,2 2 5,3 2 47,0-1-1,0 1 1,1-1-1,-1 0 1,2-1-1,-1 0 1,0 0-1,1-1 0,0 0 1,0 0-1,0-1 1,1-1-1,-1 1 1,1-1-1,-1-1 1,17 1-1,-11-2 95,0-1-1,-1-1 1,1 0-1,0-1 1,0 0-1,-1-1 1,0-1 0,0 0-1,0-1 1,14-9-1,19-12-9,59-47 0,-105 73-124,1 0 0,-1 0 1,1 0-1,-1 0 1,1 0-1,-1 1 1,1-1-1,0 1 1,-1-1-1,4 0 0,-5 1 23,1 0-1,0 0 0,-1 0 0,1 0 0,-1 0 0,1 1 0,-1-1 0,1 0 0,0 0 0,-1 0 0,1 1 0,-1-1 0,1 0 0,-1 1 0,1-1 0,-1 0 0,1 1 0,-1-1 0,0 0 0,1 1 1,-1-1-1,0 1 0,1-1 0,-1 1 0,0-1 0,1 1 0,-1-1 0,0 1 0,0-1 0,0 1 0,1 0 0,-1-1 0,0 1 0,0 0 0,4 22-31,-2 0-1,0 45 1,-9 48-95,4-89 129,-35 277 78,34-281 52,-4 16 305,-17 55 0,24-91-329,-1-1 0,1 1 0,0 0 0,-1-1 0,0 1 0,-2 2 0,4-4-79,0-1-1,-1 0 0,1 1 1,0-1-1,-1 0 1,1 0-1,0 1 1,-1-1-1,1 0 1,0 0-1,-1 0 0,1 1 1,-1-1-1,1 0 1,0 0-1,-1 0 1,1 0-1,-1 0 1,1 0-1,-1 0 1,0 0 2,1 0-1,-1-1 1,1 1 0,-1 0 0,1-1 0,0 1 0,-1 0 0,1-1 0,-1 1 0,1-1 0,0 1 0,-1-1 0,1 1 0,0 0 0,0-1 0,-1 1 0,1-1 0,0 0 0,0 1 0,-1-2 0,-1-7 24,1-1-1,0 0 1,0 0-1,1 0 1,0 0-1,1 0 1,2-12 0,-2 11-39,12-83-9,37-133 0,-40 191-17,1 0-1,2 1 0,2 1 1,1 0-1,2 0 0,1 2 1,43-57-1,-60 87-2,0 0-1,-1 1 0,1-1 1,0 0-1,0 0 1,0 1-1,0-1 0,0 1 1,0 0-1,1 0 1,3-2-1,-5 3 5,0 0 0,0 0 0,1-1 0,-1 1 0,0 0 0,1 1 0,-1-1 0,0 0 0,0 0 0,1 0 0,-1 1 0,0-1 0,0 1 0,0-1 1,1 1-1,-1-1 0,0 1 0,0 0 0,0-1 0,0 1 0,0 0 0,0 0 0,0 0 0,1 1 0,2 3 31,0 0 1,-1 1-1,1-1 1,-1 1-1,0-1 1,-1 1-1,1 0 0,-1 0 1,0 0-1,-1 0 1,0 0-1,0 1 1,0-1-1,0 0 1,-1 1-1,0-1 0,0 0 1,-1 1-1,0-1 1,0 0-1,-1 0 1,1 1-1,-1-1 1,-1 0-1,1-1 0,-5 9 1,6-13 2,0 0 0,1 0-1,-1 0 1,0 0 0,0 0 0,1 0 0,-1-1 0,0 1-1,0 0 1,0-1 0,0 1 0,0 0 0,0-1 0,0 1-1,0-1 1,0 0 0,0 1 0,-1-1 0,1 0 0,0 0-1,-2 1 1,-1-2 11,0 1 0,0-1 0,1 0 0,-1 0-1,-5-1 1,5 0-61,0 1 0,0 0 0,0 0 1,-1 0-1,-3 0 0,21 1-169,8 1 146,0-1-1,0-1 1,31-6-1,9-11 191,0-4 0,70-34-1,-106 45-78,-3 0 12,35-21 0,-48 26-41,0 0-1,0-1 0,-1 0 1,0-1-1,0 1 0,7-12 1,-14 17-30,1 0 1,-1 0 0,0 0-1,0 0 1,0 0 0,0 0-1,0-1 1,-1 1 0,1 0-1,-1-1 1,1 1 0,-1-1-1,0 1 1,0 0 0,0-1-1,0 1 1,0 0 0,-1-1-1,1 1 1,-1-1 0,0 1-1,1 0 1,-1 0 0,0-1-1,0 1 1,0 0 0,-1 0-1,1 0 1,0 0 0,-1 0-1,0 1 1,1-1 0,-1 0-1,0 1 1,0-1 0,0 1-1,0 0 1,0-1 0,0 1-1,0 0 1,0 0 0,0 0-1,-1 1 1,1-1 0,0 0-1,-1 1 1,1 0 0,0-1-1,-1 1 1,1 0 0,-4 1-1,-3 0-15,0 1-1,1 0 0,-1 1 1,1 0-1,0 0 0,0 1 0,0 0 1,0 1-1,0-1 0,1 1 0,-7 7 1,5-4-29,0 0 1,1 1-1,0 0 1,0 1 0,1 0-1,0 0 1,-8 16-1,13-20 50,-1-1-1,1 1 1,0-1-1,1 1 1,-1 0-1,1 0 0,0 0 1,1 0-1,-1 0 1,1 0-1,0 0 0,1 0 1,0 0-1,-1 0 1,2-1-1,-1 1 0,1 0 1,0 0-1,0-1 1,1 1-1,3 6 0,-1-5 22,-1-1 0,1 0 0,0 0 0,1 0 0,-1-1-1,1 0 1,0 0 0,1 0 0,-1-1 0,1 1-1,0-2 1,0 1 0,0-1 0,0 0 0,16 4-1,-14-5 16,0-1 0,0 0 0,0 0 0,0-1 0,0 0 0,0-1 0,0 0-1,0 0 1,0-1 0,0 0 0,0 0 0,0-1 0,10-5 0,2-3 41,0 0 0,0-2 0,34-28 0,-41 30-52,-1-1 0,-1-1 0,0 0 0,0-1 0,-2 0-1,0-1 1,0 0 0,7-16 0,-15 26-8,0-1-1,0 1 0,0 0 1,-1-1-1,0 1 1,1-7-1,-2 11-27,0-1 0,0 1 0,0-1 0,0 1 0,0-1 0,0 1 0,0-1 0,0 1 0,-1-1 0,1 1 1,-1-1-1,1 1 0,-1 0 0,1-1 0,-1 1 0,0 0 0,0 0 0,0-1 0,1 1 0,-1 0 0,0 0 0,-1 0 0,1 0 0,0 0 0,0 0 0,-2 0 0,2 0 5,1 1 0,-1 0 0,0 0 0,0 0 0,0 0 0,0 0 0,0 0 0,0 0-1,0 0 1,0 0 0,0 0 0,0 0 0,0 1 0,0-1 0,0 0 0,0 1 0,0-1 0,1 1 0,-1-1 0,0 1 0,0-1 0,0 1 0,1 0 0,-1-1 0,0 1 0,1 0 0,-1 0 0,0 1 0,-4 2-38,-7 7-55,0 1 0,-15 20-1,21-25 87,1 1 0,0-1 0,1 1 0,0 0 0,0 0 0,-4 14 0,7-18 10,0 0 1,1 0 0,0 0-1,-1 0 1,1 1 0,1-1-1,-1 0 1,1 0-1,0 0 1,0 0 0,0 0-1,0 0 1,0-1 0,1 1-1,4 7 1,-5-8 26,1-1 0,0 1 0,0 0 0,0 0 0,1-1 0,-1 0 0,1 1 0,-1-1 0,1 0 0,0 0 0,-1 0 0,1 0 0,0-1 0,0 1 0,1-1 0,-1 0 0,0 0 0,0 0 0,7 1 0,-3-2 2,0 0-1,0-1 0,0 0 1,1 0-1,-2 0 0,12-4 0,43-19 7,-49 19-17,63-28 59,71-29-30,80-37-2,-205 89-52,-1 1 124,-18 8-120,-10 3-102,-22 9-16,1 2 1,-41 24-1,42-22 148,1 0 2,0 1 0,-27 22 0,46-32-29,0 0 0,1 1 0,0 0-1,1 0 1,-1 0 0,2 1 0,-1 0-1,1 1 1,0-1 0,-6 16 0,9-20 5,1-1 1,0 1 0,1-1-1,-1 1 1,1 0-1,-1-1 1,1 1-1,0-1 1,1 1 0,-1 0-1,2 6 1,-2-9 6,1 0 0,-1 1 0,1-1 1,-1 0-1,1 0 0,0 0 0,0 0 1,-1 1-1,1-1 0,0 0 0,0 0 0,0-1 1,0 1-1,0 0 0,0 0 0,0 0 0,1-1 1,-1 1-1,0 0 0,0-1 0,1 1 0,-1-1 1,0 0-1,1 1 0,-1-1 0,0 0 1,1 0-1,-1 0 0,0 0 0,1 0 0,-1 0 1,0 0-1,1 0 0,-1-1 0,2 0 0,5-1 33,0 0 0,1-1 0,-1 0 0,0-1-1,-1 0 1,1 0 0,-1-1 0,7-5-1,56-50 205,-43 36-222,-10 8-10,-1-1 1,-1 0-1,-1-1 1,0-1-1,-1 0 1,-1-1 0,-1 0-1,-1-1 1,-1 0-1,12-40 1,-4-3 68,-4-1 1,9-94-1,-16 69-18,-6 77-116,0 1-1,-2 0 1,1 0 0,-7-23-1,8 33 33,-1 1 0,1-1-1,-1 1 1,1 0-1,-1-1 1,0 1-1,0 0 1,1-1-1,-1 1 1,0 0 0,0 0-1,0-1 1,-1 1-1,-1-1 1,3 1 3,-1 1 1,0 0 0,0-1-1,0 1 1,0 0-1,0 0 1,1-1 0,-1 1-1,0 0 1,0 0-1,0 0 1,0 0 0,0 0-1,0 0 1,0 0-1,0 1 1,0-1 0,-1 0-1,-1 2-7,0-1 0,0 1-1,0 0 1,1 0 0,-1 0-1,0 0 1,1 0 0,-1 0-1,1 1 1,0-1 0,-2 4-1,-2 2 7,1 1 0,1 0 1,0 0-1,0 0 0,0 1 0,2-1 0,-5 19 0,5-15 3,-11 41 3,4 1 0,-5 75 0,13-106 48,1 0 1,1-1-1,1 1 1,2-1-1,0 1 1,1-1-1,1 0 1,12 27-1,-13-39 65,0 0-1,1-1 1,0 0 0,1 0-1,0 0 1,1 0 0,13 11-1,-18-18-138,0 0-1,0-1 0,1 0 0,-1 1 0,1-1 1,-1-1-1,1 1 0,0 0 0,0-1 0,-1 0 1,6 1-1,-6-2-194,0 0 1,0 1-1,0-2 1,0 1-1,0 0 1,0-1-1,0 1 1,0-1-1,-1 0 1,1 0-1,0 0 0,0 0 1,-1-1-1,1 1 1,-1-1-1,1 0 1,2-1-1,10-12-4690,4 5 1508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8:00.51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 1 13056,'4'30'5887,"-8"12"-5087,-1-21 1664,10 5-1504,-10 4 512,5-2-864,-5-2-128,5-5-320,-6-13 32,12-4-96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9:12.381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87 152 2304,'-4'7'7998,"3"-1"-8348,-4 21 836,1-1-1,0 30 1,2-31-205,0 1-1,-10 41 0,8-49-151,1 0 1,-1 29-1,3-32-64,0 1 1,-1-1-1,-1 0 1,-7 25-1,9-36-39,-6 12 161,-7 32 0,12-41-152,2-7-21,0-1 1,0 1-1,0 0 1,0 0-1,0 0 1,0 0-1,0 0 1,0 0-1,0 0 1,0 0-1,0 0 1,1 0-1,-1 0 1,0 0-1,0 0 1,0 0-1,0 0 1,0 0-1,0 0 1,0 0-1,0 0 1,0 0-1,0 0 1,0 0-1,0 0 1,0 1-1,0-1 1,0 0-1,1 0 1,-1 0-1,0 0 1,0 0-1,0 0 1,0 0-1,0 0 1,0 0-1,0 0 0,0 0 1,0 0-1,0 0 1,0 0-1,0 0 1,0 0-1,0 0 1,0 0-1,0 1 1,0-1-1,0 0 1,0 0-1,0 0 1,0 0-1,0 0 1,0 0-1,0 0 1,0 0-1,0 0 1,0 0-1,0 0 1,0 0-1,0 0 1,0 0-1,4-14 1090,5-13-936,-1-1-1,5-35 1,-5 24-47,4-7-53,3-20-8,-8 19 98,21-112 340,-19 95-384,-7 44 13,6-28 0,-5 40-14,-1 7-36,0 13-1,-1 24-22,8 112 173,-3-75-145,-4-31 30,-1-10-56,10 53 0,-10-66-125,2-1 330,-3-17-101,2-7-72,1-1 0,0 1 0,0 0-1,1 0 1,4-6 0,8-16-87,3-16-24,-3 0-1,12-55 0,-7 25 90,21-70 67,-41 132-290,0 23-54,11 87 486,-6-34-224,-2-37 69,1 20 256,3-1 0,23 78 0,7-32-24,-30-75-139,-7-16-250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9:15.471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1 156 4160,'0'0'5603,"0"0"-5542,0 1 89,1 1 1,-1-1 0,1 0 0,-1 0-1,1 0 1,0 0 0,-1 0 0,1 0 0,0 0-1,1 1 1,5 6 793,-4-4-685,-1-1 0,1 0-1,0-1 1,0 1-1,0 0 1,1-1 0,-1 1-1,0-1 1,1 0 0,0 0-1,0-1 1,-1 1-1,7 1 1,-8-2-150,0-1 0,0 1 0,1-1 0,-1 1 0,0-1 0,1 0 0,-1 0 0,0 0-1,1 0 1,-1 0 0,0-1 0,0 1 0,1-1 0,-1 1 0,0-1 0,0 0 0,0 0 0,0 0 0,1 0 0,-1 0 0,-1 0 0,1-1 0,0 1 0,0-1-1,2-1 1,-3 0-56,1 0 0,-1 0 0,1 0 0,-1 0 0,0-1 0,0 1 0,0 0 0,-1 0 0,1-1 0,-1 1 0,0 0 0,0-1 0,0-4 0,-1-3 35,0 1 0,-1-1 0,-4-13 0,4 19-105,0 0 0,0 0 0,0 0 0,-1 0 1,0 0-1,0 0 0,-6-7 0,8 11 7,1 0 1,-1 0-1,0 1 1,0-1-1,0 0 0,0 0 1,0 0-1,0 1 1,0-1-1,0 0 1,0 1-1,0-1 0,0 1 1,0-1-1,0 1 1,0 0-1,-1-1 0,1 1 1,0 0-1,0 0 1,0 0-1,-1 0 0,1 0 1,0 0-1,0 0 1,-1 0-1,1 0 0,0 1 1,0-1-1,0 1 1,0-1-1,0 0 0,-1 1 1,1 0-1,0-1 1,0 1-1,0 0 1,0-1-1,1 1 0,-2 1 1,-3 3 62,0 0 0,1 1 1,0-1-1,0 1 0,0 0 1,1 0-1,0 0 0,0 1 1,1-1-1,-1 1 0,1-1 1,1 1-1,-1 0 0,1 0 1,1 0-1,-1 0 0,1 0 1,0-1-1,1 1 0,-1 0 1,1 0-1,1 0 0,-1 0 1,1-1-1,0 1 0,1-1 1,0 1-1,0-1 0,0 0 1,1 0-1,0 0 0,0-1 1,0 1-1,1-1 0,6 6 1,-11-10-52,8 6 106,1 1 0,13 8 1,-20-14-68,1-1 0,-1 0 0,1 1 1,-1-1-1,1 0 0,-1 0 0,1-1 1,-1 1-1,1 0 0,0-1 0,0 0 0,-1 0 1,1 1-1,0-2 0,5 1 0,-3-1 2,0 0 0,0-1-1,1 1 1,-1-1 0,0 0-1,0-1 1,0 1 0,-1-1-1,1 0 1,5-4 0,124-113 47,-130 116-92,1 0-1,0 1 1,0 0-1,0 0 1,0 1-1,0-1 0,1 1 1,-1 0-1,1 1 1,-1-1-1,1 1 1,0 0-1,0 0 1,-1 1-1,1 0 0,0 0 1,0 0-1,0 1 1,-1 0-1,1 0 1,0 0-1,9 4 1,-7-2-60,1-1 1,17 3 0,-8-2 69,-9 0 1276,-14-10-771,1 2-540,-1 0 1,0 1-1,0-1 0,0 1 1,-1 0-1,1 0 0,-1 1 1,0 0-1,0 0 0,0 0 1,-1 1-1,1 0 0,0 0 1,-1 1-1,1 0 0,-1 0 1,-9 0-1,13 1-9,1 0 1,-1 1-1,0-1 0,1 1 0,-1 0 1,1-1-1,-1 1 0,1 1 1,-1-1-1,1 0 0,0 1 0,-1-1 1,1 1-1,0-1 0,0 1 1,0 0-1,1 0 0,-1 0 1,0 0-1,1 0 0,-3 4 0,1 0-19,0 0 0,0 0 0,0 0 0,1 0 0,0 1 0,0-1-1,-1 10 1,2-9 56,1 0-1,0 0 0,0 0 0,0 0 1,1 0-1,0 0 0,1 0 0,0 0 1,0 0-1,0-1 0,1 1 0,0-1 1,0 0-1,0 0 0,1 0 1,0 0-1,0 0 0,1-1 0,7 8 1,-11-12 24,0-1 0,0 1 0,0-1 0,0 1 0,0-1 0,0 0 0,0 0 0,0 1 0,0-1-1,0 0 1,0 0 0,0 0 0,1 0 0,-1 0 0,0 0 0,0 0 0,0-1 0,0 1 0,0 0 0,0-1 0,0 1 0,0 0 0,0-1 0,0 1 0,0-1 0,-1 0 0,1 1 0,0-1 0,0 0 0,0 1 0,-1-1 0,2-1 0,3-4 61,0 1-1,-1-1 1,6-8-1,-9 12-73,62-102-556,-54 108 351,0 0-1,0 1 0,14 11 1,-13-10 178,100 62 170,-105-65-67,1 1 0,0-2 0,0 1 0,0-1 0,0 0 0,1 0 0,-1 0 0,8 0 0,-10-2-19,-1 1 0,1-1 1,-1-1-1,1 1 0,-1 0 0,1-1 0,-1 0 0,1 0 0,-1 0 1,0 0-1,1 0 0,-1-1 0,0 1 0,0-1 0,0 0 1,0 0-1,3-3 0,3-4-25,0 0 1,-1 0-1,0-1 0,-1 0 1,11-20-1,-8 10-6,-1 0-1,9-28 1,1-27-17,-9 32-16,-7 35-19,-1 8-20,3 12-32,-2-3 63,5 14 1,-1 1 0,-1 0 0,-2 0-1,3 35 1,-1-20 105,-4-26 24,1 24 1,-3-35-64,0 0 0,0 0 1,-1-1-1,1 1 1,-1 0-1,1 0 1,-1 0-1,0 0 1,1-1-1,-3 4 1,3-4-61,-1-1 1,1 0 0,0 1 0,-1-1 0,1 0 0,0 1 0,0-1 0,-1 0 0,1 0 0,-1 1 0,1-1 0,0 0 0,-1 0-1,1 0 1,0 0 0,-1 1 0,1-1 0,-1 0 0,1 0 0,-1 0 0,1 0 0,-1 0-36,0 0 1,1-1 0,-1 1-1,0 0 1,1 0 0,-1-1-1,1 1 1,-1-1-1,1 1 1,-1 0 0,1-1-1,-1 1 1,1-1-1,-1 1 1,1-1 0,0 1-1,-1-1 1,0-1 0,-14-14-666,13 14 627,0 0 1,-1 0-1,1 0 1,0 0-1,0-1 1,1 1 0,-1-1-1,-1-2 1,2 2-141,0 3 205,1 0 0,0 0 0,0 0 0,0-1 0,0 1 0,0 0 1,0 0-1,0 0 0,-1 0 0,1 0 0,0 0 0,0 0 0,0 0 0,0 0 0,0-1 0,0 1 0,0 0 0,0 0 1,0 0-1,0 0 0,0 0 0,0 0 0,0-1 0,0 1 0,0 0 0,0 0 0,0 0 0,0 0 0,0 0 0,0-1 0,0 1 1,0 0-1,0 0 0,0 0 0,0 0 0,0 0 0,0 0 0,0 0 0,0-1 0,0 1 0,0 0 0,0 0 0,1 0 1,-1 0-1,0 0 0,0 0 0,0 0 0,0 0 0,0 0 0,0-1 0,0 1 0,1 0 0,-1 0 0,0 0 0,0 0 1,0 0-1,0 1-55,1 0 0,-1 0 1,1 0-1,-1-1 0,1 1 1,-1 0-1,1 0 0,-1-1 1,1 1-1,0 0 0,-1-1 1,1 1-1,0 0 0,1 0 1,3 2 106,0-1 0,1 0 0,-1 0 0,1-1 0,-1 1 0,1-1 1,0 0-1,-1-1 0,1 1 0,0-1 0,0 0 0,-1-1 0,1 1 1,0-1-1,-1-1 0,1 1 0,-1-1 0,1 1 0,-1-2 0,8-2 1,-1-2 56,0 0 0,0-1-1,-1 0 1,1-1 0,-2 0 0,1 0 0,10-15 0,-17 20-50,18-23 197,-20 25-246,0 0-1,-1 0 1,0 0 0,1 0-1,-1 0 1,0 0-1,0-1 1,0 1-1,1-5 1,-2 23-22,0 0 0,2 0 0,4 25 0,-3-31 46,-1-1 0,2 0 0,-1 1 0,1-1 0,10 15 0,-13-22 0,0 0 0,0-1-1,0 1 1,1-1 0,-1 1-1,1-1 1,-1 1 0,1-1-1,0 0 1,-1 0 0,1 0-1,0 0 1,0 0-1,0 0 1,-1-1 0,1 1-1,0 0 1,0-1 0,0 0-1,0 1 1,0-1 0,0 0-1,0 0 1,0 0 0,0 0-1,1-1 1,-1 1 0,-1 0-1,1-1 1,0 0 0,0 1-1,0-1 1,0 0 0,0 0-1,2-1 1,7-5 44,-1 1 0,1-2 1,-1 0-1,-1 0 0,1 0 1,-2-2-1,10-10 0,-7 6-64,-1 0 1,-1 0-1,-1-1 0,13-27 0,-18 35 12,2-11 90,-5 17-176,0 4-13,1 0 1,-1 0 0,1 0 0,-1 0 0,1 0-1,2 4 1,10 35-8,12 29 8,-24-68 95,1 0-1,0 0 1,-1 0 0,1-1-1,0 1 1,0 0-1,1-1 1,-1 0 0,4 3-1,-6-4-12,1 0-1,0-1 0,0 1 1,-1-1-1,1 1 0,0-1 1,0 0-1,0 1 0,0-1 1,0 0-1,0 0 0,-1 1 1,1-1-1,0 0 0,0 0 1,0 0-1,0 0 1,0 0-1,0 0 0,0 0 1,0-1-1,0 1 0,0 0 1,0-1-1,0 1 0,-1 0 1,1-1-1,0 1 0,0-1 1,0 1-1,-1-1 0,1 1 1,0-1-1,0 0 0,-1 1 1,1-1-1,0-1 1,15-19 58,-2 0 0,-1-1 0,-1 0 0,11-26 0,-23 46-74,1 1 0,-1-1 0,1 1 0,0 0 0,-1-1 0,1 1 0,0 0 0,0 0 0,0-1 0,0 1 1,0 0-1,0 0 0,0 0 0,1 0 0,-1 0 0,0 1 0,1-1 0,-1 0 0,0 1 0,3-2 1,1 6 30,4 8 14,0 1 0,8 15-1,-11-17-24,0-1 1,0-1-1,1 1 0,0-1 0,14 14 0,-15-18 10,0 0 1,0-1-1,0 1 0,0-1 0,1-1 0,-1 1 1,1-1-1,0 0 0,0-1 0,0 1 0,0-2 1,1 1-1,-1-1 0,0 0 0,1 0 1,-1-1-1,1 0 0,11-1 0,-9-1 20,0 0 1,0 0-1,0 0 0,0-1 1,-1-1-1,0 0 0,1 0 1,-1-1-1,-1 0 0,1 0 1,-1-1-1,0 0 0,0 0 1,-1-1-1,9-10 0,-14 14-33,-1 1-1,0 0 0,0-1 0,0 1 0,0-1 0,0 0 0,0 1 0,-1-1 0,1 0 1,-1 1-1,0-7 0,-2-28 11,1 36-18,1-1-1,0 1 1,-1 0 0,1-1-1,0 1 1,-1 0-1,0 0 1,1 0-1,-1-1 1,0 1 0,1 0-1,-1 0 1,0 0-1,0 0 1,0 0 0,0 0-1,0 1 1,0-1-1,0 0 1,0 0 0,-1 1-1,1-1 1,0 1-1,0-1 1,-1 1 0,1-1-1,0 1 1,-1 0-1,1 0 1,0-1-1,-1 1 1,1 0 0,0 0-1,-1 0 1,-1 1-1,1-1-1,0 0-1,-1 0 1,1 1-1,0-1 1,-1 1-1,1 0 1,0-1-1,0 1 1,0 0-1,0 0 1,-1 1-1,1-1 1,1 0-1,-1 1 1,0-1-1,0 1 1,0-1-1,-1 4 1,0-2 15,2 1 1,-1-1 0,0 1 0,1 0-1,0 0 1,-1-1 0,2 1-1,-1 0 1,-1 8 0,3-10 26,-1 1 0,0-1 0,1 1 0,-1-1 0,1 0 1,-1 1-1,1-1 0,0 0 0,0 0 0,0 1 1,1-1-1,-1 0 0,0 0 0,1 0 0,-1 0 0,1-1 1,3 4-1,9 6 71,0 0 0,1-1 0,0 0 1,1-1-1,24 9 0,-26-12 21,0-1 1,0 0-1,20 3 1,-28-7-304,0 0 0,-1-1 1,1 0-1,-1 0 0,9-2 1,-11 2-384,1-1 0,-1 0 0,0 0 0,0 0 0,0 0 0,1-1 1,-1 1-1,0-1 0,5-4 0,2-2-1648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9:17.259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76 470 3072,'6'0'8933,"-13"0"-6138,6 0-2703,-1 0 0,1 0 1,0 1-1,0-1 1,-1 1-1,1-1 0,0 1 1,0-1-1,0 1 1,-1 0-1,1 0 0,0-1 1,0 1-1,0 0 1,-1 1-1,-15 19 503,9-11-381,5-6-137,0 0-1,-1 0 1,2 1-1,-1-1 1,1 1-1,-1-1 1,1 1-1,0 0 1,1 0-1,-2 7 1,2-9-32,1 0 1,0-1-1,0 1 1,0-1-1,0 1 1,0 0-1,1-1 1,-1 1-1,1-1 1,-1 1-1,1-1 1,0 1-1,0-1 1,0 1-1,1-1 1,-1 0-1,0 0 1,1 0-1,-1 1 1,1-2-1,0 1 1,2 2-1,0 0 120,1 0 0,0-1-1,0 0 1,0 0 0,0 0 0,1-1-1,-1 1 1,11 2 0,-15-5-119,0 1 1,1-1-1,-1 0 1,1 0 0,-1 1-1,0-1 1,1 0-1,-1 0 1,1 0 0,-1-1-1,0 1 1,1 0 0,-1 0-1,0-1 1,1 1-1,-1-1 1,0 1 0,1-1-1,-1 0 1,0 1-1,0-1 1,0 0 0,0 0-1,0 0 1,0 0-1,0 0 1,0 0 0,0 0-1,0 0 1,0 0 0,-1 0-1,1-1 1,0 1-1,-1 0 1,1 0 0,-1-1-1,1 1 1,-1 0-1,0-1 1,0 1 0,1-2-1,0-3-28,-1-1-1,1 1 0,-1-1 0,0 1 1,-1-1-1,1 1 0,-1 0 0,-4-13 1,1 6-75,-2 1-1,-12-23 1,18 34 48,-1 0 0,1 0-1,-1 0 1,0 0-1,0 1 1,1-1 0,-1 0-1,0 1 1,0-1 0,0 0-1,-1 0 1,2 1 1,0 0-1,0 0 1,0 0 0,-1 0-1,1 0 1,0 0 0,0 0 0,0 0-1,0 0 1,0 0 0,0 0-1,-1 0 1,1 0 0,0 0-1,0 0 1,0 0 0,0 0 0,0 0-1,0 0 1,0-1 0,-1 1-1,1 0 1,0 0 0,0 0 0,0 0-1,0 0 1,0 0 0,0 0-1,0-1 1,0 1 0,0 0 0,0 0-1,0 0 1,0 0 0,0 0-1,0-1 1,0 1 0,0 0 0,0 0-1,0 0 1,0 0 0,0 0-1,0 0 1,0-1 0,0 1 0,0 0-1,0 0 1,0 0 0,0 0-1,0 0 1,0 0 0,0-1 0,1 1-1,0 0 48,0-1 0,0 1-1,1 0 1,-1 0 0,1 0-1,-1 0 1,0 0 0,1 0 0,-1 0-1,0 0 1,1 0 0,1 1-1,17 1 1081,-16-3-1011,-1 0 0,1 0 0,0 0 1,0 0-1,-1-1 0,1 0 0,-1 1 1,1-1-1,-1 0 0,0-1 0,0 1 1,0-1-1,0 1 0,0-1 0,-1 0 1,1 0-1,3-6 0,1-2 126,-1 0 0,0-1 1,8-22-1,56-171 395,-44 111-464,-8 24-170,-16 67-24,-1 9-18,0 15-26,-1 42 57,-4 272-50,-30 2 41,32-322 142,-1-1-1,-1 1 1,0-1-1,-1 0 0,-10 19 1,15-32-118,0-1 0,-1 1 1,1 0-1,0-1 0,-1 1 1,1-1-1,0 1 0,-1-1 1,1 0-1,-1 1 0,1-1 0,-1 1 1,1-1-1,-1 0 0,1 1 1,-1-1-1,1 0 0,-1 1 1,0-1-1,1 0 0,-1 0 0,1 0 1,-1 0-1,0 0 0,1 1 1,-1-1-1,1 0 0,-1 0 1,0 0-1,0-1 0,0 1-6,0-1-1,0 1 1,0-1-1,0 0 1,0 1-1,1-1 1,-1 0-1,0 1 1,1-1-1,-1 0 1,0 0-1,1 0 1,-1 0-1,1 1 1,-1-1-1,1 0 1,0 0-1,-1 0 1,1 0-1,0 0 1,0-2-1,-2-2 69,1-1 0,1 0 0,-1-1 0,1 1 0,0 0 0,1 0 0,-1 0 0,1 0 0,0 0 0,1 0 0,0 1 0,0-1 0,0 0-1,0 1 1,1-1 0,0 1 0,0 0 0,0 0 0,1 0 0,7-8 0,1 1 46,0 2-1,0-1 0,1 2 1,1-1-1,-1 2 1,1 0-1,28-11 1,50-13-298,-30 14-3222,-10 4-3168,-37 12 3595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9:20.355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137 509 3328,'-19'0'1061,"19"0"-1003,-1 0 1,1-1-1,-1 1 0,1 0 0,0 0 0,-1 0 0,1 1 1,-1-1-1,1 0 0,-1 0 0,1 0 0,0 0 0,-1 0 1,1 0-1,-1 0 0,1 1 0,0-1 0,-1 0 0,1 0 1,-1 1-1,1-1 0,0 0 0,0 1 0,-1-1 0,1 0 1,0 1-1,-1-1 0,1 0 0,0 1 0,0 0 0,1 11 3189,0-6-553,-1-5-2545,0-1 0,0 1 0,0-1-1,0 1 1,0-1 0,0 1 0,0-1 0,0 1 0,0-1 0,1 1-1,-1-1 1,0 1 0,0-1 0,0 1 0,1-1 0,-1 0 0,0 1-1,1-1 1,-1 0 0,0 1 0,1-1 0,-1 1 0,0-1 0,1 0 0,-1 0-1,0 1 1,1-1 0,-1 0 0,1 0 0,-1 0 0,1 1 0,-1-1-1,1 0 1,-1 0 0,1 0 0,-1 0 0,1 0 0,-1 0 0,1 0-1,-1 0 1,1 0 0,-1 0 0,0 0 0,1 0 0,-1 0 0,1 0 0,-1-1-1,1 1 1,-1 0 0,1 0 0,-1-1 0,1 1 0,3-2 183,0 0 0,0 0 1,0 0-1,5-4 1,1-2-25,-1 2-127,-1 0 0,1-1 0,-1 0-1,0-1 1,-1 0 0,0 0 0,0 0 0,9-16 0,4-8 464,-15 23-479,-5 9-161,0-1 1,0 1-1,0 0 1,0-1-1,0 1 1,0 0-1,0 0 1,0-1-1,0 1 1,0 0-1,1-1 1,-1 1-1,0 0 1,0 0-1,0-1 1,0 1-1,1 0 1,-1 0-1,0 0 1,0-1-1,1 1 1,-1 0-1,0 0 1,0 0-1,1 0 1,-1-1-1,0 1 1,0 0-1,1 0 1,-1 0-1,0 0 1,1 0-1,-1 0 1,0 0-1,1 0 1,-1 0-1,0 0 1,1 0-1,-1 0 1,0 0-1,0 0 1,1 0-1,-1 0 1,0 0-1,1 0 1,-1 1-1,0-1 1,0 0-1,1 0 1,-1 0-1,0 0 1,0 1-1,1-1 1,-1 0-1,0 0 1,0 0-1,0 1 1,1-1-1,-1 1 1,5 3 21,1 1 0,-1 0 0,-1 0 1,1 0-1,-1 1 0,0 0 0,0-1 0,0 2 0,-1-1 0,0 0 1,4 13-1,-3-7 39,-1 1 1,0 0-1,-1 0 1,0 0 0,0 20-1,-2-18 21,-1 1 0,-1-1 0,0 1 0,0-1-1,-2 0 1,0 0 0,-1 0 0,0-1 0,-1 1 0,0-1 0,-2-1-1,1 1 1,-13 15 0,17-26-62,1 0-1,0-1 0,-1 1 1,1-1-1,-1 1 0,0-1 1,0 0-1,0 0 1,0-1-1,0 1 0,-1 0 1,1-1-1,-4 1 1,2-1-95,1 0 1,-1 0-1,0-1 1,0 1-1,0-1 1,0 0-1,0-1 0,1 1 1,-1-1-1,0 0 1,0-1-1,1 1 1,-1-1-1,1 0 1,-7-3-1,1 0-53,1 0-1,-1-1 0,1 0 0,0-1 0,-12-11 0,10 7 24,1-1 0,0 0 0,1-1 0,0 1 0,1-2 0,0 1 0,-9-25 0,17 37 93,0 0 1,0 1 0,0-1-1,0 0 1,0 1 0,0-1 0,0 0-1,0 1 1,0-1 0,0 0 0,0 1-1,1-1 1,-1 1 0,0-1-1,0 0 1,1 1 0,-1-1 0,0 1-1,1-1 1,-1 1 0,0-1 0,1 1-1,-1-1 1,1 1 0,-1-1-1,1 1 1,-1-1 0,1 1 0,-1 0-1,1-1 1,0 1 0,0 0 0,1-1 1,0 0 1,0 0 0,0 0 0,0 0-1,1 0 1,-1 1 0,0-1 0,4 1-1,6 0 47,-1 0 0,0 1 0,0 0 0,-1 1 0,1 0 0,0 1 0,20 8 0,162 89 945,-181-93-787,1 0 0,-1-1 0,27 10 0,-35-15-126,-1 0 0,1-1-1,0 1 1,0-1 0,0 1 0,0-1 0,0 0-1,-1 0 1,1-1 0,0 1 0,0-1 0,0 0 0,0 0-1,-1 0 1,1-1 0,-1 1 0,1-1 0,4-3-1,3-3 68,0 0 0,0-1 0,-1-1 0,13-15 0,30-47 30,-21 28-65,-28 42-202,-2 8 57,-2 7-4,0-12 29,-10 169-17,2-81-45,1 0 132,-24 108 0,29-176 24,2-18-81,0 1 1,0-1-1,0 0 1,-1 0-1,1 1 1,-1-1-1,0 0 1,0 0-1,-3 6 1,9-93-603,-2 34 699,11-55 0,-13 102-96,-1-3 0,33-184-86,14 7 257,-43 172-119,0 0-1,0 1 1,1-1-1,0 1 0,1 0 1,14-18-1,-17 24-33,0 1-1,1-1 1,0 1-1,0 0 1,0 0-1,0 0 1,0 0 0,1 1-1,-1 0 1,1 0-1,-1 0 1,1 0-1,0 1 1,0 0 0,0 0-1,0 0 1,0 0-1,7 1 1,-7 0-19,0 1 1,1 0 0,-1 0-1,0 0 1,0 0-1,0 1 1,0 0 0,0 0-1,-1 1 1,1-1-1,-1 1 1,1 0 0,-1 0-1,6 6 1,-6-6 2,-1 0 1,0 1-1,0-1 1,0 1-1,0 0 1,0 0 0,-1 0-1,0 0 1,0 0-1,0 0 1,0 1-1,-1-1 1,1 1-1,-1-1 1,0 1 0,0 6-1,-1-9 10,-1-1-1,1 0 1,0 1 0,-1-1-1,1 0 1,-1 1 0,1-1-1,-1 0 1,0 0 0,0 1-1,1-1 1,-1 0 0,0 0-1,0 0 1,0 0 0,0 0-1,0 0 1,-3 1 0,-23 14-2,21-13-167,-60 27-318,9-6 347,52-21 101,3-2-1,1 0-1,0-1 1,-1 1-1,1 0 1,-1-1 0,1 1-1,-1-1 1,1 0-1,-1 0 1,1 1 0,-3-1-1,9 3-96,0 0-1,0-1 1,1 1 0,-1-1 0,7 2-1,22 1 174,0-1-1,0-1 0,0-2 0,0-2 1,0-1-1,0-1 0,58-14 1,-78 13 12,1 0-1,-1-1 1,0-1 0,-1 0-1,1-1 1,-1-1 0,0 0 0,-1 0-1,14-13 1,-24 19-56,0 0 1,0 0-1,0 0 0,-1 0 1,1 0-1,0-1 0,-1 1 1,0 0-1,0-1 0,0 1 1,0-1-1,0 0 0,0 1 0,0-1 1,-1 1-1,1-1 0,-1 0 1,0 0-1,0 1 0,0-1 1,0 0-1,-1 1 0,1-1 1,-1 0-1,0-3 0,0 3-9,1 1 0,-1 0-1,1 0 1,-1-1 0,0 1 0,0 0-1,0 0 1,0 0 0,0 0 0,0 0 0,-1 0-1,1 0 1,0 0 0,-1 0 0,0 1-1,-2-3 1,2 3-16,0 0 0,-1 0 0,1 1 0,0-1-1,0 1 1,0-1 0,0 1 0,-1 0 0,1 0 0,0 0 0,0 0 0,-1 0-1,1 0 1,0 1 0,0-1 0,0 1 0,-3 0 0,2 0 23,0 1 1,0-1-1,0 1 1,0 0-1,1 0 1,-1 0-1,1 0 1,-1 0-1,1 0 0,0 1 1,0-1-1,0 1 1,-3 4-1,3-4-4,1-1-1,-1 1 0,1-1 1,0 1-1,0 0 0,0 0 1,0-1-1,0 1 0,1 0 1,-1 0-1,1 0 0,0 0 1,0 0-1,0-1 0,0 1 1,1 5-1,4 4 12,1-1 0,0 0 0,1-1 0,0 1 0,17 18-1,-22-26-3,1-1-1,-1 1 0,1-1 0,0 1 0,-1-1 1,1 0-1,0 0 0,0 0 0,0-1 0,1 1 0,-1-1 1,0 0-1,1 1 0,5 0 0,-4-2 8,0 0 0,-1 1-1,1-2 1,0 1 0,-1 0 0,1-1-1,0 0 1,-1 0 0,1-1 0,6-2-1,1-1-55,0 0-1,-1-1 0,0 0 0,15-11 0,35-21 275,-51 30-268,0 0 0,-1-1 1,15-16-1,-21 21 40,0 0 0,0 1 0,-1-1 0,1-1 0,-1 1 0,0 0 0,0 0 0,0-1 0,-1 1 0,0-1 0,0 0 0,0 1 0,0-6 0,-1 8 2,-1 0 0,1 0 0,-1 0 0,0 0 1,0 0-1,0 0 0,-1-2 0,0 1 22,1 2-26,0 1-1,0-1 1,0 0 0,0 1 0,-1-1-1,1 1 1,0 0 0,0-1 0,-1 1 0,1 0-1,0 0 1,0 0 0,-1 0 0,1 0-1,0 0 1,-1 0 0,1 0 0,0 1 0,0-1-1,-1 0 1,1 1 0,0-1 0,0 1 0,0-1-1,0 1 1,0 0 0,-1-1 0,0 3-1,-5 2 17,1 0-1,0 1 0,-8 7 0,11-9-21,0 0-7,-1 1 0,1-1 0,0 1 0,0 0 1,0 0-1,1 1 0,-1-1 0,1 0 0,1 1 0,-1-1 0,1 1 1,-1 6-1,1-7 20,1-1 0,0 1 0,0-1 0,0 1 0,0-1 0,1 1 0,0-1 0,0 1 0,0-1 0,0 1 0,1-1 0,0 0 0,0 0 0,0 0 0,0 0 0,4 5 0,-4-7-14,0 0 1,0 0 0,0 0-1,1 0 1,-1 0 0,1-1 0,-1 1-1,1-1 1,0 1 0,0-1-1,-1 0 1,1 0 0,0 0-1,0 0 1,0-1 0,0 1-1,0-1 1,0 0 0,5 0-1,5-1 12,0-1 0,0 0 0,16-4 0,-14 2 16,171-43-81,-107 26 40,-17 5 175,-53 12 208,-9 2-125,-1 2-238,0 0-1,0 0 1,0 1 0,0-1 0,0 0 0,0 1-1,0-1 1,0 1 0,0-1 0,1 1 0,-1-1-1,0 1 1,0 0 0,0-1 0,0 1 0,0 1-1,-18 14-32,9-8-39,1 0 0,0 0 0,-9 12 0,16-17 53,0-1 1,0 1-1,1 0 0,-1 0 0,1 0 1,-1 0-1,1 0 0,0 0 0,0 0 1,0 0-1,1 1 0,-1-1 0,1 0 1,0 0-1,-1 1 0,2 4 0,-1-4 22,1-1 0,-1 0 0,1 0-1,0 0 1,0 1 0,1-1-1,1 4 1,-2-6 1,-1 0 1,1-1-1,-1 1 1,1 0-1,-1-1 0,1 1 1,0-1-1,-1 1 1,1-1-1,0 1 0,-1-1 1,1 1-1,0-1 1,0 0-1,-1 1 1,1-1-1,0 0 0,0 0 1,0 1-1,-1-1 1,1 0-1,0 0 0,0 0 1,0 0-1,0 0 1,-1 0-1,1 0 1,0 0-1,0-1 0,0 1 1,0 0-1,-1 0 1,1-1-1,1 0 0,8-4 42,-1 0 0,1-1 0,-2 0 0,1-1-1,-1 0 1,0 0 0,0-1 0,-1 0-1,0 0 1,0-1 0,-1 0 0,0 0-1,0-1 1,7-18 0,-1-3 8,-2 0-1,-1 0 1,9-57 0,-12 44 14,0-56 1,-4 58-57,-2-23 57,-11-92 1,11 156-70,0 0 0,0 0 1,0 0-1,-1 0 0,1 0 0,0 0 1,0 0-1,-1 0 0,1 1 0,-1-1 1,1 0-1,-1 0 0,1 1 1,-1-1-1,0 0 0,1 0 0,-2 0 1,1 1-4,1 0 1,-1-1 0,1 1-1,-1 0 1,1 0 0,-1 0-1,1 0 1,-1 0 0,1 0 0,-1 0-1,1 0 1,-1 1 0,1-1-1,-1 0 1,1 0 0,-1 0-1,1 0 1,-1 1 0,1-1-1,0 0 1,-1 0 0,1 1-1,-1-1 1,1 0 0,0 1-1,-1-1 1,1 1 0,0-1 0,-1 0-1,1 1 1,0-1 0,0 1-1,-1-1 1,1 1 0,0-1-1,0 1 1,0-1 0,-1 1-1,-3 8 5,1-1 1,0 1-1,0 0 0,-3 18 0,-3 43 54,5-30-48,4-39-11,-18 198 74,18-172 21,0 0-1,2 1 1,1-1 0,2 0 0,9 34 0,-8-41-80,10 29 61,-14-45-95,0 0 0,0 0 0,0 0 1,0 0-1,1-1 0,0 1 0,0-1 0,0 0 0,5 5 0,-7-7-97,1-1 0,-1 1 0,0 0-1,1 0 1,0-1 0,-1 1-1,1-1 1,-1 0 0,1 1 0,-1-1-1,1 0 1,0 0 0,-1 0-1,1 0 1,0 0 0,-1 0 0,1-1-1,-1 1 1,1 0 0,0-1 0,-1 1-1,1-1 1,-1 0 0,2 0-1,6-4-1351,0-1 0,-1 1-1,9-8 1,-7 5 19,30-23-5124,6-4 2107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4:30.26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33 326 3328,'-32'17'15089,"31"-17"-14776,2-3 19,1 0 0,-1 0 0,1 0 0,0 0 0,3-5 0,5-8 337,8-12 319,38-47-1,-44 60-690,3-3-60,0 1-1,2 1 1,21-17 0,59-36 832,-92 65-1060,1 0 1,0 0-1,-1 1 0,1 0 0,1 0 0,-1 1 1,0-1-1,1 1 0,-1 1 0,11-2 1,-17 3-18,1 0 1,-1 0-1,1 0 1,-1 0-1,1 0 1,-1 0 0,1 0-1,-1 0 1,1 0-1,-1 0 1,1 1-1,-1-1 1,1 0-1,-1 0 1,1 1 0,-1-1-1,0 0 1,1 1-1,-1-1 1,0 0-1,1 1 1,-1-1 0,0 1-1,1-1 1,-1 0-1,0 1 1,0-1-1,1 1 1,-1-1-1,0 1 1,0-1 0,0 1-1,0-1 1,1 1-1,-1-1 1,0 1-1,0-1 1,0 1 0,0-1-1,0 1 1,-1-1-1,1 1 1,0-1-1,0 2 1,-10 26-52,8-22 79,-81 274-136,53-163 334,26-98-45,5-11 21,-1-8-185,0 0 1,0 0-1,0 0 0,0 0 1,0 0-1,0 0 1,0 0-1,0 0 1,1 0-1,-1 0 1,0 0-1,0 0 1,0 0-1,0 0 1,0 0-1,0 0 1,0 0-1,1 0 1,-1 0-1,0 0 1,0 0-1,0 0 1,0 0-1,0 0 1,0 0-1,0 0 0,0 0 1,0 0-1,1 0 1,-1 0-1,0 0 1,0 0-1,0 0 1,0 0-1,0-1 1,0 1-1,0 0 1,0 0-1,0 0 1,0 0-1,0 0 1,0 0-1,0 0 1,0 0-1,0 0 1,0-1-1,0 1 1,1 0-1,-1 0 0,0 0 1,0 0-1,-1 0 1,23-33 345,1-3-253,33-38 1,-26 40-117,2 2-1,1 1 1,2 1 0,1 2 0,64-38 0,-40 29-29,27-14 22,-86 50 18,-1 1 1,1 0 0,0-1 0,0 1 0,-1-1 0,1 1 0,0 0 0,0 0 0,0-1 0,0 1 0,-1 0 0,1 0 0,0 0 0,0 0 0,0 0 0,0 0 0,0 0 0,0 0 0,-1 0 0,1 0 0,0 1 0,1-1 0,-2 1-4,1-1 1,-1 1 0,1 0 0,-1-1 0,0 1 0,1 0 0,-1-1 0,0 1 0,1 0 0,-1-1-1,0 1 1,0 0 0,0 0 0,0-1 0,0 1 0,1 0 0,-1 0 0,-1-1 0,1 1-1,0 1 1,-1 6-21,-1 1-1,0-1 0,-5 13 1,5-16 57,-25 86 215,-20 127-1,42-192-90,1 1 0,1-1 0,2 1 0,0-1 1,4 30-1,-1-47-88,-1 1 0,1-1 0,1 0 0,0 0 0,0 0 1,1 0-1,7 13 0,-7-16-31,0-1 1,0 0-1,1 1 0,-1-2 0,1 1 1,0 0-1,1-1 0,-1 0 1,1 0-1,-1-1 0,12 6 1,-11-7-102,-1 0 1,1 0-1,-1-1 1,1 0-1,0 0 1,-1 0-1,1-1 1,0 1-1,10-2 1,3-2-1896,30-8 1,-25 5 38,-14 4 126,0-1 0,-1-1 1,1 1-1,11-7 0,-13 5 908,-1 0-1,0 0 1,0 0-1,0-1 1,8-9-1,34-48-4242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59:23.41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1274 34 5472,'-1'0'88,"1"0"0,0-1-1,-1 1 1,1 0 0,-1 0 0,1-1 0,0 1 0,-1 0 0,1 0-1,-1 0 1,1 0 0,-1 0 0,1 0 0,-1 0 0,1 0 0,-1 0 0,1 0-1,0 0 1,-1 0 0,1 0 0,-1 0 0,1 0 0,-1 0 0,0 1-1,-7 0 5226,10-1-4348,2-1-663,0 1-1,0-1 0,0-1 0,0 1 1,0 0-1,0-1 0,4-3 0,21-7 606,-11 9-533,1 0-1,0 2 0,25 0 1,-37 1-271,0 0-1,0 1 1,0 0 0,0 0 0,0 1 0,8 3 0,-11-4-44,0 1 1,0 0 0,-1 0 0,1 0 0,-1 0 0,1 1 0,-1-1 0,0 1 0,0 0 0,0 0 0,0 0-1,3 5 1,-4-5-42,3 4 119,0 2 0,6 12-1,-10-18-94,0 1 0,0-1-1,0 0 1,-1 1-1,1-1 1,-1 0-1,1 1 1,-1-1 0,0 1-1,-2 6 1,1-2 2,0 0 0,-1 0 0,0 0 0,0 0 0,-1 0 0,0-1 0,-5 8 0,-6 8 145,9-14-227,0-1 0,-10 12-1,-2-3 26,0-1-1,-2-1 0,0 0 1,-30 17-1,12-8-67,-350 265 134,339-251-47,-1-2 1,-1-3-1,-2-1 0,-1-3 0,-2-2 0,-59 20 0,105-43-18,-148 50-63,119-43 241,-1-2 0,-49 6 0,13-9-225,74-7 17,-5 0-114,6 1 179,0 0 1,0 1-1,0-1 1,0 0-1,0 0 1,0 0-1,0 0 1,0 0-1,0 0 1,0 0-1,0 0 1,0 0-1,0 0 1,0 0 0,0 0-1,0 0 1,0 0-1,0 0 1,0 0-1,-1 0 1,1 0-1,0 0 1,0 0-1,0 0 1,0 0-1,0 0 1,0 0 0,0 0-1,0 1 1,0-1-1,0 0 1,0-1 4,0 1 1,0 0-1,0 0 0,0-1 1,-1 1-1,1 0 1,0-1-1,0 1 1,0 0-1,0 0 1,0-1-1,0 1 0,0 0 1,0-1-1,0 1 1,0 0-1,1 0 1,-1-1-1,0 1 1,0 0-1,0 0 0,0-1 1,0 1-1,0 0 1,1 0-1,-1-1 1,0 1-1,0 0 1,0 0-1,0 0 0,1-1 1,-1 1-1,0 0 1,0 0-1,1 0 1,-1 0-1,0 0 1,1-1-1,0 0-4,1 0 1,-1 0-1,1 0 1,-1 0-1,0 0 1,1-1 0,-1 1-1,0-1 1,0 1-1,1-3 1,8-8-103,9-8 221,-14 15-142,0 0 1,0 0 0,7-5-1,-11 9-29,0 1 35,0-1-1,0 1 1,0-1-1,0 1 1,-1-1-1,1 0 1,0 1-1,0-1 0,-1 0 1,1 1-1,-1-1 1,1 0-1,0 0 1,-1 1-1,0-1 1,1 0-1,-1 0 1,1 0-1,-1-1 1,1 1-14,0 0 1,0-1 0,0 1-1,0 0 1,0 0-1,0 0 1,0 0 0,0 0-1,0 0 1,1 0 0,-1 0-1,3-1 1,-2 1 57,-14 14-26,-1 1 26,0 0 0,-1-1 0,-20 14 0,15-13 11,-23 20-1,16-11-35,-3 6 33,12-9-112,65-23 1743,7-11-1146,-37 9-419,33-6 1,5 7-35,-53 4-86,1 0 0,0-1 0,0 1 1,0 0-1,4 1 0,9 0 763,-18-15-528,-3 8-242,-1-1 0,1 1 0,-1 0 0,-1 1 0,1-1 0,-1 1 0,0 0 0,-12-8 0,-10-8-3617,21 15 606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11:21.64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228 78 1152,'0'-16'12016,"0"15"-12182,0-7 2476,0-40 2505,3 43-4327,-7 11-26,0 0-249,1 0 1,0 0 0,0 0 0,1 0-1,-4 13 1,-7 18 253,-6 12 112,3 1 0,-13 65 1,-3 8-147,19-80-287,-31 109 838,35-124-706,9-27-257,0 0 0,-1 0 0,1 0 1,-1 0-1,1 0 0,-1 0 0,1 0 0,-1 0 0,1 0 0,-1 0 0,0 0 0,0 0 0,1-1 0,-1 1 0,0 0 0,0-1 0,0 1 0,0 0 0,0-1 0,-2 1 0,2-1-1185,-12-17-12903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11:22.19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20 85 5152,'-1'0'111,"1"0"-1,-1 0 1,0 0 0,0 0 0,1-1-1,-1 1 1,0 0 0,1-1 0,-1 1-1,0-1 1,1 1 0,-1 0 0,1-1 0,-1 1-1,1-1 1,-1 0 0,1 1 0,-1-1-1,1 1 1,-1-1 0,1 0 0,0 1-1,-1-1 1,1 0 0,0-1 0,0 2-45,0 0 0,0 0 0,0 0-1,0 0 1,0 0 0,0 0 0,0-1 0,0 1 0,0 0 0,0 0 0,0 0 0,0 0 0,-1 0 0,1 0 0,0-1 0,0 1 0,0 0-1,0 0 1,0 0 0,0 0 0,0 0 0,0 0 0,0 0 0,0 0 0,0-1 0,0 1 0,-1 0 0,1 0 0,0 0 0,0 0-1,0 0 1,0 0 0,0 0 0,0 0 0,0 0 0,0 0 0,-1 0 0,1 0 0,0 0 0,0 0 0,0 0 0,0 0 0,0 0 0,-1 0-1,0-5 2531,0-1-1396,2-2 2365,-1 7-3452,1 1-1,-1-1 1,1 1-1,0-1 1,-1 1-1,1-1 1,0 1 0,-1 0-1,1-1 1,0 1-1,-1 0 1,1 0-1,0-1 1,1 1-1,37-7 966,0 1 0,51-1 0,-3 1-701,25-4-169,-56 6-389,-45 1-3062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11:23.60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247 1 5888,'0'0'118,"0"0"1,-1 0 0,1 0-1,0 1 1,0-1-1,-1 0 1,1 0-1,0 0 1,-1 1-1,1-1 1,0 0 0,0 0-1,0 0 1,-1 1-1,1-1 1,0 0-1,0 1 1,0-1-1,-1 0 1,1 0 0,0 1-1,0-1 1,0 0-1,0 1 1,0-1-1,0 0 1,0 1 0,0-1-1,0 0 1,0 1-1,0 16 2371,0-7-1459,-7 27 692,-1-1-1,-1 0 0,-17 39 0,-33 122 466,45-145-1995,-8 41 291,-8 27 101,3-6-201,20-84 135,7-16-354,1-4 77,-1-9-198,-8 4-166,5-2 123,2-2-23,0 0 0,0 1 0,0-1-1,0 0 1,0 1 0,0-1-1,0 0 1,0 1 0,0-1 0,0 4-1,1-5 45,0 0 1,0 0-1,-1 1 0,1-1 0,0 0 1,0 0-1,0 1 0,-1-1 0,1 0 0,0 0 1,0 0-1,0 1 0,-1-1 0,1 0 0,0 0 1,0 0-1,-1 0 0,1 1 0,0-1 1,-1 0-1,1 0 0,0 0 0,0 0 0,-1 0 1,1 0-1,0 0 0,-1 0 0,1 0 0,0 0 1,-1 0-1,1 0 0,0 0 0,0 0 1,-1 0-1,1 0 0,0 0 0,-1-1 0,1 1 1,0 0-1,0 0 0,-1 0 0,1 0 0,0-1 1,-1 1-1,4-23-32,3 9-47,2 1 1,0 1-1,0 0 0,1 0 0,1 1 0,17-17 0,5-7-11,-9 10 19,2 2 0,34-28 0,-54 48 42,12-9-189,-17 12 186,1 0-1,-1-1 1,1 1-1,0 0 1,-1 0-1,1 0 1,-1-1-1,1 1 0,0 0 1,-1 0-1,1 0 1,-1 0-1,1 0 1,0 0-1,-1 1 1,1-1-1,-1 0 1,1 0-1,-1 0 1,1 0-1,0 1 0,-1-1 1,1 0-1,-1 1 1,1-1-1,-1 0 1,1 1-1,1 1 19,0 0-1,0 0 0,0 0 0,-1 0 1,1 0-1,-1 1 0,0-1 0,0 0 1,1 1-1,-2-1 0,1 1 1,0-1-1,0 1 0,-1 0 0,1-1 1,-1 4-1,2 5 73,-1 0 0,0 1-1,-1-1 1,0 0 0,-1 0 0,-1 1 0,1-1-1,-7 20 1,5-20 31,1 0 0,-1 20-1,-2 7 138,5-37-222,0 0 0,-1 1 0,1-1 0,0 1-1,0-1 1,-1 0 0,1 1 0,0-1 0,1 1 0,-1-1-1,0 1 1,0-1 0,1 0 0,-1 1 0,0-1 0,1 1-1,-1-1 1,1 0 0,0 0 0,0 1 0,-1-1 0,1 0-1,0 0 1,0 0 0,0 0 0,0 0 0,0 0 0,0 0 0,0 0-1,1 0 1,-1 0 0,0-1 0,0 1 0,3 0 0,2 1 10,0 0 0,0 0 0,0-1 0,1 0 0,-1-1 0,0 1 0,1-1 0,-1 0 0,1-1 0,-1 1 0,0-1 0,1 0 0,-1-1 0,0 0 0,0 0 0,0 0 0,6-4 1,10-5 20,-1-2 0,0-1 0,20-16 1,-23 16-28,-12 10-1,0-1 0,-1-1 1,1 1-1,-1-1 0,8-11 1,-11 14-16,-1 1 1,1 0-1,-1-1 1,0 1-1,0-1 1,0 1-1,0-1 1,0 0-1,0 1 1,-1-1-1,1 0 1,-1 0-1,0 1 1,0-1-1,0 0 1,0 0-1,0 0 1,-1-3-1,0 6-23,1-1-1,0 0 1,-1 0-1,1 1 0,-1-1 1,0 0-1,1 1 1,-1-1-1,1 1 1,-1-1-1,0 1 0,0-1 1,1 1-1,-1-1 1,0 1-1,0-1 0,0 1 1,1 0-1,-1 0 1,0-1-1,0 1 0,0 0 1,0 0-1,0 0 1,1 0-1,-1 0 0,0 0 1,0 0-1,0 0 1,0 1-1,-1-1 0,-1 1-6,0-1-1,0 1 1,0 0-1,-1 0 0,1 1 1,1-1-1,-5 2 0,-2 5-22,-1 0 1,1 1-1,0-1 0,1 2 0,0-1 0,1 1 0,-7 11 0,12-17 83,1 0 1,-1-1 0,1 1 0,0 0-1,0 0 1,0 0 0,1 0 0,-1 7-1,0 5 150,0-13-158,1 1 0,0-1-1,-1 0 1,1 1 0,1-1-1,-1 1 1,0-1 0,1 0 0,0 1-1,0-1 1,0 0 0,0 1 0,0-1-1,3 4 1,-2-4 6,-1-1 1,1 0-1,0 0 1,0 0-1,0 0 1,0-1-1,0 1 0,0 0 1,1-1-1,-1 1 1,0-1-1,1 0 0,-1 0 1,1 0-1,-1 0 1,1 0-1,0-1 1,-1 1-1,4-1 0,16 1-28,0-2 0,-1-1 0,0 0 0,1-2-1,23-7 1,-13 4-164,29-7-1867,-24 5-2423,-18 7 2377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11:29.18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1 702 1984,'-1'6'8625,"12"-12"-3024,-6 3-6830,5-4 1487,0 0 0,0-1 0,-1 0 0,0-1 0,0 0 0,-1 0 0,12-18 0,1-2 43,-2-1 0,-1-1 1,17-38-1,48-148 453,-58 147-479,-7 25 11,8-23 138,-20 39-351,-6 27-72,0 1 0,0-1 1,0 1-1,0-1 0,0 0 0,0 1 0,0-1 0,0 1 0,-1-1 1,1 1-1,-1-1 0,1 1 0,-1-1 0,-1-2 0,2 4-7,-1 0 0,1 0 0,-1 0 0,1 0 0,-1 0 0,1-1 0,-1 1 0,1 0 0,-1 0 0,1 0 0,-1 0 0,1 1 0,-1-1 0,1 0 0,-1 0 0,1 0-1,-1 0 1,1 0 0,-1 1 0,1-1 0,-1 0 0,1 0 0,0 1 0,-1-1 0,1 0 0,-1 1 0,1-1 0,0 0 0,-1 1 0,1-1 0,0 1 0,-1 0 0,-1 1-3,-2 1 36,-2 1 11,0 1 1,1 0 0,-1 0-1,1 0 1,0 1 0,0-1 0,0 1-1,1 0 1,0 1 0,0-1-1,-4 12 1,-5 22 290,1 0 0,-11 72 0,2 89 257,19-184-488,2 0-1,0 0 0,1 0 0,0 0 0,1 0 0,1 0 1,1 0-1,7 20 0,-9-34-70,-1 0 0,0 0 0,1 0 1,-1-1-1,1 1 0,0-1 0,0 1 0,0-1 1,0 0-1,0 0 0,0 0 0,1 0 0,-1 0 0,1 0 1,0 0-1,-1-1 0,1 0 0,0 1 0,0-1 0,5 1 1,2 0 15,-1-2 1,1 1-1,0-1 1,0-1-1,0 1 1,0-2-1,-1 1 1,1-2-1,0 1 1,-1-1-1,0 0 1,0-1-1,0 0 1,0-1-1,0 0 1,-1 0-1,0-1 1,13-11-1,-10 5 46,0 0 1,16-23-1,-23 29-62,0-1 0,0 0 0,-1 0 1,0 0-1,0 0 0,-1 0 0,3-15 1,-3 16-24,-1 0 0,0 0 0,-1 0 0,0-1 0,0 1 0,0 0 0,0 0 0,-1 0 0,0 0 1,0 0-1,-1 0 0,-3-8 0,-3 3-120,1 6-40,0 5-161,4 0 120,5 1 156,20 6-97,-7-1 20,-2-3 106,0-1-1,0-1 1,0 0 0,0-1-1,16-2 1,5 1 44,75 1 218,-108 0-262,0 0 0,0 0-1,1 0 1,-1 0 0,0 0 0,0 0-1,0 0 1,0 1 0,0-1 0,1 0-1,-1 1 1,0-1 0,0 1 0,0-1-1,0 1 1,0 0 0,0-1 0,0 1-1,0 0 1,-1 0 0,1-1 0,0 1-1,1 2 1,-2-2 15,1 1 0,0 0 1,-1-1-1,0 1 0,1 0 0,-1-1 0,0 1 1,0 0-1,0 0 0,0-1 0,0 1 0,-1 0 0,1-1 1,-1 3-1,-1 4 57,-1 0-1,0 0 1,-1 0 0,0-1 0,-7 12-1,-20 36 149,29-52-187,0 1 1,1 0-1,-1-1 0,1 1 0,0 0 1,0 0-1,1 0 0,-1 0 0,1 0 1,-1 0-1,1 0 0,0 0 0,1 0 1,-1 0-1,1 0 0,0-1 0,0 1 0,1 5 1,-1-7 7,0 1 1,1-1 0,-1 1 0,0-1-1,1 0 1,-1 0 0,1 1-1,0-1 1,0 0 0,0 0-1,0-1 1,0 1 0,0 0-1,0-1 1,1 1 0,-1-1 0,1 0-1,-1 1 1,1-1 0,-1 0-1,1-1 1,-1 1 0,1 0-1,0-1 1,0 0 0,4 1 0,2-2 24,1-1 1,0 1 0,0-1-1,-1-1 1,1 0 0,-1 0-1,14-8 1,-18 9-43,-1-1 0,1 1 0,-1-1 0,0 0 0,0 0 0,0 0 0,0-1 0,-1 1 0,0-1 0,1 0 0,-1 0 0,0 0 0,-1-1 0,1 1 0,-1-1 0,0 1 1,0-1-1,-1 0 0,1 1 0,-1-1 0,0 0 0,0 0 0,0 0 0,-1 0 0,0 0 0,0 0 0,0-1 0,-1 1 0,1 0 0,-1 0 0,-1 1 0,1-1 0,-1 0 0,-2-7 0,0 7-21,0-1 0,0 1 0,0-1 0,0 1 0,-1 0 0,0 1 0,0-1 0,0 1 0,-1 0 0,1 0 0,-1 1 0,0 0 0,0 0 0,-1 0 0,-10-3 0,12 5-29,-1 0-1,1 1 1,0 0-1,0 0 0,-1 1 1,1-1-1,0 1 1,0 0-1,0 0 1,0 1-1,0 0 0,-6 3 1,9-5 38,1 1 1,-1-1-1,1 1 1,-1 0-1,1 0 0,0 0 1,-1 0-1,1 0 1,0 0-1,0 0 1,0 0-1,0 1 0,0-1 1,0 0-1,0 1 1,0-1-1,1 0 1,-1 1-1,0-1 0,1 1 1,-1 1-1,1-2 13,0 1-1,0-1 0,0 0 1,0 0-1,1 0 0,-1 1 1,0-1-1,1 0 1,-1 0-1,1 0 0,-1 0 1,1 0-1,0 0 0,-1 0 1,1 0-1,0 0 0,0 0 1,-1 0-1,1-1 1,0 1-1,0 0 0,0 0 1,0-1-1,0 1 0,0-1 1,0 1-1,0-1 1,3 1-1,3 2 30,1-1 1,0 0-1,0 0 1,0-1-1,0 0 1,0 0-1,11-1 1,56-7 34,-75 7-78,22-4 56,0-1 0,0-1 0,-1-1 0,0-1 0,37-19 1,-36 14-18,-1-2 1,0 0 0,35-34 0,-44 38 30,2-6-20,-11 14-198,-6 16 158,-1 12-63,1-10 1,0 0 0,-7 18 0,-19 57 309,26-78-203,1-1 0,0 1 1,1 0-1,0 0 0,2 23 1,-1-32-29,0 0 0,1 0 1,-1 0-1,1 0 1,0 0-1,0 0 0,0 0 1,0 0-1,1-1 1,-1 1-1,1 0 0,-1-1 1,1 1-1,0-1 1,0 0-1,4 4 0,-4-5 9,0-1-1,0 0 1,0 0-1,0 1 1,0-1-1,0-1 0,0 1 1,0 0-1,0 0 1,0-1-1,0 1 1,0-1-1,0 0 0,-1 0 1,1 1-1,3-3 1,-2 1-11,2 0-20,1-1 0,-2 0 0,1-1 0,0 1-1,-1-1 1,1 0 0,-1 0 0,5-7 0,27-40 13,-24 32-15,48-83-28,-60 102 22,0 0 0,0 0 0,0 0 0,1-1 0,-1 1-1,0 0 1,0 0 0,0 0 0,0 0 0,0 0-1,0 0 1,0 0 0,1 0 0,-1 0 0,0 0 0,0 0-1,0 0 1,0 0 0,0 0 0,0 0 0,0 0-1,1 0 1,-1 0 0,0 0 0,0 0 0,0 0-1,0 0 1,0 0 0,0 0 0,0 0 0,1 1 0,-1-1-1,0 0 1,0 0 0,0 0 0,0 0 0,0 0-1,0 0 1,0 0 0,0 0 0,0 0 0,0 1 0,0-1-1,1 0 1,-1 0 0,0 0 0,0 0 0,0 0-1,0 0 1,0 0 0,0 1 0,0-1 0,0 0-1,0 0 1,6 15-65,7 27 77,-8-25-192,1 2 186,16 46 425,-20-62-370,-1 0 1,1 0-1,0 0 0,0-1 1,0 1-1,6 4 0,-7-6-39,0 0-1,0 0 0,0 0 0,0 0 1,1-1-1,-1 1 0,0-1 0,1 1 1,-1-1-1,0 1 0,1-1 0,-1 0 1,1 1-1,-1-1 0,1 0 0,-1 0 0,1 0 1,-1 0-1,3-1 0,25-7 104,-25 6-149,8-3 41,-1 0 0,0-1 0,14-10 0,15-9 26,70-40-118,-107 63 81,4-2-19,-1 0 0,1 1 0,-1 0-1,12-3 1,-17 5 16,1 1 1,-1 0-1,0-1 1,0 1-1,0 0 1,0 0-1,0 0 0,0 0 1,1 0-1,-1 0 1,0 0-1,0 0 1,0 1-1,0-1 0,0 0 1,0 1-1,1-1 1,-1 1-1,0-1 1,0 1-1,0-1 0,0 1 1,-1 0-1,1-1 1,0 1-1,0 0 1,0 0-1,-1 0 1,1 0-1,0 0 0,-1 0 1,1 0-1,0 0 1,-1 0-1,0 0 1,1 0-1,0 1 0,0 4 28,0-1-1,0 1 0,0-1 0,-1 1 1,0 0-1,0 0 0,0-1 0,-1 1 1,0 0-1,0-1 0,0 1 0,-1-1 1,0 1-1,-3 5 0,4-9-12,0 0-1,0 0 1,0 0-1,0 0 1,0 0 0,0 0-1,1 0 1,-1 0-1,0 0 1,1 0 0,0 0-1,0 0 1,-1 0-1,1 0 1,1 4 0,-1-2 30,5-8-22,0 1-1,0-1 0,0 0 0,-1 0 0,5-5 0,-4 4 41,23-24 13,48-65 1,-70 84-102,0 1 1,0-1-1,4-12 0,-9 25-41,0 0 0,0 0 0,0 0 0,0 0 0,-1 0 0,1 0 0,-1 6 0,0 25 175,-6 36 0,6-60-106,0-1-1,0 1 1,1 0 0,0 0 0,4 17-1,-3-17 81,-1-9-74,0-1 0,0 1 0,-1-1-1,1 1 1,0-1 0,0 0 0,0 1 0,0-1-1,-1 0 1,1 0 0,0 0 0,0 0 0,0 0-1,0 0 1,0 0 0,0 0 0,0 0 0,-1 0-1,2-1 1,0 1-26,4-1 35,0-1 0,0 0 0,-1 0 0,1 0 0,-1-1 0,0 0 0,1 0 0,-1 0 0,6-6 0,110-71 11,9-8-48,-101 66 90,58-47-186,-86 68 148,-2 4-28,-8 8-46,-15 18-23,-60 50 137,53-53-208,-39 45 0,62-60 178,0 0-1,-9 17 0,10-15-22,6-11-24,-1 1-1,1-1 1,0 1-1,0-1 0,1 1 1,-1 0-1,0-1 1,1 1-1,0 0 1,-1 3-1,1-5 7,1-1 0,-1 1 1,0 0-1,0-1 0,0 1 0,0 0 0,1-1 0,-1 1 0,0 0 0,1-1 0,-1 1 0,0 0 0,1-1 0,-1 1 0,1-1 0,-1 1 0,1-1 0,-1 1 0,1-1 0,-1 1 0,1-1 1,0 1-1,-1-1 0,1 0 0,-1 1 0,1-1 0,0 0 0,0 0 0,-1 0 0,1 1 0,0-1 0,-1 0 0,1 0 0,0 0 0,0 0 0,-1 0 0,1 0 0,0 0 0,-1 0 0,1-1 1,0 1-1,0 0 0,-1 0 0,2-1 0,9-1 33,0-1 0,-1 0-1,1 0 1,-1-1 0,17-8 0,-10 0-44,1 0 1,-2-1-1,0-1 0,0 0 1,-1-1-1,-1-1 0,0 0 1,-2-1-1,14-23 0,-9 12-79,-3-1 0,0 0-1,15-49 1,17-98 83,-43 161 34,5-26 68,-7 38-124,-1 0 0,0 0 0,0 0 0,0 0 0,0 0 0,-1 0 0,1 0 0,-1 0 0,0 0 0,-2-5 0,3 6 9,-1 1-1,0 0 1,0 0-1,0 0 1,0 0 0,0 0-1,0 0 1,0 0-1,-1 0 1,1 0 0,0 0-1,0 0 1,-1 1-1,1-1 1,0 1-1,-1-1 1,1 1 0,-1-1-1,1 1 1,0 0-1,-1 0 1,1 0-1,-1 0 1,1 0 0,-3 0-1,1 0 3,-1 1-1,0-1 1,1 1 0,-1 0-1,0 0 1,1 0 0,-1 1-1,1-1 1,-5 4-1,2-1 9,1 0-1,0 1 1,0 0-1,0 0 1,0 0-1,1 1 1,0-1-1,0 1 1,1 0-1,-1 0 1,1 1-1,1-1 0,-1 1 1,1-1-1,-2 11 1,-1 10 4,0 0 0,0 40 0,4-43 53,1-1 1,1 1-1,1-1 1,1 0-1,1 0 1,1 0-1,1 0 1,2-1-1,11 26 0,-18-44-33,1-1 0,-1 1 0,1-1 0,0 0 0,0 0 0,1 0 0,-1 0 0,1 0 0,-1 0 0,1 0 0,0-1 0,0 0 0,0 1 0,0-1 0,0 0 0,1-1 0,-1 1 0,1-1 0,-1 1 0,1-1 0,-1 0 0,1 0 0,0 0 0,-1-1-1,1 0 1,0 1 0,0-1 0,0 0 0,-1-1 0,1 1 0,0-1 0,0 0 0,4-1 0,0 0-38,-1 0 1,1-1-1,-1 0 1,0-1-1,1 1 0,12-10 1,12-16 68,-1-1 0,43-55-1,-60 70-93,0-1 94,-11 14-37,0-1 0,0 0-1,-1 0 1,0 0 0,1 0-1,-1 0 1,3-7 0,-3 9-9,-4 7-43,-4 11-55,-13 19 40,-29 73 0,14-25 193,31-76-134,1-1 1,0 1-1,0 0 1,0 14 0,-2 5 44,3-23 20,1-4-57,-1 0 0,1 0 0,0 1 0,0-1 0,0 0-1,0 0 1,0 1 0,0-1 0,0 0 0,-1 0 0,1 1-1,0-1 1,0 0 0,0 0 0,0 1 0,0-1 0,0 0 0,0 1-1,0-1 1,0 0 0,0 0 0,1 1 0,-1-1 0,0 0-1,0 0 1,0 1 0,0-1 0,0 0 0,0 0 0,0 0-1,1 1 1,-1-1 0,0 0 0,0 0 0,0 0 0,1 1 0,-1-1-1,0 0 1,0 0 0,0 0 0,1 0 0,-1 0 0,0 0-1,0 1 1,1-1 0,-1 0 0,0 0 0,0 0 0,1 0-1,-1 0 1,0 0 0,1 0 0,-1 0 0,0 0 0,0 0 0,1 0-1,-1 0 1,0 0 0,0 0 0,1-1 0,14-7 203,-7 3-166,-4 2-47,0-1-1,0 1 1,0 0 0,0-1 0,-1 0-1,1 0 1,-1 0 0,4-7 0,18-35 6,-24 44-7,28-69 114,-26 62-138,0-1 0,-1 1 0,0-1 0,-1 0 0,0-14 0,-2 21-148,-2 8 44,-3 12-64,3-8 211,1 1 0,0 0 0,0 0 0,1 0 0,0 0 0,0 0 0,3 20 0,-1-26-27,1 6 95,0-1-1,1 0 1,0 1 0,7 13 0,-8-21-60,-1 0 1,0 0-1,1 0 0,-1 0 1,1 0-1,-1 0 0,1-1 1,0 1-1,0-1 0,0 1 1,0-1-1,0 1 0,0-1 1,0 0-1,1 0 0,-1 0 1,0 0-1,1-1 0,-1 1 1,0-1-1,1 1 0,-1-1 1,5 0-1,-2 0-2,0 0 0,0-1-1,-1 0 1,1 0 0,0-1 0,0 1-1,0-1 1,4-2 0,36-23-62,-25 15 87,-2 1-53,-2 0 1,1-2 0,-2 0-1,0 0 1,0-2 0,-1 0-1,-1 0 1,-1-1 0,13-20-1,-21 28 21,0 0-1,5-15 1,-8 20-27,0 1 1,0 0-1,-1 0 1,1-1 0,-1 1-1,1 0 1,-1-1-1,0 1 1,0 0 0,0-1-1,0 1 1,-1-1-1,1 1 1,-2-4-1,2 5 7,-1 0 0,0 1 0,1-1 0,-1 0-1,0 1 1,0-1 0,0 1 0,1-1 0,-1 1-1,0-1 1,0 1 0,0 0 0,0-1-1,0 1 1,0 0 0,0 0 0,0-1 0,0 1-1,0 0 1,0 0 0,1 0 0,-1 0 0,0 0-1,0 1 1,0-1 0,0 0 0,0 0 0,0 1-1,0-1 1,0 0 0,0 1 0,0-1-1,1 1 1,-2 0 0,-2 1 2,1 0 0,-1 0 0,1 0 0,-1 1 1,1-1-1,-5 5 0,4-1 33,-1 0 1,1-1 0,0 1-1,-6 11 1,9-14-40,1-1-1,-1 1 1,0 0 0,0-1 0,1 1-1,0 0 1,-1 0 0,1-1 0,0 1 0,0 0-1,1 0 1,-1 0 0,1-1 0,-1 1-1,2 4 1,3 2-3,0 0-1,0 1 1,1-2-1,0 1 1,0-1-1,1 0 1,8 8-1,-10-10 6,0-2 22,0 0 0,0 0-1,0 0 1,1-1 0,-1 0-1,1 0 1,0 0 0,0-1-1,0 1 1,0-1 0,0-1-1,1 1 1,-1-1 0,0-1-1,1 1 1,-1-1 0,1 0-1,-1 0 1,10-2 0,-9 1 6,1 0 0,0 0 1,0-1-1,0 0 0,-1 0 1,1-1-1,-1 0 0,0-1 1,0 1-1,0-1 0,0-1 1,-1 1-1,1-1 0,9-11 1,65-79 84,-81 95-108,0 0-1,0 0 1,0 0 0,0 0-1,0 0 1,0 0-1,0-1 1,0 1-1,0 0 1,0 0-1,0 0 1,1 0-1,-1 0 1,0 0-1,0 0 1,0 0-1,0 0 1,0-1 0,0 1-1,0 0 1,0 0-1,1 0 1,-1 0-1,0 0 1,0 0-1,0 0 1,0 0-1,0 0 1,0 0-1,1 0 1,-1 0 0,0 0-1,0 0 1,0 0-1,0 0 1,0 0-1,0 0 1,1 0-1,-1 0 1,0 0-1,0 0 1,0 0-1,0 0 1,0 0-1,0 0 1,1 1 0,-1-1-1,0 0 1,0 0-1,0 0 1,1 9-5,-3 13 65,-1 34-27,1-11-4,1-33 33,0 1-1,1 0 0,0-1 1,1 1-1,0 0 0,1-1 1,4 13-1,-6-24-53,0 1-1,1-1 1,-1 0-1,1 0 1,-1 0-1,1 0 1,0 0-1,-1 0 1,1-1-1,0 1 1,0 0-1,-1 0 1,1 0-1,0-1 1,0 1-1,0 0 1,0-1-1,0 1 1,0-1-1,0 1 1,0-1-1,0 1 1,1-1-1,-1 0 1,0 0-1,0 1 1,0-1-1,0 0 1,0 0 0,1 0-1,-1 0 1,0 0-1,0-1 1,0 1-1,0 0 1,0 0-1,0-1 1,1 1-1,0-1 1,4-2 18,-1 1 1,1-1-1,-1-1 1,0 1-1,8-7 1,29-27 98,45-52 0,-69 69-54,42-44-197,-41 45 24,-19 19 105,0 0-1,1 0 1,-1-1-1,0 1 1,1 0-1,-1 0 1,0-1-1,1 1 1,-1 0-1,1 0 1,-1 0-1,0-1 1,1 1-1,-1 0 1,1 0-1,-1 0 1,1 0-1,-1 0 1,1 0-1,-1 0 1,0 0-1,1 0 1,-1 0-1,1 0 1,-1 1-1,1-1 1,-1 0-1,0 0 1,1 0-1,-1 0 1,1 1-1,-1-1 1,0 0-1,1 0 1,-1 1-1,0-1 1,1 0-1,-1 1 1,0-1-1,0 0 1,1 1-1,-1-1 1,0 0-1,0 1 1,1-1-1,-1 1 1,0-1-1,0 0 1,0 1-1,0-1 1,0 1-1,0-1 1,0 1-1,0-1 1,0 1-1,0 0 1,1 4-11,-1 1 0,0-1 1,0 1-1,0 0 0,-1-1 0,0 1 0,-2 9 0,-17 42 16,16-47-2,-129 423 319,128-416-289,-4 17 14,3-9 7,-1 0 1,-1 0-1,-1-1 1,-13 25-1,21-46-40,-1-1-1,1 1 0,-1-1 1,0 1-1,0-1 0,0 0 1,0 0-1,0 0 0,0 0 1,-1 0-1,-4 3 0,6-5-13,-1 0 1,1 1-1,0-1 0,0 0 0,-1 0 0,1 0 1,0 0-1,-1 0 0,1 0 0,0 0 0,-1-1 1,1 1-1,0 0 0,0-1 0,-1 1 0,1-1 1,0 1-1,0-1 0,0 0 0,0 1 1,-1-1-1,1 0 0,0 0 0,1 0 0,-1 0 1,0 0-1,0 0 0,0 0 0,-1-2 0,-1-2-15,0 0 1,0 0-1,0 0 0,0 0 0,1-1 0,0 0 0,0 1 1,1-1-1,-2-10 0,0-8-124,0-25 0,3 31 110,-2-14-65,0 11 1,2-34 0,1 49 110,-1 0 1,1-1-1,1 1 1,-1 0 0,1 0-1,0 0 1,0 0 0,1 1-1,5-10 1,-4 11 5,-1 0 1,1 0-1,0 0 0,0 1 1,0-1-1,0 1 0,1 0 1,0 1-1,-1-1 0,9-3 1,2 0 28,1 1 0,17-4 0,131-19 204,-100 20-876,71-20-1,-120 23-316,14-2-3353,27-13 0,-27 10 1062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11:32.54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4 973 3392,'-1'0'37,"1"0"0,0 0 1,0 0-1,0 1 0,0-1 1,0 0-1,-1 0 0,1 0 1,0 0-1,0 0 0,0 0 0,0 0 1,0 0-1,0 1 0,-1-1 1,1 0-1,0 0 0,0 0 1,0 0-1,0 0 0,0 0 0,0 1 1,0-1-1,0 0 0,0 0 1,0 0-1,0 0 0,0 1 1,0-1-1,0 0 0,0 0 0,0 0 1,0 0-1,0 1 0,0-1 1,0 0-1,0 0 0,0 0 0,0 0 1,0 0-1,0 1 0,0-1 1,0 0-1,1 0 0,8 5 1823,15 1 827,-22-6-2550,2 0 179,1 0 0,-1 0 0,0 0 0,1 0 0,-1-1 1,1 0-1,-1 0 0,0 0 0,0 0 0,1-1 0,-1 0 0,0 0 0,0 0 0,-1 0 0,5-4 0,3-1 140,-1-1-1,-1 0 1,17-18 0,-2-5-25,-1-1-1,-2-1 1,17-37-1,-25 45-312,105-198 511,-62 120-446,15-29 296,-57 102-271,-1-1 0,13-45 0,-23 64-116,0-1 0,-1 1 0,0-1 0,-1 0 1,0 0-1,-2-21 0,1 33-89,0 0 0,0-1 0,-1 1 0,1 0 0,0 0 0,0 0 0,-1 0 0,1 0 0,0 0 0,-1 0 0,1 0 0,-1 0 0,1 0 0,-1 0 0,1 0-1,-1 1 1,0-1 0,0 0 0,1 0 0,-1 1 0,-1-2 0,1 2-14,0 0-1,0-1 1,0 1 0,0 0-1,0 0 1,0 0-1,0 0 1,0 0-1,0 0 1,0 0 0,0 0-1,0 0 1,0 1-1,0-1 1,0 0-1,0 1 1,0-1 0,-1 1-1,-5 3-21,0 1 0,0 0-1,0 0 1,-7 8 0,13-12 58,-15 13 93,1 1 0,1 1 0,1 0 1,0 0-1,1 1 0,1 1 0,0 0 0,1 1 1,2 0-1,0 0 0,-7 26 0,2 10 146,3 1 0,3 1 0,-1 83 0,8-97 56,2 0 0,11 64 0,-12-103-284,0 0 0,0 0 0,0 0 0,1 0 0,-1-1 0,1 1 0,0 0 0,0-1 0,0 1 0,0-1 0,0 0 0,4 4 0,-4-6-21,0 1 1,0-1-1,1 1 1,-1-1-1,0 0 1,1 0-1,-1 0 1,1 0 0,-1 0-1,1 0 1,-1-1-1,1 1 1,0-1-1,-1 0 1,1 0-1,0 0 1,-1 0-1,5-1 1,28-4 35,65-20-1,28-19 94,-102 34-132,-1-1 1,0-2-1,0 0 0,-2-1 0,0-2 0,35-29 1,-51 38 18,1-1 0,-1 0 1,7-13-1,12-11-23,-27 37-24,0 0 0,0 1 0,-1-1 0,0 0 0,-4 7 0,-5 8 121,-2-2-1,0 1 1,-1-2 0,-26 27 0,4-11 182,-40 29 1,75-61-285,-49 39 140,43-34-77,2 0-1,-1 0 0,1 0 1,-1 1-1,-5 10 0,11-16-46,-1 0 0,0 0-1,0 0 1,1 1 0,-1-1-1,1 0 1,-1 1 0,1-1 0,0 0-1,-1 1 1,1-1 0,0 0-1,0 1 1,0-1 0,0 1-1,0-1 1,0 0 0,1 1 0,-1-1-1,0 1 1,2 1 0,-2-2-3,1 0 1,0 1 0,0-1 0,0 0 0,1 0 0,-1 0-1,0 0 1,0 0 0,1-1 0,-1 1 0,0 0-1,1 0 1,-1-1 0,1 1 0,-1-1 0,3 1-1,2 0 21,0 0 0,0 0 0,0-1 0,0 0 0,0 0 0,0-1 0,0 1 0,10-4-1,-4 0-19,0 0 0,0-1 0,0-1 0,-1 0 0,0-1-1,0 0 1,-1 0 0,0-1 0,13-14 0,-12 11 16,0-2 0,-1 1 0,-1-1 0,0 0 0,-1-1 0,0 0 0,6-19-1,-1 6 27,-10 20-68,1 0 1,-1-1-1,0 1 1,2-14-1,-3 13-1,-1 3 26,0 0 0,0 0 0,0 0 0,0 0 0,-1 1 0,0-1 0,0 0 0,-1-6 0,1 11-23,0 0 1,0 0-1,0 0 0,0 0 1,0 0-1,0 0 1,-1 0-1,1 0 0,0-1 1,0 1-1,0 0 0,0 0 1,0 0-1,0 0 1,0 0-1,0 0 0,-1 0 1,1 0-1,0 0 1,0 0-1,0 0 0,0 0 1,0 0-1,0 0 1,0 0-1,0 0 0,-1 0 1,1 0-1,0 0 0,0 0 1,0 0-1,0 0 1,0 0-1,0 0 0,0 0 1,0 0-1,-1 1 1,1-1-1,0 0 0,0 0 1,0 0-1,0 0 1,0 0-1,0 0 0,0 0 1,0 0-1,0 0 0,0 0 1,0 0-1,0 1 1,0-1-1,0 0 0,-7 10-140,-5 13 58,6-6 84,0 1-1,1-1 1,1 1 0,0 0-1,2 0 1,0 1 0,1-1-1,2 22 1,0-14 64,-1-21-21,0 1-1,0-1 0,1 0 0,2 9 1,-2-12-9,-1 0 1,1 0-1,0 0 1,0 0-1,1 0 1,-1-1-1,0 1 1,1 0-1,-1-1 1,1 1-1,-1-1 1,1 1-1,0-1 1,3 3-1,-4-4-6,0 0 1,-1 1-1,1-1 0,0 0 0,0 0 0,0 0 1,0 0-1,0 1 0,0-1 0,0-1 0,0 1 1,0 0-1,0 0 0,0 0 0,0 0 1,0-1-1,0 1 0,1-1 0,18-9 113,-15 7-84,15-9-34,-1-1 0,-1 0 0,30-29 0,-17 14-15,-8 7 29,-1-1 0,-2-1 0,35-48 0,-46 59-83,-7 10-54,-5 8-70,-14 22 79,2 0 0,-15 37 0,26-56 106,1 1 0,0 0 0,1-1-1,0 1 1,0 0 0,1 0 0,1 0 0,-1 1-1,2-1 1,-1 0 0,4 13 0,-4-20 8,1 0 1,0-1 0,0 1-1,1 0 1,-1-1 0,0 0-1,1 1 1,0-1 0,-1 0-1,1 0 1,0 0 0,0 0-1,0 0 1,0 0 0,1 0-1,-1-1 1,0 1 0,3 0-1,-2 0 8,1-1 0,-1 1 0,0-1 0,1 0-1,-1 0 1,1-1 0,-1 1 0,1-1-1,-1 1 1,1-1 0,0 0 0,-1-1 0,1 1-1,3-1 1,8-3 9,-1-1-1,0-1 0,0 0 1,0-1-1,-1 0 1,0-1-1,0 0 1,-1-1-1,0-1 1,-1 0-1,14-15 0,-2-2 4,-1 0 0,-1-2 0,29-54 0,-43 70-66,-2 1-227,-4 25 0,-4 5 214,-1 0 1,0 0 0,-1-1-1,-8 17 1,-34 66 13,16-38 80,-46 117-52,5-10 472,51-128-339,-48 72-1,65-107-108,0-1 1,0 1-1,0-1 1,-1 0-1,0 0 0,0-1 1,0 1-1,-8 4 0,11-8-16,0 0-1,1 0 0,-1 0 0,0-1 1,1 1-1,-1-1 0,0 1 0,0-1 1,0 0-1,0 0 0,1 0 0,-1 0 1,0 0-1,-3-1 0,2 0-17,1 1-1,-1-2 1,1 1-1,0 0 1,0 0-1,-1-1 0,1 1 1,0-1-1,0 1 1,0-1-1,1 0 1,-1 0-1,-2-3 1,1 1-10,0 1 1,0-1-1,0 0 1,1 0 0,-1 0-1,1-1 1,0 1-1,1 0 1,-1-1-1,-1-8 1,1 8-27,2 0 1,-1 0-1,0 0 0,1 0 0,0 0 1,0 0-1,1 0 0,-1 0 1,1 0-1,0 0 0,0 0 0,3-7 1,5-5 24,0 1 0,1 0 0,1 0 0,1 1 0,0 1 0,0 0 0,2 0 1,0 1-1,17-12 0,15-7 170,87-47 0,-76 47-63,-1-3 0,65-53 0,-111 79-38,-1 1 0,1-1 0,-2-1 0,1 0 0,-1 0 0,-1-1 0,0 0 0,9-18 0,-13 21-48,1-1 0,-2 1 1,1 0-1,-1-1 0,0 1 1,-1-1-1,0 0 0,0 0 1,-1 1-1,0-1 0,-1 0 0,0 0 1,-3-12-1,4 20 0,0 0 0,0 0 0,0 0 0,-1 1 0,1-1-1,0 0 1,-1 0 0,1 0 0,-1 0 0,1 0 0,-1 1 0,1-1 0,-1 0 0,1 1 0,-1-1-1,0 0 1,1 1 0,-1-1 0,-1 0 0,2 1-11,-1 0 1,1 0-1,-1 0 0,1 0 1,-1 0-1,1 0 1,-1 0-1,0 0 0,1 0 1,-1 0-1,1 0 0,-1 0 1,1 1-1,-1-1 0,1 0 1,-1 0-1,1 1 0,-1-1 1,1 0-1,0 1 0,-1-1 1,1 0-1,-1 1 1,-2 3-42,0-1 1,0 1 0,1-1-1,-1 1 1,1 0 0,-3 8 0,-1 2 65,1 1 0,0 0 0,1 0 0,-3 28 0,6-38 6,1 0-1,0 0 1,0 0-1,0 0 1,0 0-1,1 0 1,0 0-1,0 0 1,0 0-1,1-1 1,0 1-1,0-1 1,0 1-1,0-1 1,1 1-1,-1-1 1,1 0-1,0 0 1,5 5-1,-6-8-8,0 0 0,0 0 0,0 0 0,0 0 0,0 0 0,0 0 0,0 0 0,0 0 0,0-1 0,1 1 0,-1-1 0,0 0 0,0 0 0,1 0 0,-1 0 0,0 0 0,0 0 0,1 0 0,-1-1 0,0 1 0,0-1 0,3-1 0,6-2 42,0 0 0,-1-1 0,11-7 0,-11 7-55,35-20 65,207-120 96,-248 143-162,0 0 0,0 0 0,0 0 0,0 0 0,1 1 0,-1-1 0,0 1 0,6-1 0,-8 2 0,0 0 1,0 0-1,0 0 0,0 0 0,-1 0 0,1 0 1,0 0-1,0 1 0,0-1 0,0 1 0,-1 0 1,1-1-1,0 1 0,0 0 0,-1 0 1,1 0-1,-1 0 0,1 0 0,-1 0 0,1 1 1,-1-1-1,2 2 0,2 5 38,0-1-1,-1 1 1,0 0-1,3 11 1,11 19 298,-12-28-268,1 0 0,0-1 1,0 0-1,1 0 0,0 0 0,1-1 0,11 8 0,-15-12-59,0-1 0,0 0 0,-1-1 1,2 1-1,-1-1 0,0 0 0,0 0 0,1-1 0,-1 0 0,1 0 0,-1 0 0,1 0 0,0-1 0,-1 0 0,1 0 0,-1-1 0,8 0 0,0-3-646,-1 1 0,0-1 0,0-1 1,-1 0-1,1-1 0,13-9 0,-12 6-2757,0 0-1,16-17 1,-1 0-1222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11:40.95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5 871 3712,'0'0'57,"0"0"0,0 0 1,0 0-1,-1 0 0,1 0 0,0 0 0,0 0 1,0 0-1,0 0 0,0 0 0,0 0 0,-1 0 1,1 0-1,0 0 0,0 0 0,0 0 0,0 0 1,0 0-1,0 0 0,-1 0 0,1 0 0,0 0 1,0 0-1,0 0 0,0 0 0,0 0 0,0 0 1,-1 0-1,1 0 0,0 0 0,0 0 0,0 0 1,0 1-1,0-1 0,0 0 0,0 0 1,0 0-1,0 0 0,0 0 0,-1 0 0,1 0 1,0 1-1,0-1 0,0 0 0,0 0 0,0 0 1,0 0-1,0 0 0,0 0 0,0 1 0,0-1 1,0 0-1,0 0 0,0 0 0,0 0 0,1 1 110,-1-1 0,0 0 0,0 0 0,0 0 0,1 0-1,-1 0 1,0 1 0,1-1 0,-1 0 0,0 0 0,0 0-1,1 0 1,-1 0 0,0 0 0,1 0 0,-1 0 0,0 0-1,0 0 1,1 0 0,-1 0 0,0 0 0,1 0 0,-1 0-1,0 0 1,1 0 0,3-2 69,0 0 0,-1 0 0,1 0 0,-1-1 0,1 1 0,-1-1-1,0 0 1,0 0 0,4-4 0,23-34 472,55-107 422,1 7-804,-46 78-220,67-87 635,-99 139-577,-1 0-1,6-15 1,1 0-41,-12 23-80,1-1 0,-1 0 0,0 0 0,-1 1 0,1-1 0,-1 0 0,1-1 0,-1 1 0,0 0 1,-1 0-1,1 0 0,-1-7 0,0 10-13,0-1 0,0 1 0,0 0 0,0-1 0,0 1 0,0 0 0,0-1 0,-1 1 0,1 0 0,-1-1 0,0-1 0,1 3-32,-1 0 0,1 0 1,-1-1-1,1 1 0,0 0 1,-1 0-1,1 0 0,-1-1 0,1 1 1,-1 0-1,1 0 0,-1 0 1,1 0-1,-1 0 0,1 0 1,-1 0-1,1 0 0,-1 0 1,1 1-1,-1-1 0,1 0 0,-1 0 1,1 0-1,-1 0 0,1 1 1,-1-1-1,1 0 0,0 0 1,-1 1-1,1-1 0,-1 0 0,1 1 1,-10 6 6,2 0-1,-1 1 1,1 0 0,0 0 0,1 1 0,-1 0-1,2 0 1,0 1 0,-10 17 0,6-2-4,1 0 1,1 0-1,1 0 1,-4 32 0,-5 104 256,15-145-235,1 1 0,0-1-1,2 1 1,0-1 0,0 0-1,6 18 1,-6-28 17,-1-1 1,1 0-1,0 0 0,1 0 0,-1 0 1,1-1-1,0 1 0,0-1 1,0 1-1,1-1 0,0 0 1,0 0-1,0-1 0,0 1 1,0-1-1,1 0 0,-1 0 1,1 0-1,0-1 0,0 1 0,8 1 1,-8-2-3,1-2 0,-1 1 0,0 0 0,1-1 0,-1 0 0,0-1 0,1 1 0,-1-1 0,0 0 1,1 0-1,6-3 0,0 0 27,-1-1 1,0 0 0,18-11 0,-19 8-61,1 0 0,-1 0 0,-1-1 0,0 0 0,0 0-1,-1-1 1,0 0 0,7-13 0,7-14 0,17-43 0,-14 27 42,87-168 294,-80 160-288,-14 27-34,15-39 0,-31 68 10,-1-1 0,1 1 0,-1-1 0,0-6 0,-1 11-55,1-1 1,-1 0-1,0 0 1,0 1 0,-1-1-1,1 0 1,0 0-1,0 1 1,-1-1-1,1 0 1,-1 0-1,0 1 1,1-1-1,-1 1 1,0-1 0,-2-2-1,3 4 15,-1 0 1,1 0-1,0-1 0,-1 1 1,1 0-1,-1 0 0,1 0 1,0 0-1,-1 0 0,1 1 1,-1-1-1,1 0 0,0 0 1,-1 0-1,1 0 0,0 0 1,-1 0-1,1 1 0,0-1 1,-1 0-1,1 0 0,0 0 1,-1 1-1,1-1 0,-1 1 1,-9 7-99,9-7 84,-7 9 1,0 0 0,1 0 0,-1 1 1,2 0-1,0 0 0,0 1 0,-6 19 0,7-20-51,-12 34 165,-17 69 1,-1 51 176,12-53-54,20-99-237,-4 24 204,-2-1 1,-27 68-1,18-45 268,15-54-332,4-5 40,0 0 15,1-8 10,1 4-204,0 0 1,1 0-1,-1 0 0,1 0 0,8-5 0,-7 5 19,1 0-1,-2-1 1,1 1-1,6-8 0,9-16-44,0-1 0,-2-1-1,17-37 1,-8 13 93,2-4-216,-31 138 7,0-56 135,0-5 14,1-1-1,0 0 1,2 0-1,3 23 1,-4-35 50,2 0 0,-1 1 1,1-1-1,0 0 1,0 0-1,5 10 1,-6-15-6,1 1 1,-1 0 0,0 0 0,1-1 0,0 1 0,-1-1 0,1 0 0,0 1-1,-1-1 1,1 0 0,0 0 0,0 0 0,0 0 0,0 0 0,0 0 0,0-1-1,1 1 1,-1-1 0,0 0 0,0 1 0,0-1 0,4 0 0,2 0 6,0-1 0,0 0 0,0 0-1,0-1 1,-1 0 0,1 0 0,0-1 0,-1 1 0,11-7 0,1-3 15,0 0-1,17-16 1,-14 12-13,-7 2-5,0-1 0,-1 0 0,-1-1-1,0-1 1,16-27 0,-16 24 53,-8 13-60,-1-1 1,0 0 0,0 0-1,-1 0 1,0 0 0,0 0-1,-1-1 1,0 0 0,0 1-1,0-17 1,-3 18-22,-2-1-21,2 8-7,0-1-1,0 1 0,0 0 0,-1 0 1,1-1-1,0 1 0,0 0 1,0 0-1,-1 0 0,1 0 1,0 0-1,0 1 0,0-1 0,-1 0 1,1 0-1,0 1 0,-2 0 1,-2 7-69,0 0 1,1 1-1,0 0 1,0-1 0,1 1-1,-5 19 1,-6 52-115,12-67 216,1 0 0,0 0 0,3 26 0,0-29 2,1 0 0,0 0-1,1 0 1,0-1 0,1 0-1,-1 0 1,2 0-1,-1 0 1,1-1 0,8 8-1,-12-14 28,-1 0-1,1 0 1,0 0-1,-1-1 0,1 1 1,0-1-1,0 1 1,0-1-1,0 0 0,1 1 1,-1-1-1,0-1 1,0 1-1,1 0 1,-1 0-1,0-1 0,1 1 1,4-1-1,0 0 53,0-1 0,-1 0 0,1 0-1,0 0 1,6-3 0,11-2 250,-20 5-347,0 0 0,1 0 0,-1-1 0,0 1 0,0-1 1,0 0-1,0 0 0,0-1 0,-1 1 0,1-1 0,-1 1 0,1-1 0,-1 0 0,0 0 0,0-1 0,3-4 0,11-13 68,-4 5-82,0-1-1,15-25 0,29-61 176,-53 94-169,0 0-100,1 0 0,8-12 0,-12 19 92,0 0-1,1 1 1,-1 0-1,0-1 1,0 1-1,1-1 1,-1 1-1,1 0 1,0 0-1,-1 0 1,1 0-1,0 0 1,-1 0-1,1 1 1,0-1-1,0 0 1,0 1-1,0 0 1,2-1-1,-3 1 13,0 0 0,0 1 0,0-1 0,0 0 0,0 1 0,0-1 0,0 1 0,0-1 0,0 1 0,-1-1 0,1 1 0,0 0 0,0-1 0,0 1 0,-1 0 0,1 0 0,0-1 0,0 3 0,12 19 148,-8-14 202,-5-8-316,0 1 0,0-1 0,0 0 0,0 0 0,0 0 0,0 0-1,0 0 1,0 1 0,1-1 0,-1 0 0,0 0 0,0 0 0,0 0-1,0 1 1,0-1 0,0 0 0,0 0 0,0 0 0,0 0 0,0 1-1,0-1 1,0 0 0,-1 0 0,1 0 0,0 0 0,0 1 0,0-1 0,0 0-1,0 0 1,0 0 0,0 0 0,0 0 0,0 0 0,-1 1 0,1-1-1,0 0 1,0 0 0,0 0 0,0 0 0,0 0 0,0 0 0,-1 0 0,1 0-1,0 0 1,0 0 0,-1 1 0,-12 1 231,-7 3-272,17-4-4,1 0 5,0-1 0,1 1 0,-1 0 0,0 0 0,1 0 0,-1 0 0,0 0 0,1 0 0,0 0 0,-1 1 0,1-1 0,0 0 0,-1 1 0,1-1 0,-1 3 0,-5 9-119,0 0 0,1 0 0,1 1 1,0 0-1,1 0 0,-3 18 0,4-18 111,2-9 31,0 0 0,0-1 0,1 1 0,-1 0 0,1 0 0,0 0 0,0-1 0,0 1 0,1 0 0,0 0 0,0 0 0,0-1 1,3 7-1,-3-7 39,1 0 0,0 0 0,1 0 1,-1-1-1,1 1 0,5 5 0,-7-8-19,1 0 0,-1 0 0,0 0 0,1-1 0,-1 1 0,1 0 0,-1-1 0,1 1 0,0-1 0,-1 1 0,1-1 0,0 0 0,-1 0 0,1 0 0,-1 0 0,1 0 0,0 0 0,-1 0 0,1 0 0,3-1 0,1-1 40,1 1-41,0-1 0,-1 0-1,1 0 1,-1 0 0,1-1 0,-1 0-1,0 0 1,7-5 0,-1 0 64,5-4-31,1-1 0,29-30 0,-26 20 2,-1-2 0,25-41 1,25-62-145,-43 73 142,11-19-65,48-140 1,-81 197-29,-2-1 0,0 0 1,-1 1-1,-1-1 0,-1-20 0,0 36 6,1 1 0,-1 0 0,-1 0-1,1 0 1,0-1 0,0 1 0,0 0-1,-1 0 1,1 0 0,-1-1 0,1 1-1,-1-1 1,0 2 15,1 0-1,0-1 0,0 1 1,-1 0-1,1 0 1,0 0-1,0 0 0,-1 0 1,1 0-1,0 0 1,-1 0-1,1 0 0,0 0 1,0 0-1,-1 0 1,1 0-1,0 0 0,-1 0 1,1 0-1,0 0 1,-1 0-1,1 0 0,0 0 1,0 0-1,-1 0 1,1 1-1,0-1 0,0 0 1,-1 0-1,1 0 1,0 0-1,0 1 0,-1-1 1,1 0-1,0 0 1,0 1-1,0-1 0,0 0 1,-1 0-1,1 1 1,0-1-1,0 0 1,0 1-1,-4 4-62,0 1 1,1 0-1,0 0 1,0 1-1,0-1 0,1 1 1,0-1-1,-2 14 1,-7 20-77,-16 40 347,-25 124-1,1 24 356,37-176-456,-9 40 158,19-73-76,-8 22-1,6-23-110,6-10 222,6-12 280,8-14-199,19-35-462,37-82 0,-45 83-207,55-86 0,-72 127 224,-1 0 0,2 1 0,-1 0 0,1 0 0,1 1 0,0 0 0,0 0 0,15-8 0,-25 17 68,1-1 0,-1 1-1,1 0 1,-1 0 0,1 0 0,-1 0 0,1-1 0,0 1 0,-1 0-1,1 0 1,-1 0 0,1 0 0,-1 0 0,1 0 0,-1 0 0,1 1-1,0-1 1,-1 0 0,1 0 0,-1 0 0,1 1 0,-1-1 0,1 0-1,-1 0 1,1 1 0,-1-1 0,1 0 0,-1 1 0,0-1 0,1 1-1,-1-1 1,0 0 0,1 1 0,-1-1 0,0 1 0,1-1 0,-1 1-1,0-1 1,0 1 0,1-1 0,-1 2 0,7 26-152,-6-25 210,2 16-8,-1 0 1,-1 0-1,-1 24 1,-10 58 357,8-89-333,0-1 0,0 0 0,-1 0 0,-1 0 0,0 0 0,0-1 0,-1 1 0,-1-1 0,1 0 0,-14 16 0,18-25-57,0 0 1,-1 0-1,1 0 1,0 0-1,-1 0 1,1 0-1,-1 0 1,1 0-1,-1-1 1,1 1-1,-1 0 1,1-1-1,-1 0 1,0 1-1,1-1 1,-1 0-1,0 0 1,1 0 0,-1 0-1,0 0 1,1 0-1,-1 0 1,0-1-1,1 1 1,-1 0-1,1-1 1,-3 0-1,3 0-16,0 1-1,0-1 1,-1 0-1,1 0 1,0 1 0,0-1-1,0 0 1,0 0-1,0 0 1,-2-2-1,3 2-8,-1 1 0,1-1 1,-1 1-1,1-1 0,0 1 0,-1-1 0,1 1 0,0-1 0,-1 1 0,1-1 0,0 0 0,0 1 0,0-1 0,-1 0 1,1 1-1,0-1 0,0 1 0,0-1 0,0 0 0,0 1 0,0-1 0,1-1 0,0-1-51,2 1-718,2 6 98,0 2 781,6 4-81,0 0 1,0-1-1,1 0 0,13 7 0,-18-12 59,-1-1 0,1 1 0,0-2-1,0 1 1,0-1 0,0 0 0,1 0-1,-1-1 1,12 1 0,-13-2-15,1-1-1,-1 0 1,0 0 0,0-1 0,0 1-1,0-1 1,0-1 0,-1 1-1,1-1 1,-1 0 0,1 0 0,5-5-1,6-6-21,0 0 0,15-18 1,-8 5 108,-1-1 0,-1-1 0,-2-1 0,0-1 0,20-46 0,-35 65-60,0 1 0,5-20 0,-9 27-86,0-1-1,-1 1 1,1 0 0,-1 0 0,0-1 0,0 1 0,0 0 0,0 0 0,-1-1 0,-1-4 0,1 7-24,1 0 0,-1 0 0,0 0 0,0 0-1,0 0 1,0 0 0,0 0 0,0 1 0,0-1 0,-1 0 0,1 1 0,-1-1 0,1 1 0,-1-1 0,-1 0 0,1 1-4,1 0 1,-1 1 0,0-1 0,1 1 0,-1-1 0,1 1-1,-1-1 1,0 1 0,1 0 0,-1 0 0,0 0 0,1 0-1,-1 0 1,0 1 0,-2-1 0,-1 2-28,0 0-1,0 0 1,0 1 0,0-1-1,1 1 1,-1 0 0,1 0-1,0 1 1,-1-1 0,-5 8-1,1-1 71,1 1-1,0 1 0,1-1 0,1 1 1,-1 0-1,2 1 0,0-1 1,0 1-1,1 0 0,-2 17 1,1-4 60,2-1 0,1 1 0,1 0 0,4 40 1,-3-58-31,1 0 0,1 0 1,-1 0-1,1 0 1,1 0-1,0 0 1,4 9-1,-6-15-8,1 0 0,-1 1 0,0-1 1,1 0-1,0 0 0,-1 0 0,1 0 0,0-1 0,0 1 0,0 0 0,0-1 1,0 1-1,1-1 0,-1 0 0,0 0 0,0 0 0,1 0 0,-1 0 0,1 0 1,-1-1-1,1 1 0,-1-1 0,1 0 0,0 0 0,-1 1 0,5-2 1,2 0 24,1-1 0,-1-1 0,0 1 0,0-1 0,16-8 0,-6 1-6,29-21 1,6-11-78,69-71 0,-103 93 69,4-7-30,-18 20-65,-1 0 0,0 1 0,1 0 0,1 0 0,11-8 1,-18 13 43,1 1 0,-1 0 0,1-1 0,-1 1 0,0 0 1,1-1-1,-1 1 0,1 0 0,0 0 0,-1 0 1,1-1-1,-1 1 0,1 0 0,-1 0 0,1 0 0,-1 0 1,1 0-1,0 0 0,-1 0 0,1 0 0,-1 0 1,1 0-1,-1 0 0,1 0 0,-1 1 0,1-1 0,0 0 1,-1 0-1,1 0 0,-1 1 0,1-1 0,-1 0 1,0 1-1,1-1 0,-1 0 0,1 1 0,-1-1 0,0 1 1,1-1-1,-1 1 0,0-1 0,1 1 0,-1-1 1,0 1-1,0-1 0,1 1 0,-1-1 0,0 2 1,1 3-33,0 0 1,0 1-1,-1-1 1,0 9 0,0-2 70,3 31 110,-3 0 0,-1-1 0,-12 71 0,12-105-43,4-15 336,2-4-330,9-15-84,-1-1 1,-1-1 0,-1 0-1,7-32 1,-2 7-89,-5 18 7,-6 18 6,1-1 0,0 1 0,12-21-1,-15 36-356,-2 8 202,0 11 13,-1-15 151,0 182 230,0-173-139,1 0 1,0 0-1,0-1 1,2 1-1,-1-1 1,1 1-1,0-1 1,1 0-1,0 0 1,7 11-1,-10-19-23,1 0 0,-1-1 0,0 1 0,0 0 1,0-1-1,1 1 0,-1-1 0,1 0 0,-1 1 0,1-1 0,0 0 0,0 0 0,-1 0 0,1 0 0,0 0 0,0 0 0,0-1 1,0 1-1,0-1 0,0 1 0,3-1 0,-1 0 3,-1 0 0,0-1 1,0 0-1,0 1 0,1-1 0,-1-1 0,0 1 1,0 0-1,-1-1 0,1 1 0,0-1 1,3-2-1,6-6 27,-1-1 0,0 1 0,-1-2 1,12-15-1,94-133 73,18-25-32,-117 161-82,-14 19-111,1-1 1,-1 1-1,2 0 1,-1 0-1,8-7 0,-12 12 93,0 0-1,0 0 0,0 0 0,0 0 0,0 0 0,0 0 0,0 0 0,0 0 0,0-1 0,1 1 0,-1 0 0,0 0 0,0 0 1,0 0-1,0 0 0,0 0 0,0 0 0,0 0 0,0 0 0,0 0 0,0 0 0,1 0 0,-1 1 0,0-1 0,0 0 0,0 0 1,0 0-1,0 0 0,0 0 0,0 0 0,0 0 0,0 0 0,0 0 0,0 0 0,0 0 0,1 0 0,-1 0 0,0 0 0,0 0 1,0 0-1,0 1 0,0-1 0,0 0 0,0 0 0,0 0 0,0 0 0,0 0 0,0 0 0,0 0 0,0 0 0,0 0 0,0 0 1,0 0-1,0 1 0,1 6 8,-1-3-24,19 212 36,-18-181 24,-3 1-1,-1-1 1,-1 1 0,-10 37-1,12-68-4,1 1 0,-1 0 0,-1-1 0,1 1 0,-1-1 0,1 0-1,-1 1 1,-1-1 0,-5 6 0,7-9-4,0 0 1,0 0-1,0 0 0,0-1 0,-1 1 1,1-1-1,0 0 0,-1 1 0,1-1 1,-1 0-1,1-1 0,-1 1 0,1 0 1,-1-1-1,0 1 0,0-1 1,1 0-1,-1 0 0,0 0 0,1 0 1,-1 0-1,-4-2 0,1 0-36,1 1 1,0-1-1,-1-1 0,1 1 0,0-1 1,1 0-1,-1 0 0,0 0 1,1 0-1,0-1 0,-7-7 0,-1-3-55,-21-32-1,31 44 62,-7-19 0,10 20-7,-1 0 1,0 0-1,0 0 0,1 1 0,-1-1 1,0 0-1,1 0 0,-1 1 0,1-1 1,-1 0-1,1 1 0,-1-1 1,1 0-1,-1 1 0,1-1 0,0 1 1,-1-1-1,1 1 0,0-1 0,0 1 1,-1-1-1,1 1 0,0 0 0,0-1 1,0 1-1,-1 0 0,1 0 1,0 0-1,0 0 0,0 0 0,0 0 1,-1 0-1,3 0 0,6-1-113,0 2 0,14 1 1,-12-1 51,80 10-32,-22-2 216,-47-5-47,37 10-1,-42-9-77,0-1 0,0 0-1,0-2 1,18 2 0,-32-4-78,-1-1 0,1 1 0,-1 0 0,1-1 0,-1 0 0,1 1 1,-1-1-1,1 0 0,-1 0 0,0 0 0,1-1 0,-1 1 0,0-1 0,0 1 0,0-1 1,0 0-1,3-3 0,-3 3-413,0-1 0,-1 1 0,1-1-1,0 1 1,-1-1 0,0 0 0,0 0 0,0 1 0,0-1 0,0 0 0,0 0 0,-1 0 0,1-6 0,-1-7-1650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11:41.40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23 25 9216,'-20'-11'2981,"18"11"-1743,1-1-1268,13 0 5184,3-2-5056,-14 0-1572,-8 0-3624,-1 1 1306,-1 1 1259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11:41.76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53 85 5824,'-33'-21'2624,"17"24"-2272,13-3 1344,6-3-512,8 3-672,17-6 672,5 3-704,48-6 64,8 1-352,24-5 96,1 10-160,14-11-480,-10 10 160,21 1-4416,-17 3 2528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11:44.06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196 107 2496,'15'-15'7233,"-21"13"-2498,4 2-4616,1 1 0,-1 0 0,0-1 1,0 1-1,0 0 0,0 0 1,1 0-1,-1 0 0,0 0 0,1 1 1,-1-1-1,1 0 0,0 1 1,-3 2-1,-21 27 399,22-26-394,-56 64 726,43-52-671,1 1 1,0 0 0,-22 37-1,36-52-177,0-1 0,0 1 0,0 0-1,0 0 1,0 0 0,1-1 0,-1 1-1,1 0 1,0 0 0,0 0-1,0 0 1,0 0 0,0 0 0,1 0-1,-1 0 1,1 0 0,0-1 0,1 5-1,-1-5 24,0-1 0,0 1-1,0-1 1,0 1-1,0-1 1,0 1 0,0-1-1,0 0 1,0 0 0,1 0-1,-1 1 1,1-1 0,-1 0-1,1-1 1,-1 1 0,1 0-1,-1 0 1,1-1-1,0 1 1,-1-1 0,1 1-1,0-1 1,-1 0 0,1 1-1,0-1 1,0 0 0,-1 0-1,1 0 1,0-1-1,0 1 1,2-1 0,10-2 61,-12 3-44,1 0 1,-1 0-1,0-1 0,1 1 1,-1-1-1,0 0 0,0 0 1,1 0-1,-1 0 1,0 0-1,0 0 0,0 0 1,0-1-1,-1 1 0,1-1 1,0 0-1,0 1 0,-1-1 1,3-3-1,1-2 12,-1-1-1,0 0 1,0 0 0,0 0-1,-1-1 1,0 0-1,2-12 1,8-65 169,-12 70-235,1-62-1055,0 90 1077,0-1 1,0 16-1,-2-16 58,1 1 0,4 19 0,-3-24-56,4 14 175,13 31 0,-17-47-93,0 0 0,1 0-1,-1 0 1,1-1-1,1 1 1,-1-1-1,0 0 1,1 0 0,0 0-1,0 0 1,7 4-1,-10-8-63,0 1-1,0-1 1,1 1-1,-1-1 1,0 0-1,1 0 1,-1 0-1,1 0 1,-1 0-1,0 0 1,1 0-1,-1 0 1,0 0-1,1 0 1,-1-1-1,3 0 1,18-9 342,-20 10-366,10-7 30,1-1-1,-1 0 0,0-1 1,0 0-1,14-16 0,-10 8 17,0-2 0,20-31 0,97-130-196,-132 179 119,0-1-1,0 1 0,1-1 1,-1 1-1,0 0 0,1 0 0,-1 0 1,1 0-1,-1 0 0,3-1 1,-4 2 20,1-1 0,0 1 0,-1 0 0,1 0 0,-1 0 0,1 0 0,0 0 0,-1 0 0,1 0 0,-1 0 0,1 0 0,-1 0 0,1 0 0,0 0 0,-1 1 0,1-1 0,-1 0 0,1 0 0,-1 1-1,1-1 1,0 1 0,2 1 23,-1 1 0,0 0-1,0 0 1,0 0-1,0 0 1,0 1 0,0-1-1,1 7 1,10 24 172,-2 1 1,-1 1-1,-3-1 1,0 2-1,-2-1 0,0 60 1,-5-94-127,0 0 0,0 0 1,0 0-1,-1 0 0,1 0 0,0 0 1,-1 0-1,0 0 0,-1 3 0,2-4-32,-1-1-1,1 1 0,-1-1 0,1 1 0,-1-1 0,1 1 0,-1-1 0,1 1 0,-1-1 0,0 0 0,1 1 1,-1-1-1,0 0 0,1 0 0,-1 1 0,0-1 0,1 0 0,-1 0 0,0 0 0,1 0 0,-1 0 0,0 0 0,0 0 1,1 0-1,-1 0 0,0 0 0,1 0 0,-1-1 0,0 1 0,1 0 0,-2-1 0,-6-2 25,0 0 0,0-1 1,0 0-1,0 0 0,1-1 0,-8-5 0,-39-38-354,12 10-218,49 48 230,1 1-1,16 17 1,-12-19 386,1-1 1,0 0-1,24 11 0,-6-3-53,-22-11-12,1 0 0,0 0-1,-1-1 1,1-1 0,0 1-1,1-2 1,-1 1 0,1-1-1,-1-1 1,1 0 0,10 0-1,-14-2-613,0 1 0,-1-1-1,1 0 1,0-1 0,-1 1-1,1-1 1,9-5 0,8-2-1539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5:13.95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137 252 3072,'0'-65'9258,"0"64"-9127,-1 0-1,1 0 1,0 0-1,0-1 0,0 1 1,-1 0-1,1 0 1,0 0-1,-1 0 0,1 0 1,-2-1-1,2 2-80,0-1 0,-1 1 1,1 0-1,0-1 0,0 1 0,0 0 0,-1 0 0,1-1 0,0 1 0,0-1 0,0 1 0,0 0 0,0-1 0,0 1 1,0 0-1,0-1 0,0 1 0,0 0 0,0-1 0,0 1 0,0 0 0,0-1 0,0 1 0,0-1 0,0 1 0,0-1 1,1 0 85,-1 0 1,0-1 0,0 1 0,0 0 0,0 0 0,0-1-1,-1 1 1,1 0 0,0 0 0,0 0 0,-1-1 0,1 1-1,-2-2 1,1-3 715,2-10-379,-2 14-219,1 13-53,0 31-8,1 27 337,-11 85 1,-63 411 1826,71-549-2308,1-3 208,0-1 0,-2 0 0,-5 21 0,7-33-230,1 0 0,-1 0-1,1 0 1,-1-1-1,1 1 1,-1 0 0,1 0-1,-1 0 1,1-1-1,0 1 1,-1 0 0,1-1-1,-1 1 1,1 0 0,0-1-1,-1 1 1,1-1-1,0 1 1,0-1 0,-1 1-1,1-1 1,0 1 0,0 0-1,0-1 1,-1 0-1,-8-15 61,5-8-95,1 1 0,1 0 0,1-32 0,5-77-131,-3 102 158,2 1-1,6-30 1,17-56-139,15-45 19,4 10 193,-35 123-66,1 0 1,1 0-1,23-34 0,-31 55-56,1-1 1,0 1-1,0 0 0,0 0 0,1 1 0,0 0 1,0 0-1,0 0 0,1 1 0,-1-1 0,1 2 0,0-1 1,10-3-1,-12 6 15,0-1 0,0 1 1,0 1-1,1-1 1,-1 1-1,0-1 0,1 2 1,-1-1-1,0 0 0,0 1 1,1 0-1,-1 1 0,0-1 1,0 1-1,0 0 0,0 0 1,0 0-1,-1 1 0,1-1 1,5 6-1,-1-1 6,-1 0 0,0 1 0,0 0 0,-1 0 0,0 1 0,7 11 0,32 61 104,-44-78-95,12 24-29,-1 1 0,-1 0 0,-2 1 0,0 0 0,-2 0 0,4 33 0,-2 39 225,-5 0-1,-11 144 1,5-227-90,-1 1 0,-1-1 0,-1 1 0,0-1 0,-2 0 0,0-1 0,-12 24 0,15-33-55,-1-1 1,-1 0-1,1 0 1,-1 0-1,0-1 1,-1 0-1,0 0 1,0 0-1,0-1 0,0 0 1,-1 0-1,0 0 1,0-1-1,0 0 1,-1 0-1,1-1 1,-1 0-1,0 0 1,-8 1-1,-2-1-16,0-1 0,1-1-1,-1-1 1,0 0 0,0-1-1,0-1 1,-26-6 0,16 2-19,-67-17 117,85 20-275,0-1 0,1 0 0,-1 0 0,1-1 0,0 0 0,0-1 0,-9-7 0,4 4-4439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11:46.16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5 994 2720,'0'0'31,"-1"0"-1,1 1 1,0-1-1,0 0 1,0 0 0,0 0-1,-1 0 1,1 0 0,0 0-1,0 0 1,0 0 0,0 0-1,-1 0 1,1 1-1,0-1 1,0 0 0,0 0-1,0 0 1,0 0 0,-1 0-1,1 1 1,0-1-1,0 0 1,0 0 0,0 0-1,0 0 1,0 1 0,0-1-1,0 0 1,0 0 0,0 0-1,0 1 1,0-1-1,0 0 1,0 0 0,0 0-1,0 0 1,0 1 0,0-1-1,0 0 1,0 0-1,0 0 1,0 1 0,0-1-1,0 0 1,0 0 0,5 2 3110,29 1-217,-24-2-2105,1 0 1,15-1-1,-22 0-655,0-1-1,-1 1 0,1-1 1,0 0-1,0 0 0,-1-1 0,1 1 1,-1-1-1,1 0 0,5-3 1,-1-2 56,0 0-1,0 0 1,0-1 0,-1 0 0,0 0 0,10-18 0,27-58 469,-32 59-518,31-58 317,4 1-1,112-148 0,-66 106 187,-74 94-493,-1 0-1,18-43 1,-31 58 12,-10 20-309,-16 23-139,20-25 299,-16 21 0,1 1 0,1 1 0,1 1-1,-16 44 1,17-23 54,2 1 0,2 0 0,3 0 1,-1 93-1,6-123 30,2-1 0,0 1 0,8 34 0,-9-52-111,0 0 0,0 0-1,1 0 1,-1 0 0,0 0 0,1-1 0,-1 1 0,1 0 0,-1 0 0,1 0 0,-1-1 0,1 1-1,0 0 1,-1-1 0,1 1 0,0 0 0,0-1 0,-1 1 0,1-1 0,0 1 0,0-1 0,0 1-1,1-1 1,0 1 14,-1-1 0,1 0 0,-1 0 0,1 0 0,-1 0 0,1-1 0,0 1-1,-1 0 1,1-1 0,-1 1 0,0-1 0,4-1 0,1-1 57,0-1 0,0 0 0,-1 0 0,10-9 1,2-6-56,-1 0 1,-1-2-1,-1 0 1,16-31-1,1 0 98,-10 19-68,19-31-73,44-90 0,-69 121 24,4-7 18,-2 0 1,-1-1-1,11-52 1,-24 83-20,1-9-35,-1 0 0,2-36 0,-6 60-10,1 0 0,-1 0 0,0-1-1,-3 9 1,-2 5 70,2 0-9,-34 114 193,-4-2 271,-34 173 0,60-224-359,-6 27 388,15-83-292,4-16-126,1-1 0,1 1 0,-1 0 0,1 0 0,-1 7 0,-1-10 445,2-5-497,2-3-8,2-19-124,24-42-171,-9 15 127,2 2 0,3 0 0,48-76 0,-68 120 34,0 1-1,0 0 0,0-1 1,1 1-1,-1 0 0,7-3 1,-10 6 83,0 0 1,0 0 0,1 0 0,-1 0-1,0 0 1,0 0 0,0 0 0,0 0-1,1 0 1,-1 0 0,0 0-1,0 0 1,0 0 0,1 0 0,-1 0-1,0 0 1,0 0 0,0 0 0,0 0-1,1 0 1,-1 1 0,0-1 0,0 0-1,0 0 1,0 0 0,0 0 0,0 0-1,1 1 1,-1-1 0,0 0 0,0 0-1,0 0 1,0 0 0,0 1 0,0-1-1,0 0 1,0 0 0,0 0-1,0 0 1,0 1 0,0-1 0,0 0-1,0 0 1,0 0 0,0 1 0,2 11-15,-2-11 20,30 244 44,-28-237-6,-1 1 1,1-1-1,1 0 0,0 0 1,0 0-1,8 13 1,-10-19-17,0 1 0,1-1 1,-1 0-1,1 0 0,-1 0 0,1 0 1,0-1-1,0 1 0,0 0 1,0-1-1,0 1 0,0-1 1,0 0-1,0 1 0,1-1 1,-1 0-1,0 0 0,1-1 1,-1 1-1,1 0 0,-1-1 1,1 0-1,-1 0 0,1 1 1,2-2-1,6-1 33,-1 0-1,0-1 1,0 0 0,0-1 0,0 0-1,0-1 1,-1 0 0,0 0 0,0-1 0,-1 0-1,1-1 1,-1 0 0,-1 0 0,1-1-1,9-12 1,-3 1 14,0-1 0,-1-1 1,-1 1-1,-1-2 0,14-40 0,-23 56-38,5-13 104,8-38-1,-14 52-159,0 1 0,0-1 0,-1 1-1,0-1 1,0 1 0,0-1 0,0 0 0,-1 1-1,0-1 1,0 1 0,0 0 0,0-1 0,-1 1-1,-3-7 1,4 9 8,0 0 0,-1 1-1,1-1 1,0 1 0,-1-1-1,1 1 1,-1 0 0,0 0 0,1 0-1,-1 0 1,0 0 0,0 0-1,1 0 1,-1 0 0,0 1-1,0-1 1,0 1 0,0-1 0,0 1-1,0 0 1,0 0 0,0 0-1,0 0 1,0 0 0,0 0 0,0 1-1,0-1 1,0 0 0,0 1-1,-2 1 1,-3 0-14,1 1-1,0 0 1,0 0-1,0 1 1,0-1-1,0 1 1,-6 7 0,7-6 39,-1 2 1,1-1 0,1 0 0,-1 1 0,1 0 0,0 0 0,1 1 0,-1-1 0,2 1 0,-1-1 0,1 1 0,0 0-1,0 0 1,1 0 0,0 0 0,1 0 0,0 0 0,0 0 0,1 0 0,0 0 0,0 0 0,0 0 0,1 0 0,1 0-1,-1 0 1,1-1 0,1 0 0,-1 1 0,1-1 0,6 7 0,-2-4 50,0-1 0,1-1 1,0 0-1,1 0 0,-1-1 0,2 0 1,-1-1-1,1 0 0,0 0 0,0-1 1,0-1-1,1 0 0,-1 0 0,19 2 1,-20-4-152,0-1 0,1-1 0,-1 1 0,0-2 0,1 1 0,-1-2 0,17-3 0,-19 3-338,0-1 0,0 0 0,-1 0-1,1-1 1,-1 0 0,0 0 0,0-1-1,0 1 1,-1-2 0,8-6 0,1-6-2935,0 5 1079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11:46.54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 18 7392,'-6'-8'3360,"15"11"-2944,-4-3 1216,9 0-992,14 0 864,6 0-864,27-3 160,5 3-481,20-4-127,0 4-96,-6-5-160,-14 10 32,-4-10-1727,-7 5 959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11:49.29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59 1040 2560,'-14'9'8000,"30"-24"-5575,-11 10-2134,1 0 0,-1 0-1,-1-1 1,1 1 0,-1-1 0,0 0-1,0 0 1,0 0 0,4-12 0,41-132 1207,67-203 241,-57 154-758,-54 181-912,-3 9 58,0 1 0,0-1 0,1-15-1,-14 56-99,-5 28-179,-17 80 571,-20 151-163,4-49 205,36-192-94,-2 0 0,-38 79 0,48-118-237,-1 0-1,-13 18 1,16-25-87,0-1-1,0 1 1,0-1 0,0 0-1,-1 0 1,1 0 0,-1-1 0,0 1-1,0-1 1,-6 3 0,8-5-42,1 1 0,0-1 0,0 0-1,0 0 1,0 1 0,0-1 0,-1 0 0,1 0 0,0 0 0,0-1 0,0 1 0,0 0-1,0 0 1,-1-1 0,1 1 0,0 0 0,0-1 0,0 1 0,-1-2 0,1 2-9,1-1 1,-1 1-1,1 0 1,-1-1-1,1 1 1,-1-1-1,1 1 1,0-1 0,-1 1-1,1-1 1,0 1-1,-1-1 1,1 0-1,0 1 1,0-1-1,0 1 1,0-1-1,-1 0 1,1 1 0,0-1-1,0 0 1,0 1-1,0-1 1,0 1-1,0-1 1,1 0-1,-1 1 1,0-1-1,0 1 1,0-1 0,1 0-1,-1 1 1,0-1-1,0 1 1,1-1-1,12-19-123,2 2 0,0 0-1,27-25 1,-33 34 112,19-19-228,-6 7 187,31-36-1,9-29 110,56-68 297,29 4-421,-127 132 97,102-100 121,-107 101-77,-1 1 1,-1-2 0,-1 0 0,-1 0 0,17-35 0,-14 16 37,16-68 1,-2-44-26,-27 138-121,-1 1 0,0-1 1,0 1-1,-4-21 1,1 22-245,-1 9-8,-5 14-160,7-10 405,-36 75-290,-32 98 0,30-72 569,24-65-120,3 0 0,1 1 0,-7 43 0,16-65-39,1-1-1,0 1 1,2 0 0,0 0-1,1-1 1,1 1 0,1-1-1,0 1 1,8 21 0,-10-37-46,0 1 1,1 0 0,0 0 0,0-1 0,0 1 0,0-1 0,1 0-1,-1 1 1,1-1 0,0 0 0,-1-1 0,2 1 0,-1 0-1,0-1 1,4 3 0,-5-4-8,1 0 0,0 0 1,0 0-1,0 0 0,0 0 0,-1-1 0,1 1 0,0-1 0,0 0 1,0 1-1,0-1 0,0-1 0,0 1 0,0 0 0,0-1 1,0 0-1,0 1 0,0-1 0,-1 0 0,6-3 0,5-4 51,-1-1 0,-1 0 0,1-1 0,-2 0 0,17-20 0,-3 4-40,-9 9 94,-2-1 1,22-35-1,-17 24 110,-16 26-270,0-1 0,0 1 0,0 0 1,-1-1-1,1 1 0,-1 0 0,0-1 1,1-6-1,-4 10-26,1 1 0,0 0 0,0 0-1,0 0 1,0-1 0,0 1 0,0 0 0,0 1 0,0-1 0,0 0 0,-1 1 0,-1 6-11,-1 0 1,1 0 0,0 0-1,1 1 1,0-1-1,-1 10 1,-4 55-102,5-50 277,1-15-88,1 0 0,0 0 1,0 0-1,1 0 0,0 0 0,0 0 1,1 0-1,0-1 0,0 1 0,1 0 0,5 10 1,-7-15 3,1 1 34,0-1 0,0 1 0,0-1 0,0 0 0,4 4 0,-5-6-38,-1-1-1,1 1 0,-1-1 1,1 1-1,-1-1 1,1 1-1,-1-1 1,1 0-1,0 1 1,-1-1-1,1 0 1,0 0-1,-1 1 1,1-1-1,0 0 1,-1 0-1,1 0 1,0 0-1,-1 0 1,1 0-1,0 0 1,0 0-1,-1 0 1,1 0-1,0-1 0,-1 1 1,1 0-1,0 0 1,-1-1-1,1 1 1,-1 0-1,1-1 1,0 1-1,-1 0 1,1-1-1,-1 1 1,2-2-1,1-2 38,1 0-1,-1 0 0,0-1 1,0 1-1,0-1 1,-1 0-1,1 0 0,0-5 1,2-4 95,6-27 1,-8 21-27,0 1 0,0-28 0,-3 37-89,-1 0 0,0 1 0,0-1 0,-1 1-1,0 0 1,-6-18 0,4 15-65,2 7-28,0 0 0,-1 0 1,-5-10-1,8 14 35,-1 0 1,0 0 0,0 0 0,0 0-1,0 0 1,0 0 0,0 0 0,0 0-1,0 0 1,0 1 0,0-1 0,-1 0-1,1 1 1,0-1 0,0 1 0,-1-1-1,1 1 1,0 0 0,-1 0 0,1-1 0,-2 1-1,3 0 9,-1 0-1,1 0 0,0 0 0,0 0 1,-1 0-1,1 0 0,0 0 0,0 0 1,0 0-1,-1 0 0,1 0 1,0 0-1,0 0 0,-1 0 0,1 1 1,0-1-1,0 0 0,0 0 0,-1 0 1,1 0-1,0 0 0,0 1 1,0-1-1,-1 0 0,1 0 0,0 0 1,0 0-1,0 1 0,0-1 0,0 0 1,-1 0-1,1 0 0,0 1 1,0-1-1,0 0 0,0 0 0,0 1 1,0-1-1,0 0 0,0 0 0,0 1 1,0-1-1,0 0 0,0 0 1,0 1-1,0-1 0,6 15-184,-5-13 188,0-1 28,0 0 1,0 1 0,0-1-1,1 1 1,-1-1 0,0 0-1,1 0 1,-1 0 0,1 0 0,-1 0-1,1 0 1,-1 0 0,1 0-1,0-1 1,-1 1 0,1-1-1,0 1 1,3 0 0,2-1 79,-1 1 0,1 0 0,-1-1 0,8-1 0,10-3 64,0 0 1,0-2-1,29-10 0,10-3 126,-44 12-196,-14 5-108,0 1 1,0-1-1,0 1 0,0 0 0,7-1 1,-12 2 16,1 0 0,-1 0 0,0 1 0,1-1 0,-1 0 0,0 0 0,0 0 0,1 0 0,-1 0 0,0 1 0,0-1 0,0 0 0,1 0 0,-1 0 0,0 1 0,0-1 0,0 0 0,1 0 0,-1 1 0,0-1 1,0 0-1,0 1 0,0-1 0,0 0 0,0 0 0,0 1 0,0-1 0,0 0 0,0 1 0,0-1 0,0 0 0,0 0 0,0 1 0,0-1 0,-1 13-71,-12 104 161,1-19 38,11-87-45,1 0 0,0-1 0,1 1 1,0 0-1,1-1 0,0 1 0,5 11 0,-7-21-66,0 0 0,1 1 0,-1-1 0,1 0 0,-1 1 0,1-1 0,0 0 0,0 0 0,-1 0 0,1 0 0,0 0 0,0 0 0,0 0 0,0 0 0,0 0 0,0 0 0,1 0 0,-1-1 0,0 1 0,0 0 0,1-1 0,-1 1 0,0-1 0,1 1 0,-1-1 0,0 0 0,1 0 0,-1 1 0,0-1 0,1 0 0,-1 0 0,1 0 0,-1-1 0,0 1 0,1 0 0,-1 0 0,0-1 0,2 0 0,3-1 27,0-1 1,0 0-1,0 0 0,0-1 1,-1 0-1,7-5 0,9-11-1,-1-1 0,0-1 0,-2-1 0,20-31 0,15-18 6,-43 59-51,42-47-190,-52 60 165,1-1 1,-1 1 0,0-1-1,1 1 1,-1 0 0,1-1 0,-1 1-1,1-1 1,-1 1 0,1 0-1,-1 0 1,1-1 0,-1 1 0,1 0-1,0 0 1,-1 0 0,1-1-1,-1 1 1,1 0 0,0 0 0,-1 0-1,1 0 1,-1 0 0,1 0 0,0 0-1,0 1 1,0-1-1,0 1 1,0 0-1,0-1 1,0 1 0,-1 0-1,1 0 1,0 0-1,0-1 1,-1 1-1,1 0 1,-1 0-1,1 0 1,0 2-1,2 5-11,0 0 1,-1 0-1,2 10 0,-3-11 56,10 41 17,19 73 424,-22-105-188,-7-15-253,-1-1-1,0 0 1,0 1 0,0-1-1,0 1 1,1-1 0,-1 0-1,0 1 1,0-1-1,1 0 1,-1 0 0,0 1-1,0-1 1,1 0 0,-1 0-1,0 1 1,1-1-1,-1 0 1,0 0 0,1 0-1,-1 0 1,0 1-1,1-1 1,-1 0 0,1 0-1,-1 0 1,0 0 0,1 0-1,-1 0 1,1 0-1,-1 0 1,0 0 0,1 0-1,-1 0 1,0 0-1,1 0 1,-1-1 0,1 1-1,-1 0 1,0 0 0,1 0-1,-1-1 1,4-4 54,-1 0-1,0 0 1,0-1 0,-1 1 0,0-1-1,0 0 1,0 0 0,-1 1 0,1-8-1,4-12 13,3-4 35,15-51-67,-20 69-142,1 0-1,1-1 1,-1 2-1,14-19 1,-17 26 73,1 1 1,-1-1 0,1 0-1,0 1 1,0 0 0,1 0-1,-1 0 1,0 0-1,1 0 1,-1 0 0,1 1-1,-1 0 1,1 0-1,0 0 1,0 0 0,5 0-1,6 0-93,1 0 0,27 3-1,-22 0-27,14 0 1,80 2-299,-39-6-2600,-47 1 1642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11:54.99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1 931 3904,'1'-1'273,"0"1"0,0 0 0,0 0 0,0-1 0,0 1 0,0-1 0,-1 1 0,1 0 0,0-1-1,0 0 1,0 1 0,0-1 0,-1 0 0,1 1 0,0-1 0,1-1 0,14-22 1990,11-36-904,-20 44-720,54-123 1836,-61 139-2462,8-17 590,-4 11-156,-3 6-437,-1 0 1,0 0-1,0 0 0,0 0 1,0 0-1,0 0 1,0 0-1,1 1 0,-1-1 1,0 0-1,0 0 0,0 0 1,0 0-1,0 0 1,0 0-1,0 0 0,0 0 1,0 1-1,1-1 0,-1 0 1,0 0-1,0 0 0,0 0 1,0 0-1,0 0 1,0 1-1,0-1 0,0 0 1,0 0-1,0 0 0,0 0 1,0 0-1,0 1 1,0-1-1,0 0 0,0 0 1,0 0-1,0 0 0,0 0 1,0 0-1,0 1 0,-1-1 1,-3 49 479,-23 254 165,22-256-510,-24 151 784,7-55-92,19-117-696,3-16 76,-1 0 0,-1-1 0,1 1 0,-7 18 0,12-45 87,2-29 0,-3 15-245,13-90-9,54-367-319,-35 342 160,-27 121 39,2 1 0,0 0 0,21-36 0,-28 55 71,0 1 0,0 0 0,0-1 0,0 1 0,1 0 0,0 0 0,0 1 0,5-5 0,-8 8 2,1-1-1,-1 0 0,0 1 0,0-1 1,1 1-1,-1-1 0,0 1 0,1 0 1,-1 0-1,0 0 0,1-1 0,-1 1 1,1 0-1,-1 1 0,0-1 1,1 0-1,-1 0 0,0 1 0,1-1 1,-1 0-1,0 1 0,1 0 0,-1-1 1,0 1-1,0 0 0,0-1 0,0 1 1,0 0-1,0 0 0,0 0 0,0 0 1,0 0-1,0 0 0,0 0 0,1 2 1,3 4 26,-1 0 1,0 0-1,0 1 0,0 0 1,-1-1-1,0 1 1,0 0-1,-1 1 1,0-1-1,1 14 0,-1 6 162,-2 49-1,-1-52-10,-2 0 1,0-1 0,-1 0-1,-2 0 1,0 0 0,-2 0-1,-19 41 1,26-63-148,1 0 0,-1 0 1,-1 0-1,1 0 0,0 0 0,0 0 1,-1-1-1,1 1 0,-1 0 1,1-1-1,-1 1 0,0-1 0,0 1 1,0-1-1,0 0 0,-2 1 0,3-2-30,0 1 0,0-1-1,0 0 1,0 0-1,0 0 1,0 0 0,-1 0-1,1 0 1,0 0 0,0 0-1,0 0 1,0-1-1,0 1 1,0 0 0,0-1-1,0 1 1,0-1 0,0 1-1,0-1 1,0 0-1,0 1 1,0-1 0,0 0-1,1 1 1,-1-1 0,0 0-1,0 0 1,1 0-1,-2-1 1,-1-4-51,-1 1 0,1-1-1,-4-7 1,7 12 45,-3-6-71,0 1-1,1-1 1,0 0 0,1 1 0,-1-1-1,1 0 1,0 0 0,1 0 0,0 0-1,0 0 1,0 0 0,3-11 0,-1 14 36,-1 0 1,1 1 0,0-1-1,0 0 1,0 1-1,1 0 1,0-1 0,-1 1-1,1 0 1,0 0 0,0 1-1,0-1 1,1 0-1,-1 1 1,1 0 0,7-4-1,4 0 33,2 0 0,29-7 0,-37 10-6,177-39-171,-16 4 546,-147 32-146,0-2 1,0 0 0,-1-1-1,0-1 1,22-14 0,-43 23-196,0 0-1,0 1 1,0-1 0,0 0 0,0 0 0,0 0 0,0 0 0,0 0 0,-1 0 0,1 0 0,0 0 0,-1 0-1,1 0 1,-1 0 0,1-1 0,-1 1 0,1 0 0,-1 0 0,0 0 0,0-1 0,0 1 0,0 0 0,0 0 0,0-1-1,0 1 1,0-2 0,0 2-28,-1 0-1,1 0 1,0 0-1,0 0 1,-1 0-1,1 1 1,-1-1-1,1 0 1,-1 0 0,1 0-1,-1 1 1,1-1-1,-1 0 1,0 1-1,1-1 1,-1 0-1,0 1 1,-1-2-1,3 0-100,0 0 92,2-5-418,4 0 171,-2 3 241,0 1 0,1 0-1,0 0 1,0 0 0,0 1 0,0-1 0,0 1 0,0 1-1,1-1 1,-1 1 0,12 0 0,-12 1 24,-1 0-1,0 1 1,0-1 0,0 1 0,0 1 0,0-1-1,0 1 1,0-1 0,-1 2 0,1-1 0,-1 0-1,1 1 1,-1 0 0,0 0 0,7 6 0,-7-5 17,0 0 1,-1 1 0,1 0-1,-1-1 1,0 1 0,0 0-1,0 1 1,-1-1 0,0 0-1,0 1 1,0 0 0,-1-1-1,1 8 1,1 7 54,-2 1 1,-1 29-1,0-22 21,0-23-82,-1 16 21,2-1-1,4 21 1,-5-35 4,2 0 0,-1-1 0,1 1 1,-1 0-1,2-1 0,-1 0 1,1 1-1,-1-1 0,1 0 0,1 0 1,-1-1-1,5 6 0,-6-9-24,0 1 0,-1-1 0,1 1-1,0-1 1,1 0 0,-1 0 0,0 0-1,0 0 1,0 0 0,1 0 0,-1 0-1,0-1 1,1 1 0,-1-1 0,1 0-1,-1 0 1,0 0 0,1 0 0,-1 0-1,1 0 1,3-2 0,3 0 32,-1 0 0,0-1 0,0-1 0,13-7 0,5-4 46,-1-1 0,40-35 0,37-46-184,-69 70-214,-33 27 297,1 0 1,-1 0-1,0 0 1,0 0-1,0 0 1,0 0-1,0 0 1,0 0-1,1 0 1,-1 0-1,0 0 1,0 0-1,0 0 0,0 0 1,0 0-1,0 0 1,1 0-1,-1 0 1,0 0-1,0 0 1,0 0-1,0 0 1,0 0-1,0 0 1,1 0-1,-1 1 1,0-1-1,0 0 1,0 0-1,0 0 0,0 0 1,0 0-1,0 0 1,0 0-1,0 0 1,0 0-1,1 1 1,-1-1-1,0 0 1,0 0-1,0 0 1,0 0-1,0 0 1,0 0-1,0 1 0,0-1 1,0 0-1,0 0 1,0 0-1,0 0 1,0 0-1,0 0 1,0 1-1,0-1 1,0 0-1,0 11-181,0-8 193,0 24-57,2 0 0,1 0 0,7 26 0,-4-30 149,1 1 1,13 25 0,-19-47-75,1 1 0,-1-1 0,1 0 0,0 0 1,0 0-1,0 0 0,0 0 0,3 1 0,-5-2-10,0-1 1,1 0-1,-1 1 0,1-1 1,-1 0-1,1 1 0,-1-1 1,1 0-1,0 1 0,-1-1 1,1 0-1,-1 0 0,1 0 1,-1 1-1,1-1 0,0 0 1,-1 0-1,1 0 0,0 0 1,-1 0-1,1 0 0,-1 0 1,1-1-1,0 1 0,-1 0 1,1 0-1,-1 0 0,1 0 1,-1-1-1,1 1 0,-1 0 1,1-1-1,-1 1 0,1 0 1,-1-1-1,1 1 0,-1-1 1,1 1-1,-1-1 0,0 1 1,1-1-1,-1 1 0,0-1 1,1 1-1,-1-2 0,6-16 144,-1-1 0,-1 0 0,0 0 0,-2 0 0,0-1 0,-2-23 0,0 28-122,-1 0-1,0-1 1,-6-22 0,6 34-74,-1-1 1,1 1 0,-1 0 0,0 0-1,-1 0 1,1 0 0,-1 0 0,0 0 0,1 0-1,-2 1 1,1-1 0,0 1 0,-1 0-1,1 0 1,-1 1 0,0-1 0,-5-2 0,7 4-7,1 1 1,0-1 0,-1 1 0,1 0 0,0 0 0,-1-1 0,1 1 0,0 0-1,-1 0 1,1 0 0,-1 0 0,1 0 0,0 1 0,-1-1 0,1 0 0,0 1 0,-1-1-1,1 1 1,0-1 0,0 1 0,-2 0 0,3 0 26,1 0-1,-1 0 1,0 0 0,1 0-1,-1 0 1,1 0 0,-1 0 0,1 0-1,0 0 1,-1 0 0,1-1-1,0 1 1,0 0 0,-1 0 0,1-1-1,0 1 1,0 0 0,0-1 0,0 1-1,1-1 1,-1 1 31,-1-1 0,1 0 0,0 0 0,0 0 0,-1 0 1,1 0-1,0 0 0,0 0 0,-1 0 0,1 0 0,0 0 0,0 0 0,-1 0 0,1-1 0,0 1 1,1-1-1,5-1 68,3-1-57,0 1-1,0-2 1,12-5 0,25-9-178,32 1 200,-1 4 1,89-4-1,-134 14-98,64 4 0,-82 0 71,0 1 1,0 1-1,0 0 1,-1 1-1,1 1 0,22 10 1,-9 2 124,-27-16 379,-11-5 751,7-1-1263,-1-1-1,0 1 0,-1 1 1,1-1-1,-7-5 0,8 8-17,0-1-1,0 1 1,0 0-1,-1 0 0,1 0 1,-1 0-1,1 1 1,-1-1-1,0 1 0,-3-1 1,-7 0-165,0 1 0,0 1 0,0 0 0,-20 3 0,26-2 105,1 1 0,-1 0 0,1 0 0,-1 0 0,1 1 0,0 1 0,0-1-1,0 1 1,-11 8 0,8-5-38,0 1 45,0 0 1,1 1 0,-10 11 0,15-16 73,1 0 0,1 0 1,-1 1-1,1-1 0,0 1 1,0-1-1,0 1 0,0 0 1,1 0-1,0 0 0,-1 7 1,1-4-7,1 0 1,0 0 0,1 0 0,0 0 0,0-1 0,0 1-1,1 0 1,0 0 0,1-1 0,0 1 0,0-1-1,0 0 1,1 0 0,0 0 0,1 0 0,-1-1 0,1 0-1,1 0 1,6 6 0,0 0 55,1-1 0,1 0 0,0-1 0,1-1 0,0 0 0,0-1 0,30 11 0,-37-16-29,0-1 0,0 0 0,0 0 0,0-1 0,1 0 0,-1-1 1,0 0-1,0 0 0,1 0 0,-1-1 0,0 0 0,0-1 0,0 0 0,0 0 1,0-1-1,8-4 0,28-16-62,80-55 1,-38 22 175,-41 29 21,79-65 1,-121 90-144,0-1 1,-1 0-1,1 0 0,-1 0 1,0 0-1,0 0 0,0-1 1,0 1-1,0-1 0,-1 1 0,1-1 1,0-4-1,-2 7-38,1-1 0,-1 1-1,0-1 1,0 1 0,0-1 0,0 1 0,-1-1 0,1 1-1,0-1 1,-1 1 0,1-1 0,-1 1 0,1-1-1,-1 1 1,0 0 0,1-1 0,-1 1 0,0 0-1,0 0 1,0 0 0,0 0 0,0 0 0,0-1-1,0 2 1,0-1 0,-1 0 0,1 0 0,0 0 0,-1 1-1,1-1 1,0 0 0,-1 1 0,1-1 0,-1 1-1,-1-1 1,-2 0-31,0 0 0,0 0 0,0 0-1,0 0 1,0 1 0,-8 0 0,2 0-15,2 1-30,-1 0-1,1 0 0,0 0 1,0 1-1,-1 1 0,2-1 1,-1 2-1,-16 7 1,18-7 61,1-1 1,-1 1 0,1 1 0,1-1 0,-1 1 0,0 0 0,1 0 0,0 1 0,1-1 0,-1 1 0,1 0 0,-4 7 0,6-7 24,0 0 0,0 0 0,0 0 0,1 0 0,-1 0 0,2 1 0,-1-1 0,1 0 1,0 0-1,1 13 0,1-6 13,0-1 1,1 1 0,1-1-1,6 17 1,-5-18 24,1 0-1,0 0 1,0 0 0,1 0-1,1-1 1,0-1 0,0 1-1,1-1 1,19 16 0,-20-19-11,1-1 0,-1 1 1,1-1-1,0-1 0,0 1 1,1-2-1,-1 1 0,1-1 1,0-1-1,0 0 0,0 0 1,19 1-1,-16-3 8,0-1 1,0 1-1,-1-2 0,1 0 0,0 0 0,-1-2 1,1 1-1,-1-1 0,0-1 0,-1 0 0,1-1 1,-1 0-1,0-1 0,0 0 0,-1-1 0,15-14 1,0-4 19,-2-1 1,-1-1 0,26-45-1,-32 49-34,-12 19 2,0 0 0,-1 0 0,0 0 0,0 0 0,0-1 0,-1 1 0,1-1 0,-1 0 0,1-8 0,-3 14-22,1-4-1,0 1-1,-1-1 0,1 0 0,-1 1 0,0-1 1,0 0-1,-1 1 0,1-1 0,-1 0 0,1 1 1,-3-6-1,3 8-20,-1 1 0,1 0 1,-1-1-1,1 1 0,-1 0 1,0-1-1,1 1 0,-1 0 0,1 0 1,-1-1-1,1 1 0,-1 0 1,0 0-1,1 0 0,-1 0 0,0 0 1,1 0-1,-1 0 0,1 0 0,-1 0 1,0 0-1,1 0 0,-1 0 1,0 1-1,-13 2-59,7 0 39,1 1 1,0 0-1,0 1 0,1-1 1,-1 1-1,1 0 1,0 0-1,0 1 0,-7 11 1,6-10 36,1 0-1,0 1 1,0 0 0,1 0-1,0 0 1,1 0 0,-1 1-1,2-1 1,-1 1 0,-2 17-1,3-5 38,1 0-1,1 0 1,5 34-1,-3-42 15,0-1 0,1 0-1,1 0 1,0-1-1,1 1 1,0-1-1,11 18 1,-15-27-30,0 0 0,0-1 1,0 1-1,0-1 0,1 1 0,-1-1 1,0 0-1,1 0 0,0 1 1,-1-1-1,1 0 0,-1 0 0,1-1 1,0 1-1,0 0 0,0 0 0,-1-1 1,1 1-1,0-1 0,0 0 0,0 1 1,0-1-1,0 0 0,0 0 1,0 0-1,0-1 0,0 1 0,-1 0 1,1-1-1,0 1 0,3-2 0,4-2 19,-1 0 0,-1 0 0,1-1 0,-1 1 0,11-10 0,72-71 71,-4 4-174,103-55 345,-129 96-416,-30 16 153,-17 14-108,0 0 1,17-10 0,-26 18 69,-1 1 1,0-1 0,1 1 0,-1-1 0,1 1 0,-1 0 0,1 0 0,0 1 0,-1-1 0,1 1 0,0 0-1,0-1 1,-1 2 0,7 0 0,-7-1 26,-1 1-1,0 0 1,0-1-1,0 1 0,0 0 1,0 0-1,0 0 1,0 1-1,-1-1 1,1 0-1,0 1 1,-1-1-1,1 1 1,-1 0-1,1-1 1,-1 1-1,0 0 0,0 0 1,0 0-1,0 0 1,0 0-1,0 0 1,0 0-1,-1 0 1,2 4-1,-2-4 6,-1-1-1,1 0 1,0 0-1,0 0 1,-1 0-1,1 0 1,-1 0-1,1 1 1,-1-1-1,1 0 1,-1 0-1,0 0 1,1-1-1,-1 1 1,0 0-1,0 0 1,0 0-1,0 0 1,1-1-1,-1 1 1,0 0-1,0-1 1,-1 1-1,1-1 1,0 1-1,-1-1 1,-2 2 25,1-1 1,-1 0-1,0 0 1,0-1-1,0 1 1,-4-1 0,-8 0-51,0 0 0,0 1 0,1 0 0,-1 2 1,0-1-1,-17 7 0,21-4-33,0 0-1,1 0 1,-1 2 0,1-1-1,0 1 1,1 1-1,0 0 1,0 0-1,1 1 1,0 0 0,-9 11-1,14-13 40,-1-1-1,1 1 1,0 0 0,1 0-1,0 0 1,0 0 0,0 1-1,1-1 1,0 1-1,0-1 1,1 1 0,0 0-1,1 0 1,-1-1-1,2 1 1,-1 0 0,1 0-1,3 15 1,-2-18 26,0 0 1,0-1-1,0 1 0,1 0 1,-1-1-1,1 0 0,0 1 1,0-1-1,1 0 0,-1-1 1,1 1-1,0-1 0,8 7 1,-8-8 10,-1 0 1,1 0-1,0 0 1,-1 0 0,1 0-1,0 0 1,0-1-1,0 0 1,0 0-1,1 0 1,-1-1 0,0 1-1,0-1 1,0 0-1,1 0 1,-1 0 0,6-2-1,-3 0 12,0-1 1,0 0-1,0 0 0,0-1 0,-1 0 0,0 0 0,1 0 1,-1-1-1,-1 0 0,1 0 0,-1-1 0,0 1 1,0-1-1,4-7 0,6-11-24,-1 0-1,16-38 1,-17 33 7,7-18-11,-2-2 0,-2 0 0,-2-1-1,-2-1 1,-3 0 0,4-59 0,-10 79-1,14-237-391,-22 214-135,5 53 512,-4-14-457,0 12 30,-4 9-83,5-2 457,0 1 0,1 0 0,0 0 0,0 0 0,0 0 0,0 0 0,-1 9 0,-10 53 152,3 0-1,3 0 0,2 90 1,5-114 42,2 1 1,2-1 0,2 0-1,1 0 1,3-1 0,1 0-1,24 55 1,-32-90-73,0-1 1,0 0 0,1 1-1,0-1 1,6 7-1,-9-12-44,1 1 0,-1-1 0,1 1 0,-1-1 0,1 0 0,-1 0 0,1 0 0,0 1 1,0-1-1,0-1 0,-1 1 0,1 0 0,0 0 0,0-1 0,0 1 0,0-1 0,0 0 0,0 1 0,0-1 0,0 0 0,0 0 0,4-1 0,-1 0 20,0-1 0,0 0 0,0 0 0,0 0 0,0-1 0,0 1 0,-1-1 0,8-5 1,3-5-6,14-16 0,-10 10 24,202-187 370,-112 106-586,-107 99 132,-1 0 0,0 0 0,1 0-1,-1 0 1,0 0 0,1 0-1,0 0 1,-1 1 0,1-1-1,-1 0 1,1 1 0,0 0-1,1-1 1,-2 1 14,-1 0-1,1 0 1,-1 0 0,1 0-1,0 0 1,-1 0-1,1 1 1,-1-1 0,1 0-1,-1 0 1,1 1-1,-1-1 1,1 0 0,-1 0-1,1 1 1,-1-1-1,0 1 1,1-1 0,-1 0-1,1 1 1,-1-1 0,0 1-1,1-1 1,-1 1-1,0-1 1,0 1 0,1-1-1,-1 1 1,0-1-1,0 1 1,0-1 0,0 1-1,0-1 1,0 1 0,1 0-1,-1-1 1,-1 1-1,1-1 1,0 1 0,0 0-1,-1 19 47,-1 0 0,-9 37 0,6-34-33,-37 124-1,35-125 67,-5 16 25,-26 57 0,32-84-24,0-1 0,0 1 0,-1-1 0,-1 0-1,1 0 1,-1-1 0,-1 0 0,0 0 0,-13 9 0,21-17-49,0 0 0,-1 0 0,1 0-1,-1 0 1,1 0 0,-1-1 0,0 1 0,1 0 0,-1-1 0,0 1 0,1-1 0,-1 0 0,0 1-1,0-1 1,1 0 0,-1 0 0,0 0 0,0 0 0,1-1 0,-1 1 0,0 0 0,0-1 0,1 1-1,-3-2 1,1 1-6,1-1 0,0 0 0,0 1-1,0-1 1,0 0 0,0 0 0,0-1-1,0 1 1,1 0 0,-1 0 0,1-1-1,0 1 1,-1-1 0,0-3 0,-4-9-13,2 1 0,-1-1 0,2 0 0,0 0 0,0 0 0,2-1 0,0 1 0,0-1 0,2 1-1,3-27 1,-4 40-12,1 0-1,-1 0 0,1 0 0,-1-1 1,1 1-1,0 0 0,0 0 1,0 0-1,0 0 0,0 0 0,0 0 1,1 0-1,-1 1 0,1-1 0,-1 0 1,1 1-1,0-1 0,3-1 0,-3 2 12,0 0 0,1 0-1,-1 1 1,1-1 0,-1 1-1,1 0 1,-1 0 0,1 0-1,-1 0 1,1 0 0,-1 0-1,1 1 1,-1-1 0,1 1-1,-1 0 1,0 0-1,3 1 1,7 3 60,0 0 0,-1 1-1,0 1 1,0 0 0,11 9 0,47 46-29,-46-40 3,45 35 1,-64-54-14,1 0 0,0 0 0,-1 0 0,1-1 0,10 4 0,-13-6-30,0 1 0,1-1 0,-1 0-1,0 0 1,0 0 0,1 0 0,-1 0 0,0 0 0,1 0-1,-1-1 1,0 1 0,0-1 0,0 0 0,1 0-1,-1 1 1,0-1 0,0-1 0,2 0 0,5-5-367,-1-1 0,0 1 0,0-1 0,10-14 0,-9 11-117,152-182-14904,-89 108 9781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12:04.82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0 150 3392,'2'-5'12549,"13"7"-12037,49-5 801,84-14 1,-2-1-992,-92 14-308,-1 4 1,90 8-1,-140-7 7,1-1-1,0 1 1,-1 0 0,1 0 0,-1 0 0,1 0 0,-1 0 0,1 1-1,5 3 1,-8-4-11,0 0-1,0 0 1,-1 0-1,1 0 0,0 0 1,0 0-1,-1 0 1,1 0-1,-1 1 0,1-1 1,-1 0-1,1 0 1,-1 1-1,0-1 0,1 0 1,-1 0-1,0 1 1,0-1-1,0 0 0,0 1 1,0-1-1,0 0 1,-1 1-1,1-1 0,0 0 1,-1 0-1,1 1 1,-1-1-1,0 2 0,-4 7 59,1-1-1,-2 0 0,1 0 0,-13 15 1,-4 6 33,11-14-52,-29 49 351,36-57-294,0 0-1,0 1 1,1 0-1,0 0 1,-4 18-1,7-26-85,0 0-1,0 0 0,0 0 1,0 0-1,0-1 0,0 1 0,0 0 1,0 0-1,0 0 0,0 0 1,0 0-1,1 0 0,-1 0 0,0 0 1,1 0-1,-1-1 0,1 1 1,-1 0-1,1 0 0,-1 0 1,1-1-1,0 1 0,-1 0 0,1-1 1,0 1-1,-1 0 0,1-1 1,0 1-1,0-1 0,0 1 0,-1-1 1,1 0-1,0 1 0,0-1 1,0 0-1,0 1 0,0-1 1,0 0-1,0 0 0,0 0 0,0 0 1,0 0-1,0 0 0,1-1 1,7 1 86,-1-1 0,1-1 0,-1 1 0,9-4 0,-15 4-97,400-148 877,-325 117-830,1 4 0,2 4 0,106-19 0,-6 14-126,-107 15 54,-59 11-30,14-2-4,-17 3 71,-11 2-9,1 0-1,-1 0 0,0 0 0,0-1 1,0 1-1,0 0 0,0 0 0,0 0 1,0 0-1,0 0 0,0-1 0,0 1 1,0 0-1,0 0 0,0 0 0,-1 0 1,1-1-1,0 1 0,0 0 0,0 0 1,0 0-1,0 0 0,0 0 0,0 0 1,0-1-1,0 1 0,0 0 0,-1 0 1,1 0-1,0 0 0,0 0 0,0 0 1,0 0-1,0 0 0,0 0 0,-1-1 1,-17-9 435,17 10-494,-39-16 243,-52-13 0,78 25-252,4 0 61,2 2-79,1-1 1,-1 2 0,-15-3 0,19 3-99,4 0 73,9 0-4,13 4 130,22 2 336,-11-4-294,0 2 0,0 1 1,0 2-1,-1 1 0,0 1 1,50 21-1,-51-16 86,-29-12-75,-3 1-21,1 1 0,-1-1 0,1 1 1,-1-1-1,0 0 0,0 1 0,0-1 1,-2 3-1,0-1-31,1-1 0,-1 1 0,0-1 0,0 0 0,0 0 0,-1-1 0,1 1 0,-7 4 0,-34 15 176,31-16-105,-70 26 9,15-6 29,14-2-107,-47 19 228,99-42-200,-1-1 0,1 1 0,0 0 0,-1-1 0,1 1 0,-1-1-1,0 0 1,-2 0 0,4 0-29,0 0-1,1 0 0,-1 0 0,1 0 0,-1-1 0,0 1 1,1 0-1,-1 0 0,1-1 0,-1 1 0,1 0 0,-1-1 1,1 1-1,-1-1 0,1 1 0,-1 0 0,1-1 1,-1 1-1,1-1 0,0 1 0,-1-1 0,1 0 0,0 1 1,-1-1-1,1 1 0,0-1 0,0 1 0,0-1 1,0 0-1,-1 1 0,1-1 0,0 0 0,0 1 0,0-1 1,1-1-1,0-13 237,0-1 0,7-21 1,-5 18-161,3-3-146,1 1 0,0 0 0,11-21 0,-8 17-915,-7 19-132,0 0-1,0 0 0,1 1 1,0-1-1,0 1 1,0-1-1,0 1 1,7-5-1,10-6-2137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0:58.19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250 6 1056,'0'-1'278,"1"1"0,0-1 0,0 1 1,0-1-1,0 1 0,0-1 0,0 1 0,0 0 0,0-1 1,0 1-1,0 0 0,0 0 0,0-1 0,0 1 0,4 1 2498,-17-1-2108,-11 11 57,4-6-266,11-4-438,5 0-1,-1-1-1,1 1 1,0-1 0,0 1 0,0 0-1,0 0 1,0 1 0,0-1-1,1 1 1,-1-1 0,-3 3 0,-30 25 69,31-24 6,-30 25 135,24-17-263,1-2 44,6-7-24,-1 0 0,1 1 0,0 0 0,-5 8 0,5-7-5,-1 0-1,1 0 1,-8 7 0,10-11 6,0 1 0,0-1 0,0 0 1,0 1-1,1 0 0,0-1 0,-1 1 1,1 0-1,0 0 0,0 0 0,1 0 1,-1-1-1,0 1 0,1 0 0,0 4 1,-1-1-15,1 1 0,0-1 1,1 0-1,0 1 0,0-1 0,2 10 1,4 7 52,-6-17-16,0 1-1,1-1 1,0 0-1,1 0 1,-1 0 0,1 0-1,4 6 1,2 2 10,-7-11-7,-1 0 0,1-1 1,-1 1-1,1-1 0,0 0 0,0 1 0,0-1 0,1 0 0,-1 0 0,3 2 0,-4-3 19,1 0-1,-1-1 1,0 1 0,1 0 0,-1-1 0,0 1 0,1-1 0,-1 1 0,1-1 0,-1 1 0,1-1 0,-1 0-1,1 0 1,-1 0 0,1 0 0,-1 0 0,1 0 0,-1 0 0,1-1 0,-1 1 0,1-1 0,-1 1 0,3-2-1,-2 1 0,0-1-1,0 1 0,0-1 0,0 1 1,-1-1-1,1 0 0,-1 0 0,1 0 1,-1 0-1,0 0 0,0 0 1,1 0-1,-1 0 0,0-3 0,33-79 428,-27 69-534,1 0 1,0 0-1,1 1 0,1 1 1,18-21-1,13-7 58,11-12 183,-51 51-142,0 1 0,0-1 0,0 0-1,-1 0 1,1 0 0,0 0 0,-1 0-1,0-1 1,1 1 0,-1 0 0,0 0 0,0 0-1,0 0 1,-1-3 0,1 0 18,-1 0 0,1 0 0,-1 1-1,-1-1 1,-1-5 0,2 8-50,0 1-1,0 0 0,0-1 0,0 1 0,-1 0 1,1 0-1,0 0 0,-1 0 0,1 0 1,0 0-1,-1 0 0,1 0 0,-1 0 0,0 1 1,1-1-1,-1 1 0,0-1 0,1 1 1,-1-1-1,0 1 0,1 0 0,-1 0 0,0 0 1,0 0-1,1 0 0,-1 1 0,0-1 1,1 0-1,-1 1 0,-2 0 0,2 0-13,1 0-1,-1 0 1,1 0 0,-1 1-1,1-1 1,0 0-1,0 1 1,0-1-1,0 1 1,0-1-1,-2 4 1,-8 18-231,8-14 196,1 0 0,0 0 0,1 1 1,0-1-1,1 0 0,-1 1 1,3 16-1,-1 6-49,0-25 162,0 1 1,0-1 0,0 0 0,1 1-1,0-1 1,0 0 0,1 0-1,0 0 1,0 0 0,1-1 0,0 1-1,0-1 1,0 0 0,1 0 0,0 0-1,0-1 1,0 1 0,8 5-1,-3-3 65,1-1 0,0 0 0,0 0 0,0-1 1,1 0-1,0-1 0,0-1 0,0 0 0,23 5 0,-16-7 29,27 0 0,5 1-2568,-39 1-1486,2 3 1126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1:00.57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8 89 1056,'0'-73'6677,"0"73"-6626,0-1-1,0 1 1,0-1 0,0 1-1,0-1 1,0 1-1,0-1 1,0 1 0,-1-1-1,1 1 1,0-1-1,0 1 1,0-1 0,-1 1-1,1-1 1,0 1-1,-1 0 1,1-1 0,-1 1-1,1 0 1,0-1 0,-1 1-1,0-1 1,1 1-42,0 0 0,0 0 0,0 0 0,0 0 1,0 0-1,0 0 0,-1 0 0,1 0 0,0 0 0,0 0 1,0 0-1,0 0 0,0 0 0,0 0 0,0 0 1,0 0-1,0 0 0,0-1 0,-1 1 0,1 0 0,0 0 1,0 0-1,0 0 0,0 0 0,0 0 0,0 0 0,0 0 1,0-1-1,0 1 0,0 0 0,0 0 0,0 0 0,0 0 1,0 0-1,0 0 0,0 0 0,0 0 0,0-1 1,0 1-1,0 0 0,0 0 0,0 0 0,0 0 0,0 0 1,0 0-1,0 0 0,1 0 0,-1-1 0,0 1 0,0 0 1,0 0-1,0 0 0,0 0 0,0 0 0,0 0 0,0 0 1,0 0-1,0 0 0,1 0 0,-1 0 0,0 0 1,0 0-1,0 0 0,0 0 0,0 0 0,0 0 0,2 46 2733,5 13-2478,-1 63 1,-2-13 150,2 24-69,-4-54 49,-2-54-227,1 0 0,1-1 0,6 33 0,-7-54-121,-1 0 0,1 0 0,-1 0 0,0 0 0,0 0 0,0 3 0,-1 2 1037,1-15-705,1-4-413,0 1 0,1-1 0,0 0 0,0 0 0,1 1 0,1-1 0,0 1 0,0 0 0,1 0 0,0 0 0,1 1 0,0 0 0,0 0 0,1 0 0,14-13 0,-17 19-28,0-1 1,0 1 0,1 0-1,-1 0 1,1 1 0,0 0-1,0 0 1,0 0 0,9-2-1,-11 3 69,1 0 0,-1 1-1,1-1 1,-1 1 0,1 0-1,0 0 1,-1 0 0,1 1-1,-1-1 1,1 1 0,-1 0-1,0 0 1,1 0 0,-1 0 0,6 4-1,-2-1 41,-1 0-1,0 1 1,-1-1 0,1 1-1,-1 0 1,6 7-1,-9-8 11,1-1-1,-1 0 0,0 1 1,0-1-1,-1 1 0,1 0 1,-1-1-1,0 1 0,0 0 1,0 0-1,0 0 0,-1 0 1,1 5-1,-1-6-4,0-1 1,-1 0-1,1 1 1,-1-1-1,1 0 1,-1 0-1,0 1 1,0-1-1,0 0 1,0 0-1,0 0 1,0 0-1,0 0 1,-1 0-1,1-1 1,-1 1-1,1 0 1,-1-1-1,0 1 1,0-1-1,0 1 0,0-1 1,0 0-1,0 0 1,-4 2-1,-2 0 109,-1 0-1,-1 0 0,1-1 0,-19 3 0,14-4-139,0-1 1,0 0-1,0-1 0,0 0 1,0-1-1,0 0 0,0-1 1,-20-8-1,16 8-615,-1-1-1979,8-4-3166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1:03.19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457 11 1728,'0'0'11930,"-19"0"-10858,7 1-803,-1-2 0,1 0 0,0 0-1,-17-4 1,22 3-278,0 1-1,0 1 0,0-1 1,0 1-1,-13 2 0,-7-1-76,15-1 100,0 2 0,-1-1-1,1 1 1,1 1 0,-1 0-1,0 1 1,1 0 0,-12 6-1,9-2 39,0 0-1,0 0 1,0 1-1,1 1 1,-19 18-1,26-22-14,0 0-1,0 1 0,1 0 1,0 0-1,0 0 0,1 1 1,0-1-1,0 1 0,0 0 1,-3 15-1,6-18-2,0 0 1,1 1-1,0-1 0,0 0 1,0 0-1,1 0 0,1 8 0,11 35 188,-10-43-188,-1 1 1,1-1-1,0 1 1,1-1-1,-1 0 0,1 0 1,0 0-1,1-1 0,-1 0 1,1 1-1,-1-2 0,7 5 1,0-1 129,0 0 1,0-1-1,1 0 1,20 6-1,30 6 559,123 18 0,-134-30-462,75 0 0,-112-9-1871,0 0-3819,-4 5 2949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1:06.76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188 570 1472,'29'8'12272,"-42"-7"-11790,1 1 0,-20 5 0,19-4-152,11-2-283,1-1 1,-1 1 0,1 0-1,0-1 1,-1 1 0,1 0 0,0 0-1,-1 0 1,-1 2 0,-10 7 360,8-7-349,0 0 1,0 0-1,0 0 1,1 1-1,-5 4 1,-14 10 137,7-2-320,3-2 252,11-12-120,0 0 0,1 1 1,-1-1-1,0 0 0,1 1 0,-1 0 1,1-1-1,0 1 0,0 0 0,0 0 1,0 0-1,0-1 0,1 1 0,-1 5 1,-7 21 272,7-24-263,0-1 0,0 1 0,0-1 0,0 1 0,1-1 0,0 1 0,0 0-1,0-1 1,0 1 0,1 0 0,0-1 0,0 1 0,0-1 0,0 1 0,4 7 0,2 2 112,0 0 0,0-1 0,14 19 0,-19-29-78,1 0 0,-1 0 0,1 0 0,-1-1 0,1 1 0,0-1 1,0 1-1,0-1 0,1 0 0,-1 0 0,1 0 0,-1-1 0,1 1 0,-1-1 0,1 0 1,0 0-1,-1 0 0,1 0 0,0-1 0,0 1 0,0-1 0,0 0 0,4-1 0,-6 1-29,0-1 0,-1 1-1,1-1 1,0 0-1,-1 0 1,1 1 0,-1-1-1,1 0 1,-1 0 0,1-1-1,-1 1 1,0 0-1,3-3 1,13-21 136,-6 7 59,7-8-173,-2-1 1,19-40 0,-6 9-54,-22 47-14,14-18-1,3-5 60,22-53 51,-41 73-45,1 1 0,-2-1 0,1 0 0,2-23 0,-3 11-37,13-132 88,-15 120-143,-1 1 0,-5-43-1,2 61-57,-2 1-1,1 0 0,-11-28 1,12 39 56,1 7 51,1-1-1,0 1 1,0-1 0,0 1 0,0-1 0,-1 1 0,1-1-1,0 1 1,0-1 0,-1 1 0,1 0 0,0-1 0,-1 1-1,1-1 1,-1 1 0,1 0 0,0 0 0,-1-1 0,1 1-1,-1 0 1,1 0 0,-1-1 0,1 1 0,-1 0 0,1 0-1,-1 0 1,0 0 0,-7-2-343,-1 3 156,7-1 167,0 1-1,1-1 1,0 0-1,-1 1 1,1 0 0,-1-1-1,1 1 1,-1 0-1,1 0 1,0-1-1,0 1 1,-1 0 0,1 0-1,0 1 1,0-1-1,0 0 1,0 0-1,0 0 1,1 1 0,-2 1-1,-14 30-217,3 9 209,2 1 1,2-1-1,1 2 1,2-1-1,1 66 0,7 99 172,-2-206-132,0 1-1,1-1 1,-1 1-1,1-1 1,0 0-1,-1 1 0,1-1 1,2 4-1,3 11 169,-5-13-133,1 1-1,-1-1 1,1 1 0,0-1 0,0 1-1,0-1 1,0 0 0,1 0-1,5 7 1,5 3 34,15 15 0,-13-15 21,17 15 50,1-2 1,68 42-1,-58-41-199,-24-13 95,0 0 0,21 22-1,1 1 205,-41-37-285,0-1 1,1 1-1,-1-1 0,1 1 1,-1-1-1,1 1 0,-1-1 1,1 1-1,-1-1 0,1 0 0,-1 1 1,1-1-1,0 0 0,-1 0 1,1 1-1,0-1 0,-1 0 1,1 0-1,0 0 0,-1 0 1,1 0-1,0 0 0,-1 0 0,1 0 1,0 0-1,-1 0 0,1 0 1,0 0-1,-1-1 0,1 1 1,-1 0-1,1 0 0,0-1 1,-1 1-1,1 0 0,-1-1 0,1 1 1,0-1-1,1-2-803,0 0 1,0 0-1,-1 0 0,1 0 1,-1 0-1,2-5 0,-1 3-215,6-12-1935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1:33.480"/>
    </inkml:context>
    <inkml:brush xml:id="br0">
      <inkml:brushProperty name="width" value="0.3" units="cm"/>
      <inkml:brushProperty name="height" value="0.6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1 77 992,'11'6'2368,"-2"-5"-2074,0 1 1,0-1-1,0 0 1,0-1-1,0 0 0,11-1 1,8-1 209,0 2-367,1-2 1,0 0-1,39-11 0,-8 5 98,20-4 389,9-1-400,-1-7 491,-71 16-677,0 2 1,0 0 0,30 1-1,42-2 213,-44 2 103,-19 0-287,0 1 0,45 5 0,36 8 198,-70-10-184,23 0 80,-41-3-120,1 1-1,26 5 1,-7 1 9,26 6-436,-28 2 560,-27-10-109,1-1 0,20 5-1,33 8-22,-46-11 30,2 0 1,-1-2 0,0 0 0,32 1-1,238-2 483,-276-3-550,170 6 54,-52 3 240,177-9-1,-282-1-294,36-4 115,-37 3-2,44 0 1,-45 3-97,45-6 0,-23 2 68,-17 2-66,97-1 51,-23 1 103,225-5 128,-321 6-306,11-1 98,25-4-1,-25 3-19,25-2 0,158 1-45,126 10-86,-243-2 337,-60-1-220,15 0-9,77 3-11,-15 1-69,-87-6 36,31 3 54,138 10-69,-61-10-75,84 2 458,-130-2-388,-8-4-15,64-2 652,-33-3-669,21 0 127,-3 0 102,-10-1 197,62 10-118,45-2 316,-107 1-609,-87-7 682,-10-3-1695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5:15.92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13 597 4160,'-10'8'8019,"7"-5"-5775,8-11-113,93-164 1734,-22 36-3069,80-108 1231,-140 225-1914,-13 16-105,0 0-1,-1 0 0,1 0 1,-1 0-1,1-1 1,2-5-1,-6 15-18,0 1-1,0-1 1,-4 11-1,0-2 64,-16 66 114,0-8-241,-11 87 0,31-153 72,-3 17 69,2 0 0,1 43 0,1-61-17,1 0 0,-1 0 1,2 0-1,-1 0 1,0 0-1,1 0 0,0-1 1,1 1-1,-1 0 0,1-1 1,0 0-1,0 1 1,1-1-1,-1-1 0,1 1 1,7 6-1,-7-8-13,0 0 1,1-1-1,-1 1 0,1-1 0,0 0 0,-1 0 0,1 0 0,0-1 0,0 0 1,0 0-1,0 0 0,0-1 0,1 1 0,-1-1 0,0 0 0,0-1 1,0 1-1,0-1 0,6-2 0,3 0 0,-1-1 0,0-1 0,0 0 0,-1-1 0,23-13 0,-22 9-39,0 0 0,-1-1 1,0 0-1,0-1 0,-1 0 0,-1-1 0,11-16 1,54-101 111,-66 112-73,-4 10-26,12-25 20,27-38-1,-8 13-142,-24 37 66,-12 20 79,-2 5-24,-6 11-27,-23 77-34,-13 24-3,-20 47-75,62-159 131,-6 10 10,1 1 0,0 0 0,1 0-1,1 1 1,-3 16 0,7-31 3,1 0 1,0 1-1,0-1 0,-1 0 1,1 0-1,0 0 1,0 0-1,0 0 0,0 0 1,0 1-1,1-1 0,-1 0 1,0 0-1,0 0 1,1 0-1,-1 0 0,1 0 1,-1 0-1,1 0 1,-1 0-1,1 0 0,0 0 1,-1 0-1,1 0 0,0 0 1,0-1-1,0 1 1,0 0-1,-1 0 0,1-1 1,0 1-1,0-1 0,0 1 1,0-1-1,0 1 1,1-1-1,-1 0 0,0 1 1,0-1-1,0 0 0,0 0 1,0 0-1,0 0 1,1 0-1,-1 0 0,0 0 1,0 0-1,0 0 1,0-1-1,0 1 0,0 0 1,0-1-1,0 1 0,2-2 1,1 0 19,1 0 1,-1 0-1,1-1 1,-1 0-1,0 0 1,0 0-1,0-1 0,0 1 1,-1-1-1,0 0 1,1 0-1,-1 0 1,4-8-1,1-4-27,0 0-1,7-24 1,-3 5 88,-3 1 1,10-65-1,-19 99-94,5-33 28,-1-1-1,-2 0 1,-1 0 0,-5-47 0,3 79-30,1 0-24,0 1 1,0-1 0,0 1-1,0-1 1,-1 1-1,1-1 1,-1 1 0,1-1-1,-1 1 1,1-1-1,-1 1 1,0-1 0,-2-1-1,3 2 22,0 1 1,0 0-1,0 0 0,0 0 0,0 0 0,0 0 1,0 0-1,0 0 0,0 0 0,0 0 0,0 0 0,0 0 1,0 0-1,0 0 0,0 0 0,0 0 0,-1 0 1,1 0-1,0 0 0,0 0 0,0 0 0,0 0 1,0 0-1,0 0 0,0 0 0,0 0 0,0 0 1,0 0-1,0 0 0,0 0 0,-1 0 0,1 0 0,0 0 1,0 0-1,0 0 0,0 0 0,0 0 0,0 0 1,0 0-1,0 0 0,0 0 0,0 0 0,0 0 1,0 0-1,0 0 0,0 0 0,0 0 0,-1 0 0,1 0 1,0 0-1,0 0 0,0 1 0,0-1 0,0 0 1,0 0-1,0 0 0,0 0 0,0 0 0,0 0 1,0 0-1,0 0 0,0 0 0,-2 4-71,0-1-1,1 1 1,-1-1-1,1 1 0,-1-1 1,1 1-1,0 0 1,-1 7-1,-1 37-45,2-32 85,0 31-15,8 81 1,-6-117 84,1-1 1,0 1 0,0 0-1,2-1 1,-1 0 0,10 19 0,-11-25-14,1 1 0,-1-1 0,1 0 0,0 0 0,0 0 1,1-1-1,-1 1 0,1-1 0,0 0 0,0 0 0,0 0 1,0 0-1,0-1 0,1 0 0,-1 0 0,1 0 0,7 2 1,9 0 29,0-1 1,0-1-1,1-1 1,-1-1-1,0-1 1,1-1-1,-1-1 1,34-8 0,-39 7-61,-1 0 1,0-2 0,-1 0-1,1 0 1,-1-1 0,0-1-1,0 0 1,15-13 0,-4-1 56,-1 0 1,-2-2-1,26-32 1,-19 16 150,37-66 0,-63 103-178,-1-1 1,0 0-1,0-1 0,0 1 1,-1 0-1,1 0 0,-1-1 1,0 1-1,1-9 0,-2 13-24,0 0-1,0 0 1,0-1-1,0 1 1,0 0-1,0 0 1,-1-1-1,1 1 1,0 0-1,0 0 1,0 0-1,0-1 1,0 1-1,0 0 1,0 0-1,-1 0 1,1-1-1,0 1 1,0 0-1,0 0 1,0 0-1,-1 0 1,1 0-1,0-1 1,0 1-1,0 0 1,-1 0-1,1 0 1,0 0-1,0 0 1,-1 0-1,1 0 1,0 0-1,0 0 1,0 0-1,-1 0 1,1 0-1,0 0 1,0 0-1,-1 0 1,1 0 0,0 0-1,0 0 1,0 0-1,-1 0 1,1 0-1,0 0 1,0 1-1,-1-1 1,1 0-1,0 0 1,0 0-1,0 0 1,0 0-1,-1 1 1,1-1-1,0 0 1,0 0-1,0 1 1,-13 9-177,2 4 177,0 1-1,0 0 1,2 1 0,-12 27 0,4-11-66,-13 24-19,-37 76-54,63-123 129,1-1-1,1 1 1,-1 0-1,1-1 0,1 1 1,-1 14-1,2-21 15,0 1 0,0-1 0,0 1 0,0-1 0,0 1 0,0-1 0,1 1 0,-1-1 0,1 1-1,0-1 1,0 0 0,0 1 0,0-1 0,0 0 0,1 0 0,-1 0 0,0 0 0,1 0 0,0 0 0,-1 0 0,1 0-1,0-1 1,0 1 0,0-1 0,0 1 0,0-1 0,4 2 0,-3-2 14,-1-1 0,1 1 0,-1-1 0,1 0 0,0 0 0,-1 0 0,1 0 0,0 0 1,-1 0-1,1-1 0,0 1 0,-1-1 0,1 0 0,-1 0 0,1 0 0,-1 0 0,3-2 0,2-1 54,0 0-1,-1-1 0,1 1 1,7-9-1,-7 5-33,1-1 0,-1 0 0,-1 0 0,0-1 0,0 0 0,-1 0 0,0 0 0,-1 0 0,5-21-1,1-8 50,6-53 0,-15 83-67,5-30 8,-3 24-25,0 0 0,-1 0 0,-1-1 1,0 1-1,-2-1 0,-2-21 0,1 30-193,0 11 26,-1 15-61,2-13 187,-14 148-270,7-67 393,-16 236 3,5-44 64,-18-3 1,34-260-136,0 1 213,-8 26 1,10-39-171,0 0 0,-1 0 1,1-1-1,-1 1 0,0 0 1,-1-1-1,1 1 0,0-1 1,-1 0-1,0 0 0,-5 5 1,7-7-44,0-1 1,-1 1-1,1 0 1,-1-1-1,1 1 1,0 0-1,-1-1 1,1 0-1,-1 1 1,1-1-1,-1 0 1,0 0-1,1 0 1,-1 0-1,1 0 1,-3 0-1,-27-9 62,24 6-52,-10-3-12,1-1-1,0 0 0,0-2 0,1 0 0,0-1 0,0 0 0,1-1 1,1 0-1,-16-18 0,21 21-15,1 0 1,0-1 0,1 0-1,0-1 1,0 1-1,1-1 1,0 0 0,1 0-1,0-1 1,0 1-1,2-1 1,-1 0-1,1 0 1,0 0 0,1 0-1,1-16 1,1 15 27,1-1 1,0 1-1,1 0 0,0 0 1,1 0-1,0 0 0,1 0 1,0 1-1,1 0 1,0 0-1,1 1 0,0-1 1,14-13-1,6-4 83,2 2-1,1 2 1,0 0 0,2 2-1,45-23 1,-26 15-36,-15 9-131,52-22 1,-86 42-137,2 0 142,0-1 1,0 1-1,0 0 1,6-2-1,-8 3-223,-1 0-1,0 0 0,1 0 1,-1 0-1,1 1 1,-1-1-1,0 0 0,1 1 1,-1-1-1,0 0 1,0 1-1,1 0 0,-1-1 1,0 1-1,0 0 0,0-1 1,0 1-1,2 1 1,10 10-2577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1:36.141"/>
    </inkml:context>
    <inkml:brush xml:id="br0">
      <inkml:brushProperty name="width" value="0.3" units="cm"/>
      <inkml:brushProperty name="height" value="0.6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0 34 1472,'0'0'27,"0"0"1,1 1-1,-1-1 0,0 0 1,0 1-1,0-1 0,1 0 1,-1 1-1,0-1 1,0 0-1,1 1 0,-1-1 1,0 0-1,1 0 0,-1 1 1,0-1-1,1 0 0,-1 0 1,0 0-1,1 0 1,-1 1-1,0-1 0,1 0 1,-1 0-1,1 0 0,-1 0 1,0 0-1,1 0 0,-1 0 1,1 0-1,-1 0 0,0 0 1,1 0-1,-1 0 1,13-3 1889,8 2-1002,-14 0-672,1 1 0,-1 0 0,14 2 0,-13-1-40,0-1-1,-1 1 0,11-2 0,-12 1-70,1 0 1,-1 0 0,1 0 0,0 1 0,8 2 0,-7-1-78,1-1 0,-1 0 0,1 0 0,14-1 0,-11 0 32,22 2-1,53 5 546,-56-6-390,56-2 658,-27-1-562,-32 1-179,36-6 0,-36 3-113,35-1 0,-43 5-44,36 0 112,69-8 0,-88 4 121,48 2 1,-10 1-131,-11 0-96,30-3 355,32 0-257,-14 0 111,58-2-49,-60 4-114,115 1 125,-123 2 24,-12 6-202,-36-2 60,-11 1-69,-26-3 40,26 0 0,119 7 88,-94-4-226,109-1 590,-33-2-447,6 1 68,-70-2-99,17 1-8,-44 1 8,1-3 0,63-5 0,-93 3 155,40 3 0,-6 1 31,118-9 405,-113 3-429,47-2-88,-63 6-133,-3 0 19,53-6 1,-41 0 100,77 5 1,-56 1-94,3 0-114,70-1 342,-80-2-230,35-1 17,-94 3 10,1 0 0,12 2 0,-13-1 0,0 0 0,15-2 0,137-11 197,36 7-202,-77 3 47,353 0 175,-249 4-119,-204-2-2119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2:43.92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8 218 2656,'0'0'108,"0"1"1,0-1-1,0 0 1,0 0 0,0 1-1,0-1 1,0 0-1,0 1 1,0-1-1,0 0 1,0 0-1,0 1 1,0-1-1,0 0 1,0 0-1,0 1 1,0-1-1,0 0 1,1 0-1,-1 1 1,0-1-1,0 0 1,0 0 0,1 0-1,-1 1 1,0-1-1,0 0 1,0 0-1,1 0 1,-1 0-1,0 1 1,0-1-1,1 0 1,-1 0-1,0 0 1,0 0-1,1 0 1,-1 0-1,0 0 1,1 0-1,-1 0 1,0 0-1,0 0 1,1 0 0,-1 0-1,0 0 1,1 0-1,-1 0 1,0 0-1,0 0 1,1 0-1,-1-1 1,0 1-1,0 0 1,1 0-1,-1 0 1,20-13 1464,-13 7-1167,8-5 1,-1 0 0,0-1-1,24-27 1,-8 7 83,-10 8-255,-15 18-202,1-1 0,-1 1 0,1 1 0,0-1-1,8-5 1,-4 6-81,-10 5 46,0 0 0,1 0 0,-1 0 0,0 0-1,0-1 1,0 1 0,0 0 0,0 0 0,0 0-1,0 0 1,1 0 0,-1 0 0,0 0-1,0 0 1,0 0 0,0 0 0,0 1 0,0-1-1,0 0 1,1 0 0,-1 0 0,0 0 0,0 0-1,0 0 1,0 0 0,0 0 0,0 0-1,0 0 1,0 0 0,0 0 0,1 0 0,-1 0-1,0 1 1,0-1 0,0 0 0,0 0 0,0 0-1,0 0 1,0 0 0,0 0 0,-5 21 12,-1-9-18,0 1-1,0-1 1,-16 21-1,1 0-47,4-3 107,2 0 0,2 1 1,1 1-1,-13 49 0,-14 136 29,1 29 117,37-236-76,1 0-1,1 13 1,0 1 280,-1-23 180,-1 20-997,-5-20 892,6-1-465,0 0 0,0 0 0,0 0 0,0 1 0,0-1 0,0 0 0,0 0 0,0 0 0,0 0 0,0 0 0,0 0 0,0 0 0,0 0 0,0 0 0,1 0 0,-1 0 0,0 0 0,0 0 0,0 0 0,0 0 0,0 0 0,0 0 0,0 0 0,0 0 0,0 0 0,0 0 0,0 0 0,0 0 0,0 0 0,0 1 0,0-1 0,0 0 0,0 0 0,0 0 0,0 0 0,0 0 0,0 0 0,0 0 1,0 0-1,0 0 0,0 0 0,1 0 389,-1-9 64,-1-12-151,0 12-319,1 0-1,1 0 1,1-16-1,5-3 89,13-68 60,3-48-8,-10 69-272,12-58 28,-20 115 104,0 1 1,1 0-1,1 0 0,1 0 0,11-19 0,-11 24-1,1 1 0,0 0 0,0 1 0,1 0 0,21-16 0,61-36-238,-63 45 250,-4 3-110,1 1 0,48-17 0,-69 29 94,11-5 17,24-5-1,-38 11-25,0 0-1,0-1 1,0 1 0,0 0 0,0 0 0,0 0-1,0 0 1,0 1 0,0-1 0,0 0-1,0 1 1,0-1 0,0 1 0,0 0 0,0 0-1,0 0 1,2 2 0,-1-1 0,-1 0 0,1 0 0,-1 1 0,0-1 0,1 1-1,-2-1 1,1 1 0,0 0 0,0 0 0,1 3 0,-1 1 17,1 0 0,-1 0 1,0 0-1,-1 1 0,1-1 0,-2 0 0,1 0 0,-1 1 0,0 10 1,-3-6 18,0 0 1,0 0 0,-10 22 0,3-8-63,5-14 86,-1 1 1,0-1-1,0 0 1,-2 0-1,1 0 1,-2-1-1,1-1 1,-1 1-1,-1-1 1,0-1 0,-13 10-1,2-4 31,0-1 0,-2-1 0,0-1 0,0-1 0,-25 8 0,-44 21-51,1-1 152,87-38-160,0 1 0,1-1-1,-1 1 0,0-1 0,0-1 1,-7 2-1,59 35-1259,-32-21 1127,-1 0 0,25 35 1,6 6-57,-40-50 213,-3-4 26,-1 0 1,1 0-1,0 0 1,0-1-1,4 4 1,4 4 668,-10-8-472,0-1-1,0 0 1,0 0 0,0 0 0,0 0 0,0 0 0,1 0-1,-1 0 1,0 0 0,1 0 0,-1 0 0,2 0 0,31 12-67,-27-11-171,0 1 1,0 0-1,10 6 1,-4-2-66,10-1 109,-21-6-61,1 0 0,-1 1 0,1 0 1,-1-1-1,1 1 0,-1 0 0,0 0 1,1 0-1,2 3 0,-2-3-3,-2 0-1,-1 0 1,1-1-1,0 1 0,0-1 0,0 0 0,0 1 0,0-1 0,0 0 0,-1 0 0,1 1 0,0-1 0,0 0 0,2 0 0,9 2-13,-7-1-40,-3-1 43,0 0 1,0 1 0,-1-1 0,1 0-1,0 1 1,-1-1 0,1 1-1,-1 0 1,1-1 0,0 1-1,1 1 1,-2-1 201,1-1-192,0 1 0,0-1 0,-1 0 0,1 1 0,0-1-1,0 1 1,0 0 0,-1 0 0,1 0 0,0-1 0,-1 1 0,4 3 0,-4-3 0,1 0 1,-1 0-1,1 0 1,-1 0-1,1 0 1,0 0-1,-1-1 1,1 1-1,0 0 1,-1-1-1,1 0 1,3 1-1,43-6 790,-46 4-773,0 1-1,0-1 1,0 0 0,0 0 0,0 0 0,0 0 0,-1 0 0,1 0 0,0 0-1,-1-1 1,3-1 0,14-10-1,-16 12-13,0 0 0,0 0 0,0 0-1,0-1 1,0 1 0,0-1 0,-1 1-1,1-1 1,0 0 0,-1 0-1,0 1 1,1-1 0,-1 0 0,1-3-1,10-11 144,-11 13-116,0 0 1,0 0-1,0 0 0,0 0 1,0-1-1,-1 1 0,1 0 0,-1 0 1,0-1-1,0 1 0,-1-4 1,3-15-107,-1 18 74,-1 2-9,0 1 0,1 0 0,-1 0-1,0-1 1,0 1 0,0 0-1,0-1 1,0 1 0,0 0 0,0 0-1,0-1 1,-1 1 0,1 0 0,-1-3-1,0-2 32,1 5-32,0 0 0,0 0 0,0 0 0,0 0 0,0 0 0,0 0 0,0 0 0,-1 0-1,1 0 1,0 0 0,-1 0 0,1 1 0,-1-2 0,-2-4-100,3 5 88,0 1 1,0 0-1,0-1 1,-1 1-1,1 0 1,0-1 0,0 1-1,0 0 1,0-1-1,0 1 1,-1 0-1,1 0 1,0-1-1,0 1 1,-1 0-1,1 0 1,0 0 0,0-1-1,-1 1 1,1 0-1,0 0 1,-1 0-1,0 0-29,0 0 1,0 1-1,1-1 0,-1 1 0,0 0 0,0-1 0,1 1 0,-1 0 0,0-1 1,1 1-1,-1 0 0,1 0 0,-2 1 0,-35 43-438,24-23 586,-5 6-312,11-17 361,6-10-134,1 0 0,-1 1 0,0-1 0,1 0 1,-1 0-1,0 0 0,0 0 0,0 0 0,1-1 1,-3 2-1,-8 13-277,9-10 22,2 10 159,1-11 75,0 1 0,0-1 0,1 0 0,-1 0 0,1 1 0,0-1-1,0 0 1,0-1 0,1 1 0,3 4 0,-3-4 44,1-1-1,-1 0 1,0 0 0,1 0 0,0 0-1,0-1 1,0 1 0,0-1 0,0 0-1,5 1 1,-3 0 55,-1-2-50,-1 1 1,1-1-1,0 0 1,0 0-1,0-1 0,0 1 1,0-1-1,0 0 1,-1-1-1,1 1 1,0-1-1,0 0 1,0 0-1,0 0 1,-1-1-1,1 0 1,-1 0-1,8-4 0,62-26 309,1-13 106,-74 45-447,3-4 20,1 1 1,-1-1-1,0-1 1,0 1 0,0 0-1,-1-1 1,5-7-1,11-14 44,-15 22-109,-3 2 14,1 1 0,-1-1 0,0 1 0,1-1 0,-1 1-1,0-1 1,0 0 0,0 0 0,0 1 0,0-1 0,-1 0 0,1 0 0,-1 0 0,1-3-1,-6 15-1414,-1 13 1206,6-19 190,-2 6-54,1 0 0,1 0-1,1 20 1,-1-27 96,1 1-1,0 0 1,0-1-1,0 1 1,1-1-1,-1 1 0,1-1 1,-1 0-1,1 0 1,0 1-1,1-1 1,-1-1-1,0 1 1,5 4-1,-3-4 73,1 0 1,-1 0-1,1 0 0,0 0 0,0-1 1,0 0-1,0 0 0,0 0 0,1-1 1,-1 1-1,1-1 0,-1 0 0,1-1 1,-1 0-1,1 0 0,-1 0 0,1 0 1,-1-1-1,1 0 0,-1 0 0,0 0 1,1-1-1,-1 0 0,0 0 0,0 0 1,0 0-1,0-1 0,7-5 0,10-11-47,-1 0 0,-1-1-1,23-28 1,-36 39-108,2-3-73,-5 7-671,-3 21 408,-2 16 195,-1 1 0,-9 40 0,-21 62 128,13-59 74,4-13 326,-3-1 0,-49 115 0,65-171-197,-1 0 1,0 0-1,0 0 0,-1 0 0,0-1 0,0 0 0,0 1 0,0-1 0,-10 7 0,14-11-93,-1-1 0,0 1-1,0-1 1,0 0 0,0 1 0,0-1-1,0 0 1,0 1 0,0-1-1,0 0 1,0 0 0,0 0 0,1 0-1,-1 0 1,0 0 0,0 0 0,0 0-1,0-1 1,0 1 0,0 0 0,0 0-1,0-1 1,0 1 0,0-1 0,0 1-1,0-1 1,1 1 0,-1-1 0,0 1-1,0-1 1,1 0 0,-1 1 0,0-1-1,0-1 1,-1-1-18,0 1-1,0-1 0,0 0 1,1-1-1,-1 1 1,1 0-1,0 0 1,-1-4-1,1 2 15,0-1 0,0 1 0,1-1 0,0 1 0,0-1-1,1-5 1,0-13 17,-1 17-34,1 0-1,0 0 1,1 0-1,-1 0 1,1 1-1,1-1 1,-1 1-1,4-7 1,4-5-119,20-29 0,59-62 96,-63 81 48,-14 15 66,18-14 1,7-8 2,-7 3 6,-2-1 0,26-41-1,40-80-495,-88 145 352,0 0 0,0 0 0,1 0 0,0 0 0,1 1 0,0 1 0,0-1 0,1 1 0,-1 1 0,2-1 0,-1 1 0,1 1 0,-1 0 0,2 0 0,-1 1 0,15-4 0,-21 8 25,0-1 1,0 1 0,0 0-1,0 0 1,0 0-1,0 0 1,0 1 0,0 0-1,0-1 1,0 2-1,-1-1 1,1 0 0,0 1-1,-1-1 1,1 1-1,-1 0 1,1 0 0,-1 1-1,0-1 1,0 1 0,0 0-1,0-1 1,0 1-1,3 6 1,-2-4 7,0 1 0,-1-1 0,0 1-1,0-1 1,-1 1 0,0 0 0,0 0 0,0 0 0,0 1 0,-1-1 0,0 0-1,-1 1 1,1-1 0,-2 12 0,-1-4 88,-2 0 1,0 0-1,0-1 1,-2 0-1,1 1 0,-11 15 1,5-8 135,3-14 26,9-7-201,-1 0-1,0 1 1,0-1 0,0 0-1,0 0 1,0 0 0,0 0-1,0 0 1,0 0 0,0 0-1,0 0 1,0 0 0,0 0-1,0 0 1,0 0-1,0 0 1,0 0 0,0 0-1,0 0 1,0 1 0,0-1-1,0 0 1,0 0 0,0 0-1,0 0 1,0 0-1,0 0 1,0 0 0,0 0-1,0 0 1,0 0 0,0 0-1,0 0 1,0 0 0,0 1-1,0-1 1,0 0-1,0 0 1,0 0 0,9-9 168,186-128-469,-153 103 93,-28 22 36,0 1 0,29-18 0,-43 28 116,1 1-1,0-1 1,0 1 0,0-1-1,0 1 1,0-1-1,0 1 1,0 0 0,0 0-1,0-1 1,0 1-1,0 0 1,0 0 0,0 0-1,0 0 1,0 0-1,0 0 1,0 1 0,0-1-1,0 0 1,0 0-1,2 2 1,-2-1 6,0-1 0,0 1 0,0 0 0,0 1-1,0-1 1,0 0 0,0 0 0,0 0 0,0 1 0,-1-1 0,1 0 0,-1 1-1,1-1 1,0 2 0,1 6 0,-1 0 0,0 0-1,0 0 1,-1 10-1,0-16 25,5 95-291,-5-92 321,1-1-1,0 0 1,0 0-1,0 0 1,1 0-1,0 0 1,0 0-1,0 0 0,0 0 1,1-1-1,3 5 1,-5-8-2,-1 0 1,1 0-1,0 0 0,0-1 1,0 1-1,0 0 1,0-1-1,1 1 1,-1-1-1,0 1 1,0-1-1,0 1 0,0-1 1,1 0-1,-1 0 1,0 0-1,0 0 1,0 1-1,1-1 0,-1-1 1,0 1-1,0 0 1,1 0-1,-1 0 1,0-1-1,0 1 0,0-1 1,0 1-1,0-1 1,2 0-1,7-4 123,-1 0 0,15-11 0,-13 8-54,12-7-12,-1-2 0,0-1 0,22-23 0,-25 15-353,-15 17-156,-10 13-115,-8 26-216,13-28 741,-1 1 0,1 0-1,0 0 1,0 0-1,0 0 1,0 1-1,0-1 1,1 0 0,-1 0-1,1 0 1,0 1-1,0-1 1,0 0-1,0 0 1,1 0 0,-1 1-1,1-1 1,0 0-1,0 0 1,2 5-1,-2-6 15,1 1-1,-1-1 0,1 0 0,0 0 1,0 0-1,-1 0 0,1 0 0,0 0 1,1-1-1,-1 1 0,0-1 0,0 1 1,4 1-1,0-1 31,-1 1 0,1-1 0,0 0 1,11 3-1,-8-4 79,1-1-1,-1 0 1,0 0 0,0 0 0,16-4 0,45-14 488,-48 11-586,-10 4 26,0-1 0,-1 0 0,0-1-1,0 0 1,0-1 0,12-9 0,-19 12-17,0 1 0,-1-1-1,1 0 1,-1 0 0,0-1 0,0 1 0,0-1 0,-1 0 0,1 0-1,-1 1 1,0-2 0,0 1 0,0 0 0,0 0 0,-1-1 0,0 1-1,0 0 1,0-1 0,0-8 0,-1 10-48,0 1 0,0-1 0,0 1 0,-1-1 0,0 1 0,1-1 1,-1 1-1,0 0 0,0-1 0,0 1 0,0 0 0,-1 0 0,1 0 0,-4-4 0,2 3 8,0 0 0,0 0-1,-1 0 1,1 0 0,-1 1 0,0 0 0,1 0 0,-6-2-1,2 1-21,-1 0-1,0 1 0,0 0 1,0 0-1,0 1 1,0 0-1,0 1 0,-15 0 1,14 1-29,0 1 0,0 0 0,1 1-1,-1 0 1,0 0 0,1 1 0,0 0 0,0 0 0,-11 8 0,1 1 91,0 2-1,-20 21 0,38-35 0,-1-1-1,1 0 1,0 0-1,0 0 0,0 0 1,0 0-1,0 0 1,0 1-1,0-1 0,-1 0 1,1 0-1,0 0 1,0 0-1,0 0 0,0 0 1,-1 0-1,1 0 1,0 0-1,0 0 0,0 0 1,0 0-1,-1 0 1,1 0-1,0 0 0,0 0 1,0 0-1,0 0 1,-1 0-1,1 0 1,0 0-1,0 0 0,0 0 1,0 0-1,0 0 1,-1 0-1,1 0 0,0 0 1,-2-1 114,-5-4-2,6 3-125,3 5-51,-2-2-17,57-10-399,2-1 585,-29 4-116,5 4-11,-27 2 0,-1-1 0,1 1 0,7-3 0,-3 1-23,0-1-1,0 2 1,1 0-1,20 0 0,-19 2 14,-5-2 8,0 0 0,13-2-1,17-2 128,-3 2-93,-32 3-27,-1 0 0,1-1 1,-1 0-1,0 0 0,0 0 1,0 0-1,1-1 0,-1 1 1,0-1-1,3-2 0,7-3 166,-10 4-164,1 1 0,-1-1 0,0 0 1,0 0-1,-1 0 0,1 0 0,0-1 0,2-3 0,10-20 182,-1-1-1,18-47 1,-20 44-122,2 1 1,20-35-1,18-14-103,25-37-99,-71 105 147,-1 0 0,0-1 0,0 1 0,3-16-1,-6 21-69,-1 1 0,0-1 0,0 0-1,-1 0 1,1 1 0,-1-1 0,0 0-1,-1 0 1,0 0 0,0 1 0,-2-9-1,3 13 43,0 0-1,-1 1 0,1-1 1,0 1-1,-1-1 0,1 0 1,0 1-1,-1-1 0,1 1 1,-1-1-1,1 1 0,-1-1 1,1 1-1,-1 0 0,1-1 1,-1 1-1,1 0 0,-1-1 1,0 1-1,1 0 0,-1-1 1,1 1-1,-1 0 0,0 0 1,-1 0-1,1 0-12,-1 0 0,0 0 0,0 0 0,0 1-1,1-1 1,-1 0 0,0 1 0,0 0 0,-2 1 0,-2 1-22,0 0 1,0 1 0,1 0 0,-7 5-1,1 1-19,1 0-1,0 0 1,0 1-1,1 0 1,0 1-1,1-1 1,0 2-1,-7 15 1,9-14 56,1-1 0,0 1 0,1 0 0,-3 20 0,4-9-104,4 50 0,0-26 253,6 82-281,1 2 388,-7-123-241,0 0 0,0 0 0,3 11 0,-2-12 7,0 1-1,1 20 1,-3-29 15,0 0 0,0 0 0,0 0-1,0 1 1,0-1 0,0 0 0,0 0 0,0 0 0,0 0 0,1 1 0,-1-1 0,0 0 0,1 0 0,-1 0-1,1 0 1,0 0 0,-1 0 0,1 0 0,0 0 0,-1 0 0,1 0 0,0-1 0,0 1 0,0 0 0,0 0 0,0-1-1,0 1 1,0 0 0,0-1 0,0 1 0,0-1 0,0 0 0,0 1 0,0-1 0,0 0 0,1 1 0,0-1-1,3 0 27,0-1-1,0 1 1,-1-1-1,1 0 1,0 0-1,-1 0 1,8-4-1,8 1-16,-17 4-19,1-1-1,-1 0 1,1 0-1,-1 0 1,5-2-1,12-9 113,29-22 0,1-1-242,-31 23-21,-5 2 70,0 2 1,0-1 0,1 2 0,24-10 0,-37 17 31,0 0 0,0-1 1,0 1-1,0 0 0,1 0 1,-1 0-1,0 0 0,0 0 1,0 1-1,0-1 0,0 0 0,0 1 1,0 0-1,0-1 0,3 3 1,2 1 13,-1 0 1,13 11 0,-15-12 47,0 1 0,0-1-1,1 0 1,-1 0 0,10 4 0,-14-7 4,1 0-1,-1 0 1,0 1 0,1-1 0,-1 0 0,0 0 0,1 0 0,-1 0-1,0 0 1,0 0 0,1 0 0,-1 0 0,0 0 0,1 0 0,-1 0-1,0 0 1,1 0 0,-1-1 0,0 1 0,0 0 0,1 0 0,-1 0-1,0 0 1,1 0 0,-1-1 0,0 1 0,0 0 0,1 0-1,-1 0 1,0-1 0,2-10 284,-2 9-310,-1 0 1,1 0-1,-1 0 0,1 0 0,-1 0 1,0 0-1,0 0 0,0 0 1,0 1-1,0-1 0,-2-3 0,1 3-33,1 1-1,-1-1 0,0 1 0,1 0 1,-1 0-1,0 0 0,0 0 1,1 0-1,-1 0 0,0 0 0,0 0 1,0 1-1,0-1 0,0 1 0,-1-1 1,1 1-1,0 0 0,0 0 1,0 0-1,0 0 0,0 0 0,0 0 1,0 1-1,0-1 0,0 1 0,0 0 1,0-1-1,0 1 0,0 0 1,0 0-1,-3 2 0,-4 4-47,0 0 0,0 0 1,0 1-1,-12 15 0,4-5-49,15-16 109,-7 6-32,1 0 1,1 0-1,-1 1 1,1 0-1,0 0 1,1 0-1,-10 21 1,16-28 53,-1-1 1,1 1 0,-1 0-1,1 0 1,-1 0-1,1-1 1,0 1 0,0 0-1,0 0 1,0 0 0,0 0-1,1-1 1,-1 1-1,1 0 1,-1 0 0,1-1-1,-1 1 1,1 0-1,0-1 1,0 1 0,0 0-1,0-1 1,0 1 0,0-1-1,0 0 1,0 1-1,1-1 1,-1 0 0,0 0-1,1 1 1,-1-1-1,1 0 1,0-1 0,-1 1-1,1 0 1,2 0 0,2 2 65,0-1 0,0 0 1,0-1-1,0 0 1,1 0-1,-1 0 1,1 0-1,-1-1 1,9-1-1,-9 0-45,0 0 0,0 0 0,1-1 0,-1 0 0,0 0 0,-1 0 0,1-1 0,7-4-1,-3 1 66,-1-1 1,0-1-1,13-12 0,-17 14-68,0 1 0,-1-1 0,0 0-1,0 0 1,0-1 0,-1 1 0,4-11 0,13-50 39,-18 60-35,46-281-57,-36 202 44,-7 39-56,-2 0 1,-2 0 0,-5-51-1,4 93 14,0 1-36,-1-1 0,1 0 1,-1 1-1,0-1 0,0 1 0,0-1 0,-1 1 1,-3-7-1,5 11 50,0-1 1,0 1 0,0 0-1,0 0 1,0 0 0,0 0-1,0-1 1,0 1-1,0 0 1,-1 0 0,1 0-1,0 0 1,0 0 0,0-1-1,0 1 1,-1 0 0,1 0-1,0 0 1,0 0-1,0 0 1,0 0 0,-1 0-1,1 0 1,0 0 0,0 0-1,0 0 1,-1 0-1,1 0 1,0 0 0,0 0-1,0 0 1,0 0 0,-1 0-1,1 0 1,-6 6-278,-2 12-22,-10 35 19,10-31 237,0 1-1,2 0 0,0 0 1,-3 32-1,5 140-4,7-153 70,1-1 1,17 70-1,-20-104 23,8 25 30,13 35 0,-19-58-13,1-1-1,0 0 1,0 0-1,1 0 1,0 0 0,1-1-1,-1 0 1,1 0 0,9 7-1,-13-12-7,0-1-1,0 1 0,1-1 0,-1 0 0,0 0 1,1 0-1,-1 0 0,1-1 0,-1 1 1,1-1-1,-1 1 0,1-1 0,-1 0 0,1 0 1,0 0-1,-1 0 0,1 0 0,-1-1 0,1 1 1,-1-1-1,1 1 0,-1-1 0,1 0 0,-1 0 1,4-2-1,-1 0 22,1-1-1,-1 1 1,0-1 0,0 0-1,-1 0 1,1 0 0,-1-1 0,0 0-1,7-8 1,0-8-34,-1 0 0,13-35 0,7-15-497,-6 116-666,-13-19 1082,7 29 0,-15-45 45,-1 0 0,0 0 0,-1 0 0,0 0 0,-1 0 0,0 15 0,-2-11-45,2-6 96,-1 0 0,0 0 1,0 0-1,-1-1 0,0 1 0,0 0 0,-1-1 1,0 0-1,-4 9 0,6-14 6,0-1 0,0 1 0,0-1 0,0 0 0,0 1 0,0-1 0,0 0 0,0 0 0,-1 1 0,1-1 0,0 0 0,-1 0 0,1-1 0,-1 1 0,1 0 0,-1 0 0,1-1 0,-1 1 0,0-1 0,1 1 0,-1-1 0,0 0 0,1 1 0,-1-1 0,0 0 0,1 0 0,-1 0 0,0-1 0,0 1 0,1 0 0,-3-1 0,-11-3-2,1 0-1,-1-1 1,1 0 0,0-1 0,0 0-1,-23-16 1,10 2-158,18 10-149,9 10 255,0 0 1,0 0-1,0 0 0,0 0 1,0 0-1,0 0 0,0 0 1,0-1-1,0 1 1,0 0-1,0 0 0,0 0 1,0 0-1,0 0 1,0 0-1,-1 0 0,1 0 1,0 0-1,0 0 0,0 0 1,0 0-1,0 0 1,0 0-1,0 0 0,0 0 1,0-1-1,0 1 1,0 0-1,0 0 0,0 0 1,1 0-1,-1 0 1,0 0-1,0 0 0,0 0 1,0 0-1,0 0 0,0 0 1,0 0-1,0 0 1,0 0-1,0 0 0,0 0 1,0 0-1,0 0 1,0 0-1,0 0 0,0-1 1,0 1-1,0 0 0,0 0 1,0 0-1,0 0 1,0 0-1,1 0 0,-1 0 1,0 0-1,0 0 1,0 0-1,0 0 0,0 0 1,0 0-1,0 0 0,0 0 1,0 0-1,0 0 1,0 0-1,0 0 0,0 0 1,20 9-687,3 1 913,14-2 99,1-1 0,-1-2 0,1-2 0,55-1 0,-68-3-246,-1 0 0,1-2 0,0-1 0,-1-1 0,0 0 0,0-2 0,34-15 0,-49 18-178,0-1 1,0 0 0,-1 0 0,0-1 0,0 0-1,0-1 1,10-11 0,-13 13-408,0-1-1,-1 0 1,0-1 0,0 1-1,0 0 1,4-15-1,3-19-2959,2 1 1103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2:22.78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174 9 1248,'1'0'24,"-1"-1"4,0 1 1,0-1-1,0 1 0,1-1 1,-1 1-1,0 0 1,1-1-1,-1 1 1,0-1-1,1 1 0,-1 0 1,0-1-1,1 1 1,-1 0-1,6-2 4407,-5 2-3793,0 0 1,1 1-1,-1-1 1,1 0-1,-1 1 0,0-1 1,1 1-1,1 1 0,-2 2-520,1 1 0,-1-1-1,-1 1 1,1-1 0,-1 1-1,1-1 1,-1 1 0,-1 0 0,1-1-1,-2 8 1,-2 7 216,-9 22 0,4-10 21,-52 263 339,21-86-335,34-172-224,3-20-56,-1 1 1,-6 18-1,1-7 166,5-15-186,-1 0 0,0-1 0,-7 14 1,6-6 71,5-19-125,1 0-1,0 1 1,0-1-1,-1 0 1,1 1-1,-1-1 0,1 0 1,-1 1-1,1-1 1,-1 0-1,0 0 1,0 0-1,1 0 0,-3 2 1,3-2-2,0-1 0,0 0 0,-1 0 1,1 1-1,0-1 0,0 0 0,0 0 1,0 0-1,0 1 0,0-1 0,0 0 0,0 0 1,0 1-1,0-1 0,0 0 0,1 0 1,-1 1-1,0-1 0,0 0 0,0 0 0,0 0 1,0 1-1,0-1 0,0 0 0,1 0 0,-1 0 1,0 0-1,0 1 0,0-1 0,0 0 1,1 0-1,-1 0 0,0 0 0,0 0 0,0 1 1,1-1-1,-1 0 0,0 0 0,0 0 0,0 0 1,1 0-1,-1 0 0,0 0 0,0 0 1,1 0-1,14 6 94,2-3-118,0-1 0,-1 0 0,1-1 0,0-1 0,33-5 0,-30 4-5,0 0 0,21 3 0,0-1-119,319-1 2113,-363-4-1944,-7-4-7403,9 8 7280,-4-5-2242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2:25.51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152 287 2144,'3'-1'161,"-3"1"-143,0 0 1,0 0-1,0 0 0,1 0 1,-1 0-1,0 0 1,0 0-1,0 0 0,0 0 1,1 0-1,-1 0 0,0 0 1,0-1-1,0 1 1,0 0-1,0 0 0,1 0 1,-1 0-1,0 0 0,0 0 1,0 0-1,0-1 1,0 1-1,0 0 0,1 0 1,-1 0-1,0 0 0,0-1 1,0 1-1,0 0 0,0 0 1,0 0-1,0 0 1,0-1-1,0 1 0,0 0 1,-1-6 4721,0 2-2796,-1 3-1787,2 0-118,0 1-1,0 0 0,0-1 1,-1 1-1,1 0 1,0-1-1,0 1 0,0 0 1,-1-1-1,1 1 0,0 0 1,-1 0-1,1-1 0,0 1 1,-1 0-1,1 0 0,0 0 1,-1-1-1,1 1 1,0 0-1,-1 0 0,1 0 1,0 0-1,-1 0 0,1 0 1,-1 0-1,1 0 0,0 0 1,-1 0-1,1 0 0,0 0 1,-1 0-1,1 0 1,-1 0-1,1 0 0,0 0 1,-1 0-1,0 1 0,-34-5 1205,-31 29-262,64-24-969,-1 0 0,1 0 0,-1 0 0,1 1 0,0-1 0,0 1-1,0-1 1,0 1 0,0 0 0,0 0 0,0-1 0,1 1 0,-1 1 0,1-1-1,-1 0 1,1 0 0,0 0 0,0 1 0,0-1 0,0 1 0,0-1 0,0 1-1,1-1 1,-1 4 0,1 0 43,0 0-1,0 0 1,0 1-1,1-1 1,0 0 0,0 0-1,1 0 1,-1 0-1,4 8 1,1 0 34,1 1 0,14 22 0,-18-32-49,0 0 0,1-1 1,0 1-1,0-1 0,0 0 0,0 0 0,0 0 1,1-1-1,0 0 0,9 6 0,-8-7 14,0 0 0,0-1 0,0 1-1,0-1 1,0-1 0,0 1 0,0-1 0,8 0 0,50-8 259,-62 8-295,113-28 125,-67 15 274,-43 11-363,0 1 1,1-1-1,-1-1 0,0 1 1,0-1-1,-1 1 0,1-1 0,0-1 1,-1 1-1,0-1 0,0 1 1,5-6-1,-8 7-38,0 1 1,0-1-1,0 0 1,0 1-1,0-1 1,0 0 0,0 0-1,-1 1 1,1-1-1,-1 0 1,1 0-1,-1 0 1,0 0-1,0 0 1,0 0-1,0 0 1,0 0-1,0 0 1,0 0-1,-1 0 1,1 0-1,-1 1 1,1-1 0,-1 0-1,0 0 1,1 0-1,-1 1 1,0-1-1,0 0 1,-1 1-1,1-1 1,0 1-1,0-1 1,-1 1-1,1 0 1,-4-3-1,0 0-4,0 1-1,0-1 1,0 1-1,-10-5 0,-3-1 23,-45-18 179,53 22-287,-1 2 0,1-1-1,-1 1 1,0 1 0,-15-2-1,5 1-65,1-1 215,11 2-79,0 1 0,0-1 0,0 1-1,0 1 1,0-1 0,0 2 0,-1-1-1,-13 4 1,-6 0-87,74-7 35,0-1-1,82-20 0,59-36 201,-154 46-44,0 0 0,-2-2 0,47-33 0,-72 45-2,-5 4-96,1 0 0,-1-1 0,0 1 1,1 0-1,-1 0 0,0-1 0,0 1 1,1 0-1,-1 0 0,0-1 0,1 1 0,-1 0 1,1 0-1,-1 0 0,0 0 0,1-1 0,-1 1 1,0 0-1,1 0 0,-1 0 0,1 0 1,0 0-1,0 15-189,-7 50-110,3-36 210,2-24 68,-1 12-2,0 0 0,1 0 1,1-1-1,1 1 0,4 30 0,-5-46 9,2 7 35,0 1 0,1-1 0,0 1-1,7 14 1,-9-21 14,0-1 1,-1 1-1,1-1 1,0 1-1,1-1 1,-1 0-1,0 1 1,0-1-1,0 0 1,1 0-1,-1 0 1,1 0-1,-1 0 1,1 0-1,-1-1 1,1 1-1,-1 0 1,1-1-1,0 1 1,-1-1-1,1 0 1,0 1-1,-1-1 1,1 0-1,0 0 1,0 0-1,-1 0 1,1-1-1,0 1 1,-1 0-1,1-1 1,2 0-1,0 0 20,1-1 0,0 0 0,-1 0 0,1-1 0,-1 1 0,0-1-1,0 0 1,0 0 0,6-6 0,-1-1-8,-1 0-1,10-16 1,-16 23-44,-1 0 0,1 0 0,-1 0-1,0 0 1,1-7 0,-2 8-5,1 0-1,-1 0 0,1 0 0,0 0 0,-1 0 0,1 0 1,0 0-1,0 0 0,2-2 0,-3 3-3,1 1-1,-1 0 0,0 0 1,0-1-1,0 1 1,0 0-1,0 0 0,0-1 1,1 1-1,-1 0 1,0 0-1,0-1 1,0 1-1,0 0 0,0-1 1,0 1-1,0 0 1,0 0-1,0-1 1,0 1-1,0 0 0,-1-1 1,1 1-1,0 0 1,0 0-1,0-1 1,0 1-1,-1-1-207,3 6 67,20 41 150,2-1-133,-19-37 150,0 0 0,1-1 0,0 1 0,0-1-1,1 0 1,0-1 0,0 0 0,1 0 0,9 6 0,-14-10 11,1-1 0,-1 1 0,1-1 0,-1 0 0,1 0 0,-1 0 0,1 0 0,0 0 0,-1-1 0,6 1 0,38-5 367,-40 3-379,7-1 18,-1 0 1,0 0-1,0-2 1,0 1-1,0-2 1,-1 0-1,0 0 0,0-1 1,18-12-1,-21 10 29,0 0-1,-1 0 0,-1-1 1,1 1-1,-1-2 0,-1 1 1,10-17-1,-13 19-70,-1 0-1,1 0 1,-1 0-1,-1-1 1,1 1-1,-1-1 1,0 1-1,-1-1 1,0 1 0,0-1-1,0 1 1,-1-1-1,0 1 1,-1-1-1,0 1 1,-3-8-1,0 6-36,0 0-1,-1 1 0,0 0 1,-1 0-1,0 0 0,0 0 1,-16-11-1,-13-4 94,26 20-269,20 5-192,69-1 346,-13 0 96,73-7 0,-127 4-41,0-1 1,11-4-1,14-2 197,-28 8-159,-8 1-40,0 0 0,1 0 0,-1-1 1,1 1-1,-1 0 0,0 0 1,1-1-1,-1 1 0,0 0 0,1-1 1,-1 0-1,0 1 0,0-1 1,1 0-1,-1 1 0,0-1 0,0 0 1,0 0-1,0 0 0,0 0 1,0 0-1,0 0 0,0 0 0,-1-1 1,1 1-1,0 0 0,-1 0 1,1-1-1,-1 1 0,1-3 0,2-6-2159,-2 6 1378,0 1-1,0 0 0,0 0 1,0-1-1,3-3 1,8-2-1162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2:49.65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1000 1312,'6'3'7696,"2"-7"-6237,-7 3-1401,0 1 0,0 0 0,0-1-1,0 1 1,0-1 0,0 0 0,0 1 0,0-1 0,0 0 0,0 1-1,0-1 1,-1 0 0,1 0 0,0 0 0,-1 0 0,1 0 0,0 0-1,-1 0 1,1 0 0,-1 0 0,0 0 0,1 0 0,0-2 0,1-5 154,0-1 1,1 1 0,0-1-1,0 1 1,8-13-1,-2 4 91,33-63 342,-11 24-525,27-73 1,-52 115-156,1 0 1,1 1 0,0-1 0,18-20 0,-26 33 28,1 1 1,-1 0-1,0 0 1,0-1-1,0 1 1,1 0-1,-1 0 1,0 0-1,0-1 0,1 1 1,-1 0-1,0 0 1,0 0-1,1 0 1,-1 0-1,0 0 1,1 0-1,-1 0 1,0 0-1,0 0 1,1 0-1,-1 0 0,0 0 1,1 0-1,-1 0 1,0 0-1,1 0 1,-1 0-1,0 0 1,0 0-1,1 0 1,-1 0-1,0 0 1,0 1-1,1-1 0,-1 0 1,0 0-1,0 0 1,1 0-1,-1 1 1,0-1-1,0 0 1,0 0-1,1 1 1,-1-1-1,0 0 0,0 0 1,0 1-1,0-1 1,0 0-1,0 0 1,1 1-1,6 18-89,-3 3 136,-1 1 0,1 42-1,-3-35-8,1 169 125,-3-122 2150,2-79-2292,0-1-1,1 1 1,-1-1-1,1 1 1,0-1-1,-1 1 1,1 0 0,4-4-1,1-2-12,43-40-100,-16 16-134,-16 16 216,21-15 0,11-10 149,57-50 85,-94 81-158,-8 6-73,0 1 1,0-1 0,0 1-1,1 0 1,-1 0 0,7-2 0,-10 4 9,1 1 0,-1-1 0,0 1 1,0-1-1,1 1 0,-1 0 0,0 0 0,1 0 1,-1 0-1,0 0 0,1 1 0,-1-1 1,0 1-1,0-1 0,1 1 0,-1 0 0,0 0 1,4 2-1,-4-2 5,0 1 1,-1-1-1,1 1 0,-1 0 1,1-1-1,-1 1 0,1 0 1,-1 0-1,0 0 0,0 0 1,0 0-1,0 0 1,0 0-1,0 3 0,6 34 70,-5-25-30,3 15 46,-2-12-142,2 36-1,-6-21 23,0-17 44,1 0 1,0 0 0,2 1 0,2 15 0,-1-13-123,-3-16 132,0 0 0,0-1 1,0 1-1,0-1 0,0 1 1,1-1-1,-1 1 1,0-1-1,1 1 0,-1-1 1,1 0-1,0 1 0,0-1 1,-1 0-1,1 1 0,0-1 1,0 0-1,0 0 1,0 0-1,0 0 0,1 0 1,-1 0-1,2 1 0,-2-1 27,1 0-1,-1 0 1,1 0-1,-1-1 1,1 1-1,0-1 1,-1 1-1,1-1 1,0 0-1,-1 0 1,1 1-1,0-1 1,0 0-1,-1-1 1,1 1-1,0 0 1,2-1-1,-1 0 22,0 0-1,0 0 1,-1-1 0,1 1-1,0-1 1,-1 0 0,1 0-1,4-4 1,0-1-9,-1-1 0,0 0 0,0 0 1,0 0-1,4-10 0,0-1 14,-1 3 1,-1 0 0,-1-1 0,10-29 0,21-98-210,-34 120-48,-3 18-934,-3 21 585,-17 220 136,19-231 405,-1 13-30,0 0 1,1 0-1,4 28 0,-4-42 37,1 1-1,0-1 0,0 1 1,1-1-1,-1 0 1,1 1-1,2 3 1,-3-6 17,-1 0 1,1 0 0,0 0-1,0 0 1,-1 0 0,1 0-1,0 0 1,0 0-1,0-1 1,0 1 0,0 0-1,0-1 1,1 1 0,-1-1-1,0 1 1,0-1-1,0 0 1,0 1 0,1-1-1,-1 0 1,0 0 0,0 0-1,1 0 1,-1 0 0,0 0-1,3 0 1,2-2 47,1 0 0,-1-1 0,1 0 1,-1 0-1,0 0 0,0-1 0,9-6 0,40-38 177,-31 26-167,-6 6-35,0-1 0,-1-1-1,0 0 1,-2-1 0,18-28 0,-31 43-72,0 0-1,0 0 1,0-1-1,-1 1 1,0 0-1,1-1 0,-2 0 1,1 1-1,0-1 1,-1-6-1,0 11 3,0 0 1,0 0-1,0 0 0,0 0 0,0 0 0,0 0 0,-1 0 0,1 0 0,0 0 0,0-1 0,0 1 0,0 0 0,0 0 0,0 0 0,0 0 0,0 0 0,0 0 0,-1 0 0,1 0 0,0 0 0,0 0 0,0 0 1,0 0-1,0 0 0,0 0 0,0 0 0,0 0 0,-1 0 0,1 0 0,0 0 0,0 0 0,0 0 0,0 0 0,0 0 0,0 0 0,0 0 0,0 0 0,0 1 0,-1-1 0,1 0 0,0 0 0,0 0 0,0 0 1,0 0-1,0 0 0,0 0 0,0 0 0,0 0 0,0 0 0,0 0 0,0 1 0,0-1 0,0 0 0,0 0 0,0 0 0,-35 90-1006,30-79 981,0 2 0,1-1 0,1 0-1,-1 1 1,-1 21 0,4-30 29,1 0 1,0 0 0,0-1-1,1 1 1,-1 0 0,1 0 0,0-1-1,0 1 1,0-1 0,0 1-1,0 0 1,1-1 0,0 0-1,0 1 1,0-1 0,0 0 0,0 0-1,1 0 1,-1 0 0,1-1-1,0 1 1,-1-1 0,1 1-1,5 1 1,-4-1 85,1 0-1,0-1 1,0 0 0,0 0-1,1-1 1,-1 1 0,0-1-1,1 0 1,-1-1 0,0 1-1,1-1 1,-1 0 0,1 0-1,-1-1 1,1 0 0,-1 0-1,0 0 1,9-3 0,-4 0-15,0-1 0,0 1 0,0-2 0,0 1 0,-1-2 1,0 1-1,-1-1 0,11-11 0,12-15-46,-1-2 0,35-54 0,-44 49-16,-17 32-89,0 0 1,0 0 0,0 0-1,1 1 1,0-1 0,12-11-1,-17 18 75,0 1 0,1 0-1,-1 0 1,0-1 0,1 1-1,-1 0 1,0 0-1,1-1 1,-1 1 0,1 0-1,-1 0 1,0 0 0,1 0-1,-1-1 1,1 1-1,-1 0 1,1 0 0,-1 0-1,0 0 1,1 0-1,-1 0 1,1 0 0,-1 0-1,1 0 1,-1 0 0,0 1-1,1-1 1,0 0-1,0 1-8,0 0 0,-1-1 0,1 1 0,0 0 0,-1 0 0,1-1 0,0 1 0,-1 0 0,1 0 0,-1 0 0,1 2-1,8 33-152,-7-29 214,2 16 122,-1 1 0,-1-1 0,-1 31 0,-1-38-96,-1 0 0,-4 23 0,2-14 187,6-21 207,4-11-9,24-22-513,-15 13 23,0 0 0,1 2 0,1 0 0,0 1 0,37-21 0,-54 34 26,-1 0 0,1-1 0,-1 1 0,1 0 0,0 0 0,-1-1 0,1 1 0,0 0 0,-1 0 0,1 0 0,-1 0 0,1 0 0,0 0 0,-1 0 0,1 0 0,0 0 0,-1 0 0,1 0 0,-1 1 0,1-1 0,0 0 0,-1 0 0,1 1 0,-1-1 0,1 0 0,0 0 0,-1 1 0,1-1-1,-1 1 1,0-1 0,1 1 0,-1-1 0,1 1 0,-1-1 0,0 1 0,1-1 0,-1 1 0,0-1 0,1 1 0,-1-1 0,0 1 0,0 0 0,0-1 0,1 1 0,-1 0 0,0-1 0,0 1 0,0 1 0,1 5 40,0 0 1,-1 1-1,0 10 0,-1-10-40,5 58 377,-4-66-347,0 0-1,0 1 0,0-1 1,0 0-1,0 1 0,1-1 1,-1 0-1,0 0 0,0 0 1,0 1-1,0-1 0,1 0 1,-1 0-1,0 0 0,0 1 1,1-1-1,-1 0 0,0 0 1,0 0-1,1 0 0,-1 0 0,0 0 1,0 0-1,1 1 0,-1-1 1,0 0-1,0 0 0,1 0 1,-1 0-1,0 0 0,1 0 1,-1 0-1,0 0 0,0 0 1,1-1-1,-1 1 0,0 0 1,0 0-1,1 0 0,-1 0 1,0 0-1,0 0 0,1 0 0,-1-1 1,16-5 223,-14 5-171,14-7 45,-1 0 1,0-1 0,0-1-1,19-17 1,-1 2-132,2-3-352,42-44 0,-77 72 356,0 0 0,0 0 0,1 0 0,-1 0 0,0 0 0,0 0 0,0 0 0,0 0 0,1 0 0,-1 0 0,0 0 0,0 0 0,0 0 0,0 0 0,0 0 0,1 0 0,-1 0 0,0 0 0,0 0 0,0 1 0,0-1 0,1 0 0,-1 0 0,0 0 0,0 0 0,0 0 0,0 0 0,0 0 0,0 1 0,0-1 0,1 0 0,-1 0 0,0 0 0,0 0 0,0 0 0,0 1 0,0-1 0,0 0 0,0 0 1,3 10-144,-2 6 45,1 0 0,0 0 0,1 0 0,8 22 0,-9-32 148,2 1 0,-1-1 1,1 0-1,-1 0 0,2 0 1,-1-1-1,1 0 0,-1 1 1,2-1-1,6 5 0,-9-7-13,-1-2 4,-1 1 0,1-1-1,-1 0 1,1 0 0,0 0-1,-1 0 1,1 0 0,0 0-1,-1-1 1,1 1 0,0 0-1,0-1 1,0 0-1,0 1 1,0-1 0,0 0-1,-1 0 1,4 0 0,-2-1 28,-1 1 0,1-1 1,0 0-1,0 0 1,-1 0-1,1 0 0,0-1 1,-1 1-1,1-1 0,3-3 1,1-1 36,-1-1 0,1 1 0,-2-1 0,1 0 0,-1-1 0,8-13 0,-7 7 23,9-27 1,-8 21-29,32-108 109,-28 87-134,73-281 189,-76 289-176,-1-1 0,4-56 0,-8-68-770,-3 134 445,-2 21-501,-2 8 389,-3 10 113,-1 7 164,1 0 1,2 1 0,-4 27-1,0-3-10,4-18 99,1 0-1,2 1 1,1-1-1,1 0 1,6 46-1,37 140-27,-10-54 110,-29-141-36,2 0 0,0 0 0,1 0 0,16 30 0,-21-47-21,0 0 0,0 0 0,0 0-1,1 0 1,-1-1 0,0 1-1,1-1 1,0 1 0,0-1 0,0 0-1,0 0 1,0 0 0,0-1-1,0 1 1,0-1 0,1 0-1,-1 1 1,0-2 0,1 1 0,-1 0-1,1-1 1,0 1 0,-1-1-1,1 0 1,-1 0 0,5-1 0,3 0 68,-1-1 1,1 0-1,-1 0 0,0-1 1,0-1-1,0 0 1,15-7-1,-15 5-40,-1-1-1,0 1 0,0-1 0,0-1 0,-1 0 0,0 0 0,-1 0 0,0-1 1,0 0-1,6-12 0,-6 10-29,-1-1 0,0-1 1,-1 1-1,-1-1 0,0 0 0,0 0 1,-1 0-1,1-19 0,2-120-255,-1 184-1451,-4-23 1650,0 0 1,1 0 0,0 0-1,0 0 1,8 16 0,0 5 7,-6-18 57,1 0-1,0-1 0,1 0 0,0 0 0,0 0 0,1-1 0,1 0 0,0 0 1,11 11-1,-18-20-5,0-1-1,0 1 1,0 0 0,1 0 0,-1 0-1,0-1 1,0 1 0,0-1 0,1 1-1,-1-1 1,0 1 0,1-1 0,-1 0 0,1 0-1,-1 0 1,0 1 0,1-1 0,-1-1-1,2 1 1,0 0 6,-1-1 0,1 0 0,-1 0 0,1 0-1,-1 0 1,1 0 0,-1-1 0,1 1 0,1-2 0,4-4 55,-1 1 0,0-1 1,0 0-1,8-13 1,-1 0 42,0-1 0,10-24 1,-18 33-42,-1 0 1,0 0-1,-1-1 0,0 0 1,2-20-1,-6 24-95,0 1-1,0 0 1,-1-1-1,-3-9 1,1-4-118,3 20 102,-1 1 1,1-1 0,0 1 0,-1-1-1,1 1 1,-1-1 0,1 1 0,-1-1-1,0 1 1,1 0 0,-1-1 0,0 1-1,-2-2 1,3 2-10,-1 0-1,0 1 1,0-1 0,0 1-1,1-1 1,-1 1 0,0 0-1,0-1 1,0 1 0,0 0-1,0 0 1,1-1 0,-1 1-1,0 0 1,0 0 0,0 0-1,-2 0 1,1 1-22,-1 0-1,0-1 1,1 1 0,-1 0 0,1 0-1,-1 1 1,1-1 0,0 1-1,-1-1 1,1 1 0,0-1 0,0 1-1,0 0 1,-3 4 0,-4 6-23,1 0 1,0 1 0,1 1 0,0-1-1,1 1 1,1 0 0,0 0 0,-5 23-1,6-12 26,0 0 0,1 1 0,1-1 0,3 33 0,-1-45 47,2-1-1,3 18 0,-3-25 37,-1 0-1,1-1 0,-1 1 1,1 0-1,1-1 1,-1 0-1,1 1 1,-1-1-1,5 4 0,-6-6 35,1 0 0,0 0 0,-1 0 0,1 0 0,0 0 0,0-1 0,1 1 0,-1 0 0,0-1 0,0 0 0,1 1 0,-1-1 0,1 0 0,-1 0 0,1 0 0,0-1 0,-1 1-1,1-1 1,0 1 0,-1-1 0,1 0 0,0 0 0,-1 0 0,1-1 0,4 0 0,5-1 43,0-1 0,0 0-1,-1-1 1,1 0 0,14-8 0,54-33 70,-72 40-174,13-8-1,-1 0 0,0-2 0,25-24 0,-17 15-102,1 0 0,45-27 0,-72 49 47,0 0 0,1 1 0,-1-1 1,0 1-1,1 0 0,-1 0 0,1 0 1,5-1-1,-8 2 35,1 0 0,0 0 0,0 1 0,0-1 0,0 1 1,-1-1-1,1 0 0,0 1 0,0 0 0,-1-1 0,1 1 0,0-1 0,-1 1 1,1 0-1,-1-1 0,1 1 0,0 0 0,-1 0 0,0-1 0,1 1 1,-1 0-1,0 0 0,1 0 0,-1 0 0,0 0 0,1 1 0,5 18-51,5 26 0,-7-29 95,0-1-1,12 33 0,-12-42 73,-1 1-1,1-1 1,0 0-1,1 0 0,-1 0 1,1-1-1,1 0 1,7 8-1,-9-12-39,-1 1-1,1 0 1,0-1-1,0 0 1,0 0-1,1 0 1,-1-1-1,0 1 1,1-1-1,-1 0 1,1-1-1,-1 1 1,1-1-1,-1 1 1,1-1-1,6-1 1,11-2-123,-1 0 0,1-2-1,-1 0 1,0-1 0,0-1 0,21-11 0,-18 6-2007,29-20 1,-29 16-2316,22-20 1,-14 10 732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3:23.45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637 253 1984,'0'0'24,"1"0"1,-1 0-1,0 0 0,0 0 1,0 0-1,0 0 0,0-1 1,0 1-1,1 0 0,-1 0 1,0 0-1,0 0 0,0 0 1,0 0-1,0 0 0,0 0 1,0 0-1,0 0 1,1 0-1,-1-1 0,0 1 1,0 0-1,0 0 0,0 0 1,0 0-1,0 0 0,0 0 1,0 0-1,0-1 0,0 1 1,0 0-1,0 0 0,0 0 1,0 0-1,0 0 0,0 0 1,0-1-1,0 1 0,0 0 1,0 0-1,0 0 1,0 0-1,0 0 0,0 0 1,-3-2 2127,9-10 88,-7 8-2091,1 1-1,0-1 1,-1 1 0,0-1-1,0 1 1,0 0 0,0-1 0,0 1-1,-1 0 1,-1-4 0,-23-28 232,10 15-57,2 3-82,0 1 0,-2 0 0,0 1 1,-27-20-1,37 31-131,-1 0 0,0 0 1,0 1-1,0 0 0,0 0 0,-13-3 1,1 2 114,-31-3 1,35 6-163,1 0 1,-1 2-1,0 0 1,0 0-1,1 1 1,-1 1-1,1 1 1,0 0-1,-21 9 1,25-9-51,0 1 1,0 0-1,1 1 1,0 0-1,1 1 0,-1 0 1,1 0-1,0 0 1,-13 17-1,5-2 84,11-18-94,1 1 0,1-1 0,-1 1 0,1 0-1,0 0 1,0 1 0,0-1 0,1 1 0,-1-1-1,1 1 1,-1 7 0,-8 41-12,5-33 38,-3 37 1,8-50-6,0 4-79,1 0-1,1 18 1,0-15 46,0 1 1,-2 16-1,0-4-81,-2 4 279,2-27-170,0-1 0,0 1 0,1 0 0,-1 1 0,1-1 0,1 9 0,2 6-212,-3-16 217,0-1 0,0 0 0,1 1-1,0-1 1,-1 0 0,1 1 0,1-1 0,0 3 0,1 1 121,12 19-56,-14-24-80,0-1 0,0 1 1,0-1-1,0 0 0,0 1 0,0-1 1,1 0-1,-1 0 0,0 0 0,1 0 1,-1 0-1,1 0 0,-1 0 0,2 0 1,35 11 378,-20-11-323,-1-1-1,1-1 1,0 0 0,-1-1-1,0-1 1,21-6 0,-6 1 66,-5 1 20,32-13 0,-47 16-141,11-4 11,0-1-1,41-23 0,-62 31 1,-1-1 1,1 1-1,0 0 0,0-1 1,-1 1-1,1-1 1,-1 0-1,1 1 1,-1-1-1,0 0 1,0 0-1,0 0 1,0 0-1,1-3 1,-1 3-6,-1 1 0,0-1 0,1 0 1,-1 1-1,0-1 0,0 1 0,0-1 1,-1 0-1,1 1 0,0-1 0,-1 1 0,1-1 1,-1 1-1,1-1 0,-1 1 0,0-1 0,1 1 1,-1 0-1,0-1 0,-2-1 0,-2-3-18,-1 0 0,0 0 0,-1 0 0,1 1-1,-1 0 1,0 1 0,0-1 0,-16-6 0,-5 1-23,-34-10 1,42 14 6,-5 0-66,11 3 26,-24-10-1,37 12 17,0 1 0,-1-1 1,1 0-1,0 1 0,0-1 0,0 1 0,-1-1 0,1 1 0,0-1 0,-1 1 0,1 0 1,0 0-1,-1 0 0,1 0 0,-1 0 0,1 0 0,-2 0 0,3 0 35,0 1 0,0-1 0,0 0 0,0 0 0,0 0 0,1 0 0,-1 0 1,0 1-1,0-1 0,0 0 0,0 0 0,0 0 0,0 0 0,0 0 0,0 0 0,0 0 0,1 1 0,-1-1 0,0 0 0,0 0 0,0 0 0,0 0 0,0 0 0,1 0 0,-1 0 0,0 0 0,0 0 0,0 0 0,0 0 0,0 0 0,1 0 0,-1 0 0,0 0 0,0 0 0,0 0 1,0 0-1,1 0 0,-1 0 0,0 0 0,5 1-12,12 3 209,0-1-1,0-1 1,0 0 0,0-1-1,31-3 1,-8 1-7,175-8 779,-179 7-753,-25 1-167,6 0 32,0 0-1,26-6 1,-34 6 5,-3 3-261,-5-2 131,-1 0 0,0 0-1,0 0 1,0 0 0,0 0 0,0 0 0,1 0 0,-1 0 0,0 0-1,0 0 1,0 0 0,0-1 0,0 1 0,0 0 0,1 0 0,-1 0-1,0 0 1,0 0 0,0 0 0,0 0 0,0 0 0,0 0 0,0 0-1,1 0 1,-1-1 0,0 1 0,0 0 0,0 0 0,0 0 0,0 0-1,0 0 1,0 0 0,0-1 0,0 1 0,0 0 0,0 0 0,0 0-1,0 0 1,0 0 0,0 0 0,0-1 0,0 1 0,0 0 0,0 0-1,0 0 1,0-1-176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3:41.49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1067 2144,'13'11'9063,"-2"-14"-8569,-8 1-343,-1 1 0,1-1 0,-1 0 0,0 0 0,1 0-1,-1-1 1,0 1 0,0 0 0,-1-1 0,1 1 0,0-1 0,-1 0 0,2-3 0,5-8 328,18-30 237,-2 0-1,27-74 1,22-97-277,-6 12-412,-47 153 18,-2 5-42,-2-1 0,20-93-1,-34 129 17,-1 0-1,-1 0 0,-1-19 0,1 24 2,-1 1 0,0 0 0,0-1 0,0 1 0,0 0 1,-1-1-1,0 1 0,0 0 0,0 0 0,-5-6 0,7 9-23,-1 0 0,1 1 0,-1-1-1,0 0 1,0 1 0,1-1 0,-1 1 0,0-1 0,0 1 0,0-1 0,1 1 0,-1-1 0,0 1 0,0 0-1,0-1 1,0 1 0,0 0 0,0 0 0,0 0 0,0 0 0,-1 0 0,0 0-6,0 1 1,0-1-1,0 1 1,0-1 0,0 1-1,0 0 1,0 0-1,0 0 1,-2 2-1,-3 2-46,1 0 0,0 1 0,-9 10-1,7-6-3,0 1-1,-10 19 1,4-6-19,4-6 10,0 1-1,2 1 0,0-1 0,1 1 1,1 1-1,-5 28 0,5-6 27,1 0 0,2 49 0,4-15 186,18 126 0,-15-178-14,2-1 0,1 0 0,1 0 0,13 26 0,-18-43-121,1-1 1,0 0-1,1 0 1,-1 0-1,1 0 0,1 0 1,8 6-1,-1-1 89,0-2-1,19 11 1,-27-17-19,0-1 0,0 0 0,0 0 0,0-1 0,0 1 0,1-1 0,-1-1 0,1 1 0,-1-1-1,0 1 1,1-1 0,-1-1 0,1 1 0,-1-1 0,0 0 0,1 0 0,-1-1 0,0 0 0,0 0 0,0 0 0,0 0 0,0-1 0,0 1-1,5-6 1,3-1-70,4-2 82,-1 0 0,0-1 0,24-26 1,3-15-174,-33 38-17,1 0 0,1 1 1,0 1-1,18-15 0,-29 27 58,0 0 1,0 0-1,0 0 1,0 0-1,1 1 1,-1-1-1,0 0 1,0 1 0,1-1-1,-1 1 1,1-1-1,-1 1 1,0 0-1,1 0 1,-1 0-1,3-1 1,-4 2 24,1 0 0,-1 0-1,1 0 1,0 0 0,0 0 0,-1-1 0,1 1 0,0 0 0,0-1 0,0 1 0,0-1-1,0 1 1,1 0 0,9 6 71,-4 0-7,-5-6 1056,-9-7-587,-10-1-361,9 3-162,-1 0-1,1 1 0,-16-4 0,21 7-56,0-1 0,0 1 0,0 0 0,1 0-1,-1 0 1,0 0 0,0 1 0,0-1 0,1 1 0,-1-1 0,0 1 0,0 0 0,1 0 0,-1 0 0,1 1 0,-5 2-1,-1 1-49,1 1-1,0 0 0,0 1 0,1 0 0,-1 0 0,1 0 0,1 0 0,-7 13 0,9-15 92,0 0 0,1 1-1,0-1 1,0 1 0,0 0-1,1 0 1,0-1 0,0 1-1,0 0 1,1 0 0,0 0-1,0 0 1,1 0 0,1 10-1,-1-13 58,0 0 0,0 0 0,0 0 0,1 0 0,-1 0 0,1 0 0,0 0 0,0 0 0,0-1 0,0 1 0,0-1 0,1 1 0,-1-1 0,1 0 0,-1 0 0,1 0 0,0-1 0,0 1 0,0 0 0,0-1 0,0 0 0,4 2 0,-2-2 38,-1 0 1,1 0 0,-1 0 0,1-1-1,-1 1 1,1-1 0,-1 0 0,1-1-1,-1 1 1,1-1 0,-1 0-1,1 0 1,-1 0 0,1 0 0,5-4-1,-3 1-10,0-1-1,0 1 0,0-2 1,-1 1-1,0-1 0,0 0 0,-1 0 1,0-1-1,0 1 0,7-13 1,-6 8-36,-1 0 0,0 0 0,0-1 0,-1 1 0,-1-1 0,4-19 0,-7 28-62,3-10-27,-3 12 34,0 1 0,0-1 1,0 1-1,0 0 0,0-1 0,0 1 1,0 0-1,1-1 0,-1 1 0,0 0 0,0-1 1,1 1-1,-1 0 0,0-1 0,0 1 1,1 0-1,-1 0 0,0 0 0,0-1 1,1 1-1,-1 0 0,0 0 0,1 0 0,-1-1 1,1 1-1,-1 0 0,1 0 0,0 17-836,-2-12 838,2 0-1,-1-1 0,1 1 1,-1 0-1,1-1 0,1 1 1,2 6-1,7 16-103,-9-19 136,2-1 0,-1 0-1,0 0 1,7 9 0,-8-13 88,0 0 1,1 0-1,-1 0 1,1 0-1,0 0 1,0-1-1,0 1 1,0-1-1,0 0 1,6 3-1,-8-4-47,1-1 0,0 1-1,0-1 1,0 1 0,0-1-1,0 0 1,-1 0-1,1 0 1,0 0 0,0 0-1,0-1 1,0 1-1,0 0 1,0-1 0,0 1-1,-1-1 1,1 0 0,0 0-1,-1 1 1,1-1-1,0 0 1,1-2 0,2 0 39,-1-1 0,0 0 1,0 0-1,0 0 0,0 0 0,-1 0 1,1-1-1,-1 0 0,5-9 0,-2-1-8,0-1 0,3-16 0,-3 12-188,-3 11-259,-3 8 78,0 2-13,-2 18-150,2-8 380,1 0 0,0 0 0,1 0 1,4 17-1,-4-22 115,0-1 1,0 1-1,0-1 0,1 1 0,0-1 1,0 0-1,0 0 0,1 0 1,-1-1-1,6 6 0,-7-9 18,0 0-1,-1 0 1,1 0 0,0 0-1,-1 0 1,1 0 0,0-1-1,0 1 1,0-1 0,0 1-1,0-1 1,-1 0 0,1 0-1,0 0 1,0 0 0,0 0-1,0 0 1,0 0 0,0-1-1,0 1 1,0-1 0,-1 1-1,1-1 1,3-1 0,3-2 65,0 0 1,-1 0 0,0-1 0,8-6 0,78-58-131,-91 68-33,-1-1 0,1 1 0,0 0 0,0 0 0,0 0-1,0 0 1,0 0 0,0 1 0,0-1 0,0 1 0,3-1-1,-4 1 26,0 0-1,0 0 0,-1 0 0,1 0 1,0 0-1,0 1 0,0-1 0,-1 0 0,1 0 1,0 1-1,0-1 0,-1 1 0,1-1 1,0 1-1,-1-1 0,1 1 0,0-1 0,-1 1 1,1-1-1,-1 1 0,1 0 0,-1-1 1,1 1-1,-1 0 0,0-1 0,1 1 0,-1 0 1,0 0-1,1-1 0,-1 3 0,2 3-11,-1 0 1,0 0-1,0 0 0,-1 0 0,0 0 0,0 10 0,-10 40-103,5-32 114,-53 229 239,39-186-32,-51 113 0,67-175-43,0 1-1,0-1 1,0 0-1,-1 0 1,0 0-1,-7 8 1,8-13 1,2-6-127,3-11-57,17-51-33,3 1 0,3 1 1,63-118-1,-76 165 18,0 1 0,2 1 0,27-28 0,53-41-138,-44 43 202,-40 34 61,0-1 0,-1 0 0,8-11 0,-13 16-41,-1 0 0,0-1 0,0 1 0,0 0 0,-1-1 0,0 0 0,0 1 0,3-13 0,-4 5 15,0 0 0,0 1 0,-2-17-1,1 25-57,-1 1-1,1-1 1,-1 0-1,0 0 1,0 0-1,-3-5 1,3 8-3,0 0-1,1-1 1,-1 1 0,0 0-1,0 0 1,0 0 0,0 0-1,0 0 1,0 0-1,0 0 1,-1 0 0,1 0-1,0 0 1,0 1 0,-1-1-1,1 0 1,-2 0 0,1 1-20,1 0 0,0 0 0,0 0 0,0 0 0,0 0 0,0 0 0,-1 0 0,1 0 0,0 1 1,0-1-1,0 0 0,0 1 0,0-1 0,0 1 0,0-1 0,0 1 0,0 0 0,0-1 0,0 1 0,0 0 0,-1 1 1,-15 20-436,15-19 385,-3 4-3,0 1 0,1 0 0,0 0 0,1 0 1,0 1-1,0-1 0,-2 17 0,3-19 89,2 0-1,-1 1 1,1-1 0,0 1 0,0-1 0,1 0 0,0 1-1,0-1 1,0 0 0,1 1 0,3 8 0,-3-12-15,1 4 97,0 0-1,1 1 1,0-2 0,0 1-1,7 8 1,-9-13-32,0 0 1,0 0 0,0-1-1,0 1 1,0-1 0,1 0 0,-1 1-1,0-1 1,1 0 0,-1-1-1,0 1 1,1 0 0,0 0 0,-1-1-1,1 0 1,-1 1 0,1-1-1,-1 0 1,1 0 0,3-1 0,-5 1-47,3 0 57,1-1 0,-1 1 1,0-1-1,1 0 0,-1 0 0,0 0 0,0 0 0,0-1 0,0 0 1,0 0-1,0 0 0,6-4 0,2-5 14,4-4-35,0 1 0,0 1-1,1 1 1,27-15 0,-42 26-56,0 0 1,0 1-1,-1-1 0,1 1 1,0-1-1,0 1 0,0 0 0,0 0 1,-1 0-1,1 0 0,0 0 1,0 0-1,0 0 0,0 1 1,0-1-1,-1 1 0,1-1 1,0 1-1,3 1 0,2 2-19,0 1 0,0 0-1,9 7 1,6 5-19,-13-11 134,75 43 577,-73-44-607,1 0 0,0 0 0,0-1 0,1-1 0,21 4 0,-28-7-476,0 1 0,0-1-1,1 0 1,-1 0 0,9-2-1,9-2-1114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3:27.29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1096 3488,'0'0'24,"0"0"1,0 0-1,0 0 0,0 0 1,0 0-1,0 0 0,0 0 1,0 0-1,0 0 0,0 0 1,0 0-1,1 0 0,-1 0 1,0 0-1,0 0 0,0 0 1,0 0-1,0 0 0,0 0 1,0 0-1,0 0 0,0 0 1,0 0-1,0 0 0,0 0 1,0 0-1,0 0 0,0 0 1,0 1-1,0-1 0,1 0 1,-1 0-1,0 0 0,0 0 1,0 0-1,0 0 0,0 0 1,0 0-1,0 0 0,0 0 1,0 0-1,0 0 0,0 0 1,0 0-1,0 0 0,0 1 1,0-1-1,0 0 0,0 0 1,0 0-1,0 0 0,0 0 1,0 0-1,0 0 0,0 0 1,0 0-1,-1 0 0,1 0 1,0 0-1,0 0 0,0 0 1,0 0-1,0 1 0,11-1 1424,14-4 917,-17-1-1826,0-1 0,-1 1 0,0-1 0,0 0 0,9-12 0,-13 15-429,21-23 186,-2-1-1,-1-1 1,-1-1-1,32-61 1,-37 62-120,-10 18-137,0 1 0,0-1 0,0 1 0,-2-1-1,1-1 1,-1 1 0,-1 0 0,0-1 0,1-12 0,-3 22-50,0 0 1,0 0-1,0 0 1,0 0 0,0 0-1,0 0 1,0 0-1,0 0 1,1 0-1,-1 0 1,0 0-1,1 0 1,-1 1-1,0-1 1,1 0-1,-1 0 1,1 0-1,-1 0 1,1 1 0,0-1-1,-1 0 1,1 1-1,0-1 1,-1 0-1,1 1 1,0-1-1,0 1 1,-1-1-1,1 1 1,0-1-1,0 1 1,0 0-1,0-1 1,1 1 0,0 0-15,1 0 1,-1 0 0,0 0 0,1 1 0,-1-1 0,0 1 0,1-1 0,-1 1-1,0 0 1,0 0 0,0 0 0,0 0 0,3 2 0,-3-1 4,0 1 0,0 0-1,0 0 1,0 0 0,-1 0 0,1 0 0,-1 0 0,0 1 0,0-1-1,2 6 1,0 2 13,0 1 23,0 0 1,-1 0 0,-1 0 0,0 0 0,0 0 0,-2 17 0,0-11 29,4 35 1,-2-47-21,0 0 0,1-1 0,-1 1-1,1-1 1,0 0 0,0 1 0,1-1 0,0 0 0,0 0 0,5 6 0,-6-8 3,0-1 0,1 1 0,0-1 0,0 0 1,-1 0-1,1 0 0,1 0 0,-1 0 1,0-1-1,0 1 0,1-1 0,-1 0 0,0 0 1,1 0-1,-1 0 0,1-1 0,0 1 0,-1-1 1,1 0-1,3-1 0,8 0 118,0-1-1,0-1 1,22-7-1,-22 6-151,-1-1 64,-2 0 1,1-1-1,-1 0 0,0-1 0,17-12 0,-5 4 8,-10 6-315,23-20 0,-36 103-435,-1-71 708,0 0 0,0 0 0,1 0 1,-1 0-1,0 0 0,1 0 0,0 0 0,0-1 1,0 1-1,0 0 0,0-1 0,1 1 0,-1-1 1,1 1-1,-1-1 0,1 1 0,0-1 0,0 0 1,0 0-1,0 0 0,1 0 0,-1 0 0,0-1 0,1 1 1,-1-1-1,1 1 0,0-1 0,-1 0 0,1 0 1,0 0-1,0-1 0,0 1 0,0-1 0,-1 1 1,1-1-1,0 0 0,0 0 0,0 0 0,0 0 1,0-1-1,0 1 0,0-1 0,-1 0 0,1 0 0,0 0 1,3-2-1,-3 2 18,0-1 1,-1 0 0,1 0-1,-1 0 1,0 0-1,1 0 1,-1-1-1,0 1 1,0 0-1,-1-1 1,1 0 0,0 0-1,-1 1 1,0-1-1,0 0 1,0 0-1,0 0 1,0 0-1,0 0 1,0-6 0,0 1 20,0 0 0,-1-1 1,0 1-1,-1 0 0,0 0 1,-3-16-1,3 18-113,-1 0 1,0 1-1,0-1 0,-1 1 0,1-1 0,-1 1 0,0 0 1,-1 0-1,1 0 0,-1 1 0,0-1 0,-5-3 1,8 7 21,-1 0 1,1 1-1,-1-1 1,0 1 0,1-1-1,-1 1 1,0-1 0,1 1-1,-1 0 1,0 0 0,1 0-1,-1 0 1,0 0 0,0 0-1,1 1 1,-1-1 0,0 0-1,1 1 1,-3 0 0,1 0-8,0 1 1,0-1-1,0 1 1,0 0-1,0 0 1,1 0-1,-5 3 1,7-5 27,0 0 0,0 1 0,0-1-1,0 0 1,-1 0 0,1 0 0,0 0 0,0 0 0,0 0 0,0 1 0,-1-1 0,1 0 0,0 0-1,0 0 1,0 0 0,0 0 0,-1 0 0,1 0 0,0 0 0,0 0 0,0 0 0,-1 0 0,1 0-1,0 0 1,0 0 0,0 0 0,0 0 0,-1 0 0,1 0 0,0 0 0,0 0 0,0 0-1,-1-1 1,1 0-63,2 2 5,0 3-145,-2-4 210,0 1-1,0-1 1,0 0 0,0 0 0,0 0-1,0 0 1,0 1 0,0-1 0,0 0-1,0 0 1,0 0 0,0 0 0,0 1-1,0-1 1,0 0 0,0 0 0,0 0-1,0 0 1,1 0 0,-1 1-1,0-1 1,0 0 0,0 0 0,0 0-1,0 0 1,0 0 0,0 0 0,1 0-1,-1 0 1,0 1 0,0-1 0,0 0-1,0 0 1,1 0 0,-1 0-1,0 0 1,3 1 73,0 0 0,1 0 0,-1 0 1,0 0-1,1 0 0,-1-1 0,0 1 0,1-1 0,-1 0 0,1 0 0,-1-1 0,0 1 0,1-1 0,-1 1 0,0-1 0,1 0 0,5-3 1,2-2 1,0-1 1,-1-1 0,1 0-1,-1 0 1,-1-1 0,12-13 0,12-11-44,27-24-65,-60 57 22,0 0-1,0 0 1,0-1-1,0 1 1,0 0-1,0 0 0,0 0 1,0 0-1,1 0 1,-1 0-1,0 0 1,0-1-1,0 1 1,0 0-1,0 0 1,1 0-1,-1 0 1,0 0-1,0 0 1,0 0-1,0 0 1,0 0-1,1 0 1,-1 0-1,0 0 1,0 0-1,0 0 1,0 0-1,0 0 0,1 0 1,-1 0-1,0 0 1,0 0-1,0 0 1,0 0-1,0 0 1,1 0-1,-1 1 1,0-1-1,0 0 1,0 0-1,0 0 1,0 0-1,0 0 1,1 0-1,-1 0 1,0 0-1,0 1 1,3 10-168,-3 16 66,0-22 102,-3 24-30,1 1 1,3 46 0,0-68 38,0-1 1,1 0-1,-1 1 0,1-1 1,4 8-1,-5-13 53,0 1 1,1 0-1,-1-1 0,1 1 0,0-1 0,0 1 1,0-1-1,0 0 0,0 0 0,0 0 1,0 0-1,1 0 0,-1-1 0,1 1 1,3 1-1,-4-3 1,0 1 0,1-1 1,-1 1-1,1-1 0,-1 0 1,1 0-1,-1 0 0,1 0 1,-1 0-1,1 0 0,-1-1 0,1 0 1,-1 1-1,0-1 0,1 0 1,-1 0-1,3-2 0,5-2 49,-1 0-1,14-12 1,3-5-38,-1-3 0,30-35 0,-36 39-214,-18 20 131,-1 0-1,1 0 0,0 1 1,-1-1-1,1 1 0,0-1 0,0 1 1,-1-1-1,1 1 0,0-1 0,0 1 1,1-1-1,-2 1 2,1 0-1,-1 0 1,0 0 0,1 0-1,-1 0 1,0 0 0,1 0-1,-1 0 1,0 0 0,1 0-1,-1 0 1,0 0 0,1 1 0,-1-1-1,0 0 1,1 0 0,-1 0-1,0 0 1,0 1 0,1-1-1,-1 0 1,0 0 0,1 1 0,0 2-5,1-1 1,-1 1 0,0-1 0,0 1-1,0-1 1,-1 1 0,1 0 0,0 5-1,0 1 36,0 0-1,1 0 0,0-1 0,1 1 0,-1-1 0,2 1 0,-1-1 0,1 0 1,0 0-1,8 9 0,-11-15 19,0-1 1,0 0 0,1 0-1,-1 0 1,0 0 0,1 0-1,-1 0 1,1-1-1,-1 1 1,1 0 0,-1-1-1,1 1 1,0-1-1,-1 1 1,1-1 0,0 0-1,-1 0 1,1 0 0,0 0-1,-1 0 1,1 0-1,2-1 1,-2 1 13,0 0 0,0-1 0,0 1 0,0-1 0,0 0 0,0 0 0,0 0-1,-1 0 1,1 0 0,0 0 0,0 0 0,-1 0 0,1-1 0,-1 1 0,1-1 0,-1 1 0,2-3 0,9-20 3,-1-1 1,9-29-1,-1 2-135,-18 47 96,0 0-1,0 0 0,0-10 0,1 2-276,-2 13 240,0 0-1,0 0 0,0 0 1,0 0-1,0-1 1,0 1-1,0 0 0,0 0 1,0 0-1,0 0 1,0 0-1,0 0 0,0-1 1,0 1-1,0 0 1,0 0-1,0 0 0,0 0 1,0 0-1,0 0 1,0-1-1,0 1 0,0 0 1,0 0-1,1 0 0,-1 0 1,0 0-1,0 0 1,0 0-1,0 0 0,0 0 1,0 0-1,0-1 1,1 1-1,-1 0 0,0 0 1,0 0-1,0 0 1,0 0-1,0 0 0,3 2 34,0-1-1,-1 1 0,1-1 0,0 0 1,0 0-1,0 0 0,0 0 0,0-1 1,0 1-1,0-1 0,0 1 0,0-1 1,0 0-1,0-1 0,0 1 0,0 0 1,0-1-1,0 0 0,0 1 0,0-1 1,0 0-1,0-1 0,0 1 1,-1 0-1,5-4 0,3-2 154,-1-1 0,1-1-1,-1 0 1,14-19 0,-14 18-12,7-11 4,17-28 1,-2 2-116,-7 13-24,31-40 250,-42 59-249,-1 0 0,-1-1 1,0 0-1,-2-1 0,1 0 0,-2 0 1,0-1-1,-2 0 0,8-30 0,-8 17-239,-2 1-1,0-55 1,-5 87 130,1 0 1,-1 1-1,0-1 0,1 1 1,-1-1-1,-2 4 0,-3 6 11,-33 101-330,-23 75 512,53-152-52,1 0 0,3 0-1,0 1 1,2 68 0,4-88 28,0-1 0,0 0 0,6 24 0,-5-32-11,0 0 0,1 0 0,0-1-1,0 0 1,1 1 0,-1-1 0,2 0-1,-1-1 1,8 10 0,-11-15-31,0 0 0,1 1 0,-1-1 1,1 0-1,-1 0 0,1 0 0,-1 0 1,1 0-1,0 0 0,-1-1 0,1 1 0,0 0 1,0-1-1,0 0 0,-1 1 0,1-1 1,3 0-1,-1 0 4,-1 0 1,1-1 0,-1 0 0,0 1-1,1-1 1,-1 0 0,0-1-1,0 1 1,4-3 0,1-1 10,1 0-1,-1-1 1,-1 0 0,1-1 0,-1 0 0,8-10 0,0-4-12,-1 0 0,-1-2-1,-1 0 1,12-33 0,11-20 123,-14 36-159,45-91-45,-49 94 47,19-61 0,-25 61-52,9-37 111,8-56-1695,-31 186 1627,-3 0 1,-17 78-1,20-121 71,-5 30 93,-41 234 417,25-95-310,24-144 168,0-17 70,0-21-491,0 0 0,0 0 0,0 0 0,0 0 0,0 0-1,1 0 1,-1 0 0,0 0 0,0 0 0,0 0 0,0 0-1,0 0 1,0 0 0,0 0 0,0 0 0,0 0 0,0-1 0,0 1-1,0 0 1,0 0 0,0 0 0,0 0 0,0 0 0,0 0-1,0 0 1,0 0 0,0 0 0,0 0 0,0 0 0,1 0-1,-1 0 1,0 0 0,0 0 0,0 0 0,0 0 0,0 0 0,0 0-1,0 0 1,0 0 0,0 0 0,0 0 0,0 0 0,0 0-1,0 0 1,0 0 0,0 0 0,0 0 0,1 0 0,-1 0-1,0 0 1,0 0 0,0 1 0,0-1 0,0 0 0,0 0 0,0 0-1,0 0 1,0 0 0,0 0 0,0 0 0,0 0 0,0 0-1,0 0 1,6-8 220,5-12-126,15-32-56,17-40-81,-35 72 3,1 1 0,1 0 0,22-33 0,-2 20-517,-30 32 538,0 0-1,1 0 1,-1 0 0,0 0 0,0 0 0,1 0-1,-1-1 1,0 1 0,0 0 0,1 0 0,-1 0-1,0 0 1,0 0 0,1 0 0,-1 0-1,0 0 1,0 0 0,1 0 0,-1 1 0,0-1-1,0 0 1,1 0 0,-1 0 0,0 0 0,0 0-1,0 0 1,1 0 0,-1 1 0,0-1 0,0 0-1,0 0 1,1 0 0,-1 1 0,0-1 0,0 0-1,0 0 1,0 0 0,1 1 0,-1-1 0,0 0-1,0 0 1,0 1 0,0-1 0,0 0 0,0 1-1,5 10-107,0 14 111,0 0 1,2 48-1,4 19 298,-10-85-231,1 0-1,0 0 1,0 0 0,0 0 0,1 0 0,0 0 0,1-1 0,4 7 0,-5-9-1,0 0 1,0-1-1,0 0 1,1 1-1,0-1 1,-1 0-1,1 0 1,0-1-1,1 1 1,-1-1-1,0 0 1,9 3-1,-9-4-46,-1 0 0,1 0-1,0 0 1,0 0 0,0 0-1,-1-1 1,1 0-1,0 1 1,0-2 0,0 1-1,0 0 1,0-1 0,0 0-1,-1 0 1,1 0 0,0 0-1,-1 0 1,1-1-1,-1 0 1,1 1 0,4-5-1,0 0-1334,0-1-1,-1 0 0,0 0 1,6-9-1,2-2-857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3:27.71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18 41 3552,'-17'-1'8346,"21"-1"-7953,0 1-1,0-1 0,0 1 0,0 0 1,1 1-1,-1-1 0,0 1 0,1 0 1,5 0-1,19-2 522,13-2 17,234-19 400,-260 23-1576,160-3 714,-59 6-6346,-84 0 2837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3:29.61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234 464 2240,'-16'3'6346,"-28"7"-2900,18-3-2414,22-7-886,0 1 0,1 0 0,-1 0 1,0 0-1,0 1 0,1-1 0,-1 1 0,1 0 0,-1 0 0,-3 4 1,-13 10 379,12-10-402,0 1 1,0 1-1,0-1 0,1 1 1,0 0-1,-11 18 1,15-22-114,1 1 1,0-1-1,-1 1 1,1 0-1,1 0 1,-1 0-1,1 0 1,0 0-1,0 0 1,0 1-1,1-1 1,0 0-1,0 0 1,0 1-1,1-1 1,0 0-1,0 0 1,2 9 0,-2-13 25,0 1 0,0-1 0,0 0 0,0 1 0,0-1 0,0 0 1,0 0-1,0 0 0,1 0 0,-1 0 0,0 0 0,1 0 0,-1 0 1,0 0-1,1-1 0,0 1 0,-1 0 0,1-1 0,-1 0 1,1 1-1,-1-1 0,1 0 0,2 0 0,5 1 195,0-1 0,0-1-1,10-1 1,-7 1 77,-7 0-221,-1 1 0,1-1-1,0 0 1,0-1-1,-1 1 1,1-1 0,-1 0-1,1 0 1,-1 0-1,0-1 1,0 1 0,0-1-1,0 0 1,4-5-1,-6 6-61,0 0-1,0-1 1,0 1-1,-1-1 0,1 0 1,-1 1-1,1-1 1,-1 0-1,0 0 1,0 0-1,0 0 0,0 0 1,-1 0-1,1 0 1,-1 0-1,0-1 1,0 1-1,0 0 0,0 0 1,-1 0-1,1 0 1,-2-6-1,-1 3-74,1 1 1,-1 0-1,0 0 0,-1 0 1,1 0-1,-1 0 0,0 1 1,0-1-1,0 1 0,-1 0 1,1 0-1,-1 1 0,0-1 1,0 1-1,0 0 0,-1 1 1,1-1-1,-1 1 0,0 0 1,1 0-1,-1 1 0,0 0 1,-10-1-1,1 5-602,15-3 645,0 0 0,-1 0 1,1 0-1,0 0 0,0 0 1,0 0-1,0 0 0,0 0 0,0 0 1,0 0-1,0 0 0,0 0 1,0 0-1,0 0 0,0 0 1,0 0-1,0 0 0,0 0 0,0 0 1,0 0-1,0 1 0,0-1 1,0 0-1,0 0 0,0 0 1,0 0-1,0 0 0,0 0 0,0 0 1,0 0-1,-1 0 0,1 0 1,0 0-1,0 0 0,0 0 0,0 0 1,0 0-1,0 0 0,0 0 1,1 0-1,-1 1 0,0-1 1,0 0-1,0 0 0,0 0 0,0 0 1,0 0-1,0 0 0,0 0 1,0 0-1,0 0 0,0 0 1,0 0-1,0 0 0,0 0 0,0 0 1,0 0-1,0 0 0,0 0 1,0 0-1,0 0 0,0 0 1,0 0-1,0 0 0,0 0 0,1 0 1,9 1 142,2 0 42,-1-2-1,0 0 0,0 0 1,1-1-1,-1 0 1,-1-1-1,1 0 1,0-1-1,-1 0 1,1-1-1,-1 0 1,18-13-1,-5 1 50,-1-1 0,-1-1-1,32-36 1,44-72 284,-67 86-383,16-19-15,26-38 23,-68 91-177,14-18-20,-18 24 11,1 0 1,0 0 0,-1 0 0,1 1-1,0-1 1,0 0 0,0 1-1,-1-1 1,1 1 0,0-1 0,0 1-1,0-1 1,0 1 0,0 0 0,0-1-1,0 1 1,0 0 0,0 0 0,0-1-1,0 1 1,0 0 0,0 0 0,0 0-1,1 1 1,-1-1 24,0 1 0,0-1 0,0 1 0,-1 0 0,1-1 0,0 1 0,-1 0-1,1 0 1,-1-1 0,1 1 0,-1 0 0,1 0 0,-1 0 0,1 0 0,-1 0 0,0 0 0,0 0 0,1 0 0,-1 0 0,0 1 0,2 27-3,-1-21-28,5 109-21,-5 1-1,-28 227 1,10-223 274,-12 76 324,26-179-353,3-15-61,0 0 0,-1 0 0,1 0-1,-1 0 1,0-1 0,-1 1 0,1 0 0,-1 0 0,-3 6 0,5-10-91,0 1 1,-1-1-1,1 0 0,0 1 0,-1-1 1,1 0-1,0 0 0,-1 1 1,1-1-1,0 0 0,-1 0 0,1 0 1,0 0-1,-1 1 0,1-1 1,-1 0-1,1 0 0,0 0 1,-1 0-1,1 0 0,-1 0 0,1 0 1,0 0-1,-1 0 0,1 0 1,-1 0-1,1 0 0,0 0 0,-1 0 1,1-1-1,-1 1 0,1 0 1,0 0-1,-1 0 0,1-1 0,0 1 1,-1 0-1,1 0 0,0-1 1,-1 1-1,1 0 0,0-1 0,0 1 1,-1 0-1,1-1 0,0 1 1,0 0-1,0-1 0,-1 1 1,1 0-1,0-1 0,0 0 0,-11-25 156,10 23-158,-1-4 40,0 0 1,0-1-1,1 1 1,0-1-1,0 1 1,1-1-1,0 0 1,0 1-1,0-1 1,1 1-1,1-1 1,-1 1-1,1-1 1,0 1-1,5-11 1,-2 9-7,0 0 1,1 0 0,0 1 0,0-1-1,0 1 1,1 1 0,1-1-1,-1 1 1,1 0 0,15-9 0,-3 3-42,2 1 1,-1 1-1,43-14 1,72-14-1714,-91 27-251,7-1 153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5:17.76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266 901 2496,'-1'0'112,"1"0"-1,-1 0 1,1-1 0,-1 1 0,1 0-1,-1 0 1,0 0 0,1 0 0,-1 0-1,1 0 1,-1 0 0,1 0 0,-1 0-1,1 0 1,-1 0 0,0 0 0,1 0-1,-1 0 1,1 1 0,-2-1 0,0 8 2869,1-1-1559,4-6 1223,-1-1-2407,-1-1 0,0 1 0,0-1 0,0 0 0,0 1 0,0-1 0,0 0 0,0 0-1,0 0 1,0 0 0,1-1 0,-2 2-228,7-8 696,0-1 0,7-13 0,8-19-38,21-61 1,-37 88-582,111-340 964,-108 315-1003,-1 0 0,2-46 0,-5-3 363,-5 75-317,-1-1 0,0 1-1,-1 0 1,-6-20 0,7 28-104,1 4 1,0 0 0,0 0 1,0 1-1,0-1 1,0 0-1,0 0 0,-1 0 1,1 1-1,0-1 0,0 0 1,-1 0-1,1 1 1,-1-1-1,1 0 0,-1 0 1,1 1-1,-1-2 0,-9 20-49,2 0 0,1 0 0,-8 26 0,1-2 61,-3 9 32,-48 142 101,-133 406 1213,108-333-416,80-239-552,-2 0-1,-19 34 1,30-58-326,1-2-37,0-1-1,-1 1 0,1-1 0,0 1 0,0-1 1,-1 1-1,1-1 0,0 1 0,0-1 0,-1 0 1,1 1-1,-1-1 0,1 1 0,0-1 0,-1 0 1,1 1-1,-1-1 0,1 0 0,-1 0 0,1 1 1,-1-1-1,1 0 0,-1 0 0,1 0 0,-1 0 1,1 1-1,-1-1 0,0 0 0,-2-3 165,2-1-172,0 0 0,1 0-1,-1 0 1,1 0 0,-1 0 0,1 0 0,0 0 0,1-1 0,-1 1 0,1 0 0,0 0 0,1-4 0,1-1-5,1 0-1,0 1 1,0-1-1,10-14 1,0 4-45,1 1 1,0 1 0,27-23-1,57-38-108,-14 12 67,219-232 103,-251 243-60,-50 52 35,20-18-111,-23 21 110,0-1 0,1 1 0,-1-1-1,1 1 1,-1 0 0,1-1 0,-1 1 0,1 0 0,-1 0 0,1-1 0,-1 1 0,1 0 0,-1 0 0,1 0 0,-1 0 0,1 0 0,-1-1 0,1 1 0,-1 0-1,1 0 1,0 0 0,-1 1 0,1-1 0,-1 0 0,1 0 0,-1 0 0,1 0 0,-1 0 0,1 1 0,-1-1 0,1 0 0,-1 0 0,1 1 0,-1-1 0,1 0 0,-1 1-1,0-1 1,1 1 0,-1-1 0,1 1 0,-1-1 0,0 0 0,0 1 0,1-1 0,-1 2 0,1 2 26,0 1 1,-1-1 0,1 0-1,-1 1 1,0-1-1,-1 1 1,1-1-1,-1 1 1,0-1 0,-2 9-1,0 0 2,-68 300 424,70-308-413,0 0 0,1-1-1,-1 1 1,1 0 0,0-1 0,0 1 0,1 0 0,-1 0 0,1-1-1,0 1 1,1-1 0,-1 1 0,1-1 0,2 7 0,-3-10-19,-1-1 1,1 1 0,-1-1-1,1 1 1,-1-1 0,1 1 0,-1-1-1,1 1 1,-1-1 0,1 0-1,0 1 1,-1-1 0,1 0 0,0 1-1,-1-1 1,1 0 0,0 0 0,-1 0-1,1 0 1,0 1 0,-1-1-1,1 0 1,0 0 0,0 0 0,-1 0-1,1-1 1,0 1 0,1 0-1,19-10 419,-15 6-421,0 0 39,0 0-1,0 0 1,-1-1 0,1 1-1,-1-1 1,0 0 0,-1-1 0,1 1-1,-1-1 1,0 0 0,0 0-1,-1-1 1,0 1 0,3-9-1,0-1-12,-1-1-1,-1 0 0,-1 1 0,2-31 1,-4 35-47,-1 0 1,-1 0-1,0 0 1,-4-21 0,-19-46 153,24 79-145,-1-3-19,0 0 1,0 0 0,0 0-1,-1 0 1,1 0-1,-1 1 1,0-1 0,0 1-1,0-1 1,0 1-1,0 0 1,-5-4 0,-5-5-58,10 8-95,5 3 6,6 4 84,-1-1 1,1 0-1,19 3 0,8 3 101,14 7 49,38 13-12,-77-24-11,0 0 0,-1 1-1,1 0 1,-1 1-1,16 13 1,9 14 364,34 43 0,-49-54-63,-13-15-247,0 0-1,16 12 1,-19-18-65,-1 1 1,1-1 0,-1 0 0,1 0 0,0 0-1,0 0 1,0-1 0,0 1 0,0-1-1,7 1 1,-3-2-229,1-1 1,-1 1-1,1-1 1,-1-1-1,1 0 0,-1 0 1,12-5-1,8-2-892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3:49.44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43 712 1248,'-2'-3'1244,"-1"3"-232,4 0-812,-2-1 210,-6 1 736,-8 2 314,8 8-703,-2 2 667,11-13-157,3-1-846,-1 0 1,1-1 0,-1 0-1,0 0 1,1 0 0,4-5 0,-5 1-223,1 0 1,-2 0 0,1 0 0,-1 0-1,0-1 1,4-14 0,-3 7-20,53-211 734,-25 87-852,-27 117-51,-1 1 0,0 0-1,-2-1 1,0 1 0,-2-1-1,0 0 1,-4-24 0,2 24 41,2 14-135,-1 0 1,0 0 0,-2-7-1,3 15 77,0 0-1,0-1 1,0 1-1,0 0 1,0 0 0,0 0-1,0 0 1,0 0-1,-1 0 1,1-1-1,0 1 1,0 0-1,0 0 1,0 0 0,0 0-1,0 0 1,0 0-1,0 0 1,0 0-1,0-1 1,0 1 0,0 0-1,-1 0 1,1 0-1,0 0 1,0 0-1,0 0 1,0 0-1,0 0 1,0 0 0,0 0-1,-1 0 1,1 0-1,0 0 1,0 0-1,0 0 1,0 0-1,0 0 1,0 0 0,-1 0-1,1 0 1,0 0-1,0 0 1,0 0-1,0 0 1,0 0-1,-6 6-217,-2 12-193,-20 97 65,-9 63 256,31-144 139,-6 69-50,6-36-45,2-30 13,-13 120-34,14-124 120,1-16-30,1 0-1,2 32 0,1-24 26,-2 32 1,-1-22 160,1-34 480,15-11-491,9-10-36,24-27 1,1-1-22,-28 28-53,-1-2 0,-1 0 1,-1-1-1,0-1 0,-2 0 1,21-43-1,-29 48 23,0 0 1,0 0-1,4-23 1,-10 30-68,0 1 0,0-1 0,-1 0 0,-1-1 0,0 1 0,-3-18 0,3 28-84,-1-1 0,0 1-1,0-1 1,0 1 0,0 0 0,0-1 0,0 1 0,-1 0 0,1 0 0,-1 0 0,0 0-1,1 0 1,-1 0 0,0 1 0,0-1 0,-4-2 0,5 4 33,0-1-354,3 11 176,-1-8 167,-1 0 0,1 0 0,-1 0-1,1 0 1,0 0 0,0 0 0,0 0 0,0-1 0,0 1-1,0 0 1,0 0 0,1-1 0,-1 1 0,1-1-1,-1 1 1,1-1 0,-1 0 0,1 0 0,0 0 0,3 2-1,5 3-4,1-1-1,13 6 0,-21-10 35,14 5 41,0-1-1,1 0 0,0-1 1,0-1-1,1-1 0,-1 0 1,0-2-1,1 0 0,18-2 1,56-12 162,-92 14-197,-1 0 1,0 0-1,1 0 1,-1-1-1,0 1 1,1 0-1,-1 0 1,0 0-1,1 0 1,-1 0-1,0 0 1,1 0-1,-1 0 1,0 0-1,1 0 1,-1 0-1,0 0 1,1 0-1,-1 1 1,0-1-1,1 0 1,-1 0-1,0 0 1,1 0-1,-1 1 1,0-1-1,0 0 1,1 0-1,-1 0 1,0 1 0,0-1-1,1 0 1,-1 1-1,0-1 1,0 0-1,0 0 1,1 1-1,-1-1 1,0 0-1,0 1 1,0-1-1,0 0 1,0 1-1,0-1 1,0 0-1,0 1 1,0-1-1,0 1 1,0-1-1,0 0 1,0 1-1,0-1 1,0 0-1,0 1 1,-1-1-1,-9 25 173,6-17-180,-70 149-372,68-144 292,1-1 0,1 1 1,0 0-1,-4 21 1,7-28 72,1 0 0,0 0 0,-1 0 1,2 1-1,-1-1 0,1 0 1,0 0-1,0 0 0,1 0 0,-1 0 1,6 11-1,-6-16 28,0 0 0,0 1-1,0-1 1,0 0 0,0 0 0,0 0 0,0 0 0,0 0 0,1 0-1,-1 0 1,0-1 0,1 1 0,-1 0 0,0-1 0,1 1 0,-1-1 0,1 1-1,-1-1 1,1 0 0,-1 1 0,1-1 0,-1 0 0,1 0 0,-1 0-1,1 0 1,-1-1 0,3 1 0,-1-1 3,0 1 0,0-1 0,0 0 0,-1 0 0,1 0 0,0 0 0,0 0 0,-1-1 0,1 1 0,-1-1 0,1 0 0,-1 1 0,3-4 0,3-3 42,0-1 1,-1 0-1,0-1 1,-1 0-1,0 0 1,0 0-1,-1-1 1,7-21-1,-8 18 19,0 1-1,-2-1 1,0 0-1,0 0 0,-1 0 1,-2-18-1,0 12-133,0 8 82,0 0 0,0 0 0,-1 1 0,-1-1 0,0 0-1,-7-18 1,9 28-63,1 1 0,-1 0 0,0-1 0,0 1 0,0 0 0,0-1-1,0 1 1,0 0 0,0 0 0,-1 0 0,1 0 0,0 0-1,-1 0 1,1 0 0,0 0 0,-1 1 0,1-1 0,-1 0 0,1 1-1,-1 0 1,0-1 0,1 1 0,-1 0 0,1 0 0,-1-1 0,0 1-1,1 0 1,-1 1 0,0-1 0,1 0 0,-1 0 0,1 1 0,-1-1-1,1 1 1,-1-1 0,1 1 0,-1 0 0,1 0 0,-1-1-1,1 1 1,0 0 0,-2 2 0,1-2-2,1 1 1,-1-1-1,1 0 0,-1 1 0,1-1 1,0 1-1,0 0 0,0 0 0,0-1 1,0 1-1,0 0 0,0 0 0,0 0 1,0 2-1,1-3 18,0 0-1,0 0 1,0 0 0,0 0 0,0 1-1,0-1 1,0 0 0,0 0-1,1 0 1,-1 0 0,0 0 0,1 1-1,-1-1 1,1 0 0,-1 0-1,1 0 1,-1 0 0,1 0 0,0 0-1,-1-1 1,1 1 0,0 0-1,0 0 1,0 0 0,1 0 0,0 1 20,0-1 0,0 1 0,0-1 1,0 0-1,0 0 0,0 0 1,0 0-1,1 0 0,-1 0 0,0-1 1,3 1-1,-2-1 14,0 0 1,0 0-1,0-1 1,0 0-1,-1 1 1,1-1-1,0 0 1,0 0-1,3-3 0,22-11 214,-2-1 0,33-25 0,-30 20-56,39-23 0,-20 13-15,-29 19 2,-19 12-168,0 0-1,0 0 1,0-1 0,0 1 0,0 0 0,0 0 0,0 0-1,0 0 1,1 0 0,-1 0 0,0 0 0,0 0-1,0 0 1,0 0 0,0 0 0,0 0 0,0 0 0,0 0-1,0 0 1,0 0 0,0 0 0,0 0 0,1 0-1,-1 0 1,0 0 0,0 0 0,0 0 0,0 0 0,0 0-1,0 0 1,0 0 0,0 0 0,0 0 0,0 1-1,0-1 1,0 0 0,0 0 0,0 0 0,1 0 0,-1 0-1,0 0 1,0 0 0,0 0 0,0 0 0,0 0 0,0 0-1,0 0 1,0 0 0,0 0 0,0 1 0,0-1-1,0 0 1,0 7 21,-3 11-13,3-15-9,-11 64-8,4-24-308,-4 77 0,12-111 335,-1 0 0,2 0 0,-1 0 0,1 0 0,0 0 0,6 13-1,-6-16-2,0-1-1,1 1 0,0-1 0,0 0 1,0 0-1,1 0 0,0-1 0,-1 1 0,2-1 1,-1 0-1,6 4 0,-8-6 32,1 0 1,0-1-1,0 0 0,-1 0 0,1 0 1,0 0-1,0 0 0,0-1 1,0 1-1,0-1 0,0 1 0,0-1 1,1 0-1,-1-1 0,0 1 0,0 0 1,0-1-1,0 0 0,0 0 1,-1 1-1,1-2 0,0 1 0,0 0 1,0-1-1,2-1 0,3-2 25,0-1 0,-1 0 0,1 0 0,-1 0 0,-1-1 0,11-13 0,-2-1-34,0 0-1,-1-2 0,-1 1 1,-2-2-1,0 0 0,11-38 1,-19 47-37,-3 13-58,1-1-1,-1 0 1,1 0-1,0 0 1,-1 0-1,1 0 1,2-3-1,-7 70-769,4-47 771,1-1 0,0 0 0,1 0-1,1 1 1,1-1 0,0-1 0,1 1 0,1-1-1,0 0 1,14 23 0,-18-35 106,0 0 0,0 0 0,0 0 0,1-1 0,-1 1-1,1-1 1,0 1 0,0-1 0,0 0 0,0 0 0,0 0 0,5 2 0,-6-4-21,-1 1 0,1-1 1,-1 0-1,1 0 0,0 1 0,-1-1 0,1 0 0,-1 0 0,1 0 0,0-1 0,-1 1 1,1 0-1,-1-1 0,1 1 0,-1 0 0,1-1 0,-1 0 0,1 1 0,-1-1 0,0 0 1,1 0-1,-1 0 0,0 0 0,0 0 0,1 0 0,-1 0 0,0 0 0,0-1 1,0 1-1,1-3 0,11-13 110,-9 13-77,0-1 1,0 1-1,3-9 1,46-95-180,-52 107 95,-1 0 1,1-1 0,-1 1 0,1 0-1,0 0 1,0 0 0,0 0-1,0 0 1,0 0 0,0 0-1,0 0 1,0 0 0,0 0-1,0 0 1,0 0 0,0 1 0,1-1-1,1 0 1,-2 1 10,-1 0 0,1 0-1,0 1 1,0-1 0,0 0 0,-1 1 0,1-1-1,0 0 1,0 1 0,-1-1 0,1 1 0,0-1-1,-1 1 1,1 0 0,-1-1 0,1 1 0,-1 0-1,1-1 1,-1 1 0,1 0 0,-1 0 0,0-1-1,1 1 1,-1 0 0,0 0 0,1 0 0,-1-1-1,0 1 1,0 0 0,0 1 0,5 22 17,-1 1 1,-1-1 0,-1 1-1,-2 47 1,0-32 338,0-40-336,0 0-1,0 0 1,0 0-1,0 0 1,0 0-1,0 0 1,0 0-1,0 1 0,1-1 1,-1 0-1,0 0 1,0 0-1,0 0 1,0 0-1,0 0 0,0 0 1,1 0-1,-1 0 1,0 0-1,0 0 1,0 0-1,0 0 1,0 0-1,0 0 0,1 0 1,-1 0-1,0 0 1,0 0-1,0 0 1,0 0-1,0 0 1,0 0-1,1 0 0,-1 0 1,0-1-1,0 1 1,0 0-1,0 0 1,0 0-1,0 0 1,0 0-1,0 0 0,1 0 1,-1 0-1,0 0 1,0-1-1,0 1 1,0 0-1,0 0 1,0 0-1,0 0 0,0 0 1,0-1-1,6-4 144,12-15-26,0-2-1,16-26 1,17-19-231,-48 63 43,1 1-1,0-1 0,0 1 1,0 0-1,7-5 0,-10 8 48,0-1 0,0 1-1,0-1 1,0 1 0,0-1-1,-1 1 1,1-1 0,0 1 0,0 0-1,0-1 1,0 1 0,0 0-1,0 0 1,0 0 0,0 0-1,1 0 1,-1 0 0,0 0-1,0 0 1,0 0 0,0 1-1,0-1 1,0 0 0,0 1 0,0-1-1,-1 0 1,1 1 0,0-1-1,0 1 1,0 0 0,0-1-1,0 1 1,-1 0 0,2 0-1,2 6-9,-1 0-1,0 0 0,0 0 0,-1 1 0,3 10 0,9 24 83,-12-39-70,-1 1 0,1-1 0,0 0 0,1 0 0,-1 0 0,0 0-1,1 0 1,-1 0 0,7 4 0,-2-3 51,0 0 0,0 0 1,0 0-1,1-1 0,0 0 0,0 0 0,0-1 1,0 0-1,0-1 0,0 0 0,0 0 0,1-1 1,-1 1-1,14-3 0,-13 1-11,0 0 0,0-1 1,0 0-1,-1-1 0,1 0 1,0 0-1,-1-1 0,0 0 0,0 0 1,0-1-1,-1 0 0,1 0 0,7-8 1,1-2 36,-2-1 1,0-1 0,-1 1 0,0-2 0,-2 0-1,12-22 1,-23 38-131,-4 6-58,-3 6-59,-6 22-166,8-19 271,0-1 1,-13 22-1,8-19 40,1 0-1,-11 27 1,18-36 29,0 0 0,0 1 0,0-1 0,0 0 0,1 1 0,0-1 1,1 1-1,-1-1 0,1 1 0,2 11 0,-2-16 16,1 1-1,-1-1 0,1 1 1,0-1-1,0 0 1,0 1-1,0-1 1,3 3-1,-4-4 7,1-1 0,-1 1 0,0-1 0,1 0 0,-1 1 0,1-1 0,-1 0 0,1 1 0,-1-1 0,1 0 0,-1 1 0,1-1 0,-1 0 0,1 0 0,0 0 0,-1 0 0,1 1 0,-1-1 0,1 0 0,-1 0 0,1 0-1,0 0 1,-1 0 0,1-1 0,-1 1 0,1 0 0,0 0 0,-1 0 0,1 0 0,-1-1 0,1 1 0,-1 0 0,1 0 0,-1-1 0,1 1 0,-1 0 0,1-1 0,-1 1 0,0-1 0,1 1 0,0-1 0,2-3 28,0 1 0,0-1 0,0 0-1,-1 0 1,4-8 0,2-1 18,0-3-8,-2 1 1,0-1 0,0 0 0,-1 0-1,-1 0 1,3-27 0,-7 40-57,27-195 250,6-86-383,-32 227-129,-3 51-182,-1 11 99,-2 12-88,-4 53 145,0 126 1,27 72 434,-16-252-145,2 1 0,0 0-1,1-1 1,12 29 0,-15-42 21,-1 0 1,0-1-1,1 1 0,-1 0 1,1-1-1,0 0 0,0 1 1,0-1-1,0 0 0,0 0 1,0 0-1,1 0 1,-1-1-1,1 1 0,-1-1 1,1 1-1,3 0 0,-3-1 14,1 0-1,-1 0 1,1-1-1,0 1 0,-1-1 1,1 0-1,-1 0 1,1-1-1,0 1 1,-1-1-1,1 1 1,4-3-1,1 0 22,0-1-1,0 0 1,-1 0-1,1-1 1,-1 0-1,0-1 1,0 0-1,-1 0 1,8-8-1,-10 8 42,0 0-1,-1 0 1,0 0-1,0 0 0,3-8 1,-6 12-99,1-1 0,-1 1 0,0-1 0,0 1 0,-1-1 0,1 0 0,0 0 0,-1 0-1,0 1 1,1-1 0,-1 0 0,-1 0 0,1 0 0,0 0 0,-1-2 0,1 4-6,-1 1 1,1-1-1,0 1 0,0-1 1,-1 1-1,1-1 1,0 1-1,-1-1 0,1 1 1,0 0-1,-1-1 0,1 1 1,-1 0-1,1-1 0,-1 1 1,1 0-1,-1 0 0,1-1 1,-1 1-1,1 0 1,-1 0-1,1 0 0,-1 0 1,1 0-1,-1 0 0,1 0 1,-1 0-1,1 0 0,-1 0 1,1 0-1,-1 0 0,1 0 1,-1 0-1,1 0 1,-1 0-1,1 0 0,-1 1 1,1-1-1,-1 0 0,1 0 1,-1 1-1,1-1 0,-1 0 1,1 1-1,0-1 0,-1 1 1,-24 21-348,20-17 293,-3 2 0,1 0 0,0 0 0,1 1 0,-9 12 0,12-16 68,1 0-1,-1 1 1,1-1 0,0 0 0,1 1 0,-1 0 0,1-1 0,0 1 0,0 0 0,0 8 0,1-11 4,0 0 0,0-1 0,1 1 0,-1-1 0,1 1 0,-1-1 0,1 1 0,0-1 0,-1 1 0,1-1 0,0 1 0,0-1 0,0 0 0,0 1 0,0-1 0,0 0 0,1 0 0,-1 0 0,0 0 0,1 0-1,-1 0 1,0 0 0,1-1 0,-1 1 0,1 0 0,-1-1 0,1 1 0,0-1 0,-1 0 0,1 1 0,-1-1 0,3 0 0,0 1 54,-1-1-1,0 0 0,1 0 1,-1 0-1,1 0 1,-1 0-1,1-1 0,-1 0 1,0 1-1,1-1 0,-1 0 1,0-1-1,0 1 1,5-3-1,2-4 9,-1 0-1,0-1 1,0 0 0,-1 0-1,0-1 1,-1 0 0,12-21-1,-18 23-164,-3 14-185,1-1-1,-1 1 1,1 0-1,-1 8 0,2-11 278,0 0 0,1 0 0,-1-1-1,1 1 1,0 0 0,0 0 0,0-1-1,0 1 1,0-1 0,1 1 0,-1-1-1,1 1 1,-1-1 0,1 0 0,0 0-1,0 0 1,0 0 0,0 0 0,0 0-1,1 0 1,-1-1 0,1 1 0,-1-1 0,4 2-1,-1-1 90,1 0-1,-1 1 0,1-2 1,0 1-1,0-1 0,0 0 0,0 0 1,0 0-1,0-1 0,7 0 1,-5-1-5,1-1 0,0 0 0,-1 0 0,1 0 0,-1-1 0,0 0 0,0-1 0,0 0 0,0 0 0,-1-1 0,1 0 0,-1 0 0,0-1 0,-1 0 0,1 0 0,-1 0 0,-1-1 0,1 0 0,-1 0 0,0 0 0,-1-1 0,6-12 0,-3 6-177,-1 1 0,0-1 1,-1 0-1,-1-1 0,0 1 1,-1-1-1,1-18 0,-3 49-264,5 29 0,-3-29 389,1 32 0,-4-36-53,-1-7 23,1-1-1,0 1 1,0-1 0,0 0-1,1 1 1,-1-1-1,1 1 1,0-1 0,0 0-1,1 0 1,1 5-1,-2-7 60,0 0 0,1-1 0,-1 1 0,0 0 0,1-1 0,-1 1 0,1-1 0,0 1 0,3 1 0,-4-2-26,0-1 1,0 0-1,0 1 1,1-1-1,-1 0 1,0 0-1,0 0 1,0 0-1,1 0 1,-1 0-1,0 0 1,0 0-1,0-1 1,1 1-1,-1 0 1,0-1-1,0 1 1,2-2-1,2 0-4,-1-1-1,0 0 1,-1-1 0,1 1-1,0-1 1,-1 1-1,0-1 1,0 0-1,5-9 1,8-9 59,-14 20-91,4-3-448,-3 10-40,0 1 490,-1 1-7,1-1 1,-1 1 0,-1 0 0,1 0 0,0 9-1,5 21-94,-7-34 179,1 0 0,0-1 0,0 1 0,0 0 0,0-1 0,1 1 0,-1 0 0,1-1 0,-1 0 1,1 1-1,0-1 0,0 0 0,0 0 0,3 2 0,-4-3-11,1 0 0,0-1 1,0 1-1,0 0 0,0-1 0,0 0 0,0 1 1,0-1-1,0 0 0,0 0 0,0 0 0,0-1 1,0 1-1,0 0 0,0-1 0,0 1 0,0-1 1,0 1-1,0-1 0,-1 0 0,4-2 0,44-25 517,-32 17-434,20-9 0,-24 14-107,14-6-245,-26 12 192,-1 0-1,1 0 1,-1 0 0,1 0 0,0 0 0,-1 0 0,1 0 0,-1 0 0,1 0 0,-1 0 0,1 1 0,-1-1 0,1 0 0,-1 0 0,0 1 0,1-1 0,-1 0 0,1 0-1,-1 1 1,1-1 0,-1 1 0,0-1 0,1 0 0,-1 1 0,0-1 0,1 1 0,-1-1 0,0 0 0,0 1 0,1-1 0,-1 1 0,0-1 0,0 1 0,0-1-1,0 1 1,0 0 0,0-1 0,0 1 0,0-1 0,0 1 0,0-1 0,0 1 0,0-1 0,0 1 0,-4 26-231,-13 14 31,6-15 159,-84 212-2,6-13 143,-14-8 847,101-214-869,-1 1-1,1-1 0,0 0 1,-1 0-1,-4 3 0,7-5-52,-1-1-1,1 0 0,-1 1 1,1-1-1,0 0 0,-1 1 1,1-1-1,-1 0 0,1 0 1,-1 0-1,1 1 0,-1-1 1,1 0-1,-1 0 0,1 0 1,-1 0-1,1 0 0,-1 0 1,0 0-1,1 0-2,-1-1 0,1 1 0,0 0 0,-1-1 0,1 1 0,0 0 0,-1-1 0,1 1 0,0-1 0,0 1 0,-1-1 0,1 1 0,0-1 0,0 1 0,0-1 0,0 1 0,0-1 0,0 1 0,0-1 0,-1 1 0,2-1 0,-1 1 0,0-1 0,0 0 0,0-7 21,1-1 0,0 1 1,1 0-1,0 0 1,5-13-1,20-42 211,-16 38-184,1 1-93,1 0 0,0 1 0,2 0 0,1 1 1,36-39-1,-22 31-1461,3 1 1,68-49 0,-45 43-3661,1 8 1557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3:54.47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401 608 1984,'-8'-7'7607,"-4"5"-5352,4 2-1851,-5 1-133,1 0 0,-1 1 0,1 0 0,0 1-1,0 0 1,-14 7 0,-7 1-17,-78 28-183,95-32-128,2 0 0,-1 1-1,1 1 1,0 0 0,-14 12 0,26-19 24,-1 0 1,1 0 0,0 1-1,-1-1 1,1 1 0,1 0 0,-1-1-1,0 1 1,1 0 0,-1 0-1,1 0 1,0 0 0,0 0-1,0 0 1,0 1 0,1-1 0,-1 5-1,1-5 30,0-1 0,1 1 0,-1 0 1,1 0-1,-1 0 0,1-1 0,0 1 0,0 0 0,0-1 0,1 1 0,-1-1 0,1 1 0,-1-1 0,1 0 0,0 1 0,0-1 0,0 0 0,0 0 1,3 2-1,2 1 57,0 0 0,0-1 1,0 0-1,1 0 1,0 0-1,0-1 0,0 0 1,0-1-1,0 0 1,0 0-1,0-1 0,1 0 1,-1 0-1,1-1 1,-1 0-1,0-1 0,1 0 1,-1 0-1,0-1 1,1 1-1,-1-2 0,0 1 1,0-1-1,10-6 1,-7 3-3,0 0 0,-1-1 0,0 0 0,0-1 0,0 0 0,-1 0 0,-1-1 0,1 0 0,-1-1 0,-1 1 0,0-2 0,0 1 1,-1-1-1,0 0 0,-1 0 0,6-17 0,-2-1 46,-1 1-1,8-56 1,5-201 180,-19 250-268,0-9-15,-4-53 0,1 47-57,1 29-106,-2 7-178,2 14 332,0 0 1,0 0-1,0 0 1,0 0-1,0 0 0,0 0 1,0 0-1,0 0 1,0 0-1,0 0 0,0 0 1,-1 0-1,1 0 1,0 0-1,0 0 1,0 0-1,0 0 0,0 0 1,0 0-1,0 0 1,0 0-1,0 0 0,-1 0 1,1 0-1,0 0 1,0 0-1,0 0 1,0 0-1,0 0 0,0 0 1,0 0-1,0 0 1,0 0-1,-1 0 0,1 0 1,0 0-1,0 0 1,0 0-1,0 0 1,0 0-1,0 0 0,0 0 1,0 0-1,0 0 1,0 1-1,0-1 0,0 0 1,0 0-1,0 0 1,0 0-1,0 0 1,0 0-1,-1 0 0,-6 21-602,-8 74 492,4 2-1,3 174 1,9-245 243,1 0 0,1 0 0,1 0 0,2-1 0,16 50 1,-19-69-72,0 0 0,0 0 0,1 1 0,-1-2 0,1 1 0,1 0 0,-1-1 0,1 0 0,0 0 0,0 0 0,0-1 0,1 0 0,0 0 0,0 0 0,0-1 0,0 0 0,0 0 0,1 0 0,-1-1 0,1 0 0,0 0 0,0 0 0,-1-1 0,1 0 0,0-1 0,0 0 0,12 0 0,64-12 493,-73 10-457,0-1 0,0 0 0,0-1 0,0 0 1,-1 0-1,10-6 0,-11 5 6,0-1-1,0 1 1,-1-1 0,0 0-1,0-1 1,0 0-1,6-8 1,-11 11-49,0 0-1,0 0 1,0 0 0,0 0 0,0 0 0,-1 0-1,1 0 1,-1 0 0,-1-1 0,1 1-1,0-1 1,-1 1 0,0 0 0,0-1-1,0 1 1,-1-1 0,-1-5 0,2 7-66,-1 0 1,0 0-1,0 0 1,0 0-1,-1 0 1,1 0-1,-1 1 1,1-1-1,-1 1 1,0-1-1,0 1 1,0-1-1,0 1 1,-4-3-1,4 4-32,1 0 0,-1 0 0,0 0 0,1 0-1,-1 0 1,0 1 0,0-1 0,0 1 0,1-1-1,-1 1 1,0 0 0,0-1 0,0 1 0,0 0-1,0 0 1,1 0 0,-1 1 0,0-1 0,0 0-1,0 1 1,0-1 0,1 1 0,-1 0 0,-2 1-1,-1 0 18,1 1 0,0 0 0,0 0 0,1 1 0,-1-1 0,1 1 0,-1 0 0,1-1 0,0 2 0,1-1 0,-1 0-1,-2 6 1,-1 5-65,0 0 0,-6 22-1,11-31 66,0-1 0,0 1 0,1 0 1,0 0-1,0 0 0,0-1 0,1 1 0,0 0 0,0-1 0,0 1 0,3 7 0,-3-10 68,0 0-1,0 0 1,1 0 0,-1 0-1,1 0 1,-1 0-1,1-1 1,0 1 0,0-1-1,0 1 1,1-1-1,-1 0 1,1 1-1,-1-1 1,1 0 0,-1-1-1,1 1 1,0 0-1,0-1 1,0 0 0,5 2-1,6-2 142,0 0-1,1-1 0,-1 0 1,1-1-1,-1-1 0,24-6 1,-17 2-25,0-1 1,0-1-1,24-13 1,-7 3-121,-37 18-15,5-4-81,1 2 1,-1-1 0,1 1-1,0 0 1,11-2-1,-16 4 55,-1 0-1,1 0 1,0 0-1,-1 0 1,1 0-1,0 0 1,-1 1-1,1-1 1,0 1-1,-1-1 1,1 1-1,-1 0 1,1-1-1,-1 1 1,1 0-1,-1 0 1,1 0-1,-1 0 1,0 0-1,0 1 1,0-1-1,1 0 1,-1 0-1,0 1 1,0-1-1,-1 1 1,1-1-1,1 4 0,1 3 9,0 1 0,0-1-1,-1 1 1,0 0 0,-1 0-1,1 12 1,-2 54 14,-1-55 18,-21 208 181,13-179 39,-1-1 0,-28 74 0,36-116-239,-1 1 287,1 0 0,-1 0 0,-7 11 0,10-18-283,-1 0 0,1 0 0,0 0 0,0 0 0,-1 0 0,1 0 0,0-1 0,0 1 0,0 0-1,-1 0 1,1 0 0,0 0 0,0 0 0,0 0 0,0 0 0,-1 0 0,1-1 0,0 1-1,0 0 1,0 0 0,0 0 0,0 0 0,-1-1 0,1 1 0,0 0 0,0 0 0,0 0 0,0-1-1,0 1 1,0 0 0,0 0 0,0-1 0,0 1 0,0 0 0,0 0 0,0 0 0,0-1 0,0 1-1,0 0 1,0 0 0,0-1 0,-2-11 50,3-17 118,9-45 0,-4 29-107,-5 44-67,26-183 177,-7 107-185,32-84 0,-40 125-24,-2 7-42,1 1 1,2 0-1,0 1 1,28-41-1,-40 67 54,0 0-1,-1 0 1,1 0-1,0 0 0,0 0 1,0 0-1,0 0 1,0 0-1,1 0 1,-1 0-1,0 1 0,2-2 1,-3 2 10,1 0 0,0 0 0,-1 0 0,1 0 0,-1 0 0,1 0 0,-1 0 0,1 0 1,-1 0-1,1 0 0,-1 0 0,1 0 0,-1 0 0,1 0 0,-1 0 0,1 1 0,-1-1 0,1 0 0,-1 0 0,1 1 0,-1-1 1,1 1-1,0 0 5,0 0 0,0 1 0,0-1 0,0 1 0,0-1 0,0 1 0,0 0 0,-1-1 0,1 1 0,0 0 0,-1 0 0,0-1 0,1 1 0,-1 0 0,0 0 0,0 2 0,-1 9 25,0-1 0,-1 1 0,0-1 1,-1 1-1,-6 18 0,-29 57 463,34-78-384,3-6-37,-1-1 1,1 0 0,-1 1 0,1-1 0,-1 0-1,0 0 1,-4 4 0,6-8-83,0 0-1,0 0 1,0-1-1,0 1 1,0 0-1,1 0 0,-1 0 1,0 0-1,0-1 1,1 1-1,-1 0 1,1 0-1,-1 0 1,1 0-1,0 0 1,0-2-1,2 2-47,0-1 0,0 0 0,0 1 0,0 0 0,0-1 0,0 1 0,1 0 0,-1 1 0,4-1 0,36-4-61,-28 4 146,163-21 136,-139 16-5,-24 4-38,1 0-1,-1-1 1,26-8 0,-34 8 1,1-1 0,-1 1-1,1-1 1,-1 0-1,0-1 1,12-10 0,-16 12-78,-1 0 1,1 0 0,-1 0 0,0 0 0,0 0 0,0 0-1,0 0 1,0-1 0,-1 1 0,0-1 0,0 1 0,0-1-1,0 0 1,0 1 0,-1-1 0,1-7 0,-1 9-51,0 1-1,0 0 1,0-1 0,0 1 0,0 0 0,0-1 0,-1 1 0,1 0-1,0-1 1,-1 1 0,1 0 0,-1 0 0,1-1 0,-1 1 0,0 0-1,1 0 1,-1 0 0,-1-2 0,1 3-20,0-1 0,1 1 1,-1 0-1,0-1 0,0 1 0,0 0 0,1 0 0,-1 0 0,0-1 1,0 1-1,0 0 0,0 0 0,1 0 0,-1 0 0,0 0 0,0 1 1,0-1-1,0 0 0,1 0 0,-1 0 0,-1 1 0,-2 1-32,0 0-1,0 0 1,1 1-1,-1-1 1,1 1-1,0 0 1,0-1-1,0 2 0,0-1 1,-3 4-1,1 0 6,1 0 0,0 1-1,0 0 1,0-1 0,-3 13-1,6-18 64,0 1-1,0 0 1,1-1-1,0 1 1,-1 0-1,1-1 1,0 1-1,0 0 1,0 0-1,1-1 1,-1 1 0,1 0-1,0-1 1,-1 1-1,1-1 1,0 1-1,0-1 1,1 1-1,-1-1 1,0 1-1,4 2 1,-2-1 51,0 0 1,0-1-1,0 0 1,0 0-1,1 0 1,0 0 0,-1-1-1,1 1 1,0-1-1,0 0 1,0 0-1,1 0 1,-1-1-1,0 1 1,1-1-1,-1 0 1,1-1 0,-1 1-1,1-1 1,-1 0-1,1 0 1,-1 0-1,1 0 1,-1-1-1,1 0 1,-1 0 0,1 0-1,-1 0 1,0-1-1,0 0 1,0 0-1,1 0 1,4-4-1,42-32 564,-41 29-620,1 0 0,0 1 0,0 0 0,1 1 0,22-10 0,-34 17-5,1-1-1,0 1 1,-1 0-1,1 0 1,-1 0-1,1 0 1,0 0-1,-1-1 1,1 1-1,0 0 1,-1 1-1,1-1 1,0 0-1,-1 0 1,1 0-1,-1 0 1,1 0-1,0 1 1,-1-1-1,1 0 1,-1 0-1,1 1 1,-1-1-1,2 1 1,-2 0 6,1 0 0,0 0 0,0 0 1,0 0-1,-1 1 0,1-1 1,0 0-1,-1 0 0,1 1 0,0 1 1,0 4 65,0 0-1,0 0 1,0 12 0,0 21 1431,1-43-1422,1-1 0,0 1 1,0 0-1,0 0 1,5-4-1,7-6-32,-2-1-125,1 0 0,0 1-1,1 1 1,1 0 0,0 1-1,0 1 1,25-12 0,-40 21 69,0 1 1,1-1 0,-1 0 0,1 1 0,-1-1 0,1 1 0,-1 0-1,1 0 1,0-1 0,-1 1 0,1 0 0,-1 0 0,1 1-1,-1-1 1,1 0 0,0 0 0,-1 1 0,1-1 0,-1 1 0,0-1-1,1 1 1,-1 0 0,1-1 0,-1 1 0,0 0 0,3 2-1,0 2-21,0-1 0,0 1-1,-1 1 1,1-1-1,3 10 1,-5-11 36,0 0 1,0 0-1,1 0 1,-1 0-1,1 0 0,0 0 1,0-1-1,0 1 1,0-1-1,4 3 1,-1-3 74,0 0 0,-1-1 0,1 0 1,0 0-1,0-1 0,0 1 1,0-1-1,1-1 0,-1 1 0,0-1 1,12-1-1,3-2-48,-1 0 0,25-9 0,-23 6-3,-4 1 29,0-1 0,-1-1 0,0 0 0,0-1 0,0-1 0,-1-1 1,-1 0-1,26-22 0,-16 13-175,-70 82-415,11-15 250,30-41 258,0 0 1,0 0 0,0 1-1,1 0 1,0 0 0,0 0-1,1 0 1,0 1 0,-1 11-1,3-17 41,0-1 0,1 1 0,0 0 0,-1-1 0,1 1 0,0-1 0,0 0 0,2 4 0,-3-6 0,0 1 0,0-1 0,1 1 1,-1-1-1,0 1 0,0-1 0,1 1 0,-1-1 1,0 1-1,1-1 0,-1 1 0,0-1 1,1 0-1,-1 1 0,1-1 0,-1 0 0,1 1 1,-1-1-1,1 0 0,-1 0 0,1 1 0,-1-1 1,1 0-1,-1 0 0,1 0 0,-1 0 1,1 0-1,-1 1 0,1-1 0,-1 0 0,1 0 1,-1-1-1,1 1 0,0 0 0,-1 0 1,1 0-1,-1 0 0,1 0 0,-1 0 0,1-1 1,-1 1-1,1 0 0,0-1 0,3-2 58,3-3 46,0-1 1,0 1-1,-1-1 0,9-13 1,-6 7 21,-1 0 1,0 0 0,-2-1 0,1 0-1,6-26 1,-6 9-3,5-62-1,-8 50-93,4-65-95,-10-201 1,1 295-34,-2-20-99,2 33 129,1-1 0,0 0 0,-1 1 0,1-1 0,-1 1 0,0-1 0,1 1 0,-1-1 0,0 1 0,0 0 0,0 0 0,0-1 0,0 1-1,0 0 1,0 0 0,-2-1 0,3 1 35,-1 1 0,1 0 0,0 0 0,-1 0-1,1 0 1,0 0 0,-1-1 0,1 1 0,0 0-1,-1 0 1,1 0 0,-1 0 0,1 0 0,0 0 0,-1 0-1,1 0 1,0 0 0,-1 0 0,1 1 0,0-1-1,-1 0 1,1 0 0,0 0 0,-1 0 0,1 0 0,0 1-1,-1-1 1,1 0 0,0 0 0,-1 1 0,1-1-1,0 0 1,-8 12-259,6-8 217,-4 7-16,1 0 1,0 1-1,1-1 0,0 1 0,1 0 1,-3 23-1,3 1-33,1 38 0,2-31 95,2 1-1,11 66 1,-10-94 64,1 0 1,0-1 0,2 1 0,-1-1-1,2 0 1,0-1 0,1 1 0,0-1-1,1-1 1,12 15 0,-17-24 21,0 0-1,0 0 1,0 0 0,1 0 0,-1-1 0,1 0 0,0 0-1,0 0 1,0-1 0,1 1 0,-1-1 0,0 0 0,1-1-1,-1 1 1,1-1 0,0 0 0,0-1 0,6 1 0,-5-2 16,0 1 1,1-2 0,-1 1-1,0-1 1,1 0 0,-1 0-1,0-1 1,0 0 0,-1 0 0,1 0-1,-1-1 1,0 0 0,9-7-1,1-4-47,-1-1-1,0 0 0,-1-1 1,16-25-1,-10 14-52,13-13-528,-33 41 532,1-1-1,-1 1 1,0 0 0,1-1 0,-1 1 0,1-1 0,-1 1 0,0 0 0,1-1 0,-1 1 0,1 0 0,-1 0-1,1-1 1,-1 1 0,1 0 0,-1 0 0,1 0 0,-1 0 0,1 0 0,-1-1 0,1 1 0,-1 0 0,1 0-1,-1 0 1,1 0 0,-1 1 0,1-1 0,-1 0 0,1 0 0,-1 0 0,1 0 0,-1 0 0,1 1 0,-1-1-1,1 0 1,-1 0 0,1 1 0,-1-1 0,1 0 0,-1 1 0,0-1 0,1 1 0,-1-1 0,0 0 0,1 1-1,1 2-9,-1-1 0,1 0-1,-1 1 1,0-1-1,0 1 1,0 0-1,1 3 1,1 9-34,0 0 0,-2 1 0,1-1 0,-2 0 0,0 1 0,-5 29 0,4-35 135,-1 0 0,-1 0 0,0 0 0,0 0-1,-1 0 1,0-1 0,-1 0 0,0 0 0,0 0 0,-1 0-1,-7 7 1,11-14 14,0 0 1,1 0-1,-1 0 0,-1 0 0,1-1 0,0 1 1,0-1-1,-4 2 0,5-3-80,0 1-1,0-1 1,0 0 0,0 0-1,0 1 1,0-1 0,-1 0-1,1 0 1,0 0 0,0-1-1,0 1 1,0 0 0,0 0-1,0 0 1,0-1 0,0 1-1,-1-1 1,1 1 0,0-1-1,0 1 1,1-1 0,-1 0-1,0 1 1,0-1 0,-1-1-1,-1-1 4,0 0 0,0 0 0,1-1 0,-1 1 0,1-1 0,-1 0 0,1 1 0,0-1 0,1 0 0,-1-1 0,1 1 0,-2-8 0,1 4-111,2 7 65,0 0 0,-1 1 0,1-1 0,0 0 0,0 0 0,0 0 0,0 0 0,0 1 1,0-1-1,0 0 0,0 0 0,0 0 0,1 0 0,-1-1 0,2-5-158,-1 5-37,7 2 206,150 32 237,-139-28-212,-8-2-347,0 0 0,1-1-1,0 0 1,-1-1 0,1 0-1,-1-1 1,1 0 0,16-4-1,2-3-1450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3:56.24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92 119 2720,'-4'-5'509,"3"-10"8831,1 7-8320,0 8-935,0 0-1,-1-1 1,1 1 0,0-1-1,0 1 1,0-1 0,0 1-1,-1 0 1,1-1 0,0 1 0,-1 0-1,1-1 1,0 1 0,0 0-1,-1-1 1,1 1 0,-1 0-1,1 0 1,0-1 0,-1 1 0,1 0-1,-1 0 1,1 0 0,0-1-1,-1 1 1,1 0 0,-1 0-1,1 0 1,-1 0 0,1 0-1,-1 0 1,1 0 0,0 0 0,-1 0-1,1 0 1,-1 0 0,1 0-1,-1 1 1,1-1 0,-1 0-1,1 0 1,-13 3 646,12-3-728,0 0 0,-1 1 0,1-1 0,0 0 0,0 0 0,0 1 0,-1-1 0,1 1 0,0-1 0,0 1 0,0 0 0,0-1 0,-2 2 0,0 1-19,-1 1-1,1-1 0,0 0 0,0 1 0,0 0 0,0-1 1,1 1-1,-1 0 0,1 1 0,0-1 0,0 0 0,0 1 1,1-1-1,0 1 0,0-1 0,0 1 0,0-1 0,1 7 0,0-9 38,0 1-1,1-1 1,0 1-1,0-1 0,-1 1 1,2-1-1,-1 1 1,0-1-1,0 0 0,1 1 1,-1-1-1,1 0 0,0 0 1,-1 0-1,1 0 1,0-1-1,0 1 0,0 0 1,1-1-1,1 2 0,1 0 72,0 0-1,0 0 0,1-1 0,-1 0 0,1 0 0,-1 0 0,1 0 0,7 0 0,-8-1 100,0-1 0,1 0 0,-1 0 0,0 0 0,1-1-1,9-1 1,-13 1-117,0 0-1,1 0 1,-1 0-1,0 0 1,0 0-1,0 0 1,0-1-1,0 1 0,0 0 1,-1-1-1,1 0 1,0 1-1,-1-1 1,1 0-1,-1 0 1,0 0-1,1 0 1,-1 0-1,1-3 1,0-1 14,0-1 0,0 1 0,0-1 0,-1 0 0,0 0 1,0 0-1,-1 0 0,0-9 0,-1 11-97,1 0-1,-1 1 1,0-1 0,0 0-1,0 1 1,0-1 0,-1 1-1,0-1 1,0 1 0,0 0-1,0 0 1,-6-7 0,7 10-27,-1 0 1,1-1-1,-1 1 1,1 0 0,-1 0-1,1 0 1,-1 0 0,0 0-1,0 0 1,1 1-1,-1-1 1,0 0 0,0 1-1,0 0 1,0-1-1,0 1 1,1 0 0,-1 0-1,0 0 1,0 0 0,0 0-1,0 1 1,-3 0-1,1 0-73,0 0 0,1 0 0,-1 1 0,0 0-1,1 0 1,0-1 0,-1 2 0,1-1 0,-6 5-1,47-7 601,-29-1-332,0-2-1,0 1 1,0-1 0,0 0 0,-1-1-1,13-7 1,4-1 127,1 1-74,0 1-1,52-12 1,-71 21-180,0 1-1,0-1 1,0 1-1,-1 0 1,1 1-1,0 0 1,0 0-1,0 0 1,-1 1-1,1 0 1,-1 0-1,9 4 1,-10-4-25,0 1 1,0 0-1,0 0 1,-1 0-1,1 0 1,-1 1 0,1 0-1,-1 0 1,0 0-1,-1 0 1,1 1-1,-1-1 1,0 1-1,5 9 1,-2 2 84,4 24 0,-2-9-90,-8-31 32,0 1 0,1-1 0,-1 1 0,0 0 0,1-1 0,-1 1 0,1-1 0,-1 1 0,0-1-1,1 0 1,-1 1 0,1-1 0,-1 1 0,1-1 0,-1 0 0,1 1 0,-1-1 0,1 0 0,0 0 0,-1 1 0,1-1 0,-1 0-1,1 0 1,0 0 0,-1 0 0,1 0 0,0 0 0,0 0 0,21-3 267,-17 2-178,5-2-70,0-1 0,0 0 0,0 0 0,-1-1-1,1-1 1,-1 1 0,10-10 0,1 2-49,13-12-100,-20 15-5,27-16-1,-39 25 98,0 1 0,0-1 0,0 1 0,0-1 0,0 1 0,0 0 0,0 0 1,0-1-1,0 1 0,1 0 0,-1 0 0,0 0 0,0 0 0,0 0 0,0 0 0,0 0 0,0 1 0,1-1 0,-1 0 0,0 1 0,0-1 0,0 1 0,0-1 0,0 1 0,0-1 0,0 1 0,0 0 0,1 1 0,2 2 3,0 0 0,-1 1-1,1-1 1,4 11 0,6 6 64,-11-18-63,-1-1 0,1 0-1,-1 0 1,1 0 0,0 0 0,0 0 0,0 0 0,0-1 0,0 0 0,0 1 0,0-1 0,0 0 0,1 0 0,-1-1 0,0 1 0,1-1 0,-1 0 0,0 0 0,1 0 0,-1 0 0,6-1 0,-3 0-371,-1-1 1,1 1-1,-1-1 1,0 0 0,7-4-1,-6 3-1038,0-1-1,0 0 1,10-9-1,7-9-4120,4 0 1765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4:02.62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25 475 2720,'0'0'50,"-1"-1"0,0 1 0,1 0-1,-1 0 1,1 0 0,-1-1 0,0 1 0,1 0 0,-1 0 0,0 0 0,1 0 0,-1 0 0,0 0-1,1 0 1,-1 0 0,0 0 0,1 1 0,-1-1 0,1 0 0,-1 0 0,0 1 0,1-1-1,-1 0 1,1 1 0,-1-1 0,1 0 0,-1 1 0,1-1 0,-1 1 0,0 0 0,1-1 335,-4 5 2020,3-5-2379,1 0 0,0 0 0,0 0 0,0 0 0,0 0 0,0 0 0,0 0 0,0 0 0,0 0 0,0 0 0,0 0 0,0 0 1,0 0-1,0 0 0,0 0 0,0 1 0,0-1 0,0 0 0,0 0 0,-1 0 0,1 0 0,0 0 0,0 0 0,0 0 0,0 0 0,0 0 0,0 0 0,0 0 0,0 0 0,0 0 1,0 1-1,0-1 0,0 0 0,0 0 0,0 0 0,0 0 0,0 0 0,0 0 0,0 0 0,1 0 0,-1 0 0,0 0 0,0 0 0,0 0 0,0 0 0,0 0 0,0 1 1,0-1-1,0 0 0,0 0 0,0 0 0,0 0 0,0 0 0,0 0 0,0 0 0,0 0 0,0 0 0,0 0 0,0 0 0,1 0 0,-1 0 0,1 0 864,2-2-442,0 0 0,0 0 0,0-1 0,0 1 0,0-1-1,0 0 1,-1 0 0,4-5 0,19-32-82,-10 14-11,-12 20-281,0 0 0,0 0-1,4-12 1,0-1-182,-6 6-146,-1 11 52,4 9 109,-1 2 129,-1-1 0,0 1 1,0 0-1,-1 0 1,0 0-1,0 0 0,-1 0 1,-2 17-1,2 2 42,-6 124 257,1-38-206,-21 208 207,1-165 101,26-135-77,-1-8 246,-1-12-8,-2-6 286,1 0-831,0 0 0,1 0 0,-1-1 0,1 1 0,0-1 0,0 0 1,1 1-1,-1-9 0,0 2-83,1-61 185,1 21-107,-2 11-7,3-92 14,11 25 22,39-150 0,-10 111-71,-3 41 52,-36 99-52,-2 3-30,1-1 0,-1 1 1,1 0-1,0 0 0,0 0 1,0 0-1,0 0 0,1 0 1,-1 1-1,1-1 0,0 1 1,5-5-1,-6 6 7,0 0 0,0 0 1,0 1-1,1-1 0,-1 0 0,0 1 0,0 0 1,1-1-1,-1 1 0,0 0 0,1 0 0,-1 0 1,0 0-1,0 1 0,1-1 0,-1 1 0,0-1 1,0 1-1,1 0 0,-1 0 0,3 1 0,8 6 22,0 0 0,0 0-1,-1 1 1,0 0 0,0 2-1,-1-1 1,15 19 0,-20-21 19,0-1 0,-1 1 1,0 0-1,0 0 0,-1 1 1,0-1-1,0 1 1,-1 0-1,0 0 0,-1 0 1,0 0-1,0 1 1,0 10-1,-2-14 8,0 0 1,-1 0-1,1-1 0,-1 1 1,0 0-1,-1-1 0,0 1 1,0-1-1,0 1 0,0-1 1,-1 0-1,0 0 0,0 0 0,0 0 1,-1 0-1,-3 3 0,-8 8 142,0-1-1,-1-1 0,-1-1 1,0-1-1,-25 15 0,-56 27-583,97-53 378,-1 0 0,1 0 0,-1 1 1,1-1-1,-1 1 0,1-1 0,0 1 0,0-1 1,0 1-1,0 0 0,0-1 0,0 1 0,1 0 1,-1 0-1,0 0 0,1-1 0,-1 1 0,1 0 1,0 0-1,0 0 0,0 0 0,0 0 0,0 3 1,1 6-26,1 1 1,0-1 0,5 13-1,1 9-48,-6-22 131,1 1-1,1-1 1,0 0-1,0 0 1,1 0-1,0 0 0,1-1 1,0 0-1,1 0 1,0-1-1,0 1 1,12 10-1,-9-10 30,0-1 0,1 0 0,0 0 1,0-1-1,0-1 0,1 0 0,0 0 0,1-1 0,0-1 0,0 0 0,24 6 0,-14-6 97,-1-1 0,33 1 0,-43-5-77,-1 0 0,1-1 0,-1-1 0,1 1 0,-1-2 1,20-6-1,-22 5-21,0 0 1,0 0 0,-1-1 0,0 0-1,0-1 1,0 0 0,-1 0 0,0 0-1,0-1 1,-1 0 0,1 0 0,9-17-1,-8 10 9,0 0 0,-1-1 0,0-1 0,-2 1 0,1-1 0,4-28 0,-4 14 24,6-43 68,-11 64-153,-1-1 1,0 1-1,0-1 0,-1 1 0,-3-15 1,4 21-38,-1 1 1,0-1 0,0 1 0,0 0-1,0-1 1,-1 1 0,1 0 0,-1 0-1,1 0 1,-1 0 0,0 0 0,0 0-1,1 0 1,-1 1 0,0-1 0,-5-2-1,6 3-1,-1 1-1,1-1 1,0 1 0,0-1-1,-1 1 1,1-1-1,-1 1 1,1 0-1,0 0 1,-1 0-1,1 0 1,-1 0 0,1 0-1,-1 0 1,1 0-1,0 0 1,-1 1-1,1-1 1,-1 0 0,1 1-1,0 0 1,0-1-1,-1 1 1,1 0-1,0-1 1,0 1-1,0 0 1,0 0 0,0 0-1,-2 2 1,-2 4-48,0 0 1,0 0 0,1 0-1,-1 1 1,-4 14 0,-12 44-130,12-34 179,1-7-23,2-1 0,1 1 0,1 0 1,1 0-1,1 0 0,1 1 0,1-1 0,4 33 0,-2-51 93,-1 1-1,1-1 0,1 0 1,-1 1-1,1-1 1,0 0-1,1 0 1,0-1-1,0 1 1,0-1-1,1 0 0,0 0 1,0 0-1,0-1 1,1 1-1,7 4 1,-12-9 7,1 1 0,0-1-1,0 0 1,0 0 0,0 0 0,0 0 0,0-1 0,1 1 0,-1-1 0,0 1 0,0-1 0,0 1 0,1-1-1,-1 0 1,5-1 0,-3 1 13,0-1-1,1 0 0,-1-1 1,0 1-1,0-1 1,0 0-1,7-3 0,-2-1 29,0-1 0,-1 1 0,1-1 0,-1-1 0,-1 0 0,9-10 0,-4 0-37,0 0-1,-1-1 1,8-21 0,23-63 5,-41 99-51,5-18 55,-6 18-74,1 0-1,0 0 1,0 0 0,1 1 0,1-6 0,-6 47-724,-8 78 497,11-112 255,-1 0-1,1 0 1,0 1 0,0-1-1,1 0 1,-1 0-1,1 0 1,0 0 0,2 6-1,-3-9 14,0 0 0,1-1 0,-1 1 0,1 0-1,-1 0 1,1 0 0,0-1 0,-1 1 0,1 0 0,0-1 0,-1 1-1,1 0 1,0-1 0,0 1 0,-1-1 0,1 1 0,0-1 0,1 1-1,-1-1 17,1 0-1,-1 0 0,1 1 0,-1-2 0,0 1 0,1 0 0,-1 0 0,1 0 1,-1 0-1,0-1 0,1 1 0,-1-1 0,0 1 0,1-1 0,-1 0 1,1 0-1,6-5 47,-1 1 0,0-1 0,0 0 0,-1-1 1,0 1-1,0-1 0,7-12 0,-1 4-57,57-77 52,-67 89-116,0 0 0,0 0 0,0 1 0,0-1 0,0 1 0,1-1 0,-1 1 0,1 0 0,0 0 0,-1 0 0,4-2 0,-5 4 23,0 0-1,-1 0 1,1 0-1,-1 0 1,1 0 0,-1 0-1,1 0 1,-1 1 0,1-1-1,-1 0 1,1 0-1,-1 0 1,1 0 0,-1 1-1,1-1 1,-1 0-1,0 1 1,1-1 0,-1 0-1,1 1 1,-1-1 0,0 0-1,1 1 1,-1-1-1,0 1 1,1-1 0,-1 0-1,0 1 1,0-1 0,1 1-1,-1 0 1,6 17-81,-6-15 61,2 6 5,-1 0 0,-1 0 0,1 0 0,-1 1-1,-3 17 1,-11 43-11,-35 80-68,18-66 145,-13 60-6,-20 56 185,-15-7 494,77-189-668,0-1-1,0 1 1,0 0 0,-1-1-1,1 1 1,-1-1 0,0 0-1,0 0 1,0 0 0,-4 3-1,7-6-45,0 0 0,-1 0-1,1 1 1,0-1-1,0 0 1,-1 0 0,1 0-1,0 0 1,-1 1-1,1-1 1,0 0 0,-1 0-1,1 0 1,0 0-1,-1 0 1,1 0 0,0 0-1,-1 0 1,1 0-1,0 0 1,-1 0 0,1 0-1,0 0 1,-1 0-1,1 0 1,0 0 0,-1-1-1,1 1 1,0 0 0,-1 0-1,1 0 1,0-1-1,-1 1 1,1 0 0,-1-1-14,0-1 0,1 1 0,-1 0 1,1 0-1,0 0 0,-1 0 1,1 0-1,0-1 0,0 1 0,-1-2 1,3-35-280,-2 33 286,3-21-16,1 0 0,15-49 0,25-49-8,-36 102 42,2 0-1,0 1 0,1 0 1,1 1-1,1 0 0,1 1 1,30-32-1,124-86-34,-81 70 315,-71 53-198,-2 0-1,0-1 0,-1-1 1,0-1-1,-2 0 0,12-20 1,10-15-97,-28 45-79,0 0-1,0 1 1,1 0-1,11-10 1,-17 16 75,1 0 0,-1 0-1,1-1 1,-1 1 0,1 0 0,-1 0 0,1 0 0,-1 0-1,1 0 1,-1 0 0,1 0 0,0 0 0,-1 0 0,1 0-1,-1 0 1,1 0 0,-1 0 0,1 1 0,-1-1 0,1 0-1,-1 0 1,1 0 0,-1 1 0,1-1 0,-1 0 0,0 1-1,1-1 1,-1 0 0,1 1 0,-1-1 0,0 1 0,1-1-1,-1 0 1,0 1 0,1-1 0,-1 2 0,10 19-79,-10-20 92,5 15-7,-1 0 1,-1 0 0,3 27 0,-4-21 68,6 25 1,-8-47-47,0 1 1,0-1 0,0 0 0,0 0 0,0 0 0,0 0-1,1 0 1,-1 0 0,0 0 0,0 1 0,0-1 0,0 0-1,0 0 1,0 0 0,0 0 0,0 0 0,0 0 0,0 0-1,1 0 1,-1 0 0,0 0 0,0 1 0,0-1-1,0 0 1,0 0 0,0 0 0,0 0 0,1 0 0,-1 0-1,0 0 1,0 0 0,0 0 0,0 0 0,0 0 0,1 0-1,-1 0 1,0 0 0,0 0 0,0 0 0,0 0 0,0 0-1,0 0 1,0-1 0,1 1 0,-1 0 0,0 0-1,0 0 1,0 0 0,0 0 0,0 0 0,0 0 0,10-9 342,7-19-139,17-42-238,-31 62-25,1 0 0,0 0-1,0 0 1,0 1 0,1-1-1,1 1 1,10-11 0,-16 18 27,1-1-1,0 1 1,-1-1 0,1 1 0,0-1 0,0 1 0,0-1 0,-1 1 0,1 0 0,0 0 0,0-1-1,0 1 1,0 0 0,0 0 0,0 0 0,0 0 0,-1 0 0,1 0 0,0 0 0,0 0 0,0 0-1,0 0 1,0 1 0,0-1 0,-1 0 0,1 1 0,0-1 0,0 0 0,0 1 0,-1-1 0,1 1-1,0-1 1,0 1 0,-1 0 0,1-1 0,0 1 0,-1 0 0,1-1 0,0 2 0,2 3-48,1-1-1,-1 1 1,0 0 0,3 8 0,31 78-29,-35-86 102,1 1-1,0 0 0,1-1 1,-1 1-1,1-1 0,0 0 1,0 0-1,1-1 0,7 7 1,-10-9 41,1 1 1,1-1-1,-1 0 1,0 0 0,0-1-1,1 1 1,-1-1-1,1 1 1,-1-1 0,1 0-1,0 0 1,0-1-1,-1 1 1,1-1-1,0 0 1,5 0 0,3-2 16,1 1-1,-1-2 1,-1 0 0,1 0 0,0-2 0,-1 1 0,0-1 0,0-1 0,0 0-1,0 0 1,15-13 0,-5-1-10,-13 11-299,20-15 0,-43 73-544,12-42 741,1 0 0,0 0 0,0 0 0,1 0 0,0 0 0,0 0 0,1 0 0,0 13 0,0-18 66,0 0 0,1 0 0,-1 0 1,0 0-1,1 0 0,0 0 0,-1 0 0,1 0 1,0 0-1,0-1 0,0 1 0,0 0 0,0-1 1,0 1-1,1 0 0,-1-1 0,0 1 0,1-1 1,0 0-1,-1 0 0,1 1 0,0-1 0,-1 0 1,1 0-1,0-1 0,0 1 0,0 0 0,0 0 1,0-1-1,0 1 0,0-1 0,0 0 0,0 0 1,0 0-1,2 0 0,0 0 49,-1-1 0,1 0-1,-1 0 1,0-1 0,1 1 0,-1-1 0,0 0 0,0 1-1,0-1 1,0-1 0,0 1 0,-1 0 0,1-1-1,4-5 1,-4 4-53,-1-1 1,0 0-1,1 0 0,-1 0 0,-1 0 0,1 0 0,-1 0 0,0 0 1,0-1-1,-1 1 0,1 0 0,-1-1 0,0 1 0,-1-1 1,1 1-1,-1 0 0,0 0 0,-1-1 0,1 1 0,-1 0 0,-4-8 1,6 12-41,-1 0 0,1 0 1,-1 0-1,0 0 0,0 0 1,1 0-1,-1 0 0,0 0 1,0 0-1,0 1 0,0-1 1,0 0-1,0 1 0,0-1 1,0 0-1,0 1 0,-1-1 1,1 1-1,0 0 0,0-1 1,0 1-1,-1 0 0,1 0 1,0 0-1,0 0 0,0 0 1,-1 0-1,1 0 0,-2 1 1,-8-1-11,6 0-1,5-1 50,0-1-1,1 1 1,-2 0 0,1 0-1,0-1 1,0 1 0,0 0 0,0 0-1,-1-1 1,1 1 0,-1 0-1,1 0 1,-1 0 0,1 0 0,-1 0-1,0 0 1,1 0 0,-1 0-1,0 0 1,0 0 0,0 0-1,0 0 1,0 0 0,-2-1 0,-9-4-20,10 8-60,3-3-147,-1 0 214,0 1-1,1-1 0,0 0 1,-1 0-1,1 1 0,-1-1 1,1 0-1,0 1 0,-1-1 0,1 1 1,0-1-1,-1 1 0,1-1 1,0 1-1,0 0 0,0-1 1,0 1-1,-1 0 0,1-1 1,0 1-1,0 0 0,0 0 1,0 0-1,0 0 0,1 0 1,1-1-2,1 0 0,-1 0 0,0 0 1,0 0-1,0-1 0,0 0 1,0 1-1,0-1 0,0 0 1,0 0-1,-1-1 0,4-3 0,8-5 99,11-10-149,0-1 1,38-46-1,-47 51 37,38-46 105,57-58 264,-89 101-303,-1-1 0,19-25 0,-32 35-8,0-1-1,-1 0 1,0 0-1,-1 0 1,0-1-1,7-23 1,-8 16-72,-1 0 1,-1 0-1,0-38 0,-7-66-110,3 105 70,-1 0 0,-1 1 0,-1-1 0,0 1 0,-10-23 0,14 40 32,0 0 1,0 0 0,-1 0 0,1 0-1,-1 0 1,1 0 0,-1 0 0,0 0-1,1 0 1,-1 0 0,0 1 0,1-1-1,-1 0 1,0 1 0,0-1 0,0 0-1,1 1 1,-1-1 0,0 1 0,0-1-1,0 1 1,0 0 0,-2-1 0,2 1-1,0 0 1,0 1 0,0-1-1,0 0 1,0 1 0,0-1-1,0 1 1,0-1 0,0 1-1,0-1 1,0 1-1,1 0 1,-1-1 0,0 1-1,0 0 1,1 0 0,-1 0-1,0 1 1,-4 5-75,1 0-1,0 0 1,0 1 0,-3 9-1,-87 251-586,85-234 652,0 1 1,3 1-1,-3 39 1,3 108 15,6-151 13,2 0 0,1 0 0,14 57 0,-12-72 72,0 0 0,1 0-1,1 0 1,0-1 0,1 0 0,1 0 0,1-1 0,15 20 0,-21-31-10,0 1 1,0-1-1,1 0 0,0 0 1,-1-1-1,1 1 0,0-1 1,0 0-1,1-1 0,-1 1 1,1-1-1,-1 0 0,1 0 1,0-1-1,0 0 0,0 0 1,0 0-1,-1-1 0,1 0 1,0 0-1,0 0 0,0-1 1,0 1-1,0-2 0,0 1 1,-1-1-1,1 1 0,0-2 1,-1 1-1,1-1 0,7-4 1,10-10-18,-1-1-1,-1 0 1,0-2 0,34-42 0,24-24-667,-73 81 594,0 0-1,0 0 1,1 0-1,6-4 1,-11 8 19,0 0 0,0 0-1,0 0 1,0 0 0,1 1 0,-1-1 0,0 0 0,0 1 0,0 0 0,1-1 0,-1 1 0,0 0 0,0 0 0,1 1 0,-1-1 0,0 0 0,5 2 0,-3-1 17,-4-1 6,1 0 0,-1 0-1,0 0 1,1 0 0,-1 1 0,0-1-1,1 0 1,-1 0 0,0 0 0,1 0-1,-1 1 1,0-1 0,0 0-1,1 0 1,-1 0 0,0 1 0,0-1-1,1 0 1,-1 1 0,0-1 0,0 0-1,0 0 1,1 1 0,-1-1 0,0 0-1,0 1 1,0-1 0,0 0 0,0 1-1,0-1 1,0 0 0,0 1 0,0-1-1,0 0 1,0 1 0,0-1 0,0 0-1,0 1 1,0-1 0,0 1 0,0 0 938,-11-1-593,9 0-384,0-1 0,0 1 0,0 0 0,0 0 0,0 0 0,0 0 0,0 1 0,0-1 0,0 1 0,0-1 0,0 1 1,0-1-1,0 1 0,1 0 0,-1 0 0,0 0 0,1 0 0,-1 0 0,0 1 0,1-1 0,-1 0 0,1 1 0,0-1 0,-1 1 1,-1 2-1,-15 26-135,1 0 0,2 1 0,1 0 1,-12 38-1,26-68 171,-1 1 1,1-1-1,-1 0 0,1 1 1,0-1-1,0 1 1,-1-1-1,1 1 0,0-1 1,0 0-1,1 1 0,-1-1 1,0 1-1,0-1 1,1 1-1,-1-1 0,1 0 1,0 2-1,0-2 16,-1 0 0,1 0 0,0 0 0,0-1 0,-1 1 0,1 0 1,0-1-1,0 1 0,0-1 0,0 1 0,0-1 0,0 1 0,0-1 0,0 1 0,0-1 0,0 0 0,0 0 0,0 0 0,2 1 1,0-1 45,0 0 0,0-1 1,0 1-1,0-1 1,0 1-1,0-1 0,1 0 1,-2 0-1,1 0 1,0 0-1,0-1 0,0 1 1,0-1-1,-1 0 0,1 0 1,2-2-1,2-5-21,1 0 0,-2 0 0,1 0 0,-1-1 0,-1 0 0,0 0 0,0-1 0,-1 1 0,3-13 0,4-19 38,5-46-1,-8 40-45,5-23 43,-3-2-1,2-116 1,-18-12 114,5 173-181,-7-91-49,2 46-216,6 67 235,0 2-83,-1 1 1,1-1 0,0 0-1,-1 1 1,0-1 0,-2-6 0,3 10 89,0 0-1,0 0 1,0-1 0,-1 1 0,1 0 0,0 0 0,0 0 0,0-1 0,0 1 0,-1 0 0,1 0 0,0 0 0,0-1-1,-1 1 1,1 0 0,0 0 0,0 0 0,-1 0 0,1 0 0,0 0 0,-1 0 0,1 0 0,0 0 0,0 0 0,-1 0-1,1 0 1,0 0 0,0 0 0,-1 0 0,1 0 0,0 0 0,-1 0 0,1 0 0,0 0 0,0 0 0,-1 0 0,1 0-1,0 1 1,0-1 0,-1 0 0,1 0 0,0 0 0,0 0 0,0 1 0,-1-1 0,1 0 0,0 0 0,0 1-1,0-1 1,0 0 0,-1 0 0,1 1 0,0-1 0,0 0 0,0 0 0,0 1 0,0-1 0,0 0 0,0 0 0,0 1-1,0-1 1,0 0 0,0 1 0,-6 23-161,2 0 0,1 1 0,-1 30 0,2-19 38,1 192-101,20 0 152,-12-158 144,3-1 0,34 120 0,-41-179 28,0-1 1,1 1-1,1-1 0,0 1 0,11 14 1,-15-21-31,1-1 1,0 0 0,-1 0-1,1 0 1,0 0-1,0 0 1,0-1 0,1 1-1,-1-1 1,0 1 0,1-1-1,-1 0 1,0 0-1,1 0 1,-1 0 0,1 0-1,0 0 1,-1-1 0,1 1-1,0-1 1,-1 0-1,1 0 1,0 0 0,0 0-1,-1 0 1,1-1 0,4-1-1,-3 1-2,0-1-1,0 0 0,0 0 1,0-1-1,0 1 0,0-1 1,-1 0-1,1 0 1,4-5-1,3-5-21,12-18 1,-6 7 32,76-108 9,-52 69-125,-39 60-6,0 0 0,0 0-1,0 0 1,1 1 0,-1-1-1,1 1 1,3-3 0,-6 4 38,1 1 1,0 0 0,0-1-1,-1 1 1,1 0 0,0 0 0,0 0-1,0 0 1,0 0 0,0 0 0,-1 0-1,1 0 1,0 0 0,0 0-1,0 0 1,0 0 0,-1 1 0,1-1-1,0 0 1,0 0 0,0 1 0,-1-1-1,1 1 1,0-1 0,-1 1-1,1-1 1,0 1 0,-1-1 0,1 1-1,-1 0 1,1-1 0,-1 1 0,1 0-1,0 0 1,2 5-11,0-1-1,-1 0 1,1 1 0,-1 0-1,0 0 1,-1-1 0,1 1-1,-1 0 1,-1 0 0,1 8 0,0-10 16,2 29 25,-2-1 0,-1 0-1,-1 1 1,-9 50 0,8-70 123,-1-1 0,0 0 0,-1 0 0,0 0 0,-1-1 0,-10 18 0,14-27-82,-1-1-1,1 1 1,0-1-1,0 0 0,-1 1 1,1-1-1,-1 0 1,1 0-1,-1 0 1,0 0-1,1 0 1,-1 0-1,0-1 1,0 1-1,0 0 0,0-1 1,1 1-1,-1-1 1,0 0-1,0 0 1,0 0-1,0 0 1,0 0-1,0 0 0,0 0 1,0 0-1,-2-2 1,0 1-30,0 0 1,0 0-1,0-1 1,1 1-1,-1-1 1,0 0-1,1-1 1,0 1-1,-1 0 1,1-1 0,0 0-1,-4-4 1,-2-5-197,0-1 1,1 1 0,-11-24-1,19 36 166,0 0 0,0-1 0,-1 1 0,1 0 0,0-1 0,0 1 0,0 0 0,0-1 0,0 1 0,0 0 0,0-1 0,0 1 0,0 0 0,0-1 0,0 1 0,0 0 0,0-1 0,0 1 0,0 0 0,0-1 0,0 1 0,0 0 0,1-1 0,-1 1 0,0 0 0,0-1 0,0 1 0,1 0 0,-1 0 0,0-1 0,0 1 0,1 0 0,-1 0 0,0-1 0,0 1 0,1 0 0,-1 0 0,0 0 0,1 0 0,-1-1 0,0 1 0,1 0 0,-1 0 0,0 0 0,1 0 0,-1 0 0,0 0 0,1 0 0,-1 0 0,0 0 0,1 0 0,-1 0 0,1 0 0,21 3-5,-21-2 21,144 39-22,-30-6 193,-103-31-104,-1 0-1,1-1 0,0-1 1,18 1-1,-26-2-130,0 0-1,0-1 1,0 1 0,-1-1 0,1 0 0,0 0-1,0 0 1,-1-1 0,1 1 0,0-1 0,-1 0-1,1 0 1,-1 0 0,0 0 0,0 0 0,0-1-1,5-5 1,7-13-2904,3 0 832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4:06.93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57 956 1984,'-10'13'2511,"9"-11"-2209,0 0-1,0-1 1,0 1-1,0-1 0,-1 1 1,1-1-1,0 1 0,-1-1 1,-2 2-1,-13 10 1635,12-9-444,-1-1 1379,6-3-2813,0 0 0,-1 0 0,1 0 0,0 0 0,0-1 0,0 1 0,-1 0-1,1 0 1,0 0 0,0-1 0,0 1 0,0 0 0,0 0 0,-1-1 0,1 1 0,0 0 0,0-1 0,0 1 0,0 0 0,0 0 0,0-1 0,0 1 0,0 0 0,0 0 0,0-1 0,0 1 0,0 0 0,0-1 0,0 1 0,0 0 0,1-2 59,-1 1 0,0-1 0,1 1 0,-1-1 1,1 1-1,0-1 0,-1 1 0,1 0 0,1-2 0,1-2 200,16-35 619,21-50-331,11-27-9,-9 23-227,-39 86-360,0 0-1,0 1 0,1 0 1,0 0-1,0 0 0,1 0 0,0 1 1,6-7-1,-11 13-9,0-1 0,0 1 1,1 0-1,-1-1 0,0 1 0,1 0 0,-1-1 0,1 1 0,-1 0 1,1 0-1,-1-1 0,0 1 0,1 0 0,-1 0 0,1 0 1,-1 0-1,1-1 0,-1 1 0,1 0 0,-1 0 0,1 0 1,-1 0-1,1 0 0,-1 0 0,1 0 0,-1 1 0,1-1 1,-1 0-1,1 0 0,-1 0 0,1 0 0,-1 0 0,0 1 0,1-1 1,-1 0-1,1 1 0,-1-1 0,0 0 0,1 1 0,-1-1 1,0 0-1,1 1 0,-1-1 0,0 0 0,1 1 0,-1-1 1,0 1-1,0-1 0,1 1 0,0 3-21,1 1 0,-1-1 0,0 0-1,1 7 1,-1-8 20,6 47 72,-3 1 0,-4 90-1,-1-60 762,21-122-180,26-79-496,8 1 301,-43 97-466,2 1 0,0 1 0,21-24 0,-33 43 10,0 0 1,0-1 0,0 1 0,1 0-1,-1 0 1,1 0 0,-1 0 0,1 0-1,-1 0 1,3-1 0,-4 2-7,1 0 0,-1 0 0,1 0 0,-1 0 0,1 0 0,-1 0 0,1 0 0,0 0 0,-1 0 0,1 0 0,-1 1 0,1-1 0,-1 0 0,1 0 0,-1 1 0,1-1 0,-1 0 0,1 0 0,-1 1 0,0-1 1,1 0-1,-1 1 0,1-1 0,-1 1 0,0-1 0,1 0 0,-1 1 0,0-1 0,0 1 0,1-1 0,-1 1 0,0-1 0,0 1 0,0-1 0,0 1 0,1-1 0,-1 2 0,1 5-16,1 1 0,-1-1 0,0 1 0,-1 0 0,0-1 0,-2 16 0,1-5 48,-10 95-156,4-58 79,5-36 94,1 0 0,2 28 0,0-38-28,0 0 0,1-1 0,0 1 1,0-1-1,0 1 0,1-1 0,7 14 0,-8-20 18,-1 1-1,1-1 0,-1 0 1,1 0-1,0 1 0,0-1 1,0 0-1,0-1 0,0 1 1,1 0-1,-1-1 1,1 1-1,-1-1 0,1 0 1,-1 1-1,5 0 0,-3-1 26,0-1-1,0 1 0,0-1 1,0 0-1,0 0 1,0 0-1,0 0 0,0-1 1,0 0-1,7-2 0,-2 0 17,0-1-1,-1 0 1,1 0-1,-1-1 0,0 0 1,0-1-1,0 0 0,-1 0 1,11-12-1,1-7-29,-1-1 1,28-56-1,50-138-34,-76 169-57,-21 66-257,1 0 1,1 20-1,0 8 116,-2-2 53,3 58 220,-1-87-92,1 1-1,0-1 0,1 0 1,0 0-1,9 22 0,-10-30 45,0 0-1,0 0 0,0-1 0,1 1 0,0 0 0,-1-1 1,6 5-1,-7-7-11,0 0 0,0-1 1,-1 1-1,1 0 0,0-1 0,0 1 0,0-1 1,0 0-1,0 1 0,0-1 0,0 1 1,0-1-1,0 0 0,0 0 0,0 0 0,0 0 1,0 1-1,0-1 0,0-1 0,0 1 1,0 0-1,0 0 0,0 0 0,0 0 0,0-1 1,0 1-1,-1 0 0,1-1 0,0 1 1,0-1-1,0 1 0,0-1 0,0 1 0,-1-1 1,1 0-1,0 1 0,1-2 0,3-6 53,1 0 0,-2 0 0,1-1 0,-1 1 0,0-1 0,0 0 0,-1 0 0,2-14 0,2 2-38,11-44 16,17-102 0,-31 131-600,-10 63-315,2 12 672,2 0 0,4 54-1,-1-73 211,2 0-1,0-1 0,2 1 1,0-1-1,1 0 0,14 31 1,-19-48 8,0 0 1,0 0-1,0 1 1,1-1 0,-1 0-1,1 0 1,0 0 0,-1-1-1,1 1 1,0 0-1,0-1 1,0 1 0,0-1-1,1 1 1,-1-1 0,0 0-1,1 0 1,3 1-1,-3-2 34,0 1 0,0-1 0,0 0 0,0 0 0,0 0-1,0 0 1,0-1 0,0 1 0,0-1 0,0 0 0,0 0-1,0 0 1,0 0 0,5-3 0,-2 0 12,1-1-1,-1 1 1,0-1-1,0 0 1,-1-1 0,6-6-1,28-40-75,-17 23 97,-7 9-51,44-62 50,25-44-103,-83 125-9,0 0 1,0 0-1,0-1 0,0 1 0,0 0 1,0 0-1,0 0 0,0 0 0,0 1 1,0-1-1,0 0 0,0 0 0,1 1 1,-1-1-1,0 0 0,1 1 0,-1-1 1,0 1-1,1 0 0,-1 0 0,1-1 1,-1 1-1,3 0 0,-2 1-12,-1-1-1,1 1 1,-1 0 0,1 0-1,-1 0 1,1 0-1,-1 0 1,1 0 0,-1 0-1,0 0 1,0 0-1,1 1 1,-1-1 0,0 1-1,0-1 1,0 1-1,-1-1 1,2 3 0,2 6 0,0-1 0,0 1 0,-2 0 0,1 0 0,-1 0-1,1 16 1,-1 63-65,-3-52 32,6 81 818,4-126-97,-3-2-608,0-1 0,0 0 0,-1-1 0,-1 1 0,6-23 1,0 2 32,85-217 90,-93 244-155,5-9-511,-5 13 209,1 8 162,-1 14 75,-1-1 0,-1 1 0,-3 31 0,1-29 72,1 0 1,2 26-1,-1-17-57,0-15 246,1-16-24,0-6 61,2-7-142,0 0-1,1 0 1,0 0 0,11-20 0,1-2-20,-10 20-79,-4 7-85,1-1 0,0 1 0,1 0 0,-1 0 0,2 0 0,-1 0 0,1 1 0,8-10 0,-13 16 63,0 0 0,1 0 1,-1 0-1,0-1 0,0 1 1,1 0-1,-1 0 0,0 0 0,1 0 1,-1 0-1,0 0 0,0 0 1,1 0-1,-1 0 0,0 0 1,1 0-1,-1 0 0,0 0 0,0 0 1,1 0-1,-1 0 0,0 1 1,1-1-1,-1 0 0,0 0 0,0 0 1,1 0-1,-1 1 0,0-1 1,0 0-1,0 0 0,1 0 0,-1 1 1,0-1-1,0 0 0,0 0 1,0 1-1,1-1 0,-1 0 0,0 0 1,0 1-1,0-1 0,0 0 1,0 0-1,0 1 0,0-1 0,0 0 1,0 1-1,7 22-176,-5-13 141,11 56-117,-9-43 150,8 32 0,-9-47 13,-1-1 0,1 0 0,1 0 0,-1-1 0,1 1 0,0 0 0,1-1 0,6 8 0,-9-12 11,0 0 0,1 0 0,-1 0 1,0 0-1,1 0 0,-1-1 0,1 1 1,-1-1-1,1 0 0,0 1 1,-1-1-1,1-1 0,0 1 0,0 0 1,0-1-1,3 1 0,-1-1 11,-1 0 0,0-1 0,1 1-1,-1-1 1,0 0 0,0 0 0,0-1 0,0 1-1,8-5 1,-1 0 13,0-2-1,0 1 1,-1-1 0,0-1-1,-1 0 1,10-12 0,14-21 140,-2-1 0,-1-2 0,-3-1 0,29-66 0,-38 68-77,-2-1 0,-2 0 1,-2-1-1,9-69 0,-15 74-156,1-55 0,-7 93 12,0-1 0,0 1 0,-1 0-1,1 0 1,-1-1 0,-1-4 0,-4 28-895,-2 12 790,1 1 0,-2 37-1,-10 41 77,-1 11-19,13 88 49,8-172 68,2-1 1,2 0-1,14 58 1,-13-73 6,-5-16 4,0 0-1,1 0 0,0 0 0,0 0 0,0 0 0,1-1 0,-1 1 0,1-1 0,6 9 1,-8-14-12,-1 1 0,1-1 0,-1 1 0,1-1 0,-1 1 0,1-1 0,0 1 0,-1-1 1,1 1-1,0-1 0,-1 0 0,1 0 0,0 1 0,-1-1 0,1 0 0,0 0 0,0 0 0,-1 0 1,1 1-1,0-1 0,0 0 0,-1 0 0,2-1 0,0 1 1,-1-1 1,0 1-1,1-1 0,-1 0 0,0 1 1,0-1-1,0 0 0,1 0 1,-1 0-1,0 0 0,1-2 0,2-3 11,0 1 0,0-1 0,-1 0 0,5-10 0,5-19 60,-2-1-1,8-42 1,13-41-79,-26 100-483,0 0 0,5-35 1,-12 87 415,2 1 1,2-1 0,9 44-1,-11-70 56,1 1 1,1-1-1,-1 0 0,1 0 0,0 0 0,7 9 1,-8-12-17,1-1 0,-1 0 0,1 0 0,0 0 0,0 0 0,0 0 0,0-1 0,1 1 0,-1-1 0,1 0 0,-1 0 0,1 0 0,6 1 0,-3-1 55,1 0 0,-1-1-1,0 0 1,1 0 0,-1 0-1,15-2 1,43-10 229,-56 9-263,1 1 28,3 2-46,-12-1 167,21-13-11,-2-2-41,-16 13-75,0-1-1,0 0 0,-1 0 1,1 0-1,-1 0 1,1-1-1,3-5 1,-1-1 51,-1 1 1,0-1 0,-1 0-1,0-1 1,0 1-1,3-19 1,-3 9 23,-1 0 1,-1-35-1,-2 50-133,0-1-1,-1 1 1,1 0 0,-1 0-1,-1 0 1,1 0 0,-1 0-1,1 0 1,-1 1-1,-1-1 1,1 0 0,-6-7-1,6 10-11,1 0 0,-1 1 0,1-1-1,-1 1 1,0 0 0,0-1 0,1 1 0,-1 0-1,0 0 1,0 0 0,0 0 0,0 0 0,0 1-1,0-1 1,-1 0 0,1 1 0,0 0 0,0-1-1,0 1 1,0 0 0,-1 0 0,1 0 0,0 1 0,0-1-1,0 0 1,0 1 0,-1 0 0,1-1 0,0 1-1,0 0 1,0 0 0,0 0 0,-2 2 0,0-1 5,0 1 0,0-1 0,1 1 0,-1 0 0,1 1 0,0-1 0,0 1 0,0-1 0,0 1-1,0 0 1,1 0 0,0 0 0,0 0 0,0 0 0,0 1 0,0-1 0,1 1 0,0-1 0,0 1 0,0-1 0,1 1 0,0 0 0,0 8 0,1-2 42,0 0 0,0 0-1,2-1 1,-1 1-1,1-1 1,1 1 0,0-1-1,0 0 1,9 13 0,-10-17 19,1-1 1,0 1-1,0-1 1,0 0-1,0-1 1,1 1-1,0-1 1,0 0-1,0 0 1,8 4-1,-10-6 3,0-1 0,0 1 0,0-1 0,0 0 0,0 0 0,0 0 0,1-1 0,-1 1 0,0-1 1,1 1-1,-1-1 0,0 0 0,1-1 0,-1 1 0,0 0 0,0-1 0,1 0 0,-1 0 0,0 0 0,4-2 0,1-1 92,1-1 0,-1-1 0,0 1 0,-1-2 0,1 1 1,9-11-1,37-51 24,-30 37-226,10-14-72,-34 45 137,1-1-1,-1 1 1,0 0-1,0-1 1,0 1-1,1-1 1,-1 1-1,0 0 1,1 0-1,-1-1 1,0 1-1,1 0 1,-1 0-1,0-1 1,1 1-1,-1 0 1,0 0-1,1 0 1,-1-1-1,1 1 1,-1 0-1,1 0 1,-1 0-1,0 0 1,1 0-1,-1 0 1,1 0-1,-1 0 1,0 0-1,1 0 1,-1 0-1,1 0 1,-1 0-1,1 1 1,-1-1-1,0 0 1,1 0-1,-1 0 1,0 1-1,1-1 1,-1 0-1,0 0 1,1 1-1,-1-1 1,0 0-1,1 1 1,-1-1-1,0 0 1,0 1-1,1-1 1,-1 0-1,0 1 1,0-1-1,1 1 1,7 23-23,6 58 393,0 5-128,-10-71-152,-2-6 32,0 0 0,1-1 0,0 1-1,1-1 1,-1 1 0,2-1 0,-1 0-1,9 11 1,-12-19-87,0 0 0,1 1 0,-1-1 0,0 0 0,1 0 0,-1 0 0,1 0 0,-1 0 1,1-1-1,-1 1 0,1 0 0,-1-1 0,1 1 0,0-1 0,-1 0 0,1 1 0,0-1 0,0 0 0,-1 0 0,1 0 0,0 0 0,0 0 0,-1 0 0,1-1 0,0 1 0,-1-1 0,3 0 0,3-2 5,0 0 0,-1 0 0,0-1 0,1 0 0,7-6 0,2-3-10,16-18 1,-10 9-16,10-9-757,47-60 1,-23 22-3526,-18 24-2304,-9 14 2638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4:35.80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62 153 2080,'4'0'4624,"-10"0"-3791,5 0-509,4 0 940,-2 12-208,1-7-964,-1 1 0,0-1 1,0 1-1,0-1 0,0 1 0,-1 0 0,0-1 0,0 1 1,-2 6-1,1 9 31,-33 819 736,31-785-800,3-49-45,-2 25 107,2 40 0,1-62-40,0 1 1,-1 0-1,-1-1 1,0 1-1,0-1 1,-5 19-1,4-23 66,2-5-141,0 0 0,0 0 0,0 0 0,0 0 0,0 0 0,0 0 0,0 0 0,0 0 0,0 0 0,0 0 0,0 0 0,1 0 0,-1 0 0,0 0 0,0 0-1,0 0 1,0 1 0,0-1 0,0 0 0,0 0 0,0 0 0,0 0 0,0 0 0,0 0 0,0 0 0,0 0 0,0 0 0,0 0 0,0 0 0,0 0 0,0 0 0,0 0-1,0 0 1,0 0 0,0 0 0,0 0 0,0 0 0,0 0 0,0 0 0,0 0 0,0 0 0,0 1 0,0-1 0,0 0 0,0 0 0,0 0 0,0 0 0,0 0 0,0 0-1,0 0 1,0 0 0,0 0 0,0 0 0,0 0 0,0 0 0,0 0 0,0 0 0,0 0 0,0 0 0,0 0 0,0 0 0,0 0 0,0 0 0,0 1 0,1-1 218,-7-8 170,4 2-251,1-1 1,0 1-1,0-1 0,1 0 0,0-9 0,0-9-31,-5-43-59,1 10-64,4-64 1,2-7 90,2 45-60,46-464 88,-48 536-123,1 0 1,0 0-1,0 1 0,1-1 1,1 1-1,8-17 1,-10 22-43,1 0 0,0 1 1,0 0-1,1 0 0,-1 0 0,1 0 1,0 1-1,0 0 0,1 0 1,-1 0-1,1 0 0,0 1 1,8-4-1,-3 3 41,0 0 0,1 1 0,-1 0-1,1 1 1,-1 0 0,1 1 0,0 0 0,-1 1 0,1 0 0,0 1 0,17 3 0,-22-2 28,0 0 1,0 0 0,0 0 0,-1 1-1,1 0 1,-1 0 0,0 1 0,0 0-1,0 0 1,0 0 0,0 1 0,-1 0-1,0 0 1,0 0 0,-1 1 0,1-1 0,-1 1-1,0 0 1,-1 1 0,4 6 0,-4-4 31,0 1 1,0-1-1,-1 1 1,0 0 0,-1 0-1,0 0 1,0 0-1,-1 1 1,0-1 0,-1 0-1,-2 10 1,-3 10 13,-2 0 0,-13 36 0,11-39-12,-1-1-1,-2 0 1,0-1-1,-2 0 1,0-1 0,-2-1-1,0-1 1,-23 22 0,23-26 6,-86 80 237,-1-23 52,99-71-314,4-4-20,1 1-1,-1-1 1,0 1 0,1-1 0,-1 0 0,0 1-1,0-1 1,1 0 0,-1 1 0,0-1 0,0 0 0,1 0-1,-1 0 1,0 1 0,0-1 0,0 0 0,0 0 0,0-1-7,1 1 0,0 0 1,0 0-1,0 0 1,0 0-1,0 0 0,0 0 1,-1 0-1,1 0 1,0 0-1,0 0 0,0 0 1,0 0-1,0 1 1,0-1-1,-1 0 0,1 0 1,0 0-1,0 0 1,0 0-1,0 0 0,0 0 1,0 0-1,0 0 1,0 0-1,-1 0 0,1 0 1,0 1-1,0-1 1,0 0-1,0 0 0,0 0 1,0 0-1,0 0 1,0 0-1,0 0 0,0 1 1,0-1-1,0 0 1,0 0-1,0 0 0,0 0 1,0 0-1,0 0 1,0 1-1,0-1 1,0 0-1,0 0 0,0 0 1,0 0-1,0 0 1,0 0-1,0 0 0,0 1 1,0-1-1,0 0 1,0 0-1,0 0 0,0 0 1,1 0-1,-1 0 1,0 0-1,0 0 0,0 1 1,0-1-1,1 0 1,1 0-1,-1 1 1,0-1-1,0 0 1,0 1 0,0-1-1,0 1 1,0 0-1,0-1 1,0 1 0,0 0-1,0 0 1,-1-1-1,1 1 1,1 2-1,13 16-10,-11-13-48,8 10 81,71 106 18,-54-75-22,37 47 0,-49-73 14,1 0 0,1-1 0,1-1 0,24 18 0,-41-34-2,1-1 1,-1 0-1,1 0 0,0 0 0,-1 0 0,1-1 0,0 1 1,0-1-1,0 0 0,0 0 0,0-1 0,0 1 1,0-1-1,1 0 0,-1 0 0,0 0 0,0-1 0,0 1 1,0-1-1,0 0 0,0 0 0,6-3 0,5-3 42,-1-1 0,0 0-1,-1-1 1,19-16 0,-1 2-189,-18 14 145,1 0-1,-2-2 0,0 1 0,0-1 0,-1-1 1,17-24-1,53-87 324,-78 118-284,0 0 0,0-1 0,0 1 0,-1 0 0,0-1 0,0 0 0,0 1 1,-1-1-1,0 0 0,0 0 0,0 0 0,-1-10 0,0 16-95,0 0 1,0 0-1,0 0 1,0 0-1,0 0 0,0 0 1,1 0-1,-1 0 0,0 0 1,0 0-1,0 1 0,0-1 1,0 0-1,0 0 1,0 0-1,0 0 0,1 0 1,-1 0-1,0 0 0,0 0 1,0-1-1,0 1 0,0 0 1,0 0-1,0 0 1,0 0-1,1 0 0,-1 0 1,0 0-1,0 0 0,0 0 1,0 0-1,0 0 0,0 0 1,0 0-1,0 0 0,0 0 1,0 0-1,0-1 1,1 1-1,-1 0 0,0 0 1,0 0-1,0 0 0,0 0 1,0 0-1,0 0 0,0 0 1,0-1-1,0 1 1,0 0-1,0 0 0,0 0 1,0 0-1,9 16-376,-5-6 416,-1-1 0,5 17 0,-5 7 712,-3-33-709,0 0 1,0 0-1,0 0 0,0 1 0,0-1 1,0 0-1,0 0 0,0 0 0,0 0 1,0 0-1,0 0 0,0 0 0,0 0 1,-1 0-1,1 0 0,0 1 0,0-1 1,0 0-1,0 0 0,0 0 0,0 0 1,0 0-1,0 0 0,0 0 0,0 0 1,0 0-1,-1 0 0,1 0 0,0 0 1,0 0-1,0 0 0,0 0 0,0 0 1,0 0-1,0 0 0,0 0 0,-1 0 1,1 0-1,0 0 0,0 0 0,0 0 1,0 0-1,0 0 0,0 0 0,0 0 1,0 0-1,0 0 0,-1 0 0,1 0 0,0 0 1,-8-5 224,-6-5-180,0-4-34,10 9-8,-1 1 0,0 0 0,0-1 0,-5-2 0,8 6-53,-1 0 0,1 0 1,0 0-1,0 0 1,0 0-1,-1 1 0,1-1 1,0 1-1,-1-1 0,1 1 1,-1 0-1,1 0 1,0 0-1,-1 0 0,-2 1 1,3 0-5,0 0 0,1 0 1,-1 0-1,0 0 0,0 0 1,0 0-1,0 1 0,1-1 1,-1 0-1,1 1 1,-1 0-1,1-1 0,0 1 1,-1 0-1,1 0 0,0 0 1,0 0-1,0 0 0,0 0 1,1 0-1,-2 2 0,-2 9-41,1 0 0,-2 16-1,4-27 75,-1 19-70,1 0 0,1 0 1,1 1-1,7 36 0,4 12 4,-10-61 134,1-1 1,0 1-1,0 0 1,1-1-1,6 12 1,-8-17-63,0-1 0,0 1 0,0-1 0,0 0-1,4 4 1,-5-5 31,-1-1-1,1 1 0,0-1 1,-1 1-1,1-1 0,-1 0 1,1 1-1,0-1 0,-1 0 0,1 0 1,0 0-1,0 1 0,-1-1 1,1 0-1,0 0 0,-1 0 1,1 0-1,0 0 0,0 0 0,-1 0 1,1 0-1,0-1 0,-1 1 1,1 0-1,0 0 0,-1 0 1,1-1-1,0 1 0,-1 0 0,2-1 1,0-2 23,1 0 1,-1 0 0,1 1-1,-1-1 1,0-1-1,0 1 1,0 0 0,0 0-1,-1-1 1,0 1-1,2-5 1,9-45 267,-7 31-263,4-19-37,56-202-280,-52 206-309,-10 44 283,2 2 231,-1 0 1,4 16 0,1 28 291,-5-38 508,-2-1 0,0 1 0,0 0-1,-2 25 1,0-39-722,-1 5 33,1-1-1,-1 0 0,-1 0 1,1 1-1,-1-1 0,0 0 1,0 0-1,-3 5 0,2-4-53,0 0 0,1 0 0,0 1 0,-2 7 0,1-3-13,3-9 15,-1-1-1,1 1 0,0-1 1,-1 1-1,1-1 0,0 1 1,0-1-1,0 1 0,0-1 0,0 1 1,0-1-1,1 3 0,0-1-38,-1 0 0,1 0 0,-1 0-1,0 0 1,1 0 0,-2 0 0,1 0 0,-1 6-1,0-7 22,1 0 1,0 0-1,-1 0 0,1 1 0,0-1 0,0 0 0,0 1 0,0-1 0,1 0 1,-1 0-1,1 0 0,-1 1 0,1-1 0,0 0 0,1 3 0,-1-4 14,0-1-1,0 1 1,0-1-1,0 1 0,0-1 1,0 1-1,-1-1 1,1 0-1,0 0 0,0 1 1,0-1-1,0 0 1,0 0-1,0 0 1,0 0-1,0 0 0,0 0 1,0 0-1,0-1 1,0 1-1,2-1 0,20-6 228,-17 2-226,1 1-1,-1-1 1,0 0 0,0-1-1,-1 0 1,0 0-1,0 0 1,0 0 0,0-1-1,3-7 1,13-17 105,53-77 19,-57 83-190,32-34 0,-40 48 42,4-3-12,1 0 0,0 1 0,1 0 0,28-18 0,-28 18 39,-10 8-13,-2 5-21,-1 12-183,-2-11 208,1 1 0,-1-1 0,1 1 0,-1 0 0,0-1 0,0 1 0,0 0 0,0-1 0,0 4 0,-14 89-170,-16 89 142,12-105-8,-49 129 1,18-67-38,17-48 219,21-61-168,-23 56 283,31-83-240,4-12-74,9-21-32,17-38 261,11-23-65,6 3-130,-3-2-1,37-119 1,-54 126-60,56-165 82,-78 242-58,0 0 0,1 0 0,0 0 0,0 0 0,0 1 0,6-8 0,-8 11 37,0 1 0,-1-1-1,1 0 1,0 1 0,0-1 0,0 1-1,0-1 1,0 1 0,0-1 0,0 1-1,0 0 1,0-1 0,0 1 0,0 0-1,0 0 1,0 0 0,1-1-1,-1 2 16,0-1 0,1 0 0,-1 1 1,0-1-1,0 1 0,0-1 0,0 1 0,0 0 0,0-1 0,0 1 0,0 0 0,0 0 0,0 0 0,0-1 0,0 1 0,0 0 0,1 2 0,0 2 4,1-1 0,-1 1 0,0-1 0,0 1 0,0 0 0,-1 0 0,1 0 0,-1-1 0,0 9 0,1 49 118,-2-46-150,0-12 29,1 30 141,-2 0 0,-1 0 0,-10 48 0,10-76-115,0 3 48,0 1 1,-1-1 0,-8 16-1,11-24-66,0-1-1,0 0 1,0 1 0,-1-1-1,1 0 1,0 0-1,0 1 1,0-1-1,-1 0 1,1 0 0,0 1-1,-1-1 1,1 0-1,0 0 1,0 0 0,-1 1-1,1-1 1,0 0-1,-1 0 1,1 0-1,0 0 1,-1 0 0,1 0-1,0 0 1,-1 0-1,1 0 1,0 0-1,-1 0 1,-10-6-75,-7-18 6,17 22 4,0 0 0,0 0-1,0 0 1,0-1 0,0 1-1,1 0 1,-1 0 0,0-1-1,1 1 1,0 0 0,0-1-1,-1 1 1,2-5 0,-1 7 50,0 0 1,0 0 0,0-1 0,0 1-1,0 0 1,0 0 0,0 0 0,0 0-1,0-1 1,0 1 0,0 0 0,0 0-1,0 0 1,0 0 0,1 0 0,-1-1-1,0 1 1,0 0 0,0 0 0,0 0-1,0 0 1,0 0 0,0 0 0,1-1-1,-1 1 1,0 0 0,0 0 0,0 0-1,0 0 1,1 0 0,-1 0 0,0 0-1,0 0 1,0 0 0,0 0 0,1 0-1,-1 0 1,0 0 0,0 0 0,0 0-1,0 0 1,1 0 0,-1 0 0,0 0-1,0 0 1,0 0 0,0 0 0,1 0-1,-1 0 1,0 1 0,8 2-137,-8-2 129,6 1 35,0 0 0,0 0 1,0-1-1,0 1 0,1-1 1,-1-1-1,0 1 0,1-1 1,-1 0-1,0-1 0,1 1 1,-1-1-1,0-1 0,0 1 1,0-1-1,0 0 0,7-3 1,2-2 92,0-1 1,0-1 0,-1 0-1,0-1 1,16-14 0,-8 3 50,-2 0 0,31-39 0,28-53 198,-47 55-327,-31 57-32,4-13-222,-5 13 12,-2 10 141,-6 23 90,3-13-19,1 1-1,0-1 0,-1 29 1,6-31 15,0 1 0,0 0 0,2-1 0,0 1 0,7 18 0,-8-28-18,1 1 0,1-1 0,0 0 0,0 0 0,0 0 0,1 0 0,0-1 0,1 1 0,0-1 0,0-1 0,13 12 0,-17-17 8,0 1-1,0-1 1,0 1 0,0-1-1,0 0 1,0 0-1,1 0 1,-1 0-1,0 0 1,1-1 0,-1 1-1,0-1 1,1 1-1,-1-1 1,1 0 0,-1 0-1,0 0 1,1 0-1,-1-1 1,1 1-1,-1-1 1,1 1 0,-1-1-1,0 0 1,0 0-1,1 0 1,-1 0-1,0 0 1,0 0 0,0-1-1,3-2 1,4-5 34,0 0 0,-1 0 1,0-1-1,0 0 1,6-11-1,-4 6-30,24-37-34,20-28-94,-45 68 103,1 1-1,0 1 0,1 0 0,21-16 0,-25 21 12,53-34-144,-53 35 123,0 1 1,1 0-1,-1 0 1,1 0-1,0 1 1,14-2 0,24 3 135,-46 1-106,0 1 1,0-1-1,1 0 1,-1 0-1,0 0 1,0 0-1,0 0 1,0 0-1,0 0 1,0 0-1,0 0 1,0 0-1,0 0 1,0 0-1,0 1 1,0-1-1,0 0 1,1 0-1,-1 0 1,0 0-1,0 0 1,0 0-1,0 0 1,0 0-1,0 1 1,0-1-1,0 0 1,0 0-1,0 0 1,0 0-1,0 0 1,0 0-1,0 0 1,0 0-1,-1 1 1,1-1-1,0 0 1,0 0-1,0 0 1,0 0-1,0 0 1,0 0-1,0 0 1,0 0-1,0 1 1,-6 8 170,5-6-145,-1-1-1,0 1 1,0-1 0,-1 0 0,1 1 0,-3 1-1,-33 18 90,22-14-45,-28 21-1,37-24-107,-1 1 0,1 0 0,1 1 0,-1 0 0,1 0 0,0 0 0,1 1 0,0 0 0,0 0 0,1 0 0,-4 10 0,5-12-9,1 1 0,0 0 0,0-1 1,0 9-1,1-14 35,1 1 1,0 0 0,0 0 0,0 0-1,0 0 1,0 0 0,0 0 0,1 0 0,-1 0-1,1 0 1,-1 0 0,1 0 0,0 0-1,0-1 1,-1 1 0,1 0 0,0 0 0,2 1-1,-2-2 4,0-1 0,0 1-1,0-1 1,-1 1 0,1-1-1,0 0 1,0 1 0,0-1-1,0 0 1,0 0-1,0 0 1,0 1 0,0-1-1,0 0 1,0 0 0,0-1-1,0 1 1,0 0 0,0 0-1,0 0 1,-1-1 0,1 1-1,0 0 1,0-1 0,1 0-1,1 0 26,0-1-1,0 1 1,-1-1-1,1 0 0,0 0 1,2-3-1,45-59-13,-2 3-39,-29 39 212,27-40 1,-40 52-138,0-1 0,-1 1 0,0-1 0,0 0 0,-1-1 0,-1 1 0,4-18 0,-4-9 55,-2 0-1,-8-71 1,-5-1-207,-48-188 1,58 291 57,1 3-23,1 0-1,-1 1 0,0-1 1,0 0-1,-1 1 1,1-1-1,-3-3 0,3 8 32,0 0 0,0 0 0,1 1-1,-1-1 1,0 0 0,1 0 0,-1 1 0,1-1-1,-1 1 1,1 1 0,-6 29-28,-3 52-1,-2 73 70,-3 100 400,11-203 367,3-32-395,-1 0 0,-9 42 0,10-44-147,1-7 14,-9-13-68,6 6-214,1-5 9,-1 1 0,1 0 0,0 0-1,1 0 1,-1 0 0,0 0 0,0 0 0,1 0 0,-1 0 0,1 1 0,0-1 0,0 0 0,-1 0 0,1 0 0,1 0 0,-1 0 0,1 5 0,0-3 35,0 1 1,0-1 0,-1 1-1,1 7 1,-1-9 3,0 0-1,0 0 1,0 0-1,0 0 1,1 0-1,0 0 1,-1 0 0,1 0-1,0 0 1,3 5-1,6 9 55,4 5-128,-12-20 50,0 0 1,-1 0 0,1 0 0,0 0-1,0 0 1,1 0 0,-1-1 0,0 1-1,1-1 1,-1 0 0,0 1 0,1-1-1,0 0 1,-1 0 0,1-1-1,0 1 1,-1-1 0,1 1 0,0-1-1,0 0 1,-1 0 0,1 0 0,0 0-1,0 0 1,3-2 0,5-2 58,-2 0-1,1-1 1,0-1 0,-1 0 0,0 0 0,0 0-1,10-11 1,-3 3-81,38-28-127,73-78 0,-114 105 109,-1-2 0,0 1 0,-1-2-1,-1 1 1,-1-1 0,13-37 0,-7 6-75,13-72 0,-14 42 38,-4-1 0,-1-119 0,-9 166 103,-1-1 0,-8-41 0,1 42 16,7 31-54,1 0 0,-1-1 0,0 1-1,0 0 1,0 0 0,0 0 0,0 0 0,-1 0-1,1 0 1,-2-2 0,2 4 17,1 0 0,-1 1 1,1-1-1,-1 0 0,1 0 1,-1 0-1,1 0 0,-1 0 0,1 1 1,0-1-1,-1 0 0,1 0 0,-1 1 1,1-1-1,-1 0 0,1 1 0,0-1 1,-1 0-1,1 1 0,0-1 0,-1 0 1,1 1-1,0-1 0,0 1 0,-1 0 1,-6 13-132,1 0 1,0 1 0,1 0 0,-6 27 0,-6 66 294,-15 395-134,35-451 23,1 0 0,17 73 0,-15-100 9,0-1 0,2 0 0,18 41 0,-25-65-32,-1 0-1,0 1 0,0-1 0,0 0 1,1 1-1,-1-1 0,0 0 0,0 0 1,1 1-1,-1-1 0,0 0 0,0 0 1,1 1-1,-1-1 0,0 0 0,1 0 1,-1 0-1,0 0 0,1 0 0,-1 0 1,0 1-1,1-1 0,-1 0 0,0 0 1,1 0-1,-1 0 0,1 0 0,-1 0 1,0 0-1,1 0 0,-1-1 0,0 1 1,1 0-1,14-9 208,-11 5-237,0 0 0,0 0-1,0 0 1,-1 0 0,4-6-1,62-120 223,-58 108-709,-11 27 457,1-1 1,-1 1-1,1 0 1,3 8-1,3 13 22,-6-6 70,1 0 0,2 0 0,0 0 0,0-1 0,13 30 0,-17-48-28,0-1 0,1 1 0,-1 0 0,0-1 0,0 1 0,1-1 0,-1 1 0,1-1 0,-1 1 0,0-1 0,1 1-1,-1-1 1,1 1 0,-1-1 0,1 1 0,-1-1 0,1 0 0,0 1 0,-1-1 0,1 0 0,-1 0 0,1 1 0,0-1 0,-1 0 0,1 0 0,-1 0 0,1 0 0,0 0 0,-1 0 0,1 0 0,0 0 0,-1 0 0,1 0 0,0 0 0,-1 0 0,1 0 0,0 0-1,-1-1 1,1 1 0,-1 0 0,1 0 0,0-1 0,-1 1 0,1-1 0,-1 1 0,1 0 0,-1-1 0,1 0 0,4-3 112,-1 0 1,0-1-1,-1 1 1,5-7-1,-6 9-113,5-9 64,11-15-31,1 1 1,35-36-1,-52 59-50,1-1 0,1 1 0,-1-1 0,0 1 0,5-3 0,-7 5-3,0 0 0,-1-1 0,1 1 0,-1 0 0,1 0 0,-1-1 0,1 1 0,-1 0 0,1 0 0,0 0 0,-1 0 0,1 0 0,-1 0 0,1 0 0,0 0 0,-1 0 0,1 0 0,-1 0 0,1 1 0,0-1 0,-1 0 0,1 0 0,-1 0 0,1 1 0,-1-1 0,1 0 0,-1 1 0,1-1 0,-1 0 0,1 1 0,-1-1 0,1 1 0,-1-1 0,0 1 0,1-1 0,-1 1 0,0-1 0,1 1 0,-1-1 0,0 1 0,0-1 0,0 1 0,1 1 0,0 4 0,1 1 0,-1 0 1,0 0-1,-1 0 0,0 0 0,-1 14 1,-10 48-10,8-58 3,-26 116-126,-67 184 0,71-240-4,2-6 325,-52 107 1,73-167-187,-1 0 19,0-1 0,0 1 0,-6 8-1,8-12-15,0 0 0,0 0-1,1-1 1,-1 1-1,0 0 1,0 0-1,0-1 1,0 1-1,0-1 1,0 1-1,0-1 1,0 1-1,0-1 1,0 0-1,0 1 1,0-1-1,0 0 1,0 0-1,-1 0 1,1 0-1,0 0 1,0 0 0,0 0-1,0 0 1,0 0-1,-2-1 1,1 0-13,-1-1 0,1 1 0,0-1 0,-1 0 0,1 0 0,0 1 0,0-1 0,1 0 0,-1-1 1,0 1-1,0 0 0,1-1 0,0 1 0,-1 0 0,1-1 0,-1-4 0,-2-2 3,1-1 0,1 0 0,-3-16 0,3 14-20,1 1 1,0-1-1,1 0 0,1 0 1,-1 1-1,2-1 1,0 1-1,0-1 0,1 1 1,0-1-1,1 1 1,7-14-1,-1 6-87,1 1 0,0 1 0,2 0 0,0 0 0,1 1 0,0 1 0,1 0 0,1 1 0,1 1 0,0 0 0,32-18 0,51-24-4330,-37 12-3276,-44 30 5308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4:36.17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 25 9216,'-14'-3'4192,"19"3"-3648,-5-6-1792,5 6 576,4-8-2464,10 1 1760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4:41.45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 1384 1984,'0'1'86,"0"0"1,-1-1-1,1 1 1,0 0-1,-1 0 1,1 0-1,0 0 0,0 0 1,0 0-1,0-1 1,0 1-1,0 0 1,0 0-1,0 0 1,0 0-1,0 0 0,1 0 1,-1 0-1,0-1 1,1 1-1,-1 0 1,0 0-1,1 0 1,-1-1-1,1 1 0,-1 0 1,1 0-1,0-1 1,-1 1-1,1-1 1,0 1-1,-1 0 1,2 0-1,9 12 1663,-11-12-1669,0 0 0,1-1 0,-1 1 1,0-1-1,1 1 0,-1-1 0,0 1 0,1-1 1,-1 1-1,0-1 0,1 1 0,-1-1 1,1 1-1,-1-1 0,1 1 0,-1-1 0,1 0 1,-1 1-1,1-1 0,0 0 0,-1 0 0,1 0 1,-1 1-1,1-1 0,0 0 0,-1 0 0,1 0 1,-1 0-1,1 0 0,0 0 0,-1 0 1,1 0-1,0 0 0,-1 0 0,1 0 0,-1 0 1,1-1-1,0 1 0,-1 0 0,1 0 0,-1-1 1,1 1-1,-1 0 0,1-1 0,-1 1 0,1-1 1,-1 1-1,1-1 0,-1 1 0,1-1 1,4-5 463,0 1 1,-1-1 0,7-10 0,-6 7-309,6-6 148,155-209 2422,-135 184-2557,-2-1 0,-1-1 1,31-67-1,-26 36-110,34-110-1,-7-11 774,-56 181-871,-1 0 1,0-1-1,1-18 0,-5 30-298,-1 7 136,-3 6 115,-6 35-66,2 1-1,-6 90 1,2-4-31,7-97 117,-8 71 106,12-85-99,1 1 1,4 39-1,-2-52 62,1 0 0,0-1 0,1 0 0,-1 1 0,2-1 0,-1 0 0,1-1-1,11 17 1,-14-23-50,0-1 0,0 1-1,0-1 1,0 0 0,1 0-1,-1 1 1,0-1 0,1 0-1,-1 0 1,1 0-1,-1-1 1,1 1 0,0 0-1,-1 0 1,1-1 0,0 1-1,-1-1 1,1 0 0,0 1-1,0-1 1,2 0-1,-1-1 21,0 1-1,0-1 0,0 0 0,0 0 0,0 0 0,0 0 0,0 0 1,-1-1-1,1 1 0,0-1 0,2-2 0,5-5 65,0 0-1,-1 0 0,0-1 0,11-17 1,-2-2-88,-1 0 0,-2-2 1,-1 0-1,10-36 1,-23 65-33,31-82-32,19-56 43,16-79 163,-49 161-254,14-74 0,-21 81-25,6-41-130,-15 80 193,-1 0 1,0 0-1,-1 0 1,-1 0-1,-2-16 1,3 27 35,0 1-1,0 0 1,0 0 0,0 0-1,0-1 1,0 1 0,0 0-1,0 0 1,0 0 0,0-1-1,0 1 1,0 0 0,0 0-1,0 0 1,0-1 0,0 1-1,0 0 1,0 0 0,-1 0-1,1-1 1,0 1 0,0 0-1,0 0 1,0 0 0,0 0-1,0-1 1,-1 1 0,1 0-1,0 0 1,0 0 0,0 0-1,0 0 1,-1 0 0,1 0 0,0-1-1,0 1 1,0 0 0,-1 0-1,1 0 1,0 0 0,0 0-1,0 0 1,-1 0 0,1 0-1,0 0 1,0 0 0,0 0-1,-1 0 1,1 0 0,0 0-1,0 0 1,0 0 0,-1 1-1,1-1 1,0 0 0,0 0-1,0 0 1,0 0 0,-1 0-1,1 0 1,0 0 0,0 1-1,0-1 1,0 0 0,0 0-1,-1 0 1,1 1 0,-10 14-360,7-10 289,-12 21 9,1 1-1,2 1 0,-12 35 0,14-37 29,-20 64-58,-21 96 0,-4 96 81,33-166 130,-39 276 247,60-326-16,5-85 26,1 1-1,14-33 0,-6 24-353,2 2 1,0 0-1,35-43 0,-32 49 75,0 0-1,1 1 1,1 1-1,28-19 1,-47 35-97,0 0 0,0 1 1,0-1-1,0 0 1,0 1-1,0-1 0,0 1 1,0-1-1,0 1 1,0-1-1,0 1 0,0 0 1,0-1-1,0 1 0,1 0 1,-1 0-1,0 0 1,0 0-1,0 0 0,1 0 1,-1 0-1,0 1 1,0-1-1,0 0 0,0 0 1,0 1-1,0-1 0,1 1 1,-1-1-1,0 1 1,0 0-1,0-1 0,-1 1 1,1 0-1,0 0 0,0 0 1,0-1-1,0 1 1,-1 0-1,1 0 0,0 0 1,-1 0-1,1 0 1,-1 0-1,1 2 0,3 6 18,-1 0 0,0 0 0,0 1-1,2 14 1,-3-14-40,0-1 75,0 1 1,1-1 0,0 0 0,1 1-1,0-2 1,0 1 0,7 9-1,-9-15 6,-1-1 1,2 1-1,-1 0 0,0-1 0,0 0 0,1 1 0,-1-1 0,1 0 0,0 0 1,0 0-1,-1-1 0,1 1 0,0-1 0,1 1 0,-1-1 0,0 0 0,0 0 0,0-1 1,1 1-1,-1-1 0,0 1 0,1-1 0,-1 0 0,4-1 0,1 0-9,-1-1 0,1 0 0,-1-1-1,1 1 1,-1-1 0,0-1 0,0 1-1,-1-1 1,1-1 0,-1 1 0,0-1-1,0 0 1,0 0 0,0-1 0,6-8-1,4-8 132,0-1 0,25-49 0,-39 68-170,-1-1 0,1 1 0,-1-1 0,2-7 0,-3 8-10,1 0 0,0 0 0,0 0 1,0 1-1,3-7 0,1 6-297,-5 11 117,-3 11 78,3-17 116,-2 10-11,0 0 1,0 0 0,1 0 0,1-1-1,0 1 1,0 0 0,1 0 0,0 0-1,3 11 1,-3-21 6,1 9 31,2 0 0,-1-1 0,1 1 1,0-1-1,1 1 0,9 12 1,-13-21-17,0 0 1,0 0-1,0-1 0,0 1 1,0 0-1,0 0 1,1-1-1,-1 1 1,0-1-1,0 1 1,0-1-1,1 1 1,-1-1-1,0 0 1,1 0-1,-1 0 0,0 0 1,1 0-1,-1 0 1,0 0-1,1 0 1,-1 0-1,0 0 1,0-1-1,1 1 1,-1-1-1,2 0 1,1-1 14,0 1 0,-1-1 0,1 0 0,-1 0 1,1 0-1,-1-1 0,6-5 0,39-47 41,-25 27-115,46-42 1,-58 57 12,8-6-118,-19 19 136,1-1-1,0 1 1,0-1-1,0 0 1,0 1 0,0 0-1,0-1 1,0 1-1,0 0 1,0-1-1,0 1 1,0 0-1,0 0 1,0 0-1,0 0 1,0 0-1,1 0 1,-1 0 0,0 0-1,2 1 1,41 9-229,-43-9 698,-1-2-421,-1 1 1,0-1-1,0 1 0,1-1 0,-1 0 0,0 1 0,0 0 0,0-1 1,0 1-1,0-1 0,0 1 0,0 0 0,0 0 0,0 0 0,-1-1 1,-3 0-3,-9-3-6,11 3-68,-1-1 1,1 1-1,0 0 1,-1 1-1,1-1 0,-1 0 1,1 1-1,0 0 1,-1 0-1,1 0 1,-1 0-1,1 1 0,-1-1 1,-3 2-1,1 0 2,1 0 0,0 0-1,0 1 1,0 0 0,0 0-1,1 0 1,-1 0 0,1 1-1,0-1 1,-1 1 0,2 0-1,-1 0 1,0 1 0,-5 9-1,9-13 25,-1 1-1,0 0 0,1 0 1,-1 0-1,1 0 0,0 0 0,0-1 1,0 1-1,0 0 0,0 0 1,0 0-1,0 0 0,1 0 1,-1 0-1,0 0 0,1-1 1,0 1-1,0 0 0,-1 0 0,1-1 1,0 1-1,0 0 0,0-1 1,3 4-1,-1-2 18,-1 0 1,1 0-1,0-1 1,0 1-1,1-1 1,-1 1-1,0-1 1,1 0-1,0 0 1,5 2-1,12 2 6,-1-2 1,1 0-1,0-1 0,37-1 1,85-9 342,-121 5-318,-1-1-1,0-1 0,0 0 0,-1-1 1,1-2-1,26-11 0,-41 14-8,1 0-1,-1-1 0,0 1 0,-1-1 1,1-1-1,-1 1 0,0-1 0,0 1 1,-1-1-1,0-1 0,0 1 0,0-1 0,-1 1 1,0-1-1,0 0 0,2-11 0,2-9 30,-2-1-1,-1 1 0,1-30 0,-3 27-1,3-132-249,-5 149 179,-25-416-207,25 423 192,-1 0 0,0 1 0,-1-1 0,1 1 0,-1-1 0,0 1 0,0 0 0,-5-9 0,-1 35-651,0 5 662,3-1-1,-5 41 1,1 55 64,2-4-166,-26 364 347,33-456-195,0-1 1,2 1-1,6 35 0,-7-52 4,0 0 0,-1 0 0,0 9 0,-1 0 27,1-16 255,0 0-280,0-1 0,0 0-1,0 0 1,0 1 0,0-1 0,0 0 0,0 1-1,0-1 1,0 0 0,0 0 0,0 1 0,0-1-1,0 0 1,0 1 0,0-1 0,0 0 0,0 0-1,0 1 1,-1-1 0,1 0 0,0 0 0,0 1-1,0-1 1,0 0 0,-1 0 0,1 0 0,0 1 0,0-1-1,-1 0 1,1 0 0,0 0 0,0 0 0,-1 0-1,1 1 1,0-1 0,0 0 0,-1 0 0,-31 0 1874,32 0-1908,0 0 1,-1 0-1,1-1 1,0 1 0,0 0-1,-1 0 1,1 0-1,0 0 1,0-1-1,0 1 1,0 0-1,-1 0 1,1 0-1,0-1 1,0 1-1,0 0 1,0 0-1,0 0 1,0-1 0,-1 1-1,1 0 1,0 0-1,0-1 1,0 1-1,0 0 1,0 0-1,0-1 1,0 1-1,0 0 1,0 0-1,0-1 1,0 1-1,0 0 1,1 0 0,-1-1-1,0 1 1,0 0-1,0 0 1,0-1-1,0 1 1,0 0-1,1 0 1,-1-1-1,1-6-84,-1 0 48,1 1 1,0 0-1,0 0 1,0-1-1,0 1 1,5-11-1,2-5 5,61-237-891,-31 107 711,-33 131 142,-4 14 14,1 1 1,-1 0-1,1 0 1,0 0 0,0 0-1,1 0 1,0 0-1,5-8 1,-8 14 49,0-1 1,1 1-1,-1 0 0,0-1 1,1 1-1,-1 0 0,1 0 1,-1-1-1,0 1 1,1 0-1,-1 0 0,1 0 1,-1-1-1,0 1 0,1 0 1,-1 0-1,1 0 1,-1 0-1,1 0 0,-1 0 1,1 0-1,-1 0 0,1 0 1,-1 0-1,0 0 1,1 0-1,-1 0 0,1 0 1,-1 1-1,1-1 0,-1 0 1,0 0-1,1 0 0,-1 1 1,1-1-1,-1 0 1,0 1-1,1-1 0,-1 0 1,0 0-1,1 1 0,-1-1 1,0 1-1,0-1 1,1 0-1,-1 1 0,0-1 1,0 1-1,0-1 0,1 1 1,0 2-24,1 1 0,-1-1 0,1 0 0,-1 1 0,1 4 0,6 50 22,-2 0 0,-3 0-1,-7 102 1,2-147 63,0 0-1,-1 0 1,-1 0 0,-8 19-1,5-11 98,6-19-139,0-1 1,1 1 0,-1 0 0,0-1 0,1 1-1,-1-1 1,0 1 0,0-1 0,-1 1 0,1-1-1,0 0 1,0 1 0,-1-1 0,1 0 0,-2 1-1,2-2-29,0 1 0,0-1 0,0 0 0,0 0 0,0 0 0,0 0-1,0 0 1,0 0 0,0 0 0,0 0 0,0 0 0,0 0 0,0-1 0,0 1-1,0 0 1,0-1 0,0 1 0,0 0 0,0-1 0,0 1 0,0-1-1,0 0 1,1 1 0,-1-1 0,0 0 0,0 0 0,1 1 0,-2-2 0,-2 1-109,10 3-108,21 7 162,0-1 1,0-1 0,0-2 0,37 3 0,-42-6 215,0-1 1,32-4 0,-46 3-114,0-1 0,0-1 0,0 0 0,-1 0 0,1 0 0,-1-1 0,0 0 0,0-1 0,0 0 1,8-5-1,-12 6-31,1 0 1,-1 0-1,0-1 1,1 1-1,-1-1 1,-1 0-1,1 0 1,-1 0-1,0 0 1,1-1-1,-2 1 1,1-1-1,0 1 1,0-6 0,0 2-32,-1-1 1,0 1-1,-1 0 1,0-1-1,0 1 1,0 0-1,-3-12 1,1 14-4,0 1 0,0-1 0,0 1 0,0 0 0,-1 0 0,0 0 0,0 0 0,0 0 0,-7-7 0,8 10-5,1 1 1,-1 0-1,1 0 0,0-1 0,-1 1 0,0 0 0,1 0 0,-1 0 1,0 1-1,0-1 0,1 0 0,-1 1 0,0-1 0,-2 0 0,2 1 12,1 1-1,-1-1 1,1 0 0,-1 0-1,1 1 1,0-1-1,-1 0 1,1 1-1,0 0 1,-1-1-1,1 1 1,0 0-1,-1 0 1,1-1-1,0 1 1,0 0-1,0 0 1,0 0-1,0 0 1,0 1-1,-1 0 1,-7 11-100,1-1 1,0 2-1,-10 23 1,14-28 126,0 1 1,1-1-1,1 1 1,0-1-1,0 1 1,-1 18-1,4-23-3,-1 0-1,1-1 0,0 1 0,0-1 0,1 1 1,-1-1-1,1 1 0,0-1 0,0 0 0,1 0 1,-1 0-1,1 0 0,0 0 0,0-1 0,5 6 1,5 3 61,1 1 0,22 14 0,-30-23-38,-1-1 15,0 1 0,0-1 1,0 0-1,1 0 0,-1-1 0,1 0 1,-1 0-1,1 0 0,0 0 1,0-1-1,0 0 0,0 0 0,0-1 1,0 0-1,0 0 0,0 0 1,0-1-1,7-1 0,-3 1 42,0-1-1,0 0 1,0-1 0,-1 0-1,1-1 1,-1 0-1,1 0 1,9-7 0,-7 3 3,-1 0 0,1 0 0,-1-1 1,11-12-1,-3-1-76,22-34 1,-11 14 27,-28 38-33,9-11 97,-6 14-108,-3 10-119,-4 37 70,-14 73 0,14-103 54,2 4 5,1-8 215,-1-15-182,1 1 0,0-1-1,-1 1 1,1 0 0,0-1 0,0 1 0,2-3 0,7-19 86,-5 10-120,1 0 0,0 1 0,1 0 0,15-24 0,-22 37-4,1-2-21,0 1 0,0-1 0,0 1-1,0-1 1,1 1 0,-1-1 0,0 1 0,1 0-1,1-2 1,-2 3 23,-1 0 0,1 0 0,0 0 0,-1 0 0,1 0 0,-1 1 1,1-1-1,0 0 0,-1 0 0,1 0 0,-1 1 0,1-1 0,-1 0 0,1 1 0,-1-1 0,1 0 0,-1 1 0,1-1 0,-1 1 0,1-1 0,-1 1 0,0-1 1,1 1-1,-1-1 0,0 1 0,1-1 0,-1 1 0,0 1 0,5 6 5,0 1 0,-1 0 1,6 19-1,7 16 10,-15-41-14,0 1 1,0-1 0,0 0-1,1 0 1,-1 0-1,1 0 1,-1 0 0,1-1-1,0 1 1,3 1-1,-3-3 20,0 1-1,-1-1 1,1 0-1,0-1 1,0 1-1,0 0 1,-1-1-1,1 0 1,0 1-1,0-1 1,0 0-1,0-1 1,0 1-1,0 0 1,-1-1-1,1 1 1,0-1 0,0 0-1,-1 0 1,1 0-1,4-3 1,4-2 107,-1 0 0,0-1 1,15-12-1,30-22 368,5-5-73,-41 27-341,20-25 1,-22 25-9,25-25 0,-39 42-75,-1 0 0,1 0-1,0 0 1,0 0 0,0 0-1,0 0 1,0 1-1,0 0 1,0-1 0,5 0-1,-6 2-12,-1 0-1,0 0 1,1 0-1,-1 0 1,1 0 0,-1 0-1,0 1 1,1-1-1,-1 0 1,0 1-1,0-1 1,1 1-1,-1 0 1,0-1 0,0 1-1,0 0 1,1 0-1,-1 0 1,0-1-1,0 1 1,0 0-1,0 0 1,-1 1 0,1-1-1,0 0 1,0 0-1,0 3 1,4 5 2,-1 1 0,0-1 0,-1 1 0,0 0-1,-1 0 1,0 1 0,0-1 0,0 15 0,-2-3-33,0 1 0,-7 39 0,6-56 81,0-1 0,0 1 1,-1 0-1,0 0 0,0-1 1,0 1-1,-1-1 0,1 1 0,-6 5 1,8-10-17,-1 0 0,0 0 1,0 0-1,0 0 0,0 0 1,-1 0-1,1 0 1,0 0-1,0-1 0,0 1 1,-1 0-1,1-1 0,0 1 1,-1-1-1,1 0 0,-1 1 1,0-1-1,-1 0-15,1 0 0,0 0 0,0-1 0,0 1 1,0-1-1,0 1 0,0-1 0,0 0 0,0 0 0,1 0 0,-1 0 0,0 0 0,0 0 0,-2-3 0,-11-8-21,0-1 0,2 0 0,-1-1 0,-20-31 0,31 42-3,0-2 20,0 1 0,0-1-1,0 0 1,-1-6 0,3 11-11,1 0-1,0 0 1,0-1 0,0 1-1,0 0 1,0 0 0,0 0-1,0-1 1,0 1 0,0 0-1,0 0 1,0-1 0,0 1 0,0 0-1,0 0 1,0 0 0,1-1-1,-1 1 1,0 0 0,0 0-1,0-1 1,0 1 0,0 0 0,0 0-1,1 0 1,-1 0 0,0-1-1,0 1 1,0 0 0,0 0-1,1 0 1,-1 0 0,0 0-1,12-2-193,22 6 145,-16-2 129,9 1-104,-1-2 1,1-1 0,-1-1-1,1-1 1,-1-1 0,34-9 0,-53 10-588,0-1 1,0 0 0,-1 0 0,1-1 0,-1 0 0,9-6 0,-13 8-43,1 0 0,-1 0 0,0 0 0,0 0 1,0 0-1,0 0 0,0-1 0,0 1 0,-1-1 0,1 1 0,-1-1 0,0 1 0,0-1 0,0 0 0,0 0 0,0 0 0,0-4 0,-1-6-2338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4:41.81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24 34 10560,'-10'0'4768,"10"5"-4128,-5-5-640,5 3-128,-4-3 128,-1-3-768,5-6-2400,5 4 1920,4-7-4320,5 0 3136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4:42.16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19 236 7872,'-19'7'3584,"23"-7"-3104,1-3 992,5 3-896,7-9 896,8 6-832,16-9-1,6 3-351,10-8-416,-6 5 64,10-12 64,-1 6 32,28-20-2047,2 9 1087,31-12-2720,-4 13 2048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5:22.43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1380 1472,'1'3'10266,"2"-3"-10060,0-1 0,1 1 1,-1-1-1,0 0 0,0 0 0,0 0 0,0 0 0,0-1 0,0 1 0,0-1 0,0 0 0,0 0 0,-1 0 0,1 0 0,3-4 0,5-6 299,-1 0 0,9-13 0,-6 7-101,95-136 836,-28 38-869,-19 34-220,44-61-73,-78 98-41,-1-1 1,-2-1-1,21-61 0,-30 63 22,-2-1 0,-1 0-1,5-53 1,-12 60-79,0-56 0,-5 80 38,-1 1 1,-1-1-1,1 0 0,-2 1 1,0 0-1,-1-1 0,-8-17 1,11 29-58,0 0-1,0 1 1,0-1 0,-1 1 0,1-1 0,-1 1-1,0-1 1,0 1 0,0 0 0,0 0 0,0 0 0,0 0-1,0 0 1,-1 0 0,1 1 0,-1-1 0,1 1-1,-1 0 1,0 0 0,0 0 0,1 0 0,-5-1-1,2 2-10,1 0 0,0 0-1,0 1 1,0-1 0,0 1-1,0 0 1,0 0 0,0 1-1,0-1 1,0 1 0,1 0-1,-1 0 1,0 0 0,1 0-1,0 0 1,-5 5 0,-1 2 50,-1 0 1,2 0-1,-1 1 1,-6 11-1,0 2 194,1 1-1,-16 37 0,-15 53 482,27-65-474,15-42-181,-17 43 263,2 1 0,-14 70 0,21-60-72,3 0-1,-1 67 0,9-92-48,2-1-1,1 0 1,2 1-1,1-1 1,12 36-1,-13-56-41,0-1 0,1 0 0,0 0 0,2-1-1,16 25 1,-18-30-32,1 0-1,-1-1 1,2 0 0,-1 0-1,1 0 1,0-1-1,0 0 1,1-1-1,17 9 1,-19-12-24,-1 0 0,1 0-1,0 0 1,0-1 0,0 0 0,-1-1 0,1 1 0,0-1-1,0-1 1,0 1 0,0-1 0,0 0 0,0-1 0,11-3-1,-9 2-15,0-1 0,0 0 0,0-1-1,-1 0 1,1 0 0,-1-1 0,0 0-1,-1 0 1,1-1 0,5-7 0,30-41 16,39-66 0,-65 95-102,-16 24 11,0 0 1,1 0-1,-1 1 0,0-1 0,1 0 0,-1 0 0,1 1 0,0-1 1,-1 1-1,1-1 0,0 1 0,0 0 0,0 0 0,0 0 0,0 0 1,0 0-1,0 0 0,0 0 0,1 1 0,-1-1 0,0 1 0,0 0 1,1-1-1,-1 1 0,0 0 0,1 0 0,3 1 0,3 3 22,0 0-1,0 0 1,-1 0 0,0 1-1,0 1 1,0-1-1,8 9 1,-1-2 32,4 2-50,9 7 283,39 24-1,-50-36 29,-16-10-101,-3-2-1,-24-18 108,13 11-275,-5-5-11,0 2-1,-1 0 1,0 0 0,-34-14-1,48 25-24,0 0 0,0 0 1,-1 1-1,1-1 0,-1 1 0,1 1 1,-1-1-1,0 1 0,1 0 0,-1 0 0,1 0 1,-1 1-1,0 0 0,1 0 0,0 0 0,-1 1 1,1 0-1,0 0 0,-1 0 0,1 1 0,1-1 1,-1 1-1,0 0 0,-4 5 0,-2 2 4,1 0 0,1 1 0,0 0 0,0 0 0,1 1 1,1 0-1,0 1 0,1 0 0,0 0 0,1 0 0,0 0 0,1 1 0,-4 25 0,7-31-1,1-1 0,0 0 0,0 0 0,0 1-1,1-1 1,1 0 0,-1 0 0,1 0 0,0 0 0,0 0 0,1 0 0,0-1 0,8 13 0,-10-16 52,1 0 1,0 0 0,0 0 0,1 0 0,-1-1-1,1 1 1,-1-1 0,1 1 0,0-1 0,0 0-1,0 0 1,0 0 0,0-1 0,0 1 0,1-1-1,-1 1 1,1-1 0,-1 0 0,0-1 0,1 1-1,0-1 1,-1 1 0,1-1 0,-1 0 0,1 0-1,0 0 1,-1-1 0,7-1 0,-5 0-10,0 0 0,0 0-1,0 0 1,0-1 0,-1 0 0,1 0 0,-1 0-1,0 0 1,0-1 0,0 0 0,0 0 0,0 0-1,2-4 1,4-7 49,-1 0 0,12-26-1,-19 36-57,22-49-51,-3 0 1,-2-2-1,17-83 0,-35 132-211,-3 13-7,-1 15 10,7 80 111,-3-90 157,0 0 0,1 0 0,0 0 0,0 0 0,1-1 0,1 1 0,0-1 0,9 17 0,-5-14 4,0 0 0,0-1-1,2 0 1,-1-1 0,17 16 0,-20-22-1,0-1 0,0 1 0,1-1 0,-1 0 0,1 0 0,0-1 0,0 0 0,0 0 0,1 0 0,-1-1 0,1-1 0,11 3 0,-12-4-2,1 0-1,-1 0 1,1-1-1,-1 0 1,1 0-1,-1-1 1,0 0-1,1 0 1,-1-1-1,0 0 1,-1 0-1,1 0 1,0-1-1,-1 0 1,0-1-1,9-7 1,4-6-25,-1 0 0,-1-1 1,22-33-1,-26 33 38,13-28 0,-6 9 42,-11 23-34,-1-1 1,11-27-1,-11 26-101,-7 14 22,1 0 0,0 0 0,-1-1 0,0 1 0,0 0 0,0 0 0,0-1 0,0 1 0,-1-6 0,15 41-298,-13-17 283,0 1 0,0 24 0,2 17 156,4 1-125,-4-22 23,18 67 1,-21-98-1,1 0 1,0 0-1,0-1 0,0 1 1,1 0-1,0-1 1,-1 0-1,1 0 0,1 0 1,-1 0-1,1 0 0,5 4 1,-6-6 7,1 0-1,-1 1 1,1-1 0,0-1 0,0 1-1,0 0 1,0-1 0,0 0 0,0 0-1,0 0 1,1-1 0,-1 1 0,0-1-1,0 0 1,6-1 0,10-1 41,0-2 0,-1 0 0,1-1 0,-1-1 0,0-1 1,19-10-1,-10 3-43,-2-1 1,0-1-1,30-25 0,-36 24 10,-2-1 0,0 0-1,-1-2 1,18-26 0,-25 30 10,0 0 0,-1-1 0,7-20 0,-6 15 17,-8 16-48,1 2 7,-1 0 0,0-1 0,-1 1 0,1-1 0,-1 0 0,0 0 0,0 1 0,1-9 0,-2 13-18,0-1 0,0 1-1,0 0 1,0 0 0,0-1 0,0 1 0,0 0-1,0 0 1,0-1 0,0 1 0,0 0 0,0 0-1,0-1 1,0 1 0,0 0 0,0 0-1,0-1 1,-1 1 0,1 0 0,0 0 0,0-1-1,0 1 1,0 0 0,0 0 0,-1 0-1,1-1 1,0 1 0,0 0 0,0 0 0,-1 0-1,1 0 1,0 0 0,0-1 0,0 1-1,-1 0 1,1 0 0,0 0 0,0 0 0,-1 0-1,1 0 1,0 0 0,0 0 0,-1 0-1,1 0 1,0 0 0,0 0 0,-1 0 0,1 0-1,0 0 1,-1 0 0,1 0 0,0 0-1,0 0 1,0 0 0,-1 0 0,1 1 0,0-1-1,0 0 1,-1 0 0,-12 11-98,-144 190-313,141-182 401,-36 46-47,45-56 55,1 1 0,0 0 0,1 0 0,-9 21 0,13-28 11,1-1 0,-1 1 0,0-1 0,1 1-1,-1-1 1,1 1 0,0 0 0,0-1 0,0 1 0,0-1 0,0 1-1,1 0 1,-1-1 0,1 1 0,-1-1 0,1 1 0,2 3 0,-2-4 6,1 0 1,-1 0 0,1 0 0,0 0-1,0-1 1,0 1 0,0 0 0,0-1-1,0 1 1,0-1 0,0 0 0,1 0-1,-1 0 1,5 2 0,1-1 24,1 0 1,0-1-1,0 0 0,0 0 1,0-1-1,0 0 1,0-1-1,14-2 0,-17 2-9,0 0 0,0 0-1,-1-1 1,1 0 0,0 0-1,-1 0 1,0-1 0,1 0-1,-1 0 1,0 0 0,0 0-1,-1-1 1,1 0 0,-1 0-1,7-8 1,1-4 8,-1-1-1,-1 0 1,0-1-1,8-21 1,-6 7-83,14-58-1,-10 25-158,-15 64 4,-1 5 45,-1 15-49,0 26 28,-3 5 143,-17 182-124,8-104 175,-2 14 29,10-105-13,-20 66 1,21-91 36,-1 0 0,0 0-1,-8 15 1,10-22 0,-1 0-1,1 0 0,-1-1 0,0 1 1,0-1-1,-1 1 0,1-1 0,-11 6 0,12-8-41,0-1 0,0 1-1,0-1 1,0 0 0,0 0-1,-1 0 1,1-1-1,0 1 1,0-1 0,-1 1-1,1-1 1,-1 0 0,1-1-1,0 1 1,-1-1-1,1 1 1,0-1 0,0 0-1,-1 0 1,1 0 0,0-1-1,0 1 1,0-1-1,0 1 1,1-1 0,-4-3-1,-1 0-31,0-1 0,1 0-1,0 0 1,0 0 0,0-1 0,1 0-1,0 0 1,1 0 0,-7-14-1,7 11-18,0 0 0,1 0 0,0-1 0,0 1 0,2-1 0,-1 1 0,1-1 0,1 0 0,0 0 0,0 0 0,1 1 0,0-1 0,1 0-1,0 1 1,1-1 0,0 1 0,1 0 0,0 0 0,1 0 0,0 0 0,0 1 0,1 0 0,0 0 0,0 0 0,1 1 0,16-15-1,-16 17 13,1 1 0,0 0-1,16-7 1,-1 0-14,-11 6 27,0 0 1,1 1-1,0 0 0,16-3 0,15-5-27,-43 12 33,1 1-1,0-1 1,-1 0-1,1 1 1,0-1-1,0 1 1,0 0 0,-1 0-1,1 0 1,2 0-1,2 0-59,-5 0 417,14 0-751,-9-1 420,-1 1-1,1-1 0,0 0 1,-1 0-1,1-1 0,-1 0 1,0 1-1,0-2 0,6-2 1,6-5 0,20-15-1,-18 11 26,11-7-32,-1-1-1,-1-2 0,-1-1 0,-1-1 1,36-47-1,-47 53 13,-2-1 0,0 0 0,-1-1 1,-1-1-1,-1 0 0,-1 0 0,-1-1 0,-1 0 1,4-25-1,-10 42-23,0 0 0,-1-1 0,0 1 0,0 0 0,-1-1 0,1 1 0,-1 0 0,-3-10 0,3 14-28,0 0-1,0 0 1,0-1-1,-1 1 1,1 0-1,-1 0 1,1 0-1,-1 1 1,0-1-1,0 0 1,0 1-1,-1-1 1,1 1-1,-1 0 1,1 0-1,-1 0 1,0 0-1,1 0 1,-1 0-1,0 1 1,0 0-1,0-1 1,-1 1-1,1 0 1,0 0-1,-5 0 1,2 1-20,0-1-1,0 1 1,-1 1 0,1-1 0,0 1-1,0 0 1,0 1 0,0 0 0,0-1-1,0 2 1,0-1 0,1 1-1,-6 3 1,2 0 20,0 0 0,1 0 0,0 1 0,0 0 0,1 1 0,0 0 0,0 0 0,1 0 0,0 1 0,1 0 0,-7 13 0,7-11 42,0 0 0,1 1 0,1-1 0,0 1 0,0 0 0,1 0 1,1 0-1,0 1 0,1 16 0,0-23 17,1 1-1,0-1 1,1 1 0,-1-1-1,1 0 1,0 0 0,1 0 0,-1 0-1,1 0 1,1 0 0,-1 0-1,5 5 1,-2-4 27,1 0 0,0 0 0,0 0 0,1-1 0,0 0 0,0 0 0,12 5 0,2 0 34,0-2 0,1-1-1,0 0 1,0-2 0,43 6 0,-40-8 118,39 0 0,-55-4-208,0 0 1,0-1 0,0-1-1,0 1 1,-1-2-1,1 1 1,10-5 0,-1-1-1455,21-13 0,-13 1-3596,-24 17 3751,-1 1 0,1-1 0,-1 0 0,1 0 0,-1 0 0,2-4 0,5-11-3617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4:44.23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223 753 2912,'6'-19'2427,"-6"15"943,-3 4-2987,1 1-1,0 0 1,0-1-1,-1 1 1,1-1-1,0 0 1,-1 0-1,1 0 1,-1 0-1,-1 0 1,-10 0 268,6 2-475,1 1 0,-1-1 0,1 1 0,0 0 0,0 1 0,0 0 0,0 0 0,1 0 0,0 1 0,-10 9 0,4-2-60,1 0 0,0 0 0,1 1 1,-10 16-1,14-20-122,1 1 0,1 0 0,-1 0 0,1 0 0,1 1 1,-3 13-1,5-17 45,0 0 1,0 0 0,0 0-1,1 0 1,1 0-1,-1 1 1,1-1 0,0 0-1,1 0 1,3 11-1,-5-16-9,1-1 0,0 1-1,-1-1 1,1 1-1,0-1 1,0 1 0,0-1-1,0 1 1,0-1-1,0 0 1,0 1 0,0-1-1,0 0 1,1 0-1,-1 0 1,0 0 0,1 0-1,-1 0 1,1 0-1,-1 0 1,1-1 0,0 1-1,-1-1 1,1 1-1,0-1 1,-1 0 0,1 1-1,0-1 1,-1 0-1,1 0 1,0 0 0,0 0-1,-1-1 1,1 1-1,0 0 1,-1-1 0,1 1-1,0-1 1,2-1-1,5-2 112,0-1-1,-1 0 1,1 0-1,-1-1 1,13-12-1,36-38 404,-49 47-460,-1 0 0,0-1 1,-1 1-1,11-20 0,-14 17-132,1 0 0,-1 0-1,-1 0 1,0 0 0,-1 0 0,-1-1-1,0-17 1,0 16-344,0 13 173,3 27-618,0-20 806,-1 0 1,1 0-1,0 0 1,0-1-1,1 1 1,0-1-1,0 0 1,0 0-1,0 0 1,8 5-1,0 1 143,1-2 0,0 1 0,16 7 0,-23-14-56,1 0 1,0 0-1,0-1 0,1 0 1,-1 0-1,0-1 1,1 0-1,-1 0 0,1-1 1,-1 1-1,1-2 1,-1 1-1,1-1 0,-1 0 1,9-3-1,-6 2 5,-1-2-1,1 1 0,-1-1 1,0 0-1,0-1 0,0 0 1,-1 0-1,0-1 0,0 0 1,0-1-1,8-8 0,-6 3-6,0-1 0,0 0-1,-1-1 1,10-23-1,25-67 4,-38 89-51,46-127 7,26-63 278,-73 192-258,9-19 38,-1 0 0,-2-1 1,-1 0-1,6-39 0,-16 71-69,6-66 124,-5 66-124,-1 1 0,0 0-1,0 0 1,0 0 0,0-1-1,0 1 1,0 0 0,0 0-1,0-1 1,0 1-1,0 0 1,0 0 0,0-1-1,0 1 1,0 0 0,0 0-1,0 0 1,0-1 0,-1 1-1,1 0 1,0 0 0,0 0-1,0-1 1,0 1-1,0 0 1,0 0 0,-1 0-1,1-1 1,0 1 0,0 0-1,0 0 1,-1 0 0,-5 6-36,-5 15-31,11-21 67,-14 33 132,1 0 0,2 1 1,1 1-1,-8 53 1,-5 96 9,20-130-141,4 81-1,0-121 25,0-1 0,1 1 0,1-1 0,1 0 0,0 0 0,0 0 0,1 0 0,9 16 0,-10-23-46,0 0 0,0 0-1,1 0 1,-1-1-1,1 1 1,0-1-1,1-1 1,-1 1-1,1-1 1,0 1-1,0-2 1,0 1 0,1-1-1,-1 0 1,1 0-1,0-1 1,10 3-1,3-1-775,41 3-1,-47-7-687,1 0-1,-1 0 1,24-5-1,-10 0-414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4:44.56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25 147 7136,'-19'12'3232,"14"-8"-1120,15 1-1440,4-5 1280,5 3-1120,9-6 223,5 3-639,8-9-96,6 0-192,23-11-224,4 2 32,16-11-2015,-7 5 1151,7-9-3008,-7 7 2208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4:46.73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6 909 2400,'-1'1'95,"1"-1"-1,0 0 1,-1 1 0,1-1-1,-1 1 1,1-1 0,0 1 0,-1-1-1,1 1 1,0-1 0,-1 1-1,1-1 1,0 1 0,0-1-1,0 1 1,0-1 0,-1 1 0,1 0-1,0 0 1,0-1 15,1 1 1,-1-1-1,0 0 1,0 1-1,0-1 0,0 0 1,1 1-1,-1-1 0,0 0 1,0 0-1,1 1 1,-1-1-1,0 0 0,1 0 1,-1 1-1,0-1 1,1 0-1,-1 0 0,0 0 1,1 0-1,0 1 1,1-1 233,0 1 0,1-1 1,-1 1-1,0-1 0,1 0 0,-1 0 1,4-1-1,4-1 186,-1 0 0,0-1 0,0-1 0,0 1 0,-1-2-1,16-8 1,47-38 1410,-62 43-1658,8-6-65,-1-1 1,0-1 0,-1 0 0,-1-1-1,-1-1 1,0 0 0,-1-1 0,-1 0-1,10-24 1,6-25-109,27-100 1,-45 136-11,43-184 525,-49 200-561,3-11 250,-2 1 1,2-33-1,-6 57-302,0 0 0,0 1-1,0-1 1,0 1 0,0-1 0,0 1-1,0-1 1,-1 1 0,1-1-1,-1 1 1,1-1 0,-1 1 0,1 0-1,-1-1 1,0 1 0,-1-3 0,1 4-14,1 0-1,0 0 1,-1 0 0,1 0 0,0 0 0,0-1 0,-1 1-1,1 0 1,0 0 0,-1 0 0,1 0 0,0 0 0,0 0 0,-1 0-1,1 0 1,0 0 0,-1 0 0,1 1 0,0-1 0,0 0 0,-1 0-1,1 0 1,0 0 0,0 0 0,-1 0 0,1 1 0,0-1-1,-1 0 1,-9 14-163,-7 25 229,0 1-1,-20 82 0,-18 148 403,49-235-397,2-12-19,1 0 0,1 1 0,0-1 0,5 40 0,-2-54 2,1 0 1,-1 0-1,2-1 0,0 1 1,0 0-1,6 11 0,-6-15 3,0-1 0,0 1-1,0 0 1,1-1 0,0 1-1,0-1 1,0 0 0,0 0-1,1-1 1,0 1 0,4 2-1,-3-4 7,0 1 0,0-1-1,1 0 1,-1 0 0,0 0 0,1-1-1,-1 0 1,1-1 0,-1 1 0,1-1-1,0 0 1,10-2 0,2-2 15,0 0 1,35-12-1,-20 2 15,0-1 0,-1-1 0,42-28 0,80-73 137,-166 132-363,1 0 1,0 1-1,1 0 1,-9 24-1,15-34 140,0 2-31,-1 1 1,1 1-1,1-1 0,-2 10 1,3-16 23,1-1 0,0 0-1,0 1 1,0-1 0,0 0 0,0 1 0,1-1 0,-1 0 0,1 1 0,0-1 0,-1 0 0,1 1 0,0-1 0,0 0 0,0 0-1,1 0 1,-1 0 0,0 0 0,1 0 0,-1-1 0,5 4 0,-1-1 24,1 0 0,0 0 1,0 0-1,0-1 0,0 0 0,0-1 0,1 1 1,0-1-1,-1 0 0,1-1 0,0 0 0,0 0 0,12 0 1,-15-1 4,1 0 1,0 0 0,-1-1 0,1 0-1,0 0 1,-1 0 0,1-1 0,-1 1-1,1-1 1,-1 0 0,0 0 0,0-1-1,0 1 1,0-1 0,0 0 0,-1 0 0,1 0-1,-1 0 1,0-1 0,0 0 0,4-4-1,-3 1-20,-1 0 0,1-1 0,-1 1 0,-1-1 0,1 0 0,-1 0 0,-1 0 0,1 0 0,-1 0 0,-1 0 0,1 0 0,-1 0 0,-1 0 0,0 0 0,0 0 0,-4-14 0,5 21-20,0-1 1,-1 0-1,1 1 1,-1-1 0,0 0-1,0 1 1,0-1-1,1 1 1,-1-1 0,0 1-1,-1-1 1,1 1-1,0 0 1,0-1-1,-1 1 1,1 0 0,-1 0-1,1 0 1,-1 0-1,-1-1 1,0 1-4,1 1 0,-1-1 0,0 1 0,1-1 0,-1 1 0,1 0-1,-1 0 1,0 0 0,1 1 0,-1-1 0,0 0 0,-2 2 0,-6 1 10,0 1 0,1 1 0,0 0 0,-18 11 0,22-12-48,-24 17-168,29-20 226,0 0 0,-1 0 0,1 1 0,0-1 0,0 0 0,0 1 0,0-1 0,0 1 0,0-1 0,0 1 0,1 0 0,-1-1 0,0 1 0,1 0 0,0-1 0,-1 1 0,1 2 0,0-4 4,0 1-1,1 0 1,-1-1 0,0 1-1,1 0 1,-1-1-1,1 1 1,-1-1 0,1 1-1,-1-1 1,1 1 0,-1-1-1,1 0 1,-1 1-1,1-1 1,0 1 0,-1-1-1,1 0 1,0 0 0,-1 1-1,1-1 1,0 0-1,-1 0 1,1 0 0,0 0-1,-1 0 1,3 0 0,21 2 267,-23-2-259,16-2 183,-1 0 1,0 0-1,30-10 1,-34 9-145,11-5 94,0-1 0,0-1 1,30-18-1,12-6 123,-64 34-270,0-1 0,-1 1 0,1 0 1,0-1-1,0 1 0,0 0 0,0 0 1,-1 0-1,1-1 0,0 1 0,0 0 0,0 0 1,0 0-1,0 1 0,-1-1 0,1 0 1,0 0-1,0 0 0,0 1 0,0-1 1,-1 0-1,1 1 0,0-1 0,0 1 1,-1-1-1,1 1 0,0-1 0,-1 1 1,1-1-1,0 1 0,-1 0 0,1-1 1,-1 1-1,1 0 0,-1-1 0,1 1 0,-1 0 1,0 0-1,1 0 0,-1-1 0,0 2 1,3 6-11,-1 0 0,0-1 0,1 17 0,0-3 30,1-3 39,-1-7-39,-1 0-1,2 0 0,0 0 1,8 18-1,-11-27-10,0-1 1,0 1-1,0-1 0,0 1 1,0-1-1,0 0 0,1 1 1,-1-1-1,0 0 0,1 0 1,-1 1-1,0-1 0,1 0 1,0-1-1,-1 1 0,1 0 0,-1 0 1,1-1-1,0 1 0,0-1 1,-1 1-1,1-1 0,0 0 1,0 0-1,0 0 0,-1 0 1,1 0-1,0 0 0,0 0 1,-1 0-1,1-1 0,0 1 1,0-1-1,-1 0 0,1 1 1,2-2-1,5-3 63,-1 0 1,0 0-1,0-1 0,-1 0 0,0 0 1,0-1-1,0 1 0,0-2 1,-1 1-1,6-10 0,5-11 2,22-48 1,-32 61-132,2-5 71,-6 12-89,0 0-1,1 0 1,6-9 0,-10 17 60,0 0 1,1-1-1,-1 1 1,0 0-1,1-1 1,-1 1-1,0 0 1,1-1-1,-1 1 1,0 0-1,1 0 1,-1-1 0,1 1-1,-1 0 1,0 0-1,1 0 1,-1 0-1,1 0 1,-1 0-1,1-1 1,-1 1-1,1 0 1,-1 0-1,0 0 1,1 1-1,-1-1 1,1 0 0,-1 0-1,1 0 1,-1 0-1,1 0 1,-1 0-1,0 1 1,1-1-1,-1 0 1,1 0-1,-1 1 1,0-1-1,1 0 1,-1 0 0,0 1-1,1-1 1,-1 0-1,0 1 1,1 0-1,14 20-120,-11-15 162,20 33 17,-11-19-51,28 37 0,-36-52 19,-1 0 0,1 0 0,0-1-1,0 0 1,0 0 0,1 0 0,0 0 0,-1-1-1,1 0 1,0 0 0,11 3 0,-14-6-3,-1 1 1,1-1-1,-1 1 0,1-1 1,-1 0-1,1 1 0,-1-1 1,1-1-1,-1 1 0,1 0 1,-1-1-1,1 1 0,-1-1 1,1 0-1,-1 1 0,0-1 1,1-1-1,-1 1 1,0 0-1,0 0 0,0-1 1,0 1-1,0-1 0,0 0 1,0 1-1,-1-1 0,1 0 1,2-3-1,1-5 18,0 1 0,0-1 1,-1 0-1,0 0 0,3-14 0,-6 20-28,10-53 69,-10 46-96,1-1-1,0 1 1,1-1 0,0 1 0,1 0-1,0 0 1,9-16 0,-12 25 48,0 1 0,0 0 0,0 0 0,0-1 0,0 1 0,0 0 0,1 0 0,-1 0 0,0 0 0,0 0 0,1 0 1,-1 1-1,1-1 0,-1 0 0,1 1 0,-1-1 0,1 1 0,-1 0 0,1-1 0,3 1 0,0 0 15,0 0-1,0 1 1,1 0 0,-1 0 0,5 2-1,17 2-131,-14-3-495,1-2 0,0 0 0,0-1 0,20-3-1,-21 1-1697,0 0-1,0-1 0,0-1 0,19-9 0,4-3-1555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4:54.07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157 111 2400,'-9'-5'7765,"9"14"-5301,-8 42-1008,-7 59-864,-2 16-208,-23 395 315,40-478-530,1-35-90,0-1-1,-1 1 1,0-1 0,-1 1 0,0-1 0,0 1 0,-3 8-1,4-16-45,-1 1-1,0 0 1,0-1-1,0 1 1,0-1-1,0 1 1,0-1-1,0 0 1,0 1-1,0-1 1,0 0-1,0 0 1,0 1-1,0-1 1,0 0-1,0 0 0,0 0 1,0-1-1,0 1 1,0 0-1,-1 0 1,1 0-1,0-1 1,0 1-1,0 0 1,0-1-1,1 1 1,-1-1-1,0 0 1,0 1-1,0-1 1,0 1-1,-1-3 0,-1-1 41,0-1 0,0 0-1,0 1 1,1-2 0,0 1-1,0 0 1,0 0 0,1 0-1,-1-1 1,1 1 0,0-11-1,-3-61 10,4 77-81,3-56 32,10-63-1,-7 70-28,32-162 210,-28 174-149,2 0 0,1 1 1,26-51-1,-29 69-46,0 1-1,1 0 1,0 0-1,1 1 1,28-27-1,-33 37-21,0 0 0,0 1-1,1-1 1,-1 2 0,1-1 0,0 1-1,1 0 1,-1 0 0,1 1-1,0 1 1,0-1 0,0 1 0,0 1-1,0-1 1,12 1 0,-12 2 21,-1-1-1,1 1 1,-1 1 0,1-1 0,-1 2 0,0-1 0,1 1-1,-1 0 1,-1 1 0,1 0 0,0 0 0,-1 0 0,0 1-1,10 9 1,-12-10-4,-1 0 0,1 1 0,-1 0 0,0 0-1,0 1 1,0-1 0,-1 1 0,0-1 0,0 1 0,0 0-1,-1 1 1,0-1 0,0 0 0,0 0 0,-1 1-1,0-1 1,0 1 0,-1 0 0,0 7 0,-2 2 28,0-1-1,-1 1 1,0 0 0,-1-1 0,-1 0 0,0 0 0,-2 0-1,1-1 1,-2 0 0,0 0 0,0 0 0,-17 18 0,11-16 7,-1 1 1,0-2 0,-1 0-1,-1 0 1,-1-2 0,0 0-1,0-1 1,-1-1-1,-1-1 1,0-1 0,0 0-1,-26 6 1,41-14-97,1 1 0,-1-1 0,1 1 0,-1 0 0,1 0-1,0 0 1,0 1 0,0-1 0,-5 5 0,7-5 21,1-1 1,0 1-1,-1 0 0,1 0 1,0 0-1,0 0 0,0-1 0,0 1 1,1 0-1,-1 1 0,0-1 1,1 0-1,-1 0 0,1 0 0,0 0 1,0 0-1,0 1 0,0-1 1,0 0-1,0 0 0,0 0 0,1 0 1,0 3-1,7 20-71,21 46 0,-23-58 51,-1-4 106,0 1 1,0 0-1,2-1 0,-1 0 0,1-1 1,0 1-1,0-1 0,1-1 1,15 13-1,-8-10 9,0-1 0,0 0 1,1-1-1,0-1 0,23 8 1,-22-11-26,0 0 1,1-1-1,-1-1 0,0-1 1,1-1-1,-1 0 1,1-1-1,-1-1 1,0 0-1,1-1 1,18-7-1,-26 6 17,0 0-1,0-1 1,-1-1 0,0 1-1,0-1 1,0-1 0,-1 0-1,0 0 1,0 0 0,0-1-1,-1-1 1,-1 1 0,1-1-1,-1 0 1,5-12 0,-7 13-18,-1 0 0,-1-1 0,0 1 1,0-1-1,0 0 0,0-9 1,-2 15-45,0-1 0,0 0 1,0 1-1,0-1 1,0 1-1,-1-1 1,1 0-1,-1 1 1,0 0-1,0-1 1,-1 1-1,1-1 1,-1 1-1,1 0 1,-1 0-1,0 0 0,-4-5 1,5 8-12,0-1 1,0 1-1,1-1 1,-1 1-1,0-1 0,0 1 1,0-1-1,0 1 0,0 0 1,0 0-1,0 0 1,0-1-1,0 1 0,0 0 1,0 0-1,0 0 0,0 0 1,0 1-1,0-1 1,0 0-1,0 0 0,0 1 1,0-1-1,0 0 1,0 1-1,0-1 0,0 1 1,0-1-1,0 1 0,-1 1 1,-2 1-49,0 0-1,0 1 1,0 0 0,-4 5 0,-2 4-20,0 0 1,1 1-1,0 0 1,1 1-1,1 0 0,0 0 1,-4 17-1,9-25 54,0 0 0,1 1 0,0-1 1,0 0-1,1 1 0,0-1 0,1 15 0,0-18 22,0 1 0,0 0 0,1 0 0,0 0 0,0-1 0,0 1 0,0-1 0,1 1 0,-1-1 0,1 0 0,0 0 0,6 6 0,-4-5 71,0 0 0,0-1 0,1 1 0,-1-1 0,1 0 0,7 3 0,-11-6-17,1 0 0,-1 0 0,1 0 0,-1-1-1,0 1 1,1-1 0,-1 1 0,1-1 0,-1 0 0,1 0 0,-1 0-1,1-1 1,-1 1 0,1 0 0,-1-1 0,1 0 0,-1 0 0,0 1-1,5-4 1,3-2 103,1 0 0,-2-1 0,1-1 0,15-14-1,31-41 146,-18 19-218,52-67-272,-90 111 188,0 0 1,0 0-1,0 0 1,0 0-1,0 0 1,0 0-1,0 0 1,0 0-1,0 0 1,0 0-1,0 0 1,1 0-1,-1 0 1,0 0-1,0 0 1,0 0-1,0 0 1,0 0-1,0 0 1,0 0-1,0 0 1,0 0-1,0 0 1,0 0-1,0 0 1,0 0-1,0 0 1,0 0-1,0 0 1,1 0-1,-1 0 1,0 0-1,0 0 1,0 0-1,0 0 1,0 0-1,0 0 1,0 0-1,0 0 1,0 0-1,0 0 1,0 0-1,0 0 1,0 0-1,0 0 1,0 0-1,0 0 1,0 0-1,0 0 1,0 1-1,0-1 1,0 0-1,0 0 1,0 0-1,0 0 1,0 0-1,0 0 1,0 0-1,0 0 1,0 0-1,0 0 1,0 0-1,0 0 1,0 0-1,0 0 1,0 0-1,0 0 1,0 1-1,1 8-106,0 15 83,-1-21 27,0 9 54,-1 2-60,1 0 1,1 0-1,5 27 0,-5-37 0,0 0-1,0-1 1,1 1-1,-1-1 0,1 1 1,0-1-1,0 0 0,0 1 1,0-1-1,0 0 0,1 0 1,-1-1-1,1 1 0,0 0 1,0-1-1,0 0 1,0 0-1,0 0 0,7 3 1,-6-4 74,0 1 0,0-1 0,0-1 0,0 1 0,0 0 1,0-1-1,0 0 0,1 0 0,-1-1 0,0 1 0,0-1 1,0 1-1,0-1 0,0-1 0,0 1 0,0 0 1,0-1-1,0 0 0,4-3 0,5-3 53,-1-1 0,0 0 0,0 0 0,12-14 0,-1-3-93,-16 18-61,0 0 1,0 0 0,15-10-1,-13 12-118,-5 7 32,-3 1 117,-1 0 0,0 0 0,0 1 0,0-1 0,0 0 0,0 0 0,0 0 0,-1 2 0,-8 40-158,-2 0 0,-32 82 0,15-48-26,1 3-145,-3-2 0,-59 110 1,78-172 14,0-1 0,-27 30 1,9-12-274,28-33 523,1 0 0,-1 0 0,0 0 1,0 0-1,0 0 0,0 0 0,0-1 0,0 1 1,0 0-1,0-1 0,0 1 0,0-1 1,0 1-1,0-1 0,0 1 0,-1-1 1,0 0-1,2 0 60,0 0 0,-1 0 0,1 0 0,0 0 0,0 0 0,0 0 0,0 0 0,0-1 0,0 1 0,0 0 0,0 0 0,0 0 0,0 0 0,0 0 0,-1 0 0,1-1 0,0 1 0,0 0 0,0 0 0,0 0 0,0 0 0,0-1 0,0 1 0,0 0 0,0 0 0,0 0 0,1 0 0,-1 0 0,0-1 0,0 1 1,0 0-1,0 0 0,0 0 0,0 0 0,0 0 0,0 0 0,0 0 0,0-1 0,0 1 0,1 0 0,-1 0 0,4-7-21,-4 6 17,12-26 135,-10 20-83,1 1 0,-1 0 0,8-11 0,73-118 203,39-57 379,36-20 779,-117 154-924,8-9 18,-12 25-1,-36 42-495,-1 0 1,0 0 0,0-1-1,1 1 1,-1 0-1,1 0 1,-1 0-1,0 0 1,1-1-1,-1 1 1,0 0-1,1 0 1,-1 0-1,1 0 1,-1 0-1,0 0 1,1 0-1,-1 0 1,0 0-1,1 0 1,-1 0 0,1 0-1,-1 0 1,0 1-1,1-1 1,-1 0-1,0 0 1,1 0-1,-1 1 1,0-1-1,1 0 1,-1 0-1,0 0 1,1 1-1,-1-1 1,0 0-1,0 1 1,1-1 0,-1 0-1,0 1 1,0-1-1,0 0 1,1 1-1,-1-1 1,0 0-1,0 2 1,7 15 43,-2 8-38,-1-1 1,2 48-1,-6-72-2,1 0 0,0-1 0,0 1 0,-1 0 0,1-1 0,0 1 1,-1 0-1,1-1 0,0 1 0,-1-1 0,1 1 0,-1-1 0,1 1 0,-1-1 1,1 1-1,-1-1 0,1 0 0,-1 1 0,1-2 0,16-17 159,-10 10-87,5-6-79,19-17 1,-28 28 27,1 1 0,0 0 1,0 0-1,0 0 0,0 1 0,0-1 1,1 1-1,-1 0 0,1 0 1,6-1-1,-10 3-31,0-1 0,0 1 1,0 0-1,0 0 0,0 0 1,0 0-1,0 0 0,0 0 0,-1 0 1,1 1-1,0-1 0,0 0 0,0 1 1,0-1-1,0 0 0,0 1 0,0-1 1,0 1-1,-1-1 0,1 1 1,0-1-1,0 1 0,-1 0 0,1-1 1,0 1-1,-1 0 0,1 1 0,2 2 17,-1 0 1,0 0-1,-1 0 0,3 8 0,2 7 1,-3-14-17,-1 0 0,0 0 0,1 0 0,0-1-1,0 1 1,1-1 0,-1 0 0,8 7 0,-9-10 4,-1 0 1,1 0-1,0 0 1,0 0 0,0 0-1,0 0 1,0-1 0,0 1-1,0-1 1,0 0-1,1 1 1,-1-1 0,0 0-1,0 0 1,0 0 0,0-1-1,0 1 1,0 0 0,0-1-1,1 1 1,-1-1-1,0 0 1,0 0 0,-1 0-1,5-2 1,98-61 219,-57 34-45,-42 27-183,0 0 1,0 0-1,0 1 1,9-4-1,-16 30-73,1-21 85,0 1 0,1-1 0,0 0 0,-1 0 1,1 0-1,0 0 0,1 0 0,-1 0 1,0 1-1,1-1 0,0 0 0,1 5 1,0-4-59,0 0 1,0-1 0,0 1 0,1-1 0,-1 1 0,6 4 0,-6-6 68,0-1 1,0 0 0,0 1-1,0-1 1,0 0-1,0 0 1,0-1-1,0 1 1,0 0 0,0-1-1,0 1 1,1-1-1,-1 0 1,0 0-1,3 0 1,0 0 8,0 0-1,0 0 1,0-1-1,0 1 1,7-3 0,-10 2 2,-1 0 1,1 1-1,0-1 1,0 0-1,-1 0 1,1 0-1,-1 0 1,1 0-1,-1-1 1,1 1-1,-1 0 1,0-1-1,1 1 1,-1-1-1,0 1 1,0-1-1,0 0 1,1-2-1,2-4-49,-3 6 37,-1 1 0,1 0 0,0 0 0,-1-1-1,1 1 1,-1 0 0,1-1 0,-1 1 0,0-1 0,1 1-1,-1-1 1,0 1 0,0-1 0,0 1 0,0 0 0,0-1 0,-1 1-1,1-2 1,-1-1 31,-1 1 1,1 0-1,-1 0 0,1 0 0,-1 0 0,0 0 1,0 1-1,0-1 0,0 0 0,-1 1 0,-2-3 1,3 4-47,1-1 0,-1 1 0,1 0 0,-1 0 0,0 0 0,0 0 0,1 0 0,-1 0 0,0 0 0,0 0 0,0 1 0,0-1 0,0 1 0,0 0 0,0-1 0,0 1 0,0 0 0,0 0 0,-4 1 0,-21 0-262,16-1-327,30 3 43,-12-2 549,0 1 1,1-1 0,-1-1 0,12 0-1,-9 0 11,-1-1-1,0-1 1,0 0-1,0 0 0,0-1 1,-1 0-1,1 0 1,11-8-1,-11 4 86,-1 0 0,0-1 0,0 0 0,-1 0 0,0 0 0,0-1 0,-1-1 0,0 1 0,7-18 0,3-10 176,14-51 1,-18 49-273,61-217 446,-69 231-402,-1 0 1,-1 0-1,-2 0 1,0 0-1,-1 0 1,-6-26-1,-5 1-200,12 48 140,0 1 1,0 0 0,-1 0-1,1-1 1,0 1 0,-1 0 0,1 0-1,-1 0 1,1 0 0,-1 0-1,1 0 1,-1 0 0,0 0 0,1 0-1,-1 0 1,0 0 0,0 0 0,-1-1-1,2 2 6,-1 0-1,1 0 1,0 0-1,-1 0 1,1 0-1,0 0 1,-1 0-1,1 0 0,0 0 1,-1 0-1,1 0 1,0 0-1,-1 0 1,1 0-1,0 1 1,-1-1-1,1 0 1,0 0-1,-1 0 1,1 0-1,0 1 1,-1-1-1,-8 12-108,6-5 94,1-1 0,-1 1 0,1 0 0,0 0 0,-1 8 0,-4 14-31,-2 8-94,2 0-1,-4 55 0,4 80 400,4-72-514,1-50 154,2 1 1,10 72-1,-10-118 112,1 0-1,1 0 1,-1 0 0,1 0-1,-1 0 1,1 0 0,4 4-1,-6-7-10,1-1-1,0 0 0,0 0 0,-1 0 0,1 0 1,0 0-1,0 0 0,0 0 0,0 0 1,1 0-1,-1-1 0,0 1 0,0 0 1,0-1-1,1 1 0,-1-1 0,0 1 1,1-1-1,-1 1 0,0-1 0,1 0 0,-1 0 1,1 0-1,-1 0 0,0 0 0,1 0 1,-1 0-1,0 0 0,1-1 0,1 0 1,8-3-6,-1 0 0,0-1 0,0-1 0,16-11 0,12-6-2,236-112-202,-224 118 532,-55 30-306,-2 0 0,0 0-1,-1 0 1,0-1 0,-19 21-1,-58 50-132,59-60 37,0 2 1,-25 32 0,50-56 79,0 0 0,0 0 0,1 0 0,-1-1 0,0 1 0,1 0 0,-1 1 0,1-1 0,-1 0 0,1 0 0,-1 0 0,1 0 0,0 0 0,-1 0 1,1 1-1,0-1 0,0 0 0,0 0 0,0 0 0,0 1 0,0-1 0,0 0 0,1 0 0,-1 0 0,0 0 0,1 1 0,-1-1 0,0 0 0,1 0 0,0 0 0,0 1 0,1 0-5,-1-1 1,1 0-1,-1 1 0,1-1 0,0 0 0,0 0 1,0 0-1,0-1 0,0 1 0,0 0 0,0-1 0,0 1 1,0-1-1,0 1 0,0-1 0,0 0 0,3 0 1,7-1 52,0 1 0,0-2 1,0 0-1,0 0 0,0-1 1,-1 0-1,18-8 0,-22 8-16,1-1 1,-2 0-1,1 0 0,0 0 0,-1-1 0,0 0 1,0 0-1,0-1 0,-1 1 0,0-1 0,0-1 1,0 1-1,4-9 0,-1-1-21,-1-1 1,0 0-1,7-32 1,5-62 153,-1-175-50,-15 215-108,-4-69 134,-1 50-207,2 83 47,0 1 1,0-1-1,-1 0 0,0 0 1,0 1-1,-4-11 0,5 17 23,0 0 0,0 0 1,0-1-1,-1 1 0,1 0 0,0 0 0,0 0 0,0-1 0,0 1 0,-1 0 0,1 0 0,0 0 1,0 0-1,0 0 0,-1-1 0,1 1 0,0 0 0,0 0 0,0 0 0,-1 0 0,1 0 1,0 0-1,0 0 0,-1 0 0,1 0 0,0 0 0,0 0 0,-1 0 0,1 0 0,0 0 0,0 0 1,0 0-1,-1 0 0,1 0 0,0 0 0,0 0 0,-1 0 0,1 0 0,0 1 0,0-1 0,0 0 1,-1 0-1,1 0 0,0 0 0,0 0 0,0 1 0,0-1 0,-1 0 0,1 0 0,0 0 1,0 1-1,0-1 0,0 0 0,0 0 0,0 1 0,0-1 0,0 0 0,0 0 0,-9 17-166,3 4 72,0 0-1,1 1 1,1 0-1,-2 31 0,3 94-127,3-127 199,1 84-37,4-1 0,34 187 0,-35-270 136,11 28 0,-13-42-60,1 1 0,0-1 0,0 0-1,1 0 1,-1 0 0,1-1 0,0 1 0,7 6-1,-10-11 5,0 0 0,0-1 0,0 1-1,0 0 1,0 0 0,1-1 0,-1 1-1,0 0 1,0-1 0,0 1 0,1-1-1,-1 0 1,0 1 0,1-1 0,-1 0-1,0 0 1,1 0 0,-1 0 0,0 0-1,1 0 1,1 0 0,0-1 19,-1 0 0,0 0 0,1 0 0,-1 0 0,0-1 0,0 1 0,0-1 0,0 1 0,0-1 0,3-3 0,3-4 94,-1-1-1,0 0 1,10-19 0,-14 24-117,16-33 40,17-53 1,-26 63 4,2 0 0,0 0-1,2 1 1,22-34 0,-35 59-64,1 0 0,-1 1 0,1-1 0,0 0 1,-1 1-1,1-1 0,0 1 0,0 0 0,3-2 0,-4 2 11,0 1 0,-1 0 0,1 0 0,0-1 0,-1 1 0,1 0 0,0 0 0,0 0 0,-1 0 0,1 0 0,0 0-1,-1 0 1,1 1 0,0-1 0,-1 0 0,1 0 0,0 0 0,-1 1 0,1-1 0,0 0 0,-1 1 0,1-1 0,-1 1 0,1-1 0,0 0 0,-1 1 0,1-1 0,-1 1 0,1 0 0,-1-1 0,0 1 0,1-1 0,-1 1 0,0 0 0,1-1 0,-1 1 0,0 0 0,1 0 0,2 8 9,-1 1 0,1 0 0,-2 0 0,1 0 0,-1 0 0,-1 15 0,2 2-30,-1-7 49,-1 1 0,-1 0 0,-1-1 0,0 1 0,-2-1 0,0 0 0,-1 0 0,-10 23 0,3-19 225,11-23-246,1 0 1,-1 0 0,0 0 0,1-1-1,-1 1 1,0 0 0,1 0-1,-1-1 1,0 1 0,0-1 0,0 1-1,1-1 1,-1 1 0,0-1-1,0 1 1,0-1 0,0 0 0,0 0-1,0 1 1,0-1 0,0 0-1,0 0 1,0 0 0,-2 0 0,0-1-19,-1 0 0,1-1 0,-1 1 0,1 0 0,0-1 0,0 0 0,0 0 0,-5-4 0,-23-23 1,10 9 32,17 14-36,8 7-71,4 5 239,-1 0-1,1-1 1,1 0 0,-1 0-1,1 0 1,0-1 0,0-1-1,17 5 1,-2-2-73,-1-2 0,1 0 0,0-2 1,0-1-1,47-3 0,-52 0-755,0 0-1,0-2 0,0-1 1,0 0-1,-1-1 1,0-1-1,33-17 1,-42 18-474,-1 0 0,0 0 0,0-1 1,0 0-1,12-16 0,-15 17 300,28-28-2718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4:58.48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10 903 2496,'-9'8'6288,"9"-9"-6000,0 0-1,0 1 1,0-1 0,1 0 0,-1 0 0,0 0 0,0 0 0,1 1 0,-1-1 0,1 0-1,-1 0 1,1 1 0,-1-1 0,1 0 0,0-1 0,1 1-113,-1 0 0,0 0 1,0-1-1,-1 1 0,1 0 1,0-1-1,0 1 0,-1-1 1,1 1-1,-1-1 0,1 1 1,0-3-1,0-5 70,1 0 1,0 0-1,0 0 0,1 1 0,0-1 1,1 1-1,4-8 0,11-15 411,0 2 0,30-33 0,-1 1-5,-46 58-613,0 1 1,1-1-1,-1 1 0,1 0 1,-1 0-1,1 0 1,0 0-1,0 1 0,0-1 1,3-1-1,-1 1 105,9 3 315,-12 0-399,1-1 0,-1 1 1,0-1-1,0 0 0,1 0 0,-1 0 1,0 0-1,0 0 0,0 0 0,4-1 1,13-3 276,-18 4-343,1 0 1,-1 0-1,1 0 0,-1 0 1,0 0-1,1 0 0,-1-1 1,0 1-1,1 0 0,-1-1 0,0 0 1,0 1-1,1-1 0,-1 0 1,2-1-1,-2 9 64,0-1 0,-1 1 0,0 0 1,0-1-1,0 1 0,-2 8 0,-1-4 10,-1 1 0,-1-1 0,-6 11 0,-10 27-111,-27 123 145,43-148-73,3-12-14,-1 0 0,-6 19 0,9-31-13,0 0 1,0 0 0,0 0 0,0 0-1,0 0 1,0 0 0,0 0 0,0 0 0,0 0-1,0 0 1,0 0 0,0 0 0,0 0-1,0 0 1,0 0 0,0 0 0,-1 0-1,1 0 1,0 0 0,0 0 0,0 0-1,0 0 1,0 0 0,0 0 0,0 0 0,0 0-1,0 0 1,0 0 0,0 0 0,0 0-1,0 0 1,0 0 0,0 0 0,0 0-1,0 0 1,0 0 0,0 0 0,0 0-1,0 0 1,0 0 0,0 0 0,0 0 0,0 0-1,0 0 1,0 0 0,0 1 0,0-1-1,0 0 1,0 0 0,0 0 0,0 0-1,-1-7 111,4-10-6,7-23-116,19-45 0,-24 72 2,1 1 0,1-1-1,-1 1 1,2 1 0,0 0 0,0 0 0,15-15 0,0 2 24,-12 12-7,23-20 0,-31 30-4,0-1-1,0 1 0,1 0 1,-1 0-1,0 0 1,1 1-1,-1-1 0,1 1 1,0 0-1,-1 0 0,1 0 1,0 0-1,4 1 1,-7 0-2,-1 0 1,0 0 0,0 0-1,1 0 1,-1 0-1,0 0 1,1 0 0,-1 1-1,0-1 1,0 0 0,1 0-1,-1 0 1,0 0 0,0 1-1,1-1 1,-1 0 0,0 0-1,0 1 1,0-1 0,0 0-1,1 0 1,-1 1-1,0-1 1,0 0 0,0 1-1,0-1 1,0 0 0,0 1-1,0-1 1,0 0 0,0 0-1,0 1 1,0-1 0,0 0-1,0 1 1,0-1-1,0 0 1,0 1 0,0-1-1,-4 17 55,3-11 11,-26 114 43,25-107-124,0 0 1,0 1 0,1-1 0,1 0-1,1 1 1,-1-1 0,2 0 0,6 25-1,-8-37 21,0 1 1,1-1-1,0 1 0,-1-1 0,1 1 0,0-1 1,0 1-1,0-1 0,0 1 0,0-1 0,0 0 1,1 0-1,-1 0 0,0 1 0,1-1 0,-1 0 1,0-1-1,1 1 0,-1 0 0,1 0 0,-1-1 1,1 1-1,0-1 0,-1 1 0,1-1 0,0 0 1,-1 1-1,1-1 0,0 0 0,-1 0 0,1 0 1,0 0-1,0-1 0,-1 1 0,1 0 0,-1-1 1,1 1-1,0-1 0,1 0 0,8-6 65,0 0 0,-1 0 0,11-10 0,1 0 4,2-5-31,0-2 1,22-26-1,-23 24-35,5-9 55,0-1 0,-2-1-1,36-70 1,-56 96-26,-5 10-36,0 0-1,0-1 1,0 1-1,0-1 1,-1 1-1,1 0 1,-1-1-1,1 1 1,-1-1-1,1-2 1,-1 4-10,0 0 1,0 0 0,0 1-1,0-1 1,0 0 0,0 0-1,0 0 1,0 0-1,0 1 1,0-1 0,0 0-1,0 0 1,0 0 0,-1 0-1,1 0 1,0 1 0,0-1-1,0 0 1,0 0 0,0 0-1,0 0 1,-1 0 0,1 0-1,0 0 1,0 0 0,0 0-1,0 1 1,-1-1 0,1 0-1,0 0 1,0 0 0,0 0-1,0 0 1,-1 0 0,1 0-1,0 0 1,0 0 0,0 0-1,0 0 1,-1 0 0,1 0-1,0 0 1,0 0 0,0-1-1,0 1 1,-1 0 0,1 0-1,0 0 1,0 0-1,0 0 1,0 0 0,0 0-1,-1 0 1,1-1 0,0 1-1,0 0 1,0 0 0,0 0-1,0 0 1,0 0 0,0-1-1,0 1 1,-1 0 0,1 0-1,0 0 1,0 0 0,0-1-1,0 1 1,0 0 0,-7 43-183,-2 75 0,8-92 161,2-1-1,0 1 0,2-1 1,9 38-1,-9-52 57,6 24-122,-8-33 88,-1 0 1,1-1-1,0 1 0,0 0 0,0-1 0,0 1 1,0 0-1,0-1 0,0 1 0,1-1 0,-1 0 1,0 0-1,1 1 0,-1-1 0,3 1 0,-3-2 11,-1 1 0,1-1 0,-1 0-1,1 0 1,-1 0 0,1 0 0,-1 0-1,1 0 1,0 0 0,-1 0 0,1 0-1,-1-1 1,1 1 0,-1 0 0,1 0-1,-1 0 1,1-1 0,-1 1 0,1 0 0,-1 0-1,0-1 1,1 1 0,-1 0 0,1-1-1,-1 1 1,0-1 0,1 1 0,-1 0-1,0-1 1,1 0 0,11-20 177,-6 10-167,12-26 51,-1 0 0,12-40 0,-20 50 0,-4 15-16,-1 1 1,-1-1-1,0 1 1,-1-1-1,1-15 1,-3 27-55,0 0 0,0 0 0,0 0 0,0 0 0,0 1 1,0-1-1,0 0 0,0 0 0,0 0 0,0 0 1,0 0-1,0 0 0,0 0 0,0 0 0,0 0 0,0 0 1,0 0-1,0 0 0,0 0 0,0 0 0,0 0 0,0 0 1,0 1-1,0-1 0,0 0 0,0 0 0,-1 0 1,1 0-1,0 0 0,0 0 0,0 0 0,0 0 0,0 0 1,0 0-1,0 0 0,0 0 0,0 0 0,0 0 1,0 0-1,0 0 0,0 0 0,-1 0 0,1 0 0,0 0 1,0 0-1,0 0 0,0 0 0,0-1 0,0 1 0,0 0 1,0 0-1,0 0 0,0 0 0,0 0 0,0 0 1,0 0-1,0 0 0,0 0 0,0 0 0,-1 0 0,-2 5-78,1 2 29,-1 1 0,1 0 0,0 0 0,1 0 0,0 0 0,0 12 0,4 51-38,-2-55 55,13 112-169,-12-115 218,0 0 1,1-1-1,0 1 0,6 12 0,-6-18-22,0 0-1,0 0 0,1 0 0,0-1 0,0 0 0,1 1 0,-1-2 0,9 9 0,-12-13 17,0 0 0,1 0 0,-1 1 0,1-1 0,0 0 0,-1 0 0,1 0 0,0-1 0,-1 1 0,1 0 0,0-1 0,0 1 0,0-1 0,0 1 0,-1-1 0,1 0 0,0 0 0,0 0 0,0 0 0,0 0 0,0 0 0,0-1 0,-1 1-1,1-1 1,0 1 0,0-1 0,0 1 0,-1-1 0,1 0 0,0 0 0,-1 0 0,1 0 0,-1 0 0,1 0 0,1-2 0,4-4 40,0-1-1,-1 1 1,0-1-1,0-1 1,5-9-1,-10 18-43,5-11 22,80-125 44,-59 97 13,44-49 1,-33 53 61,-20 20-116,-17 14-31,0 0 0,0 0 1,0 0-1,0 0 0,0 1 1,1-1-1,-1 0 0,0 1 1,0-1-1,1 1 0,-1-1 0,3 0 1,-3 1 6,-1 0 0,1 0 1,0 0-1,0 0 0,-1 1 1,1-1-1,0 0 0,-1 0 1,1 0-1,-1 1 0,1-1 0,0 0 1,-1 1-1,1-1 0,-1 0 1,1 1-1,-1-1 0,1 1 1,0 0-1,1 1 6,-1 0 0,1 1 0,-1-1 0,0 1 0,0-1 1,0 1-1,0-1 0,0 1 0,-1 0 0,2 5 0,6 72 132,-3 94 0,4-205 320,31-62-292,-25 62-194,-14 30 15,2-7 8,1-1-1,0 1 0,0 0 0,1 1 0,0-1 0,1 1 0,10-11 0,-15 17-4,-1 1 0,1-1 0,-1 1 0,0 0 0,1-1 0,-1 1 0,1-1 0,0 1 0,-1 0-1,1 0 1,-1-1 0,1 1 0,-1 0 0,1 0 0,0-1 0,-1 1 0,1 0 0,-1 0 0,1 0 0,0 0 0,-1 0 0,1 0 0,1 0 0,-2 1 6,1-1 0,-1 1 0,1-1 0,-1 1 1,1-1-1,-1 1 0,0-1 0,1 1 1,-1-1-1,1 1 0,-1-1 0,0 1 1,0 0-1,1-1 0,-1 1 0,0 0 1,0-1-1,0 2 0,1 5 51,0 1-1,-1-1 1,-1 10-1,1-8-25,-8 93 43,2-45-167,6-24-4,0-33 102,0 0 1,0 1 0,0-1-1,0 0 1,0 0 0,0 1 0,1-1-1,-1 0 1,0 1 0,0-1-1,0 0 1,0 0 0,1 0 0,-1 1-1,0-1 1,0 0 0,0 0-1,1 0 1,-1 1 0,0-1 0,1 0-1,-1 0 1,0 0 0,0 0-1,1 0 1,-1 0 0,0 1 0,1-1-1,-1 0 1,0 0 0,0 0-1,1 0 1,-1 0 0,0 0 0,1 0-1,-1 0 1,0 0 0,0-1-1,1 1 1,-1 0 0,0 0 0,1 0-1,-1 0 1,0 0 0,0 0-1,1-1 1,-1 1 0,0 0 0,0 0-1,1 0 1,-1-1 0,0 1-1,0 0 1,0 0 0,1-1 0,2-4 24,0 0 0,-1 1 1,1-2-1,-1 1 1,0 0-1,0 0 1,-1-1-1,1 1 0,0-8 1,6-21 50,4-4-64,-6 17-5,0 1 1,2 0 0,15-29 0,-23 49-11,0-1 1,0 1 0,0 0-1,0 0 1,0 0-1,0 0 1,0 0-1,0 0 1,0 0-1,0-1 1,0 1 0,0 0-1,0 0 1,1 0-1,-1 0 1,0 0-1,0 0 1,0 0 0,0 0-1,0 0 1,0-1-1,0 1 1,0 0-1,1 0 1,-1 0-1,0 0 1,0 0 0,0 0-1,0 0 1,0 0-1,0 0 1,1 0-1,-1 0 1,0 0 0,0 0-1,0 0 1,0 0-1,0 0 1,0 0-1,1 0 1,-1 0-1,0 0 1,0 0 0,0 0-1,0 0 1,0 0-1,0 1 1,0-1-1,1 0 1,-1 0-1,3 9 15,1 14-37,10 72-117,-6-54 47,-7-31 102,1 1-1,1-1 1,0 0 0,1 0-1,-1 0 1,2-1 0,0 1-1,7 10 1,-12-19-5,1 0 0,-1 0-1,1 0 1,0-1 0,-1 1 0,1 0 0,-1 0-1,1-1 1,0 1 0,0-1 0,-1 1-1,1 0 1,0-1 0,0 0 0,0 1-1,0-1 1,-1 1 0,1-1 0,0 0 0,0 0-1,0 1 1,1-1 0,0 0 7,-1-1-1,0 1 1,0 0 0,0-1 0,0 1 0,0-1-1,0 0 1,0 1 0,0-1 0,0 0 0,0 1-1,0-1 1,0 0 0,0 0 0,-1 0 0,1 0-1,1-1 1,16-25 107,-1-1-1,18-40 1,3-6 83,-3 16-194,-11 20-34,-2-1-1,-1-1 1,15-45 0,-15 21 240,20-100 0,-33 119-114,-2-1 0,-2 1 0,-3-57 0,-1 86-103,0 8 5,-1-1 1,1 0 0,-1 0 0,-1 1-1,0-1 1,-2-8 0,-1 9-124,4 7 118,1 1 1,0 0-1,-1 0 0,1-1 0,0 1 0,-1 0 1,1 0-1,-1 0 0,1 0 0,-1-1 0,1 1 1,0 0-1,-1 0 0,1 0 0,-1 0 0,1 0 1,-1 0-1,1 0 0,-1 0 0,0 1-2,0 0-1,-1-1 1,1 1-1,0 0 1,1 0 0,-1 0-1,0-1 1,0 1-1,0 0 1,0 0-1,1 0 1,-1 1 0,0-1-1,1 0 1,-1 0-1,1 0 1,-1 2-1,-6 22-50,-2 55-34,4 0-1,5 94 1,3-122 85,2-1 0,18 75 1,38 94-22,-61-217 23,17 47-77,-15-45 92,0 0 0,1 0 0,-1-1 0,1 1 0,0 0 1,7 6-1,-10-10-7,0-1 0,1 0 0,-1 1 0,0-1 0,1 0 0,-1 0 0,1 1 0,-1-1 0,0 0 0,1 0 0,-1 0 0,1 1 0,-1-1 0,0 0 0,1 0 0,-1 0 0,1 0 1,-1 0-1,1 0 0,-1 0 0,1 0 0,-1 0 0,0 0 0,1 0 0,-1 0 0,1-1 0,-1 1 0,1 0 0,-1 0 0,0 0 0,1-1 0,-1 1 0,0 0 0,1 0 0,-1-1 0,1 1 0,-1 0 0,0 0 0,0-1 0,1 0 0,10-16 58,-10 14-43,17-35-82,22-67 0,-28 71 186,-9 25-94,1-1-68,0 0-1,-1 0 0,-1-1 1,1 1-1,-2-1 1,2-12-1,4 36-41,0-1 1,17 22-1,-21-31 79,0-1-1,0 1 1,0-1 0,0 1-1,0-1 1,1 0 0,-1-1 0,0 1-1,1 0 1,0-1 0,-1 0 0,1 0-1,0 0 1,0 0 0,0-1 0,-1 1-1,1-1 1,5 0 0,-1 0 57,-1-1 1,0 0 0,1 0 0,-1 0-1,0-1 1,0 0 0,0 0 0,0-1-1,7-4 1,-4 2-17,0-1 0,-1 0 0,11-10-1,-18 15-22,0 0-1,-1-1 0,1 1 0,-1-1 1,1 1-1,-1-1 0,0 0 0,1 1 0,-1-1 1,0 0-1,0 0 0,0 0 0,-1 0 0,1 0 1,0 0-1,-1 0 0,1 0 0,-1 0 1,0 0-1,0 0 0,0-1 0,0 1 0,0 0 1,0-2-1,-1 3-19,1 0 0,0 0 0,0-1 0,-1 1 0,1 0 1,0 0-1,-1 0 0,1 0 0,-1 0 0,0 0 0,1 1 0,-1-1 0,0 0 1,1 0-1,-1 0 0,0 0 0,0 1 0,0-1 0,0 0 0,0 1 1,1-1-1,-1 1 0,0-1 0,0 1 0,-1-1 0,1 1 0,0 0 0,0 0 1,0-1-1,0 1 0,0 0 0,0 0 0,0 0 0,0 0 0,-1 0 0,1 0 1,0 1-1,0-1 0,0 0 0,0 0 0,0 1 0,0-1 0,-1 1 0,-3 2-44,1-1 0,0 0 0,0 1 0,1 0 0,-1 0 0,0 0 0,1 0 0,-5 6 0,4-3 35,-1 0 1,2 1-1,-1-1 1,1 1-1,0 0 1,0 0-1,1 0 1,0 0-1,0 1 1,0-1-1,0 16 1,2-10-16,0 0 1,1 1 0,0-1 0,1 0 0,8 26 0,-9-34 24,2 1-1,-1-1 1,1 0-1,0 1 1,0-1-1,0 0 1,7 7-1,-8-10 5,0 1 1,0-1-1,1 0 0,-1 0 0,1 0 1,-1 0-1,1 0 0,0 0 0,0-1 1,0 1-1,0-1 0,0 0 0,0 0 1,0 0-1,4 0 0,0 0 46,-1-2-1,1 1 1,0 0 0,-1-1-1,1-1 1,-1 1-1,1-1 1,-1 0 0,0 0-1,1-1 1,-1 0-1,0 0 1,8-6 0,6-6 147,-1-1 0,25-25 0,12-10 152,-51 46-315,-2 2-33,1 1-1,-1-1 1,0 1 0,1 0-1,7-4 1,-10 6-2,0 0 0,0-1-1,0 1 1,0 0 0,0 0 0,0 0 0,-1 0 0,1 0 0,0 0-1,0 0 1,0 0 0,0 0 0,0 0 0,0 1 0,0-1 0,0 0-1,0 1 1,0-1 0,-1 1 0,1-1 0,0 1 0,0-1-1,0 1 1,-1-1 0,1 1 0,0 0 0,-1 0 0,1-1 0,0 1-1,-1 0 1,1 1 0,29 48 231,-20-31-176,21 29-1,-23-38 64,-1 0 0,1-1 0,1-1 0,16 14-1,-23-20-85,0 0 0,1-1-1,-1 1 1,1-1 0,-1 0 0,1 1-1,0-1 1,-1-1 0,1 1 0,0 0-1,0-1 1,-1 1 0,1-1-1,0 0 1,0 0 0,0 0 0,0 0-1,0-1 1,-1 1 0,1-1-1,0 1 1,0-1 0,-1 0 0,1 0-1,3-2 1,1-2 12,0 1 0,0-1 0,0-1 0,-1 1 0,0-1-1,7-9 1,29-43-694,-35 49 302,-5 5-251,0 1 1,-1-1-1,1 0 0,-1 1 1,1-7-1,3-6-2883,1 7 1268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4:58.86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56 1 10208,'5'0'4640,"4"3"-449,-9 9-2687,-4 6 1728,4 6-1888,-10 10 224,6-1-960,-9-4-416,2-1-160,-3-11-320,9-5 160,-3-24-3264,8-5 1856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7:38.43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136 157 1472,'-1'-5'306,"1"4"-261,0 1 0,0-1 0,0 0 0,0 1 0,0-1 0,-1 0 0,1 1 0,0-1 0,0 1 0,0-1-1,-1 0 1,1 1 0,-11-12 10207,12-5-9389,1 15-397,2-6-178,-4 8-170,0 0-1,-1 0 1,1-1 0,0 1 0,-1 0 0,1 0 0,0 0 0,-1 0 0,1-1 0,0 1 0,-1 0 0,1 0 0,0 0 0,-1 0 0,1 0-1,0 0 1,-1 0 0,1 0 0,0 0 0,-1 0 0,1 0 0,-1 0 0,1 0 0,8 0 67,1 1 5,0-2-1,1 1 1,17-4 0,-22 3-132,1 0 1,0 1 0,-1-1-1,1 1 1,8 1-1,6 0 97,305-16 332,-185 6-216,103-15-186,-95 18 182,193 19-1,-149-5-36,-106-3-19,-68-4-193,109 16 114,-81-9-137,80 3 1,-95-11 190,-30 0 182,-16-12-69,3 5-318,0 1 1,-1 0-1,1 1 0,-28-7 0,-55-7-133,70 15 83,-95-13 91,-126-2-1,34 20-319,159 3 292,0 1 1,-52 14-1,11 2-7,-130 32-166,90-19 148,-152 47 409,80-18-330,100-37 165,106-26-215,0 1 0,-1-1 0,1 0-1,0 0 1,-1 0 0,1 0 0,0 0 0,0 0-1,-1 0 1,1 0 0,0 0 0,0 0-1,-1 1 1,1-1 0,0 0 0,0 0 0,0 0-1,-1 0 1,1 1 0,0-1 0,0 0 0,0 0-1,0 1 1,0-1 0,-1 0 0,1 0-1,0 1 1,0-1 0,0 0 0,0 0 0,0 1-1,0-1 1,0 0 0,0 0 0,0 1-1,0-1 1,0 0 0,0 1 0,0-1 0,0 0-1,0 0 1,0 1 0,0-1 0,0 0-1,0 0 1,0 1 0,1-1 0,9 11 103,8-2-33,1 0 1,0-2-1,1 0 1,0-1-1,25 5 1,24 0 205,99 5 1,-86-10-222,-18 0 2,433 30 813,-353-30-497,178 5 175,-226-11-412,-76 0-4005,0 0-4231,-24 2 5275,3 8-2218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7:42.88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9 568 2720,'-9'-2'3406,"16"3"2030,-6-1-5394,-1 0 0,1 0-1,-1 1 1,1-1 0,-1 0 0,1 0-1,0 0 1,-1 0 0,1 0-1,-1-1 1,1 1 0,-1 0-1,1 0 1,0 0 0,-1 0 0,1-1-1,-1 1 1,1 0 0,-1 0-1,1-1 1,-1 1 0,1 0 0,-1-1-1,1 0 1,11-12 473,-9 10-291,-2 1-149,0 0 0,1 1 0,-1-1 0,0 0 1,-1 0-1,1 0 0,0 0 0,-1 0 1,1 0-1,-1 0 0,1 0 0,-1 0 0,0-2 1,5-17 161,-2 9-142,1 1 0,-2-1-1,3-15 1,12-35 353,-12 20-216,5-36 101,-5 35-216,-3 27-2,5-21 0,-3 21-237,-2 3 70,1 1-1,1-1 1,0 1-1,11-22 1,-13 32 64,-1-1 1,0 0-1,0 1 0,-1-1 1,1 0-1,0-5 0,-1 6-13,1-1-1,-1 1 0,1-1 1,0 1-1,0-1 0,1-3 1,1 0-139,0 0-300,6 10 241,3 5 42,-5-5 101,0 1 0,-1 0 0,0 0 0,8 9 0,9 8-22,-18-18 80,1 0 0,-1 1 0,7 10 0,-2 0 34,-1 2-1,-1-1 0,-1 1 0,0 0 1,-2 1-1,6 24 0,2 4 92,-6-22-34,-1 0 1,4 36 0,-9-48-9,0 0 0,-1 1-1,-1-1 1,0 0 0,0 1-1,-6 21 1,5-28-41,0-1-1,-1 1 1,1-1 0,-1 0-1,0 0 1,0 0 0,-1 0-1,1-1 1,-1 1 0,0-1-1,-6 5 1,1-2 56,0 0 0,-1-1 0,1 0 0,-20 8 0,22-12-44,-1 0-1,1-1 1,-1 0-1,1 0 1,-1 0-1,0-1 1,1 0-1,-9-2 0,-10 1 214,22 1-258,-1 0 0,0-1-1,1 0 1,-1 0 0,1 0 0,-9-4-1,12 4-3,-1 1 0,1-1 1,-1 0-1,1 1 0,0-1 0,-1 0 0,1 0 0,0 0 0,0 0 0,-1 0 0,1 0 0,0 0 0,0 0 1,0-1-1,0 1 0,1 0 0,-1-1 0,0 1 0,0 0 0,1-1 0,-1 1 0,1-1 0,-1-2 0,-2-5-207,3 9 195,0-1-1,-1 1 0,1 0 1,0-1-1,0 1 0,0-1 1,-1 1-1,1 0 0,0-1 1,0 1-1,0-1 0,0 1 1,0-1-1,0 1 0,0 0 1,0-1-1,0 1 0,0-1 0,0 1 1,0-1-1,0 1 0,0-1 1,1 1-1,-1 0 0,0-1 1,0 1-1,0-1 0,1 1 1,-1 0-1,0-1 0,0 1 1,1 0-1,-1-1 0,0 1 1,1 0-1,-1 0 0,1-1 0,1-1-12,-1 1 0,1 0 0,0 0-1,0-1 1,0 1 0,0 0-1,0 1 1,0-1 0,0 0 0,0 0-1,0 1 1,1 0 0,-1-1-1,0 1 1,0 0 0,0 0 0,1 0-1,-1 0 1,0 0 0,4 2-1,37 9 66,-33-8-21,-1-1-1,1 1 1,16 1 0,28-1 64,74 3 305,-88-5-158,0-3 1,0 0-1,73-16 0,-110 17-193,1-1-1,-1 1 0,0 0 0,0-1 0,0 0 0,0 0 0,0 0 0,0 0 1,-1 0-1,1-1 0,-1 1 0,0-1 0,1 0 0,-1 0 0,0 0 0,0 0 1,-1 0-1,1 0 0,-1 0 0,2-4 0,2-8 6,-1-1 0,0 1 0,1-20 0,-1 11-52,18-92-498,-22 114 421,1-1 0,-1 1 1,1-1-1,-1 1 0,1-1 1,2-3-1,-3 6 55,1-1 1,-1 0-1,1 1 1,0-1-1,-1 0 1,1 1-1,0-1 1,-1 1-1,1-1 1,0 1-1,0-1 0,-1 1 1,1 0-1,0-1 1,0 1-1,0 0 1,-1 0-1,1 0 1,0-1-1,0 1 1,0 0-1,0 0 1,1 0-1,4 1-18,0 0 0,1 1 0,-1 0 0,0-1 0,0 2 0,7 3 0,1-1-29,-8-2 81,-1 0 0,1 0 0,-1 1 0,0 0 0,0 0 1,4 4-1,12 9-73,-17-14 219,0 0 1,0 0-1,0 1 1,-1-1 0,5 6-1,-8-11-66,-1 1 0,1-1 0,-1 0 1,0 1-1,0-1 0,0 1 0,1 0 0,-1-1 0,0 1 0,-3-3 1,-4-6-63,7 6-47,-2 1 1,1 0-1,0 0 0,0 0 0,-1 0 0,0 1 1,0-1-1,1 1 0,-2-1 0,1 1 0,0 0 1,-4-1-1,5 1-15,0 2 0,0-1 1,0 0-1,0 0 0,0 1 1,0-1-1,0 1 0,0-1 0,0 1 1,0 0-1,0 0 0,0 0 0,0 0 1,-1 0-1,1 0 0,0 1 0,0-1 1,0 1-1,0-1 0,0 1 1,0 0-1,-3 2 0,-1 1-37,1 1-1,0 1 1,0-1-1,0 1 1,0 0-1,1 0 1,0 0 0,0 0-1,1 1 1,0 0-1,-5 13 1,2-1-2,1 0 1,1 0 0,-2 25-1,4-23 37,1 0 0,4 41-1,-2-53 72,2 0-1,-1 0 0,1 0 0,1 0 0,-1 0 0,2-1 0,-1 1 0,1-1 0,6 8 0,-8-12 23,1-1 0,-1 1 0,1-1 0,-1 0 0,1 0 0,0 0 0,0-1-1,1 1 1,7 2 0,-9-3 8,0-1 0,1 0 0,-1 0 0,0 0 1,0-1-1,1 1 0,-1-1 0,1 0 0,-1 0 0,0 0 0,1 0 0,-1 0 0,1-1 0,5-1 0,-5-1 10,0 0 1,0 0-1,0 0 0,-1-1 0,1 1 1,-1-1-1,0 0 0,0 0 1,0 0-1,0 0 0,-1-1 0,0 1 1,3-6-1,-3-2 6,1 0-1,-2 0 1,0 0 0,0 0-1,-1 0 1,-3-22-1,3 28-65,-14-120-25,5 85-141,6 34-43,1-1-1,1 1 0,0-1 0,-1-10 0,2 18 177,0-1-1,-1 1 0,1 0 0,0 0 1,0-1-1,0 1 0,0 0 0,0 0 0,-1 0 1,1-1-1,0 1 0,0 0 0,0 0 1,-1 0-1,1 0 0,0 0 0,0-1 0,-1 1 1,1 0-1,0 0 0,0 0 0,0 0 1,-1 0-1,1 0 0,0 0 0,-1 0 0,1 0 1,0 0-1,0 0 0,-1 0 0,1 0 1,0 0-1,0 0 0,-1 0 0,1 0 0,0 0 1,0 0-1,-1 0 0,1 1 0,0-1 1,0 0-1,0 0 0,-1 0 0,1 0 0,0 0 1,0 1-1,-1-1 0,1 22-158,0 21-175,6 54 1,-4-84 380,0 0 0,1 0 0,1 0 1,0-1-1,0 1 0,1-1 0,1 0 1,11 18-1,-13-24 55,1 0 0,0-1 0,0 1 1,0-1-1,0 0 0,8 4 0,-10-6-4,1-1-1,0 1 1,0-1-1,0 0 1,0-1 0,0 1-1,0-1 1,1 0-1,-1 0 1,0 0-1,9 0 1,-5 0 60,1-1 0,0 0 1,-1-1-1,1 0 0,-1-1 0,0 1 0,1-1 1,-1-1-1,13-6 0,0-3-45,0-2-1,-1-1 1,-1 0-1,33-35 1,-26 25 110,-5 2-203,-9 10-242,18-14 0,-26 24 175,-1 0 0,1 1 1,-1-1-1,1 1 0,0 0 0,0 0 0,0 1 0,0-1 0,0 1 1,7-2-1,-9 3 47,0 0 1,-1 0 0,1 1-1,0-1 1,0 0-1,0 0 1,0 1 0,-1-1-1,1 1 1,0 0-1,0-1 1,-1 1 0,1 0-1,0 0 1,-1 0-1,1 0 1,-1 0 0,0 1-1,3 2 1,2 2-21,-1 1 1,0 0-1,5 9 0,-4-5 7,-1-3 51,-1 1-1,0-1 1,-1 1 0,0 0-1,3 15 1,3 7 82,-5-6 33,-4-20-85,1-1 0,0 1 0,0 0 0,2 5 0,0 5 367,-3-14 421,0-5-143,1-5-528,0 1 1,0 0 0,4-15 0,2-3-178,0-2-67,1 1 0,16-35 0,-21 54 34,0 2-40,-1 0 0,1 0 0,0 1 0,1-1 0,0 0 0,0 1 0,0 0 0,5-5 0,-8 9 54,1 0 1,-1 0-1,0 0 1,1 0-1,-1 0 0,1 0 1,-1 0-1,1 0 1,-1 1-1,1-1 1,-1 1-1,1-1 0,0 1 1,-1 0-1,1 0 1,0-1-1,-1 1 1,1 0-1,0 1 0,0-1 1,-1 0-1,1 0 1,-1 1-1,1-1 1,0 1-1,-1-1 0,1 1 1,-1 0-1,1-1 1,-1 1-1,1 0 1,-1 0-1,0 0 0,1 0 1,-1 1-1,2 0 1,1 3 19,0 0-1,0 1 1,0-1 0,0 1 0,-1 0 0,0-1-1,0 1 1,0 1 0,-1-1 0,0 0 0,0 1 0,-1-1-1,2 8 1,-1 12 99,0 52-1,-2-54 123,0-22 845,1-3-997,1-1 1,-1 1-1,0 0 1,0-1-1,0 1 1,0-1-1,0 1 1,0-1-1,-1 0 1,1 1-1,0-1 1,0-3-1,0 2 16,35-68 321,-21 44-563,-12 21 22,0 1 0,0 0 0,0 0 0,8-9 0,-10 14 123,0-1 0,-1 1 0,1 0 0,0-1 0,-1 1 0,1 0 0,0-1 0,-1 1 0,1 0-1,0 0 1,0-1 0,-1 1 0,1 0 0,0 0 0,0 0 0,-1 0 0,1 0 0,0 0 0,0 0 0,-1 0 0,1 1 0,0-1 0,0 0 0,-1 0 0,1 1 0,0-1 0,-1 0 0,1 1-1,0-1 1,-1 1 0,2 0 0,20 18-544,-15-12 473,9 9 55,17 22 0,-23-25-48,2 0 0,-1 0 0,2-1-1,13 10 1,-17-15 141,4 2 81,0 0 1,1-1-1,14 7 1,-24-13-72,1 0 1,-1-1-1,1 1 1,-1-1 0,1 0-1,-1 0 1,1-1-1,0 1 1,-1-1-1,1 0 1,0-1-1,-1 1 1,1-1-1,8-2 1,-5 1-10,0-1 0,0 0 0,0 0 0,-1-1 0,1 0 0,-1 0 0,0-1 0,0 0 0,9-8 0,-10 6-6,0 0 0,0 0 0,-1-1 0,0 1 0,0-1 0,-1 0 0,0 0 0,0-1 0,-1 1 0,0-1 0,2-16 0,-1-3-54,-1-1-1,-2-39 1,-1 61-71,1 6 43,-1 1 0,0-1 0,0 0 0,0 1 0,0-1 0,0 1 0,0-1 0,0 0 1,0 1-1,0-1 0,0 0 0,0 1 0,-1-1 0,1 1 0,0-1 0,0 1 0,0-1 0,-1 0 0,1 1 0,0-1 0,-1 1 0,1-1 0,-1 1 1,1-1-1,-1 1 0,0 0-1,1 0 0,-1 0 1,1 0-1,-1 1 1,0-1-1,1 0 0,-1 1 1,1-1-1,-1 1 0,1-1 1,-1 0-1,1 1 1,-1-1-1,1 1 0,-1-1 1,1 1-1,0 0 1,-1 0-1,-16 31-469,6 1 402,1 1 0,1 0 0,-3 37 0,12-67 160,-1-1 0,1 1 0,0 0 0,0 0-1,0 0 1,1-1 0,0 1 0,-1 0 0,1-1 0,0 1 0,1 0 0,-1-1 0,1 1-1,-1-1 1,1 0 0,0 1 0,0-1 0,1 0 0,-1 0 0,1-1 0,-1 1 0,1 0-1,0-1 1,0 1 0,5 2 0,0-1 67,-1 0-1,1 0 0,1-1 1,-1 0-1,0-1 1,1 0-1,-1 0 0,1 0 1,16 0-1,16-1-502,1-1 0,-1-2-1,76-14 1,-98 12-795,0-2 1,1 0 0,-2-1-1,20-11 1,-25 11-299,0-1-1,-1 0 1,0-1 0,0-1 0,0 0-1,11-13 1,29-42-2504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8:15.82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307 96 1824,'0'-1'44,"0"1"0,0-1 0,0 0 0,0 0 0,0 1 0,0-1 0,1 0 0,-1 0-1,0 1 1,0-1 0,1 0 0,-1 0 0,1 1 0,-1-1 0,0 0 0,1 1 0,-1-1 0,1 1 0,0-1 0,-1 1 0,1-1 0,-1 1 0,1-1 0,0 0 0,0 0 382,-1-1 0,1 1 0,-1-1 0,0 0 0,0 1 0,0-1 1,0 1-1,0-1 0,0-3 0,-1 3 102,1 1-482,1-2 515,-1-1 0,0 0 0,0 0 0,-1 1 0,1-1 0,-1 0 0,0 0 0,0 1 0,0-1 0,0 1 0,-3-7 0,2 4 1235,3 13-1245,-4 38 43,-1 0 1,-17 71-1,7-44-244,3-26 59,-19 55 1,4-21 174,8-17-191,-25 91 94,20-61-333,-58 146 1,80-238-156,-2 7-68,0 0 1,-1 0 0,0 0 0,-1 0 0,-8 11-1,24-30-5852,-9 8 4989,24-32-5462,-3 4 2042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8:16.49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115 144 2560,'0'0'85,"0"-1"-1,-1 0 1,1 0 0,0 0-1,0 1 1,0-1 0,0 0-1,0 0 1,0 0 0,0 1-1,0-1 1,1 0 0,-1 0-1,0 1 1,0-1 0,1 0-1,-1 0 1,0 1 0,1-2-1,11-18 3262,-3 6-1127,3-16-67,-11 24-1870,1 1 0,-1 0 1,1 0-1,1 0 1,-1 1-1,1-1 0,4-5 1,-7 9-182,0-15 182,0 15 298,0 11 91,-1 15-57,-6 32 0,1-14 6,-37 219 1874,6-56-1129,16-71-839,-10 86-9,13-104-262,13-98-939,4-16-1602,2-12-1776,2-4 538,-1 1-1,1-19 1,-3 0 387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5:34.36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126 209 4064,'-2'-3'573,"1"2"-324,0 0 1,1 0-1,-1 0 1,0-1-1,1 1 0,-1 0 1,1 0-1,-1 0 1,1 0-1,-1-1 1,1 1-1,0 0 1,0 0-1,-1-2 0,2 2-79,-1 1 0,0-1 0,0 0-1,0 1 1,1-1 0,-1 0-1,0 1 1,0-1 0,0 0-1,0 1 1,0-1 0,0 0 0,0 1-1,0-1 1,-1 0 0,1 1-1,0-1 1,0 0 0,-1 0-1,1 0-128,0 1 0,0 0 0,0 0 0,0 0-1,0-1 1,0 1 0,0 0 0,0 0 0,0-1 0,0 1-1,0 0 1,0 0 0,-1 0 0,1-1 0,0 1-1,0 0 1,0 0 0,0 0 0,0-1 0,-1 1 0,1 0-1,0 0 1,0 0 0,0 0 0,0 0 0,-1-1-1,1 1 1,0 0 0,0 0 0,0 0 0,-1 0-1,1 0 1,0 0 0,0 0 0,-1 0 0,1 0 0,0 0-1,0 0 1,0 0 0,-1 0 0,1 0 0,0 0-1,0 0 1,-1 0 0,1 0 0,0 0 0,0 0 0,0 0-1,-1 0 1,1 0 0,0 1 0,0-1 0,-6 10-26,1 0-1,0 1 1,1 0 0,-4 13 0,-3 20 146,2 1 0,-5 84 0,8-62 12,-8 114 480,8-86-36,6-69-172,0-21-311,1 1 1,-2 0 0,1-1-1,-1 1 1,-1 8 0,0-7 170,2-7-291,0 0-1,0 1 1,0-1 0,0 0 0,0 0 0,0 1-1,0-1 1,0 0 0,0 1 0,0-1 0,0 0-1,-1 0 1,1 1 0,0-1 0,0 0-1,0 0 1,0 0 0,0 1 0,-1-1 0,1 0-1,0 0 1,0 0 0,-1 0 0,1 1 0,0-1-1,-1 0 1,0-2 133,0-1 0,0 1 0,0-1-1,0 1 1,1-1 0,-1 0 0,1 1 0,-1-6-1,-3-34 1280,14-90-1185,-3 60-66,-3 28-79,1 1 0,2-1 0,2 1 0,29-81 0,-30 106-139,1 1 0,1 0-1,1 0 1,0 1 0,1 0 0,1 1 0,0 1 0,1 0 0,1 1 0,0 0 0,1 1 0,29-17 0,-40 26 3,1 1 1,-1-1 0,1 1-1,-1 0 1,1 0 0,0 1-1,0 0 1,0 0 0,0 0-1,0 1 1,0 0 0,0 0 0,0 0-1,0 1 1,0 0 0,-1 0-1,1 0 1,0 1 0,0 0-1,-1 0 1,1 1 0,-1-1-1,0 1 1,1 0 0,6 6-1,-4-2 25,0 0 0,0 0-1,-1 1 1,0 0 0,-1 1-1,1-1 1,-2 1 0,1 0-1,-1 1 1,-1-1-1,0 1 1,0 0 0,4 16-1,-4-6 4,-1 0 0,-1 1-1,-1-1 1,-1 0 0,-3 32-1,0-24 91,-2 0-1,-1-1 0,-14 39 0,18-59-4,-1 0 1,1 0-1,-1 0 1,-1 0-1,1 0 1,-1-1-1,0 1 1,-1-1-1,1 0 0,-1-1 1,-1 1-1,-10 8 1,10-9 29,-1-1-1,1-1 1,-1 1 0,0-1 0,0 0 0,0-1 0,0 1 0,0-1-1,-1-1 1,1 0 0,-1 0 0,1 0 0,-9-1 0,0-1-124,-30-5 1,29 3-269,-31-1 0,47 3 253,0 1-1,0 1 1,-1-1 0,1 0-1,0 0 1,-1 0-1,1 1 1,0-1 0,0 0-1,0 1 1,0-1 0,-1 1-1,1 0 1,0-1-1,0 1 1,0 0 0,0 0-1,0 0 1,0-1 0,1 1-1,-1 0 1,0 0-1,0 0 1,1 0 0,-1 1-1,0-1 1,1 0 0,-1 0-1,1 0 1,-1 0-1,1 1 1,0-1 0,0 0-1,-1 0 1,1 1 0,0-1-1,0 0 1,0 1 0,1 1-1,-1 2 15,1 0 0,-1-1 0,1 1 0,1 0 0,-1 0 0,1-1 0,-1 1 0,1-1 0,5 8 0,-5-9 22,6 10-26,0 0-1,2 0 0,-1-1 1,2 0-1,-1-1 0,2 0 1,18 14-1,2-5 128,2-1-1,0-1 0,1-2 1,1-1-1,47 13 1,-72-26-12,-1 0 1,1-1 0,-1 0 0,1 0 0,0-1-1,-1 0 1,1-1 0,-1-1 0,1 1-1,-1-2 1,1 1 0,-1-2 0,0 1 0,0-1-1,-1-1 1,1 1 0,11-9 0,-15 8 1,0 1 0,-1-1 0,1 1 0,-1-2 1,0 1-1,0 0 0,-1-1 0,5-8 0,-7 10-90,0 1 0,0-1 0,0 0-1,-1 0 1,1 1 0,-1-1-1,0 0 1,-1-1 0,1 1-1,0 0 1,-1 0 0,0 0 0,0 0-1,-1 0 1,0-5 0,1 9-29,0-1 0,0 1 0,0-1 0,0 1 0,0 0 0,0-1-1,0 1 1,-1 0 0,1-1 0,0 1 0,0-1 0,0 1 0,-1 0 0,1-1 0,0 1 0,0 0 0,-1 0 0,1-1 0,0 1 0,-1 0 0,1 0 0,0-1 0,-1 1 0,1 0 0,-1 0 0,1 0 0,0-1 0,-1 1 0,0 0 0,0 0-23,0 0 1,0 0 0,0 1-1,0-1 1,0 0-1,0 0 1,0 1-1,0-1 1,0 1-1,0-1 1,-1 2 0,-22 18-653,24-20 681,-9 10-44,0-1 0,1 1-1,0 1 1,1-1 0,0 1 0,1 0-1,0 1 1,-5 15 0,8-19 73,0 1-1,1-1 1,0 1 0,1 0 0,0 0 0,1 0-1,-1-1 1,2 1 0,-1 0 0,1 0-1,1 0 1,-1-1 0,4 11 0,-4-16 21,0-1 1,0 0-1,0 1 1,0-1-1,0 0 1,0 1-1,1-1 1,-1 0-1,1 0 1,-1 0-1,1 0 1,0-1-1,0 1 1,0 0-1,0-1 1,0 1-1,4 1 1,-3-2 24,0 0 1,0 0 0,0-1-1,0 1 1,0-1-1,0 0 1,-1 0 0,1 0-1,0 0 1,0 0-1,0-1 1,0 0 0,0 1-1,0-1 1,4-2-1,16-7 120,0-2-1,-1 0 1,34-26-1,16-8-19,6 2-102,80-60-1,-157 103-101,1-1 1,0 1-1,-1 0 0,1 0 0,0 0 0,0 0 0,0 0 0,0 1 0,0-1 0,0 1 0,0-1 1,3 0-1,-4 2 27,0-1 0,-1 0 1,1 0-1,0 0 0,-1 1 1,1-1-1,-1 0 1,1 1-1,0-1 0,-1 1 1,1-1-1,-1 1 0,1-1 1,-1 1-1,1-1 1,-1 1-1,1-1 0,-1 1 1,1-1-1,-1 1 0,0 0 1,0-1-1,1 1 1,-1 0-1,0-1 0,0 1 1,0 0-1,1 0 0,-1-1 1,0 1-1,0 0 0,0-1 1,0 1-1,0 0 1,-1 0-1,1 0 0,-1 8-60,0-1-1,0 0 1,-1 1 0,-5 14-1,-4 19 1,9-33 131,1 1 1,0-1-1,0 1 1,1-1-1,0 1 1,1-1-1,0 1 0,1-1 1,3 15-1,-4-23-12,-1 1 0,0-1-1,1 0 1,-1 0 0,1 0-1,-1 0 1,1 0 0,-1 0-1,1 0 1,0 0 0,-1 0-1,1 0 1,0 0 0,0-1-1,0 1 1,0 0 0,0 0-1,0-1 1,0 1 0,0-1-1,0 1 1,0-1 0,0 1-1,0-1 1,0 0 0,0 1-1,1-1 1,-1 0 0,0 0-1,0 0 1,0 0 0,0 0-1,1 0 1,-1 0 0,0 0-1,0-1 1,0 1 0,0 0-1,0-1 1,0 1 0,1 0-1,-1-1 1,0 0 0,0 1-1,0-1 1,0 0 0,-1 1-1,1-1 1,1-1 0,7-7 121,-1-1-1,0-1 1,0 1 0,-1-1 0,0-1 0,5-11 0,-11 21-165,24-60-785,-23 59 157,-2 6 258,-2 11 93,0 4 121,-5 54 89,-3 1 0,-3-1 0,-28 85 0,25-114 140,-1-1 0,-2 0 0,-2-2 0,-44 66 0,47-82 66,-1 0 1,-1-1-1,-1 0 0,0-2 0,-2-1 1,-26 19-1,45-36-72,0-1-1,-1 1 1,1-1-1,0 0 1,-1 0 0,1 0-1,-1 0 1,1-1-1,-1 0 1,0 0 0,-7 1-1,9-2-28,0 0-1,-1 0 1,1-1 0,0 1-1,0-1 1,-1 0-1,1 1 1,0-1-1,0-1 1,0 1-1,0 0 1,0-1 0,0 1-1,1-1 1,-1 0-1,0 0 1,-2-4-1,3 5-31,1 0-1,0-1 0,0 0 0,0 1 1,0-1-1,0 1 0,0-1 0,1 0 1,-1 0-1,1 0 0,-1 1 0,1-1 1,0 0-1,-1 0 0,1 0 0,0 0 1,0 0-1,0 0 0,1 1 0,-1-1 1,0 0-1,1 0 0,-1 0 1,1 0-1,-1 1 0,1-1 0,0 0 1,0 1-1,2-4 0,1-2 13,1 1 0,0-1 0,0 1 0,0 0 0,10-7 0,14-10-48,64-38 1,13-9 109,-74 44-64,-2-1 0,-1-1 0,-1-1 0,-2-2 0,0-1-1,20-35 1,-32 44-44,68-100 7,-67 103-2,0 1 1,2 1 0,1 0 0,19-15-1,-27 25-35,1 0 0,-1 1 1,1 0-1,0 1 0,1 0 0,-1 1 0,1 0 0,1 1 0,-1 0 0,22-4 0,-32 8 54,1 0-1,-1-1 1,1 1 0,-1 0-1,0 0 1,1 1-1,-1-1 1,1 0 0,-1 1-1,1-1 1,-1 1-1,0 0 1,0 0-1,1 0 1,-1 0 0,0 0-1,4 3 1,-4-1 9,0-1 0,0 0-1,0 1 1,0-1 0,0 1 0,0 0 0,-1 0 0,0 0 0,1-1 0,-1 1 0,0 0 0,1 4-1,-1 3-3,1-1-1,-2 1 0,1-1 1,-1 1-1,0-1 0,-1 1 0,0 0 1,-3 10-1,-3 10 372,-18 45-1,36-102-139,2 1-1,0 1 0,2 0 0,1 0 0,24-27 1,-29 39-281,1 1 0,1 1 0,-1 0 0,2 0 0,0 2 0,0-1 0,23-9 0,-35 18 15,0 0 1,0 0-1,1 0 0,-1 1 1,0-1-1,1 1 1,-1 0-1,0-1 1,1 1-1,-1 0 1,0 1-1,1-1 0,-1 0 1,4 1-1,-5 0 27,0-1 1,1 1-1,-1 0 0,0 0 0,0-1 0,0 1 0,0 0 0,0 0 1,0 0-1,0 0 0,0 0 0,0 0 0,0 0 0,0 0 0,-1 1 1,1-1-1,0 0 0,-1 0 0,1 1 0,-1-1 0,1 0 1,-1 1-1,0-1 0,1 3 0,1 29-67,-1 42 0,-2-46 156,1 0 0,6 38 0,-6-63-34,1-1 0,0 1 0,0 0 0,0-1 0,1 1 0,-1-1-1,4 6 1,-4-8-23,-1 0 0,1 0 1,0-1-1,-1 1 0,1 0 0,0-1 0,-1 1 0,1 0 0,0-1 0,0 1 0,0-1 0,-1 0 1,1 1-1,0-1 0,0 1 0,0-1 0,0 0 0,0 0 0,0 0 0,0 1 0,0-1 1,0 0-1,0 0 0,0 0 0,-1 0 0,1-1 0,0 1 0,0 0 0,0 0 0,0 0 0,0-1 1,0 1-1,0-1 0,0 1 0,1-1 0,7-6 46,-1 1 0,0-1 0,0-1 0,0 0 1,-1 0-1,9-12 0,9-11 26,2 0-105,1 2-1,2 1 1,1 2 0,37-26 0,22-4-25,-86 53-371,-4 4 118,-13 9-22,-19 15 190,26-19 115,0 1 1,0 0-1,0 0 1,1 0-1,0 1 1,0 0-1,1 0 1,0 0 0,1 0-1,-1 1 1,2 0-1,-1-1 1,1 1-1,-1 15 1,2-19 32,0 1 0,1 0 0,0-1 0,1 1-1,-1 0 1,1 0 0,0-1 0,1 1 0,-1-1 0,1 1 0,0-1 0,0 0 0,1 0 0,0 0 0,-1 0 0,2 0 0,-1 0 0,1-1 0,-1 1 0,1-1-1,0 0 1,1 0 0,8 5 0,-11-7 0,1 0 0,-1-1 0,1 0 0,0 1 0,0-1-1,0 0 1,0 0 0,0 0 0,0-1 0,0 1 0,0-1 0,0 0-1,0 0 1,0 0 0,0 0 0,0 0 0,3-1 0,-2 0 15,0-1 0,0 1 0,-1-1 0,1 0 0,-1 0 0,1 0 0,-1 0 0,0-1 0,0 0 0,0 1 0,4-5 0,2-5 38,-1 1 0,0-1 1,0 0-1,-2-1 0,11-25 1,-14 30-66,0 0 0,0 0 1,-1 0-1,0 0 0,-1 0 1,0-1-1,0 1 1,-1 0-1,0-10 0,-1 14-52,0 1 0,1-1 0,-1 0 0,0 1 0,-1-1 0,1 1 0,-1-1 0,1 1 0,-1 0 0,0 0 0,0 0 0,-1 0 0,1 0 0,-1 0 0,1 0 0,-1 1 0,0-1 0,0 1 0,0 0 0,0 0 0,0 0 0,-1 0 0,-3-1 0,0 1-5,0 0-1,0 0 1,0 1-1,0 0 1,0 0-1,0 1 1,0 0 0,-11 1-1,-7-1 69,33 3-79,1-1 1,13 3-1,-1-4 130,-1-1 0,0 0 0,1-2 1,-1 0-1,0-1 0,0-1 0,32-11 0,-36 10-53,-1-1-1,-1-1 1,1-1 0,-1 0-1,-1 0 1,1-2-1,-1 1 1,-1-2-1,0 0 1,16-18 0,-2-6 171,41-71 1,14-48-76,-68 129-90,20-41 18,29-79 0,-55 125-87,-1-1 0,0 1 0,-2-1 0,0 0 0,-2 0 1,0 0-1,-1 0 0,-4-36 0,3 54-7,0 0 1,-1 0-1,0 0 0,0 0 1,0 1-1,0-1 1,0 0-1,-1 0 0,1 0 1,-1 1-1,-3-5 0,4 6 27,0 0 1,1 1-1,-1-1 0,0 0 0,0 1 0,0-1 0,0 1 0,1-1 0,-1 1 0,0 0 0,0-1 0,0 1 0,0 0 1,0 0-1,0-1 0,0 1 0,0 0 0,0 0 0,0 0 0,0 0 0,0 1 0,0-1 0,0 0 0,0 0 1,0 0-1,0 1 0,0-1 0,0 1 0,0-1 0,0 1 0,0-1 0,0 1 0,1-1 0,-1 1 0,0 0 1,0 0-1,-4 4-33,0 0 1,1 0 0,-1 0-1,1 1 1,1-1 0,-1 1-1,-2 7 1,-1-1-18,-10 20 70,2 1 0,-20 61 0,-7 70-60,19-62-19,-20 95 173,35-147 13,-3 101-1,11-139-75,1 1 0,0 0 0,1-1 0,0 1 0,6 20 1,-7-30-7,1 1 1,-1-1 0,0 1 0,1-1 0,0 0 0,0 0-1,0 0 1,0 0 0,0 0 0,1 0 0,-1 0 0,1-1-1,0 1 1,0-1 0,0 0 0,0 0 0,0 0 0,0 0 0,0 0-1,1-1 1,-1 1 0,1-1 0,-1 0 0,5 1 0,-2-2 5,1 0 0,-1 0 0,1 0 0,-1 0 1,1-1-1,11-3 0,39-15 10,-32 10-31,144-42 108,-19 6 19,-74 13-91,-12 4-189,-59 26 20,-5 3-91,-12 5-249,-1 1 382,-42 27 42,-14 8-113,59-34 127,1-1 0,-1 1 0,1 1-1,-11 12 1,10-9 24,1 1 1,1-1-1,-13 27 0,18-34 3,1 0-1,0 0 1,1 0-1,-1 0 1,1 1-1,0-1 1,0 0-1,1 1 1,-1-1 0,1 1-1,1-1 1,-1 1-1,1-1 1,1 7-1,-2-10 30,1 0-1,0 0 1,-1-1-1,1 1 1,0 0-1,0 0 0,0-1 1,0 1-1,1 0 1,-1-1-1,0 1 1,1-1-1,-1 1 1,1-1-1,-1 0 0,1 0 1,0 0-1,-1 0 1,1 0-1,0 0 1,0 0-1,0 0 1,0-1-1,0 1 1,0-1-1,0 1 0,0-1 1,0 0-1,0 0 1,0 0-1,3 0 1,1-1 10,0 0-1,-1 0 1,1 0 0,0-1 0,-1 0 0,1 0 0,-1 0 0,1-1 0,4-3 0,10-8 47,-2 0 1,0-2 0,-1 0 0,-1-1 0,0 0-1,18-27 1,-14 14-47,-1-1-1,-1-2 1,-2 0-1,-1 0 1,14-50-1,-3-7 31,20-142-1,-46 232-66,6-31-43,-2 0-1,-1 0 0,-1-1 0,-3-33 1,1 59-29,-4-19-413,4 24 465,-1 1 1,1-1-1,0 1 0,0-1 0,-1 1 0,1-1 0,0 0 0,0 1 0,-1-1 0,1 1 0,-1-1 0,1 1 0,0 0 1,-1-1-1,1 1 0,-1-1 0,1 1 0,-1 0 0,1-1 0,-1 1 0,0 0 0,1 0 0,-1-1 0,1 1 0,-1 0 1,0 0-1,1 0 0,-1 0 0,1 0 0,-1 0 0,0 0 0,1 0 0,-1 0 0,0 0 0,-1 1-10,0 0 1,-1-1-1,1 1 0,0 1 0,0-1 0,0 0 0,1 0 0,-1 1 0,0-1 0,0 1 0,1 0 1,-1-1-1,-2 5 0,-15 26-117,10-12 136,1 1 1,1 1-1,1-1 0,-5 34 1,2-12 42,-8 44 130,-9 132 1,23-171 2,3 1 1,2 0-1,2 0 0,14 64 1,-16-101 2,2 0 1,-1 0-1,2 0 1,8 17-1,-13-28-141,1 1-1,0-1 0,0 1 0,0-1 0,0 1 1,1-1-1,-1 0 0,0 1 0,0-1 1,1 0-1,-1 0 0,1 0 0,-1 0 1,1 0-1,-1 0 0,1-1 0,0 1 0,-1-1 1,1 1-1,0-1 0,-1 1 0,1-1 1,0 0-1,0 0 0,0 0 0,-1 0 1,1 0-1,0 0 0,0 0 0,-1 0 1,1-1-1,0 1 0,0-1 0,-1 1 0,1-1 1,2-1-1,9-7 42,0 0 1,-1 0-1,0-1 1,13-14-1,0 1-10,157-125 151,-154 126-210,-9 7-49,-8 6-5,0-1 0,1 2-1,0 0 1,1 0-1,-1 1 1,17-6 0,-28 13 43,0 0 0,0-1 0,-1 1 0,1 0 0,0 0 0,0 0 0,-1 0 0,1 0 0,0 0 0,0 0 0,-1 0 0,1 0 0,0 0 0,0 0 0,-1 1 0,1-1 0,0 0 0,0 0 0,-1 1 0,1-1 0,0 1 0,0 0 0,0 0-2,0 0 0,0 0 0,0 1 0,0-1 0,0 0 0,0 1 0,-1-1 0,1 0 0,0 1 0,0 2 0,0 4-17,0-1-1,0 1 1,0 13 0,-2 9 31,-2-1 0,-9 48 0,-23 57 283,33-127-239,-1 1 1,1-1 0,-1 0 0,0 0 0,-1 0-1,0 0 1,0-1 0,0 1 0,-7 6 0,10-12-28,0 0 0,0 0 0,0-1 0,0 1 0,0 0 0,0-1 0,0 1 0,0-1 0,0 0 0,0 1 0,0-1 0,-1 0 0,1 1 0,0-1 0,0 0 0,0 0 1,0 0-1,-1 0 0,1 0 0,0 0 0,0 0 0,0-1 0,0 1 0,0 0 0,-1-1 0,1 1 0,0-1 0,0 1 0,0-1 0,0 1 0,0-1 0,-1-1 0,-2-1 35,-1-1-1,1 1 0,0-1 0,0 0 0,-5-8 0,-4-7 8,1-1 0,-16-34 0,4 4-71,18 41-27,-8-14-18,14 22 54,-1 0-1,1 0 1,-1 0-1,1 0 1,0 0-1,-1 0 0,1 0 1,0 0-1,0 0 1,-1 0-1,1 0 1,0 0-1,0 0 0,0-1 1,0 1-1,0 0 1,1-2-1,-1 3-6,1 0-1,-1 0 0,1 0 1,-1 0-1,1 0 1,-1 0-1,1 0 0,-1 0 1,0 0-1,1 0 1,-1 0-1,1 1 1,-1-1-1,1 0 0,-1 0 1,0 0-1,1 0 1,-1 1-1,1-1 0,-1 0 1,0 0-1,1 1 1,-1-1-1,0 0 0,1 1 1,-1-1-1,0 0 1,1 2-1,2 0 4,76 62 568,39 26 142,-100-77-681,-6-5 56,0 0-1,1 0 1,26 11 0,-35-17-106,1-1 0,0 1 0,-1-1 0,1-1 0,0 1-1,0-1 1,-1 0 0,1 0 0,0 0 0,0 0 0,-1-1 0,1 0 0,0 0 0,-1 0 0,1-1 0,5-2 0,-7 2-353,0 1 1,0-1 0,0 0 0,0 0-1,2-4 1,-5 6 363,18-16-1674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8:16.92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30 87 4160,'-4'-2'304,"3"1"-142,-1-1-1,1 1 1,-1 0 0,0 1-1,0-1 1,1 0-1,-1 0 1,0 1 0,0-1-1,0 1 1,-5-1 5457,9 0-4547,11-4-102,1 0 1,0 1-1,0 0 0,1 2 1,20-3-1,-13 3-220,28-9 0,-40 9-624,15-6 133,0 1 1,0 2 0,1 0 0,29-1-1,-45 5 596,-10 1-1076,1-1 1,-1 1 0,0 0 0,0 0-1,1 0 1,-1 0 0,0 0-1,1 0 1,-1-1 0,0 1-1,1 0 1,-1 0 0,0 0 0,1 0-1,-1 0 1,0 0 0,0 0-1,1 1 1,-1-1 0,0 0-1,1 0 1,-1 0 0,0 0 0,1 0-1,-1 0 1,0 1 0,0-1-1,1 0 1,1 3-2644,-2-3 2644,0 1 0,0-1-1,0 0 1,0 1 0,0-1-1,1 0 1,-1 1 0,0-1 0,-1 0-1,1 1 1,0-1 0,0 0-1,0 1 1,3 22-5337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8:20.45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1 742 2656,'4'-8'9290,"10"-2"-8032,-3 1-964,125-168 1544,-31 37-1585,-92 124-224,58-66 694,-69 80-646,0-1 1,1 1 0,-1-1-1,0 0 1,-1 1 0,1-1-1,0 0 1,1-5-1,-3 7-72,1 1 0,-1 0 0,0 0 0,0 0 0,0 0 0,0 0 0,0 0 0,0 0 0,0 0 0,0-1 0,0 1 0,0 0 0,0 0 0,0 0 0,0 0 0,0 0 0,0 0 0,0 0 0,0-1 0,0 1 0,0 0 0,0 0 0,0 0 0,0 0 0,0 0 0,0 0 0,0 0 0,0-1 0,0 1 0,0 0 0,0 0 0,-1 0 0,1 0 0,0 0 0,0 0 0,0 0 0,0 0 0,0 0 0,0 0 0,0-1 0,0 1 0,0 0 0,-1 0 0,1 0 0,0 0 0,0 0 0,0 0 0,0 0 0,-7 3-34,-8 7-69,6 0 95,0 0 1,0 1-1,1 0 1,0 0-1,1 0 0,0 1 1,1 1-1,1-1 1,0 1-1,-6 22 0,6-16 95,1 1 0,1 0-1,0 1 1,2-1 0,1 0-1,2 33 1,0-44-30,0 0 0,0 0 0,0 0 0,1 0 0,1 0 0,0-1 0,8 15 0,-9-18-41,-1-1-1,1 0 1,0 0 0,1 0-1,-1 0 1,1-1 0,-1 1-1,1-1 1,0 0 0,0 0-1,1-1 1,-1 1 0,0-1-1,1 0 1,7 3 0,26 4 347,-33-9-324,-1 0-1,0 1 1,1-1 0,-1-1 0,1 1 0,-1-1-1,0 0 1,1 0 0,-1 0 0,0 0 0,0-1-1,7-3 1,3 0-64,-10 3 18,1-1 0,-1 0 0,0 0 0,1 0 0,-1 0 1,-1 0-1,1-1 0,0 0 0,3-5 0,19-16 245,-21 20-245,0 0-1,-1 0 0,0 0 1,0 0-1,0-1 1,-1 0-1,1 0 1,2-8-1,7-10-70,-8 16 26,0 1-1,1-1 1,0 1-1,9-8 1,-14 14 76,2-1-41,-1-1 0,0 1 0,0 0 0,0-1 0,0 1 0,-1-1 0,3-5 0,-3 6 14,1 1 1,-1-1-1,0 1 0,1 0 1,-1 0-1,1 0 1,2-2-1,-2 2-5,2-3-80,-4 4 73,1-1 1,-1 1-1,1-1 0,-1 1 1,1 0-1,-1-1 0,1 1 1,-1 0-1,1-1 0,0 1 1,-1 0-1,1 0 0,0-1 1,-1 1-1,1 0 0,0 0 1,-1 0-1,2 0 0,-1 0 74,11 1 128,-11-1-177,-1 1-1,1-1 0,-1 0 0,0 1 0,1-1 0,-1 0 1,1 0-1,-1 1 0,1-1 0,-1 0 0,1 0 0,-1 0 0,1 1 1,-1-1-1,1 0 0,-1 0 0,1 0 0,-1 0 0,1 0 1,-1 0-1,1 0 0,-1 0 0,1 0 0,-1-1 0,1 1 1,-1 0-1,1 0 0,-1 0 0,1 0 0,-1-1 0,1 1 0,-1 0 1,1-1-1,-1 1 0,0 0 0,1-1 0,-1 1 0,1 0 1,-1-1-1,0 1 0,1-1 0,-1 1 0,0-1 0,0 1 1,1 0-1,-1-1 0,0 1 0,0-1 0,0 1 0,0-1 0,0 0 1,0 1-1,1-1 0,-1 0 0,0-2 40,0 0 0,0 0 0,0 0 0,0 0-1,-1 1 1,1-1 0,-1 0 0,1 0 0,-3-4 0,3 6-62,0 0-1,-1 0 1,1 1 0,0-1 0,-1 0 0,1 0 0,-1 1 0,1-1 0,-1 0 0,1 1 0,-1-1-1,1 1 1,-1-1 0,0 0 0,1 1 0,-1-1 0,0 1 0,1 0 0,-1-1 0,0 1 0,0 0-1,0-1 1,1 1 0,-2 0 0,0 0-17,1 0 0,0 0 0,0 0 0,-1 0 1,1 1-1,0-1 0,0 1 0,0-1 0,0 1 0,0-1 0,-1 1 0,1 0 0,0-1 0,-1 3 0,-1-1-46,-1 2-1,1-1 0,1 0 1,-1 1-1,0-1 0,1 1 1,0 0-1,-3 4 0,-17 72-362,16-56 356,4-10 32,0-1 0,1 1 0,0 0 0,1-1-1,2 17 1,0-21 13,0-1 0,0 0 0,1 0 1,0 0-1,7 13 0,-9-20 64,-1 0 0,0 0 1,1 0-1,-1 0 0,1-1 0,-1 1 1,1 0-1,-1 0 0,1-1 0,-1 1 1,1 0-1,0-1 0,-1 1 0,1 0 1,0-1-1,0 1 0,-1-1 0,1 1 1,0-1-1,0 0 0,0 1 0,0-1 1,0 0-1,0 0 0,-1 1 0,1-1 1,0 0-1,0 0 0,0 0 0,0 0 1,0 0-1,0 0 0,1-1 1,-1 1 0,1-1 1,-1 0 0,1 0 0,-1 0 0,1 0 0,-1 0 0,0 0-1,1 0 1,-1 0 0,0-1 0,0 1 0,0 0 0,0-1-1,0 1 1,0-1 0,1-2 0,1-4 23,-1-1 1,1 1-1,-1 0 1,-1-1-1,2-13 1,-3-45 383,0 34-355,-1 1-97,0 21-8,0 0-1,1 0 1,1 0 0,-1 1-1,2-1 1,3-14-1,3-5-299,-2 44 411,-2 0-20,0 1-1,2 23 1,0-1 133,-2-15-7,0 1 1,1 39-1,-2-18 91,-2-30-195,-1 27 1,0-37-72,-11 93 273,9-85-196,-1 1 0,-1-1 0,0 0 0,0 0 1,-11 19-1,14-29-65,0 0 1,0 0 0,-1 0-1,1 0 1,-1 0-1,1-1 1,-1 1 0,-3 2-1,4-3-31,1-1 0,-1 0 0,1 0 0,-1 1 0,1-1 1,-1 0-1,0 0 0,1 0 0,-1 0 0,1 0 0,-1 0 0,0 0 0,1 0 0,-1 0 0,1 0 0,-1-1 0,0 1 0,1 0 0,-1 0 0,1 0 0,-1-1 0,1 1 0,-1 0 0,1-1 0,-1 1 0,1 0 0,-1-1 0,1 1 0,-1-1 0,1 1 0,0-1 0,-1 1 0,1-1 0,0 1 0,-1-1 0,1 1 0,0-2 0,-4-4-44,1 0-1,0 0 0,1 0 1,0 0-1,0-1 1,0 1-1,0-1 0,1 0 1,1 1-1,-1-1 1,1 0-1,0 0 0,0 1 1,1-1-1,0 0 1,0 0-1,3-9 0,0 5-20,-1 0-1,2 0 0,-1 1 1,2-1-1,-1 1 0,1 0 0,1 1 1,-1-1-1,14-12 0,9-4-45,1 2 0,2 1 0,47-27 0,24-16 268,-11-5-152,-75 55 98,0 1 0,-1-2 0,14-19 0,8-9-22,-28 34-76,0 1 1,-1-2-1,-1 1 0,0-1 0,0-1 0,-1 1 0,7-19 1,-8 13 76,-1 0 0,0 0 1,2-28-1,-1 14-78,-5 25-14,1-1 0,-1 1 0,0-11 0,-1-20-516,0 37 123,3 23-496,-2-6 976,-1 0 0,-1 0-1,0 0 1,-1-1 0,-8 31 0,2-6 140,-12 111 84,3-33-24,-13 74 181,26-166-392,3-19 58,0 0 0,0-1 0,-1 1 0,-2 8 0,6-33 352,9-20-441,-2 7-77,-7 20-35,1 1 0,0 0 0,8-15-1,-9 22 49,47-85-492,-48 87 505,-1 0-1,1 0 0,-1 0 0,1 0 0,-1 1 1,1-1-1,0 0 0,-1 0 0,1 1 0,0-1 1,0 1-1,0-1 0,-1 0 0,1 1 0,0-1 1,0 1-1,0 0 0,0-1 0,0 1 0,0 0 1,0-1-1,1 1 0,-1 0 11,0 1 0,0-1 0,0 0 0,0 1 0,-1-1 0,1 1 0,0-1 0,0 1 1,-1-1-1,1 1 0,0-1 0,-1 1 0,1 0 0,0 0 0,-1-1 0,1 1 0,-1 0 0,1 0 0,-1 0 0,3 5 24,-1 0 0,1 0 0,-2-1 0,1 1 0,1 13 0,9 55 213,-10-62-201,0 1 0,1-1-1,4 14 1,-2-12-16,-2-1 0,3 19 0,-5-28 11,0-1 1,-1 0-1,1 0 0,0 0 1,1 0-1,-1 0 1,0-1-1,1 1 1,0 0-1,-1-1 1,1 1-1,0-1 0,1 1 1,3 3-1,-5-6-5,0 1 0,0-1-1,0 0 1,0 1 0,0-1-1,0 0 1,0 0 0,0 0-1,0 0 1,0 0 0,0 0-1,0 0 1,0 0-1,0 0 1,0-1 0,0 1-1,0 0 1,0-1 0,0 1-1,0-1 1,1 0 0,2-1 86,3-1-64,0 0-1,0-1 0,0 0 0,0 0 1,-1 0-1,1-1 0,-1 0 0,0-1 1,-1 1-1,1-1 0,-1 0 0,0-1 1,-1 1-1,0-1 0,0 0 0,0 0 1,5-15-1,-5 11-5,-1 0 0,0 0 0,0 0 0,-1-1 0,-1 1-1,0-1 1,-1 0 0,0 1 0,0-1 0,-2 1 0,-3-21 0,3 24-54,-1 1-1,1-1 0,-8-13 1,9 20-4,1-1 1,-1 1 0,0 0 0,0-1-1,0 1 1,1 0 0,-1 0 0,-1-1 0,1 1-1,0 0 1,0 0 0,0 0 0,0 0-1,-1 0 1,1 1 0,0-1 0,-1 0 0,1 1-1,-1-1 1,1 1 0,-1-1 0,1 1-1,-1 0 1,1-1 0,-1 1 0,-2 0 0,3 1-26,-1-1 1,1 1 0,-1 0 0,1 0 0,-1-1-1,1 1 1,0 0 0,0 0 0,-1 1 0,1-1-1,0 0 1,0 0 0,0 0 0,0 1-1,0-1 1,1 1 0,-1-1 0,0 1 0,0-1-1,0 3 1,-8 32-415,7-23 411,0 0-1,1 0 0,0 0 0,1 0 0,1 0 1,2 20-1,-1-27 61,-1 0 0,1 0 0,0 0-1,0 0 1,1-1 0,0 1 0,0-1 0,0 1 0,1-1 0,-1 0 0,1 0 0,1-1 0,-1 1 0,0-1-1,10 7 1,-6-6 41,-1 0 1,1-1-1,0 0 0,1 0 0,-1-1 0,0 0 0,1 0 0,0-1 0,0 0 1,17 1-1,-13-3 2,0 0 0,0-1 1,0-1-1,-1 0 1,1 0-1,-1-1 0,13-5 1,-1-2-5,-1-1 0,0-1-1,0 0 1,-1-2 0,-1-1 0,-1 0 0,21-21 0,38-48-208,-43 43 50,-35 41 105,2-4-21,0 1-1,0-1 1,1 1 0,6-4-1,-9 6 21,0 1 0,-1-1 0,1 1 0,0 0 0,-1-1-1,1 1 1,0 0 0,0-1 0,-1 1 0,1 0 0,0 0 0,0 0-1,-1 0 1,1 0 0,0 0 0,0 0 0,0 0 0,-1 0 0,1 0 0,0 0-1,0 0 1,0 1 0,-1-1 0,1 0 0,0 1 0,-1-1 0,1 0-1,0 1 1,-1-1 0,1 1 0,0-1 0,-1 1 0,1-1 0,-1 1 0,1 0-1,0 1 1,2 2 23,-1 0-1,0 0 0,0 1 1,0-1-1,-1 1 0,0-1 1,0 1-1,0 0 0,1 7 1,-2 49 378,-1-13-148,3-32-113,7 28 0,-7-32-121,-1-10-36,-1 1 1,1-1-1,0 0 1,-1 1-1,1-1 1,0 0 0,1 1-1,-1-1 1,0 0-1,0 0 1,1 0-1,0 0 1,-1 0-1,1 0 1,0-1-1,0 1 1,0-1-1,0 1 1,0-1-1,0 1 1,0-1-1,0 0 1,1 0-1,-1 0 1,0 0-1,1-1 1,-1 1-1,1-1 1,-1 1-1,1-1 1,-1 0 0,1 0-1,-1 0 1,1 0-1,-1 0 1,1-1-1,-1 1 1,0-1-1,1 0 1,-1 0-1,0 1 1,4-3-1,1-1-1104,0 0 0,0 0 0,-1 0 0,0-1 0,0 0 0,6-6 0,3-6-1479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8:20.82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48 69 8064,'-48'-23'2976,"48"20"-2304,11-9-192,-2 6-768,5 3 64,10-1-384,14-1 320,-1 5-5408,-4-3 3136,-5-6 832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8:41.00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32 896,'0'-13'12292,"0"17"-11011,4-11-609,-1 4-80,-3 3-570,0 0 1,0-1-1,0 1 0,0 0 1,1 0-1,-1 0 0,0 0 0,0-1 1,0 1-1,0 0 0,0 0 1,1 0-1,-1 0 0,0-1 0,0 1 1,0 0-1,0 0 0,1 0 0,-1 0 1,0 0-1,0 0 0,1 0 1,-1 0-1,0 0 0,0-1 0,0 1 1,1 0-1,-1 0 0,0 0 1,0 0-1,1 0 0,-1 0 0,0 0 1,0 1-1,0-1 0,1 0 1,-1 0-1,0 0 0,0 1 415,24-7-53,-23 5-354,1 1-1,-1-1 1,1 1 0,-1-1-1,1 1 1,0-1-1,-1 1 1,1 0-1,0 0 1,-1 0-1,1 0 1,3 0-1,-3 1-32,1 0-1,0-1 1,-1 1-1,1-1 1,0 0-1,0 0 0,-1 0 1,1 0-1,5-1 1,16 1 257,-9 3-90,-1 1 1,19 8-1,-20-6-128,0-2-1,0 0 0,25 5 1,-32-8 23,0 0 0,0 0 1,0 1-1,0 0 0,0 1 0,-1-1 1,1 1-1,7 5 0,7 4 248,-17-11-292,0 1 1,0-1 0,0 1 0,-1 0-1,1 0 1,-1 0 0,1 0-1,2 3 1,2 3 91,-1 1 1,0 1-1,-1-1 1,1 1-1,-2-1 1,0 1-1,0 1 0,0-1 1,-2 1-1,1-1 1,-1 1-1,-1 0 1,1 20-1,-1-22-58,0 0 0,0 0 1,5 18-1,-3-18 15,-1 0 0,0 0 0,1 19 0,-3-8 75,-4 34 0,1-30 36,3-20-141,0 1 0,0-1 0,-1 1 0,0-1 0,0 1 0,0-1 0,0 0 0,-1 1 0,1-1 0,-4 4 0,-27 51 254,21-40-207,8-13-22,0-1 1,-1 1-1,0-1 1,1 0-1,-10 10 0,9-12-29,1 0 0,0 0-1,0 0 1,-3 6 0,-10 10 141,7-11-141,-13 18 1,-5 4 170,23-25-169,0-1 0,1 1 0,0-1 0,0 1 0,0 0 0,1 0 0,0 0 0,0 0 0,0 0 0,0 1 0,1-1 0,0 1 0,-1 9 0,5 27 368,-3-32-344,0-5-30,0-1 0,0 0 0,0 1 0,0-1 0,1 1 0,-1-1-1,1 0 1,1 0 0,-1 0 0,3 6 0,7 19 22,-9-24-30,0 1-1,0-1 0,5 8 0,-2-5-22,-1 0-1,-1 0 0,4 10 0,-5-12 31,0-1-1,0 1 0,1-1 0,-1 0 0,1 1 1,0-1-1,8 9 0,-5-9-35,-2 0 25,1-1-1,-1 1 0,7 9 1,-10-13-8,0 0 0,0 0 0,0 0 1,0-1-1,0 1 0,0 0 1,0 0-1,1-1 0,-1 1 0,2 0 1,10 6 985,-14-5-1011,0 1 38,-1-1 0,1 1 0,-1-1 0,1 0 0,-1 0 0,0 1-1,0-1 1,1-1 0,-5 4 0,-8 10-109,-5 5 256,16-18-177,0 1-1,0 0 0,1 0 0,-1 0 1,-3 6-1,-11 17-17,14-22 35,-1 1 0,1 0 1,0 0-1,1 0 1,-1 1-1,-2 8 1,4-7-74,0 0 0,1 0 0,0-1 1,1 10-1,0 7 364,4 18-95,-4-40-205,-1 1 0,0-1 0,1 1 1,-1-1-1,1 0 0,-1 1 0,1-1 0,0 0 0,0 0 0,-1 1 0,1-1 0,0 0 0,2 2 0,6 11-89,19 30 321,16 30 38,-33-57-232,-1-1-1,0 1 1,-1 1 0,-1 0-1,8 25 1,-8-12 41,-1-1-1,-1 1 1,-2 0 0,1 36-1,-6-63-37,1 1-1,-1-1 1,0 0-1,0 0 1,0 0-1,0 0 0,-3 4 1,-5 22-119,7-23 127,-1 1-1,0-1 1,0 0 0,-1-1-1,1 1 1,-2-1 0,1 1-1,-9 9 1,1-5 24,0-1 0,-1 0 0,1-1 1,-2 0-1,-20 9 0,30-16-20,-1 0-1,1-1 1,-1 0 0,0 0-1,-8 1 1,8-1-55,0-1 0,0 1 0,0 0-1,-9 4 1,-12 5 32,20-8-105,0 0 1,0 0 0,0 1-1,0-1 1,1 2 0,-1-1-1,-8 7 1,8-4-662,0 0 0,0 0 0,-7 12 0,10-14-618,0 0 1,1 1 0,0-1 0,0 1-1,0 0 1,0-1 0,1 1 0,0 0-1,0 0 1,0 0 0,0 10 0,5 9-2420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8:49.72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36 744 2240,'0'-8'6161,"2"5"-4036,-1-8-193,-15 240 2374,5-122-3700,6-51-289,-3 32 577,5-35-463,1-31-324,0-22-91,0 0-1,0 1 1,0-1-1,0 0 0,0 0 1,0 0-1,0 0 1,0 0-1,0 0 1,0 1-1,0-1 0,0 0 1,0 0-1,0 0 1,0 0-1,0 0 0,0 0 1,0 0-1,0 1 1,0-1-1,0 0 0,0 0 1,0 0-1,0 0 1,0 0-1,0 0 1,-1 0-1,1 0 0,0 0 1,0 0-1,0 1 1,0-1-1,0 0 0,0 0 1,0 0-1,0 0 1,-1 0-1,1 0 0,0 0 1,0 0-1,0 0 1,0 0-1,0 0 1,0 0-1,0 0 0,-1 0 1,1 0-1,0 0 1,0 0-1,0 0 0,0 0 1,0 0-1,-1 0-1,1-1 0,0 1 0,0 0 0,0 0-1,0-1 1,-1 1 0,1 0 0,0 0 0,0-1 0,0 1-1,0 0 1,0 0 0,0-1 0,0 1 0,0 0 0,0 0 0,0-1-1,0 1 1,0 0 0,0-1 0,0 1 0,0 0 0,0 0-1,0-1 1,0 1 0,0 0 0,0 0 0,0-1 0,1 1-1,4-26 389,-1 3-382,-2 15 38,7-25 35,5-47 1,5-67-19,7-14-218,-19 132 200,0 0 0,3 1 0,16-37 0,-23 57-37,1 1 0,0-1 0,0 1 0,1 0 0,-1 0 0,2 0 0,-1 1 0,1 0 0,0 0 0,0 0 0,1 1 0,-1 0 0,1 0 0,0 1 0,12-6 0,-15 8-21,0 1 0,0-1 0,0 1 0,0-1 0,0 1 0,1 0 0,-1 1-1,1-1 1,-1 1 0,0 0 0,1 0 0,-1 0 0,1 1 0,-1-1 0,0 1 0,1 0 0,-1 0 0,0 1 0,0-1 0,0 1 0,0 0 0,0 0-1,0 0 1,4 4 0,-2-2 38,0 0 0,-1 0 0,1 1 0,-1-1 0,0 1 0,-1 0 0,1 1 0,-1-1 0,0 1 0,0 0-1,-1 0 1,0 0 0,0 0 0,0 1 0,-1-1 0,0 1 0,0 0 0,-1-1 0,1 1 0,-1 0 0,-1 0 0,0 0 0,0 0-1,0 0 1,-2 7 0,-1 2 50,-1 1-1,-1-1 1,-1 0-1,0-1 1,-1 1-1,0-1 1,-2-1-1,-12 19 1,18-30-60,1 0-1,0-1 1,-1 1 0,0-1-1,0 1 1,0-1-1,0 0 1,0 0 0,0-1-1,0 1 1,0 0 0,-1-1-1,1 0 1,-5 1 0,6-1-28,0-1 1,0 1-1,0-1 1,0 0 0,0 0-1,0 0 1,0 0-1,0 0 1,0-1 0,-1 1-1,1-1 1,1 1-1,-1-1 1,0 0 0,0 1-1,0-1 1,0 0-1,0 0 1,1 0 0,-1-1-1,0 1 1,1 0-1,-1-1 1,1 1 0,-3-3-1,3 2-11,0 1-1,0-1 1,0 0-1,0 1 1,1-1-1,-1 0 1,0 1 0,0-3-1,1 3 4,0 0-1,0 1 1,0-1 0,0 1 0,0-1-1,0 0 1,0 1 0,0-1-1,0 1 1,0-1 0,1 0-1,-1 1 1,0-1 0,0 1-1,1-1 1,-1 1 0,1-2 0,1 1-18,0-1 0,0 0 0,0 1 0,0 0 0,0-1 0,1 1 0,-1 0 1,0 0-1,4-1 0,1 0 15,-5 1 2,0 1-1,1-1 0,-1 1 1,1 0-1,-1 0 0,0 0 1,1 0-1,-1 0 0,0 1 1,1-1-1,-1 1 0,0 0 1,0-1-1,1 1 0,-1 0 1,0 0-1,0 0 0,0 1 1,0-1-1,0 0 0,0 1 1,-1-1-1,3 3 0,4 4-53,0 0 0,0 1 0,8 12 0,-4-4 92,-2 0-1,0 1 0,-1 0 0,-1 0 1,-1 1-1,0 0 0,-1 1 0,5 34 1,-11-46 111,1 0 0,-1 0 1,-1 1-1,0-1 0,0 0 1,0 0-1,-4 11 0,3-15-111,0 0 0,0-1 0,0 1 0,0-1 0,0 0 0,-1 1 0,0-1 0,1 0 0,-1-1 0,0 1 0,0 0 0,-1-1 0,1 0 0,0 0 0,-1 0 0,-5 2 0,-7 3 39,0 0 0,-22 5 1,17-8-25,1-1 0,-1-1 0,1 0 0,-41-4 0,14 1 104,41 1-173,0 0 0,0 0 1,0-1-1,0 1 0,0-2 0,-6-1 0,12 3 26,-5-1-122,8 0-70,5 0 122,2-1 36,1 1-1,14 0 1,13-1-18,-2-3 89,-1-2-1,0-2 1,42-15-1,99-49-11,-101 38 18,99-63-1,-134 71 300,-62 43-636,7-6 274,-1 1-1,1 1 1,1 0-1,0 1 1,-23 29 0,34-39 13,1 1 0,-1-1 0,1 1 0,0 0 0,1 0 0,-1 0 0,1 0 0,0 0 0,-1 0-1,0 9 1,2-11 9,0 1 0,0-1 0,0 0 0,0 1 0,1-1-1,-1 0 1,1 0 0,-1 1 0,1-1 0,0 0-1,0 0 1,0 0 0,0 0 0,0 0 0,0 0-1,0 0 1,1 0 0,-1 0 0,1-1 0,-1 1-1,5 2 1,1 1 39,0-1-1,0 0 0,1-1 1,-1 0-1,1 0 0,0 0 1,0-1-1,0-1 0,1 1 1,-1-1-1,12 0 0,1-1-7,-1-1-1,1 0 0,27-7 1,-43 7 2,1-1 0,-1 1 0,0-1 0,0 0 1,0-1-1,0 1 0,0-1 0,0 0 0,7-6 1,-9 7 1,-1 0 1,0 0 0,0 0 0,0 0-1,0 0 1,0-1 0,0 1 0,-1-1-1,1 1 1,-1-1 0,0 1 0,1-1-1,-1 0 1,-1 0 0,2-5 0,-1 3-37,-1 0 1,0 0 0,0 0 0,0 0 0,0 0 0,-1 0 0,0 0-1,-2-7 1,-3-3-62,1 1-1,-2 0 0,0 1 0,-1 0 0,-11-16 1,12 21 33,0 0 1,-1 0-1,0 1 1,0 0-1,-1 0 1,1 1-1,-1 0 1,-1 1 0,1 0-1,-1 0 1,0 1-1,0 0 1,0 1-1,-1 0 1,1 1-1,-1 0 1,0 0 0,1 1-1,-1 1 1,0 0-1,0 0 1,1 1-1,-15 3 1,22-3-4,0 0 1,1 0-1,-1 0 0,1 0 1,0 0-1,-1 1 0,-2 1 1,5-2 24,-1-1 0,1 0 0,0 0 0,-1 0 1,1 1-1,0-1 0,-1 0 0,1 0 0,0 1 0,0-1 0,-1 0 0,1 1 1,0-1-1,0 0 0,-1 1 0,1-1 0,0 1 0,0-1 0,0 0 1,0 1-1,-1-1 0,1 1 0,0-1 0,0 0 0,0 1 0,0-1 0,0 1 1,0-1-1,0 1 0,0-1 0,0 0 0,0 1 0,1-1 0,-1 1 1,0-1-1,0 0 0,0 1 0,0-1 0,1 1 0,-1-1 0,0 0 0,0 1 1,1-1-1,-1 0 0,0 0 0,1 1 0,-1-1 0,0 0 0,1 1 1,0-1-1,6 4 23,1 0 0,-1-1 0,1 0 0,0-1 0,0 0 0,0 0 0,0 0 0,1-1 0,-1-1 0,0 1 0,1-1 0,-1-1 0,0 1 0,16-4 0,-7 0-14,-1 0 0,1-2 0,-1 1 0,0-2 0,-1 0 0,21-13 0,-4 0 68,-1-2 0,-1-1 0,50-50 0,-22 22-61,-63 85-86,-6 82 127,8-73-93,2-15 112,1 1 0,2-1 0,0 0 0,2-1 0,8 29 1,-10-50-12,0-1 0,-1 0 0,2-1 0,-1 1 0,0 0 1,5 5-1,-6-9-43,-1-1 1,1 1-1,0-1 0,0 1 1,0-1-1,-1 0 1,1 1-1,0-1 0,0 0 1,0 0-1,0 1 0,0-1 1,-1 0-1,1 0 1,0 0-1,0 0 0,0 0 1,0 0-1,0 0 0,0 0 1,0-1-1,-1 1 1,1 0-1,0 0 0,0-1 1,0 1-1,1-1 1,21-13 124,-12 5-159,-1-1 0,1 0 0,-2-1 0,0 0-1,11-17 1,4-5 46,16-18 56,37-64 0,-64 95-285,-8 15 142,-5 5 62,0 0-1,0 0 1,0 0 0,0 0-1,1 0 1,-1 0 0,0 0-1,0 0 1,0 0 0,0 0-1,0 0 1,0 0 0,0 0-1,0 1 1,1-1 0,-1 0 0,0 0-1,0 0 1,0 0 0,0 0-1,0 0 1,0 0 0,0 0-1,0 1 1,0-1 0,0 0-1,0 0 1,0 0 0,0 0 0,0 0-1,0 0 1,0 0 0,0 1-1,0-1 1,0 0 0,0 0-1,0 0 1,0 0 0,0 0-1,0 0 1,0 1 0,0-1-1,0 0 1,10 194 34,-9-178 22,1 1 0,1-1 0,9 31 0,-9-37 26,-2-8-63,-1 0 0,1 0 0,-1 0-1,1 0 1,0 0 0,0 0 0,0 0 0,0 0-1,2 3 1,-2-5-11,0 0 0,0 1 0,-1-1 0,1 0-1,0 0 1,0 0 0,0 0 0,0 0 0,-1 0 0,1 0 0,0 0-1,0 0 1,0 0 0,-1 0 0,1-1 0,0 1 0,0 0-1,0 0 1,1-1 0,14-8 199,-9 5-219,0-2 0,0 1-1,-1-1 1,0 0 0,10-12 0,2-4-44,62-78-25,-13 15-6,-66 84 79,22-23-129,-22 23 128,0 0 0,0 0 0,0 0 0,1 0 0,-1 1 0,0-1 1,0 0-1,1 0 0,-1 1 0,0-1 0,1 1 0,-1-1 0,1 1 0,-1 0 1,0-1-1,1 1 0,-1 0 0,1 0 0,1 0 0,-2 1 11,0-1 0,0 1 0,0-1 0,0 1-1,0 0 1,0 0 0,0-1 0,-1 1 0,1 0 0,0 0-1,0 0 1,-1 0 0,1 0 0,0 0 0,-1 0 0,1 0-1,-1 0 1,0 0 0,1 0 0,-1 0 0,1 2 0,2 29 81,-2-21-79,0 8 0,-1 0 0,-1 1 0,-1-1-1,-1 0 1,-5 21 0,0 0 95,8-20 82,1-8-195,0-15-5,0 0 0,0-1 0,0 1 0,1 0-1,-1-1 1,1 1 0,3-4 0,1-3-45,4-11-42,11-32 0,0-2 66,-1 12-30,28-45-1,-34 66-45,-14 22 116,1 1-1,-1-1 1,1 1 0,-1-1 0,0 0 0,0 1-1,1-1 1,-1 1 0,0-1 0,1 1 0,-1-1-1,0 0 1,0 1 0,0-1 0,0 1 0,0-1-1,1 1 1,-1-1 0,0 1 0,0 0 0,0-1-1,0 1 1,0-1 0,-1 1 0,5 22 72,-2 87 200,1-3-344,-3-104 70,0 1 1,1-1 0,0 1 0,-1-1 0,1 1 0,1-1-1,-1 0 1,0 0 0,1 1 0,0-1 0,4 5 0,-5-6 2,0-1 1,1 0 0,-1 0 0,0 1 0,1-1 0,0 0 0,-1 0 0,1-1 0,-1 1-1,1 0 1,0 0 0,0-1 0,-1 1 0,1-1 0,0 0 0,0 1 0,0-1 0,0 0-1,0 0 1,-1 0 0,1 0 0,0 0 0,0-1 0,3 0 0,24-7-140,0-1 0,46-22 0,50-37-152,-85 42 331,0-2-1,-2-1 1,-1-2 0,45-48 0,-56 48 158,-25 28-454,-4 8 22,-148 249-70,146-247 287,0 1 1,0 0-1,1 1 0,0-1 1,0 1-1,1 0 0,0 0 1,0 0-1,1 0 1,-2 19-1,4-26 7,1 1 1,-1-1 0,1 0-1,-1 1 1,1-1-1,0 0 1,0 0-1,0 0 1,0 0-1,0 0 1,0 0 0,1 0-1,-1 0 1,0 0-1,1 0 1,0-1-1,-1 1 1,1-1-1,0 1 1,0-1-1,0 0 1,0 0 0,0 1-1,4 0 1,-3-1 10,-1 0 1,1 0-1,0 0 1,-1 0 0,1-1-1,0 1 1,0-1-1,0 0 1,0 1-1,0-1 1,-1-1-1,1 1 1,0 0 0,0-1-1,0 1 1,0-1-1,-1 0 1,1 0-1,0 0 1,2-2 0,3-3 3,0 0-1,-1-1 1,0 0 0,0 0 0,0-1 0,-1 0 0,0 0 0,-1 0 0,6-10 0,2-9-102,16-48-1,36-148-509,-12-49-470,-18-77 842,-32 309 237,1-16 0,-4 51-12,-1 0 1,1-1 0,-1 1-1,1-1 1,-2 1 0,1 0-1,-2-6 1,3 11 2,0 0 0,0 0 0,-1 0-1,1-1 1,0 1 0,0 0 0,0 0 0,0 0 0,0-1 0,0 1 0,0 0 0,0 0 0,-1 0-1,1-1 1,0 1 0,0 0 0,0 0 0,0 0 0,-1 0 0,1 0 0,0 0 0,0-1-1,0 1 1,-1 0 0,1 0 0,0 0 0,0 0 0,-1 0 0,1 0 0,0 0 0,0 0-1,0 0 1,-1 0 0,1 0 0,0 0 0,0 0 0,-1 0 0,1 0 0,0 0 0,0 0-1,0 0 1,-1 1 0,-1 0-8,0 0 0,1 0 1,-1 0-1,0 0 0,1 0 0,-1 1 0,1-1 0,-1 1 0,1-1 0,0 1 0,-1-1 0,1 1 1,0 0-1,0 0 0,0 0 0,1 0 0,-1-1 0,0 1 0,1 0 0,-1 3 0,-11 38 108,-11 68-1,4 50 15,11-90-93,1 15 229,4-1 0,4 1 0,14 111 0,-13-185-118,0 0 0,5 17 0,-6-26-97,0 1-1,0-1 1,0 1 0,1-1 0,0 0-1,0 0 1,0 0 0,0 0 0,0 0-1,0 0 1,1-1 0,2 3 0,-4-4-28,1 0 0,-1 0 0,0-1 0,1 1 0,-1-1 0,1 1 1,-1-1-1,0 1 0,1-1 0,-1 0 0,1 0 0,-1 1 0,1-1 1,-1 0-1,1 0 0,2-1 0,23-7-47,-19 4 18,9-4-19,1-1 0,-1-1 0,-1 0-1,0-1 1,26-24 0,-3 3-226,35-29 189,28-22 848,-89 72-624,-10 10-73,-12 8-14,-7 10-39,0 0 0,1 1 0,0 1 0,2 0 0,0 1 0,2 1 0,0-1 0,1 2 0,1-1 0,1 2 0,1-1 0,-7 40 1,13-56 4,0 0 1,1-1 0,0 1-1,0-1 1,1 1 0,-1 0-1,1-1 1,3 9 0,-4-12-15,1-1 1,-1 1-1,1-1 1,-1 0-1,1 1 0,0-1 1,-1 0-1,1 1 1,0-1-1,0 0 1,0 0-1,0 0 1,0 0-1,0 0 1,0 0-1,0 0 1,1 0-1,-1 0 1,0-1-1,1 1 1,-1 0-1,0-1 1,1 1-1,-1-1 1,1 1-1,-1-1 1,1 0-1,-1 0 1,1 0-1,-1 1 1,0-1-1,1-1 1,-1 1-1,1 0 1,2-1-1,-1 0-14,0 0-1,0 0 1,-1 0 0,1-1 0,0 1-1,-1-1 1,0 0 0,1 0-1,-1 0 1,0 0 0,0 0-1,0 0 1,3-5 0,2-3-35,-1 0 0,6-12 0,-3 5 64,5-9-12,-1 0 0,-1-1 0,-2-1 0,0 1 0,-2-2 1,9-57-1,-17 57 27,-1 26-116,0 3-7,-2 16-45,1 3 162,2 0 0,0 0 0,0 0 0,2 0 1,1-1-1,0 1 0,1-1 0,1 1 0,11 25 0,-14-38 23,1 1 0,1-1 0,-1-1 0,1 1 0,0 0 0,0-1 1,0 0-1,10 8 0,-13-11-38,1-1 1,0 0 0,-1 0 0,1 0-1,0 0 1,0 0 0,0-1 0,0 1-1,-1-1 1,1 1 0,0-1 0,0 0-1,0 1 1,3-1 0,-3-1-6,1 1 1,-1-1 0,1 1-1,-1-1 1,1 0-1,-1 0 1,0 0-1,1 0 1,-1 0 0,0-1-1,0 1 1,0-1-1,4-3 1,2-3-12,0-1-1,-1 0 1,0 0 0,-1 0 0,7-12 0,24-54-34,-33 67 53,13-32 107,-1 0 0,11-47 0,-23 73-107,-2 10-26,-1 0 1,0-1 0,0 1 0,0-8 0,0 12 7,-1-1 1,0 1-1,0 0 1,0-1-1,0 1 1,-1-1-1,1 1 0,0 0 1,0-1-1,0 1 1,0 0-1,0-1 1,0 1-1,-1 0 1,1-1-1,0 1 1,0 0-1,0-1 0,-1 1 1,1 0-1,0-1 1,0 1-1,-1 0 1,1 0-1,0-1 1,-1 1-1,1 0 1,0 0-1,-1 0 0,0-1 1,1 1-6,0 0 0,0 0 0,0 0 0,0 0 0,0 0 0,0 0 0,0 0 0,0 0 0,0 0 0,-1 0 0,1 0 0,0 0 0,0 0 0,0 0 0,0 0 0,0 0 0,0 0 0,0 0 0,0-1 0,0 1 0,0 0 0,0 0 0,0 0 0,0 0 0,0 0 0,0 0-1,0 0 1,0 0 0,-1 0 0,1 0 0,0 0 0,0-1 0,0 1 0,0 0 0,0 0 0,0 0 0,0 0 0,0 0 0,0 0 0,0 0 0,1 0 0,-1 0 0,0-1 0,0 1 0,0 0 0,0 0 0,0 0 0,0 0 0,0 0 0,0 0 0,0 0 0,0 0 0,0 0 0,0 0 0,0 0 0,0 0 0,0 0 0,0 0 0,1-1 0,-1 1 0,0 0 0,0 0 0,0 0 0,0 0 0,0 0 0,0 0 0,0 0 0,0 0 0,3-4-120,-2 4 60,5 4-96,8 4 43,24 19-1,-33-22 130,0 0 0,-1 0 1,1 0-1,-1 1 0,0-1 1,0 1-1,4 8 0,2 11-5,0 0 0,11 46 0,-16-48 9,2-1 0,0 1 0,1-1 0,13 23 0,-18-41 9,0 1-1,0-1 0,0 0 0,1 0 0,5 5 0,-7-7-1,-1-1 0,1 0 0,0 0 0,-1 0 1,1 1-1,0-2 0,0 1 0,0 0 0,-1 0 0,1 0 0,0-1 0,0 1 0,0-1 0,0 0 0,0 0 0,0 1 0,4-2 0,1 0-20,1-2 0,-1 1 0,0-1 0,-1 0-1,1 0 1,0-1 0,-1 0 0,0 0 0,0 0-1,0-1 1,0 0 0,7-8 0,7-11-83,29-41 1,-40 53 127,31-47-25,16-22-45,-56 81 20,0 0 0,0 0 0,0-1 1,0 1-1,0 0 0,0 0 0,0 0 0,1-1 0,-1 1 0,0 0 0,0 0 0,0 0 0,1 0 0,-1 0 1,0-1-1,0 1 0,0 0 0,1 0 0,-1 0 0,0 0 0,0 0 0,0 0 0,1 0 0,-1 0 1,0 0-1,0 0 0,1 0 0,-1 0 0,0 0 0,0 0 0,1 0 0,-1 0 0,0 0 0,0 0 1,0 0-1,1 0 0,-1 0 0,0 0 0,0 0 0,1 1 0,-1-1-1,1 1-1,-1 0 1,0-1 0,1 1-1,-1 0 1,0-1 0,0 1-1,1 0 1,-1-1 0,0 1-1,0 0 1,0-1 0,0 1-1,0 1 1,-10 112 51,6-87 79,1 1 1,1-1 0,2 1 0,3 32 0,-3-58-98,0 0 1,0 0-1,1-1 1,-1 1-1,1 0 0,-1 0 1,1-1-1,0 1 1,-1 0-1,1-1 1,0 1-1,0 0 0,3 2 1,-4-4-24,0 0 0,1 0 0,-1 1 0,0-1 0,1 0 1,-1 0-1,0 0 0,1 0 0,-1 0 0,1 0 0,-1 0 0,0 1 0,1-1 1,-1 0-1,0 0 0,1 0 0,-1-1 0,1 1 0,-1 0 0,0 0 0,1 0 0,-1 0 1,0 0-1,1 0 0,0-1 0,0 0-4,0 0 0,0 0 0,1 0 0,-1 0 0,0 0 0,0-1 0,0 1 0,0 0 0,1-3 0,19-36 88,-2-1-1,16-52 1,1-1-3,-23 52-351,-11 51 95,-2 16 156,-27 283-134,21-267 172,-2 1 0,-2-2 0,-1 1 0,-3-1 0,-1-1 0,-1-1 0,-26 44 0,34-68-3,-1-1 1,-1 0 0,0 0 0,0-1-1,-1-1 1,-1 1 0,-22 16 0,29-25-10,0 0 1,-1 0-1,1 0 1,0-1-1,-1 0 1,0 0-1,1 0 0,-1-1 1,0 1-1,-8-1 1,9-1-19,0 0-1,0 0 1,0-1 0,0 0-1,0 0 1,0 0-1,1-1 1,-1 1 0,0-1-1,1 0 1,0-1 0,-1 1-1,1-1 1,-4-3 0,3 2-21,1 0 0,0 0 0,0 0 0,0 0 0,0-1 0,1 0 0,0 0 0,0 0 0,0 0 0,0 0 0,1-1 0,0 1 0,0-1 0,1 1 0,-2-8 0,2 8 10,1 1 0,-1-1 1,1 0-1,0 0 0,0 0 0,1 0 0,0 0 1,0 0-1,0 0 0,0 1 0,1-1 0,-1 0 0,1 1 1,0-1-1,1 1 0,-1 0 0,1 0 0,0 0 1,4-5-1,9-5 123,1 0 0,1 1 0,0 1 1,26-12-1,-35 19-101,37-18-77,1 3 1,72-22-1,-89 33-1009,56-10 1,-63 16-2165,32 0 1,-12 6-46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8:52.55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 1067 1664,'-1'-1'60,"0"1"-1,0 0 1,1-1 0,-1 1 0,0 0 0,0 0-1,0 0 1,0 0 0,-5 2 5194,15-9-2284,1-3-2034,0-1-1,0 0 1,-1 0-1,14-24 1,3-23-131,-14 29-490,103-259 1465,-80 194-1422,-20 54-179,-3-1-1,-1 0 1,-2-1 0,-2 0-1,-1-1 1,-3 0 0,-3-72-1,-1 98-54,-4-22-1,4 34-126,0 1 1,0 0-1,0 0 1,-1 1-1,0-1 1,1 0-1,-1 0 1,-1 1-1,1-1 1,-3-3-1,4 7 0,1-1 1,-1 1-1,1 0 0,-1-1 1,0 1-1,1 0 1,-1-1-1,1 1 0,-1 0 1,0 0-1,1 0 0,-1 0 1,0 0-1,1 0 0,-1-1 1,0 1-1,0 1 0,1-1 1,-1 0-1,0 0 0,1 0 1,-1 0-1,0 0 1,1 1-1,-1-1 0,1 0 1,-1 1-1,0-1 0,1 0 1,-1 1-1,1-1 0,-1 1 1,1-1-1,-1 0 0,1 1 1,-1 1-1,0-2 0,-2 3 11,0 0 0,1 1 1,-1-1-1,1 0 0,0 1 1,0-1-1,0 1 0,0 0 1,1 0-1,-2 4 0,-1 4 13,-24 70 530,3 1 0,-22 146 0,40-173-208,2-1-1,3 1 1,8 82 0,-4-118-212,0-1 0,2 1 0,0-1 0,1 0 0,1 0 0,17 34 0,-22-50-107,1 0 0,-1 0 0,1 0 0,0 0 0,0-1-1,0 1 1,0-1 0,0 1 0,1-1 0,-1 0 0,1 0 0,-1 0 0,1 0 0,0 0 0,0-1 0,0 1 0,0-1 0,0 0 0,0 0-1,0 0 1,0 0 0,1 0 0,-1-1 0,0 0 0,1 1 0,-1-1 0,0 0 0,6-1 0,2-2-1,0 1 1,0-2-1,0 0 1,-1 0-1,1-1 1,18-11 0,13-12-34,-1-1 1,-1-3-1,38-38 1,-13 10-60,-1 1 250,60-73 1,-122 129-153,0 1 1,-1 0 0,1-1 0,-1 0-1,1 1 1,-1-1 0,0 0 0,1-4 0,-1 6-23,-1 1 0,0 0 0,0-1 1,0 1-1,0-1 0,0 1 0,0 0 0,0-1 1,0 1-1,0-1 0,0 1 0,0 0 1,0-1-1,-1 1 0,1-1 0,0 1 1,0 0-1,0-1 0,0 1 0,-1 0 1,1-1-1,0 1 0,0 0 0,-1-1 0,1 0 1,-1 1-1,0 0 0,0 0 0,0-1 0,0 1 0,0 0 0,0 0 0,0 0 0,0 0 0,0 0 0,0 0 0,0 0 0,0 0 0,0 1 0,0-1 0,0 0 1,-1 1-1,-8 4-13,0 0 0,0 0 0,0 1 0,1 0 0,-17 15 0,13-10-86,4-3 76,0 0 1,0 1 0,1 1-1,0 0 1,0 0 0,1 0-1,-7 14 1,6-8 11,1 0-1,0 0 1,1 1 0,-5 25 0,8-26 63,1-1 1,0 1 0,1-1 0,2 31 0,0-39-28,-1 0-1,2 0 1,-1 0-1,1 0 1,0 0-1,1 0 1,-1-1-1,1 1 1,1-1-1,-1 0 1,1 0-1,9 11 1,-12-16-23,0 0 0,0 1 0,0-1 0,0 0 0,1 0 0,-1 0 0,0 0 0,1 0 0,-1 0 0,0-1 0,1 1 0,-1 0 0,1-1 0,0 1 0,-1-1 0,1 1 0,-1-1 0,1 0 0,0 0 0,-1 0 0,1 0 0,0 0 0,-1 0 0,1 0 0,-1 0 0,1-1 0,0 1 0,-1 0 0,1-1 0,-1 0 0,1 1 0,-1-1 0,1 0 0,1-1 0,2-2 18,0 0 0,-1-1 1,1 1-1,-1-1 0,0 0 1,-1 0-1,5-7 0,2-6-29,-1 0-1,-1-1 1,0 0 0,8-33-1,-7 12 17,5-55 0,-13 87 10,0-1 0,-1 1-1,1-1 1,-2 1 0,1-1-1,-1 1 1,-1 0 0,-2-9 0,4 17-28,0 0 0,0 0 0,0 0 0,0-1 0,0 1 0,0 0 0,0 0 0,0 0 0,0 0 0,0 0 0,0 0 0,0 0 0,0 0 0,0 0 0,0 0 0,0 0 0,0 0 0,-1 0 0,1 0 0,0 0 1,0 0-1,0-1 0,0 1 0,0 0 0,0 0 0,0 0 0,0 0 0,0 0 0,0 0 0,0 0 0,0 0 0,0 0 0,-1 0 0,1 0 0,0 0 0,0 0 0,0 0 0,0 0 0,0 0 0,0 0 1,0 0-1,0 0 0,0 0 0,0 1 0,0-1 0,0 0 0,-1 0 0,1 0 0,0 0 0,0 0 0,0 0 0,0 0 0,0 0 0,0 0 0,0 0 0,0 0 0,0 0 0,0 0 0,0 0 0,0 0 1,0 0-1,0 0 0,0 1 0,0-1 0,0 0 0,0 0 0,0 0 0,-4 9-185,-1 16 183,7 1 105,1-1 0,0 1 0,2-1 0,1 0 0,1 0 0,18 41 0,-24-64-68,0 1 0,0-1 1,1 0-1,-1 0 0,0 0 0,1 1 1,3 2-1,-4-4-11,0-1 0,-1 1 0,1 0 0,0-1 0,0 1 0,0-1 0,0 1 0,0-1 0,0 1 0,0-1 0,1 0 0,-1 1-1,0-1 1,0 0 0,0 0 0,0 0 0,0 0 0,0 0 0,0 0 0,0 0 0,1 0 0,0-1 0,2-1 13,0 1 1,0-1-1,0 0 0,0 0 0,0-1 1,-1 1-1,1-1 0,-1 1 0,5-7 1,29-34-236,-21 22 188,24-26 14,1 2 0,70-57 0,-4 9 128,-107 93-127,0 0-1,0-1 0,0 1 0,0 0 0,0 0 0,0 0 0,0 0 0,0 0 0,0 0 0,-12 8-47,-14 13 83,16-11-33,1-1 1,0 1 0,1 1-1,0-1 1,1 1 0,0 1-1,1-1 1,-9 23 0,11-24 14,1 1 1,0-1 0,0 1 0,1 0 0,1 0 0,0 0-1,0 0 1,1 0 0,1 0 0,3 19 0,-4-28 4,0 1 0,1-1 0,-1 0 0,1 0 0,0 1 0,0-1 0,0 0 0,0 0 0,0 0 0,0 0 0,1 0 0,-1 0 0,1-1 0,-1 1 1,1 0-1,0-1 0,-1 1 0,1-1 0,0 1 0,0-1 0,0 0 0,0 0 0,0 0 0,0 0 0,1 0 0,3 1 0,-1-2-10,-1 0 0,1 0 0,-1 0 0,0 0 0,1-1 1,-1 1-1,1-1 0,-1 0 0,0-1 0,0 1 0,0-1 0,0 0 0,7-3 0,8-8 24,1 0-1,-2-1 1,25-23 0,45-57-51,-57 53 146,-24 31-172,0 0-1,1 0 0,0 1 1,0 0-1,12-9 0,-13 15 11,-4 8-15,-6 17-28,1-12 72,-71 319 113,66-304-75,-1 0 0,-1 0 0,-2-1 0,0 0 0,-2-1-1,0-1 1,-2 0 0,0 0 0,-1-2 0,-2 0 0,-29 28 0,30-34-13,-20 17 191,33-28-196,1-1 1,-1 0 0,0 0-1,0 0 1,0-1 0,0 1-1,0-1 1,-6 2 0,8-3-33,0 0 0,1 0 0,-1 0-1,0 0 1,1 0 0,-1 0 0,1 0 0,-1 0 0,0-1 0,1 1 0,-1-1 0,1 1 0,-1-1 0,1 1 0,-1-1 0,1 0 0,-1 0 0,1 0 0,0 0-1,-1 0 1,1 0 0,0 0 0,0 0 0,0 0 0,0-1 0,0 1 0,0 0 0,0-1 0,0 1 0,1-1 0,-1 1 0,1-1 0,-1 1 0,0-4-1,0 2-7,1 0-1,-1 0 0,1 0 1,0 0-1,0 0 0,0 0 1,0-1-1,1 1 0,-1 0 0,1 0 1,0 0-1,0 0 0,0 0 1,0 0-1,0 0 0,1 1 0,2-5 1,1 1 7,1 0 1,-1 1 0,1 0-1,0 0 1,11-7 0,38-18-203,-42 23 186,202-124 60,-8-17-7,-86 59 84,-84 63-88,3-2 117,-2-1 0,48-46 0,-83 72-110,0 0 1,0 0-1,-1 0 0,1 0 1,-1-1-1,1 1 0,-1-1 1,0 0-1,-1 1 0,1-1 1,-1 0-1,1 0 0,-1 0 0,1-8 1,-2 11-29,0 0 0,0 1 1,0-1-1,0 0 0,-1 0 1,1 0-1,0 0 0,0 0 1,-1 0-1,1 0 0,0 0 1,-1 0-1,1 1 0,-1-1 0,1 0 1,-1 0-1,1 1 0,-1-1 1,0 0-1,1 0 0,-1 1 1,0-1-1,-1 0 0,1 0-4,-1 0 0,0 1-1,0-1 1,0 1 0,0-1-1,1 1 1,-1 0 0,0-1 0,0 1-1,-4 1 1,-2-1-3,0 2 0,1-1 0,-1 1 0,-14 5 0,13-3 8,0 0 0,0 0 0,0 1 0,0 0 0,1 0 0,-1 1 0,1 0 0,1 1 0,-1-1 0,1 1 0,1 1 0,-1 0 0,1 0 0,0 0 0,-8 16 0,5-3-4,1 0 0,1 1 0,1 0 0,0 0 0,-3 38 0,8-45 78,0-1-1,1 1 1,0 0 0,1 0 0,1 0 0,0-1 0,1 1 0,1-1 0,10 26 0,-11-34-13,0-1-1,0 1 1,0-1 0,1 1 0,0-1-1,0 0 1,1-1 0,-1 1 0,9 6-1,-9-9-38,0 1 0,-1-1-1,1 0 1,0 0-1,0 0 1,1-1 0,-1 1-1,0-1 1,0 0-1,1 0 1,-1-1 0,1 1-1,-1-1 1,9 0-1,-5-2-14,0 1 0,0-1 0,0 0 0,-1-1 0,1 0 0,-1 0 0,0-1 0,11-7 0,-2 0 1,-1 0 0,20-20 0,-9 3-4,-2-1 1,0-1-1,26-45 1,-25 35 16,44-50-1,-53 71 5,-8 9-80,1 1 0,9-9 0,-17 17 58,-1 1-1,0-1 1,1 1-1,0-1 1,-1 1-1,1-1 1,-1 1-1,1 0 1,-1-1-1,1 1 1,0 0-1,-1 0 1,1-1-1,0 1 1,-1 0-1,1 0 1,0 0-1,-1 0 1,1 0 0,0 0-1,0 0 1,-1 0-1,1 0 1,0 0-1,-1 0 1,1 1-1,0-1 1,-1 0-1,1 0 1,-1 1-1,1-1 1,0 0-1,-1 1 1,1-1-1,-1 1 1,1-1-1,-1 0 1,1 1-1,-1 0 1,1-1-1,-1 1 1,1-1-1,-1 1 1,1 0-1,1 3-2,0 0 1,0 1-1,0-1 1,-1 0-1,2 9 0,2 4 74,0 1 0,1-1 0,0-1 0,2 1 0,0-1 0,1 0 0,0-1 0,1 0 0,1 0 0,13 14 0,-16-21-47,0-1 1,0 1-1,0-1 1,1 0-1,0-1 1,0 0-1,1-1 1,-1 0 0,1 0-1,1-1 1,-1 0-1,0-1 1,1 0-1,0-1 1,-1 0-1,1 0 1,19-1-1,-22-1-247,1-1-1,-1-1 1,0 1-1,0-1 1,1-1-1,-2 0 0,1 0 1,0 0-1,0-1 1,9-6-1,-10 5-685,0-1 1,0 1-1,0-1 1,-1-1-1,9-9 0,8-15-2069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8:54.73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349 50 4224,'3'-12'1709,"9"-26"6400,-17 45-6544,-6 14-1306,-1 5 496,1 0 0,-10 43-1,4-15-31,-101 250 1847,-28 103 182,123-305-2000,48-148-886,46-73-408,-59 102 532,1 0 1,1 1-1,0 1 0,25-23 0,-20 23 86,40-31-6,-52 41-58,1 0 0,1 0 0,-1 1 0,1 0 0,15-5 1,-22 9-8,0-1 1,-1 1-1,1 0 1,0-1 0,0 1-1,0 0 1,0 0-1,0 0 1,0 1 0,-1-1-1,5 1 1,-5 0 2,0-1 0,0 1 1,0-1-1,0 1 0,0 0 1,-1-1-1,1 1 0,0 0 1,0 0-1,0-1 0,-1 1 1,1 0-1,0 0 0,-1 0 0,1 0 1,-1 0-1,1 0 0,-1 0 1,1 0-1,-1 0 0,0 0 1,0 0-1,1 2 0,0 10 157,-1 0 0,0 0 0,-1 0-1,-3 19 1,-1 10 313,3 7-113,4 57 0,-1-99-331,0 0 0,0-1-1,1 1 1,0-1 0,5 12 0,-7-16-21,1 0 0,0-1 0,0 1 0,0 0 0,1-1 0,-1 1 0,0-1 0,0 1 0,1-1 0,2 2 0,-3-2-12,0-1 1,0 1 0,0-1-1,0 0 1,0 1 0,0-1-1,0 0 1,0 0 0,0 0-1,0 0 1,0 0 0,0 0-1,0 0 1,0 0 0,0 0-1,0 0 1,0-1 0,0 1-1,-1 0 1,1-1 0,0 1 0,1-1-1,4-3-23,0 1 0,-1-1 0,0 0 0,0-1-1,0 1 1,-1-1 0,6-7 0,26-41 57,-24 35-37,12-17-17,2 1 0,2 2 0,0 1-1,50-42 1,-11 14 126,-67 59-106,0 0 0,0 0-1,0 0 1,0 0 0,1 0 0,-1 0 0,0 0 0,0 0 0,0 0-1,0-1 1,1 1 0,-1 0 0,0 0 0,0 0 0,0 0 0,0 0-1,0 0 1,0-1 0,1 1 0,-1 0 0,0 0 0,0 0 0,0 0-1,0-1 1,0 1 0,0 0 0,0 0 0,0 0 0,0-1 0,0 1-1,0 0 1,0 0 0,0 0 0,0 0 0,0-1 0,0 1 0,0 0-1,0 0 1,0 0 0,0-1 0,0 1 0,0 0 0,0 0 0,-1 0-1,1 0 1,0 0 0,0-1 0,0 1 0,0 0 0,0 0 0,0 0-1,-1 0 1,1 0 0,0 0 0,0-1 0,0 1 0,-12 0 105,3 3-95,1 1 0,-1 0 0,1 0 0,0 0 1,1 1-1,-1 0 0,1 1 0,0 0 1,0 0-1,1 0 0,-1 1 0,1 0 1,-5 8-1,-3 7 16,0 1 1,1 0-1,-12 32 0,15-29 64,-10 35 1,17-49-52,0 0-1,1 1 1,0-1 0,1 0 0,1 19-1,0-27-19,1 0 0,0-1 0,-1 1 0,1-1 0,0 1 0,1-1 0,2 6 0,-4-8-19,0-1-1,1 1 0,-1 0 1,1-1-1,-1 1 1,0 0-1,1-1 0,0 1 1,-1-1-1,1 1 1,-1-1-1,1 1 0,-1-1 1,1 1-1,0-1 1,0 0-1,-1 1 0,1-1 1,0 0-1,-1 0 1,1 1-1,0-1 0,0 0 1,-1 0-1,1 0 1,0 0-1,0 0 0,0 0 1,-1 0-1,1 0 1,0 0-1,0-1 0,-1 1 1,1 0-1,0 0 0,-1-1 1,1 1-1,0 0 1,0-1-1,0 0 0,4-2-16,0-1 0,0 0 0,0-1 0,-1 1 0,0-1 0,0 0 0,5-6 0,22-43-141,-9 14 101,25-29 219,58-64-1,-78 104-183,-30 51-64,-2-4 113,2 0 1,0 1 0,1 0-1,1-1 1,1 30 0,1-36 50,1 1-1,0-1 1,0 0 0,1 0 0,1 0 0,0-1-1,1 1 1,0-1 0,10 17 0,-13-26-61,-1 1 0,1-1 0,0 1 0,0-1 0,0 0 0,0 0 0,0 0 0,0 0 0,1 0 0,-1 0 0,1-1 0,-1 1 0,1-1 0,0 0-1,-1 0 1,1 1 0,0-2 0,0 1 0,0 0 0,0-1 0,0 1 0,0-1 0,0 0 0,0 0 0,0 0 0,0 0 0,0-1 0,0 1 0,-1-1 0,1 0 0,0 0 0,0 0 0,0 0 0,3-2 0,2-2 3,1 0 1,-1-1-1,0 0 0,0-1 1,0 0-1,-1 0 0,7-9 1,42-60 30,-43 56-40,109-171-43,-105 164-18,40-63 166,-52 86-145,-2 6 21,-1 6-3,-2-8 7,0 7-10,1 0 0,-1-1 0,-1 1 0,1 0 0,-1 0 0,-3 8 0,-1 13 51,-32 185 132,31-187-142,1 0 61,-1 0 0,-2 0 0,-10 24 0,8-35 78,10-14-159,-1-1 0,1 0 1,0 1-1,-1-1 0,1 0 0,-1 0 1,1 1-1,0-1 0,-1 0 0,1 0 1,-1 0-1,1 0 0,-1 0 0,1 0 1,0 0-1,-1 0 0,1 0 0,-1 0 1,1 0-1,-1 0 0,0 0 0,0-1-9,-1 0-1,1 0 1,-1 0-1,1 0 1,0 0-1,-1 0 1,1-1-1,0 1 1,0-1-1,0 1 1,0-1-1,0 1 1,0-1-1,0-2 1,-2-1-26,1 0 1,1 0-1,-1 0 0,1 0 1,-1-1-1,2 1 1,-1 0-1,0-1 1,1 1-1,0-1 0,1 1 1,-1-1-1,1 1 1,0 0-1,2-8 1,-2 11 41,0-1 1,0 0-1,0 0 1,1 0-1,-1 1 1,1-1 0,0 1-1,-1-1 1,1 1-1,0-1 1,1 1 0,-1 0-1,0 0 1,1 0-1,-1 1 1,1-1-1,-1 0 1,1 1 0,0 0-1,0-1 1,0 1-1,-1 0 1,1 1 0,0-1-1,0 0 1,0 1-1,1 0 1,3-1-1,29 1 67,126 4-2385,-131-2-238,0 2 1,0 1-1,35 12 1,-13 2-633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8:56.95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1 869 3968,'0'0'1802,"14"-13"2673,-10 11-4090,0-1 1,-1 0-1,1-1 0,-1 1 0,0 0 1,0-1-1,0 0 0,3-5 1,16-35 1080,-15 28-987,44-110 984,15-30-418,-56 135-922,2 1 0,0 1 1,1 0-1,0 1 1,22-22-1,-9 15 101,28-22 0,-43 39-114,1-1 1,0 2-1,1 0 0,-1 0 0,22-7 0,-33 14-91,0-1 0,0 1 0,0-1 0,1 1 0,-1-1 0,0 1-1,1 0 1,-1 0 0,0 0 0,0 0 0,1 0 0,-1 0 0,0 0 0,1 0-1,-1 0 1,0 0 0,1 1 0,-1-1 0,0 1 0,0-1 0,0 1 0,1-1-1,-1 1 1,2 1 0,-2 0 14,0-1-1,0 1 1,0 0-1,0-1 1,-1 1-1,1 0 1,0 0-1,-1-1 1,0 1-1,1 0 1,-1 0-1,0 0 1,0 0-1,0 0 1,0 2-1,-1 7 83,-1 0-1,0 0 0,0 0 0,-6 16 0,-14 33 147,-26 80 433,14-39-321,29-84-33,15-28 78,-1-2-328,25-30-181,2 2 1,1 2-1,3 1 0,0 2 1,51-34-1,-77 60 84,32-19-150,-41 26 147,0 1 0,1 0 0,-1 0 0,1 0 0,-1 0-1,12-1 1,-17 3 16,1-1-1,0 1 1,0 0-1,-1 0 1,1 0-1,0 0 1,0 0-1,-1 0 1,1 0-1,0 1 1,0-1-1,-1 0 1,1 0-1,0 0 1,-1 1-1,1-1 1,0 0-1,-1 1 1,1-1-1,0 1 1,-1-1-1,1 1 1,-1-1-1,1 1 1,-1-1-1,1 1 1,-1 0-1,1-1 1,-1 1-1,0-1 1,1 1-1,-1 0 1,0 0-1,1-1 1,-1 2-1,1 3 48,-1-1-1,0 0 0,0 0 0,0 0 0,-1 7 1,0-1 43,-12 185 902,8-116-815,4-68-134,2 1 0,0-1-1,0 1 1,6 19-1,-7-29-29,1 0-1,0-1 1,0 1 0,0 0-1,-1 0 1,2 0-1,-1-1 1,0 1 0,0-1-1,2 3 1,-2-4-10,-1 1 1,1-1 0,0 1-1,0-1 1,-1 1-1,1-1 1,0 0-1,0 1 1,-1-1 0,1 0-1,0 0 1,0 0-1,0 1 1,-1-1-1,1 0 1,0 0 0,0 0-1,0 0 1,0 0-1,-1-1 1,1 1-1,0 0 1,0 0 0,0 0-1,-1-1 1,1 1-1,0-1 1,0 1-1,-1 0 1,2-2 0,5-4 8,1-1 0,-2 0 1,1 0-1,-1-1 0,0 0 1,0 0-1,4-10 0,-4 9-36,119-203 39,-120 199-196,-5 10 71,-4 8 52,-1 5 37,1 0 0,0 0 0,1 1 0,0-1 0,0 1-1,0 13 1,-1-5 9,0 2 16,1 1 0,1-1 0,1 1-1,0-1 1,6 42 0,-5-60 8,1 0 0,0 0-1,0 0 1,0 0 0,0 0 0,1 0 0,-1-1-1,1 1 1,0 0 0,-1-1 0,4 4 0,-4-5-5,0 0 0,0-1 0,0 1 0,0 0 0,-1-1-1,1 1 1,0-1 0,0 1 0,0-1 0,0 0 0,0 1 0,1-1 0,-1 0 0,0 0 0,0 1 0,0-1 0,0 0 0,0 0 0,0 0 0,0 0 0,0 0 0,0-1 0,0 1 0,0 0 0,1 0 0,-1-1 0,0 1 0,0-1 0,0 1 0,-1-1-1,1 1 1,0-1 0,0 0 0,0 1 0,0-1 0,1-1 0,1-2-4,1 0-1,0 0 1,-1 0-1,0-1 1,0 1-1,0-1 1,-1 0-1,0 0 1,1 0-1,1-7 1,1-8 59,4-28-1,-5 27-56,-2 8 15,0 0-1,0 0 1,-1 0 0,-1-1-1,0 1 1,-1 0-1,-1 0 1,1 0 0,-8-23-1,7 32-50,1 1 0,-1 0 0,0-1 0,0 1 0,0 0-1,-1 0 1,1 0 0,-1 1 0,-4-5 0,6 6-2,0 1-1,0-1 1,0 0 0,0 0-1,0 1 1,0-1 0,0 0 0,0 1-1,0-1 1,0 1 0,0 0-1,-1-1 1,1 1 0,0 0-1,0-1 1,-1 1 0,1 0 0,0 0-1,0 0 1,-1 0 0,1 1-1,0-1 1,0 0 0,-1 0 0,1 1-1,0-1 1,0 1 0,0-1-1,0 1 1,0-1 0,0 1 0,-2 1-1,2-1 27,-1 0 0,1 0 0,0 0 0,0 1 0,-1-1-1,1 1 1,0-1 0,0 0 0,0 1 0,1 0 0,-1-1 0,0 1-1,1 0 1,-1-1 0,1 1 0,-1 0 0,1-1 0,0 1 0,-1 0 0,1 0-1,0 0 1,0-1 0,1 1 0,-1 0 0,0 0 0,1-1 0,-1 1-1,1 0 1,-1 0 0,1-1 0,0 1 0,-1-1 0,1 1 0,0-1 0,0 1-1,0-1 1,1 1 0,-1-1 0,0 0 0,0 1 0,1-1 0,-1 0-1,1 0 1,-1 0 0,1 0 0,2 1 0,-1-2 27,0 1 0,-1-1-1,1 0 1,0 0 0,-1 0 0,1 0 0,0-1-1,-1 1 1,1-1 0,0 1 0,-1-1 0,1 0 0,-1 0-1,1 0 1,-1 0 0,5-3 0,2-2 97,0 0 1,0-1 0,10-8-1,37-36 8,-17 17-138,59-67 1,-77 74 59,-1-1 0,-1 0 1,-2-2-1,20-45 0,-27 57 32,-9 16-79,1-1-1,0 1 0,-1-1 1,0 0-1,0 0 0,0 1 1,0-1-1,1-6 1,-10 38-198,-1 17 353,2 0 0,2 0 1,2 82-1,7-51 116,25 124 0,-25-175-366,-3-21-41,-1 0 1,1 0 0,0 0 0,0 0-1,1 0 1,-1-1 0,1 1-1,4 6 1,-6-11-10,0 0 0,0 1 1,0-1-1,1 0 0,-1 0 0,0 1 0,0-1 0,1 0 0,-1 0 1,0 0-1,1 0 0,-1 1 0,0-1 0,0 0 0,1 0 0,-1 0 1,0 0-1,1 0 0,-1 0 0,0 0 0,1 0 0,-1 0 0,0 0 1,1 0-1,-1 0 0,0 0 0,1 0 0,-1 0 0,0 0 0,1 0 1,-1 0-1,0 0 0,1-1 0,-1 1 0,0 0 0,0 0 0,1 0 0,-1-1 1,0 1-1,0 0 0,1 0 0,-1 0 0,0-1 0,0 1 0,0 0 1,1-1-1,-1 1 0,0 0 0,0 0 0,0-1 0,0 1 0,0 0 1,1-1-1,8-22-4565,-2-3-117,1-1 1653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8:57.31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11 1 9152,'-11'3'4128,"31"-3"-3584,-6 0 1888,5 5-1441,23-5 801,5 4-1056,16-4 0,2 5-416,1-1-64,-8-1-160,-6-3-128,-5 5 0,-10-5-2368,1 0 1312,1 0-5983,-6 9 3935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9:00.04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23 914 4992,'-16'12'1589,"9"-10"3864,7-2-5391,0-1 49,0 1 0,1-1 1,-1 0-1,0 1 0,0-1 1,1 1-1,-1-1 0,0 1 1,1-1-1,-1 1 0,0-1 1,1 1-1,-1-1 0,1 1 1,-1-1-1,1 1 0,-1-1 1,1 1-1,-1 0 0,1-1 1,-1 1-1,2 0 0,7-7 385,13-18 675,35-50 0,-18 22-703,2-2 101,-8 10 94,1 1 1,43-39 0,-56 63 115,43-28-1,-61 50-404,-2 6-14,-2 13 165,-4 38 293,3 82 0,3-116-711,2 0 0,0 0 0,2 0-1,1-1 1,0 1 0,12 25 0,-13-39 47,0 0 0,1-1 0,1 0 0,0 0 0,0 0 0,0-1 0,1 0 0,10 8 1,-16-15-130,0-1 0,0 0 0,0 0 0,0 1 0,0-2 0,0 1 0,1 0 0,-1 0 0,0-1 1,0 1-1,1-1 0,-1 0 0,0 1 0,1-1 0,-1 0 0,0 0 0,1-1 0,-1 1 0,0 0 1,1-1-1,-1 0 0,0 1 0,0-1 0,0 0 0,1 0 0,-1 0 0,0-1 0,2 0 0,2-3 10,1 0 0,-1 0 0,0-1 0,-1 1 0,1-1 0,-1-1 0,5-7 0,5-10-23,-2 0-1,-1 0 0,11-31 0,-7 10 23,9-49-1,-22 82-66,-1 0-1,-1-1 1,0 1-1,0 0 1,-1-1-1,-3-18 1,3 30 21,0 1 1,0-1 0,0 0-1,0 1 1,-1-1 0,1 0-1,0 0 1,0 1-1,0-1 1,-1 0 0,1 1-1,0-1 1,-1 1 0,1-1-1,-1 0 1,1 1-1,0-1 1,-1 1 0,1-1-1,-1 1 1,-1-1-1,2 1 5,-1-1-1,1 1 0,-1 0 0,1 0 1,-1 0-1,0 0 0,1 1 1,-1-1-1,1 0 0,-1 0 0,1 0 1,-1 0-1,1 1 0,-1-1 0,1 0 1,-1 0-1,1 1 0,-1-1 0,1 0 1,-2 1-1,0 2-6,-1-1 0,1 1 0,0-1 0,-1 1 0,1 0 0,1 0 0,-1 0 0,-2 4 0,-8 25 53,1 0-1,1 1 1,-10 65 0,19-81-3,0 1 0,0-1 1,2 0-1,0 1 0,4 19 0,-3-30 8,0 0-1,0 0 0,0 0 1,1 0-1,0-1 0,6 10 1,-6-12-19,-1-1 0,1 0 0,0 1 0,0-1 0,0 0 0,0 0 0,1-1 0,-1 1 0,1-1 0,0 1 0,6 2 0,-3-3 21,-1 0 0,1-1 0,-1 0 0,1 0 0,-1 0 0,1-1 0,0 0 0,-1 0 0,1 0 0,0-1 0,-1 0 0,8-2 0,7-3-125,1-1 1,22-11 0,-14 6 104,-1-2 1,-1-1 0,45-31-1,-42 21-50,48-51-1,23-38 36,-78 85-15,-9 11 37,7-8-18,-9 10-112,-12 15 201,-6 10 150,1-2-240,0 0-1,-1-1 1,0 0-1,-9 10 1,-7 6 25,-107 113-144,30-35 50,89-90 119,-16 22 1,23-29-53,0 0-1,1 0 1,-1 0 0,1 0-1,-1 0 1,1 0 0,0 0 0,0 1-1,0-1 1,1 0 0,-1 1 0,1-1-1,0 5 1,0-7-2,1 0-1,-1 1 1,0-1 0,1 1-1,-1-1 1,1 0-1,0 1 1,-1-1 0,1 0-1,0 0 1,0 0-1,0 0 1,0 1 0,0-1-1,0 0 1,0-1 0,0 1-1,0 0 1,0 0-1,1 0 1,-1-1 0,0 1-1,1 0 1,-1-1-1,0 1 1,1-1 0,-1 0-1,1 0 1,2 1 0,1-1 32,-1 1 0,1-1 0,0 0 0,0-1 0,0 1 0,-1-1 0,1 0 0,5-2 0,-1 0-26,0-1 0,0 0 0,-1 0 0,1-1 0,-1 0 0,-1-1 0,1 0 0,-1 0 0,0-1 0,0 1 0,-1-1-1,9-12 1,-4 2-59,0-2-1,-1 1 0,0-1 1,9-31-1,3 5 151,-13 27-59,-9 17-49,0 1 0,0 0 1,0 0-1,0 0 0,0 0 1,0 0-1,0 0 0,0 0 0,0 0 1,0-1-1,0 1 0,0 0 1,0 0-1,0 0 0,1 0 1,-1 0-1,0 0 0,0 0 0,0 0 1,0 0-1,0-1 0,0 1 1,0 0-1,0 0 0,0 0 1,0 0-1,0 0 0,1 0 0,-1 0 1,0 0-1,0 0 0,0 0 1,0 0-1,0 0 0,0 0 1,0 0-1,0 0 0,1 0 0,-1 0 1,0 0-1,0 0 0,0 0 1,0 0-1,0 0 0,0 0 1,0 0-1,0 0 0,1 0 0,-1 0 1,0 0-1,0 0 0,0 0 1,3 8-83,0 15-53,7 62 141,-8-74-2,1 0 1,0 0 0,1 0-1,0 0 1,9 16-1,-12-26 3,0 1 0,0-1 0,0 0 0,0 1 0,0-1 0,0 0 0,0 0 0,0 0 0,1 0 0,-1 0 0,1 0 0,-1 0 0,0 0 0,1-1 0,-1 1 0,1-1 0,0 1 0,-1-1 0,1 1 0,-1-1 0,1 0 0,0 0 0,-1 0 0,1 0 0,0 0 0,-1 0 0,1 0 0,0-1 0,1 0 0,5-1 16,0-1 0,-1 0 0,1 0 0,10-7 0,-11 7-56,31-20-73,45-35-1,-39 27 41,2-6 54,15-9 15,-54 42-38,0-1 0,-1 0 0,9-9 0,-13 14-45,-3 3 55,-2 8 5,-44 79-80,37-70 130,3-8-12,1 0-1,0 1 1,1-1 0,-5 22-1,9-31-19,0 0 0,1 1 0,0-1 0,0 0-1,-1 0 1,2 0 0,-1 0 0,0 0 0,1 0 0,-1 0-1,1 0 1,0 0 0,0 0 0,0 0 0,0-1-1,1 1 1,-1 0 0,1 0 0,-1-1 0,1 1 0,0-1-1,0 0 1,0 0 0,1 1 0,-1-1 0,3 2-1,-1-2 29,1 1 0,-1-1 0,1 1 0,0-1 0,0-1 0,-1 1 0,1-1 0,0 1-1,0-2 1,0 1 0,0 0 0,1-1 0,4 0 0,3-1 11,0-1 0,0 0 0,-1 0 0,13-6-1,-16 6-17,0-1 0,-1 0-1,0 0 1,1-1 0,-1 0-1,-1 0 1,1-1 0,-1 0-1,0-1 1,0 0-1,0 0 1,9-11 0,2-7-73,-2 0 1,-1-1 0,-1-1-1,17-40 1,39-136-90,-17-16 80,-23-44 7,-28 236 55,-1 24 2,-1-5-5,1 0 0,-1 1-1,0-1 1,-2-9-1,2 16 4,0 0-1,0 0 1,0 0-1,0 0 0,0 1 1,0-1-1,0 0 1,0 0-1,0 0 0,0 0 1,0 0-1,0 0 1,0 0-1,0 0 1,0 0-1,0 0 0,0 0 1,0 0-1,0 0 1,0 0-1,0 0 0,0 0 1,0 0-1,0 0 1,-1 0-1,1 0 0,0 0 1,0 0-1,0 0 1,0 0-1,0 0 0,0 0 1,0 0-1,0 0 1,0 0-1,0 0 0,0 0 1,0 0-1,0 0 1,0 0-1,0 0 0,-1 0 1,1 0-1,0 0 1,0 0-1,0 0 0,0 0 1,0 0-1,0 0 1,0 0-1,0 0 0,0 0 1,0 0-1,0 0 1,0 0-1,0 0 0,0 0 1,0 0-1,0 0 1,0 0-1,0-1 1,0 1-1,-4 10-27,-2 13 58,-50 307-28,41-169 188,-27 216 504,41-370-646,0 1-1,0-1 1,0 1 0,1 0 0,0-1-1,2 10 1,-2-17-43,0 0 0,0 0 0,0 0 0,0 0 0,0 1 0,0-1 0,0 0 0,0 0 0,0 0 0,0 0 0,0 0 0,0 0 0,0 0 0,0 1 0,0-1 0,0 0 0,0 0 0,0 0 0,0 0 0,0 0 0,1 0 0,-1 0 0,0 0 0,0 0 0,0 0 0,0 0 0,0 1 0,0-1 0,0 0 0,0 0 0,0 0 0,1 0 0,-1 0 0,0 0 0,0 0 0,0 0 0,0 0 0,0 0 0,0 0 0,0 0 0,1 0 0,-1 0 0,0 0 0,0 0 0,0 0 0,0 0 0,0 0 0,6-7-24,7-15-145,-10 17 166,7-16-61,-1 0-1,7-25 1,-8 21-74,14-30 1,-21 54 126,-1 0-1,1 0 1,0-1-1,-1 1 1,1 0-1,0 0 1,0 0-1,0 0 1,0 0-1,1-1 1,-2 2 7,1 0 1,-1 0-1,0 0 1,0 0-1,0-1 0,0 1 1,1 0-1,-1 0 1,0 0-1,0 0 1,0 0-1,1 1 1,-1-1-1,0 0 1,0 0-1,0 0 1,1 0-1,-1 0 1,0 0-1,0 0 1,0 0-1,0 0 1,1 0-1,-1 1 0,0-1 1,0 0-1,0 0 1,0 0-1,0 0 1,1 0-1,-1 1 1,0-1-1,0 0 1,0 0-1,0 0 1,0 0-1,0 1 1,0-1-1,0 0 1,2 5 11,-1 0 1,0 0-1,0 0 1,0 6-1,1 5 9,1-3-24,0 0 0,1 0 0,0 0 0,1-1 0,1 1 0,0-1 0,10 16 0,-13-24 23,0-1 0,1 1 0,-1-1 1,0 0-1,1 0 0,0 0 0,0-1 0,0 1 1,0-1-1,0 0 0,0 0 0,0 0 0,1-1 0,-1 0 1,1 0-1,-1 0 0,1 0 0,0 0 0,-1-1 1,1 0-1,-1 0 0,1 0 0,0-1 0,-1 0 1,1 1-1,5-3 0,1 0-26,-1-1-1,0 0 1,0-1 0,0 0-1,0 0 1,-1-1 0,0 0-1,0-1 1,0 0-1,8-9 1,-7 5 23,-1-1-1,0 0 1,0-1-1,-2 1 1,1-2-1,-2 1 1,0-1-1,0 0 1,-1 0-1,5-29 1,-9 41-11,-1-1 0,0 1 0,1 0 0,-1-1 1,0 1-1,0-1 0,-1 1 0,1 0 0,0-1 1,-1 1-1,0 0 0,1-1 0,-1 1 0,-1-3 1,1 4-11,0 0 1,0 0-1,0 1 1,0-1-1,0 0 1,0 0-1,0 0 1,0 1-1,0-1 1,0 1-1,0-1 1,0 1 0,-1-1-1,1 1 1,0-1-1,0 1 1,0 0-1,-1 0 1,1 0-1,0 0 1,-1 0-1,1 0 1,0 0-1,0 0 1,-1 0 0,-1 1-1,-3 1 0,-1 0 1,1 0-1,0 0 0,0 1 1,0 0-1,1 0 0,-1 0 1,1 1-1,-10 8 0,-2 3 59,-20 25 0,33-35-46,-11 12 5,0 0-1,2 1 1,0 1-1,1 0 1,-14 29-1,25-45-12,0 0 0,0-1 0,0 1 0,0 0 0,1 0 1,-1 0-1,1 0 0,-1 0 0,1 0 0,0 0 0,0 0 0,1 0 0,-1 0 0,1 0 0,0 3 0,0-4 3,0 0 0,0 0 0,1 0 0,-1 0 0,0 0 0,1 0-1,-1-1 1,1 1 0,0 0 0,-1-1 0,1 1 0,0-1 0,0 0 0,0 0-1,0 0 1,0 0 0,0 0 0,0 0 0,4 1 0,5 0 36,1 1 1,0-1-1,0-1 0,20 0 1,-19-1 3,9 1-37,0-1 1,0-2-1,-1 0 1,1-1 0,-1-2-1,0 0 1,0-1-1,0-1 1,-1-1-1,0 0 1,-1-2-1,36-23 1,-30 15-3,0 0-1,37-39 1,-51 46 30,-11 11-35,0 0 0,0 0-1,0 1 1,0-1 0,0 0-1,-1 0 1,1 0 0,0 0-1,0 0 1,1 0 0,-1 0-1,0 0 1,0 0 0,0 0-1,0 0 1,0 0 0,0 0-1,0 0 1,0 0 0,0 0-1,0 0 1,0 1 0,0-1-1,0 0 1,0 0 0,0 0-1,0 0 1,0 0 0,0 0-1,0 0 1,0 0 0,0 0 0,0 0-1,0 0 1,0 0 0,0 0-1,0 0 1,0 0 0,1 0-1,-1 0 1,0 0 0,0 0-1,0 0 1,0 0 0,0 0-1,0 0 1,0 0 0,0 0-1,0 0 1,0 0 0,0 0-1,0 0 1,0 0 0,0 0-1,0 0 1,0 0 0,0 0-1,1 0 1,-1 0 0,0 0-1,0 0 1,-10 21-198,3-7 259,-15 27-131,-7 17 233,27-52-181,-1 1 0,1-1-1,0 0 1,1 1 0,-1 0 0,0 13 0,2-18 20,1 1 0,-1 0 0,0 0 0,1-1 0,0 1 0,-1 0 0,1-1 0,0 1 0,0-1 0,1 1 0,-1-1-1,0 0 1,1 1 0,0-1 0,-1 0 0,1 0 0,0 0 0,0 0 0,4 3 0,-4-4-2,-1 0 1,1-1-1,-1 1 1,1 0-1,-1-1 1,1 1-1,0-1 1,-1 0-1,1 1 1,0-1-1,-1 0 0,1 0 1,0 0-1,-1 0 1,1 0-1,0 0 1,-1-1-1,1 1 1,0-1-1,-1 1 1,1-1-1,-1 1 1,1-1-1,-1 0 1,1 0-1,-1 0 1,1 1-1,-1-2 1,0 1-1,0 0 1,1 0-1,-1 0 0,0 0 1,1-2-1,4-4-4,0-1 0,-1 1-1,0-1 1,5-10 0,6-24 30,15-57 1,-24 72-51,12-37 2,23-89 20,-36 123 60,0-1 0,-3 1 1,1-33-1,-4 57-57,0 0 0,0 0 0,0 0 0,-1 1 0,0-1 0,0 0 0,0 1 0,-1-1 0,0 1 0,0-1 0,-1 1 0,1 0 0,-1 0 0,0 0 0,0 0 0,-1 0 0,-5-5 0,8 9-1,0 0-1,0 0 0,0 0 1,0 0-1,0 0 1,-1 0-1,1 1 1,0-1-1,-1 0 1,1 1-1,0-1 1,-1 1-1,1 0 1,-1-1-1,1 1 0,0 0 1,-1 0-1,1 0 1,-1 0-1,1 0 1,-1 0-1,1 0 1,0 1-1,-1-1 1,1 0-1,-1 1 1,1-1-1,0 1 0,-1 0 1,1-1-1,0 1 1,0 0-1,-1 0 1,0 1-1,-2 1-2,1 0 0,0 1 0,0-1-1,0 1 1,1 0 0,-1-1 0,1 1 0,0 0-1,-4 9 1,0 6 46,1 1-1,1 1 1,0-1 0,-1 40-1,5-24 52,7 70 1,-4-89-21,0-1-1,0 1 1,2-1 0,0 0 0,1 0 0,0 0-1,18 28 1,-18-35-257,0 0-1,1-1 1,0 0-1,0 0 1,1-1-1,0 0 1,0 0 0,1-1-1,0 0 1,0 0-1,1-1 1,-1 0-1,16 5 1,-6-4-2428,1 0 1,39 6-1,-11-8-1148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5:39.37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14 1193 2976,'-14'20'11045,"15"-24"-10729,0 1-1,0 0 1,0 0 0,0 0-1,1 0 1,3-6-1,1-3 212,25-62 1041,36-83 398,-45 113-1162,38-59-1,-23 43-323,-36 57-560,0 11 112,1-1-9,0 0 0,-1 1 1,0-1-1,0 0 0,0 1 0,-1-1 1,-1 8-1,-9 52 216,7-54-234,0 1 1,1-1-1,1 1 1,0-1 0,1 0-1,1 15 1,-1-28-1,0 1-1,0-1 1,0 0 0,0 0 0,0 1 0,1-1-1,-1 0 1,0 0 0,0 1 0,0-1-1,0 0 1,0 0 0,0 0 0,1 1-1,-1-1 1,0 0 0,0 0 0,0 0-1,1 1 1,-1-1 0,0 0 0,0 0-1,1 0 1,-1 0 0,0 0 0,0 0-1,1 0 1,-1 0 0,0 0 0,0 1-1,1-1 1,-1 0 0,0 0 0,0 0-1,1 0 1,-1 0 0,0-1 0,0 1-1,1 0 1,-1 0 0,0 0 0,0 0-1,1 0 1,-1 0 0,0 0 0,0 0 0,1-1-1,-1 1 1,0 0 0,0 0 0,0 0-1,1 0 1,-1-1 0,0 1 0,0 0-1,0-1 1,20-16 127,-11 8-76,35-27 80,47-28 0,-53 38-110,-27 19-58,1-1 0,0 2 0,0-1 0,1 2 0,23-8 0,-36 13 27,1 0-1,-1 0 1,1 0-1,-1 0 1,1 0-1,-1-1 1,1 2-1,-1-1 1,1 0 0,-1 0-1,1 0 1,-1 0-1,1 0 1,-1 0-1,1 0 1,-1 1-1,1-1 1,-1 0-1,1 0 1,-1 1-1,0-1 1,1 0-1,-1 1 1,1-1-1,-1 0 1,0 1-1,1-1 1,-1 1-1,0-1 1,0 1 0,1-1-1,-1 1 1,0-1-1,0 0 1,0 1-1,1-1 1,-1 1-1,0 0 1,0-1-1,0 1 1,0-1-1,0 1 1,0 29 97,0-21-167,-1 26 113,0-12-24,1 0 0,5 33 0,-4-50 0,0 0-1,0 0 1,1-1-1,-1 1 1,1-1-1,1 1 1,-1-1-1,1 0 1,0 0-1,0 0 0,0 0 1,1 0-1,0-1 1,7 8-1,-10-11 13,1 0 0,-1 0 0,1 0 0,0 0 0,-1 0 0,1-1 0,0 1 0,0 0 0,-1-1 0,1 1 0,0-1 0,0 0 0,0 1-1,-1-1 1,1 0 0,0 0 0,3-1 0,-2 1 8,1-1-1,0 0 1,-1 0-1,1-1 1,-1 1-1,0-1 1,1 0-1,3-2 0,4-4 23,0-1 0,-1 0 0,15-16-1,-23 23-54,108-136 129,-106 132-110,11-10 85,-13 13-112,1 0 0,0 0 1,-1 0-1,0 0 1,0-1-1,2-3 0,-4 7 3,0 0 0,0 0 0,0 0 0,1 0 0,-1 0 0,0 0 0,0 1 0,0-1-1,0 0 1,0 0 0,0 0 0,0 0 0,0 0 0,0 0 0,0 0 0,0 0 0,0 0 0,0 0 0,0 0-1,0 0 1,0 0 0,0 0 0,0 0 0,0 0 0,1 0 0,-1-1 0,0 1 0,0 0 0,0 0 0,0 0-1,0 0 1,0 0 0,0 0 0,0 0 0,0 0 0,0 0 0,0 0 0,0 0 0,0 0 0,0 0 0,0 0-1,0 0 1,0 0 0,0 9-304,-2 16-146,2-25 452,0 21 201,1 30 0,1-6-10,-2-41-205,1 0-1,-1 1 1,1-1 0,0 0 0,0 0 0,0 0-1,1 0 1,0 0 0,2 5 0,-4-8 29,1 0 1,-1 0 0,1 0-1,0 0 1,-1 0 0,1 0-1,0-1 1,-1 1 0,1 0-1,0 0 1,0 0 0,0-1-1,0 1 1,0-1 0,0 1-1,0-1 1,0 1 0,0-1-1,0 1 1,0-1-1,0 0 1,0 0 0,0 1-1,1-1 1,-1 0 0,0 0-1,0 0 1,0 0 0,0 0-1,0-1 1,1 1 0,-1 0-1,0 0 1,0-1 0,0 1-1,0-1 1,0 1 0,0-1-1,2-1 1,2-2 56,1 0 0,-1-1 1,0 0-1,-1 0 0,1 0 0,4-8 1,19-21 8,1 5-135,62-46 0,-79 65-110,-2 3-321,-9 7 475,-1 1 0,1-1 0,-1 1-1,0-1 1,1 1 0,-1-1 0,0 1 0,1-1 0,-1 1 0,0 0-1,0-1 1,0 1 0,0-1 0,1 1 0,-1 0 0,0-1 0,0 1-1,0 0 1,0-1 0,0 1 0,0-1 0,-1 1 0,1 1 0,0 13 0,1 0-1,0 0 1,1 0 0,5 19 0,-4-24 45,0-1 0,0-1 0,1 1-1,1-1 1,-1 1 0,1-1 0,1 0-1,7 8 1,-7-9 12,0-1-1,0 0 1,0 0-1,1-1 1,0 0 0,0 0-1,13 5 1,-15-8-3,-1 1 0,2-2 1,-1 1-1,0 0 0,0-1 1,1 0-1,-1-1 0,0 1 1,1-1-1,-1 0 1,0 0-1,1-1 0,7-1 1,-3 0 10,0-2 1,0 0 0,0 0 0,-1-1 0,0 0 0,0 0 0,0-1 0,0 0-1,10-11 1,7-8 74,32-40-1,-15 14-67,38-31-108,-79 81 6,-1 0 0,0 0 0,1 0 0,-1 0 0,1 1 0,-1-1 0,1 0 0,0 1 0,-1-1 0,1 1 0,0-1 0,-1 1 0,1 0 0,0-1 0,1 1 0,-2 1 30,0 0-1,0-1 1,-1 1-1,1 0 1,0 0 0,0 0-1,-1 0 1,1 0-1,-1 0 1,1 0 0,-1 0-1,1 0 1,-1 0-1,0 0 1,1 0 0,-1 1-1,1 0 16,2 13 134,0 0 0,0 0 0,-2 0 0,0 0 0,-2 29 0,1-14-10,34-57 700,-14 11-878,1 0-1,1 2 1,0 0 0,1 1-1,1 1 1,0 2 0,30-10-1,-50 19 33,-1 0 0,1 0 0,-1 0 0,1 1 0,-1-1 0,1 1 0,0 0 0,-1 0 0,1 1 1,-1-1-1,1 1 0,0 0 0,6 2 0,-8-2 18,-1 0 1,1 0 0,0 0 0,-1 0-1,1 0 1,-1 1 0,1-1 0,-1 0-1,0 1 1,1-1 0,-1 1 0,0 0-1,0-1 1,0 1 0,0 0 0,0 0-1,-1 0 1,1 0 0,-1-1 0,1 1-1,-1 0 1,1 0 0,-1 0 0,0 0-1,0 4 1,-1 1-17,0 1-1,0-1 1,-4 14 0,3-16 58,1 1 0,0 0 1,-1 9-1,2-15-40,0 1 0,0-1-1,0 0 1,0 0 0,0 0 0,1 0-1,-1 0 1,0 1 0,0-1 0,0 0-1,0 0 1,0 0 0,1 0 0,-1 0-1,0 0 1,0 0 0,0 0 0,0 1-1,1-1 1,-1 0 0,0 0 0,0 0-1,0 0 1,0 0 0,1 0 0,-1 0-1,0 0 1,0 0 0,0 0 0,1 0-1,-1 0 1,0 0 0,0 0 0,0 0-1,0-1 1,1 1 0,-1 0 0,0 0-1,0 0 1,0 0 0,0 0 0,1 0-1,-1 0 1,0-1 0,11-5-29,38-33-577,39-29 362,-80 63 183,0 1 0,-1 0 0,12-5 0,-19 9 55,0 0-1,1 0 1,-1 0 0,0 0 0,1 0 0,-1 0 0,0 0 0,1 0 0,-1 0 0,0 0 0,1 1 0,-1-1 0,0 0 0,1 0 0,-1 0 0,0 0 0,0 0 0,1 0 0,-1 1 0,0-1 0,0 0 0,1 0 0,-1 0 0,0 1 0,0-1 0,1 0 0,-1 0 0,0 1-1,0-1 1,0 0 0,0 1 0,1-1 0,-1 0 0,0 0 0,0 1 0,0-1 0,0 0 0,0 1 0,0-1 0,0 0 0,0 1 0,0-1 0,0 1 0,1 20 310,-1-13-282,7 23 227,1 10-244,-6-32 7,-1 0 1,1 0-1,0-1 0,6 15 0,-6-18-6,0-1 0,0 0 0,0 0 0,0 0 0,1-1 0,-1 1 0,1-1 0,0 1 0,0-1 0,0 0 0,6 4 0,-8-6 5,0-1 0,0 1 0,0-1 0,0 0 0,0 1 0,0-1 0,1 0 0,-1 0 0,0 0 1,0 0-1,0 0 0,0 0 0,0 0 0,0 0 0,1 0 0,-1 0 0,0-1 0,0 1 0,0-1 0,0 1 1,0 0-1,0-1 0,1 0 0,24-19 165,-26 20-175,137-129 435,-98 92-357,-37 35-72,20-19 84,-2 0-1,25-33 1,-11 0-39,-2-1 1,29-71-1,-48 97-37,21-45 101,32-106 1,-59 153-83,-1 0 0,-2-1 0,0 0 0,-1-33 0,-3 54-159,-1 0 0,1 1 0,-4-13 1,4 19 110,0 0 0,0-1 0,0 1 0,0 0 0,0 0 0,0 0 0,0 0 0,0-1 0,0 1 1,0 0-1,0 0 0,0 0 0,0 0 0,0 0 0,0-1 0,0 1 0,0 0 0,0 0 1,-1 0-1,1 0 0,0 0 0,0-1 0,0 1 0,0 0 0,0 0 0,0 0 0,-1 0 1,1 0-1,0 0 0,0 0 0,0 0 0,0 0 0,0 0 0,-1 0 0,1-1 0,0 1 1,0 0-1,0 0 0,-1 0 0,1 0 0,0 0 0,0 0 0,0 1 0,0-1 0,-1 0 1,1 0-1,0 0 0,0 0 0,0 0 0,0 0 0,0 0 0,-1 0 0,1 0 0,0 0 1,0 0-1,0 1 0,-9 9-360,7-9 318,-6 12-38,-1 0-1,1 1 1,1 0 0,1 0-1,-8 23 1,3-1 82,-6 44 1,-8 152 53,24-217-44,-2 31-24,4 55 0,1-81 52,0 0 0,1 0 0,1-1 0,1 1 0,9 23 0,-13-40-1,0-1 0,1 1 0,-1 0 0,0-1 0,1 1 0,-1-1 0,1 0 0,0 1 0,0-1 0,0 0 0,0 0 0,0 0 0,1 0 0,-1-1 0,0 1 0,1-1 0,0 1 0,-1-1 0,1 0 1,0 0-1,-1 0 0,1 0 0,0 0 0,3 0 0,-2-1-69,0 0 0,-1-1 1,1 1-1,0 0 0,-1-1 1,1 0-1,0 0 0,-1 0 1,1-1-1,-1 1 0,1-1 1,-1 0-1,0 0 0,0 0 1,0 0-1,0 0 1,5-6-1,54-59-544,-60 65 612,0-1-74,1-1 1,0 1-1,0 1 1,0-1-1,4-2 0,-6 4 39,-1 1-1,1-1 0,0 1 1,0 0-1,0-1 0,0 1 1,0 0-1,-1 0 0,1-1 1,0 1-1,0 0 0,0 0 1,0 0-1,0 0 1,0 0-1,0 1 0,0-1 1,0 0-1,-1 0 0,1 0 1,0 1-1,0-1 0,0 0 1,0 1-1,-1-1 0,3 2 1,31 25 85,-27-20-49,0-1 1,0 0-1,1-1 1,0 0 0,0 0-1,0-1 1,0 0 0,0 0-1,12 3 1,0-3 81,0-1 0,0 0 0,0-2 1,0 0-1,0-1 0,33-5 0,-39 3 1,-1-1 0,0 0 1,0-1-1,0 0 0,0-1 0,-1-1 0,0 0 0,0 0 0,-1-1 0,19-15 0,-28 21-98,0-1 0,0 1 0,0-1 1,-1 0-1,1 0 0,-1 0 0,1 0 0,-1 0 0,0 0 0,0 0 0,0 0 0,0 0 0,0 0 0,0-1 1,-1 1-1,1 0 0,-1-1 0,1 1 0,-1-1 0,0 1 0,0 0 0,0-1 0,0 1 0,-1-3 1,1 4-24,-1 0 0,1 1 0,0-1 0,-1 0 1,1 1-1,-1-1 0,1 0 0,-1 0 0,1 1 1,-1-1-1,1 1 0,-1-1 0,0 1 1,1-1-1,-1 1 0,0-1 0,0 1 0,1-1 1,-1 1-1,0 0 0,0 0 0,0-1 1,1 1-1,-1 0 0,0 0 0,0 0 0,0 0 1,0 0-1,1 0 0,-1 0 0,-2 0 0,-1 0-24,0 1-1,0-1 0,0 1 1,1 0-1,-6 1 0,2 2 12,1-1 0,-1 1 0,1 0 0,0 1 0,0-1 0,0 1 0,1 0 0,0 1 0,0-1 0,0 1 0,0 0 0,-5 10 0,9-14 30,0-1 0,1 0 0,-1 1 0,0-1 0,0 0 0,1 1 0,-1-1 0,1 1 0,-1-1 0,1 1 0,0-1 0,-1 1 0,1 0-1,0-1 1,0 1 0,0-1 0,0 1 0,0 0 0,1-1 0,-1 1 0,0-1 0,1 1 0,-1-1 0,1 1 0,0-1 0,-1 1 0,2 0 0,0 0 12,-1 0 0,1-1-1,-1 1 1,1-1 0,0 1 0,-1-1 0,1 0-1,0 0 1,0 0 0,0 0 0,0 0-1,0 0 1,0 0 0,0-1 0,0 1-1,0-1 1,1 0 0,-1 1 0,4-1 0,22-2 15,-1-1 1,1-1-1,27-8 1,45-6 190,-87 16-112,1 1-1,-1 1 1,1 0 0,-1 1 0,21 4 0,-22-1-90,0 0 0,-1 1 1,0 0-1,0 0 0,16 12 0,12 6-116,-24-16-563,23 8 0,0-3-4218,-16-4 2428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9:03.02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14 751 3968,'-14'0'6682,"19"-7"-3055,43-69 1546,-3-3-3341,32-53-827,-51 93-694,1 1 0,2 2-1,35-34 1,-57 63-276,-3 3 29,1-1 1,-1 1-1,1 0 1,9-6 0,-14 10-53,1-1 0,0 1 0,-1 0 0,1-1 1,0 1-1,-1 0 0,1-1 0,0 1 1,-1 0-1,1 0 0,0 0 0,0 0 0,-1 0 1,1 0-1,0 0 0,0 0 0,-1 0 0,1 0 1,0 0-1,0 1 0,-1-1 0,1 0 1,0 0-1,-1 1 0,1-1 0,0 0 0,-1 1 1,1-1-1,-1 1 0,1-1 0,-1 1 0,1-1 1,-1 1-1,1-1 0,-1 1 0,1 0 1,-1-1-1,1 1 0,-1-1 0,0 1 0,0 0 1,1 0-1,-1-1 0,0 1 0,0 0 0,0-1 1,1 2-1,1 6 73,-1 1 1,0-1 0,0 1-1,0-1 1,-1 1-1,0-1 1,-1 1-1,-1 10 1,-3 5 260,-11 36-1,-4-6 40,-45 87 0,62-135-355,-12 21 280,14-16-209,1-11-101,0 0 0,0 0-1,0 0 1,0 0 0,0 0 0,0 1 0,0-1 0,0 0 0,1 0-1,-1 0 1,0 0 0,0 0 0,0 0 0,0 1 0,0-1 0,0 0 0,0 0-1,1 0 1,-1 0 0,0 0 0,0 0 0,0 0 0,0 0 0,0 0-1,0 0 1,1 0 0,-1 0 0,0 0 0,0 1 0,0-1 0,0 0 0,0 0-1,1 0 1,-1 0 0,0-1 0,0 1 0,0 0 0,0 0 0,1 0-1,-1 0 1,0 0 0,0 0 0,0 0 0,0 0 0,0 0 0,1 0-1,6-6-3,-4 3 4,265-236-90,-208 180 170,-56 55-55,0 1 0,0 0 1,0-1-1,0 1 0,0 0 1,8-3-1,-12 6-20,1 0 1,-1-1-1,1 1 1,-1 0-1,1 0 0,-1 0 1,1 0-1,0 0 0,-1 0 1,1 0-1,-1 0 1,1 0-1,-1 0 0,1 0 1,-1 0-1,1 0 1,0 1-1,-1-1 0,1 0 1,-1 0-1,1 0 0,-1 1 1,1-1-1,-1 0 1,1 1-1,0 1 4,0-1 0,0 1 0,-1-1 0,1 0 0,-1 1 0,1-1 0,-1 1 0,1 0 0,-1-1 1,0 1-1,0-1 0,0 1 0,0-1 0,0 3 0,0 19 13,-1 1 1,-1-1 0,-9 39-1,-34 99 752,45-161-767,0 1-1,-1-1 1,1 1 0,0-1 0,0 1 0,0-1-1,0 1 1,0-1 0,0 1 0,0-1 0,0 1 0,0-1-1,0 1 1,0-1 0,0 1 0,0-1 0,1 1-1,-1-1 1,0 1 0,0-1 0,0 0 0,1 1-1,-1-1 1,0 1 0,1-1 0,-1 1 0,0-1-1,1 0 1,-1 1 0,0-1 0,1 0 0,-1 0 0,1 1-1,-1-1 1,1 0 0,-1 0 0,1 1 0,-1-1-1,1 0 1,-1 0 0,0 0 0,1 0 0,-1 0-1,1 0 1,-1 0 0,1 0 0,0 0 0,-1 0 0,1 0-1,-1 0 1,0 0 0,1 0 0,2-1 11,0 1 0,-1 0 1,1-1-1,-1 0 0,0 1 1,1-1-1,-1 0 0,1 0 0,2-2 1,5-6-14,0 1 0,-1-2 1,0 1-1,-1-1 0,0-1 1,0 0-1,6-12 0,37-87 21,-41 86-25,5-16 118,-12 28-63,1 1-1,0 0 1,8-13-1,-16 59-353,2-3 327,2 44 0,1-26 153,0-28-77,0 0 0,6 36-1,-6-53-58,1 0-1,-1 0 0,1 0 0,0 0 0,0 0 0,0-1 1,1 1-1,0 0 0,0-1 0,0 0 0,0 0 0,6 5 1,-7-7-22,1 1 1,0-1 0,-1-1 0,1 1 0,0 0 0,0-1 0,1 1-1,-1-1 1,0 0 0,0 0 0,1 0 0,-1-1 0,0 1 0,1-1 0,-1 0-1,1 0 1,-1 0 0,0 0 0,1 0 0,3-2 0,10-2 18,-1-1 0,0 0 1,0-2-1,0 0 0,0-1 1,-1 0-1,-1-1 0,24-19 1,-1-4 3,58-62 1,-78 71-136,-14 19 72,0 1-1,0-1 0,0 0 0,0 1 0,0-1 0,1 1 1,-1 0-1,1 0 0,6-4 0,-9 8 19,-1 0 1,0-1-1,0 1 0,0 0 1,0 0-1,0-1 0,0 1 1,0 0-1,0 0 0,0-1 1,0 1-1,-1 0 0,1-1 1,0 1-1,0 0 0,-1-1 1,0 2-1,1 1-23,-3 14 20,0 1 0,2-1 0,0 1 1,1-1-1,1 1 0,1-1 0,0 1 0,1-1 0,1 0 0,9 27 0,-10-38 54,-1 2 13,1 0 0,0 0 0,1-1 0,0 1 0,0-1 0,1 0 0,6 8 0,-9-14-117,0 0 0,0 0 0,0-1 0,0 1-1,1 0 1,-1-1 0,0 0 0,0 0 0,0 1 0,1-1 0,1-1 0,9-15-1848,-12 12 1883,0-8-9,2 10-25,-3 2 48,1 0 0,0 0 1,-1 0-1,1 0 0,-1-1 0,1 1 0,-1 0 0,1 0 1,-1-1-1,1 1 0,-1 0 0,1-1 0,-1 1 0,1-1 1,-1 1-1,0-1 0,1 1 0,-1 0 0,0-1 0,1 1 0,-1-1 1,1 0-1,1-2 11,0 1 0,0-1 0,0 1 0,1 0 0,-1 0 0,1 0 0,0 0 0,5-2 0,12-10 27,15-14-36,6-5 0,3-14 0,39-35 0,-65 66 6,-8 6-1,1 0 0,1 1 1,-1 0-1,2 1 0,-1 0 1,15-6-1,-17 9-40,-1 2 46,-8 4-6,-1-1 0,0 1 0,0 0 0,0-1 1,0 1-1,0 0 0,0-1 0,0 1 0,0 0 1,-1-1-1,1 1 0,0 0 0,0-1 0,0 1 1,-1-1-1,1 1 0,0 0 0,-1 0 0,-5 10 44,1 1 0,-2-1 0,0-1-1,-13 17 1,-38 37 34,36-42 29,-29 38-1,43-50-117,1 0 0,0 1 0,1 0 0,0 0 0,1 1 0,0-1 0,-4 17 0,9-27 17,0-1 0,-1 1 0,1 0 0,0 0 0,0 0 0,0 0 0,0 0 0,0 0 0,0 0 0,0-1 0,0 1 0,0 0 0,0 0 0,0 0 0,1 0 0,-1 0 0,0 0 0,1-1 0,-1 1 1,0 0-1,1 0 0,-1-1 0,1 1 0,-1 0 0,1 0 0,0-1 0,-1 1 0,1-1 0,0 1 0,-1 0 0,1-1 0,0 1 0,0-1 0,0 0 0,-1 1 0,1-1 0,0 0 0,0 1 0,0-1 0,0 0 0,0 0 0,-1 0 0,3 0 0,2 0 47,1 0 0,-1-1 0,1 1-1,-1-1 1,11-4 0,-1 0-47,0-1 1,-1 0-1,1-2 1,24-16-1,-18 9 9,0-1 0,22-23 0,-27 21-2,-1 0 0,0-1 0,-1 0 0,17-33 0,33-86-97,-13 12-74,-41 96 186,-1 0 0,6-37 0,-13 53 7,-1 1 0,-1-1 1,-1-18-1,1 31-35,0-3 0,-1 1 0,1 0 0,0 0 0,-1 0 0,0 0 0,0 0 0,-2-6 0,3 8-8,-1 0 1,0 0 0,0 0-1,1 0 1,-1 1-1,0-1 1,0 0-1,0 0 1,0 1-1,0-1 1,0 0-1,0 1 1,0-1-1,0 1 1,0-1 0,0 1-1,0 0 1,0-1-1,-1 1 1,1 0-1,0 0 1,0 0-1,0 0 1,-2 0-1,-1 0 0,-1 0-1,1 1 0,-1-1 1,1 1-1,-1 0 0,1 0 0,0 1 1,-1-1-1,1 1 0,0 0 0,0 0 1,0 0-1,-4 4 0,3-2-8,0 1 0,0 0 0,0 0 1,1 0-1,0 0 0,0 1 0,0-1 0,-2 8 0,-1 3 6,0 0 0,1 0-1,2 0 1,-1 1 0,2 0 0,-2 20 0,2-12-43,2-1 0,1 0 1,0 0-1,2 1 1,1-1-1,1 0 0,1-1 1,1 1-1,1-1 0,1 0 1,0 0-1,2-1 1,1 0-1,1-1 0,1 0 1,25 31-1,0-11-2321,4-1-5766,-28-28 5490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9:03.38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78 22 7456,'-58'-21'3392,"44"21"-2944,9 0-224,10 0-1152,9 0 512,11 0-2240,2 0 1504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9:14.21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310 627 2656,'0'0'94,"1"-1"-1,0 1 1,-1 0-1,1-1 1,0 1 0,-1 0-1,1-1 1,-1 1-1,1-1 1,0 1 0,-1-1-1,1 1 1,-1-1-1,0 0 1,1 1 0,-1-1-1,1 0 1,-1 1-1,1-2 1,7-8 3666,-3 1-1728,-5 9-1950,1-1 0,-1 1 0,0 0 0,1-1 0,-1 1 0,0 0 0,1-1 0,-1 1 0,0-1 0,0 1 0,1-1 0,-1 1 0,0 0 0,0-1 1,0 1-1,1-1 0,-1 1 0,0-1 0,0 1 0,0-1 0,0 1 0,0-1 0,0 1 0,0-1 0,0 1 0,0-1 0,0 1 0,-1-1 0,1 0 13,-1 0-1,0 0 1,1 1-1,-1-1 1,0 0-1,1 1 1,-1-1-1,0 1 1,0-1-1,0 1 1,1-1-1,-1 1 1,-2-1-1,-2-1 211,-1 1 0,1-1 0,-10 0 0,9 2-210,-1 0-1,1 0 1,0 1 0,0-1-1,0 2 1,-8 1 0,-36 15 212,33-12-199,-2 0 77,1 2 0,0 0 0,0 2 0,1-1 0,0 2 0,-26 21 0,41-30-153,-1 0 0,1 1 0,0-1 0,0 1 0,0 0 0,0-1 0,0 1 0,0 0 0,1 0 0,-1 0 0,1 0 0,0 1 0,-1 4 0,1-5-12,1-1 0,0 1-1,0-1 1,0 0 0,0 1-1,1-1 1,-1 1 0,1-1-1,0 0 1,-1 1-1,1-1 1,0 0 0,0 1-1,0-1 1,1 0 0,-1 0-1,0 0 1,4 3 0,4 4 49,-1-1 0,2 0 0,-1-1 0,1 0 1,0-1-1,0 0 0,1 0 0,0-1 0,0-1 0,0 0 0,0 0 1,1-1-1,0 0 0,-1-1 0,19 1 0,-9-2-18,1-1-1,-1-1 0,1-1 1,-1 0-1,0-2 0,0 0 1,38-14-1,-49 13-17,1 0-1,0 0 1,-1-1-1,0-1 1,-1 0-1,1 0 1,-1-1-1,-1 0 1,13-14 0,0-4 48,-2-1 1,20-36 0,-23 34-175,23-60 1,3-36-107,-21 60 167,21-53 22,16-49 116,-57 162-155,0 0 1,0 0-1,0 1 1,-1-1 0,0-6-1,0 7-146,-1 7 116,0-1 0,-1 1 0,1-1 0,-1 0-1,1 0 1,-3 3 0,-2 2 116,-4 10 66,1 0 0,0 1 0,2 0 0,0 0-1,-5 20 1,-16 97 196,15-61-106,-48 204 671,56-256-763,1-7 14,1 0 0,0 1-1,0 17 1,3-31-56,-1 1-1,1-1 0,-1 0 0,1 0 0,-1 0 0,0 1 1,1-1-1,-1 0 0,0 0 0,-3 3 0,3-4 150,1 0-200,0 0 0,0 0-1,-1 0 1,1 0 0,-1 0 0,1 0-1,-1 0 1,1 0 0,-1 0-1,1-1 1,-1 1 0,0 0-1,1-1 1,-1 1 0,0 0 0,0-1-1,1 1 1,-1 0 0,0-1-1,0 0 1,0 1 0,0-1-1,0 1 1,0-1 0,0 0 0,-1 1-1,12-8 109,-2-1 0,1 1-1,12-15 1,3-2 35,-4 4-225,2 1 1,0 1 0,41-25-1,-56 39 3,0 0-1,1 1 1,-1 0-1,14-4 0,-20 7 63,1-1-1,-1 1 1,0 0-1,1 0 0,-1-1 1,0 1-1,1 0 1,-1 0-1,0 1 1,1-1-1,-1 0 0,0 0 1,1 1-1,-1-1 1,0 0-1,1 1 0,-1 0 1,0-1-1,0 1 1,0 0-1,0-1 1,1 1-1,-1 0 0,0 0 1,0 0-1,-1 0 1,1 0-1,0 0 0,0 0 1,0 0-1,-1 0 1,1 1-1,0-1 1,0 2-1,1 3 15,-1 0 1,0 0-1,1 11 1,-1-11 19,-1-1 0,1 1-1,0 0 1,1 0 0,2 6 0,1 0 58,1 1 0,9 12 0,-12-20-36,0-1 0,0 0 0,0 0 0,1 0 0,0 0 0,0 0 0,0-1 0,9 6 0,-4-3 122,1-2 0,0 1 1,15 4-1,-22-8-130,0-1 1,0 1-1,0 0 1,0-1-1,0 0 1,0 0 0,1 0-1,-1 0 1,0 0-1,0 0 1,0-1-1,0 0 1,0 0-1,0 0 1,0 0-1,6-3 1,-2 0-11,1-1 0,-1 0 0,0-1 0,0 0 1,-1 0-1,0 0 0,0-1 0,0 0 0,-1 0 0,0 0 0,0-1 0,4-11 1,35-89-68,-44 105-5,1 1-1,0-1 0,0 1 0,0 0 1,0-1-1,0 1 0,1 0 0,-1 0 1,3-2-1,-4 4 37,0-1 0,1 1-1,-1 0 1,0 0 0,1 0 0,-1 0 0,0-1 0,1 1-1,-1 0 1,0 0 0,1 0 0,-1 0 0,1 0 0,-1 0-1,0 0 1,1 0 0,-1 0 0,0 0 0,1 0-1,-1 1 1,1-1 0,-1 0 0,0 0 0,1 0 0,-1 0-1,0 0 1,1 1 0,-1-1 0,0 0 0,1 1 0,8 6-102,0 5 69,0 0 0,12 22 1,6 8 164,-20-31-29,-5-9-45,-1 1-1,1-1 0,-1 1 1,1-1-1,0 0 0,0 0 0,0 0 1,3 3-1,-3-4 57,7-11 474,-8 7-549,0 1 1,-1-1-1,1 0 0,-1 0 1,0 1-1,0-1 0,0 0 1,0 0-1,-1 0 0,1 1 1,-1-1-1,0 0 0,0 1 1,1-1-1,-4-3 0,2 0-70,0 2 0,-1-1 0,0 0 0,0 0 0,0 1 0,-1 0 0,-3-4 0,5 6 9,1 1 1,-1 0-1,1 0 0,-1-1 0,0 1 0,1 1 1,-1-1-1,0 0 0,0 0 0,0 1 0,0-1 1,1 1-1,-1-1 0,0 1 0,0 0 0,0 0 1,0 0-1,0 0 0,0 0 0,0 0 0,0 0 1,0 1-1,0-1 0,0 1 0,0-1 0,0 1 1,1 0-1,-1 0 0,0 0 0,0 0 0,1 0 1,-1 0-1,1 0 0,-1 1 0,1-1 0,-1 0 1,1 1-1,0-1 0,-2 4 0,-2 3 11,1-1-1,0 1 1,1 0 0,-1 0-1,1 0 1,1 1-1,0-1 1,0 0-1,-1 18 1,3-12 40,0 1 0,1-1-1,1 1 1,0-1 0,5 18 0,-6-30 17,-1 0 0,1 0-1,-1 0 1,1 0 0,0-1 0,0 1 0,0 0 0,0 0-1,0-1 1,0 1 0,0 0 0,1-1 0,-1 1-1,0-1 1,1 0 0,0 1 0,2 1 0,-3-3 0,1 1 1,-1-1-1,1 0 1,-1 1-1,1-1 1,-1 0 0,1 0-1,-1 0 1,1 0-1,-1 0 1,1-1-1,-1 1 1,1 0-1,-1-1 1,1 1-1,-1-1 1,0 1 0,1-1-1,-1 0 1,0 0-1,1 1 1,-1-1-1,2-2 1,6-5-13,-1 0 0,1 0 0,-2-1 0,1 0 0,-1-1 0,-1 1 0,1-1 0,-2-1 1,1 1-1,-2-1 0,1 0 0,3-17 0,-4 14-159,-2 8 14,-1 0 1,0 1-1,0-1 0,1-8 1,-3 14 104,1 0 0,0 0 0,0 0 0,0 0 0,0 0 0,0 0 0,0 0 0,0 0 0,0 0 0,0 0 0,0 0 1,-1-1-1,1 1 0,0 0 0,0 0 0,0 0 0,0 0 0,0 0 0,0 0 0,-1 0 0,1 0 0,0 0 0,0 0 0,0 0 0,0 0 0,0 0 0,0 0 0,0 0 0,-1 0 0,1 0 1,0 0-1,0 1 0,0-1 0,0 0 0,0 0 0,0 0 0,0 0 0,0 0 0,-1 0 0,1 0 0,0 0 0,0 0 0,0 0 0,0 0 0,0 1 0,0-1 0,0 0 0,0 0 0,-6 5-131,5-1 120,0-1 0,0 1 0,0-1 0,0 1 0,1 0 0,0-1-1,-1 1 1,1 0 0,1 0 0,-1-1 0,1 6 0,1-1 47,0 0-1,0 0 1,0 0 0,5 9-1,-6-14 12,1 1-1,-1-1 0,1 0 1,0 0-1,0-1 0,0 1 1,0 0-1,1-1 0,-1 1 1,1-1-1,-1 1 0,1-1 1,0 0-1,0 0 0,0-1 1,0 1-1,0-1 0,0 1 1,0-1-1,1 0 0,-1 0 1,0 0-1,1-1 0,-1 1 1,1-1-1,-1 0 0,6 0 1,5 0 89,-1-2 1,1 0 0,0 0 0,0-1 0,-1-1-1,1 0 1,15-7 0,88-51-123,-91 47-123,-16 8 164,-1 1 0,0-2 0,-1 1 0,11-13-1,-10 11-90,0 1-1,0-1 0,14-8 1,-23 16 37,1 1 0,-1-1 0,1 1 0,-1-1 0,1 1 0,-1-1 0,1 1 0,-1 0 0,1 0 0,0-1 0,-1 1 0,1 0 0,-1 0 0,1 0 0,0-1 1,-1 1-1,1 0 0,0 0 0,-1 0 0,1 0 0,0 0 0,-1 0 0,1 0 0,0 1 0,-1-1 0,1 0 0,-1 0 0,1 0 0,0 1 0,-1-1 0,1 0 0,-1 1 1,1-1-1,0 0 0,-1 1 0,1-1 0,-1 1 0,0-1 0,1 1 0,-1-1 0,1 1 0,-1-1 0,0 1 0,1-1 0,-1 1 0,0 0 0,0-1 0,1 1 1,-1-1-1,0 1 0,0 0 0,0 0 0,1 6-23,0 0 0,0-1 1,-1 1-1,-1 8 0,1-7-44,0 130 1493,14-146-908,-9 4-483,0-1 1,-1 0-1,1 0 0,-1-1 0,-1 1 1,1-1-1,-1 0 0,4-9 0,14-20 13,-7 14-151,-10 14-60,0 0 0,0 1 0,8-8-1,-11 14 33,2 13-300,-2 7 468,-1 38 0,-1-25 122,1-32-237,1 10-12,17 28 166,-18-38-21,30 8 309,-24-9-287,0-1 0,0 0 0,0 0 0,1 0 0,-1-1 0,-1 1 0,1-2 0,9-3 0,2-4 58,23-15 0,5-4-272,-25 16 168,23-17 0,7-6 2,-44 32-39,-1 1-49,-1 0-1,1 0 1,0 1-1,-1-1 1,1 1-1,6-1 0,-10 3 56,-1-1-1,1 1 0,0 0 1,-1 0-1,1 0 0,0 0 1,0 0-1,-1 0 0,1 0 1,0 0-1,-1 1 0,1-1 1,0 0-1,-1 0 0,1 1 1,0-1-1,-1 0 0,1 1 0,0-1 1,-1 0-1,1 2 0,0-1 4,0 0-1,0 0 1,-1 0-1,1 1 1,-1-1-1,1 0 1,-1 1-1,1-1 0,-1 0 1,0 1-1,1-1 1,-1 0-1,0 1 1,0-1-1,0 2 1,-1 7-2,-1 1 0,0-1 1,0 0-1,0-1 0,-2 1 1,1 0-1,-1-1 0,0 0 1,-8 11-1,-9 24 256,18-33 7,3-11-242,0 0 1,0 0-1,0 0 1,0 0-1,0 0 1,0 0-1,0 0 1,0 1-1,0-1 1,0 0-1,0 0 1,0 0-1,0 0 1,0 0-1,0 0 1,1 0-1,-1 0 1,0 0-1,0 1 1,0-1-1,0 0 1,0 0-1,0 0 1,0 0-1,0 0 1,0 0-1,0 0 1,0 0-1,1 0 1,-1 0-1,0 0 1,0 0 0,0 0-1,0 0 1,0 0-1,0 0 1,0 0-1,0 0 1,1 0-1,-1 0 1,0 0-1,0 0 1,0 0-1,17-9 390,-15 8-447,140-99-295,-82 56 129,-59 43 204,-1 1-1,0 0 1,0 0-1,0 0 1,0 0 0,0 0-1,0 0 1,0 0-1,0 0 1,0 0-1,0 0 1,0 0 0,1 0-1,-1 0 1,0 0-1,0 0 1,0 0-1,0 0 1,0 0-1,0 0 1,0 0 0,0 0-1,0 0 1,1 0-1,-1 0 1,0 0-1,0 0 1,0 0 0,0 0-1,0 0 1,0 0-1,0 0 1,0 0-1,0 0 1,0 0-1,0 0 1,1 0 0,-1 0-1,0 1 1,0-1-1,0 0 1,0 0-1,0 0 1,0 0 0,0 0-1,0 0 1,0 0-1,0 0 1,0 0-1,0 8-140,-3 7 52,-1 0 38,-1 0 67,-4 24 1,8-35 11,1 0 0,0 0 0,-1 1 0,1-1 0,1 0 1,-1 0-1,1 1 0,-1-1 0,1 0 0,2 6 1,-2-8-5,-1-1 1,1 1 0,0-1 0,0 0-1,-1 1 1,1-1 0,0 0 0,0 0-1,0 0 1,0 0 0,0 0-1,1 0 1,-1 0 0,0 0 0,0 0-1,1 0 1,-1 0 0,1-1 0,-1 1-1,2 0 1,0-1 13,-1 1-1,1-1 0,-1 0 1,1 0-1,0 0 1,-1 0-1,1-1 0,-1 1 1,1-1-1,-1 1 1,3-2-1,4-2 4,0 0 0,0-1 0,-1 0 0,0 0 0,9-7 0,-7 3-101,0-1 0,-1 1 0,0-2-1,-1 1 1,0-1 0,-1-1-1,0 1 1,-1-1 0,0 0-1,0-1 1,-2 1 0,6-20-1,-10 30 47,0 0 1,0 0-1,1 0 0,-1 0 1,-1-1-1,1 1 0,0 0 0,0 0 1,-2-2-1,2 3 9,0 1 0,0-1 0,0 1 0,0 0-1,0-1 1,-1 1 0,1 0 0,0-1 0,0 1 0,0 0 0,-1 0 0,1-1 0,0 1 0,-1 0 0,1 0 0,0-1 0,0 1-1,-1 0 1,1 0 0,0 0 0,-1-1 0,0 1-9,0 0 0,1 0 0,-1 0 0,0 1 0,1-1 0,-1 0-1,1 0 1,-1 0 0,1 0 0,-1 1 0,0-1 0,1 0 0,-1 1 0,1-1 0,-1 0 0,1 1-1,0-1 1,-2 1 0,-3 5 20,1-1 0,-1 1 0,1 0-1,-1 0 1,2 0 0,-1 0 0,1 1 0,0-1-1,0 1 1,1 0 0,0 0 0,-2 8 0,2-5 112,1 0 0,0 1 0,0 0 0,1-1 1,0 1-1,1 0 0,3 17 0,-3-26-84,-1 0-1,0 0 1,1 0 0,0 0-1,-1 0 1,1-1 0,0 1-1,0 0 1,0 0-1,0-1 1,0 1 0,0 0-1,1-1 1,-1 1 0,0-1-1,1 0 1,-1 1-1,1-1 1,0 0 0,-1 0-1,1 0 1,3 1 0,-2-1 23,0-1 1,0 1 0,0-1 0,0 0 0,-1 0 0,1 0 0,0-1 0,0 1 0,0-1 0,0 1 0,-1-1 0,1 0 0,0 0 0,-1 0 0,4-2-1,38-19 55,-2-1-1,50-37 0,-77 49-60,-1-1 0,-1 0 0,0-1 0,0 0 0,-2-1-1,1-1 1,-2 0 0,0 0 0,10-23 0,2-17-325,27-106 0,-44 142 198,21-94-220,-23 95 268,-1 0 0,-1-1 0,-1 1 0,-2-24-1,2 38-43,-1 1-1,1-1 1,-1 1-1,0-1 1,0 1-1,-3-6 1,4 9 63,-1-1-1,1 1 1,0-1-1,-1 1 1,1-1 0,-1 1-1,1-1 1,0 1 0,-1-1-1,1 1 1,-1-1-1,0 1 1,1 0 0,-1-1-1,1 1 1,-1 0 0,1 0-1,-1-1 1,0 1-1,1 0 1,-1 0 0,0 0-1,1 0 1,-1 0 0,0 0-1,1 0 1,-1 0 0,0 0-1,1 0 1,-1 0-1,1 0 1,-1 0 0,0 1-1,1-1 1,-1 0 0,0 0-1,1 1 1,-1-1-1,1 0 1,-1 1 0,1-1-1,-1 1 1,1-1 0,-1 1-1,-3 2 16,0 1-1,1-1 0,0 1 1,0 0-1,0 0 1,0 0-1,0 0 1,1 0-1,-1 1 0,-1 6 1,-3 9 175,-5 24-1,9-34-107,-37 176 848,35-151-642,1 1-1,1 0 0,4 52 0,1-71-184,1-1 0,1 0 0,0 0 0,1 0 0,1-1-1,13 28 1,-9-25-45,0-1 0,2 0-1,-1-1 1,2 0 0,17 16-1,-27-28-104,1-1-1,0 1 0,0-1 0,0 0 0,0-1 0,1 1 0,-1-1 0,1 1 1,-1-2-1,1 1 0,0 0 0,0-1 0,0 0 0,0 0 0,0 0 0,0-1 1,9 0-1,-1-1-1060,-1-1 0,-1-1 0,1 0 0,0 0 1,-1-2-1,18-8 0,21-11-8804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9:25.64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138 535 3072,'2'11'1813,"-2"-10"-1642,0 0 1,1 0 0,-1 0-1,0 0 1,0 0 0,0 0-1,0 0 1,0 0 0,0 0 0,0 0-1,0 0 1,0 0 0,0 0-1,0 0 1,-1 0 0,1 0 0,-1 0-1,1 0 1,-1 0 0,0 2-1,-4 2 347,-1 1-1,0-1 1,-1 0-1,1 0 0,-12 6 1,-18 14 927,32-21-1284,-20 15 687,23-18-727,-1 1 0,0-1 0,1 0 0,-1 0 0,0 0 0,0 0 1,0-1-1,0 1 0,0 0 0,-4 0 0,6-1-112,0-1 0,0 1 0,0 0 0,0 0 1,0 0-1,-1 0 0,1 0 0,0-1 0,0 1 0,0 0 0,0 0 1,0 0-1,0 0 0,0 0 0,0-1 0,0 1 0,0 0 0,0 0 1,0 0-1,0 0 0,0 0 0,0-1 0,0 1 0,1 0 0,-1 0 1,0 0-1,0 0 0,0 0 0,0-1 0,0 1 0,0 0 0,0 0 1,0 0-1,1 0 0,10-18 64,2 2-1,0-1 1,1 2 0,24-22 0,9-11-37,-27 24-191,0-1 1,-2 0-1,0-2 0,-2 0 1,15-34-1,1-8-1181,39-91-6816,-50 116 5726,7-3 415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8:25.98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3 375 3392,'-2'2'3528,"2"-2"-3476,6 5 1193,-4-5-1135,-1 1 0,1 0 0,-1-1-1,1 1 1,-1-1 0,1 1 0,0-1 0,-1 0 0,1 0 0,0 0 0,2 0 0,7-2 488,0-1 1,0-1 0,0 0-1,-1 0 1,19-12 0,47-35 923,-55 35-1309,0-2 0,-2 0 0,0-1 0,26-35 0,56-93 942,-97 139-1002,4-6 91,-3 7-45,-7 21-215,-17 70 128,-31 80-1,-19 79 637,-10 191-18,76-418-681,1 0 72,-2 1 0,-6 19-1,4-15 156,5-17-205,0 0 0,0 0 0,0 0 0,-1 0 0,0 0 0,-3 6 0,5-9-50,-1-1 0,1 1 0,0-1 0,0 0 0,-1 1 0,1-1-1,0 0 1,0 1 0,-1-1 0,1 0 0,0 0 0,-1 1 0,1-1 0,0 0-1,-1 0 1,1 1 0,-1-1 0,1 0 0,0 0 0,-1 0 0,1 0-1,-1 0 1,1 0 0,-1 0 0,1 0 0,0 0 0,-1 0 0,0 0-1,0 0 1,1 0 0,-1-1 0,0 1 0,1-1 0,-1 1 0,1-1 0,-1 1 0,0-1 0,1 1 0,-1-1 0,1 0 0,0 1 0,-1-1 0,0-1 0,0-1 9,-1-1 0,1 1 0,-1-1 0,1 1-1,-1-7 1,0-24-7,2-1 1,1 1-1,11-64 0,-9 76-68,28-145-216,-24 141 196,2 0 0,0 1 0,2 0-1,18-32 1,-11 30-9,1 0 0,31-34 0,50-42-147,-80 84 190,33-38-119,-38 38 91,2 1 1,-1 1-1,2 1 1,38-28-1,-51 41 70,0 1 0,0-1 1,1 1-1,7-3 0,-11 5-4,0-1 0,0 1 0,0 0 1,0 0-1,0-1 0,1 1 0,-1 0 0,0 1 0,0-1 1,0 0-1,0 1 0,0-1 0,0 1 0,0-1 1,4 3-1,-2 0 18,1 1 1,-1-1-1,0 1 0,0 0 1,0 1-1,0-1 1,-1 1-1,1-1 0,-1 1 1,-1 0-1,1 0 1,-1 0-1,3 6 1,-1 2 58,0 0 1,0 0-1,-2 0 1,3 21-1,-4-19-11,-2 0 0,1-1-1,-2 1 1,0 0-1,-5 19 1,-3-2 53,-16 40 0,19-56-76,0-1 0,-1 0-1,-1 0 1,0-1-1,-1 0 1,0-1 0,-1 0-1,-1-1 1,0 0-1,-1 0 1,-16 10 0,18-14-54,-1-1 0,-1 0-1,1-1 1,-1 0 0,0-1 0,0-1 0,-1 0 0,0-1 0,1 0 0,-1-1 0,0 0 0,0-1 0,-27-2 0,12-3-51,-14 0-237,40 4 221,0 0 0,0 0 0,1 0 0,-1-1 0,0 1 0,0-1 0,0 1-1,0-1 1,0 0 0,0 0 0,-3-2 0,5 2-238,11 7-150,-6-4 401,0 1-1,0 1 0,-1-1 1,1 1-1,4 6 1,9 9-23,29 22 243,2-3 0,55 34-1,-83-60-35,1 0 0,1-2 0,-1 0 0,46 13 0,-60-22-64,0 1 0,1-1 0,-1 0 0,0 0 0,0-1 0,0 0 0,0 0 0,1-1 0,-1 0 0,0 0 0,11-4 0,-9 2-12,0-1 0,0 0 0,0 0-1,0-1 1,-1 0 0,0 0 0,0-1-1,8-8 1,-9 7-20,0 0 0,0 0-1,0-1 1,-1 0 0,-1 0 0,1 0-1,-1-1 1,-1 0 0,1 0 0,-2 0-1,1-1 1,-1 1 0,-1-1 0,1 0-1,-2 0 1,1 1 0,-1-20 0,-2 19-15,0-1 0,-1 0 0,0 0 0,-6-15 1,7 22-49,-1 0 0,1 0 0,-1 0 0,0 0 1,-1 0-1,1 1 0,-1-1 0,1 1 0,-1 0 1,0-1-1,0 1 0,-1 0 0,1 1 0,-4-3 1,5 4 8,0 0 0,1 0 0,-1 0 1,0 0-1,1 1 0,-1-1 0,0 1 0,0-1 1,1 1-1,-1 0 0,0 0 0,0-1 1,0 1-1,0 1 0,0-1 0,1 0 0,-1 0 1,0 1-1,-3 0 0,3 0-11,0 1 0,-1-1 0,1 1-1,0-1 1,0 1 0,0 0 0,0 0 0,0 0 0,0 0-1,0 0 1,-2 5 0,-1 2-97,0 2 0,0-1 0,1 0-1,1 1 1,-3 12 0,1-3 51,2 0 0,0 0-1,0 26 1,3-34 103,0 1 0,1-1 0,1 1 0,0-1 0,1 0 0,6 18 0,-4-16 31,1 0 0,0 0 0,13 19 0,-15-28-9,-1-1 0,1 1-1,0 0 1,1-1 0,-1 0-1,1 0 1,0 0 0,0-1-1,0 0 1,0 0 0,10 5-1,-4-5 38,-1 0 0,1 0-1,0-1 1,0 0 0,0-1-1,0 0 1,0-1-1,1-1 1,-1 1 0,0-2-1,15-3 1,-5 0-21,0-1 0,-1-1 0,-1 0 0,1-2 0,20-12 0,-26 12-16,-1 0 0,0-1 0,-1 0-1,0-1 1,-1-1 0,0 0 0,0 0 0,9-16-1,8-16 14,26-57-1,-35 63-104,18-42-128,-41 110 37,-19 115 123,19-121 33,0 1 0,2-1 1,0 1-1,5 48 0,-3-72-1,0-1 1,0 1 0,0 0 0,0 0 0,0-1-1,0 1 1,0 0 0,0-1 0,0 1 0,1 0-1,-1-1 1,0 1 0,0-1 0,1 1 0,-1 0-1,1-1 1,-1 1 0,0-1 0,1 1-1,-1-1 1,1 1 0,-1-1 0,1 1 0,-1-1-1,1 1 1,-1-1 0,1 0 0,0 1 0,-1-1-1,1 0 1,0 0 0,-1 1 0,1-1 0,0 0-1,-1 0 1,1 0 0,0 0 0,-1 0-1,1 0 1,0 0 0,-1 0 0,1 0 0,0 0-1,-1 0 1,1 0 0,0-1 0,-1 1 0,1 0-1,1-1 1,1 0 46,-1-1-1,1 0 0,-1 1 1,1-1-1,-1 0 0,1 0 1,-1 0-1,0 0 0,0-1 1,2-3-1,7-14 33,-1-1 1,-1 0-1,-1-1 1,6-23-1,4-13-327,-13 43 127,-5 11 56,1 0 1,0 0-1,0 1 0,0-1 1,1 1-1,-1-1 1,1 1-1,0 0 0,0-1 1,3-3-1,-3 24-201,0 29 308,-1 1 1,-10 81 0,4-103-17,0 0 1,-12 30-1,6-21 44,-9 23 5,17-49 6,0-1 0,-1 0 0,0 0-1,0-1 1,-9 12 0,12-17-90,0 0-1,0 0 1,0 0 0,0-1 0,0 1-1,0 0 1,0 0 0,0-1 0,0 1-1,0 0 1,0-1 0,0 1 0,0-1-1,-1 1 1,1-1 0,0 0 0,0 1-1,-1-1 1,1 0 0,0 0 0,0 0-1,-1 0 1,1 0 0,0 0 0,0 0-1,-1-1 1,1 1 0,0 0 0,0-1-1,0 1 1,-1-1 0,1 1 0,0-1-1,0 0 1,0 1 0,0-1 0,0 0-1,0 0 1,0 1 0,0-1 0,0 0-1,1 0 1,-1 0 0,-1-3 0,0 2-22,0-1 0,1 0 0,-1 1 0,1-1 0,0 0 1,-1 0-1,1 0 0,1 0 0,-1 0 0,0-1 0,1 1 0,-1 0 0,1 0 1,0 0-1,0 0 0,1-1 0,-1 1 0,1-3 0,2-1-47,0 1 0,1-1 0,-1 1 0,1 0 0,0 0 0,1 0 0,0 1-1,0 0 1,0-1 0,0 2 0,1-1 0,0 1 0,0 0 0,0 0 0,8-4 0,13-5 135,0 1 1,39-11 0,-61 22-16,41-14-42,103-36-208,-110 36 304,67-39 0,-91 45-106,0-1 1,0-1 0,-2 0-1,1-1 1,-1-1 0,-1 0-1,18-25 1,-18 23-59,0 1 1,25-23-1,-37 36 46,1 1 1,-1-1-1,0 1 0,0 0 0,1-1 0,-1 1 1,0 0-1,1 0 0,-1-1 0,0 1 0,1 0 0,-1 0 1,0-1-1,1 1 0,-1 0 0,1 0 0,-1 0 0,0 0 1,1 0-1,-1 0 0,1 0 0,-1-1 0,1 1 1,-1 0-1,0 1 0,1-1 0,-1 0 0,1 0 0,-1 0 1,0 0-1,1 0 0,-1 0 0,1 0 0,-1 1 1,0-1-1,1 0 0,-1 0 0,1 0 0,-1 1 0,0-1 1,1 0-1,-1 1 0,0-1 0,0 0 0,1 1 0,-1-1 1,1 3-27,1 0 0,-1 0 0,0 0 0,-1 0 0,2 5 0,-1-2 39,4 23 25,-2 0 1,-2 0-1,-1 33 1,0-28 55,0 34 350,-2-60 56,5-11-300,0-2-189,1 1 1,-2-1-1,1 0 0,0 0 1,-1 0-1,0 0 1,0 0-1,0 0 1,0-7-1,6-13-27,1 0-8,2 1 0,0 0 0,1 0 0,24-32 0,-34 53 15,1 0 1,-1 0-1,1 0 0,0 0 0,0 1 1,0 0-1,0-1 0,0 1 0,0 0 1,6-2-1,-7 3-2,-1 1 0,0-1 0,0 1 0,1 0 0,-1 0 0,0 0-1,1-1 1,-1 1 0,0 0 0,1 0 0,-1 1 0,0-1 0,1 0 0,-1 0 0,0 1 0,0-1 0,1 1 0,-1-1 0,0 1 0,0-1 0,0 1 0,0 0 0,1 0-1,-1-1 1,0 1 0,0 0 0,0 0 0,-1 0 0,1 0 0,0 0 0,0 0 0,1 3 0,0 1 10,1 0 0,-1 1 0,0 0-1,0-1 1,0 1 0,-1 0 0,0 0 0,1 7 0,-1 54 60,-1-44-10,-9 62 266,9-84-298,0 0-1,0 0 1,0-1-1,0 1 0,0 0 1,0 0-1,0 0 1,0-1-1,0 1 0,0 0 1,1 0-1,-1 0 1,0-1-1,0 1 1,1 0-1,-1-1 0,1 1 1,-1 0-1,1-1 1,-1 1-1,1 0 0,-1-1 1,1 1-1,-1-1 1,1 1-1,0-1 1,-1 1-1,1-1 0,0 1 1,-1-1-1,1 0 1,0 1-1,0-1 1,-1 0-1,1 0 0,0 0 1,0 1-1,0-1 1,-1 0-1,1 0 0,0 0 1,0 0-1,0 0 1,-1-1-1,2 1 1,4-1 24,0-1 1,0 0 0,0 0 0,10-6 0,-7 4-60,8-5-30,33-21 1,-14 7 53,34-26 8,-22 15-101,-47 33 29,-1 14-171,0-3 142,0 8-137,3 30-1,-2-42 201,0 0 0,1 0 0,0-1-1,0 1 1,0 0 0,1-1-1,-1 1 1,8 9 0,-4-7 56,0 0 1,1 0 0,0-1 0,0 0 0,1 0 0,14 10 0,-18-15 10,-1 0 0,1 0 0,-1-1 0,1 1 0,0-1 0,-1 1 0,1-1 0,0 0 0,0-1 0,0 1 0,0-1 0,0 1 0,0-1 0,0 0 0,0-1 0,0 1 0,0-1 0,0 0 0,6-2 0,-9 3-8,0-1 1,1 1 0,-1-1 0,0 0 0,0 1 0,0-1 0,0 0 0,0 0 0,0 0-1,0 0 1,0 0 0,0 0 0,0 0 0,0 0 0,-1-1 0,1 1 0,0 0-1,-1 0 1,1-1 0,0 0 0,-1-1-6,1 0-1,-1 0 1,1-1-1,-1 1 1,0 0-1,0 0 1,-1 0-1,0-6 1,-1 3-4,0-1 0,0 1 0,0 0-1,-1 0 1,1 0 0,-2 0 0,1 1 0,-6-8 0,1 5-95,0 1 0,0 0 0,-1 1-1,0 0 1,0 0 0,0 1 0,-1 0 0,1 0-1,-20-5 1,27 9 15,-5-1-367,7 3 416,-1-1-1,1 0 1,0 0 0,0 0 0,0 1 0,0-1 0,-1 0-1,1 0 1,0 0 0,0 1 0,0-1 0,0 0 0,0 0 0,0 1-1,0-1 1,0 0 0,0 0 0,0 1 0,0-1 0,0 0-1,0 1 1,0-1 0,0 0 0,0 0 0,0 1 0,0-1-1,0 0 1,0 0 0,0 1 0,0-1 0,1 0 0,-1 0 0,0 0-1,0 1 1,0-1 0,0 0 0,1 0 0,-1 1 0,3 4-18,-1 0 1,1 0 0,0-1-1,1 1 1,-1-1 0,1 0 0,0 1-1,0-2 1,1 1 0,-1 0-1,1-1 1,-1 0 0,8 4-1,-8-5 53,0 0-1,-1-1 0,1 1 1,0-1-1,0 0 0,0 0 0,0 0 1,1-1-1,-1 1 0,0-1 0,0 0 1,0 0-1,0 0 0,1-1 1,-1 0-1,0 1 0,0-1 0,0-1 1,6-1-1,-4-1 14,0 0 0,0 0-1,-1 0 1,1 0 0,-1-1 0,7-7 0,26-37 160,-19 24-145,106-128 335,-44 56-289,-63 73-12,0 0 0,-2-1 0,-1-1 0,-1 0 0,-1-1 0,12-35 1,-22 54-102,-1 0 1,-1 0-1,1 0 1,0-13-1,-2 18-31,0 0 1,0-1-1,-1 1 0,1 0 0,-1 0 0,1 0 0,-1-1 0,0 1 0,0 0 0,0 0 1,-1 0-1,1 0 0,-4-4 0,4 6 18,0 1 0,1-1 0,-1 0 0,0 1 0,0-1 0,0 0 0,0 1 0,0-1 0,0 1 0,0 0 0,0-1 0,0 1 0,0 0 0,0-1-1,0 1 1,-1 0 0,1 0 0,0 0 0,0 0 0,0 0 0,0 0 0,0 1 0,0-1 0,0 0 0,0 0 0,-1 1 0,1-1 0,0 1 0,0-1 0,0 1 0,1-1 0,-2 1 0,-4 3-86,-1 0 0,2 0 0,-9 8 0,1 1 93,1-1 1,0 2 0,1 0-1,0 0 1,2 1 0,-1 0 0,2 1-1,0 0 1,1 0 0,1 1-1,0 0 1,1 0 0,-2 19-1,2-6 44,1 1-1,2 0 0,1 1 1,2-1-1,1 0 0,9 49 1,-8-66 38,0 0 0,0-1 0,2 0 0,-1 1 0,2-2-1,6 14 1,-9-22-36,-1 0-1,1 0 1,0 0-1,0 0 0,1-1 1,-1 1-1,1-1 0,-1 0 1,1 0-1,0 0 1,0 0-1,1-1 0,-1 0 1,0 1-1,1-2 0,0 1 1,-1 0-1,1-1 1,0 0-1,6 1 0,2-1 15,0-1-1,1 0 1,-1-1-1,0 0 0,0-1 1,1-1-1,-1 0 1,-1 0-1,1-2 0,0 1 1,13-9-1,-4 1-20,-2 0-1,0-2 0,0 0 1,-1-2-1,21-22 1,-30 28-21,56-61 0,-48 51 3,-51 94-341,-2-16 449,19-33-258,1 1 1,1 0-1,-13 36 0,26-59 155,0-1-1,1 0 0,-1 0 1,1 1-1,-1-1 0,1 0 1,0 0-1,0 1 0,0-1 0,0 0 1,1 1-1,-1-1 0,1 0 1,-1 0-1,1 0 0,0 1 1,1 1-1,-1-2 14,0-1 0,0 0-1,0 0 1,0 0 0,0 0-1,0 0 1,0 0 0,1 0 0,-1 0-1,0-1 1,0 1 0,1 0 0,-1-1-1,1 1 1,-1-1 0,1 1-1,-1-1 1,1 0 0,-1 0 0,1 0-1,-1 0 1,1 0 0,-1 0 0,1 0-1,-1 0 1,1 0 0,-1-1 0,3 0-1,3-1-4,-1 0-1,1 0 1,0-1 0,-1 0-1,0 0 1,0-1-1,0 1 1,0-1 0,0-1-1,-1 1 1,0-1 0,0 0-1,0 0 1,0-1-1,-1 1 1,0-1 0,0 0-1,0 0 1,-1 0-1,0-1 1,3-9 0,8-27-151,-3 0 1,-1-1 0,7-78-1,-7 27-208,-6-181-1,-5 252 356,-2 0 0,-12-45 0,15 69-19,0 0 0,0-1 0,0 1 0,0 0 0,0 0 0,0 0 1,0 0-1,0-1 0,0 1 0,0 0 0,0 0 0,0 0 0,0-1 1,0 1-1,0 0 0,0 0 0,0 0 0,0 0 0,0 0 0,0-1 0,0 1 1,0 0-1,0 0 0,-1 0 0,1 0 0,0 0 0,0-1 0,0 1 1,0 0-1,0 0 0,-1 0 0,1 0 0,0 0 0,0 0 0,0 0 1,0 0-1,-1 0 0,1 0 0,0 0 0,0 0 0,0-1 0,0 1 1,-1 0-1,1 0 0,0 0 0,0 1 0,0-1 0,-1 0 0,1 0 0,0 0 1,0 0-1,0 0 0,0 0 0,-1 0 0,1 0 0,0 0 0,0 0 1,0 0-1,0 0 0,0 1 0,-1-1 0,1 0 0,0 0 0,0 0 1,0 0-1,0 1 0,-6 10-300,4-2 298,0 0 0,1 1-1,0-1 1,0 0 0,1 1 0,1 14-1,0 5 62,23 453 1012,-13-396-845,-3-34-37,-5-32-9,1-1 1,12 35 0,-14-50-125,0 0 0,0 0 0,0 0 0,0-1 0,4 5 0,2 3 94,-7-11-121,1 1 1,-1-1 0,1 1-1,-1-1 1,1 0 0,-1 0 0,1 1-1,-1-1 1,1 0 0,-1-1 0,1 1-1,1 0 1,0-1 22,5 1-11,-1-1 0,1 0-1,0 0 1,0-1 0,0 0 0,-1-1-1,1 0 1,-1 0 0,0 0 0,1-1-1,-2 0 1,1-1 0,0 1 0,7-9-1,3-2 119,-2-1 0,0 0-1,24-36 1,64-104-47,-102 155-111,0 0 1,0 0 0,0 0-1,0-1 1,0 1 0,0 0 0,0 0-1,1 0 1,-1 0 0,0 1 0,1-1-1,-1 0 1,2 0 0,-2 1-6,0-1 1,-1 1-1,1 0 0,0 0 1,0 0-1,-1 0 0,1 0 1,0 0-1,0 0 0,-1 1 1,1-1-1,0 0 0,-1 0 1,1 1-1,0-1 1,0 0-1,-1 1 0,1-1 1,0 0-1,-1 1 0,1-1 1,-1 1-1,1-1 0,-1 1 1,1-1-1,-1 1 0,1 0 1,-1-1-1,1 1 1,-1 0-1,5 7-15,-1 0 0,0 1 1,-1-1-1,0 1 0,0 0 0,-1 0 1,2 13-1,-1 2 35,0 39-1,-3-25 171,-3 0 0,-8 54 0,10-88-125,0 0 0,0 0-1,0-1 1,-1 1 0,1 0-1,-1 0 1,0-1 0,0 1-1,0-1 1,0 0 0,0 0-1,-6 6 1,7-8-11,-1 0 0,0 1-1,0-1 1,0 0 0,0 0 0,1 0-1,-2 0 1,1-1 0,0 1 0,0-1 0,0 1-1,0-1 1,0 1 0,0-1 0,-1 0-1,1 0 1,0 0 0,0 0 0,0-1 0,0 1-1,-1-1 1,1 1 0,0-1 0,-3-1-1,-6-3 1,0-1 0,0 0 0,1-1-1,-1 0 1,2-1 0,-1 0-1,1-1 1,-13-14 0,22 22-43,-1 1 1,1-1 0,-1 0-1,1 1 1,-1-1-1,1 1 1,-1-1 0,1 0-1,0 1 1,0-1 0,-1 0-1,1 1 1,0-1-1,0 0 1,0 0 0,-1 1-1,1-1 1,0 0-1,0 0 1,0 1 0,1-1-1,-1 0 1,0 0-1,0 1 1,0-1 0,0 0-1,1 0 1,-1 1 0,0-1-1,1 0 1,-1 1-1,0-1 1,1 1 0,-1-1-1,1 0 1,-1 1-1,1-1 1,-1 1 0,1-1-1,0 1 1,-1-1-1,1 1 1,-1 0 0,1-1-1,1 0 1,3-1-2,-1 0 0,1 0 0,-1 0 0,1 1 0,8-2 0,14 0-58,-1 1-1,1 1 0,0 2 0,34 4 0,-2 0-241,-3-3-1809,-28-2-3681,31-4 0,-22-3-1683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8:26.58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284 18 6048,'-1'-1'140,"1"1"0,0-1 0,-1 0 0,1 1 0,0-1 0,0 0 0,0 0 0,0 1 0,0-1 1,-1 0-1,1 1 0,0-1 0,1 0 0,-1 0 0,0 1 0,0-1 0,0 0 0,1-1 0,5-1 4996,-6 4-4874,1 0-1,-1 0 1,1 0-1,-1 0 1,0 0 0,1 0-1,-1 0 1,0 0-1,0 0 1,1 0 0,-1 0-1,0 0 1,0 0-1,0 0 1,-1 1 0,1-1-22,0 3 40,0 0 0,-1 0-1,0 0 1,0 0-1,0 0 1,0 0 0,-1 0-1,-2 4 1,-18 31 694,12-25-673,-18 32 226,2 2-1,-26 64 0,-17 95-241,13-32 70,51-162-655,-5 17-353,7-9-5258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8:26.99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368 17 6880,'0'-1'142,"0"1"1,0-1 0,0 0 0,0 1-1,0-1 1,0 0 0,0 1-1,1-1 1,-1 0 0,0 1-1,0-1 1,1 0 0,-1 1-1,1-1 1,-1 1 0,0-1 0,1 0-1,-1 1 1,1-1 0,-1 1-1,1 0 1,0-1 0,-1 1-1,1-1 1,-1 1 0,1 0-1,0-1 1,-1 1 0,1 0 0,0 0-1,-1 0 1,1-1 0,0 1-1,-1 0 1,1 0 0,0 0-1,0 0 1,-1 0 0,1 0-1,0 0 1,-1 0 0,1 1 0,0-1-1,0 0 1,0 2 156,0-1-1,0 1 1,-1-1 0,1 1-1,-1 0 1,1-1 0,-1 1-1,0-1 1,1 1 0,-1 0-1,0-1 1,0 1-1,0 0 1,0-1 0,-1 4-1,-3 17 686,0-1 0,-2 0 0,-13 34 0,-43 143 1060,44-132-1626,-39 96 0,45-136-355,-1 0 0,-1-1 1,-1-1-1,-1 0 0,-22 24 0,36-46-102,-55 59-514,16-27-5287,40-33 5482,0-1-1,1 1 1,-1-1 0,0 1-1,1-1 1,-1 1 0,0-1-1,1 0 1,-1 0 0,0 1-1,0-1 1,1 0 0,-1 0-1,0 0 1,0 0 0,0 1-1,1-1 1,-1 0 0,0-1-1,-1 1 1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8:27.43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12 13 8384,'-11'-5'1324,"11"5"-1295,0 0 0,0 0 0,0 0 0,0 0-1,0 0 1,0 0 0,0 0 0,0 0 0,0 0 0,0 0 0,0 0 0,0 0-1,0-1 1,0 1 0,0 0 0,0 0 0,0 0 0,0 0 0,0 0-1,-1 0 1,1 0 0,0 0 0,0 0 0,0 0 0,0 0 0,0 0-1,0 0 1,0 0 0,0 0 0,0 0 0,0 0 0,0 0 0,0 0-1,0 0 1,0 0 0,0 0 0,0-1 0,0 1 0,0 0 0,0 0-1,0 0 1,0 0 0,0 0 0,0 0 0,0 0 0,0 0 0,0 0-1,0 0 1,0 0 0,0 0 0,0 0 0,0 0 0,0 0 0,0 0 0,1 0-1,-1 0 1,0 0 0,0 0 0,0 0 0,0-1 0,0 1 0,0 0-1,0 0 1,0 0 0,0 0 0,0 0 0,17 0 4149,-3 1-2521,134-7 3585,497 15-2484,-644-9-3276,-21 9-14537,7 0 12447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8:27.77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14 10144,'41'-4'7551,"62"-6"-2292,359 10-3574,-458 0-2086,0 0-235,0 0-1,-1 0 1,1 0-1,0 1 1,0-1-1,-1 1 1,8 2-1,-8-1-2277,-19 0-4422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9:31.51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61 9 2080,'0'-8'6253,"-1"18"-4506,-2 11-1257,-3 3-6,-8 31 814,5-32-815,6-16-370,0-1 1,0 2-1,1-1 1,0 0 0,1 0-1,-1 1 1,1 7 0,-1 52 2616,-7-41-2405,9-23 746,1-9-644,2-26-394,29-105 95,-17 79-2725,-10 44 1136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1:00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13 511 2720,'-4'1'258,"-4"1"416,7-1-291,5-1 1390,10 5 2915,-11-5-4244,1-1 0,0 1 0,-1-1 1,1 0-1,-1 0 0,1 0 0,-1-1 1,0 1-1,5-3 0,-2-2-164,0 1 0,-1-1 0,1 0 0,-1 0 0,0-1 0,-1 1 0,0-1 0,0 0 0,5-12 0,-2 5-77,32-60 610,63-90 0,-90 147-781,0 1 0,1 0 0,1 1 0,1 1 0,0 0 0,26-18 0,-12 12-85,-18 12-61,1 0 0,17-9 1,-28 17 112,0-1 0,0 1 0,-1-1 1,1 1-1,0 0 0,0 0 0,0-1 0,0 1 1,0 0-1,-1 0 0,1 0 0,0 0 0,0 0 1,0 0-1,0 0 0,0 0 0,0 0 0,0 1 1,0-1-1,-1 0 0,1 1 0,0-1 0,0 0 1,0 1-1,-1-1 0,1 1 0,0-1 0,0 1 1,-1-1-1,1 1 0,0 0 0,-1-1 0,1 1 1,-1 0-1,1 0 0,-1-1 0,1 1 0,-1 1 1,2 2 3,0 0-1,-1 0 1,0 1 0,0-1 0,0 1 0,0 4 0,0 15 68,-1 1-1,-2-1 1,-6 37-1,3-28-59,-12 59 168,2-12 138,11-58 81,-7 24-1,15-47 517,7-9-495,62-74-26,-28 30-407,-9 12 95,56-61-72,-68 78-198,53-41 0,-74 64 109,-1 0 0,1 0 0,0 0-1,0 1 1,0 0 0,4-2 0,-6 3 65,-1 0 1,1-1-1,-1 1 0,1 0 0,0 0 0,-1 0 1,1 0-1,-1 0 0,1 0 0,-1 0 1,1 0-1,0 0 0,-1 0 0,1 0 1,-1 1-1,1-1 0,-1 0 0,1 0 1,-1 1-1,1-1 0,-1 0 0,1 0 0,-1 1 1,1-1-1,-1 1 0,0-1 0,1 0 1,-1 1-1,1-1 0,-1 1 0,0-1 1,0 1-1,1-1 0,-1 1 0,0-1 0,0 1 1,1-1-1,-1 1 0,0-1 0,0 1 1,0 0-1,0-1 0,0 2 0,1 16 20,0 1 1,-4 33-1,0-24-37,0 15 46,-2 39 161,5-71-144,1 0 0,0 0-1,1 1 1,0-1 0,4 12 0,-5-20 3,0-1 0,0 0 1,0 1-1,0-1 0,0 0 0,0 0 1,1 0-1,-1 0 0,1 0 1,0 0-1,-1 0 0,4 2 1,-4-3-16,1-1 1,-1 1 0,0 0 0,1-1 0,-1 1 0,0-1 0,1 1 0,-1-1 0,1 0 0,-1 1 0,1-1 0,-1 0 0,1 0 0,-1 0 0,1 0 0,-1-1 0,1 1 0,-1 0 0,1-1 0,-1 1 0,3-2 0,11-5 111,0-1 0,21-16 0,-12 8-140,80-54 37,27-16-67,-52 31 120,-50 35-55,-21 14 119,7-3-666,-12 12 89,-4 9 168,-4 13 157,-2 44 1,7-60 99,0 0 1,0 0-1,1 0 1,1-1-1,-1 1 1,2 0-1,-1 0 1,7 14-1,-3-11 30,0 0 0,1 0 0,1-1 0,16 19 0,-22-26 15,1-1-1,0 0 1,0 0-1,0-1 1,1 1-1,-1-1 0,1 1 1,-1-1-1,1 0 1,0 0-1,0-1 1,0 1-1,0-1 0,0 0 1,0 0-1,0 0 1,0 0-1,0-1 1,8 0-1,-9 0 16,0-1 0,0 0 1,0 0-1,0 0 0,-1-1 0,1 1 1,0 0-1,-1-1 0,1 0 0,-1 0 1,1 0-1,-1 0 0,0 0 0,0 0 1,0 0-1,0-1 0,0 1 0,-1-1 1,1 1-1,-1-1 0,0 0 0,1 0 1,-1 1-1,0-5 0,3-3 75,-2 0-1,0 0 0,0-1 1,-1 1-1,1-17 1,-2 14-111,-1-1 0,0 1 1,-1 0-1,0 0 0,-1 0 0,-6-15 1,7 23-78,0-1 1,0 1 0,-1 0 0,0 0 0,0 0 0,0 0-1,-1 1 1,1-1 0,-1 1 0,0 0 0,0 0-1,-1 0 1,1 1 0,-1-1 0,0 1 0,-8-4 0,2 3 56,1 1 0,0 0 0,-1 0 0,0 1 0,1 1 1,-21-1-1,-10 2-2996,17 0-1795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5:45.90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937 101 3968,'7'-6'9725,"-6"7"-9513,2-1 123,-3-3-26,-1 1 0,1 0 1,0-1-1,-1 1 1,1-1-1,-1 1 1,0 0-1,0 0 1,0-1-1,0 1 0,0 0 1,-1 0-1,1 0 1,0 0-1,-1 0 1,-3-2-1,0-2-198,-1 2-1,-1-1 1,-9-5-1,8 5 433,1 2-447,1 0 1,-1 0-1,1 0 1,-1 1-1,0 0 1,-12-1 0,6 1 32,2 0 20,-1 0 1,-1 2-1,1-1 1,-14 3-1,-9-1 11,27-1-69,0 0 1,0 1-1,0 0 1,0 1-1,0-1 1,-8 4-1,14-4-94,-1 0 0,0 0 0,0 1 0,0-1 0,1 1-1,-1 0 1,1-1 0,-1 1 0,1 0 0,0 1 0,0-1 0,0 0 0,0 0 0,0 1-1,0-1 1,1 1 0,-1 0 0,-1 4 0,-14 46 419,7-28-323,2 1 0,1-1 0,-8 52 0,2-7 148,11-62-178,-1-1 0,0 1-1,0-1 1,0 1 0,-1-1-1,0-1 1,0 1 0,-1 0-1,0-1 1,0 0 0,-12 10-1,11-11-33,0 0-1,-1-1 0,0 0 0,1-1 1,-2 0-1,1 0 0,-10 3 1,-55 11 165,61-15-108,-23 2 201,0-1 0,1-2 0,-1-1 0,-37-4 0,48 2-287,16 1 22,-1 0 0,1 0 1,-1-1-1,1 0 0,-9-4 1,13 5-28,0 0 1,1 0-1,-1-1 1,1 1 0,-1-1-1,1 1 1,-1-1-1,1 0 1,0 0-1,0 0 1,0 0-1,0 0 1,0-1 0,0 1-1,1 0 1,-3-6-1,4 7 7,0 0 0,0 0 0,0-1 0,0 1 0,0 0 0,0-1 0,0 1 0,0 0 0,0 0 0,1-1 0,-1 1 0,1 0 0,-1 0 0,1 0 0,-1-1 0,1 1 0,0 0 0,-1 0 0,1 0 0,0 0 0,1-1 0,18-16-67,-11 11 16,1 2 0,0-1-1,-1 1 1,2 1 0,-1 0 0,0 0 0,1 1 0,0 0 0,0 1-1,-1 1 1,16-2 0,1 3 42,-1 1 0,0 1-1,40 8 1,-50-7 97,0 1-1,-1 1 0,0 1 0,18 8 1,56 36 364,-55-29-305,41 17 1,-26-16 6,-2-1-274,65 19 0,-71-27-1866,22 5-7386,-44-13 6261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9:33.52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 48 2144,'-3'0'281,"5"0"955,-2 0-1153,0 0 0,1 0 1,-1 0-1,0-1 0,0 1 1,1 0-1,-1 0 1,0 0-1,0 0 0,0 0 1,0 0-1,1 0 0,-1 0 1,0-1-1,0 1 1,0 0-1,0 0 0,1 0 1,-1 0-1,0 0 0,0-1 1,0 1-1,0 0 1,0 0-1,0 0 0,0-1 1,1 1-1,-1 0 0,0 0 1,0-1-1,11-12 2584,-4 1 1422,-7 12-3935,1 0 0,-1 0 1,0 0-1,1 0 0,-1 0 0,0 0 1,1 1-1,-1-1 0,0 0 0,1 0 1,-1 0-1,0 0 0,1 1 1,-1-1-1,0 0 0,0 0 0,1 0 1,-1 1-1,0-1 0,0 0 0,1 1 1,-1-1-1,8 8-725,-2-5 717,-1 1 0,1-1-1,0 0 1,0 0 0,0-1 0,0 0-1,0 0 1,13 2 0,-1-2 483,34 0 0,-37-2-474,21 2 207,-29 0-267,0-2-1,0 1 1,0-1 0,0 0 0,0-1 0,0 1 0,12-4-1,-2 1-59,-14 3-21,-1-1 0,1 1 0,-1-1 0,1 1 0,-1-1 1,5-2-1,16-5 348,-22 7-36,-11 0-60,-5-1-116,-4 5-114,0 0 1,0-2-1,0-1 0,0 0 1,-22-3-1,-69-9 146,99 11-183,-1-1-1,1 0 1,-19-5 0,6-6-3877,33 12-2266,9-4 3574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29:34.66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138 1 1312,'-8'1'10355,"2"2"-9761,3-1-482,2-1-91,0-1-122,1 0 101,-1 0-1,0 0 1,1 0 0,-1 0 0,0 0 0,1 1-1,-1-1 1,0 0 0,1 1 0,-1-1-1,1 0 1,-1 1 0,0-1 0,1 0-1,-1 1 1,1-1 0,-1 1 0,1-1 0,-1 1-1,1 0 1,0-1 0,-1 1 0,1-1-1,0 1 1,-1 0 0,1 1 0,-4 3 1,3-4 82,-1 0 0,1-1 1,0 1-1,-1 0 0,1 0 1,0 0-1,0 0 1,0 0-1,0 1 0,0-1 1,0 0-1,0 0 0,0 1 1,1-1-1,-1 0 0,0 1 1,1-1-1,-1 2 1,1-1 118,10 0 809,-9-2-958,0 1 0,0-1 0,0 0 0,1 1 0,-1-1 0,0 0 0,0 0 1,0 0-1,0 0 0,0 0 0,1 0 0,45-12 1814,-36 9-1515,1 0 0,-1 0 0,1 1 0,19 0 0,101-5 256,-104 7 474,-43-9-719,5 6-346,0 1 0,1 1 1,-1 0-1,0 0 0,0 1 0,-19 2 0,0-1 23,-7 0-111,-40 8 0,7-1 0,60-7-42,0 1 0,0 0 0,0 0 0,0 1 0,-16 7 0,25-10 25,-1 1-1,1-1 1,-1 1-1,1-1 0,-1 0 1,1 1-1,0-1 0,-1 1 1,1-1-1,0 1 1,-1-1-1,1 1 0,0-1 1,-1 1-1,1-1 1,0 1-1,0 0 0,0-1 1,0 1-1,0-1 0,0 1 1,0 0-1,0-1 1,0 1-1,0-1 0,0 1 1,0 1-1,0 0-470,1 0 0,-1 0 0,1 0 0,0 0-1,0 0 1,-1-1 0,3 4 0,10 12-1766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0:08.75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140 40 3232,'0'-1'34,"-1"0"32,1 1 1,0 0-1,-1-1 0,1 0 0,0 1 1,0-1-1,0 1 0,-1-1 1,1 1-1,0-1 0,0 1 1,0-1-1,0 0 0,0 1 0,0-1 1,0 1-1,0-1 0,0 1 1,0-1-1,0 0 0,1 1 0,-1-1 1,0 1-1,0-1 0,1 1 1,-1-1-1,9-17 4792,-8 13-2749,-4 12-1162,-6 29-147,-7 36-32,-79 499 1547,72-453 26,21-112-2057,2-12-1194,3-14-1845,15-18-2285,-5 16 2971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0:09.20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54 19 3392,'1'-2'156,"0"1"-1,-1 0 1,1 0 0,0 0 0,0-1 0,0 1-1,-1 0 1,1 0 0,1 0 0,-1 0 0,0 0-1,2-1 1,-2 2-63,-1-1 0,1 1 0,0 0 0,-1 0-1,1-1 1,-1 1 0,1 0 0,0 0 0,-1 0 0,1 0-1,0 0 1,-1 0 0,1 0 0,0 0 0,-1 0 0,1 0-1,0 0 1,-1 1 0,1-1 0,-1 0 0,1 0 0,0 1 0,-1-1-1,1 0 1,-1 1 0,1-1 0,-1 0 0,1 1 0,0 0-1,-1 0 82,1 1 1,-1-1-1,0 0 0,1 1 0,-1-1 0,0 0 0,0 1 0,0-1 0,0 0 0,-1 1 0,1 0 0,0 3 372,-12 147 2864,2-57-2644,-37 448 1852,44-518-2447,-4 51 1189,10-62-1355,-5-17-705,1 0 0,0-1 0,0 1 0,0-1 1,1 1-1,-1-1 0,1-5 0,-2-15-3188,-1 6-672,7 4 1488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0:09.56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 25 3328,'-3'-3'438,"3"3"-361,-1 0 0,1-1 0,0 1 0,-1-1 0,1 1 0,-1 0 0,1-1-1,-1 1 1,1 0 0,-1-1 0,1 1 0,-1 0 0,1 0 0,-1-1 0,1 1 0,-1 0 0,0 0-1,1 0 1,-1 0 0,0 0 0,1 0 71,0-1-1,-1 1 1,1 0-1,0 0 1,0-1 0,0 1-1,0 0 1,0 0-1,0-1 1,0 1-1,0 0 1,0 0 0,0-1-1,0 1 1,0 0-1,0 0 1,0 0-1,0-1 1,1 1-1,-1 0 1,0 0 0,0-1-1,0 1 1,0 0-1,0 0 1,0 0-1,1-1 1,-1 1 0,0 0-1,0 0 1,0 0-1,1 0 1,-1 0-1,0-1 1,0 1 0,0 0-1,1 0 1,-1 0-1,0 0 1,1 0-1,0-1 9,0 0-1,0 0 0,0 1 0,0-1 0,0 0 1,0 1-1,1-1 0,-1 1 0,0-1 1,0 1-1,1 0 0,-1-1 0,0 1 0,3 0 1,61 3 2489,78 6-773,-87-9-2907,-47 0 49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0:12.16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7 945 2976,'-6'6'1260,"9"-2"1084,-2-4-2114,0 0 0,0 0 0,0 1 0,0-1 0,0 0 0,0 0 0,0 0 0,0 0 0,0-1 0,0 1 0,0 0 0,0 0 0,0-1 0,0 1 0,0 0 0,1-1 0,19-15 700,-1 0 1,0-1-1,-2-1 0,29-34 0,-22 23-597,31-27 1,-14 17 49,46-57 0,-84 92-403,-2 2 5,0 0-1,0-1 0,1 1 1,-2-1-1,1 0 1,0 1-1,-1-1 1,1 0-1,-1 0 1,0 0-1,2-5 1,-4 6-353,-1 5 178,-2 3-20,-4 10-36,0-1 107,0 1 0,-9 30 0,16-42 154,-1 1 0,2-1-1,-1 1 1,0 0 0,1-1 0,0 1-1,0 0 1,0-1 0,1 1 0,-1-1-1,1 1 1,0-1 0,1 1-1,-1-1 1,4 7 0,-1-1 186,1-1 1,1 0 0,0 0-1,11 13 1,-15-19-140,0-1 0,1 0 0,-1 0 1,1-1-1,-1 1 0,1 0 0,0-1 1,-1 0-1,1 0 0,0 1 0,0-2 0,0 1 1,0 0-1,0 0 0,0-1 0,0 0 1,0 0-1,0 0 0,0 0 0,4 0 0,0-2 44,0 1-1,0-1 0,-1 0 0,1-1 0,-1 1 0,1-1 1,-1-1-1,10-6 0,4-4 196,20-20 1,-8 6-182,188-145-302,-212 161-232,-9 9 79,-6 5 28,-14 12 149,0 1-1,1 1 0,-28 28 0,39-35 146,1 0-1,1 0 1,-1 1 0,1 0 0,1 1-1,0 0 1,1-1 0,0 2 0,-6 19-1,10-28 82,0 1 0,1-1-1,-1 0 1,1 1-1,0-1 1,0 0-1,0 1 1,1-1-1,-1 0 1,1 1 0,-1-1-1,1 0 1,0 0-1,0 1 1,1-1-1,-1 0 1,3 4-1,-3-7-22,0 1-1,0 0 1,0 0-1,0-1 0,1 1 1,-1-1-1,0 1 1,0-1-1,0 0 0,1 1 1,-1-1-1,0 0 1,0 0-1,1 0 0,-1 0 1,0 0-1,0 0 1,1 0-1,-1 0 0,0 0 1,0-1-1,1 1 1,-1 0-1,0-1 0,0 1 1,0-1-1,0 1 1,2-2-1,2-1 87,0 1 0,-1-2 1,1 1-1,-1 0 0,6-6 0,3-4 138,0-2 1,21-31-1,-29 38-257,0 0-1,-1 0 1,0-1-1,0 1 1,-1-1-1,0 0 1,-1 0-1,2-12 1,2-20-2487,-1 174 1485,0 40 1058,-6-158-42,-7 121 318,5-111-214,-1 0 0,-1 0 0,-10 30 0,6-30-5,2-4 31,-10 22 1,14-38 32,0 1 0,0-1 0,0 0 0,-1 0 0,0 0 0,0 0 0,0-1 0,-8 7 0,11-10-138,0 0 1,0 0-1,0-1 0,-1 1 1,1 0-1,0-1 0,0 1 1,-1-1-1,1 1 0,-1-1 1,1 0-1,0 1 0,-1-1 1,1 0-1,-1 0 1,1 0-1,-1 0 0,1 0 1,-1-1-1,1 1 0,0 0 1,-3-1-1,0-1 9,0 0-1,0 0 1,1-1 0,-1 1-1,-5-5 1,5 3-31,3 2-32,-1 0-1,1 1 1,0-1 0,-1 0-1,1 0 1,0 0 0,0 0-1,0 0 1,1-1-1,-1 1 1,1 0 0,-1 0-1,1-1 1,-1 1 0,1 0-1,0-5 1,0 0-72,1 0 0,0 0 0,2-11 0,-2 13 34,1 1 0,0-1 0,0 1 0,0 0 1,1-1-1,0 1 0,-1 0 0,1 1 0,6-7 1,4-6-54,13-17-22,43-52 158,64-50 84,-31 33-82,-88 87 6,94-102 151,-89 91-201,-1 0 0,-1-1 0,-1-1 0,-2 0 0,16-43 1,39-155-370,-66 213 337,5-15-37,4-17-129,9-62 1,-15 67-310,-7 36 82,-2 9 226,-3 11 7,-33 178 171,-21 113 24,31-176 186,23-91-147,6-31 222,-2 1 1,1-1 0,-1 0 0,-5 16-1,22-49 1742,-6 7-1960,-1 0 0,15-18 0,1-3-30,-18 28-153,1-1 0,0 1-1,16-16 1,-23 26 114,1-1 0,-1 1 0,1-1 0,-1 1 0,1-1 0,0 1 0,-1 0 0,1-1 0,-1 1 0,1 0 0,0-1 0,-1 1 0,1 0-1,-1 0 1,1 0 0,0 0 0,-1 0 0,1-1 0,0 1 0,0 0 0,-1 0 0,1 1 0,0-1 0,-1 0 0,1 0 0,0 0 0,-1 0 0,1 1 0,-1-1 0,1 0 0,0 0 0,-1 1 0,1-1 0,-1 0 0,1 1 0,-1-1 0,2 1 0,1 3-78,0-1 1,0 0 0,-1 1 0,5 6 0,-1 0 31,14 16 88,-16-18-1,1-1 0,1 1 1,-1-1-1,1-1 0,1 1 0,-1-1 0,1 0 0,0-1 0,1 1 0,11 6 0,-12-10 45,0 1 1,-1-1-1,1-1 0,0 1 0,1-1 0,-1-1 0,0 1 0,0-1 0,0 0 0,0-1 1,0 1-1,1-1 0,-1-1 0,0 0 0,-1 0 0,9-3 0,5-4 126,0 0 0,-1-1 1,35-25-1,-47 29-182,0-1 1,0 1-1,-1-1 1,0 0 0,0-1-1,-1 1 1,0-1 0,0 0-1,-1-1 1,0 1-1,0-1 1,-1 0 0,4-16-1,-7 23-53,0 1 0,0-1-1,1 0 1,-1 1 0,0-1 0,0 0-1,-1 1 1,1-1 0,-1-2 0,1 4 29,0-1 0,0 1 1,0 0-1,0 0 1,-1-1-1,1 1 1,0 0-1,0-1 1,0 1-1,-1 0 1,1 0-1,0-1 0,0 1 1,-1 0-1,1 0 1,0 0-1,-1 0 1,1-1-1,0 1 1,-1 0-1,1 0 1,0 0-1,-1 0 0,1 0 1,0 0-1,-1 0 1,1 0-1,0 0 1,-1 0-1,1 0 1,0 0-1,-1 0 1,1 0-1,0 0 0,-1 0 1,1 0-1,0 0 1,-1 1-1,1-1 1,0 0-1,-1 0 1,1 0-1,0 0 1,0 1-1,-1-1 0,1 0 1,0 0-1,0 1 1,-1-1-1,1 1 1,-10 6-139,-1 1 1,2 1-1,-1 0 1,-11 14-1,18-19 153,-1 1 0,1-1 0,1 1 0,-1 0 0,1 0 0,0 0 1,0 0-1,0 0 0,1 0 0,-1 0 0,1 1 0,0-1 0,1 7 0,0-10 6,0 1 0,0-1 0,0 0 0,1 1 1,-1-1-1,1 0 0,0 0 0,0 0 0,0 0 0,0 0 1,0 0-1,0 0 0,0 0 0,1 0 0,-1 0 0,1 0 1,-1-1-1,1 1 0,-1-1 0,1 1 0,0-1 0,0 0 1,0 1-1,0-1 0,0 0 0,0 0 0,0-1 0,4 2 1,1 0 92,-1-1 1,1 1 0,0-1 0,0-1 0,-1 1 0,1-1 0,0 0 0,8-2 0,2-1 73,-1-1 0,0 0 0,27-12 1,43-27-145,-75 38-19,-9 3-47,0 1-1,1 0 0,-1 1 1,0-1-1,1 0 1,-1 1-1,1-1 0,-1 1 1,1 0-1,-1 0 1,1 0-1,-1 0 0,1 0 1,-1 0-1,1 1 1,-1-1-1,1 1 0,-1 0 1,5 1-1,-3 1-3,0-1 0,0 1 1,0-1-1,-1 1 0,1 0 0,-1 0 0,1 1 0,-1-1 0,0 1 0,3 5 0,12 13-75,0-1 0,2 0 0,0-2 0,27 21 0,-39-34-353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0:12.53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23 38 6560,'-18'-16'2976,"13"7"-2592,5 6-352,9 3-96,1-6-256,10 3 192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0:15.29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6 816 3968,'0'1'91,"-1"-1"0,1 0-1,-1 1 1,1 0 0,-1-1 0,1 1 0,0-1 0,-1 1 0,1-1-1,0 1 1,-1 0 0,1-1 0,0 1 0,0 0 0,-1-1 0,1 1-1,0 0 1,0 0 0,0 0 13,0-1-1,0 1 0,1-1 1,-1 0-1,0 1 0,0-1 1,0 1-1,1-1 0,-1 0 1,0 1-1,1-1 0,-1 0 1,0 1-1,0-1 0,1 0 1,-1 0-1,0 1 1,1-1-1,-1 0 0,1 0 1,-1 0-1,1 1 0,1-1 288,0 1-1,0-1 1,0 1-1,0-1 1,0 0-1,1 0 1,-1 0-1,0 0 1,0 0-1,0 0 0,2-1 1,4-2 75,0 0 1,-1 0 0,0-1-1,0 1 1,0-2-1,0 1 1,11-11-1,0 1 52,1-1-164,0-1-1,-1-1 1,0-1-1,26-36 1,-19 19 45,-2-1 0,18-39 1,-28 37-619,6 77-1621,-10-14 1881,-1 0 0,-1 1 0,-1 0 0,-2 0 0,2 51-1,-4-54 132,-2-1 0,0 0 0,-7 42 0,6-61-96,0 1 0,0 0 0,-1-1 0,-3 8 0,5-10-29,-1 0 0,1 0 0,-1 0 1,0 0-1,0 0 0,0 0 0,1 0 0,-1-1 0,0 1 0,0 0 1,0 0-1,0-1 0,-1 1 0,1 0 0,0-1 0,0 1 1,0-1-1,0 1 0,-2-1 0,0 0 39,0 0 1,1 0-1,-1 0 0,0 0 0,0-1 1,1 0-1,-1 1 0,0-1 0,1 0 1,-1 0-1,1 0 0,-1-1 0,1 1 1,-5-3-1,-3-4 91,-18-19-1,14 14-79,-36-38-1212,47 49 423,7 7 349,10 9 146,-10-11 230,0-1 0,0 1 0,1-1-1,-1 0 1,1 0 0,-1 0-1,1 0 1,-1-1 0,1 0 0,0 0-1,0 0 1,0-1 0,-1 1 0,1-1-1,0 0 1,0-1 0,0 1-1,0-1 1,-1 0 0,1 0 0,8-3-1,161-66 1321,-105 40-1266,-35 12-226,5-2 93,-35 19 2,-1-1-1,1 1 1,0 0-1,-1 1 1,1-1 0,0 1-1,-1-1 1,1 1-1,5 1 1,-7-1 20,-1 0-1,0 1 1,0-1-1,1 1 1,-1-1 0,0 1-1,0 0 1,0-1-1,0 1 1,0 0-1,0 0 1,0 0 0,0 0-1,0 0 1,0 0-1,0 0 1,0 0-1,0 0 1,-1 0 0,1 0-1,-1 0 1,1 1-1,-1-1 1,1 0 0,-1 0-1,0 1 1,1 1-1,0 4-1,0 0 0,0 1 0,-1 11 0,0-15 35,-4 72-54,-4 0-1,-18 82 1,18-117 133,-28 126 323,27-143 535,9-24-921,0 1 1,0-1-1,-1 0 1,1 0-1,0 0 0,0 0 1,0 0-1,0 0 0,0 0 1,0 1-1,0-1 0,0 0 1,0 0-1,0 0 0,0 0 1,-1 0-1,1 0 1,0 0-1,0 0 0,0 0 1,0 0-1,0 1 0,0-1 1,-1 0-1,1 0 0,0 0 1,0 0-1,0 0 0,0 0 1,0 0-1,0 0 1,-1 0-1,1 0 0,0 0 1,0 0-1,0 0 0,0 0 1,0 0-1,0 0 0,-1-1 1,-1-10 596,4-15-336,0 0 1,8-31-1,-1 10-164,0-15-36,24-84-1,-14 85-150,32-72 0,-36 99-88,3 0 0,0 1 0,34-44 1,-49 73 92,0 1 1,0-1 0,0 1 0,0 0 0,0 0-1,1 0 1,-1 1 0,9-5 0,-10 6 32,-1 0 0,1 1-1,0-1 1,0 1 0,0 0 0,-1-1 0,1 1 0,0 0 0,0 0 0,0 0 0,0 1-1,0-1 1,-1 0 0,1 1 0,0-1 0,0 1 0,0-1 0,-1 1 0,1 0 0,0 0-1,-1 0 1,1 0 0,-1 0 0,2 1 0,1 1 1,-1 1 0,0-1 0,0 1 0,0-1 0,-1 1 0,1 0 0,-1 0 0,0 0 0,0 0 0,0 1 0,0-1 0,-1 0 0,0 1 0,0-1 0,0 1 1,-1-1-1,1 7 0,0-1 29,-1 1 1,-1-1-1,0 0 1,0 1-1,-1-1 1,-5 17-1,6-22 40,-1 0 0,0 0-1,-1 0 1,1 0 0,-1-1-1,0 1 1,0-1 0,0 1-1,-1-1 1,0 0 0,-4 4-1,6-7-7,-1 0 0,0 1 0,0-1 0,1 0 0,-1 0 0,0-1 0,0 1 0,0 0 0,0-1 0,0 0 0,0 0 0,0 0 0,0 0 0,0 0 0,0-1 0,0 1 0,0-1 0,-4-1 0,-20-2-97,30 7-490,7 4 402,15 5 100,-15-10 66,0-1-1,0-1 1,0 1-1,0-1 1,0-1-1,0 0 1,-1 0-1,14-5 1,9-3 245,33-14-1,-6 0 43,-2-2-1,77-46 0,-124 64-278,0 0-1,-1 0 1,0 0 0,13-15 0,-18 19-20,-2-1 1,1 0-1,0 0 1,-1 0-1,1 0 1,-1 0-1,0 0 1,0 0-1,-1-1 1,0 1-1,1 0 1,-1-1 0,-1 0-1,2-6 1,-2 10-19,0 0-1,-1 0 1,1 1 0,0-1 0,0 0 0,0 0 0,0 1 0,-1-1 0,1 0 0,0 0 0,-1 1 0,1-1 0,-1 0-1,1 0 1,-1 1 0,1-1 0,-1 1 0,1-1 0,-1 0 0,1 1 0,-1-1 0,0 1 0,1 0 0,-1-1 0,0 1-1,0-1 1,1 1 0,-1 0 0,0 0 0,0-1 0,1 1 0,-1 0 0,0 0 0,-1 0 0,-1 0-45,0-1 1,0 1 0,0 0-1,0 1 1,0-1-1,0 0 1,-4 2 0,0 0-32,0 1 0,0 0 0,0 1-1,0-1 1,0 1 0,-10 9 0,-33 33-223,44-40 286,1-1-9,-1 1 0,1-1-1,0 1 1,1 1 0,0-1 0,0 1 0,-6 12 0,9-16 32,0 1 0,0-1 0,0 0 0,1 1 0,-1-1 0,1 1 0,0-1 0,0 0 0,0 1 0,0-1 0,1 1 0,-1-1 0,1 0 0,0 1 0,0-1 0,0 0 0,1 0 0,-1 0 0,1 0 0,1 3 0,1 0 31,1 0-1,-1-1 1,1 0 0,0 0 0,0 0 0,0-1 0,1 1 0,11 5 0,-6-4 65,0 0 0,0-1 1,0-1-1,16 4 1,-18-6-31,-1-1 0,0 0 1,0-1-1,1 0 0,-1 0 1,0 0-1,0-1 1,0-1-1,1 1 0,-1-1 1,14-6-1,-4 1 25,-1-2 0,1 0 0,-2 0 0,19-15 1,-24 17-49,0-2 1,-1 1-1,0-2 1,0 1 0,-1-1-1,14-20 1,-15 17-65,-6 11 40,0 0 0,0-1 0,0 1 0,-1-1 0,1 0 0,-1 1 0,0-1 0,0 0 1,0 0-1,0 0 0,0 0 0,0 0 0,-1 0 0,0 0 0,1 0 0,-1 0 0,0 0 0,-1-4 0,1 7-31,0-1 0,0 1 0,-1 0-1,1-1 1,0 1 0,0-1 0,0 1-1,-1-1 1,1 1 0,0 0 0,-1-1-1,1 1 1,0 0 0,-1-1 0,1 1 0,-1 0-1,1-1 1,0 1 0,-1 0 0,1 0-1,-1 0 1,1-1 0,-1 1 0,1 0-1,-1 0 1,1 0 0,-1 0 0,1 0 0,-1 0-1,1 0 1,0 0 0,-1 0 0,1 0-1,-1 0 1,1 0 0,-1 0 0,1 0-1,-1 0 1,1 1 0,-1-1 0,1 0 0,-1 0-1,1 1 1,-1-1 0,-22 14-598,17-10 588,1 1 0,-1 0 0,1 0 0,0 0 0,0 0 0,0 1 0,1 0 0,-1 0 0,2 0 0,-1 0 0,1 1 0,0 0 0,0-1 0,0 1 0,-1 8 0,4-13 30,0-1-1,-1 1 1,1-1-1,0 1 0,0-1 1,0 1-1,0 0 1,1-1-1,-1 1 1,0-1-1,1 1 0,-1-1 1,1 1-1,-1-1 1,1 0-1,0 1 1,-1-1-1,1 0 0,0 1 1,0-1-1,0 0 1,0 0-1,0 0 1,0 0-1,0 0 0,1 0 1,-1 0-1,0 0 1,1 0-1,-1-1 1,0 1-1,1 0 0,-1-1 1,1 1-1,-1-1 1,1 0-1,2 1 1,4 0 32,1 0 0,0 0 0,-1-1 0,1 0 0,11-2 0,19-3 180,64-20 0,-47 10-141,-44 12-67,229-63 234,-230 63-237,0-1-1,-1 0 1,0-1-1,1 0 1,8-7-1,-88 39-644,28-7 368,-63 42 0,99-59 278,1 1 0,-1 0 0,1 0 0,-1 0 0,1 0 0,1 1 0,-1 0 0,1-1 0,-1 1 0,-3 9 0,6-12-2,0 0-1,1 0 1,-1 0-1,1 0 1,-1 0-1,1 0 1,0 0-1,-1 0 1,1 0-1,0 0 1,0 1-1,1-1 1,-1 0-1,0 0 1,1 0-1,-1 0 1,1 0-1,0 0 1,-1 0-1,1 0 1,0-1-1,0 1 0,1 0 1,-1 0-1,0-1 1,0 1-1,1-1 1,-1 1-1,1-1 1,-1 1-1,1-1 1,2 2-1,-1-1 22,0-1 0,1 1 0,-1 0 0,0-1 0,0 0 0,1 0 0,-1 0 0,1 0 0,-1 0 0,1-1 0,-1 1 1,6-1-1,-2-1 33,-1 1 0,0-1 1,1-1-1,-1 1 1,0-1-1,8-3 1,3-3 110,-1-1 1,0-1 0,27-20 0,-32 21-131,1-2 0,-1 0 0,-1 0 1,0-1-1,0 0 0,-1-1 1,-1 0-1,0 0 0,-1-1 0,10-27 1,-4 7-24,-1-2 0,-3 0 0,0 0 0,4-55 0,-8 35-80,-2-1 0,-7-101 0,3 153-17,1 0 1,-1 0-1,-1-1 1,1 1-1,-1 0 1,0 0-1,0 0 1,-3-5-1,4 9 55,0 0 0,1 0 0,-1 0-1,0 1 1,1-1 0,-1 0-1,0 0 1,0 1 0,0-1 0,0 0-1,0 1 1,0-1 0,0 1-1,0-1 1,0 1 0,0-1 0,0 1-1,-2 0 1,1 0-3,1 0 0,-1 0 0,1 0 0,-1 1 0,1-1 1,-1 1-1,0-1 0,1 1 0,0 0 0,-1-1 0,1 1 0,-1 0 0,1 0 0,0 0 0,0 0 0,-1 0 1,0 2-1,-6 5-69,1 1 0,1 0 0,-1 0 0,2 0 0,-1 1 0,-4 11 0,0 4-52,-12 38-1,15-36 130,1 1 1,1-1-1,2 1 1,1 1-1,1-1 0,1 0 1,8 56-1,-1-47-2,1-1 0,2 1 0,2-2-1,1 0 1,27 51 0,-12-34-276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0:17.65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195 568 3136,'4'-8'867,"6"-5"3940,-9 13-4763,-1-1 0,0 1 0,0 0-1,0 0 1,1 0 0,-1 0 0,0 0-1,0 0 1,0-1 0,1 1 0,-1 0-1,0 0 1,0 0 0,0-1 0,0 1-1,0 0 1,1 0 0,-1 0 0,0-1-1,0 1 1,0 0 0,0 0-1,0 0 1,0-1 0,0 1 0,0 0-1,0 0 1,0-1 0,0 1 0,0 0-1,0 0 1,0-1 0,0 1 0,0 0-1,0 0 1,0-1 0,0 1 0,0 0-1,-1 0 1,1 0 0,0-1 0,0 1-1,0 0 1,0 0 0,0 0 0,-1-1-1,1 1 1,-10-4 752,4 5-628,1 0 0,-1 1 0,1 0 0,-1 0 0,1 0 0,0 1 0,-8 5-1,8-5-43,-10 6 93,1 2 0,0 0 0,-19 19 0,13-12-184,15-13-13,-1 0-1,1 1 0,1-1 1,-1 1-1,1 0 1,0 1-1,-4 8 1,6-13 60,1 1 1,0-1-1,0 1 1,1 0 0,-1-1-1,0 1 1,1 0 0,0 0-1,-1-1 1,1 1 0,1 0-1,-1 0 1,0 0-1,0-1 1,1 1 0,0 0-1,-1-1 1,1 1 0,0 0-1,0-1 1,1 1 0,-1-1-1,2 3 1,-2-3-10,0-1 0,0 0 1,0 0-1,1 0 0,-1 0 0,0 1 0,0-2 1,1 1-1,-1 0 0,0 0 0,1 0 1,-1-1-1,1 1 0,-1 0 0,1-1 0,-1 1 1,1-1-1,1 0 0,0 0 34,0 0 1,-1 0-1,1 0 0,0 0 0,-1-1 0,1 0 1,-1 1-1,1-1 0,-1 0 0,4-2 1,0 0 55,0-1 1,0 0-1,0 0 1,0-1-1,-1 0 0,1 0 1,6-8-1,-4 0-76,1 0-1,-2 0 0,0-1 0,10-28 1,-17 41-117,1 0 0,-1 0 0,1-1 0,-1 1 0,1 0 0,-1-1 0,0 1 0,0 0 0,0-1 0,0 1 0,0 0 0,0-1 0,0 1 0,0 0 0,0 0 0,-1-1 0,1 1 0,0 0 0,-1-1 0,1 1 0,-2-2 0,1 5-173,0-1 0,0 1 0,1 0 1,-1 0-1,1 0 0,-1 0 0,1 0 0,0 0 1,-1 0-1,1 3 0,-1 38 404,1-34-179,1-3 51,-1 0 0,1 0 0,0 0 0,0 0 1,3 7-1,-3-12-25,-1 0 0,0 0 0,1 0 1,-1 0-1,1 0 0,0 0 0,-1-1 1,1 1-1,-1 0 0,1 0 1,0-1-1,0 1 0,0 0 0,-1-1 1,1 1-1,0-1 0,0 1 0,0-1 1,0 1-1,0-1 0,0 0 1,0 1-1,0-1 0,0 0 0,0 0 1,0 0-1,0 0 0,0 0 0,0 0 1,0 0-1,0 0 0,0 0 0,0 0 1,0-1-1,0 1 0,0 0 1,0-1-1,1 0 0,13-5 433,-1-1 0,16-10 0,10-6-188,129-63-542,-158 81 135,0 1 0,1 0 0,-1 1-1,15-3 1,-25 6 93,1-1 1,-1 1-1,0 0 0,0 0 0,0 0 1,1 0-1,-1 0 0,0 0 0,0 0 1,1 0-1,-1 1 0,0-1 0,0 0 0,0 1 1,1-1-1,-1 1 0,0-1 0,0 1 1,0 0-1,0-1 0,0 1 0,0 0 1,0 0-1,0 0 0,0 0 0,-1 0 1,1 0-1,0 0 0,0 0 0,-1 0 1,1 0-1,-1 0 0,1 0 0,-1 0 1,1 0-1,-1 3 0,1 0 36,0 0 1,-1 0-1,0 0 0,0 0 0,0 0 1,-1 0-1,1 1 0,-1-1 0,-2 7 1,-25 82 306,28-93-304,0 1 1,0-1 0,0 0-1,-1 1 1,1-1 0,0 0 0,0 1-1,0-1 1,0 0 0,0 1-1,0-1 1,0 0 0,0 1-1,0-1 1,0 0 0,0 1-1,0-1 1,0 0 0,0 1-1,0-1 1,0 1 0,0-1 0,0 0-1,0 1 1,0-1 0,1 0-1,-1 0 1,0 1 0,0-1-1,0 0 1,1 1 0,-1-1-1,0 0 1,0 0 0,1 1 0,-1-1-1,0 0 1,1 0 0,-1 0-1,0 1 1,0-1 0,1 0-1,-1 0 1,0 0 0,1 0-1,-1 0 1,1 0 0,-1 0-1,0 0 1,1 0 0,-1 0 0,0 0-1,1 0 1,-1 0 0,0 0-1,1 0 1,-1 0 0,22-9 807,85-49-291,-9 3-666,-95 54 68,-1 0 0,0 0 0,1 0 0,-1 0 0,1 1 0,-1-1 0,1 1 0,-1-1 0,4 1 0,-5 0 41,-1 0 0,1 0 0,0 0 1,0 0-1,0 0 0,0 0 0,-1 1 0,1-1 1,0 0-1,0 0 0,-1 1 0,1-1 1,0 1-1,0-1 0,-1 0 0,1 1 1,0 0-1,-1-1 0,1 1 0,-1-1 1,1 1-1,-1 0 0,1-1 0,-1 1 1,1 0-1,-1-1 0,0 1 0,1 0 1,-1 0-1,1 1 0,1 11-6,-1-6 17,1 0 0,-1-1 0,5 12 0,-5-17 40,-1 0-1,1 0 1,-1 0-1,1 1 1,0-1-1,-1 0 1,1 0 0,0 0-1,0 0 1,0 0-1,0-1 1,0 1-1,0 0 1,0 0-1,0-1 1,0 1-1,0 0 1,0-1-1,0 1 1,0-1-1,1 1 1,-1-1-1,0 0 1,0 0 0,3 1-1,9-3 153,0 0 0,0 0-1,-1-1 1,1-1 0,19-8 0,-11 4-127,153-61 218,-160 63-246,102-49-942,-237 125 128,98-54 758,0 1 1,-40 38-1,57-48 19,0-1 0,0 1 1,-6 11-1,11-17 18,0 1 1,0 0 0,0-1 0,0 1-1,0 0 1,1-1 0,-1 1-1,1 0 1,-1 0 0,1 0 0,0 0-1,0-1 1,-1 1 0,1 0 0,1 0-1,-1 0 1,0 0 0,0 0-1,1-1 1,-1 1 0,2 3 0,-1-3 13,0-1 0,0 0-1,1 0 1,-1 1 0,0-1 0,0 0 0,1 0 0,-1 0 0,1 0 0,-1-1 0,1 1 0,-1 0 0,1-1 0,0 1-1,-1-1 1,1 1 0,0-1 0,-1 0 0,1 0 0,0 0 0,-1 0 0,1 0 0,0 0 0,0 0 0,-1 0 0,1-1 0,2 0-1,6-1 148,1-1 0,19-8 0,-27 10-137,15-6 59,0 0 0,-1-2 0,0 0 1,0-1-1,-1 0 0,0-2 0,-1 1 1,-1-2-1,1 0 0,19-26 0,-19 17-81,0-1 0,-2-1-1,-1 0 1,-1 0 0,11-34-1,29-132-14,-51 189 8,3-14-1,41-198-318,-43 208 152,-1 0 0,1 0 0,-1 0 0,0 0 0,-1-9 0,-1 13-318,-1 4 323,-2 8 25,0 7 79,1 0 0,0 0 0,2 0 0,-1 28 0,2-21 33,0 142-61,3-136 57,2 0 0,1-1 0,14 45-1,24 41 158,-21-67-2592,-8-19 896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0:18.33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1 102 7232,'3'2'8407,"21"8"-6660,-20-9-1568,6 1 120,-1 0 0,1-1 1,13 0-1,535-37 3707,-383 20-3484,-6 3-179,222-23 205,-377 34-1453,0-1 1,17-6-1,-17 5-2627,0 3 413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5:48.84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41 116 2560,'0'0'832,"-1"0"-517,-5 2-292,6-2 40,0 0 0,0 0 0,0 0 0,-1 0 0,1 0 0,0 0 0,0 0 1,0 0-1,0 0 0,-1 0 0,1 0 0,0 0 0,0 0 0,0 0 0,0 1 1,0-1-1,-1 0 0,1 0 0,0 0 0,0 0 0,0 0 0,0 0 0,0 1 1,0-1-1,0 0 0,0 0 0,-1 0 0,1 0 0,0 1 0,0-1 0,0 0 0,0 0 1,0 0-1,0 1 0,0-1 0,0 0 0,0 0 0,0 0 0,0 0 0,0 1 1,0-1-1,0 0 0,0 0 0,1 0 0,-1 0 0,0 1 0,0-1-39,-1 2 526,1 0 0,-1 0 0,1 0 0,-1 1-1,0-1 1,0 0 0,0-1 0,0 1 0,0 0 0,-1 0 0,1 0 0,-3 2 0,-11 10 7160,17-20-6500,-1 4-1157,-1-1 0,1 1 0,0 0 1,1 0-1,-1 0 0,0 0 0,0 0 1,4-3-1,1-4 54,0 0-76,0 0 0,1 1-1,0 0 1,0 0 0,1 1-1,0 0 1,0 0-1,1 1 1,16-9 0,-11 7-44,0 2 1,0 0-1,1 0 1,-1 1-1,1 1 0,16-3 1,-23 6-25,0 0 0,1 1 0,-1 0 0,13 1 0,-19-1 32,0 0-1,1 1 1,-1-1-1,1 1 1,-1 0 0,0-1-1,0 1 1,1 0-1,-1 0 1,0 1 0,0-1-1,0 0 1,0 1-1,0-1 1,0 1-1,-1-1 1,1 1 0,0 0-1,-1 0 1,2 3-1,0 2 10,-1 0 0,-1 0 0,1 0-1,-1 1 1,0-1 0,-1 1 0,0-1-1,0 0 1,-2 9 0,2-1 17,-15 130 212,7-86-141,0 60-1,9-111-83,-1 1 1,1 0-1,0-1 1,1 1-1,0-1 0,0 1 1,1-1-1,0 0 1,1 0-1,0 0 0,0 0 1,0-1-1,1 0 1,10 12-1,-11-14 77,1 0 1,0-1-1,1 1 1,-1-1-1,1 0 1,-1-1-1,1 1 0,0-1 1,1 0-1,-1 0 1,0-1-1,1 0 1,0 0-1,-1-1 0,1 0 1,0 0-1,0 0 1,-1-1-1,10 0 1,-8-2 27,0 0 0,0 0 1,0 0-1,-1-1 0,1 0 1,-1 0-1,1-1 0,-1 0 1,0-1-1,11-9 0,-13 11-79,4-4-17,0-1 1,0 0 0,-1 0 0,0-1-1,0 0 1,-1 0 0,0-1 0,-1 0 0,0 0-1,0-1 1,5-16 0,4-15 37,-2-1 0,13-78 0,-24 109-76,1-1 0,0 1-1,1 0 1,0 0 0,12-22-1,-12 27 33,1 0-1,0-1 1,0 2 0,0-1-1,1 0 1,0 1-1,0 0 1,1 1 0,0-1-1,0 1 1,0 1-1,0-1 1,1 1 0,0 0-1,8-2 1,-2 1 12,0 1 0,1 0 1,-1 1-1,1 1 0,-1 0 0,1 1 0,0 1 1,15 1-1,-23 0 43,1 0 1,-1 1-1,1 0 1,-1 1-1,8 3 1,19 6-1954,-10-9-4502,-15-2 2144,0 3 1397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0:20.87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14 807 3968,'-9'6'959,"5"0"3431,14-21 143,5-16-3207,-7 15-838,28-58-55,-3-1 1,38-129 0,-32 43-367,-32 123-61,-2-1 0,1-52 0,-6 82-64,0 1 0,-1-1 0,-2-11 1,3 19 20,-1 0 0,1-1 0,0 1 0,0 0 0,-1-1 0,1 1 0,-1 0 0,1 0 0,-1-1 1,1 1-1,-1 0 0,0 0 0,0 0 0,1 0 0,-1 0 0,0 0 0,0 0 0,0 0 0,0 0 1,0 1-1,0-1 0,-1 0 0,1 0 0,0 1 0,0-1 0,0 1 0,-1-1 0,1 1 0,-2-1 1,3 1 13,-1 1 0,1-1 0,-1 0 1,1 0-1,-1 0 0,1 0 0,-1 0 1,1 1-1,-1-1 0,1 0 0,-1 0 1,1 1-1,0-1 0,-1 0 0,1 1 1,-1-1-1,1 0 0,-1 2 1,-2 2-60,-1 0 0,1 0 1,0 1-1,1-1 1,-1 1-1,1 0 0,0 0 1,0 0-1,-1 6 1,-8 27-26,1 0 0,-3 41 0,-5 83 469,15-132-243,0 7 135,1 0 0,1 1 1,3-1-1,1 1 1,1-1-1,17 63 1,-19-94-148,1 1 1,-1-1 0,1 1-1,0-1 1,7 9-1,-8-12-33,0 0 0,0-1 0,0 1 0,1-1 0,-1 1-1,1-1 1,0 0 0,-1 0 0,1 0 0,0 0-1,0-1 1,6 3 0,-1-2 82,-1-1-1,1 0 1,-1 0-1,1-1 1,-1 0-1,1 0 1,-1-1-1,1 1 1,-1-2-1,9-1 1,7-4 263,41-17 0,-33 12-243,0-2 0,-1-2 0,43-29 0,-62 37-130,-2 2-78,-1 0 1,0-1-1,-1 1 1,1-2-1,7-9 0,-14 17-1,-1-1-1,1 1 0,-1-1 1,0 1-1,1-1 0,-1 1 0,0-1 1,1 0-1,-1 1 0,0-1 1,0 1-1,0-1 0,1 0 1,-1 1-1,0-1 0,0 0 1,0 1-1,0-1 0,0 1 0,0-2 1,-1 2 5,1-1 1,0 1 0,-1 0 0,1 0-1,0 0 1,-1-1 0,1 1-1,0 0 1,-1 0 0,1 0 0,0 0-1,-1 0 1,1 0 0,-1 0-1,1 0 1,0 0 0,-1 0 0,1 0-1,0 0 1,-1 0 0,1 0-1,-1 0 1,0 0 0,-3 1-74,-1 1 0,1-1 0,0 1 1,-7 3-1,4-1 67,0 1-1,0 0 1,0 0 0,0 1 0,1 0 0,0 0-1,0 0 1,1 1 0,0 0 0,-9 14 0,13-18 59,-1 0 1,1-1 0,0 1 0,0 0 0,0 0-1,0 0 1,0 0 0,0 0 0,1 1 0,0-1-1,-1 0 1,1 0 0,1 0 0,-1 0 0,0 0 0,1 0-1,-1 1 1,1-1 0,0 0 0,0 0 0,0 0-1,0-1 1,1 1 0,-1 0 0,1 0 0,0-1-1,0 1 1,0-1 0,0 1 0,0-1 0,0 0-1,1 0 1,2 2 0,-2-2 51,0-1 0,-1 1 0,1-1 1,0 0-1,0 0 0,0 0 0,0 0 0,0 0 0,0-1 0,0 0 1,0 1-1,0-1 0,0 0 0,0 0 0,0-1 0,1 1 0,-1-1 1,0 0-1,0 1 0,0-1 0,-1 0 0,1-1 0,0 1 0,0 0 1,-1-1-1,1 0 0,3-2 0,3-3 92,0 0-1,-1-1 1,0 0-1,12-15 1,-18 21-162,0-1 1,-1 0-1,1 0 1,-1 0 0,1 0-1,-1 0 1,0-1 0,0 1-1,0 0 1,0 0-1,-1-1 1,1 1 0,-1 0-1,0-1 1,0 1 0,0-1-1,-1 1 1,1 0-1,-1-1 1,-1-5 0,0 6-36,1-1 1,-1 0 0,0 1 0,0-1 0,0 1 0,0 0-1,-1 0 1,1 0 0,-1 0 0,0 0 0,0 0-1,0 1 1,0-1 0,0 1 0,0 0 0,-5-2-1,3 2-36,0 0 0,0 0 0,0 0 0,-1 1 0,1 0 0,0 0-1,-1 1 1,1-1 0,-1 1 0,1 0 0,-8 1 0,-5 1-69,11-1 77,-1 0 0,1 0 1,0 0-1,0 1 0,-1 0 1,-10 5-1,6-3 28,10-3 14,0-1 1,1 1-1,-1-1 0,1 1 0,-1-1 1,1 1-1,-1 0 0,1 0 0,-1 0 1,1 0-1,0 0 0,-1 0 1,1 0-1,0 0 0,0 0 0,-2 2 1,3-2 12,0-1 0,0 0 0,0 1 0,0-1 1,0 0-1,0 1 0,0-1 0,0 0 0,0 0 0,0 1 1,1-1-1,-1 0 0,0 1 0,0-1 0,0 0 0,0 0 1,0 1-1,0-1 0,1 0 0,-1 0 0,0 1 1,0-1-1,0 0 0,1 0 0,-1 0 0,0 0 0,0 1 1,1-1-1,-1 0 0,0 0 0,0 0 0,1 0 0,-1 0 1,0 1-1,1-1 0,13 4 72,-9-3-32,10 2 94,0-1 1,0 0 0,0-1 0,0 0 0,1-1-1,-1-1 1,0-1 0,24-4 0,-11-1 7,0-2 1,-1 0 0,41-20-1,-49 19-85,18-14-1,-25 16-48,0 1 0,0 0 0,23-10 0,-35 19-61,0 0 1,0 0-1,0-1 0,0 1 1,0 0-1,0 0 1,-1 0-1,1 0 0,-1 0 1,1 0-1,-3 2 0,-10 34-6,5-20 63,0 1-1,1-1 1,1 1 0,1 0-1,-3 24 1,6-4 53,3-23 277,6-22 162,1-1-1,10-11 0,119-136 13,-112 128-1078,-25 26 560,0 0 0,0 0 0,0 0 0,0 0 0,0 0 0,0 0 0,1-1 0,-1 1-1,0 0 1,0 0 0,0 0 0,0 0 0,1 0 0,-1 0 0,0 0 0,0 0 0,0 0 0,0 0 0,1 0 0,-1 0 0,0 0 0,0 0 0,0 0 0,0 0 0,1 0 0,-1 0-1,0 0 1,0 0 0,0 1 0,0-1 0,0 0 0,1 0 0,-1 0 0,0 0 0,0 0 0,0 0 0,6 8-197,1 9 7,-7-16 187,5 12-17,0 0-1,1 0 1,0 0-1,10 14 1,-15-25 55,1 1 0,0 0 0,0-1 0,0 0 0,0 1 0,1-1 0,-1 0 0,1 0 0,-1 0 0,1 0 0,0-1 0,-1 1 0,1-1 0,0 1 0,0-1 0,0 0 0,0 0 0,1 0 0,-1-1 0,0 1 0,0-1 0,0 0 0,0 0 0,6 0 0,-1-2 70,0 0 0,-1 0-1,0-1 1,0 0 0,1 0 0,-2-1 0,1 0 0,7-5 0,47-40 201,-59 47-283,8-8-8,0-1 0,15-22 0,7-8-326,-26 34 343,2-2-461,-7 9 427,-1 0 0,0 0-1,1 0 1,-1 0 0,1 0-1,-1 0 1,0 0 0,1 0-1,-1 0 1,1 0 0,-1 1 0,0-1-1,1 0 1,-1 0 0,0 0-1,1 1 1,-1-1 0,0 0-1,1 0 1,-1 1 0,0-1-1,0 0 1,1 1 0,-1-1-1,0 0 1,0 1 0,0-1-1,1 0 1,-1 1 0,0 0-1,4 5-79,4 8 7,1 0-1,0 0 1,17 17-1,-24-28 107,1 0 0,0-1 0,0 1 1,0-1-1,0 0 0,0 1 0,0-2 0,1 1 0,-1 0 1,1-1-1,-1 1 0,1-1 0,0 0 0,-1 0 0,1 0 1,0-1-1,0 1 0,0-1 0,-1 0 0,7-1 0,-4 1 33,0-1-1,-1 0 1,1-1-1,-1 0 1,1 1-1,-1-1 0,0-1 1,0 1-1,0-1 1,0 0-1,0 0 1,-1-1-1,1 1 0,-1-1 1,0 0-1,0 0 1,4-5-1,-3 0-14,0 0-1,0 0 0,-1 0 1,0 0-1,-1-1 0,1 0 1,-2 1-1,0-1 0,2-17 1,-4 26-53,0 0 0,0 0 0,0-1 0,0 1 0,0 0 0,0 0 0,0 0 0,0 0 0,-1 0 0,1 0 0,-1 0 0,1 0 0,0 0-1,-1 0 1,0 0 0,1 0 0,-1 0 0,-1-1 0,2 2-12,-1-1-1,1 1 1,-1 0-1,0-1 1,1 1-1,-1 0 1,0 0-1,1 0 1,-1-1-1,0 1 1,1 0-1,-1 0 1,0 0-1,0 0 1,1 0-1,-1 1 1,0-1-1,1 0 0,-1 0 1,0 0-1,0 1 1,-2 0-37,-1 1 0,1 0 0,0 0 0,0 0 0,0 0 0,0 1 0,1-1 0,-1 1 0,-2 3 0,-2 4 26,0 0 0,1 0 1,0 1-1,1 0 0,1 0 0,0 1 1,0-1-1,1 1 0,0 0 1,1 0-1,0 0 0,1 12 0,1-21 44,0 1 0,1-1 0,-1 0-1,1 1 1,0-1 0,0 0 0,3 5 0,-4-6 15,1-1 0,0 1 0,-1-1 0,1 1 0,0-1 0,0 0 1,0 1-1,0-1 0,1 0 0,-1 0 0,0 0 0,0 0 0,1 0 0,-1 0 1,0 0-1,1 0 0,1 0 0,3 0 64,0-1 1,0-1-1,0 1 0,0-1 1,8-2-1,22-7 68,0-2-1,-1-1 1,46-24 0,-35 15-49,9-7-63,6-3-216,-52 28 86,-1 1 1,1 0-1,0 0 0,0 1 0,10-2 0,-16 4 56,0 0 0,0 0 0,0 0 0,1 0 1,-1 0-1,0 0 0,0 1 0,0 0 0,0-1 0,0 1 0,0 0 0,0 1 1,-1-1-1,1 0 0,0 1 0,0-1 0,3 4 0,0 1 34,0 1 0,-1-1 0,0 1 0,9 13 0,-10-12 44,1-1 0,0 0 0,0 0-1,13 12 1,-9-11 122,0-1-1,0-1 0,13 8 1,-18-12-98,1 0 0,0 0 0,0 0 0,-1-1 0,1 0 0,0 0-1,0 0 1,0 0 0,0-1 0,7 0 0,9-3-186,-1 0 0,1-1-1,33-13 1,-16 4-374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0:25.40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9 552 4736,'-9'9'7877,"10"-11"-6901,20-21 1449,0 1-1837,62-70 601,-72 76-1072,11-13-73,-20 27-64,-1 1 0,0-1 0,1 1 1,-1 0-1,1-1 0,-1 1 0,1 0 0,0 0 0,-1 0 1,1 0-1,0 0 0,0 1 0,2-2 0,-3 2 2,0 0 0,0 0-1,0 0 1,0 0 0,-1 0-1,1 1 1,0-1 0,0 0-1,0 0 1,0 1 0,-1-1-1,1 0 1,0 1 0,0-1 0,-1 1-1,1-1 1,0 1 0,-1-1-1,1 1 1,0 0 0,-1-1-1,1 1 1,-1 0 0,1-1-1,-1 1 1,0 0 0,1 0 0,-1-1-1,1 1 1,-1 0 0,0 0-1,0 0 1,0-1 0,1 1-1,-1 0 1,0 0 0,0 0-1,0 1 1,0 6 34,0 0 0,0 0 0,-1 10 0,0-11 31,-5 71 145,4 1 0,9 94 0,-7-172-191,9 61 269,-8-56-148,0-1-1,1 1 1,-1 0-1,1-1 1,1 1-1,-1-1 1,6 10-1,-7-15-90,-1 1 0,1 0 0,-1-1-1,1 1 1,-1-1 0,1 1 0,-1-1 0,1 1 0,-1-1-1,1 1 1,0-1 0,-1 1 0,1-1 0,0 0 0,-1 1-1,1-1 1,0 0 0,0 0 0,-1 0 0,1 1 0,0-1-1,0 0 1,-1 0 0,1 0 0,0 0 0,0 0 0,-1 0-1,1-1 1,0 1 0,0 0 0,-1 0 0,1-1 0,0 1-1,0 0 1,-1 0 0,1-1 0,-1 1 0,2-1 0,0-1 24,0 0 0,1-1 0,-1 1 0,-1 0 1,1-1-1,0 1 0,0-1 0,-1 1 0,2-5 1,8-22 299,8-40-1,-11 42-258,-2 4-42,32-126-12,-35 127-152,0-1 0,-1-44 0,-2 60 13,0 6 54,0 1-1,0-1 1,0 0-1,0 0 1,0 1 0,0-1-1,0 0 1,0 1-1,1-1 1,-1 0-1,0 1 1,0-1-1,1 0 1,-1 1-1,0-1 1,1 0-1,0 0 1,-1 1 25,0 0 1,1 0-1,-1-1 0,1 1 1,-1 0-1,0 0 0,1 0 1,-1 0-1,1 0 0,-1 0 1,0 0-1,1 0 0,-1-1 1,1 2-1,-1-1 1,0 0-1,1 0 0,-1 0 1,1 0-1,-1 0 0,1 0 1,3 2-7,0 0 0,0 0 0,-1 0 1,7 5-1,-1 0 33,1-2-1,0 0 0,0 0 0,0-1 0,1 0-1,0-1 1,-1-1 0,1 1 0,13 0-1,1-1 95,1-1-1,35-4 0,-31 1 145,42-10 0,-59 9-149,0-1 1,-1 0-1,1-1 1,-1-1-1,19-10 1,-11 5-118,-13 7 8,-1 1 0,0-2 0,1 1 0,5-6 0,-34 74-1097,15-42 1141,2 0 1,1 1-1,1-1 0,0 1 1,2-1-1,0 1 1,2 0-1,1-1 0,0 1 1,2-1-1,0 1 1,11 30-1,-14-52-8,-1 0-1,0 0 1,1 0 0,-1 0 0,0 0-1,1-1 1,-1 1 0,1 0-1,0 0 1,-1 0 0,1 0-1,0-1 1,-1 1 0,1 0 0,0 0-1,0-1 1,0 1 0,-1-1-1,1 1 1,0-1 0,0 1-1,0-1 1,0 0 0,0 1 0,0-1-1,0 0 1,0 0 0,0 1-1,0-1 1,0 0 0,0 0 0,0 0-1,0 0 1,0-1 0,0 1-1,0 0 1,0 0 0,0-1-1,0 1 1,0 0 0,0-1 0,0 1-1,0-1 1,2-1 0,4-6 135,1-1 1,-1 0 0,-1 0-1,1 0 1,8-20 0,-9 18-110,23-41 101,58-100 140,-68 123-378,1 1 0,46-50 0,-64 76 31,0 1 0,0-1 1,-1 1-1,1-1 0,0 1 0,1 0 0,-1-1 1,0 1-1,0 0 0,0 1 0,1-1 1,3-1-1,-5 2 35,0 0 0,0 0 0,0 0 1,0 0-1,0 0 0,0 0 0,0 0 0,0 1 1,0-1-1,0 0 0,0 1 0,0-1 0,0 0 1,0 1-1,0-1 0,0 1 0,-1 0 0,1-1 1,0 1-1,0 0 0,0-1 0,-1 1 0,1 0 1,0 0-1,-1 0 0,1 0 0,-1-1 0,1 1 0,0 2 1,0 1-13,1 0 1,-1 1 0,1-1-1,-1 1 1,-1 0-1,1-1 1,-1 10 0,-4 35 65,3-36-37,-6 46 84,-25 97 0,29-146 84,-1 1-1,-8 15 1,12-24-137,-1-1-1,1 0 1,-1 0 0,0 1-1,1-1 1,-1 0 0,0 0-1,0 0 1,1 0 0,-1 0-1,0 0 1,0 0 0,0 0-1,0 0 1,-1 0 0,1 0-1,0-1 1,0 1 0,0 0-1,-1-1 1,1 1 0,0-1-1,0 0 1,-1 1 0,1-1-1,-1 0 1,1 0 0,0 0-1,-1 0 1,1 0 0,0 0-1,-1 0 1,1 0 0,-2-1-1,-1 0 6,1-1-1,0 0 0,0 1 0,0-1 1,1 0-1,-1-1 0,0 1 0,1 0 0,0-1 1,-1 0-1,1 1 0,0-1 0,0 0 1,-2-5-1,-2-3-28,1 0 0,0 0-1,-4-15 1,9 26-3,-1-2-45,0-1 0,0 0 0,1 0 0,-1 1-1,1-1 1,0 0 0,0-3 0,0 5 33,0 1 0,0-1 0,1 0 1,-1 0-1,0 0 0,1 1 1,-1-1-1,0 0 0,1 1 0,-1-1 1,1 0-1,-1 1 0,1-1 0,-1 1 1,1-1-1,0 1 0,-1-1 0,1 1 1,0-1-1,-1 1 0,1 0 1,0-1-1,0 1 0,-1 0 0,1-1 1,0 1-1,0 0 0,0 0 0,-1 0 1,3 0-1,21-3-82,27 2 0,15-3 191,-28-1-52,0-2-1,65-20 1,-81 18 49,-1-1 1,25-15-1,-24 13-206,38-16-1,-34 18 74,2-1 43,35-8-1,-51 16-37,-12 3 30,0 0-1,0 0 1,0 0-1,0 0 1,0 0-1,0 0 0,0 0 1,0 0-1,0 0 1,0 0-1,0 0 1,0 0-1,0 0 1,0 0-1,0 0 0,0 0 1,0 1-1,0-1 1,0 0-1,0 0 1,0 0-1,0 0 0,0 0 1,0 0-1,0 0 1,0 0-1,0 0 1,0 0-1,0 0 0,0 0 1,0 0-1,0 0 1,0 0-1,1 0 1,-1 0-1,0 0 0,0 0 1,0 0-1,0 0 1,0 0-1,-4 8-30,2-3 21,-1 0 0,-1 0-1,1 0 1,-1-1-1,1 1 1,-9 6 0,-2 3-51,0 4 57,1 0-1,1 1 1,0 0-1,1 1 1,2 0 0,-15 43-1,21-54-4,1 0-1,0 0 1,0 0-1,1 0 1,0 0 0,1 1-1,1 15 1,0-20 36,0 1 1,0-1 0,0 0 0,1 1 0,-1-1 0,1 0 0,1 0 0,-1 0 0,1 0 0,0 0-1,0-1 1,0 1 0,0-1 0,5 5 0,-6-8 5,-1 0-1,0 0 1,1 0 0,-1 0-1,1 0 1,0 0 0,-1-1-1,1 1 1,0 0 0,-1-1 0,1 1-1,0-1 1,0 0 0,-1 1-1,1-1 1,0 0 0,0 0-1,2-1 1,0 1 13,1-1-1,-1-1 1,1 1-1,-1 0 1,0-1-1,0 0 1,5-3-1,5-4 33,0-1 0,24-21 0,179-141 300,-95 79-236,-120 91-144,0 1 0,0 0 1,0 0-1,-1 0 0,1-1 1,-1 1-1,1 0 0,-1-1 1,0 0-1,1 1 0,-1-1 1,0 0-1,0 0 0,0 1 1,1-5-1,-11 9-437,0 3 391,1 1 0,-1 0 0,2 0 0,-1 1 0,1 0 0,0 0 0,0 1 0,1 0 0,1 0 0,-1 1 0,1-1 0,1 1 0,0 0 0,-3 12 0,5-15 48,0 0 0,1 0 0,0 0 0,1 0 0,-1 0 0,1 0 0,1 0 1,-1 1-1,4 12 0,-2-15 0,-1 1 1,1-1-1,1 0 1,-1 0-1,1-1 0,0 1 1,0 0-1,0-1 1,0 0-1,1 1 1,0-1-1,0-1 1,9 8-1,-6-6 44,1 0 1,0 0-1,0-1 1,0 0-1,0 0 0,1-1 1,10 3-1,-16-5 2,0-1 0,0 1 0,0-1-1,0 1 1,0-1 0,-1 0 0,1 0-1,0-1 1,0 1 0,0-1 0,0 1-1,0-1 1,0 0 0,0 0 0,-1 0-1,1 0 1,0-1 0,-1 1 0,1-1-1,-1 1 1,1-1 0,-1 0 0,0 0-1,0 0 1,0 0 0,2-4 0,1-1 14,0-1 0,-1-1 0,0 1 1,0-1-1,-1 0 0,0 1 0,-1-1 0,0 0 1,0-1-1,0-11 0,-1 8-70,-1-1 1,0 0-1,-1 1 0,-1-1 1,0 1-1,-6-21 0,7 30-15,-1 0-1,1 0 1,-1 0-1,0 1 1,0-1-1,0 0 1,-1 1-1,1-1 1,-1 1-1,0 0 0,0 0 1,0 0-1,0 0 1,-1 1-1,1-1 1,-1 1-1,1 0 1,-1 0-1,0 0 1,0 0-1,0 1 1,0-1-1,0 1 1,0 0-1,0 1 1,0-1-1,-9 0 1,12 1 8,0 0 1,0 0 0,0 1 0,0-1-1,0 0 1,-1 0 0,1 1 0,0-1 0,0 0-1,0 1 1,0-1 0,0 1 0,0-1-1,0 1 1,-1 1 0,2-2 12,-1 1 1,1-1 0,0 1-1,-1-1 1,1 1 0,0 0-1,0-1 1,-1 1-1,1-1 1,0 1 0,0 0-1,0-1 1,0 1 0,0 0-1,0-1 1,0 1-1,0 0 1,0-1 0,0 1-1,0 0 1,0-1-1,0 1 1,1 0 0,-1-1-1,0 1 1,0-1 0,1 1-1,-1 0 1,0-1-1,1 1 1,0 0 0,4 5 7,0 0 1,0-1 0,0 1 0,1-1 0,0 0 0,0-1-1,0 1 1,1-1 0,-1-1 0,1 1 0,9 2-1,-5-1 13,0-1-1,0-1 0,1 0 1,0-1-1,-1 0 0,20 0 1,-26-2 11,1-1 1,0 0 0,-1 0 0,1-1 0,-1 1 0,1-1-1,-1 0 1,0 0 0,1-1 0,-1 0 0,-1 0 0,8-5 0,6-6 258,28-31 0,-31 30-127,-4 2-123,0 0 0,-1 0 0,11-22 0,-13 21-90,1 0 0,1 1 0,15-18 0,-25 31 36,0-1 0,0 1 0,1 0 0,-1-1-1,0 1 1,1-1 0,-1 1 0,0 0 0,1-1 0,-1 1 0,1 0 0,-1-1 0,0 1 0,1 0-1,-1 0 1,1 0 0,-1-1 0,1 1 0,-1 0 0,1 0 0,-1 0 0,1 0 0,-1 0 0,1 0 0,-1 0-1,1 0 1,-1 0 0,1 0 0,-1 0 0,1 0 0,-1 0 0,1 0 0,-1 0 0,1 0 0,-1 1-1,1-1 1,-1 0 0,1 1 0,0 0-26,0 1 0,0 0-1,0 0 1,0 0 0,0 0 0,0 0-1,1 4 1,1 5 16,4 7 1,-1 1-1,-1 0 1,-1 1-1,-1-1 1,-1 1-1,1 26 1,-13 120 360,9-158-248,1-6-53,0 0-1,0 1 1,0-1-1,0 0 1,0 0 0,-1 0-1,1 0 1,-1 0-1,0 0 1,1 0-1,-1 0 1,0 0-1,0 0 1,0 0-1,-3 3 1,2-4-10,1 0 0,-1 0 0,0-1 0,0 1 0,0-1 0,1 1 0,-1-1 0,0 0 0,0 0 0,0 0 0,0 0 0,0 0 0,0 0 0,0 0 0,1 0 0,-1-1 0,0 1 0,0-1 0,0 0 0,1 1 0,-1-1 0,0 0 1,1 0-1,-1 0 0,0 0 0,-2-2 0,-5-5 13,-1-1 1,2 1-1,-10-12 1,1 2-5,12 12-18,2 3-75,0-1 0,0 1-1,0 0 1,-1 0 0,1 0-1,-1 1 1,-6-4 0,10 6 58,0 0 0,0-1 0,-1 1 0,1 0 0,0 0 0,-1 0 0,1 0 0,0 0 0,0 0 0,-1 0 0,1 0 0,0 0 0,-1 0 0,1 0 0,0 0 0,-1 0 0,1 0 1,0 0-1,0 0 0,-1 0 0,1 0 0,0 0 0,-1 0 0,1 0 0,0 1 0,0-1 0,-1 0 0,1 0 0,0 0 0,0 0 0,-1 1 0,1-1 0,0 0 0,0 0 0,0 1 0,0-1 0,-1 0 0,1 0 0,0 1 0,0-1 0,0 0 0,0 0 0,0 1 0,0-1 0,-1 0 0,1 1 0,0-1 0,0 0 0,0 1 1,0-1-1,0 0 0,0 0 0,0 1 0,1-1 0,-1 0 0,0 1 0,0-1 0,0 0 0,0 0 0,0 1 0,0-1 0,0 0 0,1 1 0,-1-1 0,0 0 0,0 0 0,1 1 0,0 1-12,0 1 1,1-1-1,-1 1 0,1-1 0,0 0 0,-1 1 1,4 1-1,-1-1 25,0 1 0,1-1 0,0 0 0,-1-1 1,1 1-1,0-1 0,0 0 0,0 0 0,1 0 0,-1-1 0,10 2 0,-6-3 43,0 0 1,-1 0-1,1 0 0,0-1 0,-1 0 0,17-5 1,-7 0 54,-1-1 1,1-1 0,-2 0 0,1-1 0,-1-1 0,19-15 0,101-82-25,-123 96-90,-6 5-57,0 0 0,0 0 1,1 1-1,0 0 0,14-7 0,-27 64-834,4-50 891,-2 103 12,3-88 25,2 0 0,0 1 1,1-1-1,5 19 0,-7-34-5,0 1 0,0 0-1,0-1 1,0 1 0,1 0 0,-1-1-1,1 0 1,0 1 0,-1-1 0,1 0-1,0 0 1,0 0 0,4 3 0,-5-4-2,0-1 0,0 1-1,0-1 1,0 1 0,0-1 0,0 0 0,0 1 0,0-1 0,0 0 0,0 0 0,0 0 0,0 0-1,0 0 1,0 0 0,0 0 0,0 0 0,2-1 0,-1 1 12,-1-1 0,1 0 0,0 0-1,-1 0 1,1 0 0,0 0 0,-1 0 0,1-1 0,-1 1 0,0 0 0,1-1-1,1-2 1,15-26 122,0-1-1,-2-1 0,12-34 1,-14 34-138,7-23-8,-2 0 1,-3 0 0,-2-2-1,-2 0 1,-3 0 0,-3-1-1,0-78 1,-9 85-313,0 41 154,-1 8-132,3 3 246,0 0 1,0 0-1,0 0 0,0 0 0,0 0 1,0 1-1,1-1 0,-1 0 1,0 0-1,1 0 0,-1 1 1,0 1-1,-7 20-108,1 1 1,-7 40-1,-1 53-76,12-63 242,3-1-1,1 1 0,15 83 1,-14-123 15,0-1 1,7 20 0,-8-30-13,0 0-1,0 1 1,0-1-1,1 0 1,0 0 0,-1 0-1,1 0 1,0 0-1,1-1 1,-1 1-1,0 0 1,1-1 0,-1 0-1,1 1 1,3 1-1,-4-4 11,0 1-1,1 0 1,-1-1-1,0 1 0,1-1 1,-1 1-1,0-1 1,1 0-1,-1 0 0,1 0 1,-1-1-1,0 1 1,1-1-1,-1 1 0,0-1 1,4-1-1,4-2 34,0-1 0,11-6 1,75-53 151,-2 2-142,-33 28-286,-60 34 192,-1-1 0,1 1 0,-1-1-1,1 1 1,-1 0 0,1-1 0,0 1 0,-1 0-1,1 0 1,0-1 0,0 1 0,-1 0 0,1 0 0,0 0-1,-1 0 1,1 0 0,0 0 0,-1 0 0,1 0-1,0 0 1,-1 1 0,1-1 0,0 0 0,0 0-1,-1 0 1,1 1 0,-1-1 0,1 0 0,0 1-1,-1-1 1,1 1 0,-1-1 0,1 1 0,-1-1-1,1 1 1,-1-1 0,1 1 0,-1-1 0,0 1-1,1 0 1,-1-1 0,0 1 0,1-1 0,-1 1-1,0 0 1,0-1 0,0 1 0,1 0 0,-1 1 0,1 5-7,0-1 0,-1 1 0,1 0 0,-2 8 0,1-6-29,-1 21-136,0-18 225,0-1 1,1 0 0,1 1-1,0-1 1,0 1-1,1-1 1,6 18-1,-8-29-20,0 1 0,1 0 0,-1 0 0,0 0 0,1-1 0,-1 1 1,1 0-1,-1-1 0,1 1 0,-1 0 0,1-1 0,-1 1 0,1-1 0,0 1 0,-1-1 0,1 1 0,0-1 0,0 1 0,-1-1 0,1 0 0,0 1 0,0-1 0,0 0 0,-1 0 0,1 0 0,0 1 0,0-1 0,0 0 0,0 0 0,-1 0 0,1 0 0,0 0 0,0-1 0,0 1 0,0 0 1,-1 0-1,1-1 0,0 1 0,0 0 0,1-1 0,3-2 92,1-1 0,-1 1 0,0-1 0,7-6 0,-8 6-115,18-17 96,33-41 0,-21 22-174,-23 29 76,-9 10-57,0-1 1,0 0 0,0 0-1,0 0 1,0 0 0,-1-1-1,3-4 1,-4 14-3,-1 1 0,0-1 0,-1 0 0,-4 12 0,1 0 7,-4 8 25,0 0-1,-25 48 1,33-74 35,-21 43 22,-2-1 0,-2-2 1,-2 0-1,-39 44 1,60-78-6,-47 57 326,-73 63 1,127-127-336,-24 18 740,23-17-722,1-1 1,-1 0 0,1 1-1,-1-1 1,1 1 0,-1-1 0,1 0-1,-1 0 1,1 1 0,-1-1-1,0 0 1,1 0 0,-1 0-1,1 1 1,-1-1 0,0 0 0,1 0-1,-1 0 1,0 0 0,1 0-1,-1 0 1,0 0 0,1-1-1,-1 1 1,0 0 0,1 0 0,-1 0-1,1-1 1,-1 1 0,1 0-1,-1-1 1,0 1 0,1 0-1,-1-1 1,1 1 0,-1-1 0,1 1-18,0-1 1,0 1 0,-1-1 0,1 1 0,0-1-1,0 1 1,0-1 0,0 1 0,0 0 0,0-1-1,0 1 1,0-1 0,0 1 0,0-1 0,1 1 0,-1-1-1,0 1 1,0 0 0,0-1 0,0 1 0,1-1-1,-1 1 1,0 0 0,1-1 0,6-11 56,1 0-1,20-21 1,62-68-227,89-106 61,-157 178 115,5-5-1625,37-64 0,-56 84 599,-2 3-717,1 0 1,-2-1 0,1 0-1,6-24 1,-7 18-966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0:25.79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14 144 9152,'-14'-9'4128,"18"13"-3584,1-8 2016,4 4-1505,10-9 353,6 6-832,16-15-160,7 6-256,13-9-96,5 9-32,1-9-32,-10 9 0,-9-6 0,-6 10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0:26.15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1827 168 7232,'-71'-3'3264,"48"6"-2848,13-3-288,4 5-160,-2-5 96,8 4-32,-6-4-1792,12 0 992</inkml:trace>
  <inkml:trace contextRef="#ctx0" brushRef="#br0" timeOffset="1">139 42 8320,'-110'-42'3744,"92"51"-3232,8-9-224,10 3-256,5 6-832,18 0-192,6 8 544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0:27.66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408 13 4160,'0'-1'194,"0"1"-1,0-1 1,1 1 0,-1-1 0,0 1-1,0 0 1,0-1 0,0 1 0,0-1 0,0 1-1,0-1 1,0 1 0,-1-1 0,1 1-1,0-1 1,0 1 0,0-1 0,0 1-1,-1-1 1,1 1 0,0-1 0,-1 1 0,1 0-1,0-1 1,-1 0 0,-10 9 4372,-1 3-4720,-48 35 1205,2 3 0,-69 75-1,114-108-995,1 0 1,0 2-1,2-1 0,0 1 1,-14 35-1,12-21 42,1 1 1,-10 55-1,16-61-40,2 0 0,1 1 1,1-1-1,1 1 0,1-1 0,8 41 0,-7-58 6,1 1 0,0 0-1,1-1 1,0 0 0,1 0 0,0 0 0,0 0-1,1-1 1,0 0 0,12 13 0,-8-11 35,1-1 0,0-1 1,1 0-1,0 0 0,0-1 1,1 0-1,19 7 0,-23-10 19,1-1-1,-1 0 1,1-1-1,0-1 1,17 3-1,-8-2-111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0:28.18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154 3 5152,'1'-3'4879,"0"6"-3795,2 11-199,-5 9 33,0-1 0,-2 0 1,0 1-1,-9 23 1,-5 26-424,-54 357 1356,57-359-1402,4-25-103,10-40-358,-4 20 422,5-25-406,0 1 0,-1 0 0,1 0-1,0 0 1,0-1 0,0 1 0,-1 0 0,1-1 0,0 1 0,-1 0 0,1 0 0,-1-1 0,1 1-1,-1-1 1,1 1 0,-1 0 0,1-1 0,-1 1 0,0-1 0,0 1 0,0-1-106,1 0 0,0 0-1,0 0 1,0 0 0,0 0 0,0-1 0,0 1 0,-1 0 0,1 0 0,0 0 0,0 0 0,0 0 0,0-1 0,0 1-1,0 0 1,0 0 0,0 0 0,0 0 0,0-1 0,0 1 0,0 0 0,0 0 0,0 0 0,0 0 0,0-1 0,0 1-1,0 0 1,0 0 0,0 0 0,0-1 0,0 1 0,0 0 0,0 0 0,0 0 0,0 0 0,0 0 0,0-1 0,1 1-1,-1 0 1,0 0 0,0 0 0,0 0 0,0 0 0,0 0 0,0-1 0,1 1 0,0-3-1575,4-1-541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0:28.58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99 9 6656,'1'0'205,"0"-1"0,-1 0 0,1 0 1,0 1-1,-1-1 0,1 1 0,0-1 0,0 1 1,0-1-1,0 1 0,-1-1 0,1 1 0,0 0 1,0-1-1,0 1 0,0 0 0,0 0 0,0 0 1,0 0-1,2 0 0,-2 5 947,1 1-840,1 0-1,-1 0 1,-1 0 0,1 1-1,-1-1 1,0 1-1,-1-1 1,0 1 0,0-1-1,-1 13 1,-4 9 442,-9 34 0,9-43-570,-29 167 1076,21-105-942,-37 244 498,47-306-713,1-13 1,1 1 1,0-1-1,0 0 1,1 0-1,0 0 1,0 1 0,2 11-1,-1-10-175,-5-10-1693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0:28.94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0 151 7296,'1'-1'372,"-1"0"1,0 0-1,0 1 1,1-1 0,-1 0-1,0 0 1,1 0-1,-1 0 1,1 1-1,-1-1 1,1 0-1,0 0 1,-1 1-1,1-1 1,0 0 0,-1 1-1,1-1 1,0 1-1,0-1 1,-1 1-1,2-1 1,25-11 1104,-9 4-559,22-13 8,80-29-1,-80 35-883,10-2 172,-17 7-3313,-19 9 1180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0:30.58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26 867 4064,'-20'6'1892,"15"-5"609,16-5 2706,-2 0-4774,0-1-1,-1 1 1,0-2 0,0 1 0,0-1 0,-1 0 0,0-1 0,0 0 0,0 0 0,-1 0 0,7-10 0,4-10-422,26-56 1,-39 75 103,19-41 7,30-85 1,-52 128-528,-3 9-193,-2 14-31,3-13 593,-11 102-285,11-87 417,1 0 0,0 0 0,6 31 0,-5-44 10,0 1 1,1-1 0,0 0-1,0 0 1,1 0 0,0-1 0,0 1-1,0-1 1,7 9 0,-9-13-42,1 1 1,-1 0 0,1-1 0,0 1 0,0-1 0,-1 1 0,1-1 0,0 0 0,0 0 0,1 0 0,-1 0 0,0 0 0,0 0 0,0 0 0,1-1 0,-1 1 0,0-1 0,0 0 0,1 0 0,-1 0-1,0 0 1,1 0 0,-1 0 0,0-1 0,1 1 0,-1-1 0,0 1 0,0-1 0,3-1 0,4-3 61,0-1-1,0 0 1,0 0-1,-1-1 1,0 0-1,9-10 1,-3 3-53,208-230 267,-207 225-389,47-61-202,-56 68-314,-14 19 31,-17 22 88,-3 8 340,2 0 0,2 1-1,-31 65 1,52-97 126,1 0-1,0-1 0,0 1 1,1 0-1,0 0 1,0 0-1,0 0 1,1 10-1,0-14 5,0 0 0,0-1 0,1 1 0,-1 0 0,1-1 0,-1 1 0,1 0 0,0-1 0,-1 1 0,1-1 0,0 1 0,0-1 0,0 1 0,0-1 0,0 0 0,0 0 0,1 1 0,-1-1 0,0 0 0,1 0 0,-1 0 0,1 0 1,-1 0-1,1-1 0,-1 1 0,1 0 0,0-1 0,-1 1 0,1-1 0,0 0 0,-1 1 0,1-1 0,3 0 0,1 0 59,0 0 0,0 0 0,0-1 0,0 0 0,0 0 0,0 0 0,0-1 0,0 1 0,0-2 0,-1 1 0,1-1 0,-1 1 0,0-2 0,1 1 0,-1 0 0,-1-1 0,1 0 0,0 0 0,-1-1 0,7-8 0,3-6-28,-1 0 0,-1-1-1,-1-1 1,10-23-1,-15 24-188,3-4-384,-9 24 507,0 0-1,0 0 1,0 0 0,0 0 0,0 0 0,0 0 0,0 0-1,0-1 1,0 1 0,0 0 0,0 0 0,0 0 0,1 0 0,-1 0-1,0 0 1,0 0 0,0 0 0,0 0 0,0 0 0,0 0 0,0 0-1,0-1 1,0 1 0,0 0 0,0 0 0,0 0 0,1 0 0,-1 0-1,0 0 1,0 0 0,0 0 0,0 0 0,0 0 0,0 0-1,0 0 1,0 0 0,0 0 0,0 0 0,1 0 0,-1 0 0,0 0-1,0 0 1,0 0 0,0 0 0,0 0 0,0 0 0,0 0 0,0 1-1,0-1 1,0 0 0,1 0 0,-1 0 0,0 0 0,0 0 0,0 0-1,0 0 1,0 0 0,0 0 0,3 9-301,-1 16 30,-1-20 165,2 64-111,-11 129 1,-10-28 369,9-100-100,4-34 101,-1 0 0,-2-1 0,-16 47 0,22-78-105,1 0 0,-1 0 0,0 0 0,0-1 0,0 1 0,0-1 0,0 0 0,-1 1 0,0-1 0,1 0 0,-1-1 0,-4 4 0,5-4 10,0-1-1,0 1 1,0-1-1,-1 1 1,1-1 0,0 0-1,-1 1 1,1-1-1,-1-1 1,1 1-1,-1 0 1,0-1 0,1 1-1,-1-1 1,0 0-1,-2 1 1,0-2 18,1 0 1,0 1-1,0-2 0,0 1 0,0 0 1,0-1-1,0 1 0,1-1 0,-7-4 1,1 0-33,1 0 1,-1-1 0,1 0 0,1 0 0,0-1 0,0 0 0,0 0-1,1-1 1,0 0 0,0 0 0,1 0 0,-6-16 0,9 19-45,0 0 0,0 0 0,1 0 0,-1 0 0,1-1 1,0 1-1,1-1 0,0 1 0,0-1 0,0 1 1,1 0-1,0-1 0,0 1 0,1 0 0,-1-1 1,2 1-1,-1 0 0,0 0 0,1 1 0,0-1 0,4-6 1,10-7 7,-1 1 0,2 0 0,0 1 0,34-23 0,10-10-16,-31 21-41,-1-1-1,37-47 0,-39 35 68,0-1 0,24-56 0,21-55 56,-12 22 89,-7 6-28,-13 28-119,-36 82-41,-4 14-49,-1 0 0,1 1 1,0-1-1,-1 0 0,1 0 0,0 0 1,0 0-1,2-1 0,-3 12-407,-32 142 282,-55 329 245,84-459-2,-2 9 361,0 37 0,6-62 305,1-7-395,4-9-184,-5 9-25,41-63 373,-35 50-524,1 2 1,1-1 0,0 1-1,0 0 1,15-13 0,-23 25 24,0 0 1,1-1 0,-1 1 0,1 0-1,-1 1 1,1-1 0,-1 0 0,1 0 0,0 1-1,0-1 1,-1 1 0,1-1 0,0 1-1,0 0 1,-1 0 0,1 0 0,0 0-1,0 0 1,-1 0 0,1 0 0,0 1-1,0-1 1,-1 0 0,1 1 0,0 0 0,-1-1-1,1 1 1,0 0 0,-1 0 0,1 0-1,1 2 1,6 4-36,0 0-1,-1 1 0,-1 0 0,9 11 1,0-1 21,-4-4 87,1-1 0,0-1 0,1 0 0,1-1 0,0-1-1,0 0 1,1-1 0,25 10 0,-22-10-47,-12-6 51,-1 0 0,1 0 0,-1 0 0,12 1 0,-17-3-211,0-1-1,1 0 0,-1 0 0,0 0 0,1 0 0,-1 0 0,0 0 0,1 0 0,-1-1 0,0 1 0,1 0 0,-1-1 0,0 1 0,0-1 0,1 1 0,-1-1 0,0 0 0,0 1 0,0-1 0,0 0 0,0 0 0,0 0 0,0 0 1,0 0-1,0 0 0,0 0 0,-1 0 0,2-2 0,6-6-1922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0:30.93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109 34 6656,'-72'-34'3008,"44"34"-2624,20 0-288,11 4-640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5:49.60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5 150 7648,'-1'-1'1014,"1"-1"1,-1 1 0,1-1 0,-1 1-1,1 0 1,-1-1 0,1 1-1,0-1 1,0 1 0,0-1-1,0 1 1,0-3 0,6-20 2765,-3 18-3707,0 0 0,0 1-1,1-1 1,-1 1 0,7-7-1,33-41 126,-42 52-204,0 0 0,0 0 1,0 0-1,0 0 0,1 0 1,-1 0-1,0 1 1,0-1-1,1 0 0,-1 1 1,0-1-1,1 1 0,-1 0 1,1-1-1,-1 1 1,0 0-1,1 0 0,-1 0 1,1 0-1,-1 0 0,1 0 1,-1 0-1,1 1 0,-1-1 1,0 0-1,1 1 1,1 0-1,-1 0-2,1 0-1,-1 1 1,0-1 0,0 0-1,1 1 1,-1-1 0,0 1-1,-1 0 1,1 0 0,0 0-1,0 0 1,-1 0 0,1 0-1,1 3 1,-1 2 53,1 0-1,-1 0 1,0 0 0,-1 0 0,0 0-1,0 1 1,0 14 0,-7 52 445,4-57-330,0-7-23,0 0 1,-1 0-1,-7 19 1,-1 2-112,11-30-18,-1 0 0,1 0 0,0 0-1,0 0 1,0 0 0,-1 0 0,1 0 0,0 0 0,0 0 0,0 1 0,1-1 0,-1 0 0,0 0 0,0 0 0,1 0-1,-1 0 1,0 0 0,1 0 0,-1 0 0,1 0 0,0 0 0,-1 0 0,1 0 0,0 0 0,-1 0 0,1-1-1,0 1 1,1 1 0,1-1 43,0 1 0,0 0 0,0-1 0,0 0 0,0 0 0,0 0 0,1 0-1,-1 0 1,0-1 0,4 1 0,262 14 56,-268-15-1360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0:35.13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130 423 3328,'0'-1'130,"-1"0"-1,1 1 1,0-1-1,0 1 1,-1-1 0,1 0-1,0 0 1,0 1-1,0-1 1,0 0 0,0 1-1,0-1 1,0 0-1,0 1 1,0-1 0,0 0-1,0 0 1,1 1 0,-1-1-1,0 0 1,0 1-1,1-1 1,-1 0 0,0 1-1,1-1 1,-1 1-1,0-1 1,1 1 0,-1-1-1,1 1 1,-1-1-1,2 0 1,-2 7 3902,-3 16-3362,2-13-103,-17 99 1356,1-10-1264,-48 306 1138,57-364-1574,4-21 15,-1 23-1,4-39-152,-1 23 431,2-25-418,0 0 0,0-1 0,0 1 0,0 0 0,0 0 0,-1-1 0,1 1 0,0 0 0,0-1 0,0 1-1,-1 0 1,1 0 0,0-1 0,-1 1 0,1-1 0,-1 1 0,1 0 0,-1-1 0,1 1 0,-1-1 0,1 1 0,-2 0 0,1-5 595,0-4-439,1 0 0,1-16 1,20-190 147,-15 176-409,2 1-1,2 0 1,23-58 0,-15 55-86,32-53 0,-38 73 50,2 0 1,1 1-1,0 1 0,20-19 0,-30 33 38,8-9-172,1 1-1,-1 1 1,2 0 0,23-13-1,-34 21 131,1 1 0,-1 0 0,1 1-1,0-1 1,-1 1 0,1 0 0,0 0 0,0 0-1,0 1 1,-1 0 0,1 0 0,0 0-1,0 0 1,0 1 0,0 0 0,0 0 0,-1 0-1,1 1 1,0-1 0,-1 1 0,7 4-1,-7-4 41,0 1 0,-1-1 0,1 1-1,-1-1 1,0 1 0,0 0 0,0 0 0,-1 1-1,1-1 1,-1 1 0,1-1 0,2 7-1,-3-4 14,1 0-1,-1 0 0,-1 1 0,1-1 0,-1 1 0,0-1 0,0 9 0,-2 2 38,0 0 0,0-1-1,-2 1 1,0-1-1,-8 22 1,8-27 7,-1-1 0,0 1 0,0-1 0,-1 0 0,0-1 1,-1 1-1,0-1 0,-1 0 0,0-1 0,0 1 0,-1-1 0,0-1 0,0 1 0,0-1 0,-1-1 0,-1 0 0,1 0 1,-1-1-1,0 0 0,0-1 0,0 0 0,-14 4 0,0-3 37,0-1-1,-1-2 1,-27 1 0,50-4-117,0 1 0,0 0 0,1 1 0,-1-1 1,0 0-1,0 0 0,1 1 0,-1-1 0,0 1 1,1-1-1,-1 1 0,0 0 0,1 0 0,-1 0 1,1 0-1,-1 0 0,1 0 0,0 0 0,-1 0 1,0 2-1,0-1-9,1 1 0,0-1 0,0 1 0,0-1 1,0 1-1,0-1 0,1 1 0,-1-1 0,1 1 1,-1 0-1,1-1 0,0 5 0,1 2 20,0-1 0,0 1 0,1 0 1,0-1-1,1 0 0,-1 0 0,2 1 0,-1-2 0,1 1 1,0 0-1,1-1 0,0 0 0,11 13 0,-1-3 48,1-1 1,0-1-1,2 0 0,22 14 1,-40-29-28,17 12 237,27 14 1,-39-24-198,0 1 1,0-1 0,1 0-1,-1-1 1,0 0-1,0 1 1,1-1-1,-1-1 1,1 1 0,-1-1-1,7-1 1,-3 0 29,1-1 1,-1-1 0,1 1 0,-1-2 0,0 1-1,0-1 1,-1-1 0,1 1 0,-1-1 0,0-1-1,0 0 1,-1 0 0,0 0 0,0-1 0,0 0-1,-1-1 1,0 1 0,0-1 0,7-14 0,-2 0 19,-1 0 0,0 0 0,8-34 0,-14 43-75,-1 0 0,0-1 0,0 1 0,-1-1 0,-1 1 0,-1-1 0,0 0 0,0 1 0,-5-23 0,5 34-70,0 0 0,-1 0 0,0 0 0,0 0 0,1 0 0,-1 0 0,0 1-1,0-1 1,-1 0 0,-1-2 0,3 4 35,-1-1-1,1 1 0,-1 0 1,1-1-1,-1 1 1,1 0-1,-1-1 0,1 1 1,-1 0-1,0 0 1,1 0-1,-1 0 0,1 0 1,-1-1-1,0 1 1,1 0-1,-1 0 0,1 0 1,-1 0-1,0 1 1,1-1-1,-1 0 0,1 0 1,-1 0-1,1 0 1,-1 1-1,0-1 0,1 0 1,-1 0-1,1 1 1,-1-1-1,1 0 0,-1 1 1,1-1-1,0 1 1,-1-1-1,1 1 0,-1-1 1,1 1-1,-5 5-26,0 0 0,1 0 0,0 1 0,0-1-1,1 1 1,-5 12 0,-13 48-127,19-58 148,-2 4-24,-4 16-11,1 0 1,-3 32-1,9-53 79,1 1-1,0-1 1,0 0 0,0 1-1,1-1 1,1 1 0,-1-1 0,1 0-1,1 0 1,-1 0 0,1 0 0,6 9-1,-7-12 33,1 0 0,0-1 0,0 1 0,0-1 0,0 0 0,9 7 0,-11-10-29,0 0 1,0-1-1,1 1 0,-1 0 1,1-1-1,-1 1 0,0-1 1,1 1-1,-1-1 1,1 0-1,-1 0 0,1 0 1,-1 1-1,1-1 0,-1-1 1,1 1-1,-1 0 1,1 0-1,-1 0 0,1-1 1,-1 1-1,1-1 0,-1 1 1,1-1-1,-1 0 0,0 0 1,0 1-1,1-1 1,-1 0-1,2-2 0,9-8 101,0 1-1,-1-2 0,16-20 1,27-44-36,-42 58-24,32-49-34,-14 19-98,55-64-1,-63 84 121,-16 20-122,-1 0-1,2 1 1,8-9 0,-15 16 58,0 0 1,0-1 0,1 1 0,-1 0 0,0-1 0,1 1 0,-1 0-1,0 0 1,1 0 0,-1-1 0,0 1 0,1 0 0,-1 0 0,0 0-1,1 0 1,-1 0 0,1-1 0,-1 1 0,0 0 0,1 0-1,-1 0 1,1 0 0,-1 0 0,0 0 0,1 0 0,-1 0 0,1 1-1,-1-1 1,0 0 0,1 0 0,-1 0 0,0 0 0,1 0-1,-1 1 1,1-1 0,-1 0 0,0 0 0,0 1 0,1-1 0,-1 0-1,0 1 1,1-1 0,0 2-26,0-1 0,-1 1 0,1 0 0,-1-1 0,1 1 1,-1 0-1,1-1 0,-1 1 0,0 0 0,0 0 0,0 1 0,-5 82-230,2-60 315,1 1 0,1-1 0,2 1 0,4 28 0,-5-51-14,0-1-1,1 1 0,0 0 0,0-1 1,0 1-1,0-1 0,0 1 0,0-1 1,1 1-1,-1-1 0,1 0 0,0 0 1,-1 0-1,1 0 0,0 0 0,0 0 1,1 0-1,3 2 0,-4-3 6,0 0-1,-1-1 1,1 1-1,0-1 0,0 1 1,0-1-1,0 0 1,0 0-1,0 0 0,0 0 1,0 0-1,0 0 1,0-1-1,0 1 1,0-1-1,-1 1 0,1-1 1,0 1-1,0-1 1,0 0-1,-1 0 0,1 0 1,0 0-1,-1 0 1,1-1-1,2-2 1,7-8-7,0 0 0,-1-1 0,0-1 0,-1 0 0,8-17 0,12-17-123,-29 48 74,0-1 0,0 1 1,0-1-1,1 1 0,-1-1 0,0 1 1,1-1-1,-1 1 0,0 0 0,1-1 0,-1 1 1,0-1-1,1 1 0,-1 0 0,1 0 1,-1-1-1,0 1 0,1 0 0,-1 0 1,1-1-1,-1 1 0,1 0 0,-1 0 0,1 0 1,-1 0-1,1 0 0,0-1 0,-1 2-2,1-1-1,-1 1 0,1-1 0,-1 1 0,0 0 0,1-1 1,-1 1-1,0-1 0,1 1 0,-1-1 0,0 1 0,0 0 1,0-1-1,1 1 0,-1 0 0,0-1 0,0 2 1,0 34-211,0-35 235,-1 26-50,-2 0 1,-1-1-1,-1 0 0,-11 35 0,-106 246 112,110-279-48,-8 19 8,-63 132 26,32-95 27,13-24 192,37-60-267,-8 15 150,-13 17 1,19-28-100,0-1 1,0 1 0,-1-1 0,1 0 0,-1 0 0,0 0 0,0 0 0,0-1 0,-5 3 0,8-5-37,0 1 0,0 0 1,-1-1-1,1 1 0,0-1 0,-1 1 1,1-1-1,0 0 0,-1 0 0,1 1 1,-1-1-1,1 0 0,0 0 0,-1 0 1,1-1-1,0 1 0,-1 0 0,1 0 1,-1-1-1,1 1 0,0-1 1,0 1-1,-1-1 0,1 0 0,0 1 1,-2-2-1,2 0-5,-1 0 1,1 0-1,-1 0 1,1-1-1,0 1 1,0 0-1,0 0 0,0-1 1,0 1-1,0-1 1,1 1-1,-1-1 1,1-2-1,-1-7-23,0 1-1,1-1 0,1 0 1,3-19-1,2 7 8,1 0 0,0 1 0,2 0 1,1 1-1,1 0 0,0 0 0,2 1 0,0 1 1,2 0-1,0 1 0,1 0 0,23-20 0,85-57-96,-23 20 87,-79 57 5,0 0 0,23-30 0,-4-1-1,-3-2 1,-2-2 0,57-113-1,-87 155-36,13-28-175,-17 37 172,0 1 0,-1-1 1,1 1-1,0-1 0,0 1 0,0 0 0,1-1 1,-1 1-1,0 0 0,5-2 0,-7 4 33,0 0-1,0 0 0,1 0 0,-1 0 0,0 0 1,0-1-1,0 1 0,1 0 0,-1 0 1,0 0-1,0 0 0,0 0 0,1 0 1,-1 0-1,0 0 0,0 0 0,0 0 1,1 0-1,-1 1 0,0-1 0,0 0 1,0 0-1,1 0 0,-1 0 0,0 0 1,0 0-1,0 0 0,1 0 0,-1 1 1,0-1-1,0 0 0,0 0 0,0 0 1,0 0-1,1 1 0,-1-1 0,0 0 1,0 0-1,0 0 0,0 0 0,0 1 1,2 8-76,-2-8 61,2 24-69,-2-1 1,-1 1 0,-1-1-1,-8 40 1,2-11 156,-6 40 461,14-93-501,0 0 1,0 1-1,0-1 0,-1 0 0,1 1 0,0-1 0,0 0 0,0 1 1,0-1-1,0 0 0,0 1 0,0-1 0,0 0 0,0 1 1,0-1-1,0 1 0,0-1 0,0 0 0,0 1 0,0-1 0,0 0 1,0 1-1,0-1 0,0 0 0,0 1 0,1-1 0,-1 0 0,0 0 1,1 1-1,6-9 347,13-26-138,-18 30-225,31-50 16,44-55 0,-65 94-78,0-1 0,1 1 1,1 1-1,0 0 0,1 1 0,1 1 0,0 0 0,22-11 0,-34 21 3,1 0 0,-1 0 0,1 0 0,0 1 0,0-1 1,10 0-1,-13 2 26,0 0 0,1 0 1,-1 0-1,0 0 1,1 0-1,-1 1 0,0-1 1,0 1-1,0 0 0,1-1 1,-1 1-1,0 0 1,0 1-1,0-1 0,0 0 1,0 0-1,2 3 1,3 3 3,-2 0 0,1 1 0,-1-1 0,0 1 0,0 0 0,-1 0 0,0 1 0,4 14 0,1 7 23,7 37-1,-10-27 31,-4-22 108,7 25 1,-9-42-111,0 0 1,0 0-1,1 0 0,-1 0 1,0 0-1,1 0 0,-1 0 1,0 0-1,1-1 0,-1 1 1,1 0-1,0 0 0,-1 0 1,1-1-1,0 1 0,-1 0 1,1-1-1,0 1 0,0-1 1,1 2-1,-1-2-10,-1 0 0,1 0 0,0 0 0,0 0 1,-1 0-1,1 0 0,0-1 0,0 1 0,-1 0 0,1 0 0,0 0 0,-1-1 0,1 1 0,0 0 0,-1-1 1,1 1-1,0-1 0,-1 1 0,1 0 0,0-2 0,3-2 24,0-1-1,0 0 1,0 0-1,5-9 1,17-37-7,-2-1-1,31-100 1,-53 147-29,4-11-24,-5 15 7,-1 1-1,0-1 0,0 1 0,0-1 1,1 1-1,-1-1 0,0 1 0,0-1 1,0 1-1,0-1 0,0 1 0,0-1 1,0 1-1,0-1 0,0 1 0,-1-1 1,1 1-1,0-1 0,0 1 0,0-1 1,0 1-1,-1 0 0,1-1 0,-1 1-15,1 0 1,-1 0-1,1 0 0,0 1 0,-1-1 0,1 0 1,0 0-1,-1 1 0,1-1 0,0 0 1,-1 1-1,1-1 0,0 1 0,-1-1 0,1 0 1,0 1-1,0-1 0,0 1 0,0-1 0,-1 0 1,1 1-1,0-1 0,0 1 0,-6 15-77,6-15 88,-7 23-40,1 0 0,1 0 0,1 1-1,1 0 1,2 0 0,1 41 0,1-60 67,0 1 0,0-1 0,1 1 0,0-1 0,0 0 0,0 0 0,4 8 0,-4-12 15,-1 0 0,0 0 0,0 0 0,1 0 0,-1-1 1,1 1-1,0 0 0,-1-1 0,1 1 0,3 1 0,-4-2 6,0-1-1,0 1 1,0-1-1,1 0 1,-1 1-1,0-1 1,0 0-1,0 0 1,1 1-1,-1-1 1,0 0 0,0 0-1,1-1 1,-1 1-1,0 0 1,0 0-1,1-1 1,-1 1-1,0 0 1,2-2-1,-1 1 1,0 0 0,-1 0 0,1-1-1,0 1 1,0-1 0,-1 0 0,1 1-1,-1-1 1,0 0 0,1 0 0,-1 0-1,0 0 1,0 0 0,1-4 0,8-30 51,-7 11-38,-1-1 1,-1 1-1,-1-1 0,-5-30 0,5 50-62,-1 0 4,0 1 1,0 0-1,-1 1 1,1-1-1,-1 0 0,0 0 1,-6-8-1,2 2-181,6 10 181,0 0 1,-1 1-1,1-1 0,0 1 0,-1-1 1,1 0-1,0 1 0,-1-1 1,1 1-1,-1-1 0,1 1 1,-1 0-1,1-1 0,-1 1 1,1-1-1,-1 1 0,1 0 1,-1-1-1,0 1 0,1 0 0,-1 0 1,1 0-1,-1-1 0,0 1 1,1 0-1,-1 0 0,0 0 1,1 0-1,-1 0 0,0 0 1,1 0-1,-1 0 0,0 0 0,1 1 1,-1-1-1,0 0 0,1 0 1,-1 0-1,1 1 0,-1-1 1,0 0-1,1 1 0,-1-1 1,0 1-1,0 0-9,-1 1 1,0-1 0,1 1-1,-1-1 1,1 1-1,-1 0 1,1-1-1,0 1 1,0 0-1,0 0 1,-2 3 0,3-4 26,0-1 1,0 1 0,0-1 0,-1 1 0,1-1 0,0 1 0,0-1 0,0 1 0,0-1 0,0 1-1,0-1 1,0 1 0,0-1 0,0 1 0,0-1 0,1 1 0,-1-1 0,0 1 0,0-1-1,0 1 1,1-1 0,-1 0 0,0 1 0,0-1 0,1 1 0,-1-1 0,1 1 0,0-1-4,-1 1 0,1-1 0,0 0 0,0 1 0,0-1 0,0 0 0,0 0 0,-1 0 0,1 1 0,0-1 0,0 0 0,0 0 0,2-1 0,2 1-8,1-2 0,-1 1 0,9-3-1,-3-1 47,-1-1 0,1 0 0,-1-1 0,0 0 0,-1 0-1,13-12 1,-1 0 52,59-41 152,-49 38-155,-1-1 0,36-36 0,-51 42-70,0-2 0,0 0 0,-2 0 1,0-2-1,-2 1 0,12-28 1,-3 0-44,-3-1 0,15-61 0,-22 66 90,10-53-253,-19 73-103,-1 24 275,0 0 1,0-1-1,0 1 0,0 0 1,0-1-1,0 1 0,-1 0 1,1-1-1,0 1 0,0 0 1,0-1-1,0 1 0,0 0 1,-1 0-1,1-1 1,0 1-1,0 0 0,0 0 1,-1-1-1,1 1 0,0 0 1,0 0-1,-1-1 0,0 2-9,1-1-1,-1 0 0,1 0 1,-1 0-1,1 0 0,-1 1 1,1-1-1,-1 0 1,1 0-1,-1 1 0,1-1 1,-1 0-1,1 1 0,0-1 1,-1 0-1,1 1 0,0-1 1,-1 1-1,1-1 1,-1 1-1,-13 19-83,1 0-1,0 1 1,-17 40 0,-21 72-73,44-113 108,-6 16 62,1 1 1,3 0 0,1 0-1,-6 68 1,14-87 38,0 0 1,1 0-1,1 0 0,0-1 0,6 19 1,-5-23-25,2-1 0,-1 0 1,1-1-1,1 1 0,0-1 0,1 0 1,15 19-1,-18-25 27,0 0 1,0-1-1,1 1 1,0-1-1,0 0 1,0 0-1,0-1 1,0 0-1,1 0 1,0 0-1,-1 0 1,1-1-1,0 0 1,0 0-1,1-1 1,-1 1-1,0-1 1,0-1-1,1 1 1,-1-1-1,1 0 1,-1-1-1,0 1 1,0-1-1,1-1 1,-1 1-1,0-1 1,0 0-1,0 0 1,0-1-1,5-3 1,139-87 95,-79 47 20,-40 27-102,38-26-179,-64 40-84,-14 8-76,-14 8-55,14-4 301,0-1 0,0 1 0,1 0-1,0 1 1,0 0 0,-9 12 0,-36 58-66,50-73 105,-6 8-5,1 0 1,1 1-1,0 0 1,1 1-1,1-1 1,0 1-1,1 0 1,0 0-1,1 1 1,-1 25-1,4-39 34,1 0-1,-1 0 1,0 0 0,1 0-1,-1 0 1,1 0 0,0 0 0,-1 0-1,1 0 1,2 2 0,-3-3-6,0-1 0,0 0 0,1 1 0,-1-1 0,0 0 0,1 1 0,-1-1 0,0 0 1,1 1-1,-1-1 0,1 0 0,-1 0 0,1 1 0,-1-1 0,0 0 0,1 0 0,-1 0 1,1 0-1,-1 1 0,2-1 0,-2 0 11,1-1 1,0 1-1,0 0 1,-1 0 0,1-1-1,0 1 1,-1 0-1,1-1 1,0 1-1,-1-1 1,1 1-1,0-1 1,-1 1-1,1-1 1,-1 1 0,1-1-1,0-1 1,8-10 113,-2-1 1,1 0-1,-2 0 1,1-1 0,4-16-1,8-17-15,52-117 181,-49 112-319,-1 0 0,-4-2 0,-1 0-1,-3-1 1,-2 0 0,6-112 0,-16 164 19,-1-4-89,1-1 1,-1 0-1,0 1 1,-1-1 0,1 1-1,-4-14 1,3 21 62,1-1-1,0 0 1,0 0 0,-1 1 0,1-1-1,0 1 1,-1-1 0,1 0-1,0 1 1,-1-1 0,1 1 0,-1-1-1,1 1 1,-1-1 0,1 1 0,-2-1-1,2 1 8,0-1 0,-1 1 0,1 0 0,-1 0 0,1 0-1,0 0 1,-1 0 0,1 0 0,-1 0 0,1 0 0,0 0 0,-1 0-1,1 0 1,-1 1 0,1-1 0,0 0 0,-1 0 0,1 0 0,0 0-1,-1 1 1,0-1 0,-1 2-32,0 0-1,-1 0 0,1 1 0,0-1 1,1 1-1,-1-1 0,-2 5 1,-7 17-51,1 1-1,1 0 1,2 1 0,-6 29 0,2 0 109,1 1 1,4 1-1,2 0 1,2-1-1,3 1 1,10 76-1,10-33 39,-17-86 29,1 0-1,0-1 1,0 0 0,2 0 0,8 13 0,-14-23-13,1-1 1,0 1 0,1 0 0,-1 0 0,0-1 0,1 0-1,0 1 1,-1-1 0,1 0 0,0 0 0,0-1 0,0 1-1,5 1 1,-6-2-43,1 0-1,-1-1 0,1 0 1,-1 0-1,1 0 0,-1 0 1,1 0-1,-1 0 0,0-1 1,1 1-1,-1-1 0,1 1 1,-1-1-1,0 0 1,1 0-1,-1 0 0,0 0 1,0-1-1,3-1 0,9-8 69,0 0 0,-1 0 0,-1-1 1,0-1-1,13-18 0,46-76 139,-34 48-241,-11 16-86,15-19-240,-40 60 312,0 1 0,0 0 0,0 0 1,0-1-1,0 1 0,0 0 0,1 0 1,-1 0-1,0 0 0,1 0 0,-1 0 0,1 0 1,-1 1-1,1-1 0,2 0 0,-4 1 12,0 0-1,1 0 0,-1 0 0,1 0 0,-1 0 0,1 0 0,-1 0 0,0 0 0,1 0 0,-1 1 0,1-1 0,-1 0 1,0 0-1,1 0 0,-1 1 0,0-1 0,1 0 0,-1 1 0,0-1 0,1 0 0,-1 1 0,1-1 0,-1 2-11,1-1 0,0 1-1,-1-1 1,1 1 0,-1-1 0,1 1-1,-1 0 1,1 2 0,0 15-63,0 1 0,-4 37 0,-10 42 81,9-78-58,2-9 44,0 8 111,-1 0 1,-2 0-1,0-1 1,-15 38-1,18-54-53,0 1 1,0-1-1,0 0 0,-1 1 0,1-1 0,-1 0 0,0 0 1,0 0-1,0-1 0,-5 4 0,6-5-5,-1 1 0,1-1-1,-1 0 1,0 0 0,1 0-1,-1 0 1,0-1 0,0 1 0,1-1-1,-1 0 1,0 0 0,0 0-1,0 0 1,0 0 0,1 0 0,-4-2-1,-4 0-5,1-1 1,-14-5-1,20 6-10,-1 0 0,0 0 0,1 0-1,-1 0 1,1 0 0,0-1 0,-1 0 0,1 1 0,-3-6 0,5 8-21,1 0 1,0-1 0,0 1-1,-1 0 1,1-1-1,0 1 1,0 0-1,0-1 1,0 1-1,-1 0 1,1-1-1,0 1 1,0 0-1,0-1 1,0 1 0,0 0-1,0-1 1,0 1-1,0-1 1,0 1-1,0 0 1,0-1-1,0 1 1,0 0-1,1-1 1,-1 1-1,0 0 1,0-1 0,0 1-1,0 0 1,0-1-1,1 1 1,-1-1-1,1 1-3,0-1 0,1 0 0,-1 0 0,0 1 0,0-1 0,0 1 0,1-1 0,-1 1 1,3-1-1,34-4 2,-34 5 21,51-1 16,-39 2-25,-1-1 1,1-1-1,0-1 0,-1 0 1,0 0-1,1-2 0,14-4 1,7-10-3006,-12 5-3172,-1 3 2037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0:35.60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146 69 5312,'9'-52'3162,"-3"38"975,-3 12-1754,-2 9-1047,-2 39-440,-1-1 0,-2 1 0,-3-1 0,-12 45 0,-109 454 715,124-506-2726,4-38 1048,0 0-1,0 0 1,1 0-1,-1 0 1,0 1-1,0-1 1,0 0-1,0 0 1,0 0 0,0 0-1,0 0 1,2 1-1822,-2-1 1822,0 0-1,0 0 1,0 0 0,0 0-1,0 0 1,1 0-1,-1 0 1,1-1-945,4-5-339,9-20-3758,4-7 1648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0:35.98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220 27 7808,'0'-27'6165,"0"34"-5433,-1 0 0,0-1 1,-3 10-1,-1 8-109,-15 109 1645,-31 141 674,-72 253-984,116-500-1871,6-22-140,-1-1 0,1 1 0,0 0 0,0 0 0,0 0 0,1 0 0,-1 1 0,1-1 0,1 7 0,-2-18-4463,2-3 2364,0-1 340,-1-11-902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0:36.35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87 135 5632,'-15'-3'697,"11"3"-466,0-1 0,0 1 0,0-1 0,0 1-1,0 0 1,0 1 0,-5 0 0,4-1-148,1 0 526,1 0 1,-1 1-1,0-1 1,1 1 0,-8 5 6776,38-7-5509,137-25 1225,-61 7-2300,34-1-246,193-32-328,-293 41-162,-31 8-1086,0 1 0,0 1 0,0-1 1,0 1-1,7-1 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0:36.70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27 345 9632,'-8'0'512,"-10"0"2777,18 0-3256,0 0-1,0 0 1,0 0 0,0 0 0,0 0 0,0 0 0,0 0 0,0-1 0,0 1-1,0 0 1,0 0 0,0 0 0,0 0 0,0 0 0,0 0 0,-1 0 0,1 0-1,0 0 1,0 0 0,0 0 0,0 0 0,0 0 0,0 0 0,0 0-1,0 0 1,0 0 0,0 0 0,0 0 0,0 0 0,0 0 0,0 0 0,0 0-1,0-1 1,0 1 0,0 0 0,0 0 0,0 0 0,0 0 0,0 0 0,0 0-1,0 0 1,0 0 0,0 0 0,0 0 0,0 0 0,0 0 0,0 0 0,0 0-1,0 0 1,0 0 0,1 0 66,-1-1-66,0 1 0,0 0-1,0 0 1,0 0 0,0 0 0,0 0 0,0 0 0,0 0 0,0 0 0,0 0-1,0 0 1,0 0 0,0 0 0,11-5 2298,281-118 5044,-59 22-6756,-154 71-573,83-20 0,-50 26-1092,-36 16-5231,-27 8 2427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0:37.12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5 5888,'0'0'44,"0"-1"0,0 1 1,0 0-1,0 0 0,0 0 1,0 0-1,0 0 0,0-1 1,0 1-1,0 0 0,0 0 1,0 0-1,0 0 0,0 0 1,0-1-1,0 1 0,0 0 1,0 0-1,0 0 0,0 0 1,0 0-1,0 0 0,0-1 1,0 1-1,1 0 0,-1 0 1,0 0-1,0 0 0,0 0 0,0 0 1,0 0-1,0 0 0,0 0 1,1-1-1,-1 1 0,0 0 1,0 0-1,0 0 0,0 0 1,0 0-1,1 0 0,-1 0 1,0 0-1,0 0 0,0 0 1,0 0-1,0 0 0,1 0 1,-1 0-1,0 0 0,0 0 1,0 0-1,0 1 0,0-1 1,1 0-1,-1 0 0,0 0 1,0 0-1,0 0 0,19 6 2009,23 14 1213,-29-12-2567,1 0 0,-2 1-1,1 1 1,18 17-1,-6 0 108,-2 1 0,-1 1 0,-2 1 0,33 62-1,-30-42 21,-1 0 0,24 87 0,-36-94-541,-1-1 0,-3 2 0,2 50 0,-7-28 113,-10 86 0,-11-11-89,14-116-279,-1 0-1,-1-1 0,-17 37 1,-2-13-1612,-67 88 0,79-116 132,-34 46-1318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0:51.25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386 6 1472,'0'0'11552,"-20"0"-8667,-39-5-288,46 5-2458,0 1-1,0 1 1,-19 4 0,7-1 298,20-3-321,0-1 0,-1 1 0,-8 5 1,-13 2 63,22-8-126,-1 1 1,0 0-1,1 0 0,0 0 0,-1 1 0,1-1 0,0 1 0,0 0 0,-7 6 0,-1 3 62,-22 22 1,30-26-36,0-1-1,0 1 1,0 0 0,1 0 0,1 0 0,-1 0 0,1 1 0,0 0 0,1-1 0,0 1-1,-1 12 1,2-6-76,1 25 0,0-18 156,1-17-123,-1-1 1,1 1-1,0-1 0,1 0 0,-1 1 1,1-1-1,3 7 0,2 3 125,-2-3-31,1 0 0,1 0 0,0-1 0,1 1 0,0-2 0,0 1 0,17 13 0,24 20 258,-42-36-308,-6-6-63,0 0 0,0 0 0,0 0 0,0 0 0,0-1-1,0 1 1,0 0 0,0 0 0,0-1 0,0 1 0,0-1 0,1 1-1,0 0 1,1 0-10,-1 0 1,0 0-1,0 1 0,1-1 0,-1 1 1,0-1-1,0 1 0,-1 0 0,1 0 0,2 3 1,-3-4 10,0 1 1,-1 0-1,1-1 1,-1 1-1,0 0 1,1 0-1,-1-1 1,0 1-1,0 0 1,0 0-1,0-1 1,-1 1 0,1 0-1,0-1 1,-1 1-1,1 0 1,-1-1-1,1 1 1,-1 0-1,0-1 1,0 1-1,0-1 1,-1 3-1,-3 1-4,1-1-1,-1 1 0,0-1 0,-11 8 0,-5 4-114,11-7 180,7-6-62,1 0 0,-1-1 0,0 1 0,-1-1-1,1 1 1,-5 1 0,-4 5 533,13-7 109,7-1-370,110-1 408,-116 0-711,0 1 0,0-1 0,0 0 0,-1 0 0,1 1 0,0-1 0,0 1 0,0 0 0,0-1 0,2 2 0,-4-1 14,1-1-1,-1 0 1,1 1-1,-1-1 1,1 1-1,-1-1 1,1 1-1,-1-1 1,0 1-1,1-1 0,-1 1 1,0-1-1,1 1 1,-1-1-1,0 1 1,1 0-1,-1-1 1,0 1-1,0 0 1,0-1-1,0 1 1,0 0-1,0-1 1,0 1-1,0 0 1,0-1-1,0 1 1,0 0-1,0-1 0,0 1 1,-1-1-1,1 1 1,0 0-1,-1 0 1,-6 18-3,5-12-17,0-1 0,-1 0 1,0 0-1,0 0 1,-7 10-1,-21 26 59,2 2 0,-33 67 0,21-15-20,36-86 79,2 0 0,-1-1 0,1 1 1,1 1-1,0-1 0,-2 16 0,4-22-46,0 1 1,1 0-1,-1-1 1,1 1-1,0 0 1,0-1-1,1 1 1,-1-1-1,1 1 1,0-1-1,0 0 0,0 1 1,1-1-1,-1 0 1,1-1-1,6 7 1,-3-4-109,0 1 1,0-2-1,1 1 0,-1-1 1,1 0-1,1 0 1,-1-1-1,1 0 1,0 0-1,-1-1 0,2 0 1,-1 0-1,0-1 1,0 0-1,1-1 0,0 1 1,-1-2-1,1 1 1,-1-1-1,12-2 0,7-2-2559,1 1 757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0:59.74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93 312 2304,'1'-8'456,"-1"7"-215,0-1 0,0 0 1,1 0-1,-1 0 0,1 1 0,-1-1 0,1 0 0,-1 0 0,1 1 0,0-1 0,2-3 2302,-2 11 446,-1-5-2959,0 0 1,0-1 0,0 1 0,1 0 0,-1 0 0,0-1-1,0 1 1,0 0 0,0-1 0,0 1 0,0 0 0,0 0-1,-1-1 1,1 1 0,0 0 0,0-1 0,0 1 0,-1 1-1,-3 14 430,6 28 225,-1-18-315,-1 26-1,-9 83 787,-6 79-547,5 14 357,8-202-389,-1 0 0,0 0 0,-12 39 0,14-65-571,1 0 9,0 0-1,0 0 1,0 0 0,0 0-1,0 0 1,0 0-1,0 0 1,0 0 0,0 0-1,0 0 1,0 0 0,0-1-1,0 1 1,0 0-1,0 0 1,0 0 0,0 0-1,0 0 1,-1 0-1,1 0 1,0 0 0,0 0-1,0 0 1,0 0 0,0 0-1,0 0 1,0 0-1,0 0 1,0 0 0,-1 0-1,1 0 1,0 0-1,0 0 1,0 0 0,0 0-1,0 0 1,0 0 0,0 0-1,0 0 1,0 0-1,0 0 1,-1 0 0,1 0-1,0 0 1,0 0-1,0 0 1,0 0 0,0 0-1,0 1 1,0-1 0,0 0-1,0 0 1,0 0-1,-9-35 327,1 0-1,-3-43 1,0-79-307,10 115-100,2 1-1,2-1 1,8-41 0,34-119-159,-32 151 178,19-70 15,-26 102-39,1 0 1,1 0-1,0 1 0,12-17 1,-19 34 54,-1-1 0,1 1 1,0 0-1,0 0 0,0 0 1,0 0-1,0-1 1,0 1-1,1 1 0,-1-1 1,0 0-1,0 0 0,1 0 1,-1 1-1,3-2 0,-3 2 8,0 0-1,0 0 1,-1 0-1,1 0 0,0 0 1,0 0-1,0 0 1,0 0-1,0 0 1,-1 1-1,1-1 0,0 0 1,0 1-1,0-1 1,-1 0-1,1 1 1,0-1-1,0 1 0,1 1 1,0 1 12,1 0 0,0 0 1,-1 1-1,0-1 0,0 1 1,0 0-1,0 0 0,0-1 1,1 6-1,3 19 30,-1-1 0,-1 1 0,-1 0 1,-1 32-1,-2-41 20,-1 1 0,0-1 0,-2 1 1,0-1-1,-1 0 0,-1 0 0,0 0 1,-2-1-1,0 0 0,-1 0 0,-19 30 0,17-35 41,0-1 1,-15 14-1,21-22-18,4-4-76,0 0 0,0 0 0,0 0 0,0 0 0,0 0 0,0 0 0,0 0-1,0 0 1,0 0 0,0 0 0,0 0 0,0 0 0,1 0 0,-1 0 0,0 0 0,0 0 0,0 0 0,0 0 0,0 0 0,0 0 0,0 0-1,0 1 1,0-1 0,0 0 0,0 0 0,0 0 0,0 0 0,0 0 0,0 0 0,0 0 0,0 0 0,0 0 0,0 0 0,0 0 0,0 0-1,0 0 1,0 0 0,0 0 0,0 0 0,0 0 0,0 0 0,0 0 0,0 0 0,0 0 0,0 0 0,0 1 0,0-1 0,0 0 0,0 0-1,0 0 1,0 0 0,0 0 0,0 0 0,0 0 0,9 2 55,-8-2-72,1 1 0,-1-1 1,1 0-1,-1 1 0,1-1 0,-1 0 1,1 0-1,0 0 0,1-1 0,13 2-18,-7 2 9,0 0 0,0 0 0,-1 1 0,1 0 1,-1 1-1,12 8 0,-16-9 19,1 0 0,-1 0 0,0 0 0,0 0 0,-1 0 0,1 1 0,-1 0 1,0-1-1,0 1 0,-1 1 0,1-1 0,1 7 0,0 1 51,-1 1-1,0-1 1,-1 1 0,-1 0 0,0 0-1,-1 0 1,0 0 0,-1 0 0,-1 0-1,-5 25 1,4-29-16,-1 1 0,0-1 1,0 1-1,-1-1 0,0 0 0,-1-1 1,0 1-1,-1-1 0,0-1 0,0 1 1,-1-1-1,0 0 0,-17 13 0,10-11-13,0 0 0,0 0 0,-1-2 0,0 0 0,-1-1 0,-29 9 0,36-13-16,10-3 0,0 0-1,0 0 0,0 0 0,0 0 0,0 0 0,0 0 1,0 0-1,0 0 0,0 0 0,0 0 0,0-1 1,0 1-1,0 0 0,0 0 0,0 0 0,0 0 0,0 0 1,0 0-1,0 0 0,0 0 0,0 0 0,0 0 1,0 0-1,0 0 0,0 0 0,0 0 0,-1 0 0,1 0 1,0 0-1,0 0 0,0 0 0,0 0 0,0 0 0,0 0 1,0 0-1,0 0 0,0 0 0,0 0 0,0 0 1,0 0-1,0 0 0,0 0 0,0 0 0,-1 0 0,1 0 1,0 0-1,0 0 0,0 0 0,0 0 0,0 0 1,0 0-1,0 0 0,0 0 0,0 0 0,0 0 0,0 0 1,0 0-1,0 0 0,0 0 0,0 0 0,2-2-34,60-11-200,-36 2 300,-1-1 0,0-1 0,44-30 0,62-61 90,-53 41-10,-34 27-73,-16 13-135,59-38 1,-82 57-133,-5 4 131,-2 5 19,-8 34 30,5-25-84,-3 25 0,5-19 70,1 0 1,2 0 0,0 0-1,4 33 1,-3-46 34,0 1 1,1-1-1,0 1 1,1-1-1,-1 0 1,1 1 0,1-2-1,-1 1 1,1 0-1,1-1 1,-1 1-1,1-1 1,0 0-1,0-1 1,7 7-1,-8-10 29,1 1-1,-1 0 0,0-1 1,1 0-1,-1 0 0,1-1 0,0 1 1,-1-1-1,1 0 0,0 0 1,0 0-1,0-1 0,9 0 1,-11 0-8,1 0 0,-1-1 1,1 1-1,-1-1 1,1 0-1,-1 0 0,0 0 1,1 0-1,-1 0 1,0-1-1,0 0 1,0 0-1,0 1 0,0-2 1,0 1-1,0 0 1,-1-1-1,1 1 0,-1-1 1,3-2-1,0-4 39,-1 0 0,0-1-1,0 1 1,0-1 0,-1 1-1,-1-1 1,0 0 0,2-16-1,-3 5-18,0 1 0,-1 0 0,-4-25 0,2 32-55,0 1-1,-1-1 1,-1 1-1,1 0 1,-2 0 0,-9-18-1,13 27-26,-1 0 0,0 1-1,0-1 1,0 0 0,0 1-1,-1 0 1,1-1 0,0 1 0,-1 0-1,0 0 1,1 1 0,-1-1-1,0 1 1,0-1 0,-4-1-1,4 3 6,1 0-1,-1-1 0,0 1 0,1 0 0,-1 0 0,0 1 0,1-1 0,-1 0 0,1 1 0,-1 0 1,1-1-1,-1 1 0,1 0 0,-1 0 0,1 1 0,0-1 0,-1 0 0,-2 3 0,0 0 9,0 0 0,0 0-1,0 0 1,1 1-1,0 0 1,0 0 0,0 0-1,0 0 1,1 1-1,0-1 1,0 1 0,0 0-1,1 0 1,-3 7-1,5-11 19,0 0 0,0 1-1,0-1 1,0 0 0,0 1-1,0-1 1,0 0 0,1 0-1,-1 1 1,1-1 0,0 0 0,-1 0-1,1 0 1,0 0 0,0 0-1,1 0 1,-1 0 0,0 0-1,1 0 1,-1 0 0,1 0-1,-1-1 1,1 1 0,0-1-1,0 0 1,0 1 0,0-1-1,0 0 1,3 1 0,-1 0 9,0 0 1,0 0-1,1-1 1,-1 0-1,0 0 0,1 0 1,-1 0-1,1-1 1,-1 0-1,1 0 1,-1 0-1,1 0 0,-1-1 1,6-1-1,2-2 44,0-1 0,0 0 0,0-1 1,-1-1-1,0 1 0,0-2 0,16-14 0,64-70-7,-67 65 9,63-63 135,-91 123-900,1-6 612,-9 46 116,-4 125-1,16-187-18,1 1 0,0-1 0,1 0 0,3 13 0,-4-19 26,1 0 1,0 0 0,0 0-1,0 0 1,0 0 0,1 0 0,0-1-1,0 1 1,0-1 0,7 6-1,-9-9-3,0 0 0,0 0-1,1 0 1,-1-1 0,0 1 0,1 0-1,-1-1 1,1 1 0,-1-1-1,1 1 1,-1-1 0,1 0 0,-1 0-1,1 1 1,-1-1 0,1 0-1,-1 0 1,1-1 0,-1 1-1,1 0 1,-1 0 0,1-1 0,-1 1-1,1-1 1,-1 1 0,0-1-1,1 0 1,1-1 0,3-2 50,1 0 1,-1-1-1,0 0 0,6-6 1,-6 6 35,16-16-3,-1-1 0,19-26 0,32-52-243,-54 73 200,9-14 34,-14 20-87,31-36-1,-37 47-157,-6 8 112,0 0 0,0 1 0,0-1 0,1 1 0,-1 0 0,0-1 0,0 1 0,4-2 0,-5 3 31,0 0 0,0 0 0,1 0 0,-1 0 0,0 0 0,0 0 0,1 0 1,-1 0-1,0 0 0,0 0 0,1 0 0,-1 0 0,0 0 0,0 1 0,0-1 0,1 0 0,-1 0 1,0 0-1,0 0 0,0 0 0,0 1 0,1-1 0,-1 0 0,0 0 0,0 0 0,0 1 0,0-1 1,0 0-1,0 0 0,1 0 0,-1 1 0,0-1 0,0 0 0,5 14-141,-1-6 52,5 13 9,-1 1 0,7 32 0,5 11 93,-12-40 93,2-1 0,1 0 0,21 35 0,-31-58-81,-1-1 0,1 1-1,0 0 1,-1 0 0,1 0-1,0 0 1,-1 0 0,1-1-1,0 1 1,0 0 0,0-1 0,0 1-1,0 0 1,0-1 0,0 1-1,0-1 1,0 0 0,0 1-1,2-1 1,-2 0-3,0 0-1,-1 0 1,1 0-1,0 0 1,0-1-1,0 1 1,0 0 0,0-1-1,0 1 1,0-1-1,0 1 1,-1-1 0,1 1-1,0-1 1,0 0-1,-1 1 1,2-2-1,3-5 25,0 0-1,-1 0 0,0 0 0,5-12 0,-5 12-35,86-204 282,-88 206-339,0 1-1,1-1 1,0 1-1,-1-1 0,1 1 1,1 0-1,-1 0 1,1 0-1,3-3 0,-6 7 52,-1 0-1,0 0 0,1 0 1,-1 0-1,0 0 0,1 0 1,-1 0-1,1 0 0,-1 0 1,0 0-1,1 0 0,-1 0 1,0 0-1,1 0 0,-1 0 1,1 0-1,-1 0 0,0 0 1,1 0-1,-1 1 0,0-1 1,1 0-1,-1 0 0,0 1 1,0-1-1,1 0 0,-1 0 1,0 1-1,0-1 0,1 0 1,-1 0-1,0 1 0,0-1 1,0 0-1,0 1 0,1-1 1,-1 0-1,0 1 0,0-1 1,0 1-1,0-1 0,6 18-113,-2 1 78,-2 0 0,0 0 0,-2 0 0,-1 26-1,-1 0 14,2 37 627,10-107 159,6-20-715,39-75-1,-47 106-102,0 1-1,1 0 0,0 1 1,1 0-1,0 0 0,1 1 1,0 0-1,1 1 0,18-12 1,-29 21 39,0 1 1,-1-1-1,1 1 0,0 0 1,0-1-1,-1 1 1,1 0-1,0-1 1,0 1-1,-1 0 0,1 0 1,0 0-1,0 0 1,0 0-1,-1 0 1,1 0-1,0 0 1,0 0-1,0 0 0,0 0 1,-1 0-1,1 1 1,0-1-1,1 1 1,-1 0 9,0 0 1,1 0 0,-1 0 0,0 0 0,0 0-1,0 1 1,0-1 0,0 0 0,0 1 0,0-1-1,1 3 1,1 3-15,-1 0 0,1 1-1,2 14 1,7 50-69,-7-35 70,1-1 0,19 57-1,-24-90 49,0 1 1,1-1-1,-1 0 0,1 0 0,0-1 0,0 1 0,4 4 0,-5-6-6,0 0 1,0 0-1,0 0 1,0 0-1,0 0 1,0-1-1,0 1 1,0 0-1,1-1 1,-1 1-1,0-1 1,0 0-1,1 1 1,-1-1-1,0 0 1,1 0-1,-1 1 1,0-1-1,1 0 1,-1 0-1,0-1 1,3 1-1,2-2 46,1-1 0,-1 1 0,0-1 0,-1 0 0,1 0 0,0-1 0,-1 0 0,0 0 0,7-6 0,4-7 20,19-24 0,-22 24-90,6-7-61,17-20-32,1 1 0,44-39 0,5 11 148,-81 65-227,-17 13 129,-19 12-3,15-6 15,0 1 1,2 0-1,0 1 0,0 1 1,1 0-1,-21 35 1,22-28-17,0 0 0,1 1 0,2 0 0,0 1 0,-5 27 0,12-43 64,0-1 0,1 1 1,1-1-1,-1 1 0,1 0 0,1-1 1,0 1-1,2 13 0,-2-20-3,-1 0 0,1 0 0,0 1 0,0-1 1,0 0-1,0 0 0,0 0 0,0 0 0,0-1 0,0 1 0,1 0 0,-1 0 1,1-1-1,0 1 0,-1-1 0,1 1 0,0-1 0,0 0 0,0 0 0,0 0 1,0 0-1,0 0 0,0 0 0,0 0 0,0 0 0,0-1 0,1 0 0,-1 1 1,0-1-1,0 0 0,0 0 0,1 0 0,-1 0 0,0 0 0,0-1 0,1 1 1,1-1-1,1-1 28,1 0 1,-1 1 0,0-2 0,0 1 0,0-1-1,0 1 1,-1-1 0,1-1 0,-1 1-1,1-1 1,5-7 0,5-5 141,19-31 1,-20 27-120,44-56-26,35-53 237,-79 106-225,-1 0 1,-1 0-1,-1-1 1,8-27-1,-5-2-211,-2 0 0,-3-1 0,-2 0 1,-2 0-1,-3 0 0,-7-87 0,3 115 46,-7-36 0,8 55 25,-1 0 0,0 1 1,0-1-1,0 1 0,-1 0 0,0 0 0,0 0 1,-1 0-1,1 0 0,-9-8 0,11 13 54,1 0 0,-1 0 0,0 0 0,0 1 0,-1-1 0,1 0 1,0 1-1,0-1 0,0 1 0,0-1 0,0 1 0,-1 0 0,1-1 0,0 1 0,0 0 0,-1 0 0,1 0 0,0 0 0,0 0 0,-1 0 1,1 0-1,0 0 0,0 0 0,-1 1 0,1-1 0,0 1 0,0-1 0,0 1 0,-2 0 0,0 1-40,0 0 1,0 0-1,0 0 0,0 0 1,1 1-1,-1-1 0,1 1 1,-1 0-1,-1 3 0,-3 6-13,0 1-1,1-1 0,1 1 1,0 0-1,-5 18 0,-10 70-192,15-71 132,-4 42 195,3 1 0,6 128 0,7-102-92,29 136-1,-35-226 86,3 12 117,0 0 1,1-1-1,1 0 1,11 24-1,-16-42-110,0 0 0,0 0 0,0 0 0,0-1 0,1 1 1,-1 0-1,1-1 0,-1 1 0,1-1 0,0 0 0,-1 1 0,1-1 0,0 0 0,0 0 0,0 0 0,0 0 0,0 0 0,0-1 0,0 1 1,0-1-1,0 1 0,0-1 0,1 0 0,-1 0 0,0 0 0,0 0 0,0 0 0,0 0 0,0 0 0,1-1 0,-1 1 0,0-1 0,2 0 1,8-4 36,-1 1 0,0-2 1,0 1-1,15-11 0,-23 14-69,25-17 51,-1-1-1,44-43 0,41-58-9,-24 26 127,25-10-324,-113 105 145,0 0 0,0 0 0,0 0 0,0 0 0,0 0 0,0 0 0,0 0 0,0 0 0,0 0 0,0 0 0,0 0-1,-1 0 1,1 0 0,0 0 0,0 0 0,0 0 0,0 0 0,0 0 0,0 0 0,0 0 0,0 0 0,0 0 0,0 0 0,0 0 0,0 0 0,0 0 0,0 0 0,0 0 0,0-1 0,-9 7-34,-14 11-139,2 5 98,1 2 1,1 0-1,1 1 0,-16 30 1,13-17-40,3 1 0,-19 55 0,33-84 169,1 0-1,1 0 1,0 0-1,0 0 1,0 20-1,2-27-21,0-1 0,0 1 0,0 0 0,1 0 0,-1-1 0,1 1 0,-1 0-1,1-1 1,0 1 0,0 0 0,0-1 0,1 1 0,-1-1 0,0 0-1,1 1 1,0-1 0,-1 0 0,1 0 0,0 0 0,0 0 0,0 0-1,0-1 1,1 1 0,-1-1 0,0 1 0,5 1 0,-5-3 5,-1 1 1,1-1 0,0 0 0,0 0-1,0 0 1,0 0 0,0 0 0,0 0-1,-1 0 1,1 0 0,0-1-1,0 1 1,0-1 0,-1 0 0,1 1-1,0-1 1,0 0 0,-1 0 0,1 0-1,-1 0 1,1 0 0,-1-1-1,3-2 1,1 0 41,-1-1-1,1 0 0,-1 0 0,-1-1 1,6-9-1,2-11 33,0-1 0,-3 0 0,0-1 0,8-56 0,2-6 147,-14 56-748,-3 26-503,-1 27 458,0 10 457,1-1 0,10 57 0,-10-76 102,2-1 1,-1 1-1,1 0 1,0-1-1,1 0 1,0 1 0,0-1-1,1-1 1,0 1-1,0-1 1,1 0 0,-1 0-1,14 11 1,-16-16 3,0 0 0,0 0 0,0-1 0,1 1 0,-1-1 1,1 1-1,-1-1 0,1 0 0,-1-1 0,1 1 0,0-1 0,-1 1 0,1-1 1,0 0-1,0 0 0,-1-1 0,1 1 0,0-1 0,-1 0 0,1 0 1,-1 0-1,1 0 0,5-3 0,1-1 72,-1-1 1,1 1-1,-1-1 1,0-1-1,0 0 1,14-15-1,9-16 130,33-50 1,-16 21-139,3-9-17,-37 52 69,-13 20-130,0 1-1,0-1 0,-1 0 0,3-7 1,4-10-409,-8 21 379,0 0 0,0 0 0,0 0 0,0 0 0,0 0 0,0-1 0,1 1 0,-1 0 1,0 0-1,0 0 0,0 0 0,0-1 0,0 1 0,0 0 0,0 0 0,0 0 0,0 0 1,0-1-1,0 1 0,0 0 0,0 0 0,0 0 0,0-1 0,0 1 0,0 0 0,0 0 0,0 0 1,0 0-1,0-1 0,0 1 0,0 0 0,-1 0 0,1 0 0,0 0 0,0 0 0,0-1 1,0 1-1,0 0 0,0 0 0,-1 0 0,1 0 0,0 0 10,0 0 1,-1 0-1,1 0 1,0 0-1,0 0 0,0 0 1,-1 1-1,1-1 0,0 0 1,0 0-1,0 0 1,-1 0-1,1 1 0,0-1 1,0 0-1,0 0 0,0 0 1,0 1-1,-1-1 1,1 0-1,0 0 0,0 1 1,0-1-1,0 0 1,0 0-1,0 1 0,0-1 1,0 0-1,0 0 0,0 1 1,0-1-1,0 0 1,0 0-1,0 0 0,0 1 1,-5 18-209,4-17 202,1 0 0,-1 0-1,0 0 1,1 0 0,-1 0 0,1 0 0,0 0-1,0 0 1,-1 0 0,2 4 0,2 32-59,-2-27 45,0 1-1,1-1 0,4 18 1,0-3 23,-6-22 6,0-1 0,1 1 0,0 0 0,0-1 0,0 1 0,1 0 0,1 4 0,1-2-58,0 1 67,0 0 0,0-1 0,8 10 0,-9-14 27,-1 0 0,0 0 0,1 0-1,-1 0 1,1-1 0,-1 1 0,1-1-1,0 0 1,-1 1 0,1-1 0,0-1-1,4 2 1,-5-2 2,0 0 0,1-1 0,-1 1 0,0 0 0,0-1 0,1 0 0,-1 1 0,0-1 0,0 0 1,0 0-1,0 0 0,0-1 0,0 1 0,0 0 0,0-1 0,2-2 0,1 0 14,3-4-1,-1 0-1,1 0 1,-2-1 0,1 0 0,-1 0 0,-1-1-1,7-13 1,3-6-63,-7 14-7,10-17 39,-17 31-49,0 0 1,0 0-1,0-1 1,0 1-1,0 0 0,0 0 1,0 0-1,0 1 1,0-1-1,1 0 1,-1 0-1,0 1 1,0-1-1,1 0 0,-1 1 1,1-1-1,-1 1 1,0 0-1,3-1 1,-3 2 3,-1-1 0,1 1 1,-1-1-1,1 1 0,-1-1 1,1 1-1,-1 0 0,0-1 1,1 1-1,-1 0 0,0-1 1,1 1-1,-1 0 0,0-1 1,0 1-1,1 1 0,-1 0-41,6 14-44,-2-1-1,0 2 0,3 31 1,5 19-77,-7-43 242,8 24 139,-12-44-153,1 0 0,0 0 0,-1 0 0,2 0 0,-1 0 0,0-1 0,1 1 1,5 5-1,-7-8-15,0 0 0,0-1 1,0 1-1,0 0 0,0-1 0,0 1 1,1-1-1,-1 1 0,0-1 1,0 0-1,0 1 0,1-1 0,-1 0 1,0 0-1,0 0 0,1 0 1,-1 0-1,0 0 0,0 0 0,1 0 1,-1-1-1,0 1 0,0 0 1,1-1-1,-1 1 0,0-1 0,0 1 1,0-1-1,0 0 0,0 1 1,0-1-1,0 0 0,1-1 0,5-4 115,-1 0-1,0-1 1,9-11-1,-13 15-123,54-74 297,-28 35-426,48-52 0,-75 93 77,0 0 0,0-1 0,1 1 0,-1 0 0,0 0 0,1 0 1,-1 0-1,0 0 0,1 0 0,-1 1 0,1-1 0,0 0 0,-1 1 0,1-1 0,0 1 0,-1-1 0,1 1 0,2 0 0,-3 0 7,0 1 1,0-1 0,1 0-1,-1 1 1,0 0 0,0-1-1,0 1 1,0 0 0,0 0-1,0-1 1,0 1 0,0 0-1,0 0 1,0 0 0,-1 0-1,1 0 1,0 0 0,-1 0-1,1 1 1,0-1 0,-1 0-1,0 0 1,1 0 0,-1 1-1,0-1 1,1 2 0,2 13-18,-1-1 0,-1 1 0,0 0 1,-1 0-1,0 0 0,-5 23 0,3-15 49,-7 47-34,-29 114 0,-37 64 362,64-214-219,-2-1 0,-1 0 0,-2-1 0,-1 0 0,-30 42 0,45-72-66,-1 0 1,0 0-1,1 0 1,-1 0-1,0 0 1,-1-1 0,1 1-1,0-1 1,-6 3-1,8-4-18,-1-1 0,0 1-1,1-1 1,-1 1 0,0-1 0,1 0-1,-1 0 1,0 0 0,0 0-1,0 0 1,1 0 0,-1 0 0,0 0-1,0-1 1,1 1 0,-1-1-1,0 1 1,1-1 0,-1 0 0,1 1-1,-1-1 1,-2-2 0,-1-1 36,1 1 0,0-1 0,1 0 1,-1 0-1,1 0 0,0 0 0,-4-6 1,-17-37 189,15 28-163,-1-4-80,1-1 1,1-1-1,-9-45 1,14 57-10,2 6-14,0 0-1,0-1 1,1 1-1,0-1 1,0 1-1,1-1 0,-1 1 1,2-1-1,-1 1 1,1 0-1,1 0 1,-1 0-1,1 0 1,0 0-1,1 0 0,-1 1 1,1-1-1,1 1 1,-1 0-1,1 1 1,0-1-1,0 1 1,8-6-1,0 0 3,1 1 0,0 1 0,0 0 0,1 1 0,0 0 0,27-9 0,102-22 232,-96 28-3127,57-20 0,-98 28 1915,1 0 0,-1-1-1,13-8 1,14-19-6280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1:02.94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1442 3904,'0'0'1253,"6"-3"2838,1 0-3532,0-1 1,0 1 0,0-1 0,-1-1-1,0 1 1,10-10 0,28-35 450,-27 29-525,28-31 304,32-40 379,-40 40-736,35-66 0,-52 78-379,-2-1 0,-2 0 0,12-48 0,20-125 156,-41 181-166,5-34 27,8-125-1,-19 159-68,-1 1 0,-2-1 0,-2 0 0,0 1-1,-18-61 1,21 89-10,-2-5-82,0 0 0,0 0 1,-1 0-1,-4-7 0,7 14 63,1 0-1,-1 0 0,0 0 1,0 0-1,0 0 0,1 0 0,-1 0 1,0 0-1,0 0 0,0 1 0,-1-1 1,1 0-1,0 1 0,0-1 1,-2 0-1,3 1 3,-1 0 1,0 0 0,0 0-1,0 1 1,0-1 0,0 0-1,0 0 1,0 0 0,0 1-1,0-1 1,0 0 0,1 1-1,-1-1 1,0 1 0,0-1-1,0 1 1,1 0 0,-1-1-1,0 1 1,1-1 0,-1 1-1,0 0 1,0 1-1,-5 6-147,0 0 0,1 1 0,0 0-1,1 0 1,-6 15 0,-15 56-223,13-38 205,-5 19 104,2 0 1,-11 111-1,14 127 726,12-255-481,8 47 1,-5-68-25,1 0 0,2 0 0,14 38 0,-18-55-63,1 0 0,1-1-1,-1 1 1,1-1 0,-1 0 0,1 0 0,6 5 0,-8-8-7,0 0-1,0 0 1,0 0 0,1 0 0,-1 0 0,0-1 0,1 1 0,0-1 0,-1 0 0,1 0 0,0 0 0,0 0 0,-1 0 0,1-1-1,0 1 1,0-1 0,0 0 0,3 0 0,11-3 127,-1-1-1,0-1 1,0 0-1,21-12 1,-19 10-125,65-31 29,40-16-73,93-36-33,-188 78-111,34-8-1,-58 19 112,-7 3 11,-6 3 0,-30 21-122,-47 23 0,-14 9 123,83-47-20,0 1 0,1 1 0,-24 24-1,28-24 36,1 0-1,1 0 0,0 1 1,1 0-1,0 1 0,1 0 1,-9 26-1,14-34 16,1 0 0,0 0 0,0 0 0,1 1-1,-1 9 1,2-16-17,0 0 0,0 0 0,0 0 0,0 0 0,0 0 0,0 1 0,0-1 0,1-1 0,-1 1-1,0 0 1,1 0 0,-1 0 0,1 0 0,-1 0 0,1 0 0,-1 0 0,1 0 0,0-1 0,-1 1 0,2 1 0,-1-2 12,1 1 0,-1-1 0,0 0 0,1 1 0,-1-1 0,1 0 0,-1 0 0,0 0 0,1 0 0,-1 0-1,1 0 1,-1 0 0,0 0 0,1-1 0,-1 1 0,0 0 0,1-1 0,-1 1 0,2-2 0,20-9 212,-2-2-1,0 0 0,0-1 0,19-17 0,-12 9-132,8-5 15,-1-3 0,39-42 0,-62 59-80,-1 0 0,0-1-1,-1 0 1,-1-1 0,0 0-1,-1 0 1,0-1 0,-2 0 0,6-19-1,-11 30-50,1-1-72,-1 0 0,1 0 0,-1-1 0,0-6 0,-1 13 69,0 0 0,0 0 1,0 0-1,0 0 1,0 0-1,0-1 0,0 1 1,0 0-1,0 0 1,-1 0-1,1 0 0,0 0 1,0-1-1,0 1 1,0 0-1,0 0 0,0 0 1,0 0-1,0 0 0,0 0 1,0 0-1,0-1 1,-1 1-1,1 0 0,0 0 1,0 0-1,0 0 1,0 0-1,0 0 0,0 0 1,-1 0-1,1 0 1,0 0-1,0 0 0,0 0 1,0 0-1,0 0 0,0 0 1,-1 0-1,1 0 1,0 0-1,0 0 0,0 0 1,0 0-1,0 0 1,-1 0-1,1 0 0,0 0 1,0 0-1,0 0 1,0 0-1,-1 0 0,-5 4-224,5-1 196,0 0 1,0 0 0,1-1-1,-1 1 1,1 0 0,-1 0-1,1 0 1,0 0 0,0 5-1,-1 7-51,0-1 74,0 0-1,0 0 1,2 0-1,-1 0 1,2 0-1,3 18 1,-3-26 42,0-1 1,0 1-1,0 0 0,0-1 1,1 0-1,0 0 1,6 8-1,-7-10 2,1 0 0,0 0 0,0 0-1,0-1 1,0 1 0,0-1 0,0 0 0,0 0-1,1 0 1,-1-1 0,1 1 0,6 1-1,-6-2 22,0-1 1,0 0-1,-1 0 0,1 0 0,0 0 0,0-1 0,-1 1 0,1-1 0,0 0 0,-1 0 0,1-1 0,-1 1 0,1-1 0,-1 1 1,4-4-1,9-5 205,25-21 0,-38 29-243,12-12 86,-1 0 0,0 0 0,19-26 0,30-54-22,-51 75-173,-9 14-30,1-4-109,-2 8 65,-1 6-58,-5 56-452,1 13 491,3-63 216,1-1 1,0 0-1,1 0 0,0 0 0,4 12 0,-6-20-1,0-1 1,1 0 0,-1 1 0,1-1 0,-1 0-1,1 0 1,0 0 0,-1 1 0,1-1-1,0 0 1,0 0 0,-1 0 0,1 0-1,0 0 1,0 0 0,0-1 0,1 1-1,-1 0 1,0 0 0,0-1 0,0 1 0,0-1-1,1 1 1,-1-1 0,0 1 0,0-1-1,1 0 1,-1 0 0,0 1 0,1-1-1,-1 0 1,0 0 0,1 0 0,-1-1-1,0 1 1,3-1 0,5-1 82,0-2-1,-1 1 1,0-1 0,1 0 0,12-10-1,36-32 128,10-25 9,-51 54-273,-13 13-43,1 0-1,-1 0 1,1 1-1,0-1 1,0 1-1,1 0 1,4-3-1,-8 6 64,-1 0 1,0 0-1,1 0 0,-1 0 0,0-1 1,1 1-1,-1 0 0,0 0 1,0 0-1,1 0 0,-1 1 0,0-1 1,1 0-1,-1 0 0,0 0 1,1 0-1,-1 0 0,0 0 0,1 0 1,-1 0-1,0 1 0,0-1 1,1 0-1,-1 0 0,0 0 0,0 1 1,1-1-1,-1 0 0,0 0 1,0 1-1,1-1 0,5 15-283,-4-10 234,-1 1 0,0 0 0,0-1 0,0 7 0,-17 171-227,13-156 268,-5 41 69,-25 148-118,26-189 173,0 0 0,-2 0 1,-1 0-1,-1-1 0,-27 45 1,35-66-46,-1 0 0,0 0 0,0 0-1,0 0 1,-1 0 0,0-1 0,1 0 0,-2 0 0,1 0 0,0-1 0,-10 5 0,10-6-5,0 0 0,0 0 1,0-1-1,0 0 0,0 0 0,0-1 0,0 1 1,0-1-1,0 0 0,-1 0 0,1-1 0,0 0 1,0 1-1,-9-4 0,12 3-41,-1 0 0,0 0 0,0-1-1,1 1 1,-1-1 0,1 1 0,-1-1 0,1 0 0,0 0 0,0 0 0,0 0-1,0 0 1,0-1 0,0 1 0,0-1 0,1 1 0,-1-1 0,1 1 0,0-1-1,0 0 1,0 0 0,0 0 0,0 1 0,0-6 0,0 1-31,1 0 0,0 0 0,0 0 0,0 0 0,1 0 0,0 0 0,0 0 0,1 0 0,3-10 0,3-5-14,1 1 0,1 0 0,1 0 1,1 1-1,0 1 0,21-25 0,-9 16-80,2 0-1,42-34 0,-24 28 146,3 1 0,64-33 0,-86 51 41,0 0-1,-1-2 1,-1-1-1,40-39 1,-57 51-61,0-1 0,-1 1 1,0-1-1,7-12 0,-10 16 5,-1 0 0,1 0 0,-1-1 0,0 1 0,0 0 0,0-1 0,0 1 0,-1-1 0,1 1 0,-1-1 0,0 1 0,0-7 0,-1 5-32,0 0 0,-1-1 0,1 1 0,-1 0 0,-4-10 0,5 14-9,1 0 0,-1 1 0,1-1 0,-1 0 0,1 1 0,-1-1 0,0 0 1,1 1-1,-1-1 0,0 1 0,1-1 0,-1 1 0,0-1 0,0 1 0,1-1 0,-1 1 1,-1-1-1,1 1-7,0 0 1,0 0-1,0 0 0,0 1 1,0-1-1,0 0 1,0 0-1,0 1 1,0-1-1,1 0 0,-1 1 1,0-1-1,0 1 1,0-1-1,1 1 1,-1 0-1,0-1 0,1 1 1,-1 0-1,-1 1 1,-5 6-49,1 1 0,0 0 1,0 1-1,0 0 1,1 0-1,1 0 0,0 0 1,0 1-1,1-1 1,0 1-1,-2 20 0,4-18 77,0 0 0,0 1 0,2-1 0,-1 0-1,2 0 1,0 0 0,0 0 0,1 0 0,9 22-1,-11-32 35,0 1 0,1-1-1,0 0 1,-1 0 0,1 0 0,1 0-1,-1 0 1,5 4 0,-6-6-15,0 0 1,1 0-1,-1 0 1,1 0-1,-1-1 1,0 1 0,1-1-1,0 1 1,-1-1-1,1 1 1,-1-1 0,1 0-1,0 0 1,-1 0-1,1 0 1,-1 0-1,1 0 1,0 0 0,-1 0-1,1-1 1,2 0-1,10-4 145,1-1-1,-1-1 1,0-1-1,22-15 1,-3 2 65,161-80-307,-188 98 26,1 0-1,0 0 1,0 1-1,1-1 1,-1 2 0,14-2-1,-19 2 40,1 1 0,0 0 0,-1 0 1,1 0-1,0 1 0,-1-1 0,1 1 0,0-1 0,-1 1 0,1 0 0,-1 0 0,1 0 0,-1 0 0,1 1 0,-1-1 0,0 1 0,0-1 0,0 1 1,0 0-1,0 0 0,2 3 0,21 30-146,-19-24 215,1 0 0,1-1 0,0 0 0,0-1 0,10 10 0,-15-17-13,0 0-1,0 0 1,0 0 0,0 0-1,0-1 1,1 1 0,-1-1-1,0 0 1,1 0 0,-1 0-1,1 0 1,-1 0 0,1-1-1,-1 0 1,1 0 0,-1 0-1,1 0 1,-1 0 0,1-1-1,-1 1 1,1-1 0,5-2-1,20-9 53,0-2-1,0 0 0,40-29 0,-4 2-3607,-18 16 1253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1:06.92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389 290 1312,'0'0'93,"0"-1"0,0 1 0,0-1 0,0 0 0,0 1 0,1-1 0,-1 1 0,0-1 0,0 1 0,0-1 0,1 1 0,-1-1 0,0 1 0,1 0 0,-1-1 0,0 1 0,1-1 0,-1 1 0,0 0 0,1-1 0,-1 1 0,1 0-1,-1-1 1,1 1 0,-1 0 0,1 0 0,-1-1 0,1 1 0,-1 0 0,1 0 0,-1 0 0,1 0 0,-1 0 0,1 0 0,0 0 0,-1 0 0,1 0 0,0 0 0,1 0 1881,-2-1-1527,0-1 1,0 1 0,0-1-1,0 1 1,-1 0 0,1-1-1,0 1 1,-1 0 0,1-1-1,-1 1 1,0 0 0,1 0-1,-1 0 1,-1-2 0,1 2-141,-1-1 1,0 1 0,1-1-1,-1 1 1,0-1 0,0 1-1,-4-2 1,0 0-61,-1 1 0,1 0-1,-1 0 1,-13-1 0,6 1-94,0 0 0,0 1-1,0 1 1,0 0 0,1 1 0,-1 1-1,0 0 1,0 1 0,1 0 0,0 1-1,-1 1 1,2 0 0,-24 12 0,28-12-118,0-1 1,0 1 0,1 0 0,0 1-1,0 0 1,0 0 0,1 0-1,0 1 1,0 0 0,0 0-1,1 1 1,-7 13 0,6-8-21,1 0 1,1 1-1,0-1 1,1 1-1,1 0 1,0 0-1,1 0 1,0 17-1,1-22-3,1 0 0,0 0 1,0 0-1,1 0 0,1 0 0,-1 0 0,1 0 0,1-1 0,0 1 0,0-1 1,0 0-1,1 0 0,8 10 0,-11-15 24,1-1-1,-1 1 1,1-1-1,-1 0 1,1 0-1,0 0 1,0 0 0,0 0-1,0 0 1,0-1-1,0 0 1,1 1-1,3 0 1,-4-2-2,-1 1 0,1-1 0,0 0 0,-1 0 1,1 0-1,-1 0 0,1-1 0,0 1 0,-1-1 0,1 1 1,-1-1-1,1 0 0,-1 0 0,0 0 0,1-1 0,-1 1 0,0 0 1,3-2-1,3-5 69,1 1 0,-2-1 0,1 0 0,-1 0 0,0-1 0,0 0 0,-1 0 1,0-1-1,4-11 0,2-6 54,-2-1 1,9-39 0,-15 52-125,-2 1 1,0 0-1,0-1 0,-1 0 1,-1 1-1,0-1 1,-1 0-1,-1 1 1,0-1-1,-7-21 1,8 33-113,1 3 74,0 0 0,0 0-1,-1 0 1,1 0 0,0-1 0,0 1-1,0 0 1,0 0 0,0 0-1,0 0 1,0 0 0,0 0 0,0 0-1,0 0 1,0-1 0,0 1 0,-1 0-1,1 0 1,0 0 0,0 0-1,0 0 1,0 0 0,0-1 0,0 1-1,0 0 1,0 0 0,0 0 0,0 0-1,0 0 1,0 0 0,0-1 0,1 1-1,-1 0 1,0 0 0,0 0-1,0 0 1,0 0 0,0 0 0,0 0-1,0-1 1,0 1 0,0 0 0,0 0-1,0 0 1,0 0 0,1 0 0,-1 0-1,0 0 1,0 0 0,0 0-1,0 0 1,0 0 0,0 0 0,0 0-1,1 0 1,-1 0 0,0-1 0,0 1-1,1 11-308,1 16 279,0 0 0,10 36 0,0 7 86,-5 10 176,-4 143 0,-5-192-1,0 1 1,-2-1-1,-13 47 1,14-66-149,-1 1 0,-1-1 1,0 0-1,-1 0 0,0-1 0,0 0 1,-1 0-1,-1 0 0,0-1 0,0 0 1,-13 11-1,14-15-10,-1 1 1,0-2-1,-1 1 1,1-1-1,-1 0 1,0 0-1,-10 3 0,16-7-73,0-1 0,0 1 0,1 0-1,-1-1 1,0 1 0,0-1 0,0 0-1,0 0 1,1 0 0,-1 0-1,0-1 1,0 1 0,0-1 0,0 0-1,1 1 1,-1-1 0,0 0 0,1-1-1,-1 1 1,1 0 0,-1-1-1,1 0 1,0 1 0,0-1 0,-1 0-1,1 0 1,1 0 0,-1 0-1,0-1 1,-2-3 0,3 4-12,-1 0 0,1-1 0,0 1 0,1 0 0,-1-1 1,0 1-1,1-1 0,-1 1 0,1-1 0,0 1 0,-1-1 0,1 1 0,0-1 0,1 1 1,-1-1-1,0 1 0,1 0 0,0-1 0,-1 1 0,1-1 0,0 1 0,0 0 0,2-4 0,2-2 24,1-1-1,0 1 1,1 0-1,8-9 1,63-57-282,-1-1 0,110-144 415,-93 104-88,17-24 231,-106 132-243,-1 1 1,0-1-1,0 0 0,-1 0 1,0-1-1,4-10 1,-7 16-42,0 1 0,0 0 0,0 0 0,0 0 0,0 0 0,0 0 0,0-1 0,0 1 1,0 0-1,0 0 0,-1-2 0,1 3-3,0-1 1,-1 1-1,1 0 1,0 0-1,0 0 1,0-1-1,0 1 1,0 0-1,0 0 1,0 0-1,0-1 1,-1 1-1,1 0 1,0 0-1,0 0 1,0 0-1,0 0 0,-1-1 1,1 1-1,0 0 1,0 0-1,0 0 1,-1 0-1,1 0 1,0 0-1,0 0 1,0 0-1,-1 0 1,1 0-1,0 0 1,0 0-1,-1 0 1,1 0-1,0 0 1,0 0-1,0 0 1,-1 0-1,1 0 1,0 0-1,0 0 0,0 0 1,-1 0-1,1 0 1,0 0-1,0 0 1,0 1-1,-1-1 1,1 0-1,0 0 1,0 0-1,0 0 1,-1 1-1,1-1-5,0 0 0,0 0 0,0 0 0,0 0 0,-1 0 0,1 1 0,0-1 0,0 0 0,0 0 0,-1 0 0,1 0 0,0 0 0,0 0 0,0 0 0,0 0 0,-1 0 0,1 0 0,0 0 0,0 0 0,0 0 0,-1 0-1,1 0 1,0 0 0,0 0 0,0 0 0,0-1 0,-1 1 0,1 0 0,0 0 0,0 0 0,0 0 0,0 0 0,-1 0 0,1 0 0,0-1 0,0 1 0,0 0 0,0 0 0,0 0 0,0 0 0,0-1 0,-1 1 0,1 0 1,0 0-1,0 0 1,0 0-1,0 0 1,0 0-1,0-1 0,0 1 1,0 0-1,0 0 1,0 0-1,0 0 1,0 0-1,0 0 1,0-1-1,0 1 1,0 0-1,0 0 1,0 0-1,0 0 0,0 0 1,0 0-1,0-1 1,0 1-1,0 0 1,0 0-1,0 0 1,0 0-1,0 0 1,0 0-1,0-1 1,0 1-1,0 0 1,0 0-1,0 0 0,0 0 1,0 0-1,1 0 1,-1 0-1,0 0 1,0 0-1,0 0 1,0-1-1,0 1 1,0 0-1,0 0 1,1 0-1,-1 0 0,0 0 1,0 0-1,0 0 1,0 0-1,0 0 1,0 0-1,1 0 1,-1 0-1,0 0 1,33-10-286,-17 7 272,-5 2 0,0 0 0,18 0-1,-24 1 15,0 1 0,-1 0 0,1 0 1,0 0-1,0 0 0,-1 1 0,1 0 0,8 5 0,-6-3 3,0 1 0,0 1 0,-1 0 0,0 0-1,0 0 1,0 0 0,-1 1 0,0 0 0,0 0 0,5 10-1,3 9 165,16 46 1,-28-69-130,1 1 0,-1-1 1,0 0-1,1 1 0,0-1 1,0 0-1,0 0 1,0 0-1,0 0 0,0-1 1,6 5-1,-6-6-9,-1 0 0,1 0-1,0 0 1,0-1 0,0 1 0,-1-1 0,1 1 0,0-1-1,0 0 1,0 0 0,0 0 0,0 0 0,0 0-1,0 0 1,0 0 0,0-1 0,0 1 0,-1-1 0,1 1-1,0-1 1,0 0 0,0 0 0,1-1 0,33-17 72,-1-1 1,-1-2 0,-1-1 0,50-47 0,-24 17-409,-58 56 205,-1-1 0,1 1 0,-1 0 0,1-1 0,-1 1 0,0 0 0,0 4 0,0 11 79,1 1 1,0-1-1,2 1 0,0-1 0,1 0 0,1 0 1,1-1-1,14 33 0,-6-26 293,-13-23-208,0 0 0,0 1 1,1-1-1,-1 0 0,0 1 0,0-1 0,1 0 0,-1 0 0,1 0 0,-1 0 0,1 0 0,2 1 0,-3-2-40,0 0-1,0-1 1,0 1 0,0 0-1,0-1 1,0 1-1,0 0 1,0-1 0,0 1-1,0-1 1,0 1-1,0-1 1,-1 0 0,1 1-1,0-1 1,0 0-1,-1 0 1,1 1 0,0-1-1,-1 0 1,1 0-1,-1 0 1,1 0 0,-1 0-1,1 0 1,-1 0-1,1-1 1,1-4 31,0 0 1,0 0-1,-1 0 1,2-8-1,-2 5 10,-1-1 0,0 1 0,0-1 0,-1 1 0,0 0 0,-1-1-1,0 1 1,0 0 0,-1 0 0,0 0 0,-7-12 0,7 15-96,0 0 0,-1 0 1,1 1-1,-1-1 0,-1 1 0,1 0 1,-1 0-1,0 1 0,0-1 0,0 1 1,0 0-1,-1 1 0,0-1 1,0 1-1,0 0 0,0 0 0,-9-2 1,11 4-15,-1 1 0,0-1 0,1 0 0,-1 1 0,0 0 0,0 0 0,1 1 0,-1-1 0,-8 3 0,12-3 52,1 0 0,0 1 1,-1-1-1,1 0 0,0 0 0,0 0 0,-1 0 0,1 1 0,0-1 0,0 0 0,-1 0 1,1 0-1,0 1 0,0-1 0,0 0 0,0 0 0,-1 1 0,1-1 0,0 0 0,0 1 1,0-1-1,0 0 0,0 0 0,0 1 0,0-1 0,0 0 0,0 1 0,0-1 0,0 0 1,0 1-1,0-1 0,0 0 0,0 0 0,0 1 0,0-1 0,0 0 0,0 1 0,0-1 1,0 0-1,1 0 0,-1 1 0,0-1 0,0 1 0,9 11-184,-5-8 208,1-1 1,0 0 0,-1 0-1,2-1 1,-1 1 0,0-1 0,0 0-1,1 0 1,-1-1 0,1 0-1,-1 0 1,1 0 0,5 0 0,-2-2 7,-1 1 1,0-1-1,1-1 1,-1 1-1,0-2 1,15-5-1,44-26 354,-31 14-279,-11 7-72,-9 6 24,0-1 0,-1-1 0,24-17 0,-32 20-14,-8 10 46,-3 10-122,-5 31-58,6-34 109,0 1-1,-1 17 0,2-4-57,4 36 1,-1-51 60,0 1-1,1-1 1,0 1 0,1-1 0,8 18 0,-10-25 7,1 0 0,-1 0 0,1 0 0,0-1 0,0 1 0,0-1 0,0 1 0,5 3 0,-6-5-4,0 0 0,0 0 0,0-1 0,1 1 0,-1 0 0,0-1 0,0 1 0,1-1 0,-1 0 0,1 1 0,-1-1 0,0 0 0,1 0 0,-1 0 0,1 1 1,-1-2-1,0 1 0,1 0 0,-1 0 0,1 0 0,-1-1 0,2 0 0,2-1 13,1-1 0,-1 0 1,0 0-1,0 0 0,0-1 1,0 0-1,0 0 0,-1 0 1,0 0-1,0-1 0,5-5 1,4-10 65,17-33 0,-8 12-97,-7 16-14,-7 11-36,0 1 0,1 0 0,1 0 0,11-12 0,-20 24 24,-1 1 0,1 0 0,-1-1 1,1 1-1,0 0 0,-1 0 1,1 0-1,0 0 0,-1 0 1,1 0-1,0 0 0,-1 0 1,1 0-1,0 0 0,-1 0 0,1 0 1,-1 0-1,1 0 0,0 0 1,-1 1-1,1-1 0,0 0 1,-1 1-1,1-1 0,-1 0 1,1 1-1,-1-1 0,1 1 0,-1-1 1,1 0-1,-1 1 0,1 0 1,-1-1-1,1 1 0,16 21-284,68 90 220,-84-111 89,6 7 44,0 1-1,1-1 1,13 10-1,-20-16-29,1-1-1,0 0 0,0 1 0,0-1 0,0 0 1,0 0-1,1 0 0,-1 0 0,0-1 1,0 1-1,1 0 0,-1-1 0,0 0 1,1 1-1,-1-1 0,0 0 0,1 0 0,-1-1 1,0 1-1,1 0 0,-1-1 0,0 1 1,3-2-1,-3 1 6,0 0 0,-1-1 0,1 1 0,0 0 0,-1-1 0,1 0 0,-1 1 0,0-1 0,1 0 0,-1 1 0,0-1 0,0 0 0,0 0 0,1-3 0,9-33 309,-6 14-294,-1-1-1,2-43 0,-1 13 102,-4 43-367,3 9 19,-3 4 178,1-1 0,-1 1 1,1 0-1,-1-1 0,0 1 0,0 0 1,1 0-1,-1 0 0,1 1 0,13 9-45,-2-4 79,1 0 1,0-1-1,0-1 1,1 0-1,-1-1 1,1-1-1,0 0 1,16 0 0,-6-1 62,0-1 1,1-1 0,-1-1-1,0-1 1,46-11 0,-63 11-45,0-1 0,0 0 0,-1 0 0,0 0 0,1-1 0,-2 0 0,1 0 0,0-1 0,-1 0 0,0 0 1,0-1-1,0 0 0,7-9 0,-4 3 17,-2 0 1,1-1 0,-1 0-1,-1-1 1,0 1 0,5-23-1,-10 32-36,0 0-14,0 0 0,1-1 0,-1 1 0,1 0 0,0 0 0,3-4 0,-4 8-29,-1 1 0,1-1 0,0 1 0,0-1 0,-1 1 0,1-1 0,0 1 0,-1 0 0,1-1 0,0 1 0,-1 0 0,1 0 0,-1 0 0,13 21 50,-1 1 0,-2 0 0,0 0 0,-2 1 0,0 0 0,-1 0 0,-2 1 0,4 38 0,-8-53 35,-1-1 0,0 1 0,-1 13 0,1-20-16,-1 1-1,1-1 1,-1 0-1,0 0 1,0 0-1,0 0 1,0 0-1,-1 0 1,1 0-1,-1 0 1,0 0 0,0-1-1,0 1 1,-3 2-1,1-1 14,-1-1 0,1 0 0,-1-1 0,0 1-1,0-1 1,0 0 0,0 0 0,0-1 0,-1 1 0,1-1 0,0 0-1,-1-1 1,1 1 0,-1-1 0,1 0 0,-1 0 0,-9-3-1,-10-1 80,0-2 0,-40-15 0,36 11-64,28 10-54,-25-9-46,-28-13-1,48 20 6,0-1 1,0 0 0,1-1-1,-1 1 1,1-1-1,0 0 1,0-1 0,0 1-1,1-1 1,-1 0 0,-4-7-1,9 12 36,0 0 0,-1-1 0,1 1 0,0 0 0,0-1 0,0 1 0,0 0 0,-1-1 0,1 1 0,0-1 0,0 1 0,0 0 0,0-1 0,0 1 0,0-1 0,0 1 0,0 0 0,0-1 0,0 1 0,0-1 0,0 1 0,0 0 0,0-1 0,1 1 0,-1-1 0,0 1 0,0 0 0,0-1 0,1 0 0,0 1-7,-1-1 1,1 1 0,0 0-1,0-1 1,0 1 0,-1 0-1,1-1 1,0 1-1,0 0 1,0 0 0,0-1-1,0 1 1,0 0 0,30 2-215,8 7 134,-1 2 0,47 18-1,-36-11 230,48 22-39,19 6-100,-99-40 27,0-2-1,1 0 1,-1-1-1,1-1 0,20 0 1,0-3-220,0-3 1,0-1 0,0-1 0,-1-3-1,0-1 1,-1-1 0,48-22-1,-70 26-534,0 0 0,0-1 0,-1-1 0,0 0 0,0 0 0,-1-1 0,14-16 0,28-30-2138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5:52.57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 1080 6560,'-3'4'8813,"3"-3"-8594,1-1 0,-1 0-1,0 0 1,0 0 0,1 0 0,-1 0-1,0 0 1,1 0 0,-1 0 0,0 0-1,0 1 1,1-1 0,-1 0 0,0-1-1,1 1 1,-1 0 0,0 0 0,1 0-1,-1 0 1,0 0 0,0 0 0,1 0 0,-1 0-1,1-1 1,14-9 818,0 0 1,0-1-1,-2-1 1,14-13-1,-10 6-453,0-1-1,17-27 1,2-13-680,32-76 0,-32 63 880,84-139-760,-65 120 214,-29 52-122,35-41 0,-25 34-210,-34 44 102,80-98 159,-72 91-175,0 0 0,0 1 1,1 0-1,0 1 0,1 0 0,-1 1 0,20-8 0,-27 13 1,0 0-1,1 1 0,-1 0 0,1 0 0,0 0 0,-1 1 0,1-1 0,0 1 0,0 0 0,-1 0 1,1 1-1,0 0 0,-1-1 0,1 1 0,-1 1 0,1-1 0,-1 1 0,1 0 0,-1 0 0,0 0 1,0 0-1,0 1 0,0 0 0,0 0 0,-1 0 0,5 4 0,1 4-3,-1 0 0,0 0 0,0 1 0,9 21 0,19 54-3,-33-77 27,1-2 8,-1-1 1,-1 1 0,0 0 0,0 0-1,0 0 1,-1 0 0,1 16-1,-3-20-3,1 1-1,-1-1 0,0 0 0,0 1 1,-1-1-1,1 0 0,-1 0 0,0 0 0,0 0 1,0 0-1,-1 0 0,1-1 0,-1 1 1,0-1-1,-6 6 0,4-4 34,-2-1 1,1 0-1,0 0 1,-1 0-1,0-1 0,0 0 1,0-1-1,0 1 0,-8 0 1,-8 2 35,0-2 0,0 0 0,0-2 1,-26-1-1,-94-14-1222,133 12 374,1 0 1,-18-6-1,1-5-3671,26 13 4256,-1-1-1,1 1 1,-1 0 0,1 0 0,0-1 0,-1 1 0,1 0 0,0 0-1,-1-1 1,1 1 0,0 0 0,-1-1 0,1 1 0,0-1 0,0 1 0,0 0-1,-1-1 1,1 1 0,0-1 0,0 1 0,0 0 0,0-1 0,0 1 0,0-1-1,-1 1 1,1-1 0,0 1 0,0-1 0,1 1 0,-1-1 0,0 1-1,0 0 1,0-1 0,0 1 0,0-1 0,0 1 0,1-1 0,-1 0 0,9-5-2704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1:09.75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34 331 3808,'-1'0'242,"0"1"0,-1 0 0,1 0 0,0 0 1,0 0-1,0 0 0,0 0 0,0 1 0,0-1 0,0 0 0,0 0 1,0 1-1,1-1 0,-2 3 0,3-2 46,-1 0 1,0 0-1,1 0 1,0-1-1,-1 1 0,1 0 1,0 0-1,0 0 1,0-1-1,0 1 1,3 2-1,-2 0-94,1 0 0,0-1 0,1 1 0,-1-1 0,1 1 0,0-1 0,-1 0 0,1-1 0,1 1 0,-1 0 0,0-1 0,0 0 0,1 0 0,0-1 0,-1 1 0,1-1 0,0 0 0,0 0 0,-1 0 0,1-1 0,0 0 0,8 0 0,-7-1-104,0 0 1,0 0-1,0 0 1,-1-1-1,1 0 1,0 0-1,-1 0 1,0-1-1,1 1 1,-1-1-1,0-1 1,-1 1-1,1-1 1,0 0-1,-1 0 1,0 0-1,0 0 1,6-10-1,-3 3 29,-1 0 0,-1-1-1,0 0 1,0 0 0,-1 0-1,-1-1 1,0 1 0,-1-1 0,1-15-1,-2 12-18,0 0 0,-2 0-1,0 0 1,0 0-1,-2 0 1,0 1-1,-5-17 1,5 26-57,1 0 0,-1 0 0,0 1 0,0-1 0,0 1 0,-1 0 0,0 0 0,0 0 0,0 0 0,-5-4 0,6 7-29,1 0-1,-1 0 1,1 0-1,-1 1 1,1-1 0,-1 1-1,0 0 1,0-1 0,0 1-1,0 0 1,0 1 0,0-1-1,0 1 1,0-1-1,0 1 1,0 0 0,0 0-1,0 0 1,0 0 0,0 1-1,0-1 1,0 1-1,-3 1 1,-1 1 33,0 0 1,0 1-1,1 0 0,-1 0 1,1 1-1,0-1 0,0 1 1,1 1-1,-1-1 1,1 1-1,0 0 0,1 0 1,0 0-1,-7 14 0,2-2 89,1 1-1,1 0 0,1 0 0,-6 33 1,6-23-48,2 1 1,1-1-1,1 33 1,2-49-46,1 1 1,0-1-1,1 0 1,1 1-1,0-1 1,1 0-1,0-1 1,1 1-1,9 16 1,-5-13 13,1-1 0,0 0 0,1 0 1,1-1-1,0 0 0,29 22 0,-38-33-23,1 0-1,0-1 1,1 0 0,-1 0-1,0 0 1,1-1 0,-1 1-1,0-1 1,1 0 0,0 0-1,-1-1 1,1 0 0,0 1-1,-1-1 1,1-1 0,0 1-1,-1-1 1,1 0 0,-1 0-1,1 0 1,-1 0 0,1-1-1,-1 0 1,0 0 0,0 0-1,0 0 1,0-1 0,0 0-1,0 1 1,-1-1 0,4-5-1,4-5 57,0-1 0,-1-1 0,-1 0-1,0 0 1,-1-1 0,11-30 0,23-107 61,-37 134-157,15-86-88,-8 40-15,-10 63 134,0 5-20,6 15-31,4 24-21,-10-31 16,7 36 98,2-1 0,20 57 1,-30-101-62,37 85 133,-32-77-128,0 0-1,0 0 1,1 0-1,0-1 1,1 0-1,9 8 1,-15-15 11,0 0 1,0-1 0,0 1 0,0 0 0,0-1-1,0 0 1,1 1 0,-1-1 0,1 0-1,-1 0 1,1-1 0,-1 1 0,1 0 0,-1-1-1,1 0 1,-1 1 0,1-1 0,0 0 0,-1 0-1,1-1 1,0 1 0,-1 0 0,1-1 0,-1 0-1,3 0 1,-1-1 5,-1 0 1,0 0-1,1-1 0,-1 1 0,0 0 0,0-1 1,0 0-1,-1 0 0,1 0 0,-1 0 0,0 0 1,1 0-1,-1-1 0,-1 1 0,1-1 0,2-6 1,2-10 25,-1-1 1,4-27-1,0-4-89,42-190 120,-51 242-82,4-19-168,1 1 1,9-22-1,-14 40 161,0 0-1,0 0 1,1-1-1,-1 1 1,0 0-1,0 0 1,0 0-1,0-1 1,1 1-1,-1 0 1,0 0-1,0 0 1,0 0-1,1 0 1,-1-1-1,0 1 1,0 0-1,1 0 1,-1 0-1,0 0 0,0 0 1,1 0-1,-1 0 1,0 0-1,0 0 1,1 0-1,-1 0 1,0 0-1,0 0 1,1 0-1,-1 0 1,0 0-1,0 0 1,1 1-1,-1-1 1,0 0-1,0 0 1,1 0-1,-1 0 1,0 0-1,0 1 1,0-1-1,0 0 1,1 0-1,-1 0 1,0 0-1,0 1 1,0-1-1,0 0 1,0 0-1,1 1 1,8 12 30,58 96-116,-8-15-53,-50-82 172,0 0 0,1 0 0,0-1 0,1-1 1,16 13-1,-26-22-24,0 0 1,0-1 0,0 1 0,0-1 0,1 1 0,-1 0 0,0-1 0,0 0-1,0 1 1,0-1 0,1 0 0,-1 0 0,0 1 0,0-1 0,0 0 0,1 0-1,-1 0 1,0-1 0,0 1 0,1 0 0,0-1 0,0 0 4,0 1 1,-1-1-1,1-1 0,0 1 1,0 0-1,-1 0 0,1-1 1,-1 1-1,1-1 0,-1 1 1,2-3-1,1-3 20,0 1 0,-1-1-1,1 0 1,-2 0 0,5-13 0,-4 2 35,-1 1 1,0-1 0,-1 0 0,-1 0-1,-3-23 1,2 32-53,0-1 0,-1 1 0,0 0 1,-1 0-1,0 0 0,0 0 0,-1 0 0,0 0 0,0 1 0,-12-15 0,16 22-32,0 0 1,-1 1-1,1-1 0,-1 0 0,1 1 0,-1-1 1,1 1-1,-1-1 0,1 1 0,-1-1 0,0 1 0,1-1 1,-1 1-1,0 0 0,1-1 0,-1 1 0,0 0 1,0 0-1,1-1 0,-1 1 0,0 0 0,0 0 1,1 0-1,-1 0 0,0 0 0,0 0 0,1 0 0,-1 0 1,0 0-1,0 1 0,1-1 0,-1 0 0,0 0 1,0 1-1,1-1 0,-1 0 0,0 1 0,1-1 1,-1 1-1,1-1 0,-1 0 0,0 1 0,1 0 0,-1-1 1,0 1-1,-1 4-41,-1-1 0,0 0 0,1 1 0,0 0 0,0-1 0,-1 6 0,-6 24 28,0 0 0,3 1 0,1-1 0,1 1 0,2 1 0,5 65 0,-2-88 9,1 0-1,0-1 1,1 1-1,7 18 1,-9-27 52,0 0-1,1 0 1,0 0 0,0-1 0,0 1-1,0-1 1,0 1 0,1-1-1,-1 0 1,1 0 0,0 0 0,0 0-1,0 0 1,1-1 0,-1 0-1,0 1 1,8 2 0,-7-4-14,-1-1-1,0 0 1,1-1 0,-1 1 0,0 0-1,1-1 1,-1 0 0,0 0 0,0 0-1,0 0 1,1 0 0,-1-1-1,4-2 1,1 0 30,10-5-26,0-2 0,0 0 0,-1-1 1,0-1-1,22-22 0,69-83 104,-47 48-95,-36 42-104,-11 12-30,18-16 0,-31 30 117,0 1-1,0 0 1,0 0-1,1 0 1,-1 0-1,0 0 0,0 1 1,1-1-1,-1 0 1,1 0-1,-1 1 1,1-1-1,-1 1 1,1 0-1,-1-1 1,1 1-1,-1 0 0,3 0 1,-3 0-1,0 1-1,0-1 1,0 1 0,0 0 0,0 0 0,0-1-1,0 1 1,0 0 0,-1 0 0,1 0 0,0 0-1,-1 0 1,1 0 0,0 0 0,-1 0 0,1 0-1,-1 0 1,0 1 0,1-1 0,-1 0 0,0 0-1,0 0 1,1 0 0,-1 1 0,0 0 0,5 53-30,-1 86 0,-4-107 236,-1-29-199,1-4-14,-1 0 1,1 0-1,0 0 0,0 1 1,0-1-1,1 0 0,-1 0 1,0 1-1,0-1 1,1 0-1,-1 0 0,1 0 1,-1 0-1,1 0 0,-1 1 1,2 0-1,-2-1 4,0-1-1,1 0 1,-1 0 0,0 0-1,0 1 1,1-1-1,-1 0 1,0 0 0,0 0-1,1 0 1,-1 0-1,0 0 1,0 0 0,1 0-1,-1 1 1,0-1-1,1 0 1,-1 0 0,0 0-1,0 0 1,1 0-1,-1 0 1,0-1 0,1 1-1,-1 0 1,0 0 0,0 0-1,1 0 1,-1 0-1,0 0 1,0 0 0,1-1-1,-1 1 1,0 0-1,0 0 1,1-1 0,-1 1-1,2-1 3,0-1 0,0 0 0,0 0 0,0 0 0,0-1 0,0 1 0,0 0 0,-1-1 0,1 1 0,1-5 0,10-29 34,-10 26-25,37-101-55,-30 87 7,1 0-1,22-34 1,-25 46 192,-5 5-166,1 0 1,1 1 0,-1 0 0,9-10 0,-12 16-4,0-1-1,-1 0 1,1 0-1,0 1 1,0-1-1,0 1 1,0-1-1,0 0 0,0 1 1,0 0-1,0-1 1,0 1-1,0 0 1,0-1-1,0 1 1,0 0-1,0 0 1,0 0-1,0 0 1,0 0-1,0 0 1,0 0-1,0 0 1,0 0-1,0 0 1,0 1-1,0-1 1,0 0-1,0 1 0,0-1 1,0 1-1,0-1 1,0 1-1,0 0 1,0-1-1,-1 1 1,1 0-1,0 0 1,1 1-1,4 5-2,0 1 0,0 0 0,-1 0 0,0 1 0,4 9 0,18 50-15,-20-50 73,3 7 66,1 0 0,1-1 0,1-1 0,21 30 0,-22-38-66,1 0 0,0 0 0,1-1 0,1-1 0,0 0 0,26 16 1,-32-24-28,-1-1 0,1 0 0,0 0 0,0-1 0,0 0 0,1-1 0,-1 0 0,1 0 0,-1-1 0,1-1 0,-1 1 0,17-3 0,-15 1-266,0 0 1,0-2 0,0 1 0,15-7-1,-17 6-531,-1-1 0,0 0 0,0 0 0,0-1 0,11-9-1,-14 9-33,1 0-1,-1 0 0,0-1 1,6-10-1,18-38-8255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1:13.23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11 1169 3392,'-3'-2'245,"-2"0"655,5 2-882,0 0 0,-1 0-1,1 0 1,0 0 0,0 0-1,0 0 1,0 0 0,0 0-1,0 0 1,0 0 0,0 0-1,0 0 1,-1 0 0,1 0-1,0 0 1,0 0-1,0 0 1,0 0 0,0 0-1,0 0 1,0 1 0,0-1-1,0 0 1,0 0 0,0 0-1,-1 3 2443,33-2 3049,-25 0-5044,1 0 0,0-1 0,-1 0 1,1-1-1,0 1 0,-1-2 0,1 1 0,12-5 0,-5-1 15,-1 0-1,0-2 0,0 0 0,-1 0 1,-1-1-1,12-12 0,-15 13-352,-1 1 1,-1-2-1,1 1 0,-2-1 0,1 0 1,-1 0-1,-1-1 0,0 0 1,-1 0-1,0 0 0,3-13 0,2-16 360,6-77-1,-12 84-330,2-8-70,4-68 324,-7 95-309,-2 13-97,0 1 0,0 0-1,0 0 1,0 0 0,0 0-1,1-1 1,-1 1-1,0 0 1,0 0 0,0 0-1,0 0 1,0 0 0,0-1-1,1 1 1,-1 0 0,0 0-1,0 0 1,0 0 0,0 0-1,0 0 1,1 0-1,-1 0 1,0 0 0,0 0-1,0-1 1,0 1 0,1 0-1,-1 0 1,0 0 0,0 0-1,0 0 1,1 0-1,-1 0 1,0 1 0,1-1 5,0 1 0,0 0 1,0 0-1,0 0 0,0 0 0,0 0 1,0 0-1,0 0 0,0 0 1,-1 0-1,1 1 0,0-1 0,-1 0 1,1 2-1,10 28 28,-1 0 1,11 63-1,-3-7 171,12 50-48,-26-118-74,0 1 0,0 30 0,-3-39-12,-1-1-1,-1 0 1,0 1-1,0-1 1,-1 0 0,-5 16-1,6-25-27,1 1 1,-1 0-1,0 0 0,1-1 0,-1 1 0,0-1 1,0 1-1,0-1 0,0 1 0,-1-1 0,1 1 1,0-1-1,0 0 0,-1 0 0,1 0 0,-1 0 0,1 0 1,-1 0-1,0 0 0,1 0 0,-1 0 0,-3 0 1,2-1-18,0 1 0,0-1 1,0-1-1,0 1 1,0 0-1,0-1 0,0 1 1,0-1-1,0 0 1,0 0-1,0 0 0,-4-3 1,-2-1-45,1 0 1,-1-1-1,1 0 0,1-1 1,-1 0-1,1 0 1,-11-14-1,18 21-4,0 0 0,-1 0-1,1-1 1,0 1 0,0 0-1,0 0 1,-1-1 0,1 1-1,0 0 1,0 0 0,0-1-1,0 1 1,0 0 0,0-1 0,0 1-1,0 0 1,-1 0 0,1-1-1,0 1 1,0 0 0,0-1-1,1 1 1,-1 0 0,0-1-1,0 1 1,0 0 0,0-1-1,0 1 1,0 0 0,0 0 0,0-1-1,1 1 1,-1 0 0,0-1-1,0 1 1,0 0 0,1 0-1,-1 0 1,0-1 0,0 1-1,1 0 1,-1 0 0,0 0-1,0-1 1,1 1 0,-1 0 0,0 0-1,0 0 1,1 0 0,-1 0-1,0 0 1,1 0 0,24-4-234,-6 2 340,12-3 23,-20 4-120,-1-1-1,1 0 1,10-4 0,82-37 109,-85 34-88,-1-1 1,0-1-1,27-23 0,-24 15 32,-2-1-1,0-1 0,-1 0 1,23-39-1,45-99-216,-77 143 150,6-13 59,-1-1 0,-1 0 1,11-44-1,-15 29 29,5-89 0,-11 84 20,-6-52 0,1 77-185,0 0 1,-2 0-1,-14-43 0,18 66 61,1 0 0,-1 0 0,0 0 0,0-1-1,0 1 1,0 0 0,0 0 0,0 1 0,-1-1-1,1 0 1,-1 0 0,1 1 0,-1-1 0,-2-2 0,3 4 21,1-1 0,-1 1 0,1 0 0,-1-1 0,0 1 0,1 0 1,-1-1-1,0 1 0,1 0 0,-1 0 0,0 0 0,0-1 0,1 1 1,-1 0-1,0 0 0,1 0 0,-1 0 0,0 0 0,0 0 0,1 1 1,-1-1-1,0 0 0,1 0 0,-1 0 0,0 1 0,1-1 0,-1 0 1,0 1-1,1-1 0,-1 1 0,0-1 0,1 0 0,-2 2 1,0 1-28,-1 0 1,1 0 0,0 0 0,0 1 0,-2 3 0,3-5 29,-10 23 2,1 1 1,1 0 0,2 1-1,0 0 1,2 0 0,1 1-1,-2 46 1,6-25 127,2 1-1,13 75 1,35 92-34,-41-186-53,1-1-1,1 0 1,28 51-1,-30-66 6,0-1 0,1 0 0,1 0 0,0-1 1,1 0-1,0-1 0,1-1 0,23 17 0,-33-26-14,-1-1 0,1 1 0,0 0 0,0-1 0,1 1 0,-1-1 0,0 0 0,0 0-1,0 0 1,1-1 0,-1 1 0,1-1 0,-1 0 0,0 0 0,1 0 0,-1 0 0,0 0 0,1-1 0,-1 1 0,0-1 0,1 0 0,-1 0 0,0-1 0,0 1 0,0-1 0,0 1 0,0-1 0,0 0 0,4-4 0,6-4-12,-2-1 0,1 0 0,-2-1 0,1-1 0,-1 0 1,8-15-1,43-87 191,-57 104-88,0 1 0,5-21 0,-8 26-84,0 0 1,0-1 0,0 1 0,-1 0 0,0-1-1,0 1 1,-2-10 0,2 15-30,1-1 0,-1 1 0,0 0-1,0 0 1,0 0 0,-1-1 0,1 1 0,0 0 0,0 0 0,0-1 0,0 1 0,0 0-1,0 0 1,0 0 0,0-1 0,0 1 0,0 0 0,-1 0 0,1 0 0,0 0 0,0-1 0,0 1-1,0 0 1,0 0 0,-1 0 0,1 0 0,0 0 0,0-1 0,0 1 0,-1 0 0,1 0-1,0 0 1,0 0 0,0 0 0,-1 0 0,1 0 0,0 0 0,0 0 0,-1 0 0,1 0 0,0 0-1,0 0 1,0 0 0,-1 0 0,1 0 0,0 0 0,0 0 0,-1 0 0,1 0 0,0 0-1,0 1 1,0-1 0,-1 0 0,1 0 0,0 0 0,0 0 0,0 0 0,0 1 0,0-1 0,-1 0-1,1 0 1,-9 12-226,-4 17-164,-19 53 1,31-77 380,-3 8 16,0 0 1,1 0 0,0 0-1,1 0 1,1 1 0,0-1 0,1 1-1,0-1 1,3 20 0,-2-27-6,0-1-1,1 1 1,-1-1 0,1 0 0,0 1 0,1-1 0,-1 0 0,1 0 0,0 0-1,0-1 1,0 1 0,1-1 0,0 0 0,-1 1 0,2-2 0,-1 1 0,0 0-1,1-1 1,-1 0 0,1 0 0,0 0 0,0-1 0,1 0 0,9 4 0,-8-5 24,0 0 0,1 0 0,-1-1 0,0 1 1,0-2-1,1 1 0,-1-1 0,0 0 0,10-3 1,-2 0 37,0-1 1,0 0-1,18-11 1,-29 14-27,0 0 0,0 0 1,-1 0-1,1-1 1,-1 1-1,1-1 0,-1 0 1,4-5-1,-5 5-4,-1 1-1,1-1 1,-1 1 0,0 0-1,0-1 1,0 0 0,-1 1-1,1-1 1,-1 0 0,1 1-1,-1-1 1,0 0 0,0 0-1,0 1 1,-1-4 0,0-7-5,-2 0 1,0 0-1,0 1 1,-1-1 0,-1 1-1,-10-20 1,5 14-42,-1 0 1,-1 0-1,-19-21 1,24 31-19,1 1 0,-1 0 0,-1 1 0,0 0 1,0 0-1,0 0 0,-15-6 0,20 10-6,0 1 1,0 0-1,0-1 0,0 1 0,-1 1 1,1-1-1,-1 0 0,1 1 1,0 0-1,-1-1 0,1 1 0,-1 1 1,1-1-1,-1 0 0,1 1 0,0 0 1,-1 0-1,1 0 0,0 0 1,0 0-1,0 1 0,0 0 0,0-1 1,-5 5-1,7-5 34,0 0 1,-1 0 0,1 1-1,0-1 1,0 1-1,0-1 1,0 1-1,0-1 1,1 1-1,-1-1 1,0 1-1,1 0 1,-1 0 0,1-1-1,-1 1 1,1 0-1,0 0 1,0-1-1,0 1 1,0 0-1,0 0 1,0 0 0,1-1-1,-1 1 1,0 0-1,1 0 1,0-1-1,-1 1 1,1-1-1,0 1 1,1 1-1,0 2 1,1 0 0,0-1-1,0 0 1,0 0-1,1 0 1,0 0-1,-1 0 1,1-1-1,9 6 1,-3-3 2,1-1-1,0 0 1,0-1 0,1 0 0,-1-1 0,1 0 0,0-1 0,-1 0 0,1-1 0,0 0 0,0-1 0,0-1 0,0 0 0,14-2-1,-10 0 16,-1-1-1,0 0 1,0-1-1,0 0 1,-1-2-1,1 1 1,-2-2-1,1 0 1,-1 0-1,18-16 1,5-10 143,39-49 1,-25 25-73,-41 50-81,-5 8 2,-3 15-1,-1-7-6,-5 70 27,-1-16 37,3-22-40,1-23-69,1 1 0,1-1 0,3 30 0,-1-32 58,0-2 19,0 0-1,5 13 1,-7-25-17,1-1 0,-1 1 0,0-1 0,0 1-1,0-1 1,0 0 0,1 1 0,-1-1 0,0 1 0,0-1-1,1 0 1,-1 1 0,0-1 0,0 0 0,1 1 0,-1-1 0,0 0-1,1 1 1,-1-1 0,1 0 0,-1 0 0,0 0 0,1 1-1,-1-1 1,1 0 0,-1 0 0,1 0 0,-1 0 0,0 0-1,1 0 1,-1 0 0,1 0 0,-1 0 0,1 0 0,-1 0 0,1 0-1,-1 0 1,0 0 0,1 0 0,-1 0 0,1 0 0,-1-1-1,1 1 1,-1 0 0,0 0 0,1-1 0,-1 1 0,0 0-1,1 0 1,-1-1 0,0 1 0,1 0 0,-1-1 0,0 1 0,0-1-1,1 1 1,2-3 30,0-1-1,-1 1 0,1 0 0,-1-1 1,3-4-1,38-94 47,-1 4 32,-26 59-111,-14 31-73,1 0-1,1 0 0,0 1 1,0-1-1,0 1 1,7-9-1,-11 15 57,0 1-1,0 0 0,0 0 1,0 0-1,1 0 0,-1 0 1,0 0-1,0-1 0,0 1 1,0 0-1,0 0 0,0 0 1,1 0-1,-1 0 0,0 0 1,0 0-1,0 0 0,0 0 1,1 0-1,-1 0 0,0 0 1,0 0-1,0 0 0,0 0 1,1 0-1,-1 0 0,0 0 1,0 0-1,0 0 0,0 0 1,1 0-1,-1 0 0,0 0 1,0 0-1,0 0 0,0 0 1,0 1-1,1-1 0,-1 0 1,0 0-1,0 0 0,0 0 1,6 10-106,2 15 15,-8-25 92,10 38-39,2-1 1,2-1-1,1 0 0,28 47 0,-40-78 69,0 1 1,1-1 0,0 0-1,0 0 1,1 0-1,-1-1 1,1 0-1,0 0 1,10 7-1,-12-10-19,-1 1 0,1-1 1,-1 0-1,1 0 0,-1 0 0,1-1 0,0 1 0,-1-1 0,1 1 0,0-1 0,-1 0 0,1 0 0,0 0 0,-1-1 0,1 1 1,0 0-1,-1-1 0,1 0 0,0 0 0,-1 1 0,1-2 0,-1 1 0,0 0 0,1 0 0,3-4 0,-2 1 39,0 0 0,0-1 0,0 0 0,-1 0 0,0 0 1,1 0-1,-2 0 0,1-1 0,-1 1 0,3-10 0,0 4-15,14-44 65,17-81 0,-22 67-130,-14 69 27,0 0 1,0-1-1,0 1 1,0 0-1,0-1 1,0 1-1,0-1 1,0 1-1,0 0 1,0-1-1,0 1 1,0 0-1,0-1 1,0 1-1,0 0 1,1-1-1,-1 1 1,0 0-1,0-1 1,0 1-1,1 0 1,-1-1-1,0 1 1,0 0-1,1 0 1,-1-1-1,0 1 0,1 0 1,-1 0-1,0 0 1,1-1-1,-1 1 1,0 0-1,1 0 1,0 0-1,13 10-164,18 23-92,-23-23 268,1 0 0,0 0 0,0-1 1,1-1-1,0 1 0,22 11 0,-31-19 4,0-1 0,0 1 0,0-1 0,0 1 0,0-1 0,0 0 1,0 1-1,0-1 0,0 0 0,0-1 0,0 1 0,0 0 0,-1 0 0,1-1 0,0 1 0,0-1 1,0 0-1,0 1 0,0-1 0,-1 0 0,4-2 0,1-2 24,1 0 0,-1 0 0,10-13 0,-5 7 41,-7 7-48,-1 0 1,0 0-1,0 0 0,0 0 0,-1-1 1,1 1-1,-1-1 0,0 1 0,0-1 0,-1 0 1,1 0-1,-1 0 0,0 0 0,-1 0 1,1 0-1,-1 0 0,0 0 0,0 0 0,0 0 1,-1 0-1,0 0 0,0 0 0,0 0 1,-1 0-1,1 1 0,-1-1 0,0 0 1,-1 1-1,1-1 0,-6-6 0,8 11-36,-1-1 0,1 1 0,0 0 0,0 0 0,-1-1 0,1 1 0,-1 0 0,1 0 0,0-1 0,-1 1 0,1 0 0,0 0 0,-1 0 0,1 0 0,-1 0 0,1 0 0,-1-1 0,1 1 0,0 0 0,-1 0 0,1 0 0,-1 1 0,1-1 0,-1 0 0,1 0-1,0 0 1,-1 0 0,1 0 0,-1 0 0,1 1 0,0-1 0,-1 0 0,1 0 0,0 0 0,-1 1 0,1-1 0,0 0 0,-1 1 0,1-1 0,0 0 0,0 1 0,-1-1 0,1 0 0,0 1 0,-11 18-169,11-19 182,-4 11-33,1-1-1,0 1 1,0 0-1,1 0 1,0 13 0,-1 3 36,0-8 44,1 1-1,1-1 1,1 1 0,1-1 0,0 1 0,1-1-1,2 0 1,0 0 0,0 0 0,2 0-1,1-1 1,13 28 0,-18-43-42,-1 0 0,1 0 0,0 0 0,1 0 0,-1 0 0,0-1 0,1 1 0,-1-1 0,1 0 0,0 0 0,0 0 0,0 0 0,0 0 0,0 0 0,5 1 0,-2-2 12,-1 1 1,1-1-1,-1 0 1,1-1-1,0 1 1,-1-1-1,1 0 1,10-2-1,1-2 66,0 0 0,-1-1 1,1-1-1,-2 0 0,23-13 0,1-3-50,-2-2 1,-1-2-1,-1-1 1,-2-2-1,0-1 1,43-53 0,-74 80-37,1 0 1,0 0 0,0 1 0,0-1 0,0 1 0,0-1 0,0 1 0,1 0-1,-1 1 1,6-4 0,-7 5-3,-1 0-1,0 0 1,0-1-1,0 1 1,0 0-1,0 0 1,0 0-1,1 0 1,-1 0 0,0 1-1,0-1 1,0 0-1,0 0 1,0 1-1,0-1 1,2 1-1,-2 0 4,1 0 0,-1 0 0,0 1-1,0-1 1,0 0 0,0 0 0,0 1 0,0-1-1,0 0 1,0 1 0,0-1 0,-1 1 0,1-1-1,0 3 1,4 10 189,2 10 41,2 0-1,22 44 0,-29-66-213,4 9 32,0-1 0,1 0 0,13 15 0,-18-23-38,1 1-1,-1-1 0,1 0 0,0 0 0,0 0 1,0 0-1,0 0 0,0-1 0,0 1 0,1-1 0,-1 0 1,0 0-1,1 0 0,-1 0 0,1-1 0,6 1 0,7-2 55,0-1 0,0 0-1,-1-1 1,1-1-1,-1 0 1,0-1 0,16-8-1,106-58-56,-120 61-60,103-64-2873,-117 72 2551,1-1-662,0 0 0,1 0 0,10-4 0,-9 6 397,-1 0 0,1 0 0,0 1 0,7 0-1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1:39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1046 2304,'11'3'7835,"-1"2"-6116,-9-4-1702,1 0 0,-1 0 1,1 0-1,-1 0 0,1-1 0,0 1 1,-1-1-1,1 1 0,0-1 0,3 1 1,1-2 189,-1 0 0,1-1 1,0 0-1,-1 0 0,1 0 0,-1-1 1,0 1-1,0-1 0,0-1 1,6-4-1,-4 4-82,7-5 125,-3 2 41,20-17 0,-8 3-20,-1-1 0,-1-1 0,-1-1 0,32-49-1,78-164 83,-111 200-348,14-32 132,-4-2 0,20-73-1,-35 94-9,9-64 0,-13 59-210,-8 43-26,-2 8-141,1-1 0,0 1-1,0-1 1,0 1 0,0 0-1,3-5 1,2 19 168,-1 0 1,1 1-1,-2 0 1,7 22 0,8 51 17,-15-63 50,31 175 188,-30-146-56,-2 99 0,-4-66 86,-3 25 542,4-101-605,-1 0 0,0 0 0,0 0 0,0-1 0,-1 1 0,0 0 0,0-1 0,-4 7 0,4-11-84,1 0-1,0 0 1,-1 0 0,1-1 0,-1 1-1,1-1 1,-1 1 0,0-1-1,0 0 1,1 1 0,-1-1-1,0 0 1,0 0 0,0 0 0,0-1-1,-1 1 1,1 0 0,0-1-1,0 0 1,0 1 0,0-1-1,-1 0 1,1 0 0,0 0 0,0 0-1,-1 0 1,1-1 0,0 1-1,-4-2 1,-3-1-16,0 0 1,0 0-1,1-1 0,-1 0 0,-12-9 1,-39-30-7,46 32-131,-35-23-854,59 42 294,-1 0-1,8 9 0,-7-6 692,1-1-1,0 0 1,1 0-1,13 8 1,-14-12 41,-1-1-1,1 0 1,0-1-1,0 0 1,0-1-1,1 0 1,18 2-1,-23-4 12,0-1-1,0 0 0,1 0 1,-1-1-1,0 0 0,0 0 1,1-1-1,-1 0 1,0 0-1,-1-1 0,1 1 1,0-2-1,7-4 0,13-10 84,-1-2 0,-2-1-1,0-1 1,36-42-1,76-109 541,-116 150-645,-9 12-95,0-2 0,-1 1 0,-1-1 0,16-29-1,-14 22-410,-9 17-198,-7 13 77,-15 29 238,6-15 273,-11 31-1,16-32 60,2 1-1,1 0 1,0 0-1,2 0 1,1 1-1,1 0 1,0-1 0,2 1-1,1 0 1,2 0-1,8 42 1,-10-62 41,1 0 1,0 0-1,0 0 0,0-1 1,0 1-1,1-1 1,0 1-1,0-1 1,0 0-1,0 0 0,7 6 1,-9-8-18,1-1 0,0 0-1,-1 0 1,1 0 0,0 0 0,-1 0 0,1 0-1,0-1 1,0 1 0,0-1 0,0 1 0,0-1-1,0 0 1,0 1 0,0-1 0,0 0 0,0 0-1,0-1 1,0 1 0,-1 0 0,1-1 0,0 1-1,0-1 1,0 1 0,0-1 0,0 0 0,-1 0 0,1 0-1,0 0 1,-1 0 0,1 0 0,-1-1 0,3-1-1,4-6 63,0 1-1,-1-2 0,-1 1 0,1-1 1,5-13-1,-3 7 3,18-35 82,25-67 0,-41 93-112,5-12 3,-10 26-99,-1 0-1,0 0 1,-1 0 0,0-1 0,-1 0 0,0 0-1,-1 0 1,1-14 0,-5 22-442,-1 9 110,-2 7-57,3 2 368,0 1 0,0 0 0,2-1 0,1 20 0,0-1-62,-1-13 82,1-1 1,1 1-1,5 22 1,-5-33 54,1 0-1,0 1 1,0-1-1,1-1 1,0 1 0,0-1-1,1 1 1,9 11-1,-13-19 4,0 0 0,0 0-1,0 0 1,0 0 0,0 0-1,0 0 1,0 0 0,0 0 0,1 0-1,-1-1 1,0 1 0,1 0-1,-1-1 1,0 1 0,1-1-1,-1 1 1,1-1 0,-1 0-1,0 0 1,1 0 0,2 0-1,-2 0 8,0-1 0,1 1 1,-1-1-1,0 0 0,0 0 0,0 0 0,0 0 0,0 0 0,0-1 0,0 1 0,0-1 0,2-1 0,4-6 46,0 0 0,-1-1-1,0 1 1,7-13 0,-11 18-79,66-104 319,-41 70-270,38-41 1,-57 68-120,0 1-1,1 0 1,0 1 0,1-1-1,0 2 1,15-10 0,-24 18 42,-1-1 1,1 0-1,0 0 1,-1 1 0,1-1-1,0 1 1,0-1-1,-1 1 1,1 0 0,0 0-1,0 0 1,0 0-1,0 0 1,-1 0 0,1 0-1,0 1 1,0-1-1,3 2 1,-3-1 2,0 0 1,1 1-1,-1-1 0,0 1 1,0 0-1,0 0 0,0-1 1,0 1-1,0 1 1,-1-1-1,3 3 0,1 5-19,0 0-1,-1 0 1,0 1 0,5 20-1,13 96-16,-21-117 40,5 25 473,-5-34-31,3-4-103,8-11 80,14-23-67,44-71-316,-64 99-65,1 0 1,1 0-1,0 1 0,0 0 0,16-12 0,-23 19 21,-1 1-1,1-1 1,0 0 0,0 1-1,0-1 1,0 0-1,0 1 1,0 0 0,0-1-1,0 1 1,0-1 0,0 1-1,0 0 1,0 0 0,0 0-1,0-1 1,0 1-1,0 0 1,0 0 0,0 1-1,0-1 1,2 0 0,-1 1 1,-1 0 0,0-1 1,0 1-1,0 0 1,0 0-1,0 0 1,0 0-1,-1 0 0,1 0 1,0 0-1,0 0 1,-1 0-1,1 1 1,-1-1-1,2 2 0,0 6-42,1 1-1,-2-1 1,1 0-1,-1 11 1,0-16 59,7 162 170,-3-116 528,-4-54-577,0 0 0,0 0 0,0 0 0,1 0 0,-1 0 0,4-4 0,2-8 14,10-36 213,-11 30-275,1 0 0,19-38 1,-22 53-160,0 0 1,1 0-1,0 0 0,0 1 1,1-1-1,-1 1 1,1 0-1,1 1 1,-1 0-1,1 0 1,10-6-1,-16 11 69,1-1 0,0 1-1,-1 0 1,1 0 0,-1 0 0,1 0-1,0 0 1,-1 0 0,1 0 0,-1 0-1,1 1 1,0-1 0,-1 1 0,1-1 0,-1 1-1,1 0 1,-1-1 0,0 1 0,1 0-1,-1 0 1,0 0 0,1 0 0,-1 0-1,0 0 1,0 0 0,2 3 0,4 5 17,1 0 0,8 16 1,-12-19-43,10 15 105,1-1 1,1 0-1,32 30 0,-47-49-25,1 0 0,0 0 0,-1 0 0,1 0 0,0 0 0,0 0 0,0-1 0,-1 1 0,1-1 0,0 1 0,0-1 0,0 0 0,0 1 0,0-1 0,0 0 0,0 0 0,0-1 0,0 1 0,0 0 0,0-1 0,0 1 0,2-2 0,1 1 27,-1-1-1,0 1 1,0-1 0,0 0-1,0-1 1,-1 1 0,1-1 0,4-4-1,107-113 245,-106 111-356,1 0 0,0 0-1,1 1 1,15-9 0,-22 15 6,-1 0 1,1 0-1,0 0 1,0 1-1,0-1 1,0 1 0,0 0-1,0 0 1,0 1-1,1-1 1,-1 1-1,0 0 1,0 0-1,0 0 1,1 1-1,-1-1 1,5 2-1,-7-1 34,0 0-1,0 0 0,0 0 0,-1 1 0,1-1 0,0 0 0,-1 1 1,1-1-1,-1 0 0,0 1 0,0 0 0,1-1 0,-1 1 0,1 2 0,12 28-84,-12-24 104,2 6 30,0-1 0,-2 1 0,1 0 0,-1 21 0,1-2 16,-2 27 454,-1-60-487,0 0 0,-1 1 1,1-1-1,0 0 0,0 0 1,0 0-1,0 0 0,0 0 1,0 0-1,0 0 0,0 1 0,0-1 1,0 0-1,0 0 0,0 0 1,0 0-1,0 0 0,0 0 1,0 1-1,0-1 0,0 0 1,0 0-1,0 0 0,0 0 1,0 0-1,0 0 0,0 1 0,0-1 1,0 0-1,0 0 0,1 0 1,-1 0-1,0 0 0,0 0 1,0 0-1,0 0 0,0 1 1,0-1-1,0 0 0,0 0 1,0 0-1,1 0 0,-1 0 1,0 0-1,0 0 0,0 0 0,0 0 1,0 0-1,0 0 0,1 0 1,-1 0-1,0 0 0,0 0 1,0 0-1,0 0 0,3-6 264,-3-3-232,1-1 1,0 1 0,1 0-1,0 0 1,0 0 0,1 1-1,0-1 1,5-10 0,0 5-97,-1 1 1,2 0-1,-1 0 1,12-11-1,-17 21 4,-1 0 0,0 1 0,1 0 0,0-1 0,0 1 0,-1 0 0,1 0 0,1 1 0,-1-1 0,0 1 0,0-1 0,0 1 0,5-1 0,-6 2 22,0-1 0,0 1-1,0 0 1,0 0 0,-1 1 0,1-1 0,0 0-1,0 1 1,0-1 0,-1 1 0,1-1 0,0 1-1,0 0 1,-1-1 0,1 1 0,-1 0 0,1 0-1,-1 1 1,1-1 0,-1 0 0,0 0 0,1 1-1,-1-1 1,0 0 0,0 1 0,0 0 0,2 2-1,2 8-3,0 1-1,0-1 0,-1 1 0,-1 0 0,0 0 1,1 19-1,4 13 388,-7-38-235,0-4 192,1-6 26,4-5-142,19-28 161,-11 16-321,0 0 0,0 1-1,2 1 1,34-30 0,-41 41-66,5-4-92,21-13 1,-31 22 58,0-1 1,0 1-1,1 0 1,0 1 0,-1-1-1,1 1 1,0 0-1,-1 0 1,10-1 0,-12 3 28,0-1 0,-1 0 0,1 1 0,-1-1 1,1 1-1,-1 0 0,0-1 0,1 1 1,-1 0-1,0 0 0,1 0 0,-1 0 0,0 0 1,0 0-1,0 0 0,0 0 0,0 1 0,0-1 1,0 0-1,0 1 0,0-1 0,-1 0 0,2 2 1,2 7 31,0 0 1,3 13-1,-4-14-69,21 87-35,-20-81 172,-3-9-21,1-1-1,0 0 1,0 0-1,0 1 0,0-1 1,4 5-1,-5-8-30,0-1 0,0 0 1,0 0-1,0 0 0,1 0 0,-1-1 0,0 1 0,0 0 0,0 0 0,1-1 0,-1 1 0,0-1 0,1 1 0,-1-1 0,1 1 0,-1-1 0,1 0 1,-1 0-1,0 1 0,1-1 0,-1 0 0,1-1 0,-1 1 0,1 0 0,-1 0 0,1-1 0,-1 1 0,3-1 0,1-2 26,1 1 1,-1 0-1,1-1 0,-1 0 0,0-1 0,7-5 0,28-28 96,-15 12-86,8-3-37,2 2 1,1 1-1,1 2 0,73-34 0,-98 50-108,-12 6 52,-7 3 81,-7 3-223,8-3 157,0 0 0,1 0 0,-1 0 0,1 1 0,0 0 0,0 0-1,0 0 1,0 1 0,-6 5 0,-46 53-253,49-52 228,1 0 0,0 0-1,1 0 1,-11 23 0,10-14 56,0 0 0,0 1 0,2-1 0,1 1 0,-4 37 0,8-52 29,0-1 1,1 1 0,0-1 0,0 0 0,0 1-1,0-1 1,0 0 0,4 7 0,-5-11-19,1 1 0,-1 0 0,1 0 1,0 0-1,-1 0 0,1-1 0,0 1 0,-1 0 1,1-1-1,0 1 0,0 0 0,-1-1 0,1 1 0,0-1 1,0 0-1,0 1 0,2 0 0,-2-1 5,0 0-1,0 0 1,0 0-1,0-1 1,0 1-1,0 0 1,0 0-1,0-1 1,0 1-1,0 0 1,0-1-1,0 1 1,0-1-1,0 0 0,0 1 1,0-1-1,0 0 1,0 1-1,-1-1 1,2-1-1,5-6 68,-1 0 0,0 0 0,0-1-1,0 0 1,4-10 0,21-54 244,-22 52-255,6-14-48,-1-1 0,13-61 0,-26 94-91,2-14-198,-3 17 247,0 0-1,-1 1 1,1-1-1,0 0 1,0 0-1,0 0 0,0 0 1,0 0-1,0 0 1,0 0-1,-1 0 1,1 0-1,0 0 0,0 0 1,0 0-1,0 0 1,0 0-1,-1 0 1,1 0-1,0 0 1,0 0-1,0 0 0,0 0 1,0 0-1,-1 0 1,1 0-1,0 0 1,0 0-1,0 0 1,0 0-1,0 0 0,0 0 1,-1 0-1,1 0 1,0 0-1,0 0 1,0-1-1,0 1 1,0 0-1,0 0 0,0 0 1,0 0-1,-1 0 1,1 0-1,0 0 1,0-1-1,0 1 1,0 0-1,0 0 0,0 0 1,0 0-1,0 0 1,0 0-1,0-1 1,0 1-1,0 0 0,0 0 1,0 0-1,0 0 1,0-1-1,-1 4-27,-1-1-1,1 1 0,-1 0 1,1-1-1,0 1 0,1 0 0,-1 0 1,0-1-1,1 1 0,-1 0 1,1 0-1,0 0 0,0 0 1,0 0-1,1 4 0,0 1 17,0-1 0,0 1 0,1-1 0,0 1-1,4 10 1,-1-7 52,1 0 0,0 0 0,0 0 0,1-1 0,11 13 0,-16-20 3,1 0 0,-1-1-1,1 1 1,0-1 0,0 0 0,0 0 0,0 0-1,1 0 1,-1-1 0,0 1 0,1-1 0,-1 1-1,1-1 1,0-1 0,-1 1 0,1 0 0,0-1-1,-1 0 1,1 0 0,0 0 0,6-1 0,-1-1 15,0 0-1,-1-1 1,1-1 0,-1 1 0,0-1 0,0 0 0,0-1 0,-1 0 0,12-10 0,6-7 119,28-31 1,-39 37-70,3-1-94,-12 14 8,-1-1-1,0 0 0,0-1 1,0 1-1,0-1 0,-1 1 1,0-1-1,5-11 0,-7 15-34,-1-1-1,1 1 0,0 0 0,-1-1 1,1 1-1,0-1 0,0 1 0,0 0 1,0 0-1,0 0 0,0-1 0,0 1 1,1 0-1,-1 0 0,0 1 1,1-1-1,-1 0 0,0 0 0,4 0 1,13-5-159,16 2 63,-28 3 117,0 0 1,1 0 0,-1 0-1,0 1 1,8 1-1,0 0-78,-12-1 67,-1 0 0,0 0-1,1 0 1,-1 0 0,0 0-1,1 1 1,-1-1 0,0 0-1,1 1 1,-1-1 0,0 1-1,0-1 1,1 1 0,-1 0-1,0-1 1,0 1 0,0 0-1,0 0 1,0 0 0,0 0-1,0 0 1,0 0 0,-1 0-1,1 0 1,1 2 0,7 14-29,0 0 0,-1 1 0,-1 0 1,-1 0-1,7 31 0,-11-43 116,0 0 0,0 0 0,1-1 0,0 1-1,0-1 1,5 7 0,-8-12-64,0 1-1,1-1 1,-1 0-1,0 0 1,1 1-1,-1-1 1,0 0-1,1 0 1,-1 0-1,1 1 1,-1-1-1,1 0 1,-1 0-1,0 0 1,1 0-1,-1 0 1,1 0-1,-1 0 1,1 0-1,-1 0 1,0 0-1,1 0 1,-1 0-1,1 0 1,-1-1-1,0 1 1,1 0-1,0 0 1,11-8 189,-7 5-82,17-10 77,-1-1-1,23-20 1,20-12-26,-54 40-318,-1 0 0,2 1 1,-1 0-1,21-6 0,-30 11 131,1 0 0,-1 0 0,0 0 0,0 0-1,0 0 1,1 0 0,-1 0 0,0 1 0,0-1-1,0 0 1,0 1 0,0-1 0,0 1 0,1-1-1,-1 1 1,0-1 0,0 1 0,-1 0 0,3 1 0,16 18-3,-15-15 33,39 36 357,-42-40-341,0 0 1,0 0 0,0-1-1,0 1 1,0 0-1,0-1 1,0 1 0,1-1-1,-1 1 1,0-1 0,0 0-1,1 1 1,-1-1 0,0 0-1,0 0 1,1 0 0,-1 0-1,0 0 1,1 0 0,-1 0-1,0 0 1,0-1 0,1 1-1,-1 0 1,0-1-1,0 1 1,1-1 0,-1 0-1,0 1 1,0-1 0,0 0-1,0 0 1,0 1 0,1-2-1,4-3 55,-1-1 0,1 1-1,-1-1 1,6-8 0,6-8 7,-9 12-11,13-20 0,-7 0-403,-10 27-88,-3 8 208,-1 14 55,-5 62-74,-20 317 307,9-269 216,-37 140 1,48-246-201,-2-1 1,0-1-1,-1 1 0,-19 34 0,25-52-66,-1 0 0,1 0 0,-1 0 0,0-1 0,0 1 0,-6 5 0,7-8-8,-1 1-1,1-1 1,0 0 0,-1 0-1,1 1 1,-1-2 0,1 1-1,-1 0 1,1 0 0,-1-1-1,0 1 1,1-1 0,-5 0-1,3 0 2,0-1 0,1 0-1,-1 1 1,1-1 0,-1-1 0,1 1 0,-1 0-1,1-1 1,0 0 0,0 0 0,-1 0-1,1 0 1,1 0 0,-1-1 0,0 1-1,1-1 1,-1 0 0,-3-5 0,-2-3-21,1 0 1,1 0 0,-11-23-1,13 24-18,1 0 0,0 0-1,0-1 1,1 1 0,0 0 0,1-1 0,0 1-1,1-14 1,0 17 19,1 0 0,0 0 0,0-1 0,1 1-1,0 0 1,0 0 0,1 0 0,-1 1 0,2-1 0,-1 1 0,1-1 0,4-5 0,8-6 97,1 0 1,1 2 0,0 0 0,21-14-1,26-22-51,112-115 236,-154 139-2533,-9 18 938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1:41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208 577 2496,'0'-1'296,"0"1"0,0-1 1,0 0-1,0 1 0,-1-1 0,1 0 1,0 1-1,0-1 0,-1 1 1,1-1-1,0 1 0,-1-1 0,1 0 1,0 1-1,-1-1 0,1 1 0,-1-1 1,1 1-1,-1-1 0,-15-6 2023,-13 2-1070,24 5-1155,-1 1 0,1 0 0,0 0-1,0 0 1,0 1 0,0 0 0,0 0 0,0 0 0,0 0 0,-7 6-1,4-3-14,0 1-1,0 0 0,1 1 1,-12 14-1,13-14-24,1 1 0,0 1 0,0-1 0,1 1 0,1 0 0,-1 0 0,1 0 0,1 0 0,0 1 0,0-1 0,1 1 0,0-1 0,0 1 1,2 10-1,-1-17 16,0 1 0,1-1 0,-1 1 0,1-1 0,0 1 0,0-1 1,1 0-1,-1 1 0,0-1 0,4 5 0,-4-7-28,1 1 0,-1-1-1,0 1 1,1-1 0,-1 0 0,1 1-1,-1-1 1,1 0 0,-1 0-1,1 0 1,0 0 0,0-1 0,-1 1-1,1 0 1,0-1 0,0 1 0,0-1-1,0 0 1,0 1 0,3-1 0,3-1 71,0 0 1,-1 0-1,1-1 1,0 0-1,-1 0 1,1-1-1,-1 0 1,0-1-1,0 1 1,7-6 0,3-2 150,0 0 1,24-24-1,-28 22 25,0 0-1,18-25 1,-27 32-225,0 0 1,0-1-1,-1 1 0,0-1 1,0 0-1,-1 1 0,1-1 1,-1-1-1,1-9 0,-3 14-78,0-1-1,0 1 0,0 0 0,0-1 0,-1 1 0,0 0 0,1-1 0,-1 1 0,0 0 0,-1 0 1,1 0-1,0 0 0,-1 0 0,0 0 0,0 0 0,0 1 0,0-1 0,0 0 0,0 1 0,-1 0 1,1-1-1,-1 1 0,0 0 0,1 0 0,-1 1 0,0-1 0,0 1 0,0-1 0,-4 0 0,1 0-96,0 0 0,0 0 0,1 0 0,-1 1 0,-1 0 0,1 0 0,0 1 0,0 0 0,0 0 0,0 0 0,0 1 0,0 0 0,0 0 0,0 0 0,-7 3-1,8-2-29,4-1 97,0-1 1,0 0-1,0 0 1,0 1-1,0-1 1,0 1-1,1-1 1,-1 1-1,0-1 1,0 1-1,0 0 1,0-1 0,1 1-1,-1 0 1,0 0-1,1 0 43,0-1-1,0 0 0,0 0 1,0 0-1,0 1 0,0-1 1,1 0-1,-1 0 0,0 0 1,0 0-1,0 1 0,0-1 1,0 0-1,1 0 0,-1 0 1,0 0-1,0 0 0,0 0 1,1 0-1,-1 1 0,0-1 1,0 0-1,0 0 0,1 0 1,-1 0-1,0 0 0,0 0 1,0 0-1,1 0 0,-1 0 1,0 0-1,0 0 1,1 0-1,-1 0 0,10-2 283,-8 2-173,9-2 107,0-1 1,-1 0-1,1-1 0,-1 0 1,0-1-1,0 0 0,0 0 1,13-10-1,-1-2-43,-1 0-1,24-26 1,-16 11-137,-2-1-1,-1-1 1,-1-2 0,-2 0-1,-2-2 1,-1 0 0,21-59-1,-37 86-115,-2 5-16,0 1 0,0 0 0,0 0 0,1 0-1,-1 0 1,1 0 0,6-6 0,-7 10-129,0 6 25,-1 14-154,-2 36 1,-5 92 226,-21 292-6,21-381 196,-23 184 156,19-186 473,-2 0 0,-24 68-1,35-120-627,0-2 10,1 0 1,0-1-1,-1 1 0,0 0 0,1 0 1,-1 0-1,0-1 0,0 1 0,0 0 1,0-1-1,0 1 0,-1-1 1,1 1-1,0-1 0,-1 0 0,1 1 1,-1-1-1,1 0 0,-1 0 0,1 0 1,-3 1-1,3-2-43,0 0 0,0 0-1,0 0 1,0 0 0,0 0 0,0 0 0,0 0-1,1-1 1,-1 1 0,0 0 0,0 0-1,0-1 1,0 1 0,0-1 0,1 1 0,-1-1-1,0 1 1,0-1 0,1 1 0,-1-1-1,1 0 1,-1 1 0,0-1 0,1 0 0,-1 1-1,1-1 1,-1 0 0,1 0 0,0 0 0,-1 1-1,1-1 1,0 0 0,-1-1 0,0 0 24,0-2-16,0 1 0,0-1 1,0 0-1,0 1 1,1-1-1,-1 0 0,1 0 1,0 1-1,0-1 0,1-6 1,0 2 29,0-5-61,1 1-1,0 0 0,1 0 0,0 0 1,8-18-1,28-50-70,45-57 202,-66 112-179,1 1-1,1 2 1,1 0-1,29-24 0,-44 41-62,0 0-1,-1 0 0,2 1 0,-1 0 1,0 0-1,1 1 0,0 0 1,-1 0-1,1 0 0,14-2 0,4 3-535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1:55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124 124 3136,'0'-1'83,"0"1"0,-1-1 0,1 0-1,0 1 1,-1-1 0,1 0 0,0 0 0,0 1 0,0-1 0,0 0-1,0 1 1,0-1 0,0 0 0,0 0 0,0 1 0,0-1 0,0 0 0,0 0-1,1 0 1,0-11 2601,-2 29-1330,-7 31 0,0-2-1017,-8 98 837,-8 82-44,-14 114 907,38-337-2010,1 44 1285,-2-41-689,-1-6-51,-6-10 361,-4-15-320,11 20-559,0-1-1,0 1 1,0-1-1,0 1 1,1-10-1,-1-13 74,0-4-61,2 0-1,7-53 1,-1 24-247,13-84 203,-17 126-22,1-5-35,23-131-169,-18 112-15,22-62-1,-27 95 161,1 0 0,0-1 0,0 1 0,1 1 0,0-1 0,0 1 0,14-14 0,-16 18 6,1 1 1,0 0 0,0 0-1,0 1 1,0-1-1,1 1 1,-1 0 0,1 1-1,0-1 1,-1 1-1,1 0 1,0 1 0,1-1-1,11 0 1,-7 1 9,0 1 0,0 1 1,0 0-1,0 0 0,0 1 0,-1 0 0,1 1 1,0 0-1,-1 1 0,0 0 0,17 10 1,-19-10 23,-1 1 1,0 1 0,0-1 0,-1 1-1,0 0 1,0 1 0,0-1 0,-1 1-1,0 0 1,0 1 0,0-1 0,-1 1-1,0 0 1,-1 0 0,4 12-1,0 5 17,-2 1 0,0-1 0,-1 1 0,-2 0 0,-1 42 0,-1-55 23,-2 0-1,1 0 1,-2 0 0,1-1-1,-2 1 1,0-1 0,0 0 0,-1 0-1,-1 0 1,0 0 0,0-1-1,-1 0 1,-12 13 0,9-13 68,0 0 0,-1-2 0,-1 1 0,0-1 0,0-1 0,-1 0 0,-13 6 0,5-4 262,-1-2 1,0 0-1,-41 8 0,56-15-363,0 0 0,0-1 0,-11-1 0,13 0-176,-1 1-1,0 0 1,1 0-1,-1 0 1,-10 2-1,15-1 176,1-1-1,0 0 1,-1 1-1,1-1 0,0 0 1,0 0-1,-1 1 0,1-1 1,0 1-1,0-1 0,-1 0 1,1 1-1,0-1 0,0 1 1,0-1-1,0 0 1,0 1-1,0-1 0,-1 1 1,1-1-1,0 1 0,0-1 1,0 0-1,0 1 0,1-1 1,-1 1-1,0-1 1,0 1-1,0-1 0,0 0 1,0 1-1,0-1 0,1 1 1,-1-1-1,0 1 0,10 19-244,-8-16 266,4 6 0,0 0 0,0-1 0,1 0 0,0 0 0,1-1 0,0 1 0,11 7 0,-4-3 80,2-2 0,-1 1 0,26 11 0,-31-18 8,-1 0 0,1-1 0,1 0 0,-1-1 0,0 0 0,1-1 0,18 2 0,-15-4 25,1-1 0,-1 0 0,1-1 0,-1-1 0,1 0 0,-1-1 1,0-1-1,22-10 0,-17 5-14,-1 0 0,-1-1 1,0-1-1,0 0 0,26-26 0,-38 32 2,0-1 1,0 0-1,0-1 0,-1 0 0,7-13 0,-10 17-126,0 1 0,0-1 0,-1 0 0,1 0 0,-1 0 0,0 0 0,-1 0 0,1 0 0,0 0 0,-1 0 0,0-1 0,0 1 0,0 0 0,-2-6 0,2 9-9,0 1 0,0-1 0,-1 0 0,1 1 0,0-1 0,-1 0-1,1 1 1,0-1 0,-1 1 0,1-1 0,-1 1 0,1-1 0,-1 1 0,1-1-1,-1 1 1,1-1 0,-1 1 0,0-1 0,1 1 0,-1 0 0,1 0 0,-1-1-1,0 1 1,1 0 0,-1 0 0,0 0 0,1 0 0,-1-1 0,0 1 0,0 0-1,1 0 1,-1 0 0,0 1 0,1-1 0,-1 0 0,0 0 0,1 0 0,-1 0-1,0 1 1,0-1 0,-4 2-50,1 0 0,0 1 1,0-1-1,-7 5 0,4 0 57,-1 0 0,1 0 0,1 0 1,-1 1-1,1 0 0,1 0 0,-1 1 1,1 0-1,1 0 0,0 0 0,0 0 0,1 1 1,0 0-1,0-1 0,1 1 0,0 0 1,1 0-1,0 0 0,1 0 0,0 0 1,1 0-1,0 0 0,0 0 0,4 12 0,-2-10 96,0-2 0,1 1-1,0-1 1,5 11-1,-8-19-39,0 1 1,1-1-1,0 0 0,-1 1 0,1-1 0,0 0 0,0 0 0,0 0 0,0 0 0,0-1 0,1 1 0,-1-1 1,0 1-1,1-1 0,-1 0 0,1 1 0,2-1 0,-2 0 5,-1-1-1,1 0 0,-1 0 1,1 0-1,-1 0 1,1 0-1,-1-1 1,1 1-1,-1-1 0,0 0 1,1 0-1,-1 0 1,0 0-1,0 0 1,1 0-1,-1 0 1,0-1-1,0 1 0,0-1 1,-1 1-1,4-5 1,4-4 66,0 0 0,13-20 0,-21 28-107,39-70 238,-26 46-204,22-32 1,21-20-650,-56 79 551,0 0 0,0 0 0,0 1 0,-1-1 0,1 0 0,-1 1 0,1-1 0,-1 0-1,1 1 1,-1-1 0,1 2 0,8 97-321,-8-71 461,9 55 1,-7-73-24,0-1 1,5 14-1,-7-22-12,0 0 0,0 0 0,0 0 0,0 0 0,0 0-1,0 0 1,1 0 0,-1 0 0,1 0 0,-1-1-1,1 1 1,0 0 0,0-1 0,0 0 0,0 1 0,3 0-1,-3-1 4,-1-1 0,1 0 0,0 0-1,0 0 1,0 0 0,0-1 0,-1 1-1,1 0 1,0-1 0,0 1 0,-1-1-1,1 0 1,0 0 0,-1 0 0,1 1-1,0-1 1,-1-1 0,1 1 0,-1 0-1,0 0 1,3-3 0,4-5 128,0 0-1,8-12 1,-11 13-102,85-117 195,-78 109-310,-9 11-37,0 0 1,1 0-1,-1 0 0,1 1 0,0 0 0,1 0 0,-1 0 1,1 0-1,-1 0 0,11-4 0,-15 8 67,0-1 0,1 1 0,-1 0 0,1 0 0,-1 0 0,1 0 0,-1 0 0,0 0 0,1 0-1,-1 0 1,1 0 0,-1 0 0,1 1 0,-1-1 0,0 0 0,1 0 0,-1 0 0,1 0 0,-1 1 0,0-1 0,1 0 0,-1 0 0,0 1 0,1-1 0,-1 0 0,0 1 0,0-1 0,1 0 0,-1 1-1,0-1 1,0 0 0,1 1 0,-1-1 0,0 1 0,0-1 0,0 0 0,0 1 0,0-1 0,0 1 0,1-1 0,-1 0 0,0 2 0,1 20 8,-1-20-13,-3 55-63,-3 0 0,-17 75 0,5-54 174,-3 0 0,-4-2 0,-66 142 0,82-199-1,0-1 56,1 0-1,-2 0 1,0-1 0,-2-1-1,-16 21 1,27-36-138,0 0 38,-1 1 0,0 0 0,0 0 0,0-1 0,0 1 0,0-1 0,-4 2 0,5-3-31,0 1-1,0-1 1,1 0 0,-1 0-1,0 0 1,0 0-1,0 0 1,0 0 0,0 0-1,0 0 1,1 0-1,-1-1 1,0 1 0,0 0-1,0 0 1,0-1-1,1 1 1,-1-1 0,0 1-1,0 0 1,1-1-1,-1 0 1,0 1 0,1-1-1,-1 1 1,0-1 0,1 0-1,-1 1 1,0-3-1,-3-2 2,1-1-1,0 0 1,1 1-1,-1-2 1,1 1-1,0 0 1,0 0-1,1-1 1,0 1-1,0 0 1,1-1-1,-1 1 1,1-1-1,1 1 1,0-9-1,1 3-17,0-1 0,1 1 0,1-1 0,-1 1-1,2 0 1,10-20 0,179-254-156,-148 224 42,115-152 163,-136 184-200,58-52 0,-80 80 98,0 0-1,-1 0 1,1 0-1,0 0 1,0 0-1,0 0 1,0 1-1,1 0 1,5-3-1,-7 4 32,-1 0 0,0 0 1,1 0-1,-1 0 0,0 0 0,1 0 0,-1 0 0,0 0 0,0 0 0,1 1 0,-1-1 0,0 0 0,0 1 0,1-1 0,-1 1 0,0 0 0,0-1 0,0 1 0,0 0 0,0 0 0,0 0 0,0-1 0,0 1 0,0 0 1,0 0-1,0 1 0,-1-1 0,2 2 0,0 1-4,0 0 0,0 0 1,-1 1-1,0-1 0,0 0 1,0 1-1,0-1 1,0 6-1,-2 40 103,0-22-35,2 0 10,-1 10 53,-1 1 0,-8 53 0,9-87 771,4-15-551,8-24-126,30-79-39,-35 97-169,0 1 1,2 1-1,-1-1 0,2 2 1,14-17-1,-9 14-33,0 1-1,20-15 0,-30 26-36,1 0-1,-1 0 0,1 1 1,0 0-1,1 0 0,-1 0 0,0 1 1,1 0-1,-1 0 0,11-2 1,-14 4 50,0 0 1,0 0-1,0 1 0,0-1 1,0 1-1,0-1 1,0 1-1,-1 0 0,1 0 1,0 0-1,0 0 1,-1 1-1,1-1 1,-1 1-1,1-1 0,-1 1 1,0 0-1,0 0 1,0 0-1,0 0 0,0 1 1,0-1-1,3 5 1,2 5 22,-1 1 1,0-1 0,7 26 0,-4-14-11,-7-18 67,0 1 1,1-1-1,0 0 1,1 0-1,-1 0 1,1 0-1,8 9 1,-10-14-21,-1 1 0,1-1 0,0 0 1,0 1-1,0-1 0,0 0 0,0 0 1,0 0-1,1 0 0,-1-1 1,0 1-1,0-1 0,1 1 0,-1-1 1,0 0-1,1 0 0,-1 0 1,0 0-1,1 0 0,-1 0 0,0 0 1,0-1-1,1 0 0,-1 1 0,0-1 1,4-2-1,6-3 46,-1 0 1,1-2-1,18-14 0,-5 3 24,125-99-164,-140 109-10,0 0-1,0 1 0,1 0 1,15-8-1,-26 17 52,0-1 0,0 1 0,1 0 0,-1 0 0,0-1 0,0 1 0,0 0 0,0 0 0,0 0 0,0-1 0,0 1 0,0 0 0,0 0 0,0-1 0,0 1 0,-1 0 0,1 0 0,0-1 0,-1 1 0,1 1 0,-7 22-177,-4 4 180,3 1-1,0 0 1,2 1 0,1-1-1,-2 40 1,7-63 53,1 0 0,0-1-1,0 1 1,0 0 0,2 5 0,-2-9-2,-1 0 0,1 0 0,0 0-1,0 0 1,-1-1 0,1 1 0,0 0 0,1 0-1,-1-1 1,0 1 0,0-1 0,1 1 0,-1-1-1,1 0 1,-1 0 0,1 1 0,2 0 0,-2-2 2,-1-1 0,1 1 0,0-1 0,0 1 0,0-1 0,-1 1 0,1-1 0,0 0 0,-1 0 0,1 0 0,-1 0 0,1 0 0,-1 0 0,1 0 0,2-4 0,-1 3 41,1-2-34,0-1 0,0 1-1,-1-1 1,1 1 0,-1-1 0,0 0-1,0-1 1,-1 1 0,1 0-1,-1-1 1,2-8 0,1-5 55,-2 0 1,3-21-1,-5 34-101,-1-1 1,0 1-1,0 0 1,0-1-1,0 1 1,-1 0-1,0 0 1,-3-8-1,2 9-20,0 1 1,0 0-1,0 0 1,-1 0-1,1 0 0,-1 0 1,0 0-1,0 1 0,-1-1 1,1 1-1,-7-5 1,8 7-17,0-1 0,-1 0 0,1 1 1,0-1-1,-1 1 0,1 0 1,-1 0-1,0 0 0,1 0 0,-1 1 1,-4-2-1,5 2 15,0 0 1,1 0-1,-1 1 0,0-1 0,0 0 1,1 1-1,-1-1 0,0 1 1,0 0-1,1-1 0,-1 1 1,1 0-1,-1 0 0,1 0 0,-1 0 1,1 0-1,-1 1 0,0 0 1,0-1-234,10 1 338,-3 0-51,-1 0 1,0 0-1,1-1 0,-1 1 0,1-1 0,0 0 0,-1 0 0,1-1 0,0 1 0,-1-1 0,1 0 1,0 0-1,0-1 0,-1 1 0,1-1 0,7-3 0,8-2 102,0-1 0,27-14 0,-40 17-65,23-10 29,-1-2-1,34-25 0,-47 28-90,0 0 0,0-1 0,-2 0 0,0-1-1,13-18 1,-6 2 22,-1-1-1,-2-1 1,17-43-1,-15 24-9,23-86 1,-34 103-58,-4 21-27,-1 0 1,-1-1 0,-1 1 0,2-19 0,-4 32 54,0 0 0,0 1-1,0-1 1,0 0 0,0 0 0,0 1 0,0-1 0,-1 0 0,1 1 0,0-1 0,0 1 0,-1-1 0,1 0 0,0 1 0,-1-1-1,0 0 1,1 0 2,0 1 0,-1 0 0,1 0 0,0 0-1,-1-1 1,1 1 0,0 0 0,-1 0 0,1 0-1,0 0 1,-1 0 0,1 0 0,0 0 0,-1 0-1,1 0 1,0 0 0,-1 0 0,1 0 0,0 0-1,-1 0 1,1 0 0,-1 0 0,1 1 0,-1-1-1,0 1-20,-1 0 0,0 0 0,0 1 0,0-1 0,1 0 0,-1 1 0,1 0 0,-1-1 0,1 1 0,0 0 0,-1 0-1,0 2 1,-18 35-130,1 1-1,-23 71 0,-11 93-141,44-158 312,-7 82 0,14-104 35,2 0 1,1 0 0,1-1-1,1 1 1,8 30 0,-8-45-6,0-1 1,0-1 0,0 1 0,1 0 0,0-1-1,0 0 1,1 0 0,8 10 0,-11-14-6,1-1 1,-1 1-1,1-1 1,-1 0 0,1 0-1,0 0 1,-1 0-1,1 0 1,0-1-1,0 1 1,0-1-1,1 0 1,-1 0-1,0 0 1,0 0-1,1-1 1,-1 1-1,0-1 1,1 0 0,-1 0-1,0 0 1,1 0-1,4-1 1,4-3 56,0 0 1,-1 0-1,1-2 1,14-8 0,42-31 93,-15 8-114,33-14-201,102-42-1,-162 83-372,-122 90 154,83-71 352,1 1 0,0 1 0,1 0 0,0 0 0,1 1 0,0 0 0,1 1 0,0 0 0,1 1 0,1 0 0,0 0 0,1 0 0,0 1 0,1 0 0,1 0 0,-4 22 0,8-36 13,0 1 0,-1-1 0,1 0 0,0 1 0,0-1 0,0 1 0,0-1 0,1 1 1,-1-1-1,0 0 0,0 1 0,1-1 0,-1 1 0,1-1 0,-1 0 0,1 1 0,0-1 0,-1 0 1,1 0-1,0 0 0,0 0 0,0 1 0,0-1 0,0 0 0,0 0 0,0-1 0,2 2 0,-1-1 4,0-1 0,-1 1-1,1-1 1,1 1-1,-1-1 1,0 0-1,0 0 1,0 0 0,0 0-1,0 0 1,0-1-1,0 1 1,0-1-1,0 1 1,0-1-1,0 0 1,-1 0 0,1 1-1,0-1 1,3-2-1,14-11 120,-1-1 1,0 0-1,27-30 0,-20 18-14,15-13 151,45-58 1,-72 81-255,-1-1 1,-1 0-1,-1-1 0,-1 0 1,0 0-1,10-34 1,-7 3-24,-2-1 0,3-51 1,-11 71-78,-1 1 0,-1-1 1,-2 0-1,-1 1 0,-2-1 0,-12-42 1,16 69 37,0 0 1,-1 0-1,1 0 1,-1 0-1,0 0 1,-1 0-1,1 0 1,-5-4-1,6 6 20,0 1 0,-1-1 0,1 1 0,-1 0-1,0 0 1,0 0 0,1 0 0,-1 0 0,0 0-1,0 0 1,0 0 0,0 1 0,0-1-1,0 1 1,0 0 0,0-1 0,-3 1 0,2 0 2,1 1 1,-1-1 0,1 1 0,-1 0-1,1-1 1,0 1 0,-1 0 0,1 1-1,0-1 1,-1 0 0,1 1 0,0-1-1,0 1 1,0-1 0,0 1 0,0 0-1,1 0 1,-1 0 0,-2 4 0,-2 3-26,0 0 1,1 1-1,-4 12 1,0 1 13,1 2 0,1-1-1,2 1 1,0 0 0,-1 26 0,3 6 35,4 65 0,0-95-19,2 0 0,0 0 0,2 0 0,1 0 0,12 31 0,-9-33 131,1 0-1,1-1 0,1-1 1,2 0-1,0-1 1,1 0-1,1-1 0,29 29 1,-43-48-87,1 0 1,-1-1 0,1 1-1,0 0 1,-1-1 0,1 0 0,0 1-1,0-1 1,0 0 0,0-1-1,0 1 1,0 0 0,0-1-1,0 0 1,0 1 0,0-1 0,0-1-1,0 1 1,0 0 0,0-1-1,0 1 1,0-1 0,0 0 0,0 0-1,0 0 1,0-1 0,-1 1-1,1-1 1,0 1 0,-1-1-1,1 0 1,-1 0 0,4-4 0,15-17 65,-2 0 1,0-1-1,-2-1 0,-1-1 1,-1-1-1,21-50 1,-32 68-80,12-29 72,-15 36-180,-1 1 1,1-1 0,-1 1-1,1-1 1,-1 1 0,1 0-1,0 0 1,0-1 0,0 1-1,0 0 1,0 0 0,1-1-1,2 12 49,-1 0 0,0 1 0,-1 0-1,0 0 1,0 0 0,-1 0 0,-1 15 0,-10 78 232,3-45-135,4-31 187,-12 52 0,13-70-47,-5 15 262,6-24-443,1-1 0,0 1 0,0-1 0,-1 1 0,1-1 1,0 1-1,-1-1 0,1 0 0,0 1 0,-1-1 0,1 0 0,-1 1 0,1-1 0,0 0 0,-1 1 0,1-1 0,-1 0 0,1 0 0,-1 0 1,1 1-1,-1-1 0,1 0 0,-1 0 0,0 0 0,1 0 0,-1 0 0,1 0 0,-1 0 0,1 0 0,-1 0 0,1 0 0,-1 0 0,1 0 1,-1-1-1,1 1 0,-1 0 0,1 0 0,-1 0 0,0-1 0,-1 0 1,0-1 0,0 1 0,0-1 0,0 0 0,0 0 0,1 1 0,-1-1 0,1 0 0,-1 0 0,1-1 0,-2-2 0,-13-31 135,8 17-111,8 17-37,-3-3-1,0-1-1,1 1 1,-1-1 0,2 0 0,-1 0-1,0 0 1,0-6 0,2 11 5,0 0 0,0 1 0,1-1 0,-1 0 1,0 0-1,0 1 0,1-1 0,-1 1 0,0-1 1,1 0-1,-1 1 0,1-1 0,-1 1 0,0-1 1,1 1-1,-1-1 0,1 1 0,0-1 1,-1 1-1,1-1 0,-1 1 0,1 0 0,0-1 1,0 1-1,16-6 24,3 4-27,0 1 0,-1 0-1,1 1 1,-1 1 0,30 6 0,-7-2-1,-4-1-36,-15 0 174,1-2 1,-1-1-1,1 0 1,32-4-1,-49 1-710,-1 1 1,1-1-1,-1-1 0,7-2 1,1 0-1195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1:57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308 25 3712,'8'-13'1378,"2"1"3100,-10 13-3764,0 4 646,-1 20-500,-1 0-1,-9 45 0,-19 43-104,27-104-653,-111 308 1457,99-279-1401,-20 47 206,-45 125 125,67-172-351,8-28 72,1 2 0,1-1 0,0 0 0,0 1 0,-1 19 0,9-40-333,5-16-1877,3-1 534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1:57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2 5568,'0'-1'3301,"-3"5"-2265,0 8-520,-56 159 3356,-24 191-1871,38-145-1416,36-164-404,7-35 206,-8 29 0,3-36 108,7-11-530,0 0 1,0 0-1,0 0 0,-1 0 1,1 0-1,0 0 1,0 0-1,0 0 0,0 0 1,0 0-1,-1 0 0,1 0 1,0 0-1,0 0 0,0 0 1,0 0-1,0 0 0,-1 0 1,1 0-1,0 0 0,0 0 1,0 0-1,0-1 0,0 1 1,0 0-1,-1 0 1,1 0-1,0 0 0,0 0 1,0 0-1,0 0 0,0 0 1,0-1-1,0 1 0,0 0 1,-1 0-1,1 0 0,0 0 1,0 0-1,0 0 0,0-1 1,0 1-1,0 0 0,0 0 1,0 0-1,0 0 1,0 0-1,0-1 0,0 1 1,0 0-1,0 0 0,0 0 1,0 0-1,0 0 0,0-1 1,0 1-1,0 0 0,1 0 1,-1 0-1,0 0 0,0-1 1,3-7-1523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1:57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51 207 5472,'-31'-7'1760,"30"6"-1610,0 1 0,0 0-1,0 0 1,0 0 0,0 0 0,0 0 0,0 0 0,0 0 0,0 0 0,0 0 0,0 1-1,0-1 1,0 0 0,0 1 0,0-1 0,0 1 0,0-1 0,-1 1 0,17 0 1946,7 0-1449,0-1 0,0 0 0,0-2 0,0-1 0,31-7 0,-38 7-369,291-77 1752,-104 23-1648,2 18-277,-3 29-1055,-195 10-269,-23 7-5172,10-5 5308,-7 6-1215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1:58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99 6304,'-5'0'2721,"12"0"-1041,19 0 633,68-3-451,0-4-1,107-23 0,59-7-1445,-157 24-256,-82 9-220,9 0-676,-8 6-2878,-5 5 1038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2:00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31 852 2720,'-6'3'502,"-12"6"184,18-9-604,-1 0 0,1 0 1,0 1-1,-1-1 0,1 0 0,-1 1 0,1-1 0,0 0 0,-1 1 0,1-1 0,0 0 0,0 1 0,-1-1 1,1 1-1,0-1 0,0 0 0,-1 1 0,1-1 0,0 1 0,0-1 0,0 1 0,0-1 0,0 1 0,0-1 1,0 1-1,0-1 0,0 1 0,0-1 0,0 1 0,0 0 0,2 9 1536,-2-9-1562,0-1 1,0 0-1,0 1 1,0-1-1,0 1 1,0-1-1,1 1 1,-1-1-1,0 1 1,0-1-1,0 0 1,0 1-1,1-1 1,-1 1-1,0-1 1,0 0-1,1 1 1,-1-1 0,0 0-1,1 1 1,-1-1-1,0 0 1,1 0-1,-1 1 1,0-1-1,1 0 1,-1 0-1,1 0 1,-1 1-1,1-1 1,-1 0-1,1 0 1,2 1 181,0 1 0,0-1 1,0 0-1,0 0 1,0 0-1,0 0 0,1-1 1,-1 1-1,0-1 1,0 0-1,1 0 0,-1 0 1,0 0-1,0 0 1,0-1-1,1 0 0,-1 0 1,0 0-1,4-1 1,9-6 336,0 0 1,14-11 0,-2 2-229,2-1 46,31-24 1,-50 33-302,-1 1 1,0-1 0,-1-1-1,0 0 1,-1 0-1,9-14 1,-14 20-102,-1 0 1,0 0-1,0-1 1,0 1 0,0-1-1,1-8 1,-3 11-23,1 1 1,-1 0 0,0-1-1,0 1 1,0 0 0,0 0-1,0-1 1,0 1 0,-1 0 0,1-1-1,0 1 1,-1 0 0,1 0-1,-1-1 1,1 1 0,-1 0-1,0 0 1,1 0 0,-1 0-1,0 0 1,0 0 0,0 0-1,1 0 1,-1 0 0,0 0-1,0 0 1,-1 0 0,1 1-1,0-1 1,0 0 0,-2 0-1,-1 0-88,-1 0 0,1 1 0,-1-1 0,1 1 0,-1 0 0,0 0 0,1 0 0,-1 1 0,1 0 0,-1-1 0,1 2-1,-1-1 1,-6 3 0,-7 3-279,-32 17 0,35-15 286,-1 1 0,-21 17 0,33-23 102,-1 0 0,0 0 1,1 1-1,0 0 0,0 0 1,0 0-1,1 0 0,0 0 0,0 1 1,-4 8-1,7-12 42,-1 0 1,1 0-1,-1 0 1,1-1-1,0 1 1,0 0-1,0 0 1,0 0-1,0 0 1,0 0-1,1 0 1,-1 0-1,1-1 1,-1 1-1,1 0 1,0 0-1,-1 0 1,1-1-1,0 1 1,0 0-1,0-1 0,0 1 1,1-1-1,-1 1 1,0-1-1,1 0 1,-1 0-1,1 1 1,-1-1-1,1 0 1,0 0-1,-1 0 1,4 1-1,2 1 127,0 0-1,1-1 0,-1 0 1,1 0-1,0 0 1,15 0-1,0-2 89,0-1-1,0-1 1,0-2 0,-1 0-1,1-1 1,-1-1 0,29-13-1,-36 13-158,0-1-1,-1 0 1,0-1-1,0-1 1,-1 0-1,16-16 1,-12 9 53,-1 0 1,-1-2-1,24-34 1,-7-3-21,-1-2 1,26-72-1,-46 104-181,-6 13 43,89-218-681,-89 211 213,-3 12 52,-3 12 80,-6 22 56,-78 327-103,26-46 207,32-165 210,-88 376 1189,108-489-789,3-13 120,0-1-1,-9 23 0,10-34 20,4-8-90,5-18 86,93-269-78,-68 200-412,62-128-1,80-107-24,-155 292-32,115-226-250,-127 245 192,111-228-875,-115 239 828,4-9-104,-6 12 190,0 0 0,0 0 0,0 0 0,1 0 1,-1 0-1,0-1 0,0 1 0,0 0 0,0 0 0,0 0 0,0 0 1,0 0-1,0-1 0,0 1 0,0 0 0,0 0 0,0 0 1,0 0-1,0-1 0,0 1 0,0 0 0,0 0 0,0 0 1,0 0-1,0-1 0,0 1 0,0 0 0,0 0 0,0 0 1,0 0-1,0-1 0,0 1 0,0 0 0,0 0 0,0 0 1,-1 0-1,1 0 0,0 0 0,0-1 0,0 1 0,0 0 1,0 0-1,0 0 0,-1 0 0,1 0 0,0 0 0,-3 9-348,-26 77-145,-75 233 64,-22 81 502,-19 57 1130,98-325-143,45-129-920,1 1 0,-1 0 0,0-1 1,0 0-1,-3 4 0,5-6-114,0-1-1,0 0 1,0 0 0,0 0-1,0 1 1,0-1 0,0 0-1,-1 0 1,1 0 0,0 0 0,0 0-1,0 1 1,0-1 0,-1 0-1,1 0 1,0 0 0,0 0-1,0 0 1,0 0 0,-1 0-1,1 0 1,0 0 0,0 0-1,0 0 1,-1 0 0,1 1-1,0-1 1,0 0 0,0-1 0,-1 1-1,1 0 1,0 0 0,0 0-1,0 0 1,-1 0 0,1 0-1,0 0 1,0 0 0,0 0-1,0 0 1,-1 0 0,1 0-1,0-1 1,0 1 0,0 0 0,-1 0-1,-5-13 216,1-16-123,6 14-77,1 1-1,0-1 1,6-21 0,0 16-22,-1 1 0,2 0 1,20-33-1,-24 44-26,15-24 7,2 0 0,1 2 0,37-37 0,89-74-89,-141 134 96,17-14-34,56-34 1,-61 43 71,-1 0 0,-1-1 1,0-1-1,0-1 1,29-32-1,-41 38 25,0 0 1,0 0-1,-1-1 0,7-14 0,-10 20-99,-1-1-1,1 0 0,-1 0 0,1 0 0,-1 1 0,-1-1 0,1 0 0,-1 0 0,0 0 0,0 0 1,-1-9-1,1 14 22,0 0 1,-1 0-1,1-1 1,0 1-1,0 0 1,0 0 0,0-1-1,0 1 1,0 0-1,0 0 1,0-1-1,0 1 1,-1 0 0,1 0-1,0 0 1,0-1-1,0 1 1,0 0-1,-1 0 1,1 0 0,0 0-1,0 0 1,-1-1-1,1 1 1,0 0-1,0 0 1,0 0 0,-1 0-1,1 0 1,0 0-1,0 0 1,-1 0-1,1 0 1,0 0 0,0 0-1,-1 0 1,-10 6-510,-8 14 79,4 0 262,-22 39 0,32-50 199,1 0 1,0 0-1,0 0 1,1 0-1,0 1 1,1 0-1,-2 13 1,4-20 19,0 0 0,0 0 0,0 0-1,0 0 1,0 1 0,1-1 0,-1 0 0,1 0 0,0 0 0,0 0 0,0-1 0,1 1 0,-1 0 0,1 0 0,-1-1 0,1 1 0,4 4 0,-5-5 11,1-1 0,0 1 0,1-1 0,-1 0 1,0 1-1,0-1 0,1 0 0,-1 0 0,0 0 0,1-1 1,-1 1-1,1 0 0,-1-1 0,1 0 0,-1 1 1,1-1-1,-1 0 0,1 0 0,-1-1 0,1 1 1,-1-1-1,4 0 0,7-3 96,1-1 1,-1-1-1,19-11 0,0 1-78,293-109 36,-179 74-284,-145 50 169,0 1 0,0-1 1,1 1-1,-1-1 1,0 1-1,1 0 0,-1 0 1,0 0-1,1 0 1,-1 0-1,0 0 0,3 0 1,-4 0 17,0 1 0,1-1 0,-1 0 0,0 1 0,1-1 0,-1 0 0,0 1 0,0-1 0,1 1 0,-1-1 1,0 0-1,0 1 0,0-1 0,0 1 0,0-1 0,1 1 0,-1-1 0,0 1 0,0-1 0,0 1 0,0-1 0,0 0 0,0 1 0,0-1 1,-1 1-1,1-1 0,0 1 0,0-1 0,0 1 0,0-1 0,-1 0 0,1 1 0,0-1 0,0 1 0,-1 0 0,-3 6 4,0 1-1,-1-1 1,0 0-1,0 0 1,-10 10-1,7-7 0,0-1-1,-8 13 1,14-19-8,0 0 0,1 1 0,-1 0 0,1-1 0,-1 1 0,1 0 1,0 0-1,0 0 0,1 0 0,-1 7 0,1-10 27,0 0 0,0 1 0,0-1 0,0 0 0,0 1 0,1-1 0,-1 0 1,0 0-1,1 1 0,-1-1 0,1 0 0,0 0 0,-1 1 0,1-1 0,0 0 0,0 0 0,-1 0 0,1 0 0,0 0 0,0 0 0,0 0 1,0-1-1,0 1 0,1 0 0,-1 0 0,0-1 0,0 1 0,0-1 0,1 1 0,-1-1 0,2 1 0,1 0 85,0-1-1,1 1 1,-1-1-1,1 0 0,-1 0 1,0-1-1,1 1 1,5-2-1,0-1-14,0 0 0,-1-1 0,0 0 0,0 0 0,0-1 0,0 0 0,-1-1-1,0 1 1,14-14 0,-2-1-28,-1-1 0,24-34 0,71-124-196,-10-15 234,-68 127-153,28-81-24,-62 143 65,-1 3 13,3-8-84,0 0 0,3-19 0,-6 27 58,-1 0-1,0 0 0,0 0 1,0 0-1,0 0 0,0 0 1,0 0-1,0 0 0,-2-3 1,2 4 13,0 1 0,0-1 0,-1 0 0,1 1 0,-1-1 0,1 1 0,0-1 0,-1 0 0,1 1 0,-1-1 0,0 1 0,1-1 0,-1 1 0,1 0 0,-1-1 0,0 1 0,1-1 0,-1 1 0,0 0 0,1 0 0,-1-1 0,0 1 0,1 0 0,-3 0 0,1 0-7,0 0-1,0 0 0,-1 1 0,1-1 0,0 1 1,0-1-1,0 1 0,0 0 0,0 0 1,0 0-1,0 0 0,0 0 0,0 1 1,0-1-1,-2 2 0,-2 2-41,-2 0 36,1 1 1,0 0 0,0 1 0,1-1 0,-1 1-1,1 1 1,1-1 0,-10 17 0,2 1-41,-15 42 1,12-20 64,2 1 1,1 0-1,3 0 0,2 1 0,-2 58 0,9-93 37,1 1 0,1-1 1,0 1-1,0-1 0,2 1 0,0-1 0,9 27 0,-10-36 16,1 1-1,0 0 0,0-1 0,0 0 1,1 1-1,-1-2 0,1 1 0,0 0 1,1-1-1,-1 1 0,1-1 0,0 0 0,0-1 1,0 1-1,1-1 0,-1 0 0,1-1 1,-1 1-1,1-1 0,12 3 0,-7-3 102,0-1 0,0 0-1,0 0 1,0-1 0,0-1 0,21-3-1,-10-1-12,0 0 0,29-13-1,-36 12-82,0-1 0,-1-1 1,0-1-1,0 0 0,-1 0 0,-1-1 0,24-24 0,-3-4-103,35-50-1,-60 78-7,-5 5 18,0 1 0,1 1 0,0-1 0,0 0 0,0 1 0,6-4 0,-9 6 25,-1 0 1,1 1 0,0 0 0,-1-1-1,1 1 1,0-1 0,-1 1 0,1 0-1,0-1 1,0 1 0,-1 0 0,1 0 0,0 0-1,0 0 1,-1 0 0,1 0 0,0 0-1,0 0 1,0 0 0,-1 0 0,1 0-1,0 0 1,0 0 0,0 0 0,-1 1 0,1-1-1,0 0 1,-1 1 0,1-1 0,0 1-1,-1-1 1,1 1 0,0-1 0,-1 1-1,1-1 1,-1 1 0,1-1 0,-1 1 0,1 0-1,-1-1 1,1 1 0,-1 0 0,0-1-1,1 1 1,-1 0 0,0 0 0,0-1-1,0 1 1,1 0 0,-1 0 0,0 0 0,1 9-39,1-1 0,-1 0 0,-1 1 0,0-1 1,0 0-1,-2 14 0,-15 55-12,12-57 85,0-2 62,-1 0 1,-1 0-1,-1 0 0,-18 32 1,24-48-40,1-1 1,-1 1-1,1-1 0,-1 1 1,0-1-1,0 0 1,0 0-1,-1 0 0,1 0 1,0 0-1,-1 0 0,-3 2 1,4-4 3,-1 1-1,1 0 1,-1-1 0,1 0 0,0 1 0,-1-1 0,1 0-1,-1 0 1,1 0 0,-1-1 0,1 1 0,0 0 0,-1-1 0,1 0-1,-5-1 1,2-1-27,-1 1-1,1-1 1,0 0-1,0 0 1,0 0-1,1-1 0,-1 0 1,1 0-1,-1 0 1,1 0-1,1-1 1,-1 0-1,1 1 1,-4-7-1,7 10-31,0 1 0,0-1 0,0 1 1,0-1-1,0 1 0,0-1 0,0 1 0,0-1 0,0 0 0,0 1 0,0-1 0,0 1 0,0-1 1,0 1-1,0-1 0,0 1 0,1-1 0,-1 1 0,0-1 0,1 1 0,-1-1 0,0 1 0,1-1 1,-1 1-1,0-1 0,1 1 0,-1 0 0,1-1 0,-1 1 0,0 0 0,1-1 0,-1 1 0,1 0 1,-1 0-1,1-1 0,-1 1 0,1 0 0,0 0 0,-1 0 0,1 0 0,-1 0 0,1 0 0,0 0 1,29-3-62,3 4 58,-15 1-50,20-3 0,121-18 542,-134 15-1359,-1-2 0,0-1 0,0-1 0,31-14 0,-52 20 448,0 1 0,0-1 0,0 0 1,0 0-1,0 0 0,2-3 0,-4 4 193,0 0 1,0 0-1,0-1 0,-1 1 0,1 0 0,0 0 1,-1 0-1,1 0 0,-1-1 0,1 1 0,-1 0 0,0 0 1,1-1-1,-1 1 0,0 0 0,0-1 0,0 1 1,0 0-1,0-1 0,0 1 0,-1-3 0,-11-22-4248,-7 1 1488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5:55.24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18 64,'0'-17'32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2:01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67 8384,'-15'-7'3808,"30"10"-3328,-1-3 2240,4 0-1601,34-3 513,6-3-960,42-6 32,-2 3-416,12-3-192,-16 9-32,-14-6 64,-13 4-64,-16 1-384,-13 4 192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2:17.60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24 717 3232,'-23'0'1915,"43"-2"5313,-16 1-6977,1 1 0,0-1 0,-1-1 0,1 1 0,-1-1 0,1 0 0,4-2 1,1-4-6,-1 0 0,0-1 0,0 0 0,-1 0 1,13-20-1,-9 10-91,0-2 1,-1 0-1,-1 0 0,-1-1 1,-1-1-1,8-32 1,18-144 382,-29 166-375,-1-54-1,-4 78-171,0 0 1,-1 0-1,0 0 0,0 0 1,-1 0-1,-1 0 0,1 0 1,-2 1-1,1-1 0,-9-15 1,11 23-26,1 0 1,-1 0-1,0 0 1,1 0-1,-1 0 1,0 0-1,0 1 1,1-1-1,-1 0 1,0 0-1,0 1 1,0-1-1,0 0 0,0 1 1,0-1-1,0 1 1,0-1-1,-1 1 1,1 0-1,0-1 1,0 1-1,0 0 1,0 0-1,-1 0 1,1 0-1,0 0 1,0 0-1,0 0 1,0 0-1,-1 1 1,1-1-1,0 0 1,0 1-1,0-1 1,0 0-1,0 1 0,0 0 1,0-1-1,0 1 1,0-1-1,0 1 1,0 0-1,-1 1 1,-3 3-67,0 0 0,1 0 0,0 1 0,0-1 0,-6 12 0,4-3 94,0 1 1,0 0-1,1 0 0,-5 31 1,-3 65 305,11-96-246,-1 25 83,2 0 0,1 0 1,7 45-1,-5-66-65,2 0 1,0 0-1,1 0 0,1-1 0,0 0 1,2 0-1,0-1 0,18 28 0,-22-39 25,0 0 0,1-1-1,0 1 1,0-1-1,0 0 1,1 0-1,9 5 1,-12-8-36,1 0 1,0 0-1,0 0 0,0 0 1,0-1-1,0 0 1,1 0-1,-1 0 0,0 0 1,0-1-1,1 0 1,-1 0-1,7 0 0,5-3 66,-1 0-1,1-1 1,-1-1-1,0-1 1,-1 0-1,1 0 1,-1-1-1,-1-1 1,1-1-1,23-19 1,-20 13-56,0-1 1,-2 0-1,0-2 0,0 1 1,-2-1-1,0-1 1,10-21-1,-10 10-62,-12 28-32,0 0 0,-1 0-1,1 0 1,-1 0 0,1 1 0,-1-1-1,0 0 1,0 0 0,0 0 0,0 0-1,0 0 1,-1-4 0,1 6 15,0 0-1,0 0 1,0 0 0,0-1 0,0 1 0,-1 0 0,1 0-1,0 0 1,0 0 0,0 0 0,0 0 0,0 0 0,0-1-1,0 1 1,0 0 0,0 0 0,-1 0 0,1 0 0,0 0-1,0 0 1,0 0 0,0 0 0,0 0 0,0 0 0,-1 0-1,1 0 1,0 0 0,0 0 0,0 0 0,0 0 0,0 0-1,-1 0 1,1 0 0,0 0 0,0 0 0,0 0-1,0 0 1,0 0 0,0 0 0,-1 0 0,1 0 0,0 0-1,0 0 1,0 0 0,0 0 0,0 1 0,0-1 0,0 0-1,-1 0 1,1 0 0,0 0 0,-8 9-282,8-8 279,-27 36-321,-37 69-1,63-105 332,-2 6 9,0-1 0,0 0 1,0 1-1,1-1 0,0 1 0,0 0 1,1 0-1,0 0 0,0 0 1,0 0-1,2 11 0,-1-15 10,0-1 0,1 1 0,-1 0 0,1 0 0,0 0 0,0-1 0,0 1 0,0-1 0,1 1 0,-1-1 0,1 1 0,-1-1 0,1 0 0,0 1-1,0-1 1,0 0 0,0 0 0,0-1 0,0 1 0,1 0 0,-1-1 0,1 1 0,-1-1 0,1 0 0,0 0 0,-1 0 0,1 0 0,0 0 0,0-1 0,4 1 0,0 1 79,1-2 0,0 1 1,0-1-1,0 0 0,-1-1 0,1 0 1,0 0-1,-1-1 0,11-3 0,-13 4-29,0-2-1,0 1 0,1-1 1,-1 1-1,-1-1 0,1-1 0,0 1 1,-1-1-1,0 1 0,1-1 1,-2 0-1,1-1 0,4-5 0,-7 8-52,0 1 0,0-1 0,0 1 0,-1-1 0,1 0 0,0 0 0,-1 1 0,0-1 0,1 0 0,-1 0 0,0 0 0,0 1 0,0-1-1,0 0 1,0 0 0,0 0 0,-1-3 0,0 2-14,0 0 0,0 1-1,0-1 1,-1 1-1,1-1 1,-1 1 0,0-1-1,1 1 1,-1 0 0,-4-3-1,2 1-39,0 0-1,-1 1 0,0 0 0,0 0 0,1 0 0,-2 1 0,1 0 0,0 0 0,0 0 0,-1 0 1,-8-1-1,6 3-43,0-1 0,0 1 0,0 1 0,-11 1 0,15-2 65,1 1 0,-1 0-1,1 0 1,0 0-1,0 1 1,-1-1 0,1 1-1,0-1 1,0 1-1,0 0 1,1 0 0,-1 1-1,-2 2 1,4-5 15,1 0 1,-1 1-1,1-1 1,0 0-1,-1 1 1,1-1-1,-1 1 1,1-1-1,0 1 1,0-1-1,-1 1 0,1-1 1,0 1-1,0-1 1,0 1-1,-1-1 1,1 1-1,0-1 1,0 1-1,0 0 1,0-1-1,0 1 1,0-1-1,0 1 1,0-1-1,0 1 1,0 0-1,1-1 1,-1 1-1,0-1 1,0 1-1,0-1 1,1 1-1,-1-1 1,0 1-1,1-1 1,-1 1-1,0-1 1,1 0-1,-1 1 0,1-1 1,-1 1-1,0-1 1,1 0-1,-1 0 1,1 1-1,0-1 1,1 1 3,1 0 1,-1 0 0,0 0-1,1 0 1,-1 0-1,1-1 1,0 1-1,4-1 1,11-1 80,-1-1 1,1-1-1,-1 0 0,1-2 0,-1 0 1,32-14-1,-22 5-59,-1-1 1,-1-1-1,0-1 1,28-25-1,-52 41-32,-1 0 0,1 0 0,0 0-1,0 1 1,0-1 0,0 0 0,0 1 0,0-1-1,0 0 1,1 1 0,-1-1 0,0 1-1,0 0 1,0-1 0,0 1 0,1 0-1,-1 0 1,0 0 0,0 0 0,0 0 0,1 0-1,-1 0 1,0 0 0,0 0 0,1 0-1,0 1 1,0 0 4,-1 0-1,0 1 0,0-1 0,0 0 1,1 0-1,-1 1 0,-1-1 1,1 0-1,0 1 0,0-1 1,0 1-1,-1-1 0,1 1 1,-1-1-1,1 1 0,-1 0 1,0-1-1,1 1 0,-1 1 1,5 63 35,-4-43 60,1 1 0,1-1 0,1 1 0,10 30 0,-14-53-57,1 0 0,-1 0 1,0 0-1,1 0 1,-1 0-1,1 0 0,0 0 1,-1 0-1,1 0 0,0 0 1,-1 0-1,1-1 1,0 1-1,0 0 0,0 0 1,1 0-1,-2-1-3,1 0 0,0 1 0,-1-1 0,1 0 0,0 0 0,-1 0 0,1 0 0,0 0 0,-1 0 0,1 0 0,0 0 0,-1 0 0,1 0 0,0-1 0,-1 1 0,1 0 0,0 0 0,-1-1 0,2 1 0,1-3 43,0 1 0,0 0 0,0-1 0,-1 1 0,1-1 0,-1 0 0,1 0 0,1-4 0,10-17 76,-1 0 0,19-51 1,-11 24-273,0-4 131,-10 25-116,16-29 0,-27 58 94,0 1 0,0-1-1,1 1 1,-1-1 0,0 1 0,1-1 0,-1 1 0,0-1-1,1 1 1,-1-1 0,1 1 0,-1-1 0,1 1-1,-1 0 1,1-1 0,-1 1 0,1 0 0,-1-1 0,2 1-1,-1 0 5,-1 0-1,0 0 0,1 0 0,-1 0 0,1 0 0,-1 0 0,0 1 1,1-1-1,-1 0 0,0 0 0,1 0 0,-1 1 0,0-1 1,1 0-1,-1 0 0,0 1 0,1-1 0,-1 0 0,0 1 0,0-1 1,0 0-1,1 1 0,9 25-217,-9-23 242,7 26-88,-4-11 69,2 0-1,0 0 1,1 0 0,0-1-1,20 32 1,-22-42 50,0 0 0,0 0 0,1 0 0,1 0 0,13 10-1,-18-15-5,1 0-1,0-1 1,-1 1-1,1-1 1,0 0-1,0 0 1,0 0-1,0 0 1,0 0-1,1-1 0,-1 0 1,0 1-1,0-1 1,0 0-1,0 0 1,1-1-1,-1 1 1,0-1-1,0 0 0,3-1 1,2 0 11,-1-1 0,1-1 1,-1 0-1,0 0 0,0 0 0,0-1 0,-1 0 1,1 0-1,-1 0 0,-1-1 0,9-10 1,8-13 21,35-62 0,-48 72-121,-7 13-34,1 0 0,-1 0-1,1 1 1,0 0 0,0-1-1,1 1 1,6-8 0,-9 13 72,-1 0 1,1-1-1,-1 1 1,1 0-1,-1-1 1,1 1-1,-1 0 1,1-1-1,-1 1 1,1 0-1,0 0 1,-1 0-1,1 0 1,-1-1-1,1 1 1,0 0-1,-1 0 1,1 0-1,-1 0 1,1 0-1,0 0 1,-1 1-1,1-1 1,-1 0-1,1 0 1,0 0-1,-1 1 1,1-1-1,-1 0 1,1 0-1,-1 1 1,1-1-1,-1 0 1,1 1-1,1 2-19,0-1-1,0 1 1,0-1-1,0 1 1,2 4 0,1 2-44,38 45 15,-39-49 66,0 1-1,0-1 0,1-1 0,0 1 1,0-1-1,0 1 0,1-1 0,-1-1 1,12 6-1,-15-8 19,1 1 0,-1-1 0,1-1 0,0 1 0,-1 0 0,1-1 0,0 1 1,0-1-1,0 0 0,-1 0 0,1 0 0,0 0 0,0-1 0,-1 1 0,1-1 0,0 1 0,0-1 0,-1 0 0,1 0 0,-1 0 1,1 0-1,-1-1 0,1 1 0,-1-1 0,4-3 0,-2 0 15,1 0 0,-1 0 0,0-1 0,0 1 0,-1-1 0,1 0-1,-1 0 1,-1 0 0,1-1 0,-1 1 0,2-9 0,1-9 57,4-43-1,-9 62-98,1 0-10,0 0 0,-1 0 0,0-1 0,0 1 0,0 0 0,-1 0 0,1 0 0,-1 0 0,0 0 1,-2-6-1,2 11 5,1 0 1,0 0 0,0 0 0,0-1 0,0 1-1,0 0 1,-1 0 0,1 0 0,0-1 0,0 1-1,0 0 1,-1 0 0,1 0 0,0 0 0,0 0 0,-1-1-1,1 1 1,0 0 0,0 0 0,0 0 0,-1 0-1,1 0 1,0 0 0,0 0 0,-1 0 0,1 0-1,0 0 1,0 0 0,-1 0 0,1 0 0,0 0-1,0 0 1,-1 0 0,1 0 0,0 1 0,0-1 0,-1 0-1,1 0 1,0 0 0,0 0 0,-1 1 0,-7 6-166,5-2 124,0 0 0,0 1 1,0-1-1,1 1 0,0 0 0,0-1 1,-2 11-1,2-9 3,-5 21-53,-23 97-191,27-109 274,1 1 1,1 0-1,1-1 0,0 1 1,4 27-1,-3-39 19,0-1-1,0 1 1,0 0-1,1-1 0,-1 1 1,4 5-1,-4-9 9,0 0 0,-1 0-1,1 0 1,0 0 0,0 0 0,0 0-1,0 0 1,0 0 0,0 0 0,0 0-1,0-1 1,0 1 0,1 0 0,-1-1 0,0 1-1,0-1 1,0 1 0,1-1 0,-1 0-1,0 1 1,1-1 0,-1 0 0,0 0-1,1 0 1,-1 0 0,3 0 0,7-2 96,-1-1 1,1 0 0,-1 0 0,1-1-1,15-8 1,47-32 100,2-1-383,-65 39 93,1 2-1,-1 0 0,1 0 0,0 1 1,18-4-1,-24 7 58,1 0-1,-1 0 1,0 0 0,0 1 0,1-1-1,-1 1 1,0 0 0,0 1 0,0-1-1,0 1 1,0 0 0,0 1 0,-1-1-1,8 6 1,5 3 49,-2 2 1,23 22-1,-16-14-89,-15-14 166,0-1 0,0 0 0,1-1 0,-1 0 0,1 0 0,0 0 0,10 3 0,-15-7-158,0 0 0,0 0 1,0-1-1,1 1 0,-1-1 0,0 1 0,0-1 0,1 0 0,-1-1 0,0 1 0,1 0 1,3-2-1,-4 1-331,1 0 1,-1-1 0,0 1 0,1-1-1,-1 0 1,0 0 0,0 0 0,2-3-1,15-17-4972,-1-4 1631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2:10.66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125 96 2240,'0'-3'131,"1"3"-84,-1-1 1,0 1 0,0-1-1,1 1 1,-1-1 0,0 1-1,0-1 1,0 0 0,0 1-1,0-1 1,0 1 0,0-1-1,0 0 1,0 1 0,0-1-1,0 1 1,0-1 0,0 0 0,-1 1-1,1-1 1,0 1 0,0-1-1,-1 1 1,0-1 0,1-1 162,0 1 0,0 0 0,-1 0 0,1 0 1,0-1-1,0 1 0,0 0 0,0 0 0,0 0 1,0 0-1,1-1 0,-1 1 0,0 0 0,1-2 1,2-15 2081,-3 9 607,-2 28-1860,1-7-903,-3 59 952,-7 47 176,-5-21-742,-33 238 524,34-232-938,-3 29 536,17-128-617,1 0 143,0 1 0,0-1 0,-1 0 0,0 0 0,0 1 0,0-1 0,-1 0 0,-1 5 0,1-11 608,3-8-461,4-15-94,8-26-228,2 0 1,3 2-1,1 0 0,3 0 1,2 2-1,35-52 1,-8 26-231,-49 71 181,-1 0 0,0 0 0,1 0 0,-1 1 0,1-1 0,0 0 0,-1 1 0,1-1 0,0 1 0,0 0 0,0-1 0,0 1-1,0 0 1,3-1 0,-5 2 46,1 0 0,-1 0 0,0 0 0,0 0 0,0 0-1,1 0 1,-1 0 0,0 0 0,0 0 0,1 0 0,-1 1 0,0-1-1,0 0 1,0 0 0,1 0 0,-1 0 0,0 0 0,0 0 0,0 1-1,0-1 1,1 0 0,-1 0 0,0 0 0,0 0 0,0 1-1,0-1 1,0 0 0,0 0 0,0 0 0,1 1 0,-1-1 0,0 0-1,0 0 1,0 0 0,0 1 0,0-1 0,0 0 0,0 0-1,0 0 1,0 1 0,0-1 0,0 0 0,0 0 0,0 1 0,0-1-1,0 0 1,-1 0 0,0 15-123,-12 131 72,6-90 216,0 66 1,7-106-103,0 0 1,1 0-1,1 0 1,4 19-1,-6-34-32,1 0 0,-1 0-1,0 0 1,1 0 0,-1 0 0,1 0 0,-1 0 0,1-1-1,0 1 1,-1 0 0,1 0 0,0 0 0,-1 0-1,1-1 1,0 1 0,0 0 0,0-1 0,0 1-1,0-1 1,0 1 0,0-1 0,0 1 0,0-1-1,0 0 1,0 1 0,0-1 0,0 0 0,0 0-1,0 0 1,0 0 0,0 0 0,0 0 0,0 0-1,0 0 1,0 0 0,0 0 0,0-1 0,0 1 0,0 0-1,2-2 1,3 0 57,-1 0 0,0-1-1,0 1 1,-1-1 0,1-1 0,6-4-1,10-14 31,0-1 0,34-48-1,-30 37-6,59-87 258,-34 48-748,-49 71 339,0 0 1,1 0 0,-1 0 0,1 0 0,0 0 0,0 1-1,3-4 1,-5 5 41,1 0 0,-1 0 0,0 0 0,0 0 0,0 0-1,0 0 1,0 0 0,1 0 0,-1 0 0,0 0 0,0 0 0,0 0 0,0 0-1,0 0 1,1 0 0,-1 0 0,0 0 0,0 0 0,0 0 0,0 0 0,0 0-1,0 0 1,1 0 0,-1 1 0,0-1 0,0 0 0,0 0 0,0 0 0,0 0-1,0 0 1,0 0 0,0 0 0,1 0 0,-1 1 0,0-1 0,0 0 0,0 0-1,0 0 1,0 0 0,0 0 0,0 1 0,0-1 0,0 0 0,0 17-99,-5 32-22,2 1 0,2 0 1,6 52-1,-4-87 164,2-1-1,6 26 1,-8-36-8,0 0 0,1-1 0,-1 1-1,1 0 1,0-1 0,0 1 0,0-1-1,1 0 1,-1 1 0,1-1 0,-1 0 0,1-1-1,0 1 1,0 0 0,5 2 0,-7-4-2,1-1-1,0 1 1,-1 0 0,1-1 0,0 1 0,-1-1 0,1 0 0,0 0 0,0 1 0,-1-1 0,1 0-1,0 0 1,0-1 0,-1 1 0,1 0 0,0-1 0,0 1 0,-1-1 0,1 1 0,0-1 0,-1 0-1,1 1 1,1-2 0,3-3 22,0 1 0,-1-1 0,1 0 0,5-7 0,-7 7-81,26-31 173,-2-1-1,35-59 1,-5 6-200,36-44 358,-67 94-470,-27 37-126,-5 5 43,-6 5 26,1 2 185,1 1 0,0 0 0,1 1 0,0 0 0,-12 22 0,-25 64-47,40-86 65,-15 44-10,-22 90 1,41-143 23,-1 9-3,-1 0 0,-1 23-1,3-32 34,1 0-1,0-1 0,0 1 0,0 0 1,0 0-1,0 0 0,1 0 0,-1 0 1,0-1-1,1 1 0,0 0 0,-1 0 1,1 0-1,0-1 0,0 1 0,0-1 1,0 1-1,0 0 0,0-1 0,0 0 1,1 1-1,-1-1 0,0 0 1,1 0-1,2 2 0,-3-3 0,0 1 0,0-1 0,-1 0 0,1 0-1,0 0 1,0 0 0,0 0 0,0 0 0,0-1 0,0 1 0,-1 0 0,1 0-1,0-1 1,0 1 0,0 0 0,0-1 0,-1 1 0,1-1 0,0 1 0,-1-1-1,1 1 1,0-1 0,-1 1 0,2-2 0,15-20 340,-10 10-244,0-1-1,-1 0 1,7-25-1,10-46-75,-12 39-87,-2 3 46,6-62 1,-14 92 43,0-3-673,0 15 267,1 8 131,22 290-455,-24-242 775,-2 0-1,-2-1 1,-16 77 0,13-95-8,3-15 45,-1 0 0,0-1 0,-17 40 0,19-56-5,1 1-1,-1-1 0,0 0 0,0 0 0,-5 5 0,7-10-100,1 1-1,-1 0 0,0-1 0,1 1 0,-1-1 0,0 1 0,1-1 1,-1 0-1,0 1 0,1-1 0,-1 0 0,0 1 0,0-1 0,1 0 1,-1 0-1,0 1 0,0-1 0,0 0 0,1 0 0,-1 0 0,0 0 0,0 0 1,0-1-1,1 1 0,-1 0 0,0 0 0,0 0 0,0-1 0,1 1 1,-1 0-1,0-1 0,1 1 0,-1 0 0,0-1 0,1 1 0,-1-1 0,0 1 1,1-1-1,-1 0 0,1 1 0,-1-1 0,1 0 0,-1 1 0,1-1 1,-1-1-1,-6-9 19,1-1-1,0 0 1,0 0 0,1 0 0,1-1 0,0 1 0,1-1 0,0 0 0,1 0 0,-1-16 0,4 21-71,-1-1 1,1 1 0,1 0-1,0-1 1,0 1 0,0 0-1,1 0 1,0 0 0,1 1 0,0-1-1,0 1 1,0 0 0,1 0-1,0 0 1,9-9 0,8-5 33,1 1 1,0 1 0,28-17 0,14-11 27,-62 44-23,24-18 8,-1-1 0,-2-2 0,25-28 1,102-150 76,-122 156-123,-3 0 0,37-87 1,-29 18 41,-20 64 39,15-94 21,-26 125-177,0 6 9,-1 9-33,-1 8-217,-1-2 318,0 1 1,0 0 0,-1 0 0,1-1-1,0 1 1,-1 0 0,1-1-1,-1 1 1,-1 2 0,-2 7-72,-7 28-73,-60 234 23,28-35 221,10-42 80,28-163 10,-4 14 470,6-42 98,3-14-355,4-22-260,7-13-203,30-79-1,-40 121 80,2-5-56,0 0 0,0 0 0,1 1-1,4-7 1,-7 12 51,0 0 0,0 0-1,0 0 1,0 0 0,-1 1 0,1-1 0,0 0 0,0 0 0,1 1 0,-1-1-1,0 1 1,0-1 0,0 1 0,2-1 0,-3 1 5,1 0-1,0 0 1,0 0-1,0 0 1,0 0 0,-1 0-1,1 0 1,0 1 0,0-1-1,0 0 1,-1 1-1,1-1 1,0 0 0,0 1-1,-1-1 1,1 1 0,0-1-1,-1 1 1,1 0-1,-1-1 1,1 1 0,-1-1-1,2 2 1,3 7-10,0-1 0,-1 1 1,0 0-1,0 1 0,-1-1 0,0 1 0,2 9 1,5 18 10,-1-7 95,-4-11-55,15 32 0,-18-46-3,1 0 0,-1-1 0,1 1-1,0-1 1,0 1 0,1-1 0,-1 0 0,1-1-1,0 1 1,0-1 0,7 5 0,-9-7 6,1 1 0,-1-1 0,0 0 0,0-1 0,1 1 0,-1 0 0,1-1 1,-1 1-1,1-1 0,-1 0 0,0 0 0,1 0 0,-1 0 0,1 0 0,-1-1 0,1 1 1,-1-1-1,1 1 0,-1-1 0,0 0 0,1 0 0,-1 0 0,0 0 0,0 0 1,0-1-1,0 1 0,0-1 0,3-2 0,1-2 52,0 0 1,0-1-1,0 0 1,-1 0-1,0 0 1,5-12-1,2-4 19,-1-1 0,-2 1 0,9-32 0,-14 39-106,-1 0 1,0 0 0,-2 0-1,1 0 1,-2 0 0,-1-19 0,1 33-27,-1 0 1,1 0 0,0 0 0,-1 0 0,0 0 0,1 0 0,-1 0 0,0 0 0,0 0 0,0 1 0,-2-4-1,2 5 15,1-1 0,-1 1-1,1 0 1,0-1 0,-1 1-1,1 0 1,-1-1-1,1 1 1,-1 0 0,0 0-1,1 0 1,-1-1-1,1 1 1,-1 0 0,1 0-1,-1 0 1,1 0-1,-1 0 1,0 0 0,1 0-1,-1 0 1,1 0-1,-1 0 1,1 1 0,-1-1-1,1 0 1,-1 0 0,1 0-1,-1 1 1,1-1-1,-1 0 1,1 1 0,-1-1-1,1 0 1,-1 1-1,1-1 1,0 1 0,-1-1-1,1 1 1,-1-1-1,1 1 1,0-1 0,0 1-1,-1 0 1,-5 7-11,1 1 0,-1 1 0,2-1 0,-1 1 0,1 0 0,1 0 0,0 0 0,0 0 0,1 1 0,-1 11 0,1-8 0,1 0 1,1 0 0,0 1 0,1-1 0,1 0 0,0 0-1,5 18 1,-5-27 58,1 1-1,-1 0 1,1-1-1,0 1 0,0-1 1,5 7-1,-7-11-18,0 1 0,1 0 0,-1-1 0,0 0-1,1 1 1,-1-1 0,1 0 0,0 1 0,-1-1 0,1 0-1,0 0 1,0-1 0,0 1 0,-1 0 0,1 0 0,0-1-1,0 1 1,0-1 0,0 0 0,0 0 0,0 0 0,0 0-1,3 0 1,4-2 43,0-1 1,0 0-1,-1 0 0,1-1 0,-1-1 0,0 1 1,0-1-1,9-8 0,58-52 42,-72 62-110,2-2-3,66-59 4,-57 53-17,0 0 0,1 1 0,22-11 0,-35 20 8,-1 0 1,1 0 0,0 0 0,-1 1-1,1-1 1,0 0 0,0 1 0,0-1-1,-1 1 1,1 0 0,0-1-1,0 1 1,0 0 0,0 0 0,0 1-1,-1-1 1,1 0 0,0 0 0,0 1-1,0-1 1,-1 1 0,1 0 0,0-1-1,0 1 1,-1 0 0,1 0 0,-1 0-1,1 0 1,-1 1 0,1-1 0,-1 0-1,0 0 1,1 1 0,-1-1 0,1 3-1,6 10-6,0 0 0,-1 0 0,9 30 0,-10-26 48,1 0 1,12 23-1,-8-23 32,24 32 0,-30-45 18,-1 0 0,1 0 0,0 0 0,1-1-1,-1 1 1,1-1 0,0-1 0,0 1 0,9 4 0,-14-8-184,0 0 0,0 1 1,0-1-1,1 0 0,-1 0 1,0 1-1,0-1 0,0 0 1,0 0-1,0 0 1,0 0-1,0 0 0,0-1 1,0 1-1,0 0 0,0 0 1,0-1-1,0 1 0,0-1 1,0 1-1,0-1 1,0 1-1,0-1 0,0 0 1,0 1-1,-1-1 0,1 0 1,1-1-1,0 0-774,-1-1 0,1 1 0,0-1 1,-1 1-1,0-1 0,0 0 0,0 0 0,1-4 0,3-14-2580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2:11.05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48 123 6304,'-44'-9'2848,"40"4"-2464,4 2 512,9-6-576,5-3-352,5-1 0,9-8-160,6 9 96,8-9-3872,5 4 2144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2:13.65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 1084 4480,'-2'1'292,"-4"1"950,9 2 914,10 0 1263,-11-5-3228,0 1 1,0-1-1,0 0 0,0 1 0,0-1 1,-1 0-1,1 0 0,0 0 1,-1 0-1,1-1 0,-1 1 0,1 0 1,-1-1-1,0 1 0,1-1 1,-1 1-1,2-3 0,1-2 254,6-6-107,-1-1 0,0 0 0,-1-1 0,-1 0 0,9-21 1,21-78 201,-30 88-405,82-245 979,-87 266-1207,-1 0-1,1 0 0,0 0 0,0 0 0,1 1 0,-1-1 0,5-4 0,-6 7 74,-1 0-1,1 1 1,0-1-1,0 0 0,-1 1 1,1-1-1,0 1 1,0-1-1,0 1 1,0 0-1,0-1 0,0 1 1,0 0-1,0 0 1,0 0-1,0-1 1,0 1-1,0 0 0,0 0 1,0 1-1,0-1 1,0 0-1,0 0 1,0 0-1,0 1 0,0-1 1,0 0-1,-1 1 1,1-1-1,0 1 1,0-1-1,0 1 0,0-1 1,-1 1-1,1 0 1,0-1-1,0 1 1,-1 0-1,1 0 0,0 1 1,5 5 1,0 0-1,0 1 1,-1 0 0,-1 0 0,1 0-1,3 11 1,17 57 79,-15-35 7,-1 0 0,4 55 0,-11-69 97,-2 0 1,0 1 0,-2-1-1,-9 45 1,10-66-72,0-1 0,-1 1 0,1-1 0,-1 0 1,-1 0-1,1 0 0,-1 0 0,-4 5 0,5-7-37,0-1 0,0 0 0,0-1 0,0 1 0,0 0 0,0-1 0,0 1 0,-1-1 0,1 1 0,0-1 0,-1 0 0,0 0 0,1 0 0,-1-1-1,1 1 1,-1-1 0,0 1 0,0-1 0,-3 0 0,-2 0 25,1-1-1,-1 0 0,1-1 0,0 1 0,0-2 0,-1 1 1,1-1-1,1 0 0,-14-7 0,10 3-131,0 0 0,0 0 0,1 0 0,0-2 0,-11-11 0,20 20 35,0 0 0,0 0-1,0 0 1,0 0 0,0 0 0,-1 0-1,1 0 1,0-1 0,0 1-1,0 0 1,0 0 0,0 0 0,0 0-1,0 0 1,0 0 0,0-1-1,0 1 1,-1 0 0,1 0 0,0 0-1,0 0 1,0-1 0,0 1-1,0 0 1,0 0 0,0 0-1,0 0 1,0 0 0,0-1 0,0 1-1,0 0 1,0 0 0,1 0-1,-1 0 1,0 0 0,0-1 0,0 1-1,0 0 1,8-1-272,19 7 289,-10-2 52,4-2 26,0-1 0,0-1 0,0-1 0,0 0 0,-1-2 0,1-1 0,0 0 0,-1-1 0,0-1 0,0-1 0,-1-1 0,0-1 0,0-1 0,-1 0 0,29-21 0,-40 25-80,12-9-97,36-21 0,-54 35 80,0 0 0,1 1 1,-1-1-1,1 0 0,-1 1 1,1-1-1,-1 1 1,1 0-1,0 0 0,-1-1 1,1 1-1,0 0 0,-1 0 1,1 0-1,-1 1 0,1-1 1,0 0-1,-1 1 1,1-1-1,1 1 0,0 1 0,-1-1 0,0 1-1,1-1 1,-1 1 0,0 0-1,0 0 1,-1 0 0,1 0-1,0 0 1,-1 0 0,3 3-1,1 5 10,0 0 1,-1 1-1,0-1 0,3 17 0,0 6 43,-3 0 0,-1 0 0,-2 66 0,-1-56 17,0 11 93,-5 118 656,5-167-685,-2 6 195,2-11-293,0 1 0,0-1 0,0 0 0,0 0 0,0 0 0,0 0 0,0 0 0,0 0 0,0 1 0,-1-1 0,1 0 0,0 0 0,0 0 0,0 0 0,0 0 0,0 0 0,0 0 0,0 0 0,0 0 0,-1 0 0,1 0 0,0 1 1,0-1-1,0 0 0,0 0 0,0 0 0,-1 0 0,1 0 0,0 0 0,0 0 0,0 0 0,0 0 0,0 0 0,0 0 0,-1 0 0,1 0 0,0-1 0,0 1 0,0 0 0,0 0 0,0 0 0,0 0 0,-1 0 0,1 0 0,0 0 0,0 0 0,0 0 1,0 0-1,0 0 0,0-1 0,0 1 0,0 0 0,0 0 0,-1 0 0,1 0 0,0 0 0,0-1 0,-2-7 596,0-16-335,2 0 1,4-40-1,-1 10-254,16-148-131,14 20 174,-23 132-75,-3 13-184,2 1 0,2 0 0,23-57 0,-31 89 136,-1 0 0,0 0-1,1 0 1,0 0 0,0 1 0,0-1-1,6-4 1,-8 7 41,0 1 0,0-1 0,0 0-1,0 0 1,0 0 0,0 0 0,0 1 0,1-1-1,-1 1 1,0-1 0,1 1 0,-1-1 0,0 1-1,1 0 1,-1 0 0,0 0 0,1-1 0,-1 1-1,1 1 1,-1-1 0,0 0 0,1 0 0,-1 0-1,0 1 1,1-1 0,-1 1 0,0-1-1,2 1 1,0 1 4,-1 1 0,1-1 0,-1 0-1,1 1 1,-1-1 0,0 1 0,0 0-1,0 0 1,-1 0 0,1 0 0,-1 0-1,1 0 1,-1 0 0,0 0 0,0 1-1,0 3 1,1 6 6,0 0-1,-1 26 0,-1-11 5,-2-1 0,-8 49 0,6-59 103,0 0 0,-2 0 0,0 0 0,-1-1-1,-13 24 1,19-38-81,0 1-1,-1 0 0,0-1 1,1 1-1,-1-1 0,0 1 0,0-1 1,0 0-1,0 0 0,-1 0 1,1 0-1,-1 0 0,1 0 1,-1-1-1,0 1 0,1-1 1,-1 0-1,0 0 0,0 0 0,0 0 1,0 0-1,0-1 0,0 1 1,0-1-1,-5 0 0,23-3-93,0-1 0,0-1-1,24-10 1,11-7 98,-1-2 0,-1-1 0,47-35 0,-61 36 42,-2-2 1,-1-1-1,0-1 1,44-56-1,-67 74-21,0 0 0,-1-1 0,0 0 0,-1-1 0,0 0 0,-1 0 0,6-19 0,-10 28-46,-1 0 0,1 0-1,-1 1 1,0-1 0,0 0-1,0 1 1,0-1 0,0 0-1,-1 0 1,1 1 0,-1-1-1,-1-4 1,1 6-19,1 0 1,-1-1-1,0 1 1,0 0-1,0 0 0,1 0 1,-1 0-1,0 0 1,-1 0-1,1 0 0,0 0 1,0 0-1,0 0 1,0 0-1,-1 1 0,1-1 1,0 1-1,-1-1 0,1 1 1,-1-1-1,1 1 1,0 0-1,-1 0 0,1-1 1,-1 1-1,-1 0 1,-1 1-27,-1-1 1,0 1 0,1 0 0,-1 0 0,1 1 0,-1-1 0,1 1 0,0 0 0,-1 0-1,1 0 1,0 1 0,0 0 0,1-1 0,-6 6 0,0 1 5,0 0-1,1 0 1,1 0-1,-10 16 1,12-16 20,0 0 0,0 1 0,1 0 0,0 0 0,1 0 1,0 1-1,0-1 0,1 1 0,1 0 0,0-1 0,0 1 0,2 20 0,0-24 35,0 0 0,0 0 0,1-1-1,-1 1 1,1-1 0,1 1 0,-1-1-1,1 1 1,1-1 0,-1 0 0,1-1 0,0 1-1,0-1 1,0 1 0,1-1 0,0 0-1,0-1 1,0 1 0,1-1 0,-1 0 0,8 3-1,-7-3 24,1-1-1,0 0 0,1 0 1,-1-1-1,1 0 0,-1 0 1,1-1-1,-1 0 0,1 0 1,10 0-1,-11-2-8,-1 0 0,1 0 0,-1 0 0,1-1 0,-1 0-1,0 0 1,1-1 0,-1 1 0,-1-1 0,1-1 0,0 1 0,8-7 0,-1-2 38,1-1 1,-2 0-1,0 0 1,0-1-1,14-24 1,-11 12 14,-1 0 1,18-45-1,-30 65-66,0 0 0,0 1 0,-1-1 0,1 0 0,-1 0 0,0 0 0,-1 0 0,0 0 0,0 0 0,-1-7 0,1 12-28,0 1 0,0-1 0,0 1 0,0-1 0,0 0-1,0 1 1,0-1 0,0 1 0,0-1 0,-1 1 0,1-1 0,0 1 0,0-1 0,-1 1 0,1 0 0,0-1 0,-1 1 0,1-1 0,-1 1-1,1 0 1,0-1 0,-1 1 0,1 0 0,-1-1 0,1 1 0,-1 0 0,1 0 0,-1-1 0,1 1 0,-1 0 0,1 0 0,-1 0-1,1 0 1,-1 0 0,1 0 0,-1 0 0,0 0 0,1 0 0,-1 0 0,1 0 0,-1 0 0,1 0 0,-1 0 0,1 0 0,-2 1-1,0 0-21,0 0-1,1 0 1,-1 0-1,0 0 1,0 0-1,1 1 1,-1-1-1,0 0 1,1 1-1,-1 0 0,0 1 1,-6 9-15,2 0 0,0 0-1,0 1 1,1 0 0,0 0 0,-3 16-1,1 7-70,-3 41 0,9-65 101,0 0 0,0 1 0,2-1 0,1 13-1,-1-20 54,0-1-1,0 1 0,0 0 1,1-1-1,0 1 0,0-1 0,0 0 1,0 1-1,1-1 0,0 0 0,-1 0 1,1-1-1,5 6 0,-7-8-17,1 0-1,-1 0 1,0-1-1,0 1 1,0 0-1,1-1 1,-1 1-1,0 0 1,1-1-1,-1 1 1,1-1-1,-1 0 1,0 0-1,1 1 1,-1-1-1,1 0 1,-1 0-1,1 0 1,-1 0-1,1-1 1,-1 1-1,3-1 1,3-1 32,-1-1-1,1 0 1,-1 0 0,8-5 0,123-83 233,-27 17-297,149-96 175,-202 134-320,-47 31-8,-12 10 10,-17 15-20,12-13 213,-20 26-59,2 1 0,1 1 0,-32 62 0,44-75-64,-15 41 0,24-55 100,1-1 1,0 1 0,0 0 0,1 0 0,0 0-1,0 0 1,0 0 0,1 0 0,2 13 0,-2-19 2,1 0 0,-1 0 0,1 0 1,-1 0-1,1-1 0,0 1 0,0 0 1,0 0-1,0 0 0,0-1 1,0 1-1,0 0 0,0-1 0,1 1 1,-1-1-1,0 0 0,1 1 0,0-1 1,-1 0-1,1 0 0,0 0 0,-1 0 1,1 0-1,0 0 0,0-1 1,0 1-1,0-1 0,0 1 0,0-1 1,0 1-1,0-1 0,0 0 0,0 0 1,0 0-1,0 0 0,0-1 0,0 1 1,0-1-1,-1 1 0,1-1 1,0 1-1,0-1 0,0 0 0,0 0 1,-1 0-1,1 0 0,0 0 0,-1 0 1,1-1-1,1 0 0,5-6 13,1-1 0,-1 1 0,-1-1 0,0-1 0,0 1 1,-1-1-1,8-16 0,29-78 141,-38 89-131,20-57 52,-4 0 0,21-134 0,-30 101-179,0-142-1,-12 234-139,-3-25-1,-3 59-372,-4 61 319,1 150 0,9-183 358,3 1 0,1-1-1,3 1 1,2-2 0,20 64-1,-26-104-87,0 1-1,1-1 0,0 0 0,6 8 1,-9-14-251,1 0 0,-1 0 0,0 0 1,1 0-1,0-1 0,-1 1 0,1 0 1,0-1-1,0 0 0,-1 1 0,1-1 1,0 0-1,1 0 0,-1 0 0,0 0 0,0 0 1,0-1-1,0 1 0,5 0 0,-6-1-24,-1 0 0,1 0 0,0-1-1,-1 1 1,1 0 0,0 0 0,-1-1-1,1 1 1,-1 0 0,1-1 0,0 1-1,-1 0 1,1-1 0,-1 1 0,1-1-1,0 0 1,-1 1 58,13-12-3295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2:21.82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11 937 3392,'-2'-1'374,"1"1"-336,1-1-1,0 1 1,0 0-1,0 0 0,0 0 1,-1 0-1,1 0 1,0 0-1,0-1 1,0 1-1,0 0 0,-1 0 1,1 0-1,0 0 1,0 0-1,-6 3 4616,13-9-749,6-12-2682,-3-1-438,8-23 1,6-13-194,-15 37-490,3-6-123,1-1 1,19-23 0,-32 47-9,1 0 0,-1 0 0,1 0 0,0 0 1,-1 0-1,1 1 0,0-1 0,0 0 0,0 0 0,0 1 0,0-1 1,0 1-1,0-1 0,0 1 0,0-1 0,0 1 0,2-1 0,-2 1 27,0 0-1,0 1 1,0-1-1,0 1 1,0-1-1,0 1 1,0-1-1,0 1 1,0-1-1,-1 1 1,1 0-1,0-1 1,0 1-1,-1 0 0,1 0 1,0-1-1,-1 1 1,1 0-1,0 2 1,3 4 16,0 0 1,-1 0-1,0 1 0,-1-1 1,1 1-1,-2 0 1,1 0-1,-1 0 0,1 9 1,0 2 17,5 48 166,7 37-98,-12-91-42,1-1 0,1 0 0,0 0-1,0-1 1,1 1 0,9 13 0,-11-20 76,1 0 1,0 0-1,0-1 1,0 1-1,1-1 1,7 6-1,-10-8-38,0 0-1,1-1 0,-1 1 1,1-1-1,-1 0 0,1 0 1,0 0-1,-1 0 0,1 0 1,0 0-1,0-1 0,-1 0 1,1 1-1,0-1 0,0 0 1,5-1-1,-3 0-5,0-1-1,0 1 1,-1-1 0,1 0-1,-1 0 1,1-1-1,-1 1 1,0-1 0,0 0-1,0 0 1,0-1-1,0 1 1,-1-1 0,6-7-1,1-4 21,-1 0 0,14-30-1,-20 39-78,11-27-17,-1-1 0,-2-1-1,-1 0 1,-2 0 0,-1-1-1,-2 1 1,1-70 0,-6 99-68,1 3-2,-1 1-1,0-1 1,0 1 0,0-1 0,-1 1 0,1-1-1,0 1 1,-1-1 0,0 1 0,1-1 0,-2-2-1,2 5 46,-1 0-1,1 0 0,0 0 0,0 0 0,0 0 0,0 0 1,-1 0-1,1 0 0,0 0 0,0 0 0,0 0 1,0 0-1,0 0 0,-1 0 0,1 0 0,0 0 0,0 0 1,0 0-1,0 0 0,-1 0 0,1 0 0,0 0 1,0 1-1,0-1 0,0 0 0,0 0 0,0 0 0,-1 0 1,1 0-1,0 0 0,0 0 0,0 1 0,0-1 1,0 0-1,0 0 0,0 0 0,0 0 0,0 0 0,0 1 1,0-1-1,0 0 0,0 0 0,-3 10-198,3-1 197,1-1 0,1 0 1,-1 1-1,1-1 0,1 0 0,-1 0 1,1 0-1,7 12 0,-7-15 29,-1 0-1,1 0 1,0-1 0,1 1-1,-1-1 1,1 0 0,-1 0-1,1 0 1,1 0 0,-1-1-1,0 0 1,1 0-1,0 0 1,8 4 0,-10-6 34,1 0 0,-1 0 0,1-1 0,-1 1 0,1-1 0,-1 0 1,1 0-1,-1 0 0,1 0 0,0 0 0,-1-1 0,1 0 0,5-1 0,-3-1 23,0 0 0,0 0-1,0-1 1,-1 1 0,1-1-1,7-8 1,6-6 55,-1-2 1,25-35-1,10-11-29,-40 51-82,19-30-1,-30 42-57,-2 3 26,0 0 0,0 0-1,0-1 1,0 1-1,0 0 1,1 0 0,-1 0-1,0 0 1,0 0 0,0-1-1,0 1 1,0 0-1,0 0 1,0 0 0,1 0-1,-1 0 1,0 0 0,0-1-1,0 1 1,0 0-1,0 0 1,1 0 0,-1 0-1,0 0 1,0 0 0,0 0-1,0 0 1,0 0-1,1 0 1,-1 0 0,0 0-1,0 0 1,0 0 0,1 0-1,-1 0 1,2 6-216,-3 11 98,1-17 124,-5 51-28,-7 105-80,12-133 107,1-1-1,1 0 1,1 0-1,11 43 1,-11-57 115,0 0 0,0-1 0,0 1 0,1-1 1,0 1-1,10 12 0,-12-18-70,-1 0 1,1 0-1,0-1 0,-1 1 1,1 0-1,0-1 0,0 1 1,0-1-1,0 0 0,1 1 1,-1-1-1,0 0 0,0 0 1,1-1-1,-1 1 0,0 0 1,1-1-1,-1 1 0,1-1 1,-1 0-1,1 0 0,-1 0 1,1 0-1,-1 0 0,1-1 1,-1 1-1,5-2 0,2-2 54,-1-1 0,1 1 0,-1-1 0,0-1 0,-1 0 0,1 0-1,-1 0 1,0-1 0,-1 0 0,0 0 0,0-1 0,0 0 0,8-16 0,4-10-2,-3-1-1,14-42 1,-20 53 21,-2 4-84,5-16-138,2 0 0,1 1 0,27-45 0,-41 80 96,-1-1 1,0 0 0,1 0 0,-1 1 0,1-1 0,-1 0 0,1 1-1,0-1 1,-1 1 0,1-1 0,0 1 0,-1-1 0,1 1-1,0-1 1,0 1 0,-1-1 0,1 1 0,0 0 0,0 0-1,1-1 1,-2 1 1,1 0 0,0 0 0,-1 1 0,1-1-1,0 0 1,-1 0 0,1 1 0,0-1 0,-1 0 0,1 1-1,-1-1 1,1 1 0,-1-1 0,1 1 0,-1-1-1,1 1 1,-1-1 0,1 1 0,0 0 0,2 4-39,-1 1-1,1-1 1,-1 1 0,3 8 0,-5-14 59,6 21-86,-1 1 0,4 40 0,-3 47 1,-4-66 93,-7 109 479,5-147-452,0-2 17,-1 1-1,1-1 1,-1 1 0,0 0 0,0-1-1,0 1 1,0-1 0,0 1-1,-1-1 1,0 0 0,-2 4-1,3-6-32,0 0-1,0 0 0,0 0 1,1 0-1,-1-1 0,0 1 1,0 0-1,0-1 0,-1 1 1,1-1-1,0 1 0,0-1 1,0 0-1,0 1 0,0-1 1,-1 0-1,1 0 0,0 0 1,0 0-1,0 0 0,-1 0 0,1 0 1,0 0-1,0 0 0,0 0 1,-1-1-1,1 1 0,0-1 1,0 1-1,0-1 0,0 1 1,0-1-1,0 1 0,-2-3 1,-65-36-305,68 39 147,6 4 18,1 0 0,-1 0 1,0 0-1,1-1 0,10 3 0,-4-3 151,1-2-1,-1 1 0,1-2 0,0 0 1,20-2-1,-25 1-18,-1-1 1,0 0-1,0 0 0,0 0 1,0-1-1,0-1 1,-1 1-1,1-1 0,-1 0 1,10-8-1,78-73 277,-60 52-389,2 0-1,66-43 0,-97 72 96,0 1-1,0 0 1,0 0 0,12-3 0,-16 5-3,0 0 0,1 1 0,-1 0 0,0-1 0,1 1 0,-1 0 0,1 0 0,-1 0 1,0 1-1,1-1 0,-1 1 0,0-1 0,0 1 0,1 0 0,-1-1 0,0 1 0,2 2 0,1 0-21,0 0 0,0 1 0,0 0 1,0 0-1,-1 0 0,0 1 0,7 8 0,-10-11 47,0-1 0,-1 0 0,1 1 0,0-1 0,0 1 1,-1-1-1,1 1 0,-1-1 0,1 1 0,-1 0 0,0-1 0,0 1 1,0 0-1,0-1 0,0 1 0,0-1 0,0 1 0,0 0 0,-1-1 1,1 1-1,0-1 0,-1 1 0,1-1 0,-1 1 0,0-1 0,0 1 1,0-1-1,1 1 0,-1-1 0,0 0 0,-1 0 0,1 1 0,-2 0 1,1 0 8,0 0 0,-1-1 1,1 1-1,-1-1 0,0 0 1,1 0-1,-1 0 0,0 0 1,-4 1-1,-30 3 53,11-2-73,7 1-53,-1 1 0,1 1 0,1 0 0,-1 2 0,-29 16 0,40-20 25,1 1 0,-1 0 0,1 1-1,1 0 1,-1 0 0,1 0 0,0 1 0,0 0-1,1 0 1,0 0 0,0 1 0,1 0 0,0 0-1,0 0 1,-2 9 0,5-13 23,0-1 0,-1 1 0,2 0 0,-1 0 0,0 0 0,1 1 0,0-1 0,0 0 0,0 0 0,0 0 0,1 0 0,-1 0-1,1 0 1,0 0 0,0 0 0,1 0 0,-1-1 0,1 1 0,0 0 0,0-1 0,0 1 0,0-1 0,1 0 0,0 1 0,-1-1 0,1-1 0,0 1 0,0 0 0,1-1 0,-1 1 0,0-1 0,1 0 0,-1 0 0,5 2 0,2-1 25,0 0 0,0 0 0,0-1 0,0-1-1,0 1 1,18-1 0,63-7 265,-68 3-235,0-1 0,-1-1 0,1 0 1,-1-2-1,0-1 0,-1 0 0,0-2 1,37-22-1,-46 24-50,5-3 42,0 0 1,-1-1-1,0-1 1,15-16 0,-27 24-51,19-22 184,-22 25-196,1 0-1,-1 0 1,0 0-1,0 0 0,0 0 1,0 0-1,0 0 1,0 0-1,0-1 1,-1 1-1,1-4 1,-5 10-283,0 8 263,-2 4-53,1 1 0,0 0 0,-4 34-1,9-45 98,0 0 0,0-1 0,0 1-1,1 0 1,0 0 0,0-1 0,0 1-1,1 0 1,0-1 0,0 1 0,0-1-1,0 0 1,7 9 0,-7-11-4,0-1-1,0 1 1,0-1 0,1 0 0,-1 1-1,1-1 1,0 0 0,-1 0-1,1-1 1,0 1 0,0-1 0,0 1-1,0-1 1,1 0 0,-1 0-1,0 0 1,0-1 0,1 1 0,-1-1-1,0 0 1,1 0 0,-1 0-1,0 0 1,1-1 0,3 0 0,-4 1 25,-1-1 0,1 0 0,-1 1 0,1-1 0,-1 0 0,1 0 0,-1 0 0,0-1 0,0 1 0,1-1 0,-1 1 0,0-1 0,0 0 0,0 0 0,-1 1 0,1-1 0,2-5 0,-2 4-12,0 0-1,-1 0 0,0-1 1,0 1-1,0-1 1,0 1-1,0-1 0,-1 1 1,0-1-1,1 1 0,-1-1 1,-1 0-1,0-4 1,0-2-26,0 0 0,-1 1 0,-1-1 0,0 1 0,-7-18 0,9 25-7,0 0-1,0-1 0,-1 1 0,1 0 0,0 1 0,-1-1 1,1 0-1,-1 0 0,0 1 0,1-1 0,-1 0 1,0 1-1,0 0 0,0-1 0,0 1 0,0 0 1,0 0-1,0 0 0,-1 1 0,1-1 0,0 0 1,-1 1-1,1-1 0,0 1 0,-1 0 0,1 0 0,0 0 1,-1 0-1,1 0 0,-4 1 0,2 0 4,0 0 0,0 0 0,1 0 0,-1 0 0,1 1-1,-1-1 1,-4 4 0,7-4-6,0 0-1,0 0 1,0 0 0,0 0-1,0 0 1,1 0-1,-1 0 1,1 0 0,-1 1-1,0-1 1,1 0 0,0 0-1,-1 1 1,1-1-1,0 0 1,0 0 0,-1 1-1,1-1 1,0 0 0,0 1-1,1-1 1,-1 0-1,0 1 1,0-1 0,0 0-1,2 2 1,-2 0 13,1-1-1,0 0 1,1 0 0,-1 1 0,0-1-1,1 0 1,-1 0 0,1 0 0,0 0-1,-1-1 1,1 1 0,0 0 0,0-1 0,0 1-1,0-1 1,0 0 0,1 0 0,-1 1-1,0-1 1,1-1 0,-1 1 0,4 0-1,-1 1 15,0-1-1,1 0 1,-1-1-1,1 1 1,-1-1-1,1 0 1,-1 0-1,0-1 0,11-2 1,2-2 33,-1-2 1,0 0 0,0-1-1,-1 0 1,0-2-1,0 0 1,-1 0-1,0-2 1,-1 1-1,23-27 1,37-47 96,27-30-313,-97 110 138,1 1 1,0-1-1,0 1 0,11-6 0,-15 9 19,0 1 0,1-1 0,-1 0 0,0 1 0,1-1 0,-1 1 0,0-1 0,1 1-1,-1 0 1,0 0 0,1 0 0,-1 0 0,0 0 0,1 0 0,-1 0 0,1 0 0,-1 0-1,0 0 1,1 1 0,-1-1 0,0 1 0,1-1 0,-1 1 0,0-1 0,0 1 0,1 0-1,-1 0 1,0-1 0,0 1 0,1 2 0,4 3-8,-1 1 0,0 1 0,0-1 0,0 1 0,-1-1 0,0 1 0,-1 0-1,3 12 1,2 8-99,4 34 0,-8-36 177,0-2 13,0 0 0,-2 0 1,-1 0-1,-4 44 1,3-65-19,0 1 1,-1-1 0,0 0-1,0 1 1,0-1 0,0 0-1,-1 1 1,1-1 0,-1 0 0,0 0-1,-3 4 1,4-6-36,-1 1 1,1-1-1,0 0 0,-1 0 0,1 0 1,-1 0-1,0 0 0,1 0 0,-1 0 1,0 0-1,0-1 0,1 1 0,-1 0 1,0-1-1,0 0 0,0 1 0,0-1 1,0 0-1,1 0 0,-1 0 0,0 0 1,-2-1-1,-7-1-15,0-1 1,0-1-1,1 0 0,-1 0 1,-13-9-1,10 6-69,-1 0 0,-18-6 0,18 10-19,15 3 84,0 0-1,-1 0 1,1 0-1,0 0 1,0 1-1,0-1 1,0 0-1,0 0 0,0 0 1,0 0-1,0 0 1,0 0-1,0 0 1,0 0-1,0 0 0,0 0 1,0 0-1,-1 0 1,1 0-1,0 0 1,0 0-1,0 1 1,0-1-1,0 0 0,0 0 1,0 0-1,0 0 1,0 0-1,0 0 1,0 0-1,0 0 1,0 0-1,0 0 0,0 1 1,0-1-1,0 0 1,0 0-1,0 0 1,0 0-1,0 0 1,0 0-1,1 0 0,-1 0 1,0 0-1,0 0 1,0 0-1,0 0 1,0 0-1,0 1 0,0-1 1,9 9-155,1-1 160,1 0-1,0-1 1,0-1 0,1 0-1,-1 0 1,2-1 0,-1-1-1,0 0 1,1 0 0,0-1-1,-1-1 1,1 0 0,15 0-1,-23-3 22,1 1 0,-1-1 0,0 0 0,0 0 0,0-1 0,0 1 0,0-1 0,0 0 0,0-1 0,0 1 0,-1-1 0,1 0 0,-1 0 1,0 0-1,0-1 0,4-4 0,5-6 26,-1-1 0,21-32 1,-29 42-29,44-78 20,2 0-202,-41 66 109,-7 14 15,-1-1-1,1 1 0,1-1 0,-1 1 0,3-4 0,-5 7 35,0 0 0,1 0 1,-1 0-1,0 0 0,0 0 0,0 0 0,0 0 0,0 0 0,0 0 0,0 0 1,0 0-1,0 0 0,0 0 0,0 0 0,0 0 0,0 0 0,1 0 0,-1 0 1,0 0-1,0 0 0,0 0 0,0 0 0,0 0 0,0 0 0,0 0 0,0 0 0,0 0 1,0 0-1,0 0 0,0 0 0,1 0 0,-1 0 0,0 0 0,0 0 0,0 0 1,0 0-1,0 0 0,0 0 0,0 0 0,0 0 0,0 0 0,0 1 0,0-1 1,0 0-1,0 0 0,0 0 0,0 0 0,0 0 0,0 0 0,0 0 0,0 0 1,0 0-1,0 0 0,0 0 0,0 0 0,0 0 0,0 1 0,2 8-60,-3 11-7,-5 85-47,6-87 134,1 0 0,1 0 0,1 0 0,4 17 0,-6-31 4,1 1 0,-1-1 0,1 0 0,0-1 1,0 1-1,0 0 0,0 0 0,1-1 1,-1 1-1,1-1 0,0 0 0,0 0 0,0 0 1,1 0-1,-1-1 0,1 1 0,-1-1 1,1 0-1,0 0 0,0 0 0,0-1 0,0 1 1,0-1-1,0 0 0,0 0 0,1 0 1,-1-1-1,0 1 0,1-1 0,-1 0 0,0 0 1,0-1-1,1 0 0,-1 1 0,8-4 1,-2 1 20,-1-1 1,0-1-1,0 0 1,0 0 0,-1-1-1,0 0 1,0 0 0,0-1-1,-1 0 1,10-12 0,-3 2-16,0-2 1,-1 0 0,-1 0 0,-1-1 0,17-40 0,-20 42-21,34-83 96,44-166 0,-42 51-96,-44 214-5,17-157 103,-13 109-292,-3 42 121,0 5 26,-1 0 0,0 0 0,1 0 0,-1 0 0,-1 0 0,1 0 0,0 0 0,-2-5 0,2 8 31,0 0 1,0-1 0,0 1 0,0 0 0,0 0 0,0 0-1,0 0 1,0 0 0,-1 0 0,1 0 0,0 0 0,0 0 0,0 0-1,0 0 1,0 0 0,0-1 0,0 1 0,0 0 0,-1 0 0,1 0-1,0 0 1,0 0 0,0 0 0,0 0 0,0 0 0,0 0-1,0 0 1,-1 0 0,1 0 0,0 0 0,0 0 0,0 0 0,0 0-1,0 1 1,0-1 0,0 0 0,0 0 0,-1 0 0,1 0-1,0 0 1,0 0 0,0 0 0,0 0 0,0 0 0,0 0 0,0 0-1,0 0 1,0 1 0,0-1 0,0 0 0,0 0 0,0 0-1,-1 0 1,1 0 0,0 0 0,0 0 0,0 1 0,0-1 0,0 0-1,0 0 1,0 0 0,0 0 0,0 0 0,0 0 0,0 0 0,0 1-1,-4 10-147,-17 56-50,-16 90-1,24-81 190,4 0 0,3 0 0,8 145 0,2-164 10,9 82-40,-10-116 129,2 0-1,0 0 0,16 40 1,-21-62-75,0 0 0,1 0 1,-1 0-1,0 0 1,1 0-1,-1 0 1,1 0-1,0 0 1,-1 0-1,1 0 1,0 0-1,-1-1 1,1 1-1,0 0 1,0 0-1,0-1 0,-1 1 1,1 0-1,0-1 1,0 1-1,0-1 1,0 1-1,0-1 1,0 0-1,0 1 1,1-1-1,-1 0 1,1 1-1,1-2 60,0 0 0,0 0 0,0 0 0,0 0 0,0-1 0,0 1 0,0-1 0,3-2 0,-6 4-67,5-4 33,0-1 0,0 1 0,-1-1 0,0 0 0,0 0 0,0 0-1,0 0 1,-1-1 0,4-10 0,4-4 49,51-94-366,-62 113 269,0 1-1,0-1 1,1 0-1,-1 1 1,0-1 0,1 0-1,-1 1 1,0-1 0,1 1-1,-1-1 1,1 0 0,-1 1-1,1-1 1,-1 1 0,1 0-1,0-1 1,-1 1 0,1-1-1,-1 1 1,2-1 0,-1 1 5,-1 1 0,1-1 0,-1 0 1,0 0-1,1 0 0,-1 1 0,0-1 1,1 0-1,-1 1 0,0-1 1,1 0-1,-1 1 0,0-1 0,1 0 1,-1 1-1,0-1 0,0 1 0,0-1 1,1 1-1,-1-1 0,0 0 0,0 1 1,0 0-1,6 32-152,-2 18 156,-2-21 21,7 39 0,-7-62-32,-2-2 35,1 0 1,0 0-1,1-1 0,-1 1 1,1-1-1,2 6 0,-3-9 7,0 0-1,0 1 1,0-1-1,0 0 1,0 0-1,0 0 1,0 0 0,0 0-1,1 0 1,-1-1-1,0 1 1,1 0-1,-1-1 1,0 1-1,1-1 1,-1 1 0,1-1-1,-1 1 1,0-1-1,1 0 1,-1 0-1,1 0 1,-1 0-1,1 0 1,2 0 0,1-1 43,-1 0 1,1 0-1,0-1 1,0 1-1,-1-1 1,1 0 0,-1 0-1,0-1 1,6-3-1,5-5-15,15-14 0,-19 15-25,33-34-22,-34 32-62,1 0 1,1 1-1,0 1 1,0 0-1,14-9 1,-25 18 44,0 0 0,1 1 1,-1-1-1,0 0 1,0 1-1,0 0 0,0-1 1,1 1-1,-1-1 1,0 1-1,1 0 1,-1 0-1,0 0 0,0 0 1,1 0-1,-1 0 1,0 0-1,0 0 1,1 0-1,-1 1 0,0-1 1,0 0-1,1 1 1,-1-1-1,0 1 1,0 0-1,0-1 0,0 1 1,0 0-1,0 0 1,0-1-1,0 1 1,0 0-1,0 0 0,0 0 1,0 0-1,-1 0 1,2 2-1,0 1 1,-1 0 0,1 0-1,-1 0 1,1 0 0,-1 0 0,-1 0 0,1 1-1,-1-1 1,1 0 0,-2 8 0,-1 16-130,-11 47 1,-81 239-17,60-225 322,-5-2 0,-58 101 0,87-172-9,0 0-1,0-1 0,-22 23 1,30-35-119,-1 0 1,0-1 0,0 1-1,0-1 1,0 1 0,-1-1-1,-3 2 1,6-4-30,0 1 0,0-1-1,0 0 1,0 0 0,0 0 0,0 1 0,0-1-1,0 0 1,0 0 0,0 0 0,0-1 0,0 1-1,0 0 1,0 0 0,0 0 0,0-1 0,0 1-1,0 0 1,1-1 0,-1 1 0,0-1 0,0 1-1,0-1 1,0 0 0,0 1 0,1-1 0,-1 0-1,0 1 1,1-1 0,-1 0 0,1 0 0,-1 0-1,0-1 1,-2-3 13,0-1 0,1 0-1,-1 0 1,1 0 0,1 0-1,-1 0 1,-1-10 0,-1-47 66,3 59-83,1-46 69,2 0 0,2 0-1,17-84 1,-17 117-133,1 1-1,0 0 1,1-1 0,0 2-1,2-1 1,0 1 0,0 0-1,2 1 1,0 0-1,0 0 1,1 1 0,1 1-1,0 0 1,0 0 0,2 1-1,-1 1 1,18-10 0,39-18-2781,-21 12-4280,-31 18 4432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2:22.20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78 34 8224,'-62'-21'3712,"52"12"-3200,5 6 256,10 6-512,5-3-1024,4 4 416,20-4-800,8 5 640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2:22.54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 60 10144,'-14'-5'4576,"33"-4"-3968,0 5 1631,9 4-1343,14-8 704,5 4-928,11-5 224,8 6-512,4-6-64,2 9-192,3-5-224,-3 5 32,-6-4-32,-10 8 32,-12 1-6975,-7 4 3839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2:24.25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15 138 4480,'-14'-6'4133,"14"4"-3598,1 0 0,-1 0-1,0 0 1,1 0 0,-1 0 0,0 0 0,0 0-1,-1-4 1,1-7 279,1 11-725,1-1 1,-1 1 0,1-1-1,0 1 1,0 0 0,-1 0 0,1 0-1,1 0 1,-1 0 0,0 0-1,0 0 1,1 1 0,3-3 0,4-1 1,-1 0 1,13-4-1,-8 5 30,0 0 0,1 1 0,25-2 0,4-1 142,149-16 553,-163 20-733,-1 1 0,0 2 1,38 6-1,-53-5-36,0 1 0,0 1 0,0 0 0,0 1 1,-1 0-1,0 1 0,0 0 0,20 14 0,-25-13 6,0 0-1,0 0 0,-1 1 1,0-1-1,-1 1 1,0 1-1,9 14 1,-3 0 22,16 45 1,-22-48 2,-1 0 1,-1 1 0,-1-1-1,0 1 1,-2 0 0,0 0-1,-3 24 1,2-40-48,0 0-1,-1 1 1,1-1-1,-1 0 0,0 1 1,-1-1-1,1 0 1,-1 0-1,0 0 1,0 0-1,0 0 1,-1-1-1,-3 6 1,-13 12 107,-32 49 268,12-18-180,-2 1-51,-52 92 0,59-73-140,-9 17 260,22-55-99,-32 60-125,33-57 28,13-27-77,1 0-1,0 0 1,1 0 0,-4 15 0,8-24-5,1 0 0,0 0 0,0-1 1,-1 1-1,1 0 0,1-1 0,-1 1 0,0 0 0,0 0 0,1-1 1,-1 1-1,1 0 0,-1-1 0,1 1 0,0 0 0,-1-1 0,1 1 1,0-1-1,0 0 0,0 1 0,0-1 0,1 0 0,-1 1 0,0-1 1,0 0-1,1 0 0,1 1 0,6 4 39,0-2 0,0 1 0,17 6 0,2 0 56,-15-4-98,0 0 0,-1 0 1,0 2-1,-1-1 0,1 1 0,-2 1 1,1 0-1,9 13 0,-16-18 3,-2 0-1,1 0 1,-1 0 0,1 0-1,-1 1 1,-1-1 0,1 0 0,-1 1-1,0 0 1,0-1 0,-1 1-1,1 0 1,-2 7 0,0 6 111,-1 0 0,-8 31 1,2-18-113,-2-1 0,-18 40 1,-34 56-1,19-43-135,35-67 156,-11 34-1,17-44-44,1 0 0,-1-1 0,1 1 0,0 0 0,1 0 0,0 0-1,0 0 1,2 10 0,12 43 32,3 0-1,2-1 1,3-1-1,48 90 1,-54-122 0,0-1 0,2 0 0,27 28 0,-27-34 45,-1 2-1,-1 0 0,-1 1 0,17 31 0,-27-41-19,-1 0 0,0 0 1,0 0-1,-1 0 0,3 25 0,-6-29 0,1 0 1,-1 0-1,-1-1 0,1 1 1,-1 0-1,-1 0 0,1-1 0,-1 1 1,-1-1-1,-5 12 0,5-13-17,0-1-1,0 0 1,-1 0-1,0-1 1,0 1-1,0-1 1,0 0-1,-1 0 1,-7 5-1,2-3 12,0 0-1,0-1 1,0 0 0,-12 3-1,14-6-12,-1 1 0,0-2-1,0 1 1,0-1 0,0-1-1,0 0 1,0 0 0,0-1-1,0 0 1,0 0 0,0-1 0,-12-4-1,-9-4 48,0-2 1,-31-18-1,37 19-71,-110-63-2427,122 67 1142,1-1 0,-15-12-1,22 16-265,0 0 0,0-1 1,0 1-1,-5-10 0,2 0-2487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2:25.86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97 352 1984,'-6'1'287,"1"0"-1,0 1 1,0-1 0,-6 3 0,0 3 2860,9-5-2613,0 0 1,0-1-1,0 0 0,0 1 0,0-1 1,0 0-1,0 0 0,-1 0 1,-4 1-1,5-2-130,0 1 1,0-1-1,-1 1 0,1 0 1,0 0-1,0 0 0,0 1 1,0-1-1,-3 3 1,1 0 176,6-3 510,7 2 31,-6-2-1045,-1 0 1,0-1-1,1 0 0,-1 1 0,1-1 1,-1 0-1,1 0 0,-1 0 1,5-1-1,3 0 137,24-1 53,-1-2 0,1-1 1,39-12-1,-16 4 136,118-20 362,213-11 0,-375 43-744,373-41 1004,103-23-172,-282 33-788,-158 22 35,-35 9-109,0-1 1,-1 2-1,20 1 0,6 0-36,-38-1 269,-1-1-209,0 1 0,-1 0 0,1-1 0,0 1 0,0-1 0,0 1 0,0 0 0,-1-1 0,1 1 0,0 0-1,0-1 1,-1 1 0,1 0 0,0-1 0,-1 1 0,1 0 0,0-1 0,-1 1 0,1 0 0,0 0 0,-1 0 0,1-1 0,-1 1 0,1 0-1,-1 0 1,-14-4 81,10 3-84,-38-13-30,-62-28-1,69 26 22,-53-17-1,76 31-86,12 2 93,-1 0 0,1 0 0,-1 0 0,1 0 1,-1 0-1,1-1 0,-1 1 0,1-1 0,0 1 1,-1-1-1,1 1 0,0-1 0,-1 0 0,-1-1 1,3 2-18,0 0 1,0 0 0,0 0 0,0 0 0,0-1 0,0 1 0,0 0 0,0 0 0,0 0 0,0 0 0,0 0 0,-1 0 0,1-1 0,0 1 0,0 0 0,0 0-1,0 0 1,0 0 0,0 0 0,0-1 0,0 1 0,0 0 0,0 0 0,0 0 0,0 0 0,0 0 0,1-1 0,-1 1 0,0 0 0,0 0 0,0 0 0,0 0-1,0 0 1,0 0 0,0-1 0,0 1 0,1 0 0,0 0-5,0 0 0,0-1 0,0 1-1,0 0 1,0 0 0,0 0 0,0 0 0,0 0 0,0 0-1,0 0 1,0 1 0,1-1 0,14 2-2,1-1 0,-1-1 0,17-1 0,3 0 6,-23 1 54,5-1-38,1 2-1,21 3 1,-8-1-100,-25-3 69,0 0 0,0 1 0,0 0-1,10 2 1,5 4-1,-1 0-1,1 1 1,-2 2-1,26 14 1,-44-23 26,-1 1 0,1-1 1,-1 1-1,0-1 1,0 1-1,1-1 1,-1 1-1,0 0 1,1 2-1,-2-2 10,1-1-1,0 1 1,0-1-1,0 1 1,0-1-1,0 0 1,0 0-1,2 3 1,-2-4 62,-1 1-128,-1 0 63,1 0 1,0-1-1,0 1 1,0 0 0,-1 0-1,1-1 1,0 1-1,0 0 1,-1-1-1,1 1 1,-1 0-1,1-1 1,-1 1-1,1 0 1,-1-1 0,1 1-1,-1-1 1,0 1-1,1-1 1,-1 1-1,0-1 1,1 0-1,-2 1 1,-21 6 205,16-5-210,-30 8-86,13-4-8,0 1 1,-26 11-1,-119 44 160,165-60-62,-21 8-99,20-7-159,0-1 0,-1 0 0,1 0 1,-1 0-1,0-1 0,0 1 0,1-1 0,-8 0 0,6-1-2823,5 3 906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5:56.10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212 124 3072,'9'-30'3192,"-6"13"1148,-2 1 0,0-24 1,-1 39-4077,0 0 1,0 0-1,0 0 1,0 0-1,0 0 1,-1-1-1,1 1 1,0 0-1,-1 0 0,1 0 1,-1-1-1,-1-5 1987,-8 41-1217,-9 66-708,-9 34-66,11-57-72,-5 32 145,-45 133 0,50-182-122,13-43-127,-1 1 1,-12 27-1,16-42-63,0 0-1,0 0 1,0 1 0,1-1-1,-1 5 1,0-2 31,1-6-50,0 0 1,0 0-1,0 0 0,0 0 1,0 0-1,1 0 0,-1 0 0,0 0 1,0 1-1,0-1 0,0 0 0,0 0 1,0 0-1,0 0 0,1 0 1,-1 0-1,0 0 0,0 1 0,0-1 1,0 0-1,0 0 0,0 0 0,0 0 1,0 0-1,0 0 0,0 1 1,0-1-1,0 0 0,0 0 0,0 0 1,0 0-1,0 1 0,0-1 1,0 0-1,0 0 0,0 0 0,0 0 1,0 0-1,0 1 0,0-1 0,0 0 1,0 0-1,0 0 0,0 0 1,0 0-1,0 0 0,0 1 0,-1-1 1,-6 4-63,4-3 17,12 0 125,99 5 721,-31-1-662,-14-2-81,194 15-3,-242-17-558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2:31.73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25 1256 3712,'-5'10'462,"3"-8"-288,1 1 1,-1 0 0,1 0 0,0 0 0,0 0-1,-1 6 1,0-3-231,0-1 420,1 0-1,0-1 1,0 1 0,0 0 0,0 0 0,1 0-1,0 0 1,0 0 0,0 0 0,1-1 0,1 7-1,-1-7-130,1 0 0,-1-1 0,1 1 0,0 0 0,0-1 0,1 0 0,-1 1 0,5 4 0,-5-6-101,0-1 1,-1 1-1,1 0 0,0-1 1,0 0-1,0 1 0,0-1 1,1 0-1,-1 0 0,0 0 1,0 0-1,1 0 0,-1-1 1,1 1-1,-1-1 1,3 1-1,2-2 163,0 1 0,0-1 1,-1-1-1,1 1 0,0-1 1,-1-1-1,1 1 0,7-5 1,1-1 220,0-1 1,20-16 0,-9 2 112,-1-2 1,37-47 0,-41 46-343,9-11 279,-2 0 1,44-80-1,-56 85-350,-2 1 0,-1-2 0,-1 0 0,11-57-1,-20 74-129,4-21-121,18-55 0,-25 91 33,0 1 0,0 0 0,0 0 0,0 0 0,0-1 0,0 1 0,1 0 0,-1 0 0,0 0-1,0-1 1,0 1 0,0 0 0,0 0 0,1 0 0,-1 0 0,0 0 0,0 0 0,0-1 0,0 1 0,1 0 0,-1 0 0,0 0-1,0 0 1,1 0 0,-1 0 0,0 0 0,0 0 0,0 0 0,1 0 0,-1 0 0,0 0 0,0 0 0,0 0 0,1 0-1,-1 0 1,0 0 0,0 0 0,0 0 0,1 0 0,-1 0 0,0 0 0,0 0 0,0 1 0,1-1 0,-1 0 0,0 0 0,0 0-1,0 0 1,0 0 0,1 1 0,-1-1 0,0 0 0,0 0 0,0 0 0,0 0 0,0 1 0,0-1 0,0 0 0,9 14-68,3 11 36,-2 0 0,0 1 1,-2 0-1,-1 1 0,-1 0 0,3 34 0,1 165 378,-10-223-336,0 60 273,-11 89 1,10-145-144,0 0 0,0 0 0,-1 0 1,-4 9-1,5-15-104,1 1 1,-1-1-1,0 1 0,0-1 1,0 1-1,0-1 0,0 1 1,0-1-1,0 0 1,-1 0-1,1 1 0,0-1 1,-1 0-1,1 0 1,-1 0-1,1-1 0,-1 1 1,0 0-1,1-1 1,-4 2-1,4-2-31,0 0 1,0 0-1,0 0 1,-1 0 0,1 0-1,0 0 1,0 0-1,0-1 1,0 1-1,0 0 1,0-1-1,0 1 1,0-1-1,0 1 1,0-1-1,0 1 1,0-1-1,0 0 1,0 0-1,1 1 1,-1-1-1,0 0 1,-1-1-1,-2-3-2,-8-6 0,1-1-1,1-1 1,0 0-1,-13-21 1,7 7-24,-16-41 1,14 19-490,17 48 498,1 1 1,0 0 0,0-1-1,0 1 1,0 0 0,-1 0-1,1-1 1,0 1 0,0 0-1,0-1 1,0 1 0,0 0-1,0-1 1,0 1-1,0 0 1,0-1 0,0 1-1,0 0 1,0-1 0,0 1-1,0 0 1,0-1 0,1 1-1,-1 0 1,0-1 0,0 1-1,0 0 1,0 0 0,1-1-1,-1 1 1,0 0 0,0 0-1,0-1 1,1 1 0,-1 0-1,0 0 1,0 0 0,1-1-1,-1 1 1,0 0 0,1 0-1,-1 0 1,0 0 0,1 0-1,-1-1 1,0 1 0,1 0-1,-1 0 1,0 0 0,1 0-1,-1 0 1,0 0 0,1 0-1,-1 0 1,0 0 0,1 1-1,-1-1 1,20 8-477,121 88-86,-136-93 580,0 1 1,1-1-1,-1 0 1,1-1-1,-1 1 1,1-1-1,0 0 1,0 0-1,0-1 1,0 0-1,0 0 1,1 0-1,-1-1 1,0 0-1,0 0 1,0-1-1,0 0 1,1 0-1,-1 0 1,0 0-1,0-1 1,-1 0-1,1-1 1,0 1-1,5-4 1,15-12 103,0 0 0,33-33 0,-21 17 5,3-3 37,-2-1-1,-1-2 0,43-60 1,-67 79-112,0 0 1,-2-1 0,-1-1-1,0 0 1,8-28 0,23-118-117,-15 9 60,-12 65 79,-4 26-74,2-120-1,-15 147-59,2 39 12,-1 0-1,1-1 1,-1 1 0,0 0 0,0 0 0,0 0 0,0 0-1,-3-6 1,3 9 44,1 0-1,0 0 0,-1 0 1,1 0-1,0 0 1,0 0-1,-1 0 0,1 0 1,0 0-1,-1 0 0,1 0 1,0 0-1,0 0 1,-1 0-1,1 0 0,0 0 1,-1 0-1,1 0 0,0 0 1,0 0-1,-1 0 1,1 0-1,0 0 0,-1 1 1,1-1-1,0 0 0,0 0 1,0 0-1,-1 0 1,1 1-1,0-1 0,0 0 1,0 0-1,-1 1 1,1-1-1,0 0-4,-4 6-84,0-1-1,0 1 1,-6 11-1,-4 9 48,-7 6-9,2 1 0,1 1 0,-22 58 0,-43 163-128,65-189 267,-17 134 1,34-180-92,0-1-1,1 1 1,1-1 0,1 1 0,1-1 0,6 25 0,-6-32 52,1 0-1,0-1 1,1 0 0,0 0 0,1 0-1,0 0 1,1-1 0,0 0-1,0 0 1,1-1 0,10 9 0,-15-15-5,0 0 1,1-1 0,-1 0 0,1 0 0,-1 0-1,1 0 1,0-1 0,-1 1 0,1-1 0,0 0-1,0 0 1,0 0 0,0-1 0,0 1-1,0-1 1,0 0 0,0 0 0,0 0 0,0-1-1,0 1 1,0-1 0,0 0 0,0-1 0,6-2-1,6-3 63,0-1-1,-1-1 0,0 0 0,19-16 0,-27 19-93,12-8 54,0-2 1,-1 1 0,25-31-1,-24 23-103,-10 13 213,16-24 0,-26 35-341,-31 56-513,25-36 624,0-1-1,1 2 0,1-1 0,1 1 0,1-1 1,1 1-1,1 0 0,1 0 0,1 0 0,5 35 1,-5-53 98,0 0 0,0 0 0,1 0 0,-1 0 0,1 0 0,0 0 0,0-1 0,2 5 0,-3-7-12,-1-1 0,1 1 0,-1 0-1,1-1 1,0 1 0,-1 0 0,1-1 0,0 1 0,0-1 0,-1 1 0,1-1 0,0 1 0,0-1 0,0 0 0,-1 1 0,1-1 0,0 0 0,0 0 0,0 1 0,0-1 0,0 0 0,0 0 0,0 0 0,0 0 0,-1 0 0,1-1 0,0 1 0,0 0 0,0 0 0,0 0 0,0-1 0,0 1 0,-1 0 0,1-1 0,0 1 0,0-1-1,0 1 1,-1-1 0,1 1 0,0-1 0,-1 0 0,2-1 0,3-3 47,-1 0 0,1-1 0,-1 0 0,0 0 0,-1 0 0,6-13 1,14-43 300,-18 47-258,-1 2-45,-1 0 0,0-1 0,-1 1 0,0 0-1,-1-1 1,-1 1 0,-2-24 0,2 28-49,-2 1-1,1-1 1,-1 1 0,-1 0-1,1-1 1,-1 1 0,-1 1 0,1-1-1,-1 0 1,-1 1 0,1 0-1,-1 0 1,-8-8 0,11 13-54,0 0 0,0 0 0,0 1 0,0-1 0,0 1-1,0-1 1,0 1 0,-1 0 0,1 0 0,0 0 0,-1 0 0,1 0 0,-1 0 0,1 1 0,-1-1 0,-4 1 0,6 0 2,0 0 1,0 0-1,0 0 1,0 0 0,0 1-1,0-1 1,0 0-1,0 1 1,1-1-1,-1 1 1,0-1 0,0 1-1,0-1 1,1 1-1,-1 0 1,0-1 0,-1 2-1,2 0 9,-1-1 1,0 1-1,0-1 0,1 1 1,-1 0-1,0-1 0,1 1 0,0 0 1,-1-1-1,1 1 0,0 0 1,0 3-1,0-4 27,0 1-1,0 0 1,0 0-1,1-1 1,-1 1 0,1 0-1,-1-1 1,1 1 0,-1-1-1,1 1 1,0 0 0,0-1-1,0 0 1,0 1-1,0-1 1,0 1 0,2 0-1,0 1 3,-1-1 0,1 0 0,0 0 0,0-1 0,0 1 0,0-1 0,0 1 0,5 0 0,1 0 45,0 0-1,0 0 1,0-1 0,1 0 0,13-1 0,11-3 99,0-1-1,-1-2 1,0-1 0,0-2 0,37-15-1,-31 8-5,-1-2-1,0-1 1,59-42-1,-87 48-5,-8 11-55,-3 8 3,-10 27-43,2 1 0,2 0 0,1 0 0,-3 64 1,9-71-15,1-1 0,2 1 1,10 48-1,-3-50 147,-10-24-145,1 0 1,-1-1-1,0 1 0,1 0 0,-1 0 0,1 0 1,-1 0-1,1-1 0,-1 1 0,1 0 0,-1-1 1,1 1-1,0 0 0,-1-1 0,1 1 0,0-1 1,0 1-1,0-1 0,-1 0 0,1 1 0,0-1 1,0 0-1,0 1 0,0-1 0,0 0 0,1 0 1,0-2 32,1 0 0,-1 0 0,1-1 1,-1 0-1,0 1 0,0-1 1,0 0-1,3-6 0,6-16 211,16-47 0,-22 56-241,13-42-26,-11 34 0,1 0 0,0 1 0,15-27 0,2-7-149,-26 61 58,1 1 1,0 0-1,0-1 1,0 1-1,0 0 1,1-1-1,0 1 1,1 5-1,14 47-70,-11-39 74,-1-6 128,-1 0 0,2 0 0,0 0-1,10 18 1,-9-20-50,11 15 82,-16-24-63,0 0 0,0 0 0,0 0 0,0-1 1,0 1-1,1 0 0,-1 0 0,0-1 0,0 1 0,1-1 1,-1 1-1,0-1 0,0 1 0,1-1 0,-1 0 0,0 0 0,1 0 1,-1 0-1,3 0 0,-1 0 3,1-1-1,-1 0 1,1 0 0,-1-1 0,0 1-1,0-1 1,1 1 0,-1-1 0,0 0-1,0 0 1,4-5 0,5-4 95,13-17 0,-11 12 46,7-7-126,22-32 1,-35 44-44,-1 0 0,-1-1 0,0-1 0,0 1 0,4-16 1,-4 8-136,-5 20 133,0-1 0,-1 1 0,1 0 0,0-1 0,-1 1-1,1 0 1,0 0 0,-1-1 0,1 1 0,0 0 0,-1 0 0,1 0 0,0 0-1,0 0 1,-1 0 0,1 0 0,0 0 0,0 0 0,-1 0 0,1 0 0,0 1-1,0-1 1,7 1-85,26-2-188,-11 0 200,43 4 1,-34 2 29,60 1 0,-82-6 82,1-1-1,0 0 1,-1-1-1,1 0 1,-1 0 0,0-1-1,0 0 1,0-1-1,16-9 1,-20 10 38,0 0-1,-1-1 1,0 0 0,0 0-1,0-1 1,0 1 0,-1-1 0,0 0-1,5-7 1,-7 8-20,0 0 0,0 0 0,0-1 0,0 1 0,-1 0 0,0-1 0,0 1 0,0-1 0,0 0 0,-1 1 0,0-1 0,0 1 0,-1-9 0,0-1 9,1 9-59,0 0 0,-1 0 0,1 0 0,-1 1 0,0-1 0,0 0 0,-1 1 1,1-1-1,-1 1 0,0-1 0,0 1 0,-3-4 0,4 7-4,0 1-1,1-1 1,-1 1-1,1-1 1,-1 1-1,0-1 1,1 1-1,-1 0 1,0-1-1,1 1 1,-1 0-1,0-1 0,0 1 1,1 0-1,-1 0 1,0 0-1,0 0 1,1 0-1,-1 0 1,0 0-1,0 0 1,1 0-1,-1 0 1,0 0-1,0 0 1,0 1-1,-1 0-42,0 0-1,0 0 0,0 0 0,0 0 0,0 0 1,1 0-1,-1 1 0,-2 2 0,-5 7-28,0-1 0,1 1 0,1 1-1,-1 0 1,-5 15 0,2-1 78,-13 43 0,21-56 32,0 0 1,1 0-1,1 0 0,0 0 1,1 0-1,2 25 1,-1-29-19,0 0 0,1 0 1,0-1-1,1 1 0,0-1 0,0 1 1,0-1-1,1 0 0,1 0 1,9 13-1,-13-19 22,1 0 1,-1-1-1,1 1 1,0-1-1,-1 1 0,1-1 1,0 0-1,0 0 1,0 0-1,0 0 0,0 0 1,0 0-1,0-1 1,0 1-1,0 0 1,3-1-1,-2 0 14,1 0 0,0 0-1,-1 0 1,1 0 0,0-1 0,-1 0 0,1 0-1,-1 0 1,4-2 0,7-3 73,-1-2 1,1 0-1,20-17 1,-16 12-119,228-133 40,-239 142-43,1 0-1,-1 1 0,0 0 1,1 0-1,0 1 0,11-2 1,-16 4 5,0-1 0,-1 1 0,1 0 0,0 0 0,-1 1 0,1-1 0,-1 0 0,1 1 0,-1 0 0,1 0 0,-1-1 0,1 1 0,-1 1 0,0-1 0,1 0 0,-1 1 0,0-1 1,0 1-1,0-1 0,0 1 0,0 0 0,0 0 0,2 3 0,5 9 97,10 20 0,6 11 261,-6-16-197,-7-9-67,20 24-1,-28-39-69,0 0-1,1-1 1,-1 1-1,1-1 1,0 0 0,0-1-1,0 1 1,1-1-1,10 5 1,-10-7-8,-1 0 0,1 0 0,-1 0 0,1-1 0,-1 0 1,1 0-1,0-1 0,-1 1 0,1-1 0,-1 0 0,0-1 0,1 1 1,-1-1-1,0 0 0,0-1 0,9-4 0,5-4-881,-1-1 0,32-27 0,-16 12-596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2:39.43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280 143 3136,'-1'-10'376,"0"8"-289,1 0 1,0 0 0,0 0 0,0-1 0,0 1-1,0 0 1,0 0 0,1 0 0,-1-1 0,1 1-1,0-3 1,2-2-136,10-39 2671,-11 36-992,0 0 0,-1 1 0,1-12 0,-2 20-911,0 2-16,-1 19 443,-6 32 0,2-23-588,-11 87 796,-13 89 111,-89 435 726,108-586-2129,4-19 67,-1-1 0,-20 54 0,27-87-107,0-1 0,0 1 0,0 0 0,-1 0 0,1 0 0,0-1 0,-1 1 0,1 0 0,-1-1 0,1 1 0,-1 0 0,1-1 0,-1 1 0,1-1 0,-1 1 0,0 0 0,1-1 0,-1 0 0,0 1 0,1-1 0,-1 1 0,0-1 0,0 0 0,1 1 0,-1-1 0,0 0 0,0 0 0,1 0 0,-1 0 0,0 0 0,0 0 0,0 0 0,0 0 0,1 0 0,-1 0 0,0 0 0,0 0 0,0 0 0,1-1 0,-1 1 0,-1-1 0,0 0 10,-1-1 1,1 0-1,-1 0 0,1 0 0,0 0 1,0-1-1,0 1 0,0-1 1,0 1-1,0-1 0,-2-5 1,0-3-18,-1 0 1,2 0 0,0 0 0,0-1 0,1 0 0,1 1 0,0-1 0,0 0 0,1 0 0,1 0-1,2-15 1,0 7 43,1-1-1,1 1 1,1 0-1,1 1 1,17-36 0,-14 37-80,1 1 0,0 0 0,24-25 0,-26 31 71,2 1-1,-1 0 1,1 1-1,1 0 1,25-14 0,-34 21-48,1 0 0,0 1 0,0-1 0,-1 1 0,1 0 0,0 0 1,1 0-1,-1 0 0,0 1 0,0 0 0,0 0 0,0 0 1,6 1-1,-6 0-3,-1 0 1,0 0-1,0 0 1,0 0-1,0 1 1,0-1-1,0 1 1,0 0-1,-1 0 1,1 0-1,-1 0 1,1 0-1,-1 1 1,0-1-1,0 1 1,0 0-1,2 3 1,3 7 39,0 0-1,-2 0 1,0 1 0,0-1-1,-1 1 1,-1 0 0,0 1-1,1 19 1,-2-2 88,-2 0 0,-6 56 0,4-76-84,0 1 0,-1-1-1,0 1 1,-1-1 0,0 0 0,-1 0-1,-9 16 1,10-22-27,0 0 0,0 0-1,0-1 1,-1 1 0,0-1 0,0 0 0,0 0-1,-1-1 1,1 1 0,-1-1 0,0-1 0,0 1-1,-1-1 1,1 0 0,-8 2 0,-12 1 24,0-1 1,-1-2 0,1 0-1,-46-2 1,65-3-246,12-3 155,17-4 85,-18 7-59,19-6-135,30-8 0,13-3 42,54-37 106,-86 39 9,316-172 385,-345 186-384,-3 2 0,1 0 0,-1-1 0,0 1 0,0-1 0,0 1 0,0-1 0,2-2 0,-88 75-192,68-54 187,0 0 0,1 2-1,1-1 1,-14 24 0,26-39 3,1 0 1,0-1-1,-1 1 1,1 0 0,0 0-1,0 0 1,1 0-1,-1 0 1,1 0 0,-1 0-1,1 0 1,0 0-1,0 0 1,0 0 0,1 0-1,0 3 1,0-4 10,0 1-1,-1-1 1,2 0 0,-1 1-1,0-1 1,0 0-1,1 0 1,-1 0 0,1 0-1,0 0 1,-1 0 0,1-1-1,0 1 1,0 0 0,0-1-1,0 0 1,0 1 0,1-1-1,3 2 1,5 0 20,-1 0 0,1 0 0,-1-1 0,1 0-1,0-1 1,0 0 0,0-1 0,14-1 0,-8-1 57,0-1-1,0 0 1,0-1-1,25-9 1,-34 9-68,-1 1 0,1-1 0,-1 0 0,1 0 0,-1-1 0,0 0 0,-1 0 0,8-8 0,-10 9-12,0-1 1,-1 1-1,0 0 0,0-1 1,0 0-1,-1 0 0,0 0 1,0 0-1,0 0 0,0 0 1,-1 0-1,0-1 0,1-6 0,-1 2-10,-1 1-1,0-1 0,0 1 0,-1-1 1,-1 0-1,1 1 0,-7-17 0,7 22-11,0 1 0,0 0-1,0 0 1,-1 0-1,1 0 1,-1 0 0,0 0-1,0 0 1,0 1 0,-1-1-1,1 1 1,0-1-1,-1 1 1,0 0 0,1 0-1,-1 0 1,0 0 0,0 1-1,0-1 1,0 1-1,-1 0 1,1-1 0,0 2-1,0-1 1,-6-1-1,-1 2-5,0 1 0,-1 0 0,1 0 0,0 1-1,0 0 1,0 1 0,1 0 0,-1 0-1,1 1 1,-1 0 0,1 1 0,0 0 0,1 1-1,-1 0 1,1 0 0,1 0 0,-15 15 0,20-18 18,0-1 1,0 0-1,1 1 1,-1-1 0,0 1-1,1 0 1,0 0-1,0 0 1,-1-1 0,1 1-1,1 0 1,-1 0 0,0 0-1,1 0 1,0 0-1,0 1 1,0 3 0,0-5 6,1 0 0,-1 0 1,1 1-1,-1-1 1,1 0-1,0 0 0,0 0 1,0 0-1,0 0 0,1-1 1,-1 1-1,0 0 0,1 0 1,-1-1-1,1 1 1,0-1-1,0 0 0,-1 1 1,1-1-1,0 0 0,0 0 1,0 0-1,0 0 0,0 0 1,3 0-1,7 2 22,1 0 0,-1-1 0,1-1 0,0 0 1,0-1-1,0 0 0,-1-1 0,1-1 0,21-4 0,-19 2-10,1-1 1,-1 0-1,-1-2 1,1 1-1,-1-2 1,0 0-1,24-18 1,-1-5 25,42-46 0,-36 34-39,-7 7-78,73-68 205,-102 97-130,6-3-196,-12 14 103,-3 9 82,-45 131-39,-4 11 177,49-146-115,-13 54 19,13-55-18,1-1 1,1 1-1,0 0 1,0 0-1,0-1 0,2 10 1,-1-15 8,-1 1 1,1-1-1,0 1 0,0-1 1,0 0-1,0 1 0,1-1 1,-1 0-1,1 0 0,-1 0 1,1 0-1,0 0 0,-1 0 1,1-1-1,0 1 0,0-1 1,1 1-1,-1-1 0,0 0 1,0 0-1,1 1 0,-1-2 1,0 1-1,1 0 0,-1 0 1,6 0-1,0 0 38,0 0-1,0-1 1,0 0 0,0 0-1,0-1 1,0 0-1,11-3 1,0-1-27,0-2-1,-1 0 1,0-1-1,0-1 1,-1 0-1,0-1 1,-1-1-1,0-1 1,-1-1-1,28-28 1,-12 6-109,-1-2-1,-2-1 1,34-60-1,-33 57-60,-25 39 42,-3 8 29,-2 12 6,-4 34 54,1-1 0,5 61-1,0-97 80,1 0 0,0 0-1,1 0 1,1 0 0,0-1-1,9 20 1,-12-33-54,-1 1 0,1-1 0,0 0 0,-1 1 0,1-1 0,0 0-1,0 1 1,0-1 0,0 0 0,0 0 0,0 0 0,0 0 0,1 0 0,-1 0 0,0 0 0,1-1 0,-1 1 0,0 0 0,1-1 0,-1 1 0,1-1 0,-1 1 0,1-1 0,-1 0 0,1 1 0,-1-1 0,1 0-1,0 0 1,-1 0 0,1 0 0,-1 0 0,1-1 0,-1 1 0,1 0 0,-1-1 0,1 1 0,-1-1 0,1 0 0,1 0 0,1-2 10,1 1 0,-1-1 1,0 0-1,0-1 0,0 1 1,0-1-1,0 1 0,-1-1 1,1 0-1,2-5 0,22-45 82,-9 16-81,21-45-55,15-27-71,-44 91 84,-9 13-8,2 0-1,-1 0 1,1 0-1,0 1 0,0 0 1,0-1-1,1 1 1,0 1-1,0-1 0,0 1 1,6-4-1,-10 7 20,1 0-1,-1 1 1,0-1 0,1 1 0,-1-1-1,0 1 1,1 0 0,-1-1-1,1 1 1,-1 0 0,0 0-1,1 0 1,-1 0 0,1 0-1,-1 0 1,1 1 0,-1-1-1,0 0 1,1 1 0,-1-1-1,0 1 1,1-1 0,-1 1-1,0 0 1,0 0 0,1-1 0,-1 1-1,0 0 1,0 0 0,0 0-1,0 0 1,0 0 0,0 1-1,1 1 1,1 3-17,1 0 1,-1 0 0,0 1-1,0-1 1,3 14-1,1 16 79,-1-1 0,-2 1 0,-1 61 0,-8 26 356,5-123-411,0 1 1,0-1-1,0 0 0,0 0 0,0 0 0,0 0 1,0 1-1,0-1 0,0 0 0,0 0 1,0 0-1,0 0 0,0 1 0,0-1 0,0 0 1,0 0-1,1 0 0,-1 0 0,0 0 1,0 1-1,0-1 0,0 0 0,0 0 1,0 0-1,0 0 0,1 0 0,-1 0 0,0 0 1,0 1-1,0-1 0,0 0 0,0 0 1,1 0-1,-1 0 0,0 0 0,0 0 0,0 0 1,0 0-1,0 0 0,1 0 0,-1 0 1,0 0-1,0 0 0,0 0 0,0 0 1,1 0-1,-1 0 0,0 0 0,0 0 0,11-8 129,16-20-147,42-60 1,14-40-45,-13 20 5,-62 95 23,-4 7 7,-1 1 0,1-1 1,0 0-1,1 1 1,0 0-1,-1 0 1,1 0-1,10-7 0,-14 12 15,-1 0 0,1 0 0,-1-1 0,1 1 0,-1 0 0,1 0 0,-1 0 0,1 0 0,-1 0-1,1 0 1,-1 0 0,1-1 0,-1 2 0,1-1 0,-1 0 0,1 0 0,-1 0 0,1 0 0,-1 0 0,1 0-1,-1 0 1,1 1 0,-1-1 0,1 0 0,-1 0 0,1 1 0,-1-1 0,0 0 0,1 1 0,-1-1 0,0 0-1,1 1 1,-1-1 0,0 1 0,1-1 0,-1 1 0,0-1 0,0 0 0,1 1 0,-1 0 0,6 21-38,-6-18 34,4 25 22,-2 0 1,-2 0 0,-4 47 0,2-50 40,0 0 1,2 0-1,1 0 1,1 0 0,6 33-1,-8-58-42,1 0 0,-1 0 0,0 0 0,0 0 0,1 0 0,-1 0 0,0 1 0,1-1-1,-1 0 1,1 0 0,0 0 0,-1 0 0,1 0 0,0-1 0,-1 1 0,1 0-1,0 0 1,0 0 0,0-1 0,0 1 0,0 0 0,0-1 0,0 1 0,0-1 0,0 1-1,0-1 1,0 1 0,0-1 0,0 0 0,0 0 0,1 1 0,-1-1 0,0 0 0,0 0-1,0 0 1,0 0 0,1 0 0,1-1 0,2-1 14,-1 1 0,1-1-1,-1 0 1,1-1 0,-1 1 0,0-1 0,8-6-1,41-39 66,84-97-1,-10 9 7,-1 21-325,-50 47 252,-61 56 25,5-3-111,-20 14 59,1 1 0,-1-1 0,1 1-1,-1 0 1,0-1 0,1 1-1,-1-1 1,0 1 0,1 0-1,-1-1 1,0 1 0,0-1 0,1 1-1,-1-1 1,0 0 0,0 1-1,0-1 1,0 1 0,0-1-1,0 1 1,0-1 0,0 1 0,0-1-1,0 0 1,0 1 0,0-1-1,0 1 1,0-1 0,0 0-1,-1 1 4,1 0 0,0 0 0,0 0 0,0 0 0,0 0 0,0-1 0,0 1 0,0 0 0,0 0 0,0 0-1,-1 0 1,1 0 0,0 0 0,0 0 0,0 0 0,0 0 0,0 0 0,0 0 0,0 0 0,-1 0 0,1 0 0,0 0-1,0 0 1,0 0 0,0 0 0,0 0 0,0 0 0,0 0 0,-1 0 0,1 0 0,0 0 0,0 0 0,0 0-1,0 0 1,0 0 0,0 0 0,0 0 0,-1 0 0,1 0 0,0 1 0,0-1 0,0 0 0,0 0 0,0 0 0,0 0-1,-12 5-72,1 1 0,0 0 0,0 1 0,-16 12-1,-41 42-22,33-22 66,2 2 0,-41 67 0,55-78 36,-25 53 1,39-73-18,1 1 1,1-1 0,-1 1 0,2 0 0,-1 0 0,2 0 0,-1 0 0,1 0 0,1 14 0,1-22 21,-1 0 1,0 0-1,1 0 0,-1 0 1,1-1-1,0 1 1,0 0-1,0 0 1,0-1-1,1 1 0,-1-1 1,1 1-1,-1-1 1,1 0-1,0 1 1,0-1-1,0 0 0,0 0 1,0 0-1,1-1 1,-1 1-1,1 0 1,-1-1-1,1 1 0,-1-1 1,1 0-1,5 1 1,-2 0 9,0-2 1,0 1 0,0 0-1,-1-1 1,1 0-1,0-1 1,0 1 0,0-1-1,0 0 1,0-1 0,-1 1-1,1-1 1,5-3-1,-1 1 7,0-1 0,-1 0 0,0 0 0,0-1 0,0 0 0,-1-1 0,9-8 0,0-6-77,-1-1-1,-1 0 0,0-1 0,-2 0 0,-1-1 1,12-32-1,-5 3-272,-1-2 1,15-87-1,2-147-716,-25 2 917,-10 277 64,-1 1-1,0-1 0,-1 1 1,-4-17-1,6 25 50,-1 1 0,1-1-1,0 0 1,-1 0 0,1 0 0,0 0 0,-1 1 0,1-1 0,-1 0-1,0 0 1,1 1 0,-1-1 0,-1-1 0,2 2 5,0 0-1,-1 0 1,1 0 0,0 0-1,-1 0 1,1-1 0,0 1-1,-1 0 1,1 0 0,-1 0-1,1 0 1,0 0 0,-1 0-1,1 0 1,-1 0 0,1 0 0,0 1-1,-1-1 1,1 0 0,0 0-1,-1 0 1,0 1 0,-1 0-9,0 1 0,0 0 1,0-1-1,0 1 1,1 0-1,-1 0 1,1 0-1,-1 1 0,-1 2 1,-11 22 25,1 1 0,1 0 0,-11 41 1,-15 93 119,28-106-20,3-1 0,0 92 0,7-100-2,3 1-1,10 52 1,-9-78-25,1 0 0,1-1-1,0 1 1,2-1 0,1-1 0,21 37 0,-27-52-37,0 0 1,0-1 0,1 0-1,0 1 1,0-1 0,0 0 0,6 4-1,-8-7-44,0 0-1,0 0 1,1 1-1,-1-2 1,0 1-1,0 0 1,1 0 0,-1-1-1,0 1 1,1-1-1,-1 0 1,0 1-1,1-1 1,-1 0-1,1-1 1,-1 1 0,0 0-1,1-1 1,-1 1-1,4-2 1,2-1 19,-1-1-1,1 0 1,-1 0 0,1-1 0,11-10 0,34-35-28,-17 14-21,235-206 0,-247 222 96,-17 16-87,-1-1-1,-1 0 0,11-11 1,-16 16 13,0 0 0,0 0 0,-1 0 0,1 0 1,0 0-1,0 0 0,0 0 0,0 0 0,0 0 1,0 0-1,-1 0 0,1 0 0,0 0 0,0 0 0,0 0 1,0 0-1,0 0 0,0 0 0,0 0 0,-1 0 0,1 0 1,0 0-1,0 0 0,0-1 0,0 1 0,0 0 0,0 0 1,0 0-1,0 0 0,0 0 0,0 0 0,-1 0 0,1-1 1,0 1-1,0 0 0,0 0 0,0 0 0,0 0 0,0 0 1,0 0-1,0-1 0,0 1 0,0 0 0,0 0 1,0 0-1,0 0 0,0 0 0,0-1 0,0 1 0,1 0 1,-20 10-122,3 1 104,1 2 1,1-1 0,1 2-1,0 0 1,-16 22-1,-50 84 32,9 13 41,60-108 58,1-1-1,1 1 1,-8 45-1,15-64-41,0-1-1,1 0 0,-1 0 1,1 1-1,2 8 0,-2-13-56,0 0 0,0 0 0,0 0 0,1 0 0,-1 0 0,0 0 0,1 0 0,-1 0 0,0 0 0,1-1 0,0 1 0,-1 0 0,1 0 0,-1 0 0,1-1 0,0 1 0,-1 0 0,1-1 0,0 1 0,0 0 0,0-1 0,-1 1 0,1-1 0,0 0 0,0 1 0,0-1 0,0 1 0,0-1 0,0 0 0,0 0 0,0 0 0,0 0 0,0 0 0,0 0 0,0 0-1,0 0 1,0 0 0,1 0 0,3-2 0,1 1-1,-1-1 1,0 0-1,1 0 0,-1 0 1,0-1-1,-1 0 0,1 0 1,0 0-1,-1 0 0,0-1 1,0 0-1,6-6 1,0-3 6,0 1 0,-1-2 0,11-18 0,2-9-83,-2-1 1,-1 0-1,-2-1 1,-2-1-1,-2-1 1,9-58-1,-21 96 27,-1 6 33,1 1 1,-1-1-1,0 1 1,0-1-1,0 0 1,0 1-1,0-1 1,1 1-1,-1-1 1,0 0 0,-1 1-1,1-1 1,0 1-1,0-1 1,0 0-1,0 1 1,0-1-1,-1 1 1,1-1-1,0 1 1,0-1-1,-1 0 1,0 0-1,1 1 4,0 0-1,0 0 1,0 0 0,0 0-1,0 0 1,-1 0-1,1 0 1,0 0-1,0-1 1,0 1-1,0 0 1,0 0-1,-1 0 1,1 0-1,0 0 1,0 0-1,0 0 1,0 0-1,-1 0 1,1 0-1,0 0 1,0 0-1,0 1 1,0-1-1,0 0 1,-1 0-1,1 0 1,0 0 0,0 0-1,0 0 1,0 0-1,0 0 1,-1 0-1,1 0 1,0 1-1,0-1 1,0 0-1,0 0 1,0 0-1,0 0 1,0 0-1,0 1 1,-5 3-41,1 1 1,1 0-1,-1 0 1,1 0-1,0 1 1,0-1-1,0 1 1,-2 9 0,-1 5 43,-6 28 1,7-25 46,1 0 0,2 1 0,0 0 0,2 28-1,0-43 10,2-1 0,-1 1 0,1-1 0,0 1 0,1-1 0,5 12 0,-6-15-11,1 0 0,-1-1 0,1 1 0,1-1 0,-1 0 0,1 0 0,-1 0 0,1-1 0,0 1-1,0-1 1,8 5 0,-7-5-25,0-1 0,1 0-1,-1 0 1,0-1-1,1 1 1,-1-1 0,1 0-1,-1-1 1,1 0-1,0 1 1,-1-2-1,1 1 1,0-1 0,-1 1-1,1-2 1,-1 1-1,0 0 1,10-5 0,-6 2-10,-1 0 0,1 0 0,-1-1 0,0 0-1,0-1 1,-1 0 0,1 0 0,-1 0 0,-1-1 0,10-11 0,-8 6 16,-1 0-1,-1 0 1,1-1-1,6-23 1,14-58 66,-24 83-95,12-74-31,-10 56-78,7-30-1,-12 58 100,1 0-1,-1 0 1,0 0-1,1 1 0,-1-1 1,1 0-1,-1 0 1,1 1-1,-1-1 1,1 0-1,-1 0 0,1 1 1,0-1-1,-1 1 1,1-1-1,0 1 1,-1-1-1,1 1 0,0-1 1,0 1-1,0 0 1,1-1-1,0 1 3,-1-1-1,1 1 1,0 0 0,0 0 0,0 0-1,0 0 1,0 0 0,-1 0 0,1 1-1,3 0 1,-2 0 5,0 0 0,-1 0 1,1 0-1,0 0 0,-1 1 0,0-1 0,1 1 0,-1 0 0,0-1 0,0 1 0,0 0 1,0 0-1,0 0 0,0 1 0,0-1 0,1 4 0,0 2-13,0 1 0,-1 0 0,0 0 0,1 16 0,0 42 34,-2-31 47,10 132-47,-10-159 23,0 0 0,5 16 0,-6-22-11,1 0-1,0 0 0,0-1 0,1 1 0,-1-1 0,2 3 1,-2-4-16,0 0 0,-1 0 1,1-1-1,-1 1 0,1-1 1,0 1-1,-1 0 1,1-1-1,0 1 0,0-1 1,0 0-1,-1 1 0,1-1 1,0 0-1,0 1 1,0-1-1,0 0 0,-1 0 1,3 0-1,0 0 13,0 0-1,-1-1 0,1 1 1,0-1-1,0 0 1,0 0-1,-1 0 1,1 0-1,4-4 1,22-16 82,-24 18-96,7-8 32,0 0 0,0-1 0,10-13 0,-10 10-2,104-126-85,-19 22-109,-96 118 156,17-18-109,-8 14-18,-10 5 119,1 0 0,-1 0 1,0 0-1,0 0 0,1 0 0,-1 0 1,0 0-1,1 0 0,-1 0 0,0 0 1,0 0-1,1 0 0,-1 1 0,0-1 1,0 0-1,1 0 0,-1 0 0,0 0 1,0 1-1,1-1 0,-1 0 0,0 0 1,0 0-1,0 1 0,0-1 0,1 0 1,-1 0-1,0 1 0,0-1 1,0 0-1,0 1 0,1 5-25,0-1 0,0 1 0,-1 0 0,0 0 0,0 0 0,-1-1 0,-1 9 0,-7 51 109,1-16 90,-1 70-1,9-113-149,1 0 0,-1 1 0,1-1 1,0 0-1,1 0 0,0 0 0,2 8 0,-3-13-1,-1 0 1,1 1-1,0-1 0,-1 1 1,1-1-1,0 0 0,0 1 1,0-1-1,0 0 0,0 0 1,0 0-1,0 0 0,1 0 1,-1 0-1,0 0 0,0 0 1,1 0-1,-1 0 0,1-1 1,-1 1-1,1-1 0,-1 1 1,1-1-1,-1 1 0,1-1 1,-1 0-1,1 0 0,-1 0 1,1 0-1,0 0 0,-1 0 1,1 0-1,-1-1 0,3 1 1,0-2-2,1 0 1,-1 0-1,0-1 0,1 1 1,-1-1-1,0 0 1,-1 0-1,1 0 1,0-1-1,-1 1 1,0-1-1,4-4 0,5-10-7,16-28-1,-20 32 12,6-15 11,-1 0 0,13-42 0,-23 62-56,0 0 0,1 1 0,0-1 0,0 1 0,10-15 0,-14 22 22,0 1 0,0 0 0,0 0 1,0 0-1,1 0 0,-1 0 0,0 0 0,0-1 0,0 1 0,0 0 0,0 0 0,0 0 0,0 0 0,0 0 0,0 0 0,1 0 0,-1 0 0,0-1 0,0 1 0,0 0 0,0 0 0,0 0 0,0 0 0,1 0 0,-1 0 0,0 0 0,0 0 0,0 0 0,0 0 0,0 0 1,1 0-1,-1 0 0,0 0 0,0 0 0,0 0 0,0 0 0,0 0 0,1 0 0,-1 0 0,0 0 0,0 0 0,0 0 0,0 0 0,0 1 0,3 7-105,-4 18-59,1-20 154,-6 61-27,-2 0 0,-22 86 0,-50 125-47,56-208 88,-3 0-1,-4-2 0,-49 84 1,-13-6 158,65-106-19,-49 54 0,71-87-112,-1 0-1,0 0 0,-1-1 0,1 0 1,-10 5-1,15-10-44,0 0 1,0 0 0,0 0-1,0 0 1,0 0 0,0 0-1,0-1 1,-1 1 0,1-1-1,0 1 1,-1-1-1,1 0 1,0 0 0,0 0-1,-1 0 1,1-1 0,0 1-1,-1 0 1,1-1 0,0 0-1,0 0 1,0 1 0,0-1-1,-1 0 1,1-1-1,-2-1 1,0 0-35,0-1 0,0 0 0,1-1 0,0 1 0,0 0 0,0-1 0,-4-8 0,-13-36-201,14 29 211,1 1-1,1-1 0,1 0 1,-2-38-1,3 35 42,0-21 180,2 0 0,1 1 1,3-1-1,17-83 0,-18 119-135,-1 0-1,1 1 1,0 0-1,0 0 0,1 0 1,0 0-1,1 0 0,-1 1 1,1 0-1,0 0 1,7-6-1,-3 5-13,0 0 0,0 0 0,0 1 0,1 0 0,-1 1-1,20-8 1,7 1-4,0 2 0,42-6 0,-21 5 0,25-7-176,66-14-461,-52 4-7119,-71 22 4432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2:42.37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18 1134 3648,'-17'6'8666,"18"-11"-6751,6 2-1108,-5 2-652,0 0 0,-1 1 1,1-1-1,-1 0 0,1 0 1,-1 0-1,1-1 1,-1 1-1,0 0 0,1 0 1,-1-1-1,1-1 0,13-21 1103,18-38-1,2-5-673,-5 20-300,2 1 1,49-53-1,28-23-1,-88 97-197,0-1 0,-2 0 1,-1-1-1,-1-2 0,19-40 0,-19 26 41,-1 0-1,-2 0 0,-1-1 0,-3-1 0,6-56 1,-15 90-41,-1 0 0,0-1 0,-2-16 0,2 24-63,-1 0 0,0 0 1,0 0-1,0 0 0,-1 0 1,1 0-1,-1 1 0,0-1 1,0 0-1,0 1 0,-5-7 1,5 9-29,0-1 1,1 1-1,-1 0 1,0 0-1,0-1 0,1 1 1,-1 1-1,0-1 1,0 0-1,0 0 1,0 1-1,0-1 1,0 1-1,0-1 1,-1 1-1,1 0 1,0 0-1,0 0 1,0 0-1,0 1 0,0-1 1,-3 1-1,-1 1 7,0 0 0,0 0 0,0 0 0,1 1 0,-1 0 0,-4 3 0,1 1 21,0 0-1,0 0 1,1 1 0,0 0-1,1 1 1,0-1 0,-8 13-1,-5 12 134,1 0 0,-27 67-1,29-61-51,-5 16 218,3 0 0,2 1 0,2 1 0,3 0 0,3 1 0,2 0 0,0 84 0,8-111-177,0 0 0,7 31 0,-6-50-30,1 1 1,0-1 0,1 0-1,0 0 1,1-1 0,0 1-1,12 19 1,-14-27-78,1 0 0,-1-1-1,0 1 1,1-1 0,0 0 0,0 0 0,-1 0 0,2-1 0,-1 1-1,0-1 1,1 0 0,-1 0 0,1 0 0,-1-1 0,1 0 0,0 0-1,0 0 1,-1 0 0,1-1 0,0 1 0,0-1 0,0-1 0,0 1-1,5-2 1,3 0 13,0-1-1,-1 0 0,1-1 1,-1-1-1,1 0 0,-1-1 1,17-11-1,-8 3-10,0-1 0,-1-1 0,29-32 0,45-63-33,-24 28-110,-65 76 115,4-3-18,-1 0 1,2 1-1,-1 0 1,1 0-1,19-12 1,-26 19-17,0 1 1,1-1-1,-1 1 1,0 0-1,0 0 0,1 0 1,-1 1-1,1-1 1,-1 1-1,0 0 1,1 0-1,-1 0 1,1 0-1,-1 0 1,1 1-1,-1 0 0,0-1 1,1 1-1,-1 1 1,0-1-1,6 4 1,-3-1 21,1 0 1,-1 1-1,-1-1 1,1 1-1,-1 1 1,0-1-1,0 1 1,-1 0-1,5 7 0,-6-8 21,0-1 0,-1 1 0,1 0 0,-1 0 0,0 0 0,0 1 0,-1-1 0,1 0 0,-1 1 0,-1-1 0,1 1 0,-1-1 0,0 1 0,-1 9 0,1-14-10,0 0 0,0-1 1,0 1-1,0 0 0,0 0 0,-1 0 0,1 0 0,0 0 0,-1-1 1,1 1-1,-1 0 0,1 0 0,-1 0 0,1-1 0,-1 1 0,0 0 0,1-1 1,-1 1-1,0-1 0,1 1 0,-1 0 0,-1 0 0,0-1 4,1 1 0,-1-1-1,1 0 1,-1 0 0,1 1-1,-1-1 1,0 0 0,1 0-1,-1-1 1,1 1 0,-1 0-1,-2-1 1,-5-2 21,-1 0 1,1-1-1,-14-8 1,12 6-59,3 2 89,-3-2-81,0 1 0,-1 0 0,-12-3 0,21 7-6,-1 0 0,0 1 1,1-1-1,-1 1 1,0 0-1,0 0 1,1 0-1,-1 0 0,0 1 1,0-1-1,1 1 1,-1 0-1,0 0 1,-5 3-1,0 1 2,1 0-1,0 0 1,1 1-1,-1 0 1,1 0-1,0 0 1,1 1-1,0 0 1,0 1-1,0-1 1,1 1-1,0 1 1,1-1-1,-1 0 1,2 1-1,-4 11 1,3-9 25,2 0 1,-1 0-1,1 0 1,1 0 0,0 0-1,1 1 1,0-1-1,0 0 1,2 1 0,-1-1-1,1 0 1,1 0 0,5 15-1,-6-21 27,0 0-1,0-1 1,1 1-1,-1-1 1,1 0-1,0 0 1,0 0-1,1 0 1,5 4-1,-8-6-22,1-1 0,0 0-1,0 1 1,0-1 0,0 0 0,0 0-1,0 0 1,0 0 0,0 0-1,1-1 1,-1 1 0,0-1-1,0 1 1,1-1 0,-1 0 0,0 0-1,0 0 1,1 0 0,-1 0-1,0-1 1,1 1 0,3-2-1,-3 0 5,1 1 0,-1-1 0,0 0 0,0 0 0,0 0 0,0-1 0,0 1 0,0-1 0,0 0 0,-1 0 0,1 0 0,2-5 0,3-5 58,12-27 1,48-157-50,-64 184-22,0 1-51,-1 1 0,-1-1 0,0 0 0,1-18 0,-4 29-17,0 6-5,-3 10-11,3 2 78,1 1 0,0 0 0,1-1 0,1 1 0,1-1 0,7 27 0,-8-36 3,0 0 0,1 1 0,1-1-1,-1-1 1,1 1 0,1-1 0,-1 1-1,1-1 1,0 0 0,1-1 0,0 1-1,0-1 1,0 0 0,1-1 0,11 9-1,-13-12 32,-1 0-1,1 0 0,-1-1 0,1 1 1,0-1-1,-1 0 0,1 0 0,0-1 1,0 1-1,0-1 0,-1 0 0,11-1 1,-7-1 10,1 0 1,0 0-1,-1-1 1,0 0 0,16-8-1,-9 2-24,0-1 0,-1 0-1,0-1 1,-1 0 0,0-1-1,-1 0 1,13-18 0,66-104 21,-67 96-29,76-126-456,-99 170 164,-3 11 253,-9 50 29,-4 130-1,13-152 14,-1 36 58,3-71-28,1 1 0,0 0 0,1-1 0,0 0-1,5 13 1,-7-21-33,0-1 0,1 0 0,-1 0 0,1 1-1,-1-1 1,1 0 0,0 0 0,0 0 0,-1 0-1,1 0 1,0 0 0,0 0 0,0 0-1,0 0 1,0 0 0,0 0 0,0-1 0,0 1-1,2 0 1,-2 0 1,1-1-1,-1 0 0,0 0 1,0 0-1,0 0 0,1 0 1,-1 0-1,0 0 1,0 0-1,0-1 0,1 1 1,-1 0-1,0-1 0,0 1 1,0-1-1,2-1 0,2-1 9,0 0-1,-1-1 0,1 0 0,-1 0 0,0-1 0,6-7 0,5-10-5,-1 0-1,11-25 1,-3 5-11,2-3 6,-8 13-49,2 0 0,32-42 0,-39 59 34,-9 11-11,0 1 1,0-1-1,1 1 0,0 0 0,0-1 0,0 1 0,0 1 0,0-1 0,5-3 0,-8 6 18,0 0-1,1 0 0,-1 0 0,0-1 0,0 1 0,0 0 0,1 0 1,-1 0-1,0 0 0,0 0 0,1 0 0,-1 0 0,0 0 0,0 0 1,1 0-1,-1 0 0,0 0 0,0 0 0,1 0 0,-1 0 0,0 0 1,0 0-1,1 0 0,-1 0 0,0 1 0,0-1 0,0 0 0,1 0 0,-1 0 1,0 0-1,0 0 0,0 1 0,1-1 0,-1 0 0,0 0 0,0 0 1,0 1-1,0-1 0,0 0 0,1 0 0,-1 0 0,0 1 0,0-1 1,2 15-31,-2-10 21,0 8-19,0 1 1,-1-1-1,-5 25 1,2-20-3,-57 268-18,21-113 17,22-91 133,-104 412 452,120-487-478,-1 0-1,0 0 1,0 0 0,-8 12-1,10-18-70,1 0 0,-1 1 0,0-1 0,0 0 0,0 0 0,0 0 0,0 0 0,0 0 0,-2 1 0,2-2-8,1 0 0,-1 0-1,1 0 1,-1 0 0,1 0-1,-1 0 1,1 0 0,-1 0 0,1 0-1,-1 0 1,1 0 0,-1 0 0,1 0-1,-1 0 1,1-1 0,-1 1 0,1 0-1,-1 0 1,1-1 0,-1 1 0,1 0-1,0 0 1,-1-1 0,1 1 0,0-1-1,-1 1 1,1 0 0,0-1 0,-1 1-1,1-1 1,0 1 0,0-1 0,-1 1-1,1-1 1,0 1 0,0-1 0,0 1-1,0-1 1,-2-4-37,0-1 1,0 1-1,1-1 0,0 1 1,0-1-1,1-10 0,-4-32-161,3-1 0,10-89-1,0 80 27,2-1 1,22-69-1,-29 119 157,-1 1-1,1 0 1,1 0 0,-1 0 0,2 0 0,-1 1-1,1-1 1,0 1 0,0 1 0,1-1-1,0 1 1,0 0 0,0 1 0,16-9 0,3 1 7,0 2 1,1 1-1,39-10 1,-4 1 11,-41 12 34,68-25 154,-74 26-126,-1-2 1,1 1-1,25-20 0,-24 13-4,-1-1 0,0 0 1,-1-1-1,-1-1 0,0 0 0,-1-1 0,-1 0 0,11-24 1,3-14 263,27-92 1,-51 146-303,9-35 297,-10 35-320,1-1 0,-1 0 0,0 0 0,0 1 0,0-1 0,0 0 0,0 0-1,0 1 1,-1-1 0,-1-4 0,2 7 4,0-1-1,-1 0 1,1 1-1,0-1 1,-1 1 0,1-1-1,-1 1 1,1-1-1,-1 1 1,1-1-1,-1 1 1,1-1 0,-1 1-1,0 0 1,1-1-1,-1 1 1,1 0 0,-1-1-1,0 1 1,1 0-1,-1 0 1,0 0 0,1 0-1,-1 0 1,0 0-1,0 0 1,1 0-1,-1 0 1,0 0 0,1 0-1,-1 0 1,0 0-1,1 0 1,-1 1 0,0-1-1,0 1 1,-2 0-11,-1 0 1,1 1-1,0 0 0,1-1 1,-1 1-1,-3 3 1,-1 2-16,1-1 0,1 1-1,0 0 1,0 0 0,0 0 0,-6 15 0,-18 49 31,27-66 6,-8 24 30,2 0 1,0 1-1,2-1 0,1 1 1,2 0-1,0 49 0,4-71 3,0 1 0,0-1-1,1 1 1,0-1-1,0 0 1,1 0-1,6 12 1,-8-17-29,0-1 0,1 1 0,0-1-1,-1 0 1,1 0 0,0 1 0,0-1 0,0 0 0,0-1 0,1 1-1,2 2 1,-3-3-5,0-1-1,0 1 1,-1 0-1,1-1 0,0 1 1,0-1-1,0 0 1,0 0-1,0 0 0,0 0 1,0 0-1,0 0 1,-1 0-1,1 0 0,0-1 1,0 1-1,0-1 1,3-1-1,3-1 23,-1-1 0,1-1 0,0 0 1,-1 0-1,9-7 0,30-33 16,-37 36-41,29-31 6,2-1-2,57-47 0,-94 86-10,104-79 91,-83 64-70,0 2 0,43-20 1,-61 32-36,-1 1-13,0-1-1,1 1 1,-1 0 0,12-1 0,-15 2 22,-1 1 1,0 0-1,1 0 0,-1 0 1,1 0-1,-1 1 0,0-1 0,1 0 1,-1 0-1,0 1 0,1-1 1,-1 1-1,0-1 0,0 1 1,1 0-1,-1 0 0,0-1 0,0 1 1,0 0-1,0 0 0,0 0 1,0 0-1,0 0 0,0 0 0,1 3 1,1 2 20,1 2 1,-1-1 0,-1 0-1,1 0 1,-1 1 0,-1 0-1,1-1 1,-1 10 0,1 67 343,-2-56-156,0-12-112,-1 14 142,7 54 0,-4-74-222,0-1 0,0 1 1,1-1-1,0 0 0,1 0 1,0 0-1,0 0 0,1-1 1,10 15-1,-13-20-12,0-1 0,0 0 0,1 0 0,-1 0 0,1 0 0,-1 0 0,1 0 0,0-1 0,0 1 0,-1-1 0,1 0 0,0 0 0,0 0 0,0 0 0,1 0 0,-1-1 0,0 1 0,0-1 0,0 0 0,0 0 0,4 0 0,-1-1 0,1 0 0,-1 0 0,1-1 0,-1 0 0,0 0 0,0-1 0,0 1 0,0-1 0,10-7 0,11-11-741,0-2-1,-2-2 1,40-46 0,-16 10-1030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2:46.66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264 1006 1824,'1'-2'393,"-1"1"-1,0-1 1,1 0-1,0 0 1,-1 0-1,1 1 1,0-1 0,1-2-1,6-13 3102,-8 16-3345,0 1-1,0-1 0,0 0 1,0 1-1,0-1 0,0 0 1,0 1-1,0-1 0,0 1 1,-1-1-1,1 0 0,0 1 1,0-1-1,0 1 0,-1-1 1,1 0-1,0 1 0,-1-1 1,1 1-1,-1-1 0,1 1 1,0-1-1,-1 1 0,0-1 1,-1-1 81,-1 0 0,1 0 1,-1 1-1,1-1 0,-1 1 1,0 0-1,1-1 1,-1 1-1,0 1 0,0-1 1,0 0-1,0 1 0,0-1 1,0 1-1,-3 0 1,2 0-86,-1 1 0,1-1 1,0 1-1,0 0 1,0 1-1,-1-1 0,1 1 1,1 0-1,-7 3 1,0 2 62,0 0 0,0 1 0,1 0 0,0 1 0,0 0 1,-10 14-1,4-2 133,1 1 0,1 1 1,1 0-1,1 0 0,1 1 1,-13 49-1,22-67-269,0 0 0,0 0 0,0 0 0,1 1 0,0-1 0,0 0 1,1 0-1,0 1 0,0-1 0,0 0 0,4 10 0,-4-13-35,0 1 1,1-1 0,-1 0-1,1 0 1,0 0-1,0 0 1,0 0-1,1 0 1,-1-1-1,0 1 1,1-1-1,0 1 1,0-1-1,-1 0 1,1 0-1,0 0 1,1-1 0,-1 1-1,0-1 1,0 0-1,6 2 1,-5-3 2,-1 1 1,1-1-1,0 0 1,-1 0 0,1-1-1,0 1 1,-1-1 0,1 0-1,-1 0 1,1 0-1,-1 0 1,1-1 0,3-1-1,1-2 45,1 0-1,-1-1 1,12-10-1,-10 6 30,0 0-1,-1 0 0,0-1 1,11-19-1,25-51 105,-44 79-213,9-19 41,-1 1-1,12-42 1,-18 51-31,-1 0 0,0 0 0,-1 0-1,0 0 1,0 0 0,-1-1 0,-3-18 0,3 28-19,-1 0 0,1 0 0,-1-1 0,1 1 0,-1 0 0,0 0 1,0 0-1,0 0 0,-1 0 0,-1-2 0,3 3 4,0 1 0,-1 0 0,1-1 0,0 1 0,-1 0 0,1 0 0,-1-1 0,1 1 0,0 0 0,-1 0-1,1-1 1,-1 1 0,1 0 0,-1 0 0,1 0 0,-1 0 0,1 0 0,-1 0 0,1 0 0,-2 0 0,2 0-3,-1 1 0,0-1 1,0 0-1,0 1 0,0-1 0,0 1 0,1-1 1,-1 1-1,0 0 0,1-1 0,-1 1 1,0 0-1,1-1 0,-2 2 0,-2 4 12,1 1 0,-1-1 0,1 1 0,0-1 0,1 1 0,0 0 0,-2 8 0,1-5-6,-47 221 28,29-121-25,-30 224 468,-24 103 343,71-421-723,-8 26 119,11-40-163,0 1 0,0-1 0,0 1 1,0-1-1,-1 0 0,1 0 0,-1 1 1,1-1-1,-1 0 0,0-1 0,0 1 1,-2 2-1,3-4-47,1 1 0,0-1 0,0 0 0,0 0 0,0 0 0,-1 0 0,1 0 0,0 0 0,0 0 1,0 0-1,-1 0 0,1 0 0,0 0 0,0 0 0,0 0 0,-1 0 0,1 0 0,0 0 0,0 0 0,0 0 0,-1 0 0,1 0 1,0 0-1,0 0 0,0 0 0,-1 0 0,1 0 0,0 0 0,0 0 0,0-1 0,0 1 0,-1 0 0,1 0 0,0 0 0,0 0 0,0 0 1,0-1-1,0 1 0,0 0 0,0 0 0,-1 0 0,1-1 0,0 1 0,0 0 0,-2-11-19,3 4-53,0-1 0,0 1 0,3-10 0,2-9-39,39-165-312,-35 160 373,1 1 0,2 0 0,0 1 0,23-34 0,-17 37 30,0 1 0,2 0 0,1 2 0,1 0 0,43-32 0,-15 13 2,57-59 0,-86 77 87,-1-1 0,-1-1 1,-1 0-1,23-44 0,-37 60-43,43-90 27,-43 88-14,-1 0 1,-1-1 0,1 1 0,-2 0-1,0-1 1,1-18 0,-3 29-43,0 0 0,0 0 1,0 0-1,0 0 0,0 0 0,0 0 0,-1 1 1,1-1-1,-1 0 0,1 0 0,-1 0 1,0 0-1,1 1 0,-1-1 0,0 0 1,0 1-1,-1-1 0,1 1 0,0-1 0,0 1 1,-1-1-1,-2-1 0,0 2-53,3 1-70,21 10 11,-14-7 113,1 0 0,-1 1 0,0 0 0,-1 0 0,1 1 0,-1-1 0,1 1 0,-2 0 0,1 1 0,0-1 0,-1 1 0,0 0 0,0 0 0,-1 0 0,0 1 0,0-1 0,0 1 0,-1 0 0,0 0 0,0-1 0,1 12 0,3 35 174,-5-38-115,0 0 0,1 0 1,1-1-1,0 1 0,1 0 1,9 19-1,-13-33-42,1 1 0,0 0 0,0-1 0,0 1 0,0-1 0,0 1 0,1-1 0,-1 0 1,0 1-1,1-1 0,-1 0 0,1 0 0,-1 0 0,1 0 0,1 1 0,-1-1-5,1-1 0,-1 1 0,0-1 0,0 0 0,0 0 0,1 0 0,-1 0 0,0 0 0,0-1 0,0 1 0,0-1 0,4 0 0,2-2-4,0 0-1,-1-1 0,1 1 0,-1-2 1,0 1-1,9-7 0,38-37 7,-41 36-13,154-156 169,-175 174-278,-7 10 80,0 7-36,-16 33-1,17-30 47,6-8 37,0 0 0,1 0 0,-7 36 0,13-51-12,0 0 0,0 1 0,1-1 0,0 1 0,-1-1 0,1 1 0,1-1-1,-1 1 1,0-1 0,1 1 0,0-1 0,0 1 0,0-1 0,0 0-1,0 1 1,3 3 0,-3-5 10,1 1 1,0-1-1,0 0 0,0 0 1,0 0-1,0 0 0,1 0 0,-1 0 1,1-1-1,-1 1 0,1-1 0,-1 0 1,1 1-1,0-1 0,0-1 0,-1 1 1,1 0-1,0-1 0,0 1 1,3-1-1,-1 1-1,0-1-1,1 0 1,-1-1 0,0 1-1,0-1 1,0 0 0,0 0 0,0-1-1,0 1 1,0-1 0,0 0-1,7-5 1,-6 3 7,0 0-1,0-1 1,0 0-1,-1 0 0,1-1 1,-1 1-1,-1-1 1,5-7-1,-1 0-8,0-1-1,-1 0 1,-1-1-1,-1 1 0,0-1 1,0-1-1,3-27 1,-5 24-1,-1 0 0,-1-1 0,-3-32 0,1 45-35,0 0 0,0 0 0,0 0-1,-1 0 1,0 0 0,-1 1 0,1-1 0,-1 1 0,-1 0-1,1 0 1,-1 0 0,0 0 0,-7-7 0,9 10 5,-1 1 0,0 0 1,1 0-1,-1 1 0,0-1 0,0 1 1,0-1-1,0 1 0,0 0 0,0 0 1,0 0-1,-1 1 0,1-1 0,0 1 1,0-1-1,-1 1 0,1 0 0,0 1 1,0-1-1,-6 1 0,3 1-6,-1 0 0,0 0 0,1 0 0,0 0 0,-1 1 1,1 0-1,0 1 0,-9 6 0,8-4 11,0 1 0,0-1 0,1 1-1,0 1 1,0-1 0,0 1 0,1 0 0,1 0 0,-8 17 0,9-17 2,0-1 1,1 0-1,0 1 0,1-1 0,-1 1 1,1 0-1,1-1 0,0 1 1,0 0-1,0-1 0,1 1 1,2 12-1,-1-15 21,0 0 1,0-1-1,0 0 1,0 1 0,0-1-1,1 0 1,0 0-1,0 0 1,0-1-1,0 1 1,1-1-1,-1 0 1,1 0-1,0 0 1,0 0-1,0 0 1,0-1 0,1 0-1,-1 0 1,1 0-1,-1 0 1,8 1-1,-2-1 42,0 0 1,0-1-1,0 0 0,0 0 1,0-1-1,0-1 0,0 0 0,0 0 1,0 0-1,10-4 0,-5-1-50,0 0 0,0 0 0,0-2 0,-1 1 0,0-2 0,0 0 0,-1-1 0,-1 0 0,16-16 0,10-15 3,45-62 0,-72 89 30,-1-2-33,-1 3 57,-8 12 5,-3 7 32,-17 61-153,3 1 0,-10 80 0,26-145 58,-1 5 24,0 1 0,0-1-1,1 14 1,0-20-22,1 1 0,-1-1 0,0 0 1,1 0-1,0 0 0,-1 0 0,1 0 0,0 0 0,0 0 0,0 0 1,0 0-1,1 0 0,-1-1 0,0 1 0,1 0 0,-1-1 1,1 1-1,-1-1 0,4 2 0,-4-3 5,0 1 0,0-1 0,0 0 0,1 1 0,-1-1 0,0 0 0,0 0 0,1 0 0,-1 0 0,0 0 0,1 0 0,-1 0 0,0-1 0,0 1 0,0 0 0,1-1 0,-1 1 0,0-1 0,0 1 0,0-1 0,0 0 0,0 0 0,0 1 0,0-1 0,0 0 0,0 0 0,0 0 0,1-1 0,4-4 16,-1 0 0,0 0 0,5-9 1,4-7-51,-2-1 0,12-30 1,12-23-8,-19 45 29,-4 7-22,0 0 0,19-22 0,-28 42-71,-3 8 8,-4 11-38,2-8 101,-5 22-58,-10 65-28,14-77 57,1 0-1,1-1 1,3 30 0,-2-41 104,0 1 0,0-1 0,0 0 0,1 1 0,0-1 0,0 0 0,0 0 0,1 0 0,-1-1 0,1 1 1,5 5-1,-6-8-47,0 1 1,0-1 0,1 0 0,-1-1 0,0 1 0,1 0 0,0-1 0,-1 1 0,1-1 0,0 0-1,0 0 1,-1 0 0,1 0 0,0-1 0,0 1 0,0-1 0,0 0 0,0 1 0,0-1-1,0-1 1,0 1 0,4-1 0,1-1 23,1 0 0,0-1-1,-1 0 1,0-1 0,0 0 0,0 0 0,0-1-1,0 0 1,-1 0 0,0-1 0,0 0 0,-1 0-1,1 0 1,9-14 0,1-3-45,-2-1-1,0-1 0,15-34 1,-29 56 14,9-17 54,-2 0-1,8-24 1,-14 38-69,-1 0 0,0 0 1,0 0-1,0-1 0,-1 1 0,0 0 1,0-1-1,-1 1 0,1 0 0,-1-1 1,-4-11-1,4 16 4,0-1 0,-1 1 1,1-1-1,-1 1 0,0 0 0,1 0 1,-1 0-1,0-1 0,0 2 0,0-1 1,-1 0-1,1 0 0,0 1 1,-1-1-1,1 1 0,-1 0 0,1 0 1,-5-2-1,0 1 9,-1 0 1,1 0-1,0 1 1,-1 0-1,-12 0 1,19 1-162,16 4 134,5 1-29,0-1-1,1-1 0,32 2 1,-41-5 108,1-1 1,-1 0-1,0 0 1,1-2-1,-1 1 1,0-1-1,16-7 1,-15 5-10,-3 1-25,0 0-1,0-1 1,-1 0-1,15-10 1,-1 0 19,-18 13-9,-1 0-1,-1 0 1,1 0 0,0-1-1,0 0 1,-1 0 0,1 0-1,-1 0 1,0 0 0,0-1-1,3-4 1,-6 6 62,1 2-85,-1 0 0,0 0 0,1 0-1,-1 0 1,0 0 0,1-1-1,-1 1 1,0 0 0,0 0-1,1 0 1,-1-1 0,0 1 0,0 0-1,0 0 1,1-1 0,-1 1-1,0 0 1,0-1 0,0 1-1,0 0 1,0-1 0,0 1 0,1 0-1,-1-1 1,0 1 0,0 0-1,0-1 12,0 4 18,-4-2-43,8-1 50,-4 0-33,1 0 0,0-1 0,0 1-1,-1 0 1,1-1 0,0 1 0,-1 0 0,1-1 0,0 1 0,-1-1 0,1 1 0,0-1 0,-1 1 0,2-2 0,7-6 49,6-2-32,0 0 1,-1-1 0,-1-1 0,0 0-1,0-1 1,-2 0 0,1-1-1,-2 0 1,12-20 0,7-18 84,30-77-1,-37 78-88,7-12-32,28-68-59,-57 129 66,9-25-52,-8 25 43,-1 1 1,0-1-1,1 1 1,-1-1 0,0 0-1,0 1 1,0-1-1,0 1 1,-1-1-1,1 0 1,0 1-1,-1-1 1,0-2-1,1 3 13,-1 1-1,1 0 1,0-1-1,-1 1 1,1 0-1,0-1 1,-1 1-1,1 0 1,0 0-1,-1 0 1,1-1-1,0 1 1,-1 0-1,1 0 1,-1 0-1,1 0 0,-1 0 1,1 0-1,0 0 1,-1 0-1,1 0 1,-1 0-1,1 0 1,-1 0-1,1 0 1,0 0-1,-1 0 1,1 0-1,-1 0 1,1 0-1,-1 1 1,-13 7-112,6-1 89,1 1 0,0 0-1,0 1 1,1-1 0,0 1 0,-8 18-1,12-23 24,-133 282 283,105-214-274,4 2 0,2 0 1,4 2-1,-13 100 0,19-32 106,14-125-83,1 0 0,0 0 0,1 0 0,1 0 0,8 27 0,-10-43-7,0 1 0,1-1 0,-1 0 0,1 1 1,0-1-1,-1 0 0,1 0 0,1-1 0,-1 1 0,0 0 0,1-1 0,5 5 0,-6-5-19,0-1 0,1 0 1,-1 0-1,0 0 0,0 0 0,1 0 0,-1-1 0,1 1 0,-1-1 0,1 1 0,-1-1 0,1 0 0,-1 0 0,1 0 0,-1 0 0,1-1 1,-1 1-1,1-1 0,3 0 0,5-4 27,-1 1 0,1-2 0,-1 1 0,0-1 0,0-1 0,-1 0 0,1 0 0,15-17 0,3-7 49,27-38-1,-52 65-76,-2 2-1,106-146-34,-81 108 10,39-81 1,39-165-312,-48 120 218,-3 29 73,23-67 21,-62 170 67,-11 29-68,0 0 0,-1-1 1,0 1-1,0-1 0,-1 1 1,1-1-1,0-10 0,-2 16 23,1 0 0,-1 0-1,0-1 1,0 1-1,0 0 1,0 0-1,0-1 1,0 1 0,0 0-1,0 0 1,0-1-1,0 1 1,0 0-1,0 0 1,0 0 0,0-1-1,-1 1 1,1 0-1,0 0 1,0-1-1,0 1 1,0 0-1,0 0 1,0 0 0,-1-1-1,1 1 1,0 0-1,0 0 1,0 0-1,0 0 1,-1-1 0,1 1-1,0 0 1,0 0-1,0 0 1,-1 0-1,1 0 1,0 0 0,0 0-1,-1 0 1,1 0-1,0 0 1,0 0-1,-1-1 1,1 1 0,0 1-1,0-1 1,-1 0-1,1 0 1,-11 7-74,4 1 51,1 1 1,0 0-1,0 0 1,1 0-1,0 0 0,0 1 1,-2 10-1,-21 77 99,-38 224 346,46-220-242,-54 385 887,63-396-861,8-69-125,-23 148 189,24-157-183,1 0 0,-1 17 1,2-27-1,9-9 97,-7 4-161,3-2-12,-1 0 0,0 0 1,-1-1-1,1 0 1,-1 1-1,5-12 0,12-43-6,-10 28-2,3-9-13,-1 3-21,1 1 0,2 0 0,25-44 0,-33 69-9,-5 8 32,0 1 1,0-1-1,0 1 1,1-1-1,-1 1 1,1 0-1,0 0 1,4-4-1,-7 7 9,0 0 0,0 0-1,0 0 1,0 0 0,0 0 0,0 0-1,0 0 1,0 0 0,0 0 0,0 0-1,0 0 1,0 0 0,1 0 0,-1 0-1,0 0 1,0 0 0,0 0 0,0 0-1,0 0 1,0 0 0,0 0 0,0 0 0,0 0-1,0 0 1,0 0 0,0 0 0,1 0-1,-1 0 1,0 0 0,0 0 0,0 0-1,0 0 1,0 0 0,0 0 0,0 0-1,0 0 1,0 0 0,0 0 0,0 0-1,0 0 1,0 0 0,1 0 0,-1 0 0,0 0-1,0 1 1,0-1 0,0 0 0,0 0-1,0 0 1,0 0 0,0 0 0,0 0-1,0 0 1,0 0 0,0 0 0,1 3-9,0-1 1,1 1 0,-1-1 0,0 1 0,-1-1-1,1 1 1,0 0 0,-1-1 0,0 1-1,1 2 1,-2 35-37,1-7 82,1-11 9,1-1 1,2 1 0,0-1 0,0 0-1,2 0 1,16 38 0,-18-52-37,0 0-1,0-1 1,1 0 0,0 0 0,0 0 0,0-1 0,1 1-1,-1-1 1,1-1 0,0 1 0,1-1 0,-1 0 0,1 0-1,0-1 1,0 0 0,0 0 0,0-1 0,0 0 0,13 3 0,-9-4-63,0 0 0,0 0 0,0-1 0,0 0 1,0-1-1,-1 0 0,1 0 0,0-2 1,-1 1-1,1-1 0,-1-1 0,0 0 0,12-6 1,-10 3-757,0 0 1,0-1-1,-1-1 0,0 1 1,19-21-1,-25 23-231,-1 0 0,1 0-1,-1-1 1,0 0 0,0 1 0,0-1-1,-1-1 1,-1 1 0,1 0-1,-1-1 1,0 1 0,1-10 0,-2-8-4335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2:47.00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47 1 11872,'-40'4'3840,"34"0"471,22 0-1021,-13-3-3446,36 7 1853,0-1 0,67 3-1,80-9-1486,-101-2 164,248-11-2459,-225-1-5705,-72 8 4114,10-3-4596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3:00.53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1 106 2656,'0'-1'120,"0"1"-1,0-1 1,0 1 0,0-1-1,0 1 1,0-1 0,0 0-1,0 1 1,1-1 0,-1 1 0,0-1-1,0 1 1,1-1 0,-1 1-1,0 0 1,1-2 0,1-1 1845,-2-11-246,-1 4 2618,5 22-2495,1 14-1766,-1-6 32,0-1 0,1 0 0,1 0 0,1-1 0,0 0 0,14 24 0,-7-19 94,-6-9-83,0-1 0,1-1 1,0 1-1,1-1 0,12 11 1,8 1 95,1 0 1,1-2 0,49 26 0,35 24 12,-100-61-221,66 54 52,-58-44 77,40 27 0,-42-34 16,61 34-83,-74-43-1,1-1-1,1 0 1,-1-1-1,0 0 0,1-1 1,18 2-1,12-4 53,0-1 1,0-2-1,60-13 1,-85 13-43,3 0 6,-1-1-1,1 0 1,-1-2 0,0 0 0,-1-1-1,0-1 1,0 0 0,0-1-1,-1-1 1,0-1 0,-1 0-1,15-16 1,-29 27-82,112-109 193,-91 91-160,0 0-1,1 2 0,1 1 0,51-25 0,-40 27-55,1 1 1,43-9-1,-12 4 72,-10 1-140,-4 0 110,77-13-1,-63 22-94,71 0-1,-110 9 95,42 7 1,-21-2-46,-6-1 9,-1 2 0,70 23 0,-41-1 282,-41-17-223,2 7 219,-31-20 74,-1 0-325,0 0 1,0 0-1,0 0 1,0 0-1,-1 0 1,1 0-1,0 0 1,0 0-1,0 0 1,0 0-1,0-1 1,0 1-1,0 0 1,0 0 0,0 0-1,0 0 1,0 0-1,0 0 1,0 0-1,0 0 1,0 0-1,0 0 1,0 0-1,0-1 1,0 1-1,0 0 1,1 0-1,-1 0 1,0 0-1,0 0 1,0 0-1,0 0 1,0 0-1,0 0 1,0 0 0,0 0-1,0 0 1,0 0-1,0 0 1,0 0-1,0 0 1,0-1-1,0 1 1,1 0-1,-1 0 1,0 0-1,0 0 1,0 0-1,0 0 1,0 0-1,0 0 1,0 0-1,0 0 1,0 0-1,1 0 1,1-1 50,1 0-1,-1 0 1,1-1-1,-1 0 1,1 1-1,-1-1 1,0 0-1,1 0 1,-1 0-1,2-4 1,20-27 0,-12 14-113,-6 11 50,1 1-1,-1-1 1,12-8 0,6-7-138,-19 19 122,0 0 0,0-1-1,1 2 1,-1-1 0,1 1 0,0 0 0,0 0 0,8-3-1,56-13-37,-46 12-92,12 0 145,-1 2 1,1 1 0,66 2-1,-67 3-25,1 1-1,-1 2 1,1 2-1,-1 1 1,43 15-1,-30-6 19,112 31 189,-27-18 17,174 42 192,-235-54-200,91 8 0,72-5 311,-191-17-386,55 4 155,-1-4-1,107-12 1,-166 5-152,353-48 630,-348 43-565,0-3 0,-1-1 0,82-38 0,-93 35-297,-1-2 0,-1-1-1,-1-1 1,0-1 0,38-39 0,31-44-3271,-78 83 2185,38-40-1263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3:06.25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9 2560,'0'-9'2980,"0"16"413,1 18-1622,5 82 114,-4-24-970,9 151 658,-3 139 731,0-252-1898,-2-49-98,-6 10 1122,-2-74-706,-2-15-130,-2-15-232,10-40-26,-1 38-315,2 1 1,0 0 0,8-22 0,31-68-67,-34 90 2,19-30-1,-23 45 10,-1 0-1,1 0 0,1 0 0,-1 1 0,1 0 0,13-9 1,-18 14 16,-1 1 1,0 1 0,1-1-1,-1 0 1,1 0-1,-1 0 1,1 1 0,-1-1-1,1 1 1,0-1-1,-1 1 1,1 0 0,-1 0-1,1-1 1,0 1-1,0 0 1,-1 0 0,1 1-1,-1-1 1,3 1-1,-1 0 17,-1 0-1,0 0 0,0 0 0,0 0 0,0 1 0,0-1 0,-1 1 0,1-1 0,0 1 0,-1 0 0,1 0 0,2 3 1,0 3 6,0 0 0,0 0 1,0 0-1,-1 1 1,0-1-1,2 12 1,3 33 23,3 70 1,-1-5 103,-8-107-85,0-1 0,8 20 0,-10-29-30,0 0 0,0-1 0,0 1 0,0-1 0,1 1 0,-1 0 0,0-1 0,0 1 0,1-1 0,-1 1 0,0-1 0,1 1 0,-1-1 0,1 0 0,-1 1 0,0-1 0,1 1 0,-1-1 0,1 0 0,-1 1 0,1-1 0,0 0 0,-1 1 0,1-1 0,-1 0 0,1 0 0,-1 0 0,1 0 0,0 0 0,-1 1 0,1-1 0,1-1 23,-1 1 1,0-1-1,1 1 1,-1-1 0,0 0-1,0 1 1,0-1 0,1 0-1,-1 0 1,0 0-1,0 0 1,1-2 0,5-5 107,-2 0 0,9-15 0,-14 23-151,18-36 72,-2-1-1,11-40 0,-2 6 38,-11 32-14,22-50-234,-34 84 79,4-9 56,-4 11-160,-1 6-256,-1 22 318,0 29-11,1 0 1,13 75-1,-11-117 161,0 1 0,1-1 0,0 1 0,1-1 0,8 14 0,-9-19-15,0 0 1,1 0-1,0 0 1,0-1 0,1 0-1,-1 0 1,2 0 0,-1-1-1,10 7 1,-14-11-12,1 0-1,-1 1 1,1-1 0,-1 0 0,1 0-1,0-1 1,-1 1 0,1 0 0,0-1-1,0 0 1,0 0 0,-1 0 0,5 0-1,-2-1 15,0 0 0,0 0 0,0 0-1,0-1 1,0 0 0,9-4-1,-3-1-25,-1 1 0,0-2 0,0 1 0,-1-2 0,16-15 0,10-19 75,-1-1-1,-3-1 1,43-82 0,-36 55 18,-34 63-217,8-18 234,-12 27-117,0 0-1,0 0 1,0 0-1,0 0 1,0 0-1,-1 0 1,1 0-1,0 0 1,0 0-1,0 0 1,0 0-1,0 0 1,0 0-1,0 0 1,0 0-1,0 0 1,0 0-1,0 0 1,0 0-1,0 0 1,-1 0-1,1 0 1,0 0-1,0 0 1,0 0-1,0 0 1,0 0-1,0 0 1,0 0-1,0 0 1,0 0-1,0 0 1,0 0-1,0 0 1,0 0-1,0 0 1,-1 0-1,1 0 1,0 0-1,0 0 1,0-1-1,0 1 1,0 0-1,0 0 1,0 0-1,0 0 1,0 0-1,0 0 1,0 0-1,0 0 1,0 0-1,0 0 1,0 0-1,0 0 1,0 0-1,0-1 1,0 1-1,0 0 1,-14 15-246,2 1 144,1 0 1,0 1 0,1 1-1,1 0 1,-12 32-1,6-5 64,-12 63-1,25-97 36,0 0 0,1 0 0,0 0 0,2 20-1,-1-27 13,1-1-1,0 1 1,0 0 0,0 0-1,0 0 1,0 0-1,4 5 1,-5-8 7,1 1 0,0-1 0,1 1 0,-1-1 1,0 0-1,0 1 0,1-1 0,-1 0 0,1 0 0,-1 0 1,1 0-1,-1 0 0,1 0 0,-1 0 0,1 0 0,3 0 1,-3-1-3,1 1 0,-1-1 0,0 0 0,0 0 0,0-1 1,1 1-1,-1 0 0,0-1 0,0 1 0,0-1 0,0 0 0,0 1 1,0-1-1,0 0 0,0 0 0,0-1 0,3-1 0,0-1 34,-1 0 0,1 0 0,0-1 0,7-9 0,-4 2 31,0-1 0,-1 0 0,-1 0-1,0-1 1,0 0 0,6-26 0,-3-2 110,4-44 0,-10 66-238,-2-1 1,0 0 0,-1 1 0,-2-1 0,-5-35 0,7 56 37,0 0 1,0 0-1,0 0 1,0 0-1,0-1 1,0 1-1,0 0 1,0 0-1,0 0 0,0 0 1,0 0-1,0 0 1,0 0-1,0 0 1,0 0-1,0-1 1,0 1-1,0 0 1,0 0-1,0 0 0,0 0 1,0 0-1,0 0 1,0 0-1,0 0 1,0 0-1,0-1 1,0 1-1,0 0 1,0 0-1,0 0 0,0 0 1,0 0-1,-1 0 1,1 0-1,0 0 1,0 0-1,0 0 1,0 0-1,0 0 1,0 0-1,0 0 0,0 0 1,0-1-1,0 1 1,-1 0-1,1 0 1,0 0-1,0 0 1,0 0-1,0 0 1,0 0-1,0 0 0,0 0 1,0 0-1,0 0 1,-1 0-1,1 0 1,0 1-1,0-1 1,0 0-1,0 0 0,0 0 1,0 0-1,-4 9-309,-3 26 126,5-24 126,-4 35 57,2 0 0,1 0 0,6 60 1,-1-8 32,5 210-299,0-4 728,-7-296-427,0 4 105,0 0 0,-3 14 0,3-23-86,0-1-1,-1 1 1,0 0-1,0-1 0,0 1 1,0-1-1,0 1 0,0-1 1,0 0-1,-1 1 0,1-1 1,-1 0-1,0 0 1,0 0-1,-2 2 0,4-4-29,-1 1 0,1-1 0,-1 0-1,0 1 1,1-1 0,-1 0 0,0 1-1,1-1 1,-1 0 0,0 0 0,0 0 0,1 1-1,-1-1 1,0 0 0,0 0 0,1 0-1,-1 0 1,0 0 0,0-1 0,1 1-1,-1 0 1,0 0 0,0-1 0,-1 0 7,0 1 0,0-2 0,1 1 1,-1 0-1,1 0 0,-1 0 0,1-1 1,-3-2-1,-2-4 8,1 0 0,-9-16 0,12 21-35,-12-29 0,0 0-1,2-1 1,-10-46 0,17 60 4,0-1-35,0-1-1,1 1 1,-2-32-1,6 45 23,0 0 0,0 1-1,1-1 1,0 0 0,0 0 0,1 1-1,-1-1 1,1 1 0,1 0 0,-1-1 0,1 1-1,0 0 1,1 1 0,7-12 0,42-39-107,-30 33 57,25-32 1,208-335 320,-190 284-118,22-37-76,-66 102-132,28-70-1,-25 42 153,25-117 1,-31 102-526,-29 158-218,-91 424 762,61-285 211,16-69-37,24-125 181,0-17-361,1-3 1,-1-11 116,1 3-180,0 0 0,0 0 1,1 0-1,0 0 0,1 0 1,0 0-1,5-10 0,4-6-33,17-26 0,-19 35-30,0 0 1,1 0 0,1 1 0,0 1-1,26-23 1,-36 35 22,-1 1 1,1-1-1,0 1 0,0 0 0,0-1 0,0 1 0,1 0 1,-1 0-1,0 0 0,0 1 0,1-1 0,-1 1 0,0-1 1,1 1-1,-1 0 0,0-1 0,1 1 0,-1 1 0,1-1 1,-1 0-1,0 0 0,1 1 0,-1 0 0,0-1 0,0 1 1,1 0-1,-1 0 0,0 0 0,0 0 0,0 0 1,0 1-1,0-1 0,0 1 0,0-1 0,-1 1 0,1 0 1,-1 0-1,1 0 0,-1 0 0,1 0 0,-1 0 0,0 0 1,0 0-1,0 0 0,0 0 0,0 3 0,34 109-117,-8-18 304,-25-92-175,-1 0 1,1 1 0,0-1 0,0 0 0,0 0 0,1 0 0,-1 0 0,1 0 0,0-1 0,0 1 0,0-1 0,6 5 0,-8-8 15,1 1 1,-1-1-1,1 1 1,0-1-1,-1 1 1,1-1-1,-1 0 1,1 0-1,0 0 1,-1 0-1,1 0 1,-1 0-1,1 0 1,0-1 0,-1 1-1,1 0 1,-1-1-1,1 1 1,-1-1-1,1 0 1,-1 0-1,1 1 1,-1-1-1,0 0 1,1 0-1,-1 0 1,1-2-1,5-3 59,0 0-1,-1-1 0,1 0 0,4-8 0,15-21 47,29-56 1,-44 71-49,0-1-1,-2 0 1,-1 0 0,7-34 0,-14 51-76,0 0 0,-1 0 0,1-1 0,-1 1 0,-1-10 0,0 13-22,1 0 1,0 0-1,-1 0 1,1 1-1,-1-1 1,0 0-1,1 0 1,-1 0-1,0 0 1,0 1-1,0-1 1,0 0-1,-1 1 1,1-1-1,0 1 1,-1-1-1,-2-1 1,4 3 5,-1 0 0,0-1-1,0 1 1,0 0 0,0 0 0,1 0 0,-1 0 0,0 0 0,0 0-1,0 0 1,0 0 0,0 0 0,1 1 0,-1-1 0,0 0-1,0 0 1,0 1 0,0-1 0,0 1 0,-16 10-151,10-6 143,1 1 1,0 0 0,1 1 0,-1 0 0,1 0 0,0 0-1,1 0 1,0 1 0,0-1 0,1 1 0,-1 0 0,2 0 0,-4 13-1,3-5 32,0 0-1,1 0 1,0 0-1,2 0 1,0 0-1,2 21 1,-1-31-5,0 0 0,0 0 0,1 0 0,0 0 0,0 0 0,4 8 0,-5-12 3,0 0 1,0-1-1,0 1 1,0-1 0,0 0-1,0 1 1,0-1-1,1 0 1,-1 0 0,0 0-1,1 1 1,-1-1-1,1-1 1,-1 1-1,1 0 1,-1 0 0,1 0-1,0-1 1,-1 1-1,1-1 1,0 0-1,-1 1 1,1-1 0,0 0-1,0 0 1,-1 0-1,4 0 1,0-2 30,1 1 0,-1-1 0,0 0 0,-1 0 0,1 0 0,0-1 0,-1 0 0,6-4 0,36-31 172,-34 27-154,43-39 82,31-26-19,-70 63-203,0 1-1,1 1 1,30-14 0,-43 23 60,0 0 1,0 1-1,0-1 1,1 1-1,-1 0 1,0 0 0,0 1-1,1-1 1,-1 1-1,0 0 1,1 0-1,-1 0 1,1 1-1,-1 0 1,0 0-1,0 0 1,8 3-1,-6-1 9,-1 0 0,1 0 0,-1 1 0,0 0 0,0 0 0,0 0 0,0 1 0,-1 0 0,0-1 0,0 2 0,5 6 0,31 55 144,-22-36-5,1-1 0,32 38 1,-44-59-358,12 14 455,-18-22-400,-1-1 0,1 1-1,0 0 1,-1-1 0,1 1-1,0-1 1,-1 1-1,1-1 1,0 0 0,0 1-1,-1-1 1,1 0-1,0 1 1,0-1 0,0 0-1,-1 0 1,1 0-1,0 0 1,0 1 0,0-1-1,0-1 1,0 1 0,-1 0-1,1 0 1,0 0-1,1 0 1,6-4-2185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3:06.63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72 73 6880,'-58'-9'3136,"44"12"-2720,14-6 672,9 3-672,5-12-576,11 3 32,13-12-2304,4 0 1344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3:11.46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4 412 4160,'0'-10'506,"1"-15"833,6-10-327,4-24 4557,-16 445-3334,4-42-1386,2-161 1795,-2-176-1697,-2-19 250,-3-29-886,1 1 0,3-75 1,2 102-323,0-21-20,3-1 1,8-48 0,5 20-48,3 1 0,41-94-1,-44 121-61,1 1 0,3 1 0,0 0 0,2 1-1,1 2 1,51-52 0,-68 77 50,-1 0 0,1 0-1,0 0 1,0 1 0,0 0 0,1 0-1,0 1 1,8-4 0,-12 7 75,-1-1 0,1 0 0,0 0 0,0 1 0,-1 0-1,1-1 1,0 1 0,0 0 0,0 1 0,-1-1 0,1 0 0,0 1 0,0-1 0,-1 1 0,1 0 0,0 0-1,-1 0 1,1 0 0,-1 1 0,0-1 0,1 1 0,-1-1 0,0 1 0,4 3 0,-2 0 12,0 0 1,-1 0 0,0 0-1,0 1 1,0-1 0,0 1-1,-1 0 1,3 10 0,-2-8 12,5 19 56,-1 0 0,-1 0 0,-1 1 0,1 28 0,-5-36-31,-1 1-1,0 0 0,-2-1 1,0 1-1,-2-1 0,-6 23 1,6-31 30,0 0 1,-1 0-1,0-1 1,-1 1-1,0-1 0,-13 17 1,13-21 14,1-1 0,-1-1 0,0 1 0,0-1 0,-1 0 0,0 0 0,0 0 0,0-1 0,0-1 0,-1 1 0,-8 2 0,1-1-27,-1-2-1,1 0 0,-27 2 0,-11 2-618,52-7 547,0 0-1,-1 0 1,1 1-1,-1-1 1,1 1-1,0-1 1,0 1-1,-1-1 1,1 1-1,0 0 1,0 0-1,0-1 1,0 1-1,0 0 1,0 0-1,0 0 1,0 0-1,0 0 1,0 0-1,0 2 1,0-1 1,0 0 1,1-1 0,-1 1 0,1 0 0,0 0-1,-1 0 1,1 0 0,0 0 0,0 0 0,0 0-1,1 0 1,-1 3 0,3 6-14,0-1 0,1 0 0,0 0 0,7 12 0,-5-11 3,64 122 49,-58-114 69,1-1-1,1 1 1,0-2 0,27 25-1,-38-39-66,0 0-1,1-1 0,-1 1 0,0-1 0,1 1 1,-1-1-1,1 0 0,0-1 0,0 1 0,0 0 0,0-1 1,0 0-1,0 0 0,0-1 0,0 1 0,0-1 1,0 1-1,1-1 0,-1-1 0,0 1 0,0 0 0,0-1 1,0 0-1,5-2 0,0 0 40,1-2 0,-1 0-1,1 0 1,-1 0 0,-1-1 0,1-1-1,-1 1 1,10-12 0,5-7 199,24-35-1,-39 51-217,2-4 35,-1 1 0,0-1-1,-1 0 1,0-1 0,-1 0-1,8-23 1,-14 32-59,0 1 1,0-1-1,0 0 0,-1 1 1,0-1-1,0 0 0,0 0 1,0 1-1,-1-1 0,0 0 1,0 1-1,0-1 0,0 1 1,-1-1-1,-3-6 0,4 9-49,0 1 0,0-1 0,0 1 1,0-1-1,0 1 0,0 0 0,-1 0 0,1-1 0,-1 1 0,1 0 0,-1 0 0,1 0 0,-1 1 0,1-1 0,-1 0 0,0 0 0,1 1 0,-1-1 0,0 1 0,1 0 0,-1-1 0,0 1 1,0 0-1,0 0 0,1 0 0,-1 0 0,0 1 0,0-1 0,-2 1 0,1 0-9,0 0 1,0 1-1,0-1 1,0 1-1,0 0 1,1 0-1,-1 0 1,1 0-1,-1 1 1,1-1-1,0 0 1,0 1-1,0 0 1,0-1-1,-2 5 1,-3 7-12,0 1 0,2 0 0,-1 0 0,2 0 0,0 1 0,1-1 0,1 1 0,0 0 0,1 32 0,1-38 60,1 0 0,0 0-1,0 0 1,1 0 0,1-1-1,-1 1 1,2-1 0,-1 1-1,1-1 1,1 0 0,0 0-1,0-1 1,0 1 0,1-1-1,1 0 1,-1-1 0,10 8-1,-14-12 14,1-2-1,-1 1 1,1 0-1,0 0 1,0-1-1,0 0 1,0 1-1,0-1 0,0 0 1,0-1-1,0 1 1,1-1-1,-1 1 1,0-1-1,0 0 1,5 0-1,-2-1 37,0 0 0,1-1-1,-1 1 1,0-1 0,0 0-1,-1-1 1,12-5 0,-1-3 69,-1 1 1,0-2-1,-1 0 0,22-24 1,96-132 105,-56 66-175,-42 65-550,-34 37 478,0 0 0,1 0 0,-1 0 0,0 0 0,0 0 0,0 0 0,1 0 0,-1 0 0,0 0 0,0 0 0,0 0 0,1 0 0,-1 0 0,0 0 0,0 0 0,0 0 0,0 0-1,1 0 1,-1 0 0,0 0 0,0 0 0,0 0 0,0 1 0,1-1 0,-1 0 0,0 0 0,0 0 0,0 0 0,0 0 0,0 0 0,1 1 0,-1-1 0,0 0 0,0 0 0,0 0 0,0 0 0,0 1-1,0-1 1,0 0 0,0 0 0,0 0 0,0 0 0,0 1 0,0-1 0,0 0 0,0 0 0,0 0 0,0 1 0,0-1 0,3 14-215,2 48 160,-4 76-1,-2-65 84,1-59 72,1 1 0,0-1 0,1 1 0,1-1 0,6 20 0,1-14 264,-10-19-333,0-1 0,0 1 0,1-1 1,-1 0-1,0 1 0,0-1 0,1 1 0,-1-1 0,0 0 0,1 1 0,-1-1 0,1 1 1,-1-1-1,0 0 0,1 0 0,-1 1 0,1-1 0,-1 0 0,1 0 0,-1 0 0,1 1 1,-1-1-1,1 0 0,-1 0 0,1 0 0,-1 0 0,1 0 0,-1 0 0,1 0 0,-1 0 1,1 0-1,-1 0 0,1 0 0,0 0 0,-1-1 0,0 1 0,1 0 0,-1 0 0,1-1 1,0 1-1,3-5 66,0 0 1,-1 0 0,0-1-1,0 1 1,0-1 0,0 1-1,2-9 1,44-143 366,-8 27-593,-27 96-60,-14 34 193,0 0 1,0 0-1,0 0 1,0 0-1,0 0 0,0 0 1,0 0-1,0 0 1,0 0-1,0 0 1,0 0-1,0 1 1,0-1-1,0 0 1,0 0-1,0 0 1,0 0-1,0 0 1,0 0-1,0 0 1,0 0-1,0 0 1,1 0-1,-1 0 1,0 0-1,0 0 1,0 0-1,0 0 1,0 0-1,0 0 0,0 0 1,0 0-1,0 0 1,0 0-1,0 0 1,0 0-1,0 0 1,0 0-1,0 0 1,0 0-1,0 0 1,0 0-1,0 0 1,1 0-1,-1 0 1,0 11-127,-1 14 45,1-25 88,-3 61-53,-10 133-29,-42 132 15,38-244 125,-17 69 93,24-116 50,-2 0-1,-20 42 0,28-69-127,0-1 0,0 1 0,-1-1 0,-10 12 1,14-18-53,0 1 0,-1-1 0,1 1 0,-1-1 0,0 0 0,1 1 1,-1-1-1,0 0 0,0 0 0,0 0 0,0 0 0,0 0 0,0-1 1,0 1-1,0-1 0,0 1 0,0-1 0,0 0 0,0 0 0,0 0 1,0 0-1,0 0 0,0 0 0,-1 0 0,-1-1 0,1 0-2,0-1 0,-1 1 0,1 0 0,0-1 0,0 0 0,0 0 0,0 0 0,0 0-1,1 0 1,-1-1 0,1 1 0,-1-1 0,1 0 0,0 1 0,0-1 0,-2-4 0,1 2-10,1-1 1,0 0-1,0 1 1,1-1-1,-1 0 1,1 0 0,0 0-1,1-12 1,0 2-15,1 0 0,1 0 1,1 1-1,1-1 1,0 0-1,10-25 1,0 12-53,2 0 0,27-40 1,1 0 84,52-103-71,-83 149 69,-1 1-18,79-138-148,-68 123 61,2 2 0,36-39 0,-48 60 39,16-13-1,-26 24 0,1 0 1,-1 0-1,1 1 0,0-1 1,0 1-1,1 0 0,-1 0 1,0 0-1,9-2 0,-11 4 29,0 0 0,-1 0 1,1 0-1,0 0 0,-1 0 0,1 1 0,-1-1 0,1 0 0,-1 1 0,1 0 0,-1-1 0,1 1 0,-1 0 0,1 0 1,-1-1-1,0 1 0,1 0 0,-1 0 0,0 1 0,0-1 0,0 0 0,0 0 0,0 0 0,0 1 0,0-1 1,0 1-1,1 1 0,0 3 14,1-1 0,-1 1 0,-1-1 0,1 1 0,-1 0 0,2 8 0,-2 10-2,0 1 0,-1-1 0,-6 37 1,-19 71 232,17-105-110,6-22 17,0-1 0,1 1 0,0 0 0,0 0 0,-1 8 0,5-17 140,40-84 65,-26 50-433,3 0 1,32-50-1,-33 61-4,2 0 0,43-44 0,-63 70 78,0 0 1,0 0-1,-1 0 1,1 0-1,0 1 1,0-1-1,1 0 1,-1 1-1,0-1 1,0 1 0,0-1-1,0 1 1,0-1-1,1 1 1,-1 0-1,0-1 1,0 1-1,1 0 1,-1 0-1,0 0 1,0 0 0,1 0-1,-1 0 1,0 1-1,0-1 1,0 0-1,1 1 1,-1-1-1,0 0 1,0 1-1,0 0 1,0-1 0,0 1-1,0 0 1,0-1-1,0 1 1,0 0-1,0 0 1,0 0-1,0 0 1,0 0-1,-1 0 1,1 0 0,0 0-1,-1 0 1,1 0-1,-1 0 1,1 2-1,5 11-1,-1 0-1,-1 1 1,0 0-1,-1 0 1,-1 0-1,1 19 1,1 1 155,-3-23-85,0-4-42,0 0-1,1 1 1,-1-1 0,1 0 0,5 11 0,-7-18-3,0 0 1,1-1-1,-1 1 0,0-1 1,1 1-1,-1-1 1,0 1-1,1-1 1,-1 1-1,1-1 1,-1 1-1,1-1 1,-1 0-1,1 1 1,-1-1-1,1 0 1,-1 1-1,1-1 0,-1 0 1,1 0-1,0 0 1,-1 1-1,1-1 1,0 0-1,-1 0 1,1 0-1,-1 0 1,1 0-1,0 0 1,-1 0-1,1 0 1,0 0-1,-1 0 0,1-1 1,-1 1-1,1 0 1,0 0-1,-1-1 1,1 1-1,-1 0 1,1-1-1,-1 1 1,1 0-1,-1-1 1,2 0-1,1-3 40,1 1 0,0-1 0,-1 0 0,5-7 0,48-83 120,-42 66-155,2 1 1,34-45-1,-39 59-56,-1-1 1,8-15-1,-34 98-672,4-26 650,2 0 0,2 0-1,-4 89 1,12-124 102,0 1 0,1-1 0,3 12 0,-4-17 0,1 1-1,1-1 1,-1 1-1,0-1 1,1 0-1,-1 0 0,1 0 1,0 0-1,0 0 1,3 3-1,-4-5-22,-1 0 0,1-1 0,0 1 0,-1 0-1,1-1 1,0 1 0,0-1 0,-1 0 0,1 1-1,0-1 1,0 1 0,0-1 0,0 0 0,-1 0 0,1 1-1,0-1 1,0 0 0,0 0 0,0 0 0,0 0-1,0 0 1,1-1 0,0 1-5,-1-1 0,1 1 1,-1-1-1,1 0 0,-1 0 0,0 0 0,1 0 0,-1 0 1,0 0-1,1 0 0,0-2 0,3-2 30,-1-1 1,0 0-1,-1 0 0,5-10 0,0-5 14,-1 0-1,-1-1 0,-1 0 1,-1 0-1,-1 0 0,-1 0 1,-1 0-1,0-1 1,-2 1-1,-4-24 0,4 37-69,-1-1 0,-1 1-1,1 0 1,-1 1 0,-1-1-1,-8-16 1,9 21-24,0-1-1,0 1 1,0-1 0,0 1 0,-1 0-1,0 0 1,0 0 0,0 1 0,0-1 0,0 1-1,-1 0 1,0 0 0,-6-2 0,10 4 30,1 1 0,-1 0 0,1 0 1,-1-1-1,0 1 0,1 0 0,-1 0 1,0 0-1,1 0 0,-1 0 1,0 0-1,1 0 0,-1 0 0,1 0 1,-1 0-1,0 0 0,1 0 0,-2 1 1,2-1 0,0 0 1,-1 1 0,1-1-1,0 0 1,0 1 0,-1-1 0,1 0-1,0 0 1,0 1 0,0-1-1,0 0 1,-1 1 0,1-1-1,0 0 1,0 1 0,0-1-1,0 1 1,0-1 0,0 0-1,0 1 1,0-1 0,0 0-1,0 1 1,0 1-5,1-1 0,-1 1 0,1 0 0,-1-1 0,1 1 0,-1-1 0,1 1 0,0-1 0,0 1 0,0-1 0,0 0 0,0 1 0,1 0 0,1 1 10,1 0 0,0-1 1,0 1-1,-1-1 0,1 0 0,1 0 1,-1 0-1,0-1 0,9 2 1,2 0 13,24 1 0,-37-4-4,23 1 35,1-1 0,-1-1 0,1-2-1,-1 0 1,26-8 0,-34 6 14,1 0-1,-1-2 1,0 0-1,-1 0 1,0-2-1,0 0 1,0-1-1,26-22 1,-31 22-49,0-1 0,0 0 0,-1-1 0,-1 0 0,0-1 0,12-22 0,-7 7 51,-1 0 0,10-35 0,48-212 151,-64 244-154,1-11-72,-2 0 0,3-84 0,-9 116 29,0 3-60,0-1 0,0 1 1,-1-1-1,1 1 0,-2-1 0,-2-10 1,4 18 34,0 0 1,0 0-1,0-1 1,0 1-1,0 0 1,0 0 0,-1-1-1,1 1 1,0 0-1,0 0 1,0 0-1,0-1 1,0 1 0,-1 0-1,1 0 1,0 0-1,0 0 1,0-1-1,-1 1 1,1 0 0,0 0-1,0 0 1,0 0-1,-1 0 1,1 0-1,0 0 1,0-1 0,-1 1-1,1 0 1,0 0-1,0 0 1,-1 0-1,-5 6-286,-3 12 11,8-17 282,-23 68-232,-26 117 0,24-79 263,-64 285 19,80-329-55,3 0 1,3 0-1,2 1 0,8 82 0,-5-141 28,0 10 18,2 0 1,3 16-1,-4-26-10,-1-1 0,1 0 0,-1 0 0,1 0-1,0 0 1,1-1 0,-1 1 0,1-1 0,0 1 0,-1-1 0,7 5 0,-8-7-2,0 0-1,1 0 1,-1 0 0,1 0 0,-1 0 0,1 0 0,0 0 0,-1 0 0,1-1 0,0 1-1,0-1 1,0 0 0,-1 1 0,1-1 0,0 0 0,0 0 0,2 0 0,-1-1 13,0 1 1,0-1-1,0 0 0,-1 0 1,1 0-1,0 0 1,-1-1-1,1 1 1,-1-1-1,3-2 0,4-4 33,0-1-1,0 0 1,-1-1-1,8-12 1,-13 18-91,101-132 186,-74 101-119,56-51 0,69-40-327,-199 168-431,30-25 702,1 1 1,0 1-1,2 0 1,0 0-1,1 1 1,1 0-1,1 1 1,1 0-1,1 1 1,1-1-1,1 1 1,-3 27-1,7-44 13,-1 0-1,1 0 0,0 0 1,1 0-1,-1 0 0,1 1 1,0-1-1,0 0 0,0-1 1,1 1-1,0 0 1,0 0-1,0-1 0,4 8 1,-5-12 9,0 1 0,0 0 0,0 0 0,-1 0 0,1-1 0,0 1 0,0 0 0,1-1 0,-1 1 0,0-1 0,0 1 0,0-1 0,0 0 0,0 1 0,0-1 0,1 0 0,-1 0 0,0 0 0,0 0 0,0 0 1,1 0-1,-1 0 0,0 0 0,2-1 0,1 0 14,0 0 0,-1 0 0,1-1-1,0 0 1,-1 1 0,0-1 0,6-5 0,4-4 36,0 0-1,-1-2 1,12-15-1,30-45 66,-18 19 24,31-61 0,-49 77-190,-2 0 1,22-74-1,-12-8 25,20-225 0,-42 261 14,-4 76-87,0-1 0,-1 0 0,0 1 0,-1-1 1,0 1-1,-4-14 0,6 21 66,-1 1 0,1-1 1,0 1-1,0-1 0,-1 1 0,1-1 0,0 1 1,-1-1-1,1 1 0,-1-1 0,1 1 0,-1-1 1,1 1-1,0-1 0,-1 1 0,0 0 0,1-1 1,-1 1-1,1 0 0,-1-1 0,1 1 0,-1 0 1,0 0-1,1 0 0,-1 0 0,1-1 0,-1 1 1,0 0-1,1 0 0,-1 0 0,0 1 0,-1-1-6,0 0-1,1 1 1,-1 0 0,1-1-1,-1 1 1,1 0-1,-1 0 1,1 0 0,-1 0-1,1 0 1,-2 2-1,-2 2-1,0 1 0,1 0 0,-1 1 0,1-1 0,1 1 0,-1 0-1,-3 10 1,-15 53-40,9-13-11,-10 94-1,20-124 67,-1 13 5,1-1-1,2 0 1,2 1-1,1-1 1,2 0-1,17 69 1,-20-104 15,36 122 37,-29-104 39,1 0-1,1-1 0,18 30 1,-27-49-44,-1-1 0,1 1 0,0-1 1,0 1-1,0-1 0,0 0 1,0 0-1,0 1 0,0-1 0,1 0 1,-1 0-1,0 0 0,1 0 1,-1 0-1,0-1 0,1 1 0,-1 0 1,1-1-1,0 1 0,-1-1 0,1 1 1,-1-1-1,1 0 0,2 1 1,-2-2-6,1 0 0,-1 0 1,0 0-1,0 0 0,0 0 0,0-1 1,0 1-1,0-1 0,0 1 1,0-1-1,0 0 0,0 0 1,-1 0-1,1 0 0,1-3 1,22-33 139,33-71 0,-18 33-167,-31 57-37,-6 14-23,-1 0 0,1 0 1,0-1-1,0 1 0,0 1 0,1-1 0,0 1 0,0-1 0,5-3 0,-9 7 43,1 1-1,-1 0 1,1 0 0,-1-1-1,1 1 1,-1 0-1,1 0 1,0 0-1,-1 0 1,1 0 0,-1 0-1,1 0 1,-1 0-1,1 0 1,-1 0-1,1 0 1,0 0 0,-1 0-1,1 0 1,-1 0-1,1 0 1,-1 1-1,1-1 1,-1 0 0,1 1-1,-1-1 1,1 0-1,-1 0 1,1 1-1,-1 0 1,2 0-1,-1 0 0,0 0 1,0 0-1,0 1 0,0-1 0,0 1 0,0-1 0,-1 1 0,2 2 1,1 6-7,0 0 1,-2 1-1,1-1 1,-1 0-1,0 12 1,-5 58-94,2-54 103,-31 192 134,27-191-78,4-12 113,-1 0 0,-1 0 1,-1 0-1,0-1 0,-10 22 0,14-35-132,0 1 1,0 0-1,0-1 1,-1 1-1,1-1 1,0 0-1,0 1 1,-1-1 0,1 0-1,-1 0 1,1 0-1,-1 0 1,1 0-1,-1 0 1,0 0-1,1 0 1,-1-1-1,-2 1 1,3 0-7,-1-1 0,1 0 1,-1 0-1,1 0 0,-1 0 0,1 0 1,-1 0-1,1 0 0,-1-1 1,1 1-1,-1 0 0,1-1 1,0 1-1,-1-1 0,1 0 1,0 1-1,-1-1 0,1 0 1,0 0-1,0 0 0,0 0 0,-1 0 1,1 0-1,0 0 0,-1-2 1,-3-4 79,0 0 0,0 0-1,-4-10 1,5 10-45,-3-7-96,1 1 1,0-1-1,1 0 1,-6-26 0,11 39 29,0 1 1,0 0-1,0 0 1,-1-1-1,1 1 1,0 0-1,0-1 1,0 1 0,0 0-1,0 0 1,0-1-1,0 1 1,0 0-1,0 0 1,1-1 0,-1 1-1,0 0 1,0 0-1,0-1 1,0 1-1,0 0 1,0 0-1,0-1 1,1 1 0,-1 0-1,0 0 1,0 0-1,0-1 1,1 1-1,-1 0 1,0 0 0,9 1-162,12 12 37,-20-12 122,23 16 8,0-1 0,1-1 0,30 13 0,-26-15 106,0-2-1,1-2 1,48 10 0,-67-17-174,0-1 0,1 0-1,-1 0 1,1-1 0,-1-1 0,0 0 0,1 0 0,-1-1 0,0-1 0,0 0 0,0 0-1,0-1 1,11-6 0,-17 7-523,1 0-1,-1-1 1,0 0-1,-1 0 1,1-1-1,-1 1 0,0-1 1,6-8-1,9-10-2076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3:11.84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266 24 3552,'-5'-14'1632,"1"14"-1440,-1-4 1952,0 4-1216,-9-5 1248,0 10-1248,-14-5 352,-2 9-736,-7 0-32,9 3-320,-5-9 32,9 6-128,-1-6-832,11 6 384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5:57.07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48 30 3712,'-11'1'1222,"0"2"3375,-15 0 9212,35-8-12874,16-6-628,-17 8-223,0 0-76,-1 0 0,1 0 0,0 1 0,0 0 0,0 1 1,0-1-1,15 1 0,-21 1-17,1 0 1,-1 0 0,0 0 0,1 1-1,-1-1 1,1 1 0,-1-1-1,0 1 1,1 0 0,-1 0 0,0 0-1,0 0 1,0 1 0,0-1-1,0 0 1,0 1 0,0 0 0,0-1-1,-1 1 1,1 0 0,0 0-1,-1 0 1,0 0 0,1 0 0,-1 0-1,0 0 1,0 0 0,0 1-1,0-1 1,0 5 0,0 1 42,0 1 0,-1 0 1,0 0-1,-1 0 0,0 0 1,0 0-1,-5 17 0,0-1 23,-2 10 133,-2 0 1,-2 0 0,-1-1 0,-32 59 0,33-75 48,8-13-204,0 1 0,1-1 1,-5 11-1,7-15 7,0 1 1,1-1-1,0 0 0,-1 1 1,1-1-1,0 1 1,0-1-1,-1 0 0,1 1 1,0-1-1,1 1 1,-1-1-1,0 0 0,0 1 1,1-1-1,-1 1 1,0-1-1,1 0 0,-1 1 1,1-1-1,0 0 0,0 2 1,2 0 88,0 0 0,0 0 1,0 0-1,0 0 0,1-1 0,-1 1 1,1-1-1,-1 0 0,1 0 0,4 2 1,0-1-16,-1-1 1,1 1-1,0-1 1,10 1-1,2 1-1,-1-1-758,-7-2-2866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3:13.73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279 23 3552,'-6'-22'4000,"7"27"-3440,0 0 1,0 1 0,0-1-1,0 1 1,-1 0 0,0-1-1,0 7 1,-11 79 683,-5 1 0,-3-1 0,-38 109 0,-118 428 916,175-614-2028,2-8-574,0-9-651,37-94-6075,-11 47 5142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3:14.06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278 18 6240,'4'-14'2005,"-4"14"-1979,0 0 0,0 0 1,0-1-1,0 1 0,0 0 0,0 0 1,0 0-1,0 0 0,0 0 0,0 0 0,0 0 1,1-1-1,-1 1 0,0 0 0,0 0 0,0 0 1,0 0-1,0 0 0,0 0 0,0 0 0,0 0 1,0 0-1,0 0 0,0-1 0,0 1 0,0 0 1,1 0-1,-1 0 0,0 0 0,0 0 0,0 0 1,0 0-1,0 0 0,0 0 0,0 0 0,0 0 1,1 0-1,-1 0 0,0 0 0,0 0 0,0 0 1,0 0-1,0 0 0,0 0 0,0 0 1,0 0-1,1 0 0,-1 0 0,0 0 0,0 0 1,0 0-1,0 0 0,0 0 0,0 0 0,0 0 1,0 1-1,0-1 0,1 0 0,-1 0 0,0 0 1,0 0-1,0 0 26,0 1 0,0-1 0,1 0 0,-1 1 0,0-1 0,0 1 0,0-1 0,0 0-1,0 1 1,0-1 0,0 0 0,0 1 0,0-1 0,0 1 0,0-1 0,0 0 0,0 1 0,0-1 0,0 0 0,0 1 0,0 0 0,-3 5 416,1 1-1,1-1 1,-2 11 0,-2 7 306,-73 267 2533,12-45-1921,59-221-1300,-31 117 346,-26 197 0,63-328-547,-1 0 0,0 0 1,-6 17-1,6-27-1526,-1-11-1310,1-14-830,1-2 1248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3:14.41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13 186 8320,'-13'1'4096,"39"-2"-1798,30-3-1308,1-3-1,-1-2 0,55-17 0,-75 15-756,228-65 775,-184 57-951,112-11 0,-185 29-51,3 0-6,1 0 0,-1 0 0,1 1 0,10 2-1,-10 2-1228,-24 3-1657,7-4 2260,-27 9-2995,-1 5 1168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3:14.74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26 110 5824,'-26'0'2602,"56"-2"2003,27-5-1985,5 0-1130,479-51 2819,-133 24-6074,-400 33 1610,9 1-1968,0 0 1,17 2-1,0 5-1055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3:15.69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69 200 3808,'-1'0'129,"0"-1"-1,0 1 1,1 0 0,-1 0 0,0 0-1,0 1 1,1-1 0,-1 0 0,0 0 0,0 0-1,1 0 1,-1 1 0,0-1 0,1 0-1,-1 1 1,0-1 0,1 1 0,-1-1-1,0 0 1,1 1 0,-1-1 0,1 1 0,-1 0-1,1-1 1,-1 1 0,1-1 0,-1 2-1,-5 5 4256,4-5-3585,-1 0-1,1-1 1,-1 1 0,1-1 0,-1 1-1,0-1 1,0 0 0,1 0 0,-1 0-1,0 0 1,0 0 0,-6 0 0,9-1-780,0 0 1,0 0-1,0 0 1,0 0-1,-1 0 1,1 0 0,0 0-1,0 0 1,0 0-1,0 0 1,0 0-1,0-1 1,0 1-1,-1 0 1,1 0 0,0 0-1,0 0 1,0 0-1,0 0 1,0 0-1,0 0 1,0 0-1,0-1 1,0 1 0,0 0-1,0 0 1,-1 0-1,1 0 1,0 0-1,0 0 1,0 0-1,0-1 1,0 1 0,0 0-1,0 0 1,0 0-1,0 0 1,0 0-1,0 0 1,0-1-1,0 1 1,0 0 0,1 0-1,2-9 493,10-9-199,-4 11-240,1 0 1,19-9-1,2-1 59,7-3-61,2 1 1,0 2-1,81-23 1,-38 20 52,92-10-1,-142 26-115,0 1 0,0 1 0,39 3 0,-9 1 48,-37-3 112,-25 1-184,9 21-13839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3:16.09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76 35 5152,'-13'4'1458,"-24"4"1,36-8-1095,-1 0 0,1 1 0,-1-1 0,1 0 0,-1 1 0,1-1 0,-1 1 0,1-1 1,0 1-1,-1 0 0,1 0 0,0 0 0,-2 1 0,-2 1 2134,14-3 1169,21-2-2276,-16 1-876,93-12 1061,-27 2-1024,265-9 503,-340 19-1044,64-4 71,-47 2-454,1 1 0,44 2 0,-47 1-3372,-2-1 986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3:20.33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 1146 4320,'0'1'133,"-1"-1"1,1 1 0,0 0-1,-1-1 1,1 1-1,0-1 1,0 1-1,0 0 1,-1-1 0,1 1-1,0 0 1,0-1-1,0 1 1,0 0-1,0-1 1,0 1-1,1-1 1,-1 1 0,0 0-1,0-1 1,0 1-1,0 0 1,1-1-1,-1 1 1,0-1 0,1 1-1,-1-1 1,0 1-1,1-1 1,-1 1-1,1-1 1,-1 1-1,1-1 1,-1 1 0,1-1-1,-1 0 1,1 1-1,-1-1 1,1 0-1,0 1 1,-1-1 0,2 0-1,1 2 306,0-1 0,0 0-1,0 0 1,0 0 0,0 0-1,0 0 1,5 0 0,-5-2-215,0 1 0,0 0 1,0-1-1,0 0 0,0 0 1,0 0-1,-1 0 0,1 0 0,0-1 1,-1 1-1,5-3 0,1-2 161,-1-1-1,11-9 1,-2-4 15,-1 0-1,-1-1 0,-1 0 1,14-31-1,-13 26-215,17-34 274,52-89 386,-50 95-543,-5 9-51,2 0 0,35-40-1,-65 85-266,1-1 0,-1 1-1,0 0 1,1-1 0,-1 1-1,0 0 1,1-1 0,-1 1-1,1 0 1,-1-1 0,1 1-1,-1 0 1,1 0 0,-1 0-1,0-1 1,1 1 0,-1 0-1,1 0 1,-1 0 0,1 0-1,0 0 1,-1 0 0,1 0-1,-1 0 1,1 0 0,-1 0-1,1 0 1,-1 0 0,1 1-1,1 0 10,-1-1 0,0 1 0,0 0 0,0 0 0,0 0 0,0 0 0,0 0 0,0 0 0,0 0 0,1 3 0,2 3 24,-1 0 0,0 1 0,3 8 0,3 18-69,-2 0-1,5 43 1,-3 70 208,-6-101-2,-3 1 0,-12 90 0,11-128-80,-1 0 1,0-1 0,-1 1 0,0-1-1,0 0 1,-1 1 0,0-2 0,-6 10-1,9-14-19,-1-1-1,0 0 1,0 0-1,-1 0 1,1 0-1,0 0 0,-1 0 1,1 0-1,-1-1 1,1 1-1,-1-1 1,0 0-1,0 0 1,1 0-1,-1 0 0,0 0 1,0 0-1,0-1 1,0 0-1,0 0 1,0 1-1,0-2 0,0 1 1,0 0-1,0 0 1,0-1-1,-5-1 1,-1-1-27,-1 0 1,1 0 0,1-1-1,-1 0 1,0-1-1,1 0 1,0 0 0,0 0-1,1-1 1,-11-11 0,4 1-131,2 0 1,0-1-1,1 0 1,-14-30 0,20 38-4,1-3-632,4 12 714,1 0 1,-1 0-1,1 0 0,0-1 1,-1 1-1,1 0 1,-1 0-1,1 0 0,0 0 1,-1 0-1,1 0 1,-1 0-1,1 0 0,-1 0 1,1 1-1,0-1 1,-1 0-1,1 0 0,-1 0 1,1 1-1,-1-1 1,2 1-1,40 13-44,-13-4 38,33 7 0,-28-9 99,-1-2 0,1-2 0,63 1 0,-86-6-13,0 1-1,1-2 1,-1 0 0,0 0 0,0-1-1,0 0 1,0-1 0,0 0 0,-1-1-1,1 0 1,-1-1 0,-1 0 0,1 0-1,-1-1 1,14-13 0,-8 4 48,-1-1 1,-1-1-1,0 0 1,13-25-1,33-83 237,-8 16-287,-38 76-491,-13 45-91,-10 55 277,-15 184 43,10-79 336,-16 251 258,28-378-340,2-25-48,0 1 499,-3 22 0,5-97 714,12-105-963,36-178 0,-35 271-440,43-127 0,-47 169 166,1 0 1,1 0-1,1 1 1,1 1-1,1 0 1,1 1-1,1 1 1,21-21 0,-33 37-30,1 0 1,-1 1-1,1-1 1,0 2 0,1-1-1,-1 1 1,0 0 0,1 0-1,0 0 1,0 1 0,0 0-1,0 1 1,0-1 0,11 0-1,-14 2 50,1 0 1,-1 1-1,0-1 0,1 1 0,-1 0 1,0 0-1,0 0 0,1 1 1,-1-1-1,0 1 0,0 0 0,-1 0 1,1 0-1,0 1 0,-1-1 0,1 1 1,-1 0-1,0 0 0,0 0 0,0 1 1,0-1-1,-1 1 0,1-1 0,-1 1 1,2 4-1,1 3 15,-1 1-1,0-1 1,0 1 0,-2 0-1,1-1 1,-1 1 0,0 23 0,-2-10 10,-1 0 0,-9 45 1,8-60 13,0 0 0,-1 0 0,0 0 0,0-1 0,-1 0 0,0 1 0,-1-1 0,0-1 0,-1 1 0,1-1 0,-2 0 0,1 0 1,-1-1-1,0 0 0,-1 0 0,1 0 0,-13 7 0,16-12 5,0 0-1,-1-1 1,1 1 0,0-1 0,0 0-1,-1 0 1,1 0 0,-1 0 0,1-1-1,-1 0 1,1 0 0,-1 0 0,1 0-1,-1-1 1,1 0 0,-8-2 0,6 1-34,1 0 1,0 0 0,0 0 0,0-1 0,0 0 0,0 0 0,0 0 0,1 0 0,0-1 0,-1 0 0,1 0 0,-6-8 0,9 12-28,1-1 1,-1 0-1,0 0 0,1 0 1,-1 0-1,1 0 0,-1 0 1,1 0-1,-1 0 0,1 0 1,-1 0-1,1-1 0,0 1 1,0 0-1,0 0 0,0 0 1,0 0-1,0 0 1,0-3-1,0 3 7,1 1 1,-1-1-1,1 0 0,-1 1 1,1-1-1,0 0 0,-1 1 1,1-1-1,0 1 0,-1-1 1,1 1-1,0-1 0,0 1 1,-1-1-1,1 1 0,0 0 1,0-1-1,0 1 0,-1 0 1,2 0-1,6-1-28,0 0 1,0 1-1,0-1 0,12 3 1,-14-2 63,22 2-60,28 2 17,59-4 0,-97-1 46,-1 0 0,0-2 1,0 0-1,0-1 1,0-1-1,0-1 0,28-13 1,4-11 100,-2-2 0,-2-1 1,50-48-1,-72 61-26,-6 6 6,-2 0 0,1-1 0,-2-1 0,15-19 0,-27 32-101,0 0-1,0 0 1,-1-1 0,1 1 0,-1 0-1,0 0 1,0-1 0,0 1-1,1-6 1,-2 7-8,0 1 0,0 0 0,0 0 0,0 0 1,0 0-1,0-1 0,0 1 0,0 0 0,0 0 0,0 0 0,-1 0 0,1 0 0,0-1 0,-1 1 0,1 0 0,-1 0 0,0 0 0,1 0 0,-1 0 0,0 0 1,1 1-1,-3-3 0,1 2-27,0 0 1,0-1-1,0 1 1,0 0-1,0 0 1,-1 0-1,1 0 1,0 1 0,-1-1-1,-3 0 1,-2 1-42,0-1 1,-1 1 0,1 0-1,0 1 1,-14 2 0,14 0 27,0-1 0,1 1 0,-1 0 0,1 0 0,-1 1 0,1 0-1,0 0 1,1 1 0,-1 0 0,1 0 0,0 1 0,-6 6 0,5-4 18,0 1 0,1-1 0,0 1 0,1 1 0,-1-1-1,2 1 1,0 0 0,-6 18 0,8-17 30,-1-1 0,2 0 0,-1 1 1,2-1-1,-1 1 0,1 0 0,1-1 0,3 21 0,-2-23 15,0 0-1,1-1 1,-1 1 0,2-1-1,-1 0 1,1 0 0,0 0-1,0-1 1,0 1 0,1-1 0,0 0-1,10 8 1,-9-9 7,0-1 0,1 1 0,-1-1 0,1-1-1,0 1 1,1-1 0,-1-1 0,1 1 0,-1-1 0,1 0 0,-1-1 0,1 0 0,0 0 0,0-1 0,0 0 0,0 0 0,13-2-1,-3-2 54,1 0-1,-1 0 0,1-2 0,-1 0 0,-1-1 0,21-12 0,-14 4-24,0-1 0,-1-2-1,-1 0 1,0-2 0,19-22 0,-17 18-41,-6 6-5,7-7 83,23-29 1,-42 47-54,-1 1 1,0-1-1,-1-1 1,0 1-1,0-1 1,-1 1-1,0-1 1,0 0 0,3-15-1,-6 22-45,0 0 0,0 0 0,1 0 0,-1 0 0,0 0-1,0 0 1,-1-1 0,1 1 0,0 0 0,0 0 0,0 0 0,-1 0 0,1 0 0,0 0-1,-2-1 1,2 1-2,-1 1 0,1-1 0,-1 1-1,1 0 1,-1-1 0,1 1 0,-1 0 0,0 0-1,1-1 1,-1 1 0,1 0 0,-1 0 0,0 0-1,1 0 1,-1 0 0,0 0 0,1 0-1,-1 0 1,1 0 0,-1 0 0,0 0 0,1 0-1,-1 0 1,0 0 0,1 1 0,-2-1 0,-4 3-34,0-1 1,0 1 0,1 0 0,-1 1-1,1-1 1,0 1 0,0 0 0,0 1-1,0-1 1,1 1 0,-1 0 0,1 0-1,-5 8 1,4-4 4,0 0 0,0 1 0,1-1 0,0 1 0,0 0 0,1 0 0,-3 19 0,5-21 46,1 1 0,0 0 1,0-1-1,1 1 0,0 0 1,1-1-1,0 1 0,0-1 1,4 10-1,-4-15 11,-1 0-1,0 0 0,1 0 0,0 0 1,0 0-1,0 0 0,0-1 1,0 1-1,0-1 0,1 0 1,-1 0-1,4 3 0,-4-4 1,0 0 0,0-1 0,0 1 0,0 0 0,1 0-1,-1-1 1,0 1 0,0-1 0,1 0 0,-1 0 0,0 0-1,1 0 1,-1 0 0,0 0 0,0-1 0,1 1 0,-1-1 0,0 1-1,3-2 1,13-7-6,0 0 0,28-19-1,-1 0 25,184-80 103,-85 44-355,-45 21 573,-90 42-355,-9 1-4,0 0-1,0 0 0,0 0 0,0 0 0,1 0 1,-1 0-1,0 0 0,0 0 0,0 0 0,0 0 1,0 0-1,0 0 0,0 0 0,1 0 0,-1 0 0,0 0 1,0 0-1,0 0 0,0 1 0,0-1 0,0 0 1,0 0-1,0 0 0,0 0 0,1 0 0,-1 0 0,0 0 1,0 0-1,0 0 0,0 0 0,0 0 0,0 0 1,0 1-1,0-1 0,0 0 0,0 0 0,0 0 1,0 0-1,0 0 0,0 0 0,0 0 0,0 0 0,0 1 1,0-1-1,0 0 0,0 0 0,0 0 0,0 0 1,0 0-1,0 0 0,0 0 0,0 0 0,0 1 0,0-1 1,0 0-1,0 0 0,0 0 0,0 0 0,0 0 1,0 0-1,-27 14-217,14-7 185,1 1-1,0 1 1,1 0-1,0 0 1,0 1-1,1 0 1,1 1-1,-1 0 1,2 0-1,0 1 1,0 1-1,1-1 1,0 1-1,-8 25 1,14-33 45,0-1-1,0 1 1,0 0 0,1-1-1,0 1 1,0 0 0,0 0-1,0-1 1,1 1 0,0 0-1,0 0 1,0-1 0,1 1-1,0-1 1,-1 0 0,1 1-1,1-1 1,-1 0 0,1 0-1,3 5 1,-5-8-2,1 1 0,-1-1 0,1 0 0,-1 1 0,1-1 0,0 0 0,-1 0 0,1 0 0,0 0 1,0-1-1,-1 1 0,1 0 0,0-1 0,0 1 0,0-1 0,0 0 0,0 1 0,0-1 0,0 0 0,0 0 0,0 0 0,0-1 0,0 1 0,0 0 1,0-1-1,0 1 0,0-1 0,0 0 0,2-1 0,4-5 41,1-1 0,-1 0 1,-1 0-1,0-1 0,0 0 1,10-16-1,-3 3 9,-1 0 1,-1-1-1,-1 0 1,-1-1-1,-1 0 0,10-42 1,-9 11-59,6-105 1,-14-62 32,-3 197-51,-1-1-1,-1 0 1,-8-30 0,10 53-39,1 0-1,-2 0 1,1 0 0,0 0 0,0 0-1,-4-4 1,5 6 42,-1 1-1,1-1 1,0 1 0,-1-1 0,1 1-1,-1-1 1,1 1 0,-1 0-1,1-1 1,-1 1 0,1-1 0,-1 1-1,1 0 1,-1 0 0,0-1 0,1 1-1,-1 0 1,1 0 0,-1 0-1,0 0 1,1 0 0,-1 0 0,1 0-1,-1 0 1,0 0 0,1 0-1,-1 0 1,0 0 0,1 0 0,-1 0-1,1 1 1,-1-1 0,1 0-1,-1 0 1,0 1 0,1-1 0,-1 0-1,1 1 1,-1-1 0,1 1-1,0-1 1,-1 1 0,-4 5-43,1 0 0,0 0 0,1 0 0,-1 1 0,1-1 1,0 1-1,1 0 0,-4 13 0,-2 10 111,0 1-1,2-1 1,2 1 0,0 0 0,2 0-1,2 0 1,1 1 0,1-1 0,1 0-1,2 0 1,1-1 0,20 58 0,28 42 216,-41-105-273,0-1 0,34 46 0,-44-66-230,0 0 0,0-1 0,1 0 0,-1 0 0,8 6 1,-10-9 3,-1 1 0,1-1 0,0 1 0,0-1 0,0 1 0,0-1 0,0 0 0,0 1 0,-1-1 0,1 0 0,0 0 0,0 0 0,0 0-1,0 0 1,0 0 0,0 0 0,0 0 0,0 0 0,0 0 0,0-1 0,0 1 0,0 0 0,0-1 0,0 1 0,-1-1 0,1 1 0,0-1 0,0 1 0,0-1 0,-1 1 0,1-1 0,1-1 0,7-7-2762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3:23.25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59 514 4384,'-9'-11'1424,"9"11"-1411,0-1-1,0 1 1,0 0 0,0 0-1,0 0 1,-1 0 0,1 0-1,0 0 1,0 0 0,0 0-1,0-1 1,0 1 0,0 0-1,0 0 1,0 0 0,0 0-1,0 0 1,0 0 0,-1 0-1,1 0 1,0 0 0,0 0-1,0 0 1,0 0 0,0 0 0,0 0-1,0 0 1,0 0 0,-1 0-1,1 0 1,0 0 0,0 0-1,0 0 1,0 0 0,0 0-1,0 0 1,0 0 0,-1 0-1,1 0 1,0 0 0,0 0-1,0 0 1,0 0 0,0 0-1,-5 2-200,4-2 508,0 1 0,0-1 0,0 1 0,0-1 0,0 0 0,0 1 1,0-1-1,0 0 0,0 0 0,0 0 0,-1 0 0,1 0 0,0 0 0,0 0 0,0 0 0,0 0 0,0-1 1,-2 1-1,2-1 111,-1 1 0,1 0 0,-1 0 1,1 0-1,-1 0 0,1 1 0,-1-1 1,-2 1-1,2 1 1449,13-1-1236,12-1 228,46-6 0,122-26 290,226-77 211,-334 85-1183,576-140 375,-60 64 619,-11 48 38,-495 46-1036,-19 0 81,78 4 0,-88 3-225,-63-1-206,-1 0-1,1 0 1,0 0-1,-1 0 1,1 0-1,0 0 1,-1 0-1,1 0 1,0 0 0,-1 0-1,1-1 1,0 1-1,-1 0 1,1-1-1,-1 1 1,2-1-1,-2 1 38,0 0 0,0-1 0,0 1-1,-1 0 1,1 0 0,0 0 0,0-1 0,0 1 0,0 0-1,0 0 1,0-1 0,-1 1 0,1 0 0,0 0-1,0 0 1,0 0 0,0-1 0,-1 1 0,1 0-1,0 0 1,0 0 0,0 0 0,-1 0 0,1-1-1,0 1 1,0 0 0,-1 0 0,1 0 0,0 0-1,0 0 1,-1 0 0,1 0 0,0 0 0,-1 0-1,-8-1-2320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3:27.51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15 1030 5824,'-11'0'1503,"7"0"-507,8 0 1971,1-9 1193,50-104 719,-2 4-3593,-51 106-1249,12-19 30,-14 21-70,0 1 0,1 0 0,-1-1 0,0 1-1,0-1 1,0 1 0,1 0 0,-1-1-1,0 1 1,1 0 0,-1 0 0,0-1 0,1 1-1,-1 0 1,0 0 0,1-1 0,-1 1 0,1 0-1,-1 0 1,0 0 0,1 0 0,-1 0-1,1 0 1,-1 0 0,0-1 0,1 1 0,-1 0-1,1 0 1,-1 0 0,1 1 0,-1-1 0,0 0-1,1 0 1,-1 0 0,1 0 0,-1 0 0,0 0-1,1 1 1,-1-1 0,0 0 0,1 0-1,-1 1 1,0-1 0,1 0 0,-1 0 0,0 1-1,1-1 1,-1 1 0,4 6 38,-1-1 0,0 1 0,-1 0 0,1 0 0,0 8 0,5 10 118,31 101 190,-27-79-205,3 0 0,32 68 0,-44-108-69,1 0 0,0-1 0,1 1 0,-1-1 1,1 0-1,0 0 0,9 7 0,-12-12-24,0 1 0,0 0 1,1-1-1,-1 0 0,0 1 0,0-1 0,1 0 0,-1 0 1,1 0-1,-1-1 0,1 1 0,-1-1 0,1 1 1,-1-1-1,1 0 0,0 0 0,-1 0 0,1 0 1,-1 0-1,1-1 0,0 1 0,-1-1 0,1 1 1,-1-1-1,5-2 0,1-2 44,0 0 0,-1-1 0,0 0 0,0 0 0,0 0 0,-1-1 0,1 0 0,6-11 0,2-4 143,19-38-1,-21 32-151,-2 0-1,0 0 1,10-49 0,8-92-122,-23 124-560,-6 45 597,1 0 1,-1-1-1,0 1 1,0 0-1,0-1 1,0 1-1,1 0 1,-1 0-1,0-1 1,0 1 0,1 0-1,-1-1 1,0 1-1,0 0 1,1 0-1,-1 0 1,0-1-1,1 1 1,-1 0 0,0 0-1,1 0 1,-1 0-1,0 0 1,1 0-1,-1 0 1,1 0-1,-1-1 1,0 1-1,1 0 1,-1 1 0,0-1-1,1 0 1,-1 0-1,0 0 1,1 0-1,-1 0 1,1 0-1,-1 0 1,0 0-1,1 1 1,16 6-74,-16-6 77,10 6 25,-1-1-1,13 12 1,-15-11 5,0-1 0,1 1 0,18 8 0,-18-11 15,0-1 0,1 0 0,-1 0 0,0-1 0,1 0 0,0-1 0,-1 0 0,1-1 0,0 0 0,0 0 1,-1-1-1,1-1 0,0 1 0,-1-1 0,1-1 0,-1 0 0,0 0 0,0-1 0,0 0 0,0-1 0,-1 0 0,12-8 0,-2 0 33,-2 0 0,1-2 0,-2 1 0,0-2 0,-1 0 0,0-1 0,-1 0 0,15-29 1,11-25-153,-34 64-156,-9 20 37,3-9 192,-3 10-26,1 0 0,1 1 0,0 0 0,1-1 0,1 1 0,2 22 0,-1 6 75,0-17-43,1-1-1,1 1 1,2-1 0,0 0 0,2 0 0,9 25 0,-13-44 22,0 0 1,0 1 0,0-1-1,1 0 1,0-1 0,1 1-1,-1-1 1,1 0 0,0 0-1,0 0 1,0 0 0,1-1-1,0 0 1,0 0 0,0-1-1,7 3 1,1 0 32,-12-5-41,0 0-1,0 0 1,0 0 0,1 0 0,-1 0 0,0-1 0,0 1 0,1-1 0,-1 1 0,0-1-1,1 0 1,-1 0 0,5-1 0,1-1 40,0 0 0,-1 0 0,1-1 0,-1 0-1,1-1 1,-1 0 0,0 0 0,-1 0 0,1-1 0,-1 0-1,0 0 1,9-10 0,-4 2-36,-2-1 0,1 0 0,-2-1 1,0 0-1,-1 0 0,9-26 0,22-104 161,-37 141-174,37-171-159,-27 119-90,-9 51 123,0 5-40,2 10 37,2 65-21,-3 76-1,-3-136 110,0-9 27,-3 141 39,0-119 44,0 0 0,-2 0 0,-9 32 1,10-46-22,4-11-32,-1-1 0,1 1 0,-1-1 0,0 1 0,0 0 0,0-1 0,0 0 0,0 1 0,-1-1 0,1 0 0,-3 4 0,4-6-21,-1 0 0,1 1 0,-1-1 0,1 0 0,-1 1 0,1-1 0,-1 0 0,1 0 0,-1 1 0,1-1-1,-1 0 1,1 0 0,-1 0 0,0 0 0,1 0 0,-1 1 0,1-1 0,-1 0 0,0 0 0,1-1 0,-1 1 0,1 0 0,-1 0 0,0 0 0,0-1 1,-1 0 1,1 1-1,0-1 1,0 0-1,0 0 0,0 0 1,-1 0-1,2 0 1,-1 0-1,-1-1 0,-1-2 20,0-1 0,0 0 0,0 0 0,-2-7-1,2 8-86,0-3-197,4 7 252,-1 0 1,0 0-1,0 0 1,0 0-1,0 0 1,0 0-1,1-1 0,-1 1 1,0 0-1,0 0 1,0 0-1,0 0 1,1 0-1,-1 0 1,0 0-1,0 0 0,0 0 1,1 0-1,-1 0 1,0 0-1,0 0 1,0 0-1,0 0 1,1 0-1,-1 0 0,0 0 1,0 0-1,0 0 1,1 0-1,-1 0 1,0 0-1,0 0 1,0 1-1,0-1 0,1 0 1,-1 0-1,0 0 1,21 12-250,-11-9 283,0-1 0,0 0 0,1 0 1,-1-1-1,1-1 0,-1 0 0,1 0 0,-1-1 1,14-3-1,27-7 23,85-33 1,-126 41-51,13-5 41,0-2 0,-1 0 0,0-2 0,0 0 0,-2-1-1,1-1 1,-2-1 0,0-1 0,-1-1 0,0 0 0,20-28 0,-11 9-95,14-16-159,-41 52 209,0-1-1,0 1 0,1-1 1,-1 1-1,1-1 0,-1 1 1,0-1-1,1 1 1,-1 0-1,1-1 0,-1 1 1,1 0-1,-1-1 0,1 1 1,-1 0-1,1 0 1,-1 0-1,1-1 0,-1 1 1,1 0-1,-1 0 0,1 0 1,0 0-1,-1 0 1,1 0-1,-1 0 0,1 0 1,-1 0-1,1 0 0,0 0 1,-1 0-1,1 1 1,-1-1-1,1 0 0,-1 0 1,1 1-1,-1-1 0,1 0 1,-1 0-1,1 1 1,-1-1-1,1 1 0,-1-1 1,1 1-1,1 2-44,0 1-1,0-1 1,0 0-1,-1 1 1,3 5-1,-2-2 17,12 25 65,-10-21 13,0 0 0,1 0 1,10 15-1,-14-24 104,-1-4-88,-1 0 0,1 1 1,-1-1-1,0 0 0,0 1 0,0-1 0,0 1 0,0-1 1,0 1-1,0-1 0,-1 1 0,-1-2 0,-4-4 29,6 5-105,0 0 0,-1 1 0,1-1 0,-1 1 0,0-1 0,1 1 0,-1 0 0,0 0-1,0 0 1,0 0 0,0 0 0,0 0 0,0 0 0,0 1 0,0-1 0,0 1-1,0 0 1,0-1 0,-4 1 0,3 0-15,0 1 1,0 0-1,0-1 1,0 1-1,0 0 0,0 1 1,0-1-1,0 0 1,0 1-1,0 0 0,1-1 1,-1 1-1,0 0 0,-1 3 1,-7 5-7,1 0 1,0 1-1,1 1 0,0-1 1,1 1-1,0 1 1,-7 16-1,12-24 37,1 1 1,0 0-1,0-1 0,1 1 0,0 0 1,0 0-1,0 0 0,1 0 1,0 7-1,0-9 3,1 0 0,0 0 1,0 0-1,0 0 0,0 0 1,1 0-1,-1-1 0,1 1 0,0 0 1,0-1-1,1 1 0,-1-1 0,1 0 1,4 5-1,-3-4 14,0 0 0,0 0 1,0 0-1,1-1 0,-1 0 1,1 0-1,0 0 0,0 0 1,0-1-1,0 0 0,1 0 1,-1 0-1,1-1 0,-1 0 1,1 0-1,-1 0 0,1-1 1,-1 1-1,1-1 0,0-1 1,-1 1-1,11-3 0,-2-1 28,-1-1 1,1-1-1,13-7 0,0-1-23,24-7 43,29-15 65,87-60-296,-172 102 118,0-1-1,0 1 1,1 0-1,0 0 1,1 0-1,-1 0 1,1 1-1,0 0 1,1 0-1,-3 8 0,5-14 54,-1 1 0,1-1 0,0 1 0,0 0-1,0-1 1,0 1 0,0 0 0,1-1-1,-1 1 1,0 0 0,1-1 0,-1 1 0,1-1-1,-1 1 1,1-1 0,0 1 0,0-1-1,-1 0 1,3 3 0,-1-2-3,0 0 0,0-1-1,1 1 1,-1 0 0,0-1 0,0 0 0,1 0-1,-1 1 1,1-1 0,-1-1 0,4 2 0,4 0 35,0-1 0,0 0 0,1 0 1,-1-1-1,14-1 0,-19 1-16,0-1 0,0 0 0,-1 0 0,1 0 0,0 0 0,0-1 0,-1 0 0,1 0 0,-1 0 0,0-1 0,0 1 0,0-1 0,8-6 0,-10 6-4,1 0 0,-1 0-1,0 0 1,0 0 0,0 0 0,0-1-1,0 1 1,-1 0 0,1-1 0,-1 1-1,0-1 1,0 0 0,0 1 0,-1-1-1,1 0 1,-1 0 0,0 1 0,0-7-1,-1 2-39,-1 1 0,1-1 0,-1 1-1,0-1 1,-1 1 0,0 0 0,0-1-1,-1 1 1,0 1 0,0-1 0,0 1-1,-1-1 1,0 1 0,0 1 0,-1-1-1,1 1 1,-1 0 0,0 0 0,-1 0-1,1 1 1,-1 0 0,0 0 0,0 1-1,0 0 1,0 0 0,-1 1 0,1 0-1,-15-2 1,11 2-42,-15 0-100,25 2 156,0 0-1,0 0 1,1 0-1,-1 0 0,0 0 1,1 1-1,-1-1 1,0 0-1,0 0 1,1 0-1,-1 1 1,1-1-1,-1 0 1,0 1-1,1-1 0,-1 1 1,1-1-1,-1 1 1,0-1-1,1 1 1,-1-1-1,1 1 1,0-1-1,-1 1 1,1 0-1,-1 0 0,1 0 7,0 0 0,0-1 0,0 1 0,0-1 0,0 1 0,0 0-1,0-1 1,0 1 0,0 0 0,0-1 0,1 1 0,-1-1-1,0 1 1,0-1 0,1 1 0,-1 0 0,0-1 0,1 1 0,-1-1-1,0 1 1,1-1 0,0 1 0,14 11-78,-10-8 28,4 2 75,0 1 0,0-2 0,1 0 0,0 0-1,0 0 1,0-1 0,1-1 0,-1 0 0,1 0 0,0-1 0,0 0-1,0-1 1,21-1 0,-27-1 12,1 0 0,-1 0 0,1-1 0,-1 1 0,0-1 0,0-1 0,0 1 0,0-1 0,0 0 0,0 0-1,-1 0 1,1-1 0,-1 1 0,0-1 0,5-6 0,3-5 35,0-1-1,18-33 0,-29 46-63,51-99 59,-1 0-55,-48 97-20,-3 4 2,0 0-1,1 0 0,-1 0 0,1 0 0,-1 0 1,1 0-1,-1 0 0,1 0 0,0 0 1,-1 0-1,1 1 0,0-1 0,0 0 1,0 0-1,-1 1 0,1-1 0,0 0 1,0 1-1,0-1 0,0 1 0,2-1 0,-2 2 2,-1-1 0,0 1 0,1-1-1,-1 1 1,1 0 0,-1-1 0,0 1-1,1 0 1,-1 0 0,0-1 0,0 1-1,1 0 1,-1 0 0,0 0-1,0-1 1,0 1 0,0 0 0,0 0-1,0-1 1,-1 2 0,2 3-11,3 31-31,11 107 18,-15-130 44,3 37 111,-2 0-1,-11 94 1,9-138-56,0 1 0,0 0 0,-1 0 0,0-1 1,0 1-1,-1-1 0,0 1 0,-4 7 0,6-14-58,0 1 1,1 0-1,-1-1 0,0 1 0,1-1 0,-1 1 1,0-1-1,0 1 0,1-1 0,-1 1 0,0-1 0,0 0 1,0 0-1,0 1 0,0-1 0,0 0 0,1 0 1,-1 0-1,0 0 0,0 0 0,0 0 0,0 0 1,0 0-1,0 0 0,0 0 0,0-1 0,1 1 1,-1 0-1,0-1 0,0 1 0,0 0 0,0-1 1,1 1-1,-1-1 0,0 1 0,1-1 0,-1 0 1,-1 0-1,-2-4-33,0 1 0,0 0 1,0-1-1,1 0 0,-4-7 0,-22-41-361,30 51 271,5 6-73,12 12-223,-4-5 248,-6-4 223,1-1 0,-1 0 1,1-1-1,0 0 0,1 0 0,-1-1 0,1 0 0,0-1 0,12 3 0,-14-5-8,1 0-1,-1 0 0,0-1 0,1 0 0,-1-1 0,0 0 0,0 0 0,1-1 0,-1 0 1,0 0-1,15-7 0,-6 1-28,0 0 0,-1-2 0,0 0 0,-1-1 0,0 0 0,0-1 0,-1-1 0,-1 0 0,23-29 0,31-49 178,-68 100-301,0 0-1,1-1 0,-1 1 1,3 14-1,-1 8 96,-1-22 5,1 0-1,0 0 1,0 0 0,1 0-1,0 0 1,0 0 0,1-1 0,4 10-1,-5-14 2,0-1 0,0 1 1,0 0-1,1 0 0,-1-1 0,1 0 0,0 1 0,0-1 0,0 0 1,1 0-1,-1-1 0,0 1 0,1-1 0,0 0 0,0 1 0,0-2 1,-1 1-1,10 2 0,-10-3 27,0-1-1,1 1 1,-1-1 0,1 0 0,-1 0 0,1-1-1,-1 1 1,0-1 0,1 0 0,-1 1 0,0-1-1,1-1 1,-1 1 0,0 0 0,0-1 0,0 0-1,0 0 1,0 0 0,-1 0 0,1 0 0,0 0-1,-1-1 1,0 1 0,3-4 0,2-2-15,-1-1 1,0-1-1,-1 1 1,0-1-1,0 0 1,4-13-1,14-52-51,18-106 0,-33 137-9,44-242-126,-46 251 116,-1 0-1,-2-1 1,-2 1-1,-3-48 1,2 80-2,-1 0 0,0 0 0,1-1 0,-1 1 1,-1 1-1,-1-5 0,3 7 47,0 0 0,0-1-1,0 1 1,0 0 0,-1-1 0,1 1 0,0 0-1,0-1 1,-1 1 0,1 0 0,0 0-1,0-1 1,-1 1 0,1 0 0,0 0 0,-1 0-1,1 0 1,0-1 0,-1 1 0,1 0 0,0 0-1,-1 0 1,1 0 0,-1 0 0,0 0 0,1 0 0,-1 1 0,1-1 0,-1 1 0,1-1 0,-1 0 0,1 1 0,-1-1 0,1 1 0,-1-1 0,1 1 0,-1-1 0,1 1 0,0-1 0,-1 1 0,1 0 0,0-1 0,-1 1-1,1 0 1,-5 12-44,1 0 0,0 0-1,1 0 1,-2 22-1,-3 11 71,-3 13 38,3 1-1,2-1 0,4 121 1,3-80 43,0-29 60,12 92-1,6-61 266,-19-101-414,1-1 0,-1 0 0,0 1 0,0-1 1,0 1-1,0-1 0,0 0 0,0 1 0,1-1 0,-1 0 1,0 1-1,0-1 0,1 1 0,-1-1 0,0 0 0,1 0 1,-1 1-1,0-1 0,1 0 0,-1 0 0,0 1 0,1-1 1,-1 0-1,0 0 0,1 0 0,-1 1 0,1-1 0,-1 0 1,1 0-1,-1 0 0,0 0 0,1 0 0,-1 0 0,1 0 1,-1 0-1,0 0 0,1 0 0,-1 0 0,1 0 0,-1 0 1,1-1-1,-1 1 0,0 0 0,1 0 0,-1 0 0,0-1 1,1 1-1,-1 0 0,1 0 0,-1-1 0,22-14 283,-19 12-236,21-17-3,-1-1 0,-1-1 0,28-37 0,-28 31 18,-17 22-67,-2 2 9,1 0 1,-1 0-1,9-7 1,-12 11-17,0-1 1,1 1-1,-1 0 1,1-1-1,-1 1 1,0 0-1,1 0 1,-1 0-1,1-1 1,-1 1 0,1 0-1,-1 0 1,1 0-1,-1 0 1,1 0-1,-1 0 1,1 0-1,-1 0 1,1 0-1,0 0 1,-1 0-8,1 1 0,-1-1 1,1 1-1,-1-1 0,1 1 1,-1-1-1,0 1 0,1-1 0,-1 1 1,0-1-1,1 1 0,-1-1 0,0 1 1,0-1-1,1 1 0,-1 0 0,0-1 1,0 1-1,0-1 0,0 2 0,3 20-6,-2 1-1,-1 38 0,-1-34 61,3 38-1,-1-60-46,0 0 0,0 0 0,0 0 0,0-1 1,1 1-1,0 0 0,2 4 0,-3-7 26,0-1 0,0 1 0,0 0 0,0-1 0,1 1 0,-1-1 0,0 0 0,1 1 0,-1-1 0,1 0 1,0 0-1,-1 0 0,1 0 0,0 0 0,-1 0 0,1-1 0,0 1 0,0-1 0,0 1 0,4 0 0,-1-1 34,1 0-1,-1-1 0,1 1 0,0-1 1,-1 0-1,1-1 0,-1 1 0,10-5 0,43-24 211,31-33-226,-32 22-59,-45 31-21,-11 9 19,1-1-1,-1 1 0,0-1 0,1 1 1,-1 0-1,1 0 0,0-1 0,-1 1 1,1 0-1,0 1 0,0-1 1,0 0-1,-1 0 0,1 1 0,0-1 1,0 1-1,0 0 0,0-1 0,2 1 1,-3 1 16,0-1 0,-1 0 0,1 1 0,0-1 0,-1 1 0,1-1 0,-1 1 0,1 0 0,-1-1 0,1 1 0,-1 0 0,0-1 0,1 1 0,-1 0 0,0-1 0,1 1 0,-1 0 0,0 0 0,0-1 0,0 1 0,1 0 0,-1 0 0,0-1 0,0 1 0,0 0 0,-1 1 0,-2 26-90,-3-11 11,-1-1 0,0 1 0,-12 18 0,-158 256-510,124-217 673,-111 120-1,95-129 131,60-58-151,1 1-9,5-5-28,-1 0-1,1 0 1,-1 0 0,0 0-1,1 0 1,-1-1-1,0 0 1,-7 3-1,10-5-18,1 0-1,-1 1 0,0-1 0,0 0 1,0 1-1,0-1 0,0 0 0,0 0 1,0 0-1,0 0 0,0 0 1,0 0-1,0 0 0,0 0 0,0-1 1,0 1-1,1 0 0,-1 0 0,0-1 1,0 1-1,0-1 0,0 1 0,0-1 1,1 1-1,-1-1 0,0 1 0,0-1 1,1 0-1,-1 1 0,0-1 0,1 0 1,-1 0-1,1 1 0,-1-1 0,1 0 1,-1 0-1,1 0 0,0 0 1,-1 0-1,1 0 0,-1-4 6,0 0 0,0 0 0,1 0 0,0 1 1,-1-1-1,2-6 0,4-19-37,0 1-1,2 0 1,1 0 0,1 1 0,24-48-1,-22 53-134,2 0 0,0 1 0,29-35 0,55-52-3081,0 2-4895,-53 51 4760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3:28.31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4 111 4224,'-4'-8'20042,"23"1"-18330,32-3-917,30-3-44,470-18 988,-403 27-1371,59 0-44,131-7-56,-65-9-300,-256 19-70,-13 0-115,0 1 0,0-1 0,0 1 0,0 0 0,0 1 0,7 0 0,-28 8-8988,-2-1 6256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6:32.69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3 622 5152,'-3'5'5510,"4"-5"-5369,6 0 2842,10-6 516,-12 3-1976,-4 2-1341,1 0 1,0 0 0,0 0 0,0-1 0,-1 1-1,1-1 1,-1 1 0,1-1 0,-1 1 0,0-1 0,1 0-1,-1 0 1,0 1 0,0-1 0,1-3 0,15-36 658,1 2 1,27-42 0,-14 27-765,2-1 22,3 2 1,2 1-1,2 2 0,76-73 0,-111 118-126,1 0 0,0 0 0,1 0 0,-1 0 0,1 1 0,8-4 0,-14 8 18,1-1 0,-1 0 0,1 0-1,0 1 1,-1-1 0,1 1 0,0 0 0,0-1-1,-1 1 1,1 0 0,0 0 0,0 0 0,-1 0 0,1 0-1,0 1 1,0-1 0,-1 0 0,1 1 0,0-1-1,-1 1 1,1 0 0,0 0 0,-1-1 0,1 1 0,-1 0-1,1 0 1,-1 0 0,0 1 0,1-1 0,-1 0-1,0 0 1,0 1 0,2 1 0,-1 2 8,1 0-1,-1-1 1,0 1 0,-1 0-1,1 0 1,-1 0 0,0 0-1,0 0 1,1 7 0,-2 7 2,-1 23 0,1-32-1,-1 17 22,-1-1-1,-1 0 0,-2 0 1,-10 38-1,-3-16 167,-1 1 1,-36 62-1,41-90 314,14-21-495,1 0 1,-1 1 0,0-1-1,0 0 1,0 0 0,0 0-1,0 0 1,0 0 0,0 0-1,0 0 1,1 0 0,-1 0-1,0 0 1,0 0 0,0 0-1,0 1 1,0-1 0,0 0-1,1 0 1,-1 0 0,0 0 0,0 0-1,0 0 1,0 0 0,0 0-1,1 0 1,-1 0 0,0 0-1,0 0 1,0-1 0,0 1-1,0 0 1,0 0 0,1 0-1,-1 0 1,0 0 0,0 0-1,0 0 1,0 0 0,0 0-1,0 0 1,0 0 0,0 0-1,1-1 1,-1 1 0,0 0-1,0 0 1,0 0 0,0 0 0,18-11 14,-1-1 0,0 0 0,-1-1 0,-1-1 0,0-1 0,21-25 0,68-105 32,-63 80-69,-17 26-62,1 1 0,42-48 0,-67 86 73,1-1-1,-1 1 0,1-1 1,-1 1-1,1-1 1,-1 1-1,1-1 0,-1 1 1,1 0-1,-1-1 1,1 1-1,-1 0 0,1-1 1,-1 1-1,1 0 1,0 0-1,-1-1 0,1 1 1,0 0-1,0 0 0,0 0 6,-1 1-1,1-1 0,-1 1 1,1-1-1,-1 1 0,0-1 0,1 1 1,-1-1-1,0 1 0,1 0 1,-1-1-1,0 1 0,0-1 0,1 1 1,-1 0-1,0-1 0,0 1 0,0 0 1,0-1-1,0 1 0,0 1 1,1 41 227,-4 45 0,1-58-156,-9 64 139,6-57 65,-1 45-1,6-76-239,0-1 0,1 0-1,0 0 1,-1 0 0,2 0-1,-1 0 1,0 0 0,4 7 0,-3-9-23,-1-1 1,1 1-1,0-1 1,-1 1-1,1-1 1,0 0-1,0 0 1,0 0 0,1 0-1,-1 0 1,0-1-1,1 1 1,-1-1-1,1 1 1,0-1-1,-1 0 1,4 1-1,6 1-9,0 0 0,0-1-1,0-1 1,19 0 0,52-5-330,-57 2-1,165-20-8153,-132 21 5606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3:30.46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745 70 832,'0'-1'136,"0"0"-1,0 1 1,0-1 0,1 1 0,-1-1-1,0 1 1,0-1 0,0 0 0,0 1-1,1-1 1,-1 1 0,0-1 0,1 1-1,-1-1 1,0 1 0,1-1-1,-1 1 1,0-1 0,1 1 0,-1-1-1,1 1 1,0-1 0,3-3 2166,18-14 2695,-17 11-3284,-4 6-1261,0-1 0,0 1 1,0-1-1,0 1 0,-1-1 0,1 1 0,0-1 0,-1 0 1,1 1-1,-1-1 0,1 0 0,-1 0 0,0 1 1,1-4-1,-8 5 27,0 0 0,0 1 0,0 0 0,1 0 0,-8 2 0,6 2-420,-1 0-1,1 1 0,0 0 1,0 0-1,0 1 0,1 0 0,-11 13 1,2 2 41,-24 41 0,31-47-56,-105 173 701,79-142-404,-45 49 0,-48 37-44,-73 88-230,157-174-1590,40-43 715,12-20-6344,6-3 2955,5-2 1392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3:30.95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9 21 7712,'-9'-21'10666,"10"24"-10368,0-1 0,0 0-1,0 0 1,1 1 0,-1-1 0,1 0 0,-1 0-1,3 2 1,3 5 227,13 17 235,2 0 0,49 45 0,59 37 423,-106-89-976,156 107 985,10-13-560,3 1-163,-101-52-185,-44-28-218,58 31 0,-105-65-44,25 11-535,-25-10 418,0-1 0,-1 1 0,1-1 0,0 0-1,0 0 1,0 1 0,0-1 0,0 0 0,0 0 0,0 0-1,0 0 1,0 0 0,0 0 0,0 0 0,0-1-1,-1 1 1,1 0 0,0 0 0,0-1 0,0 1 0,0-1-1,0 1 1,0 0 0,-1-1 0,2 0 0,-1-1-391,0 0 1,-1-1 0,1 1-1,-1 0 1,1 0 0,-1-1-1,0 1 1,0 0 0,0-1-1,0 1 1,0 0 0,0-1-1,-1 1 1,0-4 0,-17-24-6304,-2 0 2165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3:36.79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546 30 992,'0'0'309,"6"4"1377,40-4 8308,-53-8-5893,5 5-3969,0 1-1,-1 1 1,0-1-1,1 0 1,-1 1-1,0-1 1,0 1-1,0 0 1,0 0-1,-5-1 1,-34-4 317,32 6-350,-20-2 65,1 3 0,-1 0 0,-42 8 0,41-3-134,0 2 1,1 1 0,-30 13-1,37-13 58,0 1 0,-28 18 0,43-22-32,-1-1 0,1 1 0,0 1 0,1 0 0,-1 0 0,1 0 0,1 1 0,-11 13 0,15-16-35,0-1 0,0 0 0,0 1 0,0 0 0,1-1 0,-1 1 0,1 0 0,0 0 0,1 0 0,-1 0 0,1 0 0,0 0 0,0 0-1,1 0 1,0-1 0,1 7 0,-1-6 13,1 1 1,1 0-1,-1 0 0,1-1 0,0 0 0,0 1 0,1-1 1,-1 0-1,1-1 0,0 1 0,0 0 0,10 6 0,24 16-4,0-2-1,60 29 1,21 12 143,-91-47-166,39 33 0,-54-41 108,0 2 1,-1 0-1,0 0 1,17 27 0,-26-35-48,0 1-1,0-1 1,0 1 0,-1 0 0,0 0 0,0 0 0,1 9 0,-3-12-25,0 1 0,1-1 1,-1 0-1,0 0 0,-1 1 1,1-1-1,-1 0 1,1 0-1,-1 1 0,0-1 1,0 0-1,0 0 0,-1 0 1,1 0-1,-1 0 0,-2 3 1,0-1 20,-1 0-1,0-1 1,0 0 0,-1 0 0,1 0 0,-1 0 0,0-1 0,0 0 0,0 0 0,-12 3-1,-9 2 334,-33 6 0,57-14-373,-41 7 124,-1-3 0,-73-2 1,79-2-200,38 0 40,1 0-1,-1 0 0,1 0 1,-1 0-1,1 0 1,-1 0-1,1 0 1,-1 0-1,1 0 0,0 0 1,-1 0-1,1 0 1,-1 0-1,1 0 0,-1-1 1,1 1-1,-1 0 1,1 0-1,-1-1 0,1 1 1,-1 0-1,1 0 1,0-1-1,-1 1 1,1-1-1,0 1-4,1-1 0,-1 0 0,1 1 1,0-1-1,-1 1 0,1-1 0,0 1 0,-1 0 0,1-1 0,0 1 1,0 0-1,-1-1 0,1 1 0,0 0 0,0 0 0,0 0 0,1 0 1,40-9 36,62-3 0,-87 11-81,114-10 70,-102 7 108,0-2 0,42-12 0,-37 7 18,0-2 0,55-29-1,-78 36-76,-1-1 0,0 0 0,0 0 0,-1-1 0,0 0 0,0 0 0,-1-1 0,0 0 0,-1-1 0,0 0 0,0 0 0,5-12 0,13-46 99,-11 26-188,-8 28-15,-1 0 1,-1-1-1,0 1 1,-1-1-1,2-20 1,-5 35 32,0 0 0,0 0 0,0-1 1,0 1-1,0 0 0,0 0 0,0 0 0,0 0 0,0 0 0,0 0 1,0 0-1,0-1 0,0 1 0,0 0 0,0 0 0,0 0 1,-1 0-1,1 0 0,0 0 0,0 0 0,0-1 0,0 1 1,0 0-1,0 0 0,0 0 0,0 0 0,0 0 0,-1 0 1,1 0-1,0 0 0,0 0 0,0 0 0,0 0 0,0 0 1,0 0-1,0 0 0,-1 0 0,1-1 0,0 1 0,0 0 1,0 0-1,0 0 0,0 1 0,0-1 0,-1 0 0,1 0 1,0 0-1,0 0 0,0 0 0,0 0 0,0 0 0,0 0 0,0 0 1,-1 0-1,1 0 0,0 0 0,0 0 0,0 0 0,0 0 1,0 0-1,0 1 0,0-1 0,0 0 0,0 0 0,0 0 1,-1 0-1,-6 7-251,4-3 253,-1 1 0,1 0-1,0 0 1,0 0 0,0 1 0,-3 10 0,-9 36 21,14-45-36,-3 12 38,1 0 1,1 1 0,0-1-1,2 1 1,0-1 0,5 31 0,-4-44 27,0-1 0,1 0 0,0 0 0,0 0 0,0 0 0,0 0 0,1 0 1,0 0-1,0-1 0,0 0 0,1 1 0,-1-1 0,1 0 0,0-1 0,0 1 0,0-1 1,1 0-1,-1 0 0,1 0 0,0 0 0,0-1 0,0 0 0,0 0 0,0 0 1,0-1-1,0 1 0,1-1 0,-1 0 0,1-1 0,5 0 0,6 1 69,0-2 1,1 0-1,-1-1 0,0-1 0,0 0 1,0-2-1,-1 0 0,27-11 0,-29 8-100,-1 0-1,1-1 0,-1-1 1,-1 0-1,1 0 1,-2-1-1,0-1 1,0 0-1,-1-1 1,0 1-1,-1-2 0,10-20 1,-8 14 16,3-7-55,14-33 0,-20 32 93,-7 21-59,-1 7-7,0 0-1,0-1 1,0 1 0,0 0-1,0-1 1,0 1-1,0-1 1,0 1 0,0 0-1,0-1 1,0 1-1,0 0 1,0-1-1,0 1 1,0-1 0,0 1-1,1 0 1,-1-1-1,0 1 1,0 0 0,1-1-1,-1 1 1,0 0-1,1-1 1,-1 1 0,0 0-1,1-1 1,-1 1 0,0 0-1,0-1 1,0 1 0,1-1-1,-1 1 1,0-1-1,0 1 1,0 0 0,0-1-1,0 1 1,0-1 0,0 1-1,0-1 1,0 1 0,0 0-1,0-1 1,0 1 0,0-2-1,0 0-6,1 0 1,-1-1-1,1 1 0,0 0 0,0 0 1,0-1-1,0 1 0,0 0 0,0 0 1,0 0-1,1 0 0,-1 0 0,4-3 1,-4 1-94,-2 3 98,3-1 70,1 1-10,-1 0-91,0 1 0,1-1 1,-1 0-1,0 0 0,0 1 1,0-1-1,2-2 0,-3 2 45,0 7-158,4 2 133,-2-1 0,1 0 0,-1 1 0,0-1 1,0 1-1,-1 0 0,0 0 0,-1 0 1,0 0-1,0 1 0,-1-1 0,0 14 0,-2 1 13,-1-1-1,0 1 0,-11 32 1,6-30 81,-2 0 0,0 0 0,-2-2 0,-1 1 0,-16 21 1,24-38 49,3-6 57,2-2-182,1 0 0,0 0 0,-1 0 0,1 0 0,0 0 0,0 0 0,-1 0 0,1 0 0,0 1 0,0-1 0,0 0 0,2 0 1,28-23-7,-22 16-14,0 1 0,16-9 0,-21 14-6,-1 0 0,1 1 0,-1-1 0,1 1 0,0 0 0,-1 0 0,1 1 0,0-1 0,0 1 0,-1 0 0,1 0 0,4 0 0,-3 1 8,0-1 0,-1 1 0,1 0 0,-1 0 0,1 1 0,-1-1 0,1 1 0,-1 0 0,0 1 0,0-1 0,0 1 0,0-1 0,6 7 0,-8-7 12,1 1-1,-2 0 0,1-1 0,0 1 1,-1 0-1,1 0 0,-1 0 0,0 0 1,0 0-1,0 0 0,0 0 0,0 0 0,-1 0 1,0 1-1,1-1 0,-1 0 0,0 0 1,-1 1-1,1-1 0,0 0 0,-3 6 1,-6 23 145,-2-1 0,-17 32 1,16-35-121,-2 1 74,-1-1 0,-1 0 0,-2-1 0,-21 26 0,35-48-40,4-4-49,-1 0 0,1-1 0,-1 1-1,1 0 1,-1 0 0,1-1 0,-1 1 0,0 0 0,1-1 0,-1 1-1,0-1 1,0 1 0,1-1 0,-1 1 0,0-1 0,0 0 0,0 1-1,0-1 1,0 0 0,1 1 0,-1-1 0,0 0 0,-2 0-1,3 0-5,-1 0-1,1-1 0,-1 1 0,0 0 1,1-1-1,-1 1 0,1 0 0,-1-1 1,1 1-1,-1 0 0,1-1 0,0 1 1,-1-1-1,1 1 0,-1-1 0,1 1 1,0-1-1,0 0 0,-1 1 0,1-1 1,0 1-1,0-1 0,0 0 0,-1 1 1,1-1-1,0 1 0,0-1 0,0 0 1,0 1-1,0-1 0,0 0 0,0 1 1,1-2-1,-1 0-1,-1-9-9,1 1-1,1-1 1,0 1-1,0-1 1,1 1-1,0 0 0,1-1 1,0 1-1,1 1 1,0-1-1,0 0 1,1 1-1,10-15 1,-6 11-2,1 1-1,0 0 1,1 0 0,0 1 0,1 0-1,0 1 1,1 1 0,22-13-1,50-23 140,28-16-42,-85 44-118,49-38 0,-60 39 72,0-1 1,-1-1-1,-1 0 0,-1-1 1,-1-1-1,0 0 0,-1-1 1,-2 0-1,0 0 1,-1-1-1,-1-1 0,-1 1 1,4-26-1,-9 40-25,0-1 1,-1 0-1,0 0 0,-1 0 0,0 0 1,-2-13-1,2 20-27,0 0 0,-1-1-1,1 1 1,-1 0 0,1 0 0,-1 0 0,0 0 0,0 0 0,0 0-1,0 0 1,0 0 0,0 0 0,0 0 0,-1 1 0,1-1 0,-1 0 0,0 1-1,1-1 1,-1 1 0,0 0 0,0-1 0,0 1 0,1 0 0,-1 0-1,-1 0 1,1 1 0,-3-2 0,1 1-19,0 1 1,0 0-1,0 0 1,0 0-1,0 0 1,0 1-1,0-1 0,0 1 1,0 0-1,0 0 1,0 1-1,0-1 0,-7 5 1,-1 1 27,1 1 0,0 0 1,0 0-1,0 1 0,1 1 0,1 0 1,-1 0-1,2 1 0,0 0 1,0 0-1,1 1 0,-10 20 0,13-23 44,0 1-1,0 0 0,1 0 0,0 0 0,1 0 1,0 0-1,1 0 0,0 1 0,0-1 0,1 1 0,1-1 1,0 1-1,0-1 0,1 0 0,0 1 0,1-1 1,4 12-1,-3-14-20,1 0-1,0 0 1,0 0 0,1-1-1,0 0 1,0 0 0,1 0 0,0-1-1,0 0 1,10 6 0,-2-2-5,1 0 0,0-2 1,1 0-1,21 7 0,-27-11-118,0-1-1,1-1 1,-1 0 0,1 0-1,0-1 1,17-1 0,-23 0-392,0 0 1,0-1 0,0 0-1,0 0 1,0-1 0,0 1-1,-1-1 1,1 0 0,-1-1-1,1 1 1,-1-1 0,0 0-1,0-1 1,7-5 0,-9 6-62,-1 0 1,0 0 0,0 0-1,0 0 1,0-1 0,0 1-1,-1 0 1,1-1 0,-1 1-1,0-1 1,1-6-1,0 1-614,8-28-2056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3:37.15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43 0 9568,'-33'4'4320,"24"-4"-3232,18 5-960,1-5-800,9 0 320,9-5-1760,6 5 1184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3:37.66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48 51 5728,'-19'-17'1840,"18"16"-1738,0 0 0,0 0 0,0 0 0,0 1 0,1-1 0,-1 0 0,0 0 0,1 0 0,-1 0 0,1 0 0,-2-2 0,-4-7 4694,-1 0-528,7 10-4213,0 0 0,0 0-1,0 0 1,0 0 0,0 1 0,0-1-1,-1 0 1,1 0 0,0 0 0,0 0-1,0 0 1,0 0 0,0 0 0,0 0-1,0 1 1,0-1 0,0 0 0,0 0-1,0 0 1,0 0 0,-1 0 0,1 0 0,0 0-1,0 0 1,0 0 0,0 0 0,0 0-1,0 0 1,0 0 0,-1 0 0,1 0-1,0 0 1,0 0 0,0 0 0,0 0-1,0 0 1,0 0 0,0 0 0,-1 0-1,1 0 1,0 0 0,0 0 0,0 0 0,0 0-1,0 0 1,0 0 0,0 0 0,-1 0-1,1 0 1,0 0 0,0 0 0,0-1-1,0 1 1,0 0 0,0 0 0,0 0-1,0 0 1,0 0 0,0 0 0,0 0-1,0 0 1,0-1 0,0 4 140,1-1-1,-1 1 1,1-1-1,0 1 1,0-1-1,0 1 1,0-1-1,0 0 1,3 3-1,5 11 426,8 17 333,37 54 0,-13-23-453,19 32 124,83 100-1,-86-129-452,113 103 0,-148-153-990,-10-11-1428,-11-6 1956,-1 0 0,1 0 0,-1 0 0,0 0 0,1 0 0,-1 0 0,1 0 0,-1 0 0,1 0 0,-1 0 0,1 0 0,-1 0 0,1 0 0,-1 0 0,1 0 1,-1-1-1,0 1 0,1 0 0,0-1 0,3-2-2083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3:38.13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1141 1 10304,'-2'0'497,"1"0"0,-1 1 0,1-1 0,-1 1 1,1-1-1,-1 1 0,1 0 0,0-1 0,-1 1 1,1 0-1,0 0 0,-1 0 0,0 2 0,-19 18 1346,11-10-897,-140 123 2417,69-63-2620,-148 145 654,180-168-1210,-267 239 11,161-148-2760,105-90-1291,4 1-3668,34-33 3292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3:39.66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114 242 4224,'-15'-7'1768,"14"7"-1177,0-1 0,-1 0-1,1 1 1,0-1 0,-1 1 0,1-1 0,0 1 0,-1-1 0,1 1 0,-1 0-1,-1 0 1,2 1-367,0 1 0,0 0 0,1 0 0,-1 0 0,0 0 0,0 0 0,1 0 0,0 0-1,-1 0 1,1 3 0,-2 2 316,-24 173 2592,19-117-2632,-6 93 437,-7 47 435,17-183-324,1 40 0,8-128-440,23-301-133,-26 331-465,3-47 16,2-25 66,-2 61-15,0-6-46,16-62-1,-21 112-48,1 0 0,0 0 0,0 0 0,0 0-1,0 1 1,5-6 0,-7 9 14,1 0 1,-1 0-1,1 1 0,-1-1 0,1 0 1,0 0-1,-1 1 0,1-1 1,0 0-1,-1 1 0,1-1 0,0 1 1,0-1-1,0 1 0,0-1 1,0 1-1,0-1 0,-1 1 1,1 0-1,0 0 0,0-1 0,0 1 1,0 0-1,0 0 0,0 0 1,0 0-1,0 0 0,0 0 0,0 0 1,0 1-1,0-1 0,0 0 1,0 1-1,0-1 0,0 0 0,0 1 1,-1-1-1,3 2 0,7 6-19,-1 0 0,0 1-1,-1 0 1,10 13 0,28 46-1,-29-42-33,-10-16 47,54 90-24,-51-81 49,-1 0 0,-1 0 0,10 36 0,25 191 138,-39-212-146,12 131 49,-16-146 50,0-1 0,-1 1 1,-2 0-1,0-1 0,0 1 1,-12 30-1,13-44-54,0 0 1,-1 0-1,1 0 1,-1-1-1,0 1 1,-1-1-1,1 0 1,-1 0-1,0 0 1,0 0-1,0-1 1,0 1-1,0-1 1,-1 0-1,0 0 1,0-1-1,1 0 1,-1 1-1,-1-2 0,-9 4 1,8-4 5,0 0 1,0 0-1,0-1 1,0 1-1,0-2 1,0 1-1,0-1 1,0 0-1,0 0 0,0-1 1,0 0-1,1 0 1,-1-1-1,1 1 1,-11-8-1,-63-47 7,79 57-71,-16-15-1015,-26-29-1,42 43 766,0 0-1,0 0 1,0 0 0,0 0-1,0 0 1,1 0-1,-1 0 1,0 0-1,1-1 1,-1 1 0,1 0-1,0-1 1,-1 1-1,1 0 1,0-1-1,0 1 1,0 0 0,-1-1-1,2 1 1,-1 0-1,0-1 1,0 1-1,0 0 1,1-1 0,-1 1-1,0 0 1,1-1-1,-1 1 1,1 0-1,0 0 1,-1-1 0,1 1-1,0 0 1,0 0-1,0 0 1,1-1-1,15-12-4478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3:46.39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9 54 576,'-3'-12'256,"3"3"-224,0 6 64,0-1-64,0-4-96,0-1 32,-5 0-384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3:49.35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26 1126 4736,'-1'1'133,"0"0"0,0-1 0,-1 1 0,1 0 0,0 0 0,1 0 0,-1-1 0,0 1 0,0 0 0,0 0 0,0 1 0,1-1 0,-1 0 0,0 0 0,0 2 0,-1 2 941,0 0 1,0 0-1,1 0 1,-2 8-1,3-13-996,0 1-1,0 0 1,-1 0-1,1 0 1,0 0 0,0 0-1,0 0 1,0 0-1,0 0 1,1 0-1,-1 0 1,0-1 0,0 1-1,1 0 1,-1 0-1,0 0 1,1 0-1,-1 0 1,1-1 0,-1 1-1,1 0 1,-1 0-1,1-1 1,-1 1 0,1-1-1,0 1 1,0 0-1,-1-1 1,1 1-1,0-1 1,0 1 0,0-1-1,-1 0 1,1 1-1,2-1 1,0 1 85,-1-1 0,1 1 1,0-1-1,0 0 0,0 0 0,0-1 1,0 1-1,0 0 0,0-1 1,0 0-1,0 0 0,0 0 0,4-2 1,-2 1-31,-1-1-1,1-1 1,0 1 0,-1-1 0,1 1 0,5-8 0,0-1 12,-1 0 0,0-1 0,-1 0 0,9-18 0,-11 16-29,0-1 0,-1 0-1,0 1 1,-1-1 0,-1-1-1,-1 1 1,0 0 0,-1-1 0,-2-25-1,0 34-68,0 0 0,0-1 0,-1 1 0,-1 0-1,-4-13 1,6 18-33,0 0 0,0 1 0,-1-1 0,1 1 0,-1-1 1,0 1-1,1 0 0,-1 0 0,0 0 0,0 0 0,0 0 0,0 0 0,-1 0 0,1 1 0,-1-1 0,1 1 0,-1-1 0,1 1 0,-1 0 0,-3-1 0,4 2-8,0 0-1,0 0 0,0 0 1,0 1-1,1-1 0,-1 0 1,0 1-1,0-1 0,1 1 1,-1 0-1,0 0 0,1-1 0,-1 1 1,1 0-1,-1 1 0,1-1 1,-1 0-1,1 0 0,0 0 1,0 1-1,-2 1 0,-2 3 79,0 1 1,1-1-1,-7 13 0,2 0 43,1 0 0,1 0 0,1 1 1,0 0-1,2 0 0,-4 38 0,6-40-63,-4 75 217,6-80-269,1 1 0,1-1 0,0 1 0,6 22 1,-7-32 3,3 9 125,0-1 0,1 1 0,7 12 0,-11-23-113,0 1 0,1 0 0,0-1 1,-1 0-1,1 1 0,0-1 0,0 0 1,0 0-1,0 0 0,1 0 0,-1 0 1,1-1-1,-1 1 0,1-1 0,-1 1 1,1-1-1,0 0 0,0 0 0,-1 0 1,5 0-1,0-1 73,0 0 0,1 0-1,-1 0 1,0-1 0,0-1 0,1 1 0,-1-1 0,13-5-1,2-3 20,30-18 0,-29 14-78,-1-2 0,30-26 1,35-43-169,-47 45 62,47-37-1,-87 77 62,1-1-1,-1 1 1,0 0 0,0 0 0,1-1 0,-1 1 0,0 0 0,1 0 0,-1 0 0,1 0 0,-1-1 0,0 1 0,1 0-1,-1 0 1,0 0 0,1 0 0,-1 0 0,1 0 0,-1 0 0,0 0 0,1 0 0,-1 0 0,0 0 0,1 0 0,-1 1 0,1-1-1,-1 0 1,1 0 0,5 10-162,0 19-66,-6-19 237,0 1 1,0-1-1,-1 0 0,0 1 0,-1-1 0,-5 16 1,-25 59 74,9-29-40,23-55-33,0-1 0,0 1 1,-1-1-1,1 1 0,0-1 1,0 1-1,0-1 0,0 1 1,-1-1-1,1 1 0,0-1 1,0 1-1,0-1 0,0 1 1,0 0-1,0-1 0,1 1 0,-1-1 1,0 1-1,0-1 0,0 1 1,0-1-1,1 1 0,-1-1 1,0 1-1,0-1 0,1 1 1,-1-1-1,1 1 0,0-1 16,-1 1-1,1-1 0,0 0 0,0 0 0,0 0 0,0 1 0,0-1 0,0 0 1,0 0-1,0 0 0,0 0 0,0-1 0,-1 1 0,1 0 0,2-1 0,2 0 54,0-1 0,1 0-1,-1-1 1,10-5-1,-4-1-84,1 0-1,-1-1 0,-1 0 1,1-1-1,14-21 1,37-68-38,-12 19 69,-50 80-30,1 0 1,-1 0 0,1 0-1,-1 1 1,1-1 0,0 0-1,-1 0 1,1 1 0,0-1 0,0 0-1,0 1 1,-1-1 0,1 1-1,0-1 1,0 1 0,0 0-1,1-1 1,-2 1-2,1 0 1,-1 0-1,1 0 0,-1 0 0,1 0 1,-1 1-1,1-1 0,-1 0 0,0 0 0,1 0 1,-1 1-1,1-1 0,-1 0 0,1 0 1,-1 1-1,0-1 0,1 0 0,-1 1 0,0-1 1,1 0-1,-1 1 0,0-1 0,0 1 1,1 0-1,0 2-53,1 1 0,-1-1 0,1 1 0,-1 0 1,-1 0-1,1 0 0,0 5 0,2 102 29,1 15 613,-4-122-551,1-1-1,0 1 0,0-1 1,0 0-1,1 1 0,-1-1 1,4 5-1,-4-6 120,1-2 17,1-1-92,1 0 0,0 0 1,0 0-1,0 0 1,-1 0-1,1-1 1,0 0-1,-1 0 0,0 0 1,1 0-1,-1 0 1,4-4-1,2-2-4,0 0 0,-1-1 0,9-10 1,11-23-53,-2-1 1,-2-2 0,20-49-1,32-58 4,-66 134-96,2 1 1,0 0 0,16-16-1,-28 32 64,0 0 0,1 1-1,-1-1 1,1 1 0,-1-1-1,1 1 1,-1-1 0,1 1-1,-1 0 1,1-1 0,-1 1-1,1 0 1,0-1 0,-1 1-1,1 0 1,-1-1 0,1 1-1,0 0 1,-1 0 0,1 0-1,0 0 1,-1 0 0,1 0-1,0 0 1,-1 0 0,1 0-1,0 0 1,-1 0 0,1 0-1,0 0 1,-1 1 0,1-1 0,0 0-1,-1 0 1,1 1 0,-1-1-1,1 0 1,0 1 0,-1-1-1,1 1 1,-1-1 0,1 1-1,0 0 1,1 2-35,0 0 0,0 1 0,0-1 1,0 1-1,0 0 0,1 5 0,10 31 8,-3 1 0,-1 0-1,-3 1 1,3 59 0,-8-84 102,-1 1 1,-1 0 0,0-1 0,-8 31 0,7-40-11,0 0 0,0-1 0,-1 1 0,0 0 0,-1-1 0,0 0 1,0 0-1,0 0 0,-1-1 0,0 1 0,-1-1 0,-9 9 0,12-13-19,0 1-1,-1-1 1,1 0 0,-1 0 0,1-1-1,-1 1 1,1-1 0,-1 0 0,0 0-1,0 0 1,0 0 0,0 0 0,0-1-1,0 0 1,1 0 0,-1 0 0,0 0-1,0-1 1,-6-1 0,4 0-22,0 0-1,0 0 1,0 0 0,0-1 0,1 0-1,-1 0 1,1-1 0,0 1 0,0-1-1,0 0 1,-5-6 0,-23-28-659,32 37 511,2 2-26,16 6 96,-1 0 0,1-1-1,0-1 1,1-1 0,19 2-1,-27-4 51,9 2 69,0-2-1,0 0 1,1-1-1,-1-1 1,24-3-1,-33 2-12,-1 0 0,0-1 0,0-1 1,0 0-1,0 0 0,0-1 0,0 0 0,-1 0 0,0-1 0,1 0 1,-2 0-1,13-12 0,-9 7-47,-2-2 0,1 0 0,-1 0 0,12-22 0,24-58-183,-27 52 385,-16 36-183,-1 0 0,1 0 0,-1 0 0,0 0 0,0 0 0,0 0 0,0-5 0,-6 108-590,2-86 601,2 0 0,-1 0 0,2 1-1,0-1 1,0 0 0,1 1 0,1-1 0,6 23 0,-8-34-13,1-1 1,-1 1-1,1-1 0,0 1 1,0-1-1,-1 0 1,1 1-1,0-1 1,0 0-1,0 1 0,1-1 1,-1 0-1,0 0 1,0 0-1,1 0 0,-1 0 1,0 0-1,1-1 1,-1 1-1,1 0 0,-1-1 1,1 1-1,0-1 1,-1 1-1,1-1 0,-1 0 1,1 0-1,0 1 1,-1-1-1,1 0 0,0-1 1,-1 1-1,1 0 1,3-1-1,1-1 42,1 0 0,0-1-1,-1 0 1,0 0 0,1 0-1,-1-1 1,6-4 0,15-13-76,-1-1 1,-2-1-1,27-31 1,58-84 166,-88 110-124,18-25 98,40-71-1,-61 89-118,-1-1-1,-1 0 0,14-53 0,-10 15 8,-3-1-1,-3-1 1,-4-1-1,1-97 0,-11 165-21,-1-23-91,1 30 81,0 0 0,0 0 0,-1 0 0,1 0 0,-1 0 0,0 0 0,0 0 0,0 0 0,0 0 0,0 0 0,-2-3 0,3 5 5,-1-1-1,1 1 1,-1-1-1,0 1 1,1 0-1,-1-1 1,0 1-1,1 0 1,-1-1-1,0 1 0,1 0 1,-1 0-1,0-1 1,0 1-1,1 0 1,-1 0-1,0 0 1,1 0-1,-1 0 1,0 0-1,0 0 1,1 0-1,-1 0 1,0 1-1,0-1 1,1 0-1,-1 0 1,0 1-1,1-1 1,-1 0-1,0 1 1,1-1-1,-1 1 1,1-1-1,-1 1 1,0-1-1,1 1 1,-1-1-1,1 1 1,0-1-1,-1 1 1,0 0-1,-2 4-18,0-1 0,-1 1 0,2 0 0,-4 6 0,-9 23 33,2 0 0,2 1 0,-8 38 0,-13 112-63,28-157 23,-2 22 217,2-1 0,2 1-1,8 96 1,-4-126-133,1 12 49,1 0 0,1 0 1,2 0-1,11 31 0,-11-43-17,-6-14-43,1-1 0,0 1 1,0-1-1,0 1 0,1-1 0,0 0 0,0 0 0,0 0 0,1 0 0,5 5 0,-3-5 16,-1-3-2,-2 0-28,1 0 0,-1-1 0,0 1 1,0 0-1,0 1 0,2 1 0,8 8-87,-11-10 135,-1-1-58,-1 0-1,1-1 1,0 1 0,-1 0-1,1-1 1,0 1 0,-1-1-1,1 1 1,0-1 0,0 1-1,-1-1 1,1 1 0,0-1-1,0 0 1,0 1 0,0-1-1,0 0 1,-1 0 0,1 0-1,0 1 1,0-1 0,0 0-1,0 0 1,0 0 0,0-1-1,0 1 1,0 0 0,0 0-1,-1 0 1,1-1 0,0 1-1,0 0 1,0-1 0,0 1-1,-1-1 1,2 0 0,4-4 51,0-1 0,0 1 0,-1-1 0,0-1 0,0 1 0,0-1 0,5-10 0,-6 8 12,0 0 1,4-17-1,-5 16-20,1 0-1,5-13 1,33-74-70,-32 72 48,9-20-190,-22 61 50,0 0-1,-1 28 0,1-3 126,-3 13 53,3 0 1,4 55-1,-1-102-44,1-1 1,-1 0-1,1 1 0,1-1 1,-1 0-1,1 0 0,0 0 1,4 7-1,-5-11-1,0 0 1,0-1-1,1 1 0,-1 0 0,0-1 1,1 1-1,-1-1 0,1 0 0,-1 1 1,1-1-1,0 0 0,-1 0 0,1 0 1,0 0-1,0 0 0,0 0 0,0-1 1,0 1-1,0-1 0,0 1 0,0-1 1,0 0-1,0 0 0,0 0 0,0 0 1,0 0-1,0 0 0,0 0 0,4-2 0,6-1 16,0-1-1,0-1 0,-1 0 0,0 0 0,0-1 0,19-14 0,-2-1 40,31-30-1,40-48 309,6-6-637,-92 92 241,-10 9-10,0 1 0,0 0 0,1 0 0,-1 0 0,1 0 0,0 0 0,7-3 0,-11 6 27,0 0-1,1-1 1,-1 1 0,0 0-1,1 0 1,-1 0-1,0 0 1,1 0 0,-1 0-1,0 0 1,1 0-1,-1 0 1,0 0 0,1 0-1,-1 0 1,0 0 0,1 0-1,-1 0 1,0 0-1,0 0 1,1 1 0,-1-1-1,0 0 1,1 0-1,-1 0 1,0 0 0,0 1-1,1-1 1,-1 0 0,0 0-1,0 0 1,1 1-1,-1 0 1,4 12 3,-3-12-8,1 15-30,0-1 0,-1 1 0,0 0 0,-3 17 0,-10 66 1,9-78 23,-1 8 6,-2 0 0,-1 0 0,-1-1 0,-2 0 0,-1 0 0,-1-1 0,-20 33 0,31-57 1,-136 220 19,-17-10 270,144-200-236,-1 0 1,0-1 0,-1 0-1,-1-1 1,0 0 0,-1-1-1,-25 14 1,38-23-45,0 0 0,-1 0-1,1-1 1,-1 1 0,0-1-1,1 1 1,-1-1 0,1 1 0,-1-1-1,0 0 1,1 0 0,-1 0 0,0 0-1,1 0 1,-1 0 0,0-1-1,1 1 1,-1 0 0,0-1 0,1 1-1,-1-1 1,1 0 0,-1 1-1,1-1 1,-1 0 0,1 0 0,0 0-1,-1 0 1,1 0 0,0 0 0,0-1-1,0 1 1,0 0 0,0 0-1,0-1 1,0 1 0,0-1 0,1 1-1,-1-1 1,-1-2 0,-2-15-6,1 1 1,1 0 0,0-1-1,2 1 1,0-1-1,1 1 1,0-1-1,7-29 1,-4 31-34,0 1 0,1-1 0,9-20 1,-10 30 25,0-1 0,0 1 0,1 0 1,0 0-1,0 0 0,0 1 1,1 0-1,13-11 0,-6 7-6,0 1 1,1 1-1,1 1 0,21-9 1,66-19-114,-71 26 128,65-17-10,30-10 70,-3-11-713,-119 46 398,0-1-1,-1 0 0,1 0 1,-1 0-1,1 0 0,-1-1 1,4-4-1,-3 3-565,-1 0 0,1 0 0,-1-1 0,0 0-1,-1 1 1,1-1 0,-1 0 0,3-7 0,-1-2-1388,-1-1 0,0 0 0,-1 1-1,0-19 1,-1-13-2843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3:49.70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38 235 7968,'-31'-7'2565,"25"5"-1546,13-1 1514,67-5 3517,-55 6-5647,265-25 3084,147-21-2537,-60-20-735,-217 27-3235,-101 22-2324,-34 9-528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8:37.86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99 223 3552,'-8'-2'11609,"10"0"-10387,-2 43 2143,1-11-3114,-2-4-118,-2 1 0,-7 32 0,0 0 82,-3 50 20,-20 124 276,27-175-111,5-53-177,0 3 37,1-8-247,0 0 1,-1 0 0,1 0 0,0-1-1,0 1 1,0 0 0,0 0-1,0 0 1,0 0 0,0 0 0,0 0-1,0 0 1,0 0 0,0 0 0,0 0-1,0 0 1,0 0 0,0 0-1,0 0 1,0 0 0,0 0 0,0 0-1,0 0 1,0 0 0,0 0 0,0 0-1,-1 0 1,1 0 0,0 0-1,0 0 1,0 0 0,0 0 0,0 0-1,0 0 1,0 0 0,0 0-1,0 0 1,0 0 0,0 0 0,0 0-1,0 0 1,0 0 0,0 0 0,-1 0-1,1 0 1,0 0 0,0 0-1,0 0 1,0 0 0,0 0 0,0 0-1,0 0 1,0 0 0,0 0 0,0 0-1,0 0 1,0 0 0,0 0-1,0 0 1,0 0 0,0 0 0,0 1-1,0-1 1,0 0 0,0 0-1,0 0 1,0 0 0,0 0 0,-2-4 91,1 0 1,0 0-1,0 0 0,0-1 1,0 1-1,1 0 1,0-7-1,-1 5-63,-4-286 614,7 259-598,-1-1-17,1-1 1,2 1-1,14-56 1,-8 53-41,2 1 0,1 1 0,2 0 0,30-52 0,-41 80-23,1 1 0,0 0 0,0 0 0,0 0-1,1 1 1,0 0 0,0 0 0,0 0 0,1 1 0,-1 0 0,1 0-1,14-6 1,-16 9 10,-1 0-1,1-1 1,0 1-1,-1 1 1,1-1-1,0 1 1,0 0-1,-1 0 1,1 0-1,0 0 1,0 1-1,-1 0 0,1 0 1,0 1-1,-1-1 1,1 1-1,-1 0 1,0 0-1,0 0 1,1 0-1,-1 1 1,4 3-1,0 1 35,0 0 0,-1 1-1,0 0 1,0 0 0,-1 0-1,0 1 1,0 0 0,-1 0 0,0 1-1,4 11 1,-7-15-7,0-1-1,0 1 1,-1 0 0,0 0-1,0 0 1,0 0 0,-1 1-1,0-1 1,0 0 0,-1 0-1,1 0 1,-1 0 0,-1 0-1,1 0 1,-1 0 0,0-1-1,0 1 1,-7 10 0,2-5 24,-1-1 0,0 0 0,0 0 0,-1-1 1,-1 0-1,1-1 0,-2 1 0,1-2 0,-16 9 0,-12 4 92,-60 22-1,31-15-89,44-20-20,14-5-47,7-2-32,4 0-44,5-1 44,-1 0 0,1 1 1,0 0-1,0 0 1,0 1-1,0-1 1,8 3-1,-2-1 49,3 1 9,0 1 0,0 0 0,0 1 0,-1 1 0,1 0 0,-2 1 0,1 1-1,-1 0 1,0 1 0,0 0 0,18 18 0,-18-14 17,-1 0-1,0 2 1,-1-1 0,0 2-1,-2 0 1,1 0 0,-2 0-1,0 2 1,11 31 0,-18-42-14,1 1 1,-1 0 0,-1-1 0,0 1 0,0 0-1,0 0 1,-1 0 0,-1 14 0,0-18 21,0 1 1,0-1-1,0 0 0,-1 1 1,0-1-1,1 0 0,-2 0 1,1 0-1,0-1 0,-1 1 1,1 0-1,-1-1 0,0 0 1,0 0-1,0 0 0,-1 0 1,-5 4-1,-1-1 46,-2 0-1,1-1 0,0 0 1,-1-1-1,0 0 0,0-1 0,0 0 1,0-1-1,-20 1 0,-12-1 37,-59-6 1,65-1-142,2 0-119,36 5 150,0 0 1,0-1-1,0 1 1,0 0-1,0 0 1,0 0-1,0 0 1,1 0-1,-1 0 1,0 0-1,0 0 1,0 0-1,0-1 1,0 1-1,0 0 0,0 0 1,0 0-1,0 0 1,0 0-1,0 0 1,0-1-1,0 1 1,0 0-1,0 0 1,0 0-1,0 0 1,0 0-1,0 0 1,0 0-1,0-1 1,0 1-1,0 0 1,0 0-1,-1 0 1,1 0-1,0 0 0,0 0 1,0 0-1,0 0 1,0-1-1,0 1 1,0 0-1,0 0 1,0 0-1,0 0 1,-1 0-1,1 0 1,0 0-1,0 0 1,0 0-1,0 0 1,0 0-1,0 0 1,0 0-1,-1 0 1,13-7-92,-1 3 63,1 0 0,-1 1-1,1 1 1,0 0-1,0 1 1,22 0 0,-28 1 21,70-3-89,115-8 59,-166 9 118,-15 2-15,-1-1 0,0 0 0,1-1 0,-1 0 0,0 0 0,0-1 0,0 0 0,11-5 1,-4-2-26,-1-1 1,15-12-1,-24 17 0,1-1 0,-1 1-1,-1-1 1,1 0-1,-1-1 1,7-13-1,-3 4 46,-2 0 1,8-26-1,-12 34-30,-1 0 1,-1 0-1,1 0 1,-2-1-1,1 1 1,-1 0-1,-1-11 1,0 14-43,0-2 2,0 0 1,-5-15-1,5 21-25,1 0-1,-1 1 1,1-1-1,-1 1 1,0-1-1,0 1 1,0-1 0,0 1-1,0-1 1,0 1-1,0 0 1,-1 0-1,1 0 1,0-1-1,-1 1 1,1 0 0,-1 1-1,1-1 1,-3-1-1,4 2-27,-1 0 0,0 1-1,0-1 1,1 0 0,-1 0-1,0 1 1,0-1 0,1 0-1,-1 1 1,0-1 0,1 1-1,-1-1 1,0 1 0,1-1-1,-1 1 1,1-1 0,-1 1-1,0 1 1,-9 10 28,5-1-36,0 1 0,0-1 0,1 1 1,-4 16-1,2-7-1,1-3 47,1 0 1,1 0 0,0 0 0,1 0 0,1 0-1,1 1 1,0-1 0,4 22 0,-1-29-5,0 0 0,1 0 0,0-1 0,0 1 1,2-1-1,-1 0 0,1 0 0,0-1 0,14 16 0,-15-20 54,0-1-1,0 1 1,1-1 0,0 0-1,0 0 1,0 0 0,0-1-1,1 0 1,-1 0 0,1-1-1,0 1 1,0-2-1,10 3 1,-4-2 53,0-1-1,-1 0 1,1-1-1,0 0 1,0-1-1,21-5 1,-18 2-55,0-1 1,0 0 0,0-2-1,-1 0 1,0 0-1,0-2 1,-1 0 0,0 0-1,-1-1 1,0-1-1,0 0 1,-2-1 0,1 0-1,-1-1 1,-1 0-1,0-1 1,-1 0 0,12-24-1,-5 3-89,24-42-10,-38 73 38,0 1-1,0 0 1,0 0 0,1 0-1,-1 0 1,1 0 0,0 0-1,0 1 1,0 0-1,5-3 1,-7 4 4,1 0 0,-1 0 0,1 1 0,-1-1-1,1 1 1,-1-1 0,1 1 0,0 0 0,-1 0 0,1 0 0,0 0 0,-1 0-1,1 0 1,0 0 0,-1 0 0,1 1 0,0-1 0,-1 1 0,1-1 0,-1 1 0,1-1-1,-1 1 1,1 0 0,-1 0 0,1 0 0,0 1 0,7 5 25,0 0 1,0 0-1,-1 1 1,-1 0-1,1 0 1,5 10-1,-11-15 141,-4-2-21,-6-7 72,-9-9-34,14 12-188,0 0-1,-1 0 1,1 1 0,-1-1-1,0 1 1,0-1 0,0 1 0,0 1-1,0-1 1,0 1 0,-1-1-1,1 1 1,0 0 0,-1 1 0,-8-1-1,8 0-4,0 1 0,0 1 0,0-1 0,0 1 0,0 0 0,0 0 0,0 0 0,1 1 0,-1-1 0,0 1 0,1 1 0,-1-1 0,-6 5 0,5-2-21,-1 0-1,2 1 1,-1 0-1,0 0 1,1 0-1,0 0 1,1 1-1,-5 8 1,6-10 18,1 0 1,0 1-1,1-1 1,-1 1-1,1-1 1,0 1-1,0-1 1,1 1-1,0-1 1,0 1-1,0 0 1,2 10-1,-1-10 26,1 0 0,0 0 0,0 0 0,1 0 0,-1 0 1,1 0-1,0 0 0,1-1 0,0 0 0,-1 0 0,9 8 0,-3-4-17,1 0 1,1 0-1,0-1 1,19 11-1,-24-16 38,0 0-1,0-1 0,1 1 1,-1-1-1,1 0 0,0-1 1,-1 0-1,1 0 0,0 0 1,0-1-1,-1 0 0,1 0 1,0-1-1,0 0 0,0 0 1,9-3-1,7-4-18,-1 0 1,0-2-1,27-15 0,-36 18-70,379-228 162,-365 214 138,-63 67-722,18-21 550,-14 16-31,-32 44-69,57-75 13,1 1-1,0 0 0,1 0 0,0 0 1,1 1-1,-4 15 0,7-25 23,1 0 0,-1 1-1,1-1 1,0 0 0,0 0-1,0 0 1,0 0 0,0 1-1,1-1 1,-1 0 0,0 0-1,1 0 1,0 0 0,-1 0-1,1 0 1,0 0 0,0 0 0,0 0-1,2 2 1,-1-2 12,0 0 0,0 0 0,0 0 0,0-1 0,0 1 1,1-1-1,-1 1 0,1-1 0,-1 0 0,1 0 0,0 0 0,-1 0 0,4 0 0,1 0 26,0 0 0,1 0-1,-1-1 1,0 0 0,0 0-1,0-1 1,0 0 0,0 0-1,0-1 1,12-3 0,-12 2-7,-1 0 0,1 0 1,-1 0-1,0-1 0,0 0 1,-1 0-1,1-1 0,-1 0 1,0 1-1,0-2 0,0 1 0,6-10 1,-4 3-20,-1 0 0,-1-1 1,0 1-1,0-1 0,-2 0 1,1 0-1,-2-1 0,0 1 1,0 0-1,-1-1 0,-1 1 1,0-1-1,-1 0 0,0 1 1,-5-19-1,6 32-14,0-1 0,0 1 1,0 0-1,0 0 0,0 0 0,0 0 0,0 0 0,0 0 0,0 0 0,0 0 1,0-1-1,0 1 0,0 0 0,0 0 0,0 0 0,-1 0 0,1 0 1,0 0-1,0 0 0,0 0 0,0 0 0,0-1 0,0 1 0,0 0 0,0 0 1,0 0-1,0 0 0,0 0 0,-1 0 0,1 0 0,0 0 0,0 0 1,0 0-1,0 0 0,0 0 0,0 0 0,0 0 0,-1 0 0,1 0 0,0 0 1,0 0-1,0 0 0,0 0 0,0 0 0,0 0 0,0 0 0,0 0 1,-1 0-1,1 0 0,0 0 0,0 0 0,0 0 0,0 0 0,0 0 0,0 0 1,0 0-1,0 1 0,0-1 0,-1 0 0,-5 9-52,-4 13-58,6-5 66,1 0 1,1-1-1,0 1 1,1 0-1,2 26 0,0-34 85,0-1-1,1 1 1,0-1 0,1 1-1,0-1 1,0 0-1,0 0 1,1-1-1,0 1 1,1-1 0,0 1-1,11 11 1,-15-17-29,0-1 1,1 0 0,-1 1 0,1-1-1,-1 0 1,1 0 0,-1 0-1,1 0 1,-1-1 0,1 1-1,0 0 1,-1-1 0,1 1-1,0-1 1,0 1 0,0-1-1,-1 0 1,1 0 0,3 0 0,-1 0 16,-1-1 0,0 0 0,0 1 0,0-2 0,0 1 0,0 0 0,0 0 0,0-1 0,0 0 0,4-2 0,-1-2 43,1 0 0,-1 0 0,0 0 0,0 0 0,0-1 0,-1 0 0,8-15 0,-4 5-34,6-14-7,17-44 1,-14 31-107,-19 93-123,0-15 222,4 44-1,-1-70-7,0 1-1,1 0 1,0 0-1,0-1 0,1 0 1,4 9-1,-4-10-45,-3-5 45,-1-1 0,1 0 0,0 0 0,0 0 0,0 0 0,0 0 0,0 0 0,0 0 1,0 0-1,1 0 0,-1 0 0,0 0 0,0-1 0,1 1 0,-1-1 0,0 1 0,1-1 0,-1 1 0,1-1 0,-1 0 1,1 1-1,-1-1 0,0 0 0,1 0 0,-1 0 0,1 0 0,2-1 0,0 0 36,1 0 0,-1 0 0,0 0 0,1-1 0,-1 1 0,0-1 0,5-3 0,-1 0-44,-1-1 0,0 1-1,-1-1 1,1-1-1,9-11 1,23-39-29,-31 42 6,1 2 0,1-1 0,0 1 0,19-19 0,-28 32 13,-1 0 0,0-1 0,1 1 0,-1 0 0,1-1 0,-1 1 0,1 0 0,-1 0 0,1 0 0,-1-1 0,1 1 0,-1 0 0,1 0 0,0 0 0,-1 0 0,1 0 0,-1 0 0,1 0 0,-1 0 0,1 0 0,-1 0 0,1 0 0,0 0 0,-1 1 0,1-1 0,-1 0 0,1 0 0,-1 1 0,1-1 0,-1 0 0,1 0 0,-1 1 0,0-1 0,1 1 0,-1-1 0,1 0 0,-1 1 0,1 0 0,15 24-119,-9-11 75,1-4 58,9 14 48,27 28-1,-38-46-27,1 0-1,-1 0 1,1-1-1,0 0 1,0 0-1,1 0 1,-1-1-1,1 0 1,10 3-1,-15-6-9,-1-1 0,1 1 0,0-1 0,0 1 0,-1-1 0,1 0 0,0 0 0,0 0 1,0-1-1,-1 1 0,1-1 0,0 1 0,0-1 0,-1 0 0,1 0 0,-1 0 0,1 0 0,-1-1 0,1 1 0,-1-1 0,0 1 0,0-1 0,1 0 0,-1 0 0,0 0 0,3-4 0,2-5 57,1 0-1,-2 0 0,1 0 0,6-19 1,-7 14-80,-2 1 0,1-1 0,2-25 0,-5 25-6,2-1 0,-1 0 0,9-20 0,-10 75-421,0-17 441,2 19-50,1 40 83,-5-70-1,-1 0-1,0 0 1,0 0 0,-1 0 0,-5 17-1,7-26-29,-1 0 0,1 0 0,-1 0 0,1 0 0,-1 0 0,0 0 0,1 0 0,-1 0-1,0 0 1,0 0 0,0 0 0,0-1 0,1 1 0,-1 0 0,0-1 0,0 1 0,0-1-1,0 1 1,-1-1 0,1 1 0,0-1 0,0 1 0,0-1 0,0 0 0,0 0 0,-2 0 0,1 0-23,0 0 1,0 0 0,0 0 0,0-1 0,0 1 0,1-1 0,-1 1 0,0-1 0,0 0 0,0 1 0,1-1 0,-1 0 0,0 0 0,1-1 0,-1 1 0,1 0 0,-2-2 0,1 1-127,2 3 139,0-1-1,0 0 0,0 0 1,0 0-1,0 0 0,0 0 0,0 0 1,0 0-1,0 0 0,1 0 1,-1 0-1,0 0 0,0 0 0,0 0 1,0 0-1,0 0 0,0 0 1,0 0-1,0 0 0,0 0 0,0 0 1,0 0-1,0 0 0,1 0 1,-1 0-1,0 0 0,0 0 0,0 0 1,0 0-1,0 0 0,0 0 1,0 0-1,0 0 0,0 0 0,0 0 1,0 0-1,0 0 0,0 0 1,0-1-1,0 1 0,0 0 1,1 0-1,-1 0 0,0 0 0,0 0 1,0 0-1,0 0 0,0 0 1,0 0-1,0 0 0,0 0 0,0 0 1,0 0-1,0 0 0,0-1 1,0 1-1,0 0 0,0 0 0,0 0 1,0 0-1,0 0 0,0 0 1,0 0-1,0 0 0,0-1-3,0 1 0,1 0-1,-1-1 1,0 1 0,1 0 0,-1 0-1,0 0 1,1-1 0,-1 1 0,0 0 0,1 0-1,-1 0 1,1 0 0,-1-1 0,0 1-1,1 0 1,-1 0 0,1 0 0,-1 0-1,1 0 1,-1 0 0,0 0 0,1 0 0,-1 0-1,1 1 1,-1-1 0,0 0 0,1 0-1,-1 0 1,1 0 0,0 1 0,0-1-9,23 5-88,-4-1 65,1 0 0,0-2-1,-1 0 1,34-2 0,-23-3 171,36-8 0,-55 8-79,0 0 1,0-1 0,0-1 0,0 0 0,19-12-1,-26 14-27,1-1-1,-1 0 0,0 0 0,0-1 0,-1 1 0,1-1 0,-1 0 1,0 0-1,0-1 0,3-5 0,-7 10-21,5-7 57,-1 0 0,-1 0 1,4-9-1,-7 14-70,1 0 0,0 1 0,-1-1 0,0 0 0,0 1 0,0-1-1,0 0 1,0 0 0,0 0 0,-1 1 0,1-1 0,-1 0 0,-2-4 0,3 6 3,0 0 1,0 0-1,-1 1 1,1-1-1,-1 0 0,1 0 1,0 1-1,-1-1 1,0 0-1,1 1 0,-1-1 1,1 0-1,-1 1 0,0-1 1,1 1-1,-1-1 1,0 1-1,0-1 0,1 1 1,-1 0-1,0-1 1,0 1-1,0 0 0,1 0 1,-3-1-1,2 1-6,-1 1-1,0-1 1,1 0 0,-1 0 0,1 1-1,-1-1 1,1 1 0,-1 0-1,1-1 1,-1 1 0,1 0-1,-3 2 1,0 0-14,0 1-1,-1-1 0,1 1 1,1 0-1,-1 1 1,-5 7-1,7-8 38,0-1 0,1 1 0,-1 0 0,1 0 1,-1 0-1,1 0 0,1 0 0,-1 0 0,0 0 0,1 0 0,0 1 0,0-1 0,0 0 0,1 0 1,-1 0-1,3 7 0,-1-5 11,0-1 0,1 1-1,-1-1 1,1 1 0,1-1 0,-1 0 0,1 0 0,0 0 0,0-1 0,7 7-1,-1-3-1,0 0 0,1-1 0,0 0 0,0-1 0,1 0 0,0 0-1,24 7 1,-1-4-989,57 9-1,-78-17-1103,1 0 0,16-1 0,-6-1-2515,7 1 981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3:50.10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33 1 13632,'-23'12'5055,"27"-3"-3935,-8 8-320,-1-5 1888,0 1-1632,5 4-192,0-1-576,5 1-448,0-4 96,4-5-544,2-8 320,6-5-5088,13-7 2976,17 8-7039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4:28.59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237 190 3136,'0'0'3344,"5"13"-2326,-5-2-695,-1-1-1,0 0 0,-1 1 0,-2 10 0,2-16-184,1-1 0,-1 1-1,1-1 1,-1 1 0,-1-1-1,1 0 1,0 0 0,-1 0-1,0 0 1,-7 7 0,4-7 66,-1 1-1,0-1 1,0 0 0,-1-1 0,1 0 0,-1 0 0,0-1-1,-13 3 1,18-4-166,0 0-1,0 0 1,-1-1-1,1 1 1,-1-1 0,1 0-1,0 0 1,-1 0-1,1-1 1,0 1-1,-1-1 1,1 0-1,0 0 1,-1 0-1,1 0 1,0 0 0,0-1-1,0 1 1,0-1-1,0 0 1,1 0-1,-1 0 1,0 0-1,-3-5 1,1 0-46,0-1 1,0 1 0,1-1-1,0 0 1,1 0-1,-1 0 1,2 0-1,-1-1 1,1 1-1,0-1 1,1 1-1,0-1 1,0 0-1,2-11 1,-1 7-41,1 0 1,1 1-1,0-1 0,0 0 1,1 1-1,6-14 0,-6 18 43,0 1 0,1 0 0,-1 0 0,1 0 0,1 0 0,-1 0 0,1 1 0,0 0 0,1 0-1,-1 1 1,9-7 0,-12 11 8,0 0-1,0-1 0,0 2 0,0-1 1,1 0-1,-1 0 0,0 1 1,1-1-1,-1 1 0,0-1 1,1 1-1,-1 0 0,1 0 1,-1 0-1,0 0 0,1 1 0,-1-1 1,0 1-1,1-1 0,-1 1 1,0 0-1,0 0 0,1 0 1,-1 0-1,0 0 0,0 1 0,0-1 1,0 0-1,2 4 0,3 1 20,0 0-1,-1 1 0,0 0 1,0 0-1,-1 1 1,7 11-1,0 4 109,-1 1 0,-1 0 0,-1 1 1,-2 0-1,6 31 0,-3 4 354,2 69 0,-16 34-42,1-92-270,2-36 81,-2 0 1,-1 0 0,-2 0 0,-12 43 0,18-77-213,0-1 0,0 1 0,0-1 1,0 1-1,-1 0 0,1-1 0,0 1 1,0-1-1,0 1 0,-1-1 0,1 1 1,0-1-1,-1 1 0,1-1 0,0 1 0,-1-1 1,1 1-1,-1-1 0,1 0 0,-1 1 1,1-1-1,-1 0 0,1 1 0,-1-1 0,1 0 1,-1 0-1,1 1 0,-1-1 0,1 0 1,-1 0-1,0 0 0,1 0 0,-1 0 0,0 0 8,0-1 0,0 1-1,0-1 1,1 1-1,-1-1 1,0 0-1,1 1 1,-1-1-1,0 0 1,1 1 0,-1-1-1,1 0 1,-1 0-1,1 0 1,-1 0-1,1 0 1,0 1-1,-1-1 1,1 0 0,0-1-1,-3-12 15,1 1 1,0 0-1,1-1 0,0-19 0,8-53 21,-2 55-80,1 0 0,1 1 0,20-53 0,47-82-66,-31 75 44,-43 89 17,26-57-286,55-92-1,-81 149 260,6-7-215,-1 0-1,1 1 0,12-13 1,-16 19 208,-1 0 0,0 0 0,1 0 0,-1 0-1,0 0 1,1 0 0,-1 0 0,1 0 0,-1 1 0,1-1 0,0 1 0,-1-1 0,3 1 0,-3 0 21,0 0 1,0 0-1,0 0 1,0 1-1,0-1 1,0 0 0,0 0-1,0 1 1,-1-1-1,1 1 1,0-1-1,0 1 1,0-1 0,0 1-1,-1 0 1,1-1-1,0 1 1,-1 0-1,1 0 1,0 0 0,-1-1-1,1 1 1,-1 0-1,1 2 1,5 8 17,-1 0 1,-1 1-1,0 0 1,-1 0-1,4 21 1,1 65-62,-4-37 135,-2 38 265,-3-64-147,5 42 1,-2-45 0,-1 39-1,0 10 109,-2-16-204,0-44-95,1 0-1,3 24 1,0-32 93,0-1 0,1 0 0,0 0 1,11 20-1,-15-32-84,0 0 1,0 1-1,1-1 1,-1 1-1,0-1 1,0 1-1,1-1 1,-1 0-1,0 1 1,1-1-1,-1 1 1,1-1-1,-1 0 1,0 0-1,1 1 1,-1-1-1,1 0 1,-1 0-1,1 1 1,-1-1-1,1 0 1,-1 0-1,1 0 1,-1 0-1,1 0 1,-1 0-1,2 0 1,-1 0 21,0 0-1,0-1 1,1 1 0,-1-1 0,0 1-1,0-1 1,0 1 0,1-1 0,-1 0 0,1-1-1,4-3 79,-1 0-1,0 0 0,5-7 1,12-18 81,23-44 1,6-8-25,75-93-60,-126 175-129,0 0 0,-1 0 0,1 0 0,0 0 0,0 1 0,0-1 0,0 0 0,0 0 0,0 0 0,0 0 0,-1 0 0,1 0 0,0 0 0,0 0 0,0 0 0,0-1 0,0 1 0,0 0 0,0 0 0,0 0 0,-1 0-1,1 0 1,0 0 0,0 0 0,0 0 0,0 0 0,0 0 0,0 0 0,0 0 0,0 0 0,0 0 0,0 0 0,0-1 0,-1 1 0,1 0 0,0 0 0,0 0 0,0 0 0,0 0 0,0 0 0,0 0 0,0 0 0,0-1 0,0 1 0,0 0 0,0 0 0,0 0 0,0 0 0,0 0 0,0 0 0,0-1 0,-4 7-65,0 0 1,0 1 0,1-1-1,0 1 1,0 0 0,-3 10 0,2-6 31,-1 2 58,1 1-1,0-1 1,1 1-1,1 0 1,0 0-1,1 0 1,0 0-1,2 18 1,0-23-5,0 1 1,1 0-1,0 0 1,1-1-1,0 1 0,0-1 1,1 0-1,1 0 1,-1 0-1,1 0 0,1-1 1,8 11-1,-10-14 41,0-1 1,0 0-1,1-1 0,0 1 0,-1-1 0,1 1 1,0-2-1,1 1 0,-1 0 0,0-1 0,1 0 1,0 0-1,-1-1 0,1 0 0,0 0 0,0 0 1,-1 0-1,1-1 0,0 0 0,0 0 1,0-1-1,0 0 0,0 0 0,-1 0 0,1-1 1,0 1-1,-1-1 0,1-1 0,-1 1 0,8-6 1,-10 6-26,0-1 0,-1 1-1,1-1 1,-1 0 0,0 0 0,0 0 0,0 0 0,0 0 0,-1-1 0,1 1 0,-1-1 0,0 1-1,0 0 1,0-1 0,0 0 0,0-5 0,0-4 135,-1-1 0,-1-24 1,0 30-162,0-1 0,0 1 0,-1-1 0,0 1 1,-1 0-1,0 0 0,0 0 0,-1 0 0,0 0 0,0 1 1,-1 0-1,-8-10 0,9 11-31,-1 1-1,0 1 1,0-1-1,-1 1 1,1 0 0,-1 0-1,0 0 1,0 1-1,0 0 1,0 0 0,-1 1-1,1 0 1,-1 0 0,1 0-1,-1 1 1,-7-1-1,13 2 37,-16-2-75,0 2 0,-18 0 1,29 1 45,0 0 1,1 0 0,-1 0 0,1 0-1,-1 1 1,1 0 0,0 0 0,0 1-1,0 0 1,-6 4 0,6-4 30,-12 10-190,16-13 190,1 1-1,0-1 0,0 0 0,-1 1 1,1-1-1,0 0 0,0 1 0,0-1 1,-1 0-1,1 1 0,0-1 0,0 0 1,0 1-1,0-1 0,0 1 0,0-1 1,0 0-1,0 1 0,0-1 0,0 1 1,0-1-1,0 0 0,0 1 0,0-1 1,0 0-1,0 1 0,0-1 1,0 1-1,1-1 0,-1 0 0,0 1 1,0-1-1,0 0 0,1 1 0,-1-1 1,0 0-1,0 0 0,1 1 0,-1-1 1,0 0-1,1 0 0,-1 1 0,0-1 1,1 0-1,-1 0 0,3 1 43,-1 0 0,1-1 0,0 0 0,-1 0 0,1 1 0,-1-1 0,1-1 1,0 1-1,-1 0 0,1-1 0,-1 1 0,1-1 0,-1 0 0,4-1 0,5-1 132,286-72 941,-279 70-1083,98-33-361,-80 26-3017,-34 11 3075,0 1-404,0-1 1,0 0-1,0 1 1,0-1-1,0 1 1,0-1-1,0 1 1,0 0 0,1 0-1,-1 0 1,0 0-1,4 1 1,9 6-3326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4:32.39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 1428 3072,'-3'-1'8739,"2"-20"-6638,6-28-2040,8 3 386,20-53 1,-13 45-250,-6 16 65,1 1 0,3 1-1,34-55 1,-50 88-290,-2 2 0,1-1-1,0 1 0,0-1 1,0 0-1,0 1 0,0 0 1,1-1-1,-1 1 0,0 0 1,1-1-1,-1 1 0,1 0 1,-1 0-1,1 0 0,2-1 1,-2 3 15,-1 0 1,1 0 0,-1 0 0,1 0 0,-1 0 0,0 1 0,0-1 0,0 0 0,1 1 0,-1-1 0,-1 1 0,1-1 0,1 2-1,0 0 8,1 5 39,1-1 1,-1 1 0,-1 0 0,0 0 0,0 0 0,0 1 0,-1-1 0,0 0 0,-1 11 0,2-1 15,3 99 248,-5-91-225,0-11 281,0-15-322,0 0 1,0 0-1,0 0 0,0 0 0,0 0 0,0 0 0,0 0 1,0 0-1,1 0 0,-1 0 0,0 0 0,0 0 0,0 0 0,0 0 1,0 0-1,0 0 0,0 0 0,0 0 0,0 0 0,0 0 0,0 0 1,0 0-1,1 0 0,-1 0 0,0 0 0,0 0 0,0 0 0,0 0 1,0 0-1,0 1 0,0-1 0,0 0 0,0 0 0,0 0 0,0 0 1,0 0-1,0 0 0,0 0 0,0 0 0,0 0 0,0 0 0,0 0 1,0 0-1,19-34 166,1 1-1,2 1 1,1 1 0,1 0 0,2 2 0,51-46 0,-60 60-126,-2 1-173,0 1 0,1 1 0,0 0 0,19-9 0,-33 20 79,1-1-1,-1 1 1,1 0-1,-1 0 0,1 0 1,0 1-1,0-1 1,-1 0-1,1 1 1,0 0-1,0 0 1,0 0-1,-1 0 1,1 0-1,0 1 1,0-1-1,0 1 1,-1-1-1,1 1 0,0 0 1,-1 0-1,1 1 1,-1-1-1,1 0 1,-1 1-1,0 0 1,1-1-1,-1 1 1,0 0-1,0 0 1,1 2-1,2 2 20,-1 0 0,0 0 1,-1 0-1,1 1 0,-1-1 0,0 1 0,-1 0 0,0 0 0,0 0 1,2 14-1,0 41 524,34-113 1569,-6 2-2306,-17 25 208,27-33 0,-41 56-35,0-1 0,1 1 0,-1 0 0,0 0 0,1-1 1,-1 1-1,1 0 0,-1 0 0,1 1 0,-1-1 0,1 0 0,0 0 0,-1 1 1,5-1-1,-5 1 10,0 0 0,0 0 0,0 0 0,0 0 0,0 0 1,0 0-1,0 1 0,0-1 0,-1 0 0,1 1 0,0-1 0,0 1 1,0-1-1,0 1 0,0-1 0,-1 1 0,1 0 0,0-1 0,0 1 1,-1 0-1,1 0 0,0-1 0,-1 1 0,1 0 0,-1 0 0,1 0 0,-1 0 1,1 1-1,7 18 18,-1 0 0,-1 1-1,-1 0 1,3 26 0,-3-21 141,0 0-1,12 33 1,-16-55-82,1-1 0,0 1 0,-1 0 0,1-1 0,1 0 0,-1 1 0,5 4 0,-6-7-21,0 0-1,0 0 1,0 0 0,0 0-1,1 0 1,-1-1 0,0 1 0,0 0-1,1-1 1,-1 1 0,0-1 0,0 0-1,1 1 1,-1-1 0,1 0-1,-1 0 1,0 0 0,1 0 0,-1 0-1,0 0 1,1 0 0,-1 0-1,1-1 1,-1 1 0,0 0 0,1-1-1,1 0 1,15-9 185,0 0-1,25-19 1,5-4-67,51-24-139,79-50-161,-130 73-44,-46 34 42,-2 5 40,-5 7-6,0-3 116,-1-1-1,0 0 0,-1 0 1,0 0-1,0-1 0,-1 0 1,-10 7-1,-1 2 27,4-3-22,2 1 0,-1 1 1,1 0-1,1 1 0,-17 30 0,21-32 12,1 0 0,0 1-1,1 0 1,1 0 0,1 1-1,0 0 1,-3 27 0,6-39 24,1 1 1,0-1-1,0 0 1,1 1-1,-1-1 1,1 1-1,2 7 1,-3-11-8,1 0 1,-1 0-1,1 0 0,-1 0 1,1 0-1,-1 0 0,1 0 1,0 0-1,0 0 0,-1 0 1,1-1-1,0 1 0,0 0 1,0-1-1,0 1 0,0 0 1,0-1-1,0 1 0,0-1 1,0 0-1,0 1 1,0-1-1,0 0 0,0 1 1,0-1-1,1 0 0,-1 0 1,0 0-1,0 0 0,0 0 1,0 0-1,0 0 0,0-1 1,2 1-1,3-2 53,1-1-1,-1 1 1,0-1 0,0 0 0,0 0-1,0-1 1,-1 0 0,0 0-1,10-9 1,3-4 31,18-25 0,-12 12-33,-1-1 0,19-35 0,-34 52-57,-1 0-1,0-1 1,-1 0 0,-1-1 0,-1 1 0,0-1 0,3-23 0,-6 30-85,-1 7 22,1 1 0,-1-1-1,0 0 1,1 1 0,-1-1-1,0 0 1,0 1-1,0-1 1,-1 0 0,1 1-1,-1-3 1,1 3 34,0 1 0,0 0-1,0 0 1,-1 0 0,1 0 0,0 0 0,0 0-1,0 0 1,0 0 0,0 0 0,-1 0 0,1 1-1,0-1 1,0 0 0,0 0 0,0 0-1,0 0 1,0 0 0,0 0 0,-1 0 0,1 0-1,0 0 1,0 0 0,0 0 0,0 0 0,0 1-1,0-1 1,0 0 0,0 0 0,0 0 0,0 0-1,-1 0 1,1 0 0,0 0 0,0 1 0,0-1-1,0 0 1,0 0 0,0 0 0,0 0 0,0 0-1,0 0 1,0 1 0,0-1 0,-4 18-218,1 1 0,-1 27 1,4-37 242,0-1 1,1 1-1,0 0 1,0-1-1,1 1 0,0-1 1,5 16-1,-1-11-99,13 27 103,-17-37 40,-1 0 1,1 0 0,0 0 0,0 0-1,1-1 1,-1 1 0,1-1-1,-1 0 1,1 1 0,4 1 0,-6-3-45,1-1 0,-1 1 0,1-1 0,0 0 0,-1 0 0,1 0 0,0 0 0,-1 0 0,1 0 0,-1 0 0,1 0 0,0 0 0,-1-1 0,1 1 0,0-1 0,-1 1 1,1-1-1,-1 0 0,1 0 0,1-1 0,2-1 72,1-1-1,-1 0 1,9-8 0,0-4 69,0-2 0,-1 1-1,16-30 1,-9 14-97,77-145-23,-16-9 121,-33 75-147,-27 66-59,58-150-90,-73 172-424,-7 19 98,-5 17 49,0 2 316,2 0 1,-4 16 0,2-7 53,-77 423-358,77-403 418,1 1 0,2-1 0,2 1-1,6 56 1,-2-83 47,7 27 1,-8-38-19,-1 0 0,2-1 0,-1 1 0,1-1 0,-1 0 1,1 0-1,7 8 0,-9-12-9,0 1 0,0-1 0,0 0 0,0 0 0,1 0 0,-1 0 0,1 0 0,-1-1 0,0 1 0,1 0 0,0-1 0,-1 1 0,1-1 0,-1 1 0,1-1 0,-1 0 0,1 1 0,0-1 0,-1 0 0,1 0 0,0 0 0,-1 0 0,1-1 0,0 1 0,-1 0 0,1-1 0,-1 1 0,1-1 0,-1 0 0,1 1 0,1-2 0,4-2 51,0-1-1,-1 0 1,1 0 0,-1-1-1,6-6 1,4-6-38,0-1 1,-1 0-1,-1-1 0,-1 0 1,-1-1-1,-1-1 0,14-35 1,-3-16 64,14-77 1,-27 108-130,-9 42 19,62-300-34,-26-3-374,-36 279 312,0-9-998,-14 141 529,-31 284 405,43-330 193,8 101 0,-1-84 24,-2-61 45,-1 0 1,2-1 0,0 0-1,1 0 1,1 0 0,1-1-1,10 20 1,-13-31-80,0 0 1,1-1-1,-1 1 0,1-1 0,0 0 1,0 0-1,7 3 0,-1 0 26,-8-5-31,1 0 0,-1-1-1,0 1 1,1-1 0,-1 0 0,1 0 0,-1 0 0,1 0 0,0-1 0,-1 1 0,1-1 0,0 0 0,5-1 0,5 0 130,-1-1 0,16-5 0,-26 6-113,10-2 65,-1-1 0,1-1-1,0 0 1,-1 0 0,0-1 0,-1-1-1,21-15 1,-25 16-73,0 0 0,-1 0 1,1-1-1,-1 0 0,-1 0 0,1 0 1,-1-1-1,-1 0 0,1 0 1,-2 0-1,1 0 0,3-11 0,-6 14-57,1 0 1,-1 0-1,0 0 0,0 0 0,0 0 1,-1 0-1,1 0 0,-1 0 0,-1 0 0,1-1 1,-2-7-1,2 13 20,0 0 1,0-1-1,0 1 1,-1-1-1,1 1 0,0 0 1,0-1-1,0 1 1,0 0-1,0-1 0,0 1 1,-1 0-1,1-1 1,0 1-1,0 0 0,0 0 1,-1-1-1,1 1 1,0 0-1,0-1 1,-1 1-1,1 0 0,0 0 1,-1 0-1,1-1 1,0 1-1,-1 0 0,1 0 1,0 0-1,-1 0 1,1 0-1,-1 0 0,0 0-9,0 0 0,1 0-1,-1 1 1,0-1-1,0 1 1,1-1 0,-1 1-1,0-1 1,1 1-1,-1-1 1,0 1 0,1-1-1,-1 2 1,-17 25-310,12-14 284,0-1 0,1 1 0,0 0 0,1 0 0,-4 19 0,7-28 48,1-1 0,-1 0 1,1 0-1,0 0 0,0 0 1,0 0-1,1 1 0,-1-1 1,1 0-1,0 0 0,0 0 0,0 0 1,0 0-1,0 0 0,0 0 1,1-1-1,0 1 0,-1 0 1,1-1-1,0 1 0,0-1 1,0 0-1,1 1 0,-1-1 0,1 0 1,-1 0-1,1-1 0,0 1 1,4 2-1,-1-2 60,0 0 0,0 0 0,0 0 0,1-1-1,-1 1 1,0-2 0,1 1 0,-1-1 0,1 0 0,-1 0 0,1 0 0,8-3-1,8-2 18,-1-1 0,26-11 0,12-4-129,-45 17 26,1-1-92,0 1-1,-1 1 0,32-3 1,-43 6 100,0 1 0,1-1 0,-1 1 1,0 0-1,0 0 0,0 1 1,0-1-1,5 3 0,31 20-1,-13-8-54,-14-8 87,8 3 116,0 0 0,27 9 0,-32-15-2,-1-1-1,0 0 1,22 2-1,-28-6-424,0 0-1,15-1 1,-17 0-539,0 0 1,0-1 0,-1 1 0,8-4-1,-12 4 451,-1 1 0,0-1-1,1 1 1,-1-1 0,0 1-1,1-1 1,-1 0-1,0 0 1,0 0 0,0 0-1,0 0 1,0 0 0,0 0-1,0 0 1,0 0 0,0 0-1,0 0 1,-1 0-1,1-1 1,0 1 0,-1 0-1,1-3 1,3-9-3431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4:32.91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30 249 5408,'-10'-10'1152,"-5"-6"3429,14 16-4505,1 0 1,0 0-1,0-1 0,-1 1 1,1 0-1,0 0 0,0-1 0,-1 1 1,1 0-1,0-1 0,0 1 1,0 0-1,-1-1 0,1 1 1,0-1-1,0 1 0,0 0 0,0-1 1,0 1-1,0 0 0,0-1 1,0 1-1,0-1 0,0 1 1,0 0-1,0-1 0,0 1 1,0-1-1,0 1 0,0 0 0,1-1 1,-1 1-1,0 0 0,0-1 1,0 1-1,0 0 0,1-1 1,-1 1-1,0 0 0,1-1 0,-1 1 1,0 0-1,0 0 0,1-1 1,-1 1-1,0 0 0,1 0 1,-1 0-1,0 0 0,1-1 1,0 1-1,24-1 975,-17 1-742,6-1 89,1-1-1,15-3 1,-23 4-327,138-24 1181,236-47 189,-332 62-1358,427-75 85,-419 81-430,-8 4 70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4:36.37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139 13 2560,'0'0'130,"0"0"1,0 0-1,-1-1 1,1 1-1,0 0 1,0-1-1,0 1 0,-1-1 1,1 1-1,0 0 1,0-1-1,0 1 1,0 0-1,0-1 0,0 1 1,0-1-1,0 1 1,0 0-1,0-1 1,0 1-1,0-1 0,0 1 1,0 0-1,0-1 1,1 1-1,-1-1 1,0 1-1,0 0 1,0-1-1,0 1 0,1 0 1,-1-1-1,0 1 1,1-1-1,0 16 4883,-4 30-3989,-21 125 864,-56 341 405,79-506-2277,-20 95 523,21-95-475,-3 9 80,3-14-115,0 0 0,0 0 1,0 1-1,0-1 1,-1 0-1,1 1 1,0-1-1,0 0 1,0 0-1,-1 1 0,1-1 1,0 0-1,0 0 1,0 0-1,-1 1 1,1-1-1,0 0 1,0 0-1,-1 0 0,1 0 1,0 1-1,-1-1 1,1 0-1,0 0 1,0 0-1,-1 0 1,1 0-1,-1 0 0,1-2 58,-1 1-1,1-1 0,-1 0 0,1 0 0,0 0 0,0 0 0,0 1 1,0-1-1,0 0 0,1 0 0,-1 0 0,1-2 0,0 1-64,0-1 0,0 1 0,1-1 0,-1 1 0,1 0-1,0 0 1,0 0 0,0 0 0,0 0 0,4-4 0,30-25 18,-17 16 10,7-8-158,1 1 0,2 2 0,39-24 0,-66 43 67,1 1 0,0 0 0,0-1 0,0 1 0,0 0 0,0 1 1,1-1-1,-1 0 0,5 1 0,-6 0 31,-1 0 0,1 0 0,0 0 0,-1 0 0,0 1 0,1-1 0,-1 1 0,1-1-1,-1 1 1,1 0 0,-1 0 0,0-1 0,0 1 0,1 0 0,-1 0 0,0 0 0,0 0 0,0 0 0,0 1 0,0-1 0,0 0 0,1 2 0,4 10 11,0 1 0,-1-1 0,0 1 0,-2-1 0,1 1 1,2 27-1,-4-26 70,0 1 1,1-1-1,1 0 1,1 0 0,11 26-1,-16-40-44,1 0 0,-1 0 0,1 0-1,0 0 1,-1-1 0,1 1 0,0 0-1,-1 0 1,1-1 0,0 1 0,0 0-1,0-1 1,-1 1 0,1-1 0,0 1 0,0-1-1,0 0 1,0 1 0,0-1 0,2 0-1,-1 1 9,0-1 0,0 0-1,0-1 1,0 1 0,0 0-1,1-1 1,-1 1 0,0-1-1,3-1 1,6-3 36,-1-1 1,0 0 0,10-8-1,-4 3-23,108-74 290,-70 48-228,-47 32-38,7-4-354,-14 10 31,-8 9 24,-2 0 19,4-4 190,1 0 0,0 0 0,-1 0 0,2 0-1,-1 1 1,1 0 0,0 0 0,1 0 0,-4 8 0,5-9 22,1 0 1,-1 0 0,1 1 0,0-1-1,1 0 1,-1 0 0,2 7 0,-1-10 11,0 0 0,1-1 0,0 1 0,-1 0 0,1 0-1,0-1 1,0 1 0,1-1 0,-1 1 0,1-1 0,-1 1 0,1-1 0,0 0 0,-1 0 0,1 0 0,0 0 0,5 4 0,-4-4 29,1 0 1,-1 0-1,1-1 1,-1 1-1,1-1 0,0 0 1,0 1-1,0-2 1,0 1-1,-1 0 0,1-1 1,0 0-1,0 0 1,0 0-1,0 0 0,0-1 1,0 1-1,0-1 1,4-2-1,1 1 41,0-2 0,0 0 0,0 0 0,0 0 0,-1-1-1,13-10 1,-15 11-23,-1-1-1,1 0 0,-1 1 0,-1-2 1,1 1-1,-1-1 0,0 1 1,6-12-1,-9 15-55,0-1 0,0 0 0,0 1 0,0-1 0,-1 0 0,1 1 0,-1-1 1,1 0-1,-1 0 0,0 0 0,0 1 0,0-1 0,-1 0 0,1 0 0,-1 0 0,1 1 0,-1-1 0,0 0 1,0 1-1,0-1 0,-1 1 0,1-1 0,-3-3 0,1 2-26,0 1 0,0 0 0,0 0 0,0 0 0,0 1-1,0-1 1,-1 1 0,1 0 0,-1 0 0,0 0 0,0 0 0,0 1 0,0-1 0,0 1 0,0 0 0,-7-1 0,5 1-41,1 1 0,0 0 0,-1 0 0,1 1 0,-1-1 0,1 1 0,0 0 0,0 0 0,-1 1 0,1 0 0,0 0 0,-7 4 0,0-2-67,3-1-10,9-3 134,0 0 0,0 0 1,0 0-1,1 0 0,-1 0 1,0 0-1,0 0 0,0 0 1,0 0-1,0 0 0,0 0 0,0 1 1,0-1-1,0 0 0,0 0 1,0 0-1,0 0 0,0 0 0,0 0 1,0 0-1,1 0 0,-1 0 1,0 0-1,0 0 0,0 0 1,0 0-1,0 0 0,0 0 0,0 0 1,0 0-1,0 0 0,0 1 1,0-1-1,0 0 0,0 0 1,0 0-1,0 0 0,0 0 0,0 0 1,0 0-1,0 0 0,0 0 1,0 0-1,0 0 0,0 0 0,0 0 1,0 1-1,0-1 0,0 0 1,0 0-1,0 0 0,0 0 1,0 0-1,0 0 0,-1 0 0,1 0 1,0 0-1,0 0 0,0 0 1,0 0-1,0 0 0,0 0 1,0 0-1,0 0 0,0 0 0,0 0 1,0 0-1,0 0 0,0 0 1,7 3 34,1 0 0,0-1 0,0 0 0,0 0 1,0-1-1,0 0 0,0-1 0,0 0 0,10-1 1,13-2 225,32-9 0,-59 12-227,20-8-6,0 0 1,0-1-1,-1-1 1,39-23-1,-41 21-8,-9 4 34,-9 6-56,0-1 1,0 1-1,0 0 1,1 1-1,5-3 1,-9 4 2,1-1 1,0 1 0,-1 0-1,1 0 1,0 0 0,-1 0-1,1 0 1,0 0-1,-1 0 1,1 0 0,0 0-1,-1 0 1,1 1 0,0-1-1,-1 0 1,1 0 0,-1 1-1,1-1 1,0 0-1,-1 1 1,1-1 0,-1 0-1,1 1 1,-1-1 0,1 1-1,-1-1 1,1 1 0,-1-1-1,0 1 1,1-1 0,-1 1-1,0 0 1,1-1-1,-1 1 1,0 0 0,0 0-1,3 8 6,-1 0-1,0 1 1,-1-1-1,0 1 1,0-1-1,-1 1 0,-2 15 1,1 6 139,1-14-105,-1-11-2,1 1 0,0-1 0,0 1 0,0-1 0,1 0-1,0 1 1,3 9 0,-4-15-15,1-1-1,-1 1 1,0-1-1,0 1 1,0-1-1,1 0 1,-1 1-1,0-1 0,1 0 1,-1 1-1,0-1 1,1 0-1,-1 1 1,1-1-1,-1 0 1,1 1-1,-1-1 1,0 0-1,1 0 1,-1 0-1,1 0 1,-1 1-1,1-1 0,-1 0 1,1 0-1,-1 0 1,1 0-1,-1 0 1,1 0-1,-1 0 1,1 0-1,-1-1 1,1 1-1,-1 0 1,1 0-1,-1 0 0,1 0 1,-1-1-1,0 1 1,1 0-1,-1 0 1,1-1-1,-1 1 1,0 0-1,1-1 1,-1 1-1,1-1 1,18-20 379,-15 15-337,123-132 301,-119 130-366,-6 5-40,1 0-1,0 0 0,0 0 1,0 1-1,0-1 0,0 1 1,0 0-1,1 0 0,6-3 1,-8 5 21,-1 0 1,1-1-1,0 1 1,-1 0-1,1 0 1,0 1-1,0-1 1,-1 0-1,1 0 1,-1 1-1,1-1 1,0 1-1,-1-1 1,1 1-1,-1 0 1,1 0-1,-1 0 1,1 0-1,-1 0 1,0 0 0,0 0-1,1 0 1,-1 0-1,2 3 1,4 5-27,0 0 0,11 21 0,-14-24 76,-1 1-1,1-1 1,0 0-1,1 0 0,0 0 1,0 0-1,0-1 1,0 0-1,7 5 1,-11-10 6,0 1 1,0-1-1,1 1 1,-1-1-1,0 0 1,0 0 0,1 0-1,-1 0 1,0 0-1,0 0 1,0 0-1,1 0 1,-1 0 0,0 0-1,0-1 1,1 1-1,-1-1 1,0 1-1,0-1 1,0 1 0,2-2-1,0 0 9,1 0 0,-1 0 0,0-1-1,0 1 1,3-4 0,1-3-49,0-1 1,0 0-1,-1-1 0,-1 1 1,1-1-1,2-12 1,-2 10 5,0-1 0,0 1 1,13-18-1,-13 20-13,11-15-174,-16 25 167,-1 1 0,1-1 1,0 0-1,-1 0 0,1 1 0,-1-1 0,1 1 0,0-1 0,-1 1 0,1-1 0,0 1 0,0-1 0,0 1 0,-1 0 0,1-1 0,0 1 0,0 0 0,0 0 0,0-1 1,-1 1-1,1 0 0,0 0 0,0 0 0,0 0 0,0 0 0,1 1 0,9 4-5,1 0 0,10 8 0,21 10 16,-31-19 66,0 1-1,-1-2 1,1 0 0,1 0-1,-1-1 1,0 0 0,1-1 0,-1-1-1,0 0 1,14-2 0,-23 2-544,0-1 1,0 1-1,0-1 1,0 0-1,0 0 1,0-1-1,-1 1 1,6-3-1,9-11-8211,-4 2 4047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4:39.38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41 1240 2656,'-5'2'339,"3"-1"-193,0 0 1,0-1-1,0 1 0,0 0 0,0 0 0,0 0 0,0 0 0,1 1 0,-1-1 0,0 0 0,1 1 0,-1-1 0,-2 4 0,-4 4 4225,15-9-742,-5 0-3391,0 0 1,0-1-1,-1 1 1,1-1-1,0 1 1,-1-1 0,1 1-1,0-1 1,-1 0-1,1 0 1,-1 0-1,1 0 1,2-2-1,17-20 889,-10 11-436,20-18 135,-11 11-598,-1-1 0,18-23-1,-3 0 139,-3-2 0,47-89 1,-32 31-341,-45 102-50,-1 0-1,1 0 0,-1 0 0,0 0 0,1 0 0,0 0 0,-1 0 1,1 0-1,-1 1 0,1-1 0,0 0 0,0 0 0,-1 1 0,1-1 1,0 0-1,0 1 0,0-1 0,0 1 0,0-1 0,0 1 0,0 0 1,1-1-1,-1 1-4,0 0 1,0 1 0,0-1-1,0 0 1,-1 1 0,1-1-1,0 1 1,0-1 0,0 1-1,0-1 1,-1 1 0,1 0-1,0-1 1,-1 1 0,1 0-1,0-1 1,-1 1 0,1 0-1,-1 0 1,1 0 0,-1 0-1,0 0 1,1-1 0,-1 3-1,108 298-323,-105-289 365,0-1-1,0 1 0,-1 0 1,0 14-1,-2-22 11,1 1 0,-1-1 0,-1 0 0,1 1 0,-1-1-1,1 0 1,-1 0 0,0 0 0,-1 0 0,1 0 0,-1 0 0,0 0 0,0 0 0,-3 5 0,3-8 13,0 1 0,1-1 0,-1 1 0,0-1 0,0 0 0,0 0-1,0 0 1,0 0 0,0 0 0,0-1 0,-1 1 0,1 0 0,0-1 0,0 0 0,-1 1 0,1-1 0,-4-1 0,-2 1 78,1-1 0,-1 0 1,-13-4-1,-22-9 42,0-3 1,-50-26-1,90 42-190,0-1 0,1 1 1,-1-1-1,1 1 0,-1-1 0,1 0 1,0 0-1,-3-3 0,5 5 27,0 0-1,0 0 1,1 0-1,-1 0 1,0 0 0,0-1-1,0 1 1,0 0 0,0 0-1,0 0 1,0 0-1,0 0 1,0 0 0,0-1-1,0 1 1,0 0-1,1 0 1,-1 0 0,0 0-1,0 0 1,0 0 0,0 0-1,0 0 1,0 0-1,1 0 1,-1 0 0,0 0-1,0 0 1,0 0-1,0-1 1,0 1 0,0 0-1,1 0 1,-1 0 0,0 0-1,0 0 1,0 1-1,0-1 1,0 0 0,1 0-1,-1 0 1,0 0-1,0 0 1,0 0 0,0 0-1,0 0 1,0 0 0,1 0-1,-1 0 1,8 1-99,58 11-193,-41-6 413,1-2-1,0 0 1,49 0-1,-71-5-85,11 1 126,1-1 0,-1 0-1,0-2 1,0 1 0,0-2-1,17-6 1,-19 5-77,0-1 1,0 0-1,-1-1 0,0-1 1,0 1-1,-1-2 0,13-11 1,-7 0-71,0 0 1,-1-1 0,18-31 0,-15 23-69,28-35 0,-45 62 47,-1 0 0,1 0 0,0 0 1,-1 1-1,1-1 0,0 0 0,0 1 0,0 0 0,0 0 1,0-1-1,0 1 0,0 0 0,1 0 0,-1 1 0,0-1 1,1 0-1,-1 1 0,0 0 0,1-1 0,-1 1 0,1 0 0,-1 0 1,3 1-1,-2 0 4,0 0 0,0 0 0,0 0 0,0 1 0,0-1 0,-1 1 0,1 0 0,-1 0 0,1 0 0,-1 0 0,0 0 0,1 1 0,-1-1 0,0 0 0,-1 1 0,1 0 0,2 4 0,3 7 25,0 0 0,-1 1-1,-1 0 1,0-1 0,4 27 0,-5-10 258,0 59 0,-4-55 415,1-34-662,-1-1 1,0 0-1,0 0 1,1 0-1,-1 1 1,0-1-1,1 0 1,-1 0-1,0 0 1,1 0-1,-1 0 1,0 0-1,1 0 1,-1 0-1,0 0 1,1 0-1,-1 0 1,0 0-1,1 0 0,-1 0 1,0 0-1,1 0 1,-1 0-1,0 0 1,1 0-1,-1-1 1,0 1-1,1 0 1,-1 0-1,0-1 1,11-6 49,-2-1-1,1 0 1,15-19 0,3-2-43,84-85-81,-90 91-59,1 0 1,34-24-1,-55 45 69,1 0 0,0 0 1,0 0-1,1 0 0,-1 0 0,0 1 1,1 0-1,-1-1 0,1 1 0,-1 1 1,1-1-1,-1 0 0,6 1 0,-7 0 27,0 0 0,0 1-1,0-1 1,0 1 0,0 0 0,0-1-1,0 1 1,0 0 0,0 0-1,0 0 1,-1 1 0,1-1 0,0 0-1,-1 1 1,1-1 0,-1 1 0,0-1-1,1 1 1,-1 0 0,0 0-1,0-1 1,0 1 0,0 0 0,1 2-1,2 7-19,0 0 0,-1 0 1,0 0-1,0 1 0,1 19 0,-2 61 187,-2-62 103,0-30-241,-1 1 0,1-1 0,0 1 0,0-1 0,0 1-1,0-1 1,0 1 0,0-1 0,1 1 0,-1-1 0,0 1 0,0-1 0,0 1 0,0-1 0,1 1 0,-1-1 0,0 0 0,0 1 0,1 0 0,5-5 499,9-20-13,-13 22-562,41-84 104,21-34-236,-62 118 157,0-1 0,-1 1 0,1 0 0,0 0 0,0 0 0,0 0 0,0 0 0,4-3 0,-6 5 17,1 0 1,0-1-1,-1 1 0,1 0 0,0 0 0,-1 0 0,1-1 0,0 1 0,-1 0 0,1 0 0,0 0 0,-1 0 1,1 0-1,0 0 0,-1 1 0,1-1 0,0 0 0,-1 0 0,1 0 0,0 1 0,-1-1 0,1 0 0,0 0 1,-1 1-1,1-1 0,-1 1 0,1-1 0,-1 1 0,1-1 0,-1 1 0,1-1 0,-1 1 0,0-1 0,1 1 1,-1-1-1,1 1 0,-1 0 0,0-1 0,1 2 0,1 3-2,1 0 0,-1 1 0,0-1 1,-1 1-1,1-1 0,-1 1 0,0 0 0,0 8 0,-3 51 26,1-5-10,1-40 19,-1-14-6,1-1 0,0 0 0,1 1 1,-1-1-1,3 11 0,-3-15 15,1 0-1,-1 0 1,1 0 0,0 0 0,-1 0 0,1 1 0,0-1-1,0 0 1,-1 0 0,1 0 0,0-1 0,0 1 0,0 0 0,0 0-1,0 0 1,0-1 0,1 1 0,-1-1 0,0 1 0,0-1-1,0 1 1,0-1 0,1 0 0,-1 1 0,0-1 0,1 0-1,-1 0 1,0 0 0,3 0 0,10-2 56,0 0-1,0-1 1,1 0 0,-2-1 0,27-12 0,-10 3-76,-1-2 1,-1 0-1,0-2 1,-2-1-1,42-37 1,-10 2-8,60-73 0,-98 102-59,-13 14 0,1 0 0,1 1 1,10-9-1,-19 18 57,0 0-1,0 0 0,0 0 0,0 0 1,0 0-1,0 0 0,0 0 0,0 0 1,0 0-1,1 0 0,-1 0 1,0 0-1,0 0 0,0 0 0,0 0 1,0 0-1,0 0 0,0 0 1,0 0-1,0 0 0,0 0 0,0 0 1,0 0-1,1 0 0,-1 0 0,0 0 1,0 0-1,0 0 0,0 0 1,0 0-1,0 0 0,0 0 0,0 0 1,0 0-1,0 0 0,0 0 1,0 0-1,0 1 0,0-1 0,0 0 1,0 0-1,0 0 0,0 0 0,0 0 1,0 0-1,0 0 0,0 0 1,0 0-1,0 0 0,0 0 0,0 0 1,0 1-1,0-1 0,0 0 1,0 0-1,0 0 0,0 0 0,0 0 1,0 9-58,-2 10 85,-4 9-47,-2 0 0,-1 0-1,0 0 1,-3-1 0,0-1-1,-1 0 1,-29 41 0,27-47 16,5-8 33,1 1 0,0 0 0,1 0 0,0 1 0,1 0 1,-9 22-1,16-35-17,0 0 1,0 0-1,-1 0 1,1 0-1,0 0 1,0 0-1,0 0 1,0 0-1,0 0 1,0 0-1,0 0 1,0 0-1,0 0 1,1 0 0,-1 0-1,0 0 1,1 0-1,0 1 1,-1-2 3,1 1 1,-1-1-1,1 1 1,-1-1 0,1 1-1,-1-1 1,1 0-1,-1 1 1,1-1 0,0 0-1,-1 0 1,1 1 0,0-1-1,-1 0 1,1 0-1,0 0 1,-1 0 0,1 0-1,0 0 1,0 0-1,2 0 20,1-1 0,-1 1 0,0-1 0,1 0-1,-1 0 1,0 0 0,0 0 0,0-1-1,3-1 1,3-4-1,-1 1 0,0-2 1,0 1-1,-1-1 0,0 0 0,0 0 0,-1-1 0,0 0 0,0 0 0,-1 0 1,0-1-1,3-11 0,5-13 60,-3 0 0,9-46 0,-12 52-30,-4 15-230,0-1-1,2-24 1,-5 38 158,0 0-1,0 0 1,0 0 0,0 0-1,0 0 1,0 0-1,0 0 1,0 0 0,0 0-1,0 0 1,-1 0 0,1 0-1,0 0 1,0 0 0,0 0-1,0 0 1,0 0 0,0 0-1,0 0 1,0 0 0,0 0-1,0 0 1,0 0 0,0 0-1,0 0 1,0 0-1,0 0 1,0 0 0,0 0-1,0 0 1,0-1 0,-1 1-1,1 0 1,0 0 0,0 0-1,0 0 1,0 0 0,0 0-1,-2 9-156,-4 36-29,2-20 135,1 1 0,0 0 0,3 0 0,3 45 0,-2-63 94,1 0 1,1 0 0,-1 0-1,7 12 1,-7-16-4,-1-1 0,1 1 0,0-1 0,1 0 0,-1 0 0,0 0 0,1 0 0,0 0 0,0-1 0,0 1 0,6 4 0,-7-7-15,0 1 0,0-1 0,0 1-1,0-1 1,1 0 0,-1 0 0,0 1 0,0-2 0,0 1 0,0 0-1,0 0 1,0-1 0,1 1 0,-1-1 0,0 0 0,0 1 0,0-1 0,2-2-1,6-2 63,-1 0-1,10-9 1,-4 2-13,-1-1 1,-1 1 0,22-30-1,28-47-121,-61 86 48,78-124 60,104-225-1,-173 325-104,9-36 0,-11 36-62,-2 10-38,-8 19-271,-6 13 101,-10 21 1,-8 45 207,2 0 0,4 2 0,-14 152 0,30-207 203,2 0 1,2 31 0,-1-51-55,1 1 0,1 0 0,-1-1 1,2 1-1,-1-1 0,1 1 0,0-1 0,1 0 0,0 0 1,0-1-1,5 8 0,-8-13-15,1-1 0,-1 1 0,0-1 0,0 1 0,1-1 0,-1 1 0,0-1 0,1 0 0,0 0 0,-1 0 0,1 0 0,0 0 0,-1 0 0,1 0 0,0 0 0,0-1 0,0 1 0,-1-1 0,1 1 0,0-1 0,0 0 0,0 0 0,0 0 0,0 0 0,0 0 0,0 0 0,0-1 0,0 1 0,0 0 0,-1-1 0,1 0 0,0 1 0,0-1 1,0 0-1,-1 0 0,4-2 0,1-2 14,0-1 1,0 0 0,0 0-1,0-1 1,-1 1 0,8-14-1,19-45 102,29-104-91,-37 96-64,66-183 15,-27 49-102,-47 141 26,9-76 0,-23 116-72,-4 23-149,-2 7 121,-4 13-16,-25 79-138,-36 180 0,60-227 395,3 1-1,2 0 1,2 0 0,3 1-1,6 49 1,-5-83-13,1 0 0,0 0 0,1 0 0,8 19 0,-10-31-51,0 0-1,0 0 0,1 0 1,-1-1-1,1 1 0,0-1 1,1 1-1,-1-1 0,1 0 0,-1 0 1,1-1-1,0 1 0,1-1 1,-1 0-1,1 0 0,-1 0 1,9 3-1,19 1-2255,2-3 575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4:41.12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8 1288 2720,'-1'1'70,"-5"22"2377,5-22-2333,1-1 0,0 1-1,0-1 1,0 1 0,0-1 0,0 1 0,0-1 0,0 1 0,0-1-1,1 1 1,-1-1 0,0 1 0,0-1 0,0 1 0,0-1 0,1 1-1,-1-1 1,0 0 0,1 1 0,-1-1 0,0 1 0,1-1 0,-1 0 0,0 1-1,1-1 1,-1 0 0,1 1 0,-1-1 0,0 0 0,1 0 0,-1 1-1,1-1 1,-1 0 0,1 0 0,-1 0 0,1 0 0,-1 0 0,1 0 0,-1 0-1,1 1 1,-1-2 0,2 1 0,-1 0 6,0 0 0,0 0 0,0 0 0,0-1 0,1 1 0,-1 0 0,0-1 0,0 1 0,0-1 0,0 1 0,0-1 0,0 0 0,0 1 0,1-2 0,6-3 576,20-11 507,-10 7-676,-1-1 0,24-19 0,-4-2-240,-2-2-1,-1-1 1,-2-2 0,49-68 0,84-177-111,-124 195-74,31-93-1,-70 172-190,1 0-1,-2 0 0,1 1 1,1-13-1,-4 14-296,-3 11-108,-21 51-183,11-16 608,2 0 0,-12 69-1,-3 94 811,17-11 310,9-185-901,1 0-1,1 0 1,-1 0 0,2 0 0,-1 0 0,1 0 0,0 0-1,0-1 1,1 1 0,4 7 0,-7-14-108,0 0 0,1 0 0,-1 0 0,1 0 0,-1 0 1,1 0-1,-1 0 0,1 0 0,0 0 0,-1 0 0,1-1 0,0 1 0,0 0 1,-1-1-1,1 1 0,0 0 0,0-1 0,0 1 0,0-1 0,0 1 1,0-1-1,0 0 0,0 1 0,0-1 0,0 0 0,0 0 0,0 0 0,0 0 1,0 0-1,0 0 0,0 0 0,0 0 0,1 0 0,-1 0 0,0 0 1,0-1-1,0 1 0,0 0 0,0-1 0,0 1 0,-1-1 0,1 1 0,0-1 1,0 0-1,0 1 0,0-1 0,-1 0 0,1 1 0,1-2 0,6-7 45,0 1-1,0-1 0,-1 0 0,0-1 0,7-14 1,42-86 197,10-19-120,57-69 73,-81 133-213,13-25-31,-5-3 1,-3-1-1,64-192 0,-105 268-126,0 1-226,-12 34-66,-91 285 318,-51 252 1041,111-385-246,36-168-617,1 0 1,-1 1-1,1-1 1,0 0-1,0 1 1,-1-1-1,1 0 1,0 1 0,0-1-1,1 3 1,-1-4-48,1 0 1,-1 0 0,1 0 0,-1-1 0,0 1 0,1 0 0,-1 0 0,0-1-1,1 1 1,-1 0 0,0-1 0,1 1 0,-1 0 0,0-1 0,1 1-1,-1-1 1,0 1 0,0 0 0,0-1 0,1 0 0,20-39 423,-18 33-424,25-51 99,-14 26-94,1 1 1,2 1-1,26-36 0,-31 50-112,-9 10 9,1 1 1,-1 0-1,1 1 0,0-1 0,1 1 1,-1 0-1,1 0 0,9-6 0,-14 10 58,1-1 0,0 1 0,0-1 0,0 1 0,0 0 0,0 0 0,0-1 0,0 1 0,0 0 1,0 0-1,-1 0 0,1 0 0,0 0 0,0 0 0,0 0 0,0 0 0,0 0 0,0 1 0,0-1 0,0 0 0,0 1 0,1 0 0,0 0 0,0 0 0,-1 1 0,1-1 0,-1 1 0,1-1 0,-1 1 0,0-1 1,0 1-1,0 0 0,2 2 0,1 5-13,-1 1 1,1-1 0,2 15-1,10 56-38,-12-52 143,1 0-1,2 0 1,18 47-1,-23-72-21,0 1 1,-1-1-1,2 0 0,-1 1 1,0-1-1,1 0 0,-1 0 1,1-1-1,0 1 0,0-1 1,3 3-1,-4-4-26,-1 0 0,0 0 1,1-1-1,-1 1 0,1-1 0,-1 1 1,0-1-1,1 0 0,-1 1 0,1-1 1,0 0-1,-1 0 0,1 0 0,-1 0 1,1 0-1,-1-1 0,1 1 0,-1 0 0,1-1 1,-1 1-1,1-1 0,-1 1 0,0-1 1,1 0-1,-1 1 0,0-1 0,0 0 1,1 0-1,-1 0 0,0 0 0,0 0 1,2-3-1,4-5 19,1-1-1,-2 0 1,1-1 0,-1 1-1,-1-1 1,7-19-1,19-75 14,-24 80-51,3-13-49,-2 1 1,4-47 0,-12 80 26,0-23-342,0 27 349,0 0 1,0 0-1,0 0 0,0 0 0,0 0 1,0 0-1,0 0 0,0-1 0,0 1 1,0 0-1,0 0 0,0 0 0,0 0 1,0 0-1,0 0 0,0 0 0,0-1 0,0 1 1,0 0-1,0 0 0,0 0 0,0 0 1,0 0-1,0 0 0,-1 0 0,1 0 1,0 0-1,0 0 0,0-1 0,0 1 0,0 0 1,0 0-1,0 0 0,0 0 0,0 0 1,-1 0-1,1 0 0,0 0 0,0 0 1,0 0-1,0 0 0,0 0 0,0 0 0,-1 0 1,1 0-1,0 0 0,0 0 0,-5 6-182,-3 13-8,2 7 130,1-1 1,0 1-1,2 0 1,1 1-1,2-1 1,3 43-1,-2-57 132,1 0 0,0 0 0,7 17 0,-8-24-45,1-1 0,0-1 0,0 1 0,0 0 1,0 0-1,1-1 0,-1 1 0,1-1 0,0 0 1,0 0-1,0 0 0,1 0 0,3 2 0,0-1 14,-1 0 0,0-1 0,1 0 1,-1 0-1,1-1 0,0 0 0,0 0 0,0-1 0,0 1 0,0-1 0,1-1 0,12 0 0,-11-1-94,0 0-1,0-1 1,0-1-1,0 1 1,0-1-1,-1-1 1,1 1-1,-1-1 1,14-10 0,-9 5-1074,0 0 0,-1-2 0,0 1 0,19-22-1,-26 25 174,1 0 0,-1 0-1,0 0 1,-1-1 0,0 0-1,0 0 1,-1 0 0,0-1-1,0 1 1,1-11 0,2-12-2304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4:41.44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11 168 7136,'-10'-3'3232,"34"-2"-2816,4-2 1344,11 2-1056,22-11 1184,5-2-1056,32-11-225,12 4-383,18-10-224,-11 11-32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4:46.06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18 696 2496,'-13'3'1192,"9"-2"-39,7-2 1126,-3 1-2176,0-1-1,0 1 1,0-1 0,0 0 0,0 1-1,0-1 1,0 1 0,1-1 0,-1 1 0,0-1-1,0 0 1,1 1 0,-1-1 0,0 1-1,1-1 1,-1 1 0,0 0 0,1-1-1,-1 1 1,1-1 0,-1 1 0,1-1 0,2-2 178,82-104 2007,-72 92-2183,1 1 1,1 0 0,1 1-1,31-21 1,-47 34-108,1-1 0,0 1 0,0-1 0,0 1 0,-1-1 0,1 1 0,0 0 0,0-1 0,0 1 0,0 0-1,0 0 1,0-1 0,0 1 0,0 0 0,0 0 0,0 0 0,-1 0 0,1 0 0,0 1 0,0-1 0,0 0 0,0 0 0,0 1 0,0-1 0,0 0 0,0 1 0,-1-1 0,1 1 0,0-1 0,0 1 0,-1-1 0,1 1 0,0 0 0,-1-1-1,1 1 1,0 0 0,-1 0 0,2 1 0,0 2-8,0 1 0,0-1 0,-1 1 0,1-1 1,-1 1-1,1 8 0,2 29 276,-2 70 1,-2-67-38,-1 1 127,0-7 57,2 1-1,1-1 0,11 58 1,-5-78 219,-7-18-597,-1-1 0,0 1 1,0-1-1,1 1 0,-1-1 0,1 1 0,-1-1 0,0 1 1,1-1-1,-1 0 0,1 1 0,-1-1 0,1 1 0,0-1 1,-1 0-1,1 0 0,-1 1 0,1-1 0,-1 0 0,1 0 1,0 0-1,-1 1 0,1-1 0,0 0 0,-1 0 0,1 0 1,-1 0-1,1 0 0,0 0 0,0-1 0,3-1 85,0 0-1,0-1 1,0 1-1,-1-1 1,1 0-1,-1 0 1,0 0-1,0-1 0,0 1 1,0-1-1,0 1 1,2-7-1,2-3-19,0 1-1,7-24 0,5-20-19,-3-2 0,10-59 0,-20 82-161,7-53 34,-7 30-1271,-6 57 977,0 2 298,0 0 0,0 0 0,0 0 0,0 1-1,0-1 1,0 0 0,0 0 0,0 0 0,0 0 0,1 2-1,1 0 65,3 4 18,1 1-1,11 11 1,-14-17-15,0 0 0,0 1 0,0-1 0,0 0 0,0-1 0,0 1 0,1 0 0,-1-1 0,0 0 0,7 2-1,-1-2 73,0 0 0,1-1-1,-1 0 1,0 0-1,0-1 1,14-2 0,3-3 137,25-9 0,102-48 259,-109 43-248,5-7-126,-17 8-225,-30 15-282,-2 4 377,0 0 0,0 0 0,-1 0 0,1 0 0,0 0 0,0 0 0,0 0 0,-1 0 0,1 0 0,0 1 0,0-1 0,0 0 0,-1 0 0,1 0 0,0 0-1,0 0 1,0 1 0,0-1 0,0 0 0,-1 0 0,1 0 0,0 1 0,0-1 0,0 0 0,0 0 0,0 0 0,0 1 0,0-1 0,0 0 0,0 0 0,0 0 0,0 1 0,0-1 0,0 0-1,-13 33-32,2-1 0,2 1-1,-8 46 1,3 26 82,13-94-3,1 1 1,0 0-1,1 0 0,0 0 1,1-1-1,5 22 0,-5-27-3,1 1 0,0-1 0,0 0-1,0 0 1,1-1 0,0 1-1,0-1 1,0 0 0,9 9 0,-11-12 17,0-1 0,0 1 0,0-1 1,0 1-1,1-1 0,-1 0 1,0 1-1,1-1 0,-1-1 0,0 1 1,1 0-1,0 0 0,-1-1 0,1 0 1,-1 1-1,1-1 0,-1 0 0,1 0 1,0-1-1,-1 1 0,1 0 0,-1-1 1,1 0-1,-1 1 0,1-1 1,-1 0-1,3-2 0,2-1 8,-1 0 0,0 0 0,0-1 0,0 0 0,0-1 0,-1 1 0,0-1-1,0 0 1,0 0 0,-1-1 0,7-12 0,1-7 98,15-50 0,-18 48-40,66-181-151,-73 205-29,-1 0-1,1 0 1,0 0 0,0 0-1,0 0 1,0 1-1,1-1 1,5-5 0,-8 9 51,0 0 1,1 0 0,-1 0-1,0 0 1,1 0 0,-1 0-1,1 0 1,-1 0 0,0 0-1,1 0 1,-1 0 0,0 0 0,1 0-1,-1 0 1,0 0 0,1 1-1,-1-1 1,0 0 0,1 0-1,-1 0 1,0 1 0,1-1-1,-1 0 1,0 0 0,1 1-1,-1-1 1,0 0 0,0 1-1,0-1 1,1 0 0,-1 0-1,0 1 1,8 13-137,0 3 137,-2 1 0,0-1 0,-1 1 1,0 1-1,-2-1 0,2 22 0,1 112 230,-6-143-197,0 17 203,-1 0-1,-1 0 0,-6 31 1,8-56-190,0 0 1,0 0-1,0 0 0,0 0 1,-1 0-1,1 0 1,0 0-1,-1 0 0,1 0 1,0 0-1,-1-1 1,0 1-1,1 0 0,-1 0 1,1 0-1,-1-1 1,0 1-1,0 0 0,1-1 1,-1 1-1,0 0 1,0-1-1,0 1 0,0-1 1,1 1-1,-1-1 1,0 0-1,-2 1 0,2-1-9,-1-1-1,1 1 0,0-1 1,-1 1-1,1-1 0,-1 1 0,1-1 1,0 0-1,0 0 0,-1 1 1,1-1-1,0 0 0,0 0 1,0 0-1,0-1 0,0 1 0,0 0 1,0 0-1,0 0 0,0-3 1,-8-11-23,1 0 1,1-1 0,1 0 0,0 0-1,1 0 1,-4-30 0,8 44-16,-1-11-268,2 11 36,3 7-56,6 25-129,-7-24 432,-1 0-1,1-1 0,0 1 1,0-1-1,1 1 0,-1-1 0,8 10 1,-8-12 16,1 0 0,0 0 0,0 0 0,0 0 0,0-1 0,0 1 0,1-1 0,-1 1 0,1-1 0,-1 0 0,1-1 0,0 1 0,0-1 0,0 1 0,7 0 0,-3-1 17,0-1 1,0 1-1,0-2 0,0 1 0,0-1 1,0 0-1,13-4 0,4-2 62,-1-2 0,-1 0 0,39-21 0,62-48-59,-11 4-73,-89 62-15,0 1-1,0 0 1,2 2 0,33-8 0,-56 16-9,-3 1 76,1 0 0,-1 0 0,0 0 0,1 0 0,-1 0 0,0 0 0,0 0 0,1 0 0,-1 0 0,0 0 0,0-1 0,0 1 0,1 0-1,-1 0 1,0 0 0,0 0 0,1 0 0,-1 0 0,0-1 0,0 1 0,0 0 0,1 0 0,-1 0 0,0-1 0,0 1 0,0 0 0,0 0 0,-10-10 363,7 8-374,1 1 1,-1 0 0,0-1 0,0 1 0,1 0 0,-1 1-1,0-1 1,0 0 0,0 1 0,0 0 0,0-1 0,0 1-1,-4 1 1,2-1-41,0 1 0,0 0-1,-1 0 1,1 0 0,0 1-1,-8 3 1,2 1 24,1 0 0,1 1 0,-1 0 0,1 0 0,0 1 0,1 1 0,-14 16 0,6-4 1,1 0 1,-17 34-1,27-45 32,0 0 1,0 0-1,1 0 0,1 1 1,0-1-1,0 1 0,-1 21 1,3-28-12,1 0 0,0 0 0,1 0 1,-1-1-1,1 1 0,-1 0 0,1 0 1,0-1-1,1 1 0,-1 0 0,0-1 1,1 1-1,0-1 0,0 0 0,0 1 1,0-1-1,1 0 0,-1 0 1,1-1-1,0 1 0,0 0 0,0-1 1,0 0-1,0 1 0,6 2 0,1-1 21,-1 0 1,1 0-1,0-1 0,0 0 0,0-1 0,0 0 0,1-1 1,-1 0-1,0 0 0,1-1 0,-1 0 0,1-1 0,-1-1 1,0 1-1,0-1 0,0-1 0,0 0 0,13-6 0,10-7 93,0 0 0,-2-3 0,55-41 0,-46 29-101,-2-2 1,35-38-1,-67 64-54,-5 6 12,0-1 0,1 1 0,-1 0 1,0-1-1,1 1 0,-1 0 0,1 0 1,-1 0-1,3-2 0,-3 3 10,-1 0 1,0 0-1,0 0 1,0 0-1,0 0 1,0 0-1,0 0 1,0 0-1,1 0 0,-1 0 1,0 0-1,0 0 1,0 0-1,0 0 1,0 0-1,0 0 1,1 0-1,-1 0 1,0 0-1,0 0 0,0 0 1,0 0-1,0 0 1,0 0-1,0 0 1,1 0-1,-1 0 1,0 0-1,0 0 0,0 0 1,0 0-1,0 0 1,0 0-1,0 1 1,0-1-1,1 0 1,-1 0-1,0 0 1,0 0-1,0 0 0,0 0 1,0 0-1,0 0 1,0 1-1,0-1 1,0 0-1,0 0 1,0 0-1,0 0 1,0 0-1,0 0 0,0 1 1,0-1-1,0 0 1,0 0-1,0 0 1,0 0-1,0 0 1,0 0-1,0 1 0,-2 7-7,1-6-22,-20 54-20,12-36 28,2 0 0,0 1 0,1 0 0,-4 28 0,9-45 38,1 0 0,0 0 0,0-1 0,1 1 0,-1 0 0,1 0 0,0-1 0,0 1 0,0 0-1,0-1 1,1 1 0,-1-1 0,1 1 0,0-1 0,0 0 0,0 0 0,0 0 0,1 0 0,-1 0 0,1 0 0,0-1 0,0 1 0,0-1 0,0 0 0,0 0 0,0 0 0,1 0 0,-1-1 0,1 1 0,5 1-1,-3-1 38,0-1-1,0 1 0,1-1 0,-1 0 0,0 0 0,1-1 0,-1 0 0,1 0 0,-1 0 0,0-1 0,1 0 0,-1 0 1,0-1-1,0 0 0,0 0 0,0 0 0,9-5 0,-8 2-3,1 0 0,-1-1 1,-1 0-1,1 0 0,-1-1 0,0 0 1,0 0-1,-1 0 0,9-15 0,-12 18-48,0 0-1,-1 1 1,1-1-1,-1 0 1,1 0-1,-1 0 1,0 1-1,-1-1 1,1 0-1,-1 0 1,0 0-1,0-1 0,0 1 1,0 0-1,-1 0 1,1 0-1,-1 1 1,0-1-1,-1 0 1,1 0-1,0 0 1,-1 1-1,0-1 0,-3-4 1,4 6-7,-1 0-1,0 0 1,0 0-1,0 0 1,0 0 0,0 1-1,-1-1 1,1 1-1,0-1 1,-1 1 0,1 0-1,-1 0 1,1 0 0,-1 0-1,0 1 1,1-1-1,-1 1 1,0-1 0,0 1-1,1 0 1,-1 0-1,0 0 1,0 0 0,-4 2-1,-2 0-23,0 0-1,0 1 0,0 0 0,0 1 1,-13 7-1,-15 16-212,56-16 438,-11-8-171,0 0 0,1 0 0,-1-1-1,0 0 1,1-1 0,-1 0 0,1 0 0,-1-1 0,10-1 0,-12 1 0,0-1 1,0 0 0,-1 0 0,1-1 0,0 0-1,-1 0 1,1 0 0,-1-1 0,0 1 0,1-1-1,-1-1 1,-1 1 0,1-1 0,5-4 0,1-5 51,0 1 1,0-2-1,-2 1 1,17-30-1,21-64 60,-43 99-113,1-6-95,2 0 0,-1 1 0,18-26 0,-19 31-42,0 0-18,-5 8 133,1 0 1,-1 0-1,0 0 1,0 0-1,0 0 1,0 0-1,0-1 1,1 1-1,-1 0 1,0 0-1,0 0 1,0 0-1,0 0 1,0 0-1,1 0 1,-1 0-1,0 0 1,0 0-1,0 0 1,0 0-1,1 0 1,-1 1-1,0-1 1,0 0-1,0 0 1,0 0-1,0 0 0,0 0 1,1 0-1,-1 0 1,0 0-1,0 0 1,0 0-1,0 1 1,0-1-1,0 0 1,0 0-1,0 0 1,1 0-1,-1 0 1,0 1-1,0-1 1,0 0-1,0 0 1,0 0-1,0 0 1,0 0-1,0 1 1,6 13-72,0 0 0,-1 1 0,6 25 1,4 50 48,-12-65-26,5 42 250,-2 83-1,-9-123 241,3-27-407,0 1 0,0 0-1,0 0 1,-1 0 0,1 0 0,0 0-1,0-1 1,-1 1 0,1 0 0,-1 0-1,1 0 1,-1-1 0,1 1 0,-1 0-1,1-1 1,-1 1 0,0 0 0,1-1-1,-1 1 1,0-1 0,-1 1 0,1-1-11,0 0 0,0 0 0,0 0 0,0 0 0,0 0 0,0-1 0,0 1 0,0 0 0,0-1 0,0 1 1,0-1-1,0 1 0,0-1 0,0 1 0,0-1 0,0 0 0,0 0 0,1 1 0,-1-1 0,0 0 0,1 0 0,-1 0 1,0-1-1,-14-23 42,8 11-65,-38-85 28,43 95-57,1 0 1,0 0 0,0-1-1,0 1 1,0-8-1,1 12 31,0 0-1,0 0 0,0 0 1,0 0-1,0 0 1,0 0-1,0-1 0,0 1 1,0 0-1,0 0 0,0 0 1,0 0-1,0 0 1,0 0-1,0-1 0,0 1 1,0 0-1,0 0 0,0 0 1,0 0-1,0 0 1,0 0-1,0 0 0,0 0 1,0 0-1,0-1 0,1 1 1,-1 0-1,0 0 1,0 0-1,0 0 0,0 0 1,0 0-1,0 0 0,0 0 1,1 0-1,-1 0 1,0 0-1,0 0 0,0 0 1,0 0-1,0 0 0,0 0 1,0 0-1,1 0 1,-1 0-1,0 0 0,0 0 1,0 0-1,0 0 0,0 0 1,0 0-1,0 0 1,1 0-1,-1 0 0,0 0 1,12 14-145,-9-9 149,1-1 0,-1 0-1,1 0 1,0 0 0,0 0 0,0-1-1,1 1 1,0-1 0,-1 0-1,1-1 1,0 1 0,0-1-1,0 0 1,1 0 0,-1 0 0,0-1-1,1 0 1,-1 0 0,1-1-1,-1 1 1,1-1 0,6-1-1,8 0 65,-1-2-1,1 0 0,-1-1 0,37-14 1,-23 5-15,-1-1 0,0-2 0,0-2 0,37-27 0,-41 27-116,33-17 1,-60 35 58,-1-1 1,0 1 0,1 0-1,-1-1 1,0 1 0,1 0-1,-1 0 1,1-1 0,-1 1-1,1 0 1,-1 0 0,1 0-1,-1 0 1,1 0 0,-1 0-1,1 0 1,-1 0 0,1 0-1,-1 0 1,1 0 0,-1 0-1,1 0 1,-1 0 0,1 0-1,-1 0 1,1 0 0,-1 1 0,0-1-1,1 0 1,-1 0 0,1 1-1,-1-1 1,0 0 0,1 0-1,-1 1 1,1-1 0,-1 0-1,0 1 1,1-1 0,-1 1-1,0-1 1,0 1 0,1-1-1,-1 0 1,0 1 0,0 0-1,1 3-37,-1-1 0,1 1 0,-1-1 0,0 1 0,-1 5 0,1 1 57,-6 66-109,3-58 100,1-1 0,1 0 0,1 1-1,0-1 1,5 28 0,-4-41 29,0 0 1,0-1-1,0 1 1,1 0-1,-1-1 1,1 1-1,0-1 0,0 0 1,1 0-1,3 5 1,-5-7-16,0 0 1,0 0-1,0 0 0,0-1 1,0 1-1,0 0 1,1-1-1,-1 1 1,0 0-1,0-1 0,0 1 1,1-1-1,-1 0 1,0 0-1,1 1 1,-1-1-1,0 0 0,1 0 1,-1 0-1,0 0 1,1 0-1,-1-1 1,0 1-1,1 0 0,-1 0 1,0-1-1,0 1 1,1-1-1,-1 0 1,0 1-1,0-1 0,0 0 1,1 0-1,4-3-5,-1-1-1,0 1 1,-1-1 0,1 0-1,-1 0 1,0-1 0,0 1-1,5-10 1,0-4 85,10-28 1,-8 18-19,60-158-52,-21 57 180,51-148-313,-83 225 81,-8 23-48,10-49 0,-15 43-193,-45 167-799,5-16 1154,23-72-112,2 0 0,2 1 1,-5 78-1,13-91 34,0 1 1,9 54-1,-5-65 56,1-1 1,0 0-1,1-1 0,2 0 0,11 23 0,-18-40-45,0 0 1,0 0-1,0-1 0,0 1 0,0 0 0,0-1 0,1 1 1,-1-1-1,1 1 0,-1-1 0,1 0 0,-1 0 0,1 0 1,0 0-1,0 0 0,0 0 0,2 1 0,-2-2-4,1 1-1,-1-1 1,0 0-1,1 0 1,-1 0-1,1 0 1,-1-1-1,0 1 1,1-1-1,-1 1 1,0-1-1,1 0 1,-1 0-1,4-2 1,9-6 30,0-2 1,0 0 0,-1 0 0,0-2 0,13-15 0,5-3 15,3-7-54,-28 29-34,0 1-1,0 0 0,1 0 1,0 1-1,1 0 0,-1 0 1,15-7-1,-22 13 17,0 1 0,0-1 0,0 1 1,0-1-1,0 1 0,0 0 0,0-1 0,0 1 0,0 0 0,0 0 0,0 0 0,0 0 0,0 0 0,0 0 0,0 0 0,0 0 1,0 1-1,0-1 0,0 0 0,0 0 0,0 1 0,0-1 0,0 1 0,0-1 0,0 1 0,0-1 0,0 1 0,0 0 0,-1-1 1,1 1-1,0 0 0,0 0 0,-1 0 0,1-1 0,-1 1 0,1 0 0,-1 0 0,1 0 0,-1 0 0,1 0 0,-1 2 0,2 4-26,0 0-1,0 0 0,-1 0 0,0 14 0,0-14 41,1 44 101,-4 70-1,1-92-2,7 56 0,-7-85-78,1 1 1,0 0-1,0-1 0,0 1 0,0 0 0,1-1 1,-1 1-1,0 0 0,0-1 0,0 1 1,0 0-1,1-1 0,-1 1 0,0-1 0,1 1 1,-1 0-1,0-1 0,1 1 0,-1-1 0,1 1 1,-1-1-1,1 1 0,-1-1 0,1 0 0,-1 1 1,1-1-1,0 1 0,0-1 2,0 0 0,0 0 0,0 0-1,0-1 1,0 1 0,0 0 0,0-1 0,0 1 0,0 0 0,-1-1-1,1 1 1,0-1 0,0 1 0,0-1 0,-1 0 0,2-1-1,6-5 83,-1-2-1,10-13 1,-12 15-131,4-6 43,15-25 1,-6 6-175,-17 30 133,0 1 0,0-1 0,0 1 0,0 0 0,0-1 0,0 1 0,0 0 0,0 0-1,1 0 1,-1 0 0,0 0 0,3-1 0,-4 2 10,1 0 0,-1 0-1,1 0 1,-1 0 0,0 0 0,1 0 0,-1 0-1,0 0 1,1 0 0,-1 0 0,0 0-1,1 0 1,-1 0 0,1 0 0,-1 0 0,0 1-1,1-1 1,-1 0 0,0 0 0,0 0-1,1 1 1,-1-1 0,0 0 0,1 0 0,-1 1-1,0-1 1,0 0 0,0 1 0,1-1 0,-1 0-1,0 1 1,0 0 0,2 3-38,-1 0 0,0 0 0,0 0 0,0 1 0,-1-1 0,1 0 0,-1 7 0,-1 3 15,0 1-1,-1-1 1,-1 0-1,-6 22 1,-23 54-76,28-81 106,-11 28 86,-1 0-1,-2-1 1,-1-1-1,-2-1 1,-41 50 0,55-74-26,-1-1 0,0-1 0,0 0 0,-1 0 0,0 0 0,-1-1 0,-11 7 0,17-12-20,0 0 0,0 0 1,0 0-1,0-1 0,0 1 1,0-1-1,0 0 0,0 0 1,0-1-1,-1 1 0,1-1 1,0 0-1,-1 0 0,1 0 1,-8-2-1,9 1-19,0 0 0,0 1-1,0-1 1,0-1 0,0 1 0,0 0 0,1-1-1,-1 1 1,1-1 0,-1 0 0,1 0 0,-1 0 0,1 0-1,0 0 1,-3-4 0,3 2-12,0 0 0,0 0-1,0 0 1,0 0 0,1 0 0,-1 0-1,1 0 1,0-1 0,-1-7-1,2 3-17,0 0 0,0 0 0,0 0-1,1 0 1,1 0 0,0 0 0,0 0-1,0 1 1,6-13 0,-4 15 12,-1-1 0,1 1 0,1 0 0,-1 0 0,1 0 0,0 1 0,0 0 0,1-1 0,11-7 0,4 0-9,35-17-1,-36 19-48,119-67-90,-75 40-277,21-13-1110,-33 14-2276,-48 34 3192,-1 1-1,0-1 0,0 0 1,0 0-1,0-1 0,-1 1 1,0-1-1,4-6 1,-5 9 241,0 0 1,-1-1-1,1 1 1,0-1-1,-1 1 1,0 0-1,1-1 1,-1 1-1,0-1 1,0 1-1,0-1 1,0 0 0,0 1-1,0-1 1,0 1-1,0-1 1,0 1-1,-1-1 1,1 1-1,-2-3 1,1 0-550,-5-18-2930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4:46.41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31 68 7872,'-25'-25'2560,"21"22"-1409,2 3-1042,5 3 1601,72-6 1553,37-9-2493,-30 3-611,146-3 25,-85 6-336,-89 6-1298,-23 0-3548,-24 0 2364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9:07.23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1824,'0'0'3968,"5"18"4682,14-2-7158,-15-12-1253,0 0 0,0-1 1,1 1-1,-1-1 1,7 3-1,24 7 326,0-2-1,1-1 1,0-2-1,42 4 1,-27-5-91,61 18 0,-91-21-298,0-1 0,0 0-1,0-2 1,28 0 0,-40-1-127,511 0 863,-387-7-797,0 1 26,-78 6-31,182-5-167,127-2 670,-271 7-479,13 0-38,249-4 373,-70 2-546,-154 3 154,-63-1 73,249-9 548,334-4 1328,-583 14-1752,51 4 114,-83-2-371,172 10-450,-197-13 376,7 0-1292,-1 0 0,25 4 0,-38-3 852,-1-1 0,1 1 0,0 0 0,-1 0 0,1 1 0,-1-1 0,1 1 0,-1-1 0,1 1 0,-1 0 0,0 1 0,0-1 0,0 0 0,0 1 0,-1-1 0,1 1 0,2 3 0,-3-1-1105,0-1 0,0 1 0,0 0 0,2 8 0,-4-13 1596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4:46.77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1778 165 7392,'-75'3'3360,"53"6"-2944,11-9 224,11 5-448,-5-5 0,10 0-128,0 0 32,4 4-64</inkml:trace>
  <inkml:trace contextRef="#ctx0" brushRef="#br0" timeOffset="1">23 13 6240,'-23'-4'2816,"29"1"-2464,-3-2-32,2 10-256,4-5-320,10 0 160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4:48.68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173 27 4640,'0'-1'126,"-1"1"0,1-1 0,0 0 1,-1 0-1,1 1 0,0-1 0,0 0 0,-1 0 1,1 1-1,0-1 0,0 0 0,0 0 0,0 0 1,0 1-1,0-1 0,0 0 0,0 0 0,0 1 1,1-1-1,-1 0 0,0 0 0,0 1 1,1-1-1,-1-1 0,6-5 3903,-10 22-2523,1-2-842,-13 32 695,-40 74-1,2-7-658,45-90-536,1 0 1,1 1-1,-5 28 1,8-17-20,1 0 1,1 1-1,2-1 1,2 0-1,0 0 1,11 45-1,-8-56-94,1 0-1,1-1 0,17 35 0,-18-44 30,1 0 0,0-1 1,1 0-1,1 0 0,0-1 1,0 0-1,13 9 0,-18-16-194,0-1-1,0 0 1,1 0 0,-1-1-1,1 1 1,0-1-1,-1 0 1,8 2 0,15 4-612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4:51.26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155 61 5728,'-3'-3'632,"-3"-8"3152,6 12-3653,0 0 1,-1 0-1,1 0 1,0 0-1,0 0 1,1 0-1,-1 0 1,0 0-1,0 0 1,0 0-1,1 0 1,-1 0-1,0 0 1,1 1-1,1 4 233,-1 5 103,0 1 1,-1-1 0,0 0 0,-3 16 0,-11 47 617,11-56-749,-57 228 1370,-6 33 645,61-258-1827,9-25-82,20-41 166,0-1-501,28-45-11,-36 66-171,1 0 1,1 0-1,1 2 0,1 0 1,38-31-1,-54 51 20,-1 0-1,1 0 0,0 1 1,1-1-1,-1 1 1,5-2-1,-8 4 42,0-1-1,1 1 0,-1 0 1,0-1-1,0 1 0,0 0 0,1 0 1,-1 0-1,0 0 0,0 0 0,0 0 1,1 0-1,-1 0 0,0 1 0,0-1 1,0 0-1,1 1 0,-1-1 0,0 1 1,0-1-1,0 1 0,0 0 0,0-1 1,0 1-1,0 0 0,0 0 1,0 0-1,1 1 0,1 3 7,0 0-1,0 0 1,-1 0 0,1 1-1,-1-1 1,0 1 0,-1-1-1,1 1 1,0 6 0,3 56 41,-5-58-26,1 194 917,-1-112-360,0-90-547,-1-1 0,1 0 1,0 0-1,1 0 0,-1 0 0,0 0 0,0 0 0,0 0 0,1 0 0,-1 0 0,0 0 0,1 0 0,-1 0 0,1 0 1,-1 0-1,1 0 0,-1 0 0,2 0 0,-2 0-1,1-1 0,0 0 0,-1 1 0,1-1 0,0 0 0,-1 0 1,1 1-1,0-1 0,-1 0 0,1 0 0,0 0 0,0 0 0,-1 0 0,1 0 0,0 0 0,-1 0 0,1 0 0,0-1 1,-1 1-1,2 0 0,4-3 55,0 0-1,0 0 1,0-1 0,9-7 0,-3 3-176,9-6 149,-1 0 0,-1-2-1,0 0 1,-1-1 0,-1 0 0,0-2-1,-2 0 1,0-1 0,18-33 0,50-122-130,-82 173 66,0 1-1,-1-1 1,1 0-1,-1 0 0,0 0 1,1 1-1,-1-1 1,0 0-1,0 0 1,0 0-1,0 1 0,-1-1 1,1-2-1,-1 4 4,1 0 0,0 0 0,0 0 0,-1 0 0,1 0-1,0 0 1,0 0 0,-1 0 0,1 0 0,0 0 0,0 1 0,-1-1-1,1 0 1,0 0 0,0 0 0,0 0 0,-1 0 0,1 1 0,0-1-1,0 0 1,0 0 0,0 0 0,-1 1 0,1-1 0,0 0 0,0 0-1,0 1 1,-5 9-78,0 0 0,1 1 0,0 0 0,0 0 0,-1 12 0,0-4 68,1-1 42,0 1 1,2-1-1,0 1 0,1-1 1,1 1-1,0 0 0,6 31 1,-4-44 8,-1 0 0,1 0 0,0-1 0,1 1 0,-1-1 0,1 1 0,0-1 0,0 0 0,1 0 0,-1-1 0,1 1 0,0-1 1,0 1-1,1-1 0,-1-1 0,1 1 0,0-1 0,0 1 0,0-1 0,1-1 0,-1 1 0,1-1 0,-1 0 0,1 0 0,0-1 0,0 1 0,0-1 1,0-1-1,0 1 0,0-1 0,0 0 0,0 0 0,-1-1 0,1 0 0,0 0 0,0 0 0,0-1 0,9-3 0,-4 0 70,0-1-1,0 0 0,-1-1 1,0 0-1,18-16 0,-16 11-93,0 0-1,-1 0 1,-1-1-1,13-21 0,30-61-158,-16 28 97,-24 48 32,-10 13 15,1 1 0,-1 0-1,0-1 1,0 1-1,3-9 1,-3-1-343,-5 23-36,1 2 380,-1 0-1,1 0 1,-2 0 0,1 0 0,-5 10 0,-2 7 8,-26 76-276,19-63 265,-15 67 1,30-101 38,0 0 0,1 1 0,0-1-1,1 12 1,-1-16-3,0 0-1,1 0 1,-1 0-1,1 0 1,0 0-1,-1-1 0,1 1 1,0 0-1,1 1 1,-1-2-7,-1 0-1,0-1 1,1 1 0,-1-1-1,1 0 1,-1 1 0,1-1-1,0 1 1,-1-1 0,1 0-1,-1 1 1,1-1 0,0 0-1,-1 0 1,1 1 0,0-1 0,-1 0-1,1 0 1,0 0 0,0 0-1,-1 0 1,1 0 0,0 0-1,-1 0 1,2 0 0,1-1 28,0 0 0,0-1 0,1 1 0,-1 0 0,0-1 0,0 0 0,0 1 0,-1-1 0,1 0 0,0-1 0,-1 1 0,1 0 0,-1-1 0,0 1 0,0-1-1,2-3 1,2-4-24,0 0-1,-1 0 1,5-14-1,2-13 35,-2 0 1,-2-1-1,-1 0 1,2-40-1,0-1-307,-8 71-60,-2 11-80,-3 17 108,1 85 121,1-14 43,-65 370 311,63-440-11,-1 0 0,0-1-1,-15 35 1,18-53-148,1 1-1,0-1 1,-1 1 0,1-1-1,-1 0 1,0 0 0,0 0-1,0 0 1,0 0 0,0 0-1,0 0 1,0-1 0,-4 3-1,5-3-9,0-1-1,0 1 0,0-1 0,0 1 0,-1-1 1,1 0-1,0 1 0,0-1 0,0 0 1,-1 0-1,1 1 0,0-1 0,0 0 0,-1-1 1,1 1-1,0 0 0,0 0 0,0 0 1,-2-1-1,0 0-5,1-1 0,-1 1 1,1 0-1,-1-1 1,1 1-1,0-1 0,0 0 1,-3-3-1,-2-3 14,0-1 0,1 0 0,-8-13 0,12 17 19,-1 0-24,-1 0-1,2-1 1,-1 1 0,1-1-1,0 0 1,0 0-1,0 0 1,-1-9 0,3 11-37,0 0-1,1 0 1,-1 0 0,1 0 0,0 0 0,-1 0-1,2 0 1,-1 1 0,0-1 0,1 0 0,0 0-1,0 1 1,3-5 0,2-1-3,0 0-1,0 1 1,1 0-1,1 0 1,-1 0 0,18-10-1,9-9 25,67-64 250,170-200-1,-210 219-278,74-95 106,-116 139-107,-1-2 0,-1 0 0,-2-1-1,15-39 1,-14 26 21,-5 16-114,-2 0 0,13-52 0,-22 74-111,0 8 31,-2 11-135,-44 169-57,29-125 419,-7 26 3,-68 226 269,57-223 214,22-57 33,9-25-444,3-4 17,1-12 131,8-22 38,-4 24-344,-1 0 0,2 1 0,-1 0-1,1 0 1,11-13 0,-16 22 43,-1-1-1,1 1 0,-1-1 0,1 1 1,0-1-1,-1 1 0,1-1 1,-1 1-1,1 0 0,0 0 0,-1-1 1,1 1-1,0 0 0,0 0 1,-1 0-1,1 0 0,0 0 0,-1-1 1,1 1-1,0 1 0,-1-1 1,1 0-1,0 0 0,0 0 0,-1 0 1,1 0-1,0 1 0,-1-1 1,1 0-1,0 0 0,-1 1 0,1-1 1,-1 1-1,1-1 0,0 1 1,-1-1-1,1 1 0,-1-1 0,1 2 1,2 2-23,0 0 1,0 0 0,0 1-1,3 7 1,-2-3 96,3 2-48,0 3-32,2 0 1,-1 0-1,2-1 1,0-1-1,19 20 1,-27-30 44,0-1-1,0 1 1,0-1-1,0 0 1,0 0 0,0 0-1,0 0 1,0 0-1,0 0 1,0-1 0,0 1-1,1-1 1,-1 1-1,0-1 1,1 0 0,-1 0-1,0 0 1,0 0-1,1 0 1,-1-1 0,0 1-1,0-1 1,1 1-1,-1-1 1,0 0-1,0 0 1,0 0 0,0 0-1,3-3 1,1 1 1,-1-1 1,-1 0-1,1-1 0,0 1 0,-1-1 1,0 0-1,0 0 0,-1-1 1,1 1-1,3-10 0,34-95 169,-33 87-186,39-124 59,-46 145-93,0-1 0,0 1 0,-1 0 0,1 0 0,-1-1 0,1 1 0,-1 0 0,0-1 0,0 1 0,0 0 0,0-1 0,-1-2 0,1 4 17,0 1 0,0 0 0,0 0 0,0 0-1,0 0 1,0-1 0,0 1 0,0 0 0,0 0 0,0 0 0,0 0 0,0-1 0,0 1 0,-1 0-1,1 0 1,0 0 0,0 0 0,0-1 0,0 1 0,0 0 0,0 0 0,0 0 0,-1 0 0,1 0-1,0 0 1,0 0 0,0-1 0,0 1 0,-1 0 0,1 0 0,0 0 0,0 0 0,0 0 0,0 0-1,-1 0 1,1 0 0,0 0 0,0 0 0,0 0 0,0 0 0,-1 0 0,1 0 0,0 0 0,0 0 0,0 0-1,0 0 1,-1 0 0,1 0 0,0 1 0,0-1 0,0 0 0,0 0 0,-1 0 0,1 0 0,0 0-1,0 0 1,0 0 0,0 0 0,0 1 0,0-1 0,0 0 0,-1 0 0,1 0 0,0 0 0,0 1-1,0-1 1,0 0 0,-8 14-160,-2 10 89,2 1 1,1 0 0,0 0 0,2 0 0,1 0-1,-1 48 1,5-67 128,0 0-1,0 0 0,1 1 0,0-1 0,0 0 1,3 10-1,-3-15-37,-1 0 1,1 0-1,-1 1 1,1-1-1,0 0 1,0 0-1,-1 0 1,1 0-1,0 0 1,0 0-1,0 0 1,0 0-1,0-1 1,0 1-1,0 0 1,1-1-1,-1 1 1,0-1-1,0 1 1,0-1-1,1 1 1,-1-1-1,0 0 1,1 0-1,-1 1 0,0-1 1,1 0-1,-1 0 1,0 0-1,0-1 1,1 1-1,-1 0 1,0 0-1,1-1 1,1 0-1,9-4 31,-1 0-1,0 0 0,0-1 1,0-1-1,-1 0 0,14-12 1,5-3-20,-14 12-57,0 0-1,0 0 0,18-6 1,-26 13 7,-1 1 0,0 0 1,1 0-1,0 0 0,-1 1 1,1 0-1,0 1 0,0-1 1,-1 1-1,1 1 0,11 1 1,-5 1 33,0 2 1,1 0-1,-1 0 1,-1 1-1,1 1 1,-1 0-1,20 16 1,-20-14 21,1-1 0,0 0 0,0 0 0,0-1 0,1-1 0,23 7 0,-33-12-357,1 0 0,-1-1 1,1 0-1,-1 0 0,1 0 0,-1 0 0,1-1 1,4-1-1,3 0-2987,1 1 924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4:51.59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137 25 7872,'-67'-25'3584,"25"34"-3104,28-9-544,9 3-64,-4-6 224,13-2-832,10 5 384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4:53.23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10 1201 4160,'-9'0'2272,"14"-2"-190,14-5 60,-11 3-1499,0-1 1,11-11 0,-3 4-47,3-4-171,-1 0 1,-1-1 0,0 0 0,15-22 0,49-82 457,65-109-265,-90 143-568,82-143 516,-128 204-604,-8 14-102,-2 12 130,0 0 1,0 0 0,0-1-1,0 1 1,0 0-1,-1 0 1,1 0 0,0 0-1,0 0 1,0-1-1,0 1 1,0 0 0,0 0-1,0 0 1,0 0-1,0 0 1,0 0-1,0-1 1,-1 1 0,1 0-1,0 0 1,0 0-1,0 0 1,0 0 0,0 0-1,0 0 1,-1 0-1,1 0 1,0 0-1,0 0 1,0 0 0,0 0-1,-1-1 1,1 1-1,0 0 1,0 0 0,0 0-1,0 0 1,0 1-1,-1-1 1,1 0 0,0 0-1,0 0 1,0 0-1,0 0 1,0 0-1,-1 0 1,1 0 0,0 0-1,-7 9-338,-5 9 154,2 1-1,0-1 0,2 1 0,-11 33 1,-17 86 344,28-101-107,-6 23 379,4-1-1,2 1 1,0 65 0,8-124-402,0 4 111,0 0 0,0 0 0,0-1 0,1 1 1,0 0-1,0 0 0,0-1 0,3 9 0,-3-13-103,-1 1 0,0-1-1,1 1 1,-1 0-1,0-1 1,1 1-1,-1-1 1,1 0-1,-1 1 1,1-1 0,-1 1-1,1-1 1,0 0-1,-1 1 1,1-1-1,-1 0 1,1 1 0,0-1-1,-1 0 1,1 0-1,-1 0 1,1 0-1,0 1 1,-1-1-1,1 0 1,0 0 0,-1 0-1,1-1 1,0 1-1,-1 0 1,1 0-1,0 0 1,-1 0 0,1 0-1,0-1 1,-1 1-1,1 0 1,0-1-1,3-1 64,0-1 1,-1 1-1,1-1 0,-1 1 0,0-1 0,1 0 0,1-4 0,16-20 192,25-41 0,0-2-47,31-31-39,-24 35-153,85-145 0,-64 48 314,-11-9-474,-53 147 74,17-59-210,-29 116-277,-7 20 503,-2-1 1,-29 80-1,-95 178 662,66-165-352,33-62-108,-42 89 1225,77-167-1140,6-9-24,10-15 3,30-43-214,-23 30-73,32-38 1,-36 51 95,-5 4-79,1 0 1,0 2-1,1 0 0,1 0 0,21-14 1,-34 27-1,-1-1 0,1 1 1,0 0-1,-1 0 0,1 0 1,0 0-1,0 0 0,0 1 1,0-1-1,0 1 0,6 0 0,-8 0 16,1 0-1,0 1 0,0-1 1,-1 1-1,1-1 0,0 1 1,-1 0-1,1 0 0,-1 0 1,1 0-1,-1 0 0,0 0 1,1 0-1,-1 0 0,0 0 0,0 1 1,1-1-1,-1 1 0,0-1 1,0 1-1,1 2 0,4 10-13,-1 0 0,0 1 0,-1 0 0,0 0 0,2 23 0,7 25 29,-8-43 21,8 28-11,-12-45 23,0 0 0,1 1 0,-1-1 0,1 0 1,0 0-1,0 0 0,0 0 0,1-1 0,-1 1 0,5 4 1,-6-6-18,0-1 1,0 1 0,1 0 0,-1 0-1,0-1 1,0 1 0,1-1 0,-1 1 0,0-1-1,1 1 1,-1-1 0,0 0 0,1 0-1,-1 1 1,1-1 0,-1 0 0,0-1 0,1 1-1,-1 0 1,1 0 0,-1 0 0,0-1-1,1 1 1,-1-1 0,0 1 0,0-1 0,1 1-1,-1-1 1,2-1 0,2-2 45,-1 0 1,0 0-1,0-1 0,0 1 1,5-9-1,6-9 14,-1 0 0,-1-1 0,17-44 0,-25 53-83,0 1 1,-2 0 0,1-1-1,-2 0 1,0 0-1,0 0 1,-2 0-1,-1-26 1,1 38-18,0 0 0,0 0 1,-1 0-1,1 0 0,-1 0 1,1 0-1,-1 1 0,0-1 0,0 0 1,0 0-1,-2-3 0,3 5 9,-1-1-1,0 1 1,1 0 0,-1-1-1,0 1 1,1 0 0,-1 0-1,0 0 1,1-1 0,-1 1-1,0 0 1,1 0 0,-1 0-1,0 0 1,1 0 0,-1 0-1,0 1 1,1-1 0,-1 0-1,0 0 1,1 0-1,-1 0 1,0 1 0,1-1-1,-1 0 1,0 1 0,1-1-1,-1 1 1,1-1 0,-1 0-1,1 1 1,-1-1 0,1 1-1,-1 0 1,1 0 0,-4 2-16,1 1 0,0-1 0,0 1 0,0 0 1,0 0-1,1 1 0,0-1 0,-1 0 1,2 1-1,-1 0 0,0-1 0,1 1 0,-1 5 1,0 6-7,0 0 1,0 26-1,3-29 38,-1 0 0,1 0 0,1 0 1,1 0-1,-1-1 0,9 22 0,-8-26 9,1 0 1,0-1-1,0 0 0,0 0 1,1 0-1,0 0 1,1-1-1,-1 0 0,1 0 1,0 0-1,13 8 1,-5-5-80,1-1 0,1-1 0,-1 0 0,1-1 1,0 0-1,1-1 0,-1-1 0,1-1 0,0 0 0,0-2 1,0 0-1,0 0 0,0-2 0,0 0 0,-1-1 0,34-8 1,-44 9-398,-1-1 0,1 0 0,-1 0 0,0-1 0,0 1 0,0-1 0,0-1 0,0 1 0,0-1 0,-1 1 0,8-10 0,16-16-2101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4:53.57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53 123 5888,'-38'-14'2688,"29"14"-2336,4 0 1344,10 0-992,4 0 928,10 0-960,23-7 768,5 2-800,44-11 223,-7 2-511,10-7-128,-3 9-128,-10-9 0,-11 9-64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4:57.27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92 503 5408,'1'-3'2217,"1"7"-1237,0 12 852,-4 23 14,-2-1 0,-13 53 0,0 1-1107,2 24-278,-23 150 2209,36-258-2173,1-10 53,2-26 184,15-153-51,-10 124-649,26-104 1,-22 125-72,0 1 1,3 1-1,0 0 0,3 0 1,30-49-1,-33 65 38,0 0 1,1 0 0,1 2-1,21-19 1,-24 24-25,0 2 0,1 0 0,0 0 0,1 1 0,0 1 0,25-10 0,-34 15-4,0 0 1,0 1 0,1 0 0,-1 0 0,0 0 0,1 0-1,-1 1 1,1 0 0,-1 0 0,1 0 0,-1 1-1,1-1 1,-1 2 0,0-1 0,0 0 0,1 1 0,-1 0-1,0 0 1,0 1 0,-1-1 0,7 5 0,-2 1-2,-1-1 1,0 1 0,0 1 0,-1 0 0,0 0-1,0 0 1,-1 1 0,-1-1 0,0 2-1,0-1 1,4 13 0,-4-9 48,-1 0 1,-1 1-1,0-1 1,-1 0-1,-1 1 1,0 0-1,-1-1 1,-2 20-1,2-28 7,-1 1 1,-1-1-1,1 1 0,-1-1 0,0 1 0,0-1 0,-1 0 0,0 0 0,0 0 0,0 0 0,-1 0 0,0-1 1,0 0-1,0 0 0,-1 0 0,0 0 0,0 0 0,0-1 0,0 0 0,-1 0 0,0-1 0,1 0 0,-1 0 0,-1 0 1,1 0-1,0-1 0,0 0 0,-1 0 0,-13 1 0,-78 3-60,96-6 13,0 0 1,0 0-1,0 1 1,0-1-1,0 0 0,0 1 1,0-1-1,0 1 0,0 0 1,0 0-1,0 0 1,0 0-1,0 0 0,1 0 1,-1 0-1,0 0 1,1 1-1,-3 2 0,2-2 4,0 1 0,0 0 0,0 0-1,1 1 1,-1-1 0,1 0 0,0 1-1,0-1 1,0 0 0,0 5 0,-1 3 1,2 1 1,-1-1-1,1 1 0,1-1 1,3 20-1,0-15 44,0 1-1,1-1 1,1 0 0,0-1-1,1 1 1,16 25-1,-16-31 32,0 0-1,1 0 0,0 0 1,1-1-1,0 0 1,0 0-1,1-1 0,0-1 1,18 11-1,-22-15 0,-1 0 1,0-1-1,1 0 0,0 0 0,0-1 1,-1 1-1,1-1 0,0 0 1,0-1-1,0 1 0,0-1 0,0 0 1,12-3-1,-11 2-24,1-2 0,0 1 0,-1-1 1,0 0-1,1-1 0,-1 0 0,0 0 0,-1 0 0,9-8 1,0-1 7,-2-1 1,0-1-1,0 0 1,-1 0 0,-1-1-1,-1-1 1,14-28 0,-13 20 46,11-34 1,-19 49-94,-1 1 0,0 0-1,0-1 1,-1 0 0,0 1 0,0-1-1,-2-10 1,1 19-16,0 0 0,0-1 0,0 1 0,0 0 0,-1-1 1,1 1-1,0 0 0,-1 0 0,1-1 0,-1 1 0,1 0 0,-1 0 0,0 0 1,1-1-1,-1 1 0,0 0 0,0 0 0,0 0 0,0 0 0,0 1 0,0-1 0,-2-1 1,2 1-9,0 1 1,-1 0 0,1 0 0,0 0 0,0 0 0,-1 1-1,1-1 1,0 0 0,-1 0 0,1 1 0,0-1-1,0 1 1,0-1 0,-1 1 0,1-1 0,0 1 0,0 0-1,0 0 1,0-1 0,0 1 0,-1 2 0,-5 4 0,0 0-1,1 1 1,0 0 0,1 0 0,0 0 0,0 0 0,1 1 0,0 0 0,0 0 0,-2 10 0,-4 15 23,-5 47 1,13-72-35,0 6 46,0 0 1,1 0-1,1 0 0,1 21 1,0-30 21,0-1-1,0 1 1,1-1 0,0 1 0,-1-1-1,5 8 1,-5-11-6,1 0-1,-1 1 0,1-1 1,0 0-1,0 0 0,-1 0 1,1 0-1,0 0 0,1-1 1,-1 1-1,0 0 1,0-1-1,6 3 0,-5-3 16,0 0 0,1-1 0,-1 1 0,1 0-1,0-1 1,-1 0 0,1 0 0,-1 0 0,1 0 0,0-1-1,-1 1 1,1-1 0,-1 0 0,1 0 0,4-2-1,4-2 14,0-1-1,18-12 0,-27 16-66,26-18 58,-1 0 0,29-30 0,46-53-10,7-6 25,-109 108-76,0 0 0,0 0 0,1 0 0,-1 0 0,0 0 0,0 1 0,1-1 0,-1 0 1,0 1-1,1-1 0,-1 1 0,1-1 0,-1 1 0,0 0 0,3 0 0,-3 0 4,-1 0-1,1 0 1,0 0-1,0 1 0,0-1 1,0 0-1,-1 1 1,1-1-1,0 0 1,0 1-1,-1-1 1,1 1-1,0 0 0,-1-1 1,1 1-1,-1-1 1,1 1-1,0 0 1,-1 0-1,0-1 0,1 1 1,-1 0-1,1 0 1,-1 0-1,0-1 1,0 1-1,1 0 1,-1 1-1,1 4-9,0 0 0,0 0 1,0 0-1,-1 0 0,0 0 0,-1 9 0,-8 39-71,7-41 88,-7 30 160,-1-1 0,-21 54-1,30-96-152,-1 5 73,0 1 0,0-1 0,0 1 0,0-1 0,1 1 0,0 0 0,0 0 0,1-1 0,0 10 0,0-15-59,0 0 0,0 1 0,0-1-1,0 0 1,0 1 0,0-1 0,0 0 0,0 1-1,0-1 1,0 0 0,0 1 0,0-1 0,0 0-1,0 1 1,1-1 0,-1 0 0,0 0 0,0 1-1,0-1 1,1 0 0,-1 0 0,0 1 0,0-1-1,1 0 1,-1 0 0,0 0 0,0 1 0,1-1-1,-1 0 1,0 0 0,1 0 0,-1 0 0,0 0-1,1 0 1,-1 1 0,0-1 0,1 0 0,-1 0-1,0 0 1,0 0 0,1 0 0,-1 0-1,0 0 1,1-1 0,-1 1 0,0 0 0,1 0-1,-1 0 1,0 0 0,1 0 0,-1-1 0,15-11 317,-12 10-224,8-9-27,1-1-1,-2-1 1,0 0-1,17-26 1,25-64-214,-1 2 43,-50 99 48,0 0 1,0 0-1,1 0 0,-1 0 1,1 0-1,-1 0 0,1 0 1,0 1-1,0-1 0,2-2 1,-3 4 28,-1 0 1,0 0-1,0 0 1,1 0-1,-1 0 1,0 0-1,0 0 1,1 0-1,-1 0 1,0 0-1,1 0 0,-1 0 1,0 0-1,0 0 1,1 0-1,-1 0 1,0 0-1,0 0 1,1 1-1,-1-1 1,0 0-1,0 0 1,1 0-1,-1 0 1,0 1-1,0-1 1,0 0-1,1 0 1,-1 0-1,0 1 1,6 16-81,-4-3 88,-1 1 0,0 0 0,-1-1 0,-1 1-1,-4 22 1,1-5 2,-15 98 53,-55 198 0,58-267 36,-41 92 0,49-134 30,-2 0-1,0 0 0,-1-1 0,-1 0 1,-1-1-1,0 0 0,-2-1 1,-22 20-1,32-32-82,0 0 1,0-1-1,-1 1 1,1-1-1,-1-1 1,0 1-1,0-1 1,0 0-1,-8 2 1,10-3-26,0-1 1,0 1 0,1-1 0,-1 0 0,0 0 0,0-1 0,1 1 0,-1-1 0,0 0-1,1 0 1,-1 0 0,1 0 0,-1 0 0,1-1 0,-1 0 0,1 0 0,-5-3 0,3 1 2,-1-1 1,1 1 0,1-1 0,-6-6 0,8 8-18,0 0 0,0 1 0,1-1 0,0 0 0,-1 0 0,1 0 0,0 0 0,0 0 0,0 0 0,1 0 0,-1 0 0,0-6 1,2-1-3,0 0 1,1 0-1,-1 0 1,2 0 0,0 0-1,4-10 1,31-62-88,-24 58 75,1 1 1,1 0-1,31-33 1,68-53 7,-42 45-43,114-130 1,-144 146 32,1 1-1,2 3 1,58-44 0,-93 80-41,1-1 1,0 2 0,0-1 0,0 2-1,26-10 1,-35 15 49,0 0 1,0 0-1,0 0 0,0 1 0,0-1 0,0 1 1,0 0-1,0 0 0,0 0 0,0 0 1,0 0-1,0 1 0,0 0 0,0-1 0,0 1 1,0 0-1,-1 0 0,1 0 0,0 1 1,0-1-1,-1 1 0,1 0 0,-1-1 0,1 1 1,-1 0-1,0 1 0,0-1 0,0 0 0,0 0 1,0 1-1,0 0 0,-1-1 0,3 6 1,-1 0-2,0 0 0,-1 0 1,1 0-1,-2 1 1,1-1-1,-1 1 0,-1-1 1,1 1-1,-1-1 1,-1 1-1,0-1 1,-3 13-1,-1 4 132,-2-1-1,-18 46 1,22-64 447,3-12-352,8-21-72,2 2-83,11-26-125,1 1 0,58-92 1,-78 140 39,0-1 1,0 1 0,0 0 0,0-1 0,1 1 0,2-1 0,-5 2 15,1 1 0,-1-1 0,1 1-1,-1 0 1,1-1 0,0 1 0,-1 0 0,1-1-1,-1 1 1,1 0 0,0 0 0,-1 0 0,1 0-1,0-1 1,0 1 0,-1 0 0,1 0-1,0 0 1,-1 0 0,1 1 0,0-1 0,-1 0-1,1 0 1,0 0 0,-1 1 0,1-1-1,0 0 1,-1 0 0,1 1 0,-1-1 0,1 1-1,-1-1 1,2 1 0,0 2-19,-1-1 0,1 1 0,0 0 1,-1 0-1,1 0 0,-1 0 0,0 0 0,0 0 1,0 0-1,-1 0 0,2 6 0,-1 39 30,-1-33-3,0-5-31,-1 2 42,2-1 1,2 20-1,-3-28 8,1 0 0,0 0 0,-1-1 0,1 1 0,1 0 0,-1 0 0,0 0 0,0-1 0,1 1 0,0-1 0,-1 1 0,1-1 0,0 0 0,0 0 0,4 4 0,-4-6-8,-1 1 1,0 0 0,1-1-1,-1 1 1,1-1-1,-1 1 1,1-1 0,-1 0-1,1 0 1,-1 0 0,1 1-1,-1-1 1,1-1-1,-1 1 1,1 0 0,-1 0-1,1-1 1,-1 1-1,1 0 1,-1-1 0,1 0-1,-1 1 1,0-1-1,3-1 1,3-3 40,0 0 0,0 0 0,7-7 0,-13 11-47,18-18 86,25-30 0,-2 1-123,64-54-169,-102 100-25,-4 6 89,-5 9-30,4-10 108,-25 56-33,13-32 122,1 1-1,2 1 0,-10 40 1,19-65-8,0 0 0,1 1 1,-1-1-1,1 0 1,0 0-1,1 1 1,-1-1-1,1 0 0,0 0 1,0 0-1,0 1 1,0-1-1,1 0 1,0-1-1,2 5 0,-3-6-1,1 1-1,-1-1 1,1 0-1,0 0 1,0 0-1,0-1 1,0 1-1,0 0 1,0-1-1,1 1 1,-1-1-1,0 0 1,1 0-1,-1 0 1,1 0-1,-1 0 1,1 0-1,0-1 1,-1 1-1,1-1 1,0 0-1,-1 0 1,1 0-1,3 0 1,-1-1 7,-1 1 0,0-1 1,0 0-1,1-1 0,-1 1 1,0-1-1,0 0 0,0 0 1,0 0-1,-1 0 0,1 0 0,4-5 1,-3 2 6,0 0 1,0 0-1,0-1 1,-1 0-1,0 0 1,0 0 0,3-7-1,-1 1-37,-2 0 0,1 0 1,-1 0-1,-1-1 0,0 1 0,-1-1 0,0 0 1,-1-14-1,-1 22-13,0 0 0,0 0 1,-1 0-1,0 0 1,1 0-1,-2 0 0,1 0 1,-1 0-1,1 1 0,-1-1 1,-1 1-1,1-1 0,-1 1 1,1 0-1,-1 0 0,-1 0 1,1 0-1,0 0 0,-1 1 1,0-1-1,0 1 0,0 0 1,0 1-1,0-1 0,-1 1 1,1-1-1,-1 1 0,1 0 1,-1 1-1,0-1 0,0 1 1,0 0-1,0 0 0,0 1 1,0 0-1,0-1 0,0 2 1,0-1-1,-7 2 0,6-2 16,-7 2-118,12 2 51,9 2 27,-2-2 47,0-2 1,0 1 0,0-1-1,0 0 1,1 0-1,-1-1 1,0 1-1,1-1 1,-1-1-1,10 1 1,8-2 30,35-6-1,-41 5-32,2-1 26,-1-2 0,1 0 0,-1-1 0,0-1-1,0 0 1,-1-2 0,26-15 0,-19 7 19,0 0 1,-1-2-1,-1-1 0,28-29 0,-40 36-43,-1 0-1,0-1 0,-1 0 0,0 0 0,6-16 1,26-76 48,29-128-182,-58 184 176,-2 15-87,-3 0 0,4-38 0,-12 52-203,1 21 236,0-1-1,0 1 1,0 0 0,0 0 0,0-1 0,0 1 0,0 0-1,0 0 1,0-1 0,0 1 0,0 0 0,0 0 0,0-1-1,0 1 1,0 0 0,0 0 0,-1 0 0,1-1 0,0 1 0,0 0-1,0 0 1,0 0 0,0-1 0,-1 1 0,1 0 0,0 0-1,0 0 1,0 0 0,-1 0 0,1-1 0,0 1 0,0 0 0,0 0-1,-1 0 1,1 0 0,0 0 0,0 0 0,-1 0 0,1 0-1,0 0 1,0 0 0,-1 0 0,1 0 0,0 0 0,0 0-1,0 0 1,-1 0 0,1 0 0,0 0 0,0 0 0,-1 0 0,1 0-1,0 1 1,0-1 0,0 0 0,-1 0 0,1 0 0,0 0-1,0 0 1,0 1 0,0-1 0,-1 0 0,1 0 0,0 0 0,0 1-1,0-1 1,0 0 0,0 1 0,-11 18-149,-13 42-23,-21 88-1,-4 74-114,39-172 300,-25 143 120,30-155-89,2-1 1,2 1-1,4 42 1,-3-76-20,0 0 7,1 0 0,-1 0 0,1 1-1,0-1 1,0 0 0,0 0 0,1 0-1,0 0 1,3 6 0,-4-10-14,-1-1-1,1 1 1,0 0 0,-1-1-1,1 1 1,-1-1 0,1 1 0,0-1-1,0 0 1,-1 1 0,1-1-1,0 0 1,0 1 0,-1-1 0,1 0-1,0 0 1,0 0 0,0 0-1,-1 0 1,1 0 0,0 0 0,0 0-1,1 0 1,0 0 2,0-1 1,0 1-1,0-1 1,0 0-1,0 0 0,0 0 1,0 0-1,2-1 1,13-11 38,-2-1 0,0 0 0,13-17 1,10-9-43,3 3-96,2 1 1,1 2-1,2 2 1,1 2-1,70-33 1,-80 44-172,-31 18 9,-5 1 243,-1 0-1,0 0 0,0 0 1,0 0-1,0 1 1,0-1-1,0 0 1,0 0-1,0 0 1,0 0-1,0 0 1,0 0-1,0 1 1,0-1-1,0 0 1,0 0-1,0 0 1,0 0-1,0 0 0,0 0 1,0 1-1,0-1 1,0 0-1,0 0 1,0 0-1,0 0 1,0 0-1,0 0 1,-1 0-1,1 0 1,0 1-1,0-1 1,0 0-1,0 0 1,0 0-1,0 0 0,0 0 1,0 0-1,0 0 1,-1 0-1,1 0 1,0 0-1,0 0 1,0 0-1,0 0 1,0 0-1,0 0 1,0 0-1,-1 0 1,1 0-1,0 0 1,0 0-1,0 0 0,0 0 1,-22 17-61,1 0 0,1 2 0,1 0-1,1 1 1,-18 24 0,1 6 130,-35 64 0,55-87-66,-14 37 0,24-52 16,1 1-1,0 1 1,1-1-1,0 0 0,0 17 1,3-26 15,-1-1 1,1 1-1,1-1 0,-1 1 1,0-1-1,1 1 1,1 3-1,-2-6-16,1 0 1,-1 0-1,1 0 0,-1 0 1,1 0-1,-1-1 1,1 1-1,-1 0 0,1 0 1,0 0-1,0-1 0,-1 1 1,1-1-1,0 1 0,0 0 1,0-1-1,-1 1 0,1-1 1,0 0-1,0 1 0,0-1 1,0 0-1,0 1 0,0-1 1,0 0-1,0 0 0,0 0 1,0 0-1,0 0 1,2 0-1,2-1 5,-1 0 1,1 0-1,0 0 1,0-1-1,-1 1 1,1-1 0,0 0-1,-1-1 1,0 1-1,6-5 1,2-3-10,22-20 0,-9 2-6,0-1 1,-2-1 0,-1-1 0,22-42 0,57-138 56,-75 148-42,24-92-1,-31 78-90,9-83 0,-28 156 33,3-32-371,-2 34 369,-1 0 0,0 0 0,0-1 0,-1 1 0,1 0 0,0 0 1,-1 0-1,1 0 0,-1-1 0,0 1 0,0 0 0,-2-3 0,3 5 38,0 0 1,0 0-1,0-1 0,0 1 1,0 0-1,0 0 0,-1 0 1,1 0-1,0 0 0,0 0 1,0 0-1,0 0 0,-1 0 1,1 0-1,0 0 0,0 0 1,0 0-1,0 0 0,-1 0 1,1 0-1,0 0 0,0 0 1,0 0-1,0 0 0,-1 0 1,1 0-1,0 0 0,0 0 1,0 0-1,0 0 0,-1 0 1,1 0-1,0 0 0,0 0 1,0 0-1,0 1 0,0-1 1,-1 0-1,1 0 0,0 0 1,0 0-1,0 0 0,0 1 1,-3 2-12,0 1 0,1 0 1,-1-1-1,1 1 0,0 0 1,1 0-1,-1 0 0,-1 6 1,1-4 2,-40 130-236,23-68 169,9-29 95,1 2 0,2-1 0,1 1 0,1 63 0,5-40 56,2 0 0,15 80 0,-14-126-51,0 2 55,8 24 0,-10-40-26,0 0 0,1 1 0,0-1 1,0 0-1,0 0 0,0 0 0,1 0 0,0 0 0,-1-1 0,1 1 0,4 3 0,-6-7-34,0 1 0,1 0 0,-1-1 0,0 1 1,0-1-1,0 1 0,0-1 0,1 1 0,-1-1 0,0 0 0,0 0 0,1 1 0,-1-1 0,0 0 0,1 0 0,-1 0 0,0-1 0,0 1 0,1 0 0,-1 0 0,0-1 1,0 1-1,1-1 0,-1 1 0,0-1 0,0 1 0,0-1 0,0 0 0,0 1 0,0-1 0,0 0 0,0 0 0,0 0 0,1-1 0,2-3 7,1 0 0,-1 0 0,0 0 0,0-1 0,3-7 1,7-17 14,11-35 0,-14 35-54,19-37 0,8-4-188,-32 80-74,-4 3 212,0 0 0,-1 0 0,0 0 0,-1 0 0,0 0 0,-4 22 0,2-11 24,0-1-17,-11 99-175,10-101 279,-2 0 0,0 0 0,-15 36 0,19-53-23,0 0 0,0-1 1,-1 1-1,1-1 0,-1 1 1,0-1-1,0 0 0,0 0 0,0 0 1,0 0-1,0 0 0,0 0 0,-1 0 1,1-1-1,-1 1 0,1-1 0,-5 2 1,5-2-5,-1-1 0,1 0 0,0 1 0,0-1 0,0 0 0,0 0 0,0-1 0,-1 1 1,1 0-1,0-1 0,0 1 0,0-1 0,0 0 0,0 1 0,0-1 0,0 0 0,0 0 0,1-1 0,-1 1 0,0 0 1,0 0-1,1-1 0,-1 1 0,-1-3 0,-5-6 97,0-1 1,0 0-1,-11-22 0,-3-5-341,21 37 214,1 0 0,-1 0 0,1 1 0,0-1 0,-1 0 0,1 0 0,0 0 0,-1 1 0,1-1 0,0 0-1,0 0 1,0 0 0,0 0 0,0 0 0,0 1 0,0-1 0,0 0 0,0-2 0,0 3 10,1 0 0,-1 0-1,0-1 1,0 1 0,0 0 0,1 0-1,-1-1 1,0 1 0,0 0 0,1 0-1,-1 0 1,0 0 0,1-1-1,-1 1 1,0 0 0,1 0 0,-1 0-1,0 0 1,0 0 0,1 0 0,-1 0-1,0 0 1,1 0 0,-1 0 0,0 0-1,1 0 1,-1 0 0,0 0-1,1 0 1,-1 0 0,0 0 0,1 0-1,-1 0 1,0 0 0,0 1 0,1-1-1,-1 0 1,0 0 0,1 0 0,-1 1-1,0-1 1,0 0 0,0 0 0,1 1-1,11 9 65,22 22-1,-26-23 19,1-1 0,0 0-1,0 0 1,20 12-1,-22-16-71,0 0 0,0 0 0,1-1 0,-1 0 0,1 0 0,0-1-1,0 0 1,0 0 0,0-1 0,0 0 0,16 0 0,-12-2-414,-1-1 0,1 1 0,-1-2 0,12-3 0,-13 2-1056,0 0 1,0 0-1,-1-1 1,16-10-1,12-11-2165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4:57.65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257 1 9568,'-16'4'3066,"16"-4"-3024,0 0 0,-1 1 0,1-1-1,0 0 1,0 0 0,-1 0 0,1 0-1,0 0 1,0 0 0,-1 1-1,1-1 1,0 0 0,0 0 0,-1 0-1,1 1 1,0-1 0,0 0 0,0 0-1,0 1 1,-1-1 0,1 0 0,0 0-1,0 1 1,0-1 0,0 0 0,0 1-1,0-1 1,0 1 0,-6 15 1462,0 0 0,-4 28 0,-14 51 1072,2-9-1568,14-48-723,-42 193 313,-19-4-724,60-205-1980,-16 28-1,21-41 923,1-2-2770,11-16 1215,5-14-2205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4:57.98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441 0 8224,'1'1'713,"1"0"231,-3 8 1084,-4 17-1475,-1 9 1949,-18 61 0,0-40-1041,-35 59 0,9-19-676,-47 117-82,-33 66-521,127-272-553,-16 23-415,18-28 290,0-1 0,-1 1 0,1-1 0,-1 1 0,0-1 0,1 0 0,-1 0 0,-3 2 0,5-3 336,0 0 0,-1 0 1,1 1-1,0-1 0,-1 0 0,1 0 1,-1 0-1,1 0 0,0 0 0,-1 0 1,1 0-1,0 0 0,-1 0 0,1 0 1,-1 0-1,1 0 0,0 0 0,-1 0 1,1-1-1,0 1 0,-1 0 0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4:58.31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8 269 12384,'-7'-14'3984,"7"10"-2961,7 0-479,48-21 2126,93-28-1,-23 20-2193,139-18 0,-122 26-484,-23 4 191,-8 2-730,-36 3-2785,-52 13 703,-13 3-1803,-12 8 1467</inkml:trace>
  <inkml:trace contextRef="#ctx0" brushRef="#br0" timeOffset="1">255 449 11040,'-6'-3'5024,"31"-6"-4385,-8 0 2913,8 9-2080,8-12 320,9 0-1088,30-21-96,17-1-352,5-4-160,-3 5-64,-10-2-128,-11 10 64,-13 4-2656,-10 4 1472,-8 5-4287,-6 3 3071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1:05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3 816 4224,'0'-1'510,"-1"0"1,1 1 0,0-1-1,0 0 1,-1 1-1,1-1 1,0 0 0,0 0-1,0 1 1,0-1-1,0 0 1,0 1 0,0-3-1,5-11 2645,14-19-2601,-8 15 365,-1 1-625,31-54 867,-34 61-1072,0 0-1,1 1 1,0 0 0,16-14-1,-24 22-128,1 1 0,-1-1 0,1 1-1,-1-1 1,1 1 0,0-1 0,-1 1 0,1-1 0,-1 1-1,1-1 1,0 1 0,0 0 0,-1 0 0,1-1-1,0 1 1,0 0 0,0 0 0,0 1-20,-1 0-1,0 0 1,1 0-1,-1 0 1,0 0-1,0 0 1,0 0-1,0 0 1,1 0 0,-2 0-1,1 0 1,0 2-1,0 2 104,4 149 74,-3-121 32,1-1 0,2 0 1,13 50-1,-15-72 3,1-1 1,1 0-1,-1 0 1,1 0-1,1-1 0,6 10 1,-10-16-81,1 1 0,0-1 0,-1 0 0,1 0 0,0 0 0,0 0 0,1 0 0,-1 0 0,0 0 0,1-1 0,-1 1 0,1-1 0,-1 0 0,1 1 0,0-1 0,0 0 0,-1-1 0,1 1 0,0 0 0,0-1 0,0 0 0,0 0 0,5 0 0,0-1 46,0-1-1,0-1 1,0 1 0,-1-1 0,1-1 0,-1 1 0,0-1 0,0 0 0,0-1-1,0 0 1,6-6 0,2-3 17,-1 0-1,-1-1 0,15-22 1,1-6 81,42-90 0,-30 38 72,-39 87-235,1-1-1,2-14 1,-4 14-228,1 1-1,4-14 1,-5 13-565,-1 5-537,6 5 862,5 5 543,1 0 1,0-2-1,0 0 1,1 0-1,-1-1 1,1 0-1,-1-1 1,1-1-1,23 1 1,-9-6 140,0-1 1,0-1-1,45-17 0,-32 10-93,98-28-202,-137 40 4,-1 1 0,1 0 0,0-1 0,-1 1 0,1 0 0,-1 0-1,1 0 1,-1 0 0,1-1 0,0 1 0,-1 0 0,1 0 0,-1 0 0,1 0 0,0 0 0,-1 1 0,1-1 0,-1 0 0,1 0 0,-1 0 0,1 0 0,0 1 0,-1-1 0,1 0 0,-1 0 0,1 1 0,-1-1 0,1 1 0,0-1 0,-1 2-41,1 0 1,-1 0-1,0-1 1,1 1-1,-1 0 0,0 0 1,0-1-1,0 1 1,-1 2-1,1 7 155,0 17-33,2 0 0,0 0 1,2 0-1,1-1 0,2 1 0,0-1 0,2-1 1,1 1-1,19 36 0,-24-55 44,-1 0 0,1-1 0,0 0 0,12 12 0,-15-17-53,0 0-1,0 0 1,0 0 0,0-1 0,1 1-1,-1-1 1,0 1 0,1-1-1,0 0 1,-1 0 0,1 0 0,-1 0-1,1-1 1,0 1 0,0-1-1,-1 1 1,1-1 0,0 0 0,5 0-1,-3-2 24,0 1 0,0-1 0,0 0 0,0 0-1,0-1 1,0 1 0,-1-1 0,1 0 0,-1-1 0,0 1 0,8-8-1,3-5 149,20-29 0,-23 29-177,37-52 41,-28 37-46,2 1 1,30-32-1,71-54-2,-110 100-68,-14 15-14,1-1 1,0 1-1,-1 0 1,1 0-1,0 0 1,0 0-1,0 0 1,0 0-1,0 0 1,0 0-1,0 0 1,0 0 0,1 0-1,-1 1 1,0-1-1,0 0 1,2 0-1,-2 2 5,0 0-1,-1 0 1,1 0-1,-1 0 1,1 0 0,-1 0-1,0 0 1,1 0-1,-1 0 1,0 0-1,0 0 1,0 0-1,1 0 1,-1 0 0,0 0-1,0 0 1,-1 1-1,2 2-20,0 7 76,-1 1 0,1-1 0,-2 1-1,-3 22 1,-14 49 81,5-29-143,6-18 112,-2 0 0,-1 0 0,-2-1 0,-18 34 0,26-59 39,2-5-23,-1-1-1,1 1 0,-1 0 1,0-1-1,0 1 0,-6 5 1,9-9-64,-1-1 0,1 1 0,-1-1 0,0 1 0,1-1 0,-1 1 0,1-1 0,-1 0 1,0 1-1,1-1 0,-1 0 0,0 0 0,1 0 0,-1 1 0,0-1 0,1 0 0,-1 0 0,0 0 1,0 0-1,1 0 0,-1 0 0,0 0 0,1 0 0,-1-1 0,-1 1 0,1-1 5,-1 0-1,1 0 1,0 0-1,-1 0 1,1 0-1,0 0 1,0 0-1,0 0 1,0 0-1,0-1 1,-1-1 0,-2-3 23,1-1 0,0 0 0,0 0 0,-3-11 0,3 7-87,-6-27-127,8 35 148,0 1 1,1-1-1,0 0 0,0 0 1,0 0-1,0 0 1,0 0-1,0 1 0,1-1 1,1-4-1,-2 7-1,1-1 1,0 0-1,0 0 0,-1 0 0,1 1 0,0-1 0,0 0 0,0 1 1,0-1-1,0 1 0,0-1 0,0 1 0,0 0 0,0-1 0,1 1 1,-1 0-1,0 0 0,1 0 0,22-2-112,19 4 88,19-1 145,-58-2-83,185-15 134,-161 12-126,-1-2-1,1-1 0,-1-1 1,47-21-1,29-23 65,57-26-160,-48 35 263,-44 18-494,-66 24 262,1 0 1,-1 0-1,1 1 0,-1-1 0,1 1 1,-1-1-1,1 1 0,3 0 1,-3 0-127,-3 1 168,0 0 1,0-1 0,0 1-1,0 0 1,-1 0 0,1-1-1,0 1 1,0 0 0,-1 0-1,1-1 1,0 1 0,-1 0-1,1-1 1,-1 1 0,1 0 0,-1-1-1,1 1 1,-1 0 0,-7 2 45,0-1 0,0 0 0,0 0 0,0-1 0,0 0 0,0 0 0,-11-1 0,1 1 41,5 0-137,-1 1 1,1 0 0,-1 1 0,1 0 0,0 1 0,0 1 0,0 0 0,0 1-1,-13 8 1,17-8 20,1-1-1,0 2 0,0-1 1,1 1-1,0 0 1,0 0-1,0 1 0,1 0 1,0 1-1,1-1 1,0 1-1,-7 16 0,4-4-9,2-9-6,1 1-1,1 0 0,0 0 1,-3 22-1,6-23 52,0 0-1,0 0 1,1 0 0,0 0 0,1 0-1,1 0 1,3 12 0,-4-19 15,0-1 1,1 0-1,0 1 0,0-1 0,0 0 1,0 0-1,1 0 0,0 0 0,-1-1 1,1 1-1,1-1 0,-1 1 1,0-1-1,1 0 0,0-1 0,0 1 1,-1 0-1,2-1 0,-1 0 0,0 0 1,7 2-1,-2-2 14,0 0 1,1-1-1,-1 0 0,0 0 1,1-1-1,-1 0 1,12-2-1,-13 1-18,30-3 28,-1-1 0,1-2-1,-1-2 1,0-2 0,-1-1 0,0-1-1,-1-2 1,-1-2 0,0-1-1,-2-2 1,0-1 0,-1-1 0,45-43-1,42-55 227,-107 102-524,-11 14-119,-6 12-51,2 0 356,0 0 0,0 0 0,-4 16 0,1-5 63,0-1-26,2 0-1,0 0 1,1 1-1,0 0 0,2 0 1,0 0-1,1 0 1,1 1-1,1-1 1,3 19-1,-3-34 50,0 0 0,0 0 0,0 1 0,0-1 0,1 0 0,0-1 0,0 1 0,0 0-1,0 0 1,0-1 0,6 7 0,-6-8 13,0-1-1,0 1 0,0 0 1,0-1-1,1 1 0,-1-1 0,1 0 1,-1 0-1,1 0 0,0 0 1,-1 0-1,1 0 0,0-1 1,-1 1-1,1-1 0,0 0 1,0 0-1,5 0 0,2-2 33,0 0 0,0 0-1,-1-1 1,1 0 0,18-9 0,-13 5 47,0-2 0,23-16 1,-29 17-59,1 0 0,-2 0 0,1-1 0,-1-1 1,0 1-1,-1-1 0,0 0 0,-1-1 1,7-15-1,-10 19-55,0-1 1,0 1-1,-1-1 1,0 0-1,0 0 0,-1 0 1,0 0-1,-1 0 1,0 0-1,0 0 1,0-1-1,-1 1 1,0 0-1,-1 0 0,-3-8 1,3 10-34,-1 0 0,0 0 0,-1 0 1,1 1-1,-1-1 0,0 1 0,0 0 0,-1 1 1,0-1-1,-5-4 0,0 2-93,0-1 0,-1 1-1,0 1 1,-15-8 0,16 9-37,-15-6 64,24 11 89,1 0 0,-1 0 0,1 0 0,0-1 0,-1 1 0,1 0 0,-1 0 0,1 0 0,0 0 0,-1 0 0,1 0 1,-1 0-1,1 0 0,-1 0 0,1 1 0,0-1 0,-1 0 0,1 0 0,-1 0 0,1 0 0,0 1 0,-1-1 0,1 0 0,0 0 0,-1 1 0,1-1 0,0 0 1,-1 0-1,1 1 0,0-1 0,0 0 0,-1 1 0,1-1 0,0 1 0,0-1 0,0 0 0,-1 1 0,1-1 0,0 1 0,0-1 0,0 0 0,0 1 1,0-1-1,0 1 0,0-1 0,0 1 0,0-1 0,0 1 0,1 1-23,0 0 0,0 0 0,0 1 0,0-1 0,0 0 0,0-1 0,1 1 0,-1 0 0,3 2 0,2 3 17,-2-1 24,1 0 1,0-1-1,1 0 1,-1 0-1,1 0 1,0-1-1,0 1 1,0-2-1,8 5 1,-4-4 79,0 1 0,0-2 0,0 1 0,0-2 0,19 4 0,-13-5-6,0 0 0,1-1 0,-1 0 0,0-2 0,1 0 0,-1 0 0,0-2 0,0 0 0,-1-1 0,22-9 0,1-5-7,56-37 1,-44 20 35,-26 19-188,0 0 1,42-21-1,-65 38 61,-1 0-1,1-1 1,-1 1-1,1 0 0,-1 0 1,1 0-1,0 0 1,-1 0-1,1 0 1,0 0-1,-1 0 1,1 0-1,-1 0 0,1 0 1,0 0-1,-1 0 1,1 1-1,-1-1 1,1 0-1,-1 0 0,1 1 1,-1-1-1,1 0 1,-1 1-1,1-1 1,-1 0-1,1 1 1,-1-1-1,1 1 0,-1-1 1,0 1-1,1-1 1,-1 1-1,0-1 1,1 1-1,-1-1 1,0 1-1,0 0 0,0-1 1,1 1-1,-1-1 1,0 2-1,1 2-57,0 1 0,0 0 0,0 0 0,-1 8 0,-1 16-24,-9 44 0,3-29 57,5-30 46,-18 107 239,15-100-171,0-1-1,-1 1 0,-16 32 1,21-51-33,1 0-1,-1-1 1,0 1 0,0-1 0,1 1-1,-1-1 1,-1 0 0,1 1 0,0-1-1,0 0 1,0 0 0,-1 0 0,1 1-1,-3 0 1,3-2-23,1 0 0,-1 0-1,1 1 1,-1-1 0,1 0 0,-1 0-1,1-1 1,0 1 0,-1 0 0,1 0 0,-1 0-1,1 0 1,-1 0 0,1 0 0,-1-1-1,1 1 1,0 0 0,-1 0 0,1 0-1,-1-1 1,-9-13 160,-1-8-98,0-1 0,2 0-1,1-1 1,-6-26 0,9 16-504,5 33 416,0 1 1,0-1-1,-1 1 1,1-1-1,0 1 1,0-1 0,0 1-1,0-1 1,0 0-1,0 1 1,0-1-1,0 1 1,0-1 0,0 1-1,0-1 1,0 0-1,0 1 1,1-1-1,-1 1 1,0-1 0,0 0 2,0 1 1,0 0 0,1 0 0,-1 0 0,0 0 0,0 0 0,0 0 0,0-1-1,0 1 1,0 0 0,0 0 0,0 0 0,0 0 0,0 0 0,0 0-1,1 0 1,-1 0 0,0 0 0,0-1 0,0 1 0,0 0 0,0 0 0,0 0-1,1 0 1,-1 0 0,0 0 0,0 0 0,0 0 0,0 0 0,0 0 0,1 0-1,-1 0 1,0 0 0,0 0 0,0 0 0,0 0 0,0 0 0,0 0-1,1 0 1,-1 0 0,0 0 0,0 1 0,0-1 0,0 0 0,0 0 0,4 6-75,1-1 1,-1 0-1,0 0 1,1 0 0,0 0-1,11 7 1,-1-1 71,23 11-1,-27-17 55,0-1 0,1 0 0,-1 0 0,1-1-1,0-1 1,0 0 0,23 1 0,-6-2 72,0-2 0,32-5 0,-36 3-83,0-2 1,0 0 0,0-2 0,-1-1 0,0 0 0,0-2 0,-1-1 0,0-1 0,-1-1 0,30-23 0,35-35 365,-72 56-366,-1 0-1,0 0 0,15-24 0,-17 17-1057,-14 24 952,1 0 0,-1 1 1,0-1-1,1 0 0,0 1 0,-1-1 0,1 1 1,0-1-1,-1 5 0,-3 5 43,-4 11 31,1 1 0,1 0 0,0 0 0,2 0 0,1 1 0,1 0 0,1 31 0,2-49 60,0-1-1,0 1 1,1-1-1,0 1 1,3 9-1,-3-15-45,-1 0 0,1 1 0,-1-1 0,1 0-1,-1 1 1,1-1 0,0 0 0,-1 0 0,1 0-1,0 0 1,0 1 0,0-1 0,0-1 0,0 1-1,0 0 1,0 0 0,0 0 0,0 0 0,0-1-1,1 1 1,-1 0 0,0-1 0,0 1 0,1-1 0,-1 0-1,1 1 1,-1-1 0,0 0 0,1 0 0,-1 0-1,0 0 1,3 0 0,8-3 33,0-1-1,-1 0 1,1-1 0,-1 0-1,0 0 1,-1-1 0,1-1-1,13-11 1,4-2 105,-4 5-72,109-78 151,-85 58-67,-16 11-67,0-1-1,-2-1 0,30-33 1,-41 36-79,-1-2 1,-2 0-1,0 0 0,24-56 1,31-118 47,-67 187-92,14-51-95,-17 58 13,0 0 0,0 0 1,-1 1-1,0-1 0,0 0 0,0 0 1,0 0-1,-1 1 0,0-1 0,-2-7 1,3 12 84,-1 0 0,1 0 1,-1 0-1,1 0 1,-1 0-1,1 0 1,-1 0-1,1 0 0,-1 1 1,1-1-1,-1 0 1,1 0-1,0 1 1,-1-1-1,1 0 0,-1 0 1,1 1-1,0-1 1,-1 0-1,1 1 1,-1 0-1,1-1-6,-19 32-219,4-5 164,-25 56 1,3-4 4,11-35 140,-32 42 0,-9 13-175,56-80 147,1 0 0,0 1 1,-9 30-1,11-25-7,2 0 1,1 0-1,1 1 1,0 0-1,2-1 1,2 1-1,0 0 0,5 33 1,-4-54-8,0 0 0,0 0 0,0 0 0,1 1 0,0-1 0,0-1 0,0 1 0,1 0 0,0 0 0,5 6 1,-6-9 4,-1 0 0,1-1 1,0 1-1,0 0 0,0-1 1,0 0-1,0 1 0,0-1 1,0 0-1,0 0 0,0 0 1,1 0-1,-1-1 1,0 1-1,1 0 0,-1-1 1,0 0-1,1 1 0,-1-1 1,1 0-1,-1-1 0,1 1 1,-1 0-1,5-2 1,4-1 66,0-1 0,-1 0 1,1-1-1,-1 0 0,0-1 1,0 0-1,17-15 1,1-3-75,27-33 0,-26 26 33,-2-2-39,-20 25-95,-1 0-1,1 0 0,0 0 1,16-11-1,-23 18 65,0 1 1,1 0-1,-1 0 1,0-1-1,1 1 1,-1 0-1,0 0 1,1-1-1,-1 1 0,1 0 1,-1 0-1,0 0 1,1 0-1,-1-1 1,1 1-1,-1 0 1,1 0-1,-1 0 1,1 0-1,-1 0 1,1 0-1,-1 0 0,0 1 1,1-1-1,-1 0 1,1 0-1,-1 0 1,1 0-1,-1 0 1,0 1-1,1-1 1,0 1-2,0 0 0,-1 0 0,1 0 0,-1 0 0,1 0 1,-1 0-1,0 0 0,1 0 0,-1 0 0,0 0 0,1 0 1,-1 2-1,0 6-23,1-1-1,-3 14 1,2-19 15,-4 153 85,4-149-57,2 23 328,-2-30-309,0 1 0,1 0 0,-1-1 0,0 1 0,0-1 0,0 1-1,0-1 1,0 1 0,1-1 0,-1 1 0,0 0 0,0-1 0,1 1 0,-1-1 0,0 0 0,1 1 0,-1-1 0,0 1 0,1-1 0,-1 0 0,1 1 0,-1-1 0,1 1 0,-1-1 0,1 0 0,-1 0 0,1 1 0,-1-1 0,1 0 0,-1 0 0,1 0 0,0 0 0,-1 0 0,1 0 0,-1 0 0,1 0 0,-1 0 0,1 0 0,0 0 0,-1 0 0,2 0 0,104-50 427,-6 2-564,-89 43 98,-3 2-16,0-1 1,0 1-1,0 1 0,15-4 0,-22 6 17,0 0 0,0 0 1,0 0-1,0 0 0,0 0 0,1 0 0,-1 0 1,0 0-1,0 0 0,0 0 0,0 1 0,0-1 1,0 0-1,0 1 0,0-1 0,0 1 1,0-1-1,0 1 0,0 0 0,0-1 0,0 1 1,0 0-1,-1 0 0,1-1 0,0 1 0,0 0 1,-1 0-1,1 0 0,-1 0 0,1 0 0,-1 0 1,1 0-1,-1 0 0,0 0 0,1 0 1,-1 0-1,0 0 0,0 1 0,0-1 0,0 0 1,0 0-1,0 0 0,0 2 0,-1 7-38,0-1 0,-1 1 0,0-1 0,0 0 0,-5 10 0,-6 7 18,0 0-1,-2-2 1,-19 25 0,20-28 31,-50 67 191,-85 92 0,141-170-100,-1-1-1,-1 0 1,1-1 0,-1 0-1,-21 12 1,28-18-68,0-1 1,0 1 0,0-1-1,0 1 1,-1-1-1,1 0 1,0-1 0,-1 1-1,1 0 1,-1-1-1,1 0 1,-1 0-1,1 0 1,-1 0 0,1-1-1,0 1 1,-1-1-1,1 0 1,-1 0-1,1 0 1,0 0 0,0-1-1,0 1 1,0-1-1,0 0 1,-3-2 0,0-1 5,0-1 0,0 0 0,0 0 0,1 0 0,0 0 0,0-1 0,1 0 0,0 0 0,-6-13 0,9 18-18,0-1 0,0 0 1,0 1-1,1-1 1,-1 0-1,1 1 1,-1-1-1,1 0 1,0 0-1,0 1 1,0-1-1,0 0 1,1 0-1,-1 1 1,1-1-1,-1 0 1,1 1-1,0-1 1,0 0-1,0 1 1,1-1-1,-1 1 1,1 0-1,-1-1 1,1 1-1,0 0 1,0 0-1,0 0 1,0 0-1,0 0 1,0 1-1,3-3 1,16-8 4,0 2 0,0 0 1,44-14-1,74-12 47,-98 27-48,-23 5-48,308-83-1115,-319 85 354,0 0 0,0-1-1,0 0 1,0-1 0,-1 0-1,1 0 1,7-7 0,-5 5-1029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6:16.83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 5 5216,'-3'-5'13834,"26"22"-13135,-13-6-578,-6-6-26,1 1 0,-1-1 0,6 11 0,2 7-20,-1 0-1,-1 0 1,9 32 0,-2 6-27,113 375 970,-85-302-90,-43-130-828,-1 0 0,0-1 0,-1 1 0,1 0-1,-1 0 1,1 6 0,-1-9 391,6-8 501,10-37-887,-2-1 0,-2 0 0,9-65 0,0-3-35,2-39 117,-23 149-213,2-15-174,0 14-111,0 8-267,25 108 226,30 112 107,-45-184 294,33 105 206,-38-132-50,-1-10 231,-4-3-370,-1-1 0,0 0 1,1 0-1,-1 0 0,0 0 1,0 0-1,0 0 0,1 0 1,-1 0-1,0 0 0,1-2 1,4-4-32,18-20 88,-1-2 0,-2 0 0,31-54 0,39-104-268,-38 73 305,8-17-294,-59 127-86,0 0 1,0 0-1,0 0 0,-1 0 1,1-1-1,-1 1 0,0 0 0,-1-1 1,1-4-1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4:58.66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217 0 10720,'5'5'705,"0"1"1,-1-1 0,0 1-1,0-1 1,4 11-1,-1-2-311,-2 2 0,7 21-1,-9-23 1,51 211 5357,-48-188-5225,-1 1 1,-2 0-1,-2 0 1,-4 40-1,-4-17-328,-2-1-1,-2-1 0,-4 0 1,-1-1-1,-38 87 0,-34 26-442,19-64-2923,35-65-2021,-2-8 1520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5:10.93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1224 2912,'0'0'5173,"14"-4"-3136,-5-2-1294,-1 0-1,0 0 0,9-12 1,3 0-59,0 0-393,-2-1 1,0 0-1,-1-1 1,-1-1-1,13-24 1,0-6-54,31-79 1,-51 109-215,110-292 302,-107 274-356,-6 22 100,0-1 0,-2 1 0,0-1-1,-1 1 1,1-23 0,-4 39-85,0 1-1,0 0 1,0 0 0,0 0 0,0 0-1,0-1 1,0 1 0,0 0 0,1 0-1,-1 0 1,0 0 0,0-1 0,0 1-1,0 0 1,0 0 0,0 0 0,0-1-1,0 1 1,0 0 0,0 0 0,-1 0-1,1 0 1,0-1 0,0 1 0,0 0-1,0 0 1,0 0 0,0 0 0,0 0-1,0-1 1,0 1 0,-1 0 0,1 0-1,0 0 1,0 0 0,0 0 0,0 0-1,0-1 1,-1 1 0,1 0 0,0 0-1,0 0 1,-6 9-384,-5 23 49,9-27 304,-5 22-85,1 0 0,1 0 1,1 1-1,0 42 0,2-27 49,1-24 47,-6 197-31,8-195 105,6 74 163,-6-85-117,1 0-1,1 1 0,0-1 1,0 0-1,1 0 1,9 16-1,-13-25-19,1 0 0,0 1 0,-1-1 0,1 0 0,0 0 0,0 1 0,0-1 0,0 0 0,0 0 0,0 0 0,0 0 0,1-1 0,-1 1 0,0 0 0,0 0 0,1-1 0,-1 1 0,3 0 0,-3-1-19,0 0-1,0 0 1,0 0-1,0 0 1,0-1-1,0 1 1,0 0 0,0 0-1,0-1 1,0 1-1,0-1 1,0 1-1,0-1 1,0 1-1,0-1 1,0 0 0,0 1-1,1-3 1,3-3 72,-1 0 0,1 0 0,-1 0 1,-1-1-1,5-8 0,-8 15-118,46-116 357,-20 47-266,46-106 179,43-110-17,-80 144-231,-25 92 20,-5 29-38,0 0-1,-2 0 1,-1-1-1,0 0 1,-2-38-1,-3 50-215,-1 11-93,-3 18 49,-24 105 252,12-46 173,-40 214 383,21-3 80,33-246-669,0 0 304,-11 51-1,16-94-267,-3 10 95,1 0 1,-2 17 0,3-26 732,-3-7 145,3 3-1155,0 0 195,1 0 0,-1 0 0,1-1 0,-1 1 0,1 0 0,0-1 0,-1 1 0,1 0 0,1-1 1,-1 1-1,0 0 0,1-5 0,9-30-93,-9 33 69,11-33-8,2-1 1,2 2-1,1 0 1,1 1-1,43-60 1,-59 93-6,0-1 0,0 0 0,0 1 0,1 0 0,-1 0 0,1 0 0,-1 0 0,1 0-1,0 0 1,0 0 0,0 1 0,4-2 0,-5 2 9,0 1-1,-1 0 0,1 0 0,0 0 0,0 0 0,-1 0 1,1 0-1,0 0 0,-1 0 0,1 1 0,0-1 1,-1 1-1,1-1 0,0 1 0,-1 0 0,1-1 0,-1 1 1,1 0-1,-1 0 0,1 0 0,-1 0 0,0 1 0,0-1 1,1 0-1,1 3 0,3 5 24,0 0 1,-1 1-1,0 0 1,0 0-1,-1 0 1,0 0-1,-1 1 1,3 13-1,7 22 22,-6-24-62,1 0 0,1-1 0,2 1 0,21 33 0,-28-49 59,1 0-1,0 0 1,1 0 0,-1-1-1,1 0 1,0 0-1,12 7 1,-13-9 30,0-1 0,0 0 0,0 0 0,0 0 0,1 0 0,-1-1 0,1 0 0,-1 0 0,1-1 0,-1 1 0,1-1 0,5-1 0,-6 0-17,-1 0 0,1 0 0,-1 0 0,0-1 0,1 1 0,-1-1 0,0 0 0,0-1 0,0 1 0,0-1 0,-1 1 0,1-1 0,3-4 0,-1 1 4,-1 0 0,0 0 0,0 0 0,0-1 1,-1 1-1,6-12 0,-3 0 32,-1 0 0,-1 0 0,0-1-1,-1 0 1,2-30 0,-4 12-30,-5-70 0,-2 76-38,5 28-42,-1 1 0,1 0 0,-1 0 0,0 0 1,0 0-1,0 0 0,0 0 0,0 0 0,0 0 1,0 0-1,-3-2 0,4 4 24,-1-1 0,1 1 0,0 0 0,0 0 0,-1 0 0,1 0 0,-1 0 0,1-1 0,0 1 0,-1 0 0,1 0 1,0 0-1,-1 0 0,1 0 0,0 0 0,-1 0 0,1 0 0,-1 0 0,1 0 0,0 0 0,-1 1 0,1-1 0,0 0 0,-1 0 0,1 0 0,0 0 0,-1 1 0,1-1 0,0 0 0,-1 1 0,-6 6-113,3-1 73,1 0-1,0 0 1,0 1 0,0-1-1,1 1 1,-1 0 0,2 0 0,-3 12-1,2 5 6,0 30-1,3-42 51,-1 0 0,2 0 0,-1 0 0,2 0 1,0 0-1,0 0 0,1-1 0,0 0 0,9 16 0,-10-21 18,1 0 0,-1-1 0,1 1 1,0-1-1,0 0 0,1-1 0,0 1 1,-1-1-1,2 1 0,-1-2 0,0 1 1,1 0-1,0-1 0,-1 0 0,1-1 1,0 1-1,1-1 0,-1 0 0,7 1 1,-10-3-177,0 1 1,-1-1 0,1 0-1,0 0 1,0-1 0,-1 1-1,1 0 1,0-1 0,-1 0-1,1 1 1,0-1 0,4-2 0,-6 2-157,0 0 0,1 0 0,-1 1 0,0-1 0,0 0 1,0 0-1,0 0 0,0 0 0,0 0 0,0 0 0,0-1 1,0 1-1,-1 0 0,1 0 0,0-1 0,-1 1 0,1 0 1,-1-1-1,1 1 0,-1-1 0,0 1 0,0 0 0,1-3 1,-1-9-2251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5:11.26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20 265 5408,'-19'-25'2432,"19"8"-2112,10 5 1312,4 8-960,19-19 1568,6 11-1280,11-9 512,3 9-864,13-13-128,1 8-288,18-8-1,-4-1-95,13 5 96,-5 9-128,2 3-4191,-10 6 2271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5:18.10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6 115 3552,'-4'-21'1147,"4"20"-1108,-1 0 0,1 0 1,0 0-1,0 0 0,0 0 1,0 0-1,0 0 0,0 0 1,0 0-1,0 0 1,0 0-1,1 0 0,-1 0 1,0 0-1,0 0 0,2-2 1,-1-1 154,2-13 1995,-2 0-1,0-18 1,-1 34-1667,0 7-58,3 75 585,17 90-1,0 12-435,8 296 794,-27-384-883,-2-58 163,2-36-606,-1 0 1,0 0-1,0 0 0,0 0 1,0 0-1,-1 0 0,1 0 1,0 0-1,0 0 0,-1 0 1,1 0-1,0 0 0,-1 0 1,0 1-1,1-2-52,0 0 1,-1 0-1,1 0 0,0 0 1,0 0-1,-1 0 0,1 0 1,0 0-1,-1 0 0,1 0 1,0 0-1,0 0 0,-1 0 1,1 0-1,0 0 0,0 0 1,-1 0-1,1 0 0,0 0 1,0 0-1,-1 0 0,1-1 1,0 1-1,0 0 0,0 0 1,-1 0-1,1 0 0,0-1 1,0 1-1,0 0 0,-1 0 1,1-1-1,0 1 0,-3-4 51,0 0-1,1-1 0,-1 1 1,1-1-1,-3-5 0,2 1-69,0 0 0,0 0-1,1 0 1,0 0 0,1 0 0,0 0-1,0-1 1,1 1 0,0 0-1,3-19 1,6-15-56,3 1 0,28-72-1,-33 99 8,0-1-1,1 1 0,14-20 1,-16 27-45,0 0 0,1 0 0,0 0 0,0 1 0,1 0 0,17-11 0,-23 16 66,1 0-1,-1 1 1,1-1 0,0 1 0,-1 0 0,1 0 0,0 0 0,0 0 0,0 0 0,0 1-1,0-1 1,0 1 0,0 0 0,0 0 0,0 0 0,0 0 0,0 0 0,0 1 0,0 0-1,0-1 1,0 1 0,0 0 0,0 0 0,-1 1 0,1-1 0,0 0 0,-1 1-1,1 0 1,-1 0 0,0-1 0,1 1 0,2 4 0,0 1 7,1 0 1,-1 0-1,0 0 0,-1 1 1,0 0-1,0 0 1,0 0-1,-1 0 0,-1 1 1,3 8-1,-2 2 105,0 0-1,0 0 1,-2 0-1,-1 1 1,-2 23-1,1-34-25,0 1 0,-1 0 0,0-1 0,0 0 0,-1 1 0,0-1 0,-1 0 0,0 0 0,-1-1 0,1 1 0,-2-1 0,-6 8 0,10-12-52,-1-1-1,0-1 1,0 1-1,0 0 0,0-1 1,0 1-1,0-1 1,-1 0-1,1 0 1,-1 0-1,0-1 0,1 1 1,-1-1-1,0 0 1,0 0-1,0 0 1,0-1-1,0 1 0,0-1 1,0 0-1,0 0 1,0 0-1,0-1 1,0 1-1,0-1 0,0 0 1,-6-2-1,10 2-20,0 1-1,-1 0 0,1 0 1,-1 0-1,1 0 0,0 0 0,-1-1 1,1 1-1,-1 0 0,1 0 1,0 0-1,-1 0 0,1 0 1,-1 0-1,1 0 0,0 0 1,-1 1-1,1-1 0,0 0 0,-1 0 1,1 0-1,-1 0 0,1 1 1,0-1-16,0 0 1,0 0-1,1 1 1,-1-1-1,1 0 1,-1 0 0,0 0-1,1 0 1,-1 0-1,0 0 1,1 0-1,-1 0 1,0 0-1,1 0 1,-1 0-1,1 0 1,-1 0 0,0 0-1,1 0 1,-1 0-1,0 0 1,1 0-1,-1 0 1,1 0-1,-1-1 1,0 1-1,1 0 1,53-15 1,92-39 1,136-94 332,-195 97-426,-87 51 111,0 0-1,0 0 0,0 0 0,1 0 0,-1 0 0,0 0 1,0 0-1,0-1 0,0 1 0,0 0 0,1 0 0,-1 0 1,0 1-1,0-1 0,0 0 0,0 0 0,0 0 0,1 0 1,-1 0-1,0 0 0,0 0 0,0 0 0,0 0 0,0 0 1,0 0-1,1 0 0,-1 0 0,0 0 0,0 1 0,0-1 1,0 0-1,0 0 0,0 0 0,0 0 0,0 0 0,0 0 1,0 1-1,1-1 0,-1 0 0,0 0 0,0 0 0,0 0 1,0 0-1,0 1 0,0-1 0,0 0 0,0 0 0,0 0 0,0 0 1,0 0-1,0 1 0,0-1 0,0 0 0,0 0 0,-1 0 1,1 0-1,0 1 0,-1 10-30,-4 15-124,-14 40 1,-1 2 167,15-50 31,0 4-66,-5 40 0,9-55 17,1 0 1,0-1-1,0 1 1,1-1-1,0 1 1,0-1-1,1 1 1,-1-1-1,1 0 1,5 11-1,-5-14 39,-1-1 1,1 1-1,0-1 1,0 1-1,0-1 1,0 0-1,1 0 1,-1 0-1,0 0 1,1-1-1,0 1 0,-1 0 1,1-1-1,0 0 1,-1 0-1,1 0 1,0 0-1,0 0 1,0 0-1,0-1 0,0 0 1,0 1-1,6-1 1,-4-1 29,-1 1 1,1 0-1,-1-1 1,1 0-1,-1 0 1,0 0-1,1-1 0,-1 1 1,0-1-1,0 0 1,0 0-1,0-1 1,0 1-1,6-7 1,-6 5-13,0-1 0,0 1 0,0-1 0,-1-1 0,0 1 0,0 0 0,0-1 0,-1 1 0,0-1 0,3-8 0,-3 5-29,-1-1 0,1 1 0,-2-1 0,1 1-1,-1-1 1,-2-10 0,0 3-36,-1 1-1,-1 0 0,-1 0 1,0 0-1,-1 0 0,0 1 1,-12-20-1,11 24-16,6 8 17,0 0-1,0 1 0,0-1 1,-1 1-1,1 0 0,-1-1 1,0 1-1,0 0 0,0 0 1,0 0-1,0 0 0,0 1 1,0-1-1,-1 0 0,1 1 1,0 0-1,-1-1 0,-2 0 1,1 1-24,0 0 1,1 1 0,-1-1 0,0 1 0,0-1-1,0 1 1,0 0 0,1 1 0,-1-1-1,0 1 1,0-1 0,0 1 0,1 0-1,-1 0 1,0 1 0,-3 2 0,1-1 0,1 0 0,-1 1 0,1 0 0,0 0 0,1 0 0,-1 0 0,1 1 0,-1 0 0,-3 7 0,7-11 28,0 1 1,0 0-1,0-1 0,0 1 1,0 0-1,1 0 1,-1 0-1,1 0 0,-1 0 1,1-1-1,0 1 0,-1 0 1,1 0-1,0 0 0,0 0 1,1 0-1,-1 0 1,0 0-1,1 0 0,-1 0 1,1 0-1,-1-1 0,1 1 1,0 0-1,0 0 1,0-1-1,0 1 0,0 0 1,0-1-1,1 1 0,-1-1 1,0 0-1,1 1 0,-1-1 1,1 0-1,-1 0 1,1 0-1,0 0 0,0 0 1,-1 0-1,4 1 0,2-1 43,0 0-1,-1 0 1,1 0-1,0-1 1,0 0-1,-1-1 1,1 1-1,0-1 0,-1 0 1,11-4-1,-3 1 9,-1-1-1,1-1 0,21-12 1,-4-3 47,0-1 1,-2-2 0,32-32 0,11-9 9,-30 27-243,-40 38 46,0 6 36,-3 10-44,-6 29 26,3 0 0,1 0 0,5 83 0,0-120 84,-1 0 0,1 1-1,0-1 1,1-1 0,0 1 0,0 0 0,0-1 0,1 1 0,1-1 0,4 7 0,-7-11 35,1 1 0,0-1 0,0 0 0,0 0 0,0 0 0,1-1 1,-1 1-1,1-1 0,-1 0 0,1 0 0,0 0 0,0 0 0,0-1 0,0 1 0,0-1 0,0 0 0,0 0 0,0-1 1,1 1-1,7-1 0,-6 0 3,0-1 0,0 0 0,0-1 1,-1 1-1,1-1 0,-1 0 0,1 0 0,-1-1 1,0 0-1,0 0 0,0 0 0,7-5 0,-3-1 30,0 1 0,0-2-1,-1 1 1,12-19-1,-5 3 15,-1-1 0,-1-1 0,15-44 0,-5 10-243,-20 55-68,-3 4 39,0 3 2,-1 16-138,0 5 198,4 75-27,-2-84 155,1 0 0,0-1 0,1 1 0,1-1 0,7 19 0,-10-28 8,2 5 17,1 0 0,0 0 0,0 0 1,0-1-1,1 0 0,0 0 0,12 12 0,-16-18-3,0 0 0,0 0 0,1-1 1,-1 1-1,0-1 0,1 1 0,-1-1 0,1 1 0,-1-1 0,0 0 0,1 1 0,-1-1 0,1 0 0,-1 0 0,1 0 0,-1 0 0,1 0 0,-1-1 0,1 1 1,-1 0-1,0-1 0,1 1 0,-1-1 0,0 1 0,1-1 0,-1 0 0,0 1 0,1-1 0,-1 0 0,0 0 0,0 0 0,2-2 0,3-3 28,0 0 1,-1 0-1,1 0 0,6-11 0,10-21 4,32-75 0,-32 62-110,-19 44-18,-3 5 41,1 0-1,0 0 0,0 0 0,0 0 0,0 0 0,0 0 0,0 0 1,0 0-1,1 0 0,-1 0 0,1 1 0,-1-1 0,1 1 0,3-3 1,-5 4 23,0 0 0,1 0 1,-1 0-1,1 0 1,-1 0-1,1 0 0,-1 0 1,1 0-1,-1 0 1,0 0-1,1 0 0,-1 0 1,1 0-1,-1 1 1,0-1-1,1 0 0,-1 0 1,1 0-1,-1 1 1,0-1-1,1 0 0,-1 1 1,0-1-1,0 0 1,1 1-1,-1-1 0,0 0 1,0 1-1,1-1 1,-1 0-1,0 1 1,0-1-1,0 1 0,1 0 1,5 20-2,-6-19 7,9 46 223,-2 0-1,-3 0 1,-1 52 0,0-106 195,4-2-212,30-76-30,-22 54-196,3-8-108,24-36 0,-36 63 73,2 1-1,-1 0 1,1 1 0,1 0-1,0 0 1,0 1 0,0 0 0,11-7-1,-18 14 47,0 0-1,0 0 0,0 0 0,-1 0 1,1 1-1,0-1 0,0 1 1,0-1-1,0 1 0,0-1 1,0 1-1,0 0 0,0 0 1,0 0-1,0 0 0,0 0 0,0 1 1,3 0-1,-1 0-11,-1 1 1,0-1-1,0 1 1,0 0-1,0 0 1,0 0-1,0 0 0,-1 0 1,1 1-1,2 2 1,2 4-24,0 1 1,-1 0-1,1 0 0,-2 1 1,6 13-1,1 7 23,8 42 0,-14-47 98,2 0-1,19 48 0,-26-72-59,0 0 0,1 0 0,-1 1-1,0-1 1,1 0 0,-1 0 0,1-1 0,0 1 0,0 0 0,0 0 0,0-1-1,0 1 1,0-1 0,4 3 0,-4-4 2,0 1 1,0-1-1,0 1 0,0-1 0,1 0 0,-1 0 1,0 0-1,0 0 0,0 0 0,0-1 1,0 1-1,0-1 0,0 1 0,0-1 1,0 0-1,0 1 0,0-1 0,3-2 1,8-5-8,0-1 1,0 0-1,-1-1 0,0 0 1,-1-1-1,17-21 1,54-84 2,-44 59 69,20-35 103,-53 85-207,-4 8-180,-7 16-107,5-16 317,-88 271-304,79-224 197,9-43 88,1-1 1,0 0 0,0 0-1,0 0 1,0 0-1,1 0 1,0 0 0,-1 0-1,4 7 1,-4-10 21,1 0 0,-1 0 0,1 0 0,0 0 0,0 0 0,-1 0 0,1 0 0,0-1 0,0 1 0,0 0 0,0 0 0,0-1 0,0 1 0,0 0 0,0-1 0,0 1 0,0-1-1,0 0 1,0 1 0,0-1 0,0 0 0,0 1 0,1-1 0,-1 0 0,0 0 0,0 0 0,0 0 0,1 0 0,-1 0 0,0-1 0,0 1 0,0 0 0,0-1 0,0 1 0,0 0 0,1-1 0,0-1 0,4 0 40,0-1 0,0-1 0,-1 1 0,1-1 0,6-6 0,-5 4-15,-1-1 0,0-1 1,0 1-1,0-1 0,7-14 0,-10 17-27,7-14 3,-1 1 0,12-35 0,-18 42-14,15-45 64,-3-1 0,-2-1 0,-3 0 0,-2 0 0,-3-1 0,-2 0 0,-9-102 0,5 145-83,-8-53-88,8 63 31,0 0-1,0 0 0,-1 1 1,0-1-1,0 0 0,-1 1 1,1 0-1,-6-8 0,8 13 64,0 0-1,-1-1 1,1 1-1,0 0 1,0-1-1,-1 1 1,1 0-1,0 0 1,-1-1-1,1 1 1,0 0-1,-1 0 1,1 0-1,0 0 1,-1-1-1,1 1 1,0 0-1,-1 0 1,1 0 0,-1 0-1,1 0 1,0 0-1,-1 0 1,1 0-1,-1 0 1,1 0-1,0 0 1,-1 0-1,1 0 1,0 0-1,-1 1 1,1-1-1,-1 0 1,1 0-1,-1 1 1,-8 8-189,8-8 153,-4 5-11,1 0 0,0 1-1,0-1 1,0 1 0,1 0 0,-3 10-1,-12 46-82,13-40 68,-3 17 65,2 0 0,2 0 0,1 0 0,2 1 0,2-1 0,2 1 0,10 53 0,-9-74 36,0 0-1,1-1 0,1 0 1,1 0-1,0-1 1,15 26-1,-17-36-14,0 0 0,1 0 0,0-1-1,0 0 1,0 0 0,1-1 0,0 0 0,0 0 0,0 0 0,1-1 0,0 0 0,0-1-1,1 1 1,-1-2 0,1 1 0,9 2 0,-6-4 22,1 1 0,-1-2 0,1 0 0,-1 0 0,1-1 0,-1-1 0,1 0 0,-1 0 0,0-2 0,1 1 0,-1-2 1,19-7-1,-14 4-8,-1-1 0,1-1-1,-1-1 1,-1 0 0,0-1 0,0 0 0,22-25 0,-14 9 114,-1-1 0,-2-2 0,27-49-1,-32 52-138,-13 23-41,-1 3 32,-1 1-1,0 0 1,0 0 0,1-1 0,-1 1 0,0 0 0,0-1 0,0 1 0,0 0 0,1-1 0,-1 1 0,0 0-1,0-1 1,0 1 0,0 0 0,0-1 0,0 1 0,0-1 0,0 1 0,0 0 0,0-1 0,0 1 0,0-1-1,0 1 1,0 0 0,0-1 0,0 1 0,-1 0 0,1-1 0,0 1 0,0 0 0,-1-1 0,1 1-8,-1 1 0,0-1 1,1 0-1,-1 1 0,1-1 1,-1 1-1,0-1 0,1 1 1,-1-1-1,1 1 0,-1-1 1,1 1-1,0-1 0,-1 1 1,0 1-1,-7 16-99,0 0 1,1 1-1,-7 31 0,8-30 67,-37 187 177,42-199-128,0 0 1,0 0-1,1 0 1,1 12-1,-1-18 10,0 1-1,1-1 0,-1 1 1,1-1-1,-1 0 0,1 1 1,0-1-1,0 0 0,0 1 1,1-1-1,-1 0 0,0 0 1,1 0-1,-1 0 1,1 0-1,0 0 0,2 2 1,-3-4 11,0 1 1,-1-1 0,1 0-1,0 1 1,-1-1 0,1 0 0,0 1-1,0-1 1,-1 0 0,1 0-1,0 0 1,0 1 0,-1-1 0,1 0-1,0 0 1,0 0 0,0-1 0,-1 1-1,1 0 1,0 0 0,0 0-1,-1 0 1,1-1 0,0 1 0,0 0-1,-1-1 1,1 1 0,0 0-1,-1-1 1,1 1 0,-1-1 0,1 1-1,-1-1 1,1 0 0,0 1-1,-1-1 1,0 1 0,1-1 0,0-1-1,2-3 49,-1 1-1,0-1 1,0 0-1,3-9 1,-1-7-28,0 0 1,-1 0 0,-1 0 0,-1-1-1,-3-30 1,1 1-38,1 45-40,-1 0 1,1 0-1,-4-11 0,3 12-266,0 5 10,2 9-45,0-2 216,-1 0 0,1 0 0,-2 13-1,1 10-38,2-10 90,8 33 0,-8-45 91,0 0 0,1 0 0,0-1 0,0 1 0,1-1 0,0 0 0,5 8 0,-7-13 8,0 1 0,0-1 0,0 0 0,1 0 0,-1-1 0,0 1 0,1 0 0,-1-1 0,1 0 0,-1 1 0,1-1 0,0 0 0,-1 0 0,1-1 0,0 1 0,0 0 0,0-1 0,0 0 0,0 0 0,-1 1 0,1-2 0,0 1 0,0 0 0,0-1 0,0 1 0,0-1 0,4-2 0,4 0 41,-1-2 1,1 0-1,-1 0 1,-1-1-1,19-13 1,-8 3-64,-1-2-1,-1 0 1,0 0-1,18-28 1,54-88 109,-63 91-187,8-6-340,-34 46 298,5 20-192,5 35 4,1 7 287,25 76 0,-36-130 35,1-1-1,-1 0 0,1 1 1,0-1-1,0 0 0,1 0 1,-1 0-1,1 0 0,0-1 1,0 1-1,0-1 0,1 1 1,-1-1-1,6 3 0,-9-6 1,1 1 0,0-1 0,0 1 0,0-1 0,0 0 0,0 0 0,0 1 0,0-1 1,-1 0-1,1 0 0,0 0 0,0 0 0,0 0 0,0 0 0,0 0 0,0-1 0,0 1 0,0 0 0,0 0 0,0-1 0,1 0 0,1 0 10,0-1 1,0 0 0,-1 0-1,1 0 1,0 0-1,2-4 1,2-2-10,0 0 0,-1 0 0,7-13 1,-2-2 29,9-23 0,-14 30-77,1-1 0,0 1 0,12-18 0,-9 23-205,-10 11 218,0 0 1,1 0 0,-1 0-1,0 0 1,0 0 0,0 0-1,1 0 1,-1 0 0,0 0-1,0-1 1,0 1 0,1 0-1,-1 0 1,0 0 0,0 0-1,0 0 1,0 0 0,1 0 0,-1 0-1,0 0 1,0 0 0,0 1-1,1-1 1,-1 0 0,0 0-1,0 0 1,0 0 0,1 0-1,-1 0 1,0 0 0,0 1-1,1 0-35,0 1 0,0 0 0,0 0-1,0 0 1,-1 0 0,1 0 0,-1 0-1,1 3 1,1 3 100,7 47-388,-7-33 327,10 33 1,-9-41 66,17 46 86,-17-55-132,-1 1 1,1 0-1,0-1 0,1 0 0,-1 0 0,1 0 1,9 9-1,-11-12 15,-1-1-1,1 1 1,0-1 0,0 0-1,0 0 1,0 1-1,0-1 1,0 0 0,1-1-1,-1 1 1,0 0 0,0-1-1,1 1 1,-1-1 0,0 0-1,5 0 1,-4 0 12,0-1 0,0 1 1,1-1-1,-1 0 0,0 0 0,0 0 1,0-1-1,0 1 0,0-1 0,4-2 1,2-4 71,1-1 1,-1 1 0,0-1 0,13-19-1,-21 26-102,13-15 9,0-2 0,-2 1 0,16-33 0,-16 22-71,-8 18 29,1 0 0,-1 1 0,2 0 1,11-19-1,-16 29 14,-1-1-1,0 1 1,0 0-1,1-1 1,-1 1 0,0-1-1,1 1 1,-1 0 0,1-1-1,-1 1 1,1 0 0,-1-1-1,1 1 1,-1 0 0,0 0-1,1-1 1,-1 1 0,1 0-1,0 0 1,-1 0-1,1 0 1,-1 0 0,1 0-1,0 0 1,-1 0-2,1 0-1,-1 1 1,1-1 0,-1 0-1,1 1 1,-1-1-1,0 0 1,1 1 0,-1-1-1,0 1 1,1-1 0,-1 1-1,0-1 1,1 1 0,-1-1-1,0 1 1,0-1-1,1 2 1,0 5-53,1 0 0,-1 0 0,0 7 0,-1-11 54,1 22-46,-1-1 0,-6 40 0,-14 54 141,19-111-81,-28 126 216,-80 226 0,103-345-178,-36 85 212,38-89-135,-2-1-1,1 1 0,-1-1 1,-1-1-1,0 1 1,0-1-1,-12 10 1,16-16-76,0 1 1,1-2-1,-1 1 1,0 0-1,0-1 1,0 1 0,-1-1-1,1 0 1,-4 1-1,5-1-30,0-1-1,0 0 1,0 0-1,0 0 1,0 0-1,0 0 0,0-1 1,0 1-1,0-1 1,0 1-1,0-1 1,1 1-1,-1-1 1,0 0-1,0 0 0,1 0 1,-1 0-1,0 0 1,-1-2-1,-2-2 5,1 0 1,-1-1-1,1 1 0,1 0 1,-1-1-1,1 0 0,0 0 1,0 0-1,1 0 0,-1-1 0,-1-8 1,-1-7 52,1-1-1,-1-29 1,2 15-43,2 1 0,5-57 1,-2 81-9,0 0 0,0 0 0,1 0 0,1 0 0,0 0 0,1 1 0,0-1 0,0 1 0,1 0 0,1 1 0,14-18 0,-5 11-12,2 0 0,0 2 0,1 0 0,0 1 0,37-19 0,113-47-152,-166 79 139,49-22-118,61-25-754,-37 22-3328,-42 18-1869,-1 6 1818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5:20.84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 1081 3552,'0'0'131,"0"0"0,0 0 0,-1 0 0,1 0 1,0 0-1,-1 0 0,1 0 0,0 1 0,-1-1 0,1 0 0,0 0 1,0 0-1,-1 1 0,1-1 0,0 0 0,0 0 0,0 1 0,-1-1 1,1 0-1,0 1 0,0-1 0,0 0 0,0 0 0,0 1 0,0-1 1,-1 0-1,1 1 0,0-1 0,0 0 0,0 1 0,0-1 0,0 0 1,0 1-1,1-1-22,-1 1 0,1-1 0,-1 0 0,0 0 0,1 0 0,-1 0 0,1 0 0,-1 0 0,0 0 0,1 0 0,-1 0 0,1 0 0,-1 0 0,1 0 0,-1 0 0,0 0 0,1 0 0,-1-1 0,1 1 0,-1 0 0,0 0 0,1 0 0,-1-1 0,0 1 0,1 0 0,-1-1 0,7-4 276,-1-1-1,-1 0 0,1 0 1,-1 0-1,0-1 0,0 0 0,-1 0 1,0 0-1,4-9 0,0 0-13,66-135 1394,-62 129-1640,88-180 842,-86 169-811,-1-2 0,-2 1 0,-2-2 0,7-41 0,-3-73 27,-12 117-104,-1 0 1,-8-51-1,7 76-128,0 1-1,-1-1 1,0 1 0,0-1-1,-1 1 1,1 0 0,-2 0-1,1 0 1,-1 0 0,0 1-1,-10-13 1,13 19 27,1-1 1,-1 0-1,0 0 0,0 1 1,1-1-1,-1 0 0,0 1 1,0-1-1,0 1 1,1-1-1,-1 1 0,0-1 1,0 1-1,0 0 0,0-1 1,0 1-1,0 0 0,0 0 1,0 0-1,0 0 0,0 0 1,0 0-1,0 0 0,0 0 1,0 0-1,0 0 0,0 0 1,0 1-1,0-1 0,0 0 1,0 1-1,0-1 0,0 1 1,0-1-1,-1 2 0,-1 0-37,0 1 0,0 0 0,0 0-1,1 1 1,-1-1 0,-4 7-1,0 4 30,0-1 0,1 1-1,1 0 1,0 1-1,-6 26 1,3-10 20,-4 18 57,2 1 0,2 1 0,-2 84-1,10-104 42,1-1 0,1 1 0,2-1 0,2 0 0,0 0 0,2-1 0,17 42 0,-20-58-29,1-1-1,0 0 1,1-1-1,1 0 1,0 0-1,0 0 1,1-1-1,1 0 1,-1-1-1,2 0 1,-1-1-1,21 14 1,-21-17 18,1 0-1,-1-1 1,0 0 0,1 0 0,0-1 0,0 0-1,0-1 1,0 0 0,0-1 0,1 0-1,-1-1 1,0 0 0,0-1 0,1 0 0,17-5-1,-14 2-9,-1-1-1,0-1 0,0 0 0,0 0 1,16-12-1,62-48 97,-35 23-62,170-126 331,-180 134-208,-46 35-176,6-7 240,-15 10-315,-7 4 6,2 1-1,-1 1 1,1 0-1,0 0 1,1 2 0,0-1-1,1 1 1,0 1 0,-13 19-1,7-7 35,2 0 0,0 2 0,2-1 0,-13 36 0,12-21 28,2 0-1,-10 55 1,21-88 23,1 0-1,-1-1 1,1 1-1,2 11 1,-2-17-45,0-1 0,0 1 0,0-1 0,0 1 0,0 0 0,0-1 0,1 1 1,-1-1-1,0 1 0,0 0 0,1-1 0,-1 1 0,0-1 0,1 1 0,-1-1 1,0 1-1,1-1 0,-1 0 0,1 1 0,-1-1 0,1 1 0,-1-1 0,1 0 1,0 1-1,0-1 10,0 0 0,0-1 1,1 1-1,-1 0 0,0-1 0,0 1 1,0-1-1,0 0 0,0 1 1,0-1-1,-1 1 0,1-1 1,0 0-1,0 0 0,0 0 0,-1 0 1,1 1-1,0-1 0,0-2 1,19-25 160,-2-2 1,21-44 0,-22 41-123,-9 17-36,32-61-91,31-84 0,-69 153-11,-2 7 38,1 0 0,-1 0 0,0 0 0,1 0 0,-1 0 0,1 0 0,-1 0 0,1 0 1,-1 0-1,1 0 0,0 0 0,0-1 0,-1 11-469,-3 6 485,1-1 0,0 1 1,0 0-1,2-1 0,0 1 1,1 0-1,0 0 0,1-1 1,0 1-1,2-1 0,-1 1 1,2-1-1,0 0 0,1-1 1,8 16-1,-10-22 51,0 0-1,1 0 1,0-1 0,0 1 0,0-1 0,0 0-1,1-1 1,12 9 0,-15-12 0,0 0 0,1 0 1,-1 0-1,1-1 0,0 1 1,0-1-1,-1 0 0,1 0 0,0 0 1,0-1-1,0 0 0,0 1 1,0-1-1,0 0 0,0-1 0,0 1 1,0-1-1,0 0 0,4-1 1,1-2 43,1 0 1,-1 0 0,0-1 0,-1 0 0,1-1 0,-1 0-1,0 0 1,0-1 0,-1 0 0,10-11 0,3-7 33,32-53 0,-27 34-30,-15 25-61,16-23 1,-18 29-116,-2 3-399,-6 10 476,1 0 0,-1 1 0,1-1-1,-1 0 1,0 1 0,1-1 0,-1 0-1,0 1 1,0-1 0,1 0-1,-1 1 1,0-1 0,0 1 0,1-1-1,-1 0 1,0 1 0,0-1-1,0 1 1,0-1 0,0 1 0,0-1-1,0 1 1,0-1 0,0 1-1,0-1 1,0 0 0,0 2 0,2 16-58,-1 0 1,-2 35-1,0-8 119,0 4-105,2 56 64,0-84 187,1 0 0,10 40 0,-11-57-125,1 0 0,-1 0 0,1-1 0,0 1 0,-1-1 0,6 6 0,-7-8-55,0-1 1,1 1-1,-1-1 0,0 1 0,1-1 0,-1 1 0,1-1 0,-1 1 1,1-1-1,-1 0 0,1 1 0,-1-1 0,1 0 0,-1 1 0,1-1 0,-1 0 1,1 0-1,0 0 0,-1 1 0,1-1 0,0 0 0,-1 0 0,1 0 1,-1 0-1,1 0 0,0 0 0,-1 0 0,1 0 0,0 0 0,-1-1 0,1 1 1,-1 0-1,1 0 0,0 0 0,-1-1 0,1 1 0,-1 0 0,1-1 1,-1 1-1,1 0 0,-1-1 0,1 1 0,-1-1 0,1 1 0,-1-1 0,0 1 1,1-1-1,0 0 0,6-12 117,-1 0-1,0-1 1,8-27-1,-10 26-72,21-58 137,30-90-256,-54 161 74,8-19-482,-9 21 467,1-1 0,-1 1 1,0 0-1,0 0 0,0 0 0,0 0 0,0 0 1,0 0-1,0 0 0,0 0 0,0 0 1,0 0-1,0 0 0,0 0 0,0 0 1,0 0-1,0 0 0,0 0 0,0 0 1,1 0-1,-1 0 0,0 0 0,0-1 0,0 1 1,0 0-1,0 0 0,0 0 0,0 0 1,0 0-1,0 0 0,0 0 0,0 1 1,0-1-1,0 0 0,1 0 0,-1 0 0,0 0 1,0 0-1,0 0 0,0 0 0,0 0 1,0 0-1,0 0 0,0 0 0,0 0 1,0 0-1,0 0 0,0 0 0,0 0 0,0 0 1,0 0-1,0 0 0,0 0 0,1 0 1,-1 1-1,0-1 0,0 0 0,0 0 1,0 0-1,0 0 0,0 0 0,0 0 1,0 0-1,0 0 0,1 15-60,-4 73 61,-23 147 1,-37 83 82,53-273-60,10-43-18,-8 36 208,-1-1 1,-26 69-1,34-105-190,1 0 0,0 0 0,-1 0 0,1 0 0,-1 0 0,0-1 0,1 1 0,-1 0 0,0 0 0,1 0 0,-1 0 0,0-1 0,0 1 0,0 0 0,0-1-1,-1 2 1,1-2-6,0 0-1,0 0 0,1-1 0,-1 1 0,0 0 0,1 0 0,-1 0 0,0-1 0,0 1 0,1 0 0,-1 0 0,0-1 0,1 1 0,-1-1 0,1 1 0,-1-1 0,1 1 0,-1-1 0,1 1 0,-1-1 0,1 1 1,-1-1-1,1 0 0,-1 1 0,1-1 0,0 0 0,-1 1 0,1-2 0,-5-10 26,1 0 1,0 0-1,1 0 0,-3-23 1,4 25-60,2 0-1,0 1 1,0-1 0,0 0 0,1 1 0,1-1-1,-1 1 1,2-1 0,-1 1 0,1 0-1,8-15 1,1 1-68,1 0-1,1 1 0,19-23 1,-21 31 104,0 1 0,0 0 0,1 1 0,18-12 0,62-37-162,7-7 208,-75 48-36,-1-2 1,34-38-1,-44 43 30,-1-1 0,0 0 0,-1 0 1,14-32-1,-20 36-10,-1 0 0,0 0 0,-2-1 0,1 0 0,-2 1 0,2-28 0,-4 38-65,0-1 1,0 1 0,-1-1-1,0 1 1,1 0 0,-1-1 0,-1 1-1,1 0 1,-1 0 0,0 0 0,-2-5-1,3 8-7,0 0-1,0-1 1,0 1-1,0 0 1,0 0-1,-1 0 0,1 0 1,0 0-1,0 0 1,-1 1-1,1-1 1,-1 0-1,1 1 1,-1-1-1,1 1 0,-1-1 1,1 1-1,-1 0 1,1-1-1,-1 1 1,1 0-1,-1 0 1,0 0-1,1 0 1,-1 1-1,1-1 0,-1 0 1,1 1-1,-1-1 1,1 1-1,-1-1 1,1 1-1,-2 1 1,0-1 4,0 1 1,0-1 0,0 1 0,1 0 0,-1 0 0,1 0 0,-1 1 0,1-1 0,0 1 0,0-1 0,0 1 0,-2 3-1,1 0 8,-1 0-1,2 0 0,-1 0 0,1 1 0,-2 10 0,1-1 1,1 1 0,0 0 0,2 34 0,1-36 51,1 0-1,0 0 1,1 0 0,8 24 0,-8-32-40,0 1 1,0-1 0,1 0 0,0 0 0,0 0 0,1-1 0,0 1-1,0-1 1,0 0 0,10 7 0,-13-11 20,1 0-1,0 0 1,-1 0 0,1-1-1,0 1 1,-1-1 0,1 0-1,0 1 1,0-1 0,0-1-1,0 1 1,1 0 0,-1-1-1,0 1 1,0-1 0,0 0-1,0 0 1,0-1 0,1 1-1,-1 0 1,0-1 0,0 0-1,4-1 1,-2-1 36,0 0 1,-1 1-1,0-2 1,1 1-1,-1 0 1,0-1-1,-1 0 1,7-8-1,2-5 61,9-17 0,-16 27-98,97-152 96,-87 136-148,-12 18-22,-1 0-1,1 1 1,0-1 0,1 0-1,-1 1 1,1 0 0,0 0-1,0 0 1,0 0 0,1 1 0,9-7-1,-13 10 39,1 0 0,-1-1-1,1 1 1,0 0 0,-1 0-1,1 0 1,0 0 0,-1 0-1,1 1 1,-1-1 0,1 0-1,-1 1 1,1-1 0,-1 1-1,1 0 1,-1-1 0,1 1-1,-1 0 1,1 0 0,-1 0 0,0 0-1,0 0 1,0 0 0,1 0-1,0 2 1,4 3 22,0 1 0,9 15 0,22 41 99,-25-41-34,1 1-1,1-2 0,28 33 0,-37-48-9,1-1 0,0 0 0,0 0 0,0 0 0,0-1-1,1 1 1,0-2 0,0 1 0,0-1 0,0 0 0,0 0 0,1-1-1,-1 0 1,1-1 0,-1 1 0,13-1 0,-10-1 1,-1-1 0,1 0 1,-1-1-1,1 0 0,-1 0 0,0-1 0,0 0 1,0-1-1,0 0 0,0 0 0,-1-1 1,0 0-1,0 0 0,0-1 0,11-11 0,-2 1-136,-1-1-1,-1-1 0,0-1 0,-1 0 0,16-30 1,-23 36-1293,-1 0 1,-1 0-1,6-18 1,-1-19-5793,-1 8 2507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5:23.58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1 704 3552,'4'-6'8801,"2"-8"-6521,3-16-1543,76-215 2916,-77 225-3411,51-114 284,-57 129-552,1 1 0,0 0 0,0 0 0,6-6 0,-9 9 20,1 1-1,-1-1 1,1 0 0,0 1 0,-1-1-1,1 1 1,0-1 0,0 1 0,-1-1-1,1 1 1,0-1 0,0 1 0,0 0-1,0-1 1,-1 1 0,1 0 0,0 0-1,0-1 1,0 1 0,0 0 0,0 0-1,0 0 1,0 0 0,0 1 0,0-1-1,-1 0 1,1 0 0,0 0 0,0 1-1,0-1 1,1 1 0,3 3-9,-1 0-1,0 0 1,1 1 0,-2-1 0,1 1 0,0 0 0,-1 0 0,0 1-1,0-1 1,-1 0 0,4 11 0,-1 0 20,-2-1 1,1 0-1,1 22 1,-5-24 58,0 0-1,-1 0 1,-2 15 0,-2 27 497,7-37 303,0-21-787,0-1 0,0 0 1,0 1-1,0 0 0,0-1 1,1 1-1,-1 0 0,1 0 1,3-2-1,74-67 16,-38 35-79,2-3-34,-13 11-55,0 2 0,61-41-1,-91 67 71,1 0-1,0 0 1,0 0-1,0 0 1,0 1-1,-1-1 0,1 0 1,0 1-1,0-1 1,0 1-1,1 0 1,-1 0-1,0 0 0,0 0 1,0 0-1,0 0 1,0 0-1,0 1 1,0-1-1,0 1 1,0-1-1,0 1 0,0 0 1,0 0-1,-1 0 1,1 0-1,0 0 1,0 0-1,-1 0 0,1 0 1,-1 1-1,1-1 1,-1 1-1,0-1 1,1 1-1,0 2 1,3 4-17,0 0 0,-1 0 1,0 0-1,-1 1 0,1-1 1,2 16-1,3 14-12,-4-13 147,1 1-1,2-1 0,0 0 1,13 24-1,-21-48-89,1 1 0,0 0 0,0 0 0,0-1 0,0 1 0,0-1 0,0 1-1,1-1 1,-1 1 0,1-1 0,-1 0 0,1 0 0,-1 1 0,1-1 0,-1 0 0,1 0 0,0-1 0,0 1 0,0 0 0,-1-1 0,1 1 0,0-1-1,0 1 1,0-1 0,0 0 0,0 0 0,0 0 0,0 0 0,0 0 0,0 0 0,0 0 0,-1-1 0,1 1 0,0-1 0,0 1 0,0-1 0,0 0-1,-1 0 1,4-1 0,2-3 69,0 0-1,-1 0 1,11-11 0,-1 2 101,-4 1-169,0 0 0,0 0 0,-1-1-1,-1 0 1,0-1 0,-1 0 0,-1-1-1,0 0 1,-1 0 0,6-23 0,-9 28-20,-1-1 1,-1 0-1,0 0 0,-1 0 1,0-15-1,-1 25-9,0 0-1,0 0 1,-1 1-1,1-1 1,0 0-1,-1 1 1,1-1-1,-1 0 1,1 1-1,-1-1 1,0 1-1,0-1 1,0 1-1,-1-2 1,2 2 0,-1 1 0,1-1 0,-1 1 0,1 0 0,-1-1 0,0 1 0,1 0 0,-1-1 0,1 1 0,-1 0 0,0 0 0,1 0 0,-1-1 0,0 1 0,1 0 0,-1 0 0,0 0 0,1 0 0,-1 0 0,0 0 0,1 0 0,-1 0 0,0 1 0,1-1 0,-1 0 0,1 0 0,-1 0 0,0 1 0,1-1 0,-1 0 0,1 1 0,-1-1 0,1 0 0,-1 1 0,1-1 0,-1 1 0,1-1 0,-1 2 0,-8 7-94,2 1 0,0 0 0,0 0 0,0 0 0,1 1 0,1 0 0,0 1 0,-7 22 0,9-21 78,0-1-1,0 1 1,1-1 0,0 1-1,2 0 1,-1 0-1,3 22 1,-2-31 33,1 1 0,0-1 0,0 1-1,0-1 1,1 1 0,-1-1 0,1 0 0,0 0 0,0 1 0,1-1 0,-1-1 0,1 1 0,0 0 0,0-1 0,0 1 0,0-1 0,1 0 0,-1 0-1,1 0 1,0-1 0,0 1 0,0-1 0,0 0 0,0 0 0,6 2 0,0-2 51,1 0 1,-1 0-1,1-1 0,0-1 0,-1 1 1,1-2-1,0 1 0,-1-2 1,1 1-1,-1-1 0,0-1 0,1 0 1,14-7-1,-4 1 18,1-1 0,-2-2-1,1 0 1,-2-1 0,21-18 0,-26 19-62,-1-1 0,0-1 0,16-21 0,26-48-65,-36 54-144,-19 28 177,0 1 1,1-1-1,-1 0 0,0 1 1,1-1-1,-1 1 1,0-1-1,1 0 1,-1 1-1,1-1 1,-1 1-1,1-1 1,0 1-1,-1 0 1,1-1-1,-1 1 1,1-1-1,0 1 0,-1 0 1,1 0-1,0-1 1,-1 1-1,1 0 1,1 0-1,-2 0 7,1 0 1,0 1-1,-1-1 0,1 1 0,-1-1 0,0 1 0,1-1 1,-1 1-1,1 0 0,-1-1 0,0 1 0,1-1 0,-1 1 0,0 0 1,0-1-1,1 1 0,-1 0 0,0-1 0,0 2 0,1 8 5,0-1 0,0 14-1,-1-21-1,0 22-10,0 0 0,2 1 0,1-1 0,1 0 1,1 0-1,8 24 0,-11-44 109,-1 0 1,1 0-1,0 0 1,0 0-1,0 0 1,1 0 0,2 3-1,-5-7-73,1 0-1,-1 1 1,0-1-1,1 0 1,-1 0-1,0 1 0,1-1 1,-1 0-1,1 0 1,-1 0-1,0 1 1,1-1-1,-1 0 1,1 0-1,-1 0 1,1 0-1,-1 0 1,0 0-1,1 0 1,-1 0-1,1 0 0,-1 0 1,1 0-1,-1 0 1,1 0-1,0-1 1,0 1-7,0-1-1,0 0 1,0 0 0,0 0 0,0 0-1,0 0 1,0 0 0,0-1 0,0 1-1,0 0 1,0 0 0,0-3 0,9-17 20,-2 0 0,0-1 0,-2 0 1,6-32-1,0 4 23,-5 11-168,-5 26 31,0-1 1,7-16-1,-9 29 69,0 1 0,0-1 0,0 1 0,0-1 0,0 1 0,0-1 0,1 1-1,-1-1 1,0 1 0,0-1 0,1 1 0,-1-1 0,0 1 0,1-1 0,-1 1 0,0 0 0,1-1-1,-1 1 1,1 0 0,-1-1 0,1 1 0,-1 0 0,1-1 0,0 1 0,10 8-416,-6-3 283,10 6 139,0 1 0,0-2 1,1 0-1,0 0 0,1-2 0,28 11 1,-23-12 74,1 0 0,0-1 0,0-2 0,44 4 0,-53-7-40,0-1 0,1 0 0,-1-1 0,0-1 0,27-6 1,-36 6-8,0 0 1,0 0-1,0 0 1,0 0-1,0-1 1,0 0-1,-1 0 1,0 0-1,1-1 1,-1 1-1,0-1 1,-1 0-1,1 0 1,-1-1-1,0 1 1,0-1-1,0 1 1,4-10-1,0-4 43,-1 0 0,0 0 0,5-28 0,-10 39-91,0-1-1,0 1 1,-1 0-1,0-1 0,0 1 1,-1-1-1,0 1 1,0 0-1,0-1 1,-1 1-1,-6-14 1,8 21 18,0-1 0,-1 0 0,1 0 0,0 1 0,-1-1 0,1 0 0,-1 1 0,1-1 0,-1 1 0,1-1 0,-1 0 0,0 1 0,1-1 1,-1 1-1,0 0 0,1-1 0,-1 1 0,0 0 0,0-1 0,1 1 0,-1 0 0,0 0 0,0-1 0,1 1 0,-1 0 0,0 0 0,0 0 0,0 0 1,1 0-1,-1 0 0,0 0 0,0 0 0,1 1 0,-1-1 0,0 0 0,0 0 0,0 1 0,1-1 0,-1 0 0,0 1 0,1-1 0,-1 1 0,0-1 1,1 1-1,-1 0 0,-3 2-44,0 0 1,0 1-1,1-1 1,0 1 0,-4 5-1,-5 11-40,0 0-1,2 0 0,1 2 0,-12 34 1,12-30 89,4-11-2,0 1 1,1 0-1,-4 31 0,8-39-8,-1 1-1,1 0 1,1 0-1,0-1 1,0 1-1,0 0 1,1-1-1,1 1 1,3 8-1,-5-13 37,1 0 0,0 0 0,1 0 0,-1 0 0,1-1 0,-1 1 0,1-1-1,0 0 1,1 1 0,-1-1 0,0-1 0,1 1 0,0 0 0,-1-1 0,1 0 0,0 0 0,0 0 0,1 0-1,-1-1 1,0 1 0,0-1 0,1 0 0,-1-1 0,1 1 0,-1-1 0,0 0 0,6 0 0,-2-1 28,0 1 0,0-2 0,0 1 0,-1-1 0,1 0 0,0-1 0,-1 0 0,0 0 0,0-1 0,0 0 0,0 0 0,0 0 0,-1-1 0,10-8 0,45-55-119,19-18-206,-79 84 267,1 1-1,0-1 0,0 1 0,0-1 1,0 1-1,0 0 0,0 0 1,1 0-1,-1 0 0,0 0 0,1 0 1,-1 1-1,4-1 0,-4 1-16,0 0 0,-1 0 0,1 0 0,0 1 0,-1-1 0,1 0 0,0 1 0,-1-1 0,1 1 0,-1 0 0,1 0 0,-1-1 0,1 1 0,-1 0 0,1 0 1,-1 1-1,0-1 0,0 0 0,1 0 0,0 2 0,7 10-25,0 0 1,-1 0-1,8 16 1,-12-19 58,1 0 1,0-1-1,0 0 0,1 0 1,0-1-1,1 1 0,0-1 1,1-1-1,12 12 1,-7-12 83,-1 0 0,1 0 1,1-1-1,-1-1 1,1 0-1,0-1 1,15 2-1,-5-2 14,1 0-1,0-2 0,32-2 1,-38-1-39,0-1 0,-1-2 0,1 1 0,26-11 0,1-5-2512,-21 9 941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5:37.24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381 669 1568,'0'0'82,"-2"-28"7083,2 27-7072,-1-1 0,1 1 0,-1-1 0,0 1 0,1 0 0,-1-1 0,0 1 0,0 0 1,0-1-1,0 1 0,0 0 0,0 0 0,0 0 0,0 0 0,0 0 0,-1 0 0,-1-1 0,-4-1-22,0 0 0,0 1-1,0 0 1,-1 0 0,1 1-1,-1 0 1,1 0 0,-1 0-1,0 1 1,1 1 0,-1-1-1,1 1 1,-1 0-1,1 1 1,-13 4 0,3-1-24,0 1 0,1 2 0,0-1 0,0 2 1,-26 18-1,34-21 68,-1 0 1,1 1 0,1 0 0,-1 0-1,1 1 1,1 0 0,-1 1-1,1-1 1,1 1 0,-1 0 0,2 0-1,-1 1 1,1 0 0,1 0 0,0 0-1,0 0 1,1 0 0,0 0 0,-1 18-1,3-24-37,1 0 0,-1 0 0,0-1-1,1 1 1,0 0 0,0 0 0,0-1 0,1 1-1,-1-1 1,1 1 0,0-1 0,0 0 0,3 5-1,-4-6-12,1-1 0,-1 1 1,1 0-1,0-1 0,0 0 0,-1 1 0,1-1 0,0 0 0,0 0 0,0 0 0,0 0 0,0 0 0,0 0 0,1-1 0,-1 1 0,0-1 0,0 1 0,0-1 1,1 0-1,-1 0 0,0 0 0,0 0 0,4-1 0,2-1 75,-1 0 0,1-1 0,-1 1 0,1-2 1,-1 1-1,0-1 0,11-8 0,44-40 280,-43 35-265,73-71 163,-78 73-285,-1-2 1,-1 0-1,-1 0 1,12-24-1,-9 10 55,-1-1 0,17-66 0,4-71 21,-29 141-113,-1-1 0,-1 0 0,-1-54 0,-3 66-33,0-2-5,-4-25-1,4 39-26,0 1 0,0-1-1,0 1 1,-1 0-1,1 0 1,-1 0 0,0 0-1,-1 0 1,1 0 0,0 0-1,-5-4 1,6 7 30,0 0 1,0 0-1,1 0 0,-1 1 1,0-1-1,0 0 1,0 1-1,0-1 0,-1 1 1,1-1-1,0 1 1,0-1-1,0 1 0,0 0 1,0-1-1,-1 1 0,1 0 1,0 0-1,0 0 1,0 0-1,-3 0 0,2 1 4,0 0 0,0-1 0,0 1 0,1 0 0,-1 0 0,0 0 0,0 0 0,1 1 0,-1-1 0,1 0 0,-3 4 0,-2 1-34,1 1 0,1 0-1,-1 1 1,1-1 0,-4 10-1,-5 24 178,0 0-1,3 1 1,-8 66-1,15-89-78,-3 23 52,-1 65 1,7-88-22,1 0 0,1 0 0,1-1 0,0 1 0,10 31 0,-8-37 118,-1-2-1,2 1 1,-1 0 0,2-1 0,-1 0 0,13 15 0,-17-24-117,0 0 0,0 1 0,0-1 0,1 0 0,-1 0 0,1 0 0,-1 0 0,1 0 0,0-1 0,-1 1 0,1-1 0,0 0 0,0 1 0,0-1 0,0-1 0,0 1 0,1 0 0,-1-1 0,0 0 0,0 1 0,0-1 0,0-1 0,1 1 0,-1 0 0,0-1 0,0 1 0,0-1 0,0 0 0,0 0 0,5-3 0,-1 0 14,1 0 0,-2-1 0,1 0-1,0 0 1,-1 0 0,0-1 0,9-11 0,0-3-47,15-26-1,-13 18-95,-8 18-134,-9 10 191,0-1 1,1 1-1,-1 0 1,0 0-1,0 0 1,0 0-1,0 0 1,1 0-1,-1 0 1,0 0-1,0 0 1,0 0-1,1 0 1,-1 0-1,0 0 1,0 0-1,0 0 0,1 0 1,-1 0-1,0 0 1,0 0-1,0 0 1,1 0-1,-1 0 1,0 0-1,0 0 1,0 0-1,1 0 1,-1 0-1,0 1 1,0-1-1,1 1-17,0 1-1,-1-1 0,1 1 1,0-1-1,-1 1 0,0-1 1,1 1-1,-1-1 0,0 1 0,0 0 1,0-1-1,0 4 0,0 14-111,0 3-10,3 32 1,-3-48 149,1-1 1,0 1 0,1-1-1,-1 1 1,1-1 0,0 0-1,0 1 1,1-1-1,-1 0 1,1-1 0,4 6-1,-2-5 80,-1 1 0,1-1 0,1-1-1,-1 1 1,1-1 0,0 0-1,10 6 1,-12-9-7,-1 1 0,1-1 0,0 0 0,0 0 0,0 0 0,0 0 0,0-1 0,0 0 0,-1 0 0,1 0 1,0 0-1,0 0 0,0-1 0,7-1 0,12-6 159,-1 0 0,0-1 1,0-1-1,-1-1 0,33-23 1,-39 24-228,-1-1 1,-1-1 0,0 0-1,0-1 1,-1-1 0,-1 1 0,0-2-1,10-18 1,41-92-49,-44 96-271,-18 29 306,0 0 1,0 0 0,0 0-1,0 0 1,0 0 0,1 0-1,-1 0 1,0 0 0,0 0-1,0 0 1,0 0 0,0 0-1,0 0 1,0 0 0,0 0-1,0 0 1,0 0 0,0 0-1,1 0 1,-1 0 0,0 0-1,0 0 1,0 0 0,0 0-1,0 0 1,0 0 0,0 0-1,0 0 1,0 0 0,0 0-1,1 0 1,-1 0-1,0 0 1,0 0 0,0 0-1,0 0 1,0 0 0,0 0-1,0 0 1,0 0 0,0 0-1,0 0 1,0 0 0,0 0-1,0 0 1,0 0 0,1 1-1,-1-1 1,0 0 0,0 0-1,3 8-156,0 11 57,0 8 114,-1 1 1,-2 0-1,0 0 0,-2-1 0,-1 1 0,-1-1 0,-1 0 0,-17 49 0,16-57-25,-3 8 196,8-26-152,1 1 0,-1-1 0,0 0 1,1 0-1,-1 0 0,0 0 0,0 0 0,0 0 0,0 0 0,0-1 0,0 1 0,0 0 0,0 0 0,0-1 0,0 1 0,0 0 1,-2 0-1,2-1-21,-1 0 1,1 0 0,0 0-1,0 0 1,0 0 0,0-1-1,0 1 1,-1 0 0,1 0-1,0-1 1,0 1 0,0-1 0,0 1-1,0-1 1,0 0 0,0 1-1,0-1 1,0 0 0,1 1-1,-1-1 1,0 0 0,-1-1-1,-14-20 101,15 19-38,-17-29 201,18 30-279,-1 0 0,0 1 0,1-1 0,-1 0 1,1 0-1,-1 0 0,1 0 0,0 0 0,0 0 1,0 1-1,0-1 0,0 0 0,1 0 0,-1 0 0,1-2 1,-1 3-16,1 1 0,0-1 1,-1 0-1,1 0 1,0 1-1,-1-1 0,1 0 1,0 1-1,0-1 1,0 1-1,0-1 0,-1 1 1,1 0-1,0-1 0,0 1 1,0 0-1,0-1 1,0 1-1,0 0 0,0 0 1,0 0-1,2 0 1,22 1-18,-24-1 47,63 12 95,25 2-118,-80-13 55,0-1-1,0 0 0,0-1 1,0 0-1,0 0 1,0 0-1,15-6 0,-6-1 56,23-12-1,5-3 20,30-17 157,-24 11-451,-47 27 169,39-21-108,2 1 1,85-26-1,-130 47 132,2 0 2,6 3 46,-7-1-68,1 8-273,-2-4 272,0 0 0,0 0 0,0 1 1,-1-1-1,0 0 0,-1 8 0,1-11 8,-1 0 1,1 0-1,-1 0 1,0 0-1,0 0 0,0 0 1,0 0-1,0 0 1,0 0-1,0-1 0,-1 1 1,1 0-1,0-1 1,-1 1-1,0-1 0,1 1 1,-1-1-1,0 0 1,-3 2-1,-11 5 85,0-1-1,-1-1 1,0-1 0,-33 7-1,29-8-90,-1 2 1,1 0-1,-25 12 0,42-16 14,0 0 0,0 1-1,0 0 1,0-1-1,1 2 1,-1-1 0,-4 7-1,7-10-1,1 1 0,-1 0 0,0 0 0,1 0 0,-1 0 0,1 0 0,0 0-1,-1 0 1,1 0 0,0 0 0,-1 0 0,1 0 0,0 0 0,0 0 0,0 0 0,0 0-1,0 2 1,1-2 5,-1-1 0,1 1-1,-1 0 1,1 0-1,-1 0 1,1 0-1,0 0 1,-1-1 0,1 1-1,0 0 1,0 0-1,0-1 1,-1 1 0,1-1-1,0 1 1,0-1-1,0 1 1,0-1 0,0 1-1,0-1 1,2 0-1,2 2 44,0-2 0,1 1 0,-1-1 0,0 1 0,1-2-1,-1 1 1,0 0 0,1-1 0,-1 0 0,0 0 0,0-1-1,7-2 1,-1-1 39,0 1 0,-1-2-1,1 1 1,15-13 0,-18 11-66,0-1 1,-1-1-1,0 1 1,0-1 0,-1-1-1,0 1 1,5-13-1,3-2-162,-14 24 131,0 0-1,0 0 1,0 0-1,0 0 1,0 0 0,0-1-1,0 1 1,0 0-1,0 0 1,0 0-1,0 0 1,0 0-1,0 0 1,1 0-1,-1 0 1,0 0-1,0 0 1,0 0 0,0 0-1,0 0 1,0 0-1,0 0 1,0 0-1,1-1 1,-1 1-1,0 0 1,0 0-1,0 0 1,0 0 0,0 0-1,0 0 1,0 0-1,0 1 1,1-1-1,-1 0 1,0 0-1,0 0 1,0 0-1,0 0 1,0 0 0,0 0-1,0 0 1,0 0-1,0 0 1,1 0-1,-1 0 1,0 0-1,0 0 1,0 0-1,0 0 1,0 1-1,0-1 1,0 0 0,0 0-1,0 0 1,0 0-1,0 0 1,0 0-1,0 0 1,0 0-1,0 1 1,0-1-1,0 0 1,0 0 0,4 10-133,-3-4 18,16 22 26,36 48 0,-46-66 156,1-1 0,0 1 1,1-1-1,13 11 1,-19-18-26,0 0 1,0 0 0,0 0 0,0 0 0,0-1 0,1 1-1,-1-1 1,1 0 0,-1 0 0,1 0 0,-1-1 0,1 1-1,-1-1 1,1 0 0,0 0 0,-1 0 0,1 0 0,0-1-1,5-1 1,-2 0 27,1-1 0,-1 0 0,0 0 0,0-1 0,0 1 0,0-2 0,9-7 0,3-4 35,18-20 1,10-10-42,57-49-116,-102 94 34,-1-1-1,0 1 1,1 0 0,-1 0-1,1 0 1,-1 0 0,1 0-1,-1 0 1,1 1 0,0-1-1,0 0 1,-1 1 0,1-1-1,0 1 1,0 0 0,-1 0-1,1-1 1,0 1 0,0 0 0,0 1-1,3-1 1,-4 1 11,1 0 0,-1 0 1,1 0-1,-1 0 0,1 0 1,-1 1-1,0-1 0,0 0 0,1 1 1,-1-1-1,0 1 0,0-1 1,0 1-1,-1 0 0,1-1 1,0 1-1,0 0 0,-1-1 0,1 1 1,-1 0-1,1 3 0,0 7-2,0 1 0,0-1 0,-1 1-1,0-1 1,-1 1 0,-4 18 0,1-3 1,-18 150-30,-10 73 324,-16-2 223,41-223 263,6-24-378,3-7-88,1-3-203,95-289 181,-74 227-355,2 2-1,4 0 0,73-122 1,-74 143 2,23-36 72,-49 80-31,0-1 0,0 1 0,0-1 1,0 1-1,0 0 0,1 1 0,6-5 1,-9 6 15,1 0 0,-1 1 0,0-1 0,0 1 0,1-1 0,-1 1 0,0-1 0,0 1 0,1 0 0,-1 0 0,0 0 1,1 0-1,-1 0 0,0 0 0,1 0 0,-1 0 0,0 0 0,1 1 0,-1-1 0,0 0 0,1 1 0,-1-1 0,0 1 0,0 0 1,0-1-1,0 1 0,1 0 0,0 1 0,2 2-25,0 0 1,-1 1-1,1-1 0,-1 1 1,0 0-1,-1 0 1,1 0-1,-1 0 0,0 0 1,0 1-1,2 9 0,-2-3 50,-1-1-1,1 1 1,-2 0-1,-1 19 1,1-28 24,0 0 0,-1-1 0,1 1 0,-1-1 0,1 1 0,-1 0 0,0-1 0,0 1 0,0-1 0,0 0 0,-1 1 0,1-1 0,-1 0 0,1 0 0,-1 0 0,0 0 0,0 0 0,0 0 0,0 0 0,0-1 0,-4 3 0,2-2 15,1-1 1,-2 1-1,1-1 1,0 0-1,0 0 0,0 0 1,-1-1-1,1 0 1,0 1-1,0-1 1,-1-1-1,1 1 0,-8-2 1,9 1-69,0 1 1,0-1-1,0 0 0,0 0 1,-1 0-1,1 0 0,0-1 1,1 1-1,-1-1 0,0 1 1,-5-5-1,8 5 28,0 1 0,0-1 0,0 0 0,0 1 0,1-1 0,-1 1 0,0-1 0,0 1 0,0-1-1,0 1 1,1-1 0,-1 1 0,0-1 0,0 1 0,1-1 0,-1 1 0,0-1 0,1 1 0,-1-1 0,1 1 0,-1 0 0,1-1 0,-1 1 0,1 0 0,-1-1 0,1 1 0,0-1 0,18-9 21,-7 6-159,-1 0 0,1 1 0,-1 0 0,16-1 0,-23 4 118,-1-1-1,1 1 1,-1 0-1,0 0 0,1 1 1,-1-1-1,1 1 1,-1-1-1,0 1 1,1 0-1,-1 1 0,0-1 1,0 0-1,0 1 1,0 0-1,0-1 1,0 1-1,0 1 0,0-1 1,2 3-1,-1 1 12,0 0-1,0 0 1,0 0-1,-1 1 1,0 0 0,0 0-1,0 0 1,2 11-1,7 65-97,-11-75 95,5 86-116,-11 173 1,-8-159 238,10-93 32,-1 1-1,0-1 0,-1-1 1,-13 26-1,18-39-135,0-1 0,0 1 0,0-1 0,-1 1 0,1-1 0,0 1 0,0-1 1,-1 1-1,1-1 0,0 1 0,-1-1 0,1 0 0,-1 1 0,1-1 0,0 0 0,-1 1 0,1-1 0,-1 0 1,1 0-1,-1 1 0,1-1 0,-1 0 0,1 0 0,-1 0 0,1 0 0,-1 1 0,1-1 0,-1 0 0,1 0 1,-1 0-1,1 0 0,-1 0 0,0-1 0,1 1 0,-1 0 0,1 0 0,-1 0 0,1 0 0,-1-1 0,1 1 0,-1 0 1,0-1 11,-1 0 1,1 0 0,0 0 0,0-1 0,0 1-1,0 0 1,0 0 0,0-1 0,1 1 0,-1 0 0,0-1-1,1 1 1,-1-1 0,0-1 0,0-1-9,0-1-1,1 0 1,-1 1 0,1-1-1,0 0 1,1-7 0,0 2 2,3-24-33,1 1 1,11-40 0,-5 24-2,42-159 48,-42 170 32,2 0 0,34-67 0,-38 87-119,2 1 0,-1 0 0,2 0 0,0 1 0,24-24 0,-21 25-18,29-25-109,-39 36 140,0 0 0,0 0 0,1 1-1,-1 0 1,1 0 0,10-4 0,-14 7 22,0-1 0,0 1-1,0-1 1,0 1 0,0 0-1,0-1 1,0 1 0,0 0-1,0 1 1,0-1 0,0 0-1,0 0 1,0 1 0,0-1-1,-1 1 1,1 0 0,0-1-1,0 1 1,0 0 0,-1 0-1,1 0 1,0 0 0,-1 0-1,1 1 1,-1-1 0,1 1-1,-1-1 1,0 0 0,0 1 0,0 0-1,1-1 1,-1 1 0,-1 0-1,1 0 1,0-1 0,0 4-1,0-1 10,0 1 0,-1 0 0,0-1 0,0 1 0,0-1 0,-1 1 0,0-1 0,0 1 0,0-1 0,-3 7 0,-1 3 16,-1-1 0,-8 15 0,-3 2 80,-21 28 1,31-49-28,0-1 0,0 0 0,0 0-1,-1 0 1,0-1 0,-1-1 0,-14 10 0,21-15-41,0 0-1,1 0 0,-1 0 0,0-1 1,0 1-1,0-1 0,0 1 1,0-1-1,0 0 0,0 0 1,0 0-1,0 0 0,0 0 1,0 0-1,0 0 0,0-1 1,0 1-1,0-1 0,0 1 1,1-1-1,-1 0 0,0 0 1,0 0-1,0 0 0,1 0 1,-1 0-1,1 0 0,-3-3 0,3 3-15,0 0 0,0 0-1,0-1 1,0 1 0,1 0-1,-1-1 1,0 1-1,1 0 1,-1-1 0,1 1-1,-1-1 1,1 1-1,0-1 1,-1 1 0,1-1-1,0 1 1,0-1 0,0 1-1,0-1 1,1 1-1,-1-1 1,0 1 0,1-1-1,-1 1 1,1-1-1,-1 1 1,1 0 0,0-1-1,-1 1 1,1 0-1,0-1 1,0 1 0,0 0-1,0 0 1,0 0 0,2-2-1,5-2-13,-1 0 0,1 1-1,0 0 1,0 0 0,0 1-1,0 0 1,0 0 0,1 1-1,9-1 1,6-3 18,149-33-50,41-11 245,-202 46-173,-1 0 1,1-1 0,20-12-1,-28 15-12,0-1 1,0 0-1,0 0 1,-1 0-1,1 0 0,-1-1 1,0 0-1,0 1 0,0-1 1,0 0-1,-1 0 0,1 0 1,1-6-1,-3 7-15,-1 0 1,0 0-1,1-1 0,-1 1 0,0 0 0,0 0 0,-1-1 1,1 1-1,-1 0 0,1 0 0,-1 0 0,0-1 1,-1 1-1,1 0 0,0 0 0,-1 0 0,-2-3 1,3 4-15,0 1 0,0-1 0,0 1 0,0-1 0,0 1 0,-1-1 0,1 1 0,-1 0 0,1-1 0,-1 1 0,1 0 0,-1 0 0,1 0 0,-1 1 0,0-1 0,0 0 0,0 0 0,1 1 0,-1-1 0,0 1 0,0 0 0,0 0 0,0-1 0,0 1 0,0 0 0,0 1 0,0-1 0,1 0 0,-1 0 0,0 1 0,0-1 0,-2 2 0,-3 2-17,0 0 0,0 0 0,1 1 1,0 0-1,0 0 0,0 1 0,0-1 1,1 1-1,0 1 0,0-1 0,1 1 1,0-1-1,0 1 0,0 0 0,1 1 1,-4 10-1,7-14 41,-1 0 0,1-1-1,0 1 1,0 0 0,0 0 0,0 0 0,1 0 0,0 0 0,-1 0 0,1-1-1,1 1 1,-1 0 0,0-1 0,1 1 0,0-1 0,0 1 0,0-1-1,0 0 1,1 0 0,2 3 0,1 1 25,1 0 1,0-1-1,1 0 1,-1 0-1,1-1 1,0 0-1,11 5 1,-14-8-8,-1-1 1,0 0 0,1 0 0,-1 0 0,1 0 0,0-1-1,-1 1 1,1-1 0,-1 0 0,1-1 0,-1 1 0,8-3 0,9-2 81,29-11 0,-29 9-97,87-28 14,69-25 126,-137 44-144,-1-1 0,53-34 0,-59 30 40,0-1-1,43-39 0,-39 22 5,-57 69-389,-25 21 215,17-22 87,-12 14 23,23-26 9,0 1 0,2 0 0,0 1 0,-18 30 0,30-42 16,0-1 0,1 0-1,-1 1 1,1 0 0,1-1 0,-1 1 0,1 0 0,0 9-1,1-12 7,0-1-1,0 1 0,0-1 0,0 0 0,1 1 0,0-1 0,0 0 0,0 0 0,0 1 0,0-1 1,0 0-1,1 0 0,0 0 0,-1 0 0,1-1 0,0 1 0,0 0 0,1-1 0,3 4 1,-5-5-1,1 0 0,-1 0 1,0 0-1,1 0 0,-1 0 1,1 0-1,0-1 0,-1 1 1,1-1-1,-1 1 0,1-1 1,0 0-1,0 1 0,-1-1 1,1 0-1,0 0 0,-1 0 1,1 0-1,3-1 0,-2 0 12,0 0-1,-1 0 0,1-1 1,0 1-1,0-1 0,-1 1 1,1-1-1,-1 0 0,0 0 1,3-3-1,4-5 30,-1 0 1,0-1-1,12-22 0,-18 30-72,13-25 6,-1 0 0,-2 0 0,0-2 0,-2 0 0,-1 0 0,-2 0 0,5-44 0,-11 67-25,-1 5 12,0 1 0,1-1-1,-1 1 1,0-1 0,0 0-1,0 1 1,-1-1-1,1 1 1,-1-3 0,-4 12-237,0 12 207,2-1 0,-1 1 0,2 0 0,1 1 0,1 21 0,1-33 71,-1-1 1,2 1-1,-1-1 1,1 1-1,0-1 1,1 0-1,0 1 0,0-1 1,1-1-1,0 1 1,1 0-1,-1-1 1,1 0-1,9 10 0,-12-16 0,0 1 0,-1-1 0,1 0-1,0 0 1,0 0 0,0 0 0,0 0-1,0 0 1,0 0 0,0-1 0,0 1-1,0-1 1,1 1 0,-1-1 0,0 0-1,0 0 1,0 0 0,0 0 0,1 0-1,-1-1 1,0 1 0,0 0 0,4-2-1,4-2 80,1-1 0,-1 1 0,14-10 0,-10 6-99,28-17 57,-1-1 0,-2-2-1,47-43 1,-66 54-144,1 1-1,24-14 1,-44 29 69,-1 0 0,1 1 0,0-1 0,0 1 0,0-1 0,0 1 0,0-1 0,0 1 0,0-1 0,0 1 0,0 0 0,0 0 0,0-1 0,0 1 0,0 0 0,0 0 0,0 0 0,0 0 0,0 0 0,0 1 0,0-1 0,0 0 0,0 0 0,0 1 0,0-1 0,0 0 0,0 1 0,0-1 0,0 1 0,-1-1 0,1 1 0,0 0 0,0-1 0,0 1 0,1 1 0,0 3 21,1-1 0,-1 0 0,0 1 0,0 0 0,0-1 0,1 7 0,3 5-24,-1-5 2,0-1 0,0-1 0,1 1 0,0-1 0,13 14 0,-1-5 73,28 23 1,-42-37-22,0-1 0,1 1 1,0-1-1,0-1 0,0 1 0,0-1 1,0 1-1,0-2 0,1 1 0,-1 0 1,0-1-1,1 0 0,0 0 0,-1-1 1,1 0-1,-1 0 0,10-1 0,-6 0-5,-1-1-1,0-1 0,0 1 1,-1-1-1,1-1 0,0 1 1,-1-1-1,0-1 0,0 1 1,0-1-1,8-8 0,12-12 2,-2-1 0,0-1 0,-2-1 0,29-45 0,-37 48 7,-2 4-182,19-25-1,-32 45 136,0 1-1,1 0 0,-1 0 1,0-1-1,0 1 0,0 0 1,0 0-1,0 0 0,0-1 1,1 1-1,-1 0 0,0 0 1,0 0-1,0 0 0,1-1 1,-1 1-1,0 0 0,0 0 1,0 0-1,1 0 0,-1 0 1,0 0-1,0 0 0,1 0 1,-1-1-1,0 1 0,0 0 1,1 0-1,-1 0 0,0 0 1,0 0-1,1 0 0,-1 1 1,0-1-1,0 0 0,1 0 1,-1 0-1,1 0 1,1 11-74,-4 21 94,-2-8-35,-2 1 0,0-1 0,-18 41 1,-42 64 92,55-111 24,-15 20 1,22-33-40,1 0 0,-1-1-1,-1 0 1,1 0 0,-1 0 0,1 0 0,-1-1 0,-8 5 0,10-7-38,0-1 1,1 1 0,-1-1-1,0 1 1,1-1 0,-1 0-1,0 0 1,1 0-1,-1-1 1,1 1 0,-1 0-1,0-1 1,1 0 0,-1 0-1,1 0 1,-1 0 0,1 0-1,0 0 1,-1 0-1,1-1 1,0 1 0,-3-4-1,1 2 6,0 0 0,0 0 0,1-1 0,-1 0 0,1 0 0,0 0 0,0 0 0,0 0-1,1 0 1,0-1 0,-3-6 0,5 11-22,0 0 0,-1-1 0,1 1 0,0-1 0,0 1 0,0-1 0,0 1-1,0-1 1,0 1 0,0-1 0,0 1 0,0-1 0,0 1 0,0-1 0,0 1 0,0-1 0,0 1 0,1-1 0,-1 1 0,0-1 0,0 1-1,0 0 1,1-1 0,-1 1 0,0-1 0,1 1 0,-1 0 0,0-1 0,1 1 0,-1 0 0,0-1 0,1 1 0,-1 0 0,1 0-1,-1-1 1,1 1 0,-1 0 0,0 0 0,1 0 0,0-1 0,23 0-9,-17 1 5,80 6-43,-7 0 121,-60-6-72,136 2 213,-117-3-330,0-2 0,39-8 0,-70 9-339,0 0 1,1-1-1,-1 0 1,0 0-1,14-8 1,2-5-4154,-7 3 1556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5:37.83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81 81 11296,'-10'-76'5120,"-4"71"-4449,0 5 1409,10 5-1280,-11-1-416,6 5-256,0 3-128,4 0 0,10 0-96,4 6 64,10-6-1024,9 6 576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5:38.77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42 4 11552,'-14'-3'5215,"11"19"-4511,-3-4 1792,6 5-1504,-5 4 384,5 0-832,-9 0 0,9 6-288,-5-12-160,10-2-64,-5-8 32,0-2-32,4-18-2688,12 1 1440,-8-32-5919,6 4 3967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5:54.52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25 1056 1568,'-12'8'1669,"9"-4"363,1 2-652,2-5-1306,0-1 0,0 0 0,0 0 0,0 0 0,0 1 0,0-1 0,-7 9 8209,12-19-7397,12-23-214,5-6-619,5-3 234,9-12 39,-33 50-305,1-1 0,0 1-1,1-1 1,-1 1 0,1 1-1,-1-1 1,12-6-1,-15 10 1,0-1 0,0 1 0,1-1 0,-1 1 0,0-1 0,0 1 0,1 0 0,-1 0 0,1-1 0,-1 1 0,0 0 0,1 0 0,-1 0 0,0 1-1,1-1 1,-1 0 0,0 0 0,1 1 0,-1-1 0,2 2 0,-1-1 14,0 0 0,0 1 0,0 0 0,0-1-1,0 1 1,0 0 0,0 0 0,-1 0 0,1 0 0,1 3 0,2 3 99,-1 1 0,0 0 0,-1 0 0,5 17 0,15 108 916,-17-38-612,-5-78-218,-2 30 0,0-32-105,1 0-1,2 21 1,-1-34-99,-1-1 0,1 1 0,-1-1 0,1 1 0,0-1 0,0 0 0,0 1 0,1-1 0,-1 0 0,0 0 0,1 0 0,0 0 0,-1 0 0,1 0 0,0 0 0,0 0 0,0-1 0,0 1 0,0-1 0,0 0 0,1 1 0,-1-1 0,0 0 0,1 0 0,-1 0 0,1-1 0,-1 1 0,1-1 0,-1 1 0,1-1 0,3 0 0,0 0 32,0 0 0,0 0 0,0-1 0,0 1 0,0-1 0,0-1 0,0 1 0,-1-1 0,1 0 0,0 0 0,-1-1 0,10-6 0,-4 2-40,-1-1 1,0 0 0,-1-1-1,1 0 1,-2 0 0,1-1 0,-1 0-1,-1-1 1,0 0 0,0 0-1,-1 0 1,-1-1 0,0 0-1,0 0 1,-1 0 0,-1-1 0,0 1-1,2-23 1,1-251-105,-6 286 85,0-1 1,0 0-1,1 1 1,-1-1-1,0 0 1,1 1-1,-1-1 0,1 0 1,-1 1-1,1-1 1,-1 1-1,1-1 1,-1 1-1,1-1 1,-1 1-1,1 0 0,-1-1 1,1 1-1,0-1 1,-1 1-1,1 0 1,0 0-1,0-1 0,-1 1 1,1 0-1,0 0 1,-1 0-1,1 0 1,0 0-1,0 0 1,-1 0-1,1 0 0,0 0 1,0 0-1,5 1-28,-1-1-1,1 1 1,10 2-1,27 9 74,46 11 15,-76-21-5,0 0 1,0 0-1,0-2 0,23 0 0,-31-1-21,-1 0 0,0 0 1,0-1-1,0 1 0,0-1 0,0 0 0,0 0 0,0 0 1,-1 0-1,1-1 0,-1 1 0,1-1 0,-1 0 1,0 0-1,5-7 0,3-1 43,-6 3 31,1 1 0,-1-1 0,-1 0-1,1 0 1,5-16 0,-7 16-75,-2-10 11,-1 13-21,0 13-30,0 289 711,1-271-591,2 0 1,0 0-1,12 38 1,-14-59-97,-1-2 19,1 0 0,0 0 0,0 0 1,0 0-1,0 0 0,1 0 0,-1 0 0,1 0 1,-1-1-1,1 1 0,0-1 0,0 1 0,0-1 0,0 0 1,1 0-1,-1 0 0,1 0 0,-1 0 0,1 0 1,0-1-1,-1 1 0,1-1 0,0 0 0,0 0 1,0 0-1,0 0 0,0 0 0,0-1 0,0 1 0,1-1 1,-1 0-1,6 0 0,-2-1-1,0 0-1,0-1 1,0 1 0,-1-1-1,1 0 1,0-1 0,-1 0-1,1 0 1,-1 0 0,0-1 0,0 0-1,-1 0 1,11-10 0,-4 2-24,-1-2 1,-1 0-1,0 0 1,0-1-1,-2 0 1,0-1-1,-1 0 1,6-18-1,34-143 210,-25 83-232,-19 83 10,3-15 8,-6 25 73,1 2-32,3 1-29,0 0 0,0 1 0,0-1 0,0 1 0,0 0 0,-1 0 0,1 1 0,-1-1 0,0 1 1,0-1-1,-1 1 0,1 0 0,2 6 0,5 9 63,11 33 1,-18-43-61,52 185 425,-53-183-365,1 3-19,0 0 1,-1 0 0,0 18 0,-2-24-28,-1-1 0,1 1 0,-1-1 0,-1 0-1,1 1 1,-1-1 0,-6 13 0,7-17-30,0-1 0,0 0 0,-1 0 0,1-1 0,-1 1 0,1 0-1,-1 0 1,0-1 0,1 1 0,-1-1 0,0 0 0,0 1 0,0-1 0,0 0 0,0 0 0,-1 0-1,1 0 1,0-1 0,0 1 0,-1 0 0,1-1 0,0 0 0,-1 0 0,1 1 0,0-1-1,-1 0 1,1-1 0,0 1 0,-3-1 0,-8-1-219,1-1-1,0-1 1,-1 0-1,-11-6 1,14 6 129,-14-6-58,1-1 0,-36-23 0,53 31-384,12 6 438,15 9 223,13 2 295,45 12 1,-59-20-262,0-2 0,0-1 1,41 2-1,-54-5-137,0-1 1,0 0-1,0 0 0,0-1 1,-1 0-1,1 0 0,0-1 1,-1 1-1,1-1 0,-1-1 1,0 1-1,0-1 0,0 0 1,-1-1-1,0 1 0,1-1 1,-2 0-1,1-1 0,0 1 1,-1-1-1,0 1 0,0-1 1,-1-1-1,0 1 0,3-9 1,18-55 122,14-78 0,-34 131-164,-4 13 1,0 1-1,1-1 1,0 1-1,0-1 0,0 1 1,0 0-1,1-1 1,1-3-1,-2 7 18,-1-1 0,1 0 0,-1 1 0,1-1 0,0 1-1,-1-1 1,1 1 0,0-1 0,-1 1 0,1 0 0,0-1 0,0 1 0,0 0-1,-1-1 1,1 1 0,1 0 0,0 0 10,0 0 0,0 0 1,0 0-1,0 0 0,-1 0 0,1 1 1,0-1-1,0 1 0,2 0 0,7 5 33,0 0 0,0 1 0,-1 0-1,0 1 1,-1 0 0,16 17 0,0-1 100,22 18 488,-46-41-325,-17-11 133,-74-54-394,84 60-62,1 1 0,-1 0 0,0 0-1,0 1 1,-1-1 0,1 1 0,0 0 0,-1 1-1,-10-2 1,15 4 13,1-1 1,-1 0-1,1 0 0,-1 1 0,1-1 1,-1 1-1,1 0 0,-1-1 0,1 1 0,-1 0 1,1 0-1,0 0 0,-1 0 0,1 0 1,0 0-1,0 0 0,0 0 0,0 0 1,-1 2-1,-1 1-40,1 0 0,0-1 1,-1 1-1,2 0 0,-3 6 1,-1 5-1,2 0-1,-1 1 1,2-1 0,0 1 0,1 0-1,1-1 1,0 1 0,3 17 0,-2-23 62,0 0 0,1 0 1,1-1-1,0 1 0,0-1 1,0 0-1,1 0 1,1 0-1,0-1 0,0 1 1,0-1-1,1 0 0,0 0 1,9 7-1,-10-11 8,0-1 0,0 0-1,1 0 1,-1 0 0,1 0 0,0-1-1,0 0 1,0 0 0,0 0-1,0-1 1,0 0 0,0-1 0,1 1-1,-1-1 1,10-1 0,2 0-27,0-2 1,0 0 0,0 0-1,18-8 1,-11 2-39,0-2 0,-1 0-1,0-1 1,-1-2 0,0 0 0,-1-2 0,-1 0-1,0-2 1,-2 0 0,33-38 0,-29 30 73,-13 17-16,14-21 0,-17 20-14,7-12-143,-13 22 50,0 5 68,0 6 25,-3 44-2,1-27 0,1-1 0,1 1 0,7 46 0,-7-70-9,1 1 0,-1-1 0,1 0 0,0 0 0,0-1 0,0 1 0,1 0 0,-1-1 0,7 7 0,-7-8 20,0 0 0,0 0-1,0 0 1,0 0-1,0-1 1,1 1 0,-1-1-1,1 1 1,-1-1-1,1 0 1,0 0 0,-1 0-1,1-1 1,0 1 0,5 0-1,-6-1-15,-1 0 1,1 0-1,-1 0 0,1-1 0,-1 1 0,1 0 0,-1-1 1,1 1-1,-1-1 0,1 0 0,-1 1 0,0-1 1,0 0-1,1 0 0,-1 0 0,0 0 0,0 0 0,0 0 1,0 0-1,0 0 0,0-1 0,0 1 0,0 0 1,0-1-1,-1 1 0,1 0 0,0-1 0,-1 1 0,0-1 1,1 1-1,-1-1 0,0 1 0,1-1 0,-1-2 1,0-5-53,0 1 0,0-1 0,0 1 0,-4-15 0,-16-66-364,16 77 361,1 1 0,-2 0 1,0 0-1,0 1 1,-10-16-1,14 24 52,0 1 0,0-1 0,-1 1-1,1 0 1,0-1 0,0 1 0,-1 0 0,1 0 0,0 0-1,-1 0 1,1 0 0,-1 0 0,0 1 0,1-1 0,-1 0-1,1 1 1,-1-1 0,0 1 0,0 0 0,1-1 0,-1 1-1,-2 0 1,3 0 2,-1 1-1,1-1 1,0 1-1,-1-1 1,1 1 0,0-1-1,0 1 1,0 0-1,0 0 1,-1-1-1,1 1 1,0 0 0,0 0-1,1 0 1,-1 0-1,0 0 1,0 0-1,0 1 1,1-1 0,-1 0-1,0 0 1,1 1-1,-1-1 1,1 0-1,0 0 1,-1 1 0,1 1-1,-1 1 44,1 1 0,0-1 0,0 1 0,0-1 0,1 0 0,-1 1-1,1-1 1,0 0 0,0 1 0,1-1 0,-1 0 0,1 0 0,0 0 0,0 0 0,0-1-1,1 1 1,4 5 0,-6-7-12,1 0 0,-1 0-1,1 0 1,0 0 0,0-1-1,0 1 1,0-1 0,0 1 0,0-1-1,0 0 1,0 0 0,0 0-1,1 0 1,-1 0 0,0-1 0,1 1-1,-1-1 1,1 1 0,-1-1-1,0 0 1,1 0 0,-1 0-1,1 0 1,-1 0 0,1-1 0,-1 1-1,0-1 1,1 1 0,-1-1-1,0 0 1,1 0 0,-1 0-1,2-2 1,5-3-5,-2-1 0,1 0 0,-1 0-1,0-1 1,0 0 0,-1 0 0,0 0 0,6-15-1,9-8 64,21-37 126,-26 39-259,2 1 0,24-28 0,-28 38 94,-4 6-67,1 0-1,0 0 1,17-14-1,-25 24 39,0 0 0,0-1 0,0 1-1,1 0 1,-1 1 0,1-1 0,-1 1-1,1-1 1,-1 1 0,1 0 0,0 0-1,0 1 1,0-1 0,-1 1 0,1 0-1,0 0 1,0 0 0,0 0 0,5 2-1,-2 0 13,0 1-1,0 0 1,0 1-1,0-1 1,0 1-1,-1 1 1,0-1-1,0 1 1,0 0-1,-1 1 1,1-1-1,-1 1 1,-1 0-1,1 0 1,6 12-1,-3-2 14,0 0 0,-1 0-1,0 0 1,-1 1-1,6 30 1,-10-36-16,-1-1 0,0 1 0,0-1 0,-1 1 0,-2 13 0,1-19 8,1 1 1,-2-1-1,1 0 1,0 0-1,-1 0 1,0 0-1,0 0 0,-1-1 1,1 1-1,-1-1 1,-6 9-1,5-10-24,0 1-1,-1-1 1,1 0-1,-1 0 1,0-1 0,1 1-1,-1-1 1,0 0-1,0 0 1,-1-1 0,1 0-1,0 0 1,0 0-1,-1 0 1,1-1 0,-6 0-1,-5 0-118,0-1 0,0 0 0,-31-8 0,34 7 31,-1-2-1,1 0 1,0 0-1,0-2 1,1 1-1,-1-2 1,1 1-1,1-2 1,-20-14-1,24 16-42,7 8-181,14 12 80,13 5 251,1 0-1,0-2 0,1 0 1,45 17-1,-61-29 30,0 0 1,1-1-1,0-1 1,0 0 0,0-1-1,0 0 1,0-1-1,1-1 1,-1 0-1,0-1 1,0-1-1,0 0 1,15-4-1,-24 4-45,0 0 0,0-1 0,0 0 0,0 0 0,-1 0 0,1 0 0,-1 0 1,1-1-1,-1 0 0,0 0 0,5-7 0,1-3 7,0 0 0,10-21 0,35-91 15,-44 98-82,2-3 139,11-47 1,-23 75-76,-1 1 0,1-1 0,0 0 0,0 0 0,0 0 0,0 1 0,1-1 0,-1 0 0,3-3-1,-3 19 221,0 27-224,2-1-1,13 62 1,-12-84-3,0 0 0,1 0-1,1 0 1,1-1 0,9 17 0,-12-27-3,0 0 0,0 0-1,0 0 1,1-1 0,-1 0 0,11 9 0,-12-12-3,1 0-1,-1 1 0,0-2 1,1 1-1,0 0 1,-1-1-1,1 1 1,0-1-1,-1 0 1,1 0-1,0-1 1,0 1-1,5-1 0,-3 0-21,0-1 0,0 0 0,-1 0 0,1 0-1,0-1 1,0 0 0,-1 0 0,1 0-1,-1-1 1,0 0 0,0 0 0,0 0-1,0 0 1,0-1 0,-1 0 0,6-6 0,5-7-105,-1 0 1,23-37 0,-35 50 115,1 0-2,18-28-39,-1-2 1,21-49-1,-28 51-31,0-1-1,-3-1 1,0 1 0,-2-1-1,-2-1 1,-1 0 0,0-44-1,-13-149-19,-14 22 325,22 203-227,-7-32 167,6 33-155,1 1 0,-1-1 0,1 1 0,-1-1 0,0 1 0,1-1 0,-1 1 0,0 0 0,0-1 0,0 1 0,0 0 0,0 0 1,-1 0-1,1 0 0,0 0 0,-2-1 0,3 2-10,0 0-1,0-1 1,0 1 0,0 0 0,0 0 0,0 0 0,-1 0-1,1 0 1,0 0 0,0 0 0,0 0 0,0 0 0,0 0-1,0 0 1,0 0 0,0 0 0,0 0 0,0 0-1,-1 0 1,1 0 0,0 0 0,0 0 0,0 0 0,0 0-1,0 0 1,0 0 0,0 0 0,0 0 0,0 0 0,0 0-1,0 0 1,-1 0 0,1 1 0,0-1 0,0 0 0,0 0-1,0 0 1,0 0 0,0 0 0,0 0 0,0 0-1,0 0 1,0 0 0,0 0 0,0 0 0,0 0 0,0 0-1,0 1 1,0-1 0,-3 4-21,1 0-1,0 0 0,-1 0 1,2 1-1,-1-1 1,0 0-1,1 1 0,-1 7 1,-2 41 234,4-29-216,-2 71 166,15 116 0,26 96 454,-27-222-724,40 205 434,-50-279-291,1 0 1,8 18-1,-7-20 56,-4-9-89,0 1-1,0-1 1,1 0-1,-1 1 1,0-1-1,0 0 1,1 1-1,-1-1 1,0 0-1,0 1 1,1-1-1,-1 0 1,0 0-1,1 0 1,-1 1-1,0-1 1,1 0-1,-1 0 1,0 0-1,1 0 1,-1 0-1,1 1 1,-1-1-1,0 0 1,1 0-1,-1 0 1,0 0-1,1 0 1,-1 0-1,1 0 1,-1-1-1,0 1 1,1 0-1,-1 0 1,1 0-1,-1 0 1,0 0-1,1-1 1,2 0-12,0 0 0,-1 0 0,1-1 1,0 1-1,-1-1 0,1 1 0,-1-1 1,0 0-1,1 0 0,-1 0 0,0-1 1,0 1-1,-1 0 0,1-1 0,0 1 1,1-5-1,3-5-49,-1 1 0,6-20 0,-6 13 39,11-31 58,8-55 0,0 4 9,-7 52 75,-17 47-119,0 1-1,0 0 0,0 0 0,0 0 0,0 0 0,0 0 0,0 0 0,0 0 1,0 0-1,0 0 0,0 0 0,0 0 0,0 0 0,0-1 0,0 1 0,0 0 1,0 0-1,0 0 0,0 0 0,0 0 0,0 0 0,0 0 0,0 0 0,1 0 1,-1 0-1,0 0 0,0 0 0,0 0 0,0 0 0,0 0 0,0 0 0,0 0 1,0 0-1,0 0 0,0 0 0,0 0 0,0 0 0,1 0 0,-1 0 0,0 0 1,0 0-1,0 0 0,0 0 0,0 0 0,0 0 0,0 0 0,0 0 1,0 0-1,0 0 0,0 0 0,0 0 0,1 0 0,-1 0 0,0 0 0,4 6 59,2 6 12,15 111 400,-4-13 110,-15-101-559,1 0 0,6 16 0,-8-22-9,0-1-1,0 1 0,1-1 1,-1 1-1,1-1 1,-1 0-1,1 0 0,0 0 1,0 0-1,0 0 1,0 0-1,0 0 0,1-1 1,2 2-1,-4-2 1,1-1 0,0 0-1,0 1 1,0-1 0,-1 0-1,1 0 1,0 0 0,0 0 0,0-1-1,-1 1 1,1 0 0,0-1 0,0 1-1,-1-1 1,1 0 0,0 0 0,-1 1-1,1-1 1,0 0 0,-1 0-1,0 0 1,1-1 0,1-1 0,5-4 49,-1-1 0,12-14 1,-15 17-41,18-26-20,28-48 0,-35 52-14,1 1 0,1 1 0,24-26 0,-36 46 39,0-1-6,0 0-1,1 0 1,0 1 0,10-8 0,-15 13-25,0-1 0,0 0 0,0 1 0,0-1 0,0 1 0,0-1 0,0 1 0,0-1 0,0 1 0,0 0 0,0 0 0,0-1 0,0 1 0,0 0 0,1 0 0,-1 0 0,0 0 0,0 0 0,0 1 0,0-1 0,0 0 0,0 0 0,0 1 0,0-1 0,0 0 0,0 1 0,0-1 0,0 1 0,0 0 0,0-1 0,0 1 0,0 0 0,-1-1 0,1 1 0,0 0 0,0 0-1,-1 0 1,1 0 0,-1 0 0,1-1 0,0 3 0,2 3 0,0 1 1,-1-1-1,1 1 0,-2 0 0,1 0 0,0 7 0,2 44-52,-3-43 31,0 27 41,-5 67 0,1-86 10,-1 1 0,-2-1 0,0-1 0,-13 34 0,-3-11 31,-37 57 0,49-86-23,-6 10-43,-1-1-1,-28 32 1,37-48-43,0-1 0,0 0 0,-1-1 0,0 0 0,-1 0 0,0-1 0,0 0 0,0-1 0,-16 7 0,21-11-11,0 1 1,0-1-1,0 0 1,0-1-1,-1 1 1,1-1-1,0 0 1,0 0-1,0 0 1,0-1-1,0 0 0,0 0 1,0 0-1,0-1 1,0 1-1,0-1 1,0 0-1,1-1 1,-1 1-1,1-1 1,-1 0-1,-5-5 1,3 0 49,-1 1 0,1-1 0,1 0 0,-1 0 0,2-1 1,-1 0-1,1 0 0,0 0 0,1-1 0,-6-18 0,8 22 34,1-1-1,0 1 0,0-1 0,1 1 0,-1 0 1,1-1-1,1 1 0,-1-1 0,1 1 1,0-1-1,1 1 0,0 0 0,0 0 1,0 0-1,0 0 0,1 0 0,0 0 1,0 0-1,6-6 0,3-2 49,0 1 1,1 0-1,1 1 0,24-17 1,-6 7-61,40-19 0,8 4-58,-41 20-828,44-28-1,-77 41-71,-1 0-1,1 0 0,8-11 1,-5 6-2041,-9 9 2696,1-1 0,-1 0 0,1 1 0,-1-1-1,1 0 1,-1 1 0,1-1 0,-1 0 0,0 0 0,1 0 0,-1 1 0,0-1 0,0 0 0,0 0-1,0 0 1,1 0 0,-1 1 0,0-1 0,-1 0 0,1 0 0,0 0 0,0 0 0,0 1-1,-1-3 1,0 1-408,0 0-1,0-1 1,0 1 0,-1 0-1,1 0 1,-1 0-1,-2-4 1,-7-4-1460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6:18.47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42 7 6048,'1'-6'2876,"-2"9"-910,1-3-1867,0 1 0,0 0 0,1 0 0,-1-1 0,0 1 0,0 0 0,0 0 0,0-1-1,0 1 1,0 0 0,0 0 0,0 0 0,0-1 0,0 2 0,-1 2 220,10 214 4726,-18 184-3024,-7-214-1333,0 3 80,6-85 22,14-77 650,-3-35-1267,0 0 1,0 1-1,1-1 1,-1 0-1,1 1 1,5-8-1,3-14-107,42-120-197,-11 37 123,-35 83 54,-5 21-158,1 0-1,-1 0 0,1 0 0,5-11 1,0 10-115,-1 8 4,6 18-88,-7-11 282,63 140 125,-59-131-104,0 0 0,13 18 1,-2-4 78,-20-30-34,1 0 0,0-1 0,-1 0-1,1 1 1,0-1 0,0 1 0,-1-1 0,1 0-1,0 1 1,0-1 0,0 0 0,0 0-1,-1 0 1,1 0 0,0 0 0,0 0 0,0 0-1,0 0 1,0 0 0,-1 0 0,1 0 0,0 0-1,0-1 1,0 1 0,0 0 0,-1-1-1,1 1 1,0-1 0,0 1 0,0-1 0,26-16 129,-15 6-135,1-1-1,-2-1 1,0 1 0,13-21 0,32-60 2,-38 61-113,-17 30 51,0-1 0,1 1 0,0-1 0,-1 1 0,1 0 0,4-4 0,-6 6 17,0 0 0,0-1 1,1 1-1,-1 0 0,0 0 0,0 0 1,1 0-1,-1 0 0,0 0 0,0 0 1,0 0-1,1 0 0,-1 0 0,0 0 1,1 0-1,-1 0 0,0 0 0,0 0 1,1 0-1,-1 0 0,0 0 1,0 0-1,1 0 0,-1 0 0,0 0 1,0 0-1,0 0 0,1 0 0,-1 1 1,1 0-4,0-1 0,-1 1 1,1 0-1,-1 0 0,1 0 1,-1 0-1,1 0 0,-1 0 1,1 0-1,-1 0 1,1 2-1,14 64-358,-9-36 360,2-1-1,1 0 1,14 32-1,-23-61 27,2 3 45,-1-1 1,1 1-1,0 0 1,1-1-1,-1 0 1,4 4-1,-6-6-43,1 0-1,0-1 1,-1 1-1,1-1 1,0 0 0,-1 1-1,1-1 1,0 0 0,-1 1-1,1-1 1,0 0-1,0 0 1,0 1 0,-1-1-1,1 0 1,0 0 0,0 0-1,0 0 1,-1 0-1,1 0 1,0 0 0,0-1-1,-1 1 1,1 0 0,0 0-1,0-1 1,-1 1 0,1 0-1,0-1 1,0 1-1,-1 0 1,1-1 0,-1 1-1,1-1 1,0 1 0,-1-1-1,1 0 1,-1 1-1,1-1 1,-1 0 0,1 1-1,-1-2 1,8-7 98,-1-1 0,-1 0 1,0-1-1,0 0 0,4-14 0,18-61-16,-19 57-313,-9 28 193,0 1 0,0 0 0,0-1 0,0 1 0,0 0 0,0 0 0,0-1 0,0 1 0,0 0 0,0-1 0,0 1 0,0 0 1,0 0-1,0-1 0,1 1 0,-1 0 0,0 0 0,0-1 0,0 1 0,0 0 0,1 0 0,-1 0 0,0-1 0,0 1 0,0 0 0,1 0 0,-1 0 0,0 0 0,0 0 0,1-1 0,1 11-192,-2 27 328,0-30-168,-6 95-115,1-21 228,-22 235 384,24-291-355,-2 0-1,0 0 0,-2-1 1,-15 37-1,19-54-37,0 0 0,-1-1 0,1 0 1,-1 0-1,-8 9 0,10-12-12,0-1 1,-1 0-1,1 0 1,0 0-1,-1-1 1,1 1 0,-1 0-1,1-1 1,-1 0-1,0 0 1,1 0-1,-1 0 1,0 0 0,0 0-1,0-1 1,0 1-1,-3-1 1,-1 1-12,0-2 0,0 1 0,0-1-1,0 0 1,0 0 0,0-1 0,1 1 0,-1-2 0,0 1 0,1-1 0,0 0 0,0 0 0,-9-7 0,8 6-35,1-1 1,1 1 0,-1-1 0,1-1 0,0 1 0,0-1-1,0 0 1,1 0 0,0 0 0,0-1 0,1 1 0,0-1-1,0 0 1,0 0 0,1 0 0,-2-8 0,2 2-2,1 0 0,0 0 0,1-1 0,1 1 0,0 0 0,1 0 0,0 1 0,1-1 1,0 0-1,1 1 0,1-1 0,0 1 0,0 1 0,1-1 0,1 1 0,0 0 0,12-16 0,-10 17-1,0-1-1,1 1 1,0 1-1,0 0 1,1 1 0,0 0-1,0 0 1,1 1-1,0 0 1,1 1-1,-1 1 1,1 0-1,0 1 1,0 0-1,1 1 1,24-3 0,-29 6 33,0 0 1,1 0-1,-1 1 1,1 1-1,-1-1 1,0 1-1,0 1 1,0 0 0,0 0-1,0 1 1,-1 0-1,11 7 1,-18-11-370,0 0-1,-1 0 1,1 0 0,0 0-1,0 0 1,-1 0 0,1 0-1,0 0 1,0 0 0,0 0-1,-1-1 1,1 1 0,0 0-1,-1 0 1,1-1 0,0 1-1,0 0 1,-1-1 0,1 1-1,-1-1 1,2 0 0,5-3-2550,6 0-191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5:54.88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55 184 6304,'-39'-7'2032,"38"7"-1853,0 0 0,0 0 0,0 0 0,0 0 0,0 0 0,0 0 0,1-1 0,-1 1 0,0 0 0,0-1 0,0 1 0,1 0 0,-1-1 0,0 1 0,0-1 0,-1 0 0,11-2 2926,-8 3-2576,136-30 5887,-69 19-5545,286-60 663,-296 56-1562,10-2-1822,-26 1-4522,-38 15 5399,-4 1 871,0 0 0,0 0 0,0 0-1,1-1 1,-1 1 0,0 0 0,0 0 0,0 0 0,0 0-1,1 0 1,-1 0 0,0 0 0,0 0 0,0 0-1,0 0 1,0 0 0,0 0 0,1 0 0,-1-1 0,0 1-1,0 0 1,0 0 0,0 0 0,0 0 0,0 0 0,0-1-1,1 1 1,-1 0 0,0 0 0,0 0 0,0 0-1,0 0 1,0-1 0,0 1 0,0 0 0,0 0 0,0 0-1,0 0 1,0-1 0,0 1 0,0 0 0,0 0 0,0 0-1,0 0 1,0-1 0,0 1 0,0 0 0,-1 0-1,1 0 1,0 0 0,0 0 0,0-1 0,0 1 0,0 0-1,0 0 1,0 0 0,0 0 0,-1 0 0,1 0 0,0-1-1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5:55.21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62 39 9984,'-39'0'4512,"25"5"-3936,5-5 1023,9 3-991,0-6-96,4 3-320,1-9-1152,4 0 544,-4-3-2591,6 7 1663,-8-4-3776,2 9 2880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5:55.56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62 72 9888,'-37'-12'4480,"18"-2"-3904,14 7 1343,5-2-2239,5 0 129,0-3-897,9 3 608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5:58.95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477 650 3328,'-5'-9'7877,"4"3"-4298,-1 4-3150,-1 0 1,1 0 0,-1 0-1,1 1 1,-1-1 0,0 1 0,0 0-1,1 0 1,-1 0 0,-4-1-1,-29-7 578,19 7-746,-1 1 1,1 0 0,0 1 0,-1 1-1,1 0 1,0 2 0,0 0 0,0 0-1,0 2 1,0 0 0,1 1 0,-24 13-1,29-13-192,0 0 1,0 1-1,1 1 0,0 0 0,1 0 0,0 1 0,0 0 1,1 0-1,0 1 0,0 0 0,1 1 0,1 0 0,0 0 1,0 0-1,1 1 0,0-1 0,-3 16 0,5-17-11,1 1-1,0 0 1,1 0-1,0 0 1,1-1-1,0 1 1,0 0-1,1 0 1,1 0-1,0 0 1,1-1-1,-1 1 0,2-1 1,0 0-1,0 0 1,1 0-1,0 0 1,0-1-1,14 17 1,-6-11-36,0 0 1,2-2-1,-1 0 1,33 22-1,-35-28-3,-1 0-1,2 0 0,-1-2 1,0 1-1,1-2 0,0 0 1,0 0-1,15 1 0,-17-4-29,0-1-1,0 0 1,0 0-1,0-2 1,0 1-1,0-1 1,-1-1-1,1 0 1,-1-1-1,1 0 1,-1 0-1,0-1 1,-1 0-1,1-1 1,10-8 0,4-5-3,0-1 1,-1-2-1,-1 0 1,20-27 0,38-57 185,23-26 66,-100 129-230,0 0-1,-1 0 1,1 1 0,0-1-1,0 1 1,1-1 0,-1 1-1,0 0 1,1 0 0,0 1-1,-1-1 1,1 1 0,0 0-1,-1 0 1,1 0 0,0 0-1,0 1 1,0-1 0,0 1-1,0 0 1,0 0 0,0 1-1,0-1 1,0 1 0,0 0-1,-1 0 1,1 0 0,0 0-1,0 1 1,5 3 0,2 1 27,0 1 0,-1 0 0,0 1 1,0 0-1,0 1 0,-1 0 0,-1 0 1,10 14-1,80 121 546,-100-150-826,-27-73-822,20 62 857,-19-28 0,25 40 188,-1 0 0,1 1 0,-1 0 0,0 0 0,-1 0 0,1 0 0,0 1 1,-1-1-1,0 1 0,-9-4 0,9 5 35,0 0 1,0 1 0,0-1-1,0 1 1,-1 0-1,1 1 1,0-1 0,-1 1-1,1 0 1,0 1-1,-1-1 1,1 1 0,0 0-1,0 0 1,-10 4-1,8-2-9,0 1 0,1-1-1,0 1 1,0 1 0,0-1-1,0 1 1,0 0 0,1 0-1,0 1 1,0 0 0,-6 9-1,5-5 71,0 0 0,1 0 0,0 0 0,0 1 0,1 0 0,1 0 0,0 0 0,0 1 0,1-1 0,1 1 0,0-1 0,0 1 0,1-1 0,2 18 0,-1-21-40,1 0 0,-1 0 0,2-1 0,-1 1 0,1-1 0,0 1 0,0-1 0,1 0 1,0 0-1,0-1 0,1 1 0,0-1 0,0 0 0,0 0 0,1 0 0,0-1 0,0 0 0,1 0 0,-1-1 0,1 1 0,0-2 0,8 5 0,-10-6-11,1 0 0,0 0-1,0 0 1,0-1 0,0 0-1,0 0 1,1 0-1,-1-1 1,0 0 0,9-1-1,-11 1-39,0-1 1,0 0-1,0 0 0,0-1 0,0 1 0,0-1 0,0 1 1,0-1-1,-1-1 0,1 1 0,-1 0 0,1-1 0,-1 0 1,0 1-1,0-1 0,4-6 0,0-1-24,-1-1-1,0 0 0,0 0 1,6-19-1,12-53-134,-19 50 187,-3 32 52,0 7-10,1 9 60,-1-1-57,1 0-1,0 0 1,1 0 0,9 20-1,-11-29-42,1 1 0,0 0 1,0 0-1,1-1 0,0 0 0,0 0 0,0 0 0,1 0 0,-1-1 0,1 1 0,0-1 0,9 5 0,-11-7-14,0-1 1,0 0-1,0 0 0,0 0 1,0 0-1,1 0 0,-1 0 1,0-1-1,0 0 0,1 0 1,-1 0-1,5 0 0,-2-1-21,0 0-1,0-1 0,-1 0 0,1 1 1,-1-2-1,9-3 0,0-4-11,1 1 0,-1-2 0,23-22 0,43-54 28,-60 63 91,0 1 1,1 2-1,1 0 1,36-27-1,-54 46-50,0 0 1,-1 0-1,1 0 0,0 0 0,0 1 0,7-3 0,-9 4-20,-1 0 1,1-1 0,0 1 0,-1 0-1,1 0 1,-1 0 0,1 1 0,0-1-1,-1 0 1,1 0 0,-1 1-1,1-1 1,-1 1 0,1 0 0,-1-1-1,1 1 1,-1 0 0,0 0 0,3 2-1,2 2 51,-1 1 0,0 0-1,0 0 1,-1 1-1,1 0 1,-1 0-1,-1 0 1,1 0 0,3 12-1,1 8 25,6 38-1,-9-39 52,2 18 0,-5-28-127,1 0 0,0-1 0,8 24 1,-11-39-18,0 0 0,0 0 0,0 0 0,0 0 0,0 1 0,0-1 0,0 0 1,0 0-1,1 0 0,-1 0 0,0 0 0,0 0 0,0 0 0,0 0 0,0 1 0,0-1 1,0 0-1,0 0 0,1 0 0,-1 0 0,0 0 0,0 0 0,0 0 0,0 0 0,0 0 0,0 0 1,1 0-1,-1 0 0,0 0 0,0 0 0,0 0 0,0 0 0,0 0 0,0 0 0,1 0 0,-1 0 1,0 0-1,0 0 0,0 0 0,0 0 0,0 0 0,0 0 0,1 0 0,-1 0 0,0 0 1,0 0-1,0-1 0,7-7-162,7-14-64,-13 20 223,23-49-21,-18 37 44,-1 1 0,2 1 0,0-1 0,0 1 0,12-14 0,-19 26-10,0-1 1,1 1-1,-1-1 0,0 1 1,0 0-1,1-1 1,-1 1-1,0 0 0,1-1 1,-1 1-1,0 0 0,1 0 1,-1-1-1,0 1 1,1 0-1,-1 0 0,1 0 1,-1 0-1,0-1 1,1 1-1,-1 0 0,1 0 1,-1 0-1,1 0 1,-1 0-1,0 0 0,1 0 1,-1 0-1,1 0 1,-1 0-1,1 0 0,-1 0 1,0 1-1,1-1 0,-1 0 1,1 0-1,-1 0 1,1 1-1,10 16 165,-3-2-78,9 12-8,-11-17-52,1 0-1,10 12 1,-8-11-3,-8-9-24,1 0-1,0 0 1,-1 0-1,1 0 0,0 0 1,0 0-1,0-1 0,0 1 1,1-1-1,3 3 0,-2-3-8,0 0 0,0 0 0,0 0 0,0 0 0,0-1-1,0 0 1,1 1 0,-1-2 0,0 1 0,0 0 0,0-1 0,1 0-1,-1 0 1,8-3 0,5-3-111,33-18-1,-42 21 155,14-9-29,20-16 1,0 0-241,-35 25 243,-1 0-1,1-1 1,-1 0-1,0 0 0,0-1 1,7-9-1,-1 1 4,19-16 0,11-14 48,-40 42-64,0 0 0,0 0 0,0 0-1,0 1 1,0-1 0,0 0 0,1 1 0,-1 0 0,1-1 0,-1 1 0,1 0 0,-1 0 0,1 0 0,3 0 0,-4 1 10,-1-1 1,1 1 0,-1 0 0,1 0 0,-1 1 0,1-1 0,0 0 0,-1 1-1,1-1 1,-1 0 0,1 1 0,-1 0 0,0-1 0,1 1 0,-1 0 0,0 0-1,1 0 1,-1 0 0,0 0 0,0 0 0,0 0 0,0 0 0,0 0 0,0 0-1,0 1 1,0-1 0,1 3 0,4 8 43,0 1 1,-1 0-1,-1 0 1,0 0-1,3 22 0,4 70-28,-8-69-15,-2 19 200,-1-52-394,0-5-302,1-10-336,11-13 397,8-30-1,-15 37 494,1 1 0,1 0 0,1 0 0,19-31 0,-26 47-26,0 0 0,0 0 0,0-1 1,0 1-1,0 0 0,0 0 0,1 0 1,-1 0-1,0 0 0,2 0 0,-3 1-33,1-1 0,-1 1 0,0 0-1,1 0 1,-1 0 0,0 0 0,1 0-1,-1 0 1,0 0 0,1 0 0,-1 0 0,0 0-1,1 0 1,-1 0 0,0 1 0,1-1-1,-1 0 1,0 0 0,1 0 0,-1 0-1,0 0 1,0 1 0,1-1 0,-1 0 0,0 0-1,0 0 1,1 1 0,-1-1 0,0 0-1,0 1 1,0-1 0,1 0 0,-1 0-1,0 1 1,0-1 0,0 0 0,0 1-1,0-1 1,0 0 0,0 1 0,1-1 0,-1 0-1,0 1 1,0-1 0,0 0 0,-1 1-1,5 15 168,9 27-1,-2-11-55,-10-26-142,1-1-1,0 0 0,0 0 1,1 0-1,0 0 0,3 5 0,-5-8 1,1 0-1,-1-1 1,0 1-1,1-1 1,-1 0-1,1 1 1,-1-1-1,1 0 1,0 0-1,0 0 1,-1 0-1,1 0 1,0 0-1,0 0 1,0-1-1,0 1 1,0-1-1,0 1 1,4-1-1,1 0-50,0-1 0,-1 0 1,1 0-1,0-1 0,0 0 0,-1 0 0,10-5 0,43-25-114,-44 24 122,31-22 18,-1-2-1,72-65 1,-65 50 220,-53 56-205,-4 8 42,4-15-9,-12 25 107,-17 55 1,28-75-74,0 0 1,1 0-1,0 1 0,0-1 0,0 0 1,1 1-1,0-1 0,0 1 0,1-1 0,0 0 1,0 1-1,1-1 0,4 11 0,-4-14-53,1 0 0,-1 0-1,1 0 1,0 0-1,0-1 1,0 1-1,1-1 1,-1 0-1,1 0 1,0 0-1,0-1 1,0 1 0,0-1-1,0 0 1,1 0-1,7 2 1,-9-3-10,0 0 0,1 0 0,-1-1 0,0 0 0,0 1 0,0-1 0,1 0 0,-1-1 0,0 1 0,5-2 0,-6 2 0,0-1 1,0 0 0,0 1-1,0-1 1,0 0 0,-1 0-1,1 0 1,-1-1-1,1 1 1,0 0 0,-1-1-1,0 1 1,1-1 0,-1 1-1,0-1 1,0 0 0,2-2-1,-3 2-16,1-1 0,-1 1 0,1-1 0,-1 1 0,0 0 0,1-1 0,-1 1 0,-1-1 0,1 1 0,0-1 0,0 1 0,-1 0 0,0-1 0,1 1 0,-1 0 0,-2-5 0,0 0 3,-1 1 1,1-1-1,-1 1 1,-6-7-1,2 5 55,0 0 0,-1 0 0,0 1 0,0 1-1,0-1 1,-1 2 0,0-1 0,0 1 0,-12-3 0,8 1 6,1 3-56,26 4-3,0-2 71,0-1 1,0 0 0,-1-1-1,1 0 1,-1-1-1,0 0 1,0-1 0,-1 0-1,0-1 1,0-1-1,-1 1 1,14-14 0,0-3 20,-2-1 0,0 0 0,30-50 1,15-40-57,-54 87-63,-1-1 0,-2 0-1,-1-1 1,-1 0 0,7-55 0,5-80 200,-17 118 109,-3-70 0,-1 109-171,1 1 0,-1 0-1,0 0 1,0 0 0,-1 0-1,0 0 1,0 1 0,-6-12-1,8 18-71,0-1 0,0 1 1,0 0-1,0 0 0,0 0 0,-1 0 0,1-1 0,0 1 0,0 0 0,0 0 0,0 0 0,0 0 0,0 0 0,0-1 0,-1 1 0,1 0 0,0 0 0,0 0 0,0 0 0,0 0 0,-1 0 0,1 0 0,0 0 0,0 0 0,0 0 0,0 0 0,-1 0 0,1-1 0,0 1 0,0 0 0,0 0 0,0 0 1,-1 0-1,1 0 0,0 1 0,0-1 0,0 0 0,0 0 0,-1 0 0,1 0 0,0 0 0,0 0 0,0 0 0,0 0 0,-1 0 0,1 0 0,0 0 0,0 1 0,0-1 0,0 0 0,-3 3 15,1 0-1,0 1 1,0-1 0,0 1-1,1-1 1,-1 1 0,1 0-1,0 0 1,0-1-1,0 1 1,1 0 0,-1 5-1,-9 67 298,3 1 0,4-1-1,9 116 1,3-96-407,5-1 0,3 0 0,48 145 0,-56-206-880,2 1-1757,-1-14-3927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5:59.32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13216,'5'0'5983,"23"12"-5215,-9-9 2336,0 6-1856,9-4 576,5 2-1088,4-1-192,7-3-320,-2-3-192,-4 5-64,-5-5-1024,-5 0 576,-8 0-3264,-1 0 2080,-10 0-4831,-4 0 3647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6:02.72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7 330 4224,'-2'0'300,"-2"0"861,5 3 1175,7 1-1106,0-1 0,0 0 1,0-1-1,15 4 0,-10-5-385,0 1 0,21-2 0,-16-1-504,0 0-1,-1-2 1,1 0 0,28-10-1,-35 9-224,0 0 0,0-1 0,0-1 0,0 0-1,-1 0 1,0-1 0,0 0 0,-1-1 0,1 0 0,12-16 0,-20 22-87,-1 1 0,1-1 0,-1 0 1,0-1-1,0 1 0,0 0 0,0 0 1,0 0-1,-1-1 0,1 1 0,-1 0 1,1-1-1,-1 1 0,0 0 0,0-1 1,0 1-1,0-1 0,0 1 0,0 0 1,-1-1-1,1 1 0,-1 0 0,0-1 1,0 1-1,0 0 0,0 0 0,0 0 1,0 0-1,0 0 0,-3-3 0,-2-1-13,1 1-1,-1 0 0,-1 0 1,1 0-1,-1 1 0,1 0 1,-1 0-1,0 1 1,-1-1-1,1 2 0,0-1 1,-1 1-1,0 0 0,1 1 1,-1 0-1,0 0 0,0 0 1,0 1-1,-11 1 0,13 0 48,0 0 0,-1 0 0,1 1 0,0-1 1,0 1-1,0 1 0,1-1 0,-1 1 0,0 0 0,1 0 0,-6 5 0,7-5 34,0 0 1,1 1-1,-1 0 1,1 0-1,0 0 1,0 0 0,0 0-1,1 1 1,0-1-1,0 1 1,0-1-1,0 1 1,0 0-1,1 0 1,-1 6-1,1-3 14,1 0 0,-1 1 0,1-1 0,1 0 0,0 0 0,0 1 0,0-1-1,1 0 1,1 0 0,-1 0 0,1-1 0,0 1 0,1-1 0,0 1 0,9 11 0,-6-10-25,0 0 0,0 0 1,1-1-1,0 0 0,1-1 1,0 0-1,0 0 0,1-1 1,-1 0-1,1-1 1,12 5-1,-12-6-2,1 0 1,-1-1-1,1 0 0,0-1 1,0-1-1,15 2 0,-20-3-68,0-1-1,0 1 0,0-1 0,0 0 0,-1 0 0,1 0 0,0-1 0,-1 0 0,1 0 0,-1-1 0,0 1 0,0-1 0,0 0 0,5-5 0,2-2-9,-1 0 1,-1-1-1,0-1 1,0 0-1,9-17 1,36-69 111,-44 75-56,-6 13 20,0-1 1,-1 0 0,-1 0 0,0 0 0,0 0 0,-1 0 0,0-1 0,-1 1 0,0-1 0,-2-14-1,0 22 10,0 6 11,-2 9-31,4 16-5,1-1-1,2 0 1,0 0 0,2 0-1,1 0 1,1-1 0,13 27-1,-19-47-60,0 0 0,0 0-1,1-1 1,0 1-1,4 4 1,-6-9-5,-1 1 1,1 0-1,-1-1 1,1 1-1,0-1 0,-1 1 1,1-1-1,0 1 1,-1-1-1,1 1 1,0-1-1,0 0 0,-1 1 1,1-1-1,0 0 1,0 0-1,0 0 1,-1 0-1,1 0 0,0 1 1,0-1-1,0-1 1,0 1-1,-1 0 0,1 0 1,0 0-1,0 0 1,0 0-1,-1-1 1,1 1-1,0 0 0,0-1 1,-1 1-1,1-1 1,0 1-1,-1-1 1,1 1-1,0-1 0,-1 1 1,1-1-1,-1 0 1,1 1-1,0-2 0,4-5-31,0 0 0,-1 0 0,0 0 0,0-1 0,0 0 0,-1 0-1,3-9 1,12-58-170,-17 68 172,41-153-217,-42 159 241,1 1 0,-1-1 1,0 0-1,1 0 0,-1 0 0,1 0 0,-1 0 1,1 1-1,0-1 0,-1 0 0,1 0 1,0 1-1,-1-1 0,1 1 0,0-1 0,0 0 1,0 1-1,-1 0 0,1-1 0,0 1 1,0-1-1,0 1 0,0 0 0,0 0 1,0-1-1,0 1 0,0 0 0,0 0 0,0 0 1,1 0-1,4 1 3,-1 0 0,0 0 0,1 0 1,7 4-1,4 0-1,147 29 365,-148-30-317,0-1 0,1-1 0,-1 0 0,30-2 0,-38 0-26,1-1 1,0 0 0,-1 0 0,1-1 0,-1 0-1,0-1 1,1 0 0,-1 0 0,-1-1 0,13-7-1,-19 10-17,0 0-1,0 0 0,0 0 0,0 0 1,0-1-1,0 1 0,0 0 0,-1-1 1,1 1-1,0 0 0,-1-1 0,1 1 1,-1-1-1,0 1 0,1-1 0,-1 1 1,0-1-1,0 1 0,0-1 0,0 1 0,0-1 1,0 1-1,0-1 0,-1 1 0,0-3 1,1 1-40,-1 1 1,0-1-1,0 1 0,0-1 1,0 1-1,0 0 1,-1-1-1,1 1 0,-1 0 1,1 0-1,-1 0 1,0 0-1,0 0 0,-4-3 1,5 5 32,0 0-1,0-1 1,0 1 0,0 0 0,0 0-1,0-1 1,0 1 0,0 0 0,0 0-1,0 0 1,0 0 0,0 1 0,0-1 0,0 0-1,0 0 1,0 1 0,0-1 0,0 0-1,0 1 1,-1 0 0,-19 12-83,18-11 44,-2 2 49,1-1-1,0 1 0,0 0 1,0 0-1,1 1 1,-1-1-1,1 1 1,0 0-1,0 0 0,0 0 1,1 0-1,-3 10 1,2-4 96,0 0 0,1 0 0,0 1 0,1-1 0,0 15 0,1-15-42,1 0 1,1 0-1,-1 0 1,2-1-1,0 1 0,0 0 1,1-1-1,0 0 1,0 0-1,1 0 1,12 17-1,-16-26-57,0 1-1,0-1 1,1 1-1,-1-1 1,0 0 0,1 1-1,-1-1 1,1 0-1,-1 0 1,1 0-1,-1 0 1,1 0 0,0 0-1,0 0 1,-1-1-1,1 1 1,0-1 0,0 1-1,0-1 1,0 0-1,0 1 1,-1-1-1,1 0 1,0 0 0,0-1-1,0 1 1,0 0-1,0-1 1,0 1-1,0-1 1,-1 1 0,1-1-1,0 0 1,0 0-1,2-1 1,5-4 7,0-1 0,-1 0 0,1 0 0,13-16 0,-14 15-9,23-24-1,1 1 0,2 2 0,1 1 0,70-42 0,-102 68 22,-1 1 0,1 0 1,0 0-1,-1 0 0,1 0 0,0 0 0,0 0 1,0 1-1,0 0 0,-1-1 0,1 1 0,0 0 1,0 0-1,0 1 0,0-1 0,0 0 0,-1 1 1,1 0-1,0 0 0,0 0 0,-1 0 0,1 0 1,0 0-1,-1 1 0,0-1 0,1 1 0,-1 0 0,0 0 1,0-1-1,3 4 0,6 8 158,0 0-1,0 1 1,-1 0 0,-1 0-1,0 2 1,7 17-1,6 9 84,-18-35-231,37 61 171,-34-58-157,0-1-1,1 0 1,0-1 0,17 15 0,-23-21-66,1 0 0,-1 0 0,1-1 0,0 1 0,0-1 0,-1 0 0,1 1 0,0-1 1,0 0-1,0-1 0,0 1 0,0-1 0,0 1 0,1-1 0,-1 0 0,0 0 0,0 0 0,0 0 0,0-1 0,0 1 0,0-1 0,3-1 0,-3 0-119,0 0-1,0 1 1,-1-2-1,1 1 1,-1 0-1,1-1 1,-1 1-1,0-1 1,3-4 0,15-30-2071,-15 27 1281,2-9-1710,0 0-1,-1 0 0,-1 0 1,-1-1-1,3-30 0,-5 36 623,6-33-2767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6:04.39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6 938 3072,'-1'1'107,"1"-1"1,-1 0-1,1 1 1,0-1-1,-1 1 0,1-1 1,0 1-1,-1-1 1,1 1-1,0-1 0,-1 1 1,1-1-1,0 1 1,0-1-1,0 1 1,-1-1-1,1 2 0,0-2 24,0 0 0,1 0 0,-1 1 0,0-1 0,0 0 0,0 0 0,0 0 0,0 0 0,1 1 0,-1-1 0,0 0 0,0 0 0,0 0 0,1 0 0,-1 0 0,0 1 0,0-1 0,0 0 1,1 0-1,-1 0 0,0 0 0,0 0 0,1 0 0,-1 0 0,0 0 0,1 0 0,18-1 3848,-15 0-3645,-1 0-1,1-1 0,0 0 1,0 1-1,-1-1 0,1-1 1,-1 1-1,1 0 0,-1-1 1,0 0-1,0 0 0,0 0 1,-1 0-1,1 0 0,-1 0 1,3-5-1,3-3 229,12-16 63,-1-1 0,-2-1 0,-1 0 0,-1-1 0,14-43 0,-7 7-220,20-106 0,-30 107-120,-3 0-1,1-93 1,-11 138-152,-1 0 0,-1 0 1,-10-34-1,12 51-110,0-1-1,-1 1 1,1-1 0,-1 1-1,0 0 1,-3-4 0,5 6-23,-1 1 0,1-1 0,0 0 0,-1 1 0,1-1 0,-1 0 0,1 1 0,-1-1 0,1 1 0,-1-1 0,0 1 0,1-1 0,-1 1 0,0-1 0,1 1 0,-1 0 0,0-1 0,0 1 0,1 0 0,-1 0 0,0-1 0,0 1 1,1 0-1,-1 0 0,0 0 0,0 0 0,0 0 0,1 0 0,-1 0 0,0 0 0,0 1 0,0-1 0,-2 2 28,0 1 0,0 0 0,1-1 0,-1 1 0,1 0 0,0 0 0,0 0 0,0 1 0,0-1 0,1 0 0,-1 1 0,1-1 0,0 1 0,-1 4 0,-3 11 110,-2 28 0,4-29-55,-13 116 626,0 188 0,15-256-467,4-1 0,12 78-1,-14-130-193,0-8 37,6-11-175,6-8 7,-1-1 0,-1 0 1,11-20-1,-11 17 21,1 0 0,15-17 0,-1 7 251,23-27-186,-48 54-1,0 0 0,0-1 1,0 1-1,1 1 0,-1-1 0,0 0 1,0 0-1,0 0 0,1 1 1,-1-1-1,0 0 0,1 1 0,-1-1 1,1 1-1,-1 0 0,0-1 0,1 1 1,-1 0-1,1 0 0,-1 0 1,1 0-1,-1 0 0,1 0 0,1 1 1,4 1 50,0 0 0,0 0 0,-1 1 0,7 4 0,5 1-13,5 1 11,1-1 0,0 0 0,26 3 0,-33-8-36,-1-1 0,1-1 0,0-1 0,-1 0 0,28-4 0,-38 3-11,1-1 0,-1 0 0,-1 0 0,1 0-1,0-1 1,-1 0 0,1 0 0,-1 0 0,0-1 0,0 0 0,7-7 0,-6 6 25,-1-1 0,0 0 0,0-1 1,0 1-1,-1-1 0,0 0 0,0 0 0,4-11 0,-7 14-14,0 0-1,0 0 1,0 0-1,0 0 1,-1 0 0,1 0-1,-1 0 1,0 0-1,-1 0 1,1 0-1,-1 0 1,1 0 0,-1 0-1,-3-7 1,4 11-11,0-1 0,-1 1-1,1 0 1,0-1 0,0 1 0,0 0 0,-1-1 0,1 1 0,0 0 0,-1 0-1,1-1 1,0 1 0,-1 0 0,1 0 0,0-1 0,-1 1 0,1 0 0,0 0 0,-1 0-1,1 0 1,-1 0 0,1 0 0,0 0 0,-1-1 0,1 1 0,-1 0 0,1 0-1,0 0 1,-1 1 0,1-1 0,-1 0 0,1 0 0,0 0 0,-1 0 0,1 0 0,0 0-1,-1 1 1,-1 0 11,1-1-1,-1 1 0,1 0 0,-1 0 0,1 0 1,0 0-1,0 0 0,0 0 0,-1 1 1,0 1-1,-4 5 79,0 1 1,1 1-1,0-1 0,1 1 1,0 0-1,0 0 1,1 0-1,0 0 1,-1 12-1,3-16-21,0 0-1,1 1 1,0-1 0,0 0-1,1 0 1,0 0 0,0 1-1,0-1 1,1 0 0,0 0-1,0-1 1,0 1-1,1 0 1,0-1 0,0 1-1,0-1 1,7 8 0,-8-10-59,1 0 1,0-1 0,0 1 0,1 0-1,-1-1 1,0 0 0,1 1 0,0-1 0,-1-1-1,1 1 1,0-1 0,0 1 0,0-1-1,0 0 1,0 0 0,0-1 0,0 1-1,0-1 1,0 0 0,0 0 0,8-1-1,5-3-201,0 0-1,-1 0 1,1-2-1,15-7 0,-1 1-536,72-31-5893,-74 28 4479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6:09.24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366 1185 2560,'0'0'832,"10"-8"747,-3 3 5,-7 5-1456,1-1 0,-1 1 0,1 0 0,-1-1 0,1 1 0,-1 0 0,1-1 0,-1 1 0,1 0 0,-1-1 0,0 1 0,1-1 0,-1 1 0,0-1 0,1 1 0,-1-1 0,0 1 0,0-1-1,1 1 1,-1-1 0,0 0 0,0 1 0,0-1 0,0 0 0,1-1 95,-1 0 0,0 0-1,0-1 1,1 1 0,-1 0-1,-1 0 1,1 0 0,0-1 0,-1 1-1,1 0 1,-1 0 0,1 0-1,-1 0 1,0 0 0,0 0-1,0 0 1,0 0 0,0 0-1,-1 0 1,1 1 0,0-1-1,-1 0 1,1 1 0,-1-1-1,0 1 1,1 0 0,-1-1-1,0 1 1,0 0 0,-4-2 0,0 1 2,0 0 0,-1 0 1,1 0-1,-1 0 0,1 1 1,-1 0-1,0 1 1,1 0-1,-9 0 0,0 1-62,0 2 0,0-1 0,0 2 0,1 0-1,-1 1 1,1 0 0,0 1 0,1 0 0,-1 2-1,1-1 1,1 2 0,-1-1 0,2 2-1,-1 0 1,1 0 0,1 1 0,0 0 0,0 1-1,1 0 1,-11 19 0,19-29-137,-1 1 1,1 0-1,-1 0 0,1 0 1,0 0-1,0 0 0,1 0 1,-1 0-1,0 0 0,1 0 1,0 1-1,0-1 0,0 0 0,0 0 1,0 0-1,1 0 0,0 0 1,-1 0-1,1 0 0,0 0 1,0 0-1,1 0 0,-1 0 1,1 0-1,-1 0 0,1-1 1,0 1-1,0-1 0,0 1 1,4 3-1,-2-3-5,1 1 0,0 0 0,-1-1 0,1 0 0,0 0 0,0-1-1,1 1 1,-1-1 0,0 0 0,1 0 0,0-1 0,6 1 0,8 1 48,0-1 1,24-1-1,-28-1-77,0-1 0,0-1 1,0 0-1,-1-2 0,1 1 0,23-11 0,-14 4-7,0-2-1,46-31 1,-60 36 25,15-10 257,30-26 0,-45 36 87,-11 7-348,1 0 0,-1 0-1,0 0 1,0 0 0,0 0-1,0 0 1,1 0 0,-1 0-1,0 0 1,0 0 0,0 0-1,1 0 1,-1 0 0,0 0-1,0 0 1,0 0 0,0 0-1,1 1 1,-1-1-1,0 0 1,0 0 0,0 0-1,0 0 1,1 0 0,-1 1-1,0-1 1,0 0 0,0 0-1,0 0 1,0 0 0,0 1-1,0-1 1,0 0 0,0 0-1,1 4 13,-1-1-1,0 1 1,1-1-1,-2 0 1,0 7-1,0 9-18,2-15 7,-1-1 0,1 0 0,-1 1 0,1-1 0,0 0 0,0 1 1,1-1-1,-1 0 0,1 0 0,-1 0 0,1 0 0,0 0 0,0-1 0,0 1 1,1 0-1,-1-1 0,0 0 0,1 1 0,4 2 0,3 1 26,-1 0 0,1 0 0,1-1 0,17 7 0,-21-10-21,0 0-1,0-1 1,0 1-1,0-1 0,1 0 1,-1-1-1,0 0 1,1 0-1,-1-1 1,0 0-1,0 0 0,1 0 1,-1-1-1,0 0 1,0-1-1,-1 0 1,1 0-1,0 0 0,-1-1 1,0 1-1,0-2 1,7-5-1,-11 9-15,-1 0-1,0 0 0,0 0 0,0-1 1,0 1-1,0 0 0,-1-1 1,1 1-1,0 0 0,0-1 1,-1 1-1,1-1 0,-1 1 0,0-1 1,1 1-1,-1-1 0,0 1 1,0-1-1,0 1 0,0-1 1,0-1-1,-1 1 0,1 0 0,-1 0 0,0 0 0,0 0 0,1 0-1,-2 0 1,1 0 0,0 0 0,0 0 0,-1 1 0,1-1 0,0 1 0,-1-1 0,0 1 0,1-1 0,-1 1 0,-3-2 0,-10-6-18,-1 0 1,0 1 0,-27-9-1,33 14 16,0 0-1,0 1 0,0 0 1,0 0-1,0 1 1,0 1-1,-1 0 1,-9 1-1,-18-1 105,45-1-140,0 0-1,0-1 1,0 0 0,8-4 0,8-2 89,88-29-60,48-12 291,-131 42-110,1 1-1,-1 2 0,51-2 1,-76 6-105,-1 0 0,0 0 1,1 0-1,-1 0 1,1 1-1,-1-1 0,0 1 1,1-1-1,-1 1 1,0 0-1,0 0 0,1 0 1,-1 0-1,0 0 1,0 1-1,0-1 0,0 1 1,0-1-1,-1 1 1,1 0-1,0 0 0,-1-1 1,1 1-1,-1 0 1,0 0-1,0 1 0,0-1 1,0 0-1,0 0 1,0 1-1,0-1 0,-1 0 1,1 1-1,-1-1 1,1 0-1,-1 1 0,0-1 1,-1 5-1,0 5 45,0-1 0,-1 1 0,0-1-1,-1 0 1,-8 19 0,1 1 11,109-157-1743,-97 124 1635,4-7 52,0 1-1,1 0 0,1 0 1,-1 0-1,1 1 0,13-9 0,-20 15-34,0 1 0,0-1 0,0 1 0,0-1 0,0 1 0,0-1 0,1 1 0,-1 0 0,0-1 0,0 1 0,0 0 0,0 0 0,0 0 0,1 0 0,-1 0 0,0 0 0,0 0 0,0 0 0,0 1 0,1-1 0,-1 0 0,0 1 0,1 0 0,-1 0 4,0 0 0,1 0 0,-1 0 0,0 0 0,0 0 1,0 1-1,-1-1 0,1 0 0,0 1 0,0-1 0,-1 1 0,1-1 0,-1 1 0,1 2 0,1 4 61,-1-1 0,0 1 0,-1 0 1,0 0-1,-1 11 0,-10 69 101,11-87-194,0-1 0,0 1 1,-1-1-1,1 1 0,0-1 1,0 1-1,0 0 0,0-1 1,0 1-1,0-1 0,0 1 1,0-1-1,0 1 0,0 0 0,0-1 1,0 1-1,0-1 0,0 1 1,1-1-1,-1 1 0,0-1 1,0 1-1,1 0 0,11-5-426,-3 0 198,13-6-120,36-23-1,-22 11 332,2-6 19,3-1 53,-37 26-48,0 1 1,0 0-1,0 0 0,1 0 1,-1 1-1,1 0 1,-1-1-1,7 1 0,-9 1 21,0-1 0,0 2 0,0-1 0,1 0 0,-1 0 0,0 1 0,0-1 0,0 1-1,0 0 1,0-1 0,0 1 0,0 0 0,0 0 0,0 0 0,0 1 0,0-1 0,-1 0 0,1 1-1,0-1 1,-1 1 0,0-1 0,3 5 0,2 2 45,-1 1-1,-1 0 1,7 18-1,1 0 44,-9-21-100,0 0 0,0 0 0,1 0 0,0-1 0,0 1 0,0-1 0,0 0 0,7 5 0,-8-8-18,0 0 0,0 0 1,0-1-1,0 1 0,0-1 0,0 0 0,0 0 1,0 0-1,0 0 0,0-1 0,1 1 0,-1-1 1,0 0-1,1 0 0,-1 0 0,0 0 0,0 0 1,6-2-1,-2 0 2,-1 0 0,1 0 0,-1-1 0,0 1 0,0-2 0,0 1 0,0 0 0,6-6 0,5-5-43,18-20 0,6-4 489,-40 37-435,-1 1-1,0-1 1,1 1 0,-1 0 0,1-1-1,-1 1 1,0 0 0,1-1 0,-1 1-1,1 0 1,-1 0 0,1-1 0,-1 1-1,1 0 1,-1 0 0,1 0 0,-1 0 0,1-1-1,0 1 1,-1 0 0,1 0 0,-1 0-1,1 0 1,-1 0 0,1 0 0,-1 1-1,1-1 1,-1 0 0,1 0 0,-1 0-1,1 0 1,-1 1 0,1-1 0,-1 0 0,1 1-1,-1-1 1,1 0 0,-1 1 0,1-1-1,-1 0 1,0 1 0,1-1 0,-1 1-1,0-1 1,1 0 0,-1 1 0,0-1-1,0 1 1,0-1 0,1 1 0,-1-1 0,0 1-1,0 0 1,0-1 0,0 1 0,0 0-1,2 5 9,-1 0-1,-1 0 0,1 0 1,-1 6-1,-3 66 155,-37 392-17,27-338-4,11-110-110,0 3-188,-8 34 0,9-52-598,2-13 232,5-23-56,3-65 165,15-153 357,-16 167 139,32-131-1,-35 190-38,24-72-70,-25 83 130,0 1-1,1-1 1,0 1 0,0-1 0,1 2 0,12-15-1,-18 23-98,0-1 0,1 1 0,-1-1-1,1 1 1,-1 0 0,0-1 0,1 1-1,-1-1 1,1 1 0,-1 0 0,1-1-1,-1 1 1,1 0 0,-1 0 0,1-1-1,-1 1 1,1 0 0,-1 0-1,1 0 1,0 0 0,-1 0 0,1 0-1,-1 0 1,1 0 0,-1 0 0,1 0-1,0 0 1,-1 0 0,1 0 0,-1 0-1,1 0 1,-1 0 0,1 1 0,0-1-1,-1 0 1,1 0 0,-1 1 0,1-1-1,-1 1 1,0-1 0,1 0-1,-1 1 1,1-1 0,-1 1 0,0-1-1,1 1 1,-1-1 0,0 1 0,1-1-1,-1 1 1,0-1 0,0 1 0,0-1-1,1 1 1,-1 0 0,2 4 35,-1 0 0,1 0 0,-1 0 1,0 0-1,0 5 0,0 2-55,-1 0 1,0-1-1,-1 1 0,0-1 0,-1 1 1,0-1-1,-1 0 0,0 1 0,-1-1 1,0-1-1,0 1 0,-2-1 0,1 1 1,-13 16-1,16-25-70,0 0 0,1-1-1,-1 1 1,0-1 0,0 1 0,0-1 0,-2 2 0,-3 1-410,6-4 415,0 1 1,0 0 0,0-1-1,0 1 1,-1-1 0,1 1-1,0-1 1,0 0-1,0 0 1,-1 1 0,1-1-1,0 0 1,-1 0-1,1 0 1,0 0 0,0 0-1,-1-1 1,1 1 0,0 0-1,0-1 1,-1 1-1,1 0 1,0-1 0,0 0-1,-2 0 1,3 1 37,-1-1 1,1 1-1,-1 0 1,1 0-1,0-1 1,-1 1-1,1 0 1,0 0-1,-1-1 0,1 1 1,0 0-1,0-1 1,-1 1-1,1-1 1,0 1-1,0 0 1,-1-1-1,1 1 1,0-1-1,0 1 1,0-1-1,0 1 1,0 0-1,0-1 0,0 1 1,0-1-1,0 1 1,0-1-1,0 1 1,0-1-1,0 1 1,0 0-1,0-1 1,0 1-1,0-1 1,1 0-1,-1 0 13,1 0 0,0 0 0,-1 0 0,1-1 0,0 1 0,0 0 0,0 0 0,-1 0 0,3-1 0,6-3 121,0 0-1,0 0 0,0 1 1,0 0-1,12-2 0,51-11 247,-59 14-354,162-33-83,-155 31 80,1-2 1,-1 0-1,0-1 0,-1-2 1,36-21-1,-44 23 16,-1 0 0,0 0 1,-1-1-1,0 0 0,-1-1 1,1 0-1,-2 0 0,9-15 0,0-4-66,22-59 0,-17 31-131,29-113 0,-15-78-272,-24 137 806,-5-1-1,-10-114 0,4 221-320,0-1 0,-1 1-1,0-1 1,0 1 0,0-1 0,-1 1-1,0 0 1,-3-8 0,4 12-22,1-1-1,-1 1 1,0-1 0,0 1-1,0 0 1,0-1 0,0 1 0,0 0-1,0 0 1,-3-2 0,3 2 1,1 1 0,-1 0-1,1 0 1,-1 0 0,0 0 0,1 0 0,-1 0 0,1 0 0,-1 0 0,0 0 0,1 0 0,-1 1 0,1-1 0,-1 0 0,0 0 0,1 0 0,-1 1 0,1-1 0,-1 0 0,1 1 0,-1-1 0,1 0 0,-1 1 0,1-1-1,0 1 1,-1-1 0,1 1 0,0-1 0,-1 1 0,1-1 0,0 1 0,-1-1 0,1 1 0,0-1 0,0 1 0,-1 0 0,-4 11 108,0-1 1,1 1-1,0 0 0,-2 13 1,5-21-97,-62 352 1284,43 8-489,19-291-696,1-58-98,-1 140 91,2-107-21,11 57-1,-8-84-46,1 0-1,1 0 0,0-1 0,15 29 0,-20-46-54,1 0-1,-1 0 0,1 0 0,0 0 0,0 0 0,0-1 0,1 1 0,-1 0 0,0-1 1,1 0-1,0 0 0,0 0 0,-1 0 0,1 0 0,0 0 0,1-1 0,2 2 1,-1-2 10,-1 0 0,1 0 0,-1 0 1,1-1-1,0 0 0,-1 0 0,1 0 1,-1-1-1,1 1 0,-1-1 0,7-2 0,8-4-120,-1-1 0,0 0 0,0-1-1,27-20 1,-38 24 45,0 1 0,0-2-1,-1 1 1,0 0 0,0-1 0,0 0-1,-1-1 1,9-12 0,-13 16 74,1-1 0,0 0-1,-1 0 1,1 0 0,-1 1 0,0-1 0,0 0 0,-1 0 0,1 0 0,-1-1 0,0 1 0,0 0 0,0 0 0,-1 0 0,1 0-1,-1 0 1,0 0 0,0 0 0,-4-7 0,4 8 20,0 0 1,-1 0-1,1 0 0,-1 0 0,0 0 0,0 1 1,0-1-1,-1 0 0,1 1 0,0-1 0,-1 1 1,0 0-1,1 0 0,-1 0 0,0 0 0,0 1 1,0-1-1,0 1 0,-1 0 0,1 0 0,0 0 1,0 0-1,-1 0 0,1 1 0,0-1 0,-1 1 1,1 0-1,-1 0 0,1 0 0,-1 1 0,1-1 1,0 1-1,-1 0 0,1 0 0,0 0 0,0 0 1,0 0-1,0 1 0,0 0 0,0-1 0,0 1 1,0 0-1,0 0 0,1 1 0,-3 2 0,1-1 54,0 0-1,1 0 0,0 0 1,0 0-1,0 0 0,0 1 1,1 0-1,0-1 0,0 1 1,0 0-1,0 0 1,1 0-1,0 0 0,-1 9 1,2-11-47,0 0 0,0 0 0,0 0 0,1 0 0,-1 0 0,1 0 0,0-1 0,0 1 1,0 0-1,0 0 0,1 0 0,-1-1 0,1 1 0,0-1 0,-1 1 0,1-1 1,0 0-1,0 1 0,1-1 0,-1 0 0,0 0 0,1-1 0,-1 1 0,1 0 0,0-1 1,-1 0-1,5 2 0,8 3-42,0-1 0,1-1 1,-1 0-1,1-1 1,0 0-1,0-1 0,0-1 1,1-1-1,-1 0 0,0-1 1,0-1-1,17-4 0,-15 2-20,-1-1 0,0 0 0,0-1 0,0-1 0,0 0 0,-1-2 0,-1 0 0,1 0 0,-2-2 0,22-18 0,-25 17-8,0 0 1,-1 0 0,0-1 0,-1-1-1,-1 0 1,9-17 0,30-88-158,-31 71 142,-2-1 1,13-83-1,-22 100 40,19-152-13,-20 86 315,-12-152 1,8 245-291,-1-1 0,1 1 0,-1-1 0,0 1 0,0-1 0,-4-8 0,5 13 16,0 1 0,0 0-1,-1-1 1,1 1 0,0 0 0,0-1-1,0 1 1,0 0 0,0-1 0,0 1-1,-1 0 1,1-1 0,0 1 0,0 0-1,-1 0 1,1-1 0,0 1 0,0 0-1,-1 0 1,1-1 0,0 1 0,-1 0 0,1 0-1,0 0 1,-1 0 0,1 0 0,0-1-1,-1 1 1,1 0 0,0 0 0,-1 0-1,1 0 1,0 0 0,-1 0 0,1 0-1,0 0 1,-1 0 0,1 0 0,0 0-1,-1 0 1,1 1 0,0-1 0,-1 0-1,1 0 1,0 0 0,-1 0 0,1 0-1,0 1 1,-1-1 0,1 0 0,0 0-1,0 1 1,-1-1 0,1 0 0,0 0-1,0 1 1,-2 2 19,0-1 1,0 1-1,1 0 0,-1 0 0,-1 5 0,-10 42 199,2 0-1,-7 81 0,16-113-149,-12 125 258,8 230-1,7-346-347,1 39 188,19 115-1,-20-175-170,0-1 0,1 1 0,0-1 0,0 1-1,0-1 1,0 0 0,1 1 0,0-1 0,0-1 0,1 1-1,3 4 1,-5-7-13,1 0 0,-1 0 0,0 0-1,1 0 1,-1-1 0,1 1 0,0-1 0,-1 0 0,1 0 0,0 0-1,0 0 1,0 0 0,0-1 0,-1 1 0,1-1 0,0 1-1,0-1 1,0 0 0,0-1 0,0 1 0,0 0 0,4-2-1,9-1-135,-1-2-1,0 1 0,0-2 1,0 0-1,22-13 0,-22 10-9,-5 3 103,-1 0 1,1-1-1,-1 0 0,0 0 0,-1-1 0,0 0 1,13-16-1,-12 10-14,-1 0 0,-1-1-1,0 0 1,5-16 0,-10 23 93,1 1-1,-2 0 1,1-1-1,-1 1 1,0-1-1,-1 1 1,0-1-1,0 1 1,0-1-1,-1 1 1,-2-11-1,3 17-12,-1 0-1,1 1 0,0-1 0,0 0 0,0 0 0,0 1 0,-1-1 0,1 0 0,0 0 0,-1 1 1,1-1-1,-1 0 0,1 1 0,-1-1 0,1 0 0,-1 1 0,1-1 0,-1 1 0,1-1 0,-1 1 0,0-1 1,1 1-1,-1 0 0,0-1 0,0 1 0,1 0 0,-1-1 0,0 1 0,0 0 0,1 0 0,-1 0 0,0 0 1,0-1-1,0 1 0,1 0 0,-1 1 0,0-1 0,0 0 0,1 0 0,-1 0 0,0 0 0,0 1 1,0-1-1,1 0 0,-1 0 0,0 1 0,1-1 0,-1 1 0,0-1 0,0 1 0,-4 3 17,0 0-1,1 0 0,-1 0 0,1 0 1,-5 6-1,-7 10 216,1 0-1,-23 41 1,33-51-181,0 0 1,0 1 0,2-1 0,-1 1-1,1 0 1,1 0 0,0 0 0,0 0-1,1 12 1,0-19-49,2 0-1,-1 0 1,0-1 0,1 1 0,0 0-1,0 0 1,0-1 0,0 1-1,1 0 1,-1-1 0,1 1-1,0-1 1,0 0 0,4 6-1,-2-5-22,0-1 0,0 1 0,0-1 0,0 0 0,0 0 0,0-1 0,1 1 0,0-1 0,9 4 0,0-3-10,-1 1 0,1-2 0,0 0 1,0-1-1,0 0 0,0-1 0,18-2 0,-16 0-12,-1 0-1,1-1 1,-1-1-1,1-1 1,19-8-1,-26 9 17,0 0 1,-1-1-1,1 0 1,-1 0-1,0-1 0,-1 0 1,1-1-1,-1 0 0,-1 0 1,9-11-1,-6 5-35,-1-2 0,-1 1-1,9-24 1,12-49-242,61-266 91,-70 236 413,-6-1-1,-2-124 0,-11 209-13,-1-1-1,-7-44 0,8 76-182,0 1 0,-1 0 0,1-1-1,0 1 1,-1 0 0,1-1 0,-1 1 0,1 0 0,-1 0 0,0 0-1,0 0 1,1-1 0,-1 1 0,0 0 0,0 0 0,0 0-1,-1-1 1,1 2-5,0 0 0,0 0 0,1 0 0,-1 0 0,0 0 0,1 0 0,-1 0 0,0 0 0,0 0-1,1 0 1,-1 0 0,0 1 0,1-1 0,-1 0 0,0 0 0,0 1 0,1-1 0,-1 0 0,1 1 0,-1-1 0,0 1 0,1-1-1,-1 1 1,1-1 0,-1 1 0,1-1 0,-1 1 0,1-1 0,0 1 0,-1 0 0,1 0 0,-5 7 12,1-1 0,0 1 1,1 0-1,0 0 0,0 0 1,1 1-1,0-1 0,0 1 1,0 8-1,-3 11 29,-15 74 123,4 0 0,-3 158 0,32 34 255,5-187-405,-14-91-6,1-1 1,0 1-1,1-1 1,13 23-1,-19-37-23,1 1 0,0-1-1,0 0 1,0 1-1,0-1 1,0 0 0,1 1-1,-1-1 1,0 0 0,0 0-1,1 0 1,-1 0-1,1 0 1,1 1 0,-2-2-6,0 0 0,0 0 0,0 0 0,0 0 0,0 0 0,0 0 0,0 0 0,0 0 1,0 0-1,0 0 0,0 0 0,0-1 0,0 1 0,0 0 0,0-1 0,0 1 0,0 0 1,1-2-1,2-1-45,0 0 0,-1-1-1,1 1 1,-1-1 0,0 0 0,0 0 0,0 0 0,3-7 0,44-95-293,-36 73 517,1 0 1,27-41-1,-42 73-141,1 0-1,-1 0 0,0 1 1,1-1-1,-1 0 1,1 1-1,-1-1 1,1 0-1,-1 1 1,1-1-1,0 1 1,-1-1-1,1 1 1,0-1-1,-1 1 1,1 0-1,0-1 1,0 1-1,-1 0 0,1 0 1,0-1-1,0 1 1,-1 0-1,2 0 1,-1 0-5,0 1 0,0-1 1,-1 0-1,1 1 0,0-1 0,-1 1 1,1 0-1,0-1 0,-1 1 0,1-1 1,-1 1-1,1 0 0,-1-1 0,1 1 1,-1 0-1,0 0 0,1-1 0,-1 3 1,3 4 35,-1 0 1,-1 0 0,1 0-1,0 12 1,-2 24 159,-8 63 1,8-99-187,-4 26 34,1-11 50,1 1 0,1 0 1,3 44-1,-1-65-137,-1 0 1,0 0-1,0 0 1,1 0-1,0 1 1,-1-1-1,1 0 1,0 0-1,0 0 1,0 0-1,0-1 1,0 1-1,0 0 1,1 0-1,-1-1 1,1 1-1,-1 0 1,1-1-1,-1 0 1,1 1-1,0-1 1,0 0 0,0 0-1,0 0 1,0 0-1,0 0 1,0 0-1,0-1 1,0 1-1,0-1 1,0 1-1,0-1 1,0 0-1,1 0 1,-1 0-1,0 0 1,0 0-1,3-1 1,5-1-92,0-1 0,0 0 0,0-1 0,0 0 0,17-10 1,-3 0-49,21-18 1,-23 13 129,0-1-1,27-32 1,-1 1 411,-26 26 26,-22 25-396,0 0 1,0 0 0,0 0-1,0 0 1,1 0-1,-1 0 1,0 0 0,0 0-1,0 0 1,0 0-1,0 0 1,0 0 0,0 0-1,0 0 1,1 0-1,-1 0 1,0 0 0,0 0-1,0 0 1,0 0-1,0 0 1,0 0 0,0 0-1,0 0 1,1 0-1,-1 0 1,0 1 0,0-1-1,0 0 1,0 0-1,0 0 1,0 0 0,0 0-1,0 0 1,0 0-1,0 0 1,0 0 0,0 1-1,0-1 1,0 0-1,0 0 1,0 0 0,0 0-1,0 0 1,0 0-1,0 0 1,0 0 0,0 1-1,0-1 1,0 0-1,0 0 1,1 6 12,-2 2-19,-1 0 0,0 0 1,0 0-1,-1-1 0,0 0 1,-7 14-1,-34 46 72,40-61-64,-161 209-65,125-158-45,-167 223-539,205-278 623,-13 14-277,15-15 284,0-1-1,-1 0 1,1 0 0,0 1 0,0-1 0,-1 0 0,1 0-1,0 0 1,0 0 0,-1 1 0,1-1 0,0 0 0,-1 0 0,1 0-1,0 0 1,0 0 0,-1 0 0,1 0 0,0 0 0,-1 0-1,1 0 1,0 0 0,-1 0 0,1 0 0,0 0 0,-1 0-1,1 0 1,0 0 0,0-1 0,-1 1 0,1 0 0,0 0 0,-1 0-1,1 0 1,0 0 0,0-1 0,-1 1 0,1 0 0,0 0-1,0-1 1,0 1 0,0 0 0,-1 0 0,1-1 0,0 1-1,0 0 1,0 0 0,0-1 0,0 1 0,0 0 0,-1-1 0,1 1-1,0 0 1,0-1 0,0 1 0,0 0 0,0-1 0,0 1-1,0 0 1,0 0 0,1-1 0,-1 1 0,-1-6-13,1 0 1,1 0-1,-1 0 1,1 0-1,0 0 1,0 1-1,1-1 1,2-6-1,20-45-75,-14 39 3,0 0 0,1 1 0,1 0 0,1 1 0,0 0 0,1 1 0,19-17 0,16-6-766,55-36-1,-52 39-12,52-44 1,-102 76 616,15-11-2694,-1-1 1,16-20 0,-18 17 308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6:09.59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37 94 7968,'-36'-18'3616,"44"23"-3136,12-5 2976,4 0-1985,27 0 1665,12 0-1824,17-8-192,1 4-704,41-10-480,-3 7 0,8-10-1344,-13 8 800,-16-3-4767,-12 3 2975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6:14.33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37 1312 2400,'0'-1'29,"0"1"1,0 0-1,0 0 1,-1-1-1,1 1 1,0 0-1,0-1 0,-1 1 1,1 0-1,0 0 1,0 0-1,-1-1 1,1 1-1,0 0 0,-1 0 1,1 0-1,0 0 1,-1-1-1,1 1 1,0 0-1,-1 0 1,1 0-1,0 0 0,-1 0 1,1 0-1,0 0 1,-1 0-1,1 0 1,0 0-1,-1 0 1,1 0-1,0 0 0,-1 0 1,1 1-1,0-1 1,-1 0-1,1 0 1,0 0-1,-1 0 0,1 1 1,0-1-1,0 0 1,-1 0-1,1 0 1,0 1-1,0-1 1,-1 0-1,1 1 0,0-1 1,0 0-1,0 0 1,0 1-1,-1-1 1,1 0-1,0 1 0,-6 6 1549,-10 14 5665,17-23-6902,-1 0 0,1 1 0,0-1-1,-1 1 1,1-1 0,0 1 0,0-1 0,0 1 0,1-2 0,7-12 426,78-194 2918,-9 17-2213,-30 94-229,-48 97-1200,0 0 0,1 0 0,-1 0 0,1 1 0,-1-1 1,1 0-1,0 0 0,-1 0 0,1 0 0,0 1 0,0-1 1,-1 0-1,1 1 0,0-1 0,2 0 0,-3 1-21,0 0-1,1 0 1,-1 0-1,0 0 0,1 0 1,-1 0-1,0 0 1,1 0-1,-1 0 1,0 1-1,0-1 1,1 0-1,-1 0 1,0 0-1,1 1 0,-1-1 1,0 0-1,0 0 1,1 1-1,-1-1 1,0 0-1,0 0 1,0 1-1,1-1 1,-1 0-1,0 1 0,0-1 1,0 0-1,0 1 1,2 4 79,-1 0 0,0 0 0,0 0 0,0 9 1,2 45 164,-2 0 1,-15 116 0,14-160-413,2-8-212,-2-7 352,0 0 1,0 0-1,0 0 1,0 0 0,0 0-1,0 0 1,0 0 0,0 0-1,0 1 1,0-1-1,0 0 1,0 0 0,0 0-1,0 0 1,0 0 0,0 0-1,0 0 1,0 0-1,0 0 1,0 0 0,0 0-1,0 0 1,0 0 0,1 0-1,-1 0 1,0 0-1,0 0 1,0 0 0,0 0-1,0 0 1,0 0 0,0 0-1,0 0 1,0 0 0,0 0-1,0 0 1,0 0-1,0 0 1,0 0 0,1 0-1,-1 0 1,0 0 0,0 0-1,0 0 1,0 0-1,0 0 1,0 0 0,0 0-1,0 0 1,0 0 0,0 0-1,0 0 1,0 0-1,0 0 1,0-1 0,0 1-1,0 0 1,0 0 0,0 0-1,0 0 1,0 0-1,0 0 1,0 0 0,0 0-1,0 0 1,16-43-96,0 4 69,1 1 0,2 0 1,26-37-1,-33 58 76,1-1 1,1 1-1,0 1 1,1 1-1,1 0 1,0 1-1,36-24 1,-45 34 74,0 0 0,1 0 0,-1 0 0,1 1 0,-1 1-1,17-4 1,-22 5-81,0 1-1,0 0 0,0 0 0,0 0 0,0 0 0,0 0 0,0 0 1,0 0-1,0 1 0,0-1 0,0 1 0,0 0 0,0-1 1,0 1-1,-1 0 0,1 0 0,0 0 0,-1 0 0,1 1 0,0-1 1,-1 0-1,1 1 0,-1-1 0,0 1 0,0-1 0,1 1 1,-1 0-1,0-1 0,0 1 0,0 0 0,-1 0 0,2 3 1,5 21 75,-1 0 1,-2 0 0,0 0 0,-1 29 0,3 10 47,-5-48-114,1 5-102,2 0-1,7 31 1,-10-48 34,0-1 0,1 1 0,0-1 0,-1 0 0,2 0 0,-1 1 0,0-1 0,1-1 1,0 1-1,0 0 0,0-1 0,0 1 0,0-1 0,1 0 0,0 0 0,-1 0 0,7 3 0,-6-4 9,0-1 1,0 0-1,0 0 0,0 0 0,0 0 0,0 0 0,0-1 1,1 0-1,-1 0 0,0 0 0,0 0 0,0-1 1,0 0-1,0 1 0,0-2 0,0 1 0,0 0 1,0-1-1,0 0 0,0 1 0,-1-2 0,1 1 1,-1 0-1,5-5 0,7-6-27,-2 0 0,0-1 0,0 0-1,10-18 1,-15 21 18,15-21-43,-2-1 0,-2-1 0,23-54 0,-40 82 106,0 0 0,0 0 0,-1 0 0,0 0 0,0-1 0,0 1 0,-1 0-1,1-1 1,-2 1 0,1-1 0,-1 1 0,0 0 0,-2-8 0,2 12-36,1 1 0,-1 0 0,1 0 0,-1 0 0,1-1 0,-1 1 0,0 0 1,0 0-1,1 0 0,-1 0 0,0 0 0,0 1 0,0-1 0,0 0 0,0 0 0,0 1 0,-1-1 1,1 0-1,0 1 0,0-1 0,0 1 0,-1-1 0,1 1 0,0 0 0,0 0 0,-1-1 0,0 1 1,0 0-6,0 0 0,0 0 0,-1 0 1,1 1-1,0-1 0,0 0 0,0 1 1,0 0-1,0-1 0,0 1 0,0 0 1,1 0-1,-1 0 0,0 0 0,0 0 1,-2 2-1,-1 3 30,0 0 1,0 0 0,1 1-1,-1-1 1,2 1-1,-1 0 1,1 0-1,0 1 1,0-1-1,-2 12 1,-2 11 220,-4 41 0,10-62-213,-1 6 9,0 1 0,1-1-1,1 0 1,3 28 0,-3-39-66,1 0 0,0-1 1,0 1-1,0 0 0,0 0 1,1-1-1,0 1 1,-1-1-1,1 1 0,0-1 1,1 0-1,-1 0 0,1 0 1,-1 0-1,1 0 0,0 0 1,0-1-1,0 0 1,0 1-1,1-1 0,-1 0 1,0 0-1,1-1 0,5 3 1,2-2-20,0 1-1,0-2 1,1 0 0,-1 0 0,0-1 0,0 0-1,0-1 1,1 0 0,-1-1 0,21-6-1,5-4-106,62-29-1,-64 24 120,-1-2 0,-1-1 0,-1-2 0,-1-1-1,0-1 1,42-46 0,-32 32-27,16-17 147,-51 48-33,0 0 0,0-1 0,-1 0 1,1 0-1,6-15 0,-12 22-64,1 1 1,-1-1-1,0 0 0,0 0 1,1 0-1,-1 0 0,0 0 1,0 1-1,0-1 0,0 0 0,0 0 1,0 0-1,0 0 0,0-1 1,-1 2-5,1 0 0,0-1 0,0 1 0,0 0 1,0-1-1,-1 1 0,1 0 0,0-1 0,0 1 0,-1 0 1,1-1-1,0 1 0,-1 0 0,1 0 0,0 0 0,-1-1 1,1 1-1,0 0 0,-1 0 0,1 0 0,0 0 0,-1-1 1,-1 1-9,1 0 1,-1 0 0,1 0 0,-1 0 0,1 1-1,0-1 1,-1 0 0,1 0 0,-1 1 0,1-1-1,0 1 1,0 0 0,-1-1 0,1 1 0,0 0-1,-3 1 1,-10 11-20,0 0-1,1 1 0,0 0 1,1 1-1,1 1 1,-19 32-1,11-10 146,1 0 0,-14 46 1,28-71-86,0 1 0,1 0 0,0 1 0,1-1 0,-1 19 0,3-27-18,0 0 0,1 0 0,-1 0-1,1-1 1,0 1 0,0 0 0,1 0 0,0-1 0,0 1-1,0-1 1,1 1 0,0-1 0,0 0 0,0 0 0,5 5-1,-3-4 22,1 0 0,0-1 0,0 0 0,0 0 0,0 0-1,1-1 1,7 4 0,-11-7-17,-1 0 0,0 0 0,0 0 0,1-1 1,-1 1-1,1 0 0,-1-1 0,1 0 0,-1 0 0,1 0 0,-1 0 0,0 0 0,1 0 0,-1 0 0,1-1 1,-1 1-1,1-1 0,-1 0 0,0 0 0,1 0 0,-1 0 0,0 0 0,0 0 0,0-1 0,0 1 0,3-3 0,-1 0-15,0-1 0,-1 0-1,1 1 1,-1-2 0,0 1-1,0 0 1,0-1 0,-1 1-1,0-1 1,3-10 0,1-9-26,3-29 1,-7 34 22,7-35 221,1-87 0,-13 124-56,0 15-142,-1 9-73,-2 16-26,1-1 0,2 1 1,-3 41-1,4-40 46,-1 22-3,-9 120 306,-15 150-55,25-302-213,0 13 6,-2 0 1,0-1-1,-2 1 0,-1-1 0,-17 43 0,21-62-97,0-1-1,0 1 1,-1-1-1,1 0 1,-1 0-1,-1-1 1,1 1-1,0-1 0,-1 0 1,0 0-1,0 0 1,0-1-1,-1 0 1,1 0-1,-1 0 1,1 0-1,-9 1 0,11-3 47,1-1-1,-1 1 1,0-1-1,0 0 1,0 0-1,1 0 1,-1 0-1,0-1 0,0 1 1,0-1-1,1 1 1,-1-1-1,0 0 1,1 0-1,-1 0 0,0-1 1,1 1-1,0-1 1,-4-2-1,-3-3-86,1 0 1,0-1-1,-9-12 1,16 19 118,-13-15-128,1-1 0,-20-35 0,28 43 88,1-1 0,0 1-1,0-1 1,1 0 0,0 0 0,1 0 0,-2-18 0,3 24 53,2-1 1,-1 0-1,0 1 0,1-1 1,0 1-1,0-1 0,0 0 1,1 1-1,0 0 0,-1-1 1,1 1-1,1 0 0,-1 0 1,1 0-1,0 0 0,-1 1 1,2-1-1,-1 1 0,0-1 1,1 1-1,4-3 1,7-5 33,1 1 0,1 1 1,32-14-1,-32 16-72,185-93 790,-158 78-723,0-2 0,44-32 1,-61 35-10,0-1 1,-1-1 0,-2-1 0,23-27 0,1-13 32,-3-2 0,60-119 1,-90 156 8,-2 0 1,0-1 0,12-52-1,14-118 237,-20-39-22,-19 219-169,0 0 0,-2 1 0,-6-32 0,8 50-109,0 0-1,-1-1 1,1 1-1,0 0 0,-1 0 1,1 0-1,0 0 1,-1 0-1,0 0 1,1 0-1,-1 0 1,0 0-1,1 0 1,-1 0-1,0 0 0,0 0 1,0 0-1,0 1 1,0-1-1,-1-1 1,1 2 3,0 0 0,0 0 0,0 0 0,0 0 0,0 0 0,0 0 0,0 0 0,0 0 0,0 0 0,0 1 0,0-1 0,0 0 0,0 1 0,0-1 0,0 0 0,0 1 0,0-1 0,0 1 0,0 0 0,-4 3 23,1 0 0,0 0 0,0 0 0,0 1 0,0 0 0,1-1 0,-4 8 0,-7 18 74,0 1 0,-11 41 0,18-54-65,-11 43 256,1 1-1,-7 66 1,21-105-267,2 0 1,1 0-1,1-1 0,0 1 0,2 0 0,1 0 1,7 24-1,58 149 106,-59-171-59,20 35 1,-23-49-89,0 0 1,0-1 0,0 0 0,2-1-1,14 14 1,-21-21 14,-1-1-1,1 0 1,-1 0-1,1 0 1,0 0-1,-1 0 1,1 0 0,0 0-1,0 0 1,0-1-1,-1 1 1,1-1-1,0 0 1,0 1 0,0-1-1,0 0 1,0 0-1,2 0 1,-1-1-11,-1 0 1,1 1 0,-1-1-1,1 0 1,-1 0-1,1-1 1,-1 1 0,0 0-1,0-1 1,0 0 0,4-3-1,2-4-74,0 0 0,0-1 0,-1 0 0,10-20-1,27-61-507,-39 78 558,0-1 1,-1 0 0,0 0-1,-1-1 1,2-14-1,-5 23 60,0 0 0,0 1 0,0-1 0,-1 1 0,0-1 0,0 0 0,-1 1 0,-2-8 0,4 12-20,-1-1-1,0 1 1,1 0-1,-1-1 1,0 1-1,0-1 1,0 1-1,0 0 1,0 0-1,0 0 1,0 0-1,0 0 1,-1 0-1,1 0 1,0 0-1,-1 0 1,1 0-1,0 1 1,-1-1-1,1 0 1,-1 1-1,1-1 1,-1 1-1,0 0 1,1 0-1,-1-1 1,1 1-1,-1 0 1,1 0-1,-1 0 1,0 1-1,1-1 1,-1 0-1,-2 2 1,1-1 35,0 0 0,0 1-1,0-1 1,1 1 0,-1 0 0,0 0 0,1 0 0,0 0 0,-1 1 0,1-1 0,0 1 0,0-1-1,-3 6 1,1-1 81,0 0-1,0 1 1,1 0-1,-3 9 1,-4 16 154,-9 65 1,18-84-246,0 0 1,0 1 0,1-1 0,1 0 0,1 0 0,0 0 0,5 19 0,-5-27-32,0 0-1,1 0 1,-1 0 0,7 8 0,-9-12-11,1-1 1,0 0 0,0 1 0,0-1-1,0 0 1,0 0 0,1 0 0,-1 1 0,0-1-1,0 0 1,1-1 0,-1 1 0,1 0-1,-1 0 1,0-1 0,1 1 0,0-1-1,-1 1 1,1-1 0,-1 1 0,1-1 0,-1 0-1,3 0 1,0-1 10,0 1 0,-1-1-1,1-1 1,-1 1 0,1 0 0,-1-1-1,0 0 1,1 0 0,-1 0-1,4-3 1,29-30-150,-14 12 88,-17 19 41,39-37-62,1 2-1,83-53 0,-87 68 156,1 1 0,82-31-1,-116 51-1,-1 1 0,1 1 0,-1-1 0,1 1 0,0 1 0,-1-1 0,1 1 0,0 1 0,-1-1 0,1 1 0,-1 1 0,1-1 0,-1 1 0,1 0 0,12 7 0,-16-6 9,-3-2 21,-8 2-550,-10-1 360,0 0-1,1-1 1,-29-1-1,-13 0-103,40 1 211,-1 1 0,1 1 0,0 0 0,-29 10 0,42-11-5,-1 0 0,1 1 0,0 0 0,0 0 0,0 0 0,1 1 0,-1-1 0,-5 6 0,8-6 24,-1 1 0,1-1 0,-1 0 0,1 1 1,0-1-1,1 1 0,-1 0 0,1-1 0,-1 1 0,1 0 1,0 0-1,0 0 0,0 5 0,1-1-18,0 0-1,0 0 1,1 0-1,0 0 1,0 0-1,1 0 1,0 0-1,0-1 0,1 1 1,0-1-1,0 1 1,1-1-1,5 7 1,0-1-7,0 0-1,2 0 1,-1-1 0,1-1 0,22 17-1,-27-22-13,1-1-1,1 0 0,-1-1 0,1 1 0,0-2 0,0 1 0,0-1 0,0 0 0,1-1 1,8 2-1,-11-3-10,0-1 1,0 1-1,0-1 1,0-1-1,0 1 1,0-1-1,0 0 1,0 0-1,-1-1 1,1 0-1,0 0 1,-1 0-1,1 0 1,-1-1-1,0 0 1,6-4-1,-1-1-34,-1-1-1,0 1 1,0-2-1,9-11 1,30-48-349,-33 47 286,91-135-712,-69 107 639,-9 15 13,33-58-1,-26 22 139,-4-1 0,-2-1-1,26-107 1,-47 149 129,6-44 0,-13 63-47,0 1-1,-1-1 1,0 0-1,-1 1 1,0-1 0,-5-22-1,5 33-45,1 0-1,0 0 1,0 1-1,-1-1 1,1 0-1,0 0 1,-1 0-1,1 1 1,-1-1-1,1 0 1,-1 1 0,1-1-1,-1 0 1,1 1-1,-1-1 1,0 1-1,1-1 1,-1 1-1,0-1 1,0 1-1,1-1 1,-1 1-1,0 0 1,0-1-1,0 1 1,1 0 0,-1 0-1,0 0 1,0 0-1,0 0 1,0 0-1,1 0 1,-1 0-1,0 0 1,0 0-1,0 0 1,0 0-1,0 0 1,0 1-1,-3 0 12,1 0 0,0 1 0,0-1 0,0 1 0,0 0 0,0 0 0,-4 4 0,1 0 29,0 0-1,1 0 0,-1 1 0,1-1 0,-7 14 0,-14 40 138,19-42-149,-14 38 104,-14 63 0,-6 63-14,36-157-23,1 0 1,1 1-1,1-1 0,1 1 0,1 0 0,2 0 1,0-1-1,9 37 0,-5-37-73,0 0 0,2-1 0,0 0 0,15 28 0,-19-45-47,0 0 0,0 0 1,1-1-1,0 1 0,0-1 1,1 0-1,0 0 0,0-1 1,0 1-1,1-2 0,-1 1 1,1-1-1,0 0 0,1 0 1,-1 0-1,1-1 0,10 3 1,-8-4-8,-1-1 0,1 0 1,0 0-1,0-1 0,0 0 0,0 0 1,0-1-1,-1-1 0,1 0 0,0 0 1,-1-1-1,1 0 0,-1 0 0,0-1 1,0 0-1,0-1 0,-1 0 0,12-9 1,-3 1-84,-2 0 0,0-1 0,0-1 1,-2 0-1,0-1 0,0 0 0,-2-1 1,11-19-1,30-66-34,-49 97 179,0 0-1,0 1 1,-1-1-1,0-1 1,0 1-1,0 0 1,-1 0-1,0-1 0,0 1 1,0-1-1,0 1 1,-1-1-1,0 1 1,0-1-1,-1 1 1,0-1-1,-1-7 0,1 12-19,1 0-1,-1 0 0,1 0 1,-1 0-1,1 0 1,-1 0-1,1 0 0,-1 1 1,0-1-1,1 0 0,-1 0 1,0 1-1,0-1 0,0 0 1,0 1-1,0-1 0,1 1 1,-1-1-1,0 1 0,0 0 1,0-1-1,0 1 0,0 0 1,0-1-1,-1 1 0,1 0 1,0 0-1,0 0 0,0 0 1,0 0-1,0 0 0,0 1 1,-1-1-1,-1 1 45,0 0-1,0-1 1,0 2 0,0-1 0,0 0 0,0 0-1,0 1 1,0 0 0,1-1 0,-3 3-1,-3 4 87,0 0-1,1 1 1,0 0 0,1 0-1,0 0 1,1 1-1,0 0 1,0 0-1,1 0 1,-6 19-1,5-7-32,1 0 0,0 1 0,1-1 0,1 30 0,2-43-105,0 0 0,1 0 0,-1 0 0,2 0 0,-1-1 1,1 1-1,1 0 0,0-1 0,0 1 0,0-1 0,1 0 0,0 0 1,7 8-1,-10-14-12,0 0 1,1-1-1,-1 1 1,1-1-1,-1 0 1,1 0-1,0 1 1,-1-1-1,1 0 1,0 0 0,0-1-1,0 1 1,0 0-1,0-1 1,0 1-1,0-1 1,0 1-1,0-1 1,0 0-1,0 0 1,0 0-1,0 0 1,0 0-1,0-1 1,0 1-1,0 0 1,0-1-1,2-1 1,7-2-66,-1 0 0,0-1 0,0-1 0,10-7 0,-6 4 24,261-135-552,-195 105 386,-33 16 202,80-43 614,-126 66-597,-1 0 1,1-1-1,-1 1 0,0 0 1,1 0-1,-1 0 0,1 0 1,-1-1-1,0 1 1,1 0-1,-1 0 0,0-1 1,1 1-1,-1 0 1,0-1-1,1 1 0,-1 0 1,0-1-1,0 1 0,1 0 1,-1-1-1,0 1 1,0-1-1,0 1 0,0 0 1,0-1-1,1 1 1,-1-1-1,0 1 0,0-1 1,0 1-1,0 0 0,0-2 1,-1 2-13,0 0-1,0-1 1,0 1 0,0 0 0,0 0 0,0-1 0,0 1-1,0 0 1,1 0 0,-1 0 0,0 0 0,0 0-1,0 1 1,0-1 0,0 0 0,0 0 0,0 0 0,-1 1-1,-8 2-39,0 0-1,0 0 0,0 1 0,0 1 1,1-1-1,0 2 0,0-1 1,0 1-1,-11 10 0,3-1 62,1 1 1,1 1-1,0 0 0,-15 25 1,23-32 4,1 1 0,0 0 0,1 0 0,0 0 0,1 1 0,0 0 0,1 0 1,0 0-1,-1 19 0,3-27-39,1 1 0,0-1 0,1 1 1,-1-1-1,1 0 0,0 1 0,0-1 0,0 0 0,0 1 1,1-1-1,0 0 0,3 6 0,-3-8 11,-1 0-1,1-1 1,-1 1-1,1 0 1,-1-1-1,1 1 0,0-1 1,0 1-1,0-1 1,0 0-1,0 0 1,0 0-1,0 0 1,1 0-1,-1 0 1,0-1-1,0 1 1,1-1-1,-1 1 1,0-1-1,1 0 1,-1 0-1,0 0 0,1 0 1,2-1-1,4-1-66,0 0 0,-1-1 0,1 0 0,-1 0 0,1-1 0,-1 0-1,0 0 1,-1-1 0,1 0 0,-1-1 0,0 0 0,0 0-1,0 0 1,-1-1 0,9-12 0,1-4 9,0-1-1,-2 0 1,19-47-1,-17 30 49,-1-1 0,-3 0-1,14-87 1,-3-129 66,-19 193 109,-1 3 328,-7-120 0,4 179-432,-1-1 0,1 1 0,0 0 0,-1 0 0,0 0 0,0 0 0,0 0 0,0 0 0,0 0 0,-1 0 0,1 1 0,-1-1 0,-3-4 0,5 7-34,-1 0-1,1 1 1,-1-1 0,1 0 0,-1 0-1,1 0 1,-1 0 0,1 1 0,-1-1-1,1 0 1,0 1 0,-1-1 0,1 0-1,-1 1 1,1-1 0,0 0 0,-1 1-1,1-1 1,0 1 0,-1-1 0,1 0-1,0 1 1,-1 0 0,1-1 2,-6 17 139,-1 15 162,-6 64 0,8 38 267,3-83-399,1 23 211,10 91 0,-3-115-353,2-1 1,26 84-1,-33-128-136,0-1-1,1 1 1,0-1-1,0 1 1,0-1-1,1 0 1,-1 0-1,1 0 1,0 0-1,0 0 0,1-1 1,6 7-1,-8-9-36,-1 0-1,1-1 1,0 1-1,-1 0 1,1-1-1,0 1 0,0-1 1,0 0-1,-1 1 1,1-1-1,0 0 1,0 0-1,0 0 1,0 0-1,-1-1 0,1 1 1,0 0-1,0-1 1,0 1-1,-1-1 1,1 0-1,0 0 1,-1 1-1,1-1 0,1-2 1,4-1-654,-1 0 1,0 0-1,-1-1 1,1 0-1,6-8 1,55-65-12902,-43 51 9461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6:19.66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14 321 5152,'-13'0'13759,"16"-1"-13585,0 0-1,0-1 1,0 1-1,0-1 1,0 0-1,0 0 1,-1 0-1,1 0 1,0-1-1,-1 1 1,0-1-1,0 1 1,3-6-1,5-6 186,10-22-1,-16 27-224,6-14 151,-1-1-1,10-40 1,-5-20 392,-13 57-828,-1 21-172,0 19 40,1 42 237,17 104 1,-17-151 81,1 0 0,1 1 1,0-1-1,0 0 0,0 0 0,8 12 0,-10-17-7,1 0-1,0-1 1,0 1-1,-1-1 1,2 0-1,-1 1 1,0-1-1,0 0 1,1 0-1,-1 0 1,1-1-1,-1 1 1,1-1-1,0 1 1,0-1-1,0 0 1,0 0-1,0 0 0,0 0 1,0-1-1,4 1 1,2-1 99,-1-1 1,0 0-1,1 0 0,-1-1 1,0 0-1,0 0 1,0-1-1,-1 0 0,1 0 1,0-1-1,-1 0 0,12-8 1,-7 2-71,0 0 0,-1-1 0,0 0 0,-1-1 0,0 0 0,8-14 0,8-15 33,35-49-710,-60 89 595,0-1 0,1 0 0,-1 1 0,1-1 0,-1 1 1,1 0-1,0-1 0,-1 1 0,1 0 0,0 0 0,0 0 1,0 0-1,3 0 0,-4 0 13,0 1 0,0 0 1,0 0-1,1 0 0,-1 1 0,0-1 1,0 0-1,0 0 0,0 0 0,0 1 1,0-1-1,0 1 0,0-1 0,0 1 1,-1-1-1,1 1 0,0-1 0,0 1 1,0 0-1,0 0 0,-1-1 0,1 1 1,0 0-1,-1 0 0,1 0 0,0 1 1,9 15-2,0 0 1,-2 0 0,0 1 0,-1 0 0,0 1 0,-2-1 0,0 1-1,-2 0 1,0 0 0,1 39 0,-3-52 82,-2 1 1,1-1-1,-1 0 1,0 0-1,-2 11 0,2-16-34,1 0-1,-1 0 0,1 0 1,-1 0-1,1 0 0,-1 0 1,1 0-1,-1 0 0,0 0 1,0 0-1,1 0 0,-1 0 1,0 0-1,0-1 0,0 1 1,0 0-1,0-1 0,0 1 1,0-1-1,0 1 0,0-1 1,0 1-1,-1-1 0,1 0 1,0 1-1,0-1 0,0 0 1,0 0-1,-1 0 0,1 0 1,0 0-1,0 0 0,0 0 1,0-1-1,-1 1 0,1 0 1,0-1-1,-1 0 0,-11-4 47,0-2 0,0 0-1,1 0 1,0-1 0,-14-12-1,25 19-83,0 0-1,0 0 1,0 1-1,0-2 1,0 1-1,0 0 1,0 0-1,1 0 1,-1 0 0,0 0-1,1-1 1,-1 1-1,1 0 1,-1-3-1,1 4-15,0-1 0,0 0 0,0 1 0,0-1 0,0 0 1,0 1-1,0-1 0,0 0 0,1 1 0,-1-1 0,0 0 0,1 1 0,-1-1 0,0 1 0,1-1 0,-1 1 0,0-1 0,1 0 0,-1 1 0,1 0 0,-1-1 0,1 1 0,-1-1 0,1 1 0,0 0 1,-1-1-1,1 1 0,-1 0 0,1-1 0,0 1 0,-1 0 0,2 0 0,5-2-65,-1 0 0,1 1 1,0 0-1,0 0 0,1 1 1,-1 0-1,0 0 0,0 1 0,10 1 1,-1 2-458,1 0 1,30 12 0,-43-14-176,1 0 1,0 1 0,-1 0-1,0 0 1,1 0-1,5 6 1,-7-6-476,1 1 0,-1 0 0,0 0 0,0 0 0,0 0 0,-1 1 0,3 4 0,3 9-1531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6:14.73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15 77 8320,'-5'-1'654,"-4"-2"1649,17 2-444,-4 1-1089,0 1 0,-1-1 0,1 1 0,-1 0 0,1 0 0,-1 0 1,6 4-1,12 2 1367,24 4 708,48 5 0,48-6-597,140-24-1466,-226 7-1008,102-26-1,-123 23-1058,0-2-1,33-16 1,-25 6-305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6:30.50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18 51 2560,'-1'-2'203,"1"1"1,-1-1-1,1 0 1,-1 1-1,1-1 0,0 0 1,0 0-1,0 1 1,0-1-1,0 0 0,0 0 1,0 0-1,1-2 1,1-12 3102,2 9 1153,2 25-795,23 165-1389,-25-149-1937,1 24 470,-5 81 1,-1-59-415,6 194-101,-4-253-145,-1 0 1,-2 0-1,0 0 0,-8 33 0,9-49-32,-1-1 320,-3-6-7,1-1-332,3 1-82,-1 0 0,1 0 0,-1 0 1,1-1-1,0 1 0,0 0 0,0-1 1,0 1-1,0-1 0,0 1 0,0-4 1,-1-2 25,-4-13 36,1 0 0,1 0 1,1-1-1,1 1 0,1-1 1,1 1-1,3-27 0,-1 35-53,0 0-1,1 0 1,8-19-1,-3 7 6,-5 18-12,0-1-1,0 1 1,1 0-1,-1 0 1,2 0 0,-1 1-1,1-1 1,9-9 0,-11 13-20,0 1 1,-1-1-1,1 1 0,1-1 1,-1 1-1,0 0 1,0 0-1,1 1 1,-1-1-1,1 1 1,0 0-1,-1-1 0,1 2 1,0-1-1,0 0 1,0 1-1,0 0 1,-1-1-1,1 2 0,6-1 1,-7 1-15,0 1 1,0-1 0,0 0-1,0 1 1,0-1-1,0 1 1,-1 0-1,1 0 1,0 0-1,-1 1 1,0-1-1,1 0 1,-1 1-1,0 0 1,0-1 0,-1 1-1,4 5 1,-1 1 24,0-1 1,-1 1-1,0-1 1,0 1-1,2 11 1,-1 6-12,-2 0 1,0 0 0,-1 1 0,-4 31 0,1-47 31,1-1 1,-2 0-1,1 0 1,-1 0-1,-1 0 1,0-1-1,-7 14 1,9-19-8,0 0 1,-1-1 0,1 1-1,-1-1 1,0 0-1,1 0 1,-1 0 0,-1 0-1,1 0 1,0-1-1,-1 0 1,1 1 0,-1-1-1,0 0 1,0-1-1,1 1 1,-1-1 0,0 0-1,-9 2 1,-2-2-41,-1 0 0,1-1 1,-1-1-1,0-1 0,-16-3 0,12 4-179,18 1 135,3 1 9,12-1 3,12 0 63,-8 1 22,-1-1 0,1 0 0,-1-2 1,0 0-1,18-5 0,-10 0 24,0-2 0,37-18 0,-51 22-21,-1-1 0,1 0-1,-1-1 1,0 0 0,0-1 0,-1 1-1,0-2 1,8-10 0,1-6 79,24-44 1,-34 52-110,0 0 1,-1 0 0,5-25 0,-9 36-18,-2 3 24,0 1 0,1-1 0,-1 1 0,0-1 0,0 1 0,-1-1 0,1 1 0,-1-1 0,1 1 0,-1-1 0,0 1 0,1-1 0,-1 1 0,0 0 0,-1-1 0,1 1 0,-3-3 0,0-1-45,-1 0 1,0 0 0,-1 1-1,-7-7 1,5 5-92,7 6 111,0 0 1,1 0 0,-1 0 0,0 0-1,0 1 1,0-1 0,0 0-1,0 1 1,0-1 0,0 0 0,0 1-1,0-1 1,0 1 0,0 0-1,0-1 1,0 1 0,0 0 0,0-1-1,0 1 1,0 0 0,-1 0-1,1 0 1,0 0 0,0 0 0,-2 1-1,-6 0-154,9-1 157,-1 0-1,1 0 1,0 0-1,-1 0 1,1 0-1,-1 0 1,1 0-1,-1 0 1,1 1-1,-1-1 1,1 0-1,0 0 1,-1 0-1,1 0 1,-1 1-1,1-1 1,0 0-1,-1 0 1,1 1-1,0-1 0,-1 0 1,1 1-1,0-1 1,0 0-1,-1 1 1,1-1-1,0 1 1,0-1-1,-1 1 1,-1 5 6,-1 0 0,1 0 0,0 0 0,1 0 0,-1 1 1,1-1-1,0 0 0,1 1 0,0-1 0,0 1 0,0-1 0,2 10 0,3 10 2,13 44 0,-13-55-2,-1-1 31,1-1 1,0 0-1,2 0 0,-1-1 0,1 0 1,12 16-1,-14-22 29,0 1 0,0-2-1,1 1 1,0-1 0,0 1 0,0-2-1,0 1 1,1-1 0,0 0 0,-1 0 0,2-1-1,12 5 1,-17-7-38,1-1 1,0 1-1,-1-1 0,1 0 0,-1 0 0,1 0 1,0-1-1,-1 1 0,1-1 0,-1 0 0,1 0 1,-1 0-1,0 0 0,1-1 0,-1 1 0,0-1 1,0 0-1,0 0 0,0 0 0,0 0 1,0-1-1,4-4 0,2-3 33,-1-1 0,0 1 0,0-1 0,11-22 0,-4 0 32,13-41 1,0 1-100,-25 66-7,0 0 1,0 0 0,1 1 0,0-1 0,0 1 0,9-9-1,-11 12 10,1 1-1,-1 0 1,0 0-1,1 0 0,0 1 1,-1-1-1,1 1 0,0-1 1,0 1-1,0 0 1,0 0-1,0 0 0,0 0 1,0 1-1,0-1 0,0 1 1,0 0-1,1 0 0,2 0 1,3 1 8,-1 0 1,1 1-1,-1 0 0,0 0 1,0 1-1,0 0 0,0 1 1,0-1-1,-1 1 0,1 1 1,-1 0-1,8 6 1,19 13 241,-32-23 144,-19-14-1,-5 2-437,13 6 54,0 0 0,0 1 0,0 0 1,-1 0-1,1 1 0,-14-3 0,17 5-27,1 0-1,-1 1 0,0-1 1,0 1-1,0 1 0,0-1 1,0 1-1,0 0 0,1 0 1,-1 0-1,0 1 1,1 0-1,-1 0 0,1 1 1,0-1-1,0 1 0,0 0 1,0 1-1,0-1 0,1 1 1,-6 5-1,3-1 22,1 0 0,0 0 0,1 0 0,0 1 0,0 0 0,1 0 0,0 0 0,1 0 0,0 1 0,-4 17 0,5-15-7,0 0 0,1 0 0,1 0 1,0 1-1,0-1 0,2 0 0,-1 0 1,5 18-1,-5-28 27,5 18 24,0 0 1,11 21 0,-15-36-19,1 0 0,0 0 1,0 0-1,1 0 1,-1 0-1,1-1 0,0 0 1,0 0-1,1 0 0,-1 0 1,1 0-1,6 3 1,-5-4 6,1 1 0,1-1 0,-1 0 0,0-1 0,1 1 0,-1-2 0,11 3 1,-13-4-7,0 0 1,0 0 0,1 0 0,-1-1 0,0 0 0,0 0 0,0 0-1,0 0 1,-1-1 0,1 0 0,0 0 0,5-3 0,1-1-2,-1-1 0,0 0 0,-1 0 0,1-1 0,-1 0 0,-1 0 0,10-13 0,25-34 22,78-94 46,-97 122-102,2 1 0,1 1 0,34-24 1,-46 39 7,-12 8 6,0 1 0,0-1 0,0 0 0,-1 0 0,1 0 0,0 0 0,-1 0 0,0-1 0,0 1 0,1-1 0,-1 0 0,-1 1 0,3-5 0,-10 11-35,0-1 0,0 1 0,0 0-1,-8 8 1,5-4 29,0 1-1,1 1 1,0 0-1,-11 18 1,-24 48-7,37-63 37,-14 26-1,3 2 0,-22 72 0,38-110-23,-9 39 0,10-39 0,-1 0 0,1 1 0,-1-1 0,1 0 0,0 1 0,1-1 0,-1 0 0,1 1 0,1 5 0,-2-8 5,1 0 0,-1 1 0,1-1 0,0 0 0,-1 0 0,1 0 0,0 0 0,0 0 0,0 0 0,-1-1 0,1 1 0,0 0 0,0 0 0,0 0 0,1-1 0,-1 1 0,0-1 0,0 1 0,0-1 0,0 1 0,1-1 0,-1 0 0,0 1 0,0-1 0,0 0 0,1 0 0,-1 0 0,2 0 0,-1 0 7,1-1-1,-1 1 0,0-1 1,1 0-1,-1 1 0,0-1 1,1 0-1,-1 0 0,0-1 0,0 1 1,0 0-1,0-1 0,0 1 1,2-3-1,4-5 6,0-1 0,-1 0 0,0 0 0,0-1 0,-1 0-1,-1 0 1,0 0 0,0-1 0,5-23 0,-3 1-57,-1-1-1,3-45 1,-9 77 24,2-15-26,-1 0 0,-1 0 1,0-1-1,-2 1 0,-4-26 0,4 37-98,2 7-66,2 16-3,0 9 232,1 0 0,1-1 0,13 46-1,-8-39 21,-3-8-2,2 1 0,1-2 0,1 1 0,1-1 1,1-1-1,16 23 0,-24-40-16,-1 1 0,1-1-1,-1 0 1,1 0 0,0 0 0,1-1 0,-1 1 0,1-1 0,-1 0-1,1 0 1,0-1 0,0 1 0,0-1 0,9 2 0,-11-3-17,1-1 0,-1 1 0,1-1 0,-1 0 0,1 0 0,-1 0 0,1-1 0,-1 1 0,0-1 0,1 0 0,-1 1 0,1-2 0,-1 1 0,0 0 0,0-1 0,0 1 0,0-1 0,0 0 0,0 0 0,0 0 0,0 0 0,-1-1 0,4-4 0,1-1 12,0-1 1,-2 0-1,1-1 0,-1 1 0,5-14 0,17-54 46,-20 55-104,23-105 340,-24 100-417,-5 24-247,-1 12 251,1 15 104,41 202 146,-41-216-87,1 0 1,7 18 0,-8-26-32,0 0 1,0 1 0,0-1 0,0 0 0,0 1-1,1-1 1,-1 0 0,1 0 0,0 0-1,-1 0 1,1-1 0,0 1 0,0 0-1,0-1 1,0 1 0,3 1 0,-4-3-15,-1 0 1,0 0 0,1 0 0,-1 0-1,1 0 1,-1 0 0,0 0-1,1 0 1,-1-1 0,0 1 0,1 0-1,-1 0 1,0 0 0,1 0-1,-1-1 1,0 1 0,1 0 0,-1 0-1,0 0 1,0-1 0,1 1 0,-1 0-1,0-1 1,0 1 0,0 0-1,1-1 1,-1 1 0,0 0 0,0-1-1,0 1 1,0-1 0,5-13 55,-4 12-53,5-22-14,-2-1 0,0 0 0,0-49 1,-2 22 28,2-71-286,-3 125 264,-1 0 0,1 1 0,-1-1 0,1 0 0,0 1 0,-1-1 0,3 3 0,4 16-22,-4-3-69,1 8 79,1 1 0,1-1 0,1 0 0,21 48 0,4-17 60,-28-50-13,1-1-1,0 0 1,0 0 0,0 0-1,1-1 1,6 6 0,-9-9-21,1 1 0,0-1 0,-1 1 0,1-1 0,0 0 0,0-1 0,0 1 0,0-1 0,5 2 0,-7-3-5,1 0 0,-1 0-1,0 0 1,0 0 0,0-1-1,1 1 1,-1-1 0,0 1-1,0-1 1,0 0 0,0 0-1,0 0 1,0 0 0,0 0 0,-1 0-1,1 0 1,0-1 0,0 1-1,-1-1 1,2-1 0,1-1-1,0 0 1,-1-1 0,0 1-1,0-1 1,0 0 0,0 0-1,2-8 1,11-41 111,-9 29-83,7-42-72,9-123 0,-22 182 37,0-18-2,-2 19-42,1 1 0,1 0 1,-1-1-1,1 1 0,2-8 1,-3 14 33,0-1 0,1 1 0,-1-1 1,0 1-1,0 0 0,0-1 0,0 1 1,1 0-1,-1-1 0,0 1 0,0 0 1,1 0-1,-1-1 0,0 1 0,0 0 1,1 0-1,-1-1 0,0 1 0,1 0 0,-1 0 1,0 0-1,1-1 0,-1 1 0,0 0 1,1 0-1,-1 0 0,1 0 0,-1 0 1,0 0-1,1 0 0,-1 0 0,1 0 1,-1 0-1,0 0 0,1 0 0,1 1-6,0-1 1,0 1-1,-1 0 0,1 0 1,0 0-1,0 0 0,2 2 1,3 3-20,-1-1 0,10 12 0,-1 4 20,0 0 0,-1 0 0,15 34 1,22 74 85,-49-122-74,22 69 99,-22-65-61,1-1 0,-2 0 0,1 0-1,-2 0 1,1 15 0,-2-23-35,1-1 1,0 1 0,0-1 0,-1 0-1,1 1 1,-1-1 0,1 1-1,-1-1 1,1 0 0,-1 1-1,0-1 1,0 0 0,0 0 0,0 0-1,0 0 1,0 0 0,0 0-1,0 0 1,0 0 0,0 0-1,0 0 1,-1 0 0,1-1 0,0 1-1,-1 0 1,1-1 0,-1 1-1,1-1 1,0 0 0,-1 1-1,1-1 1,-3 0 0,-3 0 11,1 0 1,-1 0-1,1 0 1,-1-1 0,-8-2-1,3 0-22,1 1-1,0-2 1,0 1 0,0-2-1,0 1 1,0-2 0,1 1-1,0-1 1,0-1 0,-11-10-1,9 7-39,8 7 31,1 0-1,0 0 0,0 0 1,0 0-1,0 0 0,0 0 0,1-1 1,-1 1-1,1-1 0,0 0 1,0 0-1,0 0 0,-2-6 1,4 10 6,0-1 1,0 0-1,0 1 0,0-1 1,0 1-1,0-1 1,0 0-1,1 1 0,-1-1 1,0 1-1,0-1 1,0 1-1,1-1 0,-1 0 1,0 1-1,0-1 1,1 1-1,-1-1 0,1 1 1,-1 0-1,0-1 1,1 1-1,-1-1 0,1 1 1,-1 0-1,1-1 1,-1 1-1,1 0 0,-1-1 1,1 1-1,-1 0 1,1 0-1,-1 0 1,1-1-1,0 1 0,-1 0 1,1 0-1,-1 0 1,1 0-1,0 0 0,0 0 1,30 1 85,-26 0-93,144 24-74,-96-14 224,61 5 0,-110-15-115,1-1 0,-1 0 0,1 1-1,-1-2 1,1 1 0,-1 0 0,1-1 0,-1 0-1,1 0 1,-1 0 0,0-1 0,1 0 0,-1 1-1,0-2 1,0 1 0,0 0 0,0-1 0,-1 1-1,1-1 1,5-7 0,-1 1 8,-1-1 0,0-1 0,-1 1 0,0-1 0,0 0 0,-1-1 0,-1 1-1,0-1 1,-1 0 0,0 0 0,-1 0 0,0 0 0,-1 0 0,0-1 0,-1 1 0,-2-21 0,2 23-31,-1-1 1,0 0 0,-1 1-1,0-1 1,-1 1 0,0 0-1,0 0 1,-8-14-1,11 23-6,0 1-1,0-1 1,0 0-1,-1 1 1,1-1 0,0 0-1,-1 1 1,1-1-1,0 1 1,-1-1-1,1 1 1,-1-1-1,1 1 1,-1-1-1,1 1 1,-1-1-1,1 1 1,-1 0-1,1-1 1,-1 1-1,1 0 1,-1-1-1,0 1 1,1 0-1,-1 0 1,0 0-1,1-1 1,-2 1-1,1 1 4,0 0-1,0 0 0,0 0 1,0 0-1,1 0 0,-1 0 0,0 0 1,0 0-1,1 0 0,-1 0 0,1 0 1,-1 0-1,1 0 0,-1 1 1,1-1-1,0 1 0,-2 6 1,0-1 1,1 1-1,1 0 0,-1 0 1,1 8-1,0 13 51,-2 1 219,1-1 0,6 52 1,-3-69-185,0 0 1,0 0 0,2 0-1,-1 0 1,1-1 0,1 1 0,0-1-1,1 0 1,11 16 0,-12-21-51,-1-1-1,1 0 1,1 1 0,-1-2 0,1 1-1,0 0 1,0-1 0,0-1 0,1 1 0,-1-1-1,12 4 1,-8-3-12,1-1 0,0-1-1,0 0 1,0-1-1,1 0 1,-1 0 0,11-2-1,-2-1-108,0-1-1,0 0 1,-1-2-1,1 0 1,-1-1-1,0-1 0,-1-1 1,20-11-1,-9 2-3285,50-39 1,-16-3-10073,-39 37 8239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6:38.10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17 842 2560,'-1'0'28,"1"0"1,0 0-1,0 0 0,0 0 1,0 0-1,0 0 0,0 0 1,-1 0-1,1 0 0,0 0 1,0 0-1,0 0 0,0 0 1,0 0-1,-1 0 1,1 0-1,0 0 0,0 0 1,0 0-1,0 1 0,0-1 1,0 0-1,0 0 0,-1 0 1,1 0-1,0 0 0,0 0 1,0 0-1,0 0 0,0 1 1,0-1-1,0 0 1,0 0-1,0 0 0,0 0 1,0 0-1,0 1 0,0-1 1,0 0-1,0 0 0,0 0 1,0 0-1,0 0 0,0 0 1,0 1-1,0-1 11,0 0-1,0 0 0,0 1 1,0-1-1,0 0 1,0 0-1,0 0 1,0 0-1,0 1 0,0-1 1,0 0-1,-1 0 1,1 0-1,-11 1 10219,14-8-8399,-2 4-1691,2 0 0,-1 0 0,0 0 1,1 0-1,4-5 0,-1 3-45,-5 3-100,0 0-1,1 1 1,-1-1-1,1 1 1,-1 0-1,1-1 1,0 1-1,-1 0 1,1 0-1,0 0 1,4-1-1,-5 2-14,1 0 1,-1 0-1,1 0 0,-1 0 0,1 0 0,-1 0 0,1 0 0,-1 1 0,1-1 0,-1 0 0,1 1 0,-1 0 0,1-1 1,-1 1-1,0 0 0,3 1 0,-3-1 2,0 0 0,1 1 1,-1-1-1,0 0 0,0 0 1,-1 1-1,1-1 0,0 0 1,0 1-1,-1-1 0,1 1 1,0-1-1,-1 1 0,0-1 1,1 1-1,-1 1 0,3 31 222,-3-22-114,4 77 601,5 67 42,12-49 99,-18-94-652,-3-10-149,1 0 1,0-1-1,0 1 0,0 0 0,0 0 0,1-1 0,-1 1 0,3 3 0,-3-6-43,-1 1-1,1-1 0,-1 1 1,0-1-1,1 0 0,-1 1 1,1-1-1,-1 0 0,1 1 1,0-1-1,-1 0 0,1 0 1,-1 1-1,1-1 0,-1 0 1,1 0-1,0 0 0,-1 0 1,1 0-1,0 0 2,0 0 0,0 0 0,0-1 0,0 1 0,0 0 0,0-1 0,-1 1 0,1-1 1,0 1-1,0-1 0,-1 1 0,1-1 0,0 0 0,-1 1 0,1-1 0,-1 0 0,1 0 0,3-5 40,0 0 0,-1 0 0,0 0 0,0 0 0,0-1 0,2-11 1,8-45-87,20-152 206,-30 182-218,-1-41 0,-2 65-18,0 6 42,0 0 1,0 0-1,0 0 1,1-1-1,-1 1 1,1 0-1,1-4 1,-1 6 20,-1 0 0,1 0 1,-1 1-1,1-1 0,-1 0 0,1 0 0,-1 1 1,1-1-1,0 1 0,-1-1 0,1 0 0,0 1 1,0-1-1,-1 1 0,1 0 0,0-1 0,0 1 1,0 0-1,-1-1 0,1 1 0,0 0 0,0 0 1,0 0-1,0 0 0,0 0 0,0 0 0,0 0 1,-1 0-1,1 0 0,0 0 0,2 1 0,126 28 527,43 9 76,-161-37-557,0 0-1,-1-1 1,1 0-1,0-1 1,-1 0-1,1 0 1,11-4-1,-18 4-20,0-1-1,0 1 1,0-1 0,0 0 0,-1 0-1,1 0 1,-1 0 0,1-1-1,3-2 1,-5 3-3,-1 0 1,1 0-1,-1 0 0,1 0 0,-1 0 0,0 0 1,0 0-1,0-1 0,0 1 0,0 0 0,0-1 1,-1 1-1,1 0 0,-1-1 0,1 1 0,-1-5 1,-1-3-56,0 0 0,-1 0 0,0 0 0,0 0 0,-1 1 0,-1-1 0,-7-14 0,11 23 10,-1-1 1,0 1-1,1-1 1,-1 1 0,0 0-1,0 0 1,0-1-1,0 1 1,0 0 0,0 0-1,0 0 1,-1 0-1,1 0 1,0 0 0,-1 0-1,1 1 1,0-1-1,-1 0 1,1 1 0,-1-1-1,1 1 1,-1 0-1,1-1 1,-1 1 0,1 0-1,-1 0 1,1 0-1,-1 0 1,0 0 0,1 0-1,-1 0 1,1 1-1,-1-1 1,1 1 0,-1-1-1,1 1 1,-1-1-1,1 1 1,0 0 0,-3 1-1,0 1-7,-1 1-1,0-1 0,1 1 1,0 0-1,0 0 0,0 0 1,0 1-1,1-1 0,-5 10 1,6-10 49,0 1 0,0-1 0,1 1 1,0 0-1,0 0 0,0 0 0,1-1 0,-1 1 1,1 0-1,0 0 0,1 0 0,-1 0 1,1 0-1,0 0 0,0-1 0,0 1 0,1 0 1,3 6-1,4 8 71,1 0 0,1-1 0,13 18 1,-13-21-111,-1 0 109,1-2-1,11 13 0,-18-22-62,0 0 0,0 0 0,0-1 0,1 0 0,-1 0 0,1 0 0,-1 0 0,1-1-1,0 0 1,8 3 0,-10-5-22,0 1 0,1-1 0,-1 0 0,0 0 0,0 0 0,1-1 0,-1 1 0,0-1 0,0 0 0,0 0 0,0 0 0,0 0 0,0 0 0,0-1 0,0 1 0,0-1 0,0 0 0,-1 0 0,5-3 0,4-6 11,0 0 0,18-23 0,-17 18 50,13-14-131,-3-1 1,0-2 0,-2 0 0,-1-1-1,-2 0 1,-2-2 0,-1 0 0,9-38 0,1-18-138,-5-1 1,10-122 0,-28 205 166,0 0 1,0 0 0,-1-1 0,0 1 1,-1-1-1,0 1 0,-4-18 0,5 28 28,0 0-1,0 0 0,0 0 1,0 0-1,0-1 0,0 1 0,0 0 1,0 0-1,0 0 0,0 0 1,0 0-1,0 0 0,0 0 1,0-1-1,0 1 0,0 0 1,0 0-1,0 0 0,0 0 0,-1 0 1,1 0-1,0 0 0,0 0 1,0 0-1,0-1 0,0 1 1,0 0-1,0 0 0,-1 0 1,1 0-1,0 0 0,0 0 0,0 0 1,0 0-1,0 0 0,0 0 1,-1 0-1,1 0 0,0 0 1,0 0-1,0 0 0,0 0 1,0 0-1,0 0 0,-1 0 0,1 0 1,0 0-1,0 0 0,0 0 1,0 1-1,0-1 0,0 0 1,0 0-1,-1 0 0,-4 9-64,-3 14 92,6-10 19,1 0 0,0 24-1,0-13 10,0 66 9,4-1-1,16 97 1,-8-122 98,2-1 0,3 0 0,40 99 0,-52-152-106,1 0 0,0 0 0,1 0 0,0 0 0,1-1 0,12 15 0,-17-22-42,-1 0 0,2 0 0,-1 0 0,0-1 1,0 1-1,1 0 0,-1-1 0,1 1 0,-1-1 0,1 0 0,-1 0 0,1 0 1,0 0-1,0-1 0,0 1 0,-1-1 0,1 1 0,0-1 0,0 0 0,0 0 1,0 0-1,-1-1 0,1 1 0,0-1 0,0 1 0,0-1 0,-1 0 0,1 0 1,0 0-1,-1-1 0,3-1 0,7-5-13,0-2 1,-1 0-1,-1 0 0,0-1 1,11-15-1,6-8 62,-3-2-1,29-55 1,-46 70-8,-6 11-170,-1 10 116,0 0 0,0 0 0,0 0 0,0 0 1,0 0-1,0 0 0,-1 0 0,1 0 0,0 0 0,0-1 0,0 1 0,0 0 0,0 0 1,0 0-1,0 0 0,-1 0 0,1 0 0,0 0 0,0 0 0,0 0 0,0 0 0,0 0 1,0 0-1,-1 0 0,1 0 0,0 0 0,0 0 0,0 0 0,0 0 0,0 0 0,0 0 0,0 1 1,-1-1-1,1 0 0,0 0 0,0 0 0,0 0 0,0 0 0,0 0 0,0 0 0,0 0 1,0 0-1,0 0 0,0 1 0,-1-1 0,1 0 0,0 0 0,0 0 0,0 0 0,0 0 1,0 0-1,0 0 0,0 1 0,-4 3 2,0 1-1,0 0 1,1 0 0,0 0 0,0 0 0,0 1-1,0-1 1,1 1 0,0 0 0,0-1-1,0 1 1,1 0 0,0 0 0,0 11 0,0-9 9,2-1 0,-1 1 0,1-1 0,0 1 1,0-1-1,1 0 0,0 1 0,0-1 0,1 0 1,0-1-1,7 14 0,-7-16-6,0 1 13,0 1 0,1-1 0,0 0 0,0 0 0,9 8 0,-12-12-13,0 0 1,1 0 0,-1-1-1,0 1 1,1 0-1,-1-1 1,1 1-1,-1-1 1,1 1-1,-1-1 1,1 0-1,-1 0 1,1 1-1,-1-1 1,1 0-1,0-1 1,-1 1-1,1 0 1,-1 0-1,1-1 1,-1 1 0,1-1-1,-1 1 1,0-1-1,1 1 1,-1-1-1,1 0 1,1-1-1,0-1 18,-1 1 0,1 0-1,-1-1 1,1 1 0,-1-1 0,0 0-1,0 0 1,0 0 0,0 0 0,-1 0-1,1 0 1,-1 0 0,0 0-1,1-4 1,0 0 25,-1 0-1,1-1 1,-2 1 0,1 0-1,-1 0 1,0-10-1,-1 11-47,0 1-1,0 0 0,-1 0 0,0 0 1,1 0-1,-2 0 0,1 0 1,0 0-1,-1 0 0,0 1 1,0 0-1,-5-6 0,2 3-25,-1 1 0,0 0 0,1 0 0,-2 1 0,1 0 0,-15-8 1,21 13 8,0-1 0,1 0 0,-1 1 0,0 0 0,0-1 0,0 1 1,0-1-1,0 1 0,0 0 0,0 0 0,-1 0 0,1-1 0,0 1 1,0 0-1,0 0 0,0 1 0,-1-1 0,5 2 47,0 0 0,-1 0-1,1 0 1,1-1 0,-1 1-1,0-1 1,0 0 0,7 2-1,11-2 86,0-1 0,0-1 0,0 0 0,38-9 0,-7 1-85,263-33 58,-277 38-34,-21 3-26,27-6 1,-37 4 266,-7 3-126,-2 1-118,0 0-42,0 0-1,-1-1 1,1 0-1,0 1 1,-1-1-1,1 0 1,-1 0 0,-3-1-1,0 1 20,-19 3-23,1 2-1,0 1 1,1 1 0,-1 0 0,-28 15 0,43-18-20,0 1 0,0 0 0,0 0 0,1 1 0,0 0 0,-14 14 0,18-17 17,1 1-1,1-1 0,-1 1 1,1 0-1,-1 0 0,1 0 1,0 0-1,1 1 1,-1-1-1,1 0 0,0 1 1,0-1-1,0 1 0,0-1 1,1 1-1,0 0 0,0 8 1,1-4 11,1-1 0,0 1 0,0-1 0,0 0 0,1 0 0,0 0 0,1 0 0,0 0 0,0-1 0,0 1 0,1-1 0,0 0 0,1 0 0,-1-1 0,13 11 0,-13-14 0,-1 1 0,1-1 0,1 1 0,-1-1 0,0-1 0,1 1 0,-1-1 0,1 0 0,0 0 0,0-1 0,0 1 0,0-1 0,0-1 0,0 1 0,0-1 0,0 0 0,0-1 0,0 1 0,0-1 0,0 0 0,0 0 0,0-1 0,7-3 0,2-2 22,0 0 0,-1-2 0,0 0-1,0 0 1,18-17 0,60-65 160,-73 72-143,11-14 38,37-34-217,-61 62 98,-1 0 0,1-1 0,5-8 0,-15 24 23,1 0-1,0 0 1,0 0-1,1 1 1,0-1-1,1 1 1,0-1-1,1 18 1,2-12 13,1 0 1,0-1 0,0 1-1,10 22 1,-12-34-10,1-1 0,-1 1 0,1-1 1,0 0-1,0 1 0,0-1 0,1 0 1,-1 0-1,1 0 0,-1-1 0,1 1 1,0-1-1,0 1 0,0-1 0,1 0 1,-1 0-1,0 0 0,1-1 0,-1 1 1,1-1-1,0 0 0,-1 0 0,1 0 1,6 0-1,-1-1 35,0 0 0,0-1 1,0 0-1,0 0 0,0-1 0,0-1 1,0 0-1,15-6 0,2-4 66,36-23 0,-33 17-100,-1-1 0,0-1 1,40-41-1,-54 47-21,-1 0 1,-1 0 0,0-2-1,-1 1 1,-1-1-1,-1-1 1,0 0 0,6-20-1,6-39-198,23-153 0,-42 220 205,12-127-199,-13 112 163,-1 1 0,-1-1 1,-7-38-1,7 59 38,0 0-5,0 0 0,0 1-1,0 0 1,0-1 0,-3-6 0,4 10 18,-1-1 1,1 1 0,-1-1-1,1 1 1,0-1-1,-1 1 1,1-1 0,-1 1-1,1 0 1,-1-1-1,1 1 1,-1 0-1,0-1 1,1 1 0,-1 0-1,1 0 1,-1 0-1,0 0 1,1-1 0,-1 1-1,0 0 1,1 0-1,-1 0 1,1 0-1,-1 0 1,0 1 0,1-1-1,-1 0 1,0 0-1,1 0 1,-1 0 0,1 1-1,-1-1 1,1 0-1,-1 1 1,0-1-1,1 0 1,-1 1 0,0 0-1,-4 2-20,0 1-1,1 1 0,-1-1 1,1 0-1,0 1 0,0 0 1,0 0-1,0 0 1,1 1-1,0-1 0,0 1 1,1-1-1,-4 13 1,-1 7 96,1 0 0,-2 28 0,4-28-116,-22 314 18,25-315 12,1 14 166,2-1-1,2 1 1,1 0-1,20 72 1,-22-98-94,-3-9-36,1-1-1,-1 1 1,1-1-1,0 1 1,0-1-1,-1 0 1,2 1-1,-1-1 1,0 0-1,0 0 1,1 0-1,2 3 1,-3-3 41,8-3 90,-6 0-139,-1 0-1,0 0 0,0 0 1,1-1-1,-1 1 0,0-1 0,0 1 1,0-1-1,-1 0 0,1 0 1,0 0-1,-1 0 0,1 0 0,-1 0 1,2-4-1,9-10 109,68-80 53,-76 93-147,0 0-1,0 0 0,0 0 0,0 0 1,7-2-1,-10 4-22,-1 1-6,0 0 0,1 0-1,-1 0 1,0 0 0,1 0-1,-1 0 1,0 0 0,1 0-1,-1 0 1,0 0-1,1 0 1,-1 0 0,0 0-1,1 1 1,-1-1 0,0 0-1,1 0 1,-1 0 0,0 0-1,0 1 1,1-1-1,-1 0 1,0 0 0,0 0-1,1 1 1,-1-1 0,0 0-1,0 1 1,0-1 0,1 1-1,5 9-25,-5-8 37,3 8 34,1 1 1,-2-1-1,1 1 1,-1 0-1,-1 0 1,2 15-1,4 21 47,-6-39-58,0 1 22,0 0-1,0 0 0,1 0 0,0 0 1,1-1-1,0 0 0,0 1 1,1-2-1,6 10 0,-10-16-49,-1 0 1,1 0-1,0 0 0,0-1 0,0 1 1,0 0-1,0 0 0,0-1 1,0 1-1,0-1 0,1 1 0,-1-1 1,0 1-1,0-1 0,0 0 0,1 1 1,-1-1-1,0 0 0,0 0 0,1 0 1,-1 0-1,0 0 0,0 0 1,1 0-1,-1 0 0,0-1 0,0 1 1,0-1-1,1 1 0,-1 0 0,0-1 1,2-1-1,2-2 40,0 0 1,1 0-1,-2 0 1,1-1-1,4-6 1,-1 3-26,-5 5-15,95-98 81,-74 79-58,1 1 1,37-25-1,-16 17-173,-45 51 213,-1-12-71,-2-1-1,1 1 0,-1-1 1,-1 1-1,-6 17 0,2-6 9,-18 51 25,-39 81 1,47-119 8,-1-1-1,-2 0 1,-2-2 0,-35 41-1,38-50-24,6-7 12,1-1 0,-2 0 0,-27 21 0,38-33-33,-9 6 43,-21 11 0,29-17-21,1-1 0,-1 1 0,1-1 0,-1 0 1,0 0-1,0-1 0,1 1 0,-1-1 0,0 1 0,0-1 0,-4-1 0,7 1-15,0 0 0,0-1 0,0 1 0,0 0-1,0-1 1,0 1 0,0-1 0,1 1 0,-1-1 0,0 1 0,0-1-1,0 0 1,1 1 0,-1-1 0,0 0 0,1 0 0,-1 0 0,1 1 0,-1-1-1,1 0 1,-1 0 0,1 0 0,-1 0 0,1 0 0,0 0 0,0 0-1,0 0 1,-1 0 0,1 0 0,0 0 0,0 0 0,0 0 0,0 0-1,1 0 1,-1 0 0,0 0 0,1-1 0,0-6 4,0 1 0,1 0 0,5-12 0,-1 5 27,0 1 0,1 0 0,17-23 0,32-32-142,-51 61 108,30-31-4,2 1-1,49-39 0,91-53-703,-103 77-3860,-63 44 2575,-1-3-1871,-9 5-1003,-2 5 4563,1 1 0,0 0-1,-1 0 1,1-1 0,-1 1-1,1 0 1,-1 0 0,1 0 0,-1-1-1,1 1 1,-1 0 0,1 0-1,-1 0 1,1 0 0,-1 0-1,1 0 1,-1 0 0,0 0-1,-28 3-2924,-9 2 84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6:38.46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26 47 8480,'-25'-28'2730,"25"28"-2680,0 0-1,0 0 0,0-1 1,0 1-1,0 0 1,0 0-1,0 0 0,0 0 1,0-1-1,0 1 1,0 0-1,0 0 0,0 0 1,0 0-1,0-1 1,0 1-1,0 0 0,0 0 1,0 0-1,0 0 0,0-1 1,0 1-1,0 0 1,0 0-1,0 0 0,0 0 1,0 0-1,0-1 1,1 1-1,-1 0 0,0 0 1,0 0-1,0 0 1,0 0-1,0 0 0,0 0 1,1 0-1,-1-1 1,0 1-1,0 0 0,0 0 1,0 0-1,1 0 0,-1 0 1,0 0-1,0 0 1,0 0-1,0 0 0,1 0 1,-1 0-1,0 0 1,0 0-1,0 0 0,0 0 1,1 0-1,-1 0 1,0 0-1,0 0 0,0 0 1,0 1-1,14-2 1026,-12 1-853,120-7 6421,-82 3-6483,1 2 1,61 5 0,-8 11-1340,-90-13 703,-1-1 0,1 1-1,-1 0 1,1 1 0,3 1 0,-6-3 207,0 1 0,0-1 1,-1 1-1,1 0 0,0-1 0,0 1 1,0 0-1,-1-1 0,1 1 0,0 0 1,-1 0-1,1 0 0,-1 0 0,1 0 0,-1 0 1,1 0-1,-1 0 0,0 0 0,1 0 1,-1 2-1,1 12-2296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6:38.81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34 18 9568,'-33'-4'4320,"38"-1"-3776,-5 2-192,3 3-320,8-6-992,3 12 512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6:40.14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183 707 2400,'1'-2'351,"1"0"0,-1 1 0,1-1 1,0 1-1,-1 0 0,1-1 0,0 1 0,0 0 1,0 0-1,0 0 0,0 0 0,0 1 0,0-1 1,0 0-1,0 1 0,0 0 0,1-1 0,-1 1 1,3 0-1,-5 0-229,1 0 1,-1 0 0,0 0 0,1 0-1,-1 0 1,0 0 0,0 0-1,1 0 1,-1 0 0,0 0 0,1 0-1,-1 0 1,0 0 0,0 0-1,1-1 1,-1 1 0,0 0 0,0 0-1,1 0 1,-1 0 0,0-1 0,0 1-1,0 0 1,1 0 0,-1 0-1,0-1 1,0 1 0,0 0 0,0 0-1,1-1 1,-1 1 0,0 0-1,0 0 1,0-1 0,0 1 0,0 0-1,0-1 1,0 1 0,0 0-1,0 0 1,0-1 0,0 1 0,0-1 53,-1 0 0,1 0 1,0 1-1,-1-1 1,1 0-1,-1 0 0,1 1 1,-1-1-1,1 0 1,-1 1-1,0-1 1,1 1-1,-1-1 0,0 0 1,1 1-1,-1 0 1,0-1-1,0 1 0,-1-1 1,-1 0-31,0 0 0,-1 0 1,1 0-1,-1 1 0,1-1 0,-1 1 1,1 0-1,-1 0 0,1 0 1,-1 0-1,1 1 0,-1-1 0,1 1 1,0 0-1,-1 0 0,1 0 1,0 1-1,0-1 0,-5 4 0,-5 3 132,-1 1 0,2 0 0,-13 12 0,17-14-196,1 1 0,-1 0-1,2 0 1,-1 1 0,1 0 0,0 0-1,1 1 1,0-1 0,1 1 0,-1 0 0,2 1-1,0-1 1,0 1 0,1-1 0,0 1-1,1 0 1,0-1 0,1 1 0,0 0-1,0 0 1,1 0 0,1 0 0,3 10 0,-5-18-58,1-1 1,0 1 0,0 0 0,1-1 0,-1 1-1,1-1 1,-1 0 0,1 1 0,0-1 0,-1 0-1,1 0 1,0 0 0,4 2 0,-5-3-13,1 0-1,-1-1 1,0 1 0,1 0 0,-1-1-1,0 0 1,1 1 0,-1-1 0,1 0-1,-1 0 1,0 0 0,1 0 0,-1 0-1,1 0 1,-1 0 0,1 0 0,-1 0-1,0-1 1,1 1 0,-1-1 0,0 1-1,1-1 1,-1 1 0,0-1 0,1 0-1,-1 0 1,0 1 0,2-3 0,1-1 37,1-1 0,-1 0 1,1-1-1,-1 1 0,-1-1 1,1 1-1,4-11 0,16-45 399,-18 43-396,-1-1 0,-1 1 0,-1-1-1,0 0 1,-1 0 0,-2-25 0,2 46-39,-1 0-1,0 0 1,1 1 0,-1-1-1,1 0 1,0-1 0,3 4 0,-1 0 29,8 8 77,1 0 0,0 0 0,1-2 0,0 0 0,27 17 0,-33-24-74,0 1 0,-1-2 0,2 1 0,-1-1 0,0-1 0,1 1 0,-1-1 0,1-1 0,-1 0 0,1 0 0,0 0 0,0-1 0,16-2 0,-13-1 19,1 0 0,-1-1 0,0 0 0,-1-1 0,1 0 0,-1-1 0,0 0 0,0-1 0,17-14 0,41-42 243,-59 52-311,-1-1 0,0 0 0,0 0 1,12-24-1,-7 0 2,-1-1 1,-2-1 0,9-53-1,-8 15 90,5-126 0,-16 167-77,-1-1 0,-8-63-1,8 99-15,0-1-1,0 1 1,0-1-1,0 1 1,0-1-1,0 1 0,0-1 1,0 1-1,-1-1 1,1 1-1,0 0 0,0-1 1,0 1-1,0-1 1,-1 1-1,1 0 0,0-1 1,0 1-1,-1-1 1,1 1-1,0 0 1,-1-1-1,1 1 0,0 0 1,-1 0-1,1-1 1,-1 1-1,1 0 0,0 0 1,-1 0-1,1-1 1,-1 1-1,1 0 1,-1 0-1,1 0 0,-1 0 1,0 0-3,1 1 1,-1-1-1,0 1 0,1-1 1,-1 1-1,1-1 1,-1 1-1,1 0 0,-1-1 1,1 1-1,-1 0 0,1-1 1,0 1-1,-1 0 1,1 0-1,0-1 0,-1 1 1,1 0-1,0 0 1,0-1-1,0 1 0,0 0 1,0 1-1,-5 93 267,11 136-1,-3-180-168,3-1 0,1 1 0,3-2 0,3 1 0,1-1 0,28 63 0,-39-104-87,1 0-1,1-1 1,-1 1 0,1-1 0,0 0 0,8 7-1,-9-10-401,-1-1 0,1 0 0,0 0 0,-1-1 0,8 5 0,-7-6-515,-1 0 1,0 1-1,1-1 0,-1 0 1,1-1-1,-1 1 1,1-1-1,4 1 1,-6-1 373,-1 0 1,1 0 0,-1-1-1,1 1 1,-1 0 0,0 0 0,1-1-1,-1 1 1,1-1 0,-1 0-1,0 1 1,0-1 0,1 0-1,-1 0 1,2-1 0,11-7-2853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6:40.52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71 214 10560,'-62'-24'4768,"54"24"-4128,11-5 1823,8 1-1471,3-5 992,8 1-1120,12-8 224,4-2-640,4-6 0,-3 6-256,2-3-256,3 4 32,7-4-1760,-4 5 992,20 4-5055,-1 12 3263,14 7-5056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6:42.83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188 937 3328,'-9'-10'3001,"0"0"3934,7 9-6576,1 0 0,0 1 0,0-1 0,-1 0 0,1 1 0,-1-1 0,1 1 0,0 0 0,-1-1 0,1 1 0,-1 0 0,1 0 0,-1 0 0,1 0 0,-1 0 0,-1 0 0,0 1-66,1 0-1,0 0 1,-1-1 0,1 2 0,0-1-1,-1 0 1,1 0 0,-4 4 0,-2 2-38,0 1 1,0 1-1,-10 14 1,8-10 421,2-1-507,0 1 0,1 0 0,0 1 0,-8 25 0,13-34-114,-3 8 46,1 0-1,1 0 1,0 1 0,-1 13-1,4-19-46,-1 1 1,1-1-1,0 1 0,1-1 0,0 1 0,1-1 0,2 11 1,-4-18-48,1 0 0,-1-1 0,0 1 0,0 0 0,1-1 0,-1 1 0,0-1 0,1 1 1,-1-1-1,1 1 0,-1-1 0,1 1 0,-1-1 0,1 1 0,-1-1 0,1 1 0,-1-1 1,1 0-1,0 1 0,-1-1 0,1 0 0,-1 0 0,1 0 0,0 1 0,-1-1 0,2 0 1,0 0 3,0 0 0,0 0 0,0 0 1,-1-1-1,1 1 0,0-1 0,0 1 1,0-1-1,2 0 0,3-3 52,0 0 0,0 0 0,9-7 0,181-161 587,-192 167-643,10-9-361,-15 14 343,1 0 0,-1 0 1,0 0-1,1 0 0,-1 0 0,1-1 0,-1 1 0,0 0 0,1 0 0,-1 0 0,1 0 0,-1 0 0,1 0 1,-1 0-1,0 1 0,1-1 0,-1 0 0,1 0 0,-1 0 0,0 0 0,1 0 0,-1 1 0,1-1 0,-1 0 1,0 0-1,1 1 0,-1-1 0,0 0 0,1 1 0,-1-1 0,0 0 0,0 1 0,1-1 0,-1 0 0,0 1 1,0-1-1,0 0 0,1 1 0,4 7 51,2 0 1,-1-1 0,1-1-1,0 1 1,0-1 0,1 0-1,10 6 1,2 3 36,-10-8 20,0 0 0,0-1 0,1 0 1,-1 0-1,1-1 0,18 5 1,-26-9-55,1-1 0,0 1 0,0-1 0,0 0 0,0 0 1,0 0-1,0 0 0,4-2 0,-6 2-46,1-1 0,-1 1 0,0-1-1,0 1 1,1-1 0,-1 0 0,0 0 0,0 0 0,0-1-1,0 1 1,0 0 0,0-1 0,0 1 0,-1-1-1,3-2 1,-1-2 22,0 1 0,0-2 0,0 1 0,-1 0-1,0-1 1,0 1 0,0-1 0,-1 1 0,1-9 0,0-10 68,-3-28-1,1 25-178,0 2-41,1 13 148,-1 0-1,-1 0 1,-2-15-1,-4 13-211,5 14 144,7 7-14,-2-2 51,1 0-1,-1 0 1,1 0 0,0-1-1,0 0 1,1 0 0,-1 0 0,1 0-1,0-1 1,5 2 0,2 1-15,1 0 1,24 4 0,-9-5 63,1 0 0,56-2 1,59-12-21,-124 9-30,32-4 128,0-2 0,89-23 0,-138 30-105,9-4 105,0 0-1,-1 0 1,17-10-1,-28 14-106,1 0-1,-1 0 0,0 0 0,1 0 0,-1-1 0,0 1 0,0 0 0,1 0 0,-1-1 0,0 1 0,0 0 1,0 0-1,1-1 0,-1 1 0,0 0 0,0-1 0,0 1 0,0 0 0,0-1 0,1 1 0,-1 0 0,0-1 1,0 1-1,0 0 0,0-1 0,0 1 0,0-1-2,-1 1 1,1 0-1,0 0 0,0 0 1,0 0-1,-1-1 1,1 1-1,0 0 0,0 0 1,0 0-1,-1 0 0,1 0 1,0 0-1,0 0 1,-1 0-1,1 0 0,0 0 1,0 0-1,0 0 1,-1 0-1,1 0 0,0 0 1,0 0-1,-1 0 0,1 0 1,0 0-1,0 0 1,-1 0-1,1 0 0,0 0 1,0 0-1,0 0 0,-1 0 1,1 1-1,0-1 1,0 0-1,0 0 0,-1 0 1,1 0-1,0 1 0,-6 3-9,1 1 0,-1-1-1,-6 9 1,7-8-14,-1 1 1,0-1-1,-9 7 0,-36 21 19,-76 64-1,121-91 30,0 0 0,0 0 1,1 1-1,0 0 0,0 0 0,0 0 0,-6 15 0,10-20-13,0 1-1,1-1 0,-1 1 0,0-1 0,1 1 0,-1 0 0,1-1 0,0 1 0,0 0 0,0-1 0,0 1 0,1 4 0,0-6-7,0 1 0,-1 0-1,1-1 1,0 1 0,0 0-1,0-1 1,0 1 0,0-1-1,0 0 1,1 1 0,-1-1 0,0 0-1,1 0 1,-1 0 0,1 0-1,-1 0 1,1 0 0,0 0-1,-1 0 1,3 0 0,-1 0 16,0-1 1,0 1 0,0-1-1,-1 0 1,1 0-1,0 0 1,0 0 0,0 0-1,0-1 1,0 1-1,-1-1 1,1 0 0,0 0-1,0 0 1,3-2-1,1 0 15,0-1-1,0 0 0,13-10 0,-14 8-27,0 0 0,0 0 0,0 0 0,-1-1 1,0 0-1,-1 0 0,1 0 0,-1 0 0,-1-1 0,1 0 0,2-11 0,2-9-77,7-57 0,-14 81 69,-2-8 15,1 4-50,0 8 30,0 0-1,0 0 1,0 0 0,0 0-1,0 0 1,0 0-1,0 0 1,0 0-1,0 0 1,0 0 0,0 0-1,0 0 1,0 0-1,0 0 1,1 1 0,-1-1-1,0 0 1,0 0-1,0 0 1,0 0 0,0 0-1,0 0 1,0 0-1,0 0 1,0 0 0,0 0-1,0 0 1,0 0-1,0 0 1,0 0 0,0 0-1,0 0 1,0 0-1,1 0 1,-1 0 0,0 0-1,0 0 1,0 0-1,0 0 1,0 0 0,0 0-1,0 0 1,0 0-1,0 0 1,0 0 0,0 0-1,0 0 1,0 0-1,0 0 1,1 0 0,-1 0-1,0 0 1,0 0-1,0 0 1,0 0 0,0 0-1,0 0 1,0 0-1,19 39-132,-13-25 238,14 24-1,-8-21-182,-3-2 159,0-1 1,2 0-1,-1-1 0,14 13 1,-21-23-56,0 0 0,1-1 0,-1 1 0,0-1 0,1 0 0,-1 0 0,1 0 0,0 0 0,0-1 0,0 1 0,-1-1 0,1 0 0,0 0 0,1-1 0,-1 1 0,0-1 0,0 0 0,0 0 0,0 0 0,0 0 0,0-1 0,5-1 0,1-2-7,0 1-1,0-2 1,-1 1 0,0-1-1,0-1 1,13-10 0,47-45 181,-56 48-181,0-1 1,-1 0 0,-1-1-1,13-21 1,28-67 40,-43 84-46,133-312 230,-107 229-288,-31 85 2,0 1 0,-1-1 0,0 0 0,0-20 0,-3 37 44,0 0 0,-1 0 0,1-1-1,0 1 1,0 0 0,0 0 0,0 0-1,0 0 1,0-1 0,0 1 0,0 0-1,0 0 1,0 0 0,-1 0-1,1 0 1,0 0 0,0-1 0,0 1-1,0 0 1,0 0 0,0 0 0,-1 0-1,1 0 1,0 0 0,0 0 0,0 0-1,0 0 1,-1 0 0,1 0 0,0 0-1,0 0 1,0 0 0,0 0 0,-1 0-1,1 0 1,0 0 0,0 0-1,0 0 1,0 0 0,-1 0 0,1 0-1,0 0 1,0 0 0,0 0 0,0 0-1,0 0 1,-1 0 0,1 1 0,0-1-1,0 0 1,0 0 0,0 0 0,0 0-1,0 0 1,-1 1 0,-9 6-53,1 2 24,0 1-1,1 1 1,0-1-1,0 1 1,1 0 0,0 1-1,1 0 1,1 0-1,-6 18 1,-3 14-6,-10 59 0,23-98 30,-10 51 1,-6 85 0,16-121 30,1 0 0,1 0 0,0 0 1,2-1-1,0 1 0,1 0 1,13 36-1,-13-48-14,-1-1 0,1 0-1,0 0 1,1 0 0,0 0 0,0-1 0,0 0 0,1 0 0,0 0 0,0-1 0,0 1-1,8 3 1,-10-6-1,1 0 0,0-1-1,0 1 1,0-1 0,0 0-1,1-1 1,-1 1 0,0-1-1,1 0 1,-1-1 0,1 1-1,-1-1 1,1 0 0,-1 0-1,1-1 1,-1 1 0,1-1-1,5-2 1,-2-1 4,-1 1 0,0-1 0,0 0 0,0-1 0,0 0 0,-1 0 0,0 0 0,0-1-1,-1 0 1,1-1 0,-1 0 0,-1 1 0,9-14 0,3-8 59,-2 0 0,18-45 0,-16 32-85,-2 9 22,101-238 51,-101 228-52,-1 0 0,-2-1 0,-2 0 0,-2 0 0,-2-1 0,-2-1 0,-3-70 0,-1 111-26,-3-30-98,3 33 112,0 0 1,0-1-1,0 1 0,-1 0 0,1 0 1,0 0-1,-1 0 0,1 0 0,-1 0 1,1 0-1,-1 0 0,1 0 0,-1 0 1,0 0-1,1 0 0,-1 1 1,0-1-1,0 0 0,1 0 0,-1 1 1,0-1-1,0 0 0,-2 0 0,3 1 2,-1 0-1,0 0 0,1 0 0,-1 0 1,1 0-1,-1 0 0,1 1 0,-1-1 0,0 0 1,1 0-1,-1 0 0,1 1 0,-1-1 1,1 0-1,-1 1 0,1-1 0,0 1 1,-1-1-1,1 0 0,-1 1 0,1-1 0,-1 1 1,-8 14-102,6-10 63,-6 12-5,0 1 0,0-1 0,-8 31 0,-12 62 61,23-81-16,-10 49 178,4 1 0,4 1 1,2 150-1,7-220-132,-1 22 36,8 43 0,-7-67-78,0 0-1,1 0 1,1 0-1,-1 0 1,1 0-1,1 0 1,-1-1-1,1 1 1,1-1-1,6 9 1,-7-12-60,-1-1-1,1 0 1,-1-1 0,1 1 0,0 0 0,0-1 0,0 0 0,0 0-1,0 0 1,1-1 0,-1 1 0,9 1 0,5-1-1297,-1 0-1,19 0 1,-30-2 672,5 1 371,6-1-2504,1 1-1,24-5 1,-36 4 2059,-1-1 0,0 0 1,0-1-1,0 1 0,-1-1 1,1 0-1,0-1 0,-1 1 1,1-1-1,-1 1 0,0-1 1,8-7-1,-4 1-723,-1-1 0,8-11 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6:46.52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10 681 4064,'-10'4'984,"10"-3"-916,0-1-1,0 0 0,0 0 1,1 0-1,-1 0 0,0 0 0,0 0 405,0 0-405,0 0 0,1 0 1,-1 1-1,0-1 0,0 0 0,0 0 1,0 0-1,0 0 0,0 0 1,0 0-1,0 0 0,0 0 1,0 1-1,0-1 0,0 0 1,0 0-1,0 0 0,0 0 0,0 0 1,0 0-1,0 0 0,0 0 1,0 1-1,0-1 0,0 0 1,0 0-1,0 0 0,0 0 1,0 0-1,-1 0 0,1 0 135,0 1-135,15-8 5021,-7 4-4445,-1-1-1,0 0 0,0 0 1,0-1-1,0 0 1,-1 0-1,11-11 0,-7 7-202,36-32 764,-11 11-668,48-53 1,-47 38-95,60-97 0,14-62 332,-77 142-512,-28 52-171,0 0 87,-6 18 65,-5 50-58,3-23-141,-1-2 85,2 0 0,2 0-1,1 0 1,1 0 0,2 0-1,1-1 1,18 60 0,-19-81-63,0 0 1,1 0-1,0 0 1,1 0-1,1-1 1,11 15-1,-15-21-19,0-1-1,1 1 0,0-1 0,0 1 0,-1-1 1,2 0-1,-1 0 0,0-1 0,1 1 1,-1-1-1,1 0 0,0 0 0,-1-1 0,1 1 1,0-1-1,0 0 0,0 0 0,6-1 1,-6 0-9,0 0 1,0-1-1,0 0 1,-1 0-1,1-1 1,0 1-1,-1-1 1,8-3-1,32-23 154,-28 17-189,-2 0 0,1-1 0,-2-1 0,1-1 1,-2 1-1,15-21 0,-21 24 21,0 1 0,0-1 0,-1 0 0,-1 0 0,1 0 0,-2-1 0,1 1 0,-2-1 0,1 0 0,-1 0 0,0-21 0,-2 28-37,0 0 1,-1-1 0,0 1 0,1 0 0,-2 0 0,-1-7 0,3 10 4,-1 1 0,1-1-1,0 0 1,0 1 0,-1-1-1,1 0 1,0 1 0,-1-1-1,1 0 1,-1 1 0,1-1-1,0 1 1,-1-1-1,0 1 1,1-1 0,-1 1-1,1-1 1,-1 1 0,1 0-1,-1-1 1,0 1 0,1 0-1,-1-1 1,0 1-1,1 0 1,-1 0 0,0 0-1,0 0 1,1-1 0,-1 1-1,0 0 1,1 0 0,-1 0-1,0 1 1,0-1 0,1 0-1,-1 0 1,0 0-1,1 0 1,-1 1 0,0-1-1,1 0 1,-1 1 0,0-1-1,1 0 1,-1 1 0,0 0-1,-4 3-17,1 0-1,0 0 1,1 0-1,-1 0 0,1 1 1,0-1-1,0 1 1,-2 5-1,-18 45 71,17-37-35,1-5 26,1 1 1,0-1-1,1 1 1,1-1-1,0 1 1,1 0-1,1 26 1,0-33-4,1-1 0,0 0 0,1-1 1,-1 1-1,1 0 0,0 0 0,0-1 0,1 1 0,3 5 1,-3-8 6,-1 1-1,1-1 1,0 0 0,-1 0 0,2 0 0,-1 0 0,0-1 0,0 1 0,1-1-1,0 0 1,-1 0 0,1 0 0,0-1 0,5 2 0,5 1 69,0-1 0,1-1 0,-1 0 0,0-1-1,0 0 1,1-1 0,14-2 0,-8-1-20,-1-1-1,0 0 1,0-2 0,23-9-1,-30 10-50,-2-1 1,1-1-1,-1 0 0,0 0 1,0-1-1,-1-1 0,0 1 1,0-2-1,-1 1 0,0-2 0,-1 1 1,11-18-1,1-7-40,-2-1-1,24-67 1,44-108-19,-77 195 27,-8 15 0,0-1 0,0 1 0,0-1 0,0 1 0,0-1 0,0 0 0,0 1 0,-1-1 0,1 0-1,-1 0 1,1-2 0,6 17-154,-3 5 133,-1-1 0,0 20 1,-1-16-66,4 82 96,2 25 173,-6-83-177,-3-33 58,2 0 0,2 17 0,-3-29-65,0 1-1,0-1 0,0 0 0,0 1 0,0-1 0,0 0 0,0 1 0,0-1 1,0 1-1,0-1 0,0 0 0,1 1 0,-1-1 0,0 0 0,0 1 0,0-1 1,1 0-1,-1 0 0,0 1 0,1-1 0,-1 0 0,0 0 0,0 1 0,1-1 1,-1 0-1,0 0 0,1 0 0,-1 0 0,0 1 0,1-1 0,-1 0 0,0 0 1,1 0-1,-1 0 0,1 0 0,-1 0 0,0 0 0,1 0 0,-1 0 1,0 0-1,1 0 0,-1 0 0,1 0 0,-1 0 0,0 0 0,1-1 0,-1 1 1,0 0-1,1 0 0,-1 0 0,0-1 0,1 1 0,-1 0 0,0 0 0,0-1 1,1 1-1,-1-1 0,18-17 114,10-21-123,80-103-83,-88 120 70,0 1-1,2 1 1,0 0-1,27-17 1,-44 33-3,0 1 0,1-1-1,0 1 1,-1 0 0,1 1 0,0 0-1,10-3 1,-13 5 19,-1-1-1,1 1 1,0 0-1,-1 0 0,1 0 1,-1 1-1,1-1 1,-1 1-1,1-1 1,-1 1-1,1 0 1,-1 0-1,0 0 1,1 0-1,-1 0 0,0 0 1,0 1-1,0-1 1,0 1-1,0 0 1,2 1-1,1 3 12,-1 0 0,0-1 0,0 1 0,-1 0 0,1 1 0,-1-1 0,-1 1 0,1-1 0,-1 1 0,0 0 0,-1 0 0,1 8 0,1 3 14,-2 0 0,0 0 0,-4 29 0,0-19 6,-1 23 88,17-62 92,-9 6-218,0 0-1,0-1 1,-1 1-1,0-1 1,3-6-1,4-8-27,6-12-43,-12 24 68,-1 0 1,1 1-1,1-1 0,-1 1 0,1 0 1,1 0-1,-1 0 0,1 1 1,10-9-1,-15 14 9,0 1 0,-1-1 1,1 1-1,0-1 0,0 1 0,0 0 1,0-1-1,0 1 0,0 0 0,0 0 1,-1 0-1,1 0 0,0 0 0,0 0 1,0 0-1,0 0 0,0 0 0,0 0 1,0 0-1,0 0 0,0 1 0,0-1 1,-1 0-1,1 1 0,0-1 0,0 1 1,0-1-1,0 1 0,-1-1 0,1 1 1,0 0-1,-1-1 0,1 1 0,0 0 1,0 1-1,1 1-8,1 0-1,-1 0 1,0 1-1,0-1 1,-1 1-1,1-1 1,1 6-1,30 140-72,-31-137 102,1-1 1,0 1-1,0-1 1,6 11-1,-8-19-9,1 0 0,0 0 0,0 0 1,0 0-1,0-1 0,0 1 0,0-1 0,4 4 0,-5-5 8,1 0-1,-1 0 1,1 0 0,0-1-1,-1 1 1,1 0 0,0 0-1,0-1 1,-1 1 0,1-1-1,0 0 1,0 1 0,0-1-1,-1 0 1,1 0 0,3-1-1,17-2 14,0-1 0,0-1 0,-1-1 0,0-2 0,35-15 0,-26 7-62,-1 0 1,0-3-1,29-23 0,-28 15 58,-1 0-1,-2-2 1,-1-1-1,33-49 1,-43 56-8,0-2 0,-2 0 1,19-45-1,-32 69-16,-1 0 1,1 0-1,-1 0 0,0 0 0,1 0 1,-1 0-1,0 0 0,0 0 0,0 0 1,0 0-1,0 0 0,0 0 0,0 0 1,0-2-1,-1 3 0,1-1 0,0 1 0,0 0-1,-1 0 1,1 0 0,0 0 0,0 0 0,-1 0 0,1 0 0,0 0 0,-1 0 0,1 0 0,0-1 0,0 1-1,-1 1 1,1-1 0,0 0 0,-1 0 0,1 0 0,0 0 0,0 0 0,-1 0 0,1 0 0,0 0 0,-1 0-1,1 0 1,0 1 0,0-1 0,-1 0 0,1 0 0,0 1 0,-5 2-33,0 1 0,0 0 0,-6 7 0,-10 15-62,2 0-1,-26 45 1,13-19 132,17-30-13,-51 85 80,56-89-136,1 1 0,0 0-1,-10 38 1,18-53 33,0 0 0,0 0 0,1 0 0,-1 0 0,1 1 0,0-1 0,1 0 0,-1 0 0,1 0 0,0 4 0,0-6 5,-1-1-1,1 0 1,-1 1 0,1-1 0,0 0-1,-1 0 1,1 0 0,0 1 0,0-1 0,0 0-1,0 0 1,0 0 0,0 0 0,0-1-1,0 1 1,1 0 0,-1 0 0,0-1 0,0 1-1,1 0 1,-1-1 0,0 1 0,1-1-1,-1 0 1,1 0 0,-1 1 0,0-1 0,1 0-1,-1 0 1,1 0 0,-1 0 0,3-1-1,1 0 2,1 0 0,-1 0 0,0 0 0,0-1 0,0 0 0,0 0 0,-1 0-1,1 0 1,0-1 0,-1 0 0,8-5 0,-6 2-3,0 0-1,-1 0 1,1-1 0,-1 1 0,0-1-1,6-13 1,-2 0-79,0-1 1,-2-1-1,0 1 1,6-35-1,-10 41 44,-1 0-1,0 0 1,-1-1 0,0 1-1,-1 0 1,-3-16-1,0 22-54,3 9 84,0 0 0,0 0 0,0 0 1,0-1-1,0 1 0,0 0 0,0 0 0,0 0 0,0 0 0,0 0 0,0 0 0,0 0 0,-1 0 0,1 0 0,0 0 0,0 0 0,0 0 0,0 0 0,0 0 0,0 0 1,0 0-1,0 0 0,0 0 0,0 0 0,0 0 0,0 0 0,-1 0 0,1 0 0,0 0 0,0 0 0,0 0 0,0 0 0,0 0 0,0 0 0,0 0 0,0 1 0,0-1 1,0 0-1,0 0 0,0 0 0,0 0 0,0 0 0,0 0 0,0 0 0,0 0 0,0 0 0,-1 0 0,1 0 0,0 0 0,0 0 0,0 0 0,0 1 0,-4 16-120,3 0 141,1 0 0,1 0-1,1 0 1,0 0 0,1 0-1,1 0 1,0-1 0,2 0 0,6 16-1,-7-20 21,1-1 0,0 0 0,0 0 0,1-1 0,0 0 0,1 0 0,12 11 0,-19-19-29,0-1-1,1 0 1,-1 0-1,0 0 1,1-1-1,-1 1 1,0 0-1,1 0 1,-1-1-1,1 1 1,-1-1-1,1 1 1,-1-1-1,1 0 1,-1 0-1,1 1 1,0-1-1,-1 0 1,1-1-1,1 1 1,2-1 4,-1-1 0,0 0 0,0 0 0,1 0 0,6-5 0,-8 5 0,3-2-13,0 0 1,-1-1 0,1 0-1,-1 0 1,0 0-1,0-1 1,-1 1 0,1-1-1,3-8 1,2-5 2,13-36 0,-3 7-4,-14 35 5,5-10 45,-1-1 0,0 0 0,-2 0 0,7-34 0,-13 43-271,-3 36 174,0 37 84,3 87-110,-1-129 87,2-1 1,-1 1 0,2-1-1,0 0 1,1 0-1,0 0 1,9 15-1,-12-27 1,-1 0-1,1 0 1,0 0-1,0 0 0,0-1 1,0 1-1,1-1 1,-1 1-1,1-1 0,-1 0 1,1 0-1,0 0 1,0 0-1,0 0 0,0-1 1,0 0-1,5 2 1,-3-2-2,-1 0 0,1-1 0,-1 0 0,1 0-1,-1 0 1,1 0 0,-1-1 0,1 0 0,-1 0 0,1 0 0,-1 0 0,6-3 0,6-3-1,-1-1 1,0-1-1,0 0 0,-1 0 1,-1-2-1,17-15 1,67-77 58,-95 101-73,60-60-121,-62 61 118,1 0 1,-1 0-1,0 1 1,1-1-1,0 1 1,-1-1 0,1 1-1,-1-1 1,1 1-1,0-1 1,-1 1-1,1-1 1,0 1-1,-1 0 1,1-1-1,0 1 1,0 0 0,0-1-1,-1 1 1,1 0-1,0 0 1,0 0-1,0 0 1,-1 0-1,1 0 1,0 0-1,0 0 1,0 0 0,-1 1-1,1-1 1,0 0-1,0 0 1,0 1-1,1 0 5,-1 0-1,0 0 0,0 0 0,-1 0 1,1 0-1,0 0 0,0 0 1,0 1-1,-1-1 0,1 0 0,-1 1 1,1-1-1,-1 0 0,1 1 1,-1-1-1,0 0 0,0 1 0,1 1 1,-1 19 27,0 0 0,-2 0 0,0 0 0,-1 0 0,-2-1 0,0 1 0,-11 27 0,15-46-13,1 0 0,-1 0 0,0 0 1,1 0-1,0 0 0,0 5 0,0-7 39,3-10-12,50-99-244,-48 97 138,1 0 0,0 0 0,0 1 0,1 0 0,15-17 0,-22 27 59,0-1 1,1 1-1,-1-1 0,1 1 1,-1 0-1,1-1 1,-1 1-1,1 0 0,-1-1 1,1 1-1,-1 0 1,1-1-1,-1 1 0,1 0 1,-1 0-1,1 0 1,0 0-1,-1 0 0,1-1 1,-1 1-1,1 0 1,0 0-1,-1 0 0,1 1 1,-1-1-1,1 0 1,0 0-1,0 1 2,1-1 1,-1 1-1,0 0 0,0 0 1,0 0-1,0 0 0,0 0 1,0 0-1,0 0 0,0 0 1,1 2-1,2 4 19,0 0 0,-1 0 1,4 10-1,5 17-73,-8-18 53,1 0 1,1-1-1,1 0 1,9 14-1,-14-25 17,0 0-1,1-1 1,0 1-1,0-1 1,0 0-1,0 0 0,0 0 1,1 0-1,-1 0 1,1-1-1,0 0 1,-1 0-1,1 0 0,0 0 1,0 0-1,1-1 1,-1 0-1,0 0 1,0 0-1,6 0 0,1 0 23,1-1-1,0 0 1,0-1-1,0 0 1,-1-1-1,1 0 0,-1-1 1,1 0-1,-1-1 1,0 0-1,0-1 1,20-12-1,-19 9-15,0-2-1,0 1 1,-1-1 0,0-1-1,-1 0 1,0 0 0,-1-1 0,0-1-1,12-22 1,9-27 14,27-82-1,-21 48-54,-35 115-149,-1 43 42,1 11 131,-3 0 0,-12 77 0,12-137 18,-1-1 0,-1 1 1,1-1-1,-7 12 0,7-18 1,0 1 0,-1-2 1,1 1-1,-1 0 1,-1-1-1,1 1 1,-1-1-1,1-1 1,-8 7-1,10-10-10,0 0 0,1 0 0,-1 0-1,0 0 1,0-1 0,0 1 0,1 0 0,-1-1-1,0 1 1,0-1 0,0 0 0,0 0 0,0 0 0,0 0-1,0 0 1,0 0 0,0 0 0,0 0 0,0-1 0,0 1-1,0-1 1,0 0 0,1 1 0,-1-1 0,0 0-1,0 0 1,1 0 0,-3-2 0,1 1-33,0-1 0,0 1 0,0-1 0,0 0 0,1 0 0,-1 0 0,1 0 0,0 0 0,0 0 0,0-1-1,0 1 1,1-1 0,-2-5 0,2 8 18,1 1 0,0-1-1,0 0 1,0 0-1,0 0 1,0 0-1,0 1 1,0-1 0,0 0-1,0 0 1,0 0-1,0 1 1,1-1-1,-1 0 1,0 0 0,1 0-1,-1 1 1,0-1-1,1 0 1,-1 1-1,1-1 1,0-1 0,0 1 4,1 0 1,-1 0 0,1 0 0,-1 0 0,1 0-1,0 0 1,-1 1 0,1-1 0,3-1 0,2 1 19,0-1-1,1 1 1,-1 1 0,8-1 0,2 2-58,0 0 1,0 1 0,30 7-1,58 12 1,-50-9-129,-4-1-1444,-3 5-3755,-36-10 3906,-11-5 834,0 0 0,0 0 0,0 0 0,0 0 0,0 0 0,0 0 0,-1 0 0,1 0 0,0 0 0,-1 0 0,1 2 0,0-2 110,-1 0-1,0 1 1,0-1-1,0 0 1,0 0-1,0 0 1,0 0-1,0 0 1,0 0-1,0 0 1,0 0-1,0 0 1,-1 0 0,0 1-1,-6 10-1358,-11 1-1347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6:46.88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142 69 10720,'-122'-26'3968,"112"19"-3072,1 2-288,9 1-992,0-1 64,5 1-1152,9 1 832,19-2-2240,18 1 1600,29-1-3904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6:20.04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30 21 9632,'-30'-12'4384,"35"8"-3840,-5-1-480,0 10-160,6-5-608,-3 0 416,2 0-672,9 0 544,11 7-4224,8 7 2560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6:49.14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32 319 5312,'0'-1'430,"-1"1"1,1-1 0,-1 1-1,0-1 1,1 1 0,-1-1-1,1 1 1,-1-1-1,1 0 1,0 1 0,-1-1-1,1 0 1,0 1 0,-1-1-1,1 0 1,0 0-1,0 1 1,-1-2 0,2-17 3504,11-19-969,-11 36-2663,10-25 1158,1 1 0,22-38 0,-28 55-1351,1 0-1,0 0 1,0 0-1,0 1 0,1 1 1,1-1-1,-1 1 0,1 1 1,17-11-1,-11 10-11,0 0-1,0 0 0,27-6 1,-36 11-76,1 1 0,-1 0 0,0 0 0,1 0 0,-1 1 0,0 0 1,1 0-1,-1 0 0,1 1 0,-1 0 0,0 1 0,9 2 1,-13-3-16,1 0 0,-1 1 0,1-1 1,-1 1-1,0-1 0,0 1 0,0 0 1,0 0-1,0 0 0,0 0 1,0 1-1,0-1 0,1 4 0,-1-2 8,1 1-1,-1 0 0,-1 0 1,1 0-1,-1 1 0,2 7 1,-2 2 18,-1-1 0,0 0 0,0 1 0,-4 18 0,0-12 10,-1 0 0,-1-1-1,-1 0 1,-1 0 0,0 0-1,-2-1 1,0 0 0,-1-1-1,-17 21 1,-8 6 144,-2-2-1,-53 46 1,77-73-240,13-15-6,4-2 23,-1 1-1,1-1 1,-1 1-1,1-1 1,-1 0-1,0 0 1,1 0-1,2-2 0,8-3 126,-1 3-121,0 1 0,0 0-1,0 1 1,0 1 0,21 1-1,-3 0-13,-11-1 44,1 1 0,24 5-1,-35-4 4,1 0-1,0 1 0,-1 0 0,0 1 0,0-1 1,11 8-1,-17-9-5,0 0 0,0 0 1,-1 0-1,1 0 0,-1 1 1,1-1-1,-1 1 0,0 0 1,0-1-1,0 1 0,0 0 1,-1 0-1,1 0 0,-1 0 1,1 4-1,0-2 14,-1 0 1,-1 0-1,1 0 1,-1 0-1,0 0 1,0 0-1,0 0 1,-1 0-1,-1 7 1,-2 1 41,0 0 0,-1 0 0,0 0 1,-1-1-1,-1 0 0,-13 20 0,5-12-21,-2 0 0,0-2-1,-1 0 1,0-1-1,-2 0 1,0-2 0,-1 0-1,0-2 1,-1 0-1,-42 17 1,57-27-15,-1 0 1,0-1 0,0 0-1,-1 0 1,1-1-1,0 0 1,0-1-1,-10 0 1,12 0-28,0-1-1,0 0 1,0 0-1,1-1 1,-1 0-1,0 0 1,1 0 0,-1 0-1,1-1 1,0 0-1,0 0 1,-7-5-1,10 6 5,0 0-1,0 0 1,1 0-1,-1 0 1,0-1-1,1 1 0,-1 0 1,1-1-1,0 1 1,-1-1-1,1 1 1,0-1-1,1 0 0,-1 1 1,0-1-1,1 0 1,0 0-1,-1 1 0,1-1 1,0 0-1,1 0 1,-1 1-1,0-1 1,1 0-1,-1 0 0,1 1 1,0-1-1,0 0 1,2-2-1,0-2-16,1-1 0,0 1 0,1 0 0,-1 0 0,1 1 1,1-1-1,-1 1 0,1 0 0,7-5 0,3-1 21,1 1 1,0 1-1,0 0 0,1 1 1,25-8-1,97-25-29,-113 35 29,-9 2-16,285-84 243,-252 71-159,-2-3 0,79-45 0,-118 60-49,0 0 1,0-1-1,0-1 1,-1 0-1,0 0 1,-1 0-1,11-15 0,-15 18 14,-1 0 0,1-1-1,-1 0 1,-1 0-1,1 0 1,-1 0 0,0 0-1,0-1 1,-1 1 0,0 0-1,0-1 1,0 1-1,-1-1 1,0 1 0,-1-9-1,-1 1-34,0 0 1,-1 0-1,-1 0 0,0 1 1,-1-1-1,-1 1 0,0 0 0,-1 0 1,0 1-1,0 0 0,-2 1 1,1-1-1,-16-14 0,21 24 2,1-1 0,-1 0 0,0 1 0,0 0 0,0 0 0,-1 0 0,1 0-1,-1 1 1,1-1 0,-1 1 0,1 0 0,-1 0 0,0 0 0,1 0 0,-7 0 0,7 1-2,1 0-1,-1 1 1,0-1 0,1 0 0,-1 1-1,0 0 1,1 0 0,-1 0 0,1 0-1,-1 0 1,1 0 0,0 0 0,-1 1-1,1-1 1,0 1 0,0 0 0,0 0-1,0 0 1,0 0 0,0 0 0,-2 4-1,-2 4-8,1 0-1,0 0 0,1 0 0,0 1 0,-4 17 0,-7 56 37,13-65 23,0 0-1,1 0 1,2 0 0,3 35 0,-2-44-2,0 0 0,1 0 0,0 0 0,0 0 1,1 0-1,0-1 0,1 0 0,0 0 0,0 0 0,11 13 0,-12-18-25,0-1-1,0 1 0,0-1 0,0 0 0,1 0 1,-1 0-1,1-1 0,0 1 0,0-1 1,0 0-1,0-1 0,0 1 0,0-1 0,0 0 1,1 0-1,-1-1 0,0 1 0,0-1 0,11-1 1,5-2 43,-1-1 0,1 0 0,33-12 1,-25 6 14,45-21-1,-61 24-75,0 0-1,0-1 0,0-1 0,-1 0 0,14-14 0,-11 7-14,-1-1 0,0 0 0,-1-1 0,-1 0 0,12-25 0,-2-5 118,16-51-1,-34 89-96,-2 1 1,1 0-1,-1 0 0,-1-1 1,2-15-1,-3 25-7,0-1-1,-1 1 1,1 0 0,0 0 0,0-1-1,0 1 1,0 0 0,0 0-1,0-1 1,1 1 0,-1 0-1,0 0 1,0-1 0,0 1-1,0 0 1,0 0 0,0 0-1,0-1 1,0 1 0,0 0 0,1 0-1,-1 0 1,0-1 0,0 1-1,0 0 1,1 0 0,-1 0-1,0 0 1,0-1 0,0 1-1,1 0 1,-1 0 0,0 0-1,0 0 1,0 0 0,1 0 0,-1 0-1,0 0 1,0 0 0,1 0-1,-1 0 1,0 0 0,0 0-1,1 0 1,-1 0 0,0 0-1,0 0 1,1 0 0,-1 0-1,0 0 1,0 0 0,1 0 0,-1 0-1,0 0 1,0 1 0,15 8-182,-13-8 204,3 3-26,1 1 0,-1-1 0,0 1 0,0 0 0,-1 1 0,1-1-1,-1 1 1,0 0 0,-1 0 0,1 0 0,-1 0 0,0 0 0,-1 1 0,4 13 0,21 103-40,-15-59 135,-3 0-44,-9-51-46,1 0 0,1 0 0,1 0 0,-1 0 0,2 0 0,0-1 0,8 17 0,-11-27 6,1 0-1,-1 0 1,1 0 0,0-1-1,-1 1 1,1 0 0,0-1-1,0 0 1,0 1 0,1-1 0,-1 0-1,0 0 1,0 0 0,1 0-1,-1 0 1,0-1 0,1 1-1,-1-1 1,1 0 0,-1 1-1,1-1 1,-1 0 0,1 0-1,-1-1 1,4 0 0,8-1 24,1-1 1,-2-1 0,18-6 0,-25 8-47,14-6-74,32-18 0,-7 3 54,-22 13 46,0-2 0,-1 0 0,0-1 0,-1-2 0,25-20 0,-34 26 6,-8 7-44,-7 5-16,-3 3 5,0 1 0,0 0 0,1 0 0,0 0 0,1 1 0,0 0 0,0 0 0,0 0 0,-4 14 0,8-19 53,-1 1-1,0-1 1,1 0-1,0 0 1,0 1-1,0-1 1,0 0-1,1 1 1,-1-1-1,1 0 1,-1 0-1,1 1 1,0-1-1,3 5 1,-3-6-10,0 0-1,0 0 1,1 0-1,-1 0 1,1-1 0,-1 1-1,1 0 1,0-1-1,0 1 1,0-1 0,-1 1-1,1-1 1,1 0 0,-1 0-1,0 0 1,0 0-1,0 0 1,0 0 0,1-1-1,-1 1 1,3 0-1,8-1 2,0 0 0,0-1 0,-1 0 0,1-1 0,0 0 0,-1-1 0,16-6 0,-24 8 1,-1-1-1,1 1 0,-1-1 0,0 0 1,1 0-1,-1-1 0,0 1 0,-1-1 1,1 1-1,0-1 0,-1 0 0,1 0 1,-1 0-1,0 0 0,0-1 0,0 1 1,0-1-1,-1 1 0,1-1 0,-1 1 1,0-1-1,0 0 0,0-6 0,1-5-111,0 0-1,-2 0 0,0 0 0,-3-27 0,1 26 63,-1 0-1,-1 0 1,0 1-1,0-1 1,-2 1-1,0 0 1,-1 1-1,-9-17 1,12 26 55,1-1 1,-1 1 0,-1-1 0,1 1 0,-1 0 0,0 1 0,0-1-1,0 1 1,0 0 0,-1 0 0,0 1 0,0 0 0,0 0 0,0 0-1,0 1 1,-1-1 0,1 2 0,-1-1 0,1 1 0,-1 0 0,-12-1-1,10 2-49,-14 1-69,23 0 114,-1-1-1,1 0 0,-1 0 1,0 1-1,1-1 1,-1 0-1,1 1 1,-1-1-1,1 0 1,-1 1-1,1-1 0,-1 1 1,1-1-1,-1 1 1,1-1-1,0 1 1,-1 0-1,1-1 1,0 1-1,0-1 0,-1 1 1,1 0-1,0-1 1,0 1-1,0-1 1,0 1-1,0 0 0,-1-1 1,1 1-1,1 1 1,-1 3 33,0 1 0,0 0-1,1 0 1,0 0 0,0-1 0,1 1 0,0-1 0,0 1 0,0-1-1,0 0 1,1 1 0,0-1 0,6 7 0,-8-10-22,5 6 76,0 0 1,0 0-1,14 13 1,-17-19-55,0 0 0,0 0 0,0 0 0,0 0 0,0-1 0,1 1 0,-1-1 0,1 0 0,-1 0 0,1 0 0,-1 0 0,1 0 0,0-1 0,5 0 0,-1 0 55,0-1 1,0 0-1,0 0 1,0-1 0,0 0-1,0-1 1,9-4-1,52-29-144,-12 5 69,100-36-448,-52 27-2673,-61 27-1937,-6 7 1481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6:49.57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114 18 13792,'-33'-18'5119,"19"27"-3999,0 3-288,9-3 1152,1 0-1248,-6-2 1760,1 1-1440,0 1-288,4 0-480,0-6-288,0-3-3264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7:33.25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215 239 1728,'-1'-4'203,"1"0"-1,-1 0 1,1 1-1,0-1 1,0 0-1,0 0 1,0 0 0,1 1-1,1-7 1,-1 7 145,0-1 0,-1 1 0,1 0 0,-1-1 0,0 1-1,0-1 1,0 1 0,0-1 0,-1 1 0,1-1 0,-1 1 0,-2-6 0,2 4 11,1 5-318,0-1-1,0 1 0,0 0 1,0-1-1,0 1 0,0-1 1,0 1-1,0 0 1,0-1-1,0 1 0,0 0 1,-1-1-1,1 1 1,0 0-1,0-1 0,0 1 1,-1 0-1,1-1 1,0 1-1,0 0 0,-1 0 1,1-1-1,0 1 1,0 0-1,-1 0 0,1-1 1,0 1-1,-1 0 0,1 0 1,0 0-1,-1 0 1,1-1-1,-1 1 0,1 0 1,0 0-1,-1 0 1,1 0-1,0 0 0,-1 0 1,1 0-1,-1 0 1,1 0-1,0 0 0,-1 0 1,1 1-1,0-1 1,-1 0-1,1 0 0,-1 0 1,0 1-30,0 0 1,0-1 0,0 1 0,0 0-1,0-1 1,0 1 0,0 0-1,0 0 1,0 0 0,0 0-1,0 0 1,1 0 0,-1 0 0,0 0-1,1 1 1,-1-1 0,1 0-1,-1 2 1,-8 30 326,7-24-120,-21 111 658,13-66-413,-25 164 1433,16-94-1211,-10 145 451,28-223-1096,1-15 322,-8 51-1,7-73-381,-1 1 1058,1-10-988,0 0 1,0-1-1,1 0 1,-1 1-1,0-1 1,1 1-1,-1-1 1,0 0 0,1 1-1,-1-1 1,1 0-1,-1 0 1,1 0-1,0 1 1,-1-1 0,1-2-1,-5-6 23,1-1 1,0 0-1,0 0 0,2-1 1,-4-16-1,-2-59 112,7 60-223,0-19 15,2 0 0,2 0 0,10-52-1,38-137-17,-8 90-53,-34 121-3,1 1-1,0 0 1,2 0-1,17-24 1,-18 30 67,-5 7-66,1-1 0,0 1-1,1 1 1,0-1-1,9-7 1,-15 14 75,0 1 0,0-1 1,1 1-1,-1 0 0,0 0 0,1 0 1,-1 0-1,0 0 0,1 0 0,-1 0 0,1 1 1,-1 0-1,1-1 0,-1 1 0,1 0 1,0 0-1,-1 0 0,1 1 0,-1-1 0,1 0 1,-1 1-1,1 0 0,-1 0 0,1-1 1,-1 2-1,0-1 0,1 0 0,1 2 0,1 1-9,0-1 0,-1 1 0,0 0-1,0 1 1,0-1 0,0 1 0,-1-1-1,1 1 1,-1 0 0,0 1-1,-1-1 1,3 7 0,1 6 37,0 0-1,4 28 1,-4-3 1,-2-1 0,-2 1 0,-3 55 0,1-97-9,-2 32 73,0 1 1,-2-1-1,-17 63 0,20-92-32,0 0-1,-1-1 0,1 1 1,-1-1-1,0 1 0,0-1 1,0 0-1,-1 0 1,1 1-1,-1-2 0,1 1 1,-5 3-1,6-5-14,-3 3 32,-1-1 0,1 0-1,-1 0 1,1 0 0,-1-1 0,0 1 0,0-1 0,0 0 0,-1-1 0,-5 2 0,-14 0 120,-41-1-1,52-2-321,62 45-469,-29-25 616,-2 0 0,0 1 0,19 30 0,-12-15-47,-16-25 144,0 0-1,1-1 1,1 0 0,0 0-1,0-1 1,1 0 0,18 11-1,-27-19-69,-1 0 0,1 0 0,0 0-1,0 0 1,0 0 0,0-1 0,0 1-1,0-1 1,0 0 0,0 1-1,0-1 1,0 0 0,0 0 0,0 0-1,0 0 1,4-1 0,-3-1 16,1 1 1,0 0-1,-1-1 1,0 0-1,1 0 1,-1 0-1,0 0 0,5-4 1,3-4 45,-1-1 0,0-1-1,13-19 1,-21 29-93,55-92 381,-49 83-311,-1 0 1,0-1 0,-1 0-1,7-16 1,-12 25-65,0-1 1,0 0-1,0 1 1,0-1-1,-1 0 0,1 1 1,-1-1-1,0 0 1,0 0-1,0 1 1,-1-1-1,1 0 1,-1 1-1,0-1 0,0 0 1,0 1-1,-1-1 1,1 1-1,-4-6 1,4 8-37,1 0 1,-1-1 0,0 1 0,0 0-1,0 0 1,0 0 0,0 0-1,0 0 1,0 0 0,0 0 0,-1 0-1,1 0 1,0 1 0,-1-1-1,1 0 1,0 1 0,-1-1 0,1 1-1,-1-1 1,1 1 0,-2 0-1,1 0-3,0 0 1,0 1-1,0-1 0,0 1 0,1-1 0,-1 1 0,0 0 0,0-1 0,1 1 0,-1 0 0,0 0 0,1 0 1,-1 1-1,-1 1 0,-4 4-61,0 1 0,1 0 1,-1 1-1,-7 14 0,8-12 99,1 0 1,0 0-1,1 1 0,0-1 0,1 1 1,0 0-1,1 0 0,0 0 0,1 0 1,1 1-1,0-1 0,0 0 0,1 0 1,1 0-1,0 0 0,0 0 0,1 0 1,1 0-1,0-1 0,1 0 0,0 1 0,13 19 1,-17-29 14,0 0 0,0 0 0,1-1 1,-1 1-1,1 0 0,0-1 0,-1 1 0,1-1 1,0 0-1,0 1 0,0-1 0,-1 0 0,2 0 1,-1 0-1,0-1 0,0 1 0,4 1 0,-3-2 21,0 0-1,0 0 0,0 0 0,0-1 0,-1 1 0,1-1 1,0 0-1,0 1 0,0-1 0,-1 0 0,1-1 1,2-1-1,7-4 111,-2 0-1,1-1 1,-1-1 0,15-17 0,-21 22-139,95-110 250,-61 67-278,50-48 0,-76 83 31,-8 8-151,0-1 0,1 1 1,7-5-1,-11 9 113,-1 1 1,1-1 0,-1 0 0,0 0-1,1 1 1,-1-1 0,1 1-1,-1-1 1,0 1 0,1-1-1,-1 0 1,0 1 0,1-1 0,-1 1-1,0-1 1,0 1 0,0-1-1,1 1 1,-1 0 0,0-1-1,0 1 1,0-1 0,0 1 0,0-1-1,0 1 1,0 0 0,0 1 18,-1 61-55,16 122 0,-14-182 89,-1 0 12,0 1 0,1-1 0,-1 1 0,1-1 0,0 0-1,0 1 1,1-1 0,-1 0 0,1 1 0,0-1 0,-1 0 0,1 0-1,3 3 1,-5-6-24,1 0-1,-1 0 1,1 1-1,-1-1 1,0 0-1,1 0 1,-1 0-1,1 0 1,-1 1-1,1-1 1,-1 0-1,0 0 1,1 0-1,-1 0 1,1 0-1,-1 0 1,1 0-1,-1 0 1,1 0-1,-1 0 1,1-1-1,-1 1 1,0 0-1,1 0 1,-1 0-1,1-1 1,12-11 322,-10 7-210,0 0 0,0 0 1,4-10-1,17-63 244,-18 56-404,0 1 0,2-1 0,0 1 1,12-21-1,-20 42 7,0-1-1,1 0 1,-1 1 0,0-1-1,1 1 1,-1-1 0,1 0-1,-1 1 1,1-1-1,-1 1 1,1 0 0,-1-1-1,1 1 1,0-1 0,-1 1-1,1 0 1,0-1 0,0 1-1,0 0 8,-1 0-1,1 0 1,-1 0-1,0 0 1,1 0-1,-1 0 1,1 0-1,-1 1 1,0-1-1,1 0 1,-1 0-1,0 1 0,1-1 1,-1 0-1,0 0 1,1 1-1,-1-1 1,0 0-1,1 1 1,-1-1-1,0 0 1,0 1-1,1-1 1,0 3-8,0 0 1,1 0-1,-1 1 1,0-1-1,-1 0 0,1 0 1,0 7-1,3 56-48,-2 0-1,-12 101 0,5-123 147,-2 13 4,-17 74 0,16-97-60,-6 20 128,13-48-65,-1-1 1,-1 0-1,1 0 0,-1 0 1,0 0-1,0-1 1,-5 7-1,7-10-57,-1 1-1,1-1 1,-1 0 0,1 0-1,-1 0 1,0 0-1,1 0 1,-1 0 0,0-1-1,1 1 1,-1 0 0,0-1-1,0 0 1,0 1 0,0-1-1,0 0 1,1 0-1,-1 0 1,0 0 0,0 0-1,0 0 1,0-1 0,0 1-1,1-1 1,-1 1 0,0-1-1,0 0 1,1 0 0,-1 1-1,0-1 1,-2-3-1,1 2-15,0 0-1,0 0 1,0 0-1,1 0 0,-1-1 1,1 0-1,0 1 1,-1-1-1,1 0 0,1 0 1,-1 0-1,0 0 0,1 0 1,-1-1-1,1 1 1,-1-6-1,1 5-12,1-1 1,0 1-1,0-1 1,1 1-1,-1-1 1,1 1-1,0-1 1,0 1-1,0-1 0,1 1 1,0 0-1,2-5 1,3-3-12,1 0 0,14-17 1,3-5 6,23-34 91,-21 29-104,21-36 5,-15 14 39,37-64 74,-56 102-104,2 1 0,1 0 0,22-22 1,-27 33-30,0 1 0,18-12-1,-13 11-125,-16 10 136,0 0-1,1-1 1,-1 2 0,1-1-1,0 0 1,-1 0 0,1 0-1,0 1 1,-1-1-1,1 1 1,0-1 0,0 1-1,-1 0 1,1 0 0,0 0-1,0 0 1,0 0 0,0 0-1,-1 0 1,3 1 0,-2 0 6,0 0 0,0 0 1,0 0-1,0 0 0,0 0 1,0 1-1,-1-1 0,1 1 1,0-1-1,-1 1 0,1 0 1,-1 0-1,0-1 1,1 3-1,2 4 16,0-1 0,-1 1-1,0 0 1,0 0 0,-1 1 0,0-1 0,1 11 0,1 110 727,-4-119-326,1-15-336,0 1 0,0-1-1,1 1 1,0-1 0,0 1-1,0 0 1,0-1 0,4-4-1,4-8-37,-3 4-51,1 1-1,1 0 1,0 0 0,1 1-1,0 0 1,1 1 0,14-11-1,-21 18-22,0 1 0,0-1-1,0 1 1,0 0 0,0 0-1,1 0 1,-1 1 0,1 0 0,7-2-1,-10 3 38,-1-1 0,1 1 0,0 0 0,-1 0 0,1 0 0,-1 0-1,1 0 1,-1 0 0,1 1 0,-1-1 0,1 1 0,-1-1 0,0 1 0,1-1-1,-1 1 1,1 0 0,-1-1 0,0 1 0,0 0 0,1 0 0,-1 0 0,0 0-1,0 0 1,0 0 0,0 1 0,0-1 0,0 0 0,0 0 0,-1 1 0,1-1-1,0 0 1,-1 1 0,1 1 0,2 12-26,0-1 1,-1 1-1,0 19 1,-1-22 65,-1-1-1,1 1 1,1-1 0,0 1 0,1-1 0,4 12-1,-7-22-3,1 0-1,-1 0 1,0 1-1,1-1 1,-1 0 0,1 0-1,0 0 1,-1 0-1,1 0 1,0-1-1,-1 1 1,1 0-1,0 0 1,0 0-1,0-1 1,0 1-1,0 0 1,0-1-1,0 1 1,0-1-1,0 1 1,0-1-1,0 1 1,0-1 0,0 0-1,0 1 1,0-1-1,1 0 1,-1 0-1,0 0 1,1 0-1,1-1 10,0 0 1,-1 0-1,1 0 0,-1 0 0,1-1 1,-1 1-1,0-1 0,1 1 0,-1-1 1,0 0-1,0 0 0,2-3 0,58-66 157,-32 35-141,38-35-1,-60 60-101,-5 8-89,-2 8-181,-7 17-168,5-14 465,0-1-1,1 0 1,1 12 0,0 6-41,-1-20 94,1 0 1,-1 0 0,1 0 0,-1 0 0,1 0-1,1 0 1,-1 0 0,1-1 0,0 1-1,0-1 1,0 1 0,1-1 0,-1 0-1,1 1 1,0-2 0,0 1 0,1 0 0,-1 0-1,1-1 1,0 0 0,0 0 0,0 0-1,0 0 1,0-1 0,7 4 0,-10-6 4,1 1 0,0-1 0,0 1 0,-1-1 0,1 1 0,0-1 0,0 0 0,0 0 0,0 0 0,-1 0 0,1 0 0,0 0 0,0-1 0,0 1 1,-1-1-1,1 1 0,0-1 0,0 0 0,2-1 0,-2 0 2,1 1 1,-1-1 0,0 0-1,0 0 1,-1-1 0,1 1-1,0 0 1,-1-1-1,1 1 1,-1 0 0,2-5-1,0-2 32,0 0 0,-1 1 0,0-2 0,0 1 0,-1 0-1,0-14 1,-1 18-71,-1 0 0,0 0 0,0 0-1,0 0 1,-1 0 0,1 0 0,-1 0 0,-1 0-1,1 1 1,-1-1 0,1 1 0,-1-1-1,0 1 1,-1 0 0,1 0 0,-1 1 0,0-1-1,0 1 1,0-1 0,0 1 0,-1 1-1,1-1 1,-8-3 0,10 6-35,-1-1-1,0 0 1,0 1 0,1-1 0,-1 1-1,0 0 1,0-1 0,0 2-1,0-1 1,-4 1 0,-7 0-225,21-1 307,1 0-1,0-1 1,-1 0 0,1-1 0,-1 1-1,1-1 1,-1-1 0,11-4 0,8-6 96,0-1 0,44-34 1,-52 34-117,0-1 1,-1-1 0,-1 0 0,0-1 0,-2-1-1,0 0 1,-1-1 0,21-41 0,-5-1-42,-4-1 1,-1-1-1,-4-1 1,19-103-1,-38 160-21,0-1 1,-1 1-1,1 0 0,-1-1 0,-1 1 0,0 0 0,0-1 0,0 1 0,-1 0 0,1 0 1,-5-8-1,6 14 36,0 1 1,0-1 0,-1 1 0,1 0-1,0-1 1,0 1 0,-1-1-1,1 1 1,0 0 0,-1-1 0,1 1-1,-1 0 1,1-1 0,0 1-1,-1 0 1,1-1 0,-1 1 0,1 0-1,-1 0 1,1 0 0,-1 0-1,1-1 1,-1 1 0,1 0 0,-1 0-1,1 0 1,-1 0 0,1 0-1,-1 0 1,1 0 0,-1 0 0,1 0-1,-1 0 1,1 1 0,-1-1-1,1 0 1,0 0 0,-1 0 0,1 1-1,-1-1 1,1 0 0,-1 0-1,1 1 1,0-1 0,-1 1 0,-3 2-26,1 1 1,0-1 0,0 1 0,-4 4 0,2-1-28,-4 6-18,0 0 0,0 0 0,1 1 0,-11 26 0,-2 25 5,3 0 1,2 2-1,4 0 1,-6 87-1,16-134 48,2 0 0,0 0 0,1-1 0,1 1 0,8 37 0,-7-47 72,0 0 0,1 0 1,0 0-1,0-1 0,1 1 0,0-1 0,1-1 1,0 1-1,0-1 0,1 0 0,0 0 0,1-1 0,8 7 1,-13-11-8,1-1 1,-1 0-1,1 0 1,0 0 0,0 0-1,0-1 1,0 0-1,0 0 1,0 0-1,0 0 1,0 0 0,0-1-1,0 0 1,1 0-1,-1 0 1,0 0-1,0-1 1,0 0 0,0 1-1,1-2 1,-1 1-1,-1 0 1,6-3-1,8-4-6,0-1 0,-1-1 0,28-21 0,-21 15 22,58-43 73,-66 47-68,-11 9-99,0 0 0,0 0 1,0 0-1,7-3 0,-6 3-119,-5 4 105,-5 6-237,-40 93 39,37-84 244,1 0-1,0 0 1,0 1-1,2 0 1,0 0-1,1 1 0,1-1 1,1 1-1,0-1 1,1 1-1,2 26 1,0-41 16,-1 1 1,1-1-1,0 1 1,0-1-1,0 1 1,0-1 0,1 1-1,-1-1 1,4 5-1,-4-7 3,0 0 0,-1 0 0,1-1 0,-1 1 0,1 0 0,0-1 0,0 1-1,-1-1 1,1 1 0,0-1 0,0 1 0,0-1 0,0 0 0,0 1 0,-1-1 0,1 0-1,0 0 1,1 1 0,0-2 9,-1 1 0,0 0 0,1 0 0,-1-1 0,1 1 0,-1 0 0,0-1-1,1 0 1,-1 1 0,0-1 0,0 0 0,1 1 0,-1-1 0,0 0 0,2-2 0,6-6 125,0-1 1,-1 0-1,0 0 0,11-20 1,24-51 43,-35 64-174,9-17 79,-2 0 0,-2-1-1,17-65 1,-17 27-116,6-88-1,-13-69 12,-6 215 1,1-4-78,-1-1-1,-1 1 1,-1 0-1,0 0 1,-7-23-1,9 40 56,-1 1 0,0-1-1,1 1 1,-1-1 0,0 0-1,0 1 1,0-1-1,0 1 1,0 0 0,0-1-1,0 1 1,-1 0 0,1 0-1,0 0 1,-3-2 0,3 2 14,0 1 1,0 0-1,0 0 0,0 0 1,1 0-1,-1 0 1,0 0-1,0 0 1,0 0-1,0 0 1,1 0-1,-1 0 0,0 0 1,0 0-1,0 1 1,0-1-1,1 0 1,-1 1-1,0-1 0,0 1 1,1-1-1,-1 0 1,0 1-1,1 0 1,-1-1-1,0 1 1,1-1-1,-1 1 0,1 0 1,-1-1-1,1 1 1,-1 0-1,1 0 1,-4 6-30,1-1 0,0 0 0,0 0 0,1 1 0,0 0 0,-2 6-1,2-2-1,-7 23-66,3 1-1,-5 65 1,11 70 184,2-130-105,1-1 0,3 0 1,10 38-1,-10-53 60,2 0-1,1 0 1,0-1 0,2-1 0,24 39 0,-32-57 29,0 1-1,0-1 1,0 0 0,1-1 0,-1 1 0,1 0 0,0-1 0,0 0-1,0 0 1,1 0 0,-1-1 0,1 1 0,5 1 0,-6-3-2,0 0 0,-1 0 1,1-1-1,0 1 0,0-1 1,0 0-1,0 0 0,0-1 1,0 1-1,0-1 0,-1 0 1,1 0-1,0 0 0,0 0 1,-1-1-1,1 1 0,4-4 1,4-2 45,-1-1-1,0 0 1,-1-1 0,1 0 0,-1 0 0,9-13 0,47-67-91,-65 87-8,1-1-36,2-2-65,-1 0 1,1 0-1,-1 0 0,8-6 0,-10 11 87,-1-1-1,1 1 1,-1-1-1,1 1 1,0-1 0,-1 1-1,1 0 1,-1-1-1,1 1 1,0 0 0,0 0-1,-1-1 1,1 1-1,0 0 1,-1 0 0,1 0-1,0 0 1,0 0-1,-1 0 1,1 0 0,0 0-1,0 0 1,-1 0-1,1 0 1,0 0 0,-1 1-1,1-1 1,0 0-1,-1 0 1,1 1 0,0-1-1,-1 1 1,1-1-1,0 0 1,-1 1 0,1-1-1,-1 1 1,1-1-1,-1 1 1,1 0 0,-1-1-1,0 1 1,1-1-1,-1 1 1,1 1 0,4 7-24,-1 0 0,-1 1 0,1-1 0,-2 1 0,1 0 0,-1 0 0,1 12 0,-2 0 15,0 0 0,-3 28 0,-9 33 334,11-81-251,0 0 0,0 1 0,-1-1-1,0 0 1,1 1 0,-1-1 0,0 0 0,0 0-1,-2 4 1,2-5-37,1-1 1,-1 1-1,1-1 0,-1 1 1,0-1-1,1 1 0,-1-1 0,1 1 1,-1-1-1,0 0 0,0 1 1,1-1-1,-1 0 0,0 0 0,1 1 1,-1-1-1,0 0 0,0 0 0,1 0 1,-1 0-1,0 0 0,0 0 1,1 0-1,-1 0 0,0 0 0,0-1 1,1 1-1,-1 0 0,0 0 1,1-1-1,-1 1 0,0 0 0,1-1 1,-2 0-1,-4-3 18,0-1 0,0 0 0,0-1-1,0 1 1,1-1 0,0 0 0,0 0 0,1-1 0,0 0-1,0 1 1,0-1 0,1-1 0,-3-7 0,6 15-43,0 0-1,0-1 1,0 1 0,0-1 0,0 1 0,0 0-1,0-1 1,0 1 0,0-1 0,1 1 0,-1 0-1,0-1 1,0 1 0,0 0 0,0-1 0,1 1-1,-1 0 1,0-1 0,0 1 0,1 0 0,-1-1-1,0 1 1,0 0 0,1 0 0,-1-1-1,0 1 1,1 0 0,-1 0 0,0 0 0,1-1-1,-1 1 1,0 0 0,1 0 0,-1 0 0,1 0-1,-1 0 1,0 0 0,1 0 0,0 0 0,18-2 60,-19 2-56,45 3 121,-27-1 10,31-2 1,-33-1-101,1-1 1,-2-1-1,1-1 0,0 0 1,-1-1-1,29-13 1,12-13-7063,-38 21 3864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7:38.02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0 873 2720,'2'-4'9204,"2"-24"-8008,-3 11-1004,1 0 0,1 0 0,0 0 0,1 1 0,1-1 0,1 1 0,9-19 0,44-74 483,-24 45-481,-35 63-196,1 0 0,-1 0 0,1 0 0,-1 0 1,0 1-1,1-1 0,0 0 0,-1 0 0,1 1 0,-1-1 0,1 0 0,0 1 1,-1-1-1,1 1 0,0-1 0,0 1 0,0-1 0,-1 1 0,1 0 1,0-1-1,0 1 0,0 0 0,1-1 0,-1 1 3,0 1 1,0-1-1,0 0 0,0 1 1,0-1-1,0 0 1,0 1-1,-1-1 0,1 1 1,0-1-1,0 1 0,0 0 1,0-1-1,-1 1 0,1 0 1,0 0-1,0 1 0,4 4 20,-1 1 0,0 0 0,6 15 0,-9-20-20,2 8 57,0 1-1,0-1 1,0 0 0,-2 1 0,2 11 0,-1 55 987,-2-61-565,15-24 1056,60-53-1104,53-39-918,-125 97 430,1 1-1,-1 0 1,1 0-1,-1 0 1,1 0-1,0 1 0,0-1 1,0 1-1,8-2 1,-11 4 32,1-1 0,0 0 0,-1 0 0,1 1 0,-1-1 0,1 1 1,-1-1-1,1 1 0,-1 0 0,1-1 0,-1 1 0,1 0 0,-1 0 0,0 0 0,1 0 1,-1 0-1,0 0 0,0 1 0,0-1 0,0 0 0,0 1 0,0-1 0,0 0 0,-1 1 1,1-1-1,0 4 0,2 1 23,-1 1 0,0 0 1,0 0-1,-1 0 0,0 0 1,-1 0-1,1 10 0,-1-8 22,0-1-1,1 0 1,0 1-1,0-1 1,4 11-1,-2-11 101,1 0 0,-1 0 1,1-1-1,1 0 0,-1 1 0,10 10 0,-13-18-79,-1 1-1,1-1 1,0 0 0,0 1-1,0-1 1,-1 0 0,1 0-1,0 0 1,0 1 0,0-1-1,0 0 1,-1 0 0,1 0-1,0 0 1,0 0 0,0-1-1,0 1 1,-1 0 0,3-1 0,15-6 433,-15 6-392,4-3 12,1 0 0,-1-1 0,0 0 0,-1 0 0,1 0 0,-1-1 0,0 0 0,7-8 0,38-58 146,-46 64-206,4-8-55,1-2-127,-10 18 124,0 0 1,0 0-1,0 1 0,0-1 0,0 0 1,0 0-1,0 0 0,1 0 0,-1 0 0,0 0 1,0 0-1,0 1 0,0-1 0,0 0 1,0 0-1,0 0 0,0 0 0,0 0 0,0 0 1,0 0-1,1 0 0,-1 0 0,0 0 1,0 0-1,0 0 0,0 0 0,0 0 1,0 0-1,0 0 0,1 1 0,-1-1 0,0 0 1,0 0-1,0 0 0,0 0 0,0-1 1,0 1-1,1 0 0,-1 0 0,0 0 0,0 0 1,0 0-1,0 0 0,0 0 0,0 0 1,0 0-1,0 0 0,1 0 0,-1 0 1,0 0-1,0 15 32,2 1 0,0 0 0,0-1 0,1 1 0,1-1 0,1 0 0,0 0 0,1 0 0,1-1 0,0 0 0,1 0 0,17 23 0,-25-37 13,1 1 0,-1-1 0,1 1-1,-1-1 1,1 1 0,-1-1 0,1 0 0,-1 1-1,1-1 1,0 0 0,-1 1 0,1-1 0,-1 0 0,1 0-1,0 1 1,0-1 0,-1 0 0,1 0 0,0 0-1,-1 0 1,1 0 0,0 0 0,-1 0 0,1 0 0,0 0-1,-1 0 1,1-1 0,0 1 0,-1 0 0,1 0 0,0-1-1,-1 1 1,1 0 0,-1-1 0,1 1 0,0-1-1,-1 1 1,1-1 0,-1 1 0,1-1 0,0 0 0,3-4 128,0 1 0,0-2 0,6-8 0,-6 8-99,6-10 27,-2 0 0,1-1 0,-2 0 0,0 0 0,-1-1 0,-1 1 0,5-33 0,-9 41-12,1-2-767,-1 18-344,-2 3 1015,1 1-1,1 0 0,0-1 1,0 1-1,1-1 1,0 1-1,1-1 1,0 0-1,1 0 1,7 14-1,-6-15 77,1-1 1,0 0-1,0 0 1,0-1-1,1 0 0,10 8 1,-15-13-3,1 0 1,-1 0 0,1-1 0,-1 1-1,1-1 1,0 1 0,0-1-1,0 0 1,0 0 0,0 0-1,0-1 1,0 1 0,0-1-1,0 1 1,0-1 0,0 0 0,1 0-1,-1-1 1,0 1 0,0-1-1,0 1 1,0-1 0,6-2-1,1-4 98,1 0-1,-1 0 1,0-1-1,-1 0 1,0-1-1,13-16 1,14-12-66,-29 31-86,10-11-58,1 2 0,1 0 0,25-15-1,-43 29 31,0 0 0,1 0 0,-1 1 0,1-1-1,-1 0 1,1 1 0,-1-1 0,1 1 0,-1 0 0,1 0-1,-1-1 1,1 1 0,0 0 0,-1 0 0,1 0-1,-1 1 1,1-1 0,-1 0 0,1 1 0,2 0 0,-2 0 13,0 0 0,0 0 0,-1 1 0,1-1 0,0 1 0,-1-1 0,1 1 0,-1 0 0,1-1 0,-1 1 0,0 0 0,0 0 0,1 2 0,2 4 24,-1 1 0,0-1 0,-1 1 1,0 0-1,0-1 0,0 12 0,1 9 84,1 45 1370,6-93-1416,1-1 1,0 1-1,27-32 0,-36 49-79,-1 1-1,0-1 1,1 0-1,-1 1 1,1-1-1,-1 1 1,1 0-1,0 0 1,0-1-1,-1 1 0,1 0 1,0 0-1,4-1 1,-5 2 22,0 0-1,-1 0 1,1 0 0,0 1-1,0-1 1,0 0 0,0 0-1,-1 0 1,1 1 0,0-1-1,0 0 1,0 1 0,-1-1-1,1 1 1,0-1 0,-1 1-1,1-1 1,0 1 0,-1 0 0,1-1-1,-1 1 1,1 0 0,-1-1-1,1 1 1,-1 0 0,1 0-1,-1-1 1,0 1 0,1 0-1,-1 0 1,0 0 0,0-1-1,0 1 1,1 1 0,2 15 12,0 0 0,-1 1 1,-1-1-1,-1 25 0,0-25 196,1-12 142,1-6-173,1-4 103,23-47 426,-17 31-657,1 1 0,18-27 0,-25 44-87,-1 0-1,1 0 1,0-1 0,0 2 0,0-1-1,6-4 1,-8 6 37,-1 1-1,1 0 1,0-1-1,-1 1 1,1 0 0,0-1-1,0 1 1,-1 0-1,1 0 1,0 0 0,0 0-1,-1 0 1,1 0-1,0 0 1,0 0 0,0 0-1,-1 0 1,1 0-1,0 0 1,0 0 0,-1 1-1,1-1 1,0 0 0,-1 1-1,1-1 1,0 0-1,-1 1 1,1-1 0,0 1-1,-1-1 1,1 1-1,-1-1 1,1 1 0,-1 0-1,1-1 1,-1 1-1,1-1 1,-1 1 0,0 0-1,1 0 1,-1-1-1,0 2 1,12 24-352,-9-17 410,1 0 1,1 0-1,-1-1 1,12 16 0,-15-22-16,1-1 0,-1 1 0,1 0 1,0-1-1,0 1 0,-1-1 1,1 0-1,0 0 0,0 0 1,0 0-1,0 0 0,1 0 1,-1 0-1,0 0 0,0-1 1,0 0-1,1 1 0,-1-1 0,0 0 1,1 0-1,-1 0 0,0 0 1,0 0-1,1-1 0,3 0 1,-1-1 46,0 0-1,0 0 1,0 0 0,0-1 0,0 0 0,0 0 0,7-6 0,28-30 168,-28 26-140,-1 1-75,-1-1 1,0 0-1,-1 0 1,13-26-1,20-60-49,-17 30 74,-3-1 0,-3 0-1,14-102 1,-32 163-69,0 0-71,1 0 1,-1-1-1,-1 1 1,0-1-1,0 1 0,-1 0 1,-3-15-1,4 24 82,0 0 0,0 0 0,0 0 0,0 0 0,0-1 0,0 1 0,0 0 0,0 0 0,0 0 0,0 0 0,0 0 0,0 0 0,0 0 0,0 0 0,0-1 0,0 1 0,0 0 0,0 0 0,0 0 0,0 0 0,0 0 0,0 0 0,-1 0 0,1 0 0,0 0 0,0 0 0,0-1 0,0 1 0,0 0 0,0 0 0,0 0 0,0 0 0,-1 0 0,1 0 0,0 0-1,0 0 1,0 0 0,0 0 0,0 0 0,0 0 0,0 0 0,-1 0 0,1 0 0,0 0 0,-4 6-253,-5 16 16,-1 15 97,2 1-1,-4 42 0,1 82 58,10-125 123,1 1 1,3-1-1,13 74 0,-14-105-30,17 70-27,-16-69 78,-1 0-1,1 0 1,0-1-1,1 1 0,0-1 1,0 0-1,0 1 1,6 5-1,-9-11-4,0 0-1,1 1 1,-1-1-1,1 0 1,-1 0-1,1 0 0,0 0 1,-1 0-1,1 0 1,0 0-1,-1-1 1,1 1-1,0-1 1,0 1-1,0-1 1,0 0-1,0 0 0,-1 1 1,1-1-1,0-1 1,0 1-1,0 0 1,0 0-1,0-1 1,-1 1-1,1-1 0,0 1 1,0-1-1,0 0 1,-1 0-1,1 0 1,-1 0-1,1 0 1,-1 0-1,1 0 1,-1 0-1,2-2 0,5-6 47,0 1 0,0-1 0,-1-1 0,10-16 0,-14 21-107,8-17 132,-10 18-185,1 0 0,-1 1-1,1-1 1,0 0 0,0 1 0,0-1 0,1 1 0,-1 0-1,5-5 1,-7 9 44,1-1 0,-1 0 0,1 0 0,-1 0 0,0 0-1,1 0 1,-1 0 0,1 0 0,-1 1 0,0-1 0,1 0 0,-1 0-1,0 0 1,1 1 0,-1-1 0,0 0 0,0 0 0,1 1 0,-1-1-1,0 0 1,0 1 0,1-1 0,-1 0 0,0 1 0,0 0 0,9 13-72,-7-10 10,8 14 25,-5-9 41,1 0 0,-1 0 0,1-1 0,10 12 0,-14-18 46,1 0-1,-1 0 0,0 0 0,0-1 0,1 1 0,-1-1 1,1 1-1,0-1 0,-1 0 0,1 0 0,0 0 1,0 0-1,-1-1 0,1 1 0,0-1 0,0 1 1,0-1-1,0 0 0,0 0 0,5-1 0,-1 0 43,0 0-1,-1 0 0,1-1 1,0 0-1,-1 0 0,1-1 1,-1 0-1,1 0 0,-1 0 0,0-1 1,0 0-1,-1 0 0,1-1 1,-1 1-1,0-1 0,0 0 1,-1 0-1,1-1 0,-1 0 1,0 1-1,-1-1 0,5-10 1,-6 12-81,0 0 1,-1 0 0,1 0-1,-1-1 1,0 1 0,0 0-1,0-1 1,-1 1 0,0 0-1,0-1 1,0-7 0,0 11-1,0 1 0,0-1 1,0 1-1,-1 0 0,1-1 1,0 1-1,0 0 0,0-1 1,0 1-1,0-1 0,-1 1 1,1 0-1,0 0 0,0-1 1,-1 1-1,1 0 0,0-1 1,0 1-1,-1 0 0,1 0 1,0-1-1,-1 1 0,1 0 1,0 0-1,-1 0 0,1 0 1,-1-1-1,1 1 0,0 0 1,-1 0-1,1 0 0,0 0 1,-1 0-1,1 0 1,-1 0-1,1 0 0,0 0 1,-1 0-1,1 0 0,-1 0 1,1 0-1,0 1 0,-1-1 1,1 0-1,0 0 0,-1 0 1,1 0-1,0 1 0,-1-1 1,0 1-1,-1 0-53,0 0-1,-1 1 1,1 0 0,0-1-1,0 1 1,-3 3 0,-5 8-117,1-1 0,-15 27 0,21-33 170,0 1 0,0-1 0,0 1 0,1 0 0,1-1 0,-1 1 0,1 0 0,-1 13 0,2-17 21,0-1 1,0 1-1,1-1 0,-1 0 0,0 1 0,1-1 0,0 0 1,0 1-1,-1-1 0,1 0 0,1 0 0,-1 0 0,0 0 1,0 0-1,1 0 0,-1 0 0,1 0 0,0 0 0,-1-1 1,1 1-1,0-1 0,0 1 0,0-1 0,0 0 0,3 2 1,0-1 48,-1-1 0,0 1 0,1-1 0,-1 0 0,1 0 0,-1-1 0,1 1 0,0-1 0,-1 0 0,1 0 0,8-2 0,8-3 71,1-2 0,-1 0 0,-1-1 0,21-11 0,-1 0-26,11-7-58,-40 18-90,1 1-1,0 1 1,1 1 0,-1-1-1,1 2 1,0 0-1,15-3 1,-26 7 10,1 0 0,-1 0 0,1 0-1,0 0 1,-1 1 0,1-1 0,-1 1 0,1-1 0,-1 1 0,0 0 0,1 0 0,-1 0-1,0 0 1,1 1 0,2 1 0,2 3 36,-1 0 0,0 0 1,7 9-1,-7-9 85,-1 0 0,1 0 0,8 6 0,-8-7 65,0-1-1,1 0 1,-1 0 0,1-1 0,0 0 0,8 2 0,-11-4-80,0 0 1,1 0 0,-1-1-1,0 0 1,1 0-1,-1 0 1,1 0 0,-1-1-1,0 1 1,1-1-1,7-3 1,-4 1-69,0 0 0,-1-1 0,1 0 0,-1-1-1,0 0 1,8-6 0,5-8-5095,-11 9 2091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7:39.91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22 661 2144,'-19'16'1344,"16"-14"285,6 4 3019,-2-6-4358,1 0 0,-1-1 0,0 1 1,1 0-1,-1-1 0,1 1 0,-1-1 0,0 1 0,1-1 0,-1 0 0,0 0 0,0 1 1,1-1-1,-1 0 0,0 0 0,0 0 0,0 0 0,0-1 0,1-1 0,15-28 452,-12 21-364,10-24-104,0-1-1,13-51 0,9-74 360,-15 57-208,21-72 1,-35 141-548,-13 80-396,-21 146 337,-14 56 0,-52 217 778,85-433-443,-29 114 1159,34-139-1096,1-6-162,1 0 0,0 0 0,0 0 0,0 0 0,0-1 0,-1 1 0,1 0 0,0 0 0,-1-1 0,1 1 0,-1 0 0,1 0 0,-1-1 0,1 1 0,-1 0 0,-1 0 0,2-4 377,0-3-328,1 0 1,0-1-1,0 1 1,5-12-1,3-7-86,0 1-1,1 1 0,2 0 1,0 0-1,2 1 0,16-21 1,-7 14-25,2 2 1,1 1 0,50-40-1,175-126-419,-230 176 290,43-23 0,-63 38 118,-1 1 0,1-1 1,0 1-1,-1 0 1,1-1-1,-1 1 1,1 0-1,0-1 0,-1 1 1,1 0-1,0 0 1,-1 0-1,1 0 0,0-1 1,-1 1-1,1 0 1,0 0-1,-1 0 0,1 0 1,0 1-1,-1-1 1,1 0-1,0 0 0,-1 0 1,1 0-1,1 1 1,-2 0 0,1 0 0,-1 0 1,0-1-1,1 1 0,-1 0 0,0 0 1,0 0-1,0 0 0,1 0 1,-1-1-1,0 1 0,0 0 1,-1 0-1,1 0 0,0 0 1,0 0-1,-1 1 0,-1 6-60,-1 0-1,-6 16 1,-12 16 119,11-22 8,1 0 0,-11 30 0,15-32-44,-6 18 20,10-32 14,1 0 1,-1 0-1,1 0 0,0 0 1,0 1-1,0-1 1,0 0-1,0 0 0,0 0 1,1 0-1,-1 0 0,1 0 1,0 2-1,-1-3-17,0-1 0,1 1 0,-1-1 0,0 0 1,1 1-1,-1-1 0,0 0 0,1 1 0,-1-1 0,0 0 0,1 1 0,-1-1 0,1 0 0,-1 0 1,0 1-1,1-1 0,-1 0 0,1 0 0,-1 0 0,1 0 0,-1 0 0,1 0 0,-1 0 0,1 0 1,-1 0-1,1 0 0,16-5 448,-12 2-367,0 0 0,0 0 0,0-1 1,7-7-1,-4 2-19,1-1 0,-2 0 0,1-1-1,-1 0 1,-1 0 0,0 0 0,-1-1 0,0 0 0,-1 0-1,5-20 1,-8 29-113,-1 0-1,1-1 1,-1 1-1,0 0 1,0-1 0,-1 1-1,1 0 1,0-1-1,-1 1 1,0 0-1,-1-5 1,1 8 14,1 0 1,0-1-1,-1 1 1,1 0 0,0 0-1,0 0 1,-1 0-1,1 0 1,0-1-1,-1 1 1,1 0-1,0 0 1,-1 0-1,1 0 1,0 0-1,-1 0 1,1 0-1,0 0 1,-1 0-1,1 0 1,0 0-1,-1 0 1,1 0-1,0 1 1,-1-1-1,1 0 1,0 0-1,-1 0 1,1 0-1,0 1 1,0-1-1,-1 0 1,-4 2-166,75-6 210,-37 1-52,40 1 0,-38 4 55,1 2 0,69 17 0,83 21 414,-175-39-435,0 0 0,0-1 1,0-1-1,0 0 0,22-1 1,-2-4-2478,0-2-3339,-1 0 1793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7:42.03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373 29 3552,'0'-1'174,"0"0"0,0 0 0,-1 1 0,1-1 0,0 0 0,0 0 0,-1 1 0,1-1 0,0 0 0,-1 1 0,1-1 0,-1 0 0,1 1 0,-1-1 0,1 1 0,-1-1 0,0 0 0,1 1 0,-1 0 0,1-1 0,-2 0 0,-2-1 271,1 1 1,0-1-1,-1 1 1,1 0-1,-5-1 0,1 1-113,0-1 0,0 2-1,0-1 1,0 1 0,-12 1-1,0 3-146,0 2 1,0 0-1,1 1 0,0 0 0,0 2 0,-24 15 0,30-16-112,1 1-1,-1 0 0,2 1 1,-1 1-1,2-1 1,-17 24-1,20-26-43,1 1 0,1-1 1,0 1-1,0 0 0,0 1 0,1-1 1,1 1-1,0-1 0,0 1 1,-1 14-1,3-16 30,0 0 0,0 0 0,1 1 0,0-1-1,0 0 1,1 0 0,0 0 0,0 0 0,1-1 0,0 1 0,0-1 0,8 13 0,-8-16 1,0 0 1,0-1-1,0 1 1,0-1-1,1 0 1,-1 0-1,1 0 1,0 0-1,0-1 1,0 1-1,0-1 1,0 0-1,1 0 1,-1-1-1,0 1 1,1-1-1,0 0 1,-1 0-1,1-1 1,0 1-1,-1-1 1,1 0-1,0 0 1,-1-1-1,1 1 1,0-1-1,-1 0 1,1 0-1,-1-1 1,1 1-1,-1-1 1,0 0-1,0 0 1,0-1-1,0 1 1,0-1-1,6-5 0,0-2 68,-1 0-1,0-1 1,0 0-1,-1 0 1,-1-1-1,0 0 1,-1 0-1,9-24 1,-8 15-66,0 0-1,-2-1 1,-1 0 0,4-35-1,-8 46-20,0-24 0,0 31-148,-1 1-1,0-1 1,0 0 0,0 0-1,0 1 1,0-1 0,-1 1-1,0-1 1,-2-3-1,3 7 69,1 0-1,0 0 0,0 0 1,-1 0-1,1 0 0,0 0 1,0 0-1,0 1 0,-1-1 1,1 0-1,0 0 0,0 0 1,0 1-1,0-1 0,-1 0 1,1 0-1,0 0 0,0 1 1,0-1-1,0 0 0,0 0 1,0 1-1,0-1 0,0 0 0,3 42-722,-3-12 910,9 58 0,-7-73-11,2-1-1,0 1 0,0-1 1,2 0-1,13 27 0,-19-41-102,0 1-1,1 0 1,-1 0-1,1-1 0,-1 1 1,1 0-1,-1-1 0,1 1 1,-1 0-1,1-1 1,0 1-1,-1-1 0,1 1 1,0-1-1,-1 1 0,1-1 1,0 0-1,0 1 0,-1-1 1,1 0-1,0 1 1,0-1-1,0 0 0,-1 0 1,1 0-1,2 0 0,-2 0 9,1-1-1,-1 1 0,1-1 0,-1 0 0,0 1 1,1-1-1,-1 0 0,0 0 0,1 0 0,-1 0 1,0 0-1,0 0 0,1-2 0,5-5 106,-1-1 0,-1 1 0,7-14 0,-11 20-111,8-17-22,2 1 1,-1 0 0,2 1-1,0 0 1,2 1 0,-1 0-1,24-19 1,-34 33-42,-1 0-1,1 0 1,0 0-1,0 0 1,0 1-1,0-1 1,0 1 0,0 0-1,0 0 1,1 0-1,-1 1 1,0-1-1,5 1 1,-6 0 18,-1 0 1,1 0-1,0 0 0,0 1 1,-1-1-1,1 1 0,0-1 1,0 1-1,-1 0 0,1 0 0,-1 0 1,1-1-1,-1 2 0,1-1 1,-1 0-1,0 0 0,1 0 1,-1 1-1,0-1 0,0 0 1,0 1-1,0-1 0,0 1 1,0-1-1,0 1 0,0 2 0,3 7 60,0 1 0,-1 0 0,0 0 0,2 25 0,-3 52 368,-2-70-314,2-6 206,3-13 117,2-9-127,49-78 142,-42 69-474,0 0 1,1 0 0,0 1 0,2 1 0,26-20-1,-41 34 17,0 0 0,0 1-1,0-1 1,0 1 0,0 0-1,1 0 1,-1-1-1,0 1 1,1 1 0,-1-1-1,1 0 1,-1 1 0,1-1-1,-1 1 1,1 0-1,0 0 1,-1 0 0,1 0-1,-1 0 1,1 0 0,-1 1-1,1-1 1,-1 1-1,1 0 1,-1 0 0,1 0-1,-1 0 1,0 0 0,0 0-1,1 1 1,-1-1 0,0 1-1,0-1 1,0 1-1,2 2 1,8 9 45,0 0-1,-1 1 1,0 1-1,9 17 1,-11-18 80,-1-1 1,2 0-1,0 0 0,0-1 1,22 19-1,-29-28-99,1-1-1,0 1 0,0-1 0,0 0 0,0-1 1,0 1-1,0-1 0,0 1 0,0-1 1,1-1-1,-1 1 0,1 0 0,5-1 0,19-1-4973,-7 0 1816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7:46.76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220 702 2144,'-1'0'114,"1"-1"-1,-1 1 1,1-1-1,0 1 1,-1-1-1,1 1 1,-2-6 4488,-14 6-1749,8 1-2724,1-1-1,-1 1 1,0 0-1,0 0 1,0 1 0,1 0-1,-1 1 1,1 0-1,-1 0 1,1 0-1,0 1 1,0 0-1,1 1 1,-1-1-1,1 1 1,0 0-1,0 1 1,0 0-1,-5 7 1,5-4-79,0 0 0,0 0 0,1 1 0,0-1 0,1 1 0,0 0 0,-5 21 0,6-13-15,-1 24 1,4-37-15,0 0 1,0 0 0,0 0 0,1 1-1,0-1 1,0 0 0,0 0-1,1 0 1,3 6 0,-3-5 84,2-1-1,-1 0 1,0 0-1,1 0 1,0 0-1,0 0 1,7 5 0,-10-9-70,0-1 0,0 1 1,0 0-1,0 0 1,1-1-1,-1 1 0,0-1 1,0 1-1,0-1 1,1 1-1,-1-1 0,0 0 1,0 1-1,1-1 1,-1 0-1,0 0 0,1 0 1,-1 0-1,0 0 1,1 0-1,-1-1 0,0 1 1,0 0-1,1-1 0,-1 1 1,0-1-1,0 1 1,0-1-1,0 1 0,1-1 1,-1 0-1,0 0 1,0 0-1,0 1 0,-1-1 1,1 0-1,0 0 1,0 0-1,0 0 0,-1-1 1,2-1-1,5-8 90,-1 0-1,0 0 0,-1 0 0,0-1 1,-1 0-1,0 0 0,3-19 1,9-32-2,-11 45-276,0 1 0,-1-1 1,-1 0-1,1-26 0,0 70-145,0 0 0,13 41 1,-12-49 378,1-1 1,0 0-1,16 29 1,-19-41-11,1 1 0,-1-1 0,1 1 0,0-1 0,0 0 0,1-1 0,-1 1 0,1-1 0,0 0 0,1 0 0,-1 0 0,1-1 0,9 5 0,-12-7-7,0 0 0,-1 0 0,1-1 0,0 1 0,0-1 0,-1 0-1,1 0 1,0 0 0,0 0 0,-1 0 0,1-1 0,0 1 0,0-1 0,-1 1 0,1-1 0,-1 0 0,1 0-1,-1-1 1,1 1 0,-1 0 0,1-1 0,-1 0 0,0 1 0,0-1 0,3-3 0,3-4 110,0 0 0,-1-1 0,-1 1 1,9-17-1,-10 17-120,14-27 71,-1 0 1,-2-2 0,15-51-1,-30 74-775,-1 10-348,5 13 579,7 18 223,8 31-1,9 19 219,-20-58-8,-3-4 74,0 0 0,1 0 0,1-1 0,0 0-1,0 0 1,2-1 0,10 11 0,-19-22-61,-1 0-1,1-1 1,0 1 0,0 0 0,0-1 0,0 1 0,0-1 0,0 1-1,0-1 1,0 1 0,0-1 0,0 0 0,0 0 0,0 1-1,0-1 1,0 0 0,0 0 0,0 0 0,0 0 0,0 0 0,0 0-1,2-1 1,-1 1 16,0-1 0,0 0 0,0 0 0,0 0 0,-1 0 0,1 0 0,0-1 0,-1 1 0,1-1 0,2-2 0,2-4 83,0-1 1,0 1-1,7-17 1,-11 22-109,79-173 280,-77 163-265,-4 11-79,1 1-1,-1-1 1,1 0 0,-1 1 0,1-1-1,0 1 1,-1-1 0,1 1-1,0-1 1,2-1 0,-2-2-323,-1 3 297,0 5 51,0-2-145,2-1 163,0 0 0,0 1 0,0-1 0,0 1-1,0 0 1,0-1 0,0 1 0,0 0 0,0 0 0,0 0 0,-1 1 0,4 1 0,18 21-197,-17-18 243,-1 1-60,0 1 0,0-1 0,-1 1-1,0 0 1,0 0 0,-1 0 0,3 13-1,4 9 41,-1-1 123,3 10-193,-11-37 63,0 0-1,0 0 0,0 0 1,0 0-1,0 0 0,0 0 1,1-1-1,-1 1 1,1 0-1,-1-1 0,1 1 1,0-1-1,3 3 0,-4-4 10,0 0-1,0 1 0,0-1 0,0 0 0,0 0 0,0 1 1,1-1-1,-1 0 0,0 0 0,0 0 0,0-1 0,0 1 0,0 0 1,0 0-1,0 0 0,0-1 0,0 1 0,0-1 0,0 1 1,0-1-1,2 0 0,17-15 83,-16 12-71,90-93 385,-28 26-359,-50 53-62,-11 13-35,0-1 1,0 1-1,0 0 1,1 0 0,-1 0-1,1 1 1,11-7 0,-16 11 15,0 0 1,0 0 0,-1-1 0,1 1 0,0 0-1,0 0 1,0 0 0,-1 0 0,1 0-1,0 0 1,0 0 0,0 0 0,-1 0-1,1 0 1,0 0 0,0 1 0,-1-1-1,1 0 1,0 1 0,0-1 0,-1 0-1,1 1 1,0-1 0,-1 1 0,1-1 0,-1 1-1,1-1 1,-1 1 0,1 0 0,-1-1-1,1 1 1,-1-1 0,1 1 0,0 1-1,1 3-39,0 0-1,0 0 1,0 0-1,1 7 1,-1-2-7,9 38 57,9 79 0,-12-61-64,43 262-159,-42-284 410,-6-29 270,0 1 0,0 0-1,-1 16 1,-3-28 329,-3-9-94,-5-13 25,9 16-719,-5-13 48,1 1 0,1-1 0,0 0 0,1 0 0,1 0 0,1-23 0,0 16-61,3-176 49,1 148-108,2 1 0,2-1 0,2 2 1,3-1-1,2 1 0,22-50 0,-34 91 21,1 0 0,-1 1 0,1-1 0,9-10 0,-13 16 44,1 0 0,0 0 0,-1 0 0,1 1 0,0-1 0,-1 0 0,1 1 0,0-1 0,0 0 0,0 1 0,0-1 1,0 1-1,-1 0 0,1-1 0,0 1 0,0 0 0,0-1 0,0 1 0,0 0 0,0 0 0,0 0 0,0 0 0,0 0 0,0 0 0,0 0 0,0 0 0,0 0 0,0 1 0,0-1 0,0 0 0,0 1 0,0-1 0,0 1 0,0-1 0,0 1 0,0-1 0,0 1 0,-1-1 0,1 1 0,0 0 0,0-1 0,-1 1 1,1 0-1,-1 0 0,1 0 0,-1 0 0,2 1 0,2 5-12,0 0 0,0 0 1,-1 0-1,0 1 1,0 0-1,-1-1 0,0 1 1,0 0-1,-1 0 0,0 1 1,0 11-1,-1-6 64,0 0 0,-2 0-1,1 1 1,-2-1 0,-7 24-1,9-33 33,-1 0 0,1-1 0,-1 1 0,-1-1 0,1 0-1,-1 1 1,-4 5 0,6-9-52,0 0 1,0 0-1,0 0 0,0 0 1,0-1-1,-1 1 1,1 0-1,0-1 0,0 1 1,0-1-1,-1 1 0,1-1 1,0 0-1,0 1 1,-1-1-1,1 0 0,0 0 1,-1 0-1,1 0 0,0 0 1,-1 0-1,1 0 1,0-1-1,0 1 0,-1 0 1,1-1-1,0 1 0,0-1 1,-1 1-1,1-1 1,-1 0-1,-1-1 12,-1-1 0,1 1-1,0 0 1,0-1 0,0 1 0,0-1 0,1 0 0,-1 0-1,-2-4 1,-6-7-82,11 13 37,-1 1 1,1-1-1,-1 1 1,1-1-1,0 1 1,-1-1-1,1 1 1,0-1-1,-1 1 1,1-1-1,0 0 1,0 1-1,-1-1 1,1 0-1,0 1 1,0-1-1,0 0 1,0 0 4,0 1-1,0 0 1,1-1 0,-1 1-1,0 0 1,0-1 0,0 1-1,1 0 1,-1-1 0,0 1-1,0 0 1,1 0 0,-1-1 0,0 1-1,0 0 1,1 0 0,-1-1-1,0 1 1,1 0 0,-1 0-1,1 0 1,-1 0 0,5-1-50,0 0 0,-1 0 1,1 1-1,6-1 0,6 0 220,2-5-130,1 0 0,-1-2-1,33-18 1,-26 12 16,-1 1 12,0-1-1,0-2 1,-2 0-1,39-35 1,-47 37-28,-1-2 1,0 1 0,-2-2-1,1 0 1,-2 0-1,0-1 1,9-23 0,-6 8 26,-2-1 1,-2-1-1,-1 1 1,5-44-1,-8 29-101,-3-1 0,-3-70-1,-1 112 31,1 0 0,-1 0 0,0 0 0,-1 0 0,0 0 0,0 0 0,-1 1 0,0-1 0,-7-13 0,10 21-8,-1-1-1,1 1 0,0-1 0,-1 1 1,1 0-1,-1-1 0,1 1 1,-1 0-1,1-1 0,-1 1 0,1 0 1,-1-1-1,0 1 0,1 0 0,-1 0 1,1 0-1,-1 0 0,0 0 1,1 0-1,-1-1 0,1 1 0,-1 1 1,0-1-1,1 0 0,-1 0 0,1 0 1,-1 0-1,0 0 0,1 0 1,-1 1-1,1-1 0,-1 0 0,1 0 1,-1 1-1,1-1 0,-2 1 0,-17 16-431,18-16 430,-5 5-8,0 1-1,1-1 1,1 1-1,-1 1 1,1-1-1,0 1 1,1-1-1,-6 17 1,2 4 37,-6 36 1,11-51-26,-5 29-24,2 1 0,2 0 0,1 0 0,7 63 0,-3-85 57,1 1 1,1-1 0,2 0-1,0 0 1,0-1 0,2 0 0,1 0-1,0 0 1,2-2 0,22 33-1,-29-46 35,0 0 0,1 0 0,0 0 0,0 0 0,0-1 0,0 0 0,1 0 0,0 0 0,0-1 0,7 4 0,-9-6 1,1 1-1,0-1 0,0 0 0,0 0 1,0 0-1,0-1 0,0 0 0,0 0 1,0 0-1,0-1 0,0 1 1,0-1-1,0-1 0,4-1 0,14-5 32,-2-2-1,0-1 0,0-1 1,35-26-1,-4 3-32,-47 32-98,1-1 1,0 1-1,0 0 0,0 1 0,0-1 0,10-2 0,-14 5 37,1 0-1,0-1 1,-1 1 0,1 0-1,-1 0 1,1 1-1,-1-1 1,1 0 0,-1 1-1,1-1 1,-1 1-1,1 0 1,-1 0 0,0 0-1,1 0 1,-1 0-1,0 1 1,0-1-1,0 1 1,3 2 0,2 2 43,-5-4-18,1 0 1,-1 0-1,0 0 1,0 0-1,0 0 0,0 0 1,0 1-1,1 2 1,-2-3 283,-19-2 102,-9-4-278,23 3-137,-1 1-1,0-1 1,0 0-1,0 1 1,-8 1-1,-2 0 44,12-1-49,0 0 1,1 0-1,-1 0 1,0 0 0,0 1-1,1-1 1,-1 1-1,0 0 1,1 0-1,-1 0 1,-3 2 0,4-2-1,-2 2-27,-1 0-1,0 0 1,1 0 0,0 0-1,0 1 1,0 0-1,0 0 1,1 0-1,-6 7 1,5-4 42,1 1 0,0-1 0,0 1 0,1 0 0,-1 0 0,2 0 0,-1 0 0,1 1 0,0-1 1,1 0-1,0 0 0,0 1 0,1-1 0,0 0 0,1 0 0,-1 0 0,2 0 0,-1 0 0,1 0 1,0 0-1,5 8 0,-3-9 27,-4-3 47,1-1 0,1 0 0,-1 0 0,5 6 0,-6-9-43,-1 1 0,1-1 0,-1 1 0,1-1 0,0 1 0,-1-1 0,1 0 0,0 1 0,0-1 0,-1 0 1,1 1-1,0-1 0,0 0 0,-1 0 0,1 0 0,0 0 0,0 0 0,-1 0 0,1 0 0,0 0 0,0 0 0,0 0 0,-1 0 0,1-1 0,0 1 0,0 0 0,-1 0 0,2-1 0,1-1 49,0 0 0,0-1 0,-1 1 1,1 0-1,-1-1 0,0 1 0,0-1 0,0 0 1,0 0-1,3-4 0,13-35 205,-17 41-269,14-44 147,16-76 0,-28 106-240,2-11-55,-2 17-826,2 21 945,0-1 0,1 0 1,0 0-1,0 0 0,1-1 1,1 0-1,-1 0 0,2-1 1,-1 0-1,1 0 0,1-1 1,0-1-1,0 1 0,0-1 1,12 5-1,-17-10 55,-1 0 1,1 0-1,0 0 0,0-1 0,0 1 1,0-1-1,0-1 0,0 1 0,0-1 1,0 0-1,0 0 0,0 0 1,0-1-1,0 1 0,0-1 0,0-1 1,0 1-1,0-1 0,0 1 0,-1-2 1,6-2-1,85-60 490,-24 15-605,-67 48 112,1-2-74,1 0-1,0 1 0,0 0 0,7-3 0,-13 6 38,1-1-1,-1 1 0,1 0 0,0 0 0,0-1 1,-1 1-1,1 0 0,0 0 0,-1 0 1,1 0-1,0 0 0,0 0 0,-1 0 0,1 0 1,0 0-1,-1 0 0,1 1 0,0-1 1,0 0-1,-1 0 0,1 1 0,0-1 0,-1 0 1,1 1-1,-1-1 0,1 0 0,0 1 0,-1-1 1,1 1-1,-1-1 0,1 1 0,-1 0 1,0-1-1,1 1 0,-1-1 0,1 1 0,-1 0 1,0-1-1,0 1 0,1 0 0,-1-1 0,0 1 1,0 0-1,0-1 0,0 2 0,2 14-2,-1 0-1,0 0 0,-2-1 0,-2 20 0,2 1 30,2-22 302,1-11 577,4-17-870,1 1-1,0-1 0,2 2 1,-1-1-1,1 1 0,1 0 1,14-13-1,-23 24-53,0 1 0,0-1 0,0 0 0,0 0 0,0 0 0,1 1-1,-1-1 1,0 1 0,0-1 0,1 1 0,-1-1 0,1 1 0,-1 0 0,0 0 0,1 0 0,-1 0 0,0 0 0,1 0 0,-1 0 0,1 0-1,-1 0 1,0 1 0,1-1 0,-1 0 0,0 1 0,1-1 0,-1 1 0,0 0 0,0-1 0,0 1 0,1 0 0,-1 0 0,0 0 0,0-1 0,0 1-1,0 1 1,1 1 0,3 6-24,1 5 72,1 0 0,1 0-1,0-1 1,1 1-1,0-2 1,14 15 0,-21-25 2,1-1 1,-1 1 0,0-1-1,1 1 1,-1-1 0,0 0-1,1 0 1,0 0 0,-1 0-1,1 0 1,0 0 0,-1-1-1,1 1 1,0-1 0,0 0-1,0 0 1,-1 0 0,1 0-1,0-1 1,0 1 0,-1-1-1,1 1 1,3-2 0,6-3 105,-1 0 1,1 0-1,20-15 1,-7 5 13,-9 6-81,12-6 116,30-22 0,-50 31-166,-1 0-1,0 0 1,0 0 0,0-1 0,-1-1-1,0 1 1,0-1 0,6-11 0,-10 15-6,0 0 0,0 0 0,-1 0 0,0 0 0,0 0 0,0 0 1,0-1-1,0 1 0,-1 0 0,0 0 0,0-1 0,0 1 0,-1-6 0,0 8-10,1 1 0,0-1 0,-1 1 0,0 0 0,1-1 0,-1 1 0,0-1 0,0 1 0,0 0 0,0 0 0,0-1 0,0 1 0,0 0 0,0 0 0,0 0 0,-2-1 0,1 1-32,0 0 0,0 1 0,0-1 0,0 0-1,0 1 1,0-1 0,0 1 0,0 0 0,0 0 0,0 0 0,-1 0-1,1 0 1,0 0 0,-3 1 0,-3 1-47,1 0 0,0 1 1,0-1-1,0 2 0,0-1 0,-11 8 0,5-2 58,-1 1-1,-13 14 0,24-22 26,1 1 0,-1-1 0,1 1 0,0 0-1,0 0 1,0 0 0,1 0 0,-1 0 0,0 0-1,1 1 1,0-1 0,0 0 0,0 1 0,0-1 0,1 1-1,-1 5 1,1-7 17,0 1-1,1 0 1,-1 0-1,1 0 0,0-1 1,-1 1-1,1 0 1,0-1-1,1 1 1,-1-1-1,0 1 1,1-1-1,-1 0 1,1 1-1,0-1 1,0 0-1,0 0 0,0 0 1,0 0-1,0-1 1,5 4-1,6 2 74,1-1 0,0 0-1,1 0 1,-1-2-1,1 0 1,0 0 0,0-1-1,0-1 1,1-1-1,-1 0 1,0-1 0,23-2-1,-25 0-78,0-1-1,0 0 0,0-1 0,0 0 1,0-1-1,16-8 0,-20 8-1241,0-1 0,-1 1 0,0-1 0,0-1 0,8-8-1,-1 0-2078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7:47.22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39 199 8640,'-33'-18'3904,"27"-3"-3392,6 9 96,11 3-448,3-12 0,9 0-96,15-9-256,9 6 96,9-1-5440,2 8 3008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7:50.09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77 93 3552,'-3'-19'1586,"1"-3"5004,-38 127-4926,34-88-1495,-16 69 579,21-78-654,0 0 1,0 1-1,0-1 0,1 0 0,1 1 0,-1-1 0,1 0 1,3 11-1,-4-18-44,0 0 1,1 0-1,-1 0 1,1 0-1,-1 0 1,0 0-1,1 0 0,-1 0 1,1 0-1,0 0 1,-1 0-1,1-1 1,0 1-1,-1 0 1,1 0-1,0-1 1,0 1-1,0-1 0,0 1 1,0-1-1,0 1 1,0-1-1,0 1 1,0-1-1,0 0 1,0 1-1,0-1 1,0 0-1,0 0 0,0 0 1,0 0-1,0 0 1,0 0-1,0 0 1,0 0-1,0 0 1,0-1-1,0 1 1,0 0-1,0-1 0,0 1 1,0-1-1,0 1 1,1-2-1,3 0 72,-1-1 1,1 0-1,-1 0 0,0 0 0,0-1 1,0 1-1,0-1 0,4-5 0,7-13-163,0-1-1,-1 0 0,-1-1 0,-1-1 1,9-28-1,-19 57-1629,-1 14 1157,0-7 521,0 0-1,4 16 1,-4-23 9,1 1 0,0-1 1,0 0-1,1 0 0,-1 0 1,1 0-1,0 0 0,6 6 1,-7-9 44,-1 1 0,1-1 0,0 0 0,0 0 0,0 1 1,0-1-1,0-1 0,0 1 0,0 0 0,0 0 1,0-1-1,0 1 0,0-1 0,1 0 0,-1 0 0,0 0 1,0 0-1,0 0 0,4-1 0,2-1 14,-1 0 1,0-1-1,0 0 0,0 0 0,0 0 1,0-1-1,-1 0 0,1-1 0,-1 0 0,-1 0 1,1 0-1,-1 0 0,1-1 0,-1 0 1,-1 0-1,1 0 0,-1-1 0,-1 0 1,1 1-1,-1-1 0,0 0 0,0-1 1,-1 1-1,0 0 0,-1-1 0,1 0 1,-1-9-1,-1 14-139,0 0 1,0-1 0,-1 1-1,1 0 1,-1 0 0,0-1-1,0 1 1,0 0 0,0 0-1,-1 0 1,1 0 0,-1 0-1,1 1 1,-1-1 0,-4-4-1,6 7 54,0 0-1,0 0 1,0 0-1,0 0 0,0 0 1,0 0-1,0 0 0,0 0 1,0 0-1,0 0 1,0 0-1,0 0 0,0 0 1,0-1-1,-1 1 1,1 0-1,0 0 0,0 0 1,0 0-1,0 0 0,0 0 1,0 0-1,0 0 1,0 0-1,0 0 0,0-1 1,0 1-1,1 0 1,-1 0-1,0 0 0,0 0 1,0 0-1,0 0 0,0 0 1,0 0-1,0 0 1,0 0-1,0 0 0,0 0 1,0-1-1,0 1 1,0 0-1,0 0 0,0 0 1,0 0-1,0 0 0,1 0 1,-1 0-1,0 0 1,0 0-1,0 0 0,0 0 1,0 0-1,0 0 1,0 0-1,0 0 0,0 0 1,0 0-1,1 0 0,-1 0 1,0 0-1,0 0 1,0 0-1,0 0 0,13 0-232,25 3 317,-20-1-191,23 2 210,49 1 18,-78-5 9,0-1-1,-1 0 1,1 0 0,-1-1 0,19-6 0,-16 3 59,-12 5-147,0 0 0,-1-1-1,1 1 1,0-1 0,0 0-1,0 0 1,-1 0 0,1 0 0,0 0-1,2-2 1,12 52-773,-14-35 741,2-1 0,0 1 0,0-1 0,1 1 0,1-2 0,0 1 0,9 14 0,-10-20-10,-2-2 72,0-1-1,0 1 1,1-1 0,-1 0-1,1 0 1,4 3-1,-6-5-2,20 11 547,-20-13-573,-1 1 0,0-1 0,0 0 0,1 1 0,-1-1 0,0 0 0,0 0 0,1 0 0,-1 0 0,0 0 0,1-1 0,-1 1 0,0 0 0,0 0 0,1-1 0,-1 1 0,2-2 0,1 0 52,1-1 0,-1 0 1,1-1-1,-1 1 1,0-1-1,-1 1 0,1-1 1,0 0-1,3-7 0,4-6-19,10-21-1,1-2-73,-13 25-43,13-20-105,-20 33 136,-1 0 0,1 0 0,0 0 0,0 0 1,0 1-1,0-1 0,0 1 0,0-1 0,0 1 0,0 0 0,0 0 0,1 0 0,2-1 0,-5 2 0,1 0 0,0-1 0,0 1 0,0 0 0,0 0 0,0 0 0,0 0 1,0 1-1,0-1 0,0 0 0,-1 0 0,1 0 0,0 1 0,0-1 0,0 0 0,0 1 0,-1-1 0,1 1 0,0-1 0,1 2 0,-1-1-8,1 1 1,-1 0 0,1 0 0,-1-1-1,0 1 1,0 0 0,0 0-1,1 3 1,1 2 1,-1 1 1,0 0-1,2 12 0,2 106 581,-6-126-542,0 1-1,-1-1 1,1 0 0,0 0-1,0 1 1,0-1 0,0 0-1,0 0 1,0 0 0,0 1-1,0-1 1,0 0 0,0 0-1,0 1 1,0-1 0,1 0-1,-1 0 1,0 1 0,0-1-1,0 0 1,0 0 0,0 0-1,0 1 1,0-1 0,1 0-1,-1 0 1,0 0 0,0 0-1,0 1 1,1-1 0,-1 0-1,0 0 1,0 0-1,0 0 1,1 0 0,-1 0-1,0 1 1,0-1 0,0 0-1,1 0 1,-1 0 0,0 0-1,0 0 1,1 0 0,-1 0-1,0 0 1,0 0 0,1 0-1,13-8 635,-5 3-533,8-5 55,30-25-1,-3 3-323,-44 32 154,54-32 39,-49 29-96,0 0 0,1 1 0,-1 0 0,1 0 0,0 1 0,0-1 0,-1 1-1,9 0 1,-12 1 19,1 0 0,0 1-1,-1-1 1,1 1 0,-1 0-1,1 0 1,-1-1 0,0 2 0,1-1-1,-1 0 1,0 0 0,0 1-1,0-1 1,0 1 0,0 0-1,0-1 1,3 5 0,2 3-24,0 1 0,10 18 0,3 3 143,-17-27-39,0-1-1,-1 0 0,1 0 0,0-1 0,0 1 0,1-1 1,-1 1-1,0-1 0,1 0 0,0 0 0,-1-1 1,1 1-1,0-1 0,0 1 0,0-1 0,0-1 1,0 1-1,0 0 0,0-1 0,0 0 0,7 0 0,-4-1 11,1-1 0,-1 0 0,0 0 0,0 0-1,1-1 1,-2 0 0,1 0 0,0 0-1,-1-1 1,1 0 0,5-6 0,6-3-13,-2-2 1,0 1 0,16-19-1,-10 8 27,-12 15-12,-1 1 0,-1-2 0,9-12 1,-15 16-357,-8 10-152,-11 13 71,7-3 306,0 1 1,1 0-1,0 1 0,1 0 0,-7 20 0,9-23 119,3-5-29,1 0 0,-1 1 0,1-1 0,1 1 0,0 0 0,0-1 0,0 12 0,1-18 9,0 0 1,0 0 0,0-1-1,0 1 1,0 0-1,0 0 1,0-1 0,0 1-1,0 0 1,0 0-1,1-1 1,-1 1 0,0 0-1,1-1 1,-1 1-1,0 0 1,1-1 0,-1 1-1,1 0 1,-1-1-1,1 1 1,-1-1 0,1 1-1,-1-1 1,2 1-1,0 0 10,-1-1 0,0 0 1,0 0-1,0 1 0,1-1 0,-1 0 0,0 0 0,0 0 0,1-1 0,-1 1 0,0 0 0,0 0 0,0-1 0,2 0 0,2-1 70,0 0 0,0-1-1,0 1 1,-1-1 0,9-6 0,13-21 273,-14 15-172,-1 1-150,0-1 1,-1 0 0,-1 0 0,0-1 0,-1-1-1,-1 1 1,0-1 0,-1 0 0,5-29 0,-7 13-337,-5 29-116,-1 19 28,-12 68-19,2-11 392,-86 494 538,95-552-428,0 0 1,-1 0-1,-1 0 0,-1-1 1,0 0-1,0 0 0,-17 23 1,22-33-80,-1 0 1,0-1-1,0 1 1,0-1-1,-1 0 1,1 0-1,0 0 1,-1 0-1,0 0 1,1 0-1,-1 0 1,0-1 0,0 0-1,0 1 1,0-1-1,0 0 1,0 0-1,0-1 1,-4 1-1,0 0-5,-1-2-1,1 1 0,0-1 0,0 1 1,0-2-1,0 1 0,0-1 0,0 0 1,1-1-1,-13-6 0,2 0 34,0-2 0,-26-21 1,38 27-40,0 0 0,0 0 1,0 0-1,-5-8 0,9 10-19,-1 1 0,1-1 0,0 0 0,0 0 0,0 0 0,0 0 0,1 0 0,-1 0 0,1 0 0,-1 0 0,1 0 0,0 0 0,1 0 0,-1 0 0,0 0 0,1 0 0,0 0 0,0 0 0,0 0 0,0 0 0,2-5 0,2-1-29,0-1 0,0 1 0,1 0 0,13-16 1,5 1 108,42-36 0,-12 13-129,-3 8 1,-1 0 71,-23 20-1,-3 2-1660,-13 2-3899,-10 12 4281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7:50.45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62 101 6816,'-42'-34'3072,"28"22"-2656,8 3 384,12 9-512,-6-8-512,8-1 64,17-3 0,3 3 64,29 2-4992,5 7 2784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6:25.13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12 1001 4064,'-11'4'8871,"17"-16"-5837,14-32-1292,-4 8-945,-7 14-377,14-25 1,-13 29-288,1 1 0,0 0 1,2 0-1,0 1 0,27-26 1,-38 41-136,0-1 1,-1 1 0,1-1 0,0 1-1,0 0 1,0-1 0,1 1 0,-1 0-1,0 1 1,0-1 0,0 0 0,1 1-1,-1-1 1,0 1 0,1 0 0,2-1-1,-4 2 1,1-1 0,-1 1-1,1 0 1,-1-1 0,1 1-1,-1 0 1,1 0 0,-1 0-1,0 0 1,1 0 0,-1 0-1,0 1 1,0-1 0,0 0-1,0 0 1,0 1 0,0-1-1,0 1 1,0-1 0,-1 1-1,1-1 1,-1 1 0,2 3-1,13 48-39,16 91 0,-7-22 230,-21-113-129,-1 1 0,1 0 0,1 0 0,0-1 0,0 0 0,6 10 0,-9-17-9,1-1 1,-1 1-1,0 0 1,1 0-1,-1-1 0,1 1 1,0 0-1,-1-1 0,1 0 1,0 1-1,0-1 1,0 0-1,0 0 0,0 0 1,0 0-1,0 0 0,1-1 1,-1 1-1,0-1 1,0 1-1,1-1 0,-1 0 1,0 0-1,0 0 0,1 0 1,-1 0-1,0-1 0,1 1 1,-1 0-1,0-1 1,3-1-1,2-1 7,-1 0 0,1 0 0,-1-1 0,0 0 0,0 0 1,0-1-1,-1 1 0,0-1 0,0 0 0,0-1 0,0 1 0,-1-1 0,0 0 0,0 0 0,-1-1 0,6-12 1,1-7 14,-2 0 0,0 0 1,3-31-1,-10 51-74,8-66-17,-7 47-367,1 1 0,6-28 0,-8 51 390,-1 1 0,0-1 0,0 0 1,1 1-1,-1-1 0,0 1 0,1-1 0,-1 1 1,0-1-1,1 1 0,-1-1 0,1 1 0,-1-1 1,1 1-1,-1-1 0,1 1 0,-1 0 1,1-1-1,0 1 0,-1 0 0,1-1 0,-1 1 1,2 0-1,0-1 7,0 1 0,0 0 0,0 0 0,0 0 0,0 0 0,0 0 0,0 1 0,2-1 0,5 3-24,-1-1 0,16 9 0,4 2 28,1-1 0,0-1 0,54 14 0,-72-23 15,-1-1 0,1 0 0,0-1 0,0 1 0,0-2 1,12-1-1,-16 0 35,0 1 1,0-1-1,0 0 1,-1-1-1,1 0 1,-1 0-1,1 0 1,-1-1-1,0 0 1,7-6-1,-7 5 19,-1-1 0,1 0-1,-1 0 1,-1 0 0,1 0 0,-1-1-1,0 0 1,4-11 0,-2 5-27,-1-1 1,-1 0 0,4-26 0,-7 5-233,-1 21-351,0 13 333,0 5 32,1 8 61,0 0 1,4 18-1,2 9 64,18 117 92,-18-126-64,2 0-1,1 0 0,15 31 1,-17-45 46,1 1 0,12 14 1,-18-26 3,1 0 1,0 0 0,1 0-1,-1 0 1,1-1 0,0 0 0,0 0-1,0 0 1,11 5 0,-13-8 10,0 0-1,0 0 1,1-1 0,-1 1 0,0-1 0,1 0 0,-1 0 0,0 0 0,1 0 0,-1-1 0,1 1 0,-1-1-1,0 0 1,0 0 0,1 0 0,-1 0 0,0 0 0,0-1 0,4-2 0,-2 1-21,1-1 0,-1 0 0,0 0 0,0 0 0,0-1 0,-1 1 0,0-1 0,0 0 0,7-11 0,5-15 35,-1-1 1,13-41-1,14-70-85,-33 110 21,-6 20-45,-2 6 22,1 1-1,-1 0 1,1 0 0,1 0-1,-1 0 1,7-10 0,-9 15 7,1 1 1,-1-1 0,0 1 0,1 0 0,-1-1 0,0 1 0,1 0 0,-1-1 0,1 1 0,-1 0 0,1 0 0,-1-1-1,0 1 1,1 0 0,-1 0 0,1 0 0,-1 0 0,1 0 0,-1 0 0,1 0 0,0 0 0,-1 0 0,1 0 0,-1 0 0,1 0-1,-1 0 1,1 0 0,-1 0 0,1 0 0,-1 0 0,0 1 0,1-1 0,-1 0 0,1 0 0,-1 1 0,1-1 0,-1 0-1,0 1 1,1-1 0,-1 0 0,1 1 0,-1-1 0,0 0 0,0 1 0,1 0 0,11 22-162,0 4 147,-2 1 0,-2 1 0,0 0 0,-2 0 0,-1 1 0,2 49 1,-7-71 71,0 1 1,-1-1 0,0 0 0,-1 1 0,0-1 0,0 0 0,0 0-1,-1 0 1,-1 0 0,1 0 0,-1-1 0,0 1 0,-9 10 0,11-16-3,1 0 1,-1 0 0,0-1 0,0 1 0,0-1-1,0 1 1,0-1 0,0 0 0,-1 0 0,1 0-1,0 0 1,-1 0 0,1 0 0,0-1 0,-1 1-1,1-1 1,-1 1 0,1-1 0,-1 0 0,1 0-1,-1 0 1,1-1 0,-1 1 0,1 0 0,-1-1-1,1 0 1,0 1 0,-1-1 0,1 0 0,0 0-1,0-1 1,-3 0 0,-4-4-124,1 0 1,-1 0-1,1-1 0,0 0 1,1 0-1,-8-10 1,10 13-392,3 6 229,4 7 66,3-2 159,0 0-1,0-1 1,1 1-1,0-1 1,0 0-1,0-1 1,1 1 0,0-2-1,0 1 1,0-1-1,1 0 1,0 0-1,13 4 1,-9-4 34,1 0 0,0-1-1,0-1 1,0 0 0,0 0 0,0-2 0,0 1 0,17-3 0,-13 0 51,0 0 1,-1-2-1,1 0 0,-1 0 1,0-2-1,-1 0 0,1 0 1,-1-2-1,0 0 0,-1 0 1,0-2-1,0 0 0,-1 0 1,16-17-1,-15 11 14,-2 0-1,0 0 1,-1-1 0,11-22-1,31-80-14,-24 52-64,-27 62-76,0 1 0,0-1 0,1 0 0,-1 1 0,1-1 0,0 1 0,1 0 0,-1 0 0,5-3 0,-8 6 66,1 1-1,0-1 1,-1 1-1,1 0 1,-1 0-1,1-1 1,0 1-1,-1 0 1,1 0-1,0 0 1,-1 0-1,1 0 1,0 0-1,-1 0 1,1 0-1,0 0 1,-1 0-1,1 0 1,0 0-1,-1 0 1,1 0-1,-1 1 1,2 0-1,0 0-8,0 0 0,-1 0 0,1 0 0,0 0 0,-1 1 0,1-1 0,2 4 0,0 0 0,-1 1 0,1 0 0,5 11 0,12 40 336,11 24-514,-30-75 273,1 0 0,-1 1 0,0-1 0,-1 1 0,1-1 0,0 12 0,-9-33 597,-17-27-1,24 41-664,-5-7 27,0-2-67,-1 0-1,0 0 0,-1 1 0,0 0 0,-1 0 0,0 0 0,-10-7 0,10 9-48,1 1-21,0 1 1,-1 0 0,0 0-1,-8-4 1,14 8 74,0 0 0,1 1-1,-1-1 1,0 0 0,0 1-1,0-1 1,0 1 0,0 0 0,0 0-1,0 0 1,0 0 0,0 0-1,0 0 1,0 0 0,0 1-1,0-1 1,0 1 0,0-1 0,0 1-1,0 0 1,1 0 0,-1-1-1,0 1 1,-2 3 0,-1 0-33,0 1 0,1 0 0,0 0 0,0 1 0,0-1 0,1 1 0,0 0-1,0 0 1,-2 6 0,0 2 11,1 0 0,0 0 0,-2 18 0,5-20 41,0 0 1,1 0 0,0 1-1,1-1 1,1 0 0,0 0-1,1 0 1,0 0 0,0 0-1,2 0 1,-1-1 0,1 0-1,1 0 1,0 0 0,1-1-1,0 0 1,0 0 0,1 0-1,0-1 1,1 0 0,0-1-1,0 0 1,21 13 0,-25-18 15,1 0-1,0 0 1,0-1 0,1 0 0,-1 0 0,1 0 0,-1-1 0,1 0 0,-1 0 0,1-1 0,-1 0 0,1 0 0,0 0 0,-1-1 0,1 0 0,9-3 0,8-3 139,-1-1 1,0-1 0,22-12-1,-25 11-48,5-3-65,-1 0 1,0-2 0,-1-1-1,-1-1 1,0-1 0,-1-1-1,32-38 1,-47 49-25,1 0 1,7-15-1,-12 20-6,0-1-1,0 1 1,0-1-1,-1 0 0,0 1 1,0-1-1,0 0 0,0 0 1,0-5-1,-2 3-152,-2 7-221,-1 9-83,3-8 425,-2 11-201,-4 26 0,7-33 207,0-1 0,0 1 0,1 0 0,-1-1 0,1 1 0,0-1 0,4 11 0,0-4 21,0 1 1,1-1-1,0-1 1,1 1-1,0-1 1,1 0-1,1-1 1,-1 0 0,2 0-1,-1 0 1,1-2-1,1 1 1,-1-1-1,16 8 1,-23-14 57,0-1 1,0 1-1,0-1 1,0 0 0,1 0-1,-1 0 1,0-1-1,1 1 1,-1-1-1,0 1 1,7-2-1,-9 1-40,1 0-1,-1-1 1,1 1-1,-1 0 1,0-1 0,1 0-1,-1 1 1,0-1-1,1 0 1,-1 0-1,0 0 1,0 0-1,0 0 1,0 0-1,0 0 1,0 0-1,0 0 1,0 0 0,0-1-1,0 1 1,-1 0-1,1 0 1,0-1-1,-1 1 1,0-1-1,1 1 1,-1-1-1,0 1 1,1-3 0,0-5 47,-1 1 0,0 0 0,0-1 0,-1 1 0,-2-13 0,-12-39-162,11 51 81,1-1-1,-1 2 0,0-1 1,-10-15-1,3 6-19,7 12-28,0-1 0,-1 1 0,0 0 0,0 1 1,0-1-1,0 1 0,-1 0 0,0 0 0,0 1 0,0-1 0,-1 2 1,0-1-1,0 1 0,1-1 0,-2 2 0,-11-4 0,-4 5-333,23 2 370,1 1 0,-1-1 0,1 0 1,-1 0-1,1 0 0,0 0 0,0 0 1,0 0-1,-1 0 0,3 1 0,5 3 12,-1 0 1,13 5-1,-4-2-11,-7-3 30,1 0 0,0-1 0,0 0 0,0 0-1,0-2 1,1 1 0,-1-1 0,1 0 0,18 0 0,-22-3 41,0 1-1,0-1 0,-1 0 1,1 0-1,0-1 0,-1 0 1,1 0-1,-1 0 0,0-1 1,1 0-1,-1-1 0,-1 1 1,1-1-1,0 0 1,-1 0-1,5-6 0,35-39 293,48-68 1,-42 50-142,-46 58-271,7-6-153,-6 14 50,0 10-51,0 8 149,-1 1 0,0-1 0,-2 1 0,0 0 0,1 21 0,-5 92 293,1-114-148,-2-1-1,0 0 0,-1 0 0,-9 29 1,11-41-44,0 0 1,-1 1 0,0-1 0,0 0-1,0 0 1,0 0 0,-1-1-1,1 1 1,-1 0 0,0-1-1,0 0 1,0 0 0,-1 0 0,1 0-1,-1 0 1,0-1 0,0 1-1,0-1 1,0 0 0,0 0-1,-6 1 1,6-2 4,0-1 0,0 1 0,1-1 0,-1 0-1,0-1 1,1 1 0,-1-1 0,1 1 0,-1-1 0,0 0 0,1-1-1,-1 1 1,1-1 0,0 1 0,0-1 0,-1 0 0,1 0-1,0 0 1,1-1 0,-1 1 0,0-1 0,1 1 0,-4-5 0,-4-6-10,0-1 1,0 0-1,-11-24 1,17 30-71,3 7 31,0 0 0,1 0 0,-1 0 0,1-1 0,-1 1 0,1 0 0,-1 0 0,1 0-1,0 0 1,-1-1 0,1 1 0,0 0 0,0-1 0,0 1 0,0-2 0,0-3-283,15 20-166,-4-4 471,0 0-1,1 0 1,0-2 0,0 1 0,1-1 0,0-1-1,1 0 1,20 7 0,-15-9 43,0 0 1,0-1-1,1-1 0,0-1 1,-1-1-1,1 0 0,0-2 1,-1 0-1,37-7 0,-43 5-17,0-1 0,0 0-1,-1 0 1,1-2 0,-1 1-1,-1-2 1,1 1 0,15-13-1,-8 4 32,-2-1 0,0-1 0,27-34 1,-30 25-300,-16 28 192,1 0 1,0 0 0,0 0 0,0 1 0,0-1-1,0 0 1,0 1 0,1-1 0,-1 4 0,-4 11-89,-2 7 65,-10 47 0,16-59 53,-1 0 0,1-1 0,1 1 1,0 0-1,1 0 0,3 17 0,-3-27 26,-1 1 1,1-1-1,-1 0 1,1 1-1,0-1 0,0 0 1,0 0-1,0 1 1,1-1-1,-1 0 1,0 0-1,1 0 0,0-1 1,-1 1-1,1 0 1,0-1-1,0 1 1,0-1-1,0 1 0,0-1 1,0 0-1,0 0 1,0 0-1,1 0 1,-1 0-1,0 0 0,1-1 1,-1 1-1,1-1 1,-1 0-1,0 0 1,6 0-1,-3 0 1,1-1 1,-1 0-1,0 0 1,1-1-1,-1 0 1,0 0-1,0 0 1,0 0-1,0-1 1,0 0-1,-1 0 1,1 0-1,7-7 1,11-14 38,-1 0 1,26-40 0,31-60 253,-55 84-238,3-4 9,75-115 45,-82 129-66,-2-1 0,-1 0-1,-1-1 1,-1-1-1,16-59 1,-25 70-71,3-9-19,-1 0 0,-2-1 0,5-61 0,-10 70-37,-1-21-75,0 41 97,0 0 0,-1 0 0,1-1-1,-1 1 1,0 0 0,0 0 0,0 0-1,-1 0 1,1 0 0,-3-3 0,4 5 38,0 1 0,0 0 1,-1-1-1,1 1 1,-1-1-1,1 1 1,0 0-1,-1 0 1,1-1-1,-1 1 1,1 0-1,-1 0 1,1-1-1,-1 1 0,1 0 1,-1 0-1,1 0 1,-1 0-1,1 0 1,-1 0-1,1 0 1,-1 0-1,1 0 1,-1 0-1,1 0 0,-1 0 1,1 0-1,-1 0 1,1 1-1,-1-1 1,1 0-1,-1 0 1,1 0-1,0 1 1,-1-1-1,1 0 1,-1 1-1,1-1 0,0 0 1,-1 1-1,-16 18-241,15-16 245,-18 25-92,1 2 1,-20 44-1,4-9-144,-41 80 148,66-122 123,1 0 0,1 1 0,1-1 0,-6 42 0,7-11-33,2 0 0,3 0 1,2 1-1,2-1 0,18 89 0,-16-123-28,2 0 0,11 26 0,3 12 404,-20-56-355,0 0-1,-1-1 1,1 1 0,0 0-1,0 0 1,0 0 0,0-1 0,0 1-1,0 0 1,1-1 0,-1 1-1,1-1 1,-1 0 0,1 1 0,-1-1-1,1 0 1,0 0 0,2 1-1,-2-1 16,1 0 1,0 0-1,0 0 0,0-1 0,0 1 0,0-1 0,0 0 1,0 0-1,0 0 0,6-1 0,3-2 100,0 0 0,0-1 1,-1 0-1,21-11 0,-18 9-78,0-1 0,0-1-1,-1 0 1,0-1 0,0 0-1,-1-1 1,13-13 0,-1 1-153,-11 11 165,-13 11-66,0 0-1,0 0 1,0 0 0,0-1 0,1 1 0,-1 0 0,0 0-1,0 0 1,0 0 0,0 0 0,0 0 0,1 0-1,-1 0 1,0 0 0,0 0 0,0 0 0,0 0-1,0-1 1,1 1 0,-1 0 0,0 0 0,0 0-1,0 0 1,0 0 0,1 0 0,-1 0 0,0 1-1,0-1 1,0 0 0,0 0 0,0 0 0,1 0-1,-1 0 1,0 0 0,0 0 0,0 0 0,0 0 0,0 0-1,1 0 1,-1 1 0,0-1 0,0 0 0,0 0-1,0 0 1,0 0 0,3 11-100,-2 18 79,-1-24 17,-1 28 2,0-16 53,1 0 0,1 1 1,1-1-1,3 19 0,-5-35-25,0 0 1,1 0-1,-1 0 0,0 0 1,1 0-1,-1 1 0,1-1 0,-1 0 1,1 0-1,0-1 0,-1 1 0,1 0 1,0 0-1,0 0 0,0 0 1,-1 0-1,1-1 0,0 1 0,0 0 1,0-1-1,0 1 0,0-1 0,0 1 1,0-1-1,1 0 0,-1 1 1,0-1-1,0 0 0,0 0 0,0 0 1,0 0-1,0 0 0,1 0 0,-1 0 1,0 0-1,0 0 0,0 0 1,0-1-1,0 1 0,2-1 0,1 0 34,0-1 0,0 0-1,0 0 1,0 0 0,0 0-1,-1-1 1,1 1 0,-1-1-1,6-5 1,17-22 124,-17 17-235,2 1 0,0 0 0,1 1 0,13-11-1,-24 21 52,-1 1-1,1 0 1,-1-1-1,1 1 1,0 0-1,0-1 1,-1 1-1,1 0 1,0 0-1,-1 0 0,1 0 1,0 0-1,0-1 1,-1 1-1,1 0 1,0 1-1,0-1 1,-1 0-1,1 0 1,0 0-1,0 0 0,-1 1 1,1-1-1,0 0 1,-1 1-1,1-1 1,0 0-1,-1 1 1,1-1-1,0 1 1,-1-1-1,1 1 0,-1-1 1,1 1-1,-1-1 1,1 1-1,-1 0 1,0-1-1,1 1 1,-1 0-1,1 1 0,1 2-14,0 0-1,-1 0 0,1 0 0,-1 0 0,0 0 1,1 5-1,-2 4 30,0 0 1,-1 0-1,-1 1 1,0-1-1,0 0 1,-6 14-1,3-6-6,-66 224 45,66-231-8,-1-1 0,0 1 0,-1-1 0,0 0 0,-1 0 0,-1-1 0,0 0 0,0-1 0,-16 14 1,17-17-24,-1-1 1,0-1-1,-1 0 1,1 0 0,-1 0-1,-1-1 1,1-1-1,-1 0 1,1 0 0,-1-1-1,0-1 1,-19 3-1,20-5 6,1 0 0,-1-1 0,1 1 0,-1-2-1,1 0 1,0 0 0,0 0 0,0-1-1,0-1 1,0 0 0,1 0 0,-1 0 0,1-1-1,0 0 1,1-1 0,-1 0 0,1 0-1,0 0 1,-7-10 0,8 9-17,0 0-1,1 0 1,0-1 0,1 1 0,-1-1-1,2-1 1,-1 1 0,1 0-1,-3-11 1,5 13-29,0-1-1,0 0 1,0 1-1,1-1 1,0 0-1,0 0 1,1 1 0,0-1-1,0 0 1,1 1-1,-1-1 1,6-11-1,-2 7 2,1 1-1,0 0 0,1 0 1,0 0-1,1 1 0,0 0 1,0 0-1,1 1 0,0 0 0,0 1 1,1 0-1,0 0 0,18-8 1,11-3-14,1 1 0,59-15 1,-84 28 1,-15 4 33,143-47-953,-95 31-4443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7:51.57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15 464 5152,'-2'0'576,"-10"8"5722,22-15-2490,23-12-2572,-1-2-1,35-28 0,-67 49-1234,22-19 106,0 0 1,-1-2-1,25-32 0,46-76 24,-86 120-162,-1 0 0,1-1 0,-2 0 0,7-18 0,-18 53-344,-5 44 0,10-56 415,1-1 0,1 1 0,0 0 0,1-1 0,0 1 1,5 18-1,-3-19 134,1 0 1,0-1 0,1 1-1,0-1 1,7 12-1,-10-21-87,-1 1-1,1 0 0,0 0 1,1-1-1,-1 1 0,0-1 1,1 0-1,-1 0 0,1 0 0,0 0 1,-1 0-1,1 0 0,0-1 1,0 0-1,0 1 0,0-1 1,1 0-1,-1 0 0,0-1 0,0 1 1,1-1-1,-1 1 0,0-1 1,4 0-1,-2-1-8,-1 0-1,0 0 1,0 0 0,0-1-1,0 1 1,0-1-1,0 0 1,-1 0 0,1 0-1,0-1 1,-1 1 0,0-1-1,1 0 1,-1 0 0,0 0-1,-1 0 1,4-5 0,4-7 42,0 0 1,13-30 0,-15 27-142,5-7 53,-2 0 0,0 0 0,10-42 0,-17 48-108,1 1 0,1 1 0,13-31 0,-19 48 65,0-1 0,0 1 0,1-1 0,-1 1 0,0-1 0,0 1 0,1-1 0,-1 1 0,0-1 0,1 1 0,-1-1 0,1 1 0,-1 0 0,0-1 0,1 1 0,-1-1 0,1 1-1,-1 0 1,1 0 0,-1-1 0,1 1 0,-1 0 0,1 0 0,0 0 0,-1-1 0,1 1 0,-1 0 0,1 0 0,-1 0 0,1 0 0,0 0 0,-1 0 0,1 0 0,-1 0 0,1 0 0,-1 1 0,1-1 0,0 0 0,-1 0 0,1 0 0,-1 1 0,1-1 0,-1 0 0,1 1 0,-1-1 0,1 0 0,-1 1 0,0-1 0,1 0 0,-1 1 0,1 0 0,2 3-47,0 0 0,0 0-1,0 0 1,3 8 0,6 16 63,-2 0 0,0 1 1,-2 0-1,-2 1 0,0-1 1,-2 1-1,1 56 0,-5-84-18,0 7 102,-1 1 0,1-1 0,-3 11 0,3-19-57,0 0 1,-1 1-1,1-1 1,0 0-1,-1 0 1,1 0-1,0 1 1,-1-1-1,0 0 1,1 0-1,-1 0 1,0 0-1,1 0 0,-1 0 1,0 0-1,0 0 1,0 0-1,0 0 1,0 0-1,0-1 1,0 1-1,0 0 1,0-1-1,0 1 1,0 0-1,-1-1 1,1 0-1,0 1 1,0-1-1,-3 1 1,2-2-9,0 1 0,0 0 1,-1-1-1,1 0 1,0 1-1,0-1 1,0 0-1,0 0 0,0 0 1,0-1-1,0 1 1,-2-2-1,-23-20 222,16 12-271,8 8-23,-1-1 0,1 1 0,0-1 0,0 0 0,-5-7 0,6 9-5,-1 0 16,10 6 14,1 0-1,0-1 1,0 0 0,0 0 0,1-1 0,15 2 0,13 5 131,-22-5-119,1-1 0,-1-1 0,1 0 0,20 0 0,62-6 184,-88 3-730,-1-1 1,0 1 0,15-5 0,-17 3-1445,-1 0 0,1 0 0,0 0 0,10-7 1,-1 0-1264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7:51.93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29 18 6656,'-25'-17'3008,"31"17"-2624,-12 0 192,3 0-640,6 0 32,3 0-1696,2 3 960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7:54.86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79 262 2304,'-1'0'80,"0"0"1,1 0-1,-1 0 0,0 1 1,1-1-1,-1 0 0,0 1 1,1-1-1,-1 0 0,0 1 1,1-1-1,-1 1 0,1-1 1,-1 1-1,1-1 1,-1 1-1,1-1 0,-1 1 1,1 0-1,0-1 0,-1 1 1,1 0-1,0-1 0,-1 2 1,1-1 44,-1 0-1,1 0 1,-1 0 0,1 0 0,-1 0 0,0 0 0,1-1 0,-1 1 0,0 0 0,1 0 0,-1-1 0,0 1 0,0-1 0,-1 2-1,-38 12 4884,40-14-4963,-1 0 0,1 0 0,-1 0 0,1 0 0,0 1 0,-1-1-1,1 0 1,0 0 0,-1 0 0,1 0 0,-1 0 0,1 0 0,0 0 0,-1 0-1,1 0 1,-1 0 0,1-1 0,0 1 0,-1 0 0,1 0 0,-1 0 0,1 0-1,0-1 1,-1 1 0,1 0 0,0 0 0,-1-1 0,1 1 0,0 0-1,0 0 1,-1-1 0,1 1 0,0 0 0,0-1 0,-1 1 0,1 0 0,0-1-1,0 1 1,0-1 0,0 1 0,0 0 0,0-1 0,-1 1 0,1 0 0,0-1-1,0 1 1,0-1 0,0 1 0,1-1 0,-2-1 20,1 0 1,0-1-1,1 1 0,-1 0 1,0 0-1,1-1 1,-1 1-1,2-3 0,3-5-59,1 1 0,0 0 0,0 0 0,11-11 0,-1 0 151,-6 7-120,0 1 1,1 0-1,0 1 0,1 0 1,0 0-1,1 2 0,0-1 1,0 2-1,23-12 0,-34 20-46,-1-1 1,0 1-1,1-1 0,-1 1 0,0-1 0,1 1 1,-1 0-1,0 0 0,1-1 0,-1 1 0,1 0 1,-1 0-1,1 1 0,-1-1 0,0 0 0,1 0 0,-1 1 1,0-1-1,1 1 0,-1-1 0,0 1 0,2 1 1,-1-1 22,0 1 0,-1-1 0,1 1 0,-1 0 0,0-1 0,0 1 0,1 0 0,-1 0 0,0 0 0,0 0 0,-1 0 0,2 4 0,0 4 38,0 0-1,-1 0 0,0 0 1,-1 0-1,0 11 0,-7 46 243,0 25 96,7-80-320,1 0-1,0-1 0,1 1 0,0-1 0,1 1 0,3 10 0,-4-19-20,-1 0 0,0 0 0,1 0 0,-1-1 0,1 1 1,0-1-1,0 1 0,0-1 0,0 0 0,3 3 0,-4-4-25,0 0 1,0 0-1,1 0 1,-1-1 0,0 1-1,1 0 1,-1-1-1,1 1 1,-1-1-1,1 1 1,-1-1-1,1 0 1,-1 1-1,1-1 1,0 0-1,-1 0 1,1 0-1,-1 0 1,1-1 0,-1 1-1,1 0 1,2-2-1,2-1 94,1-1 0,-1 0-1,0 0 1,0 0 0,-1-1 0,9-9-1,-4 4 19,0 0 2,0-1 0,-1 0-1,0 0 1,12-22 0,23-54 317,-38 74-399,1-1-143,0-1 0,-1-1 0,-1 1 0,0-1 0,-1 0-1,-1-1 1,0 1 0,0-28 0,-2 48-24,-1 0 0,1-1 0,-1 1 0,1 0 1,0-1-1,1 1 0,-1 0 0,1-1 0,2 4 0,1 2 79,0-1 0,1 0 0,10 10 0,-9-10 85,1 0 1,0 0-1,1-1 0,0 0 1,0-1-1,1 0 0,16 7 0,-19-10 33,1-1 0,-1 0 0,1-1 0,0 0 0,-1 0 0,1-1 0,0 0 0,0 0-1,0-1 1,-1 0 0,1 0 0,7-3 0,-4 1-4,0 0 1,0-1-1,0-1 1,0 0-1,-1 0 1,0-1-1,11-9 0,-17 12-54,0 0-1,-1-1 0,0 0 0,1 0 0,-1 0 1,-1 0-1,1 0 0,-1-1 0,1 1 0,-1-1 0,0 1 1,-1-1-1,1 0 0,-1 0 0,0 0 0,0 1 1,-1-1-1,1 0 0,-1 0 0,0 0 0,-1 0 0,1 0 1,-1 0-1,0 0 0,0 0 0,0 0 0,-1 0 1,0 1-1,0-1 0,-4-7 0,5 10-55,0 1 1,1-1-1,-1 1 1,0-1-1,0 1 0,-1 0 1,1 0-1,0-1 1,0 1-1,-1 0 0,1 0 1,0 0-1,-1 0 1,1 0-1,-1 1 0,1-1 1,-1 0-1,1 1 1,-1-1-1,0 1 0,1 0 1,-1-1-1,0 1 1,1 0-1,-1 0 0,0 0 1,0 0-1,1 0 1,-1 0-1,0 1 0,1-1 1,-1 1-1,1-1 1,-1 1-1,0-1 0,1 1 1,-1 0-1,-1 1 1,-3 2-13,1-1 0,-1 2 0,0-1 0,1 1 1,0 0-1,0 0 0,0 0 0,-4 7 0,3-3 2,-1 1-1,1-1 0,1 1 1,-1 1-1,2-1 0,0 0 1,0 1-1,1 0 0,0 0 1,0 0-1,0 15 0,2-18 54,1-1-1,0 1 0,0-1 0,0 1 1,1-1-1,0 1 0,1-1 0,0 0 0,0 1 1,0-1-1,1 0 0,0 0 0,0-1 1,1 1-1,0-1 0,0 1 0,1-1 0,-1-1 1,1 1-1,7 6 0,-8-8 29,0-1 0,0 1 0,1-1 0,-1 0 0,1 0 0,-1 0 0,1 0 0,0-1-1,0 0 1,0 0 0,1 0 0,-1-1 0,0 1 0,1-1 0,-1-1 0,1 1 0,-1-1 0,1 0 0,5 0 0,1-2 48,0 1 0,0-2 1,-1 0-1,1 0 1,0-1-1,16-8 0,-7 2 84,-1-2-1,27-18 0,-29 15-114,-2 0-1,1 0 0,25-34 0,-40 46-29,0 1-29,-1 0 0,1 1 1,-1-1-1,0 0 0,0 0 0,0 0 1,0-1-1,0 1 0,1-3 0,-2 4-7,0 0 0,0-1 0,0 1 0,0 0 0,0 0-1,0 0 1,0 0 0,0 0 0,-1 0 0,1 0 0,0 0 0,-1 0 0,1 0-1,-1 0 1,1 0 0,-1 0 0,1 0 0,-1 0 0,0 0 0,1 0 0,-2-1-1,-5 2-369,15 1 208,14-1 144,-9-1-1,0 1 0,18 3-1,-26-3 5,-1 1-1,1 0 0,-1 1 0,0-1 0,0 1 0,1 0 0,-1 0 0,0 0 0,-1 0 0,8 6 0,-6-4 11,-1 1 0,1 0 0,-1 0 0,0 0 0,0 0 0,-1 1-1,0 0 1,0-1 0,0 1 0,3 11 0,0 2 38,-2 1 0,3 21 0,-2-6-274,-5-33 267,1 0 1,-1 0-1,1 0 1,-1 0-1,1-1 1,0 1-1,0 0 0,-1 0 1,1-1-1,1 1 1,-1 0-1,0-1 0,0 1 1,1-1-1,-1 1 1,0-1-1,3 2 0,-3-3-4,0 1 0,0-1 0,1 0-1,-1 1 1,0-1 0,0 0-1,0 0 1,0 0 0,0 0-1,0 0 1,0 0 0,0 0 0,1 0-1,-1-1 1,0 1 0,0 0-1,0-1 1,0 1 0,0 0 0,0-1-1,0 0 1,0 1 0,0-1-1,-1 1 1,1-1 0,0 0-1,0 0 1,0 1 0,-1-1 0,1 0-1,0 0 1,-1 0 0,1-1-1,23-28 142,1 1-1,48-44 1,-64 63-117,-6 7-94,0 0 0,0 0-1,0 0 1,0 1-1,5-4 1,-8 6 39,1 0-1,-1-1 1,1 1 0,-1 0 0,1 0 0,0-1 0,-1 1 0,1 0-1,-1 0 1,1 0 0,0 0 0,-1 0 0,1 0 0,-1 0 0,1 0-1,0 0 1,-1 1 0,1-1 0,-1 0 0,1 0 0,0 0 0,-1 1 0,1-1-1,-1 0 1,1 1 0,-1-1 0,1 0 0,-1 1 0,1-1 0,-1 1-1,0-1 1,1 0 0,-1 1 0,1-1 0,-1 1 0,0-1 0,0 1-1,1 0 1,-1-1 0,0 2 0,6 10-74,-2 1 0,1 0 0,2 18 0,0-4 34,-4-15 34,18 58-12,-18-61 84,1 0 1,0 0 0,1 0 0,-1-1 0,9 11-1,-12-17-21,1-1 0,-1 1 1,0-1-1,1 1 0,0-1 0,-1 0 0,1 0 0,0 1 0,-1-1 0,1 0 0,0-1 0,0 1 0,0 0 0,0 0 0,0-1 0,0 1 0,0-1 0,0 0 0,0 0 0,0 1 0,0-1 0,0-1 0,0 1 0,0 0 0,0 0 0,0-1 1,0 1-1,0-1 0,0 0 0,0 1 0,0-1 0,0 0 0,0 0 0,2-2 0,6-4 113,-1 0 1,1 0-1,-1-1 1,13-15-1,-16 17-162,20-24 194,-20 21-228,2 0-1,-1 1 1,1 0 0,17-13 0,-24 21 47,-1 0 0,1-1 0,-1 1 0,1 0 0,0 0 0,-1-1-1,1 1 1,0 0 0,-1 0 0,1 0 0,0 0 0,0 0 0,-1 0 0,1 0 0,0 0 0,-1 0 0,1 0 0,0 0 0,-1 0-1,1 0 1,0 1 0,-1-1 0,1 0 0,0 1 0,-1-1 0,1 0 0,-1 1 0,1-1 0,-1 1 0,1-1 0,-1 0 0,1 1-1,-1-1 1,1 1 0,-1 0 0,1-1 0,-1 1 0,0-1 0,1 1 0,-1 0 0,0-1 0,0 1 0,1 1 0,1 4-24,1 1 0,-1 0 0,1 10 0,-2-12 12,4 22 16,-2 0 0,1 39-1,-7 57 79,1-92-81,0 18 111,-19 96 1,17-123 8,-2-1 0,-1 1 0,0-2 0,-2 1 0,0-1 0,-20 31 0,27-48-77,0 1 0,-1-1 0,0 0-1,1 0 1,-1 0 0,-1 0 0,1-1-1,0 1 1,-1-1 0,1 0 0,-1 0-1,1 0 1,-1 0 0,0 0 0,-6 1-1,5-2 3,0-1 1,0 1-1,0-1 0,0 0 0,-1 0 0,1-1 0,0 0 0,0 1 0,0-2 0,0 1 0,1 0 1,-9-4-1,-5-3 110,0-1 1,-27-17 0,40 22-147,0 1-1,0-1 1,0 0-1,1 0 1,-1-1-1,1 1 1,0-1-1,0 0 1,1 0-1,0 0 1,-1-1-1,2 1 0,-4-8 1,5 10-16,1-1 1,-1 1-1,1-1 1,-1 0-1,1 1 1,0-1-1,0 0 1,1 1-1,-1-1 1,1 0-1,0 1 1,0-1-1,0 1 1,0-1-1,1 1 1,-1-1-1,1 1 1,0 0-1,0 0 1,4-4-1,2-3 46,1 0-1,1 1 0,0 0 1,16-10-1,233-153 147,-123 85-93,-112 71-82,0 3-5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7:57.81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22 870 2720,'-2'2'736,"0"-1"0,0 1 0,-1 0 0,1-1 0,-1 1 0,-5 2 0,17-15 4533,13-27-3680,-11 19-847,19-37-388,-2-1 0,-3-2-1,-2 0 1,-3-2 0,-3 0 0,-2-1 0,12-114 0,-25 158-321,-1 0 0,-1 0-1,0 0 1,-1 0 0,-1 0-1,-1 1 1,-5-20 0,5 25-27,-6-19-83,8 30 61,1 0 0,-1 0 0,0 0-1,1-1 1,-1 1 0,0 0 0,0 0-1,0 0 1,1 0 0,-1 0 0,0 0 0,0 0-1,0 0 1,-1 1 0,1-1 0,0 0 0,0 1-1,-3-2 1,4 2 1,-1 0 0,0 0 0,1 0 1,-1 0-1,0 0 0,0 0 0,1 0 0,-1 0 0,0 0 0,1 1 0,-1-1 0,0 0 1,1 0-1,-1 1 0,0-1 0,1 0 0,-1 1 0,0-1 0,1 1 0,-1-1 1,1 1-1,-1-1 0,1 1 0,-1-1 0,1 1 0,0-1 0,-2 2 0,-7 19-159,8-18 130,-4 14-1,0 0 0,2 0 0,0 0 0,-1 31-1,5 70 176,16 68 113,-11-146-107,2 1 0,21 58 0,-26-89-53,0 0 0,1-1 0,0 1 0,1-1 0,0 0 0,1 0 0,-1 0 0,13 12 0,-17-20-30,1 1 1,0-1-1,0 0 1,0 0-1,0 0 1,0 0-1,0 0 1,0-1-1,1 1 1,-1 0-1,0-1 1,0 0-1,0 1 1,1-1-1,-1 0 1,0 0-1,0-1 1,1 1-1,-1 0 1,0-1 0,4 0-1,4-3 73,0 1 0,0-2 0,11-5 1,-17 7-108,193-106 210,-159 86-266,2 3 0,48-19-1,-79 36 4,0 1-1,-1 0 0,1 1 1,0 0-1,0 0 0,0 1 1,0 0-1,0 1 0,14 2 1,-20-2 4,0 0 0,0 1 0,0 0 0,0-1 1,0 1-1,0 0 0,3 3 0,-5-3 55,1-1 1,-1 0-1,0 0 0,1 1 1,-1-1-1,0 0 0,0 1 1,0-1-1,0 1 0,0 0 1,0-1-1,0 3 0,-5-1 164,0-1 0,0 0 0,-1 0 0,-6 2-1,-3-4-130,0 1 0,0-1-1,-17-3 1,15 1-25,-1 1 1,-23 2-1,27 0-109,1 1-1,0 1 1,0 0-1,0 0 1,0 2-1,1-1 1,-1 1-1,1 1 1,-11 7 0,16-9 56,-1 1 1,2-1 0,-1 1-1,0 0 1,1 1 0,0-1-1,0 1 1,1 0-1,-1 0 1,1 0 0,1 1-1,-1 0 1,1 0 0,0-1-1,1 2 1,-3 9 0,4-11 42,1 0 1,-1-1 0,1 1 0,1-1 0,-1 1-1,1 0 1,0-1 0,0 1 0,3 9-1,-3-13 3,-1-1-1,1 1 1,0 0-1,-1 0 0,1-1 1,0 1-1,0-1 1,0 1-1,0-1 0,0 1 1,1-1-1,-1 0 1,0 1-1,1-1 0,-1 0 1,1 0-1,-1 0 1,1 0-1,-1 0 1,1 0-1,0-1 0,-1 1 1,1 0-1,0-1 1,0 1-1,0-1 0,-1 0 1,1 0-1,0 0 1,0 0-1,2 0 0,4-2 70,0 0-1,1 0 0,-1-1 1,0 0-1,-1-1 0,1 0 0,-1 0 1,1-1-1,-1 1 0,-1-2 1,1 1-1,8-10 0,-3 2-59,0-1 1,-1 0-1,0-1 1,15-31-1,4-2-126,-29 48 79,-1-1 0,0 1 0,0 0 0,0 0 1,0-1-1,0 1 0,1 0 0,-1-1 0,0 1 0,0 0 0,0 0 0,1 0 0,-1-1 0,0 1 0,0 0 0,1 0 0,-1 0 0,0-1 0,1 1 0,-1 0 0,0 0 0,0 0 0,1 0 0,-1 0 0,0 0 1,1 0-1,-1 0 0,0 0 0,1 0 0,-1 0 0,0 0 0,1 0 0,-1 0 0,0 0 0,1 0 0,-1 0 0,0 0 0,0 0 0,1 0 0,-1 1 0,0-1 0,1 0 0,-1 0 0,0 0 0,0 1 0,1-1 1,-1 0-1,0 0 0,0 0 0,0 1 0,1-1 0,-1 0 0,0 0 0,0 1 0,0-1 0,0 0 0,0 1 0,1-1 0,-1 0 0,0 1 0,8 19-352,-3-7 330,-1 0 0,2 0 0,0 0 0,0-1 0,12 16 0,-15-23 56,1 0 0,0 0 0,1-1 0,-1 1 0,1-1 1,0 0-1,0 0 0,0-1 0,0 1 0,0-1 0,1-1 1,0 1-1,0-1 0,9 3 0,-12-4 26,0-1 1,0 1-1,0-1 0,0 0 1,0 0-1,0 0 0,0-1 1,0 1-1,0-1 0,-1 1 0,1-1 1,0 0-1,4-2 0,-2 0 20,0 0 0,0 0 0,-1 0 0,0 0 0,1-1 0,6-7 0,0-3 25,0-2 1,0 1-1,10-22 0,-21 37-93,12-25-18,-1 0-1,10-35 1,-9 24 15,-9 28-46,-2 6-22,0-1 0,0 0 1,0 0-1,-1 1 0,1-1 0,0-5 1,29 56-464,-11-9 440,34 54 0,-42-77 96,1 0 0,1-1 0,0 0 0,0-1 0,27 21 0,-36-32 14,-1-1 0,1 0 0,0 0 0,0 0 0,0 0 0,0 0 0,0-1 0,0 1 0,0-1 0,0 0 0,0-1-1,7 1 1,-2-1 61,1-1 0,-1 0 0,1 0 0,14-5 0,-9 1-12,0 0 0,0-1-1,-1 0 1,0-1 0,0-1 0,20-15-1,-15 9-74,-1-1-1,-1-1 1,29-34-1,-35 36 61,12-23-1,-6 9 172,-7 8-137,-8 13-188,-6 9-287,-16 21 133,-24 37 0,35-46 208,1 0 0,0 1-1,1 0 1,-8 23-1,14-33 47,0-1-1,0 1 1,1-1-1,-1 1 1,1-1-1,0 1 1,0 0-1,0-1 0,1 1 1,1 8-1,-1-11 25,0 0 0,-1-1 0,1 1-1,0 0 1,0 0 0,0 0 0,0 0 0,0-1-1,0 1 1,1-1 0,-1 1 0,0-1-1,1 1 1,0-1 0,-1 0 0,1 1-1,0-1 1,-1 0 0,1 0 0,0 0-1,0-1 1,0 1 0,0 0 0,0-1 0,3 1-1,-3-1 18,1 0 0,-1 0 0,1 0 0,-1-1 0,0 1 0,1-1 0,-1 1 0,0-1 0,1 0 0,-1 0 0,0 0 0,0 0 0,0 0 0,0-1 0,0 1-1,0-1 1,2-2 0,1 0 32,-1 0 0,0-1 0,0 1 0,-1-1-1,1 0 1,4-9 0,-1-1-18,-1-1 0,0 1 0,-1-1 0,-1 0 0,0-1 0,-1 1 0,-1-1 0,0-31 0,-2 44-106,0 0 1,0 0-1,-1 0 1,0 1 0,1-1-1,-1 0 1,0 0-1,-1 1 1,-2-6 0,4 9 42,0 0 1,0 0 0,0 0 0,0 0 0,0 0 0,0 0 0,-1 0 0,1 0-1,0 0 1,0 0 0,0-1 0,0 1 0,0 0 0,0 0 0,0 0-1,-1 0 1,1 0 0,0 0 0,0 0 0,0 1 0,0-1 0,0 0-1,0 0 1,-1 0 0,1 0 0,0 0 0,0 0 0,0 0 0,0 0 0,0 0-1,0 0 1,0 0 0,-1 0 0,1 0 0,0 0 0,0 1 0,0-1-1,0 0 1,0 0 0,0 0 0,0 0 0,0 0 0,0 0 0,0 0-1,0 1 1,0-1 0,0 0 0,0 0 0,0 0 0,0 0 0,0 0 0,0 0-1,0 1 1,0-1 0,0 0 0,0 0 0,0 0 0,0 0 0,-2 8-143,-2 17 22,1 0 0,1-1 0,3 49 0,5 145 147,-17-4 18,0-103 115,8-91 52,-1 0 1,-1-1-1,-11 30 0,15-46-152,-1-1 0,1 1-1,-1 0 1,1-1-1,-1 1 1,0-1 0,0 1-1,0-1 1,0 0 0,-3 3-1,4-4-32,0-1 1,0 1-1,-1 0 0,1-1 0,0 1 0,0-1 0,0 0 1,0 1-1,0-1 0,-1 0 0,1 1 0,0-1 0,0 0 1,0 0-1,-1 0 0,1 0 0,0 0 0,0-1 0,0 1 0,-1 0 1,1 0-1,0-1 0,0 1 0,0-1 0,0 1 0,-2-2 1,-1 0-7,1 0 1,0 0 0,-1-1 0,1 0-1,1 1 1,-1-1 0,0 0 0,0 0 0,1 0-1,0-1 1,0 1 0,0-1 0,0 1-1,0-1 1,1 0 0,-1 1 0,1-1 0,0 0-1,0 0 1,1 0 0,-1 0 0,1 0-1,0 0 1,0 0 0,0 0 0,1 0 0,-1 0-1,1 0 1,1-4 0,6-20-40,2-1 1,0 1 0,25-45-1,-31 66 25,10-18-22,2 1-1,0 1 1,2 0 0,0 1-1,1 1 1,27-22-1,-2 7 100,79-50 0,-84 61-20,-1-1 0,-2-2 0,47-45 0,-77 68-3,-1-1-1,1 0 1,-1-1-1,0 1 1,-1-1-1,0 0 1,0 0-1,0 0 1,-1-1-1,4-12 1,-4 10-10,-2 0 0,0 1 0,1-17 0,-2 24-54,0 0 0,0 0 1,0-1-1,0 1 0,-1 0 1,1 0-1,0 0 0,-1 0 1,0-1-1,1 1 0,-1 0 1,0 0-1,0 0 0,0 0 1,-1 1-1,1-1 0,0 0 1,-1 0-1,1 1 0,-1-1 1,1 1-1,-3-2 0,2 2-8,1 0 0,0 1 0,-1 0 0,1-1 0,-1 1-1,1 0 1,-1 0 0,1 0 0,-1 0 0,1 0 0,-1 0 0,1 0-1,0 0 1,-1 1 0,1-1 0,-1 0 0,-1 1 0,-22 13-205,23-13 211,-10 7-88,1 1 0,-1 0 1,-14 15-1,20-18 88,1 1 0,-1-1 0,1 1 0,0 1 0,1-1 0,0 0 0,-5 12 0,8-16 20,0 1 0,0-1 0,0 0 0,1 1 0,-1-1 0,1 1 0,0-1-1,0 0 1,0 1 0,1-1 0,-1 1 0,1-1 0,1 5 0,0-3 31,0 0 1,0 0-1,1-1 1,0 1 0,0 0-1,0-1 1,6 7-1,2 0 84,0-1 0,1-1 0,-1 0 0,2 0-1,15 7 1,-12-7 54,1 0 0,0-1-1,1-1 1,22 6-1,-31-11-79,0 0-1,0-1 0,0 0 0,0-1 0,0 0 1,0 0-1,0-1 0,0 0 0,0 0 0,15-5 1,-13 2-74,0 0 0,0-1 0,0 0 0,12-8 0,10-8-50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8:03.02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178 17 1728,'-2'-17'4009,"-2"29"3951,-1 2-4885,-1-1-4749,-15 27 2325,2 0-1,2 1 1,-17 57-1,-20 135 407,48-196-758,1-1 1,0 39-1,5-59-168,1 1 0,1 0-1,0-1 1,1 1 0,1-1-1,9 28 1,-7-29-15,1 1-1,1-1 1,0 0-1,0-1 1,2 0-1,0 0 1,0-1-1,19 18 1,-27-29-87,0 0 0,1-1 1,0 1-1,-1 0 0,1-1 0,0 1 0,0-1 1,0 0-1,0 0 0,0 0 0,0 0 0,0-1 1,0 1-1,0-1 0,0 0 0,0 0 1,0 0-1,1 0 0,-1 0 0,4-2 0,7-1 83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8:05.14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173 21 2656,'-3'-4'61,"-11"-11"2102,13 15-2079,1 0 0,0-1 0,0 1 0,0 0 1,-1 0-1,1 0 0,0 0 0,0 0 0,0 0 0,-1-1 1,1 1-1,0 0 0,0 0 0,0 0 0,-1 0 0,1 0 1,0 0-1,0 0 0,-1 0 0,1 0 0,0 0 0,0 0 1,-1 0-1,1 0 0,0 0 0,0 0 0,-1 0 0,1 0 1,0 1-1,0-1 0,0 0 0,-1 0 0,1 0 0,0 0 1,0 0-1,0 0 0,0 1 0,-1-1 0,1 0 1,0 0-1,0 0 0,0 1 0,0-1 0,0 0 0,-1 0 1,1 0-1,0 1 0,0-1 0,0 0 0,0 0 0,0 1 1,0-1-1,0 0 0,0 1 0,-4 15 1046,1 1 0,-1 30 0,-1 3-29,-4 19 287,-19 118 805,-15-3-985,17-76-229,10-38-54,15-64-797,0-6-97,1 0 0,0 0 0,0 1 0,0-1-1,0 0 1,-1 1 0,1-1 0,0 0-1,0 1 1,0-1 0,0 0 0,0 1 0,0-1-1,0 0 1,0 1 0,0-1 0,0 0 0,0 1-1,0-1 1,0 0 0,0 1 0,1-1 0,-1 0-1,0 1 1,0-1 0,0 1 0,1-1 267,-7-9 134,6 4-430,0 1 0,0-1 0,0 0-1,0 0 1,1 1 0,0-1 0,0 0 0,0 1-1,1-1 1,-1 1 0,5-9 0,-3 8 5,0 1 0,0-1 0,1 1 0,-1 0 0,1 0 0,0 0 1,5-3-1,9-9 0,-8 5-58,-4 4 17,0 1 0,0 0-1,0 0 1,1 1 0,9-7 0,-7 7 12,-2 0-62,0 1 0,1 0 0,0 0 0,-1 1-1,1 0 1,1 0 0,-1 1 0,15-3 0,-22 6 86,1-1 0,-1 0 0,0 0 0,0 0 0,0 0-1,0 1 1,0-1 0,0 0 0,0 1 0,0-1 0,0 1 0,0 0 0,0-1 0,0 1 0,0 0 0,0-1-1,0 1 1,1 1 0,-1 0 3,1 0 1,-1 1-1,1-1 0,-1 1 0,0-1 1,0 1-1,2 3 0,-1 6 38,1-1 1,0 22-1,-2-22 5,2 36 46,-2-25 96,6 35 1,-6-53-151,0-1 1,1 1-1,-1-1 1,1 0-1,0 1 1,-1-1-1,5 4 1,-6-6-14,1 0 0,-1 0 0,1-1 1,-1 1-1,1 0 0,0 0 0,-1-1 0,1 1 0,0-1 0,-1 1 1,1-1-1,0 1 0,0-1 0,0 1 0,0-1 0,0 1 0,-1-1 0,1 0 1,0 0-1,0 1 0,0-1 0,0 0 0,0 0 0,0 0 0,0 0 1,0 0-1,0 0 0,0-1 0,0 1 0,0 0 0,0 0 0,0-1 1,0 1-1,-1 0 0,3-2 0,2-2 21,0 0-1,0 0 1,-1-1 0,1 1-1,-1-1 1,7-11-1,17-36 367,-19 34-297,15-22 0,-12 21-198,-1-1 0,-1-1-1,11-28 1,-22 61-296,2 25-1,0-7 322,0-14 148,1 1 0,7 28 0,-7-37-69,-2-6-9,0 0 0,1 0 0,-1-1-1,0 1 1,1 0 0,0-1 0,-1 1 0,1-1 0,0 1 0,0-1-1,0 1 1,0-1 0,0 0 0,0 1 0,0-1 0,0 0 0,0 0 0,1 0-1,-1 1 1,1-2 0,-1 1 0,1 0 0,-1 0 0,1 0 0,-1-1-1,1 1 1,1 0 0,0-1 36,1 0 0,-1 0 0,0 0 0,0-1 0,0 1 0,0-1 0,0 0 0,1 0 0,-1 0 0,-1 0 0,1-1 0,0 1 0,5-4 0,85-61 185,-55 43-182,127-82-80,-143 92 27,-18 11 0,0 0 0,0 0 0,0 0 0,0-1 0,-1 0 0,1 0 0,3-3 0,-4 2 0,6-7-11,-10 10-33,-7 5-50,-6 10-56,5-3 65,-29 23-239,27-26 310,1 1 0,0 0 0,0 0 1,1 1-1,1 1 0,-12 16 0,19-23 23,-1-1 0,1 1 0,0 0 1,1-1-1,-1 1 0,0 0 0,1 0 0,0 0 0,0-1 0,0 1 1,0 0-1,1 0 0,1 4 0,-2-7 0,0 0-1,0 1 1,1-1 0,-1 0-1,0 0 1,1 0 0,-1 0-1,1 0 1,-1 0 0,1 0-1,0 0 1,-1 0-1,1 0 1,0 0 0,0 0-1,0 0 1,0 0 0,-1-1-1,1 1 1,0 0 0,0-1-1,0 1 1,1 0 0,-1-1-1,0 0 1,0 1 0,0-1-1,0 0 1,0 1 0,1-1-1,-1 0 1,0 0-1,0 0 1,0 0 0,1 0-1,-1 0 1,0 0 0,0-1-1,0 1 1,0 0 0,1-1-1,-1 1 1,0-1 0,2 0-1,8-5 130,0-1 1,18-15-1,-18 14-57,-4 2-50,0 0 0,0-1-1,0 0 1,-1 0 0,0-1 0,0 0-1,-1 0 1,0 0 0,0 0 0,-1-1-1,0 0 1,-1 0 0,0 0 0,0 0-1,-1-1 1,2-14 0,-3 16-36,0 5-17,-1 1 0,1-1 0,-1 1 0,0-1 1,0 0-1,0 1 0,0-1 0,0 1 0,-2-4 0,2 6 17,0 0 0,0 0-1,0 0 1,0 0 0,0 0 0,0 0 0,0 0-1,0 0 1,0 0 0,0 0 0,0 1 0,0-1-1,0 0 1,0 0 0,-1 0 0,1 0 0,0 0 0,0 0-1,0 0 1,0 0 0,0 0 0,0 0 0,0 0-1,0 0 1,0 0 0,0 0 0,-1 0 0,1 0-1,0 0 1,0 0 0,0 0 0,0 0 0,0 0 0,0 0-1,0 0 1,0 0 0,0 0 0,-1 0 0,1 0-1,0 0 1,0 0 0,0 0 0,0-1 0,0 1-1,0 0 1,0 0 0,0 0 0,0 0 0,0 0 0,0 0-1,0 0 1,0 0 0,0 0 0,0 0 0,-1 0-1,1-1 1,0 1 0,0 0 0,0 0 0,0 0-1,0 0 1,0 0 0,0 0 0,-2 10-108,1-6 94,-3 13-5,-2 8-28,-4 38 0,-8 164 100,12-140-32,2-14 24,-20 106 0,19-156 6,3-13 55,0 1-1,0-1 1,-1 0 0,-1 0 0,0 0 0,-8 15 0,12-23-71,-1-1 1,0 0 0,0 0-1,0 0 1,0 0-1,0 0 1,0 0-1,0 0 1,-1 0 0,1 0-1,0 0 1,0-1-1,-1 1 1,1 0-1,0-1 1,-1 1 0,1-1-1,-1 0 1,-1 1-1,0-1-6,1 0 1,-1 0-1,1 0 0,-1-1 0,1 1 0,-1-1 1,1 1-1,-1-1 0,1 0 0,-4-2 0,-1-1-11,1 0-1,0 0 0,0 0 1,0-1-1,0 0 0,1 0 1,-7-9-1,5 5-9,0-1-1,1 0 1,0 0 0,0 0-1,1-1 1,1 0 0,0 0-1,-3-12 1,5 14-34,1 0 0,0 0 0,0 0 0,0 0 1,1 0-1,1 0 0,0 0 0,0 0 0,0 1 0,1-1 0,4-10 0,1 2-16,0 1 1,1 0-1,1 1 0,0 0 0,1 0 1,20-21-1,82-73 99,-2 3 250,-100 94-279,4-3-32,-1 0 0,0-1-1,-1-1 1,0 0 0,16-35 0,-3-11 46,-4-2 1,-2-1-1,15-94 0,-31 139-26,-1-4-1,-1 21-167,0 12-197,-19 227 142,8-153 338,-15 125-159,6-63 749,57-249 201,-37 102-915,3-9 3,13-24-1,-16 32-31,2 1-1,-1 0 0,0-1 1,1 1-1,-1 0 0,1 0 1,0 0-1,0 1 0,0-1 1,7-3-1,-7 5 7,-1 0 0,0 1 0,0-1 0,1 1 0,-1-1 1,0 1-1,1 0 0,-1 0 0,0 0 0,1 1 0,-1-1 0,0 0 0,1 1 1,-1 0-1,0-1 0,0 1 0,1 0 0,-1 0 0,0 0 0,2 2 0,7 3-3,-2 1-1,14 11 1,1 2 152,33 38 0,-53-53-164,0-1 1,0 0 0,0 0-1,1-1 1,0 1 0,-1-1-1,11 5 1,-10-6-1201,0 0-1,0 0 1,0-1-1,0 0 1,6 1 0,5 1-2209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8:07.87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27 895 5632,'-24'17'3157,"24"-17"-3039,-1 1-1,1 0 1,0-1 0,-1 1-1,1 0 1,0-1-1,0 1 1,0 0 0,-1-1-1,1 1 1,0 0-1,0-1 1,0 1 0,0 0-1,0 0 1,0-1-1,0 1 1,1 0 0,-1-1-1,0 1 1,0 0-1,1-1 1,-1 1 0,0 0-1,0-1 1,1 1 0,-1-1-1,1 1 1,-1-1-1,1 1 1,-1 0 0,1-1-1,-1 0 1,1 1-1,-1-1 1,1 1 0,-1-1-1,1 0 1,0 1-1,-1-1 1,1 0 0,0 0-1,-1 1 1,1-1 0,0 0-1,-1 0 1,1 0-1,0 0 1,0 0 0,-1 0-1,1 0 1,0 0-1,-1 0 1,1 0 0,0-1-1,0 1 1,3-1 106,0-1 1,-1 0 0,1 1-1,-1-1 1,0-1 0,1 1-1,-1 0 1,0-1-1,0 1 1,3-5 0,23-32 575,-18 23-514,9-13 84,-2 0 1,0-1-1,-2-2 1,-2 1-1,-1-2 0,-1 0 1,-2 0-1,11-61 0,-21 93-360,1-1 0,-1 1 0,0 0 0,1-1 0,-1 1 0,1 0 0,0-1 0,-1 1 0,3-2 0,1 2 6,-1 9-73,2 25 44,-1 0 1,-1 55-1,-10 67 406,6-136-332,-1 10 147,2-12 187,-1 0-1,-5 21 1,6-38-385,0 1-1,0-1 1,0 0 0,0 0-1,0 0 1,0 0 0,0 1-1,0-1 1,0 0 0,0 0 0,0 0-1,0 0 1,0 0 0,0 1-1,0-1 1,0 0 0,0 0-1,0 0 1,-1 0 0,1 0-1,0 1 1,0-1 0,0 0-1,0 0 1,0 0 0,0 0 0,0 0-1,-1 0 1,1 0 0,0 0-1,0 0 1,0 1 0,0-1-1,0 0 1,-1 0 0,1 0-1,0 0 1,0 0 0,0 0-1,0 0 1,0 0 0,-1 0 0,1 0-1,0 0 1,0 0 0,0 0-1,0 0 1,-1 0 0,1 0-1,0 0 1,0-1 0,0 1-1,0 0 1,0 0 0,0 0 0,-1 0-1,1 0 1,0 0 0,0 0-1,-5-10 37,0 1-1,1-1 0,1 0 1,0 0-1,0 0 1,0 0-1,0-13 0,-8-28-109,8 36-20,3 14 50,0-1-1,0 1 1,0-1 0,0 1 0,-1 0-1,1-1 1,0 1 0,-1 0 0,0-3-1,29 53-1095,-27-47 1158,1 0 0,-1 1 0,0-1 1,1 0-1,-1 0 0,1 0 0,0 0 1,0-1-1,0 1 0,0 0 0,0-1 1,0 1-1,0-1 0,0 0 0,0 0 1,1 0-1,-1 0 0,1 0 0,-1 0 1,5 1-1,-3-2 18,0 0 0,0 0-1,0-1 1,0 1 0,0-1 0,0 1 0,0-1 0,0 0 0,-1-1-1,1 1 1,0-1 0,5-3 0,38-28 281,-10 6-179,-5 4-82,8-5-32,-37 26-38,1-1 0,1 1 0,-1 1 0,0-1 0,0 0 1,1 1-1,7-2 0,-10 3-8,-1 0 1,1 0-1,-1 0 1,1 0 0,-1 0-1,0 1 1,1-1-1,-1 0 1,0 1-1,1-1 1,-1 1-1,0-1 1,1 1-1,-1 0 1,0-1-1,0 1 1,1 0 0,-1 0-1,0 0 1,0 0-1,0 0 1,0 0-1,0 0 1,-1 0-1,1 0 1,0 0-1,1 3 1,0 2 7,0 0 1,0 0-1,0 0 0,-1 0 1,0 0-1,1 7 0,1 179 45,-4-169-23,-25 322 320,17-258 12,9-77-127,0-7-114,0 0-1,0 0 1,-1 0 0,1 0-1,-1 0 1,1 0 0,-1 0-1,0 0 1,0 0 0,-2 4 0,1-9 285,1-7-334,1 0 1,0 0-1,0 0 0,1-1 0,0 1 0,0 0 0,5-13 1,-3 7-26,27-168 68,15-66-216,-2 104 21,-32 113-4,1 1 1,25-45-1,-35 72 44,0 0 0,1 1-1,-1-1 1,1 0 0,0 1-1,4-4 1,-7 7 33,1-1-1,0 1 0,0-1 1,0 0-1,0 1 1,0 0-1,0-1 1,0 1-1,0 0 1,0-1-1,0 1 0,0 0 1,0 0-1,0 0 1,0 0-1,0 0 1,0 0-1,0 0 1,0 0-1,0 0 0,0 1 1,0-1-1,0 0 1,0 1-1,0-1 1,0 1-1,-1-1 0,1 1 1,0-1-1,0 1 1,1 1-1,2 1 19,0 1 0,0 0-1,-1 1 1,1-1 0,-1 1 0,0-1-1,0 1 1,-1 0 0,1 0-1,-1 0 1,0 0 0,-1 1 0,1-1-1,-1 0 1,0 1 0,0 5 0,1 13-10,-1 0 0,-2 32 1,0-44 26,1-10-10,0 12 107,0 1 1,-2-1-1,0 1 1,0-1-1,-1 0 0,-7 17 1,10-30-98,0 0 0,-1 0 0,1-1 1,0 1-1,-1 0 0,1 0 0,-1 0 0,1-1 1,-1 1-1,1 0 0,-1-1 0,0 1 0,1 0 1,-1-1-1,0 1 0,1-1 0,-1 1 1,0-1-1,0 0 0,0 1 0,1-1 0,-1 0 1,0 1-1,0-1 0,0 0 0,0 0 0,0 0 1,1 0-1,-2 0 0,-1 0 1,1-1 0,-1 1 0,0-1 0,1 0 0,-1 0 1,1 0-1,0 0 0,-5-4 0,-4-3 26,-1-1-1,1-1 1,1 0 0,-14-17 0,-18-17-417,38 37 74,8 6 40,12 4 9,5 8 141,-2-1 125,0-1 0,1 0 0,31 9 0,-45-17 13,-1 0-1,1 0 1,-1 0 0,1-1-1,0 1 1,0-1-1,-1-1 1,1 1 0,0-1-1,-1 0 1,1 0-1,0-1 1,-1 1 0,0-1-1,1-1 1,-1 1 0,0-1-1,6-3 1,7-9 57,-1 0 0,0 0 1,-1-2-1,-1 0 0,0-1 1,14-24-1,-25 36-77,5-7 70,0-1 1,12-28-1,-19 38-73,-1 0 0,0 0-1,0 0 1,0 0-1,0 0 1,-1 0 0,1-5-1,-1 7-15,0 0 0,-1 0 0,1 0-1,0 0 1,-1 1 0,1-1 0,-1 0 0,0 0 0,0 0-1,1 0 1,-1 1 0,0-1 0,-1 0 0,1 1 0,-2-3-1,2 3-11,0 1 0,0-1-1,1 0 1,-1 1-1,0-1 1,0 1-1,0-1 1,0 1 0,0 0-1,0-1 1,0 1-1,0 0 1,0 0 0,0 0-1,0 0 1,0 0-1,0 0 1,0 0-1,0 0 1,0 0 0,0 0-1,0 0 1,0 1-1,0-1 1,0 0-1,0 1 1,0-1 0,1 1-1,-1-1 1,0 1-1,0-1 1,0 1-1,1 0 1,-2 0 0,-3 3-34,1 0 0,0 0 0,0 1 0,-5 7 1,-5 6-84,-15 22 64,26-36 80,1 0 1,0 1-1,0-1 1,1 0-1,-1 1 0,1-1 1,0 1-1,-1 6 1,1-4-14,1-1 0,0 1 0,1-1 0,-1 1 1,1-1-1,2 10 0,-2-14 13,0 0-1,-1 0 1,1 0-1,0 0 1,0 0-1,0 0 1,0-1-1,0 1 1,1 0-1,-1-1 1,0 1-1,1 0 1,0-1-1,-1 0 1,1 1 0,0-1-1,-1 0 1,1 0-1,0 0 1,0 0-1,0 0 1,0-1-1,0 1 1,3 0-1,5 1 49,1-1 1,-1-1-1,1 0 0,-1 0 0,0-1 1,14-2-1,59-18 121,-54 12-88,17-3-32,-18 5-98,38-15 0,-45 14 126,-1-1 0,0-1-1,0-1 1,-1-1 0,24-19 0,-41 29-58,0 0 0,0 0 0,0 0 0,-1 0 0,1 0 0,2-4 1,-4 5-28,0 0 0,1 1 1,-1-1-1,0 0 0,1 1 1,-1-1-1,0 0 1,0 0-1,0 1 0,0-1 1,1 0-1,-1 0 1,0 1-1,-1-1 0,1 0 1,0 0-1,0 0 1,0 1-1,0-1 0,0 0 1,-1 1-1,1-1 1,0 0-1,-1 0 0,1 1 1,-1-2-1,0 2-13,-1-1 1,1 0-1,-1 1 0,1-1 0,-1 1 1,1-1-1,-1 1 0,1 0 0,-1-1 1,0 1-1,1 0 0,-1 0 0,1 0 1,-1 0-1,1 1 0,-1-1 0,-2 1 1,-26 7-46,11-1 77,0 2-1,-21 12 0,32-16-77,-1 1 0,1-1-1,0 1 1,0 1 0,-10 9 0,16-13 59,1-1 1,-1 0 0,0 0-1,1 1 1,0-1-1,-1 0 1,1 1 0,0-1-1,0 1 1,0 0-1,0 2 1,1-3 9,0 0 0,0 0 0,0 0 0,0 0 1,0 0-1,1 0 0,-1 0 0,1-1 0,-1 1 0,1 0 0,0 0 0,-1 0 0,1-1 1,0 1-1,0-1 0,0 1 0,0 0 0,2 1 0,2 2 20,0-1 1,0 1-1,1-1 0,-1 0 0,1 0 1,0 0-1,0-1 0,0 0 0,0 0 1,1 0-1,-1-1 0,1 0 0,0 0 0,0-1 1,0 0-1,-1 0 0,1-1 0,0 0 1,9 0-1,-1-2 12,0 0 0,-1 0 1,1-1-1,-1-1 0,0-1 1,0 0-1,-1-1 0,16-8 0,1-4 14,0-1-1,-2-2 0,0-1 0,35-36 0,-63 58-52,19-21 5,-18 20-4,0 1 0,-1-1 0,1 0 0,0 0 0,-1 0 0,1 0-1,-1 0 1,1 0 0,-1 1 0,0-1 0,1 0 0,-1 0 0,0-1-1,0 1 1,0 0 0,0 0 0,0 0 0,0 0 0,0-2-1,-1 3-20,0 1 0,0-1-1,0 0 1,0 0 0,0 0-1,0 0 1,0 1 0,0-1-1,1 0 1,-1 1 0,0-1-1,0 1 1,-1 0 0,-5 3-20,0 1 1,1 1 0,-1-1-1,1 1 1,0 0 0,1 0 0,-7 9-1,3-2-41,0 1-1,-12 27 0,19-36 86,0-1 0,1 0 0,0 1 0,0-1 0,0 1 0,0-1 0,1 1 0,-1-1 0,1 1 0,0 0 0,1-1 0,-1 1 0,1-1 0,0 1 0,0-1 0,0 1 0,4 7-1,-5-12 7,0 1 0,0-1 0,1 1 0,-1-1 0,0 0 0,0 1 0,1-1 0,-1 1 0,0-1-1,0 1 1,1-1 0,-1 0 0,1 1 0,-1-1 0,0 0 0,1 1 0,-1-1 0,1 0-1,-1 0 1,0 1 0,1-1 0,-1 0 0,1 0 0,-1 0 0,1 0 0,-1 1 0,2-1-1,-1-1 13,0 1-1,0 0 0,0 0 1,0-1-1,0 1 0,0-1 0,0 1 1,0-1-1,0 1 0,0-1 0,-1 1 1,3-2-1,3-4 94,0-1 1,9-13-1,-11 15-106,10-14 31,-1-1 0,-1 0 0,-1-1 0,0 0 0,-2-1 0,-1 0 0,0 0 0,-2-1 0,6-34 0,17-172 184,-26 177-248,-2 0 1,-10-79-1,7 118-117,0 1 0,-8-22-1,10 33 129,0 0 0,0 0-1,-1 1 1,1-1 0,0 0-1,-1 0 1,1 1 0,0-1-1,-1 0 1,1 1 0,-1-1-1,1 1 1,-1-1 0,0 1-1,1-1 1,-1 1 0,1-1-1,-1 1 1,0-1 0,1 1-1,-1 0 1,0-1-1,0 1 1,1 0 0,-2-1-1,0 1 1,1 1-1,0-1 1,0 0-1,0 1 1,0-1 0,0 0-1,0 1 1,0-1-1,0 1 1,0-1-1,0 1 1,0 0-1,0-1 1,1 1-1,-1 0 1,0 0-1,0 0 1,1 0-1,-1 0 1,0 1-1,-4 5-7,1 1-1,1 0 1,-1 0-1,1 1 1,1-1-1,-1 1 1,2-1-1,-2 12 0,-7 46 84,3 0-1,3 0 1,3 1-1,3-1 1,14 94-1,-8-122 13,2-1-1,1 1 1,2-2-1,30 59 1,-37-83-263,1 0 0,1 0 0,0-1 0,13 14 0,-18-23-337,-1 1-1,0-1 0,0 0 1,1 0-1,-1 0 0,1 0 0,0 0 1,0 0-1,5 1 0,-6-2-168,0-1 1,0 1-1,0-1 1,0 0-1,0 0 0,0 0 1,1 0-1,-1 0 1,0-1-1,0 1 0,0-1 1,0 1-1,0-1 1,2-1-1,18-7-4669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8:11.36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187 892 3136,'0'0'1029,"1"8"1803,-1-8-2743,0 1 1,0-1-1,0 0 1,1 1 1071,-1-1-1072,0 0 1,1 0-1,-1 0 0,0 0 1,0 1-1,0-1 0,0 0 1,0 0-1,0 0 0,0 0 1,1 0-1,-1 0 0,0 0 1,0 0-1,0 0 1,0 0-1,0 0 0,1 0 1,-1 0-1,0 0 0,0 0 1,0 0-1,0 0 0,0-1 1,0 1-1,0 0 0,1 0 1,-1 0-1,0 0 0,4-8 1605,0-17-355,-2 2-565,7-39 0,-4 32-402,9-91 291,0-5 140,-7 83-419,0-56 0,-7 75-143,-1 1 0,-1 0 1,-1-1-1,-6-25 0,2 21-36,1 1 0,2-2 1,-3-54-1,8 81-219,-1 0 0,0 0-1,0-1 1,1 1 0,-1 0 0,1 0-1,0 0 1,0 0 0,0 0 0,0 0 0,0 0-1,0 0 1,0 0 0,0 1 0,1-1-1,-1 0 1,1 1 0,-1-1 0,1 1-1,0 0 1,0-1 0,-1 1 0,1 0 0,0 0-1,0 0 1,0 0 0,0 1 0,0-1-1,4 0 1,3-2-20,1 2-1,-1-1 0,0 2 1,1-1-1,16 2 0,-15 0 30,0 1 0,0 0-1,-1 1 1,1 0-1,-1 1 1,0 0-1,14 8 1,64 44 32,-77-47-19,0 0 0,-1 0-1,0 1 1,-1 1-1,-1-1 1,12 18 0,-19-26 32,0 0 1,0 1 0,1 0 0,-2-1-1,1 1 1,0-1 0,0 1 0,-1 0-1,1 0 1,-1-1 0,0 1 0,0 0-1,0 0 1,0-1 0,-1 1-1,1 0 1,-1 0 0,1-1 0,-1 1-1,-2 3 1,2-2-1,-1-1 1,1 0-1,-1 0 0,0 0 0,-1 0 0,1 0 1,0 0-1,-1 0 0,0-1 0,1 1 0,-1-1 1,0 0-1,0 0 0,0 0 0,-5 2 0,-26 8 91,0-2-1,-1-1 0,-55 6 1,42-7 25,21-4-157,-1 2 0,1 1 0,-49 20 0,67-23-2,-1 0 0,1 1 0,1 1 0,-1-1 0,1 1 0,0 1 0,0-1 0,1 1 0,0 1 0,0-1 0,0 1 1,1 1-1,1-1 0,-6 10 0,3-1 17,1 1 1,1-1 0,1 1 0,0 0 0,1 1 0,1-1-1,1 1 1,0 21 0,2-32 25,1 1 0,0-1-1,0 0 1,1 0 0,0 0 0,5 15-1,-5-19 4,0 0-1,0 1 0,0-1 0,1 0 0,0 0 1,-1-1-1,1 1 0,0 0 0,1-1 0,-1 0 1,1 0-1,-1 0 0,7 4 0,-7-6-12,0 0 0,0 0 0,0 0 0,0 0 0,0 0 0,0-1 0,1 1 0,-1-1 0,0 0 0,0 0 0,1 0 0,-1 0 0,0 0 0,0-1 0,1 0 1,5-2-1,1 0 30,-1-2 0,1 1 1,15-11-1,-9 4-4,-1 0-1,1-1 1,18-21-1,36-46 169,-29 31-104,-22 23-31,-10 14-112,0 0 1,16-15-1,-23 23-4,0 1 1,1 0-1,-1 1 0,1-1 1,-1 0-1,1 1 0,0-1 1,0 1-1,0 0 0,0 0 1,0 0-1,0 0 0,0 1 1,0-1-1,0 1 0,6 0 1,-7 0 25,1 1 0,-1 0 0,0-1 0,1 1 0,-1 0 0,0 1 0,0-1 0,0 0 0,0 1 0,0-1 0,0 1 0,0-1 0,0 1 0,0 0 0,-1 0 0,1 0 0,-1 0 0,2 4 0,3 3 98,-1 1 0,7 19 0,-4-6 6,6 16 139,21 41-1,-34-78-236,0 1 0,0-1 0,1 0 0,-1 0 0,1 0-1,0 0 1,-1-1 0,1 1 0,0 0 0,0-1 0,0 1-1,0-1 1,1 0 0,-1 0 0,0 0 0,0 0 0,5 1 0,-6-1-169,1-1 0,-1 0 0,0 0 0,0 0 0,0 0 0,1 0 0,-1 0 0,0 0 0,0-1 0,0 1 0,1 0 0,-1-1 0,0 1-1,2-1 1,-2 0-221,0 0 0,0 0 0,0 0 0,0 0 0,0 0 0,0 0 0,0 0 0,-1 0 0,1 0 0,0 0 0,-1 0 0,1 0 0,0-1 0,-1 1 0,1-2 0,4-10-2905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8:13.58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17 908 2720,'-14'3'891,"13"-3"-880,1 0 1,0 0 0,0 0-1,0 0 1,-2 8 6468,5-13-6088,-1 1 1,1 0-1,0 0 0,1 0 1,5-5-1,1-2-26,7-13-32,-1 0 0,0-1 0,-2-1 0,16-40 0,-20 44-228,57-112 347,22-50 37,-78 156-350,-2 0 0,0 0 0,-2-1 0,7-56-1,-13 59 69,-1 0 0,-5-48 0,5 71-212,-1 0-1,1 0 0,-1 0 0,0 1 0,0-1 1,0 0-1,0 1 0,0-1 0,-1 0 0,1 1 0,-1 0 1,1-1-1,-1 1 0,0 0 0,-2-2 0,3 3-6,-1 0 0,1 1 0,0-1-1,0 1 1,0-1 0,-1 1 0,1-1-1,0 1 1,-1 0 0,1 0 0,0 0 0,-1 0-1,1 0 1,0 0 0,-1 0 0,1 0-1,0 0 1,-1 0 0,1 1 0,0-1-1,-1 1 1,1-1 0,0 1 0,0-1-1,0 1 1,0 0 0,-1-1 0,1 1-1,0 0 1,0 0 0,0 0 0,-1 2-1,-8 6 30,1 1-1,0 1 1,0 0-1,1 0 0,1 0 1,-9 18-1,2 2 210,-16 48 0,22-52-83,0 1-1,2 0 1,1 0-1,2 0 0,0 1 1,2 36-1,2-46-42,1 0 0,1 0 1,0 0-1,1-1 0,1 1 0,1-1 1,0 0-1,2 0 0,0-1 1,14 22-1,-18-32-34,1-1 1,0 1-1,0-1 1,1 0-1,0 0 1,0-1-1,0 0 1,9 5 0,-12-7-28,0-2 0,1 1 0,-1 0 1,1-1-1,0 0 0,0 0 0,-1 0 1,1 0-1,0 0 0,0-1 1,0 0-1,0 0 0,-1 0 0,1 0 1,0 0-1,0-1 0,0 0 0,0 0 1,5-2-1,1-2 10,1 0 0,-1-1 0,-1 0 0,1 0 0,-1-1 0,13-13 0,-8 6 25,0-1 1,22-32-1,21-45 250,-50 81-348,-3 5-197,-5 14 58,-7 22 189,2 0-1,2 1 1,0 0 0,2 0-1,3 46 1,6-34 187,-7-40-164,1 0 0,0 0 1,1 0-1,-1 0 0,0 0 0,1 0 0,0 0 0,0 0 1,0 0-1,0-1 0,2 3 0,-3-4-28,0-1 1,0 1-1,-1-1 0,1 1 1,0-1-1,0 0 0,0 1 1,-1-1-1,1 0 0,0 0 1,0 1-1,0-1 0,0 0 1,0 0-1,0 0 0,0 0 0,-1 0 1,1 0-1,0-1 0,0 1 1,0 0-1,0 0 0,0-1 1,-1 1-1,1 0 0,0-1 1,0 1-1,0-1 0,-1 1 1,1-1-1,0 1 0,-1-1 1,2 0-1,1-2 34,0 0 0,-1 0-1,1 0 1,-1 0 0,0 0 0,1-1 0,1-4-1,0-2 6,-1 1 0,0-1-1,-1 0 1,0 0 0,-1 0-1,0 0 1,0-14 0,-2-4-27,-6-42 1,6 63-76,-1 1 0,1 0 0,-1 0 0,0 0 1,-1 0-1,-3-7 0,6 12 29,-1 0 1,1 0 0,-1 0-1,1 0 1,-1 0-1,0 0 1,1 1 0,-1-1-1,0 0 1,1 0 0,-1 1-1,0-1 1,0 0-1,0 1 1,0-1 0,0 1-1,1-1 1,-1 1-1,0-1 1,0 1 0,0 0-1,0 0 1,0-1 0,0 1-1,0 0 1,-1 0-1,1 0 1,0 0 0,0 0-1,0 0 1,0 0-1,0 0 1,0 1 0,0-1-1,0 0 1,0 1 0,0-1-1,0 1 1,0-1-1,1 1 1,-1-1 0,0 1-1,0 0 1,0-1-1,0 1 1,0 1 0,-2 1-6,0 0 0,1 0 1,0 0-1,0 1 0,0-1 1,0 1-1,0-1 0,1 1 1,-1 0-1,1 0 0,-1 5 1,1-6 22,1 0 0,-1-1 1,1 1-1,0-1 0,0 1 1,0 0-1,0-1 0,0 1 0,0-1 1,1 1-1,-1 0 0,1-1 1,0 1-1,0-1 0,0 1 1,0-1-1,0 0 0,3 4 1,-3-5 6,0-1 1,0 1 0,0 0 0,0-1 0,0 1 0,0-1 0,0 1-1,0-1 1,0 1 0,1-1 0,-1 0 0,0 0 0,0 1 0,1-1-1,-1 0 1,0 0 0,0 0 0,0 0 0,1-1 0,-1 1-1,0 0 1,0 0 0,3-2 0,31-13 195,-25 10-148,141-77 324,-103 54-355,2 1 0,54-21 0,-103 48-32,0-1 0,0 1 0,0 0 0,1-1 0,-1 1 0,0 0 0,0 0 0,0-1 0,0 1 0,0 0 0,0 0 0,0 0 0,1 1 0,-1-1 0,0 0 0,0 0 0,0 1 0,2 0 0,-2-1 1,-1 1 1,1 0-1,0-1 1,-1 1-1,1 0 1,-1-1-1,1 1 1,-1 0-1,1 0 1,-1 0-1,1-1 1,-1 1-1,0 0 1,1 0-1,-1 0 1,0 0-1,0 2 1,1 4 9,-1 0 0,-1 0 0,1 0 0,-4 12 0,3-10 9,-9 45 101,-7 47-1,15-82 86,1 0-1,1 0 0,2 24 1,-2-42-189,0 0 0,0 0 1,0-1-1,0 1 1,0 0-1,1 0 1,-1 0-1,0-1 1,0 1-1,0 0 0,1 0 1,-1-1-1,0 1 1,1 0-1,-1-1 1,1 1-1,-1 0 0,1-1 1,-1 1-1,1-1 1,-1 1-1,1 0 1,0-1-1,-1 0 1,1 1-1,0-1 0,0 1 1,0-1 0,0 0 1,0 0-1,1 0 0,-1 0 1,0-1-1,0 1 0,0 0 1,0-1-1,0 1 0,0-1 1,0 1-1,0-1 0,0 1 1,0-1-1,0 0 0,1 0 1,3-4 47,0 0 1,-1 1 0,0-1 0,1-1-1,3-6 1,40-87 92,-16 28-404,-28 61 211,5-5-253,-5 15 110,2 11 27,8 22 156,20 45-99,-34-76 114,1 0 0,0 0-1,0-1 1,1 1 0,-1 0 0,0-1 0,0 1 0,1-1 0,-1 1-1,1-1 1,0 1 0,-1-1 0,1 0 0,0 0 0,-1 0-1,1 0 1,3 1 0,-5-2 5,1 0 0,0 0 0,0 0 0,0 0 0,-1 0 0,1 0 0,0 0 0,0-1 1,0 1-1,-1 0 0,1 0 0,0-1 0,0 1 0,-1 0 0,1-1 0,0 1 0,0-1 0,1-1 10,0 1 1,-1-1-1,1 1 1,-1-1-1,1 0 1,-1 0 0,0 0-1,2-3 1,5-16 83,0 0 0,-2-1 1,0 1-1,3-25 1,-7 34-98,0-1 0,-1-23 1,4-1-129,-5 36 100,1 1 0,-1 0 1,0 0-1,1-1 0,-1 1 0,0 0 1,1 0-1,-1-1 0,0 1 1,1 0-1,-1 0 0,1 0 0,-1 0 1,0-1-1,1 1 0,-1 0 0,1 0 1,-1 0-1,0 0 0,1 0 1,-1 0-1,1 0 0,-1 0 0,1 0 1,-1 0-1,0 1 0,1-1 0,-1 0 1,1 0-1,-1 0 0,0 0 1,1 1-1,1-1-6,14 2 51,1-2-1,-1 1 0,21-4 1,-9 1-38,8-2 373,50-12 0,-21 4-5002,-43 10 1142,0 7-3970,-4 6 2599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8:15.44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1 493 3488,'0'0'11296,"0"-10"-8342,1-2-2727,0 1 0,1-1 0,0 1 0,1 0 0,0 0 0,1 0 0,0 1 0,0-1-1,2 1 1,-1 0 0,1 0 0,1 0 0,14-16 0,-4 7-193,0 1 0,2 1 0,0 1 0,1 1 0,31-19 0,-44 29-31,1 2 0,-1-1 0,1 1 0,0 0 0,0 1 0,0 0 0,13-2 0,-18 4 4,1-1 0,0 1 0,-1 0 0,1 0 0,0 0 0,-1 1 1,1-1-1,-1 1 0,1 0 0,-1 0 0,1 0 0,-1 0 0,1 1 0,-1-1 0,0 1 0,0 0 0,0 0 1,0 0-1,5 4 0,-7-3 15,1-1 0,0 1 1,-1 0-1,0 0 0,1-1 1,-1 1-1,0 0 0,0 0 1,-1 0-1,1 0 0,-1 0 1,1 0-1,-1 0 0,0 3 1,0 4 85,-1 0 0,0 0 0,-2 10 1,-35 131 685,33-143-392,5-8-395,0 0 0,0-1 0,-1 1 0,1 0 0,0 0 1,0 0-1,0 0 0,0 0 0,0 0 0,0 0 1,0 0-1,0 0 0,0 0 0,0 0 0,-1-1 1,1 1-1,0 0 0,0 0 0,0 0 0,0 0 0,0 0 1,0 0-1,0 0 0,0-1 0,0 1 0,0 0 1,0 0-1,0 0 0,0 0 0,0 0 0,0 0 1,0 0-1,0-1 0,0 1 0,0 0 0,0 0 0,0 0 1,0 0-1,0 0 0,0 0 0,1 0 0,-1-1 1,0 1-1,0 0 0,0 0 0,0 0 0,0 0 1,0 0-1,0 0 0,0 0 0,0 0 0,0 0 0,1-1 1,6-20 513,-5 15-515,-1 0-1,2 0 1,-1 0-1,1 1 1,3-7-1,10-8-23,0 0 0,1 1-1,36-30 1,-29 27 9,34-38 1,-15 8-30,-15 20 68,25-39-1,-51 67-41,1 0-1,0 1 1,0-1 0,0 1 0,1 0-1,-1 0 1,1 0 0,-1 0 0,7-2-1,-10 5 7,0 0-1,0 0 1,1 0-1,-1 0 1,0 0-1,1 0 1,-1 0-1,0 0 1,1 1-1,-1-1 1,0 0-1,0 0 1,1 0-1,-1 1 0,0-1 1,0 0-1,1 0 1,-1 0-1,0 1 1,0-1-1,0 0 1,0 1-1,1-1 1,-1 0-1,0 0 1,0 1-1,0-1 1,0 0-1,0 1 1,0-1-1,0 0 1,0 1-1,0-1 1,0 0-1,0 1 1,0-1-1,0 1 1,3 19 74,-3-15-6,1 11-15,0-1 1,-2 0-1,-1 16 0,-1 0 4,0 0 15,-1 0 0,-10 33 0,0 0 205,12-52-222,-18 123 377,18-105-343,-1 59 136,3-77-178,1 1 0,1-1 1,0 0-1,0 0 0,5 13 0,-2-10 131,12 29 293,-15-41-406,-1 0 1,1 0-1,0 0 0,0-1 1,0 1-1,0-1 1,0 1-1,1-1 0,-1 0 1,1 0-1,4 3 1,-4-4-40,-1 0 0,1-1 0,-1 1 1,1-1-1,-1 0 0,1 0 0,0 0 1,-1 0-1,1 0 0,-1-1 0,1 1 1,-1-1-1,1 0 0,-1 1 0,1-1 1,-1 0-1,0-1 0,1 1 0,3-3 1,7-4-1225,23-18 1,-34 24 901,41-38-5472,-25 22 2247,20-13-953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6:25.49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20 27 8384,'-6'-10'1065,"-8"-7"1640,30 18 138,66 26 896,34 9-3073,-31-14-632,43 10 310,-97-22-1037,58 26 0,-73-26-1835,-5 2 742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8:16.18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29 17 2656,'-29'-17'3760,"34"23"-3122,0 0 1,0 0-1,0-1 1,1 0-1,0 0 1,0 0-1,0-1 1,9 5-1,18 14 672,-10-3-577,-1 1 0,-1 0 1,-1 2-1,30 43 0,54 107 1200,-86-140-1667,5 7 348,-2 0-1,-2 1 1,16 50-1,-19-25 68,-2 2 0,5 87 0,-15-110-623,-2 0 0,-3 0 1,-1 0-1,-2 0 0,-2 0 0,-2 0 0,-2-1 1,-2-1-1,-2 0 0,-2 0 0,-28 54 1,22-61-1495,18-29 7,-1-1 0,0 1 0,-7 5 0,-8 9-2512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8:19.92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4640,'0'0'9456,"1"5"-7174,1 6-1598,-1 1 1,0 0-1,0 0 0,-3 20 0,2-3 642,0-28-361,0-10 534,0 1-1143,0-5-171,0 1 1,-1-1 0,-3-12-1,4 6 17,1 14-297,-1 11-513,0-5 572,0-1 0,1 1 0,-1 0 0,0 0 0,1 0 0,-1 0 0,0 0 0,1 0 0,-1 0 0,1-1 0,0 1 0,-1 0 0,1 0 0,-1-1 0,1 1 0,0 0 0,0-1 0,-1 1 0,1-1 0,0 1 0,1 0 0,21 9-1632,-16-7 907,16 6-3922,5-1 1361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8:58.32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100 173 3232,'0'-1'143,"0"0"0,0 0 1,1 0-1,-1-1 0,0 1 0,0 0 0,0 0 1,0 0-1,-1-1 0,1 1 0,0 0 0,-1-1 1,1-8 1620,0 9-1628,0 0-1,0 0 0,0-1 1,0 1-1,0 0 0,0 0 1,0-1-1,0 1 0,0 0 0,-1 0 1,1 0-1,0-1 0,-1 1 1,1 0-1,-1 0 0,0 0 0,1 0 1,-2-2-1,1 3-44,1-1 0,0 1-1,-1-1 1,1 1 0,-1-1 0,1 1-1,-1-1 1,1 1 0,-1-1 0,1 1-1,-1 0 1,1-1 0,-1 1 0,1 0 0,-2-1-1,1 1-69,1 0 0,0 0-1,-1 1 1,1-1-1,0 0 1,-1 0-1,1 0 1,0 0 0,-1 0-1,1 1 1,0-1-1,-1 0 1,1 0 0,0 0-1,0 1 1,-1-1-1,1 0 1,0 1 0,0-1-1,-1 0 1,1 0-1,0 1 1,0-1 0,0 0-1,0 1 1,-1-1-1,1 0 1,0 1-1,0-1 1,0 1 0,-4 16 136,1-1 1,1 1-1,0 0 1,1 19 0,-1 4 158,-13 197 1337,9-119-1064,11 151 1,-3-179 388,-3-53 59,0-30-462,-3-8 376,4 0-876,-1 0 0,0 0 0,1 0 0,-1 0 0,1 0 0,-1 0 0,1 0 0,-1 0 0,1 0 1,0-1-1,-1 1 0,1-2 0,-7-41 332,2 19-360,-1-29 0,1-41-58,-8-236 65,14 301-78,1 1 0,2 0 0,12-49 0,36-80-158,-48 148 130,0 0-1,1 0 0,0 1 1,1-1-1,0 1 0,0 1 1,1-1-1,0 1 0,0 0 1,13-9-1,-16 13 27,1 1 0,-1 0 0,1 1 0,0-1 0,0 1 0,0 0 0,0 0 0,0 1-1,1-1 1,-1 1 0,0 0 0,1 1 0,-1-1 0,1 1 0,-1 0 0,0 1 0,1-1 0,-1 1 0,1 0 0,-1 0 0,0 1 0,8 2 0,-4 0 30,-1 0 0,0 0 1,1 1-1,-2 0 1,1 0-1,0 0 0,-1 1 1,0 1-1,-1-1 0,1 1 1,-1 0-1,0 0 0,-1 1 1,0 0-1,0 0 0,-1 0 1,0 0-1,0 1 0,-1 0 1,0-1-1,0 1 0,-1 1 1,-1-1-1,1 0 1,-1 0-1,-1 1 0,0-1 1,0 0-1,-1 0 0,0 1 1,-1-1-1,1 0 0,-2 0 1,1 0-1,-2 0 0,1-1 1,-8 15-1,-7 7 189,-2-1-1,-1-1 1,-1-1 0,-1-1-1,-1-1 1,-2-1 0,-46 35-1,67-56-110,0 0-1,0 0 1,-1-1-1,-9 4 1,4-2-159,16-7 4,2-2 34,0 1 0,0-1 0,8-3 0,-4 4 16,0 1-1,0 0 1,1 1 0,-1 0 0,0 1 0,1 0 0,-1 1-1,1 0 1,15 2 0,-19 0-6,-1-1 0,0 1 1,0 0-1,0 1 0,0-1 0,0 1 0,0 1 0,-1-1 0,1 1 1,-1 0-1,0 1 0,0 0 0,-1 0 0,1 0 0,6 9 0,-7-6 37,0-1 0,-1 1 0,0 0 0,0 0 0,-1 1 0,0-1 0,0 1 0,-1-1 0,0 1 0,-1 0 0,0 0 0,0 0 0,-1 0 0,0 0 0,-1 0 0,0 0 0,-3 14 0,1-10 25,-1 0 0,0 0 0,0-1 0,-1 0 0,-1 1 0,0-2-1,-1 1 1,0-1 0,0 0 0,-1-1 0,-13 14 0,6-9 70,-1 0 0,0-1 0,-1-1 0,0 0 1,-27 14-1,24-18 51,8-2-130,-1-1 0,1-1 0,-16 5 0,19-6-125,7-2-37,5-3-17,125-35 121,-42 15 105,-27 3-37,66-30 1,-95 34 29,-1-1 0,-1-1 0,53-40 0,-60 39 70,0-1-1,-1-1 0,21-28 1,-16 19 10,-17 17-201,-13 19-404,-17 32-105,-28 54 323,42-76 237,0 1 1,2 0-1,-6 24 0,11-41 20,0 1 0,1-1 0,-1 1 1,1 0-1,0-1 0,0 1 0,0-1 0,0 1 0,0-1 0,1 1 0,-1 0 0,1-1 0,-1 1 0,1-1 0,0 1 0,0-1 0,0 0 0,1 1 0,-1-1 0,0 0 0,1 0 0,-1 0 0,1 0 0,0 0 0,0 0 0,0-1 0,0 1 0,0 0 0,0-1 0,0 0 0,1 1 0,-1-1 1,0 0-1,1 0 0,-1 0 0,1-1 0,3 2 0,-2-2 37,0 1-1,1-1 1,-1 0 0,0 0 0,0-1 0,1 1 0,-1-1 0,0 0 0,0 0 0,0 0-1,0-1 1,0 1 0,0-1 0,7-4 0,-4 1 14,0 0-1,0 0 1,0 0 0,-1-1-1,1 0 1,7-10 0,-9 9-18,1-1-1,-1 0 1,0 0 0,-1 0 0,0-1 0,0 1 0,-1-1 0,0 0 0,-1 0 0,0 0 0,0-1 0,-1 1 0,0 0 0,0-1 0,-1 1 0,-1-1-1,1 1 1,-2 0 0,-2-14 0,2 16-82,-1-1-1,0 0 1,-1 1 0,0-1-1,0 1 1,-7-10 0,10 16 15,0-1 1,0 1 0,0 0-1,0-1 1,-1 1 0,1 0-1,0 0 1,-1 0 0,1 0-1,-1 0 1,1 0 0,-1 0 0,1 1-1,-1-1 1,0 0 0,1 1-1,-1-1 1,0 1 0,0 0-1,1 0 1,-1 0 0,0 0 0,0 0-1,1 0 1,-1 0 0,0 0-1,1 0 1,-1 1 0,0-1-1,1 1 1,-1 0 0,0-1-1,1 1 1,-1 0 0,1 0 0,-1 0-1,-1 1 1,-28 24-124,29-24 136,1-1 0,-1 1-1,1 0 1,-1 0 0,1 0 0,0 0 0,-1 0 0,1 0-1,0 0 1,1 0 0,-1 0 0,0 1 0,0-1-1,0 4 1,1-6 7,0 0-1,1 1 0,-1-1 1,0 0-1,0 0 0,0 0 1,0 1-1,0-1 0,0 0 1,0 0-1,0 0 0,0 0 1,1 1-1,-1-1 0,0 0 0,0 0 1,0 0-1,0 0 0,1 0 1,-1 0-1,0 0 0,0 1 1,0-1-1,0 0 0,1 0 1,-1 0-1,0 0 0,0 0 1,0 0-1,1 0 0,-1 0 1,0 0-1,0 0 0,0 0 1,1 0-1,-1 0 0,0 0 1,15-3-4,14-10 76,-12 2-12,28-23 0,-1 0-25,11-6 43,148-99 132,-202 138-214,2-1-17,0 0 0,0 0 1,0 0-1,0 0 0,0 1 0,0-1 0,1 1 1,-1 0-1,0-1 0,1 2 0,-1-1 0,1 0 1,-1 1-1,1 0 0,0-1 0,5 2 0,-8-1 15,-1 1 0,1-1 0,-1 0 0,1 1 0,0-1 0,-1 1 1,1-1-1,-1 1 0,0-1 0,1 1 0,-1-1 0,1 1 0,-1 0 0,0-1 0,1 1 0,-1-1 0,0 1 0,0 0 0,1-1 0,-1 1 0,0 0 0,0-1 0,0 1 0,0 0 0,0 1 0,0 23-122,-1-16 75,1 26 60,4 113-255,-2-125 272,1-1-1,1 1 1,1-1 0,11 30 0,-15-48 6,0-1 0,1 0 0,-1 0 0,1 0 0,0 0 0,0 0 0,0 0 0,0 0 0,1-1 0,-1 1 0,1-1 0,-1 1 0,1-1 0,0 0 0,0 0 0,0 0 0,0-1 0,4 3 0,-4-4 2,-1 1-1,1-1 0,0 1 1,-1-1-1,1 0 0,0 0 1,-1 0-1,1 0 0,0 0 1,-1 0-1,1-1 0,-1 0 1,1 1-1,0-1 0,-1 0 1,1 0-1,-1 0 0,0-1 1,1 1-1,-1-1 0,0 1 1,0-1-1,2-2 0,3-2 39,-2 0 0,1-1-1,0 0 1,-1-1-1,-1 1 1,1-1 0,3-9-1,21-59 116,-19 44-191,-2 10 20,-2 0 1,5-25-1,-8 31-352,-3 24-258,-4 27 133,-1-5 408,1 0-1,1 0 1,1 0 0,2 1 0,5 40 0,-3-60 70,0-1-1,1 1 1,0 0 0,1-1-1,0 0 1,0 0 0,12 18-1,-15-26 14,0-1 0,1 1 0,-1-1 0,1 1 0,-1-1 0,1 1 0,-1-1 0,1 0 0,0 0 0,0 0 0,0 0 0,0 0 0,0 0 0,-1-1 0,1 1 0,1 0 0,-1-1 0,3 1 0,-2-1 21,1-1 0,-1 1 1,0 0-1,0-1 0,1 0 0,-1 0 0,0 0 0,0 0 0,0 0 0,5-3 0,2-3 55,1 0-1,-2-1 1,1 0-1,15-17 1,13-20-30,40-60 1,-66 88-171,-9 12 56,1 1 0,-1-1-1,1 1 1,0 0 0,1 1 0,6-6 0,-10 8 25,0 0 1,0 1-1,0-1 1,0 0-1,0 1 1,0-1-1,1 1 1,-1-1-1,0 1 1,0 0-1,1 0 1,-1-1-1,0 1 0,0 0 1,1 0-1,-1 0 1,0 0-1,0 0 1,1 0-1,-1 1 1,0-1-1,0 0 1,1 1-1,-1-1 1,0 1-1,0-1 1,0 1-1,0 0 1,1-1-1,-1 1 1,0 0-1,0 0 1,-1 0-1,2 0 1,3 6-37,0 0 1,0 0-1,-1 0 0,0 0 1,0 1-1,-1-1 1,4 15-1,0 5 2,3 28-1,3 13 410,-11-56-266,-2-11-68,0-1 0,0 1 1,0-1-1,0 0 0,0 1 0,0-1 1,0 0-1,0 1 0,1-1 0,-1 1 1,0-1-1,0 0 0,0 1 1,0-1-1,0 0 0,1 1 0,-1-1 1,0 0-1,0 1 0,0-1 0,1 0 1,-1 0-1,1 1 0,0-2 18,0 1 1,0-1-1,0 0 0,1 1 0,-1-1 0,0 0 0,0 0 1,0 0-1,-1 0 0,3-2 0,25-30-3,41-67 0,-2 4-267,-65 94 182,0-1-1,0 0 0,0 1 1,1-1-1,-1 1 1,1-1-1,-1 1 0,1 0 1,0 0-1,6-2 1,-9 3 27,1 1 0,0 0 0,0-1 0,0 1 0,-1 0 0,1 0 0,0 0 0,0 0 0,0 0 0,0 0 0,-1 0 0,1 0 0,0 0 0,0 0 0,0 0 0,0 0 0,-1 0 0,1 1 0,0-1 0,0 0 0,0 1 0,0 0 0,1 0-3,-1 0-1,0 0 1,1 0 0,-1 1 0,0-1 0,0 1-1,0-1 1,0 0 0,-1 1 0,2 2-1,1 4-9,0 0-1,-1 0 0,2 13 1,-4-21 30,4 33 64,-2-16-53,0 0-1,1 0 1,1-1-1,11 29 1,-15-43 4,1 0 1,0-1-1,0 1 0,0-1 1,0 0-1,0 1 1,0-1-1,0 0 0,1 0 1,-1 1-1,0-1 1,1 0-1,-1 0 0,1 0 1,-1-1-1,1 1 0,-1 0 1,3 0-1,-1 0 16,0-1 0,0 1 0,0-1 0,0 0 0,0 0 0,0 0 0,0 0 0,0-1 0,5-1 0,5-2 70,-1 0 0,1-1-1,20-12 1,-28 14-93,17-10-19,-1-1-1,34-29 1,34-39 70,-69 62 44,-7 7-37,0 0-1,0-2 0,11-16 1,-21 27-34,-3 4-37,0 0 0,1-1-1,-1 1 1,0 0 0,0 0 0,1-1 0,-1 1-1,0 0 1,0-1 0,0 1 0,0 0 0,1 0-1,-1-1 1,0 1 0,0 0 0,0-1 0,0 1-1,0 0 1,0-1 0,0 1 0,0 0 0,0-1 0,0 1-1,0 0 1,0-1 0,0 1 0,0 0 0,0-1-1,0 1 1,0 0 0,0-1 0,-1 1 0,1 0-1,0-1 1,0 1 0,-4 0-160,-1 4 91,-1 0 1,1 0-1,0 0 1,0 1-1,1 0 1,-7 8-1,-1 1 39,-15 16-95,-41 58-1,59-74 114,1-1-1,0 2 1,2-1 0,-1 1-1,2 0 1,0 1 0,-4 19-1,8-30 22,0-1 0,1 1-1,0 0 1,0-1 0,0 1-1,0 0 1,1 0-1,0-1 1,0 1 0,3 7-1,-4-10 10,1-1 0,0 1 0,0-1 0,0 1 0,0-1 0,0 1 0,0-1 0,0 0 0,0 0 0,0 0 0,1 1 0,-1-1 0,0 0 0,1 0 1,-1-1-1,1 1 0,-1 0 0,1 0 0,-1-1 0,1 1 0,0-1 0,-1 0 0,1 1 0,0-1 0,-1 0 0,1 0 0,0 0 0,0 0 0,-1 0 0,1 0 0,0 0 0,2-2 0,2 1 42,0-1 1,0 0 0,0-1 0,-1 1 0,1-1 0,-1 0 0,0-1-1,1 0 1,-1 1 0,-1-1 0,1-1 0,-1 1 0,5-7 0,5-6 5,-2-1 0,15-26 0,-11 12-13,0 0 0,-3-1 0,17-59 0,-13 27-29,10-92-1,-19 87-76,-3-1-1,-5-84 0,-1 151 35,1-3-38,0 0 1,0 0 0,-1 0 0,0 0-1,-1 1 1,-2-10 0,3 16 43,1 0 0,0-1 0,0 1 0,0-1 0,0 1 0,-1-1 1,1 1-1,0-1 0,-1 1 0,1 0 0,0-1 0,-1 1 0,1 0 0,0-1 0,-1 1 0,1 0 1,-1-1-1,1 1 0,-1 0 0,1 0 0,0-1 0,-1 1 0,1 0 0,-1 0 0,1 0 0,-1 0 0,1 0 1,-1 0-1,1 0 0,-1 0 0,1 0 0,-1 0 0,1 0 0,-1 0 0,1 0 0,-1 0 0,1 0 1,-1 0-1,1 1 0,-1-1 0,1 0 0,-1 0 0,1 1 0,-1-1 0,1 0 0,0 1 0,-1-1 0,1 1 1,-3 1-44,1 0 0,0 0 1,0 0-1,0 1 1,0-1-1,-1 4 1,-4 9-22,0 0 0,2 1 0,0 0 1,1 0-1,-3 17 0,2-2 72,1 0 0,1 1 0,2 0 1,1-1-1,1 1 0,2 0 0,1-1 0,2 0 0,1 0 1,1 0-1,2-1 0,16 37 0,-22-58 39,1 0 0,0-1 0,0 1 0,1-1 0,0 0 0,0 0 0,15 13 0,-19-19-6,1 0 0,-1 0 0,1-1-1,-1 1 1,1 0 0,-1-1 0,1 0-1,0 0 1,0 0 0,0 0 0,-1 0 0,1 0-1,0-1 1,0 1 0,0-1 0,0 0 0,0 0-1,0 0 1,0 0 0,0-1 0,0 1 0,0-1-1,0 0 1,0 0 0,0 0 0,0 0-1,-1 0 1,1 0 0,0-1 0,2-2 0,11-8 139,-1-2 0,-1 0 1,16-21-1,-16 19-139,28-32-5,45-49 27,-65 75-120,1 0 1,30-20 0,-49 40-355,-6 6 147,-10 12 18,-12 18 108,4 2 102,1 2-1,-25 74 1,-12 89 14,53-183 55,0-1-1,-1 35 0,4-50 11,0-1 0,0 0 0,0 0 0,0 0 0,0 0 0,0 1 0,0-1 0,1 0 0,-1 0 0,1 0 0,-1 0 0,0 0 0,1 0 0,0 0 0,-1 0 0,1 0 0,0 0 0,-1 0 0,1 0 0,0 0 0,0 0 0,1 0 0,-1 0 5,0-1 1,0 0 0,0 1-1,0-1 1,0 0 0,0 0-1,0 0 1,0 0-1,0 0 1,0 0 0,0 0-1,0 0 1,0-1-1,0 1 1,0 0 0,0 0-1,0-1 1,0 1-1,0-1 1,0 1 0,0-1-1,-1 1 1,1-1-1,0 0 1,1 0 0,6-7 57,-1-1 1,0 1 0,0-1 0,-1-1-1,0 1 1,6-13 0,-7 13-38,8-13 2,-1-1 0,-2-1 1,14-39-1,-17 42-47,-2-1 0,0 1 0,-1-1 0,-1-1 0,-1 1 0,-1-27 1,-2 47-45,1-1 0,0 1 0,-1-1 1,1 1-1,-1-1 0,0 1 1,0-1-1,0 1 0,0 0 0,0 0 1,-1-1-1,-1-1 0,2 3 10,1 1 1,-1-1-1,1 1 0,-1-1 0,1 1 0,-1-1 0,0 1 0,1 0 1,-1-1-1,1 1 0,-1 0 0,0 0 0,0-1 0,1 1 0,-1 0 1,0 0-1,1 0 0,-1 0 0,-1 0 0,1 0 3,0 0-1,0 1 1,-1-1-1,1 1 1,0-1-1,0 1 1,0-1 0,0 1-1,0 0 1,0 0-1,0-1 1,0 1-1,0 0 1,-2 2-1,-1 2-15,1 0-1,-1 0 1,1 1 0,-1-1-1,2 1 1,-1 0 0,-3 10-1,2-2-11,1 0 0,-3 20 0,5-22 45,0-1 0,1 1 1,1 0-1,0-1 1,0 1-1,1-1 0,1 1 1,0-1-1,0 0 1,1 0-1,7 14 0,-7-18 28,0 0 0,0 0 0,1 0 0,0-1 0,0 1 0,1-1 0,-1 0-1,1-1 1,1 0 0,-1 0 0,1 0 0,-1 0 0,1-1 0,1-1 0,-1 1 0,1-1-1,7 2 1,-7-3 40,0 0-1,0-1 1,1 0 0,-1-1-1,0 0 1,0 0-1,1-1 1,-1 0-1,0-1 1,0 1 0,0-1-1,0-1 1,0 0-1,-1 0 1,1 0-1,-1-1 1,0 0 0,11-8-1,-2-1-27,0 0 0,0-1 0,-2 0-1,0-2 1,0 1 0,14-24 0,57-113 75,-82 146-86,-1 0 1,0 0 0,2-10 0,3-8-184,-5 16-111,-1 7-167,7 2 284,-4 0 162,0 1 0,0 0 0,0 0 0,0 0 1,5 5-1,-4-4-43,1 0 19,-1 0 0,0 1 0,0 0 0,0 0 1,0 0-1,0 1 0,-1-1 0,0 1 1,0 0-1,0 1 0,-1-1 0,0 0 1,0 1-1,0 0 0,-1 0 0,1 0 0,-2 0 1,1 0-1,0 0 0,0 7 0,0 114-90,-3-90 112,2 1 0,5 38 0,-5-75 12,-1 1 0,0 0 0,1 0 0,-1-1 0,1 1 0,0-1 0,-1 1 0,1 0 0,0-1 0,0 0 0,0 1 0,0-1 0,0 1 0,0-1 0,1 0 0,1 2 0,-2-3 12,0 1 1,0 0-1,0-1 0,1 1 1,-1-1-1,0 0 1,0 1-1,0-1 0,1 0 1,-1 0-1,0 0 0,1 0 1,-1 0-1,0 0 1,0 0-1,1 0 0,-1 0 1,0-1-1,0 1 1,1 0-1,-1-1 0,0 1 1,0-1-1,2 0 1,4-4 69,1 0 1,-1 0-1,0-1 1,0 0 0,0 0-1,-1-1 1,10-13-1,33-57-43,-37 58 3,-8 11-43,13-19-145,19-44 0,-34 65 88,1 1 0,0-1 0,5-7 0,-8 12 33,1 1 0,-1 0 0,0 0 1,0 0-1,0-1 0,0 1 0,0 0 0,0 0 0,1 0 0,-1 0 1,0-1-1,0 1 0,0 0 0,0 0 0,1 0 0,-1 0 1,0 0-1,0-1 0,0 1 0,1 0 0,-1 0 0,0 0 0,0 0 1,1 0-1,-1 0 0,0 0 0,0 0 0,1 0 0,-1 0 1,0 0-1,0 0 0,0 0 0,1 0 0,-1 0 0,0 0 0,0 0 1,1 1-1,0 0-24,-1 0 0,1 0 0,-1 1 0,0-1 0,1 0 0,-1 1-1,0-1 1,0 0 0,0 1 0,0-1 0,0 0 0,0 2 0,-1 25-281,-7 34-1,-1 21 176,7-57 176,0 25 172,2-47-153,0 0-1,0 0 1,1 0-1,0 0 0,0 0 1,0 0-1,0 0 0,0-1 1,3 5-1,-3-7-22,-1 0 0,1 0 0,-1 0 1,1 0-1,0 0 0,0 0 0,-1 0 0,1 0 0,0-1 0,0 1 0,0 0 0,0 0 0,0-1 0,0 1 0,0-1 0,0 1 0,0-1 0,0 0 0,1 1 0,-1-1 1,0 0-1,0 0 0,0 0 0,0 0 0,1 0 0,-1 0 0,0 0 0,0 0 0,0 0 0,0 0 0,0-1 0,3 0 0,1-1 45,0 0 0,-1-1-1,1 0 1,0 0 0,7-7 0,1-1-5,-1-1 0,0 0 0,-1-1 0,15-22 0,33-63-55,-41 66-161,-9 20 25,-9 12 111,0 0 0,0 0 0,0 0 0,0 0 0,0 0 0,0 0 0,0 0 0,0 0 0,1 0 0,-1 0 0,0 0 0,0 0 0,0 0 0,0 0 0,0 0 0,0 0 0,0 0 0,0 0 0,0 0 0,1 0 0,-1 0 0,0 0 0,0 0 0,0 0 0,0 0 0,0 0 0,0 0 0,0 0 0,0 0 0,0 0 0,0 0 0,0 0 0,1 0 0,-1 0 0,0 1 0,0-1 0,0 0 0,0 0 0,0 0 0,0 0 0,0 0 0,0 0 0,0 0 0,0 0 0,0 0 0,0 0 0,0 1 0,0-1 0,0 0 0,0 0 0,0 0 0,0 0 0,0 0 0,0 0 0,0 0 0,0 0 0,0 1 0,1 6-67,-3 11-47,0 0 1,-1 0-1,-10 33 0,7-28 39,-47 161-94,12-49 373,-96 210 1,119-308-106,-1 0 0,-28 37 1,41-64-6,-1-1-1,1 0 1,-2-1 0,1 0-1,-1 0 1,0-1 0,-13 10-1,19-16-55,0 0 0,0 0 0,0 0 0,1 0 0,-1 0 0,0 0 0,0 0 0,0-1 0,0 1 0,-1-1 0,1 0 0,0 1 0,0-1 0,0 0 0,0 0 0,0 0 0,0-1 0,0 1 0,0 0 0,-1-1 0,1 1 0,0-1 0,0 0 0,1 0 0,-1 0 0,0 0 0,0 0 0,0 0 0,1 0 0,-1 0 0,0-1 0,-1-1 0,-2-3 7,1 1 0,0 0 0,0-1 0,1 0 0,0 0 0,0 0 0,0 0 1,-2-10-1,-1-4-13,2-1 0,0 0 0,1-1 0,1-20 0,1 29-17,-2-64-29,9-98-1,-4 148 40,1 0 1,7-29-1,-8 48-24,0 0-1,1 0 1,0 0 0,0 1-1,1 0 1,0-1 0,0 1-1,0 0 1,1 1 0,0-1-1,11-9 1,-1 4-11,0 0 0,1 2 0,1 0 0,-1 0 0,2 2 0,18-8 0,7 2 15,66-15 0,-85 24 137,42-4 0,-20 10-1303,-37 0-623,0 0 0,17 6-1,7 4-1824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9:01.24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51 1125 2720,'-6'5'335,"2"-3"-109,1 0 1,0 1-1,0 0 1,1-1-1,-1 1 1,0 0-1,1 1 1,0-1-1,0 0 1,-3 6-1,1 1 985,-3 7-71,7-17-1053,0 1 0,-1-1 0,1 0 0,0 1 0,0-1 0,0 1 1,0-1-1,0 0 0,0 1 0,0-1 0,0 1 0,0-1 0,0 1 0,0-1 0,0 0 0,0 1 1,0-1-1,0 1 0,0-1 0,0 1 0,0-1 0,1 0 0,0 2 1319,0-4-1002,1 0-1,-1 0 0,0 0 0,1 0 1,-1 1-1,1-1 0,0 0 0,0 1 0,2-2 1,2-3 278,7-10-274,0 0 0,-1-2 1,-1 0-1,18-36 0,2-4-167,101-152 207,-94 152-381,-4 7 94,53-109 1,-69 112-82,-2-1 0,12-59 0,-21 74-82,-2-1-1,-2 0 1,-1 0 0,-4-45 0,2 78 0,0-9-99,-1 0 0,-5-20 0,5 28 46,0 1 0,1-1 0,-1 1 1,-1 0-1,1-1 0,0 1 0,0 0 1,-1 0-1,1 0 0,-1 0 1,0 0-1,0 0 0,1 0 0,-1 1 1,0-1-1,-1 1 0,-1-2 0,3 2 22,0 1-1,-1-1 1,1 1-1,0 0 1,0-1-1,-1 1 1,1 0-1,0 0 1,-1 0-1,1 0 0,0 0 1,-1 0-1,1 0 1,0 0-1,-1 0 1,1 1-1,0-1 1,0 0-1,-1 1 0,1-1 1,-2 2-1,0 0-19,-1 1 0,1-1 0,-1 1 0,1 0 0,-5 6 0,-5 8-21,0 0-1,2 0 0,-18 36 0,-22 63 27,33-72 70,0 3-6,1 0 0,3 1 1,-14 82-1,23-97 6,2 0 1,1 1 0,2-1 0,2 1 0,0-1-1,11 46 1,-9-60 40,2-1 0,0 1-1,1-1 1,17 31 0,-19-39 0,1-1 0,0 0 0,1 0 0,0 0 0,1-1 0,0 0 0,0 0 0,0-1 0,18 11 0,-16-12 82,0-1 0,1 0 0,0 0 0,0-1 0,20 4 0,-23-6-54,0-1-1,-1-1 1,1 1 0,0-1-1,0 0 1,0-1-1,0 0 1,-1 0 0,15-5-1,-7 1-1,-1-2 0,1 0 0,-1 0 0,-1-1 0,1-1 0,13-12 0,71-69-6,-50 44-21,107-99 205,-95 94-111,-38 33-98,31-31 0,-53 49-69,1 0 1,-1 0 0,0-1 0,1 1 0,-1 0-1,0 0 1,1-1 0,-1 1 0,0 0-1,1-1 1,-1 1 0,0-1 0,0 1-1,1 0 1,-1-1 0,0 1 0,0-1-1,0 1 1,0-1 0,1 1 0,-1 0 0,0-1-1,0 1 1,0-1 0,0 1 0,0-1-1,0 1 1,0-1 0,0 1 0,0-1-1,-1 1 1,1-1 0,0 1 0,0 0 0,0-1-1,-1 0 1,-3 1-203,-4 3 118,1 0 0,0 0-1,0 1 1,1 0 0,-1 0 0,1 1 0,-10 7 0,-1 5 33,-23 27-1,0 6 54,-53 87 0,70-98 55,2 0 0,2 2 0,-17 52 0,33-85 0,1 0 0,0 0 0,0 0 0,1 0 0,0 0 0,1 0 0,-1 10 0,1-17-25,1-1 1,-1 1-1,0-1 1,0 1 0,0-1-1,0 1 1,0-1-1,0 1 1,1-1-1,-1 1 1,0-1 0,0 1-1,1-1 1,-1 1-1,0-1 1,1 1-1,-1-1 1,0 0-1,1 1 1,-1-1 0,1 0-1,-1 1 1,1-1-1,-1 0 1,1 1-1,-1-1 1,1 0 0,-1 0-1,1 0 1,-1 0-1,1 1 1,-1-1-1,1 0 1,-1 0 0,1 0-1,-1 0 1,1 0-1,0 0 1,-1 0-1,1-1 1,20-8 547,-19 8-497,8-5 71,-1-1 1,1-1-1,-1 1 1,15-18-1,26-38 175,-30 34-189,-2 0 1,18-41 0,-27 48-132,-1 0 1,8-39-1,-10 36 23,-4 4-170,-2 20 92,0 0 0,0 0 0,0-1 0,0 1 0,0 0 0,0 0 0,-1 0 1,1 0-1,0 0 0,-1 0 0,1 0 0,-1 0 0,1 0 0,-1 0 0,1 0 0,-1 0 1,-1-1-1,2 2 42,0 0 0,0 0 0,-1 0 0,1 0 0,0 0 0,0 0 0,0 0 0,-1 0 0,1 0 0,0 0 0,0 0 0,0 1 0,0-1-1,0 0 1,-1 0 0,1 0 0,0 0 0,0 0 0,0 0 0,0 1 0,0-1 0,-1 0 0,1 0 0,0 0 0,0 0 0,0 1 0,0-1 0,0 0 0,0 0 0,0 0 0,0 1 0,0-1 0,0 0 0,0 0 0,0 0 0,0 1 0,0-1 0,-3 14-184,2-9 67,-2 7 107,1 0 0,0-1 0,1 1 0,0 0-1,1 0 1,0 0 0,1-1 0,0 1-1,1 0 1,3 12 0,-4-20 34,3 9 11,0 1-1,1-1 1,11 20-1,-14-30-5,0 0-1,0 1 1,1-1-1,-1 0 1,1 0-1,-1-1 1,1 1-1,0 0 1,0-1-1,1 0 1,-1 0 0,0 0-1,1 0 1,-1 0-1,1-1 1,0 1-1,6 1 1,-4-2 43,0 0-1,-1 0 1,1-1 0,-1 0 0,1 0 0,0 0 0,-1-1 0,1 1 0,0-1 0,-1-1-1,1 1 1,-1-1 0,0 0 0,1 0 0,-1-1 0,0 1 0,9-8 0,0-2 24,1 0 1,-2-1-1,0-1 1,-1-1-1,0 1 0,10-20 1,54-105 83,-35 59-31,-36 72-200,-2 4-44,-1 0-1,0 0 0,0 1 0,0-1 0,-1 0 0,1 0 0,-1-1 0,0 1 0,0 0 1,0-5-1,-2 119-1008,3 125 1134,-1-216 81,1 1 0,0-1 0,11 37 0,-6-46 188,-7-10-257,0 0-1,0 0 1,1 0 0,-1 0 0,0 0-1,1 0 1,-1 0 0,0 0-1,0 0 1,1 0 0,-1 0 0,0 0-1,1 0 1,-1 0 0,0 0-1,0 0 1,1 0 0,-1 0 0,0-1-1,1 1 1,-1 0 0,0 0-1,1-1 1,14-17 908,-15 17-939,12-21 121,-1-1 0,-1 0 0,-2 0 0,7-25 1,5-13-102,16-47-5,-7 12 74,-19 63-1567,-16 86 863,-39 284 448,-50 132 454,95-467-281,-7 31 174,-2-1-1,-1 1 1,-24 53-1,33-84-131,-1 1 0,1 0 0,-1-1 0,0 1-1,0-1 1,0 1 0,0-1 0,0 0 0,0 0 0,-1 0 0,1 0 0,-3 1 0,4-2-26,0-1 1,0 1 0,0-1-1,0 1 1,0-1 0,0 0-1,0 0 1,0 1-1,-1-1 1,1 0 0,0 0-1,0 0 1,0 0 0,0 0-1,0 0 1,0-1 0,0 1-1,0 0 1,0-1 0,0 1-1,0 0 1,0-1-1,0 1 1,0-1 0,0 1-1,0-1 1,0 0 0,1 1-1,-1-1 1,0 0 0,0-1-1,-2-1 12,0 0-1,1 0 1,-1 0-1,1-1 0,0 1 1,0-1-1,-2-5 1,2 1-6,0 0 0,0 0 0,0 0 1,1 0-1,0-1 0,1-9 0,1-3 25,4-24-1,-4 39-57,0-1-1,1 1 0,0-1 1,0 1-1,1 0 0,0 0 0,0 0 1,5-7-1,3-3-77,20-20 0,-20 24 66,9-9 5,1 0-1,1 2 1,34-23 0,76-41-48,13-8-5,-120 71 128,0-1 0,-1-1-1,34-41 1,-40 40-8,-1-2-1,-1 0 1,-1-1 0,-1-1-1,-2 0 1,0-1 0,12-50-1,-22 71-86,0 0 1,0 0-1,-1 0 0,0 0 0,0-1 0,-1 1 0,0 0 0,0-1 0,0 1 0,-4-13 1,4 19 7,0 1 1,0-1-1,-1 0 0,1 0 1,0 0-1,-1 0 1,1 1-1,-1-1 1,1 0-1,-1 0 1,1 1-1,-1-1 0,1 1 1,-1-1-1,0 0 1,0 1-1,1-1 1,-1 1-1,0-1 1,0 1-1,1 0 0,-1-1 1,0 1-1,-1-1 1,1 1-5,-1 0 0,1 0 0,-1 0 1,1 1-1,0-1 0,-1 0 0,1 1 0,-1-1 1,1 0-1,0 1 0,-1 0 0,1-1 0,-2 2 1,-2 2-31,-1 0 0,1 0 1,0 0-1,1 1 0,-7 7 1,0 4 14,0 0 1,1 1 0,1 1 0,1-1 0,-11 33-1,10-27 32,2 0 0,0 1 0,1 0-1,-3 26 1,9-43 39,0 1 1,0-1-1,0 1 1,1 0-1,0-1 1,0 1-1,4 10 1,-3-13 12,0 0 0,0-1 0,0 1 0,1-1 1,0 0-1,0 0 0,0 0 0,0 0 0,0 0 0,1-1 1,0 1-1,6 4 0,-7-6 3,0 0-1,1 0 1,-1 0 0,1 0-1,-1-1 1,1 1-1,0-1 1,0 0 0,-1 0-1,1-1 1,0 1 0,0-1-1,0 1 1,4-2 0,-3 1-1,1-1 0,-1 0 0,0 0 1,0-1-1,0 0 0,0 0 0,0 0 1,0 0-1,5-4 0,5-6 55,0 0 0,0-1 0,-1 0 0,18-22 0,-29 31-74,57-60 266,78-65-1,-129 120-376,2 1-1,-1 0 1,1 0 0,0 1-1,1 0 1,-1 1 0,22-7-1,-30 12 71,-1 1-1,1-1 0,-1 1 1,1 0-1,-1 0 0,1 0 0,-1 1 1,1-1-1,-1 1 0,1-1 1,-1 1-1,1 0 0,-1 0 1,0 0-1,1 0 0,-1 0 1,0 0-1,0 1 0,0-1 1,0 1-1,0 0 0,0-1 0,0 1 1,0 0-1,-1 0 0,1 0 1,1 4-1,4 6 25,0 0 0,0 1-1,7 24 1,-8-22 12,4 8 110,0 1 1,2-1-1,1-1 0,0 0 1,2 0-1,0-2 0,21 21 1,-32-36-104,1-1 0,-1 0 1,1 0-1,0 0 1,1-1-1,-1 0 0,0 0 1,1 0-1,0-1 0,0 1 1,-1-2-1,1 1 1,11 1-1,-12-2-710,1-1 0,-1 0 0,1 0 1,-1 0-1,1-1 0,-1 0 0,1 0 0,-1 0 0,0-1 0,6-2 0,18-8-3167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9:03.04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9 449 3232,'-9'12'1035,"11"-6"1217,6-7 3165,-4-2-5121,1-1 0,-1-1 0,1 1 0,-1-1 0,-1 1 1,1-1-1,-1 0 0,1 0 0,3-10 0,2 0 39,48-94 950,-16 29-981,7-12-374,-31 69-31,-24 86-1189,5-42 1236,0 0 1,2 0 0,0 0-1,6 36 1,-3-42 128,0-1-1,1 1 1,1-1 0,0 0-1,1 0 1,0-1 0,12 18-1,-16-27 15,1 0-1,0 0 0,0-1 1,0 1-1,0-1 0,1 0 1,0 0-1,-1 0 0,7 3 1,-8-5-41,0 1 1,1-1 0,-1-1-1,1 1 1,-1 0 0,1-1-1,-1 1 1,1-1 0,-1 0-1,1 1 1,0-1 0,-1-1-1,1 1 1,-1 0-1,1-1 1,-1 1 0,1-1-1,4-1 1,3-3 110,1-1-1,-1 0 0,0 0 1,-1-1-1,14-12 0,44-47 266,-66 66-422,31-35 86,0 0 0,-3-2 0,-1-2 0,-1 0 0,37-77 0,-61 109-219,0 0 1,1 0-1,8-9 1,-11 14 87,0 1-1,-1 0 1,2 0 0,-1 0 0,0 0 0,0 0 0,0 1 0,0-1 0,0 0 0,1 0 0,2 0-1,-4 1 22,1-1-1,0 1 1,-1 0-1,1 0 0,0 0 1,-1 1-1,1-1 0,-1 0 1,1 0-1,0 0 0,-1 0 1,1 1-1,-1-1 1,1 0-1,0 0 0,-1 1 1,1-1-1,-1 0 0,1 1 1,-1-1-1,1 1 1,-1-1-1,1 1 0,-1-1 1,0 1-1,1-1 0,-1 1 1,1 0-1,7 13-29,0 0 0,-1 1 0,-1 0 0,0 0 0,-1 0 0,0 1 0,-2-1 0,1 1 0,0 24 0,-1 13 369,-7 79-1,3-129-301,-3 29 335,4-30-297,-1 0 0,0-1 0,1 1 0,-1-1 0,0 0 1,1 1-1,-1-1 0,0 1 0,0-1 0,0 0 0,0 0 1,-1 0-1,1 0 0,0 0 0,0 0 0,-2 1 0,2-1-6,-1-1 0,1 0 0,0 1 0,0-1-1,-1 0 1,1 0 0,0 0 0,-1 0-1,1 0 1,0 0 0,0 0 0,-1 0 0,1 0-1,0-1 1,0 1 0,-1-1 0,1 1-1,0-1 1,0 1 0,0-1 0,0 0 0,0 1-1,0-1 1,0 0 0,0 0 0,-1-1-1,-4-3 152,0-1-1,-8-11 0,11 14-158,-21-25 19,18 22-174,0 0-1,1 0 1,-1-1-1,2 0 1,-1 0-1,-5-11 0,10 18 108,0 0 0,0 0 0,0 0 0,0 0 0,0 0 0,0 0 0,1 0 0,-1 0 0,0 0 0,0-1 0,0 1 0,0 0 0,0 0 0,0 0 0,0 0 0,0 0 0,0 0 0,0 0 0,1 0 0,-1 0 0,0 0 0,0 0 0,0 0 0,0 0 0,0 0 0,0 0-1,0 0 1,0 0 0,1 0 0,-1 0 0,0 0 0,0 0 0,0 0 0,0 0 0,0 0 0,0 0 0,0 0 0,0 0 0,1 0 0,-1 0 0,0 0 0,0 0 0,0 0 0,0 0 0,0 0 0,0 0 0,0 0 0,0 1 0,0-1 0,1 0-20,83 20-221,-67-15 299,0 0 1,0-2-1,1 0 1,0-1-1,-1-1 0,1 0 1,0-1-1,-1-1 1,1-1-1,24-5 1,-38 5-385,0 1 0,-1-1 0,1 1 0,-1-1 0,1 0 0,4-4 0,-3 2-1064,0 0-1,0-1 1,-1 0-1,0 0 1,5-6 0,0-3-1881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9:03.42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61 9 4576,'-47'-9'2048,"37"9"-1760,6 0-160,8 0-128,6 0-224,9 0 128,15 5-1504,8 4 864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9:05.67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256 749 3328,'-1'-3'436,"0"0"1,0 0 0,0 0-1,1 0 1,-1 0-1,1-4 1,-1 5-282,1 1 0,0 0 0,0 0 1,-1 0-1,1 0 0,-1 0 0,1 0 0,-1-1 1,1 1-1,-1 0 0,0 0 0,1 1 0,-1-1 1,0 0-1,0 0 0,0 0 0,1 0 0,-1 1 1,0-1-1,0 0 0,0 1 0,0-1 0,-1 1 0,1-1 1,0 1-1,0-1 0,0 1 0,0 0 0,-2-1 1,1 2-104,0-1 0,-1 0 0,1 1 0,0 0 0,0-1 0,0 1 0,-1 0 0,1 0 0,0 0 0,0 0 0,-3 3 0,-10 5 118,4-4-61,-11 6-17,1 0 0,0 1 0,-25 20 0,41-28-55,0 1 1,0-1-1,0 1 0,1 0 0,0 0 1,0 0-1,0 0 0,1 1 0,-1 0 0,1-1 1,1 1-1,-1 0 0,1 1 0,0-1 0,1 0 1,-1 1-1,0 9 0,2-8 63,0-1 0,1 0 0,0 1 0,0-1-1,0 0 1,1 0 0,0 0 0,0 0 0,1 0 0,0 0 0,6 10 0,-6-13-23,-1 0 0,1-1 0,0 1 1,0-1-1,0 1 0,1-1 0,-1 0 1,1 0-1,-1-1 0,1 1 1,0-1-1,0 0 0,0 0 0,0 0 1,1 0-1,-1-1 0,0 1 0,1-1 1,-1 0-1,7 0 0,-4-1 27,-1-1 0,1 0 0,0 0 1,-1 0-1,1-1 0,-1 0 0,1 0 0,-1 0 0,0-1 0,0 0 0,0-1 0,0 1 0,0-1 1,-1 0-1,0 0 0,0-1 0,0 0 0,7-8 0,-4 4 48,-1-1 0,1 0 0,-1-1 0,-1 0 0,0 0 0,-1 0 1,0-1-1,0 1 0,2-15 0,-5 17-146,0 1 0,-1 0 0,-1 0 0,1 0 0,-1 0 0,-1-1 0,1 1 0,-1 0 0,-3-9 0,3 13-66,0 0-1,0 0 1,-1 1 0,0-1 0,0 0-1,0 1 1,0-1 0,0 1 0,-1 0-1,0 0 1,1 0 0,-1 0 0,0 0-1,0 0 1,-1 1 0,1 0 0,-1-1-1,1 1 1,-1 1 0,-5-3-1,6 2 5,0 1 0,-1 0-1,1 0 1,0 0 0,0 0-1,-1 1 1,1-1-1,0 1 1,-1 0 0,1 0-1,0 0 1,-1 1 0,-3 0-1,-21 14-156,25-14 188,0 0 0,0 0 0,0 0 0,1 0 1,-6 4-1,8-5 27,0 0 0,0 0 1,0 0-1,0 0 0,0 0 1,-1 0-1,1 0 0,0 0 1,0 0-1,0 0 0,0 1 1,0-1-1,0 0 0,0 0 0,0 0 1,0 0-1,0 0 0,0 0 1,0 0-1,0 0 0,-1 1 1,1-1-1,0 0 0,0 0 1,0 0-1,0 0 0,0 0 1,0 0-1,0 0 0,0 1 1,0-1-1,0 0 0,0 0 1,0 0-1,0 0 0,1 0 1,-1 0-1,0 0 0,0 1 1,0-1-1,0 0 0,0 0 1,0 0-1,0 0 0,12 2 448,-5-2-347,0-1-1,0 0 1,-1 0-1,1-1 1,0 0-1,10-4 1,40-22-34,-16 7-51,47-12 117,-59 23-115,-18 7-63,-1-1 1,1 2-1,0-1 1,0 2-1,0-1 0,21 1 1,-29 1 46,0 0-1,0 1 1,0-1 0,0 1-1,0-1 1,0 1 0,0 0 0,0 0-1,-1 0 1,1 0 0,0 1 0,-1-1-1,1 1 1,-1 0 0,1-1-1,-1 1 1,0 0 0,1 1 0,-1-1-1,0 0 1,-1 0 0,1 1-1,0 0 1,-1-1 0,1 1 0,-1 0-1,0-1 1,0 1 0,1 5-1,-1-3 21,0 1-1,0-1 1,-1 1-1,0-1 1,0 0-1,-1 1 1,1-1-1,-3 9 1,-2 2 151,-9 22 0,0 1 325,11-32 389,8-12-18,38-30-184,-20 16-805,0 0 0,1 2-1,0 1 1,45-22 0,-66 37 75,-1 0 1,1 0 0,-1 0-1,1 0 1,-1 1-1,1-1 1,0 1 0,-1-1-1,1 1 1,0 0 0,-1 0-1,1 0 1,0 0-1,4 2 1,-4-1 22,0 1-1,-1-1 1,1 1-1,-1 0 1,1-1-1,-1 1 1,0 1 0,1-1-1,-1 0 1,0 0-1,0 1 1,2 5-1,40 69-174,-41-70 198,8 16 25,-8-14 3,0-1 0,1 0 0,0-1 0,0 1 1,9 9-1,-12-15 3,0-1 1,0 0 0,0 0-1,1 1 1,-1-1-1,1 0 1,-1 0-1,1-1 1,-1 1-1,1 0 1,-1 0-1,1-1 1,0 1 0,-1-1-1,1 1 1,0-1-1,0 0 1,-1 0-1,1 0 1,0 0-1,0 0 1,-1 0-1,1 0 1,0 0 0,-1-1-1,1 1 1,0-1-1,-1 1 1,1-1-1,0 0 1,-1 0-1,3-1 1,2-2 46,-1 0 1,1 0-1,-1 0 0,0-1 0,-1 1 1,1-1-1,5-8 0,24-40 170,-34 53-251,39-78 130,-27 51-116,34-78 138,59-205 0,-97 281-173,-2 1 0,0-1-1,-2 0 1,1-38 0,-5 62-40,0 0 1,0 0-1,0 0 1,-1 0-1,1 0 1,-1 0 0,-1 0-1,1 0 1,-1 0-1,1 0 1,-6-8-1,7 12 37,-1 1 0,1-1 0,-1 0-1,1 1 1,-1-1 0,0 1 0,1-1 0,-1 1-1,0-1 1,1 1 0,-1-1 0,0 1-1,1 0 1,-1-1 0,0 1 0,0 0-1,1 0 1,-1 0 0,0-1 0,0 1 0,0 0-1,0 0 1,1 0 0,-1 0 0,0 0-1,0 1 1,0-1 0,1 0 0,-1 0 0,0 0-1,0 1 1,1-1 0,-1 0 0,0 1-1,0-1 1,0 1 0,-3 2-32,0 0-1,0 0 1,0 0-1,-6 7 1,1 1 2,1 0 0,0 0-1,1 0 1,1 1 0,-1 0 0,-7 23 0,-19 80 54,19-55 5,3 0 1,3 0-1,-2 95 0,12-109-6,12 62 0,-11-85 62,-2-18 3,-1 0 0,2 0 0,-1 0 0,0 0 0,1-1 0,0 1 0,0 0 0,1-1 1,-1 1-1,1-1 0,6 8 0,-8-11-17,1 0-1,-1 1 1,1-1 0,0 0 0,-1 0 0,1 0 0,0 0 0,0 0 0,0 0 0,0 0 0,0-1 0,0 1 0,0-1-1,0 1 1,0-1 0,0 0 0,0 0 0,0 0 0,0 0 0,0 0 0,0 0 0,0-1 0,0 1 0,0 0-1,0-1 1,0 0 0,0 0 0,0 1 0,3-4 0,62-33 380,-57 32-472,-8 4 13,-1 0 0,1 0 0,0 0 0,-1 0 1,1 1-1,0-1 0,-1 0 0,1 1 0,0-1 0,0 1 0,-1 0 0,1-1 0,0 1 0,0 0 0,0 0 0,-1 0 1,1 1-1,0-1 0,0 0 0,0 1 0,-1-1 0,4 2 0,-1 0-17,-1 0 1,0 0-1,1 0 0,-1 0 1,0 0-1,0 1 0,0 0 1,-1-1-1,1 1 0,-1 0 1,3 4-1,2 4 68,-1 1 0,5 12-1,-7-15 8,0 0-1,0 0 1,1-1-1,10 13 1,-13-18 18,0 0 1,1-1-1,-1 0 1,1 1-1,0-1 0,0 0 1,3 2-1,-5-4-12,0 1 0,1-1 0,-1 1 1,0-1-1,1 0 0,-1 1 0,0-1 0,1 0 0,-1 0 0,1 0 0,-1 0 0,0 0 0,1 0 1,-1 0-1,0-1 0,1 1 0,-1 0 0,0-1 0,1 1 0,1-2 0,15-10 268,-1 0-1,-1-2 1,25-24 0,-31 28-283,21-22 70,-25 23-210,2 1 0,-1 0 0,1 1 0,16-12 0,-23 19 109,-1 0 0,1 0-1,-1 0 1,0 1-1,1-1 1,-1 0 0,0 1-1,1-1 1,-1 0 0,0 1-1,0-1 1,1 0-1,-1 1 1,0-1 0,0 1-1,1-1 1,-1 0-1,0 1 1,0-1 0,0 1-1,0-1 1,0 1 0,3 11-80,-1 0 1,-1 0 0,0 1-1,-1 14 1,-7 51 22,3-43 27,-5 47 83,-32 133-1,25-157 155,-3-1 0,-50 109 0,63-155-105,0 0-1,-1 0 0,0 0 1,0-1-1,-11 10 1,16-18-57,0 0 0,0 0 0,0 1 0,-1-1 0,1 0 0,-1-1 1,0 1-1,1 0 0,-1-1 0,0 0 0,0 0 0,0 0 0,0 0 1,0 0-1,0 0 0,0-1 0,0 1 0,0-1 0,-1 0 1,1 0-1,0 0 0,0 0 0,0-1 0,0 1 0,0-1 0,-4-1 1,2 0 1,-1-1 1,1 0-1,0 0 1,0-1-1,0 1 1,0-1-1,1 0 1,-1 0-1,1-1 1,0 1-1,0-1 1,1 0-1,-1 0 1,1 0-1,0-1 1,0 1-1,1-1 1,0 1-1,0-1 1,0 0-1,-1-9 1,2 7-24,0-1 0,0 1 1,1 0-1,0 0 0,1-1 0,-1 1 1,2 0-1,-1 0 0,1 0 0,0 0 1,1 0-1,0 0 0,0 1 0,1-1 1,7-11-1,0 5-18,0 1 1,0 1 0,1-1-1,1 2 1,15-11-1,-1-1-16,9-7-43,26-24-84,89-57 1,-149 109-155,1 1 0,-1-1 0,1 1 0,-1 0 0,1 0 0,0 0 0,-1 0 0,1 0 0,0 1 0,5-1 0,8 3-1738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9:12.86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383 779 2720,'9'-9'2507,"-5"3"399,-4 5-2801,0 0-1,-1 0 1,1 0-1,0 0 1,0 1 0,0-1-1,0 0 1,-1 0-1,1 1 1,0-1-1,-1 0 1,1 0 0,-1 1-1,1-1 1,-1 0-1,1 1 1,-1-1-1,1 1 1,-1-1 0,0 1-1,1-1 1,-1 1-1,0-1 1,0 0-1,-2 0 26,1 0 0,0 0 0,-1 1-1,0-1 1,1 0 0,-1 1 0,-4-1-1,-2 1-2,0 0 0,0 1 0,-14 3 0,4 0-14,1 1 1,1 2 0,-1-1-1,1 2 1,0 1-1,-23 15 1,31-18-66,0 1 0,1 0 0,0 0 0,0 1 0,-9 12 0,3-1 80,-15 29 0,18-28-24,2 0 1,1 1 0,0 0-1,2 0 1,0 1 0,1-1-1,-3 36 1,8-49 41,0-1 0,0 0 0,0 1 0,1-1 0,0 0 0,0 0 0,3 9 0,-3-15-102,-1 0 0,1 1 1,-1-1-1,1 0 0,-1 0 0,1 1 0,0-1 0,0 0 0,-1 0 0,1 0 0,0 0 0,0 0 0,0 0 0,0 0 0,0 0 0,1 0 0,-1-1 0,0 1 0,0 0 0,0-1 0,1 1 0,-1-1 1,0 1-1,1-1 0,-1 0 0,0 1 0,1-1 0,-1 0 0,1 0 0,-1 0 0,0 0 0,1 0 0,-1 0 0,0-1 0,1 1 0,-1 0 0,0-1 0,1 1 0,-1-1 0,0 1 0,3-2 0,1-1 49,-1 0-1,1 0 1,0 0-1,-1 0 1,0-1-1,0 0 1,0 1-1,0-2 1,5-6-1,1 0 82,13-16 99,-2 5-24,-2-1-1,29-46 1,-33 43-192,-1-1 1,-1-1 0,-2 0-1,13-45 1,-24 72-70,1-1-53,0 0 0,-1 0 0,1 0-1,-1 0 1,0 0 0,1 0 0,-1 0 0,0 0 0,0 0 0,0 0 0,0 0-1,-1 0 1,1 0 0,-1 0 0,1 0 0,-1 0 0,-1-3 0,2 5 32,-1 0 0,1 0 0,0-1 0,-1 1 0,1 0 0,0 0 0,-1 0 0,1 0 0,-1 0 1,1 0-1,0 0 0,-1 0 0,1 0 0,0 0 0,-1 0 0,1 0 0,-1 0 0,1 0 0,0 0 0,-1 0 0,1 0 0,0 1 0,-1-1 1,1 0-1,0 0 0,-1 0 0,1 1 0,0-1 0,-1 0 0,1 0 0,0 1 0,-1-1 0,1 0 0,0 0 0,0 1 0,0-1 1,-1 1-1,-12 15-226,11-14 217,-1 3 37,-1 1 1,1 0-1,0 0 1,1 0-1,0 0 1,0 0-1,0 0 0,1 0 1,-1 1-1,1-1 1,1 1-1,-1-1 1,1 1-1,1-1 1,-1 0-1,1 1 1,0-1-1,2 7 0,-1-6 34,-1-1 0,1 1 0,1-1 0,-1 0-1,1 0 1,0 0 0,1 0 0,0 0 0,-1-1-1,2 1 1,-1-1 0,1 0 0,-1 0 0,1-1-1,1 0 1,-1 0 0,7 4 0,-8-6 52,-1 0 0,1-1 0,0 0 0,-1 0 0,1 0 0,0 0 0,0-1 0,0 0 0,0 1 0,-1-1 0,1-1 0,0 1 0,0 0 0,0-1 0,0 0 0,-1 0 0,1 0 0,0 0 0,-1-1 0,1 1 0,-1-1 0,7-4 0,4-4 91,-1-1 1,0 0 0,22-24-1,-27 26-144,9-11 49,0 0 0,-2-1-1,0-1 1,-2 0 0,0-1 0,-1 0 0,-2-1-1,12-38 1,-2-14-12,16-114 0,-28 133-225,2-92 0,-10 140-87,-1-1-1,-2-12 1,3 20 189,-3-6-273,-1 9 115,-5 17-26,3-1 141,1 1-1,1 0 0,-3 22 1,-1 61-149,6-75 202,-2 54 61,3 1 0,4-1 0,4 1-1,21 104 1,-26-176 78,1 5 176,0-1-1,0 1 1,10 20-1,-13-33-239,0-1 0,0 1 0,1-1 0,-1 1-1,0-1 1,0 1 0,1-1 0,-1 1-1,0-1 1,1 1 0,-1-1 0,0 0 0,1 1-1,-1-1 1,0 0 0,1 1 0,-1-1-1,1 0 1,-1 1 0,1-1 0,0 0 0,-1 0 1,1 0 1,-1 0 0,0 0 0,1 0 0,-1-1 0,1 1-1,-1 0 1,0 0 0,0-1 0,1 1 0,-1 0 0,0 0-1,1-1 1,-1 1 0,0 0 0,0-1 0,0 1-1,1 0 1,-1-1 0,0 1 0,0 0 0,0-1 0,8-30 937,-6 23-918,16-81 481,-16 76-548,-1 0 1,-1 0 0,0 0 0,-3-25-1,2 15-384,2 5-511,7 19 853,0-1 0,-1 1 1,1-1-1,10-1 0,100-12 127,-49 5-79,-33 5 53,0-2-1,-1-1 1,0-2-1,64-23 1,-63 18 62,-25 9-122,1 0 0,20-11 0,-31 17-132,-4 6 59,-5 9-46,-40 59-88,35-58 227,1 1-1,0 0 1,1 0-1,-11 29 1,19-37 24,0-1 0,0 1-1,1 0 1,-1 19 0,2-25 8,1-1 0,0 1 0,1-1-1,-1 1 1,1-1 0,0 1 0,0-1 0,1 1 0,-1-1 0,1 0 0,0 0 0,0 1 0,0-1-1,4 5 1,-4-8 5,-1 1 1,0-1-1,1 1 0,-1-1 0,1 0 0,0 0 0,-1 1 0,1-1 1,0 0-1,0 0 0,0-1 0,0 1 0,0 0 0,0-1 0,0 1 1,0-1-1,0 0 0,0 1 0,0-1 0,0 0 0,0 0 0,0 0 1,0-1-1,0 1 0,0 0 0,0-1 0,3-1 0,0-2 60,0 1 0,0-2 0,-1 1 1,1-1-1,-1 1 0,-1-1 0,1 0 0,-1 0 0,4-8 0,-3 6-28,6-7-5,-2-1-1,0 0 1,-1-1 0,0 0-1,-1 0 1,-1 0-1,0-1 1,-2 0 0,0 0-1,0 0 1,-2 0-1,-1-28 1,0 40-98,0 0 1,-1 1-1,0-1 0,0 0 1,-1 1-1,1 0 0,-1-1 1,0 1-1,0 0 1,-5-7-1,6 10 14,1 0 0,-1 0-1,0 0 1,0 0 0,0 0 0,0 0 0,-1 0-1,1 0 1,0 1 0,0-1 0,0 0 0,-1 1-1,1-1 1,0 1 0,-1-1 0,1 1 0,0 0 0,-1-1-1,1 1 1,0 0 0,-1 0 0,1 0 0,-1 0-1,1 0 1,0 0 0,-1 1 0,1-1 0,0 0-1,-1 1 1,1-1 0,0 1 0,-1-1 0,1 1 0,0 0-1,0 0 1,0-1 0,0 1 0,-2 2 0,-11 9-163,-17 17 1,19-17 120,10-9 61,-1 0-1,1 0 1,0 0-1,0 0 1,0 1 0,0-1-1,0 1 1,-2 6-1,4-9 3,0 0-1,-1 0 1,1 1-1,0-1 0,-1 0 1,1 0-1,0 0 0,0 1 1,0-1-1,0 0 1,1 0-1,-1 0 0,0 1 1,0-1-1,1 0 1,-1 0-1,0 0 0,1 0 1,-1 0-1,1 0 0,0 0 1,-1 0-1,1 0 1,0 0-1,0 0 0,-1 0 1,1 0-1,0 0 0,0-1 1,0 1-1,0 0 1,2 0-1,2 2 18,1-1 0,0 0-1,0 0 1,0 0 0,0-1 0,1 0 0,-1 0-1,0 0 1,0-1 0,1 0 0,-1-1 0,0 1-1,0-1 1,1 0 0,-1 0 0,7-3 0,8-4 34,0-1 0,-1-1 1,24-16-1,-7 5 103,24-17 26,-38 22-173,40-20 0,-54 32-46,-6 2-18,0 1 0,0-1 0,0 1 1,0 0-1,7-2 0,-9 3 43,0 0-1,0 0 1,0 0-1,-1 0 1,1 0-1,0 0 1,0 0 0,0 1-1,-1-1 1,1 0-1,0 0 1,0 1-1,-1-1 1,1 1 0,0-1-1,-1 0 1,1 1-1,0-1 1,-1 1-1,1-1 1,-1 1 0,1 0-1,-1-1 1,1 1-1,-1 0 1,1-1-1,-1 1 1,1 0 0,-1-1-1,1 3 1,-1-1 11,1 1 0,-1 0 0,1-1 0,-1 1 0,0 0 0,0 0 0,0 0 0,0-1 0,0 1 0,-1 0 0,-1 4 0,-10 31-42,11-35 42,-4 8 10,1 1-1,1 0 1,0 0 0,0 0-1,1 0 1,1 0-1,0 0 1,1 0-1,0 1 1,0-1-1,4 16 1,-4-27 7,1 1 0,-1 0 0,1-1 0,-1 1 0,1 0 1,-1-1-1,1 1 0,0-1 0,0 1 0,0-1 0,0 1 0,0-1 0,0 1 0,0-1 0,0 0 0,1 0 0,-1 0 1,0 0-1,1 0 0,-1 0 0,1 0 0,1 1 0,0-2 19,-1 1 1,0-1-1,1 0 1,-1 0-1,1 0 1,-1 0-1,1 0 0,-1 0 1,1-1-1,-1 1 1,1-1-1,-1 1 1,4-3-1,6-2 92,0-2 1,-1 1-1,1-1 1,12-12-1,-23 19-126,0-1 3,94-78 266,-83 68-287,-1 0-1,-1-1 0,0 0 1,-1-1-1,15-25 0,-19 31-463,-3 11 129,-2 20 3,0-16 335,-1 12-48,1-7 40,0 0 1,4 25 0,-4-35 32,1 1 1,0-1-1,0 1 1,0-1-1,1 0 1,-1 0-1,1 1 1,-1-1-1,1 0 1,0-1-1,1 1 1,-1 0-1,0 0 1,1-1-1,3 3 1,-4-3 21,0 0 0,0-1 0,0 1 0,0-1 0,1 1 1,-1-1-1,0 0 0,1 0 0,-1 0 0,0-1 0,1 1 1,-1 0-1,1-1 0,0 0 0,-1 1 0,1-1 0,-1 0 1,1 0-1,0-1 0,-1 1 0,1 0 0,-1-1 0,1 0 1,-1 1-1,1-1 0,-1 0 0,0 0 0,1-1 0,-1 1 0,0 0 1,0-1-1,3-2 0,10-8 20,0-2 0,-1 0 0,19-23 0,-30 33-57,14-18 62,-1 0 1,17-30 0,-24 36-13,111-182 176,76-130-292,-121 185-100,-69 129-541,-9 25 321,-4 10 262,-7 26 53,3 0-1,1 2 1,3-1-1,2 1 1,1 57-1,4-71 110,2-1-1,2 1 1,1-1 0,1 1-1,2-1 1,2-1-1,1 0 1,20 43 0,-27-68-125,0 0 0,1 0 0,0-1 1,0 0-1,1 0 0,0 0 1,0-1-1,1 0 0,11 9 0,-17-14-109,-1 0 1,1-1-1,0 1 0,0-1 0,0 1 0,0-1 0,0 1 0,0-1 0,0 1 1,0-1-1,0 0 0,0 1 0,0-1 0,0 0 0,0 0 0,0 0 0,0 0 0,0 0 1,1 0-1,1-1 0,5 1-1852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9:13.23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42 21 7136,'-42'-21'3232,"46"25"-2816,-4-1 1632,5 2-1216,9-1 992,5 1-1056,28-1 671,9 1-831,21-2 96,4 1-416,-1-4-96,-5 5-128,-8-5 96,-12 4-96,-2-8-1568,-11 4 800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9:14.89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351 160 3712,'19'-19'3701,"-18"18"-3590,0 0 0,0 1-1,0-1 1,0 0 0,0 0-1,-1 0 1,1 0 0,0 0 0,-1 0-1,1 0 1,-1 0 0,1 0-1,-1 0 1,0 0 0,1-1 0,-1 1-1,0 0 1,0 0 0,0 0-1,0-1 1,0 1 0,0 0 0,0 0-1,0 0 1,0 0 0,-1-1-1,1 1 1,0 0 0,-1 0 0,1 0-1,-1 0 1,1 0 0,-1 0-1,1 0 1,-1 0 0,0 0 0,0 0-1,1 0 1,-1 0 0,0 1-1,0-1 1,0 0 0,0 0 0,0 1-1,0-1 1,0 1 0,0-1-1,0 1 1,-2-1 0,-1 0-33,0 0 0,-1 0 0,1 0 0,0 1 0,-1-1 0,1 1 0,-1 0 0,1 1 0,0-1 1,-1 1-1,1 0 0,0 0 0,-1 0 0,1 0 0,0 1 0,0 0 0,-7 4 0,1 0 10,0 1-1,0 0 1,1 1-1,0 0 1,-12 14 0,15-16-81,-86 102 500,70-80-334,2 1 1,-18 33-1,33-53-175,1-1-1,0 2 0,0-1 1,1 0-1,0 1 0,-2 18 1,4-25 32,1 0 1,0-1 0,0 1-1,0 0 1,0 0-1,0 0 1,1 0 0,-1-1-1,1 1 1,0 0-1,0 0 1,0-1 0,0 1-1,0-1 1,1 1-1,-1-1 1,1 1 0,-1-1-1,1 0 1,0 0 0,0 0-1,0 0 1,0 0-1,0 0 1,1-1 0,-1 1-1,0-1 1,5 3-1,-2-2 50,-1-1 0,0 1 0,1-1 0,-1 0 0,1 0 0,-1-1 0,1 1 0,-1-1 0,1 0 0,0 0 0,-1-1-1,7 0 1,-3-1 32,-1-1 0,0 1 0,1-1-1,-1 0 1,-1 0 0,13-9 0,-5 2 50,0-1 0,-1-1 0,-1 0 1,0-1-1,17-23 0,-19 21-96,0 0 0,-2-1 0,0 0 0,0 0 0,-2-1 0,7-24 0,-7 17-72,-2 0 0,0 0 0,0-47-1,-3 60-38,-1 8 6,0 0 0,1-1 0,-1 1 0,-1-1 0,1 1 0,0-1 0,-1 1 0,0-1 0,0 1 1,0-1-1,0 1 0,0 0 0,-1 0 0,-2-5 0,4 8 28,0 0 0,0 0 1,0-1-1,-1 1 0,1 0 0,0 0 0,0-1 1,-1 1-1,1 0 0,0 0 0,-1 0 0,1 0 0,0-1 1,-1 1-1,1 0 0,0 0 0,-1 0 0,1 0 1,0 0-1,-1 0 0,1 0 0,0 0 0,-1 0 1,1 0-1,0 0 0,-1 0 0,1 0 0,0 0 0,-1 0 1,1 0-1,0 1 0,-1-1 0,1 0 0,0 0 1,-1 0-1,1 0 0,0 1 0,0-1 0,-1 0 1,1 0-1,0 1 0,0-1 0,-1 0 0,1 0 0,0 1 1,0-1-1,0 0 0,0 1 0,-1-1 0,1 1 1,-7 17-314,2 1 297,0 0-1,2 0 0,0 1 0,1-1 0,1 1 0,1-1 0,1 1 0,0-1 0,2 1 0,0-1 1,1 0-1,12 34 0,-13-46 87,0-1 1,0 1 0,1-1-1,0 0 1,0 0-1,1-1 1,-1 1-1,1-1 1,1 0 0,-1 0-1,1-1 1,-1 1-1,1-1 1,0-1 0,1 1-1,-1-1 1,1 0-1,0 0 1,-1-1-1,1 0 1,0 0 0,0-1-1,0 0 1,1 0-1,-1 0 1,0-1 0,0 0-1,14-2 1,-4-1 86,0 0 1,-1-1-1,1-1 1,-1 0-1,0-1 0,18-10 1,-25 11-93,0-1-1,0 0 1,-1 0 0,1-1-1,-1 0 1,-1 0 0,0-1-1,0 0 1,0 0 0,-1-1-1,5-9 1,9-22-10,-3 0 0,23-78-1,-5 11-115,-30 92-4,-3 9 22,0 1 0,0-1-1,0 1 1,6-9 0,-8 13 48,0 1 0,0 0 0,0 0-1,0 0 1,0 0 0,0 0 0,1 0 0,-1 0 0,0 0 0,0-1-1,0 1 1,0 0 0,0 0 0,0 0 0,0 0 0,0 0 0,1 0-1,-1 0 1,0 0 0,0 0 0,0 0 0,0 0 0,0 0 0,0 0-1,0 0 1,1 0 0,-1 0 0,0 0 0,0 0 0,0 0 0,0 0-1,0 0 1,0 0 0,1 0 0,-1 0 0,0 0 0,0 0 0,0 0-1,0 0 1,0 0 0,0 0 0,0 0 0,1 0 0,-1 1 0,0-1-1,4 7-233,1 12 16,8 61 363,-4 1 0,-4 1-1,-9 155 1,4-236-120,0 7 83,-1-1 0,-1 0 0,-1 8 0,3-14-63,-1 1 0,1-1-1,0 0 1,-1 0-1,1 1 1,-1-1-1,0 0 1,1 0 0,-1 0-1,0 0 1,1 0-1,-1 0 1,0 0 0,0 0-1,0 0 1,0 0-1,0-1 1,0 1-1,0 0 1,-1-1 0,1 1-1,0-1 1,0 1-1,-3 0 1,2-1 5,-1 0-1,0 0 1,0-1 0,0 1 0,1-1-1,-1 0 1,0 0 0,1 0-1,-1 0 1,0 0 0,1 0 0,-1-1-1,1 1 1,0-1 0,-1 1 0,1-1-1,0 0 1,0 0 0,-2-3-1,-3-3-45,1 0 0,0 0 0,1 0 0,-7-14 0,9 18-11,1 0-23,0 0 0,0 0-1,1 0 1,-3-9 0,4 13 25,0-1-1,-1 0 1,1 1 0,0-1 0,0 0 0,0 1 0,0-1 0,0 0 0,0 1-1,0-1 1,0 0 0,1 1 0,-1-1 0,0 1 0,0-1 0,1 0-1,-1 1 1,0-1 0,0 0 0,1 1 0,-1-1 0,1 1 0,-1-1 0,1 1-1,-1-1 1,1 1 0,-1 0 0,1-1 0,-1 1 0,1-1 0,-1 1 0,1 0-1,-1-1 1,1 1 0,0 0 0,-1 0 0,1 0 0,0-1 0,-1 1-1,2 0 1,6 0-10,0-1 0,0 2-1,0-1 1,0 1 0,10 2-1,18 2 124,21-4-481,-1-3 0,100-15 1,-116 8-1238,15-7-5200,-12 2 2411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6:25.82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2659 70 10144,'-43'-54'4576,"20"42"-3968,14 8-1248,-1 4-1856,4 4 1568,-8 5-2368,0 6 1856</inkml:trace>
  <inkml:trace contextRef="#ctx0" brushRef="#br0" timeOffset="1">128 315 9312,'-95'-51'4192,"67"27"-3616,23 6-1024,5 10 128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9:23.38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 1232 2144,'0'0'80,"-1"0"0,1 0 0,0 0 0,0 0 0,-1 0 0,1 0 0,0 0 0,0 1 0,0-1 0,-1 0 0,1 0 1,0 0-1,0 0 0,0 0 0,-1 0 0,1 0 0,0 0 0,0 1 0,0-1 0,0 0 0,-1 0 0,1 0 0,0 0 0,0 1 0,0-1 0,0 0 0,0 0 0,-1 1 0,2-1 14,-1 0-1,0 0 0,0 0 1,0 1 372,0-1-373,0 0 1,1 0-1,-1 0 0,0 0 1,0 0-1,0 0 0,0 0 0,0 0 1,0 0-1,1 0 0,-1 1 1,0-1-1,0 0 0,0 0 1,0 0-1,0 0 0,1 0 0,-1 0 1,0 0-1,0 0 0,0 0 1,0-1-1,0 1 0,1 0 1,-1 0-1,0 0 0,0 0 0,0 0 1,0 0-1,0 0 0,1 0 374,-1-1-374,0 1 0,0 0 1,0 0-1,0 0 0,10-6 319,0 0-1,-1 0 1,1-1-1,-2 0 0,1 0 1,7-9-1,2-5 3,20-29-1,62-103 270,-26 39-225,111-202 470,-151 240-835,-30 68-58,-2 3-142,-3 7-256,-4 8 33,-6 11 204,0 0 0,2 1 0,0 0 0,-7 33 0,10-35 148,-3 16 18,2 1-1,1-1 1,2 2-1,1 60 1,3-85 54,1 0 0,0 1 0,6 23 0,-6-31-14,1-1 0,0 1 1,0-1-1,0 0 0,1 0 0,0 0 0,0 0 0,0 0 1,0 0-1,1-1 0,6 7 0,-9-10-45,0 0 0,0 0 1,0-1-1,0 1 0,0 0 0,0 0 0,0-1 0,0 1 0,0 0 0,1-1 0,-1 0 1,0 1-1,0-1 0,1 1 0,-1-1 0,0 0 0,0 0 0,1 0 0,-1 0 0,0 0 1,1 0-1,-1 0 0,0 0 0,0-1 0,1 1 0,-1 0 0,0-1 0,0 1 0,0-1 1,1 1-1,-1-1 0,0 0 0,0 1 0,0-1 0,2-2 0,5-7 107,0-1 0,0-1 0,-1 1 0,-1-1-1,7-15 1,13-24-38,125-184 290,-134 211-260,-1-2-1,-1 0 0,21-51 1,-15 24 47,19-80 0,-29 86-241,-2-1 0,-3 0 0,1-64 0,-10 80-580,4 32 624,-1-1-1,0 1 0,0 0 1,0 0-1,0 0 0,0 0 0,0-1 1,0 1-1,0 0 0,0 0 1,0 0-1,0 0 0,0 0 0,0-1 1,0 1-1,0 0 0,0 0 1,0 0-1,0 0 0,0-1 0,0 1 1,0 0-1,0 0 0,-1 0 1,1 0-1,0 0 0,0 0 0,0-1 1,0 1-1,0 0 0,0 0 0,0 0 1,0 0-1,-1 0 0,1 0 1,0 0-1,0 0 0,0-1 0,0 1 1,0 0-1,-1 0 0,1 0 1,0 0-1,0 0 0,0 0 0,0 0 1,-1 0-1,1 0 0,0 0 1,0 0-1,0 0 0,0 0 0,0 0 1,-1 0-1,1 0 0,0 0 1,0 0-1,0 1 0,0-1 0,0 0 1,-1 0-1,1 0 0,0 0 0,-6 10-379,-11 36 361,3 1 0,-11 66 1,-2 5 223,4-35-151,-60 259 415,66-251-368,-11 66 416,28-157-499,-4 28 333,-8 32 0,6-52-215,6-8-115,0 0 1,0 0-1,-1 0 1,1 0-1,0 0 1,0 0-1,0 0 1,0 0-1,0 0 1,0 1-1,0-1 1,0 0-1,0 0 0,0 0 1,-1 0-1,1 0 1,0 0-1,0 0 1,0 0-1,0 1 1,0-1-1,0 0 1,0 0-1,0 0 1,0 0-1,0 0 1,0 0-1,0 1 1,0-1-1,0 0 1,0 0-1,0 0 1,0 0-1,0 0 1,0 0-1,0 0 1,0 1-1,0-1 1,1 0-1,-1 0 1,0 0-1,0 0 1,0 0-1,0 0 1,0 0-1,0 0 1,0 1-1,0-1 1,0 0-1,0 0 1,1 0-1,-1 0 1,0 0-1,0 0 1,0 0-1,0 0 0,0 0 23,0 0 0,0 0 0,0 0 0,0 0 0,0 0 0,0 0 0,0 0 0,0 0 0,0 0 0,0 0 0,0 0 0,0 0 0,-1 0 0,1 0 0,0 0-1,0 0 1,0 0 0,0 0 0,0 0 0,0 0 0,0 0 0,0 0 0,0 0 0,0 0 0,0 0 0,0 0 0,0 0 0,0 0 0,0 0 0,0 1 0,0-1 0,0 0-1,0 0 1,0 0 0,-1 0 0,1 0 0,0 0 0,0 0 0,0 0 0,0 0 0,0 0 0,0 0 0,0 0 0,0 0 0,0 0 0,0 0 0,0 0 0,0 1 0,0-1-1,0 0 1,0 0-18,0 0-1,0-1 0,-1 1 0,1 0 0,0 0 0,0 0 0,-1 0 0,1 0 1,0-1-1,0 1 0,-1 0 0,1 0 0,0 0 0,0-1 0,0 1 1,0 0-1,-1 0 0,1 0 0,0-1 0,0 1 0,0 0 0,0-1 0,0 1 1,0 0-1,1-16 36,2 1-1,0 0 1,1 0 0,7-17 0,0 4-57,2 1 0,0 0 1,2 1-1,1 1 0,1 0 0,1 1 1,1 1-1,1 0 0,26-21 0,-40 39-6,0-1-22,1 0-1,1 0 1,-1 0-1,1 1 1,13-7-1,-21 12 25,1-1-1,0 1 1,0 0 0,0 0-1,0 0 1,0 0-1,0 0 1,-1 0 0,1 0-1,0 0 1,0 0 0,0 0-1,0 0 1,0 0-1,0 0 1,-1 1 0,1-1-1,0 0 1,0 1 0,0-1-1,-1 1 1,1-1-1,0 1 1,0-1 0,-1 1-1,1 0 1,-1-1 0,1 1-1,0 0 1,-1-1-1,1 1 1,-1 0 0,0 0-1,1-1 1,0 3-1,1 2-12,0 0 0,-1 0-1,1 1 1,0 7-1,-1-9 15,10 85-106,-8-54 54,12 51-1,-11-70 122,16 52-88,-17-59 70,0-1-1,0 0 1,1-1 0,1 1 0,9 13 0,-13-20 2,0 0 0,1 1 0,-1-1 0,0 0 0,0 0 0,1 0 0,-1 0 0,0 0 0,1 0 0,-1 0 0,1 0 0,0 0 0,-1-1 0,1 1 0,0-1 0,-1 1 0,1-1 0,0 0 0,-1 1 0,1-1 0,0 0 0,0 0 0,2-1 0,-1 1-2,-1-1 0,1 0 0,-1 0 0,0 0 0,1-1 0,-1 1 0,0 0 0,0-1 0,0 0 0,0 1 0,0-1 0,0 0 0,0 0 0,-1 0 0,3-4 0,-2 3-4,9-12 74,-1 0 1,-1-1 0,0-1-1,-2 1 1,11-32 0,2-29-4,-8 30-88,27-71 0,-36 100-375,-4 17-105,1 13 154,22 267-126,-21-278 437,3 26 49,2 1 1,16 44-1,-21-72-37,-1 1 15,0 0 1,0 0 0,0 0-1,1 0 1,-1 0-1,0-1 1,1 1 0,-1 0-1,0 0 1,1-1 0,-1 1-1,1 0 1,0 0-1,-1-1 1,1 1 0,-1-1-1,1 1 1,0 0-1,-1-1 1,1 0 0,0 1-1,0-1 1,-1 1 0,1-1-1,0 0 1,0 1-1,0-1 1,1 0 0,-1 0 2,1 0 1,-1-1-1,1 1 1,-1-1-1,1 0 1,-1 1-1,1-1 1,-1 0 0,0 0-1,1 0 1,-1 0-1,0 0 1,0 0-1,2-2 1,5-6 75,-1-1 0,1-1 1,5-10-1,-11 18-62,52-110 223,-10 21-257,-34 73 68,-4 6-194,0 1 0,14-17 0,-18 26 93,0 1 1,0-1-1,1 1 1,-1-1-1,1 1 1,0 0-1,0 0 1,0 0-1,0 0 1,0 0-1,0 1 1,0 0-1,1-1 1,5 0-1,-5 1 18,0 1-1,0-1 1,0 1 0,0 0-1,0 0 1,1 1 0,-1-1-1,5 2 1,-4 2-22,-5-3 443,-4 14-677,3-11 285,-1-1 0,1 0 0,-1 0 0,0 1 0,0-1 0,0-1 0,-4 5 0,-4 7-205,-8 18-7,15-25 197,-1-1-1,0 1 1,0 0 0,-10 10 0,11-13-11,3-4 44,-4 0 360,-9 0-626,12 0 214,0 0 0,-1 1 0,1-1-1,0 0 1,0 1 0,-1 0 0,1-1-1,0 1 1,0 0 0,0 0 0,0-1-1,0 1 1,0 0 0,0 0 0,0 0-1,0 0 1,0 0 0,0 0 0,0 1-1,1-1 1,-1 0 0,1 0 0,-1 1-1,1-1 1,-1 0 0,1 0-1,0 1 1,-1 1 0,-2 6-45,0-3 23,0 0 0,0 0 0,1 0 0,0 0 0,0 1 0,0-1 0,1 1 0,0-1 0,0 1 0,1-1 0,0 1 0,1 10 0,1 16-78,2 4 92,-3-30 14,1-1 0,0 1 0,0-1 0,0 1 0,1-1 0,0 0 0,8 11 0,-9-15 30,0 1 0,0-1 0,0 0 0,0 0 1,1 0-1,-1 0 0,1-1 0,-1 1 0,1 0 0,0-1 1,-1 0-1,1 0 0,0 0 0,0 0 0,0 0 0,0 0 1,0-1-1,0 1 0,6-1 0,1 0 29,-1-1 1,1 0-1,-1-1 0,0 0 1,1 0-1,-1-1 0,16-7 0,-3-1 162,36-24-1,-47 26-195,1 1 0,-2-2 1,0 1-1,0-1 1,0-1-1,-2 0 1,1 0-1,-1-1 0,6-12 1,7-17 86,21-61 0,-19 43-234,39-124 403,-48 124-338,9-89 1,-22 144 53,5-50-457,-13 76-213,4-9 589,-3 23 1,4-22 28,-6 27-1,-10 30-69,4 1-1,-7 85 1,13-88 155,-2 38 122,5-46-14,-16 78 0,20-130-99,0 0 0,0 0 0,1 1 0,1 14 0,0 8 680,-1-29-432,0-3-279,0 0 0,0 0 1,0 1-1,0-1 0,0 0 0,0 0 1,0 1-1,0-1 0,0 0 0,1 0 1,-1 1-1,0-1 0,0 0 0,0 0 0,-1 1 1,1-1-1,0 0 0,0 1 0,0-1 1,0 0-1,0 0 0,0 1 0,0-1 1,0 0-1,0 0 0,-1 0 0,1 1 1,0-1-1,0 0 0,0 0 0,-1 0 1,1 1-1,0-1 0,0 0 0,0 0 1,-1 0-1,1 0 0,0 1 0,0-1 1,-1 0-1,1 0 0,0 0 0,-1 0 1,2-13 343,-1 5-278,0 0 0,1-1 1,2-13-1,97-293-155,-62 222-97,-36 90 161,-1 0-1,1 0 0,-1 1 0,1-1 1,4-3-1,-6 5 17,0 1 0,0 0 1,1-1-1,-1 1 0,0 0 0,0 0 1,1-1-1,-1 1 0,0 0 1,0 0-1,1 0 0,-1-1 0,0 1 1,1 0-1,-1 0 0,0 0 0,1 0 1,-1 0-1,1 0 0,-1 0 0,0 0 1,1 0-1,-1 0 0,0 0 0,1 0 1,-1 0-1,0 0 0,1 0 0,-1 0 1,1 0-1,-1 0 0,0 0 1,1 0-1,-1 1 0,0-1 0,1 0 1,-1 0-1,0 0 0,0 1 0,1-1 1,-1 0-1,0 0 0,0 1 0,1-1 1,-1 0-1,0 1 0,0-1 0,1 1 1,1 2 3,0 1 1,0-1-1,0 1 1,-1 0 0,1-1-1,-1 1 1,0 0-1,0 0 1,0 0 0,0 0-1,-1 0 1,0 6-1,-1 18 19,-1 0 0,-2 0 0,-1 0-1,-1 0 1,-18 50 0,3-40 243,20-35-235,0-2-24,1 0 0,-1 0 0,1 1 0,-1-1 0,1 0-1,-1 0 1,1 0 0,-1 0 0,0-1 0,0 1-1,-1 2 1,1-2-14,1-1-1,-1 1 0,0 0 1,1 0-1,0 0 0,-1 0 1,1 0-1,-1 0 0,1 0 1,0 1-1,0-1 0,0 0 1,0 0-1,0 0 0,0 0 1,0 0-1,0 0 0,0 0 1,0 0-1,1 0 0,-1 0 1,0 0-1,1 0 0,-1 0 1,1 0-1,-1 0 0,1 0 1,-1 0-1,1 0 0,0 0 1,1 1-1,4 5 13,0 0 0,1-1 0,0 0 0,0 0 0,1 0 0,-1-1 0,1-1 0,16 8 0,-5-4 192,1-1 0,36 7 0,-54-13-160,0-1 0,1 1 0,-1-1 0,1 0 0,-1 0 0,1-1 1,-1 1-1,1 0 0,-1-1 0,1 1 0,-1-1 0,0 0 0,1 0 0,3-2 0,7-6-2332,-5 4 876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9:23.78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81 46 6656,'-58'-21'3008,"44"21"-2624,5-3 512,9-3-544,4 3-224,1-6-288,9 6 96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9:24.14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1 324 4992,'0'-12'2240,"47"-30"-1952,6 12 1536,8 9-1056,44-21 480,3 9-736,48-12 32,-4 10-288,17-2 320,-17 11-320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9:25.70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372 15 3552,'0'-1'183,"0"1"0,0-1 0,0 0 0,0 1 0,-1-1 0,1 0 0,0 1-1,0-1 1,-1 0 0,1 1 0,0-1 0,-1 1 0,1-1 0,-1 0 0,1 1 0,-1-1 0,1 1 0,-1 0 0,1-1 0,-1 1 0,1-1 0,-1 1 0,0 0 0,1-1 0,-1 1 0,0 0 0,1 0 0,-1 0-1,0-1 1,1 1 0,-1 0 0,0 0 0,1 0 0,-1 0 0,-1 0 0,-29 3 469,25-2-104,-6 0-381,1 1 0,-1 1 0,1 0 0,0 1 0,0 0 0,0 1 0,0 0 0,1 0 0,-10 8-1,8-4-62,0 1 0,0 0-1,1 0 1,1 1-1,0 0 1,-11 18-1,6-5-49,1 1-1,1 1 1,1 0-1,1 0 0,2 1 1,-13 55-1,21-76-21,-3 14 41,-2 29 0,5-44 44,1 0 1,0-1-1,0 1 0,0 0 0,1-1 0,0 1 0,0 0 1,0-1-1,0 1 0,1-1 0,-1 1 0,4 4 1,-4-8-77,-1 0 0,1 0 1,0-1-1,-1 1 0,1-1 1,0 1-1,0-1 0,-1 1 1,1-1-1,0 1 0,0-1 1,0 0-1,-1 1 0,1-1 1,0 0-1,0 0 0,0 1 1,0-1-1,0 0 1,0 0-1,0 0 0,-1 0 1,1 0-1,0 0 0,0-1 1,0 1-1,0 0 0,0 0 1,0-1-1,-1 1 0,1 0 1,0-1-1,0 1 0,1-2 1,1 0 69,1 0 1,0-1 0,-1 1-1,1-1 1,4-5 0,0-2 11,0-1-1,0 0 1,-1-1 0,0 1 0,-1-2-1,-1 1 1,5-15 0,22-92 195,-29 104-317,1 1-14,10-63-177,-13 74 149,-1 1-7,0-1 0,0 1 0,1 0 0,-1 0-1,1 0 1,-1 0 0,1 0 0,0 0 0,0 0 0,2-3 0,-2 60-1366,0-34 1428,1-1 0,0 1 0,2-1 0,0 0 0,2 0 0,0-1 0,13 29 0,-15-39 66,1 1 0,1-1 0,0-1 0,10 13-1,-13-18-11,-1 0 0,1 0 0,0 0-1,0-1 1,0 1 0,0-1-1,1 0 1,-1 0 0,0 0 0,1 0-1,0-1 1,-1 0 0,1 1 0,0-1-1,4 0 1,-2 0 28,0-2-1,0 1 1,0 0-1,0-1 1,1-1-1,-1 1 1,-1-1-1,1 0 1,0 0-1,0 0 1,-1-1-1,1 0 1,-1 0-1,0 0 1,0-1-1,0 0 1,-1 0-1,1 0 1,-1 0-1,0-1 1,6-7-1,3-7 13,-1-1 0,0 0-1,-2-1 1,11-30 0,8-26-20,28-63-208,-54 133 128,9-16-272,-12 22 253,0 1 1,0 0-1,0-1 1,1 1-1,-1 0 1,0-1 0,1 1-1,-1 0 1,0 0-1,0 0 1,1-1-1,-1 1 1,0 0-1,1 0 1,-1 0-1,1 0 1,-1-1-1,0 1 1,1 0 0,-1 0-1,1 0 1,0 0-3,-1 1 1,1-1 0,-1 0 0,0 0 0,1 1 0,-1-1 0,1 0 0,-1 1-1,1-1 1,-1 1 0,0-1 0,1 0 0,-1 1 0,0-1 0,0 1-1,1-1 1,-1 1 0,0-1 0,0 1 0,1 0 0,5 26-89,-3-11 116,3 9-27,-2 0-1,-1 1 0,-1 26 1,-5 80 34,2-91 60,-2 59 302,3-97-327,0 1 1,0-1 0,-1 1-1,1-1 1,-1 0-1,0 0 1,-2 4 0,3-6-28,0 0 1,-1 0 0,1 0-1,0 0 1,-1-1 0,0 1-1,1 0 1,-1 0 0,1-1-1,-1 1 1,0 0 0,1-1-1,-1 1 1,0 0 0,0-1-1,0 1 1,1-1 0,-1 1 0,0-1-1,0 0 1,0 1 0,0-1-1,0 0 1,0 0 0,0 0-1,0 1 1,0-1 0,0 0-1,-1 0 1,-1-1 9,0 0 1,0 0-1,0-1 1,0 1-1,1-1 0,-1 1 1,0-1-1,1 0 1,-1 0-1,1 0 1,-1 0-1,1 0 0,-2-3 1,-3-3 12,1 0 0,-9-15 0,-13-31-117,26 46-160,7 9 81,12 9 24,-15-9 109,5 4-22,19 11 22,45 22-1,-61-34 51,0 0-1,0 0 0,0-1 0,1-1 0,0 0 0,-1 0 0,1-1 0,16-1 0,-7-1 105,0-2 1,0 0-1,-1-1 0,37-14 1,-15 2-2119,44-25-1,-36 16-217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9:26.57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415 61 2912,'5'-6'942,"-4"4"-697,0 1 0,0 0 0,0 0 0,0-1 0,-1 1 0,1 0 0,0-1 0,-1 1 0,1-1 1,-1 1-1,1-1 0,-1-2 0,3-2 2430,-3 6-2553,0-1 0,1 1 1,-1-1-1,0 0 0,1 1 1,-1-1-1,0 1 0,0-1 1,1 0-1,-1 1 0,0-1 0,0 1 1,0-1-1,0 0 0,0 1 1,0-1-1,0 0 0,0 1 1,0-1-1,0 1 0,0-1 0,-1 0 1,1 1-1,0-1 0,0 1 1,-1-1-1,1 0 0,0 1 1,-1-1-1,1 1 0,0-1 0,-1 1 1,1-1-1,-1 1 0,1-1 1,-1 1-1,0-1 0,-2 0 30,0 0-1,0 0 1,0 0-1,0 1 1,0-1-1,0 1 1,0 0-1,0 0 1,0 0-1,0 0 1,-1 0-1,1 1 1,-3 0-1,-40 11 203,28-5-267,0 1-1,0 0 1,1 2 0,0 0 0,0 0 0,1 2 0,0 0-1,1 1 1,1 0 0,-19 24 0,13-13-25,2 0 0,1 2 0,0 0 1,2 2-1,-21 52 0,33-71-23,0 0-1,1 0 1,0 0 0,1 0 0,-1 0-1,2 0 1,-1 0 0,2 10 0,-1-15 21,0-1 0,1 0 0,-1 0 0,1 1 0,0-1 1,0 0-1,0 0 0,0 0 0,0 0 0,1 0 0,-1 0 1,1 0-1,0-1 0,0 1 0,0 0 0,0-1 0,0 0 1,1 1-1,-1-1 0,1 0 0,0 0 0,-1 0 0,1-1 1,0 1-1,0-1 0,4 2 0,-4-2 18,1 0 0,0-1 0,0 1 1,-1-1-1,1 0 0,0 0 0,0 0 0,0 0 0,-1-1 0,1 0 0,0 0 0,5-1 1,1-2 96,-1 0 0,1-1 1,11-7-1,-11 5-102,-1 0 0,1-1 0,-1 0 0,0 0 0,-1-1 0,0-1-1,0 1 1,-1-1 0,10-19 0,3-9 41,20-60 0,-5 11-148,-4 18-233,-31 69 259,0 0-1,0 0 1,0-1-1,0 1 1,0 0 0,1 0-1,-1-1 1,0 1-1,0 0 1,0 0-1,0-1 1,0 1-1,1 0 1,-1 0-1,0 0 1,0 0-1,0-1 1,1 1-1,-1 0 1,0 0-1,0 0 1,1 0 0,-1 0-1,0 0 1,0-1-1,1 1 1,2 6-132,0 13-79,-3-18 182,1 11 61,1 1 0,0-1 0,1 1 0,1-1 0,-1 0 0,2 0 0,0-1 0,0 1 0,1-1 0,1 0 0,0 0 0,0-1 0,16 18 0,-18-24 6,-1 0 0,1 0 0,0-1-1,0 1 1,1-1 0,-1 0 0,0 0-1,1 0 1,0-1 0,0 0 0,-1 0-1,1-1 1,0 0 0,1 0 0,-1 0-1,0 0 1,0-1 0,10-1 0,7-2-253,-1 0 1,1-2-1,-1 0 1,-1-2-1,1 0 1,39-21-1,6-2-849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9:29.73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5 386 3072,'0'0'46,"0"0"1,-1-1-1,1 1 0,0 0 1,0 0-1,-1 0 1,1-1-1,0 1 0,0 0 1,-1 0-1,1 0 0,0-1 1,0 1-1,0 0 1,-1-1-1,1 1 0,0 0 1,0 0-1,0-1 0,0 1 1,0 0-1,-1-1 0,1 1 1,0 0-1,0-1 1,0 1-1,0 0 0,0-1 1,0 1-1,9-4 3531,7-2-1665,-7 1-1425,-1 0-1,0-1 1,0 0 0,0 0 0,-1 0 0,10-12 0,-3 1-241,-1 0 1,0-1-1,-1-1 1,-1 0-1,0-1 1,-2 0-1,0 0 1,9-37-1,-2 12-134,-11 54-576,-3 4 389,-2-1 0,0 22 1,-1-7 106,-9 121 150,3-66-54,0 37 156,-14 145 695,19-253-806,0 0 0,2 0 0,-1 1 0,3 21-1,-2-32-70,1 0 0,-1 0 1,0 0-1,0 0 0,0-1 0,0 1 0,1 0 0,-1 0 0,0 0 0,-1 0 0,1 0 0,0-1 0,0 1 0,0 0 0,0 0 0,-1 1 0,0-3-45,1 0 0,-1 0 0,1 0 0,-1 1 1,1-1-1,-1-1 0,1 1 0,0 0 0,-1 0 0,1 0 1,0 0-1,0 0 0,0 0 0,0-2 0,-4-53 109,3 11-101,2 0 1,9-70 0,27-89-83,-35 192 2,57-209-31,-38 151-36,-20 65 21,0 1 0,1-1 0,0 1 0,0 0 0,0-1 0,0 1 0,1 0 0,5-6 0,-8 9 35,1 1-1,0-1 1,0 0-1,-1 1 1,1-1 0,0 1-1,0-1 1,0 1-1,0-1 1,0 1-1,-1 0 1,1-1 0,0 1-1,0 0 1,0 0-1,0 0 1,0 0-1,1 0 1,0 0 10,-1 0-1,0 1 1,1-1 0,-1 1 0,0-1-1,0 1 1,1 0 0,-1-1-1,0 1 1,0 0 0,0 0 0,0 0-1,0 0 1,0 0 0,0 0-1,1 2 1,7 8 50,-1 1-1,-1 0 1,0 0 0,-1 1 0,0-1-1,-1 2 1,0-1 0,-1 0-1,0 1 1,-1 0 0,-1 0-1,0 0 1,-1 0 0,-1 0 0,0 1-1,-1-1 1,0 0 0,-1 0-1,-1 0 1,0-1 0,-5 15-1,6-23 22,0-1 0,0 0 0,0 1 0,-1-1 0,1 0 0,-1 0 0,0 0 0,-1-1 0,1 1 0,0-1 0,-1 0 0,0 0 0,0 0 0,-6 4 0,8-6-36,-1 1-1,0-1 0,1 0 0,-1 0 0,0 0 0,0 0 1,0 0-1,0-1 0,0 1 0,0-1 0,0 0 0,0 0 0,0 0 1,0 0-1,0-1 0,0 1 0,0-1 0,1 0 0,-1 1 1,0-1-1,0-1 0,-4-1 0,-3-1 26,10 4-51,-1 0 0,1 0 1,-1 0-1,1 0 0,0 0 0,-1 0 0,1 0 1,0-1-1,-1 1 0,1 0 0,0 0 0,-1 0 0,1 0 1,0-1-1,-1 1 0,1 0 0,0 0 0,-1-1 1,1 1-1,0 0 0,0-1 0,-1 1 0,1 0 1,0-1-1,0 1 0,0 0 0,-1-1 0,1 1 1,0 0-1,0-1 0,0 1 0,0 0 0,0-1 0,0 1 1,0-1-1,0 0 0,0 1-18,1-1 0,-1 1 1,1 0-1,-1-1 0,1 1 0,-1 0 0,1 0 1,-1-1-1,1 1 0,0 0 0,-1 0 0,1 0 0,-1 0 1,1 0-1,0 0 0,-1-1 0,1 2 0,-1-1 1,1 0-1,0 0 0,-1 0 0,1 0 0,0 0 0,23 3-38,-20-2 18,35 2 126,-1-1-1,0-2 1,1-1-1,-1-2 1,0-2-1,0-1 1,-1-3-1,0 0 1,61-25-1,-88 29-35,1-1 0,-1 0 0,0 0 0,0-1-1,-1 0 1,1 0 0,-2-1 0,1-1 0,10-13 0,-6 5-5,-1 0 1,-1-1-1,-1 0 1,11-28-1,-4 8-205,-17 38 161,0 0 0,0 0 0,0 0 0,0 0-1,0-1 1,0 1 0,0 0 0,0 0 0,0 0 0,0 0 0,0 0 0,0 0 0,0 0 0,0 0 0,0 0 0,0 0 0,0 0 0,0-1 0,0 1 0,0 0 0,0 0 0,0 0 0,0 0 0,1 0 0,-1 0 0,0 0 0,0 0 0,0 0 0,0 0 0,0 0-1,0 0 1,0 0 0,0 0 0,0 0 0,0 0 0,0 0 0,0 0 0,0 0 0,1 0 0,-1 0 0,0 0 0,0 0 0,0 0 0,0 0 0,0 0 0,0 0 0,0 0 0,0 0 0,0 0 0,0 0 0,0 0 0,1 0 0,-1 0 0,0 0 0,0 0 0,0 0-1,0 0 1,0 0 0,0 0 0,0 0 0,0 0 0,0 0 0,0 0 0,0 0 0,0 1 0,3 7-125,-1 10 29,3 83-215,-5-95 314,1 0-1,0 0 1,0 0-1,0 0 1,0 0 0,1 0-1,0-1 1,0 1 0,1 0-1,0-1 1,0 0-1,0 1 1,0-1 0,1 0-1,5 5 1,-5-6 33,-1-1-1,0 0 1,1 0 0,0 0 0,0-1 0,-1 1-1,2-1 1,-1 0 0,0 0 0,0-1-1,1 1 1,-1-1 0,0 0 0,1 0 0,0 0-1,-1-1 1,1 1 0,-1-1 0,1 0 0,7-1-1,8-3 99,1 0 1,-1 0-1,0-2 0,34-15 0,-35 12-51,0-1 0,-1-1 0,-1 0 0,25-21 0,-36 26-38,0 0 0,0-1 0,-1 1 0,1-1 1,-2 0-1,1-1 0,-1 1 0,0-1 0,0 0 0,-1 0 0,0 0 0,0 0 1,2-17-1,-4 17-15,0 1 0,-1 0 1,0-1-1,0 1 1,-1 0-1,-2-15 0,2 18-43,0 1-1,-1-1 0,1 0 0,-1 0 1,0 1-1,1-1 0,-2 0 0,1 1 0,0 0 1,-1 0-1,1 0 0,-1 0 0,-5-5 1,7 8-4,0-1 0,-1 0 0,1 1 1,0-1-1,0 1 0,0-1 0,0 1 0,-1 0 1,1 0-1,0-1 0,0 1 0,-1 0 0,1 0 1,0 0-1,-1 0 0,1 1 0,0-1 1,0 0-1,-1 0 0,1 1 0,0-1 0,0 1 1,0-1-1,0 1 0,0 0 0,-1-1 0,1 1 1,-1 1-1,-2 1-41,0 1 0,-1-1 0,1 1 1,-5 8-1,1-2 12,0 2 0,1-1 0,1 1 0,0 0-1,0 0 1,1 0 0,-4 16 0,7-22 43,1-1-1,0 1 0,0-1 0,0 1 1,1-1-1,-1 1 0,1 0 1,1-1-1,-1 1 0,1 0 0,0-1 1,0 1-1,1-1 0,-1 1 1,1-1-1,0 0 0,1 0 0,-1 0 1,6 7-1,-3-6 29,0 1 1,1-1-1,0-1 0,0 1 0,1-1 1,7 5-1,-9-8 18,0 1 0,-1-1-1,1 0 1,0 0 0,0-1 0,0 1 0,0-1 0,1 0-1,-1-1 1,8 1 0,1-1 17,-1-1 0,1-1-1,-1 0 1,0-1 0,0 0 0,0-1 0,0 0-1,-1-1 1,1-1 0,-1 0 0,0-1 0,13-10-1,79-48-71,-99 62-2,0 0-1,0 0 0,0 0 0,1 1 0,-1 0 1,1 0-1,-1 1 0,1-1 0,0 1 0,-1 0 1,1 1-1,0 0 0,0-1 0,0 2 1,-1-1-1,1 1 0,0 0 0,0 0 0,-1 0 1,1 1-1,-1 0 0,11 5 0,0-3 116,-15-4-76,-1 0 1,0 0-1,1 0 0,-1 1 1,1-1-1,-1 0 0,1 0 0,-1 0 1,1 0-1,-1 0 0,1 0 1,-1 0-1,0 0 0,1 0 1,-1-1-1,1 1 0,-1 0 1,1 0-1,-1 0 0,1 0 0,-1-1 1,0 1-1,1 0 0,-1 0 1,0-1-1,1 1 0,-1 0 1,0-1-1,1 1 0,-2-1 18,0 0 1,0 0-1,0 0 0,0 0 0,-1 0 0,1 0 0,0 0 0,0 0 1,-1 1-1,-2-2 0,1 0-22,-3-2-8,0 1 0,-1 0-1,1 0 1,-8-3-1,12 6-19,1-1 0,-1 1-1,0-1 1,0 1-1,1 0 1,-1-1 0,0 1-1,0 0 1,0 0-1,1 1 1,-1-1-1,0 0 1,0 0 0,0 1-1,1-1 1,-1 1-1,0 0 1,1 0 0,-1-1-1,1 1 1,-3 1-1,0 2-30,-1 0 0,0 0 0,1 0 0,0 0-1,0 1 1,0-1 0,0 1 0,1 0 0,0 0 0,-5 11-1,4-5 24,0 1-1,1 0 1,0 0 0,1 0-1,0 0 1,0 20-1,2-28 18,0 0 0,1 0-1,-1 0 1,1 0 0,0 0 0,0 0 0,0 0-1,0 0 1,1-1 0,0 1 0,-1 0-1,1-1 1,1 0 0,-1 1 0,0-1-1,1 0 1,0 0 0,-1 0 0,1-1-1,0 1 1,1-1 0,-1 1 0,0-1 0,6 3-1,-1-2 29,0 0-1,0-1 0,0 0 0,0 0 1,1 0-1,-1-1 0,1 0 1,-1-1-1,1 0 0,12-2 0,8-2 184,48-14-1,-60 14-156,16-6 14,0-1 1,-1-1-1,0-2 0,-1-1 0,-1-2 1,33-23-1,-56 35-20,0-1-1,-1 0 1,1 0 0,-1 0 0,0-1-1,-1 0 1,0 0 0,0-1-1,0 1 1,-1-1 0,0 0 0,0 0-1,4-17 1,-8 24-56,0 0 1,0-1-1,0 1 0,0-1 0,0 1 1,0 0-1,0-1 0,-1 1 1,1 0-1,0-1 0,-1 1 1,1 0-1,-1-1 0,0 1 0,1 0 1,-1 0-1,0 0 0,0-1 1,0 1-1,1 0 0,-1 0 1,0 0-1,-1 0 0,1 1 1,0-1-1,0 0 0,0 0 0,0 1 1,-1-1-1,1 1 0,0-1 1,-1 1-1,1-1 0,0 1 1,-1 0-1,1-1 0,0 1 0,-1 0 1,1 0-1,-1 0 0,1 0 1,0 1-1,-3-1 0,-2 2-18,0 1 0,0 0 0,0 0 0,-9 6 0,1-1-2,5-3-8,1 1 1,0-1 0,1 1-1,-1 0 1,1 1 0,0 0-1,1 0 1,-1 1 0,-9 16-1,15-23 38,0 1-1,0-1 0,0 1 0,0 0 1,1-1-1,-1 1 0,1 0 0,-1 0 1,1-1-1,0 1 0,-1 0 0,1 0 1,0 0-1,0-1 0,1 1 0,-1 0 1,0 0-1,0 0 0,1-1 0,-1 1 1,1 0-1,0 0 0,-1-1 0,1 1 1,0-1-1,0 1 0,0 0 0,0-1 1,0 0-1,1 1 0,-1-1 0,0 0 1,3 2-1,4 3-8,-1-1 1,1 0-1,1-1 1,-1 1-1,11 2 0,-14-5-10,11 5 105,0-2-1,1 0 0,-1-1 1,1 0-1,0-1 0,0-1 1,0-1-1,30-2 0,-38-1 57,1 0-1,18-7 0,-1-1-453,-16 4-1368,-2-2 448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9:30.08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37 60 7712,'-33'0'3520,"29"0"-3072,4-3 128,9 3-416,2-9-416,6 4 128,22-11 32,3 2 64,15 7-6400,10 2 3520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9:31.51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78 445 3072,'14'-5'8666,"-15"6"-8415,0 0 0,0 0 0,0 0 0,0 0 0,0 0 0,0 0 0,0 1 0,1-1 0,-1 0 0,0 2 0,-5 6 114,-6 8-258,1 0 0,1 0 1,0 2-1,1-1 1,1 1-1,-5 21 1,12-37-85,1 0 0,-1 0 1,1 1-1,0-1 1,0 0-1,0 1 0,1-1 1,-1 0-1,1 0 1,0 1-1,-1-1 0,2 0 1,-1 0-1,0 0 1,1 0-1,-1 0 0,4 5 1,-3-6 41,-1 0 0,1-1 0,-1 1 0,1 0 0,0-1 0,-1 1 0,1-1 0,0 0 0,0 1 0,0-1 0,0 0 0,0 0 0,0 0 0,1-1 0,-1 1 0,0 0 0,0-1 0,1 0 0,-1 1 0,0-1 0,1 0 0,-1 0 0,0 0-1,1 0 1,-1-1 0,3 0 0,-1 0 85,1 0-1,0-1 0,0 0 0,-1 0 1,1 0-1,-1 0 0,0-1 0,0 1 0,0-1 1,0-1-1,6-5 0,-7 6-116,-2 1 0,1-1 1,0 0-1,0 0 0,-1 0 0,0 0 0,1 0 1,-1 0-1,0-1 0,-1 1 0,1 0 0,0-1 1,-1 1-1,0 0 0,0-1 0,0 1 0,0 0 1,-1-4-1,0 0-35,0 2 0,-1-1 0,1 0 0,-1 0 0,0 0 0,0 1 0,-1-1 0,0 1 0,0 0 0,0-1 0,-1 2 0,1-1 0,-1 0 0,0 1 0,-8-7 0,10 10-42,1 0-1,0 0 1,-1 0 0,1 0 0,-1 0-1,1 0 1,-1 1 0,1-1 0,-1 1 0,1-1-1,-1 1 1,-2-1 0,3 1 0,-1 0 0,1-1 0,0 1 0,-1 0 0,1-1 1,0 1-1,-1-1 0,1 1 0,0-1 0,0 0 0,0 1 0,0-1 0,-2-2 0,2 1-140,5 4 122,14 2 122,-13-5-22,0 1 1,1-1-1,-1 0 1,0 0 0,0-1-1,0 1 1,0-1-1,0 0 1,5-4-1,3-1 108,0-2-1,13-11 0,-3 2 101,-2-2 0,0 0 1,-1-1-1,-1-1 0,28-42 0,-30 35 41,47-77 458,-53 86-577,-1 0-1,-1-1 0,8-30 1,-13 27-408,-9 110-790,-1 63 919,-18 293 196,1-217-106,-16 1 212,34-206-8,-2 0 1,-10 25-1,16-44-178,1 1 41,-1 1 0,0-1-1,0 1 1,0-1 0,-1 1 0,1-1-1,0 0 1,-1 0 0,1 0 0,-1 0-1,0 0 1,0 0 0,0 0 0,0 0-1,0-1 1,0 1 0,-1-1 0,-2 2-1,4-3-16,-1 1 1,1-1-1,-1 1 0,1-1 0,-1 0 0,1 0 0,-1 0 0,1 0 0,-1 0 1,1 0-1,-1-1 0,0 1 0,1 0 0,-1-1 0,1 1 0,0-1 0,-1 0 1,1 1-1,-1-1 0,1 0 0,0 0 0,0 0 0,-1 0 0,1 0 0,0 0 1,0 0-1,0 0 0,0 0 0,0-1 0,0 1 0,0-2 0,-4-4 3,1 0-1,1 0 0,0 0 0,-4-12 0,3 6-35,1 1 0,0-1-1,1 1 1,1-1 0,0 0-1,0 0 1,2 0 0,-1 0-1,4-13 1,-3 17 2,2-1 0,-1 0 0,1 1 0,1-1 0,-1 1 0,2 0 0,-1 0 0,1 1 0,1-1 0,-1 1 0,1 0 0,8-7 0,-2 4-13,1 0-1,0 1 1,1 0 0,0 1-1,1 0 1,20-8 0,97-31-63,-46 19 194,4-3-1482,-86 31 665,0-1-1,0 0 0,0 0 1,7-5-1,-3 1-1507,11 1-617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9:45.52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437 772 1728,'3'-2'9063,"-3"2"-8995,0 0-1,0-1 1,0 1 0,0 0 0,0 0 0,0 0 0,1-1 0,-1 1 0,0 0 0,0 0 0,0 0 0,0-1 0,-1 1 0,1 0-1,0 0 1,0 0 0,0-1 0,0 1 0,0 0 0,0 0 0,0 0 0,0-1 0,0 1 0,0 0 0,0 0 0,-1 0 0,1 0-1,0 0 1,0-1 0,0 1 0,0 0 0,0 0 0,-1 0 0,1 0 0,0 0 0,0 0 0,0 0 0,-1-1 0,-7-6 205,0 0 1,-1 0 0,0 1-1,0 0 1,-1 1 0,1 0 0,-1 0-1,-12-3 1,8 3-236,0 1 1,-1 1-1,0 0 0,1 1 1,-25 0-1,31 2-52,-1 1 0,0 0-1,1 0 1,-1 1 0,1 0 0,-1 0 0,1 1 0,0 0 0,0 1 0,0 0-1,1 0 1,-1 0 0,1 1 0,-11 9 0,10-6-29,-1 1-1,2-1 1,-1 1 0,1 1 0,0 0-1,1 0 1,0 0 0,1 0-1,0 1 1,-5 17 0,4-11 35,2 0 0,0 0 0,1 1 0,0-1 1,2 1-1,0 23 0,1-33 49,1 0 1,0 0-1,1 0 1,0 0-1,0 0 1,0 0-1,1-1 1,0 0-1,1 1 1,0-1-1,0 0 1,0 0-1,1-1 1,0 0-1,0 1 1,8 6 0,-10-11-2,1 1 0,-1-1 0,1 0 0,0 0 0,-1 0 0,1-1 0,0 1 0,0-1 0,0 0 0,0 0 0,0 0 0,1-1 0,-1 0 0,0 1 0,7-2 0,1 0 86,0 0 0,0-2-1,0 1 1,12-5 0,-2-1 68,36-17-1,-24 8-52,4-1-73,-2-2 0,0-2 0,-1-1 0,-1-2 0,-2-1 0,0-2 0,32-37 0,-58 58-150,1 0 1,-1 0-1,1 1 1,0 0-1,13-7 0,-17 12 46,-1-1-1,1 1 0,0 0 0,0 0 0,0 0 0,0 1 0,-1-1 0,1 1 0,0-1 1,0 1-1,0 0 0,0 0 0,0 0 0,0 1 0,0-1 0,0 1 0,0 0 0,0-1 1,0 1-1,4 3 0,0-1 6,0 1 0,-1 0 0,0 1 0,0-1 0,0 1 0,9 10 0,25 37 391,-35-46-290,-1 0 486,-6-8 471,-7-3-365,4 3-579,0 0 0,0-1 0,1 0-1,-1 1 1,1-1 0,0-1 0,-7-6 0,6 6-61,0 0 0,0 0 1,-9-5-1,1 2-78,7 4-109,-1 0-1,1 0 1,-1 0 0,-12-3 0,17 6 119,0 0 1,0 0-1,1-1 1,-1 1-1,0 0 1,0 1 0,0-1-1,1 0 1,-1 0-1,0 1 1,1-1-1,-1 1 1,0 0-1,1-1 1,-1 1 0,0 0-1,1 0 1,-1 0-1,1 0 1,0 0-1,-1 0 1,1 1 0,-2 2-1,-4 4-24,1 1-1,0 0 0,1 0 1,0 0-1,0 1 1,1 0-1,1 0 0,-1 0 1,2 0-1,-1 1 1,0 10-1,2-13 75,0 0 1,1 0-1,0-1 0,1 1 0,0 0 1,0 0-1,0 0 0,1-1 1,0 1-1,1-1 0,0 0 0,0 1 1,0-1-1,1 0 0,8 11 0,-7-12 6,-3-2 101,0-1 0,1-1 0,-1 1 0,1 0 0,-1-1 1,1 1-1,5 3 0,-8-6-80,1 0 0,-1 0 1,1 1-1,0-1 0,-1 0 0,1 0 1,0 0-1,-1 0 0,1 0 0,0 0 0,-1 0 1,1 0-1,-1 0 0,1 0 0,0 0 1,-1 0-1,1 0 0,1-1 0,-1 0 5,0 0 0,1 0 0,-1 0 0,0 0 0,0 0 0,0 0 0,0 0 0,0 0 0,0-1 0,2-1 0,1-4 52,-1 0 0,0 0 0,0-1 0,0 1 0,-1 0-1,0-1 1,0 0 0,0-9 0,1-66-37,-3 79-77,0-13-319,0 11-212,0 12-386,2 0 904,-1 0 0,1 0 0,-1-1 0,2 1-1,-1-1 1,1 1 0,-1-1 0,2 0 0,4 7 0,3 6-7,-8-13 58,1 0 1,-1 0-1,1-1 1,0 1-1,0-1 1,1 0 0,-1 0-1,1 0 1,0 0-1,0-1 1,0 0-1,0 0 1,10 4-1,-10-5 46,-1-1-1,1 0 1,-1 0-1,1 0 1,0 0-1,-1-1 1,1 0-1,0 0 1,-1 0-1,1 0 1,0-1-1,-1 0 1,1 0-1,-1 0 1,1 0-1,-1-1 1,8-3-1,-2-2 33,0 0-1,0 0 1,0-1-1,-1 0 1,0-1-1,14-17 1,40-65-58,-53 76 19,-5 7-51,0-1 0,0 1 0,5-16 0,-5 5-22,-4 17-5,0 0 0,1 0 0,-1-1-1,1 1 1,-1 1 0,1-1 0,-1 0-1,1 0 1,0 1 0,0-1 0,0 1-1,0-1 1,0 1 0,0 0 0,1 0-1,-1 0 1,3-1 0,-1 1-7,-1 0 1,1 0-1,0 0 1,0 0-1,0 1 1,0 0-1,0 0 1,-1 0-1,1 0 1,0 1-1,0 0 1,0-1-1,0 1 1,-1 1-1,1-1 1,6 3 0,-5-1 16,0 0 0,1 1 1,-2-1-1,1 1 0,0 0 1,-1 0-1,0 1 1,0-1-1,0 1 0,5 8 1,5 13 43,0 1 0,13 40-1,-16-36-79,27 49-1,-35-75 108,0 0 0,-1-1 0,2 1 0,-1-1 0,0 0 0,1 0 1,0 0-1,0-1 0,6 5 0,-9-7-33,1-1 0,-1 1 0,1 0 0,0-1 0,-1 1 0,1-1 0,0 1 0,-1-1 1,1 0-1,0 0 0,0 0 0,0 0 0,-1 0 0,1 0 0,0 0 0,0-1 0,-1 1 0,1 0 0,0-1 0,-1 0 1,1 1-1,0-1 0,-1 0 0,1 0 0,-1 0 0,1 0 0,-1 0 0,0 0 0,3-2 0,20-21 61,0 0 0,-1-1-1,-2-1 1,-1-1-1,21-37 1,-8 5 20,39-104 0,-54 122-213,-5 11 116,13-48-1,-25 57-654,-1 22 615,0 2 18,0-1 0,0 1 1,0 0-1,0-1 0,0 1 0,0 0 1,1-1-1,-1 1 0,1-1 1,2 6-1,-2-7 12,-1 0 23,0-1-1,1 1 1,-1 0 0,1 0 0,-1 0-1,0 0 1,0 0 0,1 0 0,-1 0 0,0 0-1,0 0 1,0-1 0,0 1 0,-1 2-1,-3 1-38,0 1 0,0 0-1,0 0 1,0 0 0,-4 11-1,0-4 13,-12 19-1,-2 0-56,-58 116 82,69-124-55,1-1 0,1 2 1,1-1-1,1 1 0,1 0 0,-5 42 0,11-60 57,-1-1 0,2 1-1,-1 0 1,1 0 0,0 0 0,0-1 0,2 8-1,-2-11 0,-1-1 0,1 1 0,0 0 0,-1 0 0,1 0 0,0-1 0,0 1-1,0 0 1,0-1 0,1 1 0,-1-1 0,0 1 0,1-1 0,-1 0 0,1 1 0,-1-1-1,1 0 1,0 0 0,-1 0 0,1 0 0,0-1 0,0 1 0,0 0 0,0-1 0,2 1-1,1-1 45,0 0-1,0 0 0,0-1 0,0 1 0,0-1 0,0-1 1,-1 1-1,1-1 0,0 1 0,-1-1 0,1-1 0,7-4 1,4-4 79,-1 0 0,14-14 0,-22 18-100,5-3 10,-1-1-1,0-1 1,-1 0 0,-1-1 0,1 1-1,9-20 1,-11 14-31,0 0 0,-1-1 0,0 0 0,6-36 0,18-144 223,-25 140-219,-4-92 0,-3 115-37,0-3-43,-11-66 0,-5 28-157,17 76 192,0 1-1,0-1 1,0 0-1,0 1 1,-1-1-1,1 0 1,0 1-1,0-1 0,-1 1 1,1-1-1,0 1 1,-1-1-1,1 1 1,-1-1-1,1 1 1,-1-1-1,1 1 1,-1-1-1,1 1 1,-1-1-1,0 1 0,0 0 8,1 0-1,-1 0 0,1 0 0,-1 0 0,1 0 0,-1 0 1,1 0-1,-1 0 0,1 0 0,-1 1 0,1-1 0,-1 0 1,1 0-1,0 1 0,-1-1 0,1 0 0,-1 1 0,1-1 1,0 0-1,-1 1 0,0-1 0,-1 4-32,-1-1 1,1 0-1,0 1 0,0-1 0,0 1 0,-2 5 1,-4 13-7,0 1 0,2 0-1,0 0 1,1 1 0,2-1 0,-1 29 0,7 2 82,2-1 0,2-1-1,3 0 1,16 52 0,-16-72 31,1 0 1,2-1 0,0 0 0,2-1-1,2-1 1,1-1 0,0 0 0,2-1-1,25 25 1,-37-44-22,0 1-1,1-1 0,15 11 1,-22-18-2,0 1 0,0-1 0,0 0 0,0 0 0,0 0 0,1 0 0,-1 0 0,0 0 0,1-1 0,-1 1 0,0-1 0,1 1 0,-1-1 0,0 0 0,1 0 0,-1 0 0,0 0 0,1-1 0,-1 1 1,1 0-1,-1-1 0,0 0 0,0 1 0,3-3 0,19-5 310,-14 0-329,0-1 0,-1 0 0,0 0 0,0-1 0,-1 0 0,0 0 0,-1-1-1,0 0 1,-1 0 0,0-1 0,6-16 0,10-37 101,23-117 1,-25 91-4,15-121-46,-33 194-71,12-144-133,-12 111 75,-6-59 1,4 109 62,0-3-54,0-1 0,-1 1 0,1 0 0,-1 0 0,0-1 0,0 1 0,-4-7 0,-1 4-233,1 10 30,-3 18-47,6-16 292,-10 37-44,3 0 1,1 0-1,-5 83 0,14 136-147,12-62 156,-8-166 64,1 0 1,1 0-1,24 62 1,-29-89 35,1 1 1,1-1 0,-1 1-1,1-1 1,0 0 0,1 0-1,-1-1 1,10 9 0,-12-12-27,1 0 0,-1 0 1,1 0-1,0-1 1,0 1-1,-1-1 0,1 1 1,0-1-1,0 0 1,0 0-1,0 0 0,0-1 1,1 1-1,-1-1 1,0 0-1,0 0 0,0 0 1,0 0-1,0 0 1,1-1-1,4-1 0,1-1 9,-1 0 0,0 0-1,1-1 1,-2 0 0,1-1-1,0 0 1,12-11 0,-15 12-27,0-1 0,0 0 0,0-1 0,-1 1 0,0-1 0,0 1 0,-1-1 0,1-1 0,-1 1 0,-1 0 0,3-8 0,0-6-2,0 0 1,-2 0 0,0 0-1,-2-1 1,0 1 0,-1-1-1,-3-21 1,2 38-41,0 1 0,0 0 1,0 0-1,0-1 0,0 1 0,-1 0 0,-2-3 1,3 4 1,1 1 0,-1 0 0,0 0 0,0-1 1,0 1-1,0 0 0,0 0 0,0 0 0,0 0 1,0 1-1,0-1 0,-1 0 0,1 0 0,0 1 0,0-1 1,-1 0-1,1 1 0,-1 0 0,-2-1 0,4 1 9,0 1-1,0 0 1,0 0 0,0 0-1,0 0 1,1 0-1,-1-1 1,0 1-1,0 0 1,1 0-1,-1 0 1,0-1-1,1 1 1,-1 0 0,1 0-1,0 0 1,2 4 11,1 0-1,0 0 1,0 0 0,0-1 0,1 0 0,0 0 0,0 0 0,0 0-1,0-1 1,0 0 0,1 0 0,-1 0 0,1-1 0,0 1 0,0-1 0,0-1-1,12 2 1,-5-1 33,1 0-1,0-2 0,0 0 0,0 0 1,0-1-1,-1-1 0,16-4 1,-6-1 39,1-1 1,-2-1-1,39-22 1,5-2 71,-44 19-39,-21 14-80,0-1 0,0 0 0,0 0 0,0 1 0,0-1 0,-1 0 0,1 0 0,0 0 0,-1 0 0,1 0 0,0 0 0,-1 0 0,1 0 0,0-3 0,-2 4-16,0 0 0,0 0 0,1 0 0,-1 0-1,0 0 1,1 0 0,-1 0 0,0 0 0,1 0-1,-1 1 1,0-1 0,1 0 0,-1 0 0,0 1-1,1-1 1,-1 0 0,0 1 0,1-1 0,-1 1-1,1-1 1,-1 1 0,-19 14-35,15-7 5,-1 2 0,-4 10 0,0 0-17,-4 9-14,2 1 1,2-1-1,0 2 0,-5 34 0,10-44 5,1 1 0,-1 43 0,5-61 68,0-1 1,1 1-1,-1-1 0,1 0 1,0 1-1,0-1 1,0 0-1,0 0 0,0 1 1,1-1-1,-1 0 0,1 0 1,0-1-1,0 1 1,4 5-1,-4-7 7,-1 0-1,1 0 1,-1 1 0,1-1-1,-1 0 1,1-1 0,-1 1 0,1 0-1,0 0 1,0-1 0,-1 1-1,1-1 1,0 1 0,0-1 0,0 0-1,0 0 1,-1 0 0,1 0-1,0 0 1,0 0 0,0 0 0,0 0-1,0-1 1,-1 1 0,1-1-1,0 0 1,0 1 0,-1-1 0,3-2-1,0 2 4,-2-1 0,1 0-1,0-1 1,0 1 0,-1 0-1,1-1 1,-1 1 0,0-1-1,0 0 1,0 0 0,0 0-1,0 0 1,0 0 0,-1 0-1,0 0 1,0-1 0,0 1-1,0-1 1,0 1 0,0 0-1,-1-1 1,0 1 0,0-6-1,0-8 80,-1 0 0,0 0-1,-7-27 1,5 34-162,1 0 0,-2 1-1,0 0 1,0-1 0,0 2 0,-1-1 0,-11-14 0,15 21 41,-1 0 1,0 1-1,1-1 1,-1 0-1,0 1 0,0 0 1,0-1-1,0 1 1,0 0-1,0 0 1,0 0-1,0 0 1,-1 0-1,1 1 1,0-1-1,0 1 1,-1-1-1,-3 1 1,5 0 7,0 1 0,0-1 0,-1 1 0,1-1 0,0 1 0,0-1 0,0 1 0,0 0 0,0 0 1,-1-1-1,1 1 0,1 0 0,-1 0 0,0 0 0,-1 2 0,1-2 6,0-1-1,1 1 1,-1 0 0,1-1-1,0 1 1,-1 0-1,1-1 1,-1 1 0,1 0-1,0-1 1,0 1-1,-1 0 1,1 0 0,0-1-1,0 1 1,0 0 0,0 0-1,0 0 1,0-1-1,0 1 1,0 0 0,0 0-1,0-1 1,0 1-1,0 0 1,1 1 0,5 5-1,-5-6 3,0 1-1,0-1 0,0 1 0,0-1 0,0 0 0,1 0 0,-1 0 0,0 0 0,1 0 1,-1 0-1,1 0 0,-1 0 0,1 0 0,-1-1 0,1 1 0,0-1 0,-1 1 1,1-1-1,0 0 0,-1 1 0,3-1 0,6 0 15,0 0 1,0 0-1,-1-1 1,1 0-1,0-1 1,-1 0-1,10-3 1,67-28 44,-51 18-140,52-19-13,86-37 189,-94 36 25,-76 33-108,-3 2-11,0 0 0,0 0-1,0 0 1,0 0 0,0 0 0,0 0 0,0 0-1,0 1 1,0-1 0,0 0 0,0 0 0,0 0-1,0 0 1,0 0 0,0 0 0,1 0 0,-1 0-1,0 0 1,0 0 0,0 0 0,0 0 0,0 0-1,0 0 1,0 0 0,0 0 0,0 0 0,0 0-1,0 0 1,0 0 0,0 0 0,0 0 0,0 0-1,0 0 1,0 0 0,0 0 0,0 0 0,0 0-1,0 0 1,1 0 0,-5 15-10,-5 26-71,-2 0-1,-24 60 1,20-62 35,2 0 0,-13 63 0,25-94 116,0-6-49,1 0-1,-1 0 1,1 0 0,0 0-1,0 0 1,0 0-1,0 0 1,0 0-1,1 1 1,-1-2-9,0 0-1,1 0 1,-1-1 0,1 1 0,-1 0-1,1-1 1,-1 1 0,1-1-1,0 1 1,-1-1 0,1 1-1,0-1 1,-1 1 0,1-1 0,0 1-1,0-1 1,-1 0 0,1 1-1,0-1 1,0 0 0,0 0 0,0 0-1,-1 0 1,1 0 0,1 0-1,1 1 7,0-1 0,-1 0-1,1 0 1,0 0-1,-1-1 1,1 1 0,0-1-1,-1 1 1,1-1-1,-1 0 1,1 0 0,-1 0-1,1 0 1,3-3-1,-2 2 19,-1-1 0,1-1 0,-1 1-1,1 0 1,-1-1 0,0 0 0,4-6-1,-1-2 23,0 0-1,0 0 1,-1 0 0,-1 0-1,3-15 1,-3 13-76,9-50 65,-12 55-65,-1 1 1,1 0 0,-2-1 0,1 1-1,-4-15 1,4 23 1,0-1 0,0 1 0,0-1 0,0 1 0,0-1 0,0 1 0,0-1 0,0 1 0,0-1 0,-1 1 1,1-1-1,0 1 0,0-1 0,-1 1 0,1-1 0,0 1 0,-1 0 0,1-1 0,0 1 0,-1 0 0,1-1 0,-1 1 0,0-1 0,1 2-3,0-1 0,-1 0 0,1 0 1,-1 0-1,1 0 0,0 0 0,-1 1 0,1-1 0,0 0 0,-1 0 0,1 1 0,0-1 1,-1 0-1,1 0 0,0 1 0,0-1 0,-1 0 0,1 1 0,0-1 0,0 1 0,-1-1 0,-9 26-171,8-15 153,0 0-1,1 0 0,0 0 1,0 0-1,2 1 1,-1-1-1,1 0 0,1 0 1,0 0-1,1 0 1,0 0-1,1 0 0,5 12 1,-6-17 77,0 0 1,1-1-1,0 1 1,0-1-1,0 0 1,1 0 0,-1-1-1,1 1 1,0-1-1,0 0 1,1 0-1,9 5 1,-14-9-9,1 0 1,0 1-1,0-1 0,-1 0 1,1 0-1,0 0 0,0 0 1,0 0-1,-1-1 1,1 1-1,0 0 0,0-1 1,-1 0-1,1 1 0,0-1 1,-1 0-1,1 0 0,-1 0 1,1 0-1,-1 0 0,1 0 1,-1 0-1,0 0 0,1 0 1,-1-1-1,2-2 1,4-5 25,0-1 1,12-20 0,-12 17-92,10-16 91,-1 0 0,-2-1 0,17-51 0,-30 77-81,0 0 1,-1 0-1,1-1 1,-1 1-1,-1-7 0,1 9 9,0 1-1,-1 0 0,1-1 1,0 1-1,0 0 0,0-1 0,0 1 1,0-1-1,1 1 0,-1 0 1,0-1-1,1 1 0,-1 0 0,0 0 1,1-1-1,0 1 0,1-2 1,3-1 0,1 2 1,0-1 0,0 1-1,0 0 1,0 0 0,1 0-1,-1 1 1,0 0 0,1 1-1,-1-1 1,1 1 0,-1 0-1,10 2 1,-13-2 10,0 1 0,0-1 0,-1 1 1,1 0-1,0 0 0,-1 0 0,1 0 0,-1 1 1,1-1-1,-1 0 0,0 1 0,1 0 0,-1 0 1,0 0-1,0 0 0,0 0 0,0 0 0,-1 0 1,1 0-1,0 1 0,-1-1 0,0 1 0,1-1 1,-1 1-1,0 0 0,-1-1 0,1 1 0,0 0 1,-1-1-1,1 1 0,-1 0 0,0 5 0,-3 36-59,2-30 62,0-1 1,2 26-1,0-6 62,-2-25-71,1 0 0,1-1 0,-1 1 0,4 13 0,-3-18 10,0-1 0,0 0 1,0 0-1,0 1 0,0-1 0,0 0 1,1 0-1,-1 0 0,1 0 0,0 0 0,-1-1 1,1 1-1,0 0 0,0-1 0,0 1 0,0-1 1,0 0-1,1 0 0,2 1 0,0 0 46,-1 0-1,1-1 1,0 0 0,0 0-1,0 0 1,0-1-1,0 0 1,1 0 0,-1 0-1,0 0 1,0-1-1,0 0 1,9-3 0,3-2 33,0 0 1,25-15 0,-28 14-156,7-5 63,0-1-1,-1 0 1,0-2 0,-1 0-1,0-2 1,-2 0-1,0-1 1,-1 0 0,26-39-1,-34 44 16,-1 0 2,0 2-1,1-1 1,13-14-1,-14 15 41,-7 10-169,-3 6-218,-27 54-248,-29 59 201,50-95 389,0-1 0,2 1-1,-7 34 1,13-52 24,1 0-1,-1-1 0,1 1 1,0 0-1,0-1 0,1 1 1,-1 0-1,1-1 0,0 1 1,0-1-1,1 1 0,-1-1 1,1 0-1,4 8 0,-5-11 1,-1-1 0,1 1-1,-1 0 1,1 0-1,0 0 1,-1-1 0,1 1-1,0 0 1,0-1 0,0 1-1,-1-1 1,1 1-1,0-1 1,0 1 0,0-1-1,0 0 1,0 0 0,0 1-1,0-1 1,0 0-1,0 0 1,0 0 0,0 0-1,0 0 1,0 0 0,0 0-1,0 0 1,0 0-1,0 0 1,0-1 0,0 1-1,-1 0 1,1-1 0,0 1-1,0-1 1,0 1 0,0-1-1,0 1 1,1-2-1,2-1 39,0 0 0,0 0 0,-1-1 0,1 1 0,-1-1 0,0 1-1,5-9 1,-1 1-2,-1-1-1,0-1 0,8-23 1,3-26 134,14-93 1,-8-75-61,-26 41-196,2 149 144,0 33-154,1 0 0,-1 0 0,0 0-1,0-1 1,-1 1 0,0 0 0,0 0 0,0 1 0,-7-13 0,9 18 49,-1 1 1,1-1 0,-1 0 0,1 1 0,-1-1 0,1 0-1,-1 1 1,1-1 0,-1 1 0,1-1 0,-1 1 0,1-1-1,-1 1 1,0 0 0,1-1 0,-1 1 0,0 0 0,0-1-1,-1 1 1,2 0 11,-1 0 0,1 0 1,-1 0-1,1 0 0,-1 1 0,1-1 0,-1 0 0,1 0 0,-1 1 0,1-1 1,0 0-1,-1 1 0,1-1 0,-1 0 0,1 1 0,0-1 0,-1 0 1,1 1-1,0-1 0,-1 1 0,1 0 0,-3 4-57,1 0 1,0 0-1,1 0 0,-2 7 0,2-9 18,-3 16 27,0 0 0,2 0 0,0 0 0,2 22 0,9 78-21,-8-106 30,3 28 135,2-1 0,2 1 0,13 39 0,-16-66-52,0 0 0,1 0 0,0 0 0,1-1 0,1 0 0,0 0 0,1-1 0,0 0 0,1 0 0,0-1 0,20 16 0,-22-21-41,1 0 0,0-1 0,1 0 0,-1 0-1,1-1 1,0 0 0,0-1 0,0 0 0,12 1 0,-7-2-818,0 0 1,1-2-1,-1 1 1,0-2-1,24-4 0,-4 1-1511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39:57.54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51 0 6976,'0'0'5402,"-3"13"-847,0-5-3928,0 0 0,1 0 0,-1 1 0,2-1 0,-1 0 0,0 11 0,2-18-629,0 0 0,0 0 0,0 0 0,0-1 0,0 1 0,0 0 1,0 0-1,0-1 0,0 1 0,-1 0 0,1 0 0,0-1 0,0 1 0,-1 0 0,1 0 0,-1-1 0,1 1 0,0-1 0,-1 1 1,1 0-1,-1-1 0,0 1 0,0 0 0,-2 1-32,2 0 97,-1-3 551,-8-19-5798,3-2-42,6-4 1621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6:37.24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287 936 2720,'2'-3'329,"-1"0"-1,1 0 1,-1 0-1,1 1 1,0-1-1,0 0 1,0 1 0,0-1-1,1 1 1,-1 0-1,11-10 10813,-32 12-8497,-8 0-2433,18 1-124,1 1-1,0 1 1,0-1 0,0 1-1,0 1 1,1-1 0,-1 1-1,1 0 1,0 1 0,0 0-1,1 0 1,-1 1 0,1-1-1,-10 14 1,-3 5-123,1 2 0,-24 46 0,30-51 39,-39 83 354,48-99-322,1 0 0,1 0 1,-1 0-1,1 0 0,-1 0 0,1 0 1,1 1-1,-1-1 0,1 6 0,0-10-13,0 1 0,0-1-1,0 1 1,0-1-1,1 0 1,-1 1 0,0-1-1,1 1 1,-1-1-1,1 0 1,0 1 0,-1-1-1,1 0 1,0 0-1,0 1 1,-1-1 0,1 0-1,0 0 1,0 0-1,0 0 1,1 0 0,-1 0-1,0-1 1,0 1-1,0 0 1,1 0 0,-1-1-1,0 1 1,1-1-1,-1 1 1,0-1 0,1 0-1,-1 1 1,1-1-1,-1 0 1,0 0 0,3 0-1,0-1 44,0 1 1,0-1-1,0 0 0,0 0 0,0 0 0,0-1 0,0 0 0,-1 1 0,1-1 0,0-1 1,-1 1-1,1 0 0,-1-1 0,0 0 0,0 1 0,3-5 0,4-4 44,-1 0-1,0-1 1,7-13 0,-6 8-72,7-19 0,-6 13-31,11-21 47,16-50 0,-25 60-115,31-102-46,-42 126-671,-3 25 512,0 61 189,3 90 236,-1-156-121,0 1-1,1-1 0,1 1 1,-1-1-1,1 0 1,1 0-1,0 0 0,6 10 1,-8-16-4,1 0 1,-1 0-1,1-1 0,0 1 1,0-1-1,0 0 1,1 1-1,-1-1 1,1-1-1,-1 1 0,1 0 1,0-1-1,0 0 1,0 0-1,1 0 0,-1-1 1,0 1-1,1-1 1,-1 0-1,9 1 1,-3-2 0,-1 0 0,0 0 1,1-1-1,-1 0 0,0-1 0,0 0 1,0 0-1,0-1 0,0-1 1,0 1-1,-1-1 0,0 0 1,0-1-1,0 0 0,0-1 1,-1 1-1,0-1 0,0-1 1,0 1-1,-1-1 0,0-1 1,6-8-1,4-9 9,0-1 0,22-54 0,15-63 96,-43 116-39,54-174 241,-11-48-271,-24-31 42,-28 263-208,1-29-281,-2 43 303,0 0 0,-1 1 0,1-1 0,-1 1 0,1-1 0,-1 0 0,0 1 0,0-1 0,0 1 0,0 0 0,0-1 0,-3-3 0,4 6 62,-1-1 1,1 1-1,0 0 0,0 0 1,0 0-1,-1-1 0,1 1 1,0 0-1,-1 0 0,1 0 1,0 0-1,0-1 1,-1 1-1,1 0 0,0 0 1,-1 0-1,1 0 0,0 0 1,0 0-1,-1 0 0,1 0 1,0 0-1,-1 0 0,1 0 1,0 0-1,-1 0 1,1 0-1,0 0 0,-1 0 1,1 1-1,0-1 0,0 0 1,-1 0-1,1 0 0,0 0 1,0 1-1,-1-1 0,1 0 1,-8 10-164,5-4 138,1 0 1,-1 1 0,1 0 0,0-1-1,0 1 1,-1 10 0,2-6 7,-30 181-14,12-58 264,6 0-1,8 245 1,8-337-72,13 73 0,-15-111-110,0 0 0,0-1-1,0 1 1,1 0 0,2 5 0,-3-9-27,-1 1 1,0-1-1,0 1 0,1-1 1,-1 1-1,1-1 1,-1 0-1,0 1 1,1-1-1,-1 1 1,1-1-1,-1 0 0,1 0 1,-1 1-1,1-1 1,-1 0-1,1 0 1,-1 1-1,1-1 1,0 0-1,0 0 1,0 0 0,-1-1-1,1 1 1,0 0 0,0-1 0,-1 1 0,1 0-1,0-1 1,-1 1 0,1-1 0,-1 1 0,1-1-1,0 1 1,-1-1 0,1 1 0,-1-1 0,0 1-1,1-1 1,-1 0 0,1 0 0,10-19 162,-1 0 1,14-42-1,-12 30-88,4-14-2,-6 17-143,21-46 0,-27 67 3,0 0 1,1 1-1,0-1 0,1 1 0,-1 0 0,1 0 0,1 1 0,-1 0 0,1 0 0,9-6 1,-14 11 39,0 0 1,0 0 0,0 0-1,0 0 1,0 1 0,0-1 0,0 0-1,0 1 1,0 0 0,1 0-1,-1-1 1,0 1 0,0 0-1,0 1 1,0-1 0,1 0 0,-1 1-1,2 0 1,4 2-54,-1 0 1,0 0-1,12 8 1,-2-1 27,77 46 60,-62-36 39,1 0 0,67 27 1,-96-45-36,1 0 1,-1-1-1,1 1 1,0-1-1,-1 0 1,1-1-1,0 1 1,0-1-1,0 0 1,-1 0-1,1-1 1,0 1-1,0-1 1,5-1 0,-5-1 32,1 0 0,0 0 0,-1-1 1,0 1-1,0-1 0,0 0 0,0-1 1,0 1-1,-1-1 0,0 0 0,7-10 1,1-5 141,18-42 0,-9 17 22,43-63-189,-62 105-112,-1 1 0,1 0 0,0 0 0,0 0 0,0 0 0,0 0 0,3-2 0,4 23-217,-5-9 304,0 0 0,0 0 0,-1 0 1,2 12-1,2 20 45,-1-1 1,-3 1 0,-2 0-1,-1 0 1,-2 0-1,-11 56 1,12-91-14,0-1-1,0 0 1,-1 0 0,0 0 0,-1 0-1,1 0 1,-1 0 0,0-1 0,0 1-1,-1-1 1,0 0 0,0 0 0,0 0-1,-5 5 1,7-9-17,0 0 0,1 0 0,-1-1 0,0 1 0,1 0 0,-1-1 0,0 1-1,0-1 1,0 1 0,0-1 0,1 0 0,-1 0 0,0 0 0,0 0 0,0 0 0,0 0 0,0-1 0,1 1-1,-1 0 1,0-1 0,0 0 0,0 1 0,1-1 0,-1 0 0,0 0 0,1 0 0,-1 0 0,1 0 0,-1 0 0,1 0-1,-2-2 1,-3-3 1,0 0 0,0 0-1,1-1 1,-1 0 0,-4-8-1,-1-6 18,0 0 0,-7-24 0,-9-16-554,23 53 266,5 10 31,8 20-102,-1-4 191,-1-2 108,0 0-1,1 0 1,12 17 0,-15-27 20,0 1 1,0-1 0,0 0-1,1-1 1,0 1 0,0-1-1,1 0 1,-1-1 0,12 6-1,0-1 10,1-1-1,0-1 0,0-1 1,1 0-1,-1-2 0,1 0 1,0-1-1,0-1 0,1-1 1,-1-1-1,32-4 0,-34 2 39,-1-1 0,0-1 0,0-1 0,-1 0-1,1-2 1,-1 1 0,25-16 0,-29 14-10,0 0 0,0-2 0,-1 1 0,0-1 0,0-1 0,-1 0 0,-1 0 0,0-1 0,10-17 0,-8 9 32,-1-1 0,0 1 0,-2-2 1,8-26-1,-13 36-57,0-1 0,-1 1 0,0-1 0,-1 0 1,-1 0-1,0 0 0,0 0 0,-5-22 0,5 32-52,-1 1 0,0 0 0,1-1 0,-1 1 0,0 0-1,-1 0 1,1-1 0,0 1 0,0 0 0,-1 0 0,1 0 0,-1 1-1,0-1 1,0 0 0,-3-2 0,4 4 17,0-1 0,0 0 0,-1 1 0,1-1 0,0 1 0,-1-1 0,1 1 0,-1-1-1,1 1 1,0 0 0,-1 0 0,1 0 0,-1 0 0,1 0 0,-1 0 0,1 0 0,0 1 0,-1-1 0,1 0 0,-1 1 0,1-1-1,0 1 1,-1-1 0,1 1 0,-2 1 0,-6 5-15,0 1 0,0 1 0,1 0 0,0 0 1,0 0-1,1 1 0,-7 13 0,11-19 55,-8 15-7,1 0 0,0 0 0,1 1 0,2 0 0,0 1 1,1 0-1,1 0 0,1 0 0,0 0 0,2 1 0,1 39 0,2-49 16,1 1 0,1-1 0,0 0 0,1 0 1,0 0-1,0 0 0,1-1 0,1 0 0,0 0 0,1 0 0,0-1 0,16 19 0,-18-24 48,0 0-1,0 0 1,0 0 0,1-1-1,0 0 1,0 0-1,0 0 1,12 5 0,-14-8-43,0 0 1,0 1 0,1-1-1,-1-1 1,0 1 0,1-1 0,-1 1-1,0-1 1,1 0 0,-1-1-1,1 1 1,-1-1 0,0 0-1,0 0 1,7-3 0,6-3 33,-1-2 0,-1 0 1,1 0-1,18-16 0,51-51 131,-29 23-222,149-131 130,-202 182-103,0-1-27,1 0 1,-1 0-1,1 1 0,7-4 1,-10 5 19,0 1 1,-1 0-1,1 0 1,0-1 0,-1 1-1,1 0 1,0 0-1,0 0 1,-1 0 0,1 0-1,0 0 1,-1 0 0,1 0-1,0 0 1,0 0-1,-1 0 1,1 0 0,0 1-1,-1-1 1,1 0-1,0 1 1,-1-1 0,1 0-1,0 1 1,-1-1-1,1 0 1,-1 1 0,1-1-1,-1 1 1,1 0 0,-1-1-1,1 1 1,-1-1-1,1 1 1,-1-1 0,0 1-1,1 1 1,1 3 27,0 0 1,-1 0-1,0 0 1,0 1-1,0-1 1,0 0-1,-1 10 1,-4 42-88,2-40 78,-4 20 50,-1 1 0,-23 65 0,10-38 91,19-62-125,-4 21 108,5-24-136,0 1-1,0-1 1,0 0 0,0 1 0,0-1 0,1 0 0,-1 0-1,0 1 1,0-1 0,0 0 0,0 1 0,0-1-1,0 0 1,1 0 0,-1 1 0,0-1 0,0 0 0,0 0-1,1 0 1,-1 1 0,0-1 0,0 0 0,1 0 0,10-1 37,2-4 6,0-1 0,-1 0 1,0 0-1,0-2 1,15-12-1,49-49-118,-11 9 60,-62 58-14,0 0 0,0 0-1,0 0 1,0 0 0,6-2-1,-8 3 26,-1 1-1,1 0 0,0 0 0,-1-1 0,1 1 1,0 0-1,-1 0 0,1 0 0,0 0 1,-1 0-1,1 0 0,0 0 0,-1 0 1,1 0-1,0 0 0,-1 0 0,1 0 0,0 1 1,-1-1-1,1 0 0,0 0 0,-1 1 1,1-1-1,-1 0 0,1 1 0,0-1 0,-1 1 1,1-1-1,-1 1 0,0-1 0,1 1 1,-1-1-1,1 1 0,-1-1 0,0 1 1,1 0-1,1 7-40,0-1-1,-1 0 1,1 0 0,-2 0 0,1 1-1,-1-1 1,-1 10 0,2 19 42,0-17 10,5 28-27,-6-44 28,1 1 1,-1-1-1,1 0 1,0 0-1,1 0 1,-1 0 0,0 0-1,1 0 1,0-1-1,3 6 1,-4-7-6,0-1-1,0 0 1,0 0 0,0 1 0,0-1-1,0 0 1,0 0 0,0 0 0,0 0 0,0 0-1,0 0 1,0 0 0,0-1 0,0 1-1,0 0 1,0 0 0,0-1 0,-1 1-1,1 0 1,0-1 0,0 1 0,0-1 0,1 0-1,4-2 4,16-6 51,-1-1 0,0-1-1,0-1 1,-1-1 0,-1 0-1,0-1 1,31-32 0,-14 8-10,50-70 1,23-54 93,-30 42-172,-63 96 40,-2-1 1,-1-1-1,-1 0 0,14-45 0,22-113 44,-44 167-54,17-111-7,-18 104-15,-1-1-237,-2 21-27,-2 17 103,-26 299-276,23-215 559,12 119 0,-5-182-74,16 124 249,-14-133-252,2 1-1,1-1 1,1-1 0,12 27-1,-17-44 5,1 0-1,0-1 1,0 0-1,1 1 1,0-2-1,0 1 0,0 0 1,1-1-1,0 0 1,0 0-1,0-1 1,1 0-1,-1 0 0,1 0 1,0-1-1,0 0 1,0 0-1,1-1 1,10 3-1,9-1 1,-1 0 0,1-2 0,-1-1 0,35-3-1,-5-2-2133,57-12-1,-94 10-926,-14 1-130,-5 4 2949,0 1 0,0 0-1,0-1 1,-1 1 0,1 0 0,0-1-1,0 1 1,0 0 0,-1-1-1,1 1 1,0 0 0,-1 0 0,1-1-1,0 1 1,0 0 0,-1 0 0,1 0-1,0-1 1,-1 1 0,1 0 0,0 0-1,-1 0 1,0 0 0,-19-9-6290,-9-8 3115,-9-8 541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0:10.91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4 303 3392,'-3'-5'9059,"3"5"-8766,0-11 1384,5-9-2194,22-21 602,-4 4 144,38-47 1,-61 84-233,0-1 0,1 1 1,-1 0-1,0-1 0,0 1 1,1-1-1,-1 1 0,0 0 1,1-1-1,-1 1 0,1 0 0,-1 0 1,0-1-1,1 1 0,-1 0 1,1 0-1,-1-1 0,1 1 1,-1 0-1,1 0 0,-1 0 1,0 0-1,1 0 0,-1 0 1,1 0-1,-1 0 0,1 0 1,-1 0-1,1 0 0,0 0 1,0 1-9,0-1 1,-1 1-1,1 0 1,0-1 0,-1 1-1,1 0 1,0 0-1,-1 0 1,1-1-1,-1 1 1,0 0 0,1 0-1,-1 0 1,1 1-1,1 7-73,0 1 0,1 13 0,-3-20 80,24 157 788,-17-124-352,1 1 0,2-1 0,22 52 0,-31-86-370,0 0 0,0 0 1,0 0-1,1 0 0,-1 0 1,1-1-1,1 3 0,-2-3-35,-1-1 0,1 1-1,-1-1 1,1 1-1,0-1 1,-1 0-1,1 1 1,-1-1-1,1 0 1,0 1 0,-1-1-1,1 0 1,0 0-1,-1 1 1,1-1-1,0 0 1,-1 0 0,1 0-1,0 0 1,0 0-1,-1 0 1,1 0-1,0 0 1,-1-1-1,1 1 1,0 0 0,1-1-1,2-3 142,1-1 0,-1 0 1,1 0-1,-1 0 0,-1-1 0,1 1 0,-1-1 0,3-7 0,-5 12-161,9-21 202,0-1 0,-2-1-1,9-35 1,8-75-79,-19-6-3020,-4 146 2894,0 0 1,1-1-1,-1 1 0,1 0 1,1-1-1,-1 0 0,1 0 1,0 0-1,0 0 1,0-1-1,1 1 0,0-1 1,0 0-1,5 3 1,-2-2 50,0 0 1,0 0 0,1-1 0,-1 0 0,1-1-1,0 0 1,0 0 0,0-1 0,10 2 0,-7-3 38,1 0-1,0-1 1,-1-1 0,1 0 0,0 0 0,-1-1 0,18-6-1,-21 5-27,0 0 1,-1 0-1,0-1 0,0-1 0,0 1 0,0-1 0,0-1 0,-1 1 0,0-1 0,11-12 0,-10 8-34,0 1 0,-1-1 0,0 0 0,-1-1 0,0 1 0,-1-1 0,0 0 0,5-15 0,-9 18-61,0 4-281,-1 6-139,-2 18-32,-3 13 234,-16 61 0,2-8 239,18-77 24,0-1 0,1 0 0,0 0 0,0 0 0,1 0 0,0 1 0,4 11 0,-4-14 52,1 0-1,0-1 1,0 1-1,0-1 1,1 0 0,0 0-1,0 0 1,0 0-1,1 0 1,-1-1 0,6 6-1,-7-8-16,1 0 0,-1-1 0,1 1-1,-1-1 1,1 1 0,-1-1 0,1 0 0,0 0-1,0 0 1,-1 0 0,1-1 0,0 1 0,0-1-1,0 1 1,0-1 0,0 0 0,0 0 0,0-1-1,-1 1 1,1 0 0,0-1 0,0 0 0,0 0-1,0 0 1,-1 0 0,1 0 0,0 0 0,-1-1-1,4-2 1,1-1 26,-1 0-1,1 0 1,-1-1 0,0 0-1,-1 0 1,1 0-1,-1-1 1,8-14-1,-3 1 11,-2-1-1,11-35 1,-8 20-69,31-108-557,-42 144 530,1 0 1,-1-1-1,0 1 0,0 0 1,0 0-1,0-1 0,0 1 1,0 0-1,0 0 0,0-1 1,0 1-1,1 0 1,-1 0-1,0 0 0,0-1 1,0 1-1,0 0 0,1 0 1,-1 0-1,0 0 0,0 0 1,0-1-1,1 1 0,-1 0 1,0 0-1,0 0 0,0 0 1,1 0-1,-1 0 0,0 0 1,0 0-1,1 0 0,-1 0 1,0 0-1,0 0 0,1 0 1,-1 0-1,0 0 0,0 0 1,1 0-1,-1 0 0,0 0 1,0 0-1,1 0 1,-1 0-1,0 0 0,9 9-139,-2 8 68,0 0-1,-1 1 1,-1 0 0,5 33-1,-6-29 206,0 1-62,-1 0 0,-1 0 0,-1 0 1,-1 0-1,-5 40 0,5-61-22,0 0 1,-1-1-1,1 1 0,0 0 1,-1 0-1,1-1 0,-1 1 1,1 0-1,-1-1 1,0 1-1,1-1 0,-1 1 1,0-1-1,0 1 1,0-1-1,-1 0 0,1 1 1,0-1-1,0 0 1,-1 0-1,1 0 0,0 0 1,-1 0-1,1 0 1,-1 0-1,-1 0 0,1-1-11,0 0 0,0 0 0,0 0 0,-1 0 0,1 0 0,0-1 0,0 1 0,0-1 0,0 1 0,1-1 0,-1 0 1,0 1-1,0-1 0,0 0 0,0 0 0,1-1 0,-1 1 0,1 0 0,-1-1 0,1 1 0,-1 0 0,-1-3 0,2 3-38,-20-26 61,17 16-241,4 10 168,0 1 0,0 0 0,0-1 0,0 1 0,0 0 0,0 0 0,1-1 0,-1 1 0,0 0 0,0-1 0,0 1 0,1 0 0,-1 0 0,0-1 0,0 1 0,0 0 0,1 0 0,-1 0 0,0 0 0,1-1 0,-1 1 0,0 0 0,0 0 0,1 0 0,-1 0 0,0 0 0,1 0 0,-1 0 0,0-1 0,1 1 0,25-3 14,1 0 1,-1 2-1,40 2 0,79 17 77,-131-16-223,18 3 442,-11-3-3399,-21-2 3020,1 0 0,-1 0 0,0 0 0,0 0-1,0 0 1,1 1 0,-1-1 0,0 0-1,0 0 1,1 0 0,-1 0 0,0 0 0,0 0-1,0 0 1,1 0 0,-1 0 0,0 0 0,0 0-1,0 0 1,1-1 0,-1 1 0,0 0-1,0 0 1,1 0 0,-1 0 0,0 0 0,0 0-1,0 0 1,0 0 0,1-1 0,-1 1 0,0 0-1,0 0 1,0 0 0,0 0 0,0-1-1,1 1 1,-1 0 0,0 0 0,0 0 0,0-1-1,0 1 1,0 0 0,0 0 0,0 0-1,0-1 1,0 1 0,0 0 0,0 0 0,0-1-1,0 1 1,0 0 0,0 0 0,0 0 0,0-1-1,0 1 1,0 0 0,0 0 0,0 0-1,0-1 1,-1 1 0,1 0 0,0 0 0,0 0-1,0-1 1,0 1 0,0 0 0,0 0 0,-1 0-1,0-6-2512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0:11.30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43 35 4992,'-33'-26'2240,"33"23"-1952,-6-3 576,6 12-544,-3-6-640,6 8-192,8 5 384,3 11-3232,10 11 1824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0:13.39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273 40 3552,'-5'-8'2080,"5"8"-2024,0 0 0,0 0 0,0 0 0,0 0 0,0 0 0,0-1 0,0 1 0,-1 0 1,1 0-1,0 0 0,0 0 0,0 0 0,0 0 0,0-1 0,0 1 0,0 0 0,-1 0 0,1 0 0,0 0 0,0 0 0,0 0 0,0 0 0,0 0 1,-1 0-1,1 0 0,0 0 0,0 0 0,0 0 0,0 0 0,-1 0 0,1 0 0,0 0 0,0 0 0,0 0 0,0 0 0,-1 0 0,-11-14 3155,8 13-3054,1 0 0,0 0 0,-1 0 0,1 0 0,-1 0 0,0 1 0,1-1 0,-1 1 0,1 0 0,-1 0 0,0 1 0,1-1 0,-1 1 0,1-1 0,-1 1 0,1 0 0,-1 0 0,1 1 0,-4 1 1,-6 4 156,0 1 0,1 0 0,-15 12 0,17-13-103,-53 49 536,59-53-726,0 1 1,1 0 0,-1 0-1,1 0 1,0 0 0,1 1 0,-1-1-1,1 1 1,0 0 0,0 0 0,0-1-1,-2 10 1,4-11 0,0 0 0,0 0-1,0 0 1,0 0 0,0 0 0,0 0 0,1 0-1,-1 0 1,1 0 0,0 0 0,0 0-1,0-1 1,0 1 0,1 0 0,-1-1 0,1 1-1,-1-1 1,1 1 0,0-1 0,0 0-1,0 0 1,0 0 0,4 3 0,-1-2 56,-1 0 0,1-1 1,0 1-1,0-1 1,0 0-1,0 0 0,0 0 1,0-1-1,1 0 0,-1 0 1,0 0-1,1-1 0,-1 0 1,1 0-1,-1 0 0,1-1 1,-1 1-1,0-1 0,1-1 1,7-2-1,7-3 116,0-1 0,-1-1 0,34-20 0,-15 6-1,94-61-93,-108 70-319,-18 11-106,-10 10 117,0 1 0,0-1 0,-9 9 0,11-13 221,0 0 0,-1 0 0,2 0 0,-1 0 0,0 0 0,0 0 0,1 0 1,0 0-1,0 1 0,0-1 0,0 1 0,0-1 0,1 1 0,-1-1 0,1 1 0,0-1 0,0 1 0,0-1 0,1 1 0,-1-1 0,1 1 0,0-1 0,0 1 0,0-1 0,0 1 0,1-1 0,-1 0 0,1 0 0,0 0 0,0 0 0,0 0 0,0 0 0,0-1 0,1 1 0,-1-1 0,1 1 0,0-1 0,0 0 0,0 0 0,5 3 0,-2-3 69,0 1 0,1-1 0,-1 0 1,1-1-1,-1 1 0,1-1 0,-1-1 0,1 1 1,0-1-1,-1 0 0,1-1 0,11-1 0,-10 0 17,0-1 0,0 0 0,0 0 0,0 0 0,-1-1 0,0 0 0,1 0 0,-1-1 0,9-8 0,-15 12-78,0 0 0,0 0 0,1 0 0,-1 0 0,0 0 0,0 0 0,0-1 0,-1 1 0,1 0 0,0-1 0,0 1 0,-1 0 0,1-1 0,-1 1 0,1-1 0,-1 1 0,0-1 0,1 1 0,-1-1 0,0 0 0,0 1-1,0-1 1,0 1 0,-1-1 0,1-2 0,-1 2-37,0 0-1,0 0 1,0 0-1,-1 1 0,1-1 1,0 0-1,-1 0 1,1 1-1,-1-1 1,1 1-1,-1-1 0,0 1 1,0 0-1,0 0 1,0 0-1,0 0 0,0 0 1,0 0-1,-4-1 1,-8-2-12,0-1 0,0 2 0,-1 0 0,1 1 0,-1 0 0,0 1 0,-22 2 0,29 0-6,1 1 1,-15 5 0,15-5 117,7-2-86,0 0 1,0 0 0,0 0 0,0 0 0,0 0-1,0 0 1,0 0 0,0 0 0,0 0 0,0 0-1,-1 0 1,1 0 0,0 1 0,0-1 0,0 0-1,0 0 1,0 0 0,0 0 0,0 0 0,0 0-1,0 0 1,0 0 0,0 0 0,0 0 0,0 1-1,0-1 1,0 0 0,0 0 0,0 0 0,0 0-1,0 0 1,0 0 0,0 0 0,0 0 0,0 0-1,0 1 1,0-1 0,0 0 0,0 0-1,0 0 1,0 0 0,0 0 0,0 0 0,0 0-1,0 0 1,0 0 0,0 0 0,0 1 0,0-1-1,0 0 1,0 0 0,1 0 0,-1 0 0,0 0-1,0 0 1,0 0 0,0 0 0,5 3-68,-1-2 103,1 0 1,0-1-1,-1 1 1,1-1-1,-1 0 0,6-1 1,5 0 23,130-8 230,-116 5-178,-2-1-1,1-1 1,-1-2 0,33-13 0,-60 20-121,1 1 0,-1 0 0,1 0 0,-1-1 0,0 1-1,1 0 1,-1 0 0,1 0 0,-1 0 0,0-1 0,1 1 0,-1 0 0,1 0 0,-1 0 0,0 0-1,1 0 1,-1 0 0,1 0 0,-1 0 0,1 0 0,-1 1 0,0-1 0,1 0 0,-1 0 0,1 0 0,-1 0-1,0 1 1,1-1 0,0 0 0,0 14-128,-1-7 136,0 6 20,-1-5 18,1 0 1,0 0-1,1-1 1,-1 1-1,2 0 1,-1-1-1,1 1 1,5 13-1,-7-20-13,1 0-1,0 0 1,-1 0 0,1-1-1,0 1 1,0 0-1,0 0 1,0-1-1,0 1 1,0 0 0,0-1-1,0 1 1,0-1-1,0 1 1,0-1-1,0 0 1,0 1 0,0-1-1,0 0 1,0 0-1,0 0 1,0 0-1,1 0 1,-1 0 0,0 0-1,0 0 1,0 0-1,0-1 1,0 1-1,0 0 1,2-1 0,2-1 78,0 0 0,-1 0 0,1 0 0,-1 0 0,8-6 0,-2 0 24,-2 0-1,1-1 1,-1 0-1,13-19 1,-11 15-414,16-17-1,-26 30 260,1 1 1,-1-1-1,1 1 0,-1-1 0,1 1 0,-1-1 0,1 1 0,-1-1 0,1 1 1,-1 0-1,0-1 0,1 1 0,-1 0 0,0-1 0,0 1 0,1 0 0,-1-1 1,0 2-1,3 26-222,-3-24 258,0 1-1,0 0 1,1 0 0,1 7-1,1-3-16,0 0 0,1 0 0,0 0 0,8 14 0,-11-21 44,0 0 0,1 0 0,-1-1 0,0 1 0,1 0 0,-1-1 0,1 0 0,-1 1 0,1-1 1,0 0-1,0 0 0,0 0 0,-1 0 0,1 0 0,0 0 0,0 0 0,0-1 0,0 1 0,1-1 0,-1 1 0,0-1 0,0 0 0,0 0 0,0 0 0,0 0 0,0 0 1,0 0-1,3-1 0,2-2 96,0 1 1,0-1-1,0 0 0,-1 0 1,0-1-1,8-5 1,33-30 148,-40 32-264,8-7 21,-1 0 0,-1-1 1,14-21-1,29-51-166,-53 80 100,11-10-415,-14 16 430,0 1 0,1 0 1,-1 0-1,0 0 1,0 0-1,1-1 0,-1 1 1,0 0-1,0 0 0,1 0 1,-1 0-1,0 0 0,1 0 1,-1 0-1,0 0 0,0 0 1,1 0-1,-1 0 0,0 0 1,1 0-1,-1 0 1,0 0-1,1 0 0,-1 0 1,1 1 3,-1-1 0,1 1 1,-1-1-1,1 1 0,-1-1 0,1 1 1,-1-1-1,1 1 0,-1 0 1,0-1-1,1 1 0,-1 0 1,0-1-1,1 1 0,-1 0 1,6 17-43,0-1 1,-2 0 0,0 1 0,-1 0 0,2 24-1,-12 39 34,2-41 261,4-35-177,1-1 0,-1 0 0,0 0-1,-1 0 1,-2 8 0,4-12-44,0 1 0,-1 0 1,1-1-1,0 1 0,-1 0 0,1-1 1,0 1-1,-1 0 0,1-1 0,-1 1 0,1-1 1,0 1-1,-1-1 0,0 1 0,1-1 0,-1 1 1,1-1-1,-1 0 0,1 1 0,-1-1 0,0 0 1,1 0-1,-1 1 0,0-1 0,1 0 1,-1 0-1,0 0 0,0 0 0,1 0 0,-1 0 1,0 0-1,1 0 0,-1 0 0,0 0 0,1 0 1,-1 0-1,0 0 0,0 0 0,1-1 0,-1 1 1,0-1-1,-7-4-8,1 0-1,0 0 1,0-1 0,0 0-1,1 0 1,-7-8 0,9 9-35,-2-1-62,5 6 84,1 0 0,0 0 0,0 0 0,0 0 0,0-1-1,0 1 1,0 0 0,0 0 0,0 0 0,0 0 0,0 0 0,0 0 0,0 0 0,0 0-1,0-1 1,0 1 0,0 0 0,0 0 0,0 0 0,0 0 0,0 0 0,0 0-1,0 0 1,0-1 0,0 1 0,0 0 0,0 0 0,0 0 0,0 0 0,0 0-1,0 0 1,0 0 0,0 0 0,0-1 0,0 1 0,0 0 0,0 0 0,1 0-1,-1 0 1,0 0 0,0 0 0,0 0 0,0 0 0,0 0 0,0 0 0,0 0-1,0 0 1,0 0 0,1 0 0,-1 0 0,0 0 0,0 0 0,0 0 0,11 6-324,8 4 401,-16-6-38,-3-3-37,15 3-298,-6 0 374,-2-2-39,-1 1 0,1 0 1,0-1-1,-1-1 0,1 1 0,0-1 0,0 0 0,9 0 0,-15-1-79,18 0 4,-10-1 0,-1 0-1,0-1 1,1 0-1,-1 0 0,0-1 1,-1 0-1,14-7 1,20-7-7141,-27 16 4043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0:16.95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69 658 2496,'-9'21'1623,"9"-20"-1239,-1 0 1,1 1-1,-1-1 0,1 0 0,-1 0 1,0 1-1,0-1 0,1 0 0,-1 0 1,0 0-1,0 0 0,-3 4 1410,6 2 2087,-1-7-3694,0 0 1,0-1-1,0 0 0,0 1 0,1-1 1,-2 0-1,1 1 0,0-1 1,0 0-1,0 0 0,0 0 1,0 0-1,-1 0 0,1 0 1,0 0-1,-1 0 0,2-1 1,12-26 400,-11 21-239,79-192 990,-14 27-1099,35-62 112,-96 207-391,-3 8-221,-2 15 71,0 6-174,-2 9-50,-4 9 246,0 31 0,-4 25 42,-29 94 264,-85 240-1,31-127 465,69-213-397,13-37 273,-2 0 0,-29 60 0,37-89-130,2-7-164,4-16 54,8-10-194,0 0 0,2 1 0,1 0 0,2 1 0,28-39 1,112-120-156,-59 74 210,17-27-569,-113 138 427,0 0 0,0 0 0,0-1 0,0 1 0,0 0-1,0 0 1,0 0 0,0 0 0,1 0 0,1-1 0,-2 3 20,-1-1 1,0 1-1,0 0 1,1-1-1,-1 1 1,0 0-1,0 0 1,0-1-1,0 1 1,0 0-1,0 0 1,0-1-1,0 1 1,0 0-1,0-1 1,-1 2-1,1 14 88,-3 38-82,1-31 0,1 0 1,2 33-1,-1-50 53,1-1 0,0 1 0,0-1 0,1 1 0,-1-1 0,1 1 0,0-1-1,1 0 1,-1 0 0,1 0 0,0 0 0,0 0 0,1-1 0,7 8 0,-11-11-12,1 0 0,0-1 0,0 1 0,0 0-1,0-1 1,0 1 0,0-1 0,0 1 0,0-1 0,0 1 0,1-1 0,-1 0 0,0 0 0,0 0-1,0 1 1,0-1 0,1 0 0,-1 0 0,0 0 0,0-1 0,0 1 0,1 0 0,1-1 10,0 0 1,-1 0 0,1-1 0,-1 1 0,1-1 0,-1 1-1,1-1 1,3-3 0,2-3 106,-1-1-1,1 1 1,7-14-1,-12 17-114,0-1 0,0 1 0,-1 0 0,0 0 0,0-1 0,0 1 0,-1-1-1,0 0 1,0 1 0,0-1 0,-1 0 0,1 0 0,-2-6 0,0 3-42,0 1-1,-1-1 1,0 0 0,0 1 0,-1 0 0,0 0 0,0-1-1,-7-8 1,9 14-19,0 1-1,0 0 1,0 0-1,-1 0 1,1 0-1,0 1 1,-1-1-1,0 0 1,1 1-1,-1-1 1,0 1-1,0-1 1,0 1-1,0 0 1,0 0-1,-4-2 1,-2-2 2,8 4 32,0 1-1,0 0 1,0 0-1,0 0 0,0 0 1,0 0-1,0 0 0,0 0 1,0 0-1,0 0 1,0 0-1,0 0 0,0 0 1,0 0-1,-1 0 1,1 0-1,0 0 0,0 0 1,0 0-1,0 0 1,0 0-1,0 0 0,0 0 1,0 0-1,0 0 0,0 0 1,0 0-1,-1 0 1,1 0-1,0 0 0,0 0 1,0 0-1,0 0 1,0 0-1,0 0 0,0 0 1,0 0-1,0 0 0,0 0 1,0 0-1,0 0 1,0 0-1,0 0 0,-1 0 1,1 0-1,0 0 1,0 0-1,0 0 0,0 0 1,0 1-1,0-1 0,0 0 1,0 0-1,0 0 1,0 0-1,0 0 0,0 0 1,0 0-1,0 0 1,0 0-1,0 0 0,34-8 23,-5-4 9,30-18 0,-33 16 47,35-13 0,-31 16-88,-16 5-35,-1 0-1,1 1 0,0 1 0,1 1 0,-1 0 0,18-1 1,-30 4 44,0-1-1,0 2 1,0-1 0,-1 0 0,1 0 0,0 1 0,0-1 0,0 1 0,0-1 0,0 1 0,0 0-1,-1-1 1,1 1 0,0 0 0,0 1 0,-1-1 0,1 0 0,-1 0 0,1 1 0,-1-1 0,0 0 0,0 1-1,1 0 1,-1-1 0,0 1 0,0 0 0,0-1 0,-1 1 0,1 0 0,0 0 0,-1 0 0,1 0-1,-1 0 1,0-1 0,1 1 0,-1 3 0,0 2 1,0 1 1,0 0-1,-1 0 1,0 0-1,-1 0 0,0-1 1,-4 14-1,2-10 4,0 1 0,0 0-1,1 0 1,1 0 0,-2 25 0,4-33 1,0 1 0,1-1 1,-1 1-1,1-1 0,0 1 0,0-1 1,1 1-1,-1-1 0,1 0 0,0 0 1,0 0-1,0 0 0,0 0 1,1 0-1,0-1 0,-1 1 0,2-1 1,-1 1-1,7 4 0,-7-5 37,0-1-1,1 0 1,-1 0-1,1 0 1,-1 0-1,1-1 0,0 1 1,0-1-1,0 0 1,0 0-1,0 0 1,0-1-1,7 1 1,-5-2 24,-1 1 0,1-1 0,0 0 0,-1-1 0,0 1 0,1-1 0,-1 0 0,10-5 0,-3-1-22,-1 1 1,0-1-1,-1-1 1,0 1-1,0-2 1,-1 0-1,13-17 1,-16 19-29,10-16-22,2 2-1,0 0 0,23-20 0,-36 38-28,0 0 0,0 0-1,0 0 1,1 1 0,-1-1-1,7-1 1,-9 4 16,1-1 0,-1 2 1,0-1-1,1 0 0,-1 1 1,1 0-1,-1-1 0,1 1 0,-1 1 1,0-1-1,1 0 0,6 2 1,25 6 583,-41-6-566,-1-1 0,0 1 1,0 0-1,1 0 0,0 1 0,-1 0 1,1 0-1,-7 5 0,11-7-8,-11 7-27,1 0 0,0 1 1,0 1-1,0 0 0,-13 16 0,18-19-4,1 1 0,0 0 1,1 0-1,-1 1 0,2-1 0,-1 1 0,1 0 0,1 0 0,-4 12 1,6-18 39,1-1 1,-1 1-1,1 0 1,0 0 0,-1-1-1,1 1 1,0 0 0,1 0-1,-1 0 1,0-1-1,1 1 1,0 0 0,0 0-1,-1-1 1,2 1-1,0 3 1,0-4 14,0 0-1,-1 0 1,1-1-1,0 1 1,0 0-1,0-1 1,0 1-1,0-1 1,0 1-1,1-1 1,-1 0-1,0 0 1,1 0-1,-1 0 1,1 0 0,-1-1-1,5 1 1,15 2 67,-1-1 0,0-1 1,35-3-1,65-14 287,1-13-105,-98 23-314,-7 1 70,0-1 1,0 0-1,0-1 1,-1-1 0,0 0-1,0-1 1,-1-1-1,17-14 1,-26 19-11,0 0 0,-1 0 1,1-1-1,-2 1 0,1-1 0,0-1 1,-1 1-1,-1-1 0,1 1 0,-1-1 1,0 0-1,0-1 0,-1 1 0,0 0 1,0-1-1,-1 1 0,0-1 0,0 1 0,-1-1 1,0 1-1,-1-11 0,1 17-10,0-2-39,-1-1 0,1 1 0,-1-1 0,0 0 0,0 1 0,-2-5 0,3 8 32,0 0 0,0-1 0,-1 1-1,1 0 1,0-1 0,0 1 0,0 0-1,-1 0 1,1-1 0,0 1 0,-1 0 0,1 0-1,0 0 1,-1-1 0,1 1 0,0 0-1,-1 0 1,1 0 0,0 0 0,-1 0-1,1 0 1,0-1 0,-1 1 0,1 0 0,-1 0-1,0 1 1,0-1 0,-1 1 0,1-1 0,0 1 0,0-1 0,0 1 0,0-1 0,1 1 0,-1 0 0,0-1-1,0 1 1,0 0 0,0 1 0,-3 3 0,0 1-1,1-1 1,-1 1-1,1 0 0,1 0 1,-3 7-1,-1 2-99,3-8 92,0 0 0,1 1 0,0-1-1,1 0 1,-1 0 0,1 1 0,1-1-1,0 1 1,0-1 0,0 1 0,1-1-1,0 1 1,0-1 0,3 8 0,-2-9 48,0 0 0,1 0 0,-1-1 0,1 1 0,1-1 1,-1 0-1,1 0 0,0 0 0,0 0 0,0 0 0,0-1 0,1 0 1,0 0-1,0 0 0,0 0 0,1-1 0,6 3 0,-9-4-1,0-1-1,1 0 1,-1 0-1,0 0 0,1 0 1,-1-1-1,1 1 1,-1-1-1,1 0 1,0 0-1,-1 0 1,1 0-1,-1-1 1,1 1-1,-1-1 0,1 0 1,-1 0-1,0-1 1,1 1-1,-1 0 1,0-1-1,0 0 1,0 0-1,0 0 0,0 0 1,0-1-1,-1 1 1,3-3-1,8-9 15,-1-1 0,0 0 0,-1 0 0,-1-1 0,10-20 0,35-92-98,-30 65-28,-20 49 31,-4 11 30,-1 1 0,1-1 0,0 1 0,0-1 0,0 1 0,1-1 0,-1 1-1,1-1 1,2-2 0,-4 5 8,1 0 0,-1-1 0,0 1 0,0 0 0,1 0 0,-1 0 0,0 0 0,1-1 0,-1 1 0,0 0 0,1 0 0,-1 0 0,0 0 0,0 0 0,1 0 0,-1 0 0,0 0 0,1 0 0,-1 0 0,0 0 0,1 0 0,-1 0 0,0 1 0,1-1 0,-1 0 0,0 0 0,1 0 0,-1 0 0,0 0 0,0 1 0,1-1 0,-1 0 0,0 0 1,0 0-1,1 1 0,-1-1 0,0 0 0,0 0 0,0 1 0,0-1 0,1 0 0,-1 1 0,0-1 0,6 16-101,-5-14 73,4 14 24,-1 1 1,-1 0-1,0 0 1,0 24-1,-5 72 38,1-101 16,1 3 13,-2 0 0,1 0 0,-2-1 0,0 1 0,-1-1 0,0 0 0,-11 22 0,14-33-19,0-1-1,-1 0 1,1 0 0,-1-1-1,1 1 1,-1 0 0,0 0-1,0-1 1,0 1 0,0-1-1,0 0 1,0 1 0,0-1 0,0 0-1,-1 0 1,-3 1 0,2-1 0,0-1 0,0 0-1,1 1 1,-1-1 0,0 0 0,0-1 0,1 1 0,-1-1 0,0 1 0,-4-3 0,3 2-23,0-1-1,0 0 1,1 0 0,-1 0-1,1 0 1,0-1 0,0 0-1,0 0 1,0 0 0,0-1-1,0 1 1,1-1 0,0 0-1,-1 1 1,2-2 0,-5-6 0,6 10-13,1 0 1,0 0 0,0 0 0,0 0 0,-1 0-1,1 0 1,0 0 0,0 0 0,1 0 0,-1 0 0,0 0-1,0 0 1,0 0 0,1 0 0,-1 0 0,0 0 0,1 0-1,-1 0 1,1 0 0,-1 0 0,1 0 0,0 0-1,-1 0 1,1 1 0,0-1 0,0 0 0,-1 1 0,1-1-1,0 0 1,0 1 0,0-1 0,0 1 0,0-1-1,0 1 1,1-1 0,4-1-14,0-1 0,-1 1-1,1 1 1,12-3 0,18 1 0,1 2 0,-1 2 1,70 9-1,-68-5-135,1-1 0,0-3 0,59-4 0,-96 3 97,10-1-1981,-3 3-2772,1 4 1069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0:18.86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303 133 2496,'0'-1'98,"0"0"1,0 1-1,1-1 0,-1 1 1,0-1-1,0 1 1,0-1-1,1 0 0,-1 1 1,0-1-1,1 1 1,-1-1-1,1 1 0,-1-1 1,0 1-1,1 0 1,-1-1-1,1 1 0,-1 0 1,1-1-1,0 1 1,-1 0-1,1-1 0,-1 1 1,1 0-1,-1 0 0,1 0 1,0-1-1,0 1 137,0 0-1,-1 0 1,1 0-1,-1 0 1,1 0-1,-1-1 1,1 1-1,0 0 0,-1-1 1,1 1-1,-1 0 1,1-1-1,-1 1 1,0 0-1,1-1 1,-1 1-1,1-1 1,-1 1-1,0-1 1,1 1-1,-1-1 1,0 1-1,0-1 1,1 1-1,-1-1 1,0 1-1,0-1 0,0 0 1,-1 0 93,0 0 0,-1 0 0,1 0-1,-1 1 1,1-1 0,-1 0 0,1 1 0,-1-1 0,1 1-1,-3-1 1,4 1-83,-3 0-136,0 1 0,-1-1 1,1 1-1,0-1 1,0 1-1,0 0 1,0 0-1,1 1 1,-1-1-1,-3 2 1,-27 21 51,18-13-76,-31 26 192,-75 76 1,113-104-254,0 1 0,0 0 0,-10 19 0,15-26-10,1 1 1,1 0-1,-1 0 0,0 0 0,1 0 0,0 0 1,0 0-1,0 0 0,1 0 0,-1 0 0,1 1 1,0-1-1,0 0 0,1 7 0,0-9 18,-1-1 0,1 1 0,0 0 0,0-1 0,0 1 0,0-1 0,1 1 0,-1-1 0,0 0 0,0 1 0,1-1 1,-1 0-1,1 0 0,-1 0 0,1 0 0,0 0 0,-1 0 0,1 0 0,0-1 0,0 1 0,-1-1 0,1 1 0,0-1 0,0 0 0,0 1 0,0-1 0,2 0 0,4 0 113,-1 0 0,1 0-1,-1-1 1,0 0 0,11-3-1,-10 2-61,-1-2 0,1 1 0,-1-1 0,0 0-1,0 0 1,0 0 0,-1-1 0,1 0-1,-1-1 1,-1 0 0,9-9 0,-3 2-1,-2-1-1,1 0 1,-2 0 0,11-23 0,-13 23-33,-1-1 0,-1 0 0,5-27 0,-6 22-21,-2 9-208,0 0 0,-1-14 0,0 22-464,0 18 493,-1 0 157,1 1 0,1 0-1,1-1 1,0 1-1,8 29 1,-8-40-3,2 10 81,2-1 1,11 22-1,-16-33-26,1-1-1,-1 0 0,0 1 1,1-1-1,0 0 1,-1 0-1,1 0 1,0 0-1,0 0 0,0 0 1,1 0-1,-1-1 1,0 1-1,1-1 1,-1 1-1,0-1 1,1 0-1,0 0 0,-1 0 1,1-1-1,5 2 1,-7-2-15,1-1 1,0 1 0,0 0 0,0-1-1,0 1 1,0-1 0,0 0-1,-1 1 1,1-1 0,0 0 0,0 0-1,-1 0 1,1 0 0,-1-1-1,1 1 1,-1 0 0,3-3 0,0-2 15,1 0 0,-1 0 0,4-8 0,-4 7 11,8-14 15,5-7 96,15-35 1,-12 15-141,25-69-194,-35 96 77,-8 19 68,-1 0 0,0 0 0,0 0 0,0 0 0,0 0 1,-1 0-1,1-1 0,-1 1 0,1-3 0,-1 4 40,0 2-10,0 0-182,2 1 37,25 16 179,-20-14-90,0 0 0,0 0 0,9 10 0,-6-4 0,-1 1 1,-1 0-1,0 1 0,0 0 1,-1 0-1,-1 0 1,0 1-1,7 19 0,-1 11 31,10 56 0,-22-98 3,4 11 27,-1 0 0,1-1 0,1 0 0,12 22 0,-11-22-77,-3-7 82,0-1 1,0 0-1,0 1 0,1-1 1,-1 0-1,1 0 0,0-1 1,-1 1-1,1-1 0,1 0 1,-1 0-1,0 0 0,0-1 1,1 1-1,5 0 0,-2 0 21,1-1-1,0-1 1,-1 0-1,1 0 1,0 0 0,-1-1-1,1-1 1,-1 1-1,1-1 1,-1-1-1,0 0 1,0 0-1,0 0 1,0-1-1,-1 0 1,1-1-1,-1 1 1,0-2 0,0 1-1,-1-1 1,0 0-1,0 0 1,0 0-1,-1-1 1,1 0-1,5-11 1,-5 5-21,0 0 1,0 0 0,-1-1-1,-1 0 1,-1 0-1,4-23 1,-4 10-33,-2-1 1,-3-42-1,2 67-15,-1-1-1,1 1 0,-1 0 1,0 0-1,1 0 1,-1 0-1,-1 1 0,-1-5 1,3 6 4,-1 1 1,1-1-1,0 1 1,-1-1-1,1 1 1,0 0-1,-1-1 1,1 1-1,-1 0 1,1-1-1,-1 1 1,1 0-1,-1-1 0,1 1 1,-1 0-1,1 0 1,-1-1-1,1 1 1,-1 0-1,0 0 1,0 0-5,0 0 1,0 0 0,1 1-1,-1-1 1,0 0 0,0 1-1,0-1 1,1 0-1,-1 1 1,0-1 0,0 1-1,1-1 1,-1 1-1,1 0 1,-1-1 0,0 1-1,1 0 1,-1 0 0,-4 6-44,0 0 1,1 1-1,0-1 1,0 1-1,1 0 1,0 0-1,-4 14 1,2 3 39,-3 32 0,8-57 18,-2 19 96,0 31-1,2-45-69,1 1 1,-1 0-1,1-1 0,0 0 0,1 1 0,0-1 1,-1 0-1,2 0 0,-1 0 0,4 6 1,-3-6 39,0 0 1,1 0 0,0-1 0,0 0-1,0 1 1,0-1 0,0-1 0,1 1 0,0-1-1,0 0 1,0 0 0,0 0 0,0 0-1,10 2 1,-9-4-6,0 1 0,1-1 0,-1-1-1,1 1 1,-1-1 0,1-1 0,-1 1 0,1-1-1,-1 0 1,1 0 0,-1-1 0,11-4 0,-3 1-79,-1-1 0,26-16 0,-6 1-46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0:30.41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2 303 3328,'-2'2'9133,"34"-21"-4405,-29 17-4621,1 0-1,-1-1 1,0 1-1,0-1 1,0 0 0,-1 0-1,1 0 1,3-7 0,33-83 485,-31 76-458,-1-2 1,-1 1-1,-1-1 0,6-31 1,-9 39-143,2-13 223,-5 20-233,-4 13-235,4-7 205,0 0 0,1 0 1,0 0-1,-1 0 1,1 0-1,0 0 0,0 0 1,0 3-1,0 9 39,-1-2-36,-1 7 80,1 1-1,1 0 0,3 35 1,-2-50 20,0 1 1,1 0 0,0-1-1,0 1 1,0-1 0,0 1 0,5 6-1,-4-8 1,-1-1 0,0 0 0,1-1 0,-1 1 0,1 0 0,0-1-1,0 0 1,0 1 0,0-1 0,1 0 0,-1-1 0,7 3-1,-5-2 21,1-1-1,-1 0 0,1 0 1,0 0-1,0-1 1,-1 0-1,1 0 0,0-1 1,0 0-1,-1 0 0,1 0 1,-1 0-1,1-1 0,6-3 1,4-2 88,0-1 0,0 0 0,19-14 0,-11 3-72,0-1 0,36-40 0,12-10 117,-70 68-167,0 1-1,-1 0 0,1-1 0,0 1 1,0 0-1,0 0 0,2-1 0,-3 2-28,0-1 0,-1 1 0,1 0 0,-1 0 0,1 0 0,0 0 0,-1 0 0,1 0 0,0 0 0,-1 1 0,1-1 0,-1 0 0,1 0 0,0 0 0,-1 1 0,1-1 0,-1 0 0,1 0 0,-1 1 0,1-1 0,-1 1 0,1-1 0,-1 0 0,1 1 0,-1-1 0,1 1 0,-1 0 0,5 6 29,-1 0 0,0 0 0,-1 0 1,0 0-1,0 1 0,-1 0 0,1-1 0,-2 1 1,1 0-1,-1 0 0,0 8 0,1-4 38,4 8-126,-4-18 30,-1 1 1,0-1-1,0 1 1,-1 0 0,1-1-1,0 4 1,-1-5 356,0-1-326,1-1-1,-1 0 1,0 1 0,1-1-1,-1 0 1,1 1 0,-1-1-1,1 1 1,-1-1 0,1 1-1,-1-1 1,1 1 0,0-1-1,-1 1 1,2-1 0,10-8-28,0 0 1,0-1 0,-1 0 0,0 0 0,-1-1-1,12-18 1,-17 18 39,-2 8-94,8 5-15,-9-2 82,0 1 1,-1 0 0,1 0 0,0 0 0,-1 0 0,1 0 0,-1 0-1,1 0 1,-1 0 0,0 1 0,0-1 0,1 0 0,-1 1-1,0-1 1,0 1 0,1 2 0,14 34 276,-13-31-331,-1 1-1,8 12 1,-1-6 163,-8-11-95,1 0-1,0 0 1,-1 0-1,1 0 1,1 0 0,-1 0-1,0 0 1,1-1-1,4 5 1,-5-7-276,-1 0 1,1 1-1,-1-1 1,1 0-1,-1 0 1,1 0-1,-1 0 1,1 0-1,-1 0 1,1 0-1,-1 0 1,1-1-1,-1 1 0,1-1 1,-1 1-1,3-2 1,22-13-7600,-24 14 6926,8-9-3327,-1-2 1452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0:30.99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62 36 8896,'-39'-18'4032,"31"18"-3520,2-3 2687,3-6-1823,-2 4-1760,10 10 192,-2-5-224,11 0 256,6 0-192,4 0 193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0:33.16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17 85 3136,'0'-85'11973,"5"204"-10352,5 27-1216,0 1 59,-10 25 560,5-137-234,-6-33-240,-3-6 28,-1-11 43,0-33 90,4 32-717,-4-22 0,-6-28 152,-1-83 1,10 105-59,5-56 0,0 81-108,0 0 1,9-27-1,-11 43 3,0 0 1,0 0-1,1 1 0,-1-1 0,1 0 0,-1 1 0,1-1 0,0 1 0,0-1 1,0 1-1,0 0 0,0 0 0,0 0 0,1 0 0,-1 0 0,1 1 0,-1-1 0,1 1 1,0-1-1,0 1 0,0 0 0,-1 0 0,1 0 0,0 1 0,6-1 0,-5 0 6,1 1-1,-1 0 0,1 0 0,-1 1 0,1 0 0,-1-1 1,0 1-1,1 1 0,-1-1 0,0 1 0,0-1 0,0 1 1,0 1-1,0-1 0,0 0 0,5 5 0,-4-2 11,0 0 1,-1 0-1,1 0 0,-1 1 0,0 0 0,0-1 0,-1 1 0,0 1 0,0-1 0,0 0 1,-1 1-1,0-1 0,0 1 0,-1 0 0,0 0 0,0-1 0,0 1 0,-1 0 0,0 0 1,0 0-1,-1 0 0,0 0 0,0-1 0,-1 1 0,1 0 0,-1-1 0,-1 1 0,1-1 1,-6 8-1,-29 42 201,-2 4 96,39-59-314,-1 0 0,1 0 1,-1 0-1,1 0 0,-1-1 1,1 1-1,0 0 1,0 0-1,0 0 0,-1 0 1,1 0-1,0 2 0,0-3 14,0 1 0,1-1 0,-1 0 0,0 1-1,0-1 1,0 0 0,0 1 0,1-1 0,-1 0 0,0 1-1,0-1 1,1 0 0,-1 1 0,0-1 0,0 0-1,1 0 1,-1 1 0,0-1 0,1 0 0,-1 0-1,1 1 1,2-1 19,0 1 1,0 0-1,0-1 0,0 0 0,0 0 0,5 0 0,4 0 115,46 3-203,-30-3-34,53 8-1,-49-2 119,37 9 66,-63-13-53,1 0-1,-1 0 1,1 1 0,-1 0 0,0 1-1,0-1 1,10 9 0,-15-11-8,0 0 0,1 1 0,-1-1 0,1 0 1,-1 1-1,0 0 0,0-1 0,0 1 1,0 0-1,0-1 0,-1 1 0,1 0 0,0 0 1,-1 0-1,1 0 0,-1 0 0,1 3 0,-1-2 15,-1 0 1,1 0-1,-1 0 0,1-1 0,-1 1 0,0 0 0,0 0 0,0-1 0,0 1 1,-4 4-1,-2 3 44,-1 0 1,0-1-1,-1 0 1,-13 11-1,17-15-89,-10 7 72,1-1 0,-2-1-1,1 0 1,-27 11 0,-70 24 174,90-37-230,16-6-10,-8 4 31,0-1 1,-1 0-1,1-2 1,-1 1-1,-20 1 1,34-5-63,0 0-1,0 0 1,1 0 0,-1 0-1,0 0 1,0 0-1,1-1 1,-1 1 0,0 0-1,1 0 1,-1-1 0,0 1-1,0 0 1,1-1 0,-1 1-1,1 0 1,-1-1 0,0 0-1,0 1-103,1-1 0,0 1 0,0-1 0,0 1 0,-1 0 0,1-1-1,0 1 1,0-1 0,0 1 0,0-1 0,0 1 0,0-1 0,0 1 0,0-1 0,0 1 0,0-1-1,0 1 1,0-1 0,0 1 0,1-1 0,0-2-574,0 0-1,0 1 0,1-1 1,-1 1-1,1 0 1,0-1-1,2-2 1,13-8-1800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0:33.55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25 1 7040,'-19'21'3200,"24"7"-2752,-5-14 1856,0-2-1344,0 0 384,0 6-800,-5-6 159,5 0-415,-5-3 0,10 3-192,-5-7 512,0-1-352,0-13-512,0 6 96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0:33.96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5056,'1'0'178,"0"1"0,0-1 0,0 0 1,0 0-1,0 1 0,0-1 0,0 0 1,0 1-1,0-1 0,0 1 0,0-1 0,0 1 1,-1 0-1,1-1 0,0 1 0,0 0 0,-1-1 1,1 1-1,0 0 0,-1 0 0,2 1 0,9 23 1748,-8-16-1351,3 9 97,0 0 0,-1 0 0,-1 1 0,-1 0 0,-1 0 0,0 0 0,-2 28 1,-20 135 1488,13-135-1795,-23 214 1180,30-234-1147,1-11 482,-1-16-853,1-1-1,-1 0 0,1 1 0,0-1 0,0 0 0,-1 1 1,1-1-1,0 1 0,0-1 0,0 1 0,0-1 1,-1 1-1,1 0 0,0 0 0,0-1 0,1 1 0,4-2 23,41-22 161,-28 13-153,0 2 0,1 0 0,40-12 0,-37 16-42,52-11-130,-66 15 122,1 0 0,-1 1 0,0 0 0,1 1-1,-1 0 1,11 2 0,-12-1-109,-7-2-97,0 0-1,0 0 0,0 0 1,0 0-1,0 1 0,0-1 1,0 0-1,-1 1 0,1-1 0,0 1 1,0-1-1,0 1 0,0 0 1,0-1-1,1 2 0,-2-1-116,1-1 0,-1 1-1,1-1 1,-1 0-1,1 1 1,-1-1-1,1 0 1,0 0 0,-1 1-1,1-1 1,-1 0-1,1 0 1,0 0-1,-1 0 1,2 0 0,3 1-1892,13 3-907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6:37.57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24 12 9568,'-19'0'3066,"18"0"-3012,1 0-1,0 0 0,0 0 1,0 0-1,0 0 1,0 0-1,-1 0 1,1 0-1,0 0 0,0 0 1,0 0-1,0 0 1,0-1-1,-1 1 0,1 0 1,0 0-1,0 0 1,0 0-1,0 0 0,0 0 1,-1 0-1,1 0 1,0 0-1,0 0 0,0-1 1,0 1-1,0 0 1,0 0-1,0 0 0,0 0 1,0 0-1,0 0 1,-1-1-1,1 1 0,0 0 1,0 0-1,0 0 1,0 0-1,0 0 0,0-1 1,0 1-1,0 0 1,0 0-1,0 0 0,0 0 1,0-1-1,0 1 1,0 0-1,0 0 0,1 0 1,-1 0-1,0 0 1,0-1-1,0 0 935,0 1-848,0 0-1,1 1 0,-1-1 1,1 0-1,-1 0 1,0 1-1,1-1 0,-1 0 1,1 0-1,-1 0 0,0 1 1,1-1-1,-1 0 1,1 0-1,-1 0 0,1 0 1,-1 0-1,1 0 1,-1 0-1,1 0 0,-1 0 1,151-8 4985,238 27-2733,-263-10-2379,-58-7-1046,-43-3-2914,1 2 0,40 7 0,-24 4 54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0:34.32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23 0 6720,'0'0'3040,"0"4"-2624,0 1 2240,5 7-1536,-10 6 1312,5 3-1409,-5 3 417,5 1-832,-4 10 32,4-7-384,-5-2-160,5-2-64,-5-6 96,5-6-64,-4-7-1088,8-1 576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0:35.95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330 33 3808,'8'-4'1634,"-8"4"-1510,1 0-1,-1 0 1,0 0-1,1 0 1,-1 0-1,0 0 1,1 0-1,-1-1 1,0 1-1,1 0 1,-1 0-1,0 0 1,0 0-1,1-1 1,-1 1-1,0 0 1,0 0-1,1-1 1,-1 1 0,0 0-1,0 0 1,1-1-1,-1 1 1,0 0-1,0-1 1,0 1-1,0 0 1,0-1-1,0 1 1,1 0-1,-1-1 1,0 1-1,0 0 1,0-1-1,0 1 1,0 0 0,0-1-1,0 1 1,0 0-1,0-1 1,-1 1-1,1 0 1,0-1-1,0 1 1,0 0-1,0-1 1,0 1-1,-1 0 1,1-1-1,0 1 1,0 0-1,-1-1 1,0 0 5,0 0 0,0 0 0,0 0 0,0 0-1,0 0 1,0 0 0,0 0 0,-1 0 0,1 0 0,0 0 0,-1 1 0,1-1 0,0 0 0,-1 1-1,1 0 1,-1-1 0,1 1 0,-1 0 0,1 0 0,-1-1 0,1 1 0,-3 1 0,-38 2 81,37-3-62,-8 2-115,0 1 1,0 0-1,0 1 1,0 1-1,1 0 1,-23 12-1,18-7 28,0 1 0,1 1 0,1 1-1,-16 15 1,25-21-25,0 0 0,1 0 0,0 0-1,0 1 1,0 0 0,1 0 0,0 0-1,1 1 1,-4 11 0,6-16-10,0 0-1,0 0 1,0 0 0,0 0 0,1 0-1,-1 1 1,1-1 0,0 0-1,1 0 1,-1 0 0,1 0 0,0 0-1,0 1 1,0-1 0,0-1-1,1 1 1,-1 0 0,1 0 0,0 0-1,1-1 1,-1 1 0,4 3-1,-4-5 6,0 0-1,0-1 1,0 0-1,0 1 1,1-1-1,-1 0 1,0 0-1,1 0 1,-1 0-1,1-1 1,-1 1-1,1-1 1,-1 0-1,1 1 1,-1-1-1,1 0 1,-1 0-1,1-1 0,0 1 1,-1 0-1,3-2 1,2 1 70,-1-1 0,0 0-1,0-1 1,0 1 0,0-1 0,0-1 0,8-5 0,6-7 111,-1 0 1,0-2-1,-1 0 1,-1-1-1,17-24 0,-29 35-187,0-1-1,-1 0 1,1 0-1,-2 0 1,1 0-1,-1 0 1,-1-1-1,0 0 0,0 1 1,-1-1-1,0-15 1,0 24-65,-1-1 0,0 1 0,0 0 0,0 0 1,0 0-1,-1 0 0,1 0 0,0 0 0,0 0 0,-1 0 0,1 0 1,0 0-1,-1 0 0,1 0 0,-1 0 0,0-1 0,1 2 30,0 0-1,0 0 1,-1 0-1,1 0 1,0 0-1,0 0 1,0 0-1,0 1 1,0-1-1,0 0 1,-1 0-1,1 0 1,0 0-1,0 0 1,0 0-1,0 0 1,0 0-1,0 1 1,0-1-1,0 0 1,0 0-1,0 0 1,0 0-1,0 0 1,-1 1-1,1-1 1,0 0-1,0 0 1,0 0-1,0 0 1,0 0-1,0 1 1,0-1-1,0 0 1,1 0-1,-1 0 1,0 0-1,0 0 1,0 1-1,0-1 1,0 0-1,0 0 1,0 0-1,0 0 1,0 0-1,6 13-189,11 12 147,-9-16 203,1 0 0,1 0 0,-1-1 0,2 0 0,13 8-1,59 28 659,-67-36-567,1-1-1,0 0 1,1-1-1,21 4 1,-34-9-159,0 0 0,0 0 1,0-1-1,0 1 0,0-1 0,0 0 1,0-1-1,0 0 0,0 1 0,0-1 1,0-1-1,0 1 0,-1-1 0,1 0 1,0 0-1,-1 0 0,0-1 0,1 1 1,6-7-1,-7 5-35,3-2 27,0 0 0,-1 0 0,0-1 0,0 0 0,9-14 0,-14 18-61,1 0 0,-1 0 0,0 0 0,0 0 1,-1 0-1,1 0 0,-1-1 0,1 1 0,-1 0 1,0 0-1,-1-6 0,0 2 25,-1 0-1,1 0 1,-2 0 0,-3-8-1,5 12-72,1 3 31,0 0-1,0 0 0,0 0 0,-1-1 0,1 1 0,0 0 0,0 0 1,0 0-1,0 0 0,0-1 0,0 1 0,0 0 0,0 0 0,0 0 1,0 0-1,0-1 0,0 1 0,0 0 0,0 0 0,0 0 0,0 0 0,0-1 1,0 1-1,0 0 0,0 0 0,0 0 0,0 0 0,0-1 0,1 1 1,-1 0-1,0 0 0,0 0 0,0 0 0,0 0 0,0-1 0,0 1 1,1 0-1,-1 0 0,0 0 0,0-4-59,-4-4-320,14 12 176,-7-3 183,0 1 1,0 0-1,0 0 0,0 0 0,4 3 1,4 3-9,-8-5 6,0-1 0,0 1 1,0 0-1,-1 0 0,1 1 1,-1-1-1,4 7 0,6 9 11,-8-15 16,10 15 24,2 0 1,1-1-1,19 17 1,-30-30 9,0-1 1,0 1 0,0-1 0,1 0-1,0-1 1,0 0 0,0 0 0,0 0-1,0-1 1,1 0 0,-1 0 0,1-1-1,-1 0 1,10 0 0,-3-2 2,1 0 0,-1-1 0,0 0-1,0-1 1,0-1 0,0 0 0,0-1 0,-1 0 0,0-1-1,23-15 1,-12 8-37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0:36.97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53 213 4736,'0'0'248,"0"-1"0,0 1 0,1 0 0,-1-1 0,0 1 0,0-1 0,0 1 0,0-1 0,0 1 0,1 0 0,-1-1 0,0 1 0,0 0 0,1-1 0,-1 1 0,0 0 0,0-1 0,1 1 0,-1 0 0,0-1 0,1 1 0,-1 0 0,0 0 1,1-1-1,-1 1 0,1 0 0,-1 0 0,1 0 0,22-14 1008,-6 5 23,-12 5-1088,0 0 1,0-1 0,-1 1 0,1-1-1,-1 0 1,0 0 0,0-1 0,-1 1-1,1-1 1,-1 1 0,-1-1 0,3-7-1,-3 8-158,-1 1 0,1-1 0,-1 0 0,-1 1-1,1-1 1,-1 0 0,0 0 0,0 0 0,0 1-1,0-1 1,-1 0 0,0 0 0,0 1 0,0-1-1,-1 1 1,-3-8 0,5 10-52,-1 1 0,0 0-1,1 0 1,-1-1 0,0 1-1,0 0 1,0 0 0,0 0 0,0 0-1,0 0 1,0 0 0,0 0 0,0 0-1,0 1 1,-1-1 0,1 0-1,0 1 1,-1-1 0,1 1 0,0-1-1,-2 1 1,1 0-13,0 0 0,0 0 0,0 0 1,1 0-1,-1 1 0,0-1 0,0 1 0,0-1 0,1 1 0,-1 0 0,0 0 1,1 0-1,-1 0 0,-1 1 0,-4 4-32,0 1 0,0-1 0,0 1 1,-10 15-1,10-12 144,0 0 0,1 0 0,0 0 1,1 1-1,0 0 0,-6 22 0,9-25 27,1 0-1,0 0 1,0-1-1,1 1 1,0 0-1,0 0 1,1 0 0,0 0-1,0-1 1,1 1-1,4 13 1,-2-13 9,-1 0 0,1 0 0,0 0 0,1 0 0,0-1 0,6 8 0,-9-13-76,0 1 0,0-1-1,1 1 1,-1-1-1,1 0 1,-1 0-1,1 0 1,0 0-1,0 0 1,0-1-1,0 1 1,0-1-1,0 0 1,0 0-1,0 0 1,1-1-1,-1 1 1,0-1-1,0 1 1,5-1-1,-1-1 68,0-1 0,0 0 0,-1 0 0,1 0 0,0-1 0,-1 0 0,9-5 0,44-32 256,-53 36-344,36-28 50,1 4-32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0:41.72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463 823 5216,'-3'-15'1696,"3"15"-1657,0-1 1,0 1 0,-1 0-1,1-1 1,0 1-1,0 0 1,-1-1 0,1 1-1,0 0 1,-1-1-1,1 1 1,0 0-1,-1-1 1,1 1 0,0 0-1,-1 0 1,1 0-1,-1-1 1,1 1 0,0 0-1,-1 0 1,1 0-1,-1 0 1,1 0 0,-1 0-1,0 0 164,-3-2 133,-1 0 1,1 1-1,-1-1 1,1 1-1,-1 0 0,0 1 1,1-1-1,-1 1 1,0 0-1,0 0 1,1 0-1,-1 1 1,-6 1-1,-8 3 55,-33 11-1,44-14-164,-25 11 102,-1 1 0,2 1 0,0 1 0,1 2 0,-52 40 0,78-53-282,0-1-1,1 0 1,-1 1 0,1 0 0,0 0 0,1 0-1,-1 1 1,1-1 0,0 1 0,0 0-1,1 0 1,0 0 0,0 0 0,0 0-1,-1 10 1,3-12-21,0-1-1,0 1 0,0-1 0,0 1 1,0-1-1,1 0 0,0 1 1,-1-1-1,1 1 0,0-1 1,1 0-1,-1 0 0,1 0 0,-1 0 1,1 0-1,0 0 0,0 0 1,0 0-1,1-1 0,-1 1 0,1-1 1,-1 1-1,1-1 0,0 0 1,0 0-1,0 0 0,0-1 1,0 1-1,6 1 0,-4-1 36,2 0 0,-1-1 0,0 1 0,0-2 0,0 1 0,0-1 1,1 1-1,-1-2 0,7 0 0,8-2 173,29-9 0,-16 2-55,0-1 0,0-2 1,-1-2-1,-1-1 0,0-1 0,47-35 1,-63 41-139,1-1 12,26-24 0,-32 28-465,-11 8 402,0 0 0,0 0 0,0 0 0,0 0 0,0 0 0,0 0 0,0 0-1,0 0 1,0 1 0,-1-1 0,1 0 0,0 0 0,0 0 0,0 0 0,0 0 0,0 0 0,0 1 0,0-1-1,0 0 1,0 0 0,0 0 0,0 0 0,0 0 0,0 0 0,0 1 0,0-1 0,0 0 0,0 0-1,0 0 1,0 0 0,1 0 0,-1 0 0,0 0 0,0 1 0,0-1 0,0 0 0,0 0 0,0 0-1,0 0 1,0 0 0,0 0 0,0 0 0,1 0 0,-1 0 0,0 0 0,0 0 0,0 0 0,0 1 0,0-1-1,0 0 1,0 0 0,1 0 0,-1 0 0,0 0 0,0 0 0,0 0 0,0 0 0,0 0 0,0 0-1,1 0 1,-1 0 0,0 0 0,0 0 0,0 0 0,0-1 0,0 1 0,0 0 0,0 0 0,1 0-1,-8 19-159,3-8 116,0 0-1,1 0 0,0 1 0,0 0 0,0 20 0,3-22 89,1-1 1,0 1-1,1 0 0,0-1 1,1 1-1,0-1 1,0 0-1,1 0 1,0 0-1,6 8 0,-8-14 12,0 0 1,0 0-1,1 0 0,-1 0 0,1 0 0,0 0 0,0-1 0,0 0 0,0 1 0,0-1 0,0 0 1,6 2-1,-7-3-10,1-1 0,0 1 0,0 0 0,0-1 0,-1 0 0,1 0 1,0 0-1,0 0 0,0 0 0,0 0 0,0-1 0,-1 0 0,1 1 0,0-1 1,0 0-1,-1 0 0,1-1 0,3-1 0,4-4 108,0 0 0,0 0 1,-1-1-1,-1 0 0,1 0 0,-1-1 0,0 0 0,-1-1 1,0 1-1,-1-2 0,0 1 0,8-20 0,-13 26-147,0 0 0,-1 0-1,1 0 1,-1 0 0,1-1-1,-1 1 1,-1 0-1,1 0 1,-1 0 0,1 0-1,-1 0 1,0 0 0,0 0-1,-1 0 1,0 0 0,1 0-1,-1 0 1,0 1-1,-1-1 1,1 1 0,0-1-1,-1 1 1,0 0 0,-6-5-1,6 5-37,0 0 0,0 0-1,-1 1 1,1 0-1,-1 0 1,1 0 0,-1 0-1,0 0 1,0 1 0,0 0-1,1-1 1,-1 1-1,-1 1 1,1-1 0,0 1-1,0-1 1,0 1 0,0 0-1,0 1 1,0-1 0,0 1-1,0 0 1,0 0-1,0 0 1,-5 2 0,1 1-87,6-4 128,1 1 1,-1-1-1,0 1 0,1 0 1,-1 0-1,0 0 1,1 0-1,-1 0 0,1 0 1,-1 0-1,1 0 0,0 0 1,0 1-1,-1-1 1,0 2-1,2-2 5,0-1-1,0 0 1,0 0 0,1 0 0,-1 1-1,0-1 1,0 0 0,0 0-1,0 0 1,1 0 0,-1 1-1,0-1 1,0 0 0,0 0 0,1 0-1,-1 0 1,0 0 0,0 0-1,0 0 1,1 1 0,-1-1-1,0 0 1,0 0 0,1 0 0,-1 0-1,0 0 1,0 0 0,1 0-1,-1 0 1,0 0 0,0 0-1,1-1 1,10 0 130,-8 1-59,32-6 133,52-17 0,-22 5-176,-33 10-8,-6 0-28,0 2-1,0 1 0,44-2 0,-67 7-3,0 0 0,1 0 0,-1 0 0,0 1 0,1-1 0,-1 1 0,0 0 0,0 0 0,1 0 0,-1 1 0,0-1 0,0 1 0,0-1 0,3 4 0,-5-4 22,1 1 0,0 0 0,0 0 0,-1 0 0,1 0 0,-1 1-1,0-1 1,0 0 0,0 1 0,0-1 0,0 0 0,0 1 0,0 0 0,-1-1 0,1 1-1,-1-1 1,0 1 0,0 3 0,-1 2 48,0 0 1,0 0-1,-1-1 0,0 1 0,-4 9 1,-3 11 310,7-17-75,4-8 153,11-14 134,-7 6-661,28-26 113,53-45-282,-84 73 195,0 1-1,0 0 1,0 0-1,1 0 0,-1 0 1,0 0-1,8-1 1,-10 2 40,0 1 1,-1 0-1,1 0 1,0 0-1,0 0 0,0 0 1,0 0-1,0 0 1,0 1-1,0-1 1,0 0-1,0 0 1,-1 1-1,1-1 1,0 1-1,0-1 1,0 1-1,0-1 1,-1 1-1,1-1 0,0 1 1,-1 0-1,1-1 1,0 1-1,-1 0 1,1-1-1,-1 1 1,1 0-1,-1 0 1,1 0-1,-1 0 1,0-1-1,1 1 1,-1 0-1,0 0 1,0 1-1,4 10-26,16 41-177,-18-49 235,0 0 0,0 0 0,0-1 1,1 1-1,-1-1 0,1 1 0,0-1 0,0 0 0,0 0 0,5 4 1,-6-7 4,0 1 0,0 0 1,0 0-1,0-1 1,0 1-1,0-1 1,1 0-1,-1 1 0,0-1 1,0 0-1,0-1 1,0 1-1,1 0 1,-1 0-1,0-1 0,0 1 1,0-1-1,0 0 1,0 0-1,0 0 0,0 0 1,2-1-1,3-2 75,0-1 1,0 1-1,-1-1 0,11-12 0,2-2-2,-1-1 0,-2-1 1,0 0-1,20-36 0,-16 13-125,-1 0 1,13-53-1,-32 96 0,1 1 1,-1-1 0,0 0-1,0 0 1,1 1 0,-1-1-1,0 0 1,1 0 0,-1 1-1,0-1 1,1 0 0,-1 1-1,1-1 1,0 0-1,0 1 15,-1 0-1,0 0 1,0 0-1,1 0 1,-1 0-1,0 0 1,0 0-1,0 0 0,1 0 1,-1 0-1,0 0 1,0 0-1,0 0 1,0 0-1,1 0 1,-1 1-1,0-1 0,0 0 1,0 0-1,0 0 1,1 0-1,-1 0 1,0 1-1,0-1 0,0 0 1,0 0-1,0 0 1,0 0-1,1 1 1,-1-1-1,0 0 1,0 1-1,6 21-310,-1 6 162,-3-1-1,1 43 1,-10 56 409,3-84-118,4-38-101,0 0 1,-1-1-1,0 1 1,1 0-1,-2-1 1,1 1-1,0 0 1,-1-1-1,1 0 1,-1 1-1,0-1 1,-3 3-1,5-5-1,-1 0 0,0 0-1,0 0 1,0 0 0,0 0-1,0 0 1,0-1 0,0 1-1,0 0 1,0-1 0,0 1 0,-1-1-1,1 1 1,0-1 0,0 0-1,-1 1 1,1-1 0,0 0-1,0 0 1,-1 0 0,1 0-1,0 0 1,0 0 0,-1 0-1,1 0 1,0-1 0,0 1-1,-1 0 1,1-1 0,0 1 0,0-1-1,0 1 1,-2-2 0,-5-4 13,0 1 0,0-1 1,1-1-1,0 1 1,0-1-1,-8-11 1,-13-8-455,28 26 408,0 0 0,0 0 0,0 0 0,0 0 0,0 0 1,0 0-1,0 0 0,0 0 0,0 0 0,0 0 0,0 0 0,0 0 0,0 0 0,0 0 1,0 0-1,0 0 0,0 0 0,1-1 0,-1 1 0,0 0 0,0 0 0,0 0 1,0 0-1,0 0 0,0 0 0,0 0 0,0 0 0,0 0 0,0 0 0,0 0 0,0 0 1,0 0-1,0 0 0,0 0 0,0 0 0,0 0 0,0 0 0,0 0 0,0 0 0,0 0 1,0 0-1,0-1 0,0 1 0,0 0 0,0 0 0,0 0 0,0 0 0,0 0 0,0 0 1,0 0-1,0 0 0,0 0 0,0 0 0,0 0 0,0 0 0,0 0 0,0 0 0,0 0 1,0 0-1,0 0 0,8 1-281,12 5-142,-19-6 421,29 9 66,-1-1-1,2-2 1,-1-1-1,46 2 1,-60-7-30,0 0 0,0-1 0,0-1 1,0 0-1,0-2 0,-1 1 0,1-2 0,-1 0 0,0-1 0,20-11 1,-23 10 34,1 0 1,-1-1 0,-1 0-1,0-1 1,18-18 0,-23 20-167,10-11 38,-11 14-120,-3 8-280,-5 8 267,1-3 190,0-1 0,1 0 1,0 1-1,0-1 0,1 1 0,1 11 0,0 2 116,-1-17-128,0 0-1,1 0 0,-1 0 0,1 0 1,3 9-1,-4-13 32,1 0 0,-1 0 0,1 0 0,-1 0 0,1 0-1,0 0 1,-1 0 0,1-1 0,0 1 0,0 0 0,-1 0 0,1-1 0,0 1 0,0-1 0,0 1 0,0-1-1,0 1 1,0-1 0,0 1 0,0-1 0,0 0 0,0 0 0,0 1 0,0-1 0,0 0 0,0 0 0,0 0-1,0 0 1,0 0 0,0 0 0,0-1 0,2 1 0,8-2 22,-1 0-1,0-1 1,0 0-1,0 0 1,16-9-1,177-88 371,-136 63-588,-65 35 152,-5 2 72,-11 7-203,-27 24-209,26-20 320,0 0 1,0 1 0,1 1-1,1 0 1,-20 25-1,30-34 43,0 1 0,0 0 0,1 0 0,-1 0-1,-2 9 1,5-13 13,-1 0 0,1 0 0,0 0 0,0 0-1,0 0 1,-1 0 0,1-1 0,0 1 0,0 0-1,0 0 1,1 0 0,-1 0 0,0 0 0,0 0 0,0 0-1,1 0 1,-1-1 0,0 1 0,1 0 0,-1 0-1,1 0 1,-1-1 0,1 1 0,-1 0 0,1-1-1,-1 1 1,1 0 0,0-1 0,-1 1 0,1-1 0,0 1-1,0-1 1,0 1 0,-1-1 0,1 1 0,0-1-1,0 0 1,0 0 0,0 1 0,-1-1 0,1 0 0,0 0-1,0 0 1,1 0 0,5 0 30,-1 0 0,1 0-1,0-1 1,-1 0 0,1 0 0,-1-1 0,1 0 0,-1 0-1,0 0 1,9-6 0,9-4 116,25-19 1,-40 26-132,-2 0 1,1-1 0,0 0 0,-1 0 0,0-1-1,-1 0 1,0 0 0,0 0 0,0-1 0,5-9 0,-1-4 10,-1-1 0,-1-1 0,-1 1 0,8-45 0,-8 25-27,-2-1 0,-2-1 1,-1 1-1,-8-71 0,4 94-171,-7-25 0,8 40 126,0 0 0,0 1-1,0-1 1,-1 1 0,0 0-1,0-1 1,0 1 0,-1 0-1,0 0 1,1 0 0,-6-4-1,8 7 20,-1 1 1,1-1-1,-1 1 0,1-1 0,-1 1 0,0 0 0,1-1 1,-1 1-1,0 0 0,1-1 0,-1 1 0,1 0 0,-1 0 1,0 0-1,0-1 0,1 1 0,-1 0 0,0 0 0,1 0 1,-1 0-1,0 0 0,0 0 0,1 1 0,-1-1 1,-1 0-1,2 1 0,-1-1 1,0 1-1,0 0 1,0 0-1,0-1 1,1 1 0,-1 0-1,0 0 1,1 0-1,-1 0 1,1 0-1,-1 0 1,1 0 0,-1 2-1,-1 2-14,1 1-1,0 0 1,0 0-1,0 0 1,0 7-1,2 21 20,1-1 0,1 1 0,2 0 0,1-1 0,2 0 0,1 0 0,2-1 0,1 0 0,1-1 0,2-1 0,1 0 0,24 35 0,-31-53 13,0 1 73,0-1-1,0-1 1,2 1 0,12 10-1,-20-19-43,0-1 1,0 0-1,0 1 0,1-1 0,-1 0 0,1-1 1,0 1-1,-1-1 0,1 0 0,0 0 1,0 0-1,0 0 0,0 0 0,0-1 1,0 0-1,0 0 0,0 0 0,0 0 0,0-1 1,6-1-1,-5 1 15,-1-1-1,0 0 1,0-1 0,1 1 0,-1-1-1,-1 1 1,1-1 0,0 0 0,-1-1-1,1 1 1,-1 0 0,0-1-1,0 0 1,4-6 0,-6 7-31,1 1 1,0-1-1,-1 0 0,0 0 0,1 0 1,-1 0-1,0 0 0,-1 0 1,1 0-1,0 0 0,-1 0 1,0-1-1,0 1 0,0 0 0,0 0 1,0 0-1,-1 0 0,1-1 1,-1 1-1,0 0 0,0 0 1,-2-5-1,2 7-29,1 0-1,-1 0 1,1 1 0,-1-1 0,0 0 0,1 1-1,-1-1 1,0 0 0,0 1 0,1-1-1,-1 1 1,0-1 0,0 1 0,0 0-1,1-1 1,-1 1 0,0 0 0,0 0-1,0-1 1,0 1 0,0 0 0,0 0-1,0 0 1,0 0 0,0 0 0,1 0-1,-1 0 1,0 0 0,0 1 0,0-1 0,-1 1-1,-1 0-19,1 0-1,0 0 1,0 0-1,0 0 1,0 0-1,0 1 0,0-1 1,0 1-1,1-1 1,-3 3-1,-1 3 5,0 0 0,1 0 0,0 1 0,0-1 0,1 1 0,0 0 0,0 0-1,1 0 1,0 0 0,1 1 0,-2 11 0,3-17 52,1 0-1,-1 0 1,0 0 0,1-1-1,0 1 1,-1 0 0,1 0 0,0 0-1,0-1 1,1 1 0,-1-1-1,1 1 1,-1-1 0,1 1-1,0-1 1,0 0 0,0 0 0,0 0-1,0 0 1,0 0 0,0 0-1,1 0 1,-1-1 0,1 0-1,-1 1 1,1-1 0,0 0 0,0 0-1,-1 0 1,1 0 0,0-1-1,0 1 1,0-1 0,0 0 0,0 0-1,-1 0 1,5 0 0,10-5 118,-1-1 0,0 0 0,0-1 1,24-16-1,6-1-49,123-73-22,-165 95-98,0 0-1,0 0 0,1 1 0,-1 0 1,0 0-1,0 0 0,1 0 1,-1 1-1,1-1 0,-1 1 0,1 0 1,-1 1-1,0-1 0,1 1 1,7 2-1,-8-2 22,1 0 1,-1 1-1,1 0 0,-1-1 1,0 1-1,0 1 0,0-1 1,0 1-1,0-1 1,0 1-1,-1 1 0,1-1 1,-1 0-1,0 1 1,4 4-1,1 5-12,-5-9 35,0 1 1,-1 0-1,1-1 1,-1 1-1,0 0 1,0 0-1,2 9 1,-2-1-14,1 0 12,1 27 1,-4-39 0,0 0 1,0 0-1,0-1 0,0 1 1,0 0-1,1 0 1,-1 0-1,0 0 1,0-1-1,1 1 1,-1 0-1,0 0 0,1-1 1,-1 1-1,1 0 1,-1 0-1,1-1 1,-1 1-1,1 0 1,-1-1-1,1 1 0,0-1 1,-1 1-1,1-1 1,1 1-1,0 0 19,0 0-1,-1-1 1,1 0-1,0 1 0,0-1 1,0 0-1,0 0 1,0 0-1,0 0 1,4-1-1,4-1 32,0 0 0,1-1-1,11-6 1,-21 9-73,55-26 112,95-61 0,-145 84-151,-2 0 83,1 1 0,-1-1 0,1 0 0,-1-1 0,0 1 0,7-9 0,-21 18-280,0 1 0,-14 12 0,4-2 248,13-11 2,0 0-1,0 0 0,-10 13 0,12-13 19,1 0 1,0 1-1,1-1 0,-1 1 0,1 0 0,0 0 1,1 0-1,0 0 0,-2 10 0,3-12 4,0-2-35,1 1 0,-1-1 1,1 1-1,0-1 0,0 5 1,0-8 22,0 1 0,0-1 0,0 1 1,0-1-1,1 1 0,-1-1 1,0 1-1,0-1 0,0 0 0,1 1 1,-1-1-1,0 1 0,0-1 0,1 1 1,-1-1-1,0 0 0,1 1 1,-1-1-1,1 0 0,-1 1 0,0-1 1,1 0-1,-1 0 0,1 1 1,-1-1-1,1 0 0,-1 0 0,1 0 1,-1 0-1,1 0 0,-1 1 1,1-1-1,-1 0 0,1 0 0,-1 0 1,1 0-1,-1 0 0,1-1 0,-1 1 1,1 0-1,-1 0 0,1 0 1,2-2 30,1 1 0,-1-1 1,0 0-1,0 0 1,0 0-1,-1 0 1,1-1-1,0 1 0,-1-1 1,3-3-1,0 1 4,3-5-12,-1 0 0,0-1 1,0 0-1,-1-1 0,0 1 1,-1-1-1,-1 0 1,6-20-1,-9 24-466,-6 13 112,-4 14 53,7-16 264,1 0 0,1 0 1,-1 0-1,0 1 0,1-1 0,0 0 0,0 1 0,0-1 0,0 0 0,0 1 0,1-1 0,-1 0 1,1 1-1,0-1 0,0 0 0,0 0 0,1 0 0,-1 0 0,1 0 0,-1 0 0,1 0 0,0 0 0,0-1 1,1 1-1,-1-1 0,0 1 0,1-1 0,4 3 0,-2-2 37,-1 0 0,1 0 0,0-1 0,0 0 0,0 0 0,0 0 0,0 0 0,1-1 0,-1 0 0,0 0 0,1 0 0,-1-1 0,1 0 0,-1 0 0,1 0 0,-1-1 0,7-1 0,2-2 71,0 0 0,-1 0 0,1-2 0,15-7 0,-22 8-80,1 0 0,0 0-1,-1 0 1,0-1-1,-1 0 1,1-1 0,-1 1-1,8-12 1,0-4-32,-2-1 0,0 0 0,-1-1 0,14-47 0,19-107 73,-39 157-70,-3 9-6,54-310-172,-55 313 99,0 8 60,-1 0 0,1 0 0,-1 0-1,0 0 1,0 0 0,1-1 0,-1 1-1,0 0 1,0 0 0,0 0 0,-1-1-1,1 1 1,0 0 0,0 0-1,-1 0 1,1 0 0,0 0 0,-1-1-1,1 1 1,-2-1 0,2 2 15,0-1 1,0 1-1,-1 0 1,1 0-1,0 0 1,0 0-1,0 0 1,-1 0-1,1 0 1,0 0-1,0 0 1,0 0-1,-1 0 1,1 0-1,0 0 0,0 0 1,0 0-1,-1 0 1,1 0-1,0 0 1,0 0-1,0 0 1,-1 0-1,1 0 1,0 0-1,0 0 1,0 0-1,-1 1 1,1-1-1,0 0 1,0 0-1,0 0 0,-1 1 1,-1 1-38,-1 1 0,1 0 1,-1 0-1,1 0 0,0 0 0,0 0 0,1 0 1,-1 0-1,-2 7 0,-8 21-43,0 1 1,2 1-1,-11 66 0,1 104 279,20-139-181,9 94 0,-6-133 103,-3-20-76,1 0 0,-1 0 0,1 0 0,0-1 0,1 1 0,0 0 0,3 6 0,-5-10-20,1 0 1,-1 0 0,1 0 0,0 0 0,0 0 0,-1 0 0,1 0 0,0-1-1,0 1 1,0 0 0,0 0 0,0-1 0,0 1 0,0-1 0,0 1-1,0-1 1,0 1 0,0-1 0,0 0 0,0 0 0,1 1 0,-1-1-1,0 0 1,0 0 0,0 0 0,0 0 0,1 0 0,-1 0 0,0-1-1,0 1 1,0 0 0,0-1 0,0 1 0,0 0 0,0-1 0,0 1 0,0-1-1,1 0 1,4-3 4,0 0 0,-1 0 1,1-1-1,-1 0 0,0 0 0,-1 0 0,1 0 0,6-11 0,-1 0-28,-1 0 0,8-18 1,7-31-38,-10 25-208,-14 40 246,0 0 1,0 0-1,0 0 0,0 0 0,0 0 1,0 0-1,0 0 0,0 0 0,0 0 1,0 0-1,0 1 0,0-1 0,0 0 1,0 0-1,1 0 0,-1 0 0,0 0 0,0 0 1,0 0-1,0 0 0,0 0 0,0 0 1,0 0-1,0 0 0,0 0 0,0 0 1,0 0-1,0 0 0,1 0 0,-1 0 1,0 0-1,0 0 0,0 0 0,0 0 0,0 0 1,0 0-1,0 0 0,0 0 0,0 0 1,0 0-1,0 0 0,0 0 0,0 0 1,1 0-1,-1 0 0,0 0 0,0-1 0,0 1 1,0 0-1,0 0 0,0 0 0,0 0 1,0 0-1,0 0 0,0 0 0,0 0 1,0 0-1,0 0 0,0 0 0,0 0 1,0 0-1,0 0 0,0-1 0,0 1 0,0 0 1,0 0-1,0 0 0,3 10-158,1 13-6,-5-12 177,2 0-1,0 0 0,0 0 1,1-1-1,1 1 0,-1-1 1,7 15-1,-8-23 185,0-3-165,1 0 1,-1 1-1,1-1 0,-1 0 0,0 0 1,1 0-1,-1 0 0,0-1 1,0 1-1,0 0 0,0 0 0,0-1 1,0 1-1,0 0 0,1-3 1,2-2-28,8-9 17,-1-2 1,0 0-1,13-28 0,19-57 229,-12 23-214,50-102-27,-49 106 2,-8 20-23,-2 0-1,25-97 1,-45 133-227,-2 19 238,0 0-1,0-1 0,0 1 1,0 0-1,0 0 1,0 0-1,0-1 0,0 1 1,0 0-1,0 0 1,0 0-1,0-1 0,0 1 1,-1 0-1,1 0 1,0 0-1,0-1 0,0 1 1,0 0-1,0 0 1,0 0-1,-1 0 0,1-1 1,0 1-1,0 0 1,0 0-1,0 0 0,-1 0 1,1 0-1,0 0 0,0 0 1,0 0-1,-1-1 1,1 1-1,0 0 0,0 0 1,0 0-1,-1 0 1,1 0-1,0 0 0,0 0 1,0 0-1,-1 0 1,1 0-1,0 0 0,0 0 1,0 1-1,-1-1 1,1 0-1,0 0 0,0 0 1,0 0-1,-1 0 1,1 0-1,0 0 0,0 1 1,0-1-1,0 0 1,-1 0-1,1 0 0,0 0 1,0 0-1,0 1 1,0-1-1,0 0 0,0 0 1,0 0-1,-1 1 1,1-1-1,-4 4-29,0 1 0,1 0 0,-1-1 1,1 1-1,0 0 0,0 1 0,0-1 0,-2 8 0,-13 48-177,17-57 189,-7 31-14,1 0 0,2 1 1,1 0-1,2-1 0,2 1 0,6 59 1,-2-70 97,0 0 1,2-1 0,1 1-1,0-1 1,2 0 0,1-1-1,1 0 1,1 0 0,0-1-1,20 23 1,-26-36-20,2-1 0,-1 0 0,1-1 0,0 0 0,1 0 0,10 7 0,-15-12-15,0 1-1,0-1 0,0 0 1,1 0-1,-1-1 0,0 1 0,1-1 1,-1 0-1,1 0 0,0-1 1,-1 1-1,1-1 0,-1 0 1,1 0-1,0 0 0,-1-1 1,8-1-1,-6-1 12,1 1 0,-1-1 0,0 0 1,0 0-1,0-1 0,0 0 0,-1 0 0,0 0 0,1-1 1,-2 0-1,1 0 0,0 0 0,-1 0 0,0-1 1,0 1-1,-1-1 0,1 0 0,2-10 0,3-5 58,-2 0-1,7-32 1,-12 40-127,0 1 1,0-1 0,-2 1 0,1-1-1,-1 0 1,-3-13 0,3 23 1,0 1 0,-1 0 0,1-1 0,-1 1 1,0 0-1,0 0 0,0 0 0,0 0 0,0 0 0,0 0 0,-1 0 1,1 0-1,0 0 0,-4-2 0,4 3 13,0 0-1,-1 0 1,1 0-1,-1 1 1,1-1-1,0 1 1,-1-1 0,1 1-1,-1 0 1,1-1-1,-1 1 1,1 0-1,-1 0 1,0 0 0,1 0-1,-1 0 1,1 1-1,-1-1 1,1 0-1,-1 1 1,1-1 0,-2 2-1,-4 1 20,0 0 1,0 1-1,0 0 0,0 1 0,1 0 0,0 0 1,0 0-1,0 0 0,1 1 0,-8 10 0,-4 7 164,-20 39-1,36-59-155,-6 8 41,2 1 1,-1 1-1,2-1 1,0 1-1,0-1 1,1 1-1,1 0 1,0 1-1,0 15 1,2-22-36,0-1 0,1 1 0,0-1 1,0 0-1,0 0 0,1 0 0,0 0 0,0 0 0,4 8 0,-3-10 19,-1 0 0,1 0 1,0 0-1,0-1 0,0 1 0,1-1 0,-1 0 0,1 0 0,-1 0 0,1 0 0,0-1 0,0 0 0,1 1 0,3 0 0,-2-1-117,-1 0 0,0 0 0,1-1 0,-1 1 0,1-1 0,0-1 0,-1 1 0,1-1 0,0 0 0,-1 0-1,1-1 1,-1 0 0,1 0 0,6-2 0,11-5-911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0:42.14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73 139 11040,'-39'-75'5024,"25"48"-4385,5 19 97,9 4-544,-5-5 192,5 6-224,-5-6-352,10 9 96,0-3-2303,4 3 1311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0:55.00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19 1003 2816,'-4'0'244,"3"0"41,1 0-1,-1 0 1,0 0-1,0 0 1,0 0 0,0 0-1,0 0 1,1 0-1,-1 0 1,0 0 0,0 1-1,0-1 1,1 0 0,-1 1-1,0-1 1,-1 1-1,10-22 6547,8-23-6030,-12 28-615,39-129 572,-15 58-864,-22 75-81,-3 9 61,2 19 88,-3-8 85,16 128 112,0 2-324,-14-117 233,10 37 5,-13-53-35,1 0-1,-1-1 1,1 1 0,1-1-1,-1 1 1,1-1 0,0 0-1,5 7 1,-7-10-4,-1-1 0,1 0 0,-1 1 0,1-1 0,-1 0 1,1 1-1,-1-1 0,1 0 0,0 0 0,-1 1 0,1-1 0,-1 0 0,1 0 0,0 0 0,-1 0 0,1 0 0,0 0 0,-1 0 0,1 0 0,-1 0 0,1 0 1,0 0-1,-1 0 0,1 0 0,0-1 0,-1 1 0,1 0 0,-1 0 0,1-1 0,-1 1 0,1-1 0,-1 1 0,2-1 0,15-17 531,-10 7-479,-1 1 0,0-1 1,-1 0-1,4-13 0,15-52 232,-20 64-310,76-287-285,-79 293 188,0 1-32,0 0 1,1 0-1,-1 1 1,1-1-1,0 1 1,0-1-1,0 1 1,5-8-1,-7 12 106,1 0-1,-1 0 0,0 0 0,0-1 0,1 1 0,-1 0 0,0 0 0,0 0 0,1 0 0,-1 0 0,0 0 0,1 0 0,-1 0 0,0 0 0,1 0 0,-1 0 0,0 0 0,1 0 0,-1 0 0,0 0 1,1 0-1,-1 0 0,0 0 0,0 0 0,1 0 0,-1 1 0,0-1 0,1 0 0,-1 0 0,0 0 0,0 0 0,1 1 0,-1-1 0,0 0 0,0 0 0,0 1 0,1-1 0,-1 1 0,11 13-396,-9-10 390,35 62-205,15 22 236,-52-88-9,16 23-5,1 0 1,23 24-1,-34-41 64,1 0 1,-1 0-1,1-1 0,1 1 1,-1-2-1,1 1 1,0-1-1,0 0 0,0 0 1,0-1-1,13 3 0,-18-6-2,0 0 0,0 0 0,0 0 0,0 0 0,0 0-1,0-1 1,0 0 0,0 1 0,0-1 0,0 0 0,0 0-1,0-1 1,0 1 0,-1 0 0,1-1 0,-1 0 0,1 0-1,-1 0 1,0 0 0,1 0 0,-1 0 0,0 0-1,0-1 1,-1 1 0,1-1 0,0 1 0,-1-1 0,2-4-1,1-5 43,0-1 0,-1 1 0,-1-1 0,0 0-1,0 1 1,-1-1 0,-2-16 0,0 7-52,-2-1 1,-1 0 0,-7-27 0,9 45-99,1 1 0,-1-1 0,0 1 0,0-1 0,0 1-1,-6-8 1,8 11 24,-1 1 0,1-1 0,-1 0-1,1 1 1,-1-1 0,0 0-1,1 1 1,-1-1 0,0 1-1,0-1 1,1 1 0,-1-1 0,0 1-1,0 0 1,0-1 0,1 1-1,-1 0 1,0-1 0,0 1 0,0 0-1,0 0 1,0 0 0,0 0-1,0 0 1,1 0 0,-1 0 0,0 0-1,0 1 1,0-1 0,0 0-1,0 0 1,0 1 0,1-1-1,-1 0 1,-1 2 0,-1-1-43,1 1 0,-1 0 1,1 0-1,0 0 0,0 0 0,0 1 0,0-1 1,-3 5-1,-4 9-75,1 0 1,1 1-1,-11 35 1,16-48 135,-3 12-18,1 1 0,0 0 0,1 1-1,1-1 1,0 0 0,2 1 0,1 24-1,0-32 44,0-1 0,1 0 0,0 0 0,1 0 0,0 0 0,0 0 0,1 0 0,0-1 0,0 1 0,1-1 0,0 0 0,1-1 0,0 1 0,0-1 0,11 10-1,-15-15 19,1 0 0,-1 0-1,1 0 1,-1 0 0,1-1-1,0 1 1,0-1 0,0 0-1,0 1 1,0-1 0,0-1-1,0 1 1,0 0 0,0-1-1,1 1 1,-1-1 0,0 0-1,0 0 1,0 0 0,1-1-1,-1 1 1,0-1 0,0 0-1,0 0 1,0 0 0,0 0-1,0 0 1,0 0 0,0-1-1,-1 0 1,6-3 0,1-3 36,-1 0 0,0 0 0,0 0 1,-1-1-1,12-18 0,27-58 243,-38 68-269,110-215 431,-87 170-355,46-122-1,-70 162-115,-1 1 0,-1 0 0,-1-1-1,-1 0 1,-1 0 0,-1 0 0,0-1 0,-2 1 0,-6-40-1,4 51-184,0 0 0,0 0-1,-7-13 1,10 24 166,0-1 0,0 1 0,0-1 0,0 1 0,-1-1 0,1 1-1,0-1 1,0 1 0,-1 0 0,1-1 0,0 1 0,-1-1 0,1 1 0,0 0 0,-1-1 0,1 1 0,-1 0-1,1 0 1,0-1 0,-1 1 0,1 0 0,-1 0 0,1-1 0,-1 1 0,1 0 0,-1 0 0,1 0-1,-1 0 1,1 0 0,-1 0 0,1 0 0,-1 0 0,1 0 0,-1 0 0,1 0 0,-1 0 0,1 0 0,-1 1-1,1-1 1,-1 0 0,1 0 0,0 0 0,-1 1 0,1-1 0,-1 0 0,1 0 0,-1 1 0,1-1 0,0 1-1,-1 0 1,-3 2-31,1 1-1,-1 0 1,1 0-1,-3 5 0,6-9 42,-15 26-82,1 0 0,-19 48-1,-12 61 73,36-91 0,1-1 0,2 2-1,1-1 1,3 1 0,4 45 0,-1-68 68,1 0 1,0 1-1,2-1 0,1 0 0,14 40 0,-15-52-19,0-1 0,1 0-1,0 0 1,0 0 0,1 0 0,0-1-1,1 0 1,-1 0 0,1 0-1,1-1 1,0 0 0,0-1 0,0 0-1,1 0 1,9 4 0,-13-7 2,1-1 1,-1 0-1,1-1 1,0 1-1,-1-1 1,1 0-1,0-1 1,0 0 0,0 1-1,0-2 1,0 1-1,0-1 1,0 0-1,0 0 1,-1 0-1,1-1 1,0 0-1,6-3 1,-3 1 15,-1-1 0,0 0 1,1 0-1,-2-1 0,1 0 1,-1 0-1,1-1 0,-2 0 0,1 0 1,7-11-1,-3 2-1,-1 0-1,-1-1 1,13-30 0,-21 47-65,-1-1 0,0 1 0,1-1 1,-1 0-1,0 1 0,0-1 1,1 1-1,-1-1 0,0 0 0,0 1 1,0-1-1,0 0 0,0 1 0,0-1 1,0 0-1,0 1 0,0-1 0,0 1 1,0-1-1,0 0 0,0 1 0,-1-1 1,1 0-1,0 1 0,-1-2 0,-4 10-290,-13 42 203,13-38 69,1 0 0,0 0 0,-3 19 0,5-21-14,1 0-1,1 1 1,0-1-1,0 0 1,2 13-1,-1-19 31,0 0 0,0 1-1,0-1 1,0 0 0,1 0 0,0 0-1,0 0 1,0 0 0,0 0 0,1-1-1,-1 1 1,1-1 0,0 1 0,5 4-1,-3-4 107,-1-1-1,1 1 1,0-1 0,0 0-1,0 0 1,0 0-1,1 0 1,7 1-1,-11-3-60,-1-1-1,0 0 1,1 0-1,-1 0 1,1 0-1,-1 0 0,1 0 1,-1 0-1,0 0 1,1-1-1,-1 1 1,1 0-1,-1-1 1,0 0-1,3 0 0,-2-1-5,0 1-1,-1-1 1,1 1-1,0-1 0,-1 0 1,1 0-1,-1 0 1,0 0-1,0 0 0,1 0 1,-1 0-1,1-3 0,1-4 5,-1 1-1,1-1 0,-1 1 0,-1-1 1,0 1-1,0-1 0,-1 0 0,0 0 1,0 0-1,-1 1 0,0-1 0,0 0 1,-1 1-1,-1-1 0,1 1 0,-1-1 0,-1 1 1,1 0-1,-1 1 0,-1-1 0,0 0 1,0 1-1,0 0 0,-10-10 0,12 15-53,0 0 0,-1 0 0,1 0 0,0 0 0,-1 0 0,1 1 0,-1 0 0,0-1 0,0 1 0,1 0 0,-1 1-1,0-1 1,0 1 0,0 0 0,0 0 0,0 0 0,1 0 0,-1 1 0,0-1 0,0 1 0,0 0 0,1 0 0,-1 1 0,0-1-1,-3 3 1,6-4 22,1 0 0,0 0 0,0 0 1,0 0-1,-1 0 0,1 0 0,0 0 0,0 0 0,0 1 0,-1-1 0,1 0 0,0 0 0,0 0 0,0 0 0,0 0 0,-1 0 0,1 1 0,0-1 0,0 0 0,0 0 0,0 0 0,0 0 0,0 1 0,-1-1 0,1 0 0,0 0 0,0 0 0,0 1 0,0-1 0,0 0 0,0 0 0,0 0 0,0 1 0,0-1 0,0 0 0,0 0 0,0 0 1,0 1-1,0-1 0,0 0 0,0 0 0,0 0 0,0 1 0,0-1 0,1 0 0,-1 0 0,0 0 0,0 1 0,0-1 0,0 0 0,0 0 0,0 0 0,1 0 0,-1 1 0,0-1 0,0 0 0,0 0 0,0 0 0,1 0 0,-1 0 0,0 0 0,0 0 0,0 0 0,1 0 0,-1 1 0,0-1 0,1 0 0,14 3-94,-3-4 123,1 0 1,0-1-1,-1 0 0,19-6 1,49-21-152,-63 22 127,69-27 40,-30 9 0,2 4 0,87-22 0,-118 36-51,-20 5 126,0 0 0,1 0 1,-1 1-1,9-1 0,-16 2-103,0 0-1,0 0 1,1 0-1,-1 0 1,0 0-1,0 0 1,0 0-1,0 0 1,1 0-1,-1 0 1,0 0 0,0 0-1,0 0 1,0 0-1,0 0 1,1 0-1,-1 0 1,0 0-1,0 0 1,0 1-1,0-1 1,0 0 0,0 0-1,1 0 1,-1 0-1,0 0 1,0 0-1,0 1 1,0-1-1,0 0 1,0 0-1,0 0 1,0 0-1,0 0 1,0 1 0,0-1-1,0 0 1,0 0-1,0 0 1,0 0-1,0 1 1,0-1-1,0 0 1,0 0-1,0 0 1,0 0 0,0 1-1,0-1 1,0 0-1,-7 13 280,-17 17-155,19-23-111,-60 67 77,21-23-204,22-26-12,-34 49-1,50-66 120,2 0-1,-1 1 0,1-1 1,0 1-1,1 0 0,0 0 1,1 0-1,0 0 0,0 0 1,-1 19-1,3-27 3,0 1 1,0-1-1,1 0 1,-1 1-1,0-1 0,0 0 1,1 1-1,-1-1 1,1 0-1,-1 1 0,1-1 1,-1 0-1,1 0 0,0 0 1,0 0-1,0 0 1,-1 0-1,1 0 0,0 0 1,0 0-1,2 1 1,-1 0 7,1-1 0,0 0 0,-1 0 0,1 0 0,0 0 0,0 0 0,0 0 0,0 0 0,4-1 0,5 1 62,1-1-1,0-1 0,18-2 1,-15 0-31,-1 0 0,1-1 0,-1-1 0,0 0 0,0-1 0,-1 0 0,1-1 0,-1-1 0,-1-1 0,22-17 0,-11 6-11,-1-1-1,-1-2 0,-2 0 0,0-2 1,-1 0-1,15-28 0,-31 49-60,-1 0-1,1 1 0,0-1 1,4-4-1,-6 29-160,-1 88 75,1-102 123,-1-1-1,1 1 0,0 0 1,0-1-1,1 1 0,0-1 1,0 0-1,0 0 0,1 1 1,0-1-1,0-1 0,1 1 1,0 0-1,0-1 0,6 6 1,-10-10-2,1 0-1,0 0 1,0 0 0,0-1 0,0 1 0,0-1 0,0 1 0,1 0 0,-1-1 0,0 0 0,0 1-1,0-1 1,0 0 0,1 0 0,-1 1 0,0-1 0,0 0 0,0 0 0,1 0 0,-1 0-1,0-1 1,0 1 0,0 0 0,1 0 0,-1-1 0,0 1 0,0-1 0,0 1 0,0-1 0,0 0-1,0 1 1,0-1 0,2-1 0,1-2 15,0 1 1,0-2-1,-1 1 0,1 0 0,4-7 1,7-14 63,-1 0 1,-1 0 0,13-37-1,18-80-64,-15 43 184,-22 79-156,37-124-8,-30 85-36,-3-1 0,-2 0 0,1-114 0,-13 124-210,0 41 54,-2 10-4,-4 15-60,-4 28 43,-10 56 0,14-58 53,-3 15 109,2 1 0,-3 82 0,10 176-148,3-295 192,-1 9 10,5 34 1,-3-55-17,1 0 1,0 0 0,0-1-1,1 1 1,0-1-1,0 0 1,1 0 0,6 11-1,-9-18-21,0 0 0,0 0 0,0 0-1,0 0 1,0-1 0,0 1-1,0 0 1,0-1 0,0 1 0,0 0-1,0-1 1,0 0 0,1 1 0,-1-1-1,0 0 1,0 1 0,1-1-1,-1 0 1,0 0 0,0 0 0,0 0-1,1 0 1,-1 0 0,0 0 0,0-1-1,1 1 1,-1 0 0,0-1 0,0 1-1,0-1 1,0 1 0,0-1-1,2 0 1,3-3 49,0 1-1,0-1 1,0-1 0,5-4-1,13-13-4,0-1-1,36-47 0,-12 1-106,-47 68 42,0 0 1,-1 0-1,1 1 0,-1-1 1,1 0-1,0 0 0,0 0 1,0 1-1,-1-1 0,1 0 1,0 1-1,0-1 0,0 1 1,0-1-1,0 1 0,0 0 1,0-1-1,0 1 0,0 0 1,0-1-1,0 1 0,0 0 1,0 0-1,0 0 0,0 0 1,1 0-1,-1 0 0,0 0 1,0 1-1,0-1 0,0 0 1,0 1-1,0-1 0,0 0 1,0 1-1,0-1 0,0 1 1,0 0-1,-1-1 0,1 1 1,0 0-1,0-1 0,0 1 1,-1 0-1,2 1 0,4 10-12,-1-1 0,-1 1 0,0-1 0,0 1 0,-1 1 0,3 20 0,-1-3 94,-4-24-40,1 2-21,0-1 1,0 1 0,5 13 0,-7-21 6,1 1 0,-1-1 0,0 1 0,0-1 0,1 1 0,-1-1 0,0 1 0,1-1 0,-1 1 0,0-1 0,1 0-1,-1 1 1,1-1 0,-1 0 0,1 1 0,-1-1 0,1 0 0,-1 1 0,1-1 0,-1 0 0,1 0 0,-1 0 0,1 0 0,-1 1 0,1-1 0,-1 0-1,1 0 1,0 0 0,-1 0 0,1 0 0,1-1 12,-1 1-1,1-1 1,-1 0-1,1 1 1,-1-1 0,0 0-1,1 0 1,-1 0-1,0 0 1,2-2-1,3-3 62,0-1 0,8-13 0,-14 19-84,7-10 28,-6 9-50,-1 1 0,1-1-1,0 0 1,0 0 0,0 1 0,0-1 0,0 1 0,1-1 0,-1 1 0,0-1 0,1 1 0,-1 0 0,1 0-1,-1 0 1,1 0 0,0 0 0,-1 0 0,3-1 0,-4 2 12,1 0-1,-1 0 1,0 0 0,0 0-1,1 0 1,-1 0 0,0 0-1,0 0 1,1 1 0,-1-1-1,0 0 1,0 0 0,1 0 0,-1 0-1,0 0 1,0 0 0,0 1-1,1-1 1,-1 0 0,0 0-1,0 0 1,0 0 0,1 1-1,-1-1 1,0 0 0,0 0-1,0 1 1,0-1 0,0 0-1,0 0 1,0 1 0,0-1-1,1 0 1,-1 0 0,0 1-1,0-1 1,0 0 0,0 0 0,0 1-1,0-1 1,0 0 0,0 0-1,0 1 1,-1-1 0,1 0-1,0 1 1,-3 17-6,2-10 20,-4 20-20,-1 0 0,-1 0-1,-21 52 1,-48 78 281,60-132-200,0 0 1,-37 44 0,40-55-1,-1-1 0,0 0-1,-1-1 1,-1-1 0,-26 17 0,36-26-49,0 0 1,0 0 0,0-1-1,0 1 1,0-1 0,-1-1-1,-11 3 1,16-4-13,0 0 0,0 0 0,0 0-1,0 0 1,0 0 0,0 0 0,0 0 0,0-1 0,0 1 0,0-1-1,0 1 1,0-1 0,1 0 0,-1 0 0,0 0 0,0 0 0,1 0 0,-1 0-1,0 0 1,-2-3 0,2 1-10,0 0-1,1 0 1,-1 1 0,1-1 0,-1 0-1,1 0 1,0 0 0,0 0-1,0-1 1,1 1 0,-1-6-1,0-1-26,1 1-1,1-1 1,-1 1 0,1-1-1,1 1 1,0-1-1,5-13 1,-2 11 8,1 1 0,0 1 0,0-1 0,1 1 0,1 0 0,0 0 0,9-8 0,3-1-38,44-33-1,62-25 79,-7 5-2970,-100 61 1384,7-7-2488,-24 16 3373,-1 1 1,1-1-1,-1 0 0,0 1 1,0-1-1,0 0 0,2-3 1,2-4-1881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0:55.35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34 37 6656,'-33'-21'3008,"33"18"-2624,0-1 64,8 8-320,6-8-544,6 4 224,9-5 192,-1 5 32,0-3-1824,6 3 960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0:55.72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 30 7968,'-9'-5'3616,"23"2"-3136,-5-3 1152,5 12-992,19-12 640,11 6-736,17-3-1,5 0-351,4-3 32,2 6-128,-6-3 0,-10 6-32,-9-3-832,1 9 417,-15 0-5537,0 3 3200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0:57.02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39 56 3232,'-6'-3'4240,"7"3"-4165,-1-1-1,0 1 1,0 0 0,0 0 0,1 0 0,-1 0-1,0 0 1,0-1 0,0 1 0,0 0-1,0 0 1,0 0 0,1-1 0,-1 1 0,0 0-1,0 0 1,0 0 0,0-1 0,0 1 0,0 0-1,0 0 1,0 0 0,0-1 0,0 1-1,0 0 1,0 0 0,0 0 0,0-1 0,0 1-1,0 0 1,0 0 0,0-1 0,0 1 0,0 0-1,-1 0 1,1 0 0,0-1 0,0 1 0,0 0-1,0 0 1,0 0 0,-1-1 0,-14-17 3626,9 13-3170,7 2-465,-1 3-33,0 0 1,0-1-1,0 1 0,1 0 1,-1 0-1,0 0 0,0-1 1,0 1-1,0 0 1,0 0-1,0 0 0,0-1 1,0 1-1,0 0 0,1 0 1,-1 0-1,0-1 1,0 1-1,0 0 0,0 0 1,0-1-1,0 1 0,0 0 1,-1 0-1,1 0 1,0-1-1,0 1 0,0 0 1,0 0-1,0-1 0,0 1 1,0 0-1,0 0 1,0 0-1,-1 0 0,1-1 1,0 1-1,0 0 1,-4-4-40,2 1 64,4 3 17,-2-1-78,0 1 0,0 0 0,0 0 0,0 0 0,-1 0 0,1 0 0,0 0 0,0 0 1,0 0-1,0 0 0,0 0 0,0 0 0,0 0 0,0 0 0,0 0 0,0 0 0,0 0 0,0 0 1,0 0-1,0 0 0,0 0 0,0 0 0,0 0 0,0 0 0,0 0 0,0 0 0,0 0 0,0-1 1,0 1-1,0 0 0,1 0 0,-1 0 0,0 0 0,0 0 0,0 0 0,0 0 0,0 0 0,0 0 1,0 0-1,0 0 0,0 0 0,-6-1-52,6 1 52,0 0 0,0 0 0,0 0 0,0 0 0,0 0 0,0 0 0,0 0 0,1 0 1,-1 0-1,0 0 0,0 0 0,0 0 0,0 1 0,0-1 0,0 0 0,0 0 0,0 0 0,0 0 0,0 0 0,0 0 0,0 0 0,0 0 0,0 0 0,0 0 0,0 0 0,0 0 0,0 0 0,0 0 0,0 0 0,0 0 0,0 0 0,0 0 0,0 0 0,0 0 0,0 0 0,0 0 0,0 1 0,0-1 0,0 0 0,0 0 0,0 0 0,0 0 0,0 0 0,0 0 0,0 0 0,0 0 0,0 0 1,0 0-169,-5 1 208,5 3-331,0 1-1,1 0 1,-1 0-1,1 0 1,0 0-1,0-1 1,1 1-1,2 7 1,-1-3-606,0 1-1,-1-1 1,2 17 0,0-4-1713,0-6 1371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0:58.64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108 464 3552,'0'-3'181,"1"0"580,-1 0 0,0 0 0,-1 0 0,1 0 0,0 1 0,-2-6 0,2 8-670,0 0 0,-1-1 0,1 1 0,0 0 0,0 0 0,0-1 0,0 1 0,0 0 0,-1 0 0,1 0 0,0-1 0,0 1 0,0 0 0,-1 0 0,1 0 0,0 0 0,0 0 0,-1-1 0,1 1 0,0 0 0,0 0 0,-1 0 0,1 0 0,0 0 0,0 0 0,-1 0 0,1 0 0,0 0 0,0 0 0,-1 0 0,0 0-9,0 1 1,-1-1 0,1 1 0,0 0 0,0-1-1,0 1 1,0 0 0,0-1 0,0 1 0,0 0-1,0 1 1,-10 9 387,2 0-1,0 1 1,0 0-1,-12 23 1,17-27-459,0 0 0,0 0 0,1 1 0,0-1 1,1 1-1,-1 0 0,2 0 0,-2 16 0,3-20 40,1 1 0,-1-1 0,1 0 1,0 1-1,0-1 0,1 0 0,0 0 0,-1 0 0,4 6 0,-4-10-18,-1 0-1,1 0 0,0 0 1,-1 0-1,1 1 1,0-1-1,0 0 1,0 0-1,0 0 1,0 0-1,0-1 1,0 1-1,0 0 1,0 0-1,0-1 0,0 1 1,0 0-1,1-1 1,-1 1-1,0-1 1,1 0-1,-1 1 1,0-1-1,1 0 1,-1 0-1,0 0 1,1 0-1,-1 0 0,0 0 1,1 0-1,-1 0 1,0 0-1,1-1 1,-1 1-1,0-1 1,3 0-1,3-4 117,1 1 0,-1-1 0,0 0 0,0-1-1,-1 0 1,1 0 0,-1 0 0,-1-1 0,1 0 0,-1 0-1,7-12 1,-7 8-88,0 1-1,0-1 1,-1 0-1,0 0 1,-1 0-1,-1-1 1,0 1-1,1-14 1,-2 16 20,-1-1 1,0 1-1,0-1 1,-1 1 0,-2-10-1,2 17-97,1 0 0,0 0-1,-1 0 1,0 0 0,0 0-1,1 0 1,-1 0 0,0 0-1,-1 0 1,1 1 0,0-1 0,0 0-1,-1 1 1,1-1 0,-1 1-1,1-1 1,-1 1 0,0 0 0,1 0-1,-1 0 1,0 0 0,0 0-1,0 0 1,0 0 0,0 1-1,0-1 1,0 1 0,0-1 0,0 1-1,0 0 1,-3 0 0,2 0-44,1 1 1,-1-1-1,0 1 1,0 0-1,1 0 0,-5 3 1,4-3-129,1 0 0,-1 0 0,1 0 0,-1 0 0,0 0 0,-4 0-1,16-10 668,0-2-1,12-17 0,100-173 1490,-101 167-1776,-3 5-112,40-49 0,-56 77-90,-1 1 0,1-1 1,-1 0-1,0 1 0,1-1 0,0 0 0,-1 1 1,1-1-1,-1 1 0,1-1 0,-1 1 0,1-1 1,0 1-1,-1 0 0,1-1 0,0 1 1,0 0-1,-1 0 0,1-1 0,0 1 0,0 0 1,-1 0-1,1 0 0,0 0 0,0 0 0,-1 0 1,1 0-1,0 0 0,0 0 0,0 0 0,-1 0 1,1 1-1,0-1 0,0 0 0,-1 0 0,1 1 1,0-1-1,-1 1 0,1-1 0,0 0 0,-1 1 1,1-1-1,-1 1 0,1 0 0,-1-1 0,1 1 1,0 0-1,2 4-19,1 1-1,-1-1 1,0 1 0,3 10 0,-3-9 37,4 14 2,0 0 1,-1 0-1,4 32 0,-7-39-3,13 84 19,-5 1 0,-3 0 0,-5 0 0,-5 0 0,-3 0-1,-30 154 1,30-228 146,-1 0 0,-2-1 0,-10 25 0,16-46-135,-13 26 274,14-27-282,0 0 0,-1 0 1,1-1-1,-1 1 0,1-1 0,-1 1 1,0-1-1,1 0 0,-1 0 0,0 0 1,-3 2-1,4-3-21,0 1-1,0-1 1,0 0 0,0 1-1,0-1 1,0 0-1,0 0 1,0 0 0,0 0-1,0 0 1,0 0 0,0 0-1,0 0 1,0 0-1,0-1 1,0 1 0,0 0-1,1 0 1,-1-1 0,0 1-1,0-1 1,0 1 0,0-1-1,-1 0 1,0-2-9,-1 1 1,1 0 0,0-1 0,0 0-1,-2-4 1,3 5 3,-4-7 15,0-1-1,1 1 1,1-1 0,0 0-1,0 0 1,1 0-1,-1-10 1,2 17-10,-1-11 2,1 0-1,0 0 1,0 1-1,2-1 1,-1 0-1,2 0 0,0 1 1,1-1-1,0 1 1,1 0-1,0 0 1,1 0-1,0 0 1,1 1-1,1 0 1,0 0-1,1 0 0,0 1 1,1 0-1,0 1 1,20-19-1,-6 10-184,0 2-1,1 0 1,1 1-1,1 1 1,0 2-1,0 0 1,2 2-1,-1 1 1,1 1-1,47-8 1,-70 16-745,-1 1 0,1 0 0,0 0 0,0 0 0,5 1 0,8 3-1709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6:38.32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159 129 5408,'-22'-7'3043,"-1"1"1,-30-5-1,49 11-2477,0 0-1,-1-1 0,1 0 0,0 0 1,1 0-1,-1 0 0,0-1 1,0 0-1,0 1 0,1-1 1,-1-1-1,1 1 0,-4-4 1,6 6-512,1-1 1,-1 1 0,1-1 0,0 0 0,-1 1 0,1-1-1,0 0 1,0 1 0,0-1 0,-1 0 0,1 1-1,0-1 1,0 0 0,0 1 0,0-1 0,0 0 0,0 0-1,0 1 1,0-1 0,1 0 0,-1 1 0,0-1-1,0 0 1,1 1 0,-1-1 0,0 1 0,1-1 0,-1 0-1,0 1 1,1-1 0,-1 1 0,1-1 0,-1 1-1,1-1 1,-1 1 0,2-1 0,1-2 74,0 0 1,1 0-1,-1 0 1,1 1-1,4-3 1,6-2 5,-1 1 0,1 0 1,0 1-1,0 0 0,20-3 0,-27 7-117,0 0 1,0 1-1,1 0 0,-1 0 0,0 0 1,0 1-1,0 0 0,0 0 0,-1 1 1,1 0-1,0 0 0,-1 1 0,12 5 1,-13-5-10,1 1 0,-1-1 0,0 1 0,0 0 1,0 1-1,0-1 0,6 10 0,-8-11 14,-1 0 1,-1 0-1,1 1 0,0-1 0,-1 0 0,0 1 0,1-1 1,-1 1-1,-1-1 0,1 1 0,0 0 0,-1-1 1,0 1-1,0 7 0,-1-6-1,0 1 0,0-1 0,-1 0 0,0 1 0,0-1 0,0 0 0,0 0 0,-1-1 0,0 1 0,0 0 0,0-1 0,0 1-1,-1-1 1,0 0 0,0 0 0,-7 5 0,-6 3 56,0-1-1,-1-1 1,-22 10-1,30-15-62,-90 36 60,90-34-98,10-7 21,0 0 0,0 1 0,0-1-1,-1 0 1,1 0 0,0 0 0,0 1 0,0-1 0,0 0 0,0 0 0,0 1 0,0-1 0,0 0 0,0 0 0,0 0 0,0 1 0,0-1 0,0 0 0,0 0 0,0 1 0,0-1 0,0 0 0,0 0 0,1 1 0,-1-1 0,0 0 0,1 2-12,1-1 1,0 1-1,-1-1 0,1 1 1,0-1-1,0 0 0,2 1 1,4 3 3,3 3 82,0 0 1,-1 1-1,0 0 1,-1 1-1,1 0 1,-2 0-1,0 1 1,0 0 0,8 17-1,5 13 363,20 59-1,-39-96-407,51 165 586,-48-140-500,1 4-259,1-14-3516,-6-19 3102,-1 1 1,0 0 0,0 0 0,0 0 0,0 0 0,0 0 0,0 0 0,0 0 0,0 0 0,0 0 0,0 0-1,-1-1 1,1 1 0,0 0 0,-1 0 0,1 0 0,-1 0 0,-1 5-1564,-3 13-1727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1:00.40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251 30 3808,'6'-9'7232,"-18"13"-4960,5 0-2082,1-1 0,0 1 1,0 1-1,0-1 0,1 1 1,-1 0-1,1 1 0,-6 8 1,-36 55 327,26-36-168,-2 0-179,7-11-92,2-1 0,0 2 0,1 0 0,1 1 0,-9 27 0,19-46-81,1 0 1,0 0-1,0 0 0,1 0 1,-1 0-1,1 1 0,0-1 1,1 6-1,0-9 21,-1 0-1,0 0 1,1 0 0,-1 0-1,1 0 1,0 0-1,0-1 1,0 1 0,-1 0-1,2 0 1,-1 0 0,0-1-1,0 1 1,0-1-1,1 1 1,-1-1 0,1 1-1,-1-1 1,1 0 0,0 0-1,0 0 1,-1 0 0,3 1-1,-1-1 60,0 0-1,0 0 0,0-1 1,0 1-1,1-1 1,-1 1-1,0-1 0,0 0 1,0 0-1,1-1 1,-1 1-1,0-1 0,0 0 1,3 0-1,-1-1-7,0-1 0,0 1 0,-1-1 0,1 1 0,-1-1 0,0 0 0,0-1-1,4-3 1,0-2 47,0-1 0,0 1 0,-1-2 0,0 1-1,-1-1 1,9-20 0,-6 6-54,-1 0-1,-2 0 0,0 0 1,-1 0-1,-2-1 1,0-29-1,-10-61-286,7 116 206,0-1-1,0 0 0,0 1 0,0-1 1,0 0-1,0 1 0,0-1 0,0 0 1,0 1-1,0-1 0,-1 1 0,1-1 1,0 0-1,0 1 0,-1-1 1,1 1-1,0-1 0,-1 1 0,0-1 1,-3 2-248,1 8 197,0 10 105,0 0 0,2-1-1,0 1 1,2 26 0,14 73 398,-12-101-405,10 31-1,-11-41 20,1 0-1,0-1 1,0 1 0,0-1-1,1 0 1,0 0-1,5 6 1,-7-10-1,0 0 0,1 0 0,-1 0 0,0 0 0,0 0 0,1 0 1,0-1-1,-1 1 0,1-1 0,0 0 0,-1 0 0,1 0 0,0 0 0,0 0 1,6 0-1,-5-1 13,-1 0 0,1 0-1,0-1 1,0 1 0,0-1 0,0 0 0,0 0 0,0-1 0,-1 1 0,7-4 0,1-2 43,0 0 0,-1-1-1,0 0 1,0-1 0,-1 0 0,10-12 0,-9 6-92,0 0-1,-1-1 1,0 0 0,-1-1-1,8-27 1,-1-2-11,12-59 0,-26 92 64,-1 12-70,0 0 0,0 0 0,0 0 0,0 0 0,0 0 0,0 0 0,0-1 0,0 1 0,1 0 0,-1 0 0,0 0 0,1 0 0,-1 0 0,1 0 0,0-1 0,-1 2-2,0 0 1,0 0-1,1 0 1,-1 0-1,0 0 1,0 0-1,0 0 1,0 0-1,0 0 1,0 0-1,0 0 1,0 0-1,0 0 1,1 0-1,-1-1 1,0 1-1,0 0 1,0 0-1,0 0 1,0 0-1,0 0 0,0 0 1,0 0-1,0 0 1,0-1-1,0 1 1,0 0-1,0 0 1,0 0-1,0 0 1,0 0-1,0 0 1,0 0-1,0-1 1,0 1-1,0 0 1,0 0-1,0 0 1,0 0-1,0 0 1,0 0-1,0 0 0,0 0 1,0-1-1,0 1 1,-1 0-1,1 0 1,0 0-1,0 0-3,0 1-1,0-1 0,0 0 0,0 1 1,0-1-1,0 1 0,-1-1 0,1 0 1,0 1-1,0-1 0,0 1 0,1-1 1,-1 0-1,0 1 0,0-1 0,0 0 1,0 1-1,0-1 0,0 1 0,0-1 1,1 0-1,-1 1 0,0-1 0,10 28-47,12 56 0,-16-59 53,0 0-1,2 0 1,15 35-1,-20-54 28,0-1 0,0 1 0,1-1 0,0 0 0,0-1 0,0 1 0,0-1 0,1 0 0,0 0 0,8 6 0,-10-8 1,-1-1 0,0 0 0,0 0 0,1 0 0,-1 0 0,1 0 1,-1 0-1,1-1 0,-1 1 0,1-1 0,-1 0 0,1 0 0,-1 0 0,1 0 0,-1 0 0,1 0 0,0-1 0,-1 1 0,1-1 0,-1 0 0,0 1 0,1-1 0,-1 0 0,0-1 0,1 1 0,-1 0 0,2-2 0,5-5 42,0 0 1,-1 0-1,-1 0 0,1-1 0,-1 0 0,-1-1 0,10-16 0,-2-4 59,14-41-1,-20 46-239,2 1-1,0 0 1,21-34-1,-30 57 115,-1 1-1,0-1 0,0 1 0,0-1 0,1 1 0,-1-1 1,0 1-1,0-1 0,1 1 0,-1 0 0,0-1 1,1 1-1,-1 0 0,1-1 0,-1 1 0,0 0 1,1-1-1,-1 1 0,1 0 0,-1 0 0,1 0 0,-1-1 1,1 1-1,-1 0 0,1 0 0,-1 0 0,1 0 1,-1 0-1,1 0 0,-1 0 0,1 0 0,-1 0 1,1 0-1,-1 0 0,1 0 0,-1 0 0,1 0 1,-1 1-1,1-1 0,-1 0 0,1 0 0,-1 1 0,0-1 1,1 0-1,-1 0 0,1 1 0,-1-1 0,0 1 1,1-1-1,1 2 11,-1 1 1,1-1-1,-1 0 1,0 1-1,0-1 1,0 0 0,0 1-1,1 4 1,36 142 440,-32-132-402,1 0 0,1-1 0,0 0 1,1 0-1,1-1 0,0-1 0,1 1 0,24 22 1,-32-34-26,0-1 1,0 1-1,0-1 1,0 0-1,1 0 0,-1 0 1,1 0-1,-1-1 1,7 3-1,-5-3-868,0 0 0,1-1 0,9 1 0,-14-1 657,-1 0 0,1 0 0,0 0 0,-1 0 0,1 0 0,0 0 0,-1 0 0,1 0 0,-1-1 0,1 1 0,0 0 0,-1 0 0,1-1 0,-1 1 0,1 0 0,0-1 0,-1 1 0,1-1 0,-1 1 0,0-1 0,1 1 0,-1-1 0,1 1 0,-1-1 0,0 1 0,1-1-1,-1 1 1,0-1 0,1 0 0,-1 1 0,0-1 0,0 0 0,0-22-4936,0 17 4401,-1-23-2368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1:00.76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81 64 5824,'-48'-16'2624,"26"4"-2272,11 7 512,11 1-1280,5 4 192,6-12-4160,6-2 2432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1:03.61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1182 3712,'-2'1'180,"2"-1"-85,-1 0 0,1 0 0,-1 0 0,1 1 0,0-1 0,-1 0 0,1 1 0,-1-1 0,1 0 0,0 1 0,-1-1 0,1 0 0,0 1 0,-2 3 3109,8-8-889,4-3-1617,0-1-1,0 0 1,-1 0 0,0-1-1,12-14 1,31-51 263,-46 65-769,140-229 976,-95 152-1078,-9 14 49,-32 60-248,-6 11 55,-2 10 25,-5 68-78,0 26 198,3-100-77,1 24-12,2 0 1,0 0-1,10 34 0,-12-54 40,1-1 0,1 1 0,-1-1 0,1 0 0,0 0 0,0 0 0,1 0 0,0 0 0,0-1 0,0 1 0,0-1 0,1 0 0,0-1 0,0 1 0,1-1 0,-1 0 0,1 0 0,11 5 0,-14-7 29,1-1 0,-1 0 0,0 0-1,0 0 1,1-1 0,-1 1 0,0-1 0,1 1-1,-1-1 1,0 0 0,1-1 0,-1 1 0,0-1-1,1 1 1,4-3 0,-4 2-12,1-1-1,-1-1 1,-1 1-1,1-1 1,0 1 0,0-1-1,-1 0 1,0 0-1,1 0 1,2-5-1,4-6 71,-1-1 0,0 1 0,-1-2 0,10-28-1,-7 18-64,-2-1 0,-1 0 0,-1-1 0,-1 1 0,-1-1 0,1-48 0,-6 72-45,-1-21-200,1 24 149,-1 0-1,1 0 1,0 0-1,0 0 1,-1 0-1,1-1 1,-1 1-1,1 0 1,-1 0-1,1 0 1,-1 0 0,1 0-1,-1 1 1,0-1-1,0 0 1,1 0-1,-2 0 1,2 0 17,-1 1 0,1 0 0,0 0 0,-1 0 0,1 0 0,0 0 0,0 0 0,-1 0 0,1 0 0,0 0 0,0 0 0,-1 0 0,1 0 0,0 0 0,0 0 0,-1 0 0,1 0 0,0 1 0,0-1 0,-1 0 0,1 0 0,0 0 0,0 0 0,-1 0 0,1 1 0,0-1 0,0 0 0,0 0 0,-1 0 0,1 1 0,-8 10-157,-2 13 94,4-6 44,2-1-1,0 1 0,-2 28 1,2 55 71,4-88-59,0 0 0,1 1 0,1-1 0,0 0 0,0 0 0,8 18 0,-9-27 54,0-1-1,0 0 1,1 0-1,-1 0 0,1-1 1,0 1-1,0 0 1,0-1-1,0 1 1,0-1-1,0 1 1,1-1-1,-1 0 1,1 0-1,0 0 1,0-1-1,-1 1 1,1 0-1,0-1 0,0 0 1,1 0-1,-1 0 1,0 0-1,0 0 1,0-1-1,1 1 1,-1-1-1,0 0 1,1 0-1,-1 0 1,7-2-1,-4 1 31,0 0 1,0-1-1,1 0 1,-1-1-1,0 1 1,-1-1-1,11-6 0,-2-2 163,21-18 0,-11 7-121,-2-2 0,31-41 0,29-57 43,-79 117-126,18-26 77,-2 0-1,-1-2 0,26-68 1,-28 52-59,-3-1 1,8-59 0,-16 69-25,-1 0 1,-2 0-1,-5-55 1,2 89-40,-5-39-10,5 42-13,1 0-1,-1 1 0,0-1 1,0 0-1,0 0 0,-1 0 1,1 1-1,-1-1 1,1 1-1,-1-1 0,-4-4 1,5 7 34,1 0-1,-1-1 1,1 1 0,-1 0 0,1-1 0,-1 1 0,1 0 0,-1-1 0,1 1 0,-1 0 0,0 0-1,1 0 1,-1 0 0,1-1 0,-1 1 0,0 0 0,1 0 0,-1 0 0,0 0 0,1 1 0,-1-1 0,1 0-1,-1 0 1,0 0 0,1 0 0,-1 1 0,1-1 0,-1 0 0,0 0 0,0 1 0,-12 13-152,4-1 119,1 0 1,0 1-1,1-1 0,0 2 0,-8 27 1,4-11 15,-53 162 18,57-163 13,1 1-1,1 0 0,2 0 0,0 49 0,5-37 7,10 66 1,-9-95 17,0 0 0,1 0 0,0 0 0,1-1 0,1 1 0,0-1 0,1-1 0,12 20 0,-15-28-1,-1 0-1,1 0 0,-1 0 0,1-1 0,0 1 0,1-1 0,-1 0 1,1 0-1,-1 0 0,1-1 0,5 3 0,-6-4 7,0 0-1,-1 0 0,1 0 0,0-1 1,0 0-1,0 1 0,-1-1 1,1 0-1,0-1 0,0 1 1,0-1-1,-1 1 0,1-1 0,0 0 1,6-3-1,0-1-1,0-1 1,-1 0-1,0 0 0,0-1 1,0 0-1,15-16 0,40-56-5,-23 26-41,-18 25 67,2 1 1,48-42 0,-38 37-295,-40 38 242,-1 0 0,2 1 1,-1 0-1,1-1 1,-4 9-1,-22 48-147,29-60 159,-48 130 116,41-107-109,1 0 0,1 1 0,-2 33 0,8-60-17,0 21 79,-1-20-69,1-1-1,0 1 0,0-1 1,0 1-1,0-1 0,0 1 1,0-1-1,0 1 1,0-1-1,0 0 0,0 1 1,0-1-1,1 1 0,-1-1 1,0 1-1,0-1 0,0 1 1,1-1-1,-1 0 1,0 1-1,0-1 0,1 1 1,-1-1-1,0 0 0,1 1 1,-1-1-1,0 0 0,1 1 1,-1-1-1,1 0 1,-1 0-1,0 0 0,1 1 1,-1-1-1,2 0 0,0-2 81,1-1-1,-1 1 0,1-1 1,-1 0-1,0 0 1,3-6-1,12-27-8,-1 0 1,20-77-1,-5 14 84,-27 85-152,-1 7-100,-1 0 0,1 1-1,3-8 1,-5 36-520,0 11 659,7 52 1,-5-68-70,0 0 1,2 0 0,0 0-1,13 29 1,-17-44 29,1 1 1,-1-1-1,1 1 1,0-1-1,0 1 1,-1-1-1,2 0 1,-1 0-1,0 0 0,0 0 1,1 0-1,-1 0 1,4 1-1,-4-2-1,0 0 0,0-1-1,-1 1 1,1-1 0,0 0 0,0 1-1,0-1 1,0 0 0,0 0 0,0 0-1,0 0 1,0-1 0,0 1 0,-1 0-1,1-1 1,0 1 0,0-1 0,0 0-1,0 0 1,-1 1 0,4-3 0,4-4 33,-1 0 1,1 0 0,-1-1-1,-1 0 1,1 0-1,-1 0 1,9-16 0,37-72 155,-45 80-176,16-29 45,-9 17-8,19-46 1,-17 23-29,-2-1 0,15-102 0,-21 70-109,-2-95 0,-7 162-74,-4-22 1,1 29-14,3 10 158,0 0 1,0 0-1,-1 0 1,1 0-1,0 0 1,0 0-1,0 0 1,0 0-1,0 0 1,0 0-1,-1 0 1,1 0-1,0 0 1,0 0-1,0 0 1,0 0-1,0 0 1,0 0-1,0 0 1,-1 0-1,1 0 1,0 0-1,0 0 1,0 0-1,0 0 1,0 0-1,0 0 1,0 1-1,0-1 1,-1 0-1,1 0 1,0 0-1,0 0 1,0 0-1,0 0 1,0 0-1,0 1 1,0-1-1,0 0 1,0 0-1,-9 24-196,0 16 141,1-1 1,-2 54-1,4-36-33,-1 14 135,3 1 1,4 0 0,2 0-1,22 128 1,-23-193-27,2 10 25,0-1-1,1 0 1,1 0-1,7 17 1,-11-31-24,-1-1 0,1 0 1,-1 0-1,1 0 1,0 0-1,-1 0 0,1 0 1,0 0-1,0 0 1,0 0-1,0-1 0,0 1 1,0 0-1,0-1 0,0 1 1,2 1-1,-2-2 4,0 0 0,0 0-1,0 0 1,-1 0 0,1 0-1,0 0 1,0 0-1,0 0 1,0-1 0,0 1-1,0 0 1,0 0 0,-1-1-1,1 1 1,0-1 0,0 1-1,0-1 1,-1 1 0,1-1-1,0 1 1,0-1 0,-1 1-1,1-1 1,-1 0 0,1 0-1,0-1 1,10-14 29,0-2 0,-2 1 1,0-1-1,11-33 0,9-17-61,-21 50-92,-7 12 82,1 1 1,1 0 0,-1 0-1,1 1 1,-1-1-1,1 0 1,6-6-1,-9 11 14,1 0-1,-1-1 0,0 1 1,0 0-1,1 0 0,-1 0 1,0-1-1,1 1 0,-1 0 1,0 0-1,1 0 0,-1 0 1,0 0-1,1 0 0,-1-1 1,0 1-1,1 0 0,-1 0 0,0 0 1,1 0-1,-1 0 0,0 0 1,1 0-1,-1 1 0,0-1 1,1 0-1,-1 0 0,0 0 1,1 0-1,-1 0 0,0 0 1,1 1-1,-1-1 0,0 0 1,1 0-1,-1 1 0,0-1 1,0 0-1,1 0 0,-1 1 1,0-1-1,0 0 0,0 0 1,1 1-1,-1-1 0,0 0 1,0 1-1,0-1 0,0 0 1,0 1-1,0-1 0,0 0 1,1 1-1,-1-1 0,0 1 1,4 26-101,-4-24 96,25 224 28,-24-223 5,-1 0 8,0-1 0,1 1 0,-1 0-1,1 0 1,0-1 0,0 1-1,0-1 1,1 1 0,-1-1 0,1 1-1,0-1 1,4 6 0,-6-9-21,1 0 1,-1 0 0,0 1-1,0-1 1,1 0-1,-1 0 1,0 0 0,1 1-1,-1-1 1,0 0 0,1 0-1,-1 0 1,0 0-1,1 0 1,-1 0 0,0 0-1,1 0 1,-1 0 0,0 0-1,1 0 1,-1 0 0,0 0-1,1 0 1,-1 0-1,1 0 1,-1 0 0,0 0-1,1 0 1,9-10 268,8-18 97,40-98-106,-17 35-141,-27 61-81,-8 15-78,1 0-1,1 0 0,0 0 0,19-23 0,-21 30-196,1 4 101,-5 6 106,-2 4 23,-5 17-2,1 1 1,1 0 0,1 0 0,2 29 0,14 96 161,-13-145-173,0 3 10,0-1 1,0 1-1,0-1 1,1 1 0,3 6-1,-4-12 11,-1 0-1,0 0 1,1-1-1,-1 1 1,1 0-1,-1 0 0,1-1 1,-1 1-1,1-1 1,0 1-1,-1 0 1,1-1-1,0 1 1,-1-1-1,1 0 1,0 1-1,0-1 0,0 1 1,-1-1-1,2 0 1,0 0 11,-1 0 1,0 0-1,0 0 0,1-1 1,-1 1-1,0 0 0,0-1 1,0 1-1,1-1 0,-1 1 1,0-1-1,0 0 0,0 1 1,0-1-1,0 0 1,0 0-1,0 0 0,1-1 1,5-6 19,-1 0 1,0 0 0,0 0 0,-1-1 0,8-16 0,18-53-181,-16 38 296,-4 14-192,1 0 0,1 1 0,31-45 0,-43 69 24,-1 1 0,0-1 1,1 1-1,-1-1 0,1 1 0,-1-1 1,1 1-1,-1-1 0,1 1 0,-1 0 1,1-1-1,-1 1 0,1 0 0,-1-1 1,1 1-1,0 0 0,-1 0 0,1 0 0,0-1 1,-1 1-1,1 0 0,0 0 0,-1 0 1,1 0-1,0 0 0,-1 0 0,1 0 1,0 0-1,-1 1 0,1-1 0,-1 0 1,1 0-1,0 0 0,-1 1 0,1-1 1,-1 0-1,1 1 0,0-1 0,-1 1 1,1-1-1,3 4-4,0 0 1,-1-1-1,1 1 1,4 7-1,3 3-43,-7-9 64,1-1-1,-1 1 1,1-1-1,1 0 1,-1-1-1,0 1 1,1-1-1,10 4 0,-12-6 13,-1 0 1,1 0-1,-1-1 0,1 0 0,-1 1 0,1-1 0,-1-1 0,1 1 0,-1 0 0,1-1 0,-1 0 0,0 0 0,1 0 0,-1 0 0,0 0 0,0-1 0,5-2 0,-1 0 7,0-1 0,0 0 1,0 0-1,-1-1 0,1 0 0,5-7 0,-8 8-16,0 1 1,-1-1-1,1 0 0,-1-1 0,0 1 0,-1 0 0,1-1 0,-1 0 0,2-7 1,-3 7-4,0 1 0,-1-1 1,1 1-1,-1 0 0,0-1 1,0 1-1,-1-1 0,0 1 1,0 0-1,0-1 0,-3-6 1,4 11-13,-1 1 1,1 0-1,0-1 1,0 1-1,-1-1 1,1 1 0,-1 0-1,1-1 1,0 1-1,-1 0 1,1 0-1,-1-1 1,1 1-1,0 0 1,-1 0 0,1 0-1,-1-1 1,1 1-1,-1 0 1,1 0-1,-1 0 1,1 0 0,-1 0-1,1 0 1,-1 0-1,1 0 1,-1 0-1,1 0 1,-1 0 0,1 0-1,-1 1 1,1-1-1,-1 0 1,1 0-1,-1 0 1,1 1-1,0-1 1,-1 0 0,1 0-1,-1 1 1,1-1-1,0 0 1,-1 1-1,-2 1-25,0 1 1,1-1-1,0 1 0,-1-1 0,-3 6 0,1 0 16,1 0 0,-1 1-1,2 0 1,-1 0 0,1 0 0,0 0 0,1 0-1,0 1 1,1-1 0,-1 17 0,2-20 24,0 1 1,0-1 0,1 0 0,0 0-1,0 0 1,1 0 0,-1 0-1,1 0 1,1 0 0,-1 0 0,1-1-1,0 1 1,0-1 0,1 0-1,-1 0 1,1 0 0,8 7 0,-10-10-104,0 0 1,0-1 0,0 0-1,1 1 1,-1-1 0,0 0-1,1 0 1,-1 0 0,1 0-1,0 0 1,-1-1-1,1 1 1,-1-1 0,1 0-1,0 0 1,-1 0 0,1 0-1,0 0 1,-1 0 0,1-1-1,0 1 1,-1-1 0,1 0-1,-1 0 1,1 0 0,-1 0-1,0 0 1,3-2 0,14-6-1448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1:03.97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37 1 6560,'-33'14'2976,"30"-19"-2592,6 5-352,8 5-96,6-5 160,8 0-32,-1 0-1376,-1 0 736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1:04.37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4 111 7552,'-4'-14'3424,"84"10"-2976,-18-4 1024,-6 4-896,29-8 256,4-2-480,25-2 0,-9 4-224,17-2 224,-12 10-224,-12-4-4192,-12 8 2208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1:05.69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1 924 3072,'0'3'178,"0"-1"-1,0 0 1,0 1-1,1-1 1,-1 1 0,1-1-1,0 0 1,-1 1 0,1-1-1,2 3 1,-3-4-72,1 0 1,0 0-1,-1-1 0,1 1 1,0 0-1,0 0 1,0 0-1,0-1 0,0 1 1,0-1-1,0 1 0,0 0 1,0-1-1,0 0 1,0 1-1,0-1 0,0 0 1,0 1-1,0-1 0,1 0 1,-1 0-1,0 0 1,0 0-1,0 0 0,2 0 1,3-2 267,1 1-1,-1-1 1,0 0 0,0 0 0,-1 0-1,1-1 1,0 0 0,-1 0 0,9-6 0,1-3 666,25-24 0,-1-5-492,-2-1 0,-1-2 0,-3-1 0,-1-2 0,-3-1 0,-2-1 0,42-105 0,29-167 257,-95 311-727,6-35 269,-8 41-352,-1 0 0,1 0 0,-1-1 0,0 1 0,0 0 0,-1 0-1,-1-8 1,2 12 1,0 0-1,0 0 0,0 0 0,0 0 1,0 0-1,0 0 0,0 0 0,0 0 1,0 1-1,0-1 0,0 0 0,0 0 0,0 0 1,0 0-1,0 0 0,0 0 0,0 0 1,0 0-1,0 0 0,0 0 0,0 0 1,0 0-1,0 0 0,0 0 0,0 0 1,0 0-1,0 0 0,0 0 0,0 1 1,0-1-1,0 0 0,-1 0 0,1 0 0,0 0 1,0 0-1,0 0 0,0 0 0,0 0 1,0 0-1,0 0 0,0 0 0,0 0 1,0 0-1,0 0 0,0 0 0,0 0 1,0 0-1,-1 0 0,1 0 0,0 0 0,0 0 1,0-1-1,0 1 0,0 0 0,0 0 1,0 0-1,0 0 0,0 0 0,0 0 1,0 0-1,0 0 0,0 0 0,0 0 1,0 0-1,0 0 0,0 0 0,0 0 0,-4 9-78,-3 16 90,-14 77-159,-11 158-1,32-255 160,-5 59-54,2-1 0,3 0 1,15 116-1,-11-158 185,8 27 0,-10-41-50,1 0 0,0 0 0,0-1-1,0 1 1,1-1 0,8 12 0,-11-17-66,0 0 0,-1 0 0,1 0 0,0 0 0,0 0 1,0 0-1,0-1 0,0 1 0,0 0 0,0-1 0,1 1 0,-1-1 0,0 1 1,0-1-1,0 0 0,1 1 0,-1-1 0,0 0 0,0 0 0,1 0 0,-1 0 1,0 0-1,1 0 0,-1 0 0,0 0 0,0 0 0,1-1 0,-1 1 0,0 0 1,0-1-1,0 0 0,0 1 0,1-1 0,-1 1 0,0-1 0,0 0 0,0 0 1,0 0-1,0 1 0,0-3 0,5-2 43,0-2 0,-1 1 0,0-1 0,6-12 0,52-95 521,-50 85-514,-2-1-1,12-42 0,-22 68-71,-1 2-9,7-27-1,-7 28-17,0 0-1,0-1 0,0 1 1,0 0-1,0-1 0,0 1 1,0 0-1,-1-1 0,1 1 1,0 0-1,-1-1 0,1 1 1,-1 0-1,1 0 0,-1-1 1,0 1-1,1 0 0,-2-1 1,1 2 2,0 1 0,1-1-1,-1 0 1,0 1 0,1-1 0,-1 1 0,1-1 0,-1 1 0,0-1 0,1 1 0,-1-1 0,1 1-1,-1-1 1,1 1 0,0 0 0,-1 0 0,-3 7 24,1 0-1,0-1 1,1 1 0,0 0-1,0 0 1,0 1 0,1-1-1,0 17 1,1-14-1,1 1 0,0-1 0,1 0 0,0 1 0,1-1-1,5 12 1,-6-17 3,1-1 0,0 1 0,0-1-1,0 0 1,1 0 0,0 0 0,0-1-1,0 1 1,0-1 0,1 0 0,5 4-1,-7-6 41,0 0 0,1 0 0,-1 0 0,0 0-1,1-1 1,-1 1 0,1-1 0,-1 0 0,1 0-1,0 0 1,-1 0 0,1-1 0,0 0-1,0 0 1,0 0 0,-1 0 0,1 0 0,7-2-1,-9 1-10,-1 1-1,1-1 1,-1 1-1,1-1 0,-1 0 1,0 0-1,1 0 0,-1 0 1,0 0-1,1 0 1,-1 0-1,0 0 0,0 0 1,0-1-1,0 1 0,0 0 1,0-1-1,0 1 1,-1-1-1,1 1 0,0-1 1,-1 1-1,1-1 1,-1 1-1,0-1 0,0 0 1,1 1-1,-1-1 0,0 0 1,0 1-1,-1-3 1,1 0 3,-1-1 0,0 1 0,0 0 0,0 0 1,-1 0-1,1 0 0,-1 0 0,0 1 0,0-1 1,0 0-1,-6-5 0,-5-6-54,-22-19-1,30 30-13,0 0 0,0 0 0,0 0 0,0 1-1,-1 0 1,0 0 0,1 0 0,-1 1 0,-7-2-1,2 2-372,18 3 117,28 3 126,215-16 443,-230 9-526,0 0 1,0-1-1,-1-1 1,24-9-1,-41 14 26,0-1 0,0 1 0,0-1 0,-1 0-1,1 1 1,0-1 0,-1 0 0,1 0-1,-1 0 1,1 0 0,-1-1 0,1 1 0,-1 0-1,0-1 1,1 1 0,-1-1 0,1-2 0,-1 3 46,-1 1 0,1-1 1,-1 0-1,0 0 1,0 0-1,0 0 1,1 0-1,-1 0 1,0 0-1,0 0 1,0 0-1,-1 0 1,1 1-1,0-1 1,0 0-1,0 0 1,-1 0-1,1 0 1,0 0-1,-1 0 1,1 0-1,-1 1 1,1-1-1,-1 0 1,1 0-1,-1 1 0,1-1 1,-2-1-1,-1-1-792,-7-11-1549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1:06.05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39 236 5888,'-38'-3'2688,"43"6"-2336,-2-3 1120,11 0-864,16-3 608,3 3-704,15-12 224,2 3-448,13-21 256,-7 4-288,19-11 352,-3 4-352,14-2-1824,-6 11 864,-5 6-5536,-3 9 3456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1:07.72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51 1107 4224,'-28'27'1365,"20"-16"-826,-2 10-70,5-6 1191,5-15-1623,0 0-1,0 0 1,0 0 0,1 0 0,-1 0-1,0 0 1,0 0 0,0 0 0,0 1-1,0-1 1,0 0 0,0 0-1,0 0 1,0 0 0,0 0 0,0 0-1,0 0 1,0 0 0,0 0-1,0 0 1,1 0 0,-1 0 0,0 0-1,0 0 1,0 0 0,0 0 0,0 0-1,0 1 1,0-1 0,0 0-1,0 0 1,1 0 0,-1 0 0,0 0-1,0 0 1,0 0 0,0-1-1,0 1 1,0 0 0,0 0 0,0 0-1,1 0 1,-1 0 0,0 0 0,0 0-1,0 0 1,0 0 0,0 0-1,0 0 1,0 0 0,0 0 0,0 0-1,0 0 1,0 0 0,0 0-1,0-1 1,1 1 0,18-20 2002,17-26-686,22-27-215,-54 68-1100,175-210 850,-150 175-815,-2-1-1,-1-2 0,33-76 1,21-91 313,-42 105-95,-32 88-683,-9 34-53,-24 133-237,-22 188 1716,48-325-939,0 0-51,0 0 1,2 16 0,0-26 26,-1 0 0,1 0-1,-1 1 1,1-1 0,0 0 0,0-1-1,0 1 1,0 0 0,1 0 0,-1 0-1,1-1 1,0 1 0,0-1 0,4 5-1,-5-6-31,0 0 0,0 0 1,0 0-1,0-1 0,0 1 0,0 0 0,1-1 0,-1 1 0,0-1 0,0 1 0,1-1 0,-1 0 0,0 1 0,1-1 0,-1 0 0,0 0 0,1 0 0,-1 0 0,0 0 0,1 0 0,-1 0 0,0-1 0,1 1 0,-1 0 0,0-1 0,0 1 0,1-1 0,-1 0 0,0 1 0,0-1 0,0 0 0,0 1 0,2-2 0,2-3 53,-1 1-1,1-1 1,-1 0 0,0 0 0,5-9 0,3-5 29,-2-1 0,0 0 0,10-31-1,13-65 30,-28 99-159,107-372-125,-63 210 529,-46 162-555,-3 16 28,-2 10 163,-9 52 222,-14 84-42,-43 370 733,65-491-876,2-7 251,-1 0-1,-7 23 1,6-34 5,3-10-16,4-14 9,29-70-431,-10 30 63,-12 37-139,-11 20 183,1 1 0,-1 0 0,0-1 0,0 1 0,1-1 0,-1 1 0,0 0 0,1 0 0,-1-1 0,0 1 0,1 0 0,-1 0 0,0-1 0,1 1 0,-1 0 0,0 0 0,1 0 0,-1 0 0,1-1 0,-1 1 0,0 0 0,1 0 0,-1 0 0,1 0 0,-1 0 0,1 0-1,-1 0 1,0 0 0,1 0 0,-1 0 0,1 1 0,-1-1 0,0 0 0,1 0 0,-1 0 0,1 0 0,-1 1 0,0-1 0,1 0 0,-1 0 0,0 1 0,1-1 0,-1 0 0,0 0 0,0 1 0,1-1 0,-1 0 0,0 1 0,6 8-68,0 0 0,-1 1 1,0-1-1,5 14 0,10 21-57,-12-30 152,1-1 0,0 0 0,0-1 1,1 0-1,1-1 0,16 15 0,-22-22 13,1 0-1,0 0 1,0 0-1,1-1 1,-1 0-1,1 0 0,-1 0 1,1-1-1,0 0 1,0 0-1,0-1 1,0 0-1,0 0 1,0-1-1,0 0 1,9-1-1,-7 1 29,-1-2-1,1 1 1,0-1-1,0 0 1,-1-1 0,1 0-1,-1 0 1,0-1-1,0 0 1,14-9 0,-4-3-1,0 0 1,29-36-1,-39 41-54,0-1-1,-1 1 0,0-2 0,0 1 1,-1-1-1,6-19 0,-11 10 118,-7 24-520,4 0 367,3-1 73,0-1 21,-19 0 48,16 0-126,0 0 1,0 0 0,0 1-1,0-1 1,1 1-1,-1-1 1,0 1-1,0 0 1,0 0-1,1 0 1,-1 0-1,0 0 1,1 0-1,-1 0 1,-1 3-1,-21 25-138,14-17 157,5-5-41,0 0-1,-7 13 0,11-18 29,0 0-1,0 0 1,0 0-1,1 0 1,-1 0 0,1 0-1,-1 0 1,1 0-1,0 0 1,0 1-1,0-1 1,0 0-1,0 0 1,0 0-1,1 3 1,1 3 108,-2-7-86,0 0-1,1 0 1,-1 0 0,0 0 0,1 0-1,-1 0 1,1 0 0,-1 1-1,1-1 1,-1-1 0,2 3-1,-1-3 1,0 1-1,0 0 0,0-1 0,0 1 0,1-1 0,-1 0 0,0 1 1,0-1-1,0 0 0,1 1 0,-1-1 0,0 0 0,0 0 0,1 0 0,0 0 1,0 1-38,0 0 0,0 0 0,0 0 0,-1 1 0,1-1 0,0 1 0,-1 0 0,3 3 1,-2-3 30,5 6-10,1 0 1,0-1 0,0 1 0,1-1 0,0-1 0,0 0 0,0 0 0,1-1-1,16 7 1,-22-11 47,0-1-1,0 1 1,0-1 0,1 0-1,-1 0 1,0 0-1,0 0 1,0-1 0,0 0-1,0 1 1,0-2-1,0 1 1,7-3-1,2-3-239,-1 1-1,18-13 1,-1 0-1755,-11 7-2086,21-17 1,-20 16 1347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1:08.06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76 215 6240,'-67'-3'2816,"58"-2"-2464,23 1 608,0 4-608,28-9 832,11 1-672,22-17 128,5-1-384,15-11 320,-4 4-320,17-5-1312,-8 11 544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1:10.79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87 42 4064,'-4'-22'7087,"1"32"-4990,-29 96-157,18-64-1580,2 1-1,-7 46 0,18-78-308,0-1-1,1 0 1,0 15-1,0-23-10,0 0-1,1 0 1,-1 1 0,0-1-1,1 0 1,-1 0-1,1 0 1,0 0-1,-1 0 1,1 0 0,0 0-1,0 0 1,1 0-1,-1 0 1,0-1-1,1 1 1,-1 0 0,1-1-1,-1 1 1,1-1-1,0 0 1,-1 1 0,3 0-1,-2-2 7,-1 1 0,1-1-1,0 0 1,-1 0 0,1 0-1,-1 0 1,1 0 0,0 0 0,-1 0-1,1-1 1,0 1 0,-1 0-1,1-1 1,-1 1 0,1-1 0,-1 0-1,1 0 1,-1 1 0,0-1-1,2-2 1,5-3 156,-1 0 0,10-10 0,-8 7-67,16-18 5,37-51-1,-32 38-194,3-10 164,-7 9-511,-12 92-345,-12-43 722,0 0-1,1 0 1,0 0-1,0-1 0,1 1 1,0-1-1,0 0 0,1 0 1,0 0-1,8 8 1,-10-12 68,0 0 1,0 0 0,0 0 0,1 0 0,0-1 0,-1 0-1,1 0 1,0 0 0,0 0 0,0 0 0,0-1 0,0 1-1,1-1 1,-1-1 0,0 1 0,1 0 0,-1-1 0,0 0 0,1 0-1,-1 0 1,8-2 0,-4 1 36,-1 0 1,1-1-1,-1 0 1,1-1-1,-1 1 1,0-1-1,0 0 0,0-1 1,-1 0-1,1 0 1,-1-1-1,11-9 0,-11 7-17,0-1-1,0 1 0,-1-1 0,0 0 1,0 0-1,-1-1 0,4-10 0,-6 15-53,-1-1-1,0 0 1,0 0-1,0 0 0,0 0 1,-1 0-1,0 0 1,0 0-1,0-1 0,0 1 1,-1 0-1,0 0 1,0 0-1,-4-8 0,5 11-41,-1 1 1,1 0-1,-1-1 0,0 1 0,0 0 0,1 0 0,-1 0 0,0 0 0,0 0 0,0 0 0,0 0 0,0 0 0,0 0 0,-1 0 0,1 0 1,0 1-1,0-1 0,-1 0 0,1 1 0,0-1 0,-1 1 0,-1-1 0,3 1 27,0 0-1,0 0 1,0 0-1,0 0 1,1 0 0,-1 0-1,0 0 1,0 0-1,0 0 1,0 1 0,0-1-1,0 0 1,0 0-1,0 0 1,0 0 0,0 0-1,0 0 1,0 0-1,0 0 1,0 0 0,0 0-1,0 0 1,0 0-1,0 1 1,0-1 0,0 0-1,0 0 1,0 0-1,0 0 1,0 0 0,0 0-1,0 0 1,0 0-1,0 0 1,0 0 0,0 0-1,0 0 1,0 1-1,0-1 1,0 0 0,0 0-1,0 0 1,0 0-1,0 0 1,0 0 0,0 0-1,0 0 1,0 0-1,0 0 1,-1 0 0,1 0-1,0 0 1,0 0-1,0 0 1,0 0 0,0 0-1,0 0 1,0 0-1,0 0 1,0 0 0,0 1-1,0-1 1,-1 0-1,1 0 1,0-1 0,0 1-1,0 0 1,0 0-1,9 8-298,13 6 167,-13-11 152,1 0 0,0 0 0,0-1 1,0-1-1,0 0 0,0 0 0,0-1 1,1 0-1,-1 0 0,0-1 0,12-3 0,-3-1 86,0-1 0,0-1 0,33-17 0,-15 2-73,-36 74 336,-2-24-367,0 23 1,1-46 5,1 0-1,0 0 1,0 0-1,0 0 1,0 0-1,1 0 1,2 5-1,-2-4 13,1-1-1,0 0 1,0-1-1,1 1 1,-1 0-1,1-1 1,0 0-1,0 0 1,0 0-1,1 0 1,0-1-1,4 4 1,-5-5 39,1 0 1,-1-1 0,0 1-1,1-1 1,-1 0 0,0 0-1,1 0 1,0-1 0,-1 1-1,1-1 1,-1 0 0,1-1-1,-1 1 1,1-1 0,-1 0-1,5-1 1,10-4 34,-1-1-1,1-1 1,-2 0-1,1-1 1,-1-1 0,21-16-1,88-83 61,-81 69-173,-43 37 2,1 1 0,-1 0 0,1 0 0,0 0 1,0 0-1,0 0 0,0 0 0,1 1 0,4-2 0,-7 3 21,0-1 0,0 1 0,0 0 0,1 1 0,-1-1-1,0 0 1,0 0 0,0 0 0,0 1 0,0-1 0,0 0 0,0 1 0,0-1 0,0 1-1,0 0 1,0-1 0,0 1 0,0 0 0,0-1 0,-1 1 0,1 0 0,0 0 0,0 0-1,-1-1 1,1 1 0,-1 0 0,1 0 0,-1 0 0,1 0 0,-1 0 0,1 0-1,-1 2 1,4 7 53,-1 0 0,-1-1-1,0 1 1,0 1 0,-1-1-1,0 0 1,0 0 0,-1 0-1,-3 20 1,2-17 22,2 24 0,0-8 298,-1-28-24,1-3-91,34-48-96,-24 30-213,13-20-17,-13 22 31,-7 12-44,0 1-1,0-1 1,6-6-1,-10 12 79,1-1 1,-1 1 0,1-1-1,-1 1 1,0 0-1,1-1 1,-1 1-1,1-1 1,-1 1-1,1 0 1,0-1-1,-1 1 1,1 0-1,-1 0 1,1 0-1,-1-1 1,1 1-1,0 0 1,-1 0-1,1 0 1,0 0-1,-1 0 1,1 0-1,-1 0 1,1 0-1,0 0 1,0 1 5,0-1-1,0 1 1,-1 0-1,1-1 1,0 1 0,-1 0-1,1-1 1,-1 1-1,1 0 1,-1-1 0,1 1-1,-1 0 1,1 0-1,-1 0 1,1 1 0,1 5 34,0 0 1,-1 1 0,1 9-1,-1-13-23,1 35-7,-2-30-31,1 0 0,-1 0 0,1 0 0,1 0 0,0 0 0,0 0 0,6 15 0,-7-23 43,0 1 0,0-1 0,0 1 0,1-1 0,-1 0 0,0 0 0,0 0 0,1 1 0,-1-1 0,1 0 0,-1-1 0,1 1 0,-1 0 0,1 0 0,0-1 0,-1 1 0,1-1 0,0 1 0,-1-1 0,1 0 0,0 1 0,0-1 0,0 0 0,-1 0 0,1 0 0,2-1 0,6 0 30,0-1 0,0 0 1,13-5-1,-14 4-60,40-13 78,83-38 0,-108 42-33,0-1-1,-1-1 1,0-2-1,-1 0 1,20-20 0,-31 25-21,-1 1 1,0-1 0,0-1 0,8-14-1,-30 42-41,0-1 0,0 0 0,-16 14-1,-27 30-63,48-50 52,0 0 0,0 1-1,1 0 1,-8 19 0,13-27 39,0 0 0,0 0 0,0 0 0,1 0 0,-1 0 0,1 0 0,-1 1 0,1-1 1,0 0-1,0 0 0,0 1 0,0-1 0,0 0 0,1 0 0,-1 0 0,1 1 0,-1-1 1,1 0-1,0 0 0,0 0 0,2 4 0,-1-4 23,0 1-1,0-1 1,1 0-1,-1 0 1,1 0-1,-1 0 1,1 0-1,0-1 1,0 1-1,0-1 1,0 0-1,0 0 1,0 0-1,4 1 1,0 0 13,0-1 0,0 0 0,-1 0 0,1-1 0,0 0 0,0 0 0,0-1 0,0 0 0,9-2 0,-12 2 5,0 0 0,0-1 1,0 1-1,0-1 0,0 0 1,0 0-1,-1-1 0,1 1 1,-1-1-1,1 0 0,-1 0 1,0 0-1,0 0 0,0-1 1,-1 1-1,4-5 0,-2 0-29,-1 0-1,1-1 1,-2 1-1,1-1 1,-1 0-1,0 0 0,-1 0 1,0 0-1,0 0 1,-1 0-1,-1-14 1,-3-10-48,-13-56-1,16 81 12,-7-7-92,8 15 115,0-1-1,0 1 1,0 0-1,0 0 1,-1-1-1,1 1 1,0 0 0,0 0-1,0-1 1,0 1-1,-1 0 1,1 0-1,0-1 1,0 1-1,0 0 1,-1 0-1,1 0 1,0 0-1,0 0 1,-1-1-1,1 1 1,0 0-1,0 0 1,-1 0-1,1 0 1,0 0-1,0 0 1,-1 0-1,1 0 1,0 0-1,-1 0 1,1 0-1,0 0 1,0 0-1,-1 0 1,1 0 0,0 0-1,-1 0 1,1 0-1,0 0 1,0 1-1,-1-1 1,1 0-1,0 0 1,0 0-1,0 0 1,-1 1-1,1-1 1,0 0-1,0 0 1,0 0-1,-1 1 1,1-1-1,0 0 1,0 0-1,0 1 1,-4 13-102,-3 28 16,1 0 0,-1 50 0,8 91-102,0-14 217,-2-91 58,-5 107 22,-14-6 62,12-146-27,-1 0 1,-15 36 0,23-68-133,-5 16 74,-1-1 0,0 0 0,-1-1 0,-1 1 0,-10 13 0,16-24-57,-1-1 1,1 0 0,-1 0 0,0 0 0,0 0-1,0 0 1,0-1 0,-1 0 0,0 0 0,1 0 0,-1 0-1,0-1 1,0 0 0,0 0 0,-1 0 0,1 0-1,0-1 1,-1 0 0,1 0 0,-1-1 0,1 0-1,-10 0 1,6-2 13,0 0 1,0 0-1,0-1 0,0 0 0,1-1 0,-1 0 1,1 0-1,0-1 0,0 0 0,0 0 0,1-1 0,-13-11 1,7 4-65,1-1 0,0 0 0,1 0 0,1-1 0,0 0 0,-7-18 0,12 24 11,1-1 1,1 1-1,0-1 1,0 0-1,1-1 1,0 1-1,1 0 1,0-1-1,1 1 0,1-15 1,1 10-27,1 0 1,1 0-1,0 1 1,11-25-1,-4 16 16,1 1 0,1 1-1,28-36 1,-9 17 5,3 2 1,56-50-1,85-55-131,-159 130 126,51-32-2740,-22 15-4379,-41 24 3502,0 1 1226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1:05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3 7456,'-43'-3'2421,"36"6"1616,14-2-3652,-1 0 0,1 0 0,0 1 0,9 3 0,12 3 442,123 11 1097,-35-5-1197,-86-10-798,0-1 1,37-1-1,-14-7-4400,-39 3 839,-4 5 1206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6:38.68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20 0 13472,'-19'0'6079,"22"4"-5279,-3 1 1120,0-2-1216,0 3 1280,0-3-1152,0 6-256,0 0-384,0-1-224,0 4 0,0-8-1088,0 5 576,0-1-5088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1:11.15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43 49 5984,'-33'-21'2688,"24"14"-2336,9 2-448,9 5-32,5-3-160,10-3 160,23-1-3296,9 7 1856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1:15.19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1 558 3328,'0'0'122,"1"0"1,-1 1-1,1-1 0,-1 1 1,1-1-1,-1 0 0,1 0 1,0 1-1,-1-1 1,1 0-1,0 0 0,-1 0 1,1 1-1,-1-1 0,1 0 1,0 0-1,-1 0 1,1 0-1,0 0 0,0-1 1,22 1 1975,-16 0-1188,9 0 227,1-1 0,17-3 1,-27 3-840,0-1 0,0 0 0,0 0 1,0 0-1,-1-1 0,1 0 0,10-7 1,-5 1 4,-1-1 1,1-1 0,-2 1 0,1-2-1,8-12 1,-4 4-60,-2 0 0,16-31 0,-13 14 165,14-46 0,-14 36 64,-12 36-373,0-1 1,-1 0-1,0 0 1,-1 0-1,1-21 0,-4 22-442,-3 16 29,-1 18 19,2 5 195,-9 135-293,12-148 414,0-1 0,1 0 0,0 1 0,2-1 0,-1 0 0,2 0 0,-1 0 0,12 23 0,-15-35-8,1-1 1,0 1-1,0-1 1,0 1-1,0-1 1,0 0-1,0 1 1,0-1-1,0 0 1,1 0-1,-1 0 1,0 0-1,1 0 0,-1 0 1,1 0-1,-1-1 1,1 1-1,-1-1 1,3 2-1,-1-2 35,0 0 0,0 0-1,0 0 1,0 0-1,0 0 1,0 0 0,0-1-1,-1 1 1,1-1-1,4-1 1,4-3 144,0-1-1,0 0 0,0 0 1,11-10-1,11-10-68,-1-2 0,-1-1 0,-2-1-1,38-51 1,-39 44-122,-5 7-56,46-48-1,-68 77 50,0 0 0,-1 0 0,1 0 0,0 0 0,0 1 0,0-1 0,0 0 0,0 1 0,1-1-1,-1 1 1,0-1 0,0 1 0,0 0 0,0-1 0,1 1 0,0 0 0,-1 0 3,0 0 1,-1 0 0,1 0-1,0 1 1,-1-1-1,1 0 1,0 0 0,-1 1-1,1-1 1,-1 0 0,1 1-1,0-1 1,-1 1 0,1-1-1,-1 1 1,1-1-1,-1 1 1,0-1 0,1 1-1,0 1 1,0 1 4,1 1 0,-1 0 0,1 0 0,-1 0 0,0 0 1,-1 0-1,1 8 0,5 247 839,-6-259-824,0 1 0,0-1 0,0 1-1,0-1 1,0 1 0,0-1-1,0 0 1,0 1 0,0-1 0,0 1-1,0-1 1,0 0 0,0 1 0,0-1-1,1 1 1,-1-1 0,0 0 0,0 1-1,0-1 1,1 1 0,-1-1-1,0 0 1,1 1 0,-1-1 0,0 0-1,0 0 1,1 1 0,-1-1 0,1 0-1,-1 1 1,1-1-1,0-1-1,0 1 1,0 0 0,-1 0-1,1 0 1,0 0 0,0-1 0,-1 1-1,1 0 1,0 0 0,0-1-1,-1 1 1,1-1 0,0 1-1,0-1 1,4-3 4,-1 0 0,0 0 1,0 0-1,5-8 0,57-96-101,12-2-192,-73 104 247,23-27-84,-27 32 101,1-1-1,-1 1 1,1 0 0,-1 0 0,1 0-1,-1 0 1,1 0 0,0 0 0,-1 0-1,1 0 1,0 0 0,0 1 0,0-1-1,-1 1 1,1-1 0,0 1 0,4 0-1,-5 0 4,0 1-1,1-1 0,-1 1 1,0-1-1,0 1 1,0-1-1,0 1 0,0 0 1,0 0-1,0 0 0,0-1 1,0 1-1,0 0 1,0 0-1,0 0 0,0 0 1,-1 1-1,1-1 0,0 0 1,-1 0-1,1 2 1,9 31 10,-8-25 7,3 14 34,-2 1 1,1 27-1,5 30 284,-9-80-312,0 0 1,0 0-1,0 0 1,0 0-1,1 0 1,-1 0-1,0 0 1,1 0-1,-1 0 1,1 0-1,-1 0 1,1 0-1,-1 0 1,1 0-1,0 0 1,-1 0-1,1 0 1,0-1-1,0 1 1,0 0-1,-1-1 1,1 1-1,2 0 1,-2-1-2,0 1 0,0-1 1,0 0-1,1-1 0,-1 1 1,0 0-1,0 0 1,0 0-1,0-1 0,0 1 1,1 0-1,-1-1 1,0 1-1,0-1 0,0 0 1,0 1-1,1-2 0,6-5 58,0 0 0,-1-1-1,12-14 1,-16 18-63,143-161 4,-134 152-65,1 0 1,0 1-1,23-16 1,-31 25 27,-1 0-1,1 1 1,0 0 0,0 0-1,0 0 1,0 0 0,7-1-1,-9 3 18,0 0 1,0-1-1,0 1 0,0 0 0,-1 1 0,1-1 1,0 0-1,0 1 0,0 0 0,-1 0 0,1 0 1,0 0-1,-1 0 0,5 3 0,0 0-6,-4-3 16,-1 0 1,1 1-1,-1-1 1,1 1-1,-1 0 1,0 0 0,0 0-1,0 0 1,0 0-1,0 0 1,0 0 0,0 1-1,-1-1 1,1 1-1,-1-1 1,2 5 0,-1-3-10,-2-3 12,0-1 0,0 0-1,1 1 1,-1-1 0,0 0 0,0 1-1,0-1 1,0 1 0,1-1-1,-1 0 1,0 1 0,0-1 0,0 1-1,0-1 1,0 0 0,0 1-1,0-1 1,0 1 0,0-1 0,0 0-1,0 1 1,0-1 0,-1 1-1,1-1 1,0 0 0,0 1-1,0-1 1,0 1 0,-1-1 0,1 0-1,0 1 1,0-1 0,-1 0-1,1 1 1,0-1 0,-1 0 0,1 0-1,0 1 1,-1-1 0,1 0-1,0 0 1,-1 0 0,1 1-1,-1-1 1,1 0 0,0 0 0,-1 0-1,1 0 1,-1 0 0,1 0-1,0 0 1,-1 0 0,1 0 0,-1 0-1,0 0 1,-18 3 22,0 1 0,0 0 1,1 1-1,-1 2 0,1 0 0,-34 18 1,41-17-78,-1 0 0,1 1 0,0 0 0,1 0 1,0 2-1,-12 14 0,17-17 25,-1 0 0,1 0 1,1 1-1,-1-1 0,2 1 0,-1 0 0,1 0 1,0 1-1,1-1 0,-1 12 0,2-16 23,1-1-1,-1 0 1,1 0-1,0 1 0,1-1 1,-1 0-1,1 1 1,0-1-1,0 0 0,0 0 1,1 0-1,-1 0 1,1 0-1,0 0 0,0 0 1,0-1-1,1 1 1,-1-1-1,1 0 0,0 1 1,0-1-1,0 0 1,0-1-1,1 1 0,-1 0 1,6 2-1,-1-1 31,0-1 0,-1 0 0,1 0 0,1-1 0,-1 0 0,0 0 0,1-1 0,-1 0 0,1-1 0,-1 1 0,1-2 0,10-1 0,2-1-1,0-1 1,-1-1-1,1-1 1,-1-1-1,-1-1 0,1-1 1,-1 0-1,-1-2 1,25-17-1,-33 20-31,0 0 0,-1-1 0,0-1 0,0 1 0,-1-1 0,10-17 0,-10 16 0,-1 0 28,0-1 0,-1 0 0,6-16 0,2-4-166,-12 30 114,0-1 1,-1 1 0,1 0-1,0 0 1,0 1-1,0-1 1,0 0 0,0 1-1,1-1 1,-1 1 0,0 0-1,1-1 1,-1 1 0,1 0-1,-1 1 1,1-1-1,0 0 1,-1 1 0,1-1-1,0 1 1,3 0 0,0 0 4,-1 0 0,0 0 0,1 0 0,-1 1 0,0 0 0,1 0 0,-1 1 0,0-1 0,0 1 0,0 0 0,8 5 0,-4-2 19,1 1 0,-1 0 0,1 0 0,-1 0 0,-1 1 0,1 1 0,-1 0 0,14 16 0,-16-15 22,1 1 0,-2 0 0,1 0-1,-1 0 1,-1 0 0,0 1 0,0-1-1,-1 1 1,0 0 0,-1 0-1,0 1 1,0 13 0,-2-21-36,0 0 1,1 0-1,-1-1 1,1 1-1,0 0 1,0 0-1,0-1 0,1 1 1,-1 0-1,1-1 1,3 5-1,-4-6 35,0 0 0,1 0 0,0 0 0,-1 0 0,1-1 0,0 1-1,0 0 1,0-1 0,0 1 0,1-1 0,-1 0 0,0 0 0,0 1 0,1-2 0,-1 1 0,1 0-1,4 1 1,2-2 32,1 1-1,-1-1 0,0-1 1,1 0-1,-1 0 0,0-1 1,11-3-1,-10 3-17,0-1-12,0 1 1,0-1-1,0-1 1,0 0 0,-1-1-1,11-6 1,-7 2 13,-1 0 1,0 0 0,19-21-1,-25 23-11,0 0-1,-1 0 0,0 0 1,0-1-1,-1 0 0,0 0 1,-1 0-1,4-10 1,-3-1 29,0 0 1,-1 0-1,-1 0 1,-1 0 0,-1-1-1,-2-20 1,2 37-80,0 1 1,0 0-1,0 0 0,-1 0 1,1 0-1,-1 0 1,1 0-1,-1 0 0,0 0 1,0 0-1,0 0 1,0 0-1,0 0 0,-1 0 1,-1-2-1,3 4 10,-1-1-1,0 1 1,1 0 0,-1-1-1,1 1 1,-1 0 0,0 0-1,1-1 1,-1 1 0,1 0-1,-1 0 1,0 0 0,1 0-1,-1 0 1,0 0-1,1 0 1,-1 0 0,0 0-1,1 0 1,-2 0 0,1 1 7,-1 0 0,0-1 1,1 1-1,-1 0 1,1 0-1,-1 0 0,1 0 1,-1 0-1,1 1 1,-2 1-1,-3 4-33,1 0 0,1 0-1,-1 0 1,1 0 0,0 1 0,0 0 0,-2 8 0,-15 62-124,19-73 167,1 0 1,0 0 0,0 1 0,1-1 0,0 1 0,0-1 0,0 1 0,0-1-1,1 0 1,0 1 0,0-1 0,1 0 0,-1 1 0,1-1 0,0 0-1,0 0 1,1 0 0,0-1 0,0 1 0,0-1 0,0 1 0,0-1-1,1 0 1,0 0 0,0-1 0,0 1 0,0-1 0,8 5 0,-7-6 4,0 1 0,1-1 0,-1 0 0,0-1 0,1 1 0,-1-1 0,1 0 0,0-1 0,-1 1 1,1-1-1,0 0 0,-1 0 0,1-1 0,-1 0 0,1 0 0,7-2 0,8-4 12,-1 0 0,35-17 0,6-9 13,60-42 0,-81 49-30,-8 5 68,-1-1 0,42-38 1,-62 49-4,-4 5-12,0 0 0,-1 0 0,0-1 1,0 0-1,9-15 0,-15 21-54,0 0 0,1 1 0,-1-1-1,0 0 1,1 0 0,-1 0 0,0 0 0,0 0 0,0 0 0,0 1 0,0-1 0,0 0-1,0-2 1,0 3-7,-1-1-1,1 1 0,0 0 0,0 0 0,-1-1 1,1 1-1,0 0 0,-1-1 0,1 1 1,0 0-1,-1 0 0,1-1 0,0 1 1,-1 0-1,1 0 0,0 0 0,-1 0 1,1 0-1,-1 0 0,1-1 0,0 1 1,-1 0-1,1 0 0,-1 0 0,1 0 1,0 0-1,-1 0 0,1 1 0,-1-1 1,1 0-1,0 0 0,-1 0 0,1 0 1,-1 0-1,1 1 0,-1-1 0,-7 3-15,-1 0 0,1 1 0,0 0-1,0 0 1,0 1 0,1 0 0,-9 7-1,-45 47 153,37-34-252,-1 0 119,1 1-1,1 0 0,1 2 1,2 0-1,1 2 0,1 0 1,-20 49-1,36-75 7,0 0 1,1-1-1,0 1 1,0 0-1,0 0 1,1 0-1,-1 0 0,1 0 1,0 0-1,0 0 1,1 5-1,-1-8 1,0 0 0,1 0-1,-1 0 1,0 0 0,1 0 0,-1 0-1,1 0 1,-1 0 0,1-1-1,0 1 1,-1 0 0,1 0 0,0 0-1,0-1 1,-1 1 0,1-1 0,0 1-1,1 0 1,0 0 4,0 0 0,0-1 0,1 1 0,-1-1 1,0 0-1,0 1 0,0-1 0,0 0 0,0 0 0,0 0 0,0-1 0,3 0 0,6-2 47,-2-1-1,1 0 1,0 0-1,-1-1 1,0 0 0,0-1-1,9-8 1,-14 11-37,8-6 33,0-1-1,-1-1 0,0 0 1,-1 0-1,0-1 0,0 0 1,14-26-1,-2-6-56,20-53-1,-38 89-104,0 0 0,7-13 0,-9 20-217,0 6 161,-1 10 42,0-10 42,1 16 11,2-1 1,0 1 0,13 33-1,-14-45 80,1 0 0,0 0 1,0-1-1,1 0 0,0 0 0,0 0 0,1-1 0,0 1 0,1-1 0,11 9 1,-15-13 17,0-1 0,1 0 1,0 0-1,-1 0 1,1 0-1,0-1 0,0 0 1,0 1-1,0-1 0,6 0 1,-8 0 8,1-1-1,-1 0 1,1 0 0,-1-1 0,1 1 0,0 0-1,-1-1 1,0 1 0,1-1 0,-1 0 0,1 0-1,-1 0 1,0 0 0,0 0 0,1-1 0,-1 1-1,0-1 1,3-2 0,1-3-17,0 0 1,-1 0-1,0 0 1,0-1-1,0 1 1,-1-1-1,6-17 0,-1-3-59,6-33-1,-1 5 186,20-97-352,-33 152 200,2-6-164,1 9-29,-3 0 179,0 0 0,-1 0 0,1 0 0,0 1 0,-1-1 0,1 0 1,-1 3-1,1 219-26,-2-108 110,0-77 187,-7 56 1,8-94-232,0 0 1,0 1-1,0-1 1,-1 0-1,1 0 1,0 0-1,-1 0 1,1 0-1,0 1 0,-1-1 1,0 0-1,1 0 1,-1 0-1,0 0 1,1 0-1,-2 1 1,1-2-14,1 0 0,0 0 1,-1 0-1,1 0 0,-1 0 0,1 0 1,-1 0-1,1 0 0,-1 0 1,1 0-1,0 0 0,-1 0 1,1 0-1,-1 0 0,1 0 1,-1 0-1,1-1 0,0 1 0,-1 0 1,1 0-1,-1 0 0,1-1 1,0 1-1,-1 0 0,1-1 1,0 1-1,-1 0 0,1-1 0,-4-3 36,1 0 0,0-1-1,0 1 1,1-1 0,-1 0 0,-1-5-1,-1-1-26,2 6-34,1-1 0,0 1 0,0 0 0,-2-11 0,4 14-13,-1 0-1,1-1 1,0 1-1,-1 0 1,1-1-1,0 1 1,1-1-1,-1 1 1,0 0-1,1-1 1,-1 1-1,2-3 0,-2 5 16,1-1 0,-1 1 0,1-1 0,-1 1 0,1-1 0,-1 1 0,1-1 0,-1 1 0,1 0 0,-1-1 0,1 1 0,0 0 0,-1 0 0,1 0 0,0-1 0,1 1 0,19 0-103,18 2 102,0-1 0,71-8 0,73-26 190,-163 29-144,0-2 0,0 0 0,-1-1 0,0-1 0,-1-1 0,20-12 1,-28 14-18,1 0 1,-2-1 0,1-1-1,-1 1 1,0-1 0,-1-1-1,0 0 1,0 0 0,-1-1-1,10-19 1,-10 16 26,-1-1 1,-1 1-1,-1-1 1,6-29-1,-9 35-16,0-1 0,0 1 0,-1-1-1,-1 0 1,1 1 0,-1-1 0,-1 1 0,0 0 0,-3-10 0,4 15-28,-1 1 0,1-1 1,-1 1-1,0-1 1,0 1-1,0 0 0,-1 0 1,1 0-1,-1 0 1,-5-5-1,7 7-13,-1 0-1,1 0 0,-1 0 1,0 0-1,0 1 1,1-1-1,-1 0 0,0 1 1,0-1-1,0 1 1,0 0-1,1-1 1,-1 1-1,0 0 0,0 0 1,0 0-1,0 0 1,0 1-1,0-1 0,1 1 1,-1-1-1,0 1 1,0-1-1,0 1 0,-2 2 1,-6 2 5,2 2 0,-1-1 0,1 1 0,0 0 0,0 1 0,1 0 0,0 0 0,0 0 0,1 1 0,-9 15 0,2 2-48,1-1-1,-17 54 1,24-64 63,0 1 1,2 0-1,0 0 1,0 1 0,2-1-1,0 22 1,1-32 9,1 0 1,-1 1-1,2-1 1,-1 0-1,1 0 1,-1 0-1,2 0 0,-1-1 1,1 1-1,0 0 1,0-1-1,0 0 1,1 0-1,-1 0 0,1 0 1,1 0-1,-1-1 1,1 0-1,8 6 1,-6-5 17,0 0 1,1-1-1,0 0 1,-1-1 0,1 0-1,1 0 1,15 3 0,-20-5 4,0-1 1,1 1-1,-1-1 1,1 0-1,-1 0 1,0-1-1,1 1 1,-1-1-1,0 0 1,1 0-1,-1-1 1,0 1 0,0-1-1,0 0 1,0 0-1,0 0 1,6-5-1,-1-1 20,-1 0 0,0-1 0,0 0-1,-1-1 1,0 1 0,-1-1 0,0 0-1,6-15 1,3-13 47,12-40-1,-21 58-49,65-220-477,-66 228 120,-5 12 298,0 0 0,0 0 0,0 0 0,0 0 0,1 0 0,-1 0 0,0 0 0,0 0 0,0 0 0,0 0 0,0 1 0,0-1-1,0 0 1,1 0 0,-1 0 0,0 0 0,0 0 0,0 0 0,0 0 0,0 0 0,0 0 0,0 1 0,0-1 0,0 0 0,0 0 0,0 0 0,0 0 0,1 0 0,-1 0 0,0 1 0,0-1 0,0 0 0,0 0 0,0 0 0,0 0 0,0 0 0,0 0 0,0 1 0,0-1-1,-1 0 1,3 24-178,-2-20 189,-9 293 165,-8-196 477,17-99-582,-1 1 1,1-1-1,-1 0 0,0 0 0,0 1 1,0-1-1,0 0 0,0 0 0,-2 2 0,3-3-52,-1-1 0,1 0 0,0 1 0,-1-1 0,1 0 0,0 1 0,-1-1 0,1 0 0,-1 0 0,1 0 0,0 1 0,-1-1 0,1 0 0,-1 0 0,1 0 0,-1 0 0,1 0 0,-1 0 0,1 0-1,-1 0 1,0 0 3,0 0 0,0-1 0,0 1 0,0 0 0,0-1-1,1 1 1,-1-1 0,0 1 0,0-1 0,0 1 0,1-1-1,-1 0 1,-1-1 0,-3-4 8,1-1-1,0 0 0,0 0 1,1 0-1,-1-1 0,2 1 1,-1-1-1,1 0 0,0 1 1,-1-16-1,3 22-43,0 1 1,0-1 0,0 1-1,0-1 1,0 1-1,0-1 1,0 1-1,0-1 1,1 1 0,-1-1-1,0 1 1,0-1-1,0 1 1,1 0-1,-1-1 1,0 1 0,1-1-1,-1 1 1,0 0-1,1-1 1,-1 1 0,1 0-1,-1-1 1,0 1-1,1 0 1,-1 0-1,1-1 1,-1 1 0,1 0-1,-1 0 1,1 0-1,-1 0 1,1 0-1,-1 0 1,1-1 0,-1 1-1,1 0 1,-1 0-1,1 1 1,-1-1-1,1 0 1,0 0 0,27 7-316,-23-4 400,2-1-71,28 10 45,1-1-1,0-2 1,58 8 0,-68-15 11,0-1 1,0-1-1,42-5 0,-57 2-561,1 1-1,0-1 1,-1-1 0,13-5-1,-17 6-496,0-1 0,-1 0 0,1 0 0,-1 0 1,0-1-1,0 0 0,6-7 0,8-7-2563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1:15.56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47 43 8224,'-38'-30'3712,"33"21"-3200,1 6-576,8 3-64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1:18.16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24 1143 2240,'-24'8'2693,"31"-9"-1586,-1-1-1,0 1 1,0-1 0,0-1-1,9-3 1,-10 2-893,-1 1 0,0-1 0,0 0 0,0 0 1,0 0-1,-1-1 0,4-5 0,2-3 158,25-39 733,30-61 0,-21 36-557,-16 31-318,73-136 654,-68 105-423,31-106 1,-1-77 380,-61 253-823,4-12-79,-2 1 1,2-32-1,-16 84-281,-85 346 37,58-244 317,-22 70-47,-127 296 556,145-429 241,42-69-492,5-8-198,10-12-44,42-53 211,92-151-320,-97 135 29,98-151-74,-126 203 160,24-38 218,-47 70-254,-1 0 0,0 0-1,1 1 1,-1-1-1,1 0 1,-1 0-1,1 1 1,0-1 0,-1 0-1,1 1 1,0-1-1,-1 1 1,1-1 0,0 0-1,-1 1 1,1 0-1,2-1 1,-3 1 0,0 0 1,1 0-1,-1 0 0,1 0 1,-1 0-1,0 0 0,1 1 1,-1-1-1,0 0 0,1 0 1,-1 1-1,0-1 0,1 0 1,-1 0-1,0 1 0,0-1 1,1 0-1,-1 1 0,0-1 1,0 0-1,0 1 0,1-1 1,-1 0-1,0 1 1,0-1-1,0 1 0,1 4 0,1 0 0,-2 0 0,1-1 0,0 11 0,-10 142 207,2 33-257,7-183 69,0-1 9,0 0-1,0 1 1,0-1-1,1 0 1,0 0-1,1 0 1,-1 0-1,1 0 1,1 0-1,-1 0 1,6 10-1,-7-15-12,0 0-1,0 0 1,-1 0-1,1 0 1,0 0 0,0 0-1,0 0 1,0 0-1,1 0 1,-1-1 0,0 1-1,0 0 1,0-1-1,1 1 1,-1-1-1,0 1 1,1-1 0,-1 0-1,2 1 1,0-1 13,-1 0 1,1 0-1,0-1 0,-1 1 1,1 0-1,0-1 0,-1 0 1,1 0-1,3-1 0,4-3 38,0-1 0,0 0 0,15-11 0,124-113 151,-81 68-80,110-109 142,-176 168-275,1 0 1,0 0-1,-1 0 1,0 0-1,0-1 1,0 1 0,0-1-1,2-6 1,-14 19-244,-8 24 104,1 1 0,1 1 0,-14 50 0,25-67 128,-2 7-66,-7 43-1,14-61 67,-1 1-1,1-1 1,0 0-1,0 0 0,1 1 1,0-1-1,0 0 1,1 0-1,0 0 1,5 12-1,-6-16 29,0-1 0,0 0-1,0 0 1,1 0 0,-1 0 0,1 0 0,0 0-1,-1-1 1,1 1 0,0 0 0,0-1 0,0 0 0,0 1-1,1-1 1,-1 0 0,0 0 0,0 0 0,1 0-1,-1 0 1,0-1 0,1 1 0,-1-1 0,1 0-1,-1 1 1,1-1 0,-1 0 0,1-1 0,-1 1-1,1 0 1,-1-1 0,0 1 0,1-1 0,-1 0-1,0 0 1,1 1 0,-1-2 0,0 1 0,0 0 0,0 0-1,0-1 1,2-1 0,3-5 35,0 0 1,-1 0-1,-1-1 0,1 0 1,-1 0-1,-1 0 0,7-19 1,-5 12-16,-1-1 1,0 1-1,-1-1 1,-1 0 0,-1 0-1,-1 0 1,0 0 0,-1-1-1,-1 1 1,0 0-1,-1 0 1,-7-25 0,8 38-59,-1 1 0,1-1 0,0 1 0,-1 0 0,0-1 0,0 1 0,0 0 0,0 0 0,0 0 0,-1 1 0,1-1 0,-1 0 0,0 1 0,0 0 0,0-1 0,0 1 0,0 1 0,0-1 0,0 0 0,-1 1 0,1-1 0,-1 1 0,1 0 0,-1 0 0,0 1 0,-6-1 0,2 3-20,8-1-61,6-2 55,73-25 34,-58 17-8,1 1 0,0 2-1,1 0 1,28-3 0,-46 8 7,0 1 0,0 0 0,1 0 0,-1 0 0,0 1 0,0-1 0,0 1 0,8 3 0,-11-3 14,1 0 0,-1 0 0,0 0 0,0 1 1,0-1-1,0 1 0,-1-1 0,1 1 0,0 0 1,-1 0-1,1 0 0,-1 0 0,1 0 0,-1 0 1,0 0-1,0 0 0,0 0 0,0 1 0,0-1 0,0 4 1,2 6 25,-1 0 0,-1 0 1,0 1-1,-1-1 1,-1 16-1,-11 65 136,7-67-160,-2 30 62,-10 49 485,24-128-523,2 0 0,0 1-1,1 1 1,1 0 0,1 0 0,1 1 0,1 0-1,1 1 1,27-26 0,-36 39-43,12-11-68,29-21 1,-42 35 77,0-1 0,0 1 0,1 0 0,-1 0 0,0 1 0,1 0 0,0 0 0,0 0 1,-1 1-1,1 0 0,9-1 0,-13 2 8,1 0-1,-1 0 1,0 0-1,0 1 1,0-1-1,0 1 1,0-1-1,0 1 1,-1 0 0,1 0-1,0-1 1,0 2-1,0-1 1,-1 0-1,1 0 1,0 0-1,-1 1 1,0-1 0,1 1-1,-1-1 1,0 1-1,1 0 1,0 1-1,2 5 5,-1-1-1,0 0 1,-1 1-1,4 14 1,-2 4 34,0 0 1,-2 0 0,-1 0-1,-1 1 1,-1-1 0,-8 38-1,5-43 61,-2 14 530,12-44-243,20-51-270,14-29-54,-37 82-69,45-79-119,-41 73 57,2 1-1,0 0 0,0 1 1,19-19-1,-26 29 45,0-1-1,0 1 1,-1 0 0,1-1 0,0 1-1,0 0 1,0 0 0,1 0 0,-1 0-1,0 1 1,0-1 0,0 1 0,3-1-1,-3 1 21,0 0 1,0 0-1,-1 0 0,1 1 0,-1-1 0,1 0 0,0 1 0,-1 0 0,1-1 0,-1 1 0,1 0 1,-1 0-1,1 0 0,-1 0 0,0 0 0,1 0 0,-1 0 0,2 2 0,1 3 18,0 0 0,0 0 1,0 1-1,0-1 0,-1 1 0,0 0 0,-1 0 0,3 11 0,6 13 5,-1 0 46,8 19 155,-17-46-208,1 0 0,0-1 0,0 1 1,0-1-1,1 1 0,-1-1 0,1 1 0,0-1 1,4 3-1,-5-5-58,0 0-1,-1 0 1,1 0-1,0 0 1,0-1 0,0 1-1,0-1 1,-1 1 0,1-1-1,0 0 1,0 0-1,0 0 1,0 0 0,0 0-1,4-1 1,31-9-3389,-26 7 2059,21-8-4194,1 2 1727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1:22.18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23 30 2976,'-23'4'11829,"26"-6"-11689,-1 1 0,1-1 0,-1 1 0,1 0-1,-1 0 1,1 0 0,0 0 0,5 0 0,0-2-28,6-1-70,-1 0 0,1 0 0,0 2 0,0-1 0,0 2 0,0 0 0,17 1-1,-21 0-43,1 1 137,0 0-1,20 4 1,-28-5-114,-1 1 1,0 0-1,0-1 0,1 1 0,-1 0 1,0 0-1,0 0 0,0 1 0,0-1 1,0 0-1,-1 1 0,1-1 0,0 1 1,-1-1-1,1 1 0,-1 0 0,1 0 1,-1 0-1,0 0 0,1 2 0,0 0 10,-1-1-1,0 1 0,-1 0 0,1 0 0,-1 0 0,1 0 0,-1 0 0,0 0 0,-1-1 0,1 1 1,-1 0-1,0 4 0,-3 5 87,-1 0 0,-7 15 1,7-16-78,-72 150 81,39-84-12,36-75-124,0 1 1,0-1-1,1 1 0,0 0 1,0 0-1,0-1 0,0 1 1,0 7-1,1-9 16,0-1 1,0 0-1,1 1 0,-1-1 0,0 1 1,1-1-1,0 0 0,-1 0 0,1 1 0,0-1 1,-1 0-1,1 0 0,0 0 0,0 0 1,0 0-1,0 0 0,0 0 0,0 0 0,0 0 1,1 0-1,-1 0 0,0-1 0,0 1 1,1-1-1,-1 1 0,0-1 0,1 1 1,1-1-1,19 6-43,0-1 0,0-1 1,27 1-1,-21-2 27,39 8-1,-64-10 44,1 0 0,-1 0-1,1 1 1,-1-1 0,0 1-1,1-1 1,-1 1 0,0 0-1,0 0 1,0 1-1,-1-1 1,1 1 0,0-1-1,-1 1 1,0 0 0,4 5-1,-4-5 18,-1 0-1,0 0 0,0 0 1,0 0-1,0 0 0,0 0 1,-1 0-1,1 0 0,-1 0 0,0 0 1,0 0-1,0 1 0,0-1 1,-1 0-1,1 0 0,-1 0 1,0 0-1,-1 4 0,0 0 1,-1-1 0,0 1-1,-1 0 1,0-1 0,0 0-1,0 0 1,0 0-1,-1 0 1,0-1 0,0 0-1,-1 0 1,0 0 0,1-1-1,-1 1 1,-1-2-1,1 1 1,-1-1 0,-10 5-1,-96 27-24,99-31 3,-6 1 62,0 0 1,0-1-1,-35 1 0,51-5-79,-3 1-18,0-1 0,0 0-1,0 0 1,0-1 0,0 1 0,-8-3-1,15 3 11,0 0 0,-1 0 0,1 0 1,0-1-1,0 1 0,0 0 0,-1 0 0,1 0 0,0 0 0,0 0 0,0 0 0,-1-1 0,1 1 0,0 0 0,0 0 0,0 0 0,0-1 0,0 1 0,0 0 0,-1 0 0,1 0 0,0-1 0,0 1 0,0 0 0,0 0 0,0-1 0,0 1 0,0 0 0,0 0 0,0 0 0,0-1 1,0 1-1,0 0 0,0 0 0,0-1 0,0 1 0,0 0 0,0 0 0,1 0 0,-1-1 0,0 1 0,0 0 0,0 0 0,0 0 0,1-1 0,5-6-36,-3 4 22,0 1-1,0-1 1,1 1-1,-1 0 1,1 0-1,-1 0 0,1 1 1,0 0-1,5-2 1,3-1-27,-1 0 23,118-47-76,-97 36 103,60-36 1,-59 27 64,-1-2 0,45-44 1,49-68 75,-115 127-172,57-63 38,-25 29 179,38-52 0,-77 92-168,-1 1 0,0-1 0,0 0 0,0 0 0,0 0 0,-1-1 0,0 1-1,0-1 1,0 1 0,-1-1 0,1-7 0,-2 11-21,0 1-1,0-1 1,0 1 0,0-1-1,-1 1 1,1 0 0,0-1-1,-1 1 1,1-1 0,-1 1-1,0 0 1,1-1 0,-1 1-1,0 0 1,0 0 0,0 0-1,0-1 1,0 1 0,-2-1-1,0 0-5,1 0-1,-1 1 0,0-1 0,0 1 0,0 0 0,0 0 0,0 0 0,0 0 0,-3 0 0,-2 0-27,0 0-1,1 1 0,-1 0 1,0 0-1,0 1 0,-12 2 0,12 0 6,0 0-1,0 0 0,0 1 0,1 0 0,-1 0 1,1 0-1,0 1 0,0 0 0,1 1 1,0-1-1,0 1 0,0 1 0,-8 10 0,6-5-1,0 1-1,1-1 0,0 1 1,1 1-1,0-1 0,-6 27 1,6-18 18,2 1 0,-3 32 1,7-44 10,0 0 0,0 0-1,1 0 1,0 0 0,1-1 0,0 1 0,5 13 0,-5-19 14,0 1 1,1-1-1,0 0 1,0 0-1,0 0 1,1 0-1,0 0 0,0-1 1,0 1-1,0-1 1,1 0-1,0-1 1,0 1-1,0-1 0,0 0 1,0 0-1,1 0 1,-1-1-1,1 0 1,-1 0-1,1 0 0,0-1 1,0 0-1,8 1 1,-2-1 61,-1-1 0,1 0 0,0-1 1,-1 0-1,1-1 0,0 0 0,-1 0 0,0-2 1,0 1-1,0-1 0,20-11 0,-13 3-13,1 0-1,-2-2 0,1 0 1,-2-1-1,23-26 0,67-95 184,-94 120-204,54-81-210,-66 95 151,1 1 0,0 0 1,0 0-1,0 0 0,-1 0 0,1 0 0,0 0 0,0 0 0,0 0 0,0 0 0,0 1 0,1-1 0,0 0 0,-1 1-10,-1 1 0,0 0 0,0-1 0,1 1 0,-1 0 0,0 0 0,0-1 0,0 1 0,0 0 0,0 0 0,0-1 0,0 1 0,0 0 0,0 0 0,0 1 0,0 21 96,7 95 1,-6-76-53,1 0 1,3 0-1,12 56 0,-15-92-2,-1-1 1,1 0-1,0 0 0,0 0 1,1 0-1,-1 0 0,1-1 1,4 7-1,-5-10 3,-1 1 0,1-1 0,-1 0 0,1 0 0,-1 0 0,1 0 0,0 0 0,-1 0 0,1 0 0,0 0 0,0-1 0,0 1-1,0-1 1,0 1 0,-1-1 0,1 0 0,0 0 0,0 0 0,0 0 0,0 0 0,0 0 0,0 0 0,0-1 0,0 1 0,0-1 0,0 0 0,2-1 0,12-4-10,0-2 1,-1 0-1,-1-1 1,1 0-1,15-15 1,63-61 17,-76 69-2,49-45 10,-31 30 66,-2-1-1,42-52 1,-83 97-182,0 0 0,1 0 0,1 1 0,0 0 0,-5 16 0,8-19 79,0-1 1,1 0-1,0 1 1,0 0-1,1-1 1,0 1-1,1 0 1,1 0-1,2 18 1,-3-26 0,1 1-1,0-1 1,1 0 0,-1 1-1,1-1 1,-1 0 0,1 0 0,0 1-1,0-1 1,0-1 0,0 1-1,1 0 1,-1-1 0,1 1-1,0-1 1,0 1 0,0-1 0,0 0-1,0-1 1,0 1 0,0 0-1,1-1 1,-1 0 0,0 1-1,1-2 1,-1 1 0,1 0-1,0-1 1,-1 1 0,1-1 0,-1 0-1,1 0 1,0 0 0,4-2-1,-3 1 38,0 0-1,1 0 1,-1-1-1,0 0 1,0 0-1,0-1 0,0 1 1,-1-1-1,1 0 1,-1-1-1,0 1 1,1-1-1,-1 1 1,-1-1-1,1 0 0,-1-1 1,6-7-1,-3 2 53,-1 0-1,0-1 1,0 1-1,-1-1 1,3-14-1,-5 19-64,-1 0 0,-1 0 0,1 0 0,-1 0 0,0-1 0,0 1 0,-1 0 0,0 0 0,0 0 0,0 0 0,-1 0 0,-2-8 0,0 7-21,0-1 1,-1 0-1,0 1 1,0 0-1,0 0 1,-1 0-1,0 1 1,0-1-1,-1 1 1,1 1-1,-1 0 0,-1 0 1,-13-8-1,12 9-37,0-1-1,-1 2 0,1-1 1,-1 1-1,0 1 0,0-1 0,0 2 1,0-1-1,-1 2 0,1-1 1,-16 2-1,21 0 19,3-1 0,-1 0 1,1 0 0,0 1-1,0-1 1,-1 1-1,1-1 1,0 1 0,-4 2-1,6-3 11,0 0 1,0 0-1,0 1 0,0-1 0,0 0 0,0 0 0,0 1 1,1-1-1,-1 0 0,0 1 0,0-1 0,0 0 0,0 0 1,0 0-1,0 1 0,1-1 0,-1 0 0,0 0 0,0 0 1,0 1-1,1-1 0,-1 0 0,0 0 0,0 0 0,0 0 1,1 1-1,-1-1 0,0 0 0,0 0 0,1 0 0,-1 0 1,0 0-1,0 0 0,1 0 0,-1 0 0,0 0 1,1 0-1,11 5-41,3-2 57,0 0 0,0-1 0,0-1 0,0 0-1,-1-2 1,21-1 0,1-3-2105,50-14 0,-39 7-141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1:23.79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1186 2976,'-2'3'396,"1"-3"-333,1 0 1,-1 0-1,1 1 1,-1-1-1,1 0 1,0 1-1,-1-1 0,1 1 1,0-1-1,0 0 1,-1 1-1,1-1 0,0 1 1,0-1-1,-1 1 1,1-1-1,0 0 1,0 1-1,0-1 0,0 2 1,0-2 78,1 0-1,-1 0 1,1-1 0,-1 1 0,1 0-1,-1 0 1,1 0 0,-1-1 0,1 1-1,-1 0 1,0-1 0,1 1 0,-1 0-1,1-1 1,-1 1 0,0 0 0,1-1 0,-1 1-1,0-1 1,1 0 0,0 0 321,5-5 5,0-1 1,-1 1-1,1-1 1,-1 0 0,-1-1-1,6-10 1,18-49 804,-28 67-1266,10-29 298,75-180 1235,-52 138-1118,61-139 287,-62 129-340,-4-1 1,26-119 0,-48 172-200,-1 0 1,1-58 0,-6 84-189,0 0 1,0 0 0,0 0 0,-1 0-1,1 0 1,-1 0 0,0 0-1,-1-3 1,2 6 8,0-1 0,-1 1 1,1 0-1,0-1 0,0 1 0,-1 0 0,1-1 1,0 1-1,-1 0 0,1-1 0,0 1 0,-1 0 1,1 0-1,0-1 0,-1 1 0,1 0 0,-1 0 0,1 0 1,0-1-1,-1 1 0,0 0 0,0 0-8,0 0-1,1 0 0,-1 1 0,0-1 1,0 0-1,1 0 0,-1 1 1,0-1-1,1 0 0,-1 1 0,0-1 1,1 1-1,-1-1 0,0 1 1,1-1-1,-1 1 0,-4 5-13,0-1 0,1 0 1,0 1-1,0 0 0,1 0 0,-1 0 0,1 1 0,-3 8 0,1-3 16,-12 32-17,3 0 0,-17 84 0,17-48 59,-4 85-1,16-125 89,2-1-1,2 1 1,11 65 0,-11-93-79,1 0 0,0-1 0,0 1-1,2-1 1,-1 0 0,1 0 0,1 0 0,9 13 0,-12-20 2,-1-1 0,1 0-1,0 0 1,0 0 0,0 0 0,0 0 0,1 0 0,-1-1-1,1 1 1,-1-1 0,1 0 0,0 0 0,0-1-1,0 1 1,0-1 0,0 0 0,0 0 0,1 0-1,-1-1 1,0 1 0,0-1 0,1 0 0,-1 0-1,0-1 1,0 1 0,6-2 0,2-2 49,0 0 0,0 0 0,0-2 0,-1 1 0,0-1 0,0-1 0,0 0 0,-1-1 0,11-10 1,11-13 101,35-43 1,-61 67-176,31-37-78,47-74 0,-81 117-140,-2 6-3,-1 8 52,-7 27 211,-5 42 80,11-77-73,-1 21 52,1 0 0,0 1-1,2-1 1,1 0 0,6 29 0,-6-50-43,0 0-1,-1 0 1,2 1-1,-1-1 1,5 7-1,-7-11-49,1-1 0,-1 1 0,0 0 0,1 0 1,-1 0-1,1-1 0,0 1 0,-1 0 0,1-1 0,-1 1 0,1-1 0,0 1 0,0-1 0,-1 1 0,1-1 0,0 1 0,0-1 0,0 0 0,-1 1 0,1-1 0,0 0 0,0 0 0,0 1 0,0-1 0,0 0 0,0 0 0,-1 0 0,1 0 0,0 0 0,0 0 0,0-1 0,0 1 0,0 0 0,0 0 0,-1-1 0,1 1 0,0 0 0,0-1 0,0 1 0,-1-1 0,1 1 0,1-2 0,2-2 65,0-1-1,0 0 1,0 0 0,-1 0-1,0-1 1,4-9-1,-1 4 87,-2 3-117,0-1 1,-1 0-1,0 0 1,0 0-1,-1 0 1,0 0-1,-1 0 1,0 0-1,0-1 1,-2-16-1,1 19-53,-1 0 0,0 0 0,-1 0 0,0 1-1,0-1 1,0 0 0,-1 1 0,0 0 0,0 0 0,-1 0-1,0 0 1,0 0 0,0 1 0,0-1 0,-10-7 0,14 13-39,-15-12-342,7 6 432,7 6-52,1 0 1,0 0-1,0 0 0,0 0 1,0 0-1,0 0 1,0 0-1,0 0 0,0 0 1,0 0-1,0 0 0,0 0 1,0-1-1,-1 1 0,1 0 1,0 0-1,0 0 0,0 0 1,0 0-1,0 0 1,0 0-1,0 0 0,0 0 1,0 0-1,0 0 0,-1 0 1,1 0-1,0 0 0,0 0 1,0 0-1,0 0 0,0 1 1,0-1-1,0 0 1,0 0-1,0 0 0,0 0 1,-1 0-1,1 0 0,0 0 1,0 0-1,0 0 0,0 0 1,0 0-1,0 0 0,0 0 1,0 0-1,0 1 1,0-1-1,0 0 0,0 0 1,0 0-1,9 0-311,51-9 606,70-12-45,-16 1-111,-21 4 70,-48 5-1384,-42 10 741,0 0 0,0-1 0,0 1 0,0 0 0,-1-1 0,1 0 0,0 1 0,-1-1 0,0 0 0,1 0 0,2-4 0,0-4-1429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1:24.14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5 165 7136,'-5'3'3232,"30"-3"-2816,3-3 1056,5 3-896,33-14 544,6 7-640,8-19-128,1 10-224,3-14 64,-7 9-128,3-9 544,-5 9-352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1:45.27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32 26 4064,'-18'-16'3584,"19"16"-2649,-1 0-778,0 0 0,0 0 1,-1-1-1,1 1 1,0 0-1,0 0 1,0 0-1,-1-1 630,1 1-629,-1 0-1,1 0 1,0-1-1,0 1 1,0 0-1,0 0 1,0 0-1,0-1 1,-1 1-1,1 0 1,0 0-1,0-1 0,0 1 1,0 0-1,0 0 1,0-1-1,0 1-124,0 0-1,0 0 0,0-1 0,0 1 1,0 0-1,0 0 0,0 0 0,0 0 1,0 0-1,0 0 0,0-1 1,0 1-1,0 0 0,0 0 0,0 0 1,0 0-1,-1 0 0,1 0 0,0 0 1,0-1-1,0 1 0,0 0 0,0 0 1,0 0-1,0 0 0,0 0 1,-1 0-1,1 0 0,0 0 0,0 0 1,0 0-1,0 0 0,0 0 0,0 0 1,-1 0-1,1 0 0,0 0 1,0 0-1,0 0 0,0 0 0,0 0 1,-1 0-1,1 0 0,0 0 0,0 0 1,0 0-1,0 0 0,0 0 1,0 0-1,-1 0 0,1 0 0,0 0 1,0 0-1,0 1 0,0-1 0,0 0 1,-1 0-16,1 0 1,0 1 0,-1-1 0,1 0 0,-1 0-1,1 1 1,0-1 0,0 0 0,-1 1 0,1-1-1,0 1 1,-1-1 0,1 0 0,0 1 0,0-1 0,0 1-1,0-1 1,-1 0 0,1 1 0,0 0 0,4 50 771,4 131 392,-7-176-1146,10 133 797,7 155-48,-18-293-780,0 79 490,-15 125 0,14-168 1010,-6-44-1504,6 5-8,1 0 0,-1 0-1,1 0 1,0 1 0,0-1 0,0 0 0,0 0 0,0 0 0,0 0 0,0 0 0,1 0 0,-1 1 0,2-4 0,1-7-18,0-3-1,0 0 0,2 1 0,0-1 0,0 1 0,1 1 0,1-1 0,9-12 0,2-1-80,2 0-1,28-27 0,-38 42 71,2 1 0,-1 1-1,2 0 1,-1 0 0,24-12-1,-35 22 43,-1-1 0,1 1-1,0 0 1,0-1 0,-1 1 0,1 0-1,0 0 1,0-1 0,-1 1-1,1 0 1,0 0 0,0 0 0,0 0-1,-1 0 1,1 0 0,0 0-1,0 1 1,-1-1 0,1 0-1,0 0 1,0 1 0,-1-1 0,1 0-1,0 1 1,-1-1 0,1 0-1,0 1 1,-1-1 0,1 1-1,0 0 1,-1-1 0,1 1 0,-1-1-1,1 1 1,-1 0 0,0-1-1,1 1 1,-1 0 0,0-1-1,1 1 1,-1 0 0,0 0 0,0-1-1,1 2 1,0 5 53,1 0 0,-1 0 1,1 14-1,-1-13-92,6 52 235,3 0 0,20 64 0,-28-118-128,0 0-1,1 0 1,4 7 0,-6-11-33,0 0 0,0 0 1,0-1-1,1 1 0,-1 0 0,0-1 0,1 1 0,-1-1 0,1 0 0,0 1 1,-1-1-1,1 0 0,4 2 0,-6-3-28,1 0 0,0 0 0,0 0 0,0 0 0,0 0 0,0 0 0,0-1-1,0 1 1,-1 0 0,1-1 0,0 1 0,0 0 0,0-1 0,-1 1 0,1-1 0,0 1 0,0-1 0,-1 1 0,1-1 0,-1 0 0,2-1-1,12-16 143,1-12-13,-2-1 1,-1 0-1,15-59 1,-13 41 1,-12 43-103,0 1-98,-1 0 0,0 0 0,0 0 0,1-10 0,-2 39-837,-1-6 858,1-1 1,0 0-1,2 1 0,0-1 1,5 20-1,-2-21 59,0 1-6,9 20 0,-12-33 25,0-1 0,0 1 1,0 0-1,0-1 0,1 1 0,-1-1 0,1 0 0,0 0 0,0 0 1,6 4-1,-9-6-20,1-1 1,0 0-1,-1 1 1,1-1-1,0 0 1,0 0-1,-1 0 1,1 1 0,0-1-1,0 0 1,-1 0-1,1 0 1,0 0-1,0 0 1,0-1-1,-1 1 1,1 0-1,0 0 1,-1 0 0,1-1-1,0 1 1,0 0-1,-1-1 1,1 1-1,0 0 1,-1-1-1,1 1 1,-1-1-1,2 0 1,16-21 191,-15 17-171,52-86 281,6-8 47,-47 69-603,-13 26-622,-1 9 861,1 0 1,-1 0-1,1 0 0,0 0 0,0 0 0,1-1 1,-1 1-1,1 0 0,4 6 0,1 2 106,19 22 0,-21-28-67,-2-3-1,0-1 1,0 0-1,0 1 1,0-1-1,0-1 0,1 1 1,-1 0-1,1-1 1,0 0-1,0 0 0,0 0 1,0 0-1,0-1 1,0 1-1,0-1 1,1 0-1,6 1 0,-5-2-20,-1 0-1,0-1 1,0 1-1,1-1 1,-1 0-1,0 0 1,0-1-1,0 1 1,0-1-1,0 0 1,0-1-1,-1 1 1,1-1-1,7-5 1,49-44 181,-36 29-289,45-30 0,-69 52 80,0 1 0,0-1 0,0 1 0,0 0 0,-1-1 0,1 1 0,0 0 0,0-1 0,0 1 0,0 0 0,0 0 0,0 0 0,0 0 0,0 0 0,0 0 0,0 0 0,0 0 0,0 1 0,0-1 0,0 0 0,0 0 0,-1 1 0,1-1 0,0 1 0,0-1 0,0 1 0,0-1 0,-1 1 0,1-1 0,0 1 0,0 0 0,-1-1 0,1 1 0,-1 0 0,1 0 0,-1 0 0,1-1 0,-1 1 0,1 2 0,2 1 43,-1 0 0,0 1 0,0-1 0,-1 1-1,0 0 1,2 7 0,0 22 1,0 39 0,-3-73-35,0 0 1,0 0-1,0 0 0,0 0 0,0 0 0,0 0 0,0 0 0,0 0 0,0 1 1,0-1-1,0 0 0,0 0 0,0 0 0,0 0 0,0 0 0,0 0 1,0 0-1,0 0 0,0 0 0,0 0 0,0 0 0,0 1 0,0-1 0,0 0 1,0 0-1,0 0 0,0 0 0,0 0 0,0 0 0,0 0 0,0 0 1,0 0-1,1 0 0,-1 0 0,0 0 0,0 0 0,0 0 0,0 0 0,0 0 1,0 0-1,0 0 0,0 0 0,0 0 0,0 0 0,0 1 0,0-1 1,1 0-1,-1 0 0,0 0 0,0-1 0,0 1 0,0 0 0,0 0 0,5-4 73,5-11-70,8-29-53,12-23 138,-28 62-94,1 1-1,-1 0 1,1 0 0,0 0-1,0 0 1,0 0 0,7-5-1,-9 9-4,-1 0 1,0 0-1,1 0 0,-1 1 0,1-1 0,-1 0 0,1 0 1,-1 0-1,0 1 0,1-1 0,-1 0 0,0 0 0,1 1 0,-1-1 1,0 0-1,1 1 0,-1-1 0,0 1 0,1-1 0,-1 0 1,0 1-1,0-1 0,0 1 0,1-1 0,-1 0 0,0 1 1,0-1-1,0 1 0,0-1 0,0 1 0,0-1 0,0 1 1,5 18 112,-2 26 54,-3-36-143,0-1-1,1 1 1,0-1 0,0 1-1,1-1 1,0 1 0,0-1-1,6 12 1,-7-19-17,0 0-1,-1 0 1,1 0 0,0 0-1,0 0 1,0 0 0,0 0-1,0-1 1,0 1 0,0 0-1,0-1 1,0 1 0,0-1 0,0 1-1,0-1 1,1 0 0,-1 1-1,0-1 1,0 0 0,0 0-1,1 0 1,-1 0 0,0 0-1,0 0 1,1 0 0,-1 0 0,0 0-1,0-1 1,0 1 0,1 0-1,0-2 1,6-1-9,1 0-1,-1-1 1,10-7-1,-12 8 10,152-82-415,-100 54 279,123-77-249,-164 92 465,-14 14-37,-8 7-217,-8 7-38,0-1 0,-18 11 0,-14 12 188,26-18 72,0 1 1,-20 24-1,34-35-52,0 0 1,1 1-1,0-1 0,0 1 0,0 0 0,1 0 1,0 0-1,0 0 0,1 0 0,0 1 0,0-1 1,0 9-1,2-12 2,-1-1 0,2 0 0,-1 0 1,0 0-1,1 1 0,-1-1 0,1 0 0,0 0 1,0 0-1,0 0 0,1 0 0,-1 0 0,1-1 0,-1 1 1,1 0-1,0-1 0,0 1 0,3 2 0,-3-4 11,0 1 0,-1-1 1,1 1-1,0-1 0,0 0 0,0 0 0,0 0 0,0 0 0,0-1 0,0 1 0,1 0 0,-1-1 0,0 0 0,0 1 0,0-1 0,1 0 0,-1 0 0,0 0 0,0 0 1,1-1-1,-1 1 0,0-1 0,0 1 0,0-1 0,0 0 0,4-2 0,2-1 61,0-1 0,-1 0-1,1-1 1,-1 1 0,-1-2 0,10-9 0,-2-1-13,18-28 1,-23 30-84,-1 0-1,-1 0 0,0-1 0,-1 0 1,-1 0-1,0-1 0,4-30 0,-4-3-87,-1-71 0,-13-111 25,6 163 6,3 54 48,-3-25-125,3 38 112,0 1-1,0-1 0,-1 0 1,1 1-1,0-1 0,-1 1 1,0-1-1,1 0 0,-1 1 1,0-1-1,0 1 0,1 0 1,-1-1-1,0 1 0,-1 0 1,0-2-1,2 3 40,0 0 0,-1 0 0,1 0 0,0 0 1,0-1-1,0 1 0,0 0 0,0 0 0,-1 0 0,1 0 0,0 0 0,0 0 1,0 0-1,0 0 0,0 0 0,-1 0 0,1 0 0,0 0 0,0 0 0,0 0 1,0 0-1,-1 0 0,1 0 0,0 0 0,0 0 0,0 0 0,0 0 0,0 1 0,-1-1 1,1 0-1,0 0 0,0 0 0,0 0 0,0 0 0,0 0 0,0 0 0,-1 0 1,1 1-1,0-1 0,0 0 0,0 0 0,0 0 0,0 0 0,-2 4-39,0 0 1,0 0-1,0-1 0,0 1 0,1 0 0,0 0 0,-2 8 0,-4 32 97,2 10-25,2 1 0,2 0 0,3-1 0,2 1-1,12 56 1,20 27 72,-24-94-82,6 14 279,-18-57-283,1 0 1,-1-1 0,0 1-1,1 0 1,-1-1 0,0 1 0,1 0-1,-1-1 1,1 1 0,-1-1-1,1 1 1,0 0 0,-1-1-1,1 0 1,-1 1 0,1-1-1,0 1 1,-1-1 0,1 0 0,0 1-1,0-1 1,-1 0 0,1 0-1,0 0 1,0 1 0,-1-1-1,1 0 1,0 0 0,0 0 0,-1 0-1,1 0 1,0-1 0,0 1-1,-1 0 1,1 0 0,0 0-1,0-1 1,-1 1 0,1 0 0,0-1-1,-1 1 1,1 0 0,0-1-1,-1 1 1,1-1 0,0 0-1,3-3 62,1 1-1,-1-1 1,0 0-1,6-8 1,27-46-115,-11 16-39,-21 33 224,-4 8-154,-1 0 0,0 0 0,1 0-1,-1 1 1,1-1 0,0 0 0,-1 0-1,1 0 1,0 1 0,-1-1 0,1 0 0,2 0-1,-3 1 4,1 1 0,-1-1 0,1 1 0,-1-1 0,1 1 0,0-1 0,-1 1 0,0-1 0,1 1 0,-1 0 0,1-1 0,-1 1 0,0 0 0,1 0 0,-1-1 0,0 1 0,0 0 0,0-1 0,0 1 0,1 0 0,-1 0 0,0 1 0,3 10 42,2 1 0,-1-1 0,2 0 0,-1 0 0,2 0 0,0-1 0,0 0 0,1 0 0,0-1 0,16 16 0,-21-24-12,0 0 1,0 0 0,1 0 0,-1 0 0,0 0-1,1 0 1,-1-1 0,1 0 0,-1 0 0,1 0-1,0 0 1,-1-1 0,1 1 0,0-1 0,-1 0-1,1 0 1,0 0 0,0 0 0,-1-1-1,7-1 1,5-2 3,-1-1-1,0-1 1,25-13-1,-15 7-24,-9 5 71,0-1 0,22-15 0,-34 21-41,1-1 1,-1 0-1,0 0 1,0 0-1,0 0 1,0 0-1,0 0 0,-1-1 1,1 0-1,-1 1 1,0-1-1,0 0 1,0 0-1,2-8 1,-4 10-29,0 1-1,1-1 1,-1 1 0,0 0-1,0-1 1,0 1 0,-1-1-1,1 1 1,0-1 0,0 1-1,-1 0 1,1-1 0,-1 1 0,1 0-1,-1-1 1,0 1 0,0 0-1,1 0 1,-1 0 0,0-1-1,0 1 1,0 0 0,0 0-1,0 0 1,0 0 0,0 1-1,-1-1 1,1 0 0,0 0 0,0 1-1,-3-1 1,1-1-32,0 1 1,0 1-1,0-1 1,0 0-1,0 1 1,0 0-1,-1 0 1,1 0 0,0 0-1,0 0 1,0 1-1,0-1 1,-1 1-1,-4 1 1,3 0-12,0 1 0,0-1 0,0 1 0,0 0 0,-5 5 0,7-6 38,1 0-1,0-1 0,0 1 1,0 0-1,1 1 0,-1-1 0,0 0 1,1 0-1,0 1 0,-1-1 0,1 1 1,0-1-1,-1 4 0,2-5-1,0 0-1,0 0 0,0 0 0,0 0 1,0 0-1,0 0 0,0 0 0,0-1 1,0 1-1,1 0 0,-1 0 0,0 0 1,1 0-1,-1 0 0,0 0 1,1-1-1,-1 1 0,1 0 0,-1 0 1,1-1-1,0 1 0,-1 0 0,1-1 1,0 1-1,-1 0 0,1-1 0,0 1 1,0-1-1,0 0 0,0 1 1,-1-1-1,1 1 0,0-1 0,0 0 1,1 0-1,5 2-5,-1-1 1,0 0-1,14 0 1,-16 0 25,22-1-19,-1 0 0,0-2 0,0-1 0,1 0 0,30-10 0,-21 2-8,-1-1-1,0-2 1,34-19-1,-51 24 6,-4 3 54,0-1 0,-1 0 1,17-14-1,-21 14-11,-2 6-10,-5 2-30,-1-1-1,0 1 1,0-1-1,0 0 1,0 1 0,0-1-1,0 1 1,0-1-1,0 1 1,0-1 0,0 0-1,-1 1 1,1-1 0,0 1-1,0-1 1,0 0-1,0 1 1,-1-1 0,1 0-1,0 1 1,0-1 0,-1 1-1,1-1 1,0 0-1,-1 0 1,1 1 0,-1-1-1,-1 4-40,-18 29-17,6-12-37,-16 36 0,28-51 89,-1 0 0,1 1-1,0-1 1,1 0 0,-1 1 0,1-1-1,0 0 1,1 1 0,0-1 0,0 1 0,1 7-1,-1-13 13,0 0 0,0 0 0,0 0 0,1 0 0,-1 0-1,0-1 1,0 1 0,1 0 0,-1 0 0,0 0 0,1 0 0,-1-1 0,1 1-1,-1 0 1,1 0 0,-1-1 0,1 1 0,0 0 0,-1-1 0,1 1-1,0-1 1,0 1 0,-1-1 0,2 1 0,-1-1 6,0 0-1,0 0 1,0 0 0,0 0 0,0 0-1,1 0 1,-1 0 0,0 0 0,0-1 0,0 1-1,0 0 1,0-1 0,0 1 0,0-1-1,0 1 1,-1-1 0,2 0 0,3-3 23,0 0 1,-1 0 0,0 0 0,0-1-1,0 0 1,4-5 0,1-6-66,-1-1-1,-1 1 1,0-1 0,-2 0-1,0-1 1,0 0 0,3-33-1,-1-29-160,-3-81-1,-11-59 184,6 213 3,-6-53 175,7 56-227,-1 0 0,0 0 0,0 0 0,-1 0 0,1 0 0,-1 0 0,0 1 0,0-1 0,0 0 0,-4-5 0,6 9 53,0 0 0,0 0 0,-1 0 0,1 0 0,0 0 0,0 0 0,0-1 0,0 1 0,0 0 0,0 0 0,-1 0 0,1 0 0,0 0 0,0 0 0,0 0 0,0 0 1,0 0-1,-1 0 0,1 0 0,0 0 0,0 0 0,0 0 0,0 0 0,-1 0 0,1 0 0,0 0 0,0 0 0,0 0 0,0 0 0,0 0 0,-1 0 0,1 0 0,0 0 0,0 0 0,0 0 0,0 0 0,0 0 0,-1 1 0,1-1 0,0 0 0,0 0 0,0 0 0,0 0 0,0 0 0,0 0 0,0 1 1,0-1-1,-1 0 0,-1 2-14,0 1 1,1 0 0,-1-1 0,0 1 0,1 0-1,-1 0 1,1 0 0,0 0 0,0 0 0,0 0 0,1 0-1,-1 1 1,0 4 0,-6 46 310,3 0 0,1 0-1,3 1 1,3-1 0,15 89 0,-13-120-154,0-1 0,13 31-1,-14-42-33,1-1-1,1 0 0,-1 0 0,1 0 0,1-1 0,0 0 0,8 9 0,-12-16-60,0 1 1,0-1 0,-1 0 0,2 0 0,-1-1 0,0 1 0,0 0 0,0-1 0,1 0 0,-1 0-1,1 0 1,-1 0 0,1 0 0,-1-1 0,1 0 0,-1 1 0,1-1 0,-1 0 0,1-1 0,-1 1 0,1-1-1,-1 0 1,1 0 0,-1 0 0,1 0 0,3-2 0,0 0 2,1-1 1,-1 0 0,0 0-1,-1-1 1,1 0-1,-1 0 1,0-1-1,0 1 1,-1-1-1,10-13 1,2-8-59,-2 1-1,12-31 1,26-52-66,-53 108 72,0 1 1,0-1-1,0 1 0,0 0 0,0-1 1,1 1-1,-1-1 0,0 1 0,0 0 1,0-1-1,1 1 0,-1-1 0,0 1 1,1 0-1,-1 0 0,0-1 0,1 1 1,-1 0-1,0-1 0,1 1 0,-1 0 1,1 0-1,-1 0 0,1-1 0,-1 1 1,0 0-1,1 0 0,-1 0 0,1 0 1,-1 0-1,1 0 0,-1 0 0,1 0 1,-1 0-1,0 0 0,1 0 0,-1 0 1,1 0-1,-1 0 0,1 1 0,-1-1 1,1 0-1,-1 0 0,0 0 0,1 1 1,-1-1-1,0 0 0,1 0 0,-1 1 1,0-1-1,1 0 0,-1 1 0,0-1 1,1 0-1,-1 1 0,0-1 0,0 1 1,1-1-1,-1 0 0,0 1 0,0-1 1,0 1-1,0 0 0,3 13 10,-2 0 0,0 0 0,0 0 0,-1 0 0,-4 27-1,1-4 79,3-29-37,-1 0 0,0 0 0,0 0 0,0 0 0,-1 0 0,-1-1 0,1 1 0,-1-1 0,0 1 0,-1-1 0,0 0 0,0 0 0,0-1 0,-7 8 0,10-13 15,0 0 1,0 0-1,0 1 0,0-1 1,-1 0-1,1 0 0,-1 0 0,1-1 1,0 1-1,-1 0 0,1 0 1,-1-1-1,-3 1 0,4-1 25,3-2-82,5-1-21,11 0 61,0 2 0,0 0 0,23 2 0,-4 0-114,35 0-537,-37 1-3722,0-2-7622,-21 0 6728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1:46.98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151 496 2912,'-1'-4'222,"-1"0"-1,1 1 1,0-1 0,0 0-1,0 0 1,0 0 0,1 0 0,-1 0-1,1 0 1,1-6 0,-1 6 229,-1-1 25,1 1-1,0-1 1,-1 0-1,0 1 1,0-1-1,0 1 0,-1 0 1,1-1-1,-1 1 1,0 0-1,0 0 0,-1 0 1,-4-7-1,6 11-416,0-1-1,0 1 0,0-1 1,0 1-1,1-1 1,-1 1-1,0 0 0,0-1 1,0 1-1,0 0 1,0 0-1,0 0 0,0 0 1,0 0-1,0 0 1,0 0-1,0 0 0,0 0 1,0 0-1,0 1 1,0-1-1,0 0 0,0 1 1,0-1-1,0 0 0,1 1 1,-1 0-1,0-1 1,0 1-1,0-1 0,1 1 1,-1 0-1,0-1 1,1 1-1,-2 1 0,-4 4 136,1 1-1,0 0 0,-6 9 1,8-11-30,-6 9 91,0 1 0,1 0 0,-11 32 0,17-41-202,0 0 0,0-1 0,1 1 0,0 0 0,0 0-1,0 0 1,1 0 0,0 0 0,0 0 0,1 0 0,-1 0 0,1 0 0,1 0 0,-1 0 0,3 6 0,-3-10-35,1-1 0,-1 1 0,0 0 1,1 0-1,-1-1 0,1 1 0,0 0 0,0-1 0,-1 0 1,1 1-1,0-1 0,0 0 0,0 0 0,0 0 1,0 0-1,1-1 0,3 2 0,1 0 83,0-1 0,1 0 0,-1 0 0,8-1 0,-9 0-42,1-1 0,-1 0 1,0 0-1,0 0 0,0-1 1,0 0-1,0 0 0,0-1 0,0 0 1,-1 0-1,1 0 0,-1 0 1,0-1-1,0 0 0,0 0 1,0 0-1,-1-1 0,0 0 0,0 1 1,0-1-1,-1-1 0,1 1 1,4-12-1,-4 10-21,-1 0 0,0-1 0,-1 1 0,1-1 0,-2 0 0,1 0 0,-1 0-1,0 0 1,0 0 0,-1 0 0,0 0 0,-1 0 0,0 0 0,0 0 0,-1 0 0,0 0 0,0 1 0,-5-12 0,4 14-47,1 1 0,-1 0 0,0 0 0,0 0 0,0 1 0,-1-1 0,1 1 0,-6-5 0,-33-18-117,22 14 71,19 12 45,1 0 0,-1-1 0,1 1 0,-1-1 0,0 1-1,1-1 1,-1 1 0,1-1 0,-1 1 0,1-1-1,0 1 1,-1-1 0,1 0 0,0 1 0,-1-1 0,1 0-1,0 1 1,0-1 0,-1 0 0,1 1 0,0-1 0,0 0-1,0 1 1,0-1 0,0 0 0,0 0 0,0 1-1,0-1 1,1-1 0,0-2 18,0 1 0,1 0 0,-1-1 0,1 1 0,2-3 0,-2 3 9,86-121 804,-16 25-132,-39 53-428,-33 45-263,0 1-1,0 0 1,1-1-1,-1 1 1,0 0 0,0-1-1,1 1 1,-1 0 0,0 0-1,1-1 1,-1 1-1,1 0 1,-1 0 0,0-1-1,1 1 1,-1 0 0,1 0-1,-1 0 1,1 0-1,-1 0 1,0 0 0,1 0-1,-1 0 1,1 0-1,-1 0 1,1 0 0,-1 0-1,1 0 1,-1 0 0,0 0-1,1 0 1,-1 0-1,1 1 1,-1-1 0,0 0-1,1 0 1,-1 0 0,1 1-1,-1-1 1,0 0-1,1 1 1,-1-1 0,0 0-1,0 1 1,1-1-1,10 21 9,-11-20-9,7 17 19,-1 1 0,-1-1 0,3 26-1,3 61 116,-10-98-127,7 120 292,-10 171 0,0-264-130,-1 0 1,-2 1 0,-18 64-1,19-88 24,0 0 0,-7 13 0,10-22-136,0-1-1,0 1 0,0 0 1,0-1-1,0 1 0,0-1 1,0 1-1,-1-1 0,1 1 1,0-1-1,-1 0 1,1 0-1,-1 0 0,0 0 1,1 0-1,-1 0 0,0 0 1,1 0-1,-1-1 1,0 1-1,-2 0 0,3-1-37,0 0-1,0 0 0,0 0 0,0 0 1,1-1-1,-1 1 0,0 0 1,0 0-1,0-1 0,0 1 0,0-1 1,1 1-1,-1-1 0,0 1 1,0-1-1,1 1 0,-1-1 0,0 1 1,1-1-1,-1 0 0,0 0 1,1 1-1,-1-1 0,1 0 1,-1 0-1,1 1 0,0-1 0,-1 0 1,1 0-1,0 0 0,0 0 1,-1-1-1,1-1 3,0 0 1,-1 1-1,1-1 0,0 1 1,1-1-1,-1 0 0,0 1 1,1-1-1,1-4 0,2-2-2,0 0-1,0 1 0,1-1 0,1 1 1,9-11-1,36-36-129,-13 16 147,-2-3-56,-15 16-471,1 2 1,49-43-1,-67 64-1050,-2 1 904,0 1 0,0-1-1,0 1 1,0 0 0,0 0 0,4-2 0,-5 3 122,0 0 1,0 0-1,0 0 1,0-1 0,0 1-1,0 0 1,-1 1-1,1-1 1,0 0 0,0 0-1,0 0 1,1 1-1,12 6-3556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1:48.21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 7 3648,'-1'0'202,"0"0"0,0-1 0,0 1 0,-9-6 7651,10 20-5469,0 43-665,10 272 1436,-9-274-1544,1-95-1046,13-77 1,-11 95-593,2-14-34,2 0-1,1 0 1,17-44 0,-25 78 24,-1-1 0,1 1 0,0 0 1,1-1-1,-1 1 0,0 0 0,1 0 0,-1 0 1,1 0-1,0 0 0,0 0 0,-1 0 1,1 1-1,1-1 0,-1 0 0,0 1 1,0 0-1,3-2 0,-5 3 34,1 0 0,-1 0 0,1 0 0,-1 0 0,0 0 0,1 0 0,-1 0 0,0 0-1,1 0 1,-1 0 0,1 0 0,-1 0 0,0 1 0,1-1 0,-1 0 0,0 0 0,1 0 0,-1 0 0,0 1 0,1-1 0,-1 0 0,0 0 0,0 1-1,1-1 1,-1 0 0,0 1 0,7 13 17,0 22 106,-5-27-107,5 31 170,-1 0 0,-1 54 0,-3-74 102,-2-20-279,0 0 0,0 0 0,0 0 1,0 0-1,0-1 0,0 1 0,0 0 0,0 0 0,0 0 0,0 0 0,0 0 0,0 0 0,0 0 0,0 0 0,0 0 0,0 0 0,0 0 0,0 0 0,0 0 0,0 0 0,0 0 0,0-1 0,1 1 0,-1 0 0,0 0 0,0 0 0,0 0 0,0 0 0,0 0 0,0 0 0,0 0 0,0 0 0,0 0 0,0 0 0,0 0 0,0 0 0,1 0 0,-1 0 0,0 0 0,0 0 0,0 0 0,0 0 0,0 0 1,0 0-1,0 0 0,0 0 0,0 0 0,0 1 0,0-1 0,0 0 0,0 0 0,1 0 0,-1 0 0,0 0 0,0 0 0,0 0 0,8-31 446,-6 20-487,0 3 40,7-31-64,26-72 1,-33 106 28,0 1 0,1-1 0,-1 1 1,1 0-1,3-5 0,-5 9 26,-1-1-1,1 0 1,0 0-1,-1 1 1,1-1-1,0 0 1,0 1-1,-1-1 1,1 1 0,0-1-1,0 1 1,0-1-1,0 1 1,0 0-1,0-1 1,0 1-1,-1 0 1,1 0 0,0 0-1,0-1 1,0 1-1,0 0 1,0 0-1,0 1 1,0-1-1,0 0 1,0 0 0,0 0-1,0 1 1,0-1-1,0 0 1,1 1-1,1 1 36,0 1 0,0-1 0,0 1 0,0-1 0,-1 1 0,1 0 0,-1 0 0,0 0 0,1 0 0,-1 1 0,-1-1 0,4 8 0,1 4 195,6 29 0,-9-31-201,14 91 216,-11-55 52,-5-24-130,-1-13-4588,14-12-5686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8:48.12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313 912 1728,'0'-1'152,"0"0"0,0 0-1,0 0 1,1 0 0,-1 0 0,0 0 0,1 0 0,-1 1-1,0-1 1,1 0 0,-1 0 0,1 0 0,0 0 0,-1 1-1,1-1 1,0 0 0,-1 1 0,1-1 0,1 0-1,-2 0 96,1 1 0,-1-1 0,1 1-1,0-1 1,-1 1 0,1-1-1,-1 1 1,0-1 0,1 1-1,-1-1 1,1 0 0,-1 1 0,0-1-1,0 0 1,1 1 0,-1-1-1,0-1 1,0 1 18,0 1-1,-1-1 1,1 0-1,-1 1 1,1-1-1,0 0 1,-1 1-1,1-1 1,-1 1-1,0-1 1,1 1-1,-1-1 1,0 0-1,0 0-26,-19 7 1240,-10-10-367,25 2-1011,1 1-1,0 1 0,-1-1 0,1 1 1,-1-1-1,1 1 0,-1 1 1,-3 0-1,-8 2 68,0 1 0,1 1 0,-19 7 0,27-8-119,-1 0 1,1 0-1,0 1 1,0 0-1,1 0 1,-1 0-1,-10 13 1,7-7 51,1 1 0,1 1-1,0 0 1,0 0 0,1 0 0,1 1 0,0 0 0,1 0 0,-5 26 0,8-32-13,1 0 1,1 1-1,-1-1 1,1 1-1,1-1 1,-1 0-1,1 1 1,3 9-1,-2-12 10,0 0-1,0 0 1,1-1-1,0 1 1,0 0-1,0-1 0,1 0 1,-1 0-1,1 0 1,0 0-1,9 7 1,-7-7-18,0-1 1,0 0-1,0-1 1,0 0 0,1 0-1,-1 0 1,1-1-1,8 3 1,3-1 130,36 3 0,-30-5-58,0-1 1,0-2-1,0-1 1,0 0-1,0-2 1,0-1-1,-1 0 1,1-2-1,35-16 1,-46 16-85,0 0-1,0-1 1,0-1-1,-1 0 1,0-1 0,-1 0-1,0-1 1,-1 0-1,0-1 1,13-20 0,3-11 84,38-88 1,-54 109-125,13-28-36,45-97 86,-46 103 60,17-51 0,-31 71-109,-1-1-1,-1 0 0,5-49 0,-7-29-25,-12-137-1,7 227-50,-1-1 0,0 0 0,-1 1 0,0 0 0,-6-16 0,9 29 23,-1-1 0,1 0 1,0 1-1,0-1 0,-1 0 0,1 1 0,0-1 0,-1 1 0,1-1 0,0 0 0,-1 1 1,1-1-1,-1 1 0,1-1 0,-1 1 0,1 0 0,-1-1 0,0 1 0,1-1 0,-1 1 1,1 0-1,-2-1 0,1 1 4,1 0 0,-1 0 0,0 1 1,1-1-1,-1 0 0,1 0 0,-1 1 0,1-1 1,-1 0-1,1 1 0,-1-1 0,1 0 0,-1 1 1,1-1-1,-1 1 0,1-1 0,0 1 1,-1-1-1,1 1 0,-1 0 0,-1 3-48,-1 0 0,1 1 0,0-1 0,-2 9 0,-7 39 7,-6 85 0,10-74 212,-25 314 843,0-4-514,27-333-395,1-17-49,0 34 1,3-47-39,0 1 0,-1-1 0,0 0 0,-1 0 0,0 1 0,-6 11 0,3-15 312,4-8-16,4-3 97,-2 2-326,1-1 0,-1 1 0,0-1 0,1 1 0,-1-1 0,0 1 0,-1-4 0,1-5 0,12-55-29,2 1 1,26-72-1,-30 110-1,0 2 0,2 0-1,27-44 1,-29 55-78,0 0 1,0 1-1,1 0 1,1 1-1,0 1 1,1 0-1,20-14 1,-31 24-11,0-1 0,0 1 1,0 0-1,0 0 0,0 0 1,0 0-1,0 1 0,0-1 1,1 1-1,-1-1 0,0 1 1,0 0-1,0 0 0,1 0 1,3 0-1,-4 1 39,0-1 0,-1 1 0,1 0 0,-1-1 0,1 1 0,-1 0 0,0 0 0,1 0 0,-1 0 0,0 0 0,1 1 0,-1-1 0,0 0 0,0 1 0,0-1 0,0 0 0,-1 1 0,1-1 0,0 1 0,0 0 0,0 2 0,2 7-7,0 0 0,0 0 1,-1 1-1,0 16 1,-1 49-6,-2-44 50,1-8 20,2 0 0,0 0 0,11 45 0,-11-60-39,1 0 0,0-1 0,0 0 0,1 0 0,1 0 0,0 0 0,0 0 0,0-1 0,1 0 0,0 0 0,1-1 0,12 12 0,-13-14 12,0-1 0,1 0 0,-1 0 0,1 0 0,-1-1 0,1 0 0,0 0 0,0-1 0,0 0 0,1 0 0,-1-1 0,10 1 0,-12-2 23,1 0 0,-1 0 0,1-1 0,-1 0 0,1 0 1,-1 0-1,0-1 0,0 1 0,0-1 0,1-1 0,-2 1 0,1-1 0,0 1 0,0-2 0,-1 1 0,0 0 0,6-7 1,1-2 14,-1-1 0,-1 0 0,0-1 0,0 0 0,-2 0 0,0-1 0,6-18 0,-7 19-38,40-118-80,-41 113 43,18-55 56,-19 63-80,0 0 1,2 0-1,-1 0 1,10-13 0,-13 21 25,0 1 0,0 0 1,0 0-1,-1 0 0,2 1 1,-1-1-1,0 0 0,0 1 1,0-1-1,1 1 1,-1 0-1,1 0 0,-1 0 1,1 0-1,0 0 0,-1 1 1,1-1-1,0 1 0,-1-1 1,1 1-1,0 0 1,-1 0-1,1 0 0,0 1 1,-1-1-1,1 1 0,0-1 1,3 2-1,6 3-10,0 0 1,0 1-1,0 0 0,17 12 1,-19-11 18,6 3 21,0 0 0,-1 1-1,-1 0 1,0 1 0,0 1-1,14 18 1,-38-36 788,-16-12-505,2 0-166,18 14-120,-75-44-56,73 43-30,-1 0 0,1 1 0,-1 0 0,0 1 0,0 0 1,0 0-1,0 1 0,-9-1 0,15 2 36,1 0-1,-1 1 1,1-1 0,-1 1 0,1-1 0,-1 1 0,1 0-1,-1-1 1,1 1 0,0 1 0,-1-1 0,1 0-1,0 0 1,0 1 0,-2 1 0,1 0 9,0 0 0,0 1 0,0-1 0,1 1-1,-1-1 1,1 1 0,0 0 0,-2 5 0,0 4 26,0 0 0,0 1 0,1 0 0,-1 21 0,1-4-44,2 61 0,2-79 39,1 1 0,0 0 0,1-1-1,0 0 1,1 0 0,12 26 0,-15-36 46,1 0 1,0 0-1,0 0 0,0 0 0,1 0 0,-1 0 0,4 3 1,-5-6-21,0 1 0,0 0 1,0 0-1,1 0 1,-1-1-1,0 1 1,0-1-1,0 1 1,1-1-1,-1 1 1,0-1-1,0 0 0,1 1 1,-1-1-1,0 0 1,1 0-1,-1 0 1,0 0-1,1 0 1,-1 0-1,0-1 1,1 1-1,-1 0 0,2-1 1,2-2 75,0 1 0,0-1 0,0-1 1,0 1-1,0-1 0,-1 1 0,1-1 0,-1-1 0,5-5 0,3-6 80,14-26-1,-22 34-166,13-25 90,-1-2 1,22-71 0,3-10-301,-41 116 194,0-1 0,0 1-1,0 0 1,0 0 0,0 0-1,0 0 1,0-1 0,0 1-1,1 0 1,-1 0 0,0 0 0,0 0-1,0 0 1,0-1 0,0 1-1,0 0 1,0 0 0,1 0-1,-1 0 1,0 0 0,0 0-1,0 0 1,0 0 0,0 0 0,1 0-1,-1 0 1,0-1 0,0 1-1,0 0 1,0 0 0,1 0-1,-1 0 1,0 0 0,0 0-1,0 0 1,1 0 0,4 6-334,5 12 33,-9-16 305,25 54-74,28 54 48,-43-90 44,1-1 1,0-1-1,22 25 1,-21-28 264,10 10 26,-22-24-280,0 0 0,1 1 0,-1-1 0,1 0 0,-1-1 0,1 1 0,0 0 0,-1 0 0,1-1 0,0 1 0,0 0 0,-1-1 0,1 0 0,3 1 0,-4-1 0,0-1 0,1 1-1,-1 0 1,0 0-1,0-1 1,0 1 0,0-1-1,0 1 1,0-1 0,0 1-1,0-1 1,0 0 0,0 1-1,0-1 1,0 0 0,0 0-1,0 1 1,1-3-1,11-20 157,-9 16-170,41-97 75,-34 74-117,1 2 0,25-44 0,-35 68 11,1 0-1,0 0 0,0 0 1,0 0-1,1 0 1,-1 1-1,1 0 0,0 0 1,5-4-1,-8 7 23,0 0-1,-1 0 1,1 0 0,0 0-1,0 0 1,-1 1-1,1-1 1,0 0 0,0 0-1,-1 1 1,1-1-1,0 0 1,-1 1 0,1-1-1,0 1 1,-1-1-1,1 1 1,-1-1 0,1 1-1,-1-1 1,1 1 0,-1-1-1,1 1 1,-1 0-1,1-1 1,-1 1 0,0 0-1,1-1 1,-1 1-1,0 0 1,0 0 0,1 0-1,7 27-76,1 56 214,-4-31-22,-6-18 392,1-31-47,2-15-264,-2 9-196,7-39-64,-5 20 75,2 1-1,0-1 1,1 1 0,1 0-1,13-27 1,-12 33-104,12-19 0,-17 30 83,1 0-1,-1 0 1,1 0 0,0 0-1,-1 0 1,1 0 0,0 1-1,1-1 1,-1 1 0,0 0-1,7-3 1,-9 5 7,0 0 0,0-1 0,1 1 0,-1 0 0,0 0 1,1 0-1,-1 0 0,0 0 0,1 0 0,-1 0 0,0 0 0,1 0 0,-1 1 0,0-1 0,0 1 0,1-1 0,-1 1 0,0-1 0,0 1 0,0 0 0,0-1 0,0 1 0,0 0 1,0 0-1,0 0 0,0 0 0,0 0 0,0 0 0,0 0 0,-1 0 0,2 2 0,2 4-33,-1-1 0,0 1 1,0 1-1,2 8 0,-5-16 39,9 35 31,5 43 1,7 29-313,-20-106 272,6 27 70,1-1 0,2 0-1,20 41 1,-29-66-54,1 0-1,0 1 1,-1-1-1,1 0 1,0 0-1,0-1 1,0 1-1,0 0 1,1-1-1,-1 1 1,0-1-1,1 0 1,-1 0-1,1 0 1,-1 0-1,1 0 1,0 0-1,-1-1 1,1 1-1,0-1 1,-1 0-1,1 1 1,0-2-1,0 1 1,-1 0-1,1 0 1,0-1-1,2 0 1,7-2-10,-1 0 0,-1-1 0,1 0 0,0-1 0,9-6 0,-6 3 22,-1-1 1,0-1-1,-1 0 1,0 0-1,0-1 1,-1-1-1,-1 0 1,17-24-1,0-9 22,30-64-1,-24 42 2,15-38-266,-48 104 219,1 1 0,-1-1 0,0 1 0,0-1-1,1 1 1,-1-1 0,0 1 0,0-1 0,0 1-1,0-1 1,0 1 0,0-1 0,1 1 0,-1-1-1,0 1 1,-1-1 0,1 1 0,0-1 0,0 0-1,0 1 1,0-1 0,0 1 0,0-1 0,-1 1-1,1-1 1,0 1 0,0-1 0,-1 1-1,0-1 1,1 1-16,-1 0-1,1 0 0,-1 0 1,0 0-1,1 0 0,-1 0 0,1 0 1,-1 0-1,0 1 0,1-1 1,-1 0-1,1 0 0,-1 1 1,1-1-1,-1 0 0,1 1 0,-1-1 1,1 0-1,-1 1 0,1-1 1,0 1-1,-1-1 0,1 1 1,-1 0-1,-10 16-45,0 0 1,1 0 0,1 1-1,1 0 1,-7 22-1,14-38 66,-14 43 22,-12 60 0,12-41-138,10-41 83,0 0 1,-2 34-1,7-50 49,-1 0 0,1 0 1,1 0-1,-1 0 0,1 1 0,0-1 0,1 0 0,0 0 1,0-1-1,0 1 0,1 0 0,3 6 0,-5-12-3,0 0-1,-1 0 1,1 0-1,-1 0 1,1 0-1,0-1 1,0 1-1,-1 0 1,1 0-1,0-1 1,0 1-1,0 0 1,0-1 0,0 1-1,0-1 1,0 1-1,0-1 1,0 0-1,0 1 1,0-1-1,0 0 1,0 0-1,0 1 1,1-1-1,-1 0 1,0 0-1,0 0 1,0-1-1,1 1 1,0-1 27,0 0 0,-1 1 1,1-1-1,0 0 0,-1 0 1,0 0-1,1-1 0,-1 1 0,0 0 1,1 0-1,-1-1 0,0 1 0,0-1 1,0 1-1,0-1 0,1-2 1,2-6 48,-1 0 1,1 0-1,-2 0 1,1 0-1,-2-1 1,2-12-1,-3-69-197,0 50-274,0 49 248,1 0-1,0 0 0,3 9 0,3 17 13,13 138 198,-18-146 1,-1-1 0,-1 1 0,-5 38 0,1-18 3,2-24 6,-1 0-1,-1-1 1,-1 1-1,0-1 1,-16 35-1,21-53-70,-1 0 1,0 1-1,1-2 0,-1 1 0,0 0 0,0 0 1,0 0-1,-1 0 0,1 0 0,0-1 1,-1 1-1,1-1 0,-1 1 0,1-1 0,-1 1 1,0-1-1,1 0 0,-1 0 0,0 0 1,0 0-1,0 0 0,0 0 0,-4 0 0,2 0-6,0-1 0,1 0-1,-1 0 1,0-1-1,0 1 1,0-1 0,1 0-1,-1 0 1,0 0-1,1 0 1,-1 0 0,1-1-1,0 0 1,-5-2-1,-3-4 21,1 1-1,0-2 1,-12-11-1,18 15-41,0 1-1,0 0 1,0-1-1,1 0 1,0 0-1,0 0 1,0 0-1,0 0 1,1-1-1,0 1 0,0-1 1,1 0-1,-1 0 1,1 1-1,0-1 1,1 0-1,-1 0 1,1 0-1,1 0 1,-1 0-1,1 0 0,0 1 1,0-1-1,0 0 1,1 0-1,0 1 1,0-1-1,1 1 1,0 0-1,-1 0 1,2 0-1,3-5 0,1-1-2,1 1-1,1 1 0,0 0 1,17-13-1,48-26-224,-63 41 258,125-83-7,-114 74 30,28-22 38,-2-1 0,-2-3 1,70-81-1,-49 32 35,-22 28 80,-44 60-227,-1 0 0,0 1 0,1-1-1,-1 0 1,0 0 0,0 0 0,0 0 0,-1 0-1,1-4 1,-2 10-23,0 0 0,0-1 0,0 1 0,0 0 0,0 0 0,1 0 0,-1 3 0,-2 11-11,-8 29-1,3 0 1,2 0 0,-1 48 0,6-76 82,1 1 0,0-1 0,6 29 0,-5-38 30,1 0 0,1-1 1,0 1-1,0-1 0,1 1 1,0-1-1,0 0 0,1-1 0,7 11 1,-10-16-9,1 0 0,-1 0 1,0 0-1,0-1 0,1 1 1,-1 0-1,1-1 0,-1 0 0,1 1 1,0-1-1,-1 0 0,1 0 1,0-1-1,0 1 0,0-1 1,0 1-1,0-1 0,0 0 0,0 0 1,-1 0-1,1 0 0,0-1 1,0 1-1,0-1 0,0 0 0,0 1 1,-1-1-1,1-1 0,0 1 1,-1 0-1,1-1 0,-1 1 1,5-5-1,1 0 34,-1-1 0,0 0 1,0 0-1,0-1 0,-1 0 1,10-17-1,25-57 23,-36 69-24,20-45 8,-14 30-118,2 1 1,19-33 0,-32 60 41,1-1 1,-1 1-1,0-1 1,1 0-1,-1 1 0,1-1 1,-1 1-1,1-1 0,-1 1 1,1-1-1,-1 1 1,1-1-1,0 1 0,-1-1 1,1 1-1,0 0 0,-1 0 1,2-1-1,-2 1-1,1 0 0,-1 0 0,0 0 0,1 0 0,-1 0 0,1 1 0,-1-1 0,0 0 0,1 0 0,-1 0 0,0 1 0,1-1-1,-1 0 1,0 0 0,1 1 0,-1-1 0,0 0 0,0 0 0,1 1 0,-1-1 0,0 0 0,0 1 0,1 0 0,1 3-27,-1 0 1,1 0-1,-1 0 0,2 7 1,-2-6-20,6 27-57,-2 1 0,2 41 0,-4 67 615,-3-113-203,5-38-119,0 2-138,28-50-41,28-48 21,-49 88-35,0 0 1,1 1-1,25-24 1,-17 20-115,-15 14 55,1 0 1,-1 1-1,13-9 1,-19 15 60,1-1-1,-1 1 1,1 0 0,0 0 0,-1-1 0,1 1-1,0 0 1,-1 0 0,1 0 0,-1 0 0,1 0-1,0 0 1,-1 0 0,1 0 0,0 0 0,-1 0-1,1 1 1,0-1 0,-1 0 0,1 0 0,-1 1-1,1-1 1,-1 0 0,1 1 0,0-1 0,-1 0 0,1 1-1,-1-1 1,1 1 0,-1-1 0,0 1 0,1-1-1,0 2 1,0 0 0,1 0 0,-1 0 0,1 1 0,-1-1 0,0 0 0,0 1 0,1 3 0,1 9-34,-1 0-1,-1 0 1,0 15 0,3 28-48,-2-39 95,0-5-9,0 0 0,1-1-1,0 1 1,8 20 0,-9-30 1,0-1 1,-1 1 0,2-1-1,-1 1 1,0-1 0,1 0-1,-1 0 1,1 0-1,0 0 1,0-1 0,0 1-1,0-1 1,0 0-1,1 0 1,-1 0 0,1 0-1,0 0 1,-1-1 0,1 0-1,7 2 1,-5-2 15,1 0-1,-1-1 1,0 0 0,1 0 0,-1-1 0,0 1 0,0-1-1,1-1 1,-1 1 0,0-1 0,0 0 0,0 0 0,-1-1-1,1 0 1,0 0 0,-1 0 0,9-7 0,-2 0-39,0-1-1,-1 0 1,0 0 0,-1-1 0,0-1-1,8-14 1,77-143 105,-86 145-117,-14 42-364,-12 46 190,-11 120-56,26-167 254,0 0 0,1-1 0,2 29 0,0-36 33,0 0 0,0 0 0,1 0 0,0 0 0,1 0 0,-1 0 0,2 0 0,7 13-1,-11-19-15,1-1 0,0 0 0,-1 0 0,1 0 0,0 0 0,0 0 0,0 0-1,0 0 1,0 0 0,0-1 0,0 1 0,0 0 0,0 0 0,0-1 0,0 1-1,1-1 1,-1 1 0,0-1 0,0 0 0,1 1 0,-1-1 0,0 0 0,1 0-1,-1 0 1,0 0 0,0 0 0,1 0 0,-1 0 0,0 0 0,1 0 0,-1-1-1,0 1 1,0-1 0,2 0 0,-1 0 10,1 0-1,-1-1 1,0 0-1,0 1 1,0-1 0,-1 0-1,1 0 1,0 0-1,-1 0 1,1 0 0,-1 0-1,0 0 1,1 0-1,-1-1 1,0 1 0,-1-1-1,2-4 1,1-12-15,1-29 0,-1 11-7,-1 5-258,-2-38-1,42 188 50,-26-80 245,-2 1 0,-2 1 0,7 43 0,-11-21 61,-4 1-1,-2 0 0,-8 75 1,4-118-69,0 0 1,-2-1-1,0 0 1,-1 1-1,-1-2 1,-14 32-1,15-42-2,1 1-1,-2-1 1,1 0 0,-1-1-1,0 1 1,-12 10 0,13-14-3,0 0 1,0 0 0,0-1 0,-1 0 0,1 0 0,-1 0-1,0-1 1,1 1 0,-1-2 0,0 1 0,-8 1-1,7-3-20,0 1-1,0-1 0,0-1 1,-1 1-1,1-1 0,0-1 1,0 1-1,0-1 0,0 0 0,1-1 1,-13-5-1,7 1 10,0 1 1,1-2-1,0 0 1,1 0-1,-12-12 0,16 14 6,2 0 0,-1 0 0,1-1-1,0 0 1,0 0 0,0 0 0,1 0 0,0 0-1,1-1 1,0 1 0,0-1 0,1 1-1,-1-1 1,2 0 0,-1-13 0,1 5-26,1 0 0,1-1 0,1 1 0,0 0 0,1 0 0,10-27 0,-7 26-42,1-1 0,1 1-1,1 1 1,0-1 0,1 2-1,1-1 1,0 2 0,1 0-1,1 0 1,20-16 0,8 3-778,-14 12-2599,-27 15 3170,-1-1 0,1 1 0,-1 0 0,1 0 0,-1-1 0,1 1 0,-1 0 0,1 0 0,0 0 0,-1 0 0,1 0 0,-1 0 0,1 0 0,-1 0 0,1 0 0,0 0 0,-1 0 0,1 0 0,0 1 0,-1-1 28,1 0-1,-1 0 1,0 1-1,1-1 1,-1 0-1,0 1 1,0-1-1,1 0 1,-1 1-1,0-1 1,0 0-1,0 1 1,0-1-1,0 1 1,1-1-1,-1 0 1,0 1-1,0-1 1,0 1-1,0 0 1,0 2-1269,-1 0 0,1 0 0,-1 0 0,0 0 0,-1 5 0,-3 9-2088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1:48.84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7 194 4384,'-7'-6'1146,"11"4"29,-1 2-791,-1 0 0,1 1-1,-1-1 1,1 1 0,-1 0 0,4 1 0,-1 1-70,-1 0 1,0 0-1,0 1 1,0-1-1,0 1 1,-1 0-1,1 0 1,-1 0-1,0 0 1,0 1-1,0-1 1,1 6-1,5 8 861,10 35-1,6 33 511,-3 0 0,11 102 1,-29-142-1346,-3-27 253,7 37-1,-9-60 609,-14-36-381,5-33-692,4 1 0,5-134 0,14 36-284,-8 138 162,1-1 0,1 1-1,15-38 1,-20 64-8,0 0 1,1 0-1,0 1 0,0 0 1,1-1-1,0 1 0,-1 0 1,7-5-1,-9 9 1,0 0 1,0 0 0,1 0-1,-1 0 1,0 0-1,1 0 1,-1 0-1,1 1 1,-1-1-1,1 0 1,-1 1-1,1-1 1,-1 1-1,1 0 1,-1 0-1,1-1 1,0 1-1,-1 0 1,1 0-1,0 0 1,-1 1 0,1-1-1,-1 0 1,1 1-1,0-1 1,-1 1-1,1-1 1,-1 1-1,1 0 1,-1-1-1,0 1 1,1 0-1,-1 0 1,0 0-1,3 2 1,-1 1 19,1 0 0,-1 0 1,0 0-1,-1 0 0,1 0 0,-1 1 1,0-1-1,0 1 0,0 0 0,0 0 1,1 7-1,1 9 106,2 29 1,-6-44-107,4 35 343,-3 51-1,-1-80-265,-1-1 0,0 0-1,-1 1 1,-1-1 0,1 0-1,-2 0 1,0-1 0,0 1 0,-9 15-1,11-23-103,1-1-1,-1 0 1,0 0-1,0 0 1,0-1-1,0 1 0,0 0 1,0-1-1,-1 1 1,1-1-1,0 0 1,-1 0-1,1 0 1,-1 0-1,1 0 1,-1 0-1,0-1 1,1 1-1,-1-1 0,0 0 1,1 0-1,-1 0 1,0 0-1,1 0 1,-1 0-1,0-1 1,1 0-1,-1 1 1,1-1-1,-4-1 1,2 0-414,0 0 0,-1 0 0,1 0 0,0 0 0,0-1 0,1 0 0,-7-5 0,7 6-228,1-1 0,0 0-1,0 1 1,0-1-1,0 0 1,0 0 0,0 0-1,1 0 1,-1 0-1,0-6 1,1-10-4646,5 3 1723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1:49.36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 21 5728,'-11'-12'1840,"7"5"31,5 6-1182,-1 3-33,0-1-546,0 0 0,0 0 1,1 0-1,-1 0 1,0-1-1,0 1 0,0 0 1,1 0-1,-1 0 0,0-1 1,1 1-1,-1 0 1,1 0-1,3 7 307,4 19 635,-2 0 1,0 1-1,-2 0 0,0 41 0,-2-37-409,8 410 2627,-11-342-2193,2-98-720,1-5-157,4-12-74,0-1-68,-2 7-100,40-85-33,-39 84 45,1 0 0,1 0 0,0 0 1,0 1-1,1 0 0,16-15 1,-20 21-11,-1 1 1,1 0 0,-1-1-1,1 1 1,0 0 0,0 1-1,0-1 1,7-1 0,-8 2 47,0 1 0,-1 0 0,1 0 0,0 0 0,-1 0 0,1 0 0,0 0 1,-1 1-1,1-1 0,-1 1 0,1 0 0,-1 0 0,1 0 0,-1 0 0,4 2 1,-2 0 65,0 0 0,0 0 0,0 1 0,0-1 0,-1 1 0,0 0 0,0 0 0,0 1 0,0-1 0,0 0 0,3 10 0,0 2 85,0 1 0,4 22 0,22 130-80,-16-56-4489,-12-88-1216,1-6 1653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1:50.98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45 478 3328,'-4'1'281,"1"-1"1,-1 1-1,1 0 1,0 0-1,0 0 0,0 1 1,-1-1-1,1 1 1,1-1-1,-1 1 1,0 0-1,-4 3 0,16-6 4387,16-7-2845,-18 5-1535,-1 0 1,1-1-1,-1 0 0,0 0 1,0 0-1,0-1 1,0 0-1,-1 0 0,0 0 1,0-1-1,0 0 0,-1 0 1,7-11-1,16-35 167,-2 0-1,23-70 1,-26 65-363,-10 20 57,5-13 139,-15 46-259,0 0-4,0 0 0,0 0 0,-1 1-1,1-1 1,-1 0 0,1-8 0,-2 12-32,0 0 1,0 0-1,0 0 0,0-1 1,0 1-1,0 0 1,0 0-1,0 0 0,0 0 1,0 0-1,0 0 0,0 0 1,0 0-1,0 0 0,0 0 1,0-1-1,0 1 0,0 0 1,0 0-1,0 0 1,0 0-1,0 0 0,0 0 1,-1 0-1,1 0 0,0 0 1,0 0-1,0 0 0,0 0 1,0 0-1,0 0 0,0 0 1,0 0-1,0 0 0,0-1 1,0 1-1,-1 0 1,1 0-1,0 0 0,0 0 1,0 0-1,0 0 0,0 0 1,0 0-1,0 0 0,0 0 1,0 0-1,0 1 0,0-1 1,-1 0-1,1 0 0,0 0 1,0 0-1,0 0 1,0 0-1,0 0 0,0 0 1,0 0-1,0 0 0,0 0 1,0 0-1,0 0 0,-5 7-273,-4 29 337,1 1 0,2 0-1,2 1 1,1-1 0,2 1-1,2 0 1,9 66 0,-9-102 0,-1 0 0,1 0 1,-1 1-1,1-1 0,0 0 1,-1 0-1,1 0 0,0 0 1,1 0-1,-1 0 0,0 0 1,1 0-1,-1 0 0,1 0 1,2 2-1,-3-4-22,-1 1 0,1-1 1,0 0-1,-1 0 0,1 1 0,0-1 1,-1 0-1,1 0 0,0 0 1,-1 0-1,1 0 0,0 0 0,0 0 1,-1 0-1,1 0 0,0 0 0,-1 0 1,1 0-1,0 0 0,1-1 0,-1 0 4,1 0 0,0 0 0,-1 0 0,1-1 0,-1 1 0,1 0 0,-1-1-1,0 1 1,0-1 0,2-2 0,49-90 505,-9 15-667,-23 45 47,-7 12 62,16-22 0,-24 37 2,0 1 0,0 0 1,1 0-1,0 1 1,1-1-1,-1 1 1,11-6-1,-16 11 6,0-1 0,-1 1 0,1-1 1,0 1-1,0 0 0,0-1 0,0 1 0,0 0 0,0 0 1,0 0-1,0 0 0,0 0 0,0 0 0,0 0 0,0 0 0,0 0 1,0 0-1,0 0 0,0 0 0,0 1 0,0-1 0,0 1 1,0-1-1,0 0 0,-1 1 0,1 0 0,0-1 0,0 1 0,0-1 1,-1 1-1,1 0 0,0 0 0,0 0 0,1 2 29,1 1 0,-1-1 0,0 1 0,-1-1 1,1 1-1,2 7 0,3 18 84,-1 1 0,-2 0 0,1 58 0,-2-36-39,-2-46-28,-1 0 0,1-1 1,1 1-1,3 10 1,-5-15-27,1 0 0,-1-1 1,0 1-1,1 0 0,-1 0 0,1 0 1,-1-1-1,1 1 0,0 0 1,-1 0-1,1-1 0,0 1 1,-1-1-1,1 1 0,0 0 0,1 0 1,-1-1 3,0 0 1,0 0 0,-1 0-1,1 0 1,0 0 0,0 0-1,0-1 1,-1 1 0,1 0 0,0 0-1,0-1 1,-1 1 0,1 0-1,0-1 1,-1 1 0,1-1-1,-1 1 1,1-1 0,0 1-1,-1-1 1,1 1 0,-1-1-1,1 1 1,0-2 0,16-21 57,-1-1 1,-2 0 0,18-38-1,-20 37-130,1 0 0,1 0 0,31-39 0,-43 61 29,1 1 0,-1 0 0,0-1 0,1 1 0,0 0 0,-1 0 0,1 1 0,0-1 0,0 0 1,0 1-1,0 0 0,3-1 0,-4 1 14,0 1 1,0 0-1,0-1 1,0 1-1,0 0 1,0 1-1,0-1 1,0 0 0,0 0-1,0 1 1,0-1-1,0 1 1,0 0-1,0 0 1,0 0 0,0 0-1,0 0 1,-1 0-1,1 0 1,3 3-1,0 2 12,0-1 0,0 1 0,0 1 0,-1-1 0,7 13 1,14 36 61,10 39-1975,-8 1-8496,-22-79 7747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1:51.34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47 31 5568,'-33'-30'2528,"24"30"-2208,4 0 32,10 0-256,4 0-512,5 5 192,14 2-2144,11 11 1280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1:54.18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41 1094 3808,'-41'15'2288,"41"-16"-2012,0 1 1,0-1 0,0 0-1,0 1 1,1-1 0,-1 1-1,0-1 1,0 0-1,0 1 1,0-1 0,1 1-1,-1-1 1,0 0 0,0 1-1,1-1 1,-1 1 0,0-1-1,1 1 1,-1-1-1,2 0 1,12-21 1448,-14 22-1718,13-25 576,-1 0-1,0 0 1,-2-1 0,8-33 0,0 1-31,58-172 947,23-82-358,-86 266-874,-9 29-264,8-21-1,-18 77-412,-27 111 227,-90 376 227,11-199 1401,108-313-529,4-14-906,1 0 0,-1 0-1,0 0 1,0 0 0,0 0-1,0 0 1,0 0 0,0 0-1,0 1 1,0-1 0,1 0-1,-1 0 1,0 0 0,0 0 0,0 0-1,0 0 1,0 0 0,0 0-1,0 0 1,1 0 0,-1 0-1,0 0 1,0 0 0,0 0-1,0 0 1,0 0 0,0 0-1,1 0 1,-1 0 0,0-1 0,0 1-1,0 0 1,0 0 0,0 0-1,0 0 1,0 0 0,0 0-1,1 0 1,-1 0 0,0 0-1,0 0 1,0 0 0,0-1 0,0 1-1,0 0 1,0 0 0,0 0-1,18-21 264,-7 6-280,10-12 1,-1-1-1,31-59 0,42-109 34,-74 156-53,41-76 120,-48 94-63,2 1 0,0 0 0,20-20 0,-23 28 0,-4 5 26,0 1 0,10-10 0,-15 16-51,0-1 1,0 1-1,0-1 1,1 1-1,-1 0 1,0-1-1,1 1 1,-1 1-1,1-1 1,0 0-1,-1 0 1,1 1-1,4-1 1,-6 2-5,0-1 0,0 1 0,1-1 0,-1 1 0,0 0 0,0 0 0,0-1 0,0 1 0,0 0 0,0 0 0,-1 0 0,1 0 1,0 0-1,0 0 0,1 2 0,10 21 130,-2 16-4,11 76-1,-18-83-112,3-1 0,0 0 1,2-1-1,19 49 0,-25-75 4,1 0 1,-1-1-1,1 1 1,1-1-1,-1 1 1,1-1-1,-1 0 0,1 0 1,7 4-1,-9-5-3,1-1-1,0-1 1,1 1-1,-1 0 1,0-1 0,0 1-1,1-1 1,-1 0-1,1 0 1,-1-1-1,1 1 1,-1-1-1,1 1 1,-1-1 0,1 0-1,4-1 1,2-1 5,0-1 1,-1 0 0,1-1-1,-1 0 1,0 0 0,0-1 0,0 0-1,0 0 1,-1-1 0,0 0 0,0-1-1,-1 0 1,0 0 0,8-11-1,8-10-23,-2-2 1,28-52-1,22-67 279,-67 143-285,-3 5 11,-1 0 0,1-1 1,0 1-1,0-1 0,-1 1 1,1 0-1,-1-1 1,1 1-1,-1-1 0,0 1 1,1-3-1,-1 4-4,0 0 0,0 0 0,0 0 0,0-1 0,0 1 1,0 0-1,0 0 0,0 0 0,0-1 0,0 1 0,0 0 0,-1 0 0,1 0 0,0-1 0,0 1 1,0 0-1,0 0 0,0 0 0,0 0 0,0 0 0,0-1 0,0 1 0,-1 0 0,1 0 0,0 0 0,0 0 1,0 0-1,0 0 0,0-1 0,-1 1 0,1 0 0,0 0 0,0 0 0,0 0 0,0 0 0,-1 0 1,1 0-1,0 0 0,0 0 0,0 0 0,-1 0 0,1 0 0,0 0 0,0 0 0,0 0 0,0 0 1,-1 0-1,1 0 0,0 0 0,0 0 0,0 0 0,-1 0 0,1 0 0,0 1 0,-11 7-136,3 5 75,1-1 0,0 2 0,1-1 0,0 1 0,-5 19-1,1-3 52,6-18 34,-12 29-75,3 0 0,-13 62 0,25-97 62,1-1-1,-1 0 1,1 1 0,0-1 0,2 9-1,-2-13 7,0 0 0,0 0 0,0 0 0,0 0 0,1 0 0,-1 0 0,0 0 0,1-1 0,-1 1 0,0 0 0,1 0 0,-1 0 0,1 0 0,-1-1 0,1 1 0,0 0 1,-1-1-1,1 1 0,0 0 0,0-1 0,-1 1 0,1-1 0,0 1 0,0-1 0,0 1 0,0-1 0,0 0 0,-1 1 0,1-1 0,0 0 0,0 0 0,0 0 0,0 0 0,0 0 0,0 0 0,0 0 0,0 0 0,2 0 0,0-1-3,0 0 0,0-1 0,0 1 0,0-1 0,0 1 0,0-1 0,-1 0 0,1 0 0,-1 0 1,1-1-1,-1 1 0,0 0 0,1-1 0,-1 0 0,-1 1 0,1-1 0,0 0 0,-1 0 1,1 0-1,0-3 0,5-12 52,-1 1 0,5-27 1,-5 21-9,2-25-46,-7 39-91,0 0 0,1 1-1,4-16 1,-6 24 77,0 0-1,0 0 0,0-1 1,0 1-1,0 0 0,0 0 1,0 0-1,0 0 0,0 0 1,0 0-1,0 0 0,0 0 1,0 0-1,0 0 0,0 0 1,0 0-1,0 0 0,0 0 1,0-1-1,0 1 0,0 0 1,0 0-1,0 0 0,1 0 1,-1 0-1,0 0 0,0 0 1,0 0-1,0 0 0,0 0 1,0 0-1,0 0 0,0 0 1,0 0-1,0 0 0,0 0 1,0 0-1,0 0 1,0 0-1,0 0 0,0 0 1,0 0-1,1 0 0,-1 0 1,0 0-1,0 0 0,0 0 1,0 0-1,0 0 0,0 0 1,0 0-1,0 0 0,0 0 1,0 0-1,0 0 0,0 0 1,0 0-1,0 0 0,1 0 1,-1 0-1,0 0 0,0 0 1,0 0-1,0 0 0,0 0 1,0 0-1,0 0 0,2 7-111,0 12-17,-3 13 15,0-13 131,1 0 0,4 31 1,-4-45-9,1 0 0,0 0 0,1-1 0,-1 1 0,1-1 0,0 1 0,0-1 0,0 0 0,0 0 0,1 0 0,0 0 0,0 0 0,0 0 0,0-1 0,6 6 0,-6-8 11,-1 1 1,0-1 0,0 0 0,0 0 0,1 0 0,-1 0 0,1 0 0,-1-1-1,0 1 1,1-1 0,-1 0 0,1 1 0,-1-1 0,1 0 0,-1 0-1,1-1 1,2 0 0,4-1 44,0 0 0,0-1 0,10-5 1,-15 7-73,28-14-16,0-2 0,57-38 0,49-51 77,-72 46-8,-40 35-30,35-25 0,-51 46 5,-10 4-17,1 0 0,-1 0 0,0 0-1,0 0 1,0 0 0,0 0 0,1 1 0,-1-1 0,0 0 0,0 0 0,0 0 0,0 0 0,0 1 0,0-1-1,1 0 1,-1 0 0,0 0 0,0 0 0,0 1 0,0-1 0,0 0 0,0 0 0,0 0 0,0 1 0,0-1-1,0 0 1,0 0 0,0 0 0,0 1 0,0-1 0,-6 23-18,4-18-33,-51 178-57,49-171 93,0 2 39,-5 28 0,8-39-25,1 0 0,0 0 0,0 1 1,0-1-1,0 0 0,0 0 0,1 0 0,-1 0 0,1 0 0,0 0 0,0 0 0,0 0 0,0 0 0,0 0 0,2 3 1,-1-5 0,-1 1 1,1-1-1,-1 0 1,1 0 0,-1 0-1,1 0 1,0 0-1,-1 0 1,1 0-1,0 0 1,0-1 0,0 1-1,-1-1 1,1 1-1,0-1 1,0 0 0,0 0-1,0 0 1,0 0-1,3 0 1,-1 0 6,0-1 1,0 0-1,0 1 1,0-1-1,0-1 0,-1 1 1,1 0-1,0-1 1,5-4-1,-2 1 26,-2 0-1,1 0 1,0-1 0,-1 1-1,0-1 1,4-7 0,26-47 61,-14 23-53,13-17 82,93-160 40,-115 193-148,0 0 0,-2-1 0,0 0 0,-2-1 0,10-35 0,-10 15-29,-2-1 0,-2 1-1,-1-1 1,-3 0 0,-9-78-1,8 111-15,-1 1 1,-1-1-1,0 1 0,-6-16 0,9 25 24,0 0 0,0 1 0,-1-1 0,1 1 0,0-1 0,0 1-1,0-1 1,-1 1 0,1-1 0,0 1 0,-1-1 0,1 1 0,0 0 0,-1-1 0,1 1-1,0-1 1,-1 1 0,1 0 0,-1-1 0,1 1 0,-1 0 0,1 0 0,-1-1 0,1 1-1,-1 0 1,1 0 0,-1 0 0,1-1 0,-1 1 0,1 0 0,-1 0 0,1 0-1,-1 0 1,0 0 0,1 0 0,-1 0 0,1 0 0,-1 0 0,1 1 0,-1-1 0,1 0-1,-1 0 1,1 0 0,-1 1 0,1-1 0,-1 0 0,1 1 0,-1-1 0,-2 3-23,0 0-1,0 0 1,1 0 0,-1 1 0,1-1-1,-3 5 1,-3 7-73,1 0 0,1 1 1,0-1-1,-6 30 0,-7 72-8,17-108 104,-2 30 14,1-1 1,2 0-1,2 0 1,1 1-1,2-1 0,1 0 1,3 0-1,23 71 1,19 17 58,-40-106-18,0-1 1,1-1-1,1 0 1,18 21-1,-23-31-18,1 0 1,-1-1-1,1 0 1,1 0-1,9 6 0,-14-11-12,0 1-1,0-1 0,1 0 0,-1 0 1,1-1-1,0 1 0,-1-1 0,1 0 1,0-1-1,0 1 0,0-1 0,-1 0 1,8 0-1,-6-1-8,1-1 1,-1 1 0,1-1-1,-1 0 1,0-1-1,1 1 1,-1-1 0,0-1-1,-1 1 1,1-1-1,-1 0 1,1 0 0,-1 0-1,0-1 1,-1 0-1,1 0 1,-1 0 0,0 0-1,0-1 1,-1 0-1,1 0 1,2-7 0,13-27 169,-10 21-108,0 0 0,5-20 0,-10 25 17,45-132 134,-39 114-326,-7 20-44,-3 12 132,0 0 0,0 0 0,0 0 0,1 0-1,-1 0 1,0 0 0,0 0 0,0 0 0,0 1 0,0-1 0,0 0 0,0 0-1,0 0 1,0 0 0,0 0 0,0 0 0,0 0 0,0 0 0,0 0 0,0 0 0,0 0-1,0 0 1,0 0 0,0 0 0,1 0 0,-1 0 0,-5 71-282,0-20 203,4 113 24,1-95 79,0-63 4,1 0 1,-1 0 0,1 0-1,0 0 1,3 9-1,-3-13-6,0 0-1,-1 0 0,1-1 1,0 1-1,0 0 0,0-1 1,0 1-1,0 0 0,0-1 1,0 1-1,1-1 1,-1 1-1,1-1 0,-1 0 1,1 0-1,-1 0 0,1 0 1,0 0-1,1 1 1,-1-2 1,-1 1 0,0-1 0,1 0 0,-1 0 0,0 0 1,0 0-1,1 0 0,-1 0 0,0-1 0,1 1 0,-1 0 1,0-1-1,0 1 0,1-1 0,-1 1 0,0-1 0,0 1 1,0-1-1,0 0 0,0 0 0,1 0 0,19-22 120,-17 17-86,87-108 100,54-64 23,-139 172-177,12-18-212,-17 21 133,-4 6-4,-7 9-10,1 2 76,0 0 0,2 0 1,-1 1-1,2 0 1,-6 19-1,9-25 12,1 0-1,0 0 1,1-1-1,0 1 1,0 0 0,1 0-1,0 0 1,1 0-1,0 0 1,0 0-1,4 13 1,-3-17 24,0 0 0,1 0 0,-1 0 0,1 0 1,0-1-1,0 0 0,0 1 0,1-1 0,0 0 0,-1 0 0,1-1 0,1 1 1,-1-1-1,0 0 0,1 0 0,0-1 0,5 3 0,-6-3 7,0 0 1,0-1-1,0 0 0,0 0 0,-1 0 1,2 0-1,-1-1 0,0 0 0,0 0 1,0 0-1,0 0 0,0 0 0,0-1 0,0 0 1,0 0-1,0 0 0,0 0 0,-1 0 1,1-1-1,0 0 0,-1 0 0,1 0 1,3-2-1,-1-3 28,1 1 0,-1-1 1,0 0-1,0 0 0,-1-1 1,0 0-1,0 0 0,-1 0 1,0 0-1,0-1 0,2-8 0,1-7 3,-1-1-1,5-43 1,-9 53-51,-1-1-1,-1-18 1,-1 28 18,1 1 1,-1 0-1,0-1 0,0 1 1,0 0-1,-1 0 0,0 0 1,0 0-1,-3-5 0,2 6-31,1 1 1,-1 0-1,0 0 0,0 1 1,0-1-1,0 0 0,-1 1 1,1 0-1,-1 0 0,1 0 0,-1 0 1,0 1-1,1-1 0,-1 1 1,0 0-1,0 0 0,0 0 1,-5 0-1,-3 0-53,1 1 0,-1 0 0,0 0 0,1 1 0,-12 3 0,5 2-31,18-6 102,0 0 0,0 0 0,0 0 0,0 0 0,0 0 0,0 0 0,0 0 1,-1 0-1,1 0 0,0 1 0,0-1 0,0 0 0,0 0 0,0 0 0,0 0 1,0 0-1,0 0 0,0 1 0,0-1 0,0 0 0,0 0 0,0 0 0,0 0 0,0 0 1,0 0-1,0 1 0,0-1 0,0 0 0,0 0 0,0 0 0,0 0 0,0 0 1,0 0-1,0 0 0,0 1 0,0-1 0,0 0 0,0 0 0,1 0 0,-1 0 0,0 0 1,0 0-1,0 0 0,0 0 0,0 1 0,0-1 0,0 0 0,0 0 0,1 0 1,-1 0-1,0 0 0,0 0 0,0 0 0,3 1-5,0 0 0,0 0 1,0 0-1,0-1 0,0 1 0,0-1 0,0 1 1,4-1-1,22-2 20,1-1 0,-1-2 0,33-9 0,-32 7-37,-1 1 1,1 1-1,35-1 0,-63 6 29,1 0-1,-1 0 1,0 0 0,0 1-1,0-1 1,0 1-1,1-1 1,-1 1 0,0-1-1,0 1 1,0 0-1,0 0 1,0 0 0,-1 0-1,1 1 1,0-1 0,0 0-1,-1 1 1,1-1-1,-1 1 1,1 0 0,-1-1-1,0 1 1,0 0-1,1 0 1,-1 0 0,0 0-1,-1 0 1,1 0-1,0 0 1,0 4 0,1 4 35,-1 1 1,0-1 0,-1 1 0,0 0-1,-2 12 1,2-17 1,-3 30 59,-2 49 189,4-85-286,1 1 1,0 0-1,0-1 1,0 1-1,0 0 1,0-1-1,0 1 1,0-1-1,1 1 1,-1 0-1,0-1 1,0 1-1,0-1 0,1 1 1,-1 0-1,0-1 1,0 1-1,1 0 1,0-1 3,0-1 0,-1 1 0,1 0 0,0-1 0,-1 1 1,1-1-1,-1 1 0,1-1 0,-1 1 0,1-1 0,-1 1 0,1-1 0,-1 0 0,0 1 1,1-1-1,-1 1 0,0-1 0,1 0 0,-1-1 0,20-51 275,-6 15-314,-8 22-10,1-2 11,11-20 0,-15 34 13,-1-1 0,1 1 0,0 0 0,0 0 0,1 0 0,-1 0 0,1 1 0,0-1 0,6-3 0,-8 5 0,1 1 1,1 0-1,-1 0 1,0 0-1,0 0 1,0 1-1,0-1 1,1 1-1,-1 0 1,0 0-1,0 0 1,1 0-1,-1 1 1,0-1-1,0 1 1,0 0-1,0 0 1,0 0-1,0 0 1,0 0-1,0 1 1,0-1-1,4 4 1,-1-1 12,0 0 1,0 0-1,0 1 1,-1 0-1,0 0 1,1 1 0,-2-1-1,1 1 1,5 9-1,-4-3-570,0 0 0,0 1 0,-1-1 1,4 18-1,-8-25-343,0 1 1,0-1-1,-1 0 0,1 1 1,-1-1-1,-1 1 1,1-1-1,-1 0 1,0 0-1,0 1 0,0-1 1,-1 0-1,-2 7 1,-1 1-2398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1:54.51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90 12 9056,'-56'-12'4096,"37"16"-3552,8-4 832,8 0-1664,11 8-768,1 1-1824,2-2 1600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1:54.86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11 183 9728,'-11'-18'4384,"31"1"-3808,4 5 1375,4 3-1183,44-12 480,8 5-736,29-5-224,-6 4-192,21-4-160,-7 8 32,11 1-2784,-10 7 1537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1:55.77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238 414 4480,'-4'-17'1445,"4"16"-1399,0 0-1,-1 0 1,1 0-1,0 0 0,-1 1 1,1-1-1,-1 0 1,1 0-1,-1 1 1,1-1-1,-1 0 1,1 0-1,-1 1 1,0-1-1,1 1 0,-1-1 1,0 1-1,1-1 1,-2 0-1,-1-1 251,1 0 115,0 0-1,-1 0 0,1 1 0,0-1 1,-1 0-1,0 1 0,1 0 0,-1-1 1,0 1-1,0 0 0,1 0 0,-1 1 0,0-1 1,0 0-1,0 1 0,-6 0 0,5 0-222,0 1 0,0 0 0,1 0 0,-1 0-1,0 0 1,0 1 0,1-1 0,-1 1 0,1 0 0,-1 0-1,-3 3 1,-3 4-70,0 0 0,0 1 0,1 0 0,1 1 0,0-1 0,-9 17-1,9-14 14,0 0 0,1 0-1,1 0 1,0 1-1,-5 18 1,11-29-89,-1 1 0,0-1 0,1 1 0,-1-1 0,1 1 0,0-1 0,0 1 0,0-1 0,1 1-1,-1-1 1,1 0 0,0 1 0,0-1 0,0 1 0,1-1 0,-1 0 0,1 0 0,-1 0 0,1 0 0,0 0 0,0 0 0,0 0 0,1-1 0,-1 1 0,1-1 0,0 0 0,-1 0-1,6 4 1,-1-3 32,-1 1 0,1-1 0,0 0 0,0-1-1,0 0 1,0 0 0,0 0 0,0-1 0,1 0-1,-1-1 1,0 1 0,1-1 0,-1-1 0,0 1-1,1-1 1,-1-1 0,0 1 0,0-1 0,0 0-1,0-1 1,0 0 0,-1 0 0,1 0 0,-1-1-1,0 0 1,1 0 0,-2-1 0,1 0 0,-1 0-1,1 0 1,-2 0 0,1-1 0,0 0 0,-1 0-1,0 0 1,3-8 0,-3 6-40,-1 0 0,-1 0 1,1 0-1,-1 0 0,-1-1 0,0 1 0,0-1 0,0 1 1,-1-1-1,-1 1 0,1-1 0,-1 1 0,-4-14 0,3 15-48,0 0-1,-1 0 0,0 1 1,0-1-1,0 1 1,-1 0-1,0-1 0,-1 2 1,1-1-1,-1 1 0,0-1 1,0 1-1,-1 1 0,1-1 1,-1 1-1,-10-6 0,-3 1-30,0 1 0,0 1-1,-41-10 1,58 17 87,-12-4 113,14 4-153,0 0 0,-1-1 1,1 1-1,0 0 0,0 0 0,-1 0 0,1 0 1,0-1-1,0 1 0,0 0 0,-1 0 0,1-1 0,0 1 1,0 0-1,0 0 0,0-1 0,-1 1 0,1 0 1,0-1-1,0 1 0,0 0 0,0 0 0,0-1 0,0 1 1,0 0-1,0-1 0,0 1 0,0 0 0,0 0 1,0-1-1,0 1 0,0 0 0,0-1 0,1 1 0,-1 0 1,0 0-1,0-1 0,0 1 0,0 0 0,0-1 1,1 1-1,-1 0 0,0 0 0,0 0 0,0-1 0,1 1 1,-1 0-1,1 0 0,7-8-1,1 2-1,0-1 1,1 1 0,0 0 0,0 1-1,17-6 1,11-7 42,-9 2 76,0-1-1,-2-2 1,0 0-1,-1-2 1,-1-1-1,-1-1 1,0-1-1,19-27 1,-42 49-120,0 1 0,0 0 0,0 0 1,0 0-1,0 0 0,0 0 1,0 0-1,0 0 0,1 0 0,-1 0 1,0 0-1,3 0 0,-4 1-2,0 0-1,0 0 1,1 0-1,-1 0 1,0 0-1,1 0 1,-1 0-1,0 0 1,0 0-1,1 0 0,-1 0 1,0 0-1,1 0 1,-1 0-1,0 0 1,0 1-1,1-1 1,-1 0-1,0 0 1,0 0-1,1 0 1,-1 1-1,0-1 1,1 0-1,3 13-96,-3 6 36,0-1 0,-2 1-1,-2 18 1,1-9 55,-4 66-45,-37 358 81,-60 48 1920,101-492-1744,-1-1-1,0 0 1,-3 6 0,5-12-165,1 0 0,-1 0 0,1 0 0,-1-1 0,1 1 0,-1 0 0,0 0-1,0-1 1,1 1 0,-1 0 0,-2 0 0,3-1-26,0 0 0,0 0 0,-1 0 0,1 0 0,0 0 0,-1 0 0,1 0 0,0 0 0,0 0 0,-1 0 0,1-1 0,0 1 0,0 0 0,-1 0 0,1 0 0,0 0 0,0-1 0,-1 1-1,1 0 1,0 0 0,0 0 0,0-1 0,-1 1 0,1 0 0,0 0 0,0-1 0,0 1 0,0 0 0,0-1 0,0 1 0,-1 0 0,1 0 0,0-1 0,0 1 0,0 0 0,0-1 0,0 1 0,0-1 0,0-4 10,-1 0 1,1 0 0,0 0-1,0 0 1,0-1 0,1 1-1,-1 0 1,3-6-1,-1 1-17,0-2-8,1-1 0,0 1 0,1 0 0,0 0 0,1 0 0,0 1 0,1-1 0,8-11 0,2-2-62,0 1 0,2 1 1,1 0-1,1 2 0,22-20 0,-17 21-463,38-25-1,-47 36-1534,33-14-1,-7 9-299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1:57.34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429 13 3808,'-2'-1'485,"1"-1"1,-1 1 0,1 0-1,-1 0 1,0 0 0,0 0-1,1 1 1,-1-1-1,0 0 1,0 1 0,-2-1-1,-26-1 2063,18 3-1973,1 0 0,-22 6 1,16-1-384,0 0 0,0 1 0,1 0 0,0 2 0,1 0 0,0 0 0,0 1 0,1 1 0,0 1 0,1 0 0,1 1 0,-14 17-1,10-10-109,2 1-1,0 1 1,1 1-1,2 0 0,0 0 1,2 1-1,-12 43 0,20-63-56,0 0 0,0 0 0,1 1 0,-1-1-1,1 0 1,0 0 0,0 0 0,1 0 0,-1 0-1,1 0 1,0 0 0,0 0 0,3 7 0,-3-9 24,0 1 1,1-1 0,-1 0-1,0-1 1,1 1 0,0 0-1,-1 0 1,1-1 0,0 1-1,0-1 1,0 1 0,0-1 0,0 0-1,0 0 1,0 0 0,0 0-1,0 0 1,1 0 0,-1 0-1,0-1 1,1 0 0,-1 1-1,0-1 1,6 0 0,-3 0 12,0-1 1,0 0-1,0 0 1,0 0 0,0-1-1,0 0 1,0 0-1,0 0 1,-1 0-1,1-1 1,-1 1-1,1-1 1,4-5-1,4-3 93,0-1-1,18-24 0,-15 17-44,-2-1 0,-1-1 0,19-37 0,20-72-176,-50 124 62,3-8-40,6-24 1,-10 37-397,0 8 328,0 11 141,-1 21 149,1 0 0,2 0 0,2 0-1,1-1 1,12 39 0,-16-70-96,1-1 1,0 0-1,-1 1 0,6 7 1,-7-13-55,0 0 1,0 1 0,0-1 0,0 0 0,0 0-1,0 0 1,0 0 0,0 0 0,0 0 0,0 0-1,0 0 1,1 0 0,-1-1 0,0 1 0,1 0-1,-1-1 1,1 1 0,-1-1 0,0 1 0,1-1-1,-1 0 1,1 0 0,-1 0 0,1 0 0,-1 0 0,2 0-1,1-1 8,0 0 0,0-1 0,-1 1 0,1-1-1,-1 0 1,0 0 0,1 0 0,-1-1 0,0 1 0,0-1-1,0 0 1,-1 0 0,4-3 0,4-8 18,15-26 1,-24 39-52,43-79 47,21-34-20,-56 99-42,-7 11 4,0 0 0,1 0 0,-1-1 0,1 1 0,0 1 0,0-1 0,1 0 1,-1 1-1,1 0 0,0 0 0,6-4 0,-10 7 12,0 0 0,0-1 0,1 1 0,-1 0 0,0 0 0,0 0 0,1 0 0,-1 0 0,0 0 0,0 0 0,1 0 0,-1 0 0,0 0 0,0 0 0,1 0 0,-1 0 0,0 0 0,0 0 0,1 0 0,-1 0 0,0 0 0,0 0 0,0 0 0,1 1 0,-1-1 0,0 0 0,0 0 0,1 0 0,-1 0 0,0 0 0,0 1 0,0-1 0,0 0 0,1 0 0,-1 0 0,0 1 0,0-1 0,0 0 0,0 0 0,0 1 0,0-1 0,0 0 0,1 0 0,-1 1 0,0-1 0,0 0 0,0 0 0,0 1 0,0 17 218,0-10-181,-9 218 268,9-222-251,0-1 1,0 0-1,0 1 1,1-1-1,-1 1 0,2 4 1,-2-8-53,1 0 0,-1 1 0,0-1-1,0 0 1,0 0 0,0 1 0,0-1 0,1 0 0,-1 0 0,0 0 0,0 1 0,0-1 0,1 0 0,-1 0 0,0 0 0,0 0-1,1 0 1,-1 1 0,0-1 0,0 0 0,1 0 0,-1 0 0,0 0 0,0 0 0,1 0 0,-1 0 0,0 0 0,0 0 0,1 0-1,0 0 4,0-1-1,0 1 0,0-1 0,0 1 1,0-1-1,0 1 0,0-1 0,0 0 0,0 1 1,0-1-1,-1 0 0,2-1 0,5-7 53,0-1 0,-1-1-1,9-19 1,-3 6-5,4-7-17,13-25-91,-26 51 31,1 0 0,-1 0 0,1 1 0,0-1 0,0 1 0,0 0 0,10-7 0,-12 10 9,0 0 1,0 0-1,0 0 1,0 0-1,0 0 1,1 0-1,-1 1 1,0-1 0,1 1-1,-1 0 1,0-1-1,1 1 1,-1 0-1,0 0 1,1 1-1,-1-1 1,0 0 0,1 1-1,-1 0 1,0-1-1,0 1 1,1 0-1,-1 0 1,3 2-1,4 3 59,-1 0 0,1 1 0,-1 0 0,10 11 0,-11-11 27,0 0 0,15 11 0,-16-14-59,0-1-1,0 0 0,0-1 1,1 1-1,-1-1 0,0 0 1,1-1-1,13 2 0,-2-2-322,34-3 0,-4-1-3209,-38 4 1546,0-1 0,-1 1 0,11 2 1,7 5-2062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1:59.89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30 963 3904,'-19'8'1253,"9"-1"-50,10-4 890,16-1 1336,-14-2-3268,-1 0-1,1 1 1,0-1-1,-1 0 1,1 0-1,0 0 0,0 0 1,-1 0-1,1 0 1,0-1-1,3 0 1,0-3 120,1 1 0,0-1 0,-1 0 1,0-1-1,0 1 0,0-1 1,-1 0-1,0-1 0,0 1 1,5-9-1,-6 10-197,11-18 358,-1-1 1,16-37-1,-11 19-142,29-71 315,-18 37-404,-22 56-78,7-30-1,-4 13-87,-34 165-1101,19-70 1207,3-1 0,8 92 0,-6-142-66,2 1 1,-1-1-1,1 0 0,0 1 1,0-1-1,1 0 0,0 0 1,1 0-1,0-1 0,0 1 1,6 7-1,-9-14-53,-1-1-1,1 1 0,0 0 1,0 0-1,0-1 1,-1 1-1,1-1 1,0 1-1,0 0 1,0-1-1,0 0 0,0 1 1,0-1-1,0 0 1,0 1-1,0-1 1,0 0-1,0 0 1,0 0-1,0 0 0,0 0 1,1 0-1,-1 0 1,0 0-1,0 0 1,0-1-1,0 1 1,1-1-1,2-1 10,-1 0-1,1 0 1,-1 0 0,0 0-1,0-1 1,0 1 0,3-4-1,10-12 78,-2-1 0,0-1-1,0 0 1,19-43 0,21-32 115,18-10-361,-71 103 87,1-1 1,-1 1-1,1 0 1,0 0 0,0 0-1,0 0 1,3-2-1,-4 4 38,-1-1 0,1 1 0,-1 0 0,1 0 0,-1 0 0,1-1 0,-1 1 0,1 0 0,0 0 0,-1 0-1,1 0 1,-1 0 0,1 0 0,-1 0 0,1 0 0,0 0 0,-1 0 0,1 0 0,-1 0 0,1 0 0,-1 1 0,1-1 0,0 0-1,-1 0 1,1 1 0,-1-1 0,0 0 0,1 1 0,-1-1 0,1 0 0,-1 1 0,1-1 0,-1 1 0,0-1 0,1 1 0,-1-1 0,0 1-1,1-1 1,-1 1 0,0-1 0,0 1 0,0-1 0,1 2 0,2 7 45,0 0 1,-1 1-1,0 0 0,-1-1 0,1 12 1,0-7 50,21 177 531,-23-188-588,0 1 1,1 0 0,0-1-1,-1 1 1,1 0 0,0-1-1,1 1 1,-1-1 0,1 0-1,-1 1 1,1-1 0,0 0-1,0 0 1,1 0 0,2 3-1,-5-6-21,1 1-1,-1-1 1,1 0-1,0 1 0,-1-1 1,1 1-1,-1-1 1,1 0-1,0 0 1,-1 1-1,1-1 0,0 0 1,-1 0-1,1 0 1,0 0-1,-1 0 1,1 0-1,0 0 0,0 0 1,-1 0-1,1 0 1,0-1-1,1 1 6,0-1-1,0 0 1,0 0-1,-1 0 1,1 0 0,0 0-1,-1 0 1,2-2-1,4-4 34,0 0-1,9-13 0,-11 14-2,30-43 25,32-58 0,9-15-92,-73 117 3,1 0 0,0 0 0,0 0 0,0 0 0,0 1 0,1 0 0,6-5 0,-11 9 14,0 0 0,1 0 0,-1 0 0,0-1 0,1 1 0,-1 0 0,1 0 0,-1 0 0,0 0 0,1 0 0,-1 0-1,1 0 1,-1-1 0,0 1 0,1 0 0,-1 0 0,1 1 0,-1-1 0,1 0 0,-1 0 0,0 0 0,1 0 0,-1 0 0,0 0 0,1 1 0,-1-1-1,1 0 1,7 12 8,-6-7 5,0 1 0,0-1 1,1 10-1,7 84 220,-7-57-158,2 0 0,15 56 1,-20-96-54,1 0 0,0 0 0,-1 0 1,1 0-1,0 0 0,0 0 0,0-1 1,0 1-1,1 0 0,-1-1 1,0 1-1,1-1 0,2 3 0,-3-3-11,0-1 0,0 1 0,0-1 0,0 0 0,0 1 0,0-1 0,0 0 0,0 0 0,0 0 0,0 1 0,0-1 0,0 0-1,0 0 1,0-1 0,0 1 0,0 0 0,0 0 0,0 0 0,0-1 0,0 1 0,0 0 0,0-1 0,0 1 0,-1-1 0,1 1 0,0-1 0,0 0-1,0 1 1,-1-1 0,2-1 0,9-9-2,-1-1 0,0 0 0,-1 0 0,0-1 0,8-18-1,-2 5 30,4-5-18,2 1-1,1 1 1,29-30-1,-38 46-60,1 0 0,0 0-1,1 1 1,1 1 0,-1 1 0,2 0-1,-1 1 1,20-7 0,-29 13 42,1 1 1,0 0-1,0 1 1,0 0-1,-1 0 1,1 0-1,0 1 1,0 1-1,0-1 1,0 1-1,0 0 1,0 1-1,8 2 1,-16-3 4,1-1-1,0 0 1,0 0 0,0 1 0,0-1 0,0 0-1,-1 1 1,1-1 0,0 1 0,0-1-1,-1 1 1,1-1 0,0 1 0,0-1-1,-1 1 1,1 0 0,-1 0 0,1-1 0,-1 1-1,1 0 1,-1 0 0,1-1 0,-1 2-1,0-1-1,0 0 0,0 0 0,-1 0 0,1 0 0,0-1 0,-1 1 0,1 0 0,0 0 0,-1-1 0,1 1 0,-1 0 0,1-1 0,-1 1 0,0-1 0,1 1 0,-1-1 0,0 1 0,1-1 0,-1 1 0,0 0 0,-8 3 15,1 0 0,0 0 0,-17 5 1,-1-1 25,-49 22 1,64-24-73,0 1 0,1 0 1,-1 0-1,1 1 0,1 0 0,-18 18 1,16-12-2,0 0 1,1 1 0,0 0 0,-9 20 0,16-28 17,0-1 0,0 1 1,1 0-1,0 0 0,0 0 0,0 0 1,1 1-1,0-1 0,1 0 0,0 1 1,0-1-1,0 0 0,3 11 1,-2-14 15,0 0 0,1 0 0,0 0 0,0 0 0,0-1 0,0 1 0,1-1 1,-1 0-1,1 1 0,0-1 0,0 0 0,0-1 0,0 1 0,1 0 0,-1-1 1,1 0-1,0 0 0,-1 0 0,1 0 0,0-1 0,0 1 0,7 1 0,3 0-14,-1-1 0,0 0-1,1-1 1,0 0 0,24-2-1,-25 0 10,1-1-1,-1-1 0,0 0 1,1 0-1,-1-1 1,-1-1-1,1 0 1,-1-1-1,1 0 0,-2-1 1,1-1-1,15-12 1,-8 3 25,-1-2 1,0 0 0,15-22 0,43-72 93,-17 26-81,-53 78-38,18-24 25,-1-1 1,-2-1-1,30-66 1,-38 57 14,-1 0 0,8-67 0,-13 58-124,0-72 0,-7 123 65,0 0-1,0-1 1,0 1 0,0 0-1,0 0 1,-1-1-1,1 1 1,-1 0-1,1 0 1,-2-3 0,1 4-68,-1 4-4,-3 11-24,1 1 1,1 0-1,-4 30 1,2 48 75,4-52-68,-1 146-6,4-35 109,1 30 124,-2-80 503,6-115-89,3-12-366,-9 14-317,-2 7-9,-2 9 24,-45 107 13,31-69 64,-10 33 302,27-74 28,3-6-194,5-11-88,31-64 132,31-56-98,15 10-4,-71 108-47,0 1 0,2 0 1,0 1-1,32-23 0,-44 35 22,0 0 0,0 0 0,1 1-1,-1 0 1,1 0 0,-1 0 0,1 0 0,0 1-1,-1 0 1,1 0 0,9-1 0,-11 2-2,0 1 1,0-1-1,0 1 1,0-1-1,0 1 1,0 0-1,0 0 1,0 0-1,-1 1 1,1-1 0,0 1-1,-1 0 1,1-1-1,-1 1 1,1 0-1,-1 0 1,0 1-1,0-1 1,2 3-1,2 3 43,-1 1-1,0-1 1,-1 1-1,0 0 1,4 13-1,9 19 26,-6-18-55,-6-11-32,1 0-1,1-1 0,0 1 0,0-1 0,1-1 1,16 19-1,-23-28 46,1 0 0,-1 0 0,0 0 0,0 0 0,1 0-1,-1-1 1,0 1 0,1 0 0,-1-1 0,1 1 0,-1 0 0,1-1 0,-1 0 0,1 1 0,-1-1 0,1 0 0,-1 0 0,1 0 0,-1 0-1,1 0 1,1-1 0,-1 1-106,0-1 0,0 0 0,0 0-1,0 0 1,0 0 0,0-1 0,0 1 0,0 0-1,-1-1 1,1 0 0,0 1 0,-1-1 0,2-2-1,3-6-1774,1 0 0,-2-1 0,1 0 0,4-15 0,-10 25 1595,6-18-5847,-3 1 1984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8:48.48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72 90 9312,'-62'-42'4192,"57"16"-3616,0 17-768,10 6 0,4-6-1600,5 9 992,5 5-4320,6 7 2848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2:00.24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100 164 8384,'-70'-59'3808,"56"42"-3328,4 4 960,10 10-896,-6-15-416,6 6-128,11-14-544,3 10 288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2:00.61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25 7 11968,'-6'-7'5407,"17"14"-479,-16-1-3136,5 2-1056,-6-1-256,6 7-288,-3-7-128,3 7-32,-11-10 32,11 5-32,-5-9-3968,10 0 2144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3:18.146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265 546 2656,'-1'3'10172,"0"-3"-9918,-9 1 422,0 0-1,1 0 0,-1 1 1,0 0-1,0 1 1,1 0-1,-1 0 0,-8 6 1,-72 42-42,76-42-264,9-5-344,1-1 0,-1 1-1,0 0 1,1 1 0,0-1 0,0 1 0,0 0 0,1 0 0,-1 0 0,1 0 0,0 0-1,1 1 1,0 0 0,-1-1 0,2 1 0,-1 0 0,1 0 0,-1 0 0,1 7 0,1-7 11,-1 0 0,1-1 1,1 1-1,-1 0 0,1-1 0,0 1 1,0-1-1,1 1 0,-1-1 1,1 0-1,0 0 0,1 1 1,0-1-1,-1-1 0,1 1 0,1 0 1,-1-1-1,1 0 0,0 1 1,7 5-1,-9-8-3,-1-1 0,1 0 0,0 0 0,0 0 0,0 0 0,0 0 0,0 0 0,0 0 1,0-1-1,0 1 0,1-1 0,-1 1 0,0-1 0,0 0 0,0 0 0,0 0 0,3 0 0,-2-1 17,0 0 0,0 0 0,0 0 0,0 0 0,0 0 0,0-1 0,-1 1 0,1-1 0,0 0 0,4-3 0,1-4 73,-1 1 1,1-1-1,-1 0 0,-1 0 1,9-17-1,-12 20-38,1 0 0,-1-1 0,-1 0 0,1 0 0,-1 0 0,0 0 0,-1 0 0,1 0 0,-2 0 0,1-13 0,-1 16-115,-1 0 0,1 0 1,-1 0-1,0 0 0,0 1 1,-1-1-1,1 0 0,-1 0 0,1 1 1,-1-1-1,-1 1 0,1 0 1,0-1-1,-1 1 0,1 0 1,-1 1-1,0-1 0,0 0 1,0 1-1,-1-1 0,-3-1 1,7 3 19,0 1 0,-1 0 0,1 0 1,0 0-1,0 0 0,0 0 0,0 0 0,-1-1 1,1 1-1,0 0 0,0 0 0,0 0 1,0 0-1,-1 0 0,1 0 0,0 0 1,0 0-1,0 0 0,-1 0 0,1 0 0,0 0 1,0 0-1,0 0 0,0 0 0,-1 0 1,1 0-1,0 0 0,0 0 0,0 0 1,-1 0-1,1 0 0,0 0 0,0 1 0,-7 1-535,15-3 750,1 0-1,-1 0 1,1-1-1,-1 0 1,0-1-1,0 0 1,0 0-1,0 0 1,0-1-1,-1 0 1,0-1-1,12-8 1,0-4-41,0 0 1,-1-1-1,-1-1 0,-1-1 1,0 0-1,24-44 0,37-95 22,-7 14 58,-28 63-330,-42 81 79,0 0 1,0 1-1,1-1 1,-1 1-1,0-1 1,0 1-1,1-1 1,-1 0-1,0 1 0,1-1 1,-1 1-1,1-1 1,-1 1-1,0-1 1,1 1-1,-1 0 1,1-1-1,0 1 1,-1 0-1,1-1 0,-1 1 1,1 0-1,1-1 1,-2 1-2,1 1-1,-1-1 1,1 0-1,-1 1 1,0-1 0,1 1-1,-1-1 1,1 1 0,-1-1-1,0 1 1,1-1 0,-1 1-1,0-1 1,1 1 0,-1-1-1,0 1 1,0-1 0,0 1-1,1-1 1,-1 2 0,2 7-54,0 1 0,0 16 1,-1-12 41,1 118-21,-46 210 67,21-230 53,-47 141 0,46-186 135,-4 0 0,-37 64 0,61-125-107,1 0 0,-1 0 1,-1 0-1,1-1 0,-10 10 1,14-14-85,-1 0 1,0 0-1,0 0 1,0-1-1,-1 1 1,1 0-1,0 0 1,0-1-1,0 1 1,0 0-1,-1-1 1,1 0-1,0 1 1,-1-1 0,1 0-1,0 1 1,-1-1-1,1 0 1,0 0-1,-1 0 1,1 0-1,0 0 1,-1-1-1,1 1 1,0 0-1,-1-1 1,1 1-1,0 0 1,0-1-1,-1 0 1,1 1-1,0-1 1,0 0 0,0 0-1,0 1 1,-2-3-1,1 0-3,-1 0 1,1-1-1,0 1 0,1-1 0,-1 1 1,0-1-1,1 0 0,0 1 1,0-1-1,0 0 0,0 0 0,1 0 1,0 0-1,-1 0 0,2-7 0,0-3-32,0-1-1,2 1 0,4-19 0,-2 16 0,1-1-1,1 1 0,1 0 0,0 0 0,1 1 0,1 0 0,1 1 1,0 0-1,0 1 0,17-16 0,-6 10-20,1 1-1,1 0 1,0 2 0,1 1-1,43-21 1,72-26-1114,-111 52-1889,0 1 0,58-11-1,-50 16 318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3:21.96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112 1085 5568,'-28'-4'1786,"19"4"-1071,-6 8 108,10-4 196,-1-1 0,0 1 0,0-2 0,-1 1 0,1-1 1,-1 0-1,-9 2 0,53-8 2952,-28 2-3695,1 0-1,-1-1 1,0 0-1,17-9 1,-16 7-66,1 0-42,-1-1 0,1 0 0,-1-1-1,0-1 1,0 1 0,-1-1-1,14-16 1,-8 1 18,-1 0-1,16-38 1,-21 42-82,44-103 756,-37 84-477,10-17 159,6-16-81,-31 68-462,0-1-29,1 0 1,-1 0-1,0 0 0,0-1 1,0 1-1,0-5 1,9 76-830,9 207 681,-16-202 169,-1-32 191,-3 1-1,-8 67 0,8-102-129,0 1 1,-1 0-1,0-1 0,0 1 1,0-1-1,-1 0 0,0 0 0,0 0 1,-6 9-1,8-15-41,0 1 0,0 0 0,1-1 0,-1 1 0,0-1 1,0 1-1,0-1 0,0 1 0,0-1 0,0 0 0,0 1 0,0-1 0,0 0 1,0 0-1,0 0 0,0 0 0,0 0 0,0 0 0,0 0 0,0 0 0,0 0 1,0 0-1,0 0 0,0-1 0,0 1 0,0 0 0,0-1 0,0 1 0,0-1 0,1 1 1,-3-2-1,-4-2 10,1-1-1,-1 0 1,-5-5 0,6 5-17,3 2-3,-1 0-20,0 0 1,1 0-1,-1 0 1,1-1 0,0 1-1,0-1 1,0 0 0,1 1-1,-1-1 1,1-1 0,0 1-1,0 0 1,-1-5 0,3 8 4,0 1 1,0-1 0,0 1 0,0-1-1,1 1 1,-1 0 0,0-1 0,0 1 0,1-1-1,-1 1 1,0 0 0,0-1 0,1 1 0,-1 0-1,0-1 1,1 1 0,-1 0 0,1-1 0,-1 1-1,0 0 1,1 0 0,-1-1 0,1 1 0,-1 0-1,1 0 1,-1 0 0,1 0 0,-1 0 0,1 0-1,-1 0 1,1 0 0,-1 0 0,1 0-1,19-3-139,26 4 139,42-1 72,-78-1-42,1-1 0,-1 1 0,0-2-1,0 1 1,0-2 0,15-5 0,-7-2 35,0 0 1,0-1-1,-1-1 1,0 0-1,-1-2 1,-1 0-1,0 0 1,-1-1-1,-1-1 1,12-19 0,12-24 72,49-112 0,-70 138-99,-2 0 0,-1-1-1,-2 0 1,11-60-1,-13 30-36,-3 0 1,-3-1-1,-3 0 0,-16-119 1,15 176 14,1 8-28,1 0-1,-1 0 0,-1 0 1,1 0-1,0-1 0,0 1 1,0 0-1,-1 0 1,1 0-1,0 0 0,-1 0 1,1 0-1,-1 0 0,1 1 1,-1-1-1,0-1 1,-2 0-148,6 4 47,-2-2 19,4 14 123,4 87-522,-26 394 729,6-261-46,10-184-119,-12 137 204,12-176-224,1-8 18,0-1 0,0 1 0,-1 0-1,0 0 1,1 0 0,-1-1 0,-2 5 0,2-7 291,1 0-341,-1 0-1,1 0 1,-1 1-1,1-1 0,-1 0 1,1 0-1,-1 0 1,1 0-1,-1 0 1,1 0-1,-1 1 0,1-1 1,-1 0-1,1-1 1,-1 1-1,1 0 1,-1 0-1,1 0 1,-1 0-1,1 0 0,0 0 1,-1-1-1,1 1 1,-1 0-1,1 0 1,-1-1-1,1 1 0,0 0 1,-1-1-1,1 1 1,-1 0-1,1-1 1,0 1-1,0 0 0,-1-1 1,1 1-1,0-1 1,0 1-1,-1-1 1,1 1-1,0-1 1,0 1-1,0-1 0,0 0 1,-1-5-11,0 0 1,0 0-1,1-1 1,0 1-1,1 0 1,-1 0-1,1-1 1,3-9-1,2-4-1,13-25 0,-3 7-43,-1 2 15,1-1-1,3 2 0,28-43 1,-45 75 19,0 0 1,0 0-1,0 1 0,1-1 1,-1 1-1,1 0 0,0 0 1,2-3-1,-4 5 11,0 0-1,-1-1 1,1 1-1,0 0 1,-1 0-1,1 0 1,0-1-1,-1 1 1,1 0 0,0 0-1,-1 0 1,1 0-1,0 0 1,-1 0-1,1 0 1,0 0-1,0 1 1,0-1-1,0 1 3,0-1 0,0 1 0,0 0 0,0-1 0,0 1-1,-1 0 1,1 0 0,0 0 0,0-1 0,-1 1 0,1 0 0,-1 0 0,1 0-1,-1 0 1,1 2 0,5 15 27,-1 0 0,0 0 0,1 20-1,3 6 0,-2-3-20,-5-27-18,0-1 0,1 0-1,1 0 1,0 0 0,0-1-1,9 17 1,-3-11 123,-8-13-105,0 0 1,1 0 0,0 0-1,7 8 1,-8-11 4,-1-1 1,1 0-1,-1 1 0,1-1 0,0 0 1,0 0-1,0 0 0,0 0 0,0 0 1,-1-1-1,1 1 0,1 0 0,-1-1 0,0 0 1,0 1-1,0-1 0,3 0 1,2-1 45,0 1 1,0-1 0,0-1 0,1 1-1,-2-1 1,14-6 0,37-21 81,-55 28-153,10-6 34,0-1 0,-1 0 0,-1-1 0,1 0 0,-1 0 0,-1-1 0,0-1 0,0 0 0,-1 0 0,-1 0 0,0-1 0,0 0 0,5-14 0,-7 14 8,-1 0 1,0 0 0,0-1-1,-2 1 1,1-1-1,-2 1 1,0-1 0,0 0-1,-1 1 1,0-1 0,-1 0-1,-1 1 1,0-1 0,-5-15-1,6 25-28,-1 0 1,1 0-1,-1 0 0,1 0 1,-1 0-1,0 1 0,0-1 0,0 0 1,0 1-1,-1 0 0,1 0 0,-1 0 1,1 0-1,-1 0 0,0 0 1,-5-2-1,6 3-18,0 0 0,0 0 0,-1 1 0,1-1 0,0 0 0,-1 1 1,1 0-1,0 0 0,-1 0 0,1 0 0,-1 0 0,1 0 0,0 0 0,-1 1 0,1-1 1,0 1-1,-1 0 0,1 0 0,0 0 0,0 0 0,0 0 0,0 0 0,-4 3 0,2 0 14,-1 1 0,0 0 0,1 0 0,0 1 0,0-1 0,1 1 0,-1 0 0,1 0 0,1 0 0,-1 0 0,1 0 0,0 1 0,-2 10 0,1 0-23,1 0 0,0 0 0,2 0 0,1 21 0,0-24 18,1 0 1,0-1-1,1 1 0,0 0 0,2-1 1,-1 0-1,13 24 0,-12-28 20,1 1 0,0-1-1,1-1 1,0 1 0,0-1 0,1 0 0,0 0-1,0-1 1,0 0 0,16 9 0,-12-10 11,-1 1 1,1-2-1,0 0 1,0 0-1,25 5 1,-31-9 7,-1 0 1,1-1 0,0 0-1,0 0 1,0 0 0,-1 0-1,1-1 1,0 0 0,0 0-1,-1-1 1,1 1-1,-1-1 1,1-1 0,-1 1-1,8-5 1,-9 4 3,0-1 0,1 1 1,-1-1-1,0 0 0,-1 0 0,1 0 0,-1-1 1,5-8-1,2-5-107,7-21 0,-13 30 63,34-95 17,14-29-37,-44 111 3,-7 18 25,0 1-1,0-1 0,1 0 1,0 0-1,-1 1 0,1-1 1,1 1-1,-1-1 0,0 1 1,1 0-1,2-3 0,-3 5-9,-1 1 1,0 0-1,0 0 0,0-1 1,1 1-1,-1 0 0,0 0 1,0 0-1,0 0 0,1 0 1,-1 0-1,0 1 0,0-1 0,0 0 1,1 0-1,-1 1 0,0-1 1,0 1-1,0-1 0,0 1 1,0 0-1,0-1 0,0 1 1,0 0-1,0 0 0,0 0 1,0-1-1,1 3 0,2 2 28,1 0 0,-1 0 0,7 12 0,-4-6-25,-4-5 69,1 0 0,-1 0-1,0 0 1,4 12-1,-7-18-55,0 1 1,0-1-1,0 1 1,0-1-1,0 1 0,1-1 1,-1 0-1,0 1 0,0-1 1,0 1-1,1-1 0,-1 0 1,0 1-1,0-1 0,1 1 1,-1-1-1,0 0 1,1 1-1,-1-1 0,1 0 1,-1 0 7,0 0 1,0 0-1,0 0 0,1-1 1,-1 1-1,0 0 1,0 0-1,0-1 1,0 1-1,0 0 1,0 0-1,0-1 1,0 1-1,1 0 1,-1 0-1,0-1 1,0 1-1,0 0 0,0-1 1,0 1-1,-1 0 1,1 0-1,0-1 1,0 1-1,0 0 1,0 0-1,0-1 1,0 1-1,0 0 1,0 0-1,-1 0 0,1-1 1,0 1-1,-3-8 22,0-1-1,-1 1 1,1 1-1,-8-11 0,11 17-40,-1-1 0,0 0 0,0 1 0,-1-1 0,1 1 0,0 0 0,0-1 0,-1 1 0,1 0 0,-1 0 0,1 0 0,-1 0 0,1 0 0,-1 0 0,0 0 0,0 0 0,1 1 0,-1-1 0,0 1 0,0-1 0,0 1 0,1 0 0,-1 0 0,0 0 0,0 0 0,0 0 0,-3 0-1,3 1-12,0 0-1,-1 1 1,1-1-1,0 0 1,0 1-1,0 0 1,0-1-1,0 1 1,0 0 0,0 0-1,1 0 1,-1 0-1,1 0 1,-1 0-1,1 1 1,0-1-1,0 0 1,-1 5-1,-4 4-30,-4 10-8,1 0 0,2 0-1,-10 41 1,12-40 44,1-1-1,1 1 1,1 1-1,1 31 1,1-47 23,1 0 0,0 0 1,0 0-1,1 0 0,-1 0 1,1-1-1,1 1 0,0-1 1,-1 1-1,2-1 0,-1 0 1,1 0-1,0 0 0,0-1 1,1 1-1,0-1 1,10 9-1,-15-14 14,1 1 0,0 0 0,0 0 0,0-1 0,0 1 0,0-1 0,0 1 0,0-1 0,1 1 0,-1-1 0,0 0 0,0 1 0,0-1 0,0 0 0,1 0 0,-1 0 0,0 0 0,0 0 0,0 0-1,0 0 1,1 0 0,-1 0 0,0-1 0,0 1 0,0 0 0,0-1 0,0 1 0,0-1 0,0 1 0,0-1 0,2-1 0,-1 0 3,1-1 1,-1 1-1,1-1 0,-1 0 0,0 0 0,0 0 0,0 0 1,1-4-1,8-18-16,-1 0 1,-2 0 0,7-32-1,8-79 0,-19 107-151,10 83-411,-6-31 533,0 0-1,17 31 1,-20-44 11,1 0 0,0-1 0,1 0 0,0 0 0,1 0 1,0-1-1,12 11 0,-16-16 28,-1-1-1,0 0 1,0 0 0,1 0 0,0-1 0,-1 1-1,1-1 1,0 0 0,-1 0 0,1 0-1,0 0 1,0-1 0,0 0 0,0 0 0,0 0-1,-1 0 1,1 0 0,0-1 0,0 0 0,0 1-1,0-1 1,-1-1 0,1 1 0,0-1 0,-1 1-1,6-4 1,0-3 18,0 0-1,0 0 1,-1-1 0,0 0-1,0 0 1,-1-1-1,7-12 1,37-78 56,-40 78-86,72-154-170,-80 170 141,0 1 0,0-1 0,1 1-1,0 0 1,0 0 0,6-6 0,-9 10 22,0 1 0,0-1 0,-1 0 0,1 1 0,0-1 0,0 1 0,0-1 0,0 1 0,0-1 0,0 1 0,0 0 0,0-1 0,0 1 0,0 0 0,0 0 1,0-1-1,0 1 0,0 0 0,0 0 0,0 0 0,0 1 0,0-1 0,0 0 0,0 0 0,0 0 0,0 1 0,0-1 0,0 1 0,0-1 0,0 0 0,-1 1 0,1 0 0,0-1 0,0 1 0,0-1 0,-1 1 0,1 0 0,0 0 0,-1-1 1,1 1-1,0 0 0,-1 0 0,1 0 0,-1 0 0,1 0 0,-1 1 0,4 5 9,-1-1 1,-1 1 0,0-1-1,3 14 1,0-4-4,21 90 21,-15-55 88,36 98 0,-43-140-91,0 0-1,0 0 1,1-1 0,1 1-1,-1-2 1,1 1-1,1 0 1,-1-1 0,1 0-1,1-1 1,-1 0 0,14 9-1,-14-11 5,1 0 0,1 0 0,-1-1 0,1 0 0,-1 0 0,1-1 0,0 0 0,0-1 0,0 0 0,0 0 0,0-1 0,0 0 0,16-2 0,-7-1-138,-1 0 0,0 0 0,0-2 0,0 0 0,-1-1 0,1-1 0,15-9 0,-24 11-419,0 0 0,0-1 0,-1 0 0,0 0 0,0-1 0,-1 0 0,0 0 0,0-1 0,0 1 0,-1-1-1,7-14 1,25-46-2925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2:30.318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156 98 1824,'5'-31'2443,"-4"28"-2019,-1 1 0,1-1 0,-1 0 0,1 1 1,0-1-1,2-4 0,-2 4 82,0-1 0,1 1 0,-1 0 1,-1-1-1,1 1 0,0 0 0,-1-5 0,0-5 5003,0 22-5402,-39 146 236,30-115-190,0-1 93,-41 201 996,40-171-1033,-37 196 760,43-243-902,-2 7 181,5-24-595,7-19-6042,-1-27 747,4 15 3530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2:30.73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22 165 5888,'-18'-22'4740,"17"21"-4416,1 0 0,-1 0-1,1 0 1,0 0 0,-1-1 0,1 1-1,0 0 1,0 0 0,0 0 0,0-1-1,0 1 1,0 0 0,0 0 0,1 0 0,-1-1-1,0 1 1,1 0 0,-1 0 0,2-2-1,0 0-263,0 0 0,0 1 0,0 0 0,1-1 0,-1 1 0,1 0 0,0 0-1,0 0 1,-1 1 0,6-3 0,36-11 483,-26 9-337,35-8 217,85-11-1,-66 14-157,-33 6-133,1 2 0,52 2 0,-45 1 426,-51-12-10125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2:31.080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12 99 5312,'-11'10'1701,"11"-10"-1614,0 0-1,0 0 0,0 0 1,0 0-1,0 0 1,0 0-1,1 0 1,-1 0-1,0 0 0,0 0 1,0 0-1,0 0 1,0 0-1,0 0 1,2 1 863,-2-1-863,0 0-1,0 0 1,0 0-1,0 1 1,0-1-1,0 0 0,0 0 1,0 0-1,0 0 1,0 0-1,0 0 1,0 1-1,0-1 0,0 0 1,0 0-1,0 0 1,0 0-1,0 0 1,0 0-1,0 1 0,0-1 1,0 0-1,0 0 1,0 0-1,-1 1 865,1-1-865,0 0 1,0 0-1,11 0 691,-11 0-649,38-6 2065,67-19 1,-42 8-1414,-7 3-411,142-28 276,-117 32-672,-75 10-15,-4 1-632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2:32.889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6 1163 2976,'-2'2'211,"-1"5"6020,9-15-3319,2-1-2489,0 0 1,-1-1-1,0 0 0,0 0 0,-1-1 0,-1 0 0,6-13 0,-6 12-213,138-261 1155,7 40-1269,-116 176-92,39-91 0,-57 111 97,-3-1 0,-1 0-1,13-74 1,-23 103-183,-1 0 1,-1 0-1,1 0 0,-2 0 1,1 0-1,-1 0 1,0 0-1,-1 0 0,-3-10 1,4 18 42,1-1 1,-1 1 0,1 0-1,-1 0 1,0 0-1,1 0 1,-1 0-1,0 0 1,0 0-1,0 0 1,0 0 0,0 0-1,0 0 1,0 0-1,0 1 1,0-1-1,0 0 1,0 1-1,0-1 1,-1 1 0,1-1-1,0 1 1,0 0-1,-1-1 1,1 1-1,0 0 1,0 0 0,-1 0-1,1 0 1,0 0-1,-1 0 1,1 0-1,0 1 1,0-1-1,-1 0 1,1 1 0,-1 0-1,-3 1-26,0 0 1,0 0-1,0 1 0,0 0 0,1 0 1,-1 1-1,-4 4 0,-3 4 44,2 1 0,-1 0 0,2 1 1,-12 21-1,13-21 29,-31 53 228,3 3 0,4 1 0,-33 103 0,52-127-4,2 0 0,2 1 0,2 0 0,3 0 0,1 81 0,4-110-65,1 0 0,0 0-1,1 0 1,8 26 0,-8-38-72,-1-1 0,1 0-1,0-1 1,0 1 0,0 0 0,1-1 0,5 6 0,-7-8-23,1 0 0,0 0 0,1 0 0,-1-1 0,0 0 0,1 1 0,-1-1 0,1-1-1,0 1 1,-1 0 0,1-1 0,6 2 0,-4-2-6,-1-1 0,0 1 0,1-1 0,-1 0 0,1-1 0,-1 1 0,0-1 0,1 0 0,-1 0 0,0-1 0,0 1 0,0-1 1,6-4-1,0 1 8,0-2 0,0 0 0,-1 0 1,14-13-1,11-14 141,59-72 0,17-48 27,-71 88-349,-36 60 113,3-4-268,-5 10 58,-1 7-13,-6 64-106,0-25 358,2 97 63,4-124-19,1 1-1,1 0 1,1-1 0,0 1 0,8 19 0,-9-32 33,-3-5-57,1 0 0,0 1 0,-1-1 0,1 0 0,0 1 0,1-1 0,-1 0 1,0 0-1,0 0 0,1 0 0,-1 0 0,1 0 0,0-1 0,0 1 0,-1-1 0,1 1 1,3 1-1,-4-3-23,0 0 0,-1 0-1,1 0 1,0 0 0,0 0 0,0 0 0,0 0 0,0 0 0,0 0 0,0 0 0,0 0 0,-1-1 0,1 1 0,0 0 0,0-1-1,0 1 1,-1-1 0,1 1 0,0-1 0,0 1 0,-1-1 0,1 1 0,1-2 0,1-1 45,0 0 0,-1-1 0,1 1 0,3-7 1,20-39-36,-3-2 0,32-101 1,-46 126-101,-8 22 39,1-1 0,0 1-1,0-1 1,4-6 0,-4 8-184,-1 3-227,-2 9 300,6 93-45,-2-33 185,-3-62 6,0 6 35,1 0 0,0 0 0,1 0 0,1 0 0,0 0 0,0 0 0,1-1 0,8 17 0,-12-28-26,1 0 0,-1 0 0,1 0 0,-1 0 0,1 0 0,0 0 0,-1 0 0,1 0 0,0 0 0,0 0 0,0 0 0,0-1 0,0 1 0,0 0 0,0-1 0,0 1 0,0 0 0,0-1 0,0 1 0,0-1 0,0 0 0,0 1 0,1-1 0,-1 0 0,0 0 0,0 0 0,0 0 0,1 0 0,-1 0 0,0 0 0,0 0 0,0 0 0,0 0 0,1-1 0,-1 1 1,0-1-1,0 1 0,2-2 0,7-3 54,-1-2 0,1 1 1,-1-2-1,14-13 0,-5 4 26,29-28-105,50-63 0,-39 42-59,-54 61-3,0 1 0,0 0 0,1 0-1,0 0 1,7-4 0,-12 8 55,0 0 0,1 0 0,-1 0-1,0 0 1,1 1 0,-1-1 0,0 0 0,1 0 0,-1 0 0,0 1-1,1-1 1,-1 0 0,0 0 0,0 1 0,0-1 0,1 0 0,-1 0 0,0 1-1,0-1 1,0 0 0,1 1 0,-1-1 0,0 0 0,0 1 0,0-1-1,0 0 1,0 1 0,0-1 0,0 0 0,0 1 0,0-1 0,0 1-1,0 0 1,2 15-27,-3 10-83,-7 34 1,-1 13 35,9-63 109,0-1 1,0 1-1,1 0 0,0-1 0,3 13 1,-4-21-16,0 0 0,1 1 1,-1-1-1,1 1 0,-1-1 0,1 0 1,0 1-1,-1-1 0,1 0 1,0 0-1,0 0 0,0 1 0,0-1 1,0 0-1,0 0 0,0 0 1,0-1-1,1 1 0,-1 0 1,2 1-1,-1-2 10,0 1 1,0-1 0,0 1-1,1-1 1,-1 0-1,0 0 1,0 0 0,0 0-1,0-1 1,0 1-1,0 0 1,4-2 0,2-1 30,-1 0 0,0-1 0,0 1 0,0-2 1,0 1-1,8-8 0,41-39 22,64-78-1,-35 36-7,-60 68 35,-10 10-176,-13 13-70,-6 5-102,-4 5 205,0 1-1,1 0 1,1 0-1,-1 1 1,1 0 0,-8 19-1,2-4-1,-6 10-1,2 0 1,-14 49-1,29-81 52,0 1-1,0 0 1,1-1 0,0 1 0,-1-1-1,1 1 1,0 0 0,1-1 0,0 6-1,-1-8 2,0 0-1,0-1 0,1 1 0,-1 0 1,0 0-1,0 0 0,1 0 0,-1-1 0,1 1 1,-1 0-1,1 0 0,-1-1 0,1 1 0,0 0 1,-1-1-1,1 1 0,0-1 0,-1 1 1,1-1-1,0 1 0,0-1 0,-1 1 0,1-1 1,0 0-1,0 1 0,0-1 0,0 0 1,-1 0-1,1 0 0,0 0 0,0 0 0,0 0 1,0 0-1,0 0 0,0 0 0,0 0 1,-1 0-1,1 0 0,0 0 0,0-1 0,1 0 1,2 0 10,-1-1 0,1 0 0,-1 0 0,0 0 1,0 0-1,0-1 0,0 1 0,5-6 0,18-25 123,-25 32-137,180-260 368,-169 238-337,0-1 1,-2 0 0,0-1 0,-2 0 0,-1 0-1,-1-1 1,-1 0 0,-1 0 0,-1 0 0,-2-38 0,-1 56-30,-2-108 28,0 90-167,0 0 1,-11-38 0,13 61 93,-1 0 0,0 0 0,0 0 1,0 0-1,-1 1 0,1-1 0,-1 0 0,1 1 0,-1 0 1,0-1-1,-2-2 0,3 5 23,1-1 0,-1 1 0,0-1 0,0 1 0,0 0 0,0-1 0,1 1 0,-1 0 0,0-1 0,0 1 0,0 0 0,0 0 0,0 0 0,0 0 0,0 0 0,1 0 0,-1 0 0,0 0 0,0 0 0,0 0 0,0 1 0,0-1 0,0 0 0,0 0 0,1 1 0,-1-1 0,0 1 0,0-1 0,0 1 0,1-1 0,-1 1 0,0-1 0,1 1 0,-1 0 0,0-1 0,0 2 0,-4 5-32,0-1 0,0 1 0,1 0 0,0 0 0,0 0 0,1 1 0,-4 11 0,2-7 9,-10 29 1,2 1 1,1 1 0,3 0-1,2 1 1,1-1 0,2 1-1,3 57 1,3-67 74,2 1 1,1-1-1,2 0 0,1 0 1,2-1-1,1 0 0,21 44 1,-20-54-262,2-1 0,0 0 0,1-1 0,19 21 0,-33-41-43,0 0-1,0 0 1,1 1-1,-1-1 0,0-1 1,0 1-1,1 0 1,-1 0-1,3 1 0,15 2-1654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2:33.266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114 27 6816,'-53'-4'3072,"11"4"-2656,29 0 608,7 0-416,12 0-512,13 0-192,3 0 64,20-14-4416,6 5 2432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2:37.450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29 1151 3328,'5'-7'6816,"-5"6"-6518,0-1 0,0 1 0,0 0 0,0 0 0,0 0 0,0 0 0,1 0 0,-1-1 0,0 1 0,1 0 0,-1 0 0,1 0 0,0-2 0,-1 2-38,20-81 2491,-16 63-2384,1-2-327,-5 21-41,0 0-1,0 0 0,0 0 1,0 0-1,0 0 0,0 0 0,0 0 1,0 0-1,0 0 0,1 0 1,-1 0-1,0 0 0,0 0 1,0 0-1,0 0 0,0 0 0,0 0 1,0 0-1,0 0 0,0 0 1,0 0-1,1 0 0,-1 0 1,0 0-1,0 0 0,0 0 0,0 1 1,0-1-1,0 0 0,0 0 1,0 0-1,0 0 0,0 0 1,0 0-1,0 0 0,0 0 0,0 0 1,0 0-1,0 0 0,0 0 1,0 1-1,0-1 0,0 0 1,0 0-1,0 0 0,0 0 0,0 0 1,0 0-1,0 0 0,0 0 1,0 0-1,0 1 0,0-1 1,0 0-1,0 0 0,0 0 0,0 0 1,3 18-100,0 39 128,-7 85 0,1-83 213,-30 282 1109,9-135-16,21-187-509,2-19-810,1-1-1,0 1 1,0 0 0,0 0 0,0 0-1,0 0 1,0 0 0,0 0 0,0 0 0,0 0-1,0 0 1,0 0 0,0 0 0,0 0-1,0 0 1,0 0 0,0 0 0,-1 0 0,1 0-1,0 0 1,0 0 0,0 0 0,0 0-1,0 0 1,0 0 0,0 0 0,0 0 0,0 0-1,0 0 1,0 0 0,0 0 0,-1 0-1,1 0 1,0 0 0,0 0 0,0 0 0,0 0-1,0 0 1,0 0 0,0 0 0,0 0-1,0 0 1,0 0 0,0 0 0,0 0 0,0 0-1,0 0 1,0 1 0,0-1 0,-1 0-1,1 0 1,0 0 0,0 0 0,0 0 0,0 0-1,0 0 1,0 0 0,0 0 0,0 0-1,0 0 1,0 0 0,0 1 0,0-1 0,-1-5 132,0 0 1,1 1 0,-1-1 0,1 0 0,0-5 0,7-100 255,-4 75-383,7-64-55,25-113 0,-22 154 25,3 0-1,3 2 1,30-64 0,-38 96-43,2 0 0,0 1 0,1 1 0,2 0-1,0 1 1,37-38 0,-46 54 11,0 0-1,0 0 1,0 0-1,1 1 1,-1 0-1,1 1 0,0-1 1,0 2-1,0-1 1,10-1-1,-14 3 29,0 1-1,-1 0 0,1-1 0,-1 1 1,1 1-1,0-1 0,-1 0 1,1 1-1,-1 0 0,1 0 1,5 2-1,-7-2 13,0 1 0,1-1-1,-1 1 1,0-1 0,0 1 0,0 0-1,0 0 1,0 0 0,-1 0 0,1 0 0,0 0-1,-1 1 1,0-1 0,1 0 0,-1 1-1,0-1 1,1 4 0,1 7 21,0 1 0,-1-1 0,0 0 0,-1 1 0,0-1 0,-1 1 1,-1-1-1,0 1 0,-1-1 0,0 0 0,-1 1 0,0-1 0,-2-1 0,1 1 0,-13 23 0,7-18 48,0 0 0,-2 0 0,0-1 0,-1-1 0,0 0 0,-2-1 0,0-1 0,0 0 0,-32 21 0,19-18 100,-47 21-1,71-37-102,0 0 0,0 0 0,0 0 0,0 0 0,-8-1 1,36-15-342,12-7 314,51-32-40,-29 23 124,77-58 0,-41 16-106,67-49-124,-157 120 90,132-85-109,-117 74-15,-22 17 142,-1 0 0,1 0 1,0 1-1,0-1 0,-3 8 0,-17 36-9,21-44 6,-5 11-29,-61 148-81,60-141 167,2 1-1,0 0 1,1 0-1,1 0 1,0 36-1,4-53 0,-1-3-23,1-1 0,0 1 0,0-1 0,0 1 0,0-1 0,0 1 0,1-1 0,-1 1 0,1-1 1,0 1-1,-1-1 0,1 0 0,0 1 0,0-1 0,1 0 0,2 4 0,-4-6-7,1 1-1,0-1 1,0 1 0,0-1-1,-1 0 1,1 0-1,0 0 1,0 1 0,0-1-1,-1 0 1,1 0-1,0 0 1,0 0 0,0 0-1,0 0 1,-1-1-1,1 1 1,0 0 0,0 0-1,0-1 1,-1 1-1,1 0 1,1-1 0,1-1 19,0 0 0,0 0 0,0 0 1,0 0-1,3-3 0,5-8 20,0 1 0,-1-2 0,-1 1 0,13-26 0,25-63 60,-43 93-102,42-106 290,-39 94-332,-1 0 1,-1-1-1,3-32 0,-8 50 24,1 2-31,-1-1 1,0 0-1,0 0 1,0 0-1,0 1 1,-1-5 0,0 9-44,-1-1 0,1 1 0,-1-1 0,1 1 0,0-1 0,0 1 0,-2 3 0,1 1 54,0 0 0,0 0 0,0 0 0,1 0 0,0 0 0,-1 8 0,1 40-51,1-44 58,0 10 37,1 1 1,5 31-1,-5-46-2,1 0 1,-1 0-1,1 0 0,0 0 0,1 0 1,-1 0-1,1 0 0,0-1 0,1 1 0,-1-1 1,1 0-1,7 7 0,-9-10-8,0-1-1,0 0 1,0 0-1,0 1 1,0-1-1,1 0 1,-1-1-1,0 1 1,1 0-1,-1-1 1,0 1-1,1-1 1,-1 0-1,0 0 1,1 0-1,-1 0 1,1 0-1,-1 0 1,1 0-1,-1-1 1,0 0-1,1 1 1,-1-1-1,0 0 1,4-2 0,5-3 35,-1 0 1,0 0-1,17-15 1,-24 19-45,17-16 123,-1 0 0,30-36 0,27-47 121,-52 67-210,-6 11-189,-15 21 68,-1 0-1,0-1 0,0 1 0,0-1 0,0 0 0,0 1 0,-1-1 0,2-3 0,-3 7-29,0 0 88,0-1 17,-1 1-1,1 0 0,0-1 1,0 1-1,0 0 0,0 0 1,0-1-1,1 1 0,-1 0 1,0-1-1,0 1 0,0 0 1,1-1-1,0 2 0,15 10-5,0 1 1,0 0-1,-1 1 0,15 19 0,-27-28 9,1 1-1,-1-1 1,0 1-1,0 0 1,2 8-1,4 7-53,2 9 58,14 49 0,5 17 85,-29-94-76,0 1-1,0-1 1,0 0-1,0 0 1,0 0-1,0 0 1,1 0-1,-1-1 1,1 1-1,-1 0 1,1 0-1,0-1 1,0 0-1,0 1 1,0-1-1,0 0 1,0 0-1,0 0 1,0 0-1,0 0 0,0 0 1,1-1-1,-1 1 1,0-1-1,1 1 1,-1-1-1,0 0 1,1 0-1,-1 0 1,0 0-1,1 0 1,3-2-1,3 0 20,0-1 0,-1 0-1,1 0 1,-1-1 0,1 0-1,-1 0 1,9-8 0,6-5 26,0-1 1,-2-1 0,31-35 0,52-76 248,-92 114-265,14-21-89,38-73 0,-53 85 84,0-1 0,-2 0-1,8-30 1,8-78 192,-14 70-106,-1 4-226,5-121 1,-14 177 64,-1 0 1,-1 0 0,1 0-1,0 0 1,-1 0 0,0 0-1,-2-6 1,3 9 29,0 1-1,0 0 1,0-1 0,-1 1 0,1 0-1,0 0 1,0-1 0,0 1-1,0 0 1,-1 0 0,1 0 0,0-1-1,0 1 1,-1 0 0,1 0 0,0 0-1,0-1 1,-1 1 0,1 0 0,0 0-1,0 0 1,-1 0 0,1 0-1,0 0 1,-1 0 0,1 0 0,0 0-1,0 0 1,-1 0 0,1 0 0,0 0-1,-1 0 1,1 0 0,0 0 0,-1 0-1,1 0 1,0 0 0,0 0-1,-1 0 1,1 0 0,0 1 0,-1-1-1,1 0 1,0 0 0,0 0 0,0 0-1,-1 1 1,1-1 0,0 0 0,0 0-1,-1 1 1,-10 15-306,11-16 319,-9 16-26,1 1-1,1-1 1,-5 21 0,-14 58 40,22-80-25,-44 211-137,44-195 137,1 0 0,2 0 0,1 0 0,1 0-1,7 45 1,-3-49 6,13 58 203,-14-72-146,0-1 0,1 1-1,0-1 1,11 18 0,-15-28-37,1 1 1,0 0-1,1 0 1,-1-1-1,0 1 0,5 3 1,-6-6-6,0 1 0,0 0 0,0-1 0,0 1 0,0 0 0,0-1 0,0 1 0,1-1 0,-1 0 0,0 1 0,0-1 0,0 0 0,1 0 0,-1 0 0,0 0 0,0 0 0,0 0 0,1 0 0,-1 0 0,0 0 0,2-1 0,2-2 31,-1 0-1,1 0 0,-1-1 1,0 1-1,0-1 1,0 0-1,0 0 0,-1 0 1,4-6-1,3-2 15,12-16 99,23-39 0,-31 45-216,0-1 0,2 2 0,1 0 0,19-19 0,-32 37 91,14-11-326,-18 13 286,1 1 0,-1 0 0,0 0 0,1 0 0,-1 0 0,0 0 0,0 0 0,1 0 0,-1 0 0,0 0 0,1 0 0,-1 0 1,0 0-1,0 0 0,1 0 0,-1 0 0,0 0 0,1 0 0,-1 0 0,0 0 0,0 0 0,1 0 0,-1 0 0,0 0 0,1 1 0,-1-1-3,1 1 1,-1 0-1,0-1 0,1 1 1,-1-1-1,0 1 0,0 0 0,0-1 1,1 1-1,-1 0 0,0-1 0,0 1 1,0 0-1,0-1 0,0 1 0,0 0 1,-5 44 13,0-10-50,-1 12 44,2-22 117,-1 39 1,5-58-98,1 1 1,-1-1-1,1 1 1,0-1-1,0 0 0,1 1 1,0-1-1,0 0 1,0 0-1,1 0 0,3 6 1,-5-11 0,0 1 0,0-1 1,1 1-1,-1-1 0,0 1 0,1-1 1,-1 0-1,1 0 0,-1 0 0,1 0 0,-1 0 1,1 0-1,0 0 0,0 0 0,-1 0 1,1-1-1,0 1 0,0-1 0,0 0 1,0 1-1,-1-1 0,1 0 0,0 0 0,0 0 1,0 0-1,0-1 0,0 1 0,2-1 1,6-2 25,-1 0 0,-1-1 0,1 0 0,12-8 0,-9 5-24,154-91 227,-40 22-384,-108 66 101,-1-1 113,28-11 0,-2 1-105,-32 15-17,1 0 0,21-7 1,-26 12 110,-7 3-101,-12 8-210,-2 1-3,-7 11 219,1 1-1,1 0 1,1 1-1,-21 37 1,31-47 33,1 1 0,0 0 1,1 1-1,0-1 1,2 1-1,0 0 1,0 1-1,2-1 0,-2 25 1,4-38 27,0-1 1,0 1-1,1-1 1,-1 1-1,0-1 1,1 0-1,0 1 1,-1-1-1,1 0 1,0 1-1,0-1 1,0 0-1,1 0 1,-1 0-1,3 4 1,-3-6-21,-1 1 1,1 0-1,0-1 1,0 1-1,0-1 0,0 1 1,-1-1-1,1 0 1,0 1-1,0-1 0,0 0 1,0 0-1,0 1 1,0-1-1,0 0 0,2 0 1,-1 0-1,-1-1 0,1 1 0,0-1 0,0 1-1,0-1 1,-1 0 0,1 1 0,0-1 0,0 0 0,-1 0 0,3-2 0,12-11 57,0-1 0,-1 0 0,15-20 1,-4 5 4,105-104 30,-30 38 63,-77 73-133,0-1 0,-2 0 0,0-2 0,-2-1 0,17-30 0,2-16-13,42-114-1,-54 117 22,20-82 0,-34 104-85,-2 7-167,10-71 0,-20 106 189,-1 0-271,-9 15 30,-7 12 185,1 1 0,1 0 0,1 2 0,1-1 0,-13 40 1,-34 131-337,55-180 375,-6 26 3,1 0 0,2 0 0,-3 46 0,9-72 65,1 1 0,1-1 0,0 1-1,1-1 1,0 0 0,2 0 0,-1 0-1,2 0 1,-1 0 0,2-1-1,0 0 1,11 17 0,-13-23 21,7 10 80,0-1 0,1 0 0,16 15-1,-24-27-114,-1-1 0,1 1 0,0-1 0,0 0 0,1 0 0,-1-1 0,1 1 0,-1-1 0,1 0 0,0 0 0,0 0 0,0-1 0,0 0 0,0 0 0,0 0 0,0-1 0,7 1 0,-5-2 23,0 0 0,0 0-1,0-1 1,0 0 0,0 0 0,-1 0 0,1-1 0,9-6 0,2-2 66,26-23 1,-38 30-66,0 0 1,-1-1 0,0 0 0,0 0-1,0 0 1,-1-1 0,1 0 0,-1 1 0,0-2-1,3-7 1,-4 6-57,0 0-1,-1-1 1,3-12-1,-5 19 5,1 0 0,-1 0 0,0 0 0,0 0 0,0 0 0,0 0 0,0 0 0,-1 0 0,1 0 0,-1 0 0,1 0 0,-1 0 0,0 0 0,1 0 0,-1 0 0,0 0 0,0 0 0,0 0 0,-1 1 0,-1-3 0,2 4 1,0-1 1,0 0-1,0 1 0,0-1 0,0 1 0,-1 0 0,1-1 0,0 1 1,0 0-1,-1 0 0,1 0 0,0 0 0,0 0 0,-1 0 1,1 0-1,0 0 0,0 0 0,-1 1 0,1-1 0,0 0 1,0 1-1,0-1 0,0 1 0,0 0 0,-1-1 0,1 1 1,-1 1-1,-5 2-49,1 1-1,1 0 1,-7 6 0,5-4 29,0 1-1,1 0 1,0 1-1,1-1 1,0 1-1,-6 14 1,4-6 51,1 1-1,-7 30 1,11-31-9,-1-1 1,2 0-1,0 22 1,1-30 26,1 0-1,0-1 1,0 1 0,1 0-1,-1-1 1,2 0 0,-1 1-1,1-1 1,5 10 0,-7-15-13,1 0 0,-1 0 0,0 0 0,1-1 0,-1 1 0,1 0 0,0-1 0,-1 1 0,1-1 0,0 0 0,0 1 0,0-1 0,0 0 0,0 0 0,0 0 0,0-1 0,0 1 1,4 1-1,-2-2 5,-1 0 0,1 0 0,-1 0 0,1-1 0,0 1 0,-1-1 0,1 1 0,-1-1 0,1 0 0,5-3 0,6-4 55,-1 0-1,0-1 1,0-1-1,13-12 1,-19 15-32,113-96 235,-52 44-247,-15 9-25,76-92 0,-121 131-36,-6 8-21,0 0 0,1-1 0,-1 1 0,6-4 0,-9 7 34,0 0-1,1-1 0,-1 1 1,0 0-1,1 0 1,-1-1-1,0 1 1,1 0-1,-1 0 0,1 0 1,-1 0-1,0-1 1,1 1-1,-1 0 1,1 0-1,-1 0 0,0 0 1,1 0-1,-1 0 1,1 0-1,-1 0 0,1 0 1,-1 0-1,0 0 1,1 1-1,-1-1 1,1 0-1,-1 0 0,0 0 1,1 0-1,-1 1 1,0-1-1,1 0 1,-1 0-1,0 1 0,1-1 1,-1 0-1,0 1 1,1-1-1,-1 0 1,0 1-1,0-1 0,1 0 1,-1 1-1,0-1 1,0 0-1,0 1 1,0-1-1,0 1 0,0-1 1,1 1-1,-1-1 1,0 0-1,0 1 1,2 12-20,-1 0 0,0-1 0,-1 1 0,0 0 0,-1 0 0,0-1 0,-1 1 0,0 0 0,-7 17 0,3-12 69,-1 0 1,-1-1-1,0 0 0,-1 0 0,-20 25 0,25-36 2,-1-1 0,0 0 0,0 0 0,0 0 0,0 0 0,-1-1 0,1 0 0,-1 0 0,0-1 0,-1 0-1,1 0 1,-10 3 0,12-5-28,1 0 0,0 0 0,0-1-1,0 1 1,-1-1 0,1 0 0,0 0-1,0 0 1,-1-1 0,1 1 0,0-1-1,0 1 1,-1-1 0,1 0 0,0-1 0,0 1-1,0 0 1,0-1 0,1 1 0,-1-1-1,0 0 1,1 0 0,-1 0 0,1-1-1,-1 1 1,1 0 0,0-1 0,-2-3-1,3 5-12,0-1 0,0 1 0,0 0 0,1 0 0,-1 0 0,1-1 0,-1 1 0,1 0-1,-1-1 1,1 1 0,-1-1 0,1 1 0,0 0 0,0-1 0,0 1 0,0-1-1,0-2 1,1 3 2,0 0-1,-1-1 0,1 1 1,0 0-1,0 0 0,0 0 0,0 0 1,0-1-1,0 1 0,0 0 1,0 1-1,0-1 0,0 0 0,1 0 1,-1 0-1,0 1 0,1-1 1,-1 1-1,0-1 0,3 0 0,44-12-7,0 1 0,65-7-1,-27 2-840,-21 4-4238,-40 12 2641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8:49.65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13 518 2912,'-13'1'17503,"19"-5"-17140,0 0 1,0 0-1,-1 0 0,1 0 0,-1-1 0,0 0 0,5-8 0,30-43 410,-31 42-493,46-70 439,112-153 370,-165 235-1056,39-44 384,-36 41-438,1 0 0,0 0 0,0 0 0,0 1 1,13-7-1,-19 11 23,1-1 0,-1 1 1,0 0-1,1 0 0,-1 0 1,1 0-1,-1 0 0,0 0 1,1 0-1,-1 0 0,0 0 1,1 0-1,-1 0 0,1 0 1,-1 0-1,0 0 0,1 0 0,-1 0 1,0 0-1,1 0 0,-1 0 1,1 1-1,-1-1 0,0 0 1,1 0-1,-1 0 0,0 1 1,0-1-1,1 1 0,5 12 83,-3 18 32,-3-30-116,-1 78 271,-10 83 0,-10 6-214,23-149 470,13-63-481,1 1-1,2 0 0,2 2 0,2 0 1,30-42-1,-44 72-52,25-34 32,-30 41-32,0 0-1,1 1 1,0-1-1,0 1 1,0 0-1,0 0 0,9-5 1,-12 7 8,-1 1 1,1 0-1,0-1 0,0 1 1,0-1-1,0 1 0,-1 0 1,1 0-1,0-1 1,0 1-1,0 0 0,0 0 1,0 0-1,0 0 0,0 0 1,0 0-1,0 0 0,-1 1 1,1-1-1,0 0 1,0 0-1,0 1 0,0-1 1,0 1-1,-1-1 0,1 0 1,0 1-1,0 0 1,-1-1-1,1 1 0,0-1 1,-1 1-1,1 0 0,0-1 1,-1 1-1,1 0 1,-1 0-1,1 0 0,-1-1 1,0 1-1,1 1 0,1 4 44,-1 0-1,0 0 0,0 0 0,0 0 1,0 8-1,-1-6-70,3 33 61,2 34 389,20 106 0,-22-170-383,0-1 0,0 1 0,1-1 0,1 0 0,0-1 1,0 1-1,1-1 0,0 0 0,1 0 0,0-1 0,0 0 0,1 0 0,0 0 1,0-1-1,1-1 0,0 1 0,0-1 0,0-1 0,17 8 0,87 34 386,-54-31-1202,-46-13-616,-1-1-1,22 0 1,-18-5-2620,2 2 1252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2:37.798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77 69 7456,'-38'-30'3392,"13"21"-2944,17 6 896,2-2-576,12 1-448,-1-5-384,4 9 32,5-8-96,5 8 64,-5 0 0,5 3 0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2:38.13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44 248 8064,'-44'0'3648,"55"-7"-3168,12-1 352,4 2-544,45-18 1312,9 3-896,46-17 32,1 4-449,33-4 225,-14 13-288,5 1-480,-25 10 160,4 5-224,-12 14 192,-10-1-7167,-15 10 3967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2:39.448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3 326 4224,'0'1'140,"0"-1"0,-1 1 0,1 0 0,0 0 0,0-1 0,-1 1 0,1 0 0,0 0 0,0-1 0,0 1 0,0 0 0,0 0 0,0-1 0,0 1 1,0 0-1,0 0 0,0 0 0,1-1 0,-1 1 0,0 0 0,0 0 0,1-1 0,-1 1 0,1 0 0,0 1 0,0-2 34,0 1-1,0 0 1,0 0 0,0-1-1,1 1 1,-1-1 0,0 1-1,0-1 1,1 0 0,-1 1-1,0-1 1,1 0 0,1 0-1,3 0 367,0 0 0,0 0 0,0-1 0,0 0 0,11-3 0,-1-2 176,-1-1 1,1-1 0,-1-1 0,18-13 0,-7 3 96,32-32 0,-43 37-644,-1-1 0,-1-1 0,-1 0 0,0-1 0,-1 0 0,0-1 1,-2 0-1,0-1 0,7-20 0,-13 29-105,-1 7-83,-1-1-1,0 1 0,0-1 1,0 1-1,1-6 0,-7 17-428,-19 140 144,20-125 394,1 1 1,1-1-1,1 1 0,1 0 0,1-1 0,1 1 0,1-1 0,11 37 0,-14-57-47,1-1 0,-1 0 0,1 0 0,0 0 1,0 0-1,0 0 0,1 0 0,-1 0 0,0 0 0,1 0 0,-1 0 0,1-1 0,-1 1 0,1-1 1,0 1-1,2 1 0,-2-3-6,-1 1 0,1-1 0,-1 0 1,1 1-1,-1-1 0,1 0 0,0 0 1,-1 0-1,1-1 0,0 1 0,-1 0 1,1 0-1,-1-1 0,1 1 0,-1-1 1,1 0-1,-1 1 0,1-1 0,-1 0 1,0 0-1,1 0 0,-1 0 0,0 0 1,2-2-1,86-81 918,-32 27-838,-18 21-85,1 2 0,50-33 0,-81 61-73,6-5-20,1 1 1,0 1 0,31-13-1,-46 22 48,0 0-1,0-1 1,0 1-1,0 0 0,0 0 1,0 0-1,0 0 1,0 0-1,0 0 1,0 0-1,0 0 0,0 0 1,0 0-1,0 1 1,0-1-1,0 0 1,0 1-1,0-1 1,0 1-1,0-1 0,0 1 1,0-1-1,0 1 1,-1-1-1,1 1 1,0 0-1,0 0 0,-1-1 1,1 1-1,0 0 1,-1 0-1,1 0 1,-1 0-1,1 0 0,-1 0 1,0 0-1,1 1 1,0 2 11,0 0-1,0-1 1,0 1 0,-1 0 0,1 0-1,-1 0 1,-1 7 0,-17 115 354,16-119-267,1-1-1,0 1 1,1 0 0,-1 0-1,1 0 1,0 0 0,2 9-1,-2-16-70,0 0 0,0 0 0,0 0-1,1 0 1,-1 0 0,0 0 0,0 1 0,0-1-1,0 0 1,0 0 0,0 0 0,0 0 0,0 0-1,1 0 1,-1 0 0,0 0 0,0 0-1,0 0 1,0 1 0,0-1 0,1 0 0,-1 0-1,0 0 1,0 0 0,0 0 0,0 0 0,0 0-1,1 0 1,-1 0 0,0 0 0,0 0-1,0 0 1,0 0 0,0 0 0,1 0 0,-1-1-1,0 1 1,0 0 0,0 0 0,0 0 0,0 0-1,0 0 1,1 0 0,-1 0 0,0 0-1,0 0 1,0 0 0,0-1 0,5-4 94,43-70 415,-36 59-582,0 0 1,1 1-1,1 0 0,24-19 1,-36 32 30,0 1 0,1-1 0,-1 1 0,1-1 0,-1 1 0,1 0 1,-1 0-1,1 0 0,0 0 0,-1 1 0,1-1 0,0 1 0,0-1 1,0 1-1,5 0 0,-4 1 9,0 0 0,0 0 0,-1 0 0,1 0 0,0 1 0,0-1 1,-1 1-1,1 0 0,-1 0 0,4 3 0,5 5 31,0 1 1,-1 0-1,-1 1 0,14 19 0,-19-25 15,2 4-150,17 19 732,-7-12-3532,-12-13 1232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2:39.796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81 55 6560,'-61'-30'2976,"47"27"-2592,9-1 224,10 4-416,5-5-448,4 1 160,20-4-160,8 8 160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2:42.16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13 1263 4480,'-12'7'1445,"12"-7"-1414,0 0-1,0 0 1,0 0-1,0 0 1,0 0-1,0 0 1,0 0-1,0 0 1,0 0 0,0 1-1,0-1 1,0 0-1,0 0 1,0 0-1,1 0 1,-1 0-1,0 0 1,0 0-1,0 0 1,0 0 0,0 0-1,0 0 1,0 0-1,0 0 1,0 0-1,0 0 1,0 0-1,0 0 1,0 0-1,0 0 1,0 0-1,0 0 1,0 1 0,0-1-1,0 0 1,0 0-1,0 0 1,0 0-1,0 0 1,0 0-1,0 0 1,0 0-1,0 0 1,0 0-1,0 0 1,0 0 0,-1 0-1,1 0 1,0 0-1,0 0 1,0 0-1,0 0 1,0 0-1,0 0 1,4 0 3398,0-1-2960,-1-1 0,0 0 0,1 0 0,-1 0 0,0 0-1,0-1 1,0 1 0,-1-1 0,1 0 0,4-6 0,0-2 275,11-22 0,-6 11-222,-6 11-312,47-84 864,68-92-1,-84 139-969,47-68 43,-49 59-64,-3-1-1,-3-2 1,21-63 0,-25 48-67,-19 61-44,3-11-366,-9 23-65,-4 6 138,-5 17-8,-1 4 256,-77 210-468,17 9 462,67-230 134,0-1 1,1 1-1,0-1 1,1 1-1,1 0 1,0 0-1,1-1 0,0 1 1,4 14-1,-5-25-17,1-1 1,0 0-1,0 1 0,-1-1 0,2 0 0,-1 0 0,0 0 0,0 1 0,1-1 0,-1 0 0,1-1 0,-1 1 0,1 0 0,0 0 0,0-1 0,0 1 0,0-1 0,0 1 0,0-1 0,0 0 1,0 0-1,1 0 0,-1 0 0,0 0 0,1-1 0,-1 1 0,0-1 0,1 1 0,-1-1 0,1 0 0,-1 0 0,1 0 0,-1 0 0,1-1 0,-1 1 0,4-1 0,2-2 64,0 0-1,0 0 0,0-1 1,0 0-1,12-8 1,38-31 227,-47 34-269,10-7-12,-2-1 0,0-1 0,-1 0 0,-1-2 0,0 0 0,15-24 0,5-23-8,39-94 0,-62 128-19,114-277 48,-63 111-261,-64 197 158,-1 1 1,1 0-1,-1 0 0,0 0 0,0-1 0,1 1 0,-1 0 1,0 0-1,0 0 0,0-1 0,-1 1 0,1 0 0,0 0 0,0-1 1,-1 1-1,0-2 0,1 3 25,0 0 1,0 0-1,0 0 0,0 0 0,-1 0 1,1 0-1,0 0 0,0 0 1,0 0-1,-1 0 0,1 0 1,0 0-1,0 0 0,0 0 1,0 0-1,-1 0 0,1 0 1,0 0-1,0 0 0,0 0 1,0 0-1,-1 0 0,1 0 1,0 0-1,0 0 0,0 0 0,0 0 1,-1 1-1,1-1 0,0 0 1,0 0-1,0 0 0,0 0 1,0 1-1,-9 11-157,-12 34 25,2 1-1,-14 52 1,-18 105 428,33-131-225,-93 347 1069,87-335-160,24-85-957,0 0 1,0 0-1,0 1 1,0-1 0,0 0-1,0 0 1,0 1-1,0-1 1,0 0-1,0 0 1,0 0 0,0 1-1,0-1 1,0 0-1,0 0 1,0 0 0,0 0-1,-1 1 1,1-1-1,0 0 1,0 0-1,0 0 1,0 0 0,0 1-1,-1-1 1,1 0-1,0 0 1,0 0 0,0 0-1,-1 0 1,1 0-1,0 0 1,0 0-1,0 0 1,-1 0 0,1 0-1,0 1 1,0-1-1,-1 0 1,-3-9 388,0-16-200,4 19-226,1 0 0,0 0 1,1 1-1,-1-1 0,1 0 0,0 1 1,1-1-1,-1 1 0,1 0 0,0 0 1,0 0-1,8-9 0,-9 12-33,0 0 48,0 0-1,0 0 1,1 0-1,-1 1 1,1-1-1,-1 0 1,1 1 0,0 0-1,0 0 1,-1 0-1,1 0 1,0 0-1,0 0 1,0 1 0,0-1-1,0 1 1,0 0-1,5 0 1,-7 1 12,0-1-1,0 0 1,0 0 0,0 0 0,-1 0-1,1 0 1,0 0 0,0 0 0,0 0-1,0 0 1,0-1 0,0 1 0,0 0-1,-1-1 1,1 1 0,0 0 0,0-1-1,0 0 1,11-2-6,-9 2 51,0 0 1,0 0-1,0 0 0,0 0 0,0 0 0,-1 0 0,1-1 0,0 1 1,-1-1-1,1 0 0,-1 0 0,0 0 0,3-3 0,6-4 197,-10 9-252,-1 0 0,0 0 0,0 0 1,0 0-1,0 0 0,0-1 0,0 1 0,1 0 1,-1 0-1,0 0 0,0 0 0,0 0 1,0-1-1,0 1 0,0 0 0,0 0 1,0 0-1,0 0 0,0 0 0,0-1 0,0 1 1,0 0-1,0 0 0,0 0 0,0 0 1,0-1-1,0 1 0,0 0 0,0 0 1,0 0-1,0 0 0,0-1 0,0 1 0,0 0 1,0 0-1,0 0 0,0 0 0,0 0 1,-1-1-1,2 6-302,2 0 268,0 1 0,-1 0 0,0-1 0,0 1 0,0 0 0,0 9 0,4 41 59,-1-8-25,-3-35 9,0 0 90,0 0 0,8 22 0,-9-33-63,-1 1 1,1-1 0,0 0 0,1 1 0,-1-1-1,0 0 1,1 0 0,-1 0 0,1 0 0,0 0-1,-1 0 1,1 0 0,0 0 0,0-1 0,0 1-1,0-1 1,1 1 0,-1-1 0,0 0-1,4 1 1,-4-2 11,1 1 1,0-1-1,-1 0 0,1 0 0,0-1 0,-1 1 0,1-1 0,0 1 1,-1-1-1,1 0 0,-1 0 0,1 0 0,-1 0 0,0 0 0,1-1 1,-1 1-1,3-3 0,6-4 207,20-21 0,-23 22-220,195-193 376,-193 189-451,1 0 0,-1-1 1,-1 0-1,0 0 0,-1-1 1,7-15-1,-13 29-192,-1 4 105,-1 6 40,0 26 48,1-1-1,2 1 1,9 42 0,-11-71 73,1-1 1,0 1 0,0-1-1,1 1 1,-1-1 0,2 0 0,-1 0-1,1 0 1,0-1 0,1 1-1,0-1 1,5 6 0,-9-11-7,0 0 0,0 0 0,0-1 0,0 1 0,1 0 1,-1-1-1,0 1 0,0-1 0,1 1 0,-1-1 0,0 1 0,1-1 0,-1 0 1,0 0-1,1 0 0,-1 1 0,1-1 0,-1-1 0,0 1 0,1 0 0,-1 0 1,0 0-1,1-1 0,-1 1 0,0-1 0,1 1 0,-1-1 0,0 1 0,0-1 1,0 0-1,0 0 0,1 1 0,0-3 0,5-3 50,-1-1 1,0 1-1,0-1 0,6-10 0,-9 12-49,17-27 79,-2-1 1,-1-1 0,14-40-1,16-40-198,-36 93 42,-11 20 35,1 0 1,-1 0-1,1 1 0,-1-1 0,1 0 1,0 0-1,-1 1 0,1-1 0,0 0 1,0 1-1,-1-1 0,1 1 0,0-1 1,0 1-1,0-1 0,0 1 0,0 0 1,0-1-1,0 1 0,0 0 1,0 0 1,0 0 0,-1 0 0,1 1 0,-1-1 0,1 0 0,-1 0 0,1 1 0,-1-1 1,1 0-1,-1 1 0,1-1 0,-1 1 0,0-1 0,1 0 0,-1 1 0,0-1 1,1 1-1,-1-1 0,0 1 0,0-1 0,1 1 0,-1-1 0,0 1 0,0 0 1,0-1-1,0 1 0,1-1 0,-1 1 0,0 0 0,1 22-71,-1-18 37,0 21 72,-1 0-1,-2 0 1,0 0-1,-9 31 1,2-8 159,9-43-145,-11 47 15,11-48-2,-1-1 0,0 1 0,0 0 0,0-1 0,-1 1 0,1-1 0,-7 9 0,8-13-37,1 0 0,0 1 0,-1-1 0,1 0 1,0 1-1,0-1 0,-1 0 0,1 1 0,-1-1 0,1 0 0,0 0 0,-1 0 0,1 1 0,-1-1 0,1 0 0,0 0 0,-1 0 0,1 0 1,-1 0-1,1 0 0,-1 0 0,1 0 0,-1 0 0,1 0 0,-1 0 0,1 0 0,0 0 0,-1 0 0,1 0 0,-1-1 0,0 1 7,0-1 0,0 0 0,0 0-1,0 1 1,0-1 0,0 0 0,0 0 0,1 0-1,-1 0 1,0 0 0,0-2 0,-1-1-1,1 0 0,-1 0 1,1 0-1,0 0 0,0 0 0,0-8 0,1 10-20,0 0 0,0-1-1,1 1 1,-1 0-1,1-1 1,-1 1 0,1 0-1,0 0 1,0-1-1,0 1 1,0 0-1,1 0 1,-1 0 0,2-2-1,1 0-16,0 1-1,-1-1 0,1 1 1,1-1-1,8-4 1,0 1-26,1 0 0,0 2 1,20-6-1,14-1-2302,0 3 0,0 3 0,53-2 0,3 0-1481,-93 6 947,-17-1-1926,-8 2 1880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2:42.556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66 72 5984,'-23'-21'2688,"4"5"-2336,10 8 2176,4-1-1312,-1 0-1248,3 6-384,6 3 256,-3-6-3040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2:42.88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9 93 5216,'-9'-16'2368,"18"28"-2048,5-8 1376,5 5-992,39-1 1632,12 1-1344,35-14 384,3 1-832,28-13-32,-8 1-320,19-10 31,-9 10-127,-2-5-1663,-17 7 831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2:46.66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9 386 2976,'-8'5'8064,"17"-6"-7331,0 0 1,0-1-1,17-6 1,-23 7-607,3-2 37,1 0-1,0 0 1,-1-1 0,0 0 0,0 0 0,0 0-1,0-1 1,-1 0 0,0 0 0,0 0-1,6-9 1,3-5 98,-1-1 1,11-22-1,-18 32-193,-1 1-1,-1-1 1,1 0 0,-2 0 0,1 0-1,-1 0 1,-1-1 0,2-14-1,-4 16-54,0 0-1,0 1 0,-1-1 1,0 0-1,-1 0 0,-4-14 1,5 20-45,0 0-1,0 0 1,0-1 0,-1 1 0,1 0 0,-1 0 0,0 0 0,0 1-1,0-1 1,0 0 0,0 1 0,-1-1 0,1 1 0,-1 0 0,0 0-1,1 0 1,-1 0 0,0 0 0,0 0 0,0 1 0,-5-2-1,6 3 11,0 0 0,-1 0 0,1 0 0,-1 0-1,1 0 1,0 1 0,-1-1 0,1 1-1,0-1 1,0 1 0,-1 0 0,1 0 0,0 0-1,0 0 1,0 0 0,0 1 0,0-1-1,0 1 1,0-1 0,-1 3 0,-4 2-36,1 1 0,0 0 0,0 1 0,-5 9 0,1-1 11,2 1-1,0 0 1,1 0 0,1 0-1,0 1 1,1 0 0,1 0-1,1 1 1,-1 19 0,3-24 115,1 0 0,0 0-1,1 0 1,1 0 0,0 0 0,1-1 0,0 1 0,1-1-1,1 1 1,0-1 0,0 0 0,14 21 0,-16-30-6,0 1 1,0-1-1,1 0 0,-1-1 1,1 1-1,0 0 1,0-1-1,0 0 0,0 0 1,1 0-1,-1-1 0,1 0 1,-1 1-1,1-1 1,0-1-1,0 1 0,0-1 1,0 0-1,0 0 0,0 0 1,0-1-1,0 0 1,1 0-1,-1 0 0,7-2 1,6-1 121,-1-1-1,0-1 1,-1-1 0,26-12 0,-9 0 33,32-22 0,-38 22-195,0-2 1,-2-1-1,0-1 1,26-31-1,-15 11-69,37-37-292,-71 76 310,0 1 1,1 0-1,-1 0 0,1 0 1,-1 1-1,1-1 1,0 0-1,0 1 0,-1 0 1,1 0-1,0 0 0,0 0 1,0 0-1,1 0 0,-1 1 1,3-1-1,-4 2 15,0-1 0,0 1 0,0-1 0,0 1 0,0 0-1,0-1 1,0 1 0,0 0 0,0 0 0,-1 1 0,1-1 0,0 0 0,-1 0 0,1 1 0,-1-1-1,1 1 1,-1-1 0,0 1 0,0 0 0,0 0 0,0-1 0,0 1 0,0 0 0,0 0 0,0 2-1,23 59 286,20 45 416,-36-89-595,-2-6 19,0 0 1,0 0-1,1-1 1,1 0-1,0 0 0,1-1 1,13 15-1,-17-22-183,-1 0 176,0 0 0,1 0 0,-1 0 1,1-1-1,7 5 0,-10-8-213,-1 1 0,1 0-1,0-1 1,-1 1 0,1-1 0,0 0-1,0 0 1,0 1 0,-1-1-1,1 0 1,0 0 0,0-1 0,0 1-1,-1 0 1,1-1 0,0 1-1,-1-1 1,1 1 0,0-1 0,-1 0-1,1 0 1,1-1 0,12-8-3807,4 0 1137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2:47.02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721 4 6560,'-25'-3'2117,"24"3"-2084,1-1 1,-1 1-1,1 0 0,-1 0 0,1 0 1,-1 0-1,1 1 0,-1-1 1,1 0-1,-1 0 0,1 0 0,-1 0 1,1 0-1,-1 1 0,1-1 1,-1 0-1,1 0 0,0 1 0,-1-1 1,1 0-1,-1 1 0,1-1 0,0 1 1,-1 0-1,-107 101 3622,77-72-2878,4-3-227,-180 189 2548,165-167-2646,-34 40 173,-64 101-1,94-125-1488,39-52 325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2:50.05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15 351 4800,'-2'-3'1641,"1"8"-670,2 15-56,1 0 283,-2 618 6807,-3-600-6698,1-32-701,0-9-65,-1-15 104,-2-47-208,7-130-160,3 135-305,2 1 0,3 1 0,33-109 0,-28 116-32,23-64-75,-33 103 74,1-1 0,0 1-1,1 0 1,0 1 0,1 0 0,14-16-1,-20 24 24,1 0-1,0 1 0,0-1 0,0 1 0,0 0 0,0 0 1,0 0-1,0 0 0,1 0 0,-1 1 0,1 0 0,0-1 1,-1 1-1,1 1 0,0-1 0,-1 0 0,1 1 0,7 0 1,-8 0 12,1 1 0,0 0 0,-1 0 1,0 0-1,1 0 0,-1 1 0,0-1 1,1 1-1,-1 0 0,0 0 1,0 0-1,-1 0 0,1 1 0,0-1 1,-1 1-1,1 0 0,-1-1 0,4 7 1,-2-1 41,0-1 0,0 0 0,0 1 0,-1 0 0,-1-1 0,1 1 0,-1 1 0,0-1 0,-1 0 0,0 0 0,0 0 0,-1 1 0,0-1 0,-1 1 0,1-1 0,-4 10 0,-1-1 74,-2 0 1,0-1 0,-1 0-1,0 0 1,-2-1 0,1 0-1,-2-1 1,0 0 0,-1-1-1,-19 18 1,29-29-45,-4 4 87,-1-1-1,1 0 1,-10 4-1,16-8-120,-1 0 1,0-1-1,0 1 1,0-1-1,-1 1 0,1-1 1,0 1-1,0-1 0,0 0 1,0 1-1,0-1 1,0 0-1,-1 0 0,1 0 1,0 0-1,0 0 1,0 0-1,0 0 0,0-1 1,-1 1-1,1 0 1,0 0-1,0-1 0,0 1 1,0-1-1,0 1 0,0-1 1,0 0-1,0 1 1,-1-2-1,1 1-12,1 1 0,0-1-1,0 1 1,-1-1 0,1 1 0,0-1-1,0 0 1,0 1 0,0-1 0,0 1-1,0-1 1,0 1 0,0-1 0,0 0-1,0 1 1,0-1 0,0 1 0,0-1-1,0 1 1,0-1 0,1 1 0,-1-1-1,0 1 1,0-1 0,1 1 0,-1-1-1,0 1 1,1-1 0,-1 1 0,0-1 0,1 1-1,-1 0 1,1-1 0,0 0 0,2-1 29,0-1 0,0 1 1,1 0-1,5-4 1,13-3-122,1 1 1,-1 1 0,42-8-1,-7 3 20,-28 4 97,134-38 159,-141 38-144,-1-1 0,0-1 0,0-1 0,-1-1-1,25-19 1,-36 25 0,-1-1 0,0 0-1,0-1 1,0 1-1,-1-2 1,0 1 0,-1-1-1,0 0 1,0 0 0,-1-1-1,0 1 1,0-1-1,2-11 1,-2 4-51,-1 0 1,-1 1-1,1-24 0,-3 39-11,-1-1-1,0 0 1,0 1-1,-1-1 1,1 0-1,0 0 1,0 1-1,-1-1 1,1 0-1,-1 1 1,0-1-1,1 1 1,-1-1-1,0 1 1,0-1-1,0 1 1,-1-2-1,2 3 11,-1-1-1,1 1 1,-1 0-1,1 0 1,0-1-1,-1 1 1,1 0-1,-1 0 1,1-1-1,-1 1 1,1 0 0,-1 0-1,1 0 1,-1 0-1,1 0 1,-1 0-1,1 0 1,-1 0-1,1 0 1,-1 0-1,1 0 1,-1 0 0,1 0-1,-1 0 1,1 1-1,-1-1 1,1 0-1,-1 0 1,1 1-1,-1-1 1,1 0-1,0 0 1,-1 1 0,1-1-1,-1 1 1,-15 15-101,13-12 77,-15 20-11,1 1 0,0 1-1,2 1 1,-13 31 0,2-5 96,22-44-26,0 1 1,0-1-1,0 0 1,2 1-1,-1 0 1,1 0-1,0 0 1,0 17-1,2-22 1,0 0 0,1 0-1,-1 1 1,1-1 0,0 0-1,1 0 1,-1 0 0,1 0-1,0 0 1,0 0 0,0-1-1,1 1 1,0-1 0,0 1 0,0-1-1,0 0 1,1 0 0,4 4-1,-5-5 20,1-1-1,-1 0 0,1 1 0,-1-1 1,1-1-1,-1 1 0,1 0 0,0-1 1,0 0-1,0 0 0,0 0 1,0 0-1,4 0 0,-1-1 14,0 0 0,0-1 0,0 1 0,0-1 0,-1-1 1,1 1-1,7-4 0,6-3 46,0-1 1,0-1-1,30-22 1,-46 29-92,102-71 272,-88 61-242,-1-2 0,-1 0 1,25-29-1,-31 29-90,0 0 0,-2-1 0,10-19 1,-15 28-3,2-8-28,-4 12 70,0 0 0,0 0 1,0 0-1,1 1 0,-1-1 0,1 0 1,1-2-1,2 5-60,0-1 1,1 1-1,-1 0 1,7 1-1,3 0 65,-10-1-13,0 0 1,0 1-1,0-1 0,0 1 0,0 1 0,0-1 0,0 0 0,0 1 0,0 0 0,-1 1 1,1-1-1,-1 1 0,0-1 0,1 1 0,-1 1 0,-1-1 0,1 0 0,0 1 0,-1 0 1,0 0-1,0 0 0,4 7 0,3 7-37,-1 0 0,-1 1 0,-1-1 0,6 28 0,-5-20 110,-2-3-47,10 25 190,-15-45-173,1 1-1,0 0 0,0-1 0,0 0 0,0 1 0,1-1 0,-1 0 1,1 0-1,0-1 0,3 4 0,-4-5 4,-1-1 1,1 1-1,-1-1 1,1 1-1,-1-1 0,1 1 1,0-1-1,-1 0 0,1 0 1,0 0-1,-1 0 1,1 0-1,-1 0 0,1 0 1,0 0-1,-1-1 1,1 1-1,-1-1 0,1 1 1,-1-1-1,1 0 0,2-1 1,3-1 62,-1-1 1,1-1-1,6-5 0,5-6-37,-1-1 1,-1-1-1,0 0 0,18-30 0,-13 20-69,12-26 193,-25 39-296,1 0 0,1 0 0,22-25 1,-21 32-87,-11 8 194,0 0 0,0 0 0,0 0 0,0-1 1,0 1-1,1 0 0,-1 0 0,0 0 0,0 0 0,0 0 0,0 0 1,0 0-1,1 0 0,-1 0 0,0 0 0,0 0 0,0 0 0,0 0 0,0 1 1,1-1-1,-1 0 0,0 0 0,0 0 0,0 0 0,0 0 0,0 0 1,0 0-1,0 0 0,1 0 0,-1 0 0,0 0 0,0 1 0,0-1 0,0 0 1,0 0-1,0 0 0,0 0 0,0 0 0,0 0 0,0 1 0,0-1 1,0 0-1,0 0 0,0 0 0,0 0 0,0 1 0,1 4-59,-2 17-80,-6 35 1,3-36 144,-1 40-1,5-54 24,1 0 0,-1 1 0,2-1 0,-1 0 0,1 1 0,0-1 0,0 0 0,0 0 0,6 8 0,-6-9 16,1-2 0,0 1 0,1 0 0,-1-1 1,1 1-1,-1-1 0,1 0 0,1 0 0,-1 0 0,1-1 0,-1 0 0,1 0 0,0 0 0,0 0 0,0-1 0,0 1 0,1-1 0,-1-1 0,1 1 0,-1-1 0,1 0 0,-1 0 0,1-1 0,0 1 0,-1-1 0,1-1 1,0 1-1,5-2 0,28-4 34,-1-3 0,0-1 1,-1-2-1,71-32 1,-69 21-47,-28 16-22,13-15-2,-18-3 182,-4 20-172,-1-1 0,0 0 0,-1 0 0,1 0 0,-1 0 0,0 0 0,-2-10 0,2 15-7,-1-5-30,0 1 0,0-1 0,0 1 0,-4-10 0,5 14 17,-1 0 0,1 1 0,0-1 0,-1 0 1,1 0-1,0 1 0,-1-1 0,1 0 1,-1 1-1,1-1 0,-1 0 0,0 1 0,1-1 1,-1 1-1,1-1 0,-1 1 0,0-1 0,0 1 1,1 0-1,-1-1 0,0 1 0,0 0 1,1 0-1,-1-1 0,0 1 0,0 0 0,0 0 1,1 0-1,-1 0 0,0 0 0,0 0 0,0 0 1,0 0-1,1 0 0,-1 1 0,0-1 0,0 0 1,1 0-1,-1 1 0,0-1 0,0 0 1,1 1-1,-1-1 0,0 1 0,1-1 0,-2 2 1,-5 4-75,1 0 0,0 0 0,1 1 0,-1-1 0,1 1 1,1 1-1,-1-1 0,-4 11 0,1-3 60,6-11 17,-7 12-12,-9 22 1,16-32 18,0-1 0,0 1 0,1-1 0,0 1 1,0 0-1,1-1 0,-1 1 0,2 9 0,-1-8 21,1 1 0,1 0 0,0 0 0,0 0 0,0-1 0,1 1 0,0-1 0,0 0 0,6 8 0,-8-13-2,0 0 0,1 0 0,-1 0 0,1 0 0,0-1 0,0 1 0,0 0 0,-1-1 1,1 1-1,1-1 0,-1 0 0,0 1 0,0-1 0,0 0 0,1-1 0,-1 1 0,1 0 0,-1-1 1,0 1-1,1-1 0,-1 1 0,1-1 0,-1 0 0,1 0 0,-1-1 0,1 1 0,-1 0 0,1-1 0,-1 1 1,0-1-1,1 0 0,-1 0 0,3-1 0,11-7 111,0 0 1,-1-1-1,28-23 1,-18 13-50,51-41-56,39-30-290,-104 83 229,34-22-36,-40 27 36,-1 1-1,1 0 0,1 0 1,-1 0-1,0 0 1,0 1-1,9-2 1,-12 3 31,-1 0 0,0 0 1,0 0-1,0 0 0,0 0 1,1 0-1,-1 0 1,0 1-1,0-1 0,0 0 1,0 1-1,0-1 0,1 1 1,-1-1-1,0 1 0,0-1 1,0 1-1,0 0 1,-1 0-1,1-1 0,0 1 1,0 0-1,0 0 0,-1 0 1,1 0-1,0 0 0,-1 0 1,1 0-1,-1 0 1,1 0-1,-1 0 0,1 0 1,-1 1-1,0-1 0,0 0 1,1 0-1,-1 0 0,0 0 1,0 3-1,0 2 6,-1 0-1,1 1 1,-1-1 0,0 0-1,0 0 1,-4 11-1,-6 7 87,0 0 0,-2-1-1,-21 31 1,27-44-50,5-9 11,1 0 1,0 1-1,0 0 1,-1-1-1,1 1 1,0 0-1,0 0 1,1 0 0,-1-1-1,-1 5 1,2-6-41,0 0 1,0 1 0,0-1 0,1 0 0,-1 0 0,0 0 0,0 0 0,0 0 0,0 0 0,0 0 0,0 0 0,1 0 0,-1 0 0,0 0 0,0 0-1,0 0 1,0 1 0,0-1 0,1 0 0,-1 0 0,0 0 0,0 0 0,0-1 0,0 1 0,1 0 0,-1 0 0,0 0 0,0 0 0,0 0-1,0 0 1,0 0 0,1 0 0,-1 0 0,0 0 0,0 0 0,0 0 0,0 0 0,0-1 0,0 1 0,0 0 0,1 0 0,-1 0 0,198-150 103,-189 143-147,0 1-1,0 1 1,1 0 0,0 0 0,0 1 0,21-5 0,-30 8 23,1 1 0,0 0 0,-1 0-1,1 0 1,-1 0 0,1 0 0,-1 0-1,1 0 1,-1 1 0,1-1 0,-1 1-1,1-1 1,-1 1 0,1-1 0,-1 1 0,0 0-1,1 0 1,-1-1 0,0 1 0,0 0-1,1 0 1,-1 0 0,0 1 0,0-1-1,0 0 1,0 0 0,0 1 0,-1-1 0,1 0-1,0 1 1,-1-1 0,1 1 0,-1-1-1,1 1 1,0 1 0,1 6 53,-1-1 0,0 1 0,0 0 0,0 13 1,-1-18-14,0-1 0,0 1 1,1 0-1,-1-1 0,3 6 1,-3-8-18,0-1 1,0 1 0,0 0 0,1-1 0,-1 1 0,0 0-1,1-1 1,-1 1 0,1 0 0,-1-1 0,1 1 0,-1-1-1,1 1 1,-1-1 0,1 1 0,-1-1 0,1 1 0,0-1-1,-1 0 1,1 1 0,0-1 0,-1 0 0,1 0 0,0 1-1,-1-1 1,1 0 0,1 0 0,3 0 16,-1-1 0,1 0 0,-1-1 1,1 1-1,-1-1 0,0 1 0,1-1 0,-1-1 1,0 1-1,0-1 0,0 1 0,-1-1 0,5-5 1,5-2 51,3-2-158,20-22 0,-23 20 62,31-24 1,-21 21 70,-11 7-38,1 1 0,24-13 1,-26 17-33,10-5-60,27-9-1,27-6 204,-71 23-365,-12 4 229,-18 10-8,5 2-6,1 1 0,1 0 0,0 2 0,1 0 0,1 1 0,0 1 0,1 0 0,-23 41 1,37-59 22,1 1 1,0 0-1,0 0 1,0 0-1,0 0 1,1 0-1,-1 0 1,0 0 0,1 1-1,0-1 1,-1 0-1,1 0 1,0 0-1,0 1 1,0-1 0,0 0-1,1 0 1,-1 0-1,1 1 1,-1-1-1,1 0 1,0 0-1,-1 0 1,1 0 0,0 0-1,0 0 1,1 0-1,-1-1 1,0 1-1,1 0 1,-1-1-1,1 1 1,-1 0 0,1-1-1,0 0 1,0 1-1,0-1 1,-1 0-1,1 0 1,4 1 0,2 1 51,1-1 0,0 0 0,-1-1 0,1 0 0,0 0 0,0-1 0,11-1 0,64-10 396,-57 7-400,-4 1-60,-1-2-1,1 0 1,-1-1-1,0-2 0,22-10 1,-26 9 58,-2-1-1,1-1 1,-1 0 0,-1-1 0,0-1 0,-1 0 0,0-1-1,17-24 1,-11 11 3,-2-2 0,-1 0 1,-1-1-1,23-60 0,-37 83-95,0 0 0,0-1 0,-1 1 1,2-14-1,-3 20 38,0 0 1,0 1-1,0-1 1,0 0-1,0 0 1,0 1-1,0-1 1,0 0-1,0 1 1,0-1-1,0 0 0,-1 1 1,1-1-1,0 0 1,0 1-1,-1-1 1,1 0-1,0 1 1,-1-1-1,1 1 1,-1-1-1,1 0 1,-1 1-1,1-1 1,-1 1-1,1-1 0,-1 1 1,1 0-1,-1-1 1,0 1-1,1 0 1,-1-1-1,0 1 1,1 0-1,-1 0 1,0 0-1,1-1 1,-1 1-1,0 0 1,0 0-1,1 0 0,-1 0 1,0 0-1,1 0 1,-2 1-1,-2 0-3,1-1 1,0 1-1,0 1 0,0-1 0,1 0 0,-1 1 0,0-1 0,-3 4 1,0 0-33,1 0 0,0 1 0,0 0 0,0 0 0,-4 8 0,4-6-32,-9 12-28,1 1-1,2 0 0,-18 43 1,26-56 150,1-1 0,-1 1 0,2-1 0,-1 1 0,1 0 0,0-1 0,0 1 0,1 0 0,1 0 0,-1 0 0,1-1 0,0 1 0,1 0 0,0-1 0,0 1 0,3 7 0,-3-12-24,0 0 1,0 0 0,0 0 0,1 0 0,-1 0 0,1-1 0,0 1-1,-1-1 1,1 0 0,0 1 0,0-1 0,1-1 0,-1 1 0,0 0 0,1-1-1,-1 0 1,1 0 0,-1 0 0,5 1 0,2 0 24,1-1-1,-1 0 1,0-1 0,0 0-1,18-3 1,-1-1-86,-1-1 0,0-2 0,-1 0 0,1-2 1,44-22-1,-51 20-1501,0-1 0,0 0 1,-1-1-1,20-20 1,-32 28 577,-1-1 0,1 0 0,4-7 0,-8 10 232,0 0-1,-1 0 1,1 0-1,-1 0 1,0-1-1,0 1 0,0 0 1,0-1-1,0-4 1,1-27-4056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8:51.70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439 63 4064,'-11'-11'1307,"11"11"-1295,-1 0 0,1 0 0,0 0 0,0 0 0,0 0 0,0 0 0,0 0 0,0 0 0,0 0 0,-1 0 0,1 0 0,0 0 0,0-1 0,0 1 0,0 0 1,0 0-1,0 0 0,0 0 0,0 0 0,0 0 0,0 0 0,0-1 0,0 1 0,0 0 0,0 0 0,0 0 0,0 0 0,0 0 0,0 0 0,0-1 0,0 1 1,0 0-1,0 0 0,0 0 0,0 0 0,0 0 0,0 0 0,0 0 0,0-1 0,0 1 0,0 0 0,3-16 2154,-1-16 7092,-4 33-8921,1 0 0,-1 0 0,1 0 1,0 0-1,0 0 0,-1 0 0,1 0 1,0 0-1,-2 2 0,3-3-259,-3 5 44,0-1 0,0 0 0,0 1 0,0-1 0,1 1 0,0 0 0,0 0-1,0 0 1,-1 8 0,-6 16 158,-48 154 905,-23 64-258,-2-9-559,43-98 20,9-32 212,-47 115 1,73-213-373,0 0-1,-4 19 1,9-32-216,0 0 1,0 1-1,0-1 1,0 0-1,0 1 1,1-1-1,1-2 1,5-11-65,15-47 53,26-61 57,-32 91-26,2 0 1,1 1-1,25-29 1,-28 41 5,0 2 1,1 0 0,0 0 0,2 2-1,28-19 1,-46 33-41,4-1-12,-1-1-1,1 1 1,-1 1 0,8-4 0,-11 6 9,-1 0 0,0-1 1,0 1-1,1 0 1,-1-1-1,0 1 1,1 0-1,-1 0 0,0 0 1,1 0-1,-1 1 1,0-1-1,1 0 0,-1 0 1,0 1-1,1-1 1,-1 1-1,0-1 0,0 1 1,0 0-1,0-1 1,1 1-1,-1 0 1,0 0-1,0 0 0,1 1 1,0 1 3,0 0-1,1 0 1,-1 1 0,-1-1 0,1 1 0,0 0 0,-1 0-1,0-1 1,0 1 0,1 7 0,0 4 6,-1 24 1,0-17 17,23 236 340,-22-250-355,-1 0 0,1 0 0,0 0 0,1-1 0,5 13 0,-7-18-11,0-1 1,0 1-1,0 0 0,0-1 1,0 0-1,0 1 0,0-1 1,0 0-1,1 1 0,-1-1 1,0 0-1,1 0 0,-1 0 1,1 0-1,-1 0 0,1-1 1,0 1-1,-1 0 0,1-1 1,0 1-1,-1-1 0,1 1 1,0-1-1,0 0 0,-1 0 1,1 0-1,0 0 0,0 0 1,-1 0-1,1-1 0,3 0 0,1-1-22,-1 0 0,1-1 0,0 1 0,-1-2 0,0 1 0,1 0 0,-1-1 0,-1 0 0,1 0 0,5-7 0,6-7-143,18-27 0,-20 24 134,-13 21 34,109-148-65,-76 108 36,56-53 1,-76 80 37,-2 3 164,-1-1 0,13-15 0,-19 14-79,-5 12-95,0 0 0,0 0 0,0 0 0,0-1 0,0 1 0,0 0 0,0 0 0,0 0 0,0-1 0,0 1 1,-1 0-1,1 0 0,0 0 0,0 0 0,0-1 0,0 1 0,0 0 0,0 0 0,-1 0 0,1 0 0,0 0 0,0-1 0,0 1 1,0 0-1,-1 0 0,1 0 0,0 0 0,0 0 0,0 0 0,-1 0 0,1 0 0,0 0 0,-3 0-14,1 0-1,0 0 1,0 0 0,0 0-1,-1 1 1,1-1-1,0 1 1,0-1-1,-3 3 1,-4 0-2,0 2 0,1-1 0,0 1 0,0 1 1,0-1-1,0 1 0,1 1 0,-9 9 0,5-3 29,1 0 0,1 0 0,0 1-1,-10 20 1,2 7 115,1 1 0,-17 73 0,15-30-101,17-75-30,0 1 0,1-1 1,0 1-1,0-1 0,1 1 1,3 13-1,-3-22 13,-1 1 1,1-1-1,0 0 1,0 0 0,0 0-1,0 0 1,0 0-1,0 0 1,0 0-1,1 0 1,-1-1-1,1 1 1,-1 0-1,1-1 1,0 1 0,0-1-1,-1 0 1,1 1-1,0-1 1,0 0-1,0 0 1,0 0-1,1-1 1,-1 1-1,0 0 1,0-1-1,0 1 1,1-1 0,3 0-1,-2 0-1,1 0 0,0-1-1,0 1 1,0-1 0,0 0 0,-1-1-1,1 1 1,0-1 0,-1 0 0,1 0-1,-1 0 1,0-1 0,6-4-1,-1-1 13,0 0-1,-1 0 1,0-1-1,-1 0 0,1-1 1,-2 0-1,0 0 1,8-16-1,2-11-23,13-44-1,-22 61-1,-2 3-5,0 1-1,-1-1 1,0 0-1,-1 0 1,0-24-1,8 75-212,-5-9 175,2-1 0,0 0 0,1 0 0,15 26 0,-18-38 98,1-1-1,0 0 1,1-1-1,0 1 1,1-1-1,0-1 1,0 0-1,1 0 1,21 14-1,-28-21-15,-1-1 0,1 1-1,-1-1 1,1 0 0,-1 0-1,1 0 1,0 0 0,0 0 0,-1-1-1,1 1 1,0-1 0,0 0 0,0 0-1,-1 0 1,1 0 0,0 0-1,0-1 1,0 1 0,-1-1 0,1 0-1,0 0 1,0 0 0,-1 0-1,1 0 1,-1 0 0,1-1 0,-1 1-1,0-1 1,1 0 0,-1 0-1,3-3 1,1-2 12,1-2-1,-1 1 1,0 0-1,-1-1 0,0 0 1,-1-1-1,5-10 1,44-143 77,-50 150-100,1 0-33,0-1 0,0 1 1,2 0-1,0 0 0,0 1 1,10-14-1,-16 25 0,1 0-1,0 0 1,0 0-1,-1 0 1,1 0 0,0 0-1,0 1 1,0-1-1,0 0 1,0 1 0,0-1-1,0 1 1,0-1-1,0 1 1,1-1 0,1 1-1,-3 0 6,1 0-1,0 0 1,-1 0-1,1 0 1,0 0-1,0 1 1,-1-1-1,1 0 1,0 0-1,-1 1 1,1-1-1,0 0 1,-1 1-1,1-1 1,-1 1-1,1-1 1,-1 1-1,1-1 1,0 2-1,2 1 4,-1 1 1,0 0-1,0 0 0,-1 0 0,1-1 0,-1 2 0,2 7 0,4 35 94,-1 0 0,-3 0-1,-5 85 1,1-119 5,0 0 0,-5 17 0,6-26-95,-1 0 0,-1-1 0,1 1-1,0-1 1,-1 1 0,1-1 0,-1 1 0,0-1 0,-1 0 0,1 0 0,-5 6 0,5-8-11,1 0 1,-1 0 0,0-1 0,1 1-1,-1 0 1,0-1 0,1 1-1,-1-1 1,0 0 0,0 1 0,1-1-1,-1 0 1,0 0 0,0 0-1,0 0 1,1-1 0,-1 1 0,0 0-1,0-1 1,1 1 0,-1-1-1,0 0 1,1 1 0,-1-1 0,-2-2-1,-1 1-25,1-1 1,0 0-1,0 0 0,0 0 0,0-1 0,1 1 1,0-1-1,-5-5 0,-13-14 83,20 23-45,1 0-1,0 0 0,0 0 1,0-1-1,-1 1 1,1 0-1,0 0 1,0 0-1,0 0 1,0-1-1,0 1 1,-1 0-1,1 0 1,0 0-1,0-1 0,0 1 1,0 0-1,0 0 1,0-1-1,0 1 1,0 0-1,0 0 1,0-1-1,0 1 1,0 0-1,0 0 0,0-1 1,0 1-1,0 0 1,0 0-1,0-1 1,0 1-1,0 0 1,0 0-1,0 0 1,0-1-1,1 1 0,-1 0 1,0 0-1,0 0 1,0-1-1,0 1 1,1 0-1,-1 0 1,0 0-1,0 0 1,0-1-1,1 1 0,-1 0 1,0 0-1,0 0 1,0 0-1,1 0 1,-1 0-1,0 0 1,0 0-1,1 0 1,-1 0-1,0 0 1,0 0-1,1 0 0,17-4 88,-17 4-76,41-3-108,-18 2-4,17-3-337,88-4-6543,-73 10 3623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2:50.390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95 81 9568,'-95'-30'4320,"95"22"-3776,9-1-1056,7 6 160,21-15-2944,6 6 1824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2:53.02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303 62 4736,'3'-45'2672,"-2"45"-2537,-1-1 1,0 0-1,1 1 1,-1-1 0,1 1-1,-1-1 1,1 1-1,-1-1 1,1 1-1,-1 0 1,1-1-1,-1 1 1,1 0-1,-1-1 1,1 1 0,0 0-1,-1 0 1,1-1-1,0 1 1,-1 0-1,1 0 1,0 0-1,0 0-11,0 0 0,-1 0 0,1 0 0,-1 0 0,1-1 0,-1 1 0,1 0 0,-1 0 0,1 0 0,-1-1 0,1 1 0,-1 0-1,1 0 1,-1-1 0,1 1 0,-1 0 0,0-1 0,1 1 0,-1-1 0,0 1 0,1 0 0,-1-1 0,0 1 0,1-1 0,-1 1 0,0-1 0,-11 156 2778,9-131-2557,-7 38 217,-2-1-1,-3-1 0,-2 0 0,-27 61 0,-15 32-10,-84 246 695,119-320-606,23-79-609,0 1 1,0 0-1,-1 0 0,1-1 0,0 1 1,0 0-1,0 0 0,0 0 1,0-1-1,0 1 0,0 0 0,0 0 1,0 0-1,0-1 0,1 1 1,-1 0-1,0 0 0,0-1 0,1 1 1,-1 0-1,0 0 0,1 0 1,0-1-15,-1 0 0,0 0 0,0 0 0,0 0 0,0 0 0,1 0 0,-1 0 0,0 0 0,0 0 0,0 0 0,0 0 1,1 0-1,-1 0 0,0 0 0,0 0 0,0 0 0,0 0 0,1 0 0,-1 0 0,0 0 0,0 0 0,0-1 1,0 1-1,0 0 0,1 0 0,-1 0 0,0 0 0,0 0 0,0 0 0,0-1 0,0 1 0,0 0 0,6-13 209,-3 2-212,1 1 0,1-1 0,0 1 0,7-13 0,31-42-25,-34 52 16,47-66-5,95-105 0,-131 161-12,2 2-1,30-23 1,-50 43 10,0-1-46,1 0 0,0 0 0,-1 0 0,1 0-1,0 1 1,0 0 0,0-1 0,3 0 0,-5 2 37,-1 0-1,1 0 0,-1 0 0,1 0 0,-1 0 0,1 0 1,-1 0-1,1 0 0,-1 0 0,0 0 0,1 1 0,-1-1 1,1 0-1,-1 0 0,1 0 0,-1 1 0,0-1 0,1 0 0,-1 1 1,1-1-1,-1 0 0,1 1 0,0 1 0,-1-1 0,1 1 0,0-1 0,0 1 0,-1-1 0,1 1 0,-1-1 0,1 1 0,-1 2 0,1 12 45,0-1-1,-1 0 0,-3 24 1,-1 3-61,-1 43 32,1-38 96,2 0 0,6 58 0,1-83 111,-5-21-191,0-1 0,0 1-1,0 0 1,0-1-1,1 1 1,-1-1 0,0 1-1,1 0 1,-1-1-1,0 1 1,1-1 0,-1 1-1,1-1 1,-1 1-1,1-1 1,-1 1 0,1-1-1,-1 1 1,1-1 0,-1 0-1,1 1 1,-1-1-1,1 0 1,0 1 0,-1-1-1,1 0 1,0 0-1,-1 0 1,2 0 0,1-1 25,1-1 1,-1 0 0,0 0 0,1 0 0,-1-1 0,0 1 0,0-1 0,-1 0-1,4-3 1,34-41 155,47-74-1,-8 12-126,-69 95-71,11-14-2,38-37 0,-7 14-678,-52 51 674,0 0-1,0 0 1,1 0 0,-1 0 0,0 0-1,0 0 1,0 0 0,0 0 0,0 0-1,0 0 1,0 0 0,0 0 0,0 0-1,1 0 1,-1 0 0,0 0 0,0 0-1,0 0 1,0 0 0,0 0 0,0 0-1,0 0 1,0 0 0,0 0 0,0 0-1,0 0 1,0 1 0,1-1 0,-1 0-1,0 0 1,0 0 0,0 0 0,0 0-1,0 0 1,0 0 0,0 0 0,0 0-1,0 0 1,0 1 0,0-1 0,0 0 0,0 0-1,0 0 1,0 0 0,0 0 0,0 0-1,0 0 1,0 0 0,0 1 0,0-1-1,0 0 1,0 0 0,0 0 0,-1 0-1,1 0 1,0 0 0,0 0 0,0 0-1,0 0 1,0 0 0,-2 14-15,1-5-1,-2 20 2,-9 116-72,11-120 106,2-1 0,0 0 1,10 49-1,-9-65 24,1 0 0,0 0 0,0 0 0,1-1 0,-1 1 0,2-1-1,-1 0 1,8 10 0,-10-15-12,0 0-1,0 0 0,1 0 1,-1 0-1,0 0 0,1 0 0,0-1 1,-1 1-1,1-1 0,0 1 1,3 0-1,-4-1-10,1-1-1,-1 0 1,0 0-1,0 0 1,0 0-1,0 0 1,1 0-1,-1 0 1,0 0 0,0-1-1,0 0 1,0 1-1,0-1 1,0 0-1,0 0 1,0 0-1,3-2 1,-1 0 27,1 0 0,-1-1-1,0 0 1,0 0 0,0 0 0,-1 0 0,1-1-1,-1 1 1,4-8 0,-1 3 35,25-48 132,38-90 0,-20 39-60,-20 37-621,-37 97 188,1 0 1,1 1-1,-4 45 1,3 94 431,10-104-136,-3-56 16,1-1 1,0 1-1,1 0 1,-1-1-1,1 1 1,0-1 0,0 0-1,4 6 1,-6-10-8,1 0 1,-1-1 0,1 1 0,-1 0-1,1-1 1,-1 1 0,1 0-1,-1-1 1,1 1 0,0-1 0,-1 1-1,1-1 1,0 1 0,-1-1 0,1 1-1,0-1 1,0 0 0,-1 1 0,1-1-1,0 0 1,0 0 0,0 0-1,0 0 1,-1 0 0,1 1 0,0-2-1,0 1 1,0 0 0,0 0 0,-1 0-1,1 0 1,0 0 0,0-1 0,0 1-1,-1 0 1,1-1 0,0 1 0,0 0-1,-1-1 1,1 1 0,0-1-1,-1 1 1,1-1 0,0-1 0,5-3-10,-2 0-1,1 0 1,0-1 0,4-8 0,-3 5 14,0 1-36,90-117 122,-74 99-108,1 1-1,42-34 1,-33 35-31,0 2 1,2 1 0,0 1 0,1 2 0,72-25 0,-95 39-42,1 0-1,0 1 1,0 1 0,0 0-1,0 1 1,0 0 0,0 1-1,0 1 1,0 0 0,1 0-1,14 5 1,-20-3 12,-6-2 389,-14 3 10,-4 2-598,-27 7 0,-4 2 324,23-4-109,0 1 0,1 1 0,1 1 0,0 2 0,0 0 1,2 1-1,0 1 0,1 0 0,1 2 0,1 0 0,0 1 0,2 1 0,-15 28 0,26-43 45,0 1 1,1 0-1,0-1 1,0 2-1,1-1 1,-2 11-1,3-16 18,1 0 0,0 0 1,0 1-1,0-1 0,0 0 0,0 0 0,1 0 0,-1 1 0,1-1 0,0 0 0,0 0 0,0 0 1,0 0-1,1 0 0,-1 0 0,1-1 0,0 1 0,0 0 0,3 3 0,-2-3-9,1 0 0,0 0 0,-1 0 0,1-1 0,1 1 0,-1-1 0,0 0 0,0 0 0,1-1 0,-1 1 0,1-1 0,0 0 0,-1 0 0,1-1 0,0 1 0,-1-1 0,1 0 0,0 0 0,0-1 0,-1 1 0,8-3 0,-4 1 11,0 0 0,-1-1 1,1 0-1,0 0 0,-1-1 1,0 0-1,0 0 0,0-1 0,-1 0 1,0 0-1,0 0 0,7-8 1,-2-1-5,0-1 0,-1 0 1,-1-1-1,0 0 1,-1-1-1,11-30 1,22-111 71,-35 133-102,-2 8-74,-1 1 0,0-1 0,0-21 0,-4 37-190,0 5 113,-1 14-24,-23 225-475,18-153 660,-53 427 248,57-499-114,-9 24 0,10-36-89,0-1 0,0 0-1,-1 0 1,1-1 0,-1 1-1,0 0 1,0-1 0,-7 7 0,8-9-30,0 0 0,-1-1 0,1 1 0,0 0 1,-1-1-1,1 0 0,-1 1 0,0-1 1,1 0-1,-1 0 0,0-1 0,0 1 1,0-1-1,0 1 0,0-1 0,1 0 1,-1 0-1,0 0 0,0 0 0,-4-2 1,-1 0 9,-1 0 1,1-1-1,0 0 1,1 0-1,-11-6 1,2 0 0,1 0 0,0-1 1,1 0-1,0-1 0,-18-18 0,-39-54-25,54 62 65,14 18-92,1 0 0,-1 0 0,1-1 0,0 1 0,0-1 0,-1-4 1,2 7 16,1 0 0,0-1 0,-1 1 0,1 0 0,0 0 0,0-1 0,0 1 0,0 0 0,0 0 0,0-1 0,0 1 0,1 0 0,-1 0 0,0-1 0,1 1 0,-1 0 0,1 0 0,-1 0 0,1 0 0,0 0 0,-1 0 0,1 0 0,0 0 0,0 0 0,1-2 0,3-1 1,0 0-1,0 0 1,0 1-1,1 0 1,-1 0-1,1 0 1,8-2-1,47-12-83,-39 12 52,18-4-102,11-3 132,98-35 1,-106 26 72,-1-1-1,53-37 1,74-65 75,-147 107-121,-18 14-21,172-139 85,-148 117-32,-2-2 1,-1 0-1,42-60 0,-59 75-41,-1 0 0,10-23 0,-15 30-21,-1 0 0,1 0 0,-1 0 0,0 0 1,0-1-1,0 1 0,-1 0 0,0-1 0,-1-7 0,1 12-3,0 0 1,-1 0 0,1-1-1,-1 1 1,1 0-1,-1 0 1,1 0-1,-1 0 1,0 0 0,0 0-1,0 0 1,1 0-1,-1 0 1,0 0-1,0 0 1,0 0 0,0 0-1,-1 1 1,1-1-1,0 1 1,0-1-1,0 0 1,0 1 0,-1 0-1,1-1 1,0 1-1,0 0 1,-1 0-1,1 0 1,0 0 0,-1 0-1,1 0 1,-2 0-1,-5 0-56,0 1 0,0 0 0,-14 3 0,10-1 35,0 1 0,1 0 1,-1 0-1,1 1 1,0 0-1,0 1 0,-18 13 1,24-15 31,0 1 0,0 0 0,0 0 0,0 0 0,1 0 0,0 1 0,0-1-1,1 1 1,0 0 0,0 0 0,0 0 0,0 1 0,1-1 0,0 1 0,-1 9 0,2-6 10,0 0-1,1 0 1,0-1-1,1 1 1,0 0-1,1-1 1,0 1-1,0-1 1,1 1-1,0-1 1,1 0-1,0 0 1,0-1-1,7 10 0,-3-6 39,0 0 0,1 0 0,0-1 0,1-1 0,1 1 0,-1-2 0,2 1 0,19 12 0,-25-19-12,-1 1 1,1-2 0,0 1 0,0 0 0,1-1 0,-1 0-1,0-1 1,0 0 0,1 0 0,-1 0 0,1 0 0,-1-1 0,1 0-1,-1-1 1,1 1 0,-1-1 0,13-4 0,-10 2 27,0-1 0,0 0 0,0-1 0,0 0 0,8-7 0,42-35 212,-44 34-198,85-77-2519,-82 72-297,-1-1 1,-1 0-1,17-26 1,1-10-2526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3:04.86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20 933 3552,'-20'8'2032,"31"-10"4888,12-5-5275,23-25 1249,-6 3-1884,166-114 1054,-187 126-1932,-1-1 1,0-1-1,-1 0 1,-2-1-1,0-1 1,-1-1 0,-1 0-1,-1-1 1,10-25-1,3-22 101,29-129 0,-53 193-211,4-13 66,-1 4-25,-1 0 1,0-1-1,1-25 0,-4 41-77,0-1 0,0 0-1,0 0 1,0 1 0,0-1 0,-1 0-1,1 1 1,0-1 0,0 0-1,0 1 1,-1-1 0,1 0 0,0 1-1,-1-1 1,1 0 0,-1 1 0,1-1-1,0 1 1,-1-1 0,1 1-1,-1-1 1,0 1 0,1-1 0,-1 1-1,1 0 1,-1-1 0,0 1-1,1 0 1,-1-1 0,0 1 0,1 0-1,-2-1 1,0 1-23,1 0 0,-1 0 0,0 0-1,1 0 1,-1 0 0,1 0 0,-1 0 0,1 0 0,-3 1 0,2 1-2,0 0 0,0-1 0,0 1 1,1 0-1,-1 0 0,0 0 0,1 0 0,0 0 1,-1 1-1,1-1 0,0 0 0,0 1 0,0-1 1,1 0-1,-1 1 0,0 2 0,-3 8-11,-5 17-91,1 0 0,1 0 0,-3 56 0,4-33 92,-21 147 38,25-178 65,1 0-1,1 0 0,1 1 1,1-1-1,5 23 0,12 15 614,-19-59-637,0 0 1,1 0-1,-1 0 0,0-1 0,1 1 0,-1 0 1,1 0-1,-1 0 0,1 0 0,-1 0 1,1 0-1,0-1 0,0 1 0,-1 0 1,1 0-1,0-1 0,0 1 0,0-1 1,-1 1-1,1-1 0,0 1 0,0-1 1,0 1-1,0-1 0,0 0 0,0 0 1,0 1-1,0-1 0,0 0 0,0 0 1,0 0-1,0 0 0,0 0 0,0 0 1,0-1-1,1 1 0,-1 0 0,0 0 1,-1-1-1,1 1 0,0 0 0,2-2 1,3-1 68,-1 0 1,1 0 0,0 0-1,-1-1 1,7-6 0,111-107 246,-90 86-282,-1-2 0,45-60 0,-18 6 174,70-139-1,-109 188-156,-7 15-52,-1-1 0,-1 0 0,13-47 0,-23 70-55,-1 0-1,0 0 0,0 0 1,0 0-1,0 1 0,0-1 1,0 0-1,0 0 0,0 0 1,0 0-1,0 0 0,0 0 0,0 0 1,-1 0-1,1 0 1,0 1 0,-1 0 0,1-1 0,0 1 0,0 0 0,-1-1 1,1 1-1,0 0 0,0 0 0,-1-1 0,1 1 0,0 0 0,-1 0 0,1 0 0,0 0 0,-1-1 0,1 1 0,-1 0 0,1 0 0,0 0 0,-1 0 0,1 0 0,-1 0 0,-1 0-7,1 0-1,-1 1 0,0-1 0,1 0 0,-1 1 0,0 0 0,1-1 1,-1 1-1,1 0 0,-1 0 0,1 0 0,-1 0 0,1 0 0,-3 2 1,-7 9 14,1 0 1,0 0 0,1 1 0,0 0-1,1 1 1,1 0 0,-9 22 0,-33 111 39,43-126-30,-79 285 100,66-245-55,6-25 292,-6 39 1,18-69-303,0 0 142,0 0-1,0 0 0,-1-1 0,0 1 0,-5 11 1,6-15 287,1-3-148,3-7-20,9-14-232,9-1-72,0 0 0,1 1 0,1 2 0,1 0 0,47-28 0,-67 45 16,17-8-211,-21 10 200,1 1 0,-1 0 0,1 0 0,-1 0 0,1 0 0,-1-1 1,0 1-1,1 0 0,-1 0 0,1 0 0,-1 0 0,1 0 0,-1 0 1,1 0-1,-1 0 0,1 1 0,-1-1 0,1 0 0,-1 0 0,0 0 1,1 0-1,-1 1 0,1-1 0,-1 0 0,0 0 0,1 1 0,-1-1 1,1 0-1,-1 1 0,0-1 0,0 0 0,1 1 0,-1-1 0,0 1 1,0-1-1,1 0 0,-1 1 0,0-1 0,0 1 0,14 37 36,19 39 0,-31-72-3,1 0 0,0-1-1,0 1 1,0-1 0,0 0-1,0 0 1,1 0 0,0 0-1,0 0 1,5 3 0,-7-6 24,0 0 0,0 0 1,-1 0-1,1-1 1,0 1-1,0 0 0,0-1 1,0 1-1,1-1 1,-1 0-1,0 1 0,0-1 1,0 0-1,0 0 1,0-1-1,0 1 0,0 0 1,0-1-1,0 1 1,0-1-1,0 0 0,0 0 1,0 1-1,0-1 1,0 0-1,0-1 0,2-1 1,3-3-1,0 0 1,-1-1-1,0 0 0,0 0 1,5-7-1,22-40 152,1-23 11,-29 70-256,-4 5 24,0 1 1,-1 0 0,1-1 0,0 1 0,0 0-1,-1-1 1,1 1 0,-1-1 0,1 1 0,-1-1-1,0 1 1,1-1 0,-1-1 0,-8 36-841,7-25 890,0 1 0,1 0 0,1 0 0,-1 0 1,1 0-1,1 0 0,-1 0 0,2-1 0,3 12 0,-6-19-7,1-1 0,-1 1 0,0 0 0,1-1 0,-1 1 0,0-1 0,1 1 0,-1-1 0,1 1 0,-1-1 0,1 1 0,-1-1 0,1 0 0,-1 1 0,1-1 0,0 0 0,-1 1 0,1-1 0,0 0 0,-1 0 0,1 1 0,-1-1 0,1 0 0,0 0 0,-1 0-1,1 0 1,0 0 0,-1 0 0,1 0 0,0 0 0,-1 0 0,1 0 0,1-1 0,1 0 26,0 0-1,0 1 1,0-2-1,0 1 1,5-3-1,3-4 40,0 0-1,19-19 1,5-3 39,-14 13-214,46-25 0,-66 41 88,0 1 0,0-1 0,-1 1 0,1 0-1,0-1 1,0 1 0,0 0 0,-1 0 0,1 0 0,0 0 0,0 0-1,0 0 1,0 0 0,-1 0 0,1 0 0,0 0 0,0 0 0,0 0-1,0 0 1,-1 1 0,1-1 0,0 0 0,0 1 0,-1-1 0,1 0-1,0 1 1,0-1 0,-1 1 0,1-1 0,-1 1 0,1 0-1,0-1 1,-1 1 0,1 0 0,-1-1 0,1 1 0,-1 0 0,0-1-1,1 1 1,-1 0 0,0 0 0,1 1 0,0 1 5,0 0 0,0 1-1,-1-1 1,1 0 0,-1 1 0,1-1-1,-1 1 1,0-1 0,-1 5 0,-1 5 55,0-7-58,1 0 0,0 0 0,1 0 0,-1 0 0,1 0 0,1 0 0,-1 0 0,2 9 0,-1-15 12,-1 1 1,0-1-1,0 1 0,0-1 1,0 0-1,1 1 0,-1-1 1,0 1-1,0-1 0,1 0 1,-1 1-1,0-1 0,1 0 1,-1 0-1,0 1 0,1-1 1,-1 0-1,1 1 0,-1-1 1,0 0-1,1 0 0,-1 0 1,1 0-1,-1 0 0,1 1 1,-1-1-1,1 0 0,17-3 213,-9 1-147,-1-2 1,14-7-1,95-61-136,-114 70 49,0 0-1,0 0 1,1 1-1,-1 0 1,0-1-1,1 1 1,-1 0-1,1 0 0,-1 1 1,4-1-1,-4 1 1,-1 0-1,0 0 1,0 0-1,0 1 1,0-1 0,0 1-1,0-1 1,0 1-1,0 0 1,0 0-1,0 0 1,0 0-1,0 0 1,0 0-1,-1 0 1,1 1 0,0-1-1,-1 1 1,2 1-1,40 45 438,-15-16-2032,-10-13-3238,-16-14 934,1 0 1296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3:05.22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81 1 8800,'-57'3'4000,"43"6"-3488,8-6 160,6 3-480,-3 2-512,6-1 160,3 2-96,4 3 160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3:05.606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6 228 7552,'-5'-12'3424,"38"-6"-2976,6 6 1952,8 3-1408,42-12 1151,2 4-1247,26-11-320,-3 7-384,27-5-96,-3 5-32,-5-4-256,-16 8 96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3:06.576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105 73 6048,'-9'-5'828,"6"3"-302,-1-1 1,0 1-1,1 0 1,-1 0-1,0 0 1,0 0-1,-8-1 1,11 3-285,1 0-1,-1 0 1,0 1 0,1-1 0,-1 0 0,0 1 0,0-1-1,1 0 1,-1 1 0,0-1 0,1 1 0,-1-1 0,1 1 0,-1-1-1,0 1 1,1-1 0,-1 1 0,1-1 0,0 1 0,-1 0-1,0 0 1,-6 20 1397,-17 154 2076,15 4-2446,6-88-711,2 22-24,2-53-322,-1-52-29,0 0 0,1 0 0,0 0 0,0 0 0,0-1-1,4 9 1,-5-15-158,0-1 0,0 0 0,0 0 0,0 0 0,0 0 0,0 0-1,0 0 1,0 0 0,0 0 0,0 0 0,0 0 0,1 1 0,-1-1 0,0 0 0,0 0-1,0 0 1,0 0 0,0 0 0,0 0 0,0 0 0,1 0 0,-1 0 0,0 0 0,0 0-1,0 0 1,0 0 0,0 0 0,0 0 0,0 0 0,1 0 0,-1 0 0,0 0 0,0 0-1,0 0 1,0 0 0,0 0 0,0 0 0,0-1 0,1 1 0,-1 0 0,0 0 0,0 0-1,0 0 1,0 0 0,0 0 0,0 0 0,0 0 0,0 0 0,0 0 0,0-1 0,0 1-1,0 0 1,0 0 0,0 0 0,0 0 0,1 0 0,4-18 266,-1 0 0,-1 0 0,2-19 1,-3 17-236,6-68 299,-6-123-1,-3 114-338,1 73 138,-1 14-171,1 0 1,0 0-1,0 0 1,1 1-1,1-1 1,-1 0-1,7-16 1,-4 15-71,-2 5 59,0 1 0,0 0 0,1-1 1,-1 1-1,1 0 0,0 0 0,1 1 1,-1-1-1,1 1 0,0-1 0,0 1 1,8-5-1,0 1 38,0 1 1,0 0-1,1 1 1,0 1-1,0 0 1,0 1-1,1 0 1,21-3-1,-19 5-25,1 1 0,-1 0 0,0 1 0,0 1-1,0 0 1,0 1 0,21 6 0,-31-6 2,1 0-1,-1 1 1,-1-1-1,1 1 0,0 1 1,-1-1-1,0 1 1,8 6-1,-9-7 7,-1 1 0,0-1-1,0 1 1,0-1 0,0 1 0,-1 0-1,1 0 1,-1 0 0,0 1-1,0-1 1,0 0 0,-1 1-1,1 4 1,0 4 27,-1-1-1,-1 1 1,0 0 0,-1-1-1,0 1 1,-1-1-1,-1 0 1,0 1 0,0-1-1,-1 0 1,-11 21 0,5-12-33,-2-1 0,-1 0 1,0-1-1,-1 0 1,-24 24-1,-16 4 14,37-34 89,6-3-3,-1 0 0,-17 9 0,24-17-105,0 1 0,1 0-1,-1 0 1,1 0 0,0 1-1,-7 6 1,11-9 14,0-1 0,0 0-1,0 0 1,-1 0 0,1 0-1,0 1 1,0-1 0,0 0 0,0 0-1,0 0 1,0 0 0,0 1 0,0-1-1,0 0 1,0 0 0,0 0 0,0 1-1,0-1 1,0 0 0,0 0-1,0 0 1,0 0 0,0 1 0,0-1-1,0 0 1,0 0 0,0 0 0,0 0-1,1 1 1,-1-1 0,0 0-1,0 0 1,0 0 0,0 0 0,0 0-1,0 1 1,1-1 0,-1 0 0,0 0-1,0 0 1,0 0 0,0 0-1,1 0 1,-1 0 0,0 0 0,0 0-1,0 0 1,0 0 0,1 0 0,-1 0-1,0 0 1,0 0 0,13 2 24,-11-2-22,59 9-35,0 3-1,79 26 1,-128-34 46,-1 1 0,0 0 1,21 13-1,-30-16 11,1 0 1,0 0-1,-1 0 1,0 0-1,1 1 1,-1 0-1,0-1 1,2 5-1,-3-6-8,0 1 0,-1 0 0,1 0-1,0-1 1,-1 1 0,0 0 0,1 0-1,-1-1 1,0 1 0,0 0 0,0 0 0,0 0-1,0-1 1,0 1 0,-1 0 0,0 2-1,0-1 19,0 0 0,0-1 0,-1 1-1,1-1 1,-1 1 0,1-1 0,-1 0-1,0 1 1,0-1 0,0 0-1,0 0 1,-1-1 0,-4 4 0,1-1 20,-1 0 0,1-1 0,-1 0 0,-9 3 0,-7 0-38,0-1-1,0 0 0,0-2 1,-47 0-1,38-3-544,0-3 0,1 0 0,-37-9 1,30-1-2460,38 13 2901,0 0 0,-1 0 0,1 0 0,-1 0 0,1 0 0,-1 0 0,1-1 0,-1 1 0,1 0 1,-1 0-1,1-1 0,0 1 0,-1 0 0,1-1 0,0 1 0,-1 0 0,1-1 0,0 1 0,-1 0 0,1-1 1,0 1-1,-1-1 0,1 1 0,0 0 0,0-1 0,0 1 0,0-1 0,-1 1 0,1-1 0,0 1 1,0-1-1,0 1 0,0-1 0,0 1 0,0-1 0,0 1 0,0-1 0,0 1 0,0-1 0,1 1 0,-1-1 1,0 1-1,0 0 0,0-1 0,1 1 0,-1-1 0,0 1 0,0-1 0,1 1 0,-1 0 0,0-1 1,1 1-1,-1 0 0,0-1 0,1 1 0,-1 0 0,1 0 0,-1-1 0,0 1 0,1 0 0,0-1 0,4-2-826,0 0-1,0 0 1,11-3-1,71-28-5482,-34 17 3862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3:07.00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12 35 7712,'7'-17'2506,"-7"16"-2445,1 1 0,-1-1-1,0 1 1,1-1-1,-1 1 1,1 0 0,-1-1-1,0 1 1,1-1 0,-1 1-1,1 0 1,-1-1-1,1 1 1,-1 0 0,1 0-1,-1-1 1,1 1-1,0 0 1,-1 0 0,1 0-1,-1 0 1,1 0 0,-1 0-1,2 0 1,-1 0 269,3-2 678,1 0 1,-1 0-1,0 1 1,1 0-1,-1 0 1,1 0-1,8 0 1,-11 1-867,0 0 1,-1 0-1,1 1 0,0-1 1,-1 0-1,1 1 0,0-1 1,-1 1-1,1-1 0,-1 1 0,1 0 1,-1-1-1,1 1 0,-1 0 1,1 0-1,-1 0 0,0 0 1,0 1-1,1-1 0,-1 0 1,0 0-1,0 1 0,0-1 1,1 2-1,1 6 122,0 0 0,0 0 0,-1 1 0,-1-1 0,1 0 0,-1 1 0,-1 18-1,1-8 53,0 15-72,-2 0 0,-1 0 0,-1 0 0,-2 0 0,-2 0 0,-1-1 1,-2 0-1,-27 64 0,23-68-103,4-11-143,1 1 0,1 0 0,-8 29 0,16-49 11,0 1 0,0-1 1,0 1-1,0-1 0,0 1 0,0-1 0,0 1 1,0-1-1,0 0 0,0 1 0,0-1 0,0 1 0,1-1 1,-1 1-1,0-1 0,0 1 0,0-1 0,1 0 0,-1 1 1,0-1-1,1 0 0,-1 1 0,0-1 0,1 0 0,-1 1 1,1-1-1,-1 0 0,0 0 0,1 1 0,-1-1 1,1 0-1,-1 0 0,1 0 0,-1 0 0,0 0 0,1 1 1,-1-1-1,1 0 0,-1 0 0,1 0 0,0 0 0,26-2 186,-20 2-130,58-5 156,32-3-244,63-19-260,-106 16-2063,-11 7-4076,-29 3 3462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3:14.38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4 1066 4576,'-3'17'10362,"3"-17"-10316,0 0-1,0-1 1,0 1-1,0 0 0,0 0 1,0 0-1,0 0 1,0-1-1,0 1 1,0 0-1,0 0 1,0 0-1,0 0 1,0 0-1,1-1 0,-1 1 1,0 0-1,0 0 1,0 0-1,0 0 1,0 0-1,0 0 1,0 0-1,1-1 0,-1 1 1,0 0-1,0 0 1,0 0-1,0 0 1,0 0-1,1 0 1,-1 0-1,0 0 1,0 0-1,5-3 625,1-6-221,0 0 0,-1 0 0,0 0-1,0-1 1,3-10 0,-4 9-214,45-121 973,-30 74-787,3 2-1,32-59 1,-32 77-100,30-58 712,-52 95-1016,4-6 26,-4 6-45,0 1 0,0 0 0,0 0 0,0 0 1,0 0-1,0 0 0,0-1 0,0 1 0,1 0 0,-1 0 0,0 0 0,0 0 0,0-1 0,0 1 0,0 0 1,0 0-1,0 0 0,0-1 0,0 1 0,0 0 0,0 0 0,0 0 0,0 0 0,0-1 0,0 1 1,0 0-1,-1 0 0,1 0 0,0 0 0,0-1 0,0 1 0,0 0 0,0 0 0,0 0 0,0 0 0,-1-1 1,0 2-4,1 0 0,-1-1 1,0 1-1,0 0 1,0 0-1,1 0 1,-1 0-1,0-1 1,1 1-1,-1 0 0,1 0 1,-1 0-1,0 2 1,-8 19-50,1 8 87,0 1 0,2-1-1,1 1 1,0 33 0,3-8-14,9 77 1,-7-124-10,2-1-1,-1 0 1,1 0-1,0 0 1,0 0 0,1 0-1,0-1 1,1 1-1,0-1 1,8 13 0,-9-17 13,-1 0 1,1 0-1,0 0 1,0-1-1,0 1 1,0-1-1,1 1 1,-1-1-1,0 0 1,1-1-1,0 1 1,-1-1-1,1 1 1,0-1-1,0 0 1,0 0-1,0-1 1,0 1-1,0-1 1,0 0-1,0 0 1,0 0-1,0-1 1,6-1-1,4-1 32,1-2 0,-1 1 0,0-2 0,-1 0-1,1-1 1,-1 0 0,-1-1 0,22-17 0,6-9 60,40-45-1,-76 75-101,166-176-61,-145 152 96,2 1 0,59-45 0,-86 72-40,-10 7-48,0 1-1,0-1 0,-12 14 1,10-6 31,1 0 0,0 1 0,-8 19 0,-23 53 346,38-78-276,-42 104 302,40-98-372,2 1 0,0-1 0,1 1 1,1 0-1,-1 20 0,3-33 40,0 0 0,1-1 0,-1 1 0,1 0 0,0 0 0,0-1 0,0 1 0,0-1 0,3 5 0,-4-7-19,1 0 0,-1-1 0,1 1 0,-1 0 0,1 0 0,0 0 0,-1 0-1,1-1 1,0 1 0,0 0 0,0-1 0,-1 1 0,1 0 0,0-1 0,0 1 0,0-1 0,0 0 0,0 1 0,0-1 0,0 0 0,0 0 0,0 1-1,0-1 1,0 0 0,0 0 0,0 0 0,0 0 0,0 0 0,1 0 0,-1-1 0,0 1 0,0 0 0,0 0 0,0-1 0,0 1 0,1-1 0,1-1 27,1-1 0,-1 1 0,0 0 1,1-1-1,-1 0 0,0 0 0,-1 0 1,1 0-1,0 0 0,3-6 0,1-3 33,-1 1-1,5-14 0,12-37 15,-3 0 1,-3-2 0,16-109-1,-32 165-112,0 2-8,0 0 0,0 0 0,-1 0 0,0 0 0,0 1 0,0-1 0,-2-7 0,2 13 25,0-1 0,0 1 0,0 0-1,0 0 1,0 0 0,0 0 0,0-1 0,0 1 0,0 0 0,0 0 0,0 0 0,0 0-1,0-1 1,0 1 0,0 0 0,0 0 0,0 0 0,-1 0 0,1 0 0,0 0 0,0-1 0,0 1-1,0 0 1,0 0 0,0 0 0,0 0 0,-1 0 0,1 0 0,0 0 0,0 0 0,0 0-1,0 0 1,0 0 0,-1-1 0,1 1 0,0 0 0,0 0 0,0 0 0,0 0 0,-1 0 0,1 0-1,0 0 1,0 0 0,0 0 0,-1 1 0,-4 6-159,-3 14 67,5-6 36,1 0 0,1 1 0,1 25 0,1-14 32,-1 2 36,2 0 0,5 33 0,-4-48 31,0-1-1,0 1 1,2-1 0,0 0-1,0-1 1,13 22 0,-17-31-16,1 0 1,1 0 0,-1 0-1,0-1 1,1 1 0,-1-1-1,1 1 1,0-1 0,-1 0-1,1 0 1,0 0-1,0-1 1,5 3 0,-5-3-1,-1-1-1,1 1 1,0-1 0,0 1 0,0-1 0,-1 0 0,1 0 0,0 0 0,0 0 0,0-1 0,-1 1 0,1-1 0,0 0-1,0 1 1,-1-1 0,5-3 0,2 0 27,-1-2 0,0 1 0,0-1-1,-1 0 1,0-1 0,11-11 0,-13 12-18,126-152 464,-105 121-477,-2-2 1,35-74-1,-38 61-28,-2 0 1,13-57-1,13-107 42,-43 204-15,0 1-4,2-6-85,-1-1 0,1-25 0,-5 43 70,1 0 0,0 0 0,0 0 1,0 0-1,0 0 0,0 0 0,0 0 0,0 0 0,0 0 0,0 0 0,-1 0 1,1 0-1,0 0 0,0 0 0,0 0 0,0 0 0,0 0 0,0 0 0,0 0 0,0 0 1,-1 0-1,1 0 0,0 0 0,0 0 0,0 0 0,0 0 0,0 0 0,0 0 0,0 0 1,0 0-1,0 0 0,0 0 0,0 0 0,-1-1 0,1 1 0,0 0 0,0 0 0,0 0 1,0 0-1,0 0 0,0 0 0,0 0 0,0 0 0,0 0 0,0 0 0,0-1 0,0 1 1,0 0-1,0 0 0,0 0 0,0 0 0,0 0 0,0 0 0,0 0 0,0 0 1,0-1-1,0 1 0,0 0 0,0 0 0,0 0 0,0 0 0,0 0 0,0 0 0,0 0 1,1 0-1,-7 10-230,-6 37-48,-11 75 1,15-77 226,1 3 110,1-1-1,2 1 1,3-1-1,2 1 1,1 0 0,13 65-1,-7-73 38,-2-4 18,1-1 1,19 54 0,-24-86-64,-1 0-1,0 0 1,1 1 0,0-1-1,0 0 1,0-1-1,0 1 1,0 0 0,4 3-1,-5-6-32,-1 1 0,1-1 0,0 1 1,-1-1-1,1 0 0,0 1 0,-1-1 0,1 0 0,0 0 0,0 1 0,-1-1 0,1 0 0,0 0 0,0 0 0,-1 0 0,1 0 0,1 0 0,0-1 1,-1 1-1,0-1 0,1 1 0,-1-1 0,0 0 0,0 0 0,0 1 0,1-1 0,-1 0 0,0 0 0,0 0 0,0 0 0,0-1 0,17-22 84,-2-1 1,18-35-1,-11 18-81,5-3 60,-15 26-88,19-41-1,-31 56 32,1 0-1,-1 1 1,-1-1-1,1 0 1,0 1-1,-1-1 1,0-7 0,0 10-20,0 0 1,0 0 0,0-1 0,0 1 0,0 0 0,-1 0 0,1 0 0,0 0-1,-1 0 1,1 0 0,-1 0 0,1 0 0,-1 0 0,1 0 0,-1 0 0,0 0-1,1 0 1,-1 0 0,0 0 0,0 0 0,0 1 0,0-1 0,0 0 0,0 1-1,0-1 1,0 0 0,0 1 0,0 0 0,-1-1 0,0 0-7,0 1 0,0-1-1,0 1 1,0 0 0,0 0 0,1-1 0,-1 1 0,0 1 0,0-1-1,0 0 1,0 0 0,0 1 0,0-1 0,0 1 0,1 0 0,-1-1-1,0 1 1,-2 2 0,-7 3 8,5-3-32,1 0 0,0 1 0,-7 5 0,9-6 35,2-3-7,0 1 0,1 0 0,-1-1-1,0 1 1,1-1 0,-1 1 0,0 0 0,1-1 0,-1 1 0,1 0 0,-1 0 0,1-1 0,-1 1-1,1 0 1,0 0 0,-1 0 0,1 0 0,0-1 0,0 1 0,0 0 0,0 0 0,-1 0 0,1 0 0,0 0-1,1 0 1,-1 0 0,0 1 0,1 2 43,0 1 0,-1-1 1,0 1-1,1-1 0,-2 1 0,0 6 0,1 2-14,0 184 305,0-192-319,0-1 0,1 0-1,0 0 1,0 1 0,0-1-1,0 0 1,0 0 0,1 0-1,0 0 1,0 0 0,0 0-1,1-1 1,-1 1 0,1-1-1,0 1 1,-1-1 0,2 0-1,-1 0 1,0 0 0,1-1-1,-1 1 1,1-1 0,0 0-1,0 1 1,7 1 0,-2-2 10,0 0 1,0-1-1,0 0 1,0 0-1,0-1 1,1 0-1,-1-1 1,0 0-1,14-4 1,-3 0 6,-1-2 1,1 0 0,19-11 0,-29 14-456,-1-1 0,0 0-1,-1-1 1,1 0 0,-1 0-1,0-1 1,8-10 0,-11 12-936,0-2 0,-1 1 0,0 0 0,0-1 0,0 0 0,3-9 0,1 0-1778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3:14.79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23 8 9888,'-22'-7'4480,"27"10"-3904,-2-3 1663,8 4-1343,8-4 928,9 8-1088,9-2 192,7 1-576,11-11-192,7 4-96,15-12-224,-2 3 96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3:27.038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259 824 2496,'7'-1'1097,"-1"-1"1,0 1-1,0-1 1,0 0-1,11-6 1,-16 8-819,0-1-143,-1 1 1,1 0-1,-1 0 0,1 0 1,0 0-1,-1-1 1,1 1-1,-1 0 0,1-1 1,-1 1-1,1 0 1,-1-1-1,1 1 0,-1-1 1,0 1-1,1 0 1,-1-1-1,1 1 1,-1-1-1,0 1 0,1-1 1,-1 0-1,0 1 1,0-1-1,0 1 0,1-2 1,-2 2 43,1-1 1,0 1 0,-1-1 0,1 1-1,-1-1 1,1 1 0,-1-1-1,1 1 1,-1-1 0,1 1-1,-1-1 1,1 1 0,-1 0-1,1-1 1,-1 1 0,0 0-1,1 0 1,-2-1 0,-3 0 187,1-1-1,-1 1 1,0 1 0,1-1 0,-1 1-1,-6-1 1,0 3-305,1 0 0,0 0 0,0 1 0,0 0 0,0 1 0,0 0 0,1 1 0,0 0 0,0 0 0,0 1 0,1 0 0,-1 0 0,1 1 0,1 0 0,0 1 0,0 0 0,-10 14 0,4-3-42,1 1 0,2 0 0,0 1 0,1 0 0,1 0 0,1 1-1,-5 23 1,11-38-22,-5 18 37,-5 45 1,11-63-15,0 0 1,0 0-1,0 0 1,1 1-1,0-1 1,0 0-1,1 0 1,0 0-1,0 0 1,1 0-1,3 6 1,-3-6 33,2 0 0,-1 0 0,1 0 0,8 8 0,-10-13-25,-1 1 0,0-1 0,1 0 0,-1 0 0,1-1 0,0 1 0,-1-1 1,1 1-1,0-1 0,0 0 0,0 0 0,0 0 0,0 0 0,6 0 0,-5-1 33,0 0 0,1 0 0,-1 0 0,0-1 0,0 1 0,0-1 0,0 0 0,1-1 0,5-2 0,-1 0 83,-1-1 1,16-12 0,-10 6-103,-1-1-1,0-1 1,-1 0-1,0-1 1,-1 0-1,12-20 1,47-100 165,-46 84-65,8-13 20,22-69 0,-44 99-104,-2 0 0,-1-1 0,-1 0-1,1-52 1,-5 36-63,-2 1-1,-2-1 0,-3 0 1,-1 1-1,-14-51 0,16 87-69,0 0-1,0 0 0,-1 0 1,-1 1-1,0 0 0,-1 0 1,-10-14-1,17 25 50,-1 0 1,1 1-1,-1-1 0,1 0 1,-1 0-1,0 1 0,0-1 1,1 0-1,-1 1 1,0-1-1,0 1 0,0-1 1,1 1-1,-1-1 0,0 1 1,0 0-1,0 0 0,0-1 1,0 1-1,0 0 0,0 0 1,0 0-1,0 0 1,0 0-1,0 0 0,0 0 1,0 0-1,0 0 0,0 0 1,0 1-1,1-1 0,-1 0 1,0 1-1,0-1 0,0 1 1,0-1-1,0 1 1,1-1-1,-2 2 0,-1 1-34,-1 0 0,1 0-1,1 1 1,-1-1 0,0 1 0,-2 5-1,-1 3 36,1-1-1,0 2 1,1-1-1,0 0 0,1 1 1,0 0-1,-1 24 0,0-8 12,-1 13 83,1 1-1,4 62 1,1-78 47,2 0 1,1-1 0,1 0 0,2 0 0,10 30 0,2-8 35,35 64 0,-45-96-78,1 0-1,0-1 1,1 0-1,1-1 1,0 0-1,1-1 1,22 17-1,-31-27-34,1 0 0,-1 0 0,1 0 0,0 0 0,0-1 0,0 0-1,0 0 1,0-1 0,1 1 0,-1-1 0,0 0 0,1-1 0,-1 1 0,1-1-1,-1 0 1,1 0 0,-1-1 0,0 0 0,1 0 0,-1 0 0,0 0 0,0-1-1,1 0 1,-1 0 0,0 0 0,7-6 0,0-2 9,0-1-1,0 0 1,-2-1 0,1 0-1,-2-1 1,1 0 0,-2-1-1,0 0 1,0 0 0,-2-1-1,1 0 1,-2 0 0,5-21-1,-9 35-55,-1 0 0,0 0-1,0 0 1,0 0 0,1 0 0,-1 0 0,0 0-1,0 0 1,0 1 0,-1-1 0,1 0-1,0 0 1,0 0 0,0 0 0,-1 0-1,0-1 1,1 1-17,-1 1-1,0-1 1,1 1-1,-1 0 1,1-1-1,-1 1 1,0 0-1,0 0 1,1 0-1,-1-1 1,0 1 0,1 0-1,-1 0 1,0 0-1,0 0 1,1 0-1,-1 0 1,0 0-1,1 0 1,-1 1-1,0-1 1,0 0 0,1 0-1,-2 1 1,0 0-1,-1 0 1,1 1 0,0-1 0,0 0 0,0 1-1,0 0 1,0-1 0,1 1 0,-1 0 0,0 0 0,1 0-1,0 0 1,-1 0 0,1 0 0,0 0 0,0 1-1,-2 3 1,0 3 18,0 0 0,1-1 0,-3 18 0,3-5 28,1 1 0,1 0 0,1 0 1,1-1-1,1 1 0,1-1 0,1 1 1,0-1-1,2-1 0,15 34 0,-20-49 22,2 1 0,-1 0 0,1-1 0,-1 1-1,1-1 1,1 0 0,-1-1 0,1 1 0,0-1-1,0 0 1,0 0 0,0 0 0,7 3 0,-7-5-3,0 0 0,0 0 0,0 0 1,0-1-1,0 0 0,0 0 0,1 0 0,-1 0 1,0-1-1,1 0 0,-1 0 0,1-1 0,-1 1 1,0-1-1,0 0 0,7-3 0,-2 0 5,-1 0-1,0 0 0,0-1 1,0-1-1,-1 1 1,1-2-1,7-7 1,50-53 287,-24 16-143,-2-1 0,44-75 0,-71 105-151,-2 0 0,0-1 0,-2 0 0,0-1 1,-1 0-1,6-38 0,44-325-57,-56 354-14,-4-44 1,0 19-195,2 58 218,0 0-1,0-1 1,0 1 0,0-1-1,0 1 1,0 0-1,0-1 1,0 1 0,0-1-1,0 1 1,0 0 0,0-1-1,0 1 1,0-1-1,0 1 1,-1 0 0,1-1-1,0 1 1,0 0-1,0-1 1,-1 1 0,1 0-1,0-1 1,0 1-1,-1 0 1,1-1 0,0 1-1,-1 0 1,1 0 0,0 0-1,-1-1 1,0 1-1,1 0-7,-1 0 0,1 0-1,-1 1 1,0-1-1,1 0 1,-1 0-1,1 1 1,-1-1 0,1 0-1,-1 1 1,1-1-1,-1 0 1,1 1 0,-1-1-1,1 1 1,0-1-1,-1 0 1,1 1-1,0-1 1,-1 1 0,0 1-1,-6 19-161,-7 58-86,9-49 220,-48 261-59,-36 60 153,-25-14 83,20-125 178,30-72-50,62-135-253,1-3 11,0 0 0,1 1 0,-1-1 0,0 0 0,-1 0 0,1-1 0,0 1 0,0 0 0,-1 0 0,1 0 0,-1-1 0,0 1 0,-2 1 0,4-3-19,-1 1 1,1-1 0,0 0 0,0 0 0,0 0 0,-1 0 0,1 0 0,0 1 0,0-1 0,0 0 0,-1 0 0,1 0 0,0 0 0,0 0 0,-1 0-1,1 0 1,0 0 0,0 0 0,-1 0 0,1 0 0,0 0 0,0 0 0,-1 0 0,1 0 0,0 0 0,0 0 0,0 0 0,-1 0 0,1 0 0,0 0-1,0-1 1,-1 1 0,1 0 0,0 0 0,-2-10 88,6-14-2,4 7-89,0 1 0,1-1 0,1 1 0,1 1 0,20-24 0,-17 22 0,177-234-227,18-23 22,-201 264 223,102-117 114,-96 109-287,-8 10 85,-5 7 29,-2 4-8,-5 15-99,-7 26 0,8-22 129,-1-4-3,2 1 0,-3 28-1,7-40 34,-1 1 0,2 0 0,-1 0 0,1 0 0,0-1 0,0 1 0,1-1 0,5 15 0,-4-15 19,0 1 1,1-1-1,0 0 0,0 0 0,5 6 1,-8-12-21,0 0 0,0 0 0,0 0 0,0 0 0,0 0 0,1 0 0,-1 0 0,0 0 0,0 0 0,1 0 0,-1-1 0,0 1 0,1-1 0,-1 1 0,0-1 1,1 1-1,-1-1 0,1 0 0,-1 0 0,1 1 0,-1-1 0,1 0 0,-1-1 0,1 1 0,-1 0 0,1 0 0,-1-1 0,1 1 0,-1 0 0,1-1 0,-1 0 0,0 1 0,1-1 0,1-1 1,1-1 18,1-1 0,-1 1 0,0-1 0,0 0 1,0-1-1,-1 1 0,4-6 0,21-38 215,-16 27-82,-8 15-145,-1 0-1,0 0 0,-1-1 0,0 1 0,0-1 0,0 0 0,-1 0 0,1 1 1,-2-1-1,1-11 0,-1 14-10,0 0 1,-1 0 0,1 1 0,-1-1-1,0 0 1,0 1 0,0-1 0,0 0-1,-1 1 1,1 0 0,-1-1 0,0 1-1,0 0 1,0 0 0,-1 0-1,1 0 1,-1 0 0,0 1 0,1-1-1,-1 1 1,-5-3 0,-23-12-253,29 16 231,-1 0 1,1 1-1,-1-1 0,1 0 1,-1 1-1,0-1 1,1 1-1,-1 0 0,1 0 1,-1 0-1,-4 1 1,-1-1-80,3 0 31,6 0 118,24-2-16,1-1 0,0-1 1,-1-1-1,27-9 0,-31 8-80,61-17-15,160-22 0,-239 45 57,-1 0 1,1 0-1,0 0 1,0 0-1,0 0 1,-1 1-1,1-1 0,0 1 1,0 0-1,-1 0 1,1-1-1,-1 2 1,1-1-1,-1 0 1,1 1-1,-1-1 1,0 1-1,1-1 0,-1 1 1,0 0-1,0 0 1,-1 0-1,1 0 1,0 1-1,-1-1 1,1 0-1,-1 1 1,1-1-1,-1 1 0,0-1 1,0 1-1,1 5 1,13 58-35,-6-27 7,-6-25 81,9 24-1,-10-35-38,-1 1 0,1-1 0,0 1 0,0-1-1,0 0 1,0 0 0,1 0 0,-1 0-1,1 0 1,0 0 0,5 3 0,-7-5 1,1-1 1,-1 0-1,0 1 1,1-1 0,-1 0-1,1 0 1,-1 0-1,0 0 1,1 0-1,-1 0 1,0 0-1,1 0 1,-1-1 0,1 1-1,-1-1 1,0 1-1,1-1 1,-1 1-1,0-1 1,0 0-1,0 1 1,1-1 0,-1 0-1,0 0 1,0 0-1,1-2 1,7-5 52,0-1-1,8-10 1,-7 8-60,14-15 14,1 1-1,42-31 1,-52 45-23,2 0-1,0 1 1,0 1-1,0 0 1,1 2-1,21-7 1,-36 13-12,1 0-1,0 1 1,0-1 0,0 1 0,0-1-1,0 1 1,0 1 0,0-1 0,0 0 0,0 1-1,0 0 1,0 0 0,0 0 0,-1 1-1,1-1 1,0 1 0,-1 0 0,1 0-1,-1 0 1,0 0 0,1 0 0,-1 1 0,0 0-1,0-1 1,-1 1 0,1 0 0,-1 1-1,1-1 1,-1 0 0,0 1 0,0-1-1,-1 1 1,1-1 0,-1 1 0,1 0 0,-1 0-1,0 5 1,3 14 77,-1-1 0,1 37-1,-5-58-55,1 0 0,0 0 0,0 0 0,0 0 0,0 0 0,0 0 0,1 0 0,-1 0-1,0 0 1,0 0 0,1 0 0,-1 1 0,0-1 0,1-1 0,-1 1 0,1 0-1,0 0 1,-1 0 0,1 0 0,0 0 0,0 1 0,0-2-5,0 0 1,0 0 0,0 0-1,-1 1 1,1-1-1,0 0 1,0 0-1,0 0 1,0 0 0,0 0-1,0 0 1,-1 0-1,1-1 1,0 1-1,0 0 1,0 0 0,-1-1-1,1 1 1,0 0-1,1-2 1,5-2 19,0-1 0,-1 0 1,1 0-1,5-7 0,-7 8 10,20-19 108,78-64-248,-103 86 87,1 1 0,0-1-1,0 1 1,0-1 0,0 1 0,0-1 0,0 1 0,0-1 0,-1 1 0,1 0-1,0-1 1,0 1 0,0 0 0,1 0 0,-1 0 0,0 0 0,0 0-1,0 0 1,0 0 0,1 0 0,-1 1 13,0-1 1,-1 1-1,1 0 0,0-1 0,0 1 1,0 0-1,-1-1 0,1 1 1,0 0-1,-1 0 0,1 0 0,-1 0 1,1 0-1,-1 0 0,1 0 0,-1 0 1,0 0-1,1 0 0,-1 0 1,0 1-1,1 2 30,-1-1 0,0 1 0,0 0 1,0 0-1,0 0 0,-1 5 0,0-5-29,1 0-1,-1 0 1,1 0-1,0 0 1,1 5-1,0-4 36,-1-2 76,1-4 10,3-4-79,3-1 3,-1 0 0,0-1-1,0 0 1,5-8-1,-6 8-60,-1 1-1,1 0 1,0 0-1,1 0 0,0 0 1,6-4-1,-11 9 22,1 0-32,0-1 1,0 1 0,1 0 0,-1-1-1,0 1 1,1 0 0,-1 0 0,4 0-1,-5 1 12,0 0 0,1 0 0,-1 0 0,0 1 0,0-1 0,0 0 0,1 1 0,-1-1 0,0 1 0,0-1 0,0 1 0,0-1 0,0 1 0,0 0-1,0 0 1,0-1 0,0 1 0,0 0 0,0 0 0,0 1 0,3 3 31,-1 0 0,0 0 1,0-1-1,-1 2 0,1-1 0,-1 0 0,2 9 0,-2-9 5,-1 1 0,1-1 0,0 0 0,0-1 0,1 1 0,-1 0 0,1-1 0,0 1 0,7 6 0,-7-8-14,0-1 0,0 0 0,1 1 0,-1-1 0,1-1 0,-1 1 0,1 0 0,0-1 0,0 0 0,-1 0 0,1 0 0,0 0 0,0-1 0,0 1 0,5-1 0,6-1 22,1 0 0,25-6 0,-29 5-4,30-8-16,-1-2 0,0-1 1,0-2-1,-2-2 0,0-1 1,61-40-1,-77 43 102,40-35-1,-62 50-105,-1-1 0,0 1 0,0 0 0,0-1 0,1 1 0,-1 0 0,0-1 0,0 1-1,0 0 1,1 0 0,-1 0 0,0-1 0,1 1 0,-1 0 0,0 0 0,1 0-1,-1 0 1,0-1 0,0 1 0,1 0 0,-1 0 0,1 0 0,-1 0 0,0 0 0,1 0-1,-1 0 1,0 0 0,1 0 0,-1 0 0,-1 5-12,1-5 6,-58 80-221,39-56 208,-28 45-1,42-61 0,1 1 0,0-1 0,0 1 0,1 0 0,0-1 0,1 2 0,0-1 0,0 0 0,0 18 0,2-26 32,0 1 0,0-1 1,0 0-1,0 0 0,0 1 1,0-1-1,0 0 0,1 0 1,-1 0-1,0 1 0,1-1 1,-1 0-1,1 0 0,0 0 1,1 2-1,-2-3-1,1 1 0,-1-1 0,1 0 0,-1 1 0,1-1 0,-1 0 0,1 1-1,0-1 1,-1 0 0,1 0 0,-1 0 0,1 0 0,0 0 0,-1 1 0,1-1 0,0 0 0,-1 0 0,1-1 0,-1 1 0,1 0-1,0 0 1,0 0 0,2-1 11,-1 0 0,1-1 0,-1 1-1,1 0 1,-1-1 0,1 0 0,-1 1 0,0-1 0,0 0-1,0 0 1,0 0 0,2-4 0,8-12-37,-1-1 1,-1 0 0,0-1-1,-2 0 1,0 0 0,-2-1-1,9-41 1,-10 41-360,-4 76-219,-1-45 600,0 1 0,1 0 0,0-1 1,1 0-1,0 1 0,0-1 0,2 0 0,-1 0 1,1 0-1,0 0 0,1-1 0,9 14 0,-13-21 6,0-1 0,1 0-1,-1 1 1,0-1 0,1 0-1,-1 0 1,1 0 0,-1 0-1,1 0 1,-1 0-1,1-1 1,-1 1 0,1 0-1,0-1 1,0 1 0,-1-1-1,1 0 1,0 0-1,0 0 1,-1 1 0,1-1-1,0-1 1,0 1 0,0 0-1,-1 0 1,3-1 0,4-2 21,-1 1 0,1-1 0,-1 0 1,9-6-1,-13 8-30,34-20 103,-1-1 1,38-31-1,-60 41-101,0-1-1,0 0 0,-2-1 1,19-26-1,-13 15 7,-2 0-1,17-37 1,17-57 40,-23 46-69,-3-1 0,23-114 0,-40 153-30,-5 28 19,-1 0 0,1-1 0,-1 1 0,0-1 0,-1 1 0,0-13 0,0 20 21,0-1-1,0 1 1,0 0 0,0-1-1,0 1 1,0 0-1,0-1 1,0 1 0,0 0-1,0-1 1,-1 1 0,1 0-1,0-1 1,0 1-1,0 0 1,0-1 0,0 1-1,-1 0 1,1-1 0,0 1-1,0 0 1,-1 0-1,1-1 1,0 1 0,0 0-1,-1 0 1,1-1 0,0 1-1,-1 0 1,1 0-1,0 0 1,0 0 0,-1-1-1,0 2-11,0-1-1,0 1 1,0-1 0,0 1-1,0 0 1,1-1-1,-1 1 1,0 0 0,1 0-1,-1 0 1,0-1-1,1 1 1,-2 1-1,-4 7-6,1 0-1,-1 1 1,1-1-1,-5 16 0,-11 38-61,-20 107 0,6 77 37,31-211 78,3 69-1,2-92 10,0 0-1,1-1 1,0 1 0,1-1-1,1 0 1,0 0-1,0 0 1,12 21-1,-15-31-15,0 0-1,0 0 0,0-1 1,0 1-1,1 0 0,-1-1 0,0 1 1,1-1-1,-1 0 0,1 1 1,-1-1-1,1 0 0,0 0 0,-1 0 1,1 0-1,0 0 0,0 0 1,0-1-1,0 1 0,0-1 0,0 1 1,-1-1-1,1 0 0,0 1 1,0-1-1,3 0 0,0-2 4,0 1 1,-1 0-1,1-1 0,-1 0 0,1 0 0,-1-1 0,0 1 0,1-1 1,3-4-1,8-4-11,0-2 1,-1 0 0,0-1 0,-1 0-1,-1-1 1,19-28 0,-28 36-31,20-29-69,-23 34 73,1 0 1,-1 0-1,1 0 0,0 1 1,0-1-1,0 0 1,0 1-1,0-1 0,0 1 1,0 0-1,0-1 1,5 0-1,-7 1 6,1 1 1,-1 0-1,0 0 1,1 0-1,-1 0 0,0 0 1,1 0-1,-1 0 0,0 0 1,1 0-1,-1 1 0,0-1 1,0 0-1,1 0 0,-1 0 1,0 0-1,1 0 0,-1 0 1,0 1-1,0-1 0,1 0 1,-1 0-1,0 0 1,0 1-1,1-1 0,-1 0 1,0 0-1,0 1 0,0-1 1,1 0-1,-1 0 0,0 1 1,0 0-1,2 10-129,-2-7 61,4 45 95,-3-36-9,0 0 0,0 0 0,4 12 0,-5-23-4,1 0-1,-1 0 1,1 0 0,0 0 0,0-1 0,-1 1 0,2 0 0,-1-1-1,0 1 1,0 0 0,0-1 0,1 1 0,-1-1 0,1 0-1,-1 0 1,1 1 0,2 0 0,-1 0 7,0-1 1,1 0-1,-1 0 1,0 0-1,0 0 1,1-1-1,-1 0 0,0 1 1,6-1-1,5-2 35,-1 0 0,0 0 0,0-1 0,15-6 0,23-11-12,0-1 0,-2-3 1,-1-2-1,-1-3 0,45-34 1,-91 63-82,-4 4-27,-8 13-117,-20 33-112,29-46 309,0 0 1,0 1-1,1-1 0,0 1 1,0-1-1,0 1 0,0-1 1,1 1-1,0 0 0,0-1 1,0 1-1,2 8 0,-2-10-2,1 0 0,0-1 0,0 1 1,0-1-1,0 1 0,1-1 0,-1 0 0,1 0 0,-1 1 0,1-1 0,0 0 0,0 0 0,0 0 0,0-1 0,0 1 0,0 0 0,0-1 0,1 0 0,-1 1 0,0-1 0,1 0 0,4 1 0,-4-1 15,0 0 0,-1-1-1,1 0 1,0 1 0,0-1 0,0 0 0,0 0 0,-1-1 0,1 1 0,0 0-1,0-1 1,0 0 0,-1 0 0,1 0 0,0 0 0,-1 0 0,1 0 0,-1-1 0,0 1-1,1-1 1,-1 0 0,0 1 0,0-1 0,0 0 0,0 0 0,0-1 0,2-2-1,1-2 15,-1 0 0,0 0-1,0 0 1,0-1 0,-1 1-1,0-1 1,0 0-1,1-9 1,-2 10-78,-1 0 1,0 0-1,-1-1 0,0-13 0,0 19 28,0-1-1,0 1 0,-1 0 0,1 0 0,-1 0 1,0-1-1,1 1 0,-1 0 0,0 0 0,0 0 0,0 0 1,-1 1-1,1-1 0,0 0 0,-1 0 0,1 1 1,-1-1-1,0 1 0,1-1 0,-1 1 0,0 0 1,-3-2-1,1 1-3,0 1 0,0-1 1,0 1-1,0 0 0,0 1 1,0-1-1,-1 1 1,1-1-1,0 1 0,0 1 1,-8 0-1,-3 2-20,0 1-1,-14 6 1,-4 0-206,110-23 500,0-9-318,-54 14 56,1 0 1,0 2-1,0 1 0,0 1 1,29-1-1,-42 5-6,1 1 0,-1 0-1,1 1 1,-1 0 0,0 0-1,0 1 1,14 6 0,-20-7 10,0 1-1,-1-1 1,1 1 0,0 0 0,-1 0-1,0 0 1,0 0 0,0 1 0,0 0-1,0 0 1,-1 0 0,0 0 0,0 0-1,0 1 1,0 0 0,-1-1 0,4 9-1,-5-6 38,0 0-1,0 0 0,-1 0 1,0-1-1,0 1 0,0 0 0,-1 0 1,0 0-1,-1 0 0,1 0 1,-1-1-1,0 1 0,-6 11 0,7-18-30,1 0 0,0 0 0,0 0 0,0 0 0,0 0 0,0 0-1,0 0 1,0 0 0,0 0 0,0 0 0,0 0 0,0 1-1,0-1 1,-1 0 0,1 0 0,0 0 0,0 0 0,0 0-1,0 0 1,0 0 0,0 0 0,0 0 0,0 0 0,0 0 0,0 1-1,0-1 1,0 0 0,0 0 0,0 0 0,0 0 0,0 0-1,0 0 1,0 0 0,0 0 0,0 0 0,0 0 0,0 1 0,0-1-1,0 0 1,0 0 0,0 0 0,0 0 0,0 0 0,1 0-1,-1 0 1,0 0 0,0 0 0,0 0 0,0 0 0,0 0 0,0 0-1,0 1 1,0-1 0,0 0 0,0 0 0,7-3 89,14-12 20,69-62 234,29-24-524,-115 98 177,2-2-14,1 0 1,-1 1 0,1 0 0,9-4 0,-14 7 4,0 0 1,-1 1 0,1-1-1,0 1 1,0 0 0,0-1-1,-1 1 1,1 0 0,0 0-1,0 0 1,0 0 0,0 0-1,-1 1 1,1-1 0,0 0-1,0 1 1,0 0 0,-1-1-1,1 1 1,0 0 0,-1 0-1,1 0 1,1 1 0,2 2-10,-1 0 0,0 1 0,0-1 0,-1 1 1,0-1-1,6 11 0,13 33 72,-19-42-47,53 120-93,-51-110 134,-5-16-225,0 1-1,0-1 1,0 0-1,0 1 1,1-1 0,-1 0-1,0 1 1,0-1 0,0 0-1,0 1 1,0-1 0,0 0-1,0 1 1,0-1 0,0 0-1,0 1 1,-1-1 0,1 0-1,0 1 1,0-1-1,0 0 1,0 1 0,0-1-1,-1 0 1,1 0 0,0 1-1,0-1 1,0 0 0,-1 0-1,1 1 1,-1-1-117,1 0 1,-1 0-1,1 0 1,-1 0 0,1 0-1,0 0 1,-1-1-1,1 1 1,0 0-1,-1 0 1,1 0-1,-1-1 1,1 1-1,-3-3-2054,-7-7-2859,-15-8-958,-4 0 2048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8:54.28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194 543 6048,'-10'-24'3370,"8"14"707,2 9-3748,0 0 1,0 1-1,0-1 1,-1 0-1,1 0 0,0 0 1,0 0-1,0 0 1,-1 0-1,1 1 1,0-1-1,-1 0 0,1 0 1,-1 0-1,1 1 1,-1-1-1,1 0 1,-1 0-1,-2 1 0,1 1 0,0-1 0,0 0 0,0 1 1,0 0-1,0-1 0,0 1 0,0 0 0,0 0 0,-1 2 0,2-3-168,-9 6 12,0 0-1,1 1 0,0 1 0,0-1 0,1 1 1,0 1-1,0 0 0,1 0 0,0 0 0,0 1 1,-5 12-1,4-7-109,1 1 0,0 1-1,1-1 1,1 1 0,1 0 0,-5 30 0,9-35-15,-1 1 0,2-1 0,0 0 0,0 1 0,1-1 0,1 0 0,0 0 0,0 0 0,1 0 0,1-1 0,0 1 0,9 14 0,-12-22 22,1 0 1,0 0 0,0 0-1,0 0 1,1 0-1,-1-1 1,1 1-1,0-1 1,0 0-1,0 0 1,0 0-1,0-1 1,1 0 0,4 3-1,-6-4-42,0 0 1,0-1-1,-1 1 0,1 0 1,0-1-1,0 0 0,0 1 0,0-1 1,0 0-1,0-1 0,0 1 0,0 0 1,0-1-1,-1 0 0,1 0 1,0 0-1,0 0 0,-1 0 0,1 0 1,0-1-1,-1 1 0,1-1 1,-1 1-1,3-4 0,-1 1 13,-1 1 0,1-1 0,-1-1 0,0 1-1,0 0 1,0-1 0,-1 0 0,0 1 0,1-1 0,-2 0-1,2-6 1,-1 3-19,0-1 0,-1 1 0,0-1 0,-1 0 0,0 1 0,-1-11 0,-3-6-49,-2-1 1,0 1 0,-14-36 0,17 53-19,0-1 0,-1 1 0,0 0 0,-1 0 0,1 0 0,-2 1 1,1-1-1,-1 1 0,0 0 0,0 1 0,-8-7 0,-11-8-51,25 21 94,-1 0 0,1-1 0,0 1 0,0-1 0,0 1 0,0-1 0,0 1 0,0 0 0,0-1 0,0 1-1,0-1 1,0 1 0,0-1 0,0 1 0,0-1 0,0 1 0,0 0 0,1-1 0,-1 1 0,0-1 0,0 1 0,0 0 0,1-1 0,-1 1 0,0-1 0,1 1 0,-1 0-1,0-1 1,1 1 0,-1 0 0,0 0 0,1-1 0,-1 1 0,0 0 0,1 0 0,-1 0 0,1-1 0,2-1 11,2-1-5,-1-1-1,1 1 1,0 0 0,0 0 0,1 1-1,6-3 1,39-11-8,-34 11 3,35-7 85,1 2-1,87-6 1,-137 15-83,103-3-1,-94 4 9,0 1 0,0 0 0,0 1 0,0 0 0,0 1 0,19 8 0,-28-10-1,0 1-1,0 0 1,0 0 0,0 1 0,0-1-1,0 1 1,-1 0 0,1-1 0,-1 1-1,1 0 1,-1 0 0,0 0 0,-1 1 0,1-1-1,0 1 1,1 4 0,1 5 36,-1-1 0,0 1 1,1 18-1,-2-8 64,-2 1-1,-1-1 0,0 0 1,-6 25-1,2-9-31,2-15 66,-9 36-1,16-62 23,6-7-61,11-14-58,-2-1-1,24-38 1,-28 39-113,1 0 0,0 1-1,37-36 1,-52 57 61,0 0 1,0 1-1,0-1 0,-1 0 1,1 1-1,0-1 0,0 0 1,0 1-1,0-1 0,0 1 0,0 0 1,0-1-1,0 1 0,0 0 1,1 0-1,-1-1 0,0 1 1,1 0-1,-1 1 1,0-1 1,-1 0-1,1 0 1,0 1-1,0-1 1,-1 1-1,1-1 0,0 0 1,-1 1-1,1-1 1,-1 1-1,1 0 1,0-1-1,-1 1 1,1-1-1,-1 1 1,0 0-1,1 0 1,0 0-1,1 5-16,0 0 1,0 0-1,-1 0 0,1 1 1,-1 8-1,7 81-40,-6-54 81,2 0 0,11 51 0,-14-88 1,1 0 0,-1 0 0,1-1 0,0 1 0,0-1 0,0 1 0,0-1 1,1 0-1,0 0 0,0 0 0,0 0 0,4 4 0,-4-6-10,0 0 0,0-1 0,-1 1 0,1-1-1,0 1 1,0-1 0,0 0 0,1 0 0,-1 0 0,0 0 0,0-1-1,0 1 1,1-1 0,-1 0 0,0 0 0,1 0 0,-1-1 0,0 1 0,6-2-1,6-2-29,-1 0 0,1-1 0,-1-1 0,0 0 0,0-1 0,14-11-1,-5 3 15,-1-1 0,29-30-1,-8 1 50,-2-2 0,-2-2-1,-2-1 1,39-71 0,-61 93-75,-1-1 1,-1 0-1,-1-1 1,-2-1-1,-1 1 0,-2-2 1,-1 1-1,-1-1 1,-2 1-1,-1-1 1,-3-49-1,1 70 28,-2-17-65,-5-29 0,6 50 59,0 1 0,-1-1-1,0 0 1,0 1-1,-1 0 1,1-1 0,-1 1-1,-1 0 1,1 0-1,-5-5 1,7 10 3,0 1 1,1-1-1,-1 1 0,0-1 0,0 1 0,1-1 1,-1 1-1,0 0 0,0-1 0,0 1 1,1 0-1,-1 0 0,0 0 0,0 0 1,0-1-1,0 1 0,0 0 0,0 0 0,1 1 1,-1-1-1,0 0 0,0 0 0,0 0 1,0 1-1,1-1 0,-2 1 0,-1 0-11,1 0-1,-1 0 0,1 1 0,-1-1 0,1 1 0,-3 2 0,-6 8 10,1 1 0,0 0-1,1 1 1,0 0-1,1 0 1,-8 22-1,-3 2 7,-1 1 35,-16 45 0,31-71-24,1 0 0,0 1 0,1 0 0,0 0 0,1 0 0,1 0 0,1 23 0,4 2 16,2-1-1,2 0 1,1-1-1,15 38 0,-16-52 19,7 23 72,2-2 0,37 69 0,-52-109-66,1 0 0,-1 0 0,1 0 0,0-1 0,1 1-1,-1-1 1,6 5 0,-8-7-25,1 0-1,-1-1 1,0 1-1,1 0 1,-1 0 0,1-1-1,-1 1 1,1-1 0,-1 1-1,1-1 1,-1 0-1,1 0 1,0 0 0,-1 0-1,1 0 1,-1 0-1,1 0 1,0 0 0,-1 0-1,1-1 1,-1 1 0,1-1-1,-1 1 1,1-1-1,2-1 1,0-1-1,1 0 0,-1-1 0,0 0 0,0 0-1,0 0 1,0 0 0,-1 0 0,0-1 0,5-7 0,2-7 1,9-23 0,-10 20-59,13-28-6,27-59 26,-46 104-43,-1 6-45,1 11-43,-1 22 115,-2 33 0,-1-38 29,1-1-1,5 34 1,-3-45 44,-1-8-10,0 0-1,1 0 1,0 0 0,0-1-1,1 1 1,3 8 0,-5-16-25,-1 0 0,1 0 1,-1 0-1,1-1 0,-1 1 1,1 0-1,0-1 1,-1 1-1,1 0 0,0-1 1,0 1-1,-1-1 0,1 1 1,0-1-1,0 1 0,0-1 1,0 0-1,-1 1 0,1-1 1,0 0-1,0 0 0,0 1 1,0-1-1,0 0 1,0 0-1,0 0 0,0 0 1,0 0-1,0-1 0,-1 1 1,1 0-1,0 0 0,0 0 1,0-1-1,0 1 0,0-1 1,1 0-1,3-2 22,0 0-1,0-1 1,-1 1-1,8-9 1,-9 9-34,27-26 44,-5 4-137,34-25 0,-57 48 79,-1 1 1,1 0-1,0 0 0,0 0 0,0 0 1,-1 0-1,1 0 0,0 0 0,0 1 0,0-1 1,1 1-1,-1-1 0,0 1 0,0 0 1,0 0-1,3 0 0,-4 0 11,1 1 1,-1-1-1,0 1 0,1-1 0,-1 1 0,0 0 0,0 0 1,1-1-1,-1 1 0,0 0 0,0 0 0,0 0 0,0 0 1,0 0-1,0 1 0,-1-1 0,1 0 0,0 0 1,0 0-1,-1 1 0,1-1 0,-1 0 0,1 1 0,-1-1 1,1 2-1,3 17 16,-1 1 0,0-1 1,-2 1-1,0-1 0,-1 1 0,-1-1 1,-1 1-1,-1-1 0,-9 32 0,-8 19 44,-39 87-1,51-139-69,-9 25-6,-30 68 85,39-96-85,-1-1 0,0 0 0,-1 0 0,-19 22 0,26-34-15,0 0 0,0 0 0,0 0 1,-1-1-1,1 1 0,-1-1 0,0 0 0,1 0 1,-5 2-1,6-4 34,1 1 0,-1-1 0,1 0 0,-1 1 0,1-1 0,-1 0 0,0 0 0,1 0 0,-1 0 0,1 0 0,-1-1 0,1 1 0,-1 0 0,1-1 1,-1 1-1,1-1 0,0 1 0,-1-1 0,1 0 0,-1 0 0,1 1 0,0-1 0,0 0 0,0 0 0,-1 0 0,1 0 0,0-1 0,-1-1 0,-2-3 19,1 0 0,0 1 0,0-1 0,0 0 0,1-1-1,-2-6 1,-7-39 180,9 40-165,1-1 0,0 1 0,0 0 0,1 0 0,1 0 0,0 0 0,1 0 0,0 0 0,1 0 0,4-12 0,-4 16-36,1-1 0,0 1 0,1 0 1,0 0-1,0 1 0,0 0 1,1 0-1,0 0 0,1 0 0,-1 1 1,1 0-1,0 0 0,1 1 0,11-6 1,12-5-48,2 1-1,67-20 1,80-11-1572,-123 33-84,-10 2-1996,-7 1 1115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3:27.40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48 42 11296,'-39'-12'5120,"34"12"-4449,2 0 833,6 0-352,2 0-928,1-3-1056,2 3 448,3-9-2047,-2 4 1343,-4-2-3008,-2 2 2304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3:27.766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14 210 13216,'-14'-18'5983,"42"3"-5215,14 2 736,5 5-992,48-13 1120,9 7-928,43-7 320,-5 9-640,28-9-192,-18 8-128,-6-8-1344,-18 9 704,8 0-6400,-17 3 3873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4:19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522 39 2144,'10'-16'1692,"-3"4"1818,-7 12-3450,1 0 0,-1 0 0,0 0 0,0 0 0,0 0 1,0 0-1,0-1 0,0 1 0,0 0 0,0 0 0,0 0 0,0 0 0,0 0 0,0 0 0,0-1 1,0 1-1,0 0 0,0 0 0,0 0 0,0 0 0,0 0 0,0 0 0,0-1 0,0 1 0,0 0 1,0 0-1,0 0 0,0 0 0,0 0 0,0 0 0,0-1 0,0 1 0,0 0 0,0 0 0,-1 0 0,1 0 1,0 0-1,0 0 0,0 0 0,0 0 0,0 0 0,0-1 0,0 1 0,-1 0 0,1 0 0,0 0 1,0 0-1,0 0 0,0 0 0,0 0 0,0 0 0,-1 0 0,1 0 0,0 0 0,0 0 0,0 0 1,0 0-1,-17 4 1081,11-4-1033,-1 1 1,1 0-1,-1 0 1,1 0-1,0 1 1,-12 5-1,-39 21 224,14-6-127,15-9-83,1 1 1,-41 29-1,52-32-81,1 2 0,1 0 0,0 0 0,1 2 0,-18 24 0,11-10 44,2 1-1,1 1 1,-19 50-1,26-54-20,1 1-1,1 0 1,2 0 0,-6 53-1,11-72-31,1 0 0,0 0 0,1 0 0,0 0 0,0-1 0,5 16 0,-5-19-12,1 0-1,0 0 0,1-1 0,-1 1 1,1-1-1,-1 0 0,1 0 1,1 0-1,-1 0 0,0 0 0,1-1 1,8 7-1,-6-6 76,1 0 0,0 0 0,1 0 1,-1-1-1,1 0 0,0-1 0,-1 0 0,1 0 1,0-1-1,0 1 0,0-2 0,0 1 0,0-1 1,1 0-1,-1-1 0,0 0 0,11-3 0,-8 1-36,-1 0 0,1-1 0,-1 0 0,0 0 0,0-1 0,0-1 0,-1 1 0,0-2 0,0 1 0,0-1 0,-1-1 0,8-8 0,1-5 57,-1-1 0,-1 0 0,-2-1 0,0 0 0,-1-1 0,16-47 0,-6-2-34,13-83 0,-29 124-75,-2 0 0,1-54 0,-6 66 30,-4-24-1,3 23 78,1 20-81,-3-18-260,4 19 212,0 0 0,0-1 1,0 1-1,0 0 0,0-1 0,0 1 0,0 0 1,-1 0-1,1 0 0,0-1 0,0 1 1,0 0-1,0 0 0,-1-1 0,1 1 1,0 0-1,0 0 0,-1 0 0,1 0 1,0 0-1,0-1 0,-1 1 0,1 0 0,0 0 1,0 0-1,-1 0 0,1 0 0,0 0 1,-1 0-1,1 0 0,0 0 0,0 0 1,-1 0-1,1 0 0,0 0 0,-1 0 1,1 0-1,0 0 0,0 0 0,-1 0 1,1 1-1,0-1 0,0 0 0,-1 0 0,1 0 1,0 0-1,0 1 0,0-1 0,-1 0 1,1 0-1,0 0 0,0 1 0,0-1 1,-1 0-1,1 0 0,0 1 0,0-1 1,0 0-1,0 0 0,0 1 0,0-1 0,-4 5-9,1 1-1,-1-1 0,2 1 0,-1 0 0,0 0 0,1 0 0,-2 11 0,-7 50-163,9-51 170,-3 24-30,2 72 0,6-50 117,13 63 1,-11-98 13,1-1 0,1 0 0,1-1 1,23 47-1,-29-68-22,0 0 1,1 0-1,-1 0 1,1 0-1,0 0 0,0-1 1,7 7-1,-9-9-24,1-1 0,-1 1-1,0 0 1,1 0 0,-1 0-1,1-1 1,-1 1 0,1-1-1,0 1 1,-1-1 0,1 1-1,-1-1 1,1 0 0,0 0 0,-1 0-1,1 0 1,0 0 0,-1 0-1,1-1 1,-1 1 0,1 0-1,0-1 1,-1 1 0,1-1-1,1-1 1,4-2 77,1 0 1,-1-1-1,-1 0 0,1-1 0,11-11 0,26-37 53,-17 21-6,-5 4-152,-18 22-55,1 1 1,-1-1 0,1 1 0,1 1 0,-1-1 0,1 1 0,0 0 0,0 0 0,10-6 0,-14 10 33,-1 1 1,0-1-1,1 1 1,-1 0 0,1 0-1,-1-1 1,1 1-1,-1 0 1,1 0 0,-1 0-1,1 1 1,-1-1-1,0 0 1,1 0-1,-1 1 1,1-1 0,-1 1-1,0-1 1,1 1-1,-1 0 1,0 0 0,1-1-1,-1 1 1,0 0-1,0 0 1,0 0-1,0 0 1,1 2 0,4 4 3,0 0 0,0 0 1,6 12-1,-10-16-25,6 12-15,11 29 0,-1-3 139,-11-21 157,-7-20-214,0 1 0,0-1 1,0 1-1,1-1 0,-1 1 0,0-1 1,0 1-1,0-1 0,0 0 0,0 1 1,1-1-1,-1 1 0,0-1 0,0 1 1,1-1-1,-1 0 0,0 1 0,1-1 1,-1 0-1,0 1 0,1-1 0,0 1 1,0-2 19,1 1 0,-1 0 0,1-1 0,-1 1 1,1-1-1,-1 0 0,1 1 0,-1-1 0,0 0 1,3-1-1,8-8 32,0 0 0,0 0 0,-1-1 0,19-24 0,-20 23-185,0 0 0,2 0 1,-1 1-1,23-17 0,-32 27 89,-1 0 0,1 0 1,0 0-1,-1 0 0,1 0 1,0 1-1,0-1 0,0 1 1,-1-1-1,1 1 0,0 0 1,0 0-1,0-1 1,4 2-1,-5-1-1,0 0-1,0 1 1,0-1 0,1 1-1,-1-1 1,0 1 0,0-1-1,0 1 1,0 0 0,0 0 0,0-1-1,0 1 1,0 0 0,-1 0-1,1 0 1,0 0 0,0 0-1,-1 0 1,1 0 0,-1 0 0,1 1-1,-1-1 1,1 1 0,37 94 37,-36-91-13,0 0 0,1 0 0,-1 0 0,1 0 0,0 0 0,4 5-1,-6-9 29,0 0-1,0 0 1,0 0 0,0 0-1,0 0 1,0 0-1,1 0 1,-1 0-1,0 0 1,0 0 0,1-1-1,-1 1 1,1 0-1,-1-1 1,1 1-1,-1-1 1,1 0-1,-1 0 1,1 1 0,-1-1-1,1 0 1,-1 0-1,1 0 1,1-1-1,0 0-1,0 0 0,-1 0 0,1 0-1,-1-1 1,1 1 0,-1-1 0,0 0 0,1 0-1,-1 0 1,0 0 0,0 0 0,-1 0 0,1 0-1,0-1 1,2-3 0,3-8-25,11-26 1,-5 9 50,16-39-342,-29 69 258,0 1 0,0 0 0,0 0 0,0-1 0,0 1 0,0 0 0,1-1 0,-1 1 0,0 0 0,0 0 0,0-1 0,0 1 0,1 0 0,-1 0 0,0-1 0,0 1 0,0 0 1,1 0-1,-1-1 0,0 1 0,0 0 0,1 0 0,-1 0 0,0 0 0,0-1 0,1 1 0,-1 0 0,0 0 0,1 0 0,3 8-251,-1 24 203,-2-24 71,17 98-185,-13-78 101,-4-24 99,0 0 0,0 1 0,1-1 0,-1 0 0,1 0 0,0 0 1,0 0-1,0-1 0,0 1 0,1 0 0,0-1 0,-1 0 0,8 6 0,-8-7 21,0-1-1,0 1 1,0-1-1,0 0 1,0 0-1,0 0 1,1 0-1,-1-1 1,0 1-1,1-1 0,-1 1 1,0-1-1,1 0 1,-1 0-1,1 0 1,-1 0-1,0 0 1,1-1-1,-1 1 1,1 0-1,-1-1 1,0 0-1,0 0 1,1 0-1,-1 0 1,4-2-1,2-2 44,-1-1 1,1 0-1,-1 0 0,0 0 0,0-1 0,7-10 0,31-47-28,-44 62-62,23-38-105,5-8-150,-29 48 248,0-1-1,0 0 1,1 1-1,-1-1 0,0 1 1,1-1-1,-1 1 1,1-1-1,-1 1 1,1 0-1,-1-1 0,1 1 1,-1 0-1,1-1 1,-1 1-1,1 0 0,-1-1 1,1 1-1,-1 0 1,1 0-1,0 0 1,-1 0-1,1-1 0,1 1 1,-2 1 1,1-1 1,-1 0 0,1 1 0,0-1-1,-1 1 1,1-1 0,-1 1-1,0-1 1,1 1 0,-1-1-1,1 1 1,-1-1 0,0 1-1,1 0 1,-1-1 0,0 1-1,0 0 1,1 0 0,1 8-62,-1-1 1,2 15-1,-3-19 56,1 31 26,-1-1-1,-1 0 1,-11 56 0,-30 104 83,30-144-69,3-11 139,-22 79 211,24-95-196,-1 0 0,-21 41 0,26-59-98,0 0-1,0-1 1,0 0-1,-1 1 1,1-1-1,-1 0 0,-7 5 1,9-8-54,1 0 0,0 0 0,-1 0 1,1 0-1,-1 0 0,1-1 0,-1 1 0,1 0 0,-1-1 0,1 0 1,-1 1-1,0-1 0,1 0 0,-1 0 0,0 0 0,1 0 0,-1 0 1,0 0-1,1 0 0,-1-1 0,0 1 0,1-1 0,-1 1 0,1-1 1,-1 1-1,1-1 0,-1 0 0,1 0 0,-2-1 0,-1-2 2,0 0 0,0 0 0,1 0 0,-1 0 0,1-1 1,0 0-1,1 1 0,-1-1 0,1 0 0,0 0 0,-3-8 0,1-3-2,0-1-1,-3-23 1,6 32-24,0-1 0,1 1 0,1-1-1,-1 1 1,1 0 0,0-1 0,1 1 0,0 0-1,1 0 1,-1 0 0,6-10 0,-3 8 9,1 0 0,0 1 0,1-1 0,-1 2 0,2-1 0,-1 1 0,15-12 0,-4 6-5,0 1 0,2 0 0,-1 2 1,2 0-1,38-14 0,113-27 240,-156 48-241,-8 2-186,13-4 575,-10 1-3428,-7 4 1265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4:27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11 895 2496,'-4'3'310,"4"-2"-253,-1-1 0,1 1 0,-1-1-1,1 1 1,-1-1 0,1 1 0,-1-1 0,1 1 0,0-1 0,-1 1 0,1 0 0,0-1 0,-1 1 0,1 0 0,0-1 0,0 9 7274,1-9-7201,6-7 222,0 0-1,-1 0 1,0 0 0,-1-1-1,1 0 1,-1 0-1,6-14 1,-1-2-340,12-37 1,-19 56-782,0 9 405,-1 9 170,-1-13 166,2 27 168,0-1-1,-2 1 1,-4 53 0,-20 80 1115,9-70-754,4-15-195,-9 53 1131,17-120-257,1-8-387,-2-15-56,1-27-524,3 12-80,6-36 1,-2 37-70,14-43 1,-10 42-98,71-229 76,-60 208-148,2 1 0,54-91 0,-70 132-16,0 0-1,0 0 1,1 1 0,15-14 0,-19 19 78,1 0-1,-1 1 0,1-1 1,0 1-1,0 0 1,0 0-1,1 0 1,-1 1-1,0-1 1,1 1-1,-1 0 1,0 0-1,1 1 1,6-1-1,-6 1 6,-1 0 0,1 1 0,-1-1 0,1 1 0,-1 0 1,0 0-1,0 1 0,1-1 0,-1 1 0,0 0 0,0 0 0,0 0 0,5 4 0,-4-2-1,-1 1 0,1-1 0,-1 1 0,0 0 0,0 0 0,0 0 0,-1 1-1,4 8 1,2 6 23,-2 1-1,-1 0 1,0 0-1,3 31 1,-7-36 51,0 1 0,0 0 0,-2 0 0,-1 19 0,0-31 12,1 0-1,-1 1 1,0-1 0,0 0 0,0 0 0,-1-1 0,0 1 0,0 0 0,0 0 0,-1-1 0,1 1 0,-1-1 0,0 0 0,0 0 0,-1 0 0,1 0 0,-1-1-1,-4 4 1,-2-1-19,0-1-1,0 0 0,-1 0 0,0-1 0,0-1 0,0 0 0,0 0 0,-1-1 0,1-1 0,-1 0 0,1 0 0,-13-1 0,23-1-41,1 1 0,-1 0 0,0 0 0,0 0-1,0 0 1,0 0 0,1 1 0,-1-1 0,0 0-1,0 0 1,0 0 0,1 1 0,-1-1 0,0 1-1,0-1 1,1 0 0,-1 1 0,0-1 0,1 1-1,-1-1 1,0 1 0,1 0 0,-1-1 0,0 2-1,1-1 0,0-1-1,0 1 1,0 0-1,0 0 1,0-1-1,0 1 1,1 0-1,-1-1 0,0 1 1,0 0-1,1-1 1,-1 1-1,0 0 1,1-1-1,-1 1 1,1 0-1,-1-1 1,1 1-1,-1-1 1,1 1-1,-1-1 0,1 1 1,-1-1-1,1 0 1,0 1-1,-1-1 1,1 0-1,0 1 1,1-1-1,5 4 22,0-1 1,0 0-1,1-1 0,0 1 1,-1-1-1,1-1 1,0 0-1,0 0 0,0 0 1,0-1-1,10-1 0,-4-1 55,-1 0 0,0 0-1,0-1 1,0-1 0,0 0 0,13-7-1,-6 1 18,0-2 0,-1 0 0,-1-1 0,18-15 0,65-68 315,-66 63-312,125-127 213,-142 140-207,0 0 0,17-27 0,-33 37-36,-2 7-38,0 3-14,0-1 0,0 1 0,0 0 0,0-1 0,0 1-1,0 0 1,0-1 0,0 1 0,0 0 0,0-1 0,0 1 0,0 0 0,0-1-1,0 1 1,0 0 0,0-1 0,-1 1 0,1 0 0,0-1 0,0 1 0,0 0 0,0 0-1,-1-1 1,1 1 0,0 0 0,0 0 0,-1-1 0,1 1 0,0 0 0,-1 0 0,1 0-1,0-1 1,-1 1 0,1 0 0,0 0 0,-1 0 0,0 0 0,2 0-4,-1 0 0,0 0 0,0 0 0,0 0 0,0 0 0,0 0 1,0 0-1,0 0 0,0 0 0,0 0 0,0 0 0,0 0 0,0 0 0,0 1 0,0-1 1,0 0-1,0 0 0,0 0 0,0 0 0,0 0 0,0 0 0,0 0 0,0 0 0,0 0 1,0 0-1,0 0 0,0 0 0,0 1 0,0-1 0,0 0 0,0 0 0,0 0 0,0 0 1,0 0-1,1 0-7,-1 1 0,1-1 0,0 0-1,0 1 1,-1-1 0,1 1 0,0 0 0,0-1 0,-1 1 0,1-1 0,-1 1 0,2 1 0,4 4 3,1-1-11,1 0-1,-1 0 0,0 1 1,0 1-1,0-1 0,-1 1 1,0 0-1,-1 0 0,10 16 1,-4-2-27,0 0 0,13 40 1,25 111 67,-43-151 23,-5-16-1,1 1-1,-1 0 1,1-1-1,0 1 1,1-1-1,-1 0 1,1 0-1,7 9 1,-9-13-16,0 0 1,0 0-1,0 0 0,1-1 1,-1 1-1,0 0 1,0-1-1,1 1 1,-1-1-1,1 1 0,-1-1 1,0 0-1,1 0 1,-1 1-1,1-1 1,-1 0-1,1 0 0,-1-1 1,0 1-1,1 0 1,-1 0-1,1-1 1,-1 1-1,0 0 0,1-1 1,-1 0-1,2 0 1,3-2 16,-1 0 1,1 0-1,-1-1 1,0 0-1,5-4 0,40-43 116,-36 35-240,2 1 0,-1 0 0,31-21 0,-46 36 70,0-1 0,1 1-1,-1 0 1,1-1-1,-1 1 1,1 0 0,-1 0-1,1-1 1,-1 1-1,1 0 1,-1 0-1,1 0 1,-1 0 0,1 0-1,0 0 1,-1 0-1,1-1 1,-1 2 0,1-1-1,-1 0 1,1 0-1,-1 0 1,1 0 0,-1 0-1,1 0 1,-1 1-1,1-1 1,-1 0 0,1 0-1,-1 1 1,1-1-1,-1 0 1,1 1 0,-1-1-1,1 0 1,-1 1-1,0-1 1,1 1-1,-1-1 1,0 1 0,0-1-1,1 1 1,-1 0-1,2 2-13,-1 1 0,0 0-1,1 0 1,0 8-1,-1-5-61,9 68-178,-8-51 249,1-1 0,7 30-1,-8-48 46,-1 0-1,1 0 0,0 0 0,1 0 1,-1-1-1,1 1 0,0-1 0,0 0 1,0 1-1,1-1 0,-1-1 0,7 6 1,-7-7 7,0 0 0,0 0-1,0 0 1,1 0 0,-1-1 0,1 1 0,-1-1 0,1 0 0,-1 0 0,1 0 0,0-1 0,-1 1 0,1-1 0,0 0 0,-1 0 0,1 0 0,0 0 0,4-2 0,-2 1 31,1-1 0,-1 0 0,0 0 0,0-1 0,0 0 0,0 0 0,0 0 1,-1-1-1,1 0 0,-1 0 0,0 0 0,0-1 0,-1 1 0,1-1 0,-1 0 0,0-1 0,0 1 0,-1-1 0,0 0 0,4-7 0,-4 7-53,0 0 0,0 0 0,-1-1-1,0 0 1,0 1 0,-1-1 0,1 0-1,-1 0 1,-1 0 0,1 0 0,-1 0 0,-2-13-1,0 9 5,-1 0 0,-5-14-1,7 22-24,-1 0-1,0-1 1,1 1-1,-1 0 1,0 0 0,-1 0-1,1 0 1,0 0-1,-1 0 1,0 1-1,-4-4 1,-1 0-72,-1 1 0,1 1 0,-1 0-1,1 0 1,-19-5 0,23 8 63,-1 0 0,1 0 0,-1 1 0,1-1 0,-1 1 0,1 0 0,-1 0 0,1 1 0,-1 0 0,1-1 1,-1 2-1,1-1 0,0 0 0,-6 3 0,-38 12-7,46-13-321,7-2 220,-2 0 157,6 1-7,0 0-1,1-1 1,-1 0 0,0 0-1,0-1 1,1-1-1,-1 1 1,0-2-1,13-2 1,6-4 45,44-18 0,-59 20-98,11-3 4,49-22 111,-65 26-45,0 1 1,0-1 0,-1-1-1,0 1 1,0-1-1,10-11 1,79-115 262,-57 74-294,-25 36 11,-1 0-1,-1-1 1,13-34-1,15-75 54,-7-40-51,-30 152-40,1-19-366,-5 35-77,-3 9 208,-3 10 117,-39 143-353,40-139 459,-42 152-197,39-133 247,3 0 1,-4 64-1,9-63-112,0 116 40,2-125 91,2-1 0,1 1 1,9 34-1,13 14-156,-23-69 142,1 0 0,1 0 1,0-1-1,0 1 0,0-1 0,9 9 0,-12-15 14,0 0 0,0 0 0,0 0-1,0-1 1,0 1 0,1 0 0,-1-1 0,0 0 0,1 0-1,-1 1 1,6 0 0,-7-2 2,1 0 0,0 1-1,0-1 1,0 0 0,0 0 0,0-1 0,0 1-1,0 0 1,0-1 0,-1 1 0,1-1 0,0 0-1,0 1 1,-1-1 0,1 0 0,0 0 0,-1 0 0,3-2-1,7-6 42,-1-1 0,0 0 0,0-1 0,-1 0 0,-1 0 0,1-1 0,10-21 0,39-97-11,-23 40-75,-30 72-91,-5 16 46,0 0 1,1 0 0,0 0-1,-1 0 1,1 0 0,0 0-1,0 0 1,2-4-1,-3 13-584,-3 9 486,0 0-1,1 1 1,1 27 0,7 53 124,-5-88 18,0 0 0,1 0-1,0 0 1,1-1 0,0 1 0,0-1-1,1 0 1,5 9 0,-7-13 31,0-1 0,1 0 0,-1 0 1,1 0-1,-1-1 0,1 1 0,0-1 0,0 1 1,6 2-1,-7-4 18,0 0 0,0 0 0,1 0 0,-1 0 1,0-1-1,1 1 0,-1-1 0,1 0 0,-1 1 0,0-1 0,1-1 1,-1 1-1,1 0 0,-1 0 0,0-1 0,5-1 0,0-1 8,1 0-1,0-1 0,-1 0 0,0-1 0,0 1 1,0-1-1,0-1 0,-1 1 0,0-1 0,0 0 1,9-13-1,4-8-20,26-50 0,-32 52-96,36-74-179,-49 99 236,0 0-1,0 0 0,0 0 0,0 0 1,0 0-1,0 0 0,0 0 0,0-1 1,0 1-1,0 0 0,0 0 1,0 0-1,0 0 0,0 0 0,0 0 1,1 0-1,-1 0 0,0 0 0,0 0 1,0 0-1,0 0 0,0 0 0,0 0 1,0 0-1,0 0 0,0 0 1,0 0-1,0 0 0,0 0 0,0 0 1,0-1-1,0 1 0,0 0 0,1 0 1,-1 0-1,0 0 0,0 0 0,0 0 1,0 0-1,0 0 0,0 0 1,0 0-1,0 1 0,0-1 0,0 0 1,0 0-1,0 0 0,0 0 0,0 0 1,1 0-1,-1 0 0,0 0 0,0 0 1,0 0-1,0 0 0,3 5-161,0 7 5,7 87-457,-5-64 596,15 60-22,-16-83 98,0-1-1,0 1 1,1-1-1,1 0 1,12 20 0,-17-30-24,0 0 0,0 1 0,0-1 1,0 1-1,0-1 0,0 0 1,0 0-1,1 0 0,-1 0 0,0 0 1,1 0-1,-1 0 0,1 0 0,-1 0 1,1-1-1,-1 1 0,1-1 1,0 1-1,-1-1 0,1 1 0,0-1 1,-1 0-1,1 0 0,0 0 0,2 0 1,-2-1 8,1 0-1,-1 0 1,0 0 0,1 0 0,-1 0 0,0-1-1,1 1 1,-1-1 0,0 0 0,0 0 0,0 1-1,0-1 1,-1 0 0,1-1 0,2-3 0,9-17 46,-1-1-1,-1 0 1,-2-1 0,11-40 0,-12 40-19,90-314 78,-73 243-88,-13 45-21,18-97-200,-25 119 27,-1-1 1,-1 0 0,-1-33-1,-3 58-116,-3 9 75,-1 13-86,-25 111 19,6 1 1,-13 235 0,42-182 328,-3-146-92,-1-24 60,0-1 1,1 0-1,4 13 0,-5-20 8,0 0 1,1 0-1,0 0 1,4 7-1,-5-10-30,0 0 0,0 0 0,-1 0 0,1 0 0,0 0 0,0 0 0,0 0 0,1 0 0,-1 0 0,0 0 0,0-1 0,0 1 0,1 0 0,-1-1 0,2 1 0,-1-1 0,0 0 0,-1 0 0,1 0 0,-1-1 0,1 1 0,-1-1 1,1 1-1,-1-1 0,0 0 0,1 1 0,-1-1 0,0 0 0,1 0 1,-1 0-1,0 0 0,0 0 0,0 0 0,0 0 0,0 0 0,2-3 1,20-29 290,-19 27-287,22-41 143,32-75 0,-5 7-731,-50 109 476,4-7-146,-6 12 217,-1 1 1,0 0 0,0 0-1,0 0 1,0 0 0,0-1-1,1 1 1,-1 0-1,0 0 1,0 0 0,0 0-1,1 0 1,-1 0 0,0 0-1,0 0 1,0-1 0,1 1-1,-1 0 1,0 0 0,0 0-1,0 0 1,1 0-1,-1 0 1,0 0 0,0 0-1,0 0 1,1 0 0,-1 0-1,0 1 1,0-1 0,0 0-1,1 0 1,-1 0-1,0 0 1,0 0 0,0 0-1,1 0 1,-1 0 0,0 1-1,0-1 1,0 0 0,0 0-1,0 0 1,1 0 0,-1 1-1,0-1 1,0 0-1,0 0 1,0 0 0,0 1-1,0-1 1,0 0 0,0 0-1,0 1 1,26 48-315,-14-23 242,26 39-1,-33-58 100,0 0-1,0-1 0,1 1 1,0-1-1,1 0 1,-1-1-1,1 0 1,0 0-1,14 8 0,-18-12 4,-1 0 0,1 0 0,-1 0 0,1 0 0,-1-1 0,1 1 0,-1-1 0,1 0 0,-1 1 0,1-1 0,0 0 0,-1-1 0,1 1 0,-1 0 0,1-1 0,4-1 0,-4 1 15,1-1-1,0 0 0,-1 0 1,1 0-1,-1-1 1,0 1-1,1-1 1,-1 0-1,4-5 0,2-4 43,-1 0-1,0-1 1,0 0-1,9-26 1,-9 20-17,-1-1 1,-1 0-1,-1 0 1,-1-1-1,-1 1 1,2-34-1,-5 52-98,0 1 0,0 0 0,-1-1 0,1 1 0,0 0-1,-1-1 1,1 1 0,0 0 0,-1-1 0,1 1 0,-1 0-1,0 0 1,0 0 0,1 0 0,-3-2 0,3 3 20,0-1 0,-1 1 1,1 0-1,-1 0 0,1-1 1,0 1-1,-1 0 0,1 0 0,-1 0 1,1 0-1,-1 0 0,1-1 1,-1 1-1,1 0 0,-1 0 0,1 0 1,0 0-1,-1 1 0,1-1 1,-1 0-1,1 0 0,-1 0 0,1 0 1,-1 0-1,1 0 0,0 1 1,-1-1-1,1 0 0,-1 0 0,1 1 1,0-1-1,-1 0 0,1 1 1,0-1-1,-1 0 0,1 1 0,0-1 1,0 0-1,-1 1 0,1-1 1,0 1-1,0-1 0,0 1 0,-1-1 1,1 1-1,-4 9-43,1-1-1,-1 1 1,2 0 0,-1 0-1,2 0 1,-2 20 0,1-11 5,-1-1 68,1-1 0,2 1 0,-1-1 0,2 1 0,0-1 0,1 0 0,1 1 0,1-1 0,0 0 0,13 31 0,-15-45 24,-1 0 0,1 0-1,-1 0 1,1-1 0,0 1 0,0-1-1,0 1 1,5 3 0,-6-5-20,0-1-1,0 1 1,1 0 0,-1-1-1,0 1 1,0 0 0,1-1-1,-1 1 1,0-1 0,1 0 0,-1 0-1,1 1 1,-1-1 0,1 0-1,-1 0 1,0 0 0,1 0-1,-1-1 1,1 1 0,-1 0 0,0 0-1,2-1 1,8-5 69,0 0 1,-1-1-1,1 1 1,-2-2-1,1 0 1,-1 0-1,8-10 1,-2 4-31,26-26 175,50-65 0,17-33-264,-100 124-48,-7 12 75,-1 1 0,1-1 1,0 1-1,0-1 0,0 1 0,0-1 1,0 1-1,0 0 0,2-2 0,0-4-171,1 5 150,0 1 1,0-1-1,1 1 0,-1 1 0,0-1 1,0 1-1,1-1 0,-1 1 0,0 0 1,1 1-1,-1-1 0,0 1 0,1 0 0,-1 0 1,0 0-1,0 0 0,7 4 0,-7-2 0,-1-1-1,1 1 1,-1 0 0,0 0-1,1 0 1,-2 0-1,1 1 1,0-1 0,-1 1-1,1 0 1,-1-1-1,0 1 1,0 0-1,-1 1 1,3 5 0,1 8-47,-1 0 1,2 25-1,-4-27 31,4 24-40,22 133 254,-26-164-131,0-1 0,1 1-1,0-1 1,1 0 0,0 0 0,0-1-1,0 1 1,1-1 0,0 0 0,10 11-1,-14-17-22,0 0 0,0-1 0,0 1 0,1 0-1,-1-1 1,0 1 0,0-1 0,0 1 0,0-1-1,0 0 1,1 1 0,-1-1 0,0 0 0,0 0-1,1 0 1,-1 0 0,0 0 0,0 0 0,1 0-1,-1 0 1,0 0 0,0-1 0,0 1 0,1 0 0,-1-1-1,0 1 1,0-1 0,2-1 0,2-1 30,0 0 0,-1-1 0,1 1 0,5-8 0,-8 9-26,12-14 67,-1 0 1,0-2-1,16-27 0,-14 19-73,157-228 123,-156 237-218,-14 16 60,-1 0 1,1 0-1,-1 0 0,1 0 0,-1-1 0,0 1 0,0-1 0,1 1 0,-1-1 0,0 0 0,0 1 0,-1-1 0,1 0 0,1-3 0,-3 8-38,1-1 0,-1 0 0,0 1 0,0-1 0,0 0 0,0 0 0,0 0 0,-1 0 0,-1 3 0,-8 12-98,-1 3-20,-8 15 193,-23 58 0,29-55 66,2-10-176,-8 32 0,18-51 74,0-1 1,0 1 0,1-1 0,0 1-1,1 0 1,0-1 0,0 1 0,3 13-1,-3-18 73,2 0-1,-1 0 1,0 0-1,1 1 1,4 6-1,-6-10-25,1 0 1,0 0 0,0 0-1,-1 0 1,1 0-1,0 0 1,0 0-1,0 0 1,0 0-1,0 0 1,0 0-1,1-1 1,-1 1-1,0 0 1,0-1-1,0 1 1,1-1-1,-1 0 1,0 1-1,1-1 1,1 1-1,0-2 7,0 1 0,0-1 0,-1 0 0,1 1 0,0-1 0,0 0 0,-1-1 0,1 1 0,0 0 0,-1-1 0,1 0 0,-1 1 0,0-1 0,0 0 0,0 0 0,1 0 0,-2-1 0,3-2 0,3-3 61,-1-1 0,0-1 0,6-14 0,29-78-22,-38 89-140,0 0 0,0-1 0,-2 1 0,0-1 1,-1-22-1,0 31 1,0 5 52,1 0 1,-1 0-1,0-1 1,0 1-1,0 0 1,0 0-1,0-1 1,0 1-1,0 0 1,0-1-1,0 1 1,0 0 0,0 0-1,0-1 1,-1 1-1,1 0 1,0 0-1,0-1 1,0 1-1,0 0 1,0 0-1,0 0 1,-1-1-1,1 1 1,0 0 0,0 0-1,0 0 1,0-1-1,-1 1 1,1 0-1,0 0 1,-7 5-296,-5 13-49,10-12 336,-1 0-1,1-1 0,0 1 1,1 0-1,0 0 0,0 0 1,0 0-1,0 0 1,1 0-1,0 1 0,1 9 1,1-7 46,0 0 0,0 1 0,0-1 1,1 0-1,1 0 0,7 14 0,-8-17-1,0 0-1,1 0 1,0-1-1,0 1 1,0-1-1,1 0 0,0-1 1,0 1-1,0-1 1,1 0-1,6 5 1,-7-7 17,-1 0 0,0-1 0,1 1 0,-1-1 0,1 0 0,-1 0 0,1 0 0,0-1 0,-1 1 0,1-1 0,0-1 1,-1 1-1,1 0 0,-1-1 0,1 0 0,0 0 0,4-2 0,2-1-14,0-1 0,-1 0 0,1-1 0,-1 0 0,-1 0 0,1-1 0,-1 0 0,14-15 0,2-5 0,31-43-1,12-16-270,-67 85 224,1-1-1,0 1 1,-1-1 0,1 1 0,0 0-1,-1 0 1,1-1 0,0 1 0,0 0-1,3-1 1,-4 2 10,0 0 1,0 0-1,-1 0 0,1 0 0,0 0 1,0 0-1,-1 0 0,1 0 0,0 0 0,0 1 1,-1-1-1,1 0 0,0 0 0,0 1 1,-1-1-1,1 0 0,0 1 0,-1-1 0,1 1 1,-1-1-1,1 1 0,0-1 0,-1 1 1,1-1-1,-1 1 0,1 0 0,-1-1 0,0 1 1,1 0-1,-1-1 0,0 1 0,1 1 1,1 5 2,0 0 0,0 0 0,-1 0 0,1 1 0,-2-1 0,1 0 0,-1 0 1,0 1-1,-1-1 0,-2 13 0,-1 24 119,5-28-69,-1-1-48,-3 30 1,3-24 137,1-10 303,0-14-349,1-1 0,0 1 0,0 0 0,1 0 0,-1 0 0,1 0 0,4-4 0,4-5-8,11-16 8,-10 12-212,14-14 0,-13 16 90,-11 11-3,0 0 0,1 0 0,0 0-1,0 0 1,0 1 0,0-1 0,0 1-1,0-1 1,0 1 0,1 0 0,4-1 0,-7 3 26,0 0 1,1 0-1,-1 0 1,0 0 0,0 0-1,1 1 1,-1-1-1,0 0 1,0 1 0,1-1-1,-1 1 1,0-1 0,0 1-1,0 0 1,0 0-1,0-1 1,0 1 0,0 0-1,0 0 1,0 0-1,0 0 1,-1 0 0,1 0-1,0 0 1,-1 0 0,1 0-1,0 0 1,0 3-1,2 2 16,-1 0 0,0 0 0,0 0-1,2 8 1,-3-5 13,2 1 0,-1-1 1,1 0-1,0 0 0,1 0 0,0 0 0,9 14 0,-10-20 7,-1 0-1,0 0 1,1 0 0,-1-1-1,1 1 1,0-1 0,0 0-1,0 0 1,0 0-1,0 0 1,1 0 0,-1-1-1,0 1 1,1-1 0,-1 0-1,1 0 1,-1-1-1,1 1 1,0 0 0,-1-1-1,1 0 1,0 0 0,4-1-1,11-2 30,-1 0 0,0-1 0,0-2-1,0 1 1,-1-2 0,0-1 0,29-16 0,-8 0-38,-1-2 1,37-34-1,-71 58-24,98-92 38,-91 82-105,-4 6-166,-7 15-62,-41 125-17,35-116 315,1 0-1,-7 35 1,12-46 24,0 1 0,0 0 0,1-1 0,0 1-1,1 0 1,0 0 0,0-1 0,0 1 0,1-1 0,3 9 0,-4-13 2,1 0-1,-1-1 1,1 1 0,-1 0 0,1-1 0,0 1-1,0-1 1,0 0 0,1 0 0,-1 0 0,0 0-1,1 0 1,-1 0 0,1 0 0,0-1 0,-1 1-1,1-1 1,0 0 0,0 0 0,0 0 0,0 0-1,0-1 1,0 1 0,0-1 0,0 1 0,1-1-1,2-1 1,10 1 53,-1-2 0,0 0 0,0-1 0,17-5 0,-18 5-39,33-10 58,84-33 0,-104 34-54,-1-1-1,-1-1 0,0-1 1,32-26-1,-45 30 0,0 0 0,0-1 0,-1-1 1,9-13-1,-15 19-36,0 0 0,-1 0 1,0-1-1,0 0 0,-1 0 0,0 0 1,0 0-1,-1 0 0,2-12 1,-3 18-12,-1 1 0,0 0 0,0-1 0,0 1 1,0 0-1,0-1 0,0 1 0,-1 0 1,1 0-1,0-1 0,-1 1 0,1 0 1,-1 0-1,1-1 0,-1 1 0,1 0 1,-2-1-1,1 1-4,0 0-1,1 1 1,-1-1 0,0 1 0,0-1 0,0 1 0,0-1-1,0 1 1,0 0 0,1-1 0,-1 1 0,0 0-1,0 0 1,0-1 0,0 1 0,0 0 0,-2 0-1,-2 1-29,1-1 0,-1 1 0,1 0 0,0 1-1,-1-1 1,1 1 0,0 0 0,-6 3 0,-1 2 14,1 1 1,0 0 0,0 1-1,1 0 1,0 1 0,0 0 0,1 0-1,1 0 1,-8 13 0,12-18 27,0 0 0,1 0 0,-1 1 1,1-1-1,0 0 0,1 1 0,-1-1 0,1 1 1,0-1-1,1 1 0,-1 0 0,1 8 0,1-9 10,-1-1 0,1 1 0,0-1-1,1 1 1,-1-1 0,1 0 0,0 0-1,0 0 1,0 0 0,1 0 0,-1 0 0,1 0-1,0-1 1,0 1 0,0-1 0,5 4 0,2 1 38,1 0 1,0-1 0,0 0 0,0-1 0,1 0 0,0-1 0,0 0 0,0-1 0,15 3 0,-19-5-21,0 0 1,0-1-1,0-1 0,0 1 1,0-1-1,0-1 0,-1 1 1,1-2-1,0 1 0,0-1 1,0 0-1,-1 0 0,1-1 1,-1 0-1,0 0 0,9-6 1,-1-2 81,0-1 0,-1 0 0,0-1 0,-1-1 0,21-28 0,45-82 24,-41 61-46,44-80-370,-62 109-266,-21 35 502,-1 1 0,1-1 0,1 0 0,-1 1 0,0-1 0,0 0 0,0 1 0,1-1 0,-1 1 0,1-1 0,-1 3 0,-4 8-39,-29 73-64,-44 101 268,60-143 21,6-14-141,-2 0 0,-29 47 0,33-58 133,8-15-36,1 0 1,-1 0 0,0 0-1,0 0 1,0 0 0,0-1 0,0 1-1,-1 0 1,-3 2 0,6-5-89,0 0 1,0 1-1,-1-1 1,1 0 0,0 0-1,0 0 1,-1 0-1,1 0 1,0 1-1,0-1 1,-1 0-1,1 0 1,0 0 0,-1 0-1,1 0 1,0 0-1,0 0 1,-1 0-1,1 0 1,0 0-1,-1 0 1,1 0 0,0 0-1,0 0 1,-1 0-1,1 0 1,0 0-1,-1-1 1,1 1-1,0 0 1,0 0-1,-1 0 1,1 0 0,0-1-1,0 1 1,0 0-1,-1 0 1,1 0-1,0-1 1,0 1-1,0 0 1,-1 0 0,1-1-1,0 1 1,0 0-1,0 0 1,0-1-1,0 1 1,0 0-1,0-1 1,0 1 0,0 0-1,0 0 1,0-1-1,0 1 1,-1-2-5,1 1 0,0-1 1,0 0-1,1 1 0,-1-1 0,0 1 0,0-1 1,1 1-1,-1-1 0,2-2 0,0 3-9,1 0-1,0 0 0,0 0 0,-1 0 1,1 0-1,0 1 0,0-1 0,0 1 0,4 0 1,-2-1-17,46-3 37,1 2 0,59 6-1,104 23-38,-193-24 147,35 1-1,-47-4-322,0 0-1,-1-1 0,1 0 1,0-1-1,-1 0 0,11-4 1,3-2-610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4:28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58 5472,'-28'-10'1760,"11"7"-69,15 3-479,6 1 258,237-5 3898,120-9-4204,-212 7-806,73-6-1341,-133 6-2807,7 1 692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4:33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153 117 3392,'3'-3'930,"-6"2"119,0 2 40,6-1 1085,-3 0-2069,-1 0-1,1 0 1,0 0-1,-1 0 1,1 0-1,-1 0 1,1 0-1,0 0 1,-1 0-1,1-1 1,0 1-1,-1 0 0,1 0 1,-1 0-1,1 0 1,0-1-1,-1 1 1,1 0-1,0 0 1,0-1-1,-1 1 1,1-1-1,-4-1 512,2 2-584,-1-1-1,1 1 1,-1 0 0,1 0-1,-1 0 1,1 0 0,-1 0-1,1 1 1,0-1 0,-1 1-1,1 0 1,-1 0 0,1-1-1,0 2 1,0-1 0,-1 0-1,-1 2 1,-2 1-54,-1 0 0,1 0 0,0 1-1,1 0 1,-8 8 0,7-5 36,0 0 0,1 0 0,0 0-1,0 1 1,1 0 0,0 0 0,1 0-1,0 1 1,1-1 0,-3 16 0,3-8 54,0-1 0,2 1 0,0-1 0,0 1 0,5 24 0,-4-35 8,1-1 0,-1 1 0,1-1 0,-1 0 0,2 1-1,-1-1 1,0 0 0,1 0 0,0-1 0,0 1 0,1 0-1,-1-1 1,7 6 0,-7-7 4,0-1-1,0 0 1,0-1-1,0 1 1,0 0-1,0-1 1,0 0-1,0 0 1,0 0-1,1 0 1,-1 0-1,1 0 1,-1-1-1,0 0 1,1 0-1,-1 0 1,1 0-1,-1 0 1,0-1-1,1 1 1,-1-1-1,6-2 1,-2 0 38,1 0-1,-1 0 1,0-1 0,-1 0 0,1-1-1,-1 0 1,0 0 0,0 0 0,0-1 0,0 1-1,-1-1 1,0-1 0,4-6 0,-4 5-19,-1 0 0,1 0 0,-1 0 0,-1 0 0,0-1 0,0 0 0,0 0 0,-1 1 0,-1-2 0,1 1 0,-1-9 0,-1 12-105,-1 0-1,0 0 1,0 1 0,0-1-1,-1 0 1,0 1-1,0-1 1,0 1 0,-1 0-1,1 0 1,-1 0 0,-1 0-1,1 0 1,-1 1 0,-6-7-1,4 5-84,0 0-1,-1 1 0,1 0 1,-1 0-1,0 1 1,0-1-1,-1 2 1,1-1-1,-1 1 0,-11-3 1,9 6-5,4 0-118,15-5 182,15-6 205,9-3-75,44-15-1,-21 13 4,129-35-65,-148 43-42,0 2 0,1 1 0,40 0-1,-72 5 10,0 0-1,-1 1 1,1-1-1,0 1 0,5 2 1,-10-3 1,1 1 1,-1-1-1,1 1 1,-1 0-1,1-1 1,-1 1-1,0 0 0,1 0 1,-1 0-1,0 0 1,0 0-1,0 0 1,0 0-1,0 1 1,0-1-1,0 0 1,0 1-1,0-1 1,-1 0-1,1 1 1,0-1-1,0 3 1,0 0 33,-1 1 0,1 0 0,-1 0 0,1 0-1,-2 0 1,1-1 0,0 1 0,-2 5 0,-11 40 478,7-31-381,-46 128 1006,56-159-935,1 0 1,1 0-1,0 0 0,0 1 0,15-20 0,2-3-236,7-10-46,-27 39 46,1 1 0,0 0 0,-1 0 0,2 1 0,-1-1 0,0 1 0,6-4 0,-10 7 12,1 0 1,0-1-1,-1 1 1,1 0 0,-1-1-1,1 1 1,0 0-1,-1 0 1,1 0-1,-1 0 1,1 0 0,0 0-1,-1 0 1,1 0-1,0 0 1,-1 0-1,1 0 1,0 0 0,-1 0-1,1 0 1,-1 0-1,1 1 1,0-1-1,-1 0 1,1 0 0,-1 1-1,1-1 1,-1 0-1,1 1 1,-1-1-1,1 1 1,-1-1 0,1 1-1,-1-1 1,1 1-1,-1 0 1,3 3-20,-1 0 0,-1 0 0,1 0 0,2 8 0,-3-8 19,24 114-183,-6-20 315,-14-81-62,0-1 1,1 0-1,14 29 0,-16-39-4,0 1 0,0-1 0,1 0 0,-1 0 0,1 0 0,1-1 0,-1 1 0,12 7-1,-12-10 25,0 0-1,0 0 1,0-1-1,0 0 1,0 0-1,1 0 1,-1-1-1,1 1 1,-1-1-1,1-1 0,-1 1 1,11-1-1,-4-1 11,0 0-1,-1-1 1,1-1-1,-1 1 1,0-2-1,0 0 1,0 0 0,0-1-1,-1 0 1,0-1-1,0 0 1,15-12-1,-14 9-284,0-2 0,-1 1-1,16-21 1,-16 18-830,-1-1-1,0 0 0,7-17 0,3-13-1541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4:36.6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1251 2976,'-2'1'151,"2"-1"-117,0 0 0,-1 1-1,1-1 1,0 0 0,-1 0 0,1 0 0,0 0-1,0 0 1,-1 1 0,1-1 0,0 0 0,0 0 0,-1 0-1,1 1 1,0-1 0,0 0 0,0 0 0,-1 1-1,1-1 1,0 0 0,0 0 0,0 1 0,0-1 0,0 0-1,0 1 1,0-1 0,0 0 0,-1 0 0,1 1-1,0-1 1,0 0 0,0 1 0,0-1 0,1 0 0,-1 1-1,0-1 1,0 0 0,0 0 0,0 1 0,0-1-1,0 0 1,0 1 0,0-1 0,1 0 0,0 2 927,-1-2-702,1 1 0,-1 0 0,0-1 0,1 1-1,-1-1 1,0 1 0,1 0 0,-1-1 0,1 1-1,-1-1 1,1 0 0,0 1 0,-1-1 0,1 1-1,-1-1 1,1 0 0,0 1 0,-1-1 0,1 0-1,0 0 1,-1 1 0,2-1 0,0 0-71,-1 0 1,0 0-1,1 0 0,-1-1 1,0 1-1,1 0 0,-1-1 1,0 1-1,0-1 0,1 1 1,0-2-1,4-2 293,0 0-1,0-1 0,7-8 1,-12 12-333,8-9 223,-1 0 1,1-1-1,-2-1 0,0 1 1,0-1-1,8-24 0,-1-1 175,9-41-1,38-175 421,-53 225-915,1 0 1,17-34-1,-24 57-119,1 0-1,-1 0 1,1 1 0,0-1-1,0 1 1,0 0-1,7-6 1,-9 9 29,1-1 0,-1 1 1,1 0-1,0 0 0,-1 0 1,1 0-1,0 0 0,0 1 1,0-1-1,0 1 0,0-1 1,-1 1-1,1-1 0,0 1 1,0 0-1,0 0 0,0 0 0,0 0 1,0 1-1,0-1 0,0 0 1,0 1-1,0-1 0,2 2 1,5 2 4,1 1 0,-1 0 0,0 1 0,0 0 0,-1 1 0,0 0 0,0 0 1,0 0-1,-1 1 0,0 0 0,-1 1 0,0-1 0,10 20 0,-5-1 74,-1 1 0,-1 1 0,-1 0 1,4 32-1,-10-49-12,1 2 27,0 1 0,-1 0 0,-1 0 0,-1 0 0,0 0 0,-1 0 0,0 0 0,-1 0 0,-5 19 0,6-32-31,1 0 1,-1 0-1,1-1 0,-1 1 1,1 0-1,-1 0 0,0-1 1,0 1-1,0-1 1,0 1-1,0-1 0,0 1 1,0-1-1,-1 1 0,1-1 1,-1 0-1,1 0 1,-1 0-1,1 0 0,-1 0 1,1 0-1,-1 0 0,0 0 1,0-1-1,1 1 1,-1 0-1,-3 0 0,0-1 28,0 0 0,0 0 0,1 0 0,-1-1 0,0 0 0,0 0 0,1 0 0,-1 0 0,1-1 0,-1 1 0,1-1 0,-7-4 0,-5-4 2,-28-23 1,17 13-18,10 7-57,0 0 0,1 0 0,-22-25 0,31 29-441,9 13-11,13 16 210,-11-16 276,1 0-1,0 0 1,-1-1-1,1 0 1,0 1 0,1-2-1,9 5 1,43 11 209,-53-17-203,6 2 32,0 0 0,0-2 0,0 1-1,1-1 1,-1-1 0,0 0 0,0-1 0,1 0 0,-1 0 0,0-1-1,0-1 1,0 0 0,0-1 0,-1 0 0,1 0 0,-1-1 0,16-10-1,-7 2 76,0-2 0,0 0 0,-2-1-1,20-21 1,59-82 303,-75 91-400,12-19 50,37-69 0,-42 63-72,37-95 0,-7-22-67,-45 122 40,12-81 1,-24 126-34,-1 0-1,0 0 1,0-1 0,0 1 0,-1-6 0,1 8 33,0 1 0,0 0 1,0-1-1,0 1 0,-1-1 0,1 1 0,0 0 0,0-1 1,0 1-1,-1 0 0,1-1 0,0 1 0,0 0 0,-1-1 1,1 1-1,0 0 0,-1 0 0,1-1 0,0 1 0,-1 0 1,0-1 1,0 1 0,1 0 1,-1 0-1,0 0 0,1 0 1,-1 0-1,0 1 1,1-1-1,-1 0 0,1 0 1,-1 0-1,0 1 0,1-1 1,-1 0-1,1 0 1,-1 1-1,0-1 0,0 1 1,-1 1-14,0 0-1,-1 0 1,1 1 0,0-1 0,0 1 0,0-1 0,0 1 0,0 0 0,1 0 0,-1 0-1,1 0 1,-1 3 0,-2 3-37,-15 38-54,-20 75 1,22-66 57,-25 94-36,-34 233 1,64-233 123,5-50 275,6-89-177,0 2 278,1-13-385,0 0 0,0 0 0,0 0-1,0 0 1,0 0 0,0 0 0,0 0 0,0 0 0,0 0 0,0 0 0,0 0 0,0 0-1,0 0 1,0 0 0,0 0 0,-1 0 0,1-1 0,0 1 0,0 0 0,0 0 0,0 0-1,0 0 1,0 0 0,0 0 0,0 0 0,0 0 0,0 0 0,0 0 0,-1 0 0,1 1-1,0-1 1,0 0 0,0 0 0,0 0 0,0 0 0,0 0 0,0 0 0,0 0 0,0 0-1,0 0 1,0 0 0,0 0 0,0 0 0,0 0 0,0 0 0,0 0 0,-1 0 0,1 0-1,0 0 1,0 0 0,0 1 0,0-1 0,0 0 0,0 0 0,0 0 0,0 0 0,0 0-1,0 0 1,-2-4 43,0 0-1,0 0 0,0-1 0,1 1 1,-1-1-1,1 1 0,0-1 0,0-8 1,2-38-18,1 14 28,-1 19-73,1 1 1,1 0-1,1-1 1,0 1-1,1 0 1,1 1-1,1-1 1,10-19-1,-9 24-9,0 1 1,0 1-1,1-1 0,1 1 1,-1 1-1,1 0 0,19-13 1,-4 5-58,1 2 1,34-15 0,-49 25-29,0 0 0,0 1 1,0 1-1,1 0 1,-1 0-1,1 1 0,19 0 1,-26 2 77,-1 0 0,1 0-1,-1 0 1,1 1 0,-1 0 0,1 0 0,-1 0 0,0 0 0,1 1 0,-1-1 0,0 1 0,0 0 0,0 1 0,0-1 0,0 1 0,-1 0-1,1 0 1,-1 0 0,0 0 0,0 0 0,0 1 0,3 4 0,-3-2 27,0 0 0,0-1 1,0 2-1,-1-1 0,0 0 0,-1 0 0,1 1 0,-1-1 1,-1 1-1,1-1 0,-1 13 0,-1-7 68,-1-1-1,0 1 1,0 0-1,-1-1 1,-7 18-1,9-27-47,0-1 0,1 1 0,-1-1 0,0 1 0,1-1-1,-1 0 1,0 0 0,0 1 0,0-1 0,0 0 0,0 0-1,-1 0 1,1 0 0,0 0 0,0 0 0,-1-1 0,1 1-1,0 0 1,-4 0 0,3 0-1,-1-1 0,1 1-1,-1-1 1,1 0 0,-1 0 0,1 0 0,-1-1-1,1 1 1,-1-1 0,1 1 0,-3-2 0,-5-1 23,1-1 0,0-1 0,0 0 0,1 0 0,-9-7 1,11 8-69,1-1 1,-1 1-1,0 1 1,0-1-1,0 1 1,0 0-1,0 0 1,-1 1-1,1 0 1,-1 0 0,0 0-1,-11-1 1,17 3-8,0 0 0,0 1 1,1-1-1,-1 0 0,0 0 1,0 0-1,0 1 0,1-1 1,-1 0-1,0 0 0,0 1 1,1-1-1,-1 1 0,0-1 1,1 1-1,-1-1 0,0 1 1,1-1-1,-1 1 0,1 0 1,-1-1-1,1 1 0,-1 0 1,0 0-1,0 2-9,0-1 0,1 1 0,-1-1 0,0 1 0,1-1 1,-1 1-1,1-1 0,0 4 0,0-1 7,0 1-1,0-1 1,1 0 0,0 1-1,0-1 1,0 0 0,1 0-1,1 5 1,3 2 57,1 0 0,0-1 1,10 12-1,-14-19 2,1 0 1,0 0-1,0-1 1,1 1-1,-1-1 1,1 0-1,0 0 1,0 0-1,10 3 1,-10-4-11,0 0 0,0-1-1,0 0 1,0 0 0,0-1 0,1 1 0,-1-1 0,0 0-1,0 0 1,1-1 0,5-1 0,-3 0 20,0 0 1,0-1-1,-1 0 1,1 0 0,-1-1-1,11-7 1,0-2 28,0-2 0,0-1 0,-1 0 0,16-21 0,-6 4 6,-16 19-26,21-22 0,-19 22-55,-12 13-35,-1 0 0,1-1 0,0 1 1,0 0-1,0 0 0,0 0 0,0 1 1,0-1-1,0 0 0,3-1 0,0 6-222,-1 9 60,4 64-23,10 74 242,-12-121 11,7 33 133,-10-56-94,1 0 1,-1-1-1,1 1 1,0-1-1,0 1 1,8 9-1,-11-15-47,1 0 0,0 0 0,0 0 0,0-1 0,-1 1 0,1 0 0,0 0 0,0-1-1,0 1 1,0-1 0,0 1 0,0-1 0,0 1 0,0-1 0,1 0 0,-1 1 0,0-1 0,0 0 0,0 0-1,0 0 1,0 0 0,0 0 0,1 0 0,-1 0 0,0 0 0,0-1 0,0 1 0,0 0 0,0-1 0,0 1-1,0 0 1,0-1 0,0 0 0,0 1 0,2-2 0,2-2 101,1 0 0,-1 0 1,0-1-1,7-8 0,115-143 256,-38 44-386,-77 97-35,1 0 1,0 1-1,1 0 1,1 1-1,28-20 1,-42 32 25,1 0 0,-1 0 0,0 1 0,0-1 1,1 0-1,-1 1 0,0-1 0,1 1 0,-1-1 1,1 1-1,-1 0 0,1-1 0,-1 1 1,1 0-1,-1 0 0,1 0 0,-1 0 0,1 0 1,-1 1-1,0-1 0,1 0 0,-1 1 0,1-1 1,-1 1-1,0-1 0,1 1 0,-1 0 0,0-1 1,1 1-1,-1 0 0,0 0 0,0 0 1,0 0-1,0 0 0,0 0 0,0 0 0,0 1 1,0-1-1,0 0 0,-1 0 0,1 1 0,1 2 1,1 5 8,0 0 0,0 1 0,-1-1 0,0 1 0,0 10 0,-2-16 6,6 151 122,-6-119-56,0-36-54,1 27 361,-1-27-358,0 0-1,0 1 1,0-1-1,0 0 1,1 0-1,-1 1 1,0-1-1,0 0 1,0 0-1,0 1 1,0-1-1,0 0 1,0 0-1,0 0 1,1 1-1,-1-1 1,0 0-1,0 0 1,0 0-1,0 1 1,1-1-1,-1 0 1,0 0-1,0 0 1,0 0-1,1 0 0,-1 0 1,0 1-1,1-1 1,-1-1 26,1 1-1,-1 0 1,1-1 0,0 1-1,-1-1 1,1 1 0,-1-1 0,1 1-1,-1-1 1,0 1 0,1-1-1,-1 0 1,1 1 0,-1-1 0,0 0-1,1 0 1,29-73 209,-4 8-249,-16 43-5,22-42-8,-28 57-47,1 0 1,0 0 0,1 1 0,0-1 0,11-10 0,-16 18 42,0-1 1,0 0-1,0 0 1,0 1-1,0-1 1,0 0-1,0 1 1,0-1-1,0 1 1,0 0-1,0-1 1,0 1-1,0 0 1,0-1-1,0 1 1,1 0-1,-1 0 1,0 0-1,0 0 1,0 0-1,0 0 1,0 1-1,1-1 0,-1 0 1,0 0-1,0 1 1,0-1-1,0 1 1,0-1-1,0 1 1,0-1-1,0 1 1,0 0-1,1 1 1,3 2-14,0 1 0,-1 1 1,0-1-1,7 12 0,-2-4-9,3 6 115,0 0-1,11 28 1,-8-15-114,32 73-77,-44-98-225,10 21-2301,-6-21-846,-7-7 3318,0 0 0,1 0 0,-1 0 0,0 0 1,0 0-1,1 0 0,-1-1 0,0 1 0,0 0 0,0 0 1,1 0-1,0-2-1196,-1 2 1196,0 0 1,0 0-1,0-1 0,0 1 0,1 0 0,-1 0 0,0-1 1,0 1-1,0 0 0,0 0 0,0-1 0,0 1 0,0-1 1,1-16-4764,-1-1 1596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4:37.0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39 6400,'-66'-26'2880,"43"23"-2496,18-1 160,5 8-384,0-8-64,5 4-64,4-5-672,10 5 352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4:38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220 625 3552,'-1'-6'639,"0"0"0,0 0 0,1-9 0,0 9 280,-1 0-1,1 1 0,-1-1 1,0 1-1,-2-7 1,3 10-797,-1 1-1,0 0 1,1-1 0,-1 1 0,0-1 0,0 1 0,0 0-1,0 0 1,0 0 0,0-1 0,0 1 0,-1 0 0,1 0-1,0 1 1,-1-1 0,1 0 0,0 0 0,-1 1 0,1-1-1,-1 0 1,1 1 0,-3-1 0,-2 0-103,1 0-1,0 1 1,0 0 0,0 0-1,0 0 1,0 0 0,0 1-1,0 0 1,0 0 0,-9 3-1,6-1-2,0 1-1,0 0 1,0 0-1,1 1 1,-12 8 0,13-8-12,-1 0 0,1 1 1,0 0-1,0 0 0,1 1 1,-8 10-1,11-14-2,1 0 0,-1 0-1,1-1 1,0 1 0,0 0 0,0 0 0,1 0-1,-1 0 1,1 0 0,0 0 0,-1 0-1,2 1 1,-1-1 0,0 0 0,0 0-1,1 0 1,0 0 0,-1 0 0,1 0-1,0-1 1,3 7 0,0-3 53,0 1 0,0-1 0,0 0 1,1 0-1,0 0 0,0 0 0,0-1 0,7 5 0,-10-8 8,1 0-1,0 0 0,0 0 0,0 0 0,0-1 0,0 1 0,0-1 0,0 0 0,0 0 0,0 0 1,1 0-1,-1-1 0,0 1 0,1-1 0,-1 0 0,0 0 0,1 0 0,-1 0 0,7-2 0,-4 0 1,-1 1-1,1-1 0,-1-1 0,0 1 0,0-1 0,0 0 0,0 0 0,0-1 0,-1 1 0,6-6 0,9-9 108,-11 12-42,-1-1 0,0 0 0,0 0 0,-1-1 1,0 0-1,6-9 0,-11 13-33,1 0 1,-1 0 0,0 0-1,0 0 1,0 0 0,0-5-1,0-3 244,0 7-304,-1 0 0,0 0 0,0 0 0,-1 0 0,1 0 0,-1 0 0,0 0 0,0 0 0,-1 1 0,0-1 0,0 0 0,0 1 0,0 0 0,0-1 0,-1 1 0,0 0 1,0 0-1,0 0 0,0 1 0,-1-1 0,0 1 0,1 0 0,-1 0 0,0 0 0,-1 0 0,1 1 0,-8-4 0,-5 0-111,-15-3-136,31 9 181,0-1-1,0 1 1,-1 0-1,1 0 1,0 0-1,0 0 1,0 0-1,0 0 1,0 0-1,-1 0 1,1 0-1,0 1 1,0-1 0,0 1-1,0-1 1,0 0-1,0 1 1,0 0-1,-2 0 1,2 0-152,9 1 291,-4 0-74,1 1-1,-1-1 1,1 0 0,-1 0 0,1 0-1,0-1 1,0 1 0,0-1-1,0 0 1,0-1 0,0 1-1,0-1 1,0 0 0,1-1 0,-1 1-1,0-1 1,0 0 0,0 0-1,0 0 1,-1-1 0,7-2-1,-1-1 57,0-1 0,15-12-1,1 0 5,-13 10-13,0-1 0,-1-1 0,0 0 0,14-15 0,21-27 168,-2-2 0,56-89 0,-29 29-478,-61 102 61,-11 12 158,0 0 1,0 0 0,0-1-1,0 1 1,0 0-1,1 0 1,-1 0 0,0-1-1,0 1 1,0 0 0,1 0-1,-1 0 1,0 0 0,0-1-1,0 1 1,1 0 0,-1 0-1,0 0 1,0 0 0,1 0-1,-1 0 1,0 0-1,1 0 1,-1 0 0,0 0-1,0 0 1,1 0 0,-1 0-1,0 0 1,0 0 0,1 0-1,-1 0 1,0 0 0,0 0-1,1 0 1,-1 0-1,0 0 1,0 1 0,1-1-1,-1 0 1,0 0 0,0 0-1,0 0 1,1 0 0,-1 1-1,0-1 1,0 0 0,0 0-1,0 1 1,1-1 0,-1 0-1,0 0 1,0 0-1,0 1 1,0-1 0,0 0-1,0 0 1,0 1 0,3 16-116,-2 0 1,0 0 0,-1 0 0,-3 32-1,-18 67 21,18-100 94,-27 130 33,-43 192 62,47-239 338,-54 131 0,73-214-204,-11 24 152,17-37-262,-1 0-1,0 0 0,1-1 0,-1 1 1,0-1-1,-1 0 0,1 1 1,0-1-1,-1 0 0,-3 2 1,5-3-77,1-1-1,-1 0 1,1 1 0,-1-1 0,1 0 0,-1 0 0,0 0 0,1 1 0,-1-1 0,1 0-1,-1 0 1,0 0 0,1 0 0,-1 0 0,1 0 0,-1 0 0,0 0 0,1 0 0,-1 0 0,0-1-1,1 1 1,-1 0 0,1 0 0,-1-1 0,1 1 0,-2-1 0,1 0 6,0 0 0,0 0 0,0 0-1,0 0 1,1 0 0,-1 0 0,0-1 0,0 1 0,1 0 0,-2-3 0,0-3 46,1 1 1,-1-1-1,0-10 1,1 7-73,1-1 1,1 1 0,0-1 0,0 1-1,1-1 1,0 1 0,1 0 0,0 0-1,1 0 1,0 0 0,1 1 0,-1 0-1,2-1 1,6-8 0,3-2-39,1 1 1,1 0-1,0 1 1,40-30 0,-9 13 13,1 2 1,59-28-1,117-40-1895,-185 87 867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4:39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168 1 3808,'5'0'10512,"-7"1"-10441,-1 0 1,1 0-1,0 0 1,1 0-1,-1 0 1,0 1-1,0-1 1,1 1-1,-1 0 1,0-1-1,-1 4 1,-8 6 72,0 0-49,1-1 0,0 2 0,1-1 0,0 1 0,1 1 0,-9 16-1,3 1 116,-19 56-1,29-71-142,0 0 1,1 0 0,-1 15-1,3-21 55,0-1 0,1 1 1,1-1-1,-1 1 0,1-1 0,4 15 0,-4-21-73,-1-1-1,0 0 1,0 0-1,1 0 1,-1 0-1,0 0 0,1 0 1,-1-1-1,1 1 1,-1 0-1,1 0 1,0 0-1,-1 0 1,1 0-1,0-1 1,0 1-1,-1 0 1,1-1-1,0 1 1,0 0-1,0-1 1,0 1-1,1-1 1,-1 0-5,0 0 0,0 0 0,0 0 0,0 0 0,0 0 0,0-1 0,0 1 0,0 0 1,0-1-1,0 1 0,0-1 0,-1 1 0,1-1 0,0 1 0,0-1 0,0 0 0,-1 0 1,2-1-1,3-4 116,0 0 1,0-1 0,-1 0 0,5-9-1,17-43 182,-2-2-1,16-70 0,-36 117-423,0-1 0,-2 0 0,0 0 0,0-19 0,-4 23-243,2 11 315,0 0 0,0 0 0,0 0 0,0 0 0,0 0-1,0 0 1,0 0 0,-1 0 0,1 0 0,0 0-1,0 0 1,0 0 0,0 0 0,0 0 0,0 0 0,-1 0-1,1 0 1,0 0 0,0 0 0,0 0 0,0 0 0,0 0-1,0 0 1,-1 0 0,1 0 0,0 0 0,0 0-1,0 0 1,0 0 0,0 0 0,0 0 0,0 0 0,-1 0-1,1 1 1,0-1 0,0 0 0,0 0 0,0 0 0,0 0-1,0 0 1,-1 2-37,0-1 1,0 1-1,0-1 0,0 1 0,0 0 0,1-1 1,-1 1-1,0 3 0,-1 8 88,2-1 1,0 0-1,0 1 0,1-1 1,0 0-1,1 0 0,7 22 1,-7-27 52,1 1 0,0-1 0,1 0 0,-1 0 0,1-1 1,1 1-1,9 11 0,-12-16-27,1 0 0,-1 0 0,0 0 1,1 0-1,-1 0 0,1 0 0,0-1 0,-1 1 1,1-1-1,0 0 0,0 0 0,0 0 0,0 0 1,0-1-1,0 1 0,0-1 0,0 1 0,0-1 1,1 0-1,-1-1 0,0 1 0,4-1 0,10-4 70,-1-1 0,1-1 0,-1 0 0,-1-2 0,1 1 0,24-20 0,8-3-120,-13 8-147,-9 7 14,55-27 0,-80 42 101,1 0 0,-1 1 0,1-1 1,0 1-1,0-1 0,-1 1 1,1 0-1,0-1 0,0 1 0,-1 0 1,1 0-1,0 0 0,0 0 0,-1 1 1,1-1-1,0 0 0,0 1 0,-1-1 1,1 1-1,0 0 0,-1-1 1,1 1-1,-1 0 0,1 0 0,-1 0 1,1 0-1,-1 0 0,0 1 0,1-1 1,-1 0-1,0 1 0,0-1 1,0 1-1,0-1 0,0 1 0,0-1 1,-1 1-1,1 0 0,0-1 0,-1 1 1,1 2-1,2 15 42,-1-1 1,-2 1-1,0 0 0,-3 25 1,2-21 93,1 42 0,1-27 311,-1-38-423,0 0 1,0 0-1,0-1 0,0 1 1,1 0-1,-1 0 1,0 0-1,0 0 1,0-1-1,0 1 0,1 0 1,-1 0-1,0 0 1,0 0-1,1 0 1,-1 0-1,0 0 0,0 0 1,0 0-1,1 0 1,-1 0-1,0 0 1,0 0-1,1 0 1,-1 0-1,0 0 0,0 0 1,0 0-1,1 0 1,-1 0-1,0 0 1,0 0-1,1 0 0,-1 0 1,0 0-1,0 0 1,0 1-1,0-1 1,1 0-1,-1 0 1,0 0-1,0 0 0,0 1 1,0-1-1,1 0 1,-1 0-1,0 0 1,0 0-1,0 1 0,0-1 1,0 0-1,0 0 1,0 1-1,0-1 1,0 0-1,0 0 1,0 0-1,0 1 0,0-1 1,0 0-1,0 0 1,0 1-1,0-1 1,0 0-1,0 0 0,0 0 1,0 1-1,0-1 1,0 1-1,11-14 237,6-14 22,15-34 0,-19 34-421,32-46 0,-44 71 118,1 0 1,-1 0 0,1 0 0,-1 1-1,1-1 1,0 0 0,0 1 0,0 0-1,3-3 1,-4 4 16,0 0 0,1-1 0,-1 1 0,0 0 0,0-1 0,1 1 0,-1 0 0,0 0 0,1 0 0,-1 0 0,0 0 0,0 1 0,1-1 0,-1 0 0,0 0 1,0 1-1,0-1 0,1 1 0,-1-1 0,2 2 0,3 3 11,0 0 1,0 0 0,0 1 0,-1 0-1,0 0 1,0 0 0,6 10 0,6 7 8,-8-12 89,1 0 1,1 0 0,0-1 0,0-1 0,1 0 0,0 0 0,0-2 0,24 12 0,-30-16-208,1 0 1,-1-1 0,1 1-1,0-2 1,0 1 0,-1-1-1,1 0 1,0 0 0,0-1-1,0 0 1,0 0 0,0-1 0,0 1-1,0-2 1,0 1 0,0-1-1,0 0 1,-1 0 0,1-1-1,6-4 1,15-10-1496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8:55.49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99 8 4480,'14'-7'15509,"-18"11"-13541,-7 13-1647,1 0 1,1 0 0,0 1-1,1 0 1,1 1-1,-7 27 1,-15 121-311,21-113 409,6-41-324,1 0-1,0 0 1,1 13 0,0-22-81,1 0 0,-1 0 1,1 0-1,0 0 1,0 0-1,0 0 0,0 0 1,1-1-1,0 1 1,-1 0-1,1-1 0,0 0 1,1 1-1,3 3 1,-6-6-6,1 0 1,0-1 0,0 1 0,0 0 0,-1-1 0,1 1 0,0-1-1,0 1 1,0-1 0,0 1 0,0-1 0,0 0 0,0 1-1,0-1 1,0 0 0,0 0 0,0 0 0,0 0 0,1 0 0,-1 0-1,0 0 1,0 0 0,0 0 0,0 0 0,0-1 0,0 1-1,0 0 1,0-1 0,0 1 0,0-1 0,0 1 0,0-1 0,-1 1-1,1-1 1,0 0 0,0 0 0,1-1 0,1-1 2,1-1-1,-1 0 1,0 0 0,0 0-1,-1-1 1,5-7 0,1-8-85,-1 0 1,-1 0-1,6-36 1,2-64 32,-9 78 484,-3 22-321,0-21 0,-1 31 157,0 20 115,2 11-38,6 9-218,1 0 1,2-1 0,0 0 0,27 42-1,-33-62-114,1 0-1,0 0 1,0-1-1,1 0 0,0-1 1,0 1-1,12 6 1,-14-10-12,1 0 1,0-1 0,0 1-1,0-2 1,0 1-1,1-1 1,-1 0 0,1 0-1,-1-1 1,1 0 0,11 0-1,-13-1-249,-1-1 0,1 1 0,0-1 0,0 0 0,0-1 0,-1 1 0,1-1 0,-1 0 0,1 0 0,-1-1 0,0 0 0,8-5 0,-8 4-540,1-1 1,-1 1-1,-1-1 0,1 0 0,-1 0 0,0-1 0,0 1 0,0-1 1,-1 0-1,4-10 0,3-14-2062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4:41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5 3648,'-6'-5'7731,"6"5"-7510,-14 2 1910,-12 6-2102,25-8 67,-8 4-65,-1 0 1,1 1 0,0 1 0,1-1 0,-1 1-1,1 1 1,0 0 0,0 0 0,1 0 0,0 1-1,1 0 1,-1 0 0,1 1 0,-6 13-1,3-4 58,1 0 0,0 0 0,2 0 0,0 1 0,1 0-1,-4 34 1,8-44 5,1 0-1,0 0 0,0-1 0,2 14 1,-2-18-11,1-1 0,0 0 0,0 0 0,0 0 1,0 0-1,0 0 0,0 0 0,1 0 0,-1 0 0,1-1 1,0 1-1,0-1 0,0 1 0,0-1 0,4 3 0,-5-4-48,0-1 0,0 1-1,0 0 1,1-1-1,-1 0 1,0 1-1,0-1 1,1 0-1,-1 1 1,0-1 0,0 0-1,1 0 1,-1 0-1,0 0 1,1 0-1,-1-1 1,0 1-1,1 0 1,-1-1 0,0 1-1,0 0 1,0-1-1,1 0 1,-1 1-1,0-1 1,0 0-1,0 1 1,0-1 0,0 0-1,0 0 1,0 0-1,1-2 1,5-4 110,-1 0 1,-1 0-1,8-12 1,-12 17-109,17-27 63,-2 0 0,-1-1 0,-1 0 0,-2-2 0,-1 1 0,-1-2 0,6-41 0,-14 66-190,1-12-18,-3 19 88,0 1-1,0 0 0,0-1 0,0 1 1,0 0-1,1-1 0,-1 1 1,0 0-1,0-1 0,0 1 0,-1 0 1,1-1-1,0 1 0,0 0 1,0-1-1,0 1 0,0 0 0,0-1 1,0 1-1,-1 0 0,1-1 1,0 1-1,0 0 0,0 0 0,-1-1 1,1 1-1,0 0 0,0 0 1,-1-1-1,1 1 0,0 0 0,0 0 1,-1 0-1,1-1 0,-1 1 0,-8 27-869,6-16 879,1 0 0,1 0-1,0 0 1,0 0 0,2 19 0,11 57 334,-12-82-313,2 5 89,0 0 0,1 0 0,0 0 0,0 0 0,1 0-1,0-1 1,1 0 0,0 0 0,0 0 0,8 9 0,-10-15-28,-1 1 1,2-1-1,-1 0 1,0-1-1,0 1 1,1 0-1,-1-1 1,1 0-1,0 0 1,0 0 0,0 0-1,0-1 1,0 0-1,0 1 1,0-1-1,0-1 1,1 1-1,-1-1 1,0 1-1,1-1 1,-1 0-1,0-1 1,1 1-1,-1-1 1,0 0 0,8-3-1,5-3 37,-1 0 0,-1-2 1,1 0-1,-1 0 0,-1-2 0,15-13 0,10-12 41,67-79 0,-37 36-271,-66 76 6,-1 1-1,1-1 1,0 1 0,0 0-1,5-4 1,-8 32 14,0 0 1,10 52 0,-6-59 174,-3-7 10,2-1-1,0 1 0,0-1 1,1 1-1,1-1 1,5 12-1,-9-23-54,-1 1 0,1 0 1,-1 0-1,1 0 0,0 0 0,-1 0 0,1 0 0,0-1 0,-1 1 0,1 0 0,0-1 0,0 1 0,0 0 0,0-1 0,0 1 0,0-1 0,-1 1 0,1-1 0,0 0 0,0 1 0,0-1 1,0 0-1,1 0 0,-1 0 0,0 0 0,0 0 0,0 0 0,0 0 0,0 0 0,0 0 0,0 0 0,0 0 0,0-1 0,0 1 0,0-1 0,0 1 0,0 0 0,0-1 0,0 1 1,-1-1-1,2 0 0,3-4 75,0 1 0,0-1 1,0 0-1,-1 0 1,5-7-1,-3 4-99,25-29 47,1 0-1,2 2 1,56-45 0,-81 73-65,-2 0-57,1 1 1,0 0-1,0 1 1,12-6-1,-18 10 52,0 0-1,-1 1 0,1-1 1,0 0-1,0 1 0,0 0 0,0-1 1,-1 1-1,1 0 0,0 0 0,0 0 1,0 0-1,0 0 0,0 0 0,0 0 1,0 1-1,0-1 0,-1 1 0,1-1 1,0 1-1,0 0 0,-1 0 0,1 0 1,0 0-1,-1 0 0,1 0 0,-1 0 1,3 3-1,54 72 100,25 30-21,-38-49 186,-39-50-253,0-1-1,1-1 1,-1 1-1,1-1 1,0 0 0,9 5-1,-5-8-1575,-2-2 400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4:41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8 6240,'-14'-7'3168,"23"7"-3616,5 7 352,14 2-4032,10 3 2272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4:43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201 872 5152,'-9'3'743,"3"-3"826,11-7 855,3-6-1254,0-1-1,-1 0 1,8-23 0,-4 10-644,27-58 391,75-119 0,-100 182-910,96-158 447,-12-9-56,-85 166-396,-9 16-45,1 1 0,-1-1 0,0 0 0,-1 0 0,3-12 0,-5 19 38,0-1 0,0 1 0,0 0-1,0 0 1,1 0 0,-1 0 0,0-1 0,0 1-1,0 0 1,0 0 0,0 0 0,0 0 0,0-1-1,0 1 1,0 0 0,0 0 0,0 0 0,0 0-1,0-1 1,0 1 0,0 0 0,-1 0 0,1 0-1,0 0 1,0-1 0,0 1 0,0 0 0,0 0-1,0 0 1,0 0 0,0 0 0,-1-1 0,1 1-1,0 0 1,0 0 0,0 0 0,0 0-1,0 0 1,-1 0 0,1 0 0,-7 5-128,-11 20-22,-155 306-99,109-196 481,31-68 0,-169 314 1141,154-305-847,-39 67 787,86-141-1244,0-1 1,0 1-1,0-1 1,1 1-1,-1 0 0,0-1 1,1 1-1,-1 0 1,1 0-1,0-1 0,-1 1 1,1 0-1,0 2 0,0-3-43,0-1-1,1 0 0,-1 1 1,0-1-1,0 0 0,0 1 1,0-1-1,1 0 0,-1 0 1,0 1-1,0-1 0,1 0 0,-1 0 1,0 1-1,1-1 0,-1 0 1,0 0-1,1 0 0,-1 0 1,0 1-1,1-1 0,0 0 1,14 0 359,-7-2-316,1 0 0,-2-1 0,1 0-1,0 0 1,0-1 0,-1 0-1,0 0 1,0-1 0,0 0 0,8-7-1,6-7 29,31-37 1,53-80-67,22-25-15,-83 115-52,2 2 0,95-71 0,-124 103 44,1-2-96,1 2 0,-1 0-1,2 1 1,25-11-1,-45 22 81,1 0 0,0-1 0,-1 1 0,1 0 0,-1 0 0,1-1 0,-1 1 0,1 0 0,0 0 1,-1 0-1,1 0 0,0 0 0,-1 0 0,1 0 0,-1 0 0,1 0 0,0 0 0,-1 0 0,1 0 0,-1 0 0,1 1 0,0-1 0,-1 0 0,1 0 0,-1 1 0,1-1 0,-1 0 0,1 1 0,-1-1 0,1 1 0,-1-1 0,1 1 0,-1-1 0,0 0 0,1 1 0,-1-1 0,0 1 0,1 0 0,-1-1 0,0 1 0,0-1 0,1 1 0,-1-1 0,0 1 0,0 0 0,0 0 0,1 5-8,-1-1 0,0 0 0,0 1 0,-2 8 0,0-1 0,-3 47 37,2-26 78,0 0-1,3 0 0,4 51 1,-3-81-69,0 0 0,0 0 1,0 0-1,0 0 1,1 0-1,-1 0 1,1-1-1,0 1 0,0 0 1,0-1-1,5 5 1,-6-6 10,0-1 1,1 0-1,0 1 1,-1-1-1,1 0 1,0 0-1,-1 0 1,1 0-1,0 0 1,0-1-1,0 1 1,0 0-1,0-1 1,0 0-1,0 1 1,0-1-1,0 0 1,0 0-1,0 0 1,0 0-1,0 0 1,0-1-1,0 1 1,0-1-1,0 1 1,2-2-1,6-2 31,0 0-1,0-1 0,-1-1 0,0 0 1,0 0-1,8-7 0,50-50 73,-34 30-22,4-1-82,1 1 1,2 2-1,1 2 0,73-40 0,-45 33-520,-55 29 162,-14 7 318,0 0 0,0 0 1,0 0-1,0 0 0,0 0 1,0 0-1,0 0 0,0 0 0,0 1 1,0-1-1,0 0 0,0 0 1,0 0-1,0 0 0,0 0 1,0 0-1,0 0 0,0 0 0,0 0 1,0 0-1,0 0 0,0 0 1,0 0-1,0 0 0,0 0 1,0 0-1,0 0 0,0 1 0,0-1 1,0 0-1,0 0 0,0 0 1,0 0-1,0 0 0,0 0 0,0 0 1,0 0-1,0 0 0,0 0 1,0 0-1,0 0 0,0 0 1,1 0-1,-1 0 0,0 0 0,0 0 1,0 0-1,0 0 0,0 0 1,0 0-1,0 0 0,0 0 1,0 0-1,0 0 0,0 0 0,0 0 1,0 0-1,0 0 0,0 0 1,0 0-1,1 0 0,-1 0 1,-15 16-369,8-9 357,-18 20-18,-23 33 1,37-45 30,1 1 1,1-1-1,1 2 1,-8 19-1,14-32 16,-2 8 17,0 1 0,0-1 1,-3 24-1,7-33-8,0 1 0,0-1 1,0 0-1,0 0 0,0 0 0,1 0 1,-1 1-1,1-1 0,2 3 1,-3-4 5,1 0-1,0-1 1,0 1 0,0-1 0,0 1 0,0-1 0,1 1 0,-1-1 0,0 0 0,1 0-1,-1 1 1,1-1 0,-1 0 0,1 0 0,-1-1 0,1 1 0,2 1 0,-1-2 5,0 1 1,0-1-1,-1 1 1,1-1-1,0 0 1,0 0-1,0 0 1,0 0-1,0-1 1,0 1-1,0-1 1,-1 0-1,1 0 1,0 0-1,-1 0 1,6-3-1,4-3 90,0 0 0,13-12 0,-14 10-107,-9 8-11,19-15 68,0 0 1,-1-2-1,22-25 1,-20 18 1,-2 0-1,24-41 1,-38 57-131,6-10-76,-12 18 115,0 0 0,1 0 0,-1 1-1,0-1 1,1 0 0,-1 0-1,0 0 1,0 0 0,0 1 0,1-1-1,-1 0 1,0 0 0,0 0-1,0 0 1,-1 1 0,1-1-1,0 0 1,0 0 0,-1-1 0,1 2-5,-1-1 1,1 1-1,-1 0 1,0 0-1,1-1 1,-1 1-1,0 0 1,1 0 0,-1 0-1,0 0 1,1 0-1,-1 0 1,0 0-1,1 0 1,-1 0 0,0 0-1,1 1 1,-1-1-1,1 0 1,-1 0-1,0 0 1,1 1-1,-1-1 1,1 0 0,-2 1-1,-19 11-311,15-8 315,1 0 0,-1 0 0,1 1 0,1 0-1,-1 0 1,0 0 0,1 0 0,0 1 0,0-1 0,1 1 0,0 0 0,0 0 0,-3 10-1,3-7 55,1-1 0,0 1 0,0 0 0,1 0 1,0 0-1,1 0 0,0 0 0,0 0 0,3 17 0,-2-23-16,0 0 0,0 0 0,0 0 1,0 0-1,0-1 0,0 1 0,1 0 0,0-1 1,-1 1-1,1-1 0,3 5 0,-3-6 9,-1 0-1,1 0 0,-1 0 0,1 0 1,-1 0-1,1 0 0,-1 0 0,1 0 1,0 0-1,0-1 0,-1 1 0,1-1 0,0 1 1,0-1-1,0 0 0,-1 0 0,1 0 1,0 0-1,0 0 0,0 0 0,2-1 1,0 0 18,1 0 1,-1-1 0,1 0 0,-1 0 0,0 0-1,0 0 1,0-1 0,0 0 0,6-5 0,4-6 28,14-16 0,-20 21-40,25-29 102,64-65-155,-83 91-24,0 0-1,0 1 1,1 1-1,0 1 1,33-15-1,-46 23 33,0 0 0,1 0-1,-1 0 1,1 1 0,-1-1 0,0 1 0,1 0-1,-1 0 1,1 0 0,-1 0 0,1 0-1,-1 0 1,1 1 0,-1-1 0,0 1-1,1 0 1,-1-1 0,0 1 0,1 0-1,-1 0 1,0 1 0,0-1 0,0 0-1,0 1 1,0-1 0,0 1 0,0 0-1,-1 0 1,1-1 0,-1 1 0,1 0-1,-1 0 1,0 1 0,1-1 0,-1 0-1,0 0 1,0 1 0,-1-1 0,1 0-1,0 1 1,-1-1 0,0 1 0,1-1-1,-1 5 1,-1 1 1,0 1 1,0 0-1,-1-1 0,-4 14 0,-4 21 149,10-29 659,10-25 192,-6 7-1062,7-9 60,0 0 0,2 0 0,-1 1 0,2 1 0,-1 0-1,1 1 1,1 1 0,0 0 0,31-13 0,-38 18 1,0 1-165,-1 0-1,1 1 0,15-4 0,-22 5 161,0 1 1,0 0-1,0 0 0,0 0 0,0 0 0,1-1 0,-1 2 0,0-1 0,0 0 0,0 0 1,0 0-1,0 0 0,0 1 0,0-1 0,0 0 0,0 1 0,0-1 0,0 1 1,0-1-1,0 1 0,0 0 0,-1-1 0,1 1 0,0 0 0,0-1 0,0 1 0,-1 0 1,1 0-1,-1 0 0,1 0 0,0 0 0,-1 0 0,1 0 0,-1 0 0,0 0 0,1 1 1,1 14 2,0 0 0,-2 21 1,0-36 24,0-1-1,0 0 1,0 0 0,0 1 0,0-1 0,0 0 0,0 0 0,0 1 0,0-1 0,1 0 0,-1 0 0,0 1 0,0-1 0,0 0 0,0 0 0,0 1 0,0-1 0,1 0 0,-1 0-1,0 1 1,0-1 0,0 0 0,1 0 0,-1 0 0,0 1 0,0-1 0,0 0 0,1 0 0,-1 0 0,0 0 0,0 0 0,1 0 0,-1 0 0,0 0 0,1 1 0,-1-1 0,0 0-1,0 0 1,1 0 0,-1 0 0,0 0 0,0 0 0,1-1 0,12-3 247,-10 3-154,16-7 104,-1-1 0,26-16 0,-24 13-402,29-14 0,-47 25 152,0 1 0,-1-1 0,1 0 1,0 1-1,-1-1 0,1 1 1,0 0-1,0 0 0,0-1 1,-1 1-1,1 0 0,0 1 1,0-1-1,0 0 0,-1 0 1,1 1-1,0-1 0,0 1 1,-1-1-1,1 1 0,0 0 1,-1 0-1,1 0 0,-1 0 0,1 0 1,-1 0-1,3 3 0,1 2 18,0 0 0,-1 0-1,0 1 1,0-1-1,4 11 1,7 12 113,-14-27-43,0 0 0,0-1 0,0 1 0,0-1 0,1 1 1,-1-1-1,1 1 0,-1-1 0,1 0 0,-1 0 1,3 2-1,-2-3-22,-1 1 0,1-1 0,0 0 0,-1 0 0,1 0 0,-1 0 1,1 0-1,-1 0 0,1 0 0,0 0 0,-1-1 0,1 1 0,-1-1 0,1 1 0,1-2 1,26-10 340,34-21 1,-19 10-333,-30 16-8,0 0-1,0-2 1,17-12-1,-27 18-19,-1 0-1,1-1 1,-1 1-1,0-1 1,0 0-1,0 0 0,0 0 1,-1 0-1,0 0 1,0 0-1,0-1 0,0 1 1,0-1-1,-1 1 1,1-7-1,-2 10-18,1 0-1,-1-1 1,0 1-1,0 0 1,0 0-1,0 0 1,0-1-1,0 1 1,-1 0-1,1 0 1,0 0 0,0 0-1,-1-1 1,1 1-1,-1 0 1,1 0-1,-1 0 1,0 0-1,1 0 1,-1 0-1,0 0 1,0 0-1,1 0 1,-3 0 0,2 0-12,-1 0 0,0 0 0,1 0 0,-1 1 0,0-1 0,0 1 0,1-1 0,-1 1 0,0 0 0,0 0 0,0 0 0,1 0 0,-1 0 0,0 0 0,0 0 0,-2 1 0,-2 1-34,-1 0 1,1 0-1,0 1 1,1-1-1,-1 1 1,0 1-1,1-1 1,-1 1-1,1 0 1,0 0-1,1 0 1,-1 1-1,1 0 1,-6 7-1,8-9 64,0-1-1,0 1 1,0 0-1,1 0 1,0 0-1,-1 0 1,1 0-1,0 0 1,0 0-1,0 0 1,1 0-1,-1 0 1,1 0 0,0 0-1,0 1 1,0-1-1,0 0 1,1 0-1,-1 0 1,1 0-1,-1 1 1,1-1-1,0 0 1,1 0-1,-1 0 1,0-1-1,1 1 1,0 0-1,-1 0 1,4 2 0,0 0 41,0 0 1,1 0 0,-1-1 0,1 0 0,1 0 0,-1 0-1,0-1 1,1 0 0,0 0 0,11 3 0,-11-4-281,1-1 0,-1 0 0,0 0 0,12 0 1,-15-1-301,0 0 0,0-1 0,0 1 1,0-1-1,0 0 0,0 0 0,0 0 0,5-4 1,6-3-2019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4:44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142 132 3552,'0'0'1147,"0"0"-1053,0 0 0,0-1 0,0 1 0,0-1 1,0 1-1,1 0 0,-1-1 0,0 1 0,0 0 1,0-1-1,1 1 0,-1 0 0,0-1 1,1 1-1,-1 0 0,0 0 0,0-1 0,1 1 1,-1 0-1,1-1 0,5 0 2285,-3-4-1259,-2 4-894,1-1 1,-1 0 0,0 1 0,0-1 0,0 0-1,0 0 1,0 0 0,-1 0 0,1 0 0,-1 0-1,1 0 1,-1 0 0,0 0 0,1 0 0,-1 0-1,0 0 1,0 0 0,-1 0 0,1 0 0,0 0-1,-1 0 1,1 0 0,-1 0 0,0 0 0,1 0 0,-1 0-1,0 0 1,0 1 0,0-1 0,0 0 0,-1 1-1,1-1 1,0 0 0,-1 1 0,1 0 0,-1-1-1,-3-1 1,-5-5-309,-1 1 0,1 1 0,-19-9 0,22 13-391,1-1 0,0 2-1,-10-3 1,12 3-276,0 1 1,0 0-1,0 0 1,0 0-1,0 0 1,-6 2-1,-6 5-2136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4:48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1275 3232,'0'0'36,"0"0"1,0 0-1,0 1 0,0-1 1,0 0-1,-1 0 1,1 0-1,0 0 0,0 1 1,0-1-1,0 0 1,0 0-1,0 0 0,0 0 1,1 1-1,-1-1 1,0 0-1,0 0 0,0 0 1,0 0-1,0 0 1,0 1-1,0-1 0,0 0 1,0 0-1,0 0 0,0 0 1,1 0-1,-1 0 1,0 1-1,0-1 0,0 0 1,0 0-1,0 0 1,0 0-1,1 0 0,-1 0 1,0 0-1,0 0 1,0 0-1,0 0 0,3 0 2217,-3 1-2108,1-1-1,-1 1 0,0 0 1,1-1-1,-1 1 1,1-1-1,-1 1 0,1-1 1,-1 1-1,1-1 0,-1 0 1,1 1-1,-1-1 1,1 1-1,0-1 0,-1 0 1,1 0-1,-1 1 1,1-1-1,0 0 0,-1 0 1,1 0-1,0 0 1,1 0-1,16 2 1377,-14-2-1256,0 0 1,0-1 0,0 1-1,0-1 1,0 0 0,-1 0-1,1-1 1,0 1 0,-1-1-1,1 0 1,0 0 0,4-3 0,1-2 50,-1-1 1,0 1-1,8-11 0,0-1-3,-2 0 0,20-34-1,17-46 120,-44 84-335,163-362 1055,-170 375-1157,3-5-69,-1 0 0,1 0 0,1 0 0,-1 0 0,1 0 0,1 1 0,5-8 0,-10 13 54,1 1 1,-1 0 0,1-1 0,-1 1-1,1 0 1,-1-1 0,1 1-1,-1 0 1,1 0 0,-1-1-1,1 1 1,0 0 0,-1 0 0,1 0-1,-1 0 1,1 0 0,0 0-1,-1 0 1,1 0 0,-1 0-1,1 0 1,-1 0 0,1 0-1,0 0 1,-1 0 0,1 1 0,1 0-29,0 0 0,0 0 0,0 0 0,-1 0 0,1 0 0,0 1 1,2 2-1,0 1-26,1 0-1,-1 0 1,-1 0 0,5 8 0,1 8 88,0 0-1,-2 1 1,0-1 0,6 46-1,-7-23 273,-1 69 0,-4-91-210,-1 6 141,-1-1-1,-7 53 0,8-80-214,-8 26 365,7-25-337,1 0 1,-1 0 0,0 1 0,1-1-1,-1 0 1,0 0 0,0 0 0,1-1 0,-1 1-1,0 0 1,0 0 0,0 0 0,0-1-1,0 1 1,0 0 0,-1-1 0,1 1 0,0-1-1,0 1 1,0-1 0,-2 1 0,-1-1 5,1 0 0,-1 0 1,1 0-1,-1-1 0,0 1 1,1-1-1,-1 0 0,1 0 1,0 0-1,-1 0 0,1 0 1,-5-4-1,-4-2 16,1 0 1,-12-11-1,7 5-79,4 3-60,-1 1 0,-18-10 0,36 25-761,2 2 786,1 1 0,14 10-1,-13-13 82,0 0-1,1 0 0,-1-2 0,1 1 1,0-1-1,1 0 0,13 2 0,-18-5 51,1 0 0,-1-1 0,1 1-1,-1-1 1,1-1 0,0 1 0,-1-1 0,1-1 0,-1 1-1,0-1 1,1 0 0,-1 0 0,8-5 0,-3 1 65,-1 0 0,1-2 0,-1 1 1,0-1-1,16-17 0,39-54 228,-19 22-180,-15 16 34,8-9-69,-2 12-62,-35 34-46,0 0-46,-2 4 9,0 0 0,0 0 0,0 0 0,0 0-1,0 0 1,0 0 0,0 0 0,0 0 0,0 0 0,0 0-1,0 0 1,0 0 0,0 0 0,0 0 0,0 0 0,0 0-1,0 0 1,0 0 0,0 0 0,0 0 0,0 0 0,0 0 0,0 0-1,1 0 1,-1 0 0,0 0 0,0 0 0,0 1 0,0-1-1,0 0 1,0 0 0,0 0 0,0 0 0,0 0 0,0 0-1,0 0 1,0 0 0,0 0 0,0 0 0,0 0 0,0 0 0,0 0-1,0 0 1,0 0 0,0 0 0,0 0 0,0-1 0,0 1-1,0 0 1,0 0 0,0 0 0,14-27 259,10-11-115,-3 0-1,-1-1 0,19-57 1,-21 28-218,17-128-1,-30 158 111,13-132-363,-18 152-170,-1 15-48,-2 13 290,0 10 177,1 0 0,0 23-1,-1 11 7,-1-14 52,-18 243 17,21-222 34,2 1 0,15 99 0,-9-118 56,17 84 151,-19-108-159,1 0-1,0 0 0,2-1 1,14 26-1,-21-40-30,1-1 0,1 0 0,-1 0 1,0 0-1,1 0 0,0 0 0,-1-1 0,7 5 0,-8-7-29,0 1-1,0-1 0,0 1 0,0 0 1,1-1-1,-1 0 0,0 1 0,0-1 0,1 0 1,-1 0-1,0 1 0,1-1 0,-1 0 1,0 0-1,0-1 0,1 1 0,-1 0 0,0 0 1,1-1-1,-1 1 0,0 0 0,0-1 1,1 1-1,-1-1 0,0 0 0,0 1 0,0-1 1,0 0-1,0 0 0,0 0 0,1-1 1,4-4 80,0-1 1,-1 0 0,0 0 0,0 0-1,0 0 1,6-17 0,17-52 152,-19 45-143,20-46-91,7-24-163,-26 77 69,-8 20 4,1-1 0,-1 1-1,-1-1 1,1 0 0,-1 1 0,2-10 0,-3 13-69,0 5-159,0 45 43,9 60 1,-5-86 278,0 1 0,2-1 0,1 0 0,15 35-1,-20-53 30,1-1 0,-1 1-1,1-1 1,0 0 0,5 6-1,-7-9-33,0 1 0,1-1-1,-1 0 1,0 0-1,1 0 1,-1 0 0,0 0-1,1 0 1,0 0-1,-1-1 1,1 1 0,-1 0-1,1-1 1,0 0-1,-1 1 1,1-1-1,0 0 1,0 0 0,1 0-1,2 0 19,-1-1-1,1 0 0,-1-1 0,1 1 1,-1-1-1,0 0 0,0 0 1,0 0-1,0 0 0,6-5 1,2-4 99,19-19 0,-9 8-66,55-54 90,91-78-235,-153 144 64,0 0-1,25-11 1,-16 8-94,-20 11 55,1-1 0,-1 1-1,1 0 1,0 1 0,-1-1 0,8-1-1,-12 3 51,0 0-1,0 0 1,0 0-1,0 0 1,1 0-1,-1 0 1,0 0-1,0 0 1,0 0-1,0 0 1,0 0-1,0 0 1,0 0-1,0 1 1,0-1-1,1 0 1,-1 0-1,0 0 1,0 0-1,0 0 1,0 0-1,0 0 1,0 0-1,0 0 1,0 0-1,0 0 1,0 0-1,0 0 1,0 0-1,0 1 1,0-1-1,0 0 1,0 0-1,1 0 1,-1 0-1,0 0 1,0 0 0,0 0-1,0 0 1,0 0-1,0 0 1,0 1-1,0-1 1,0 0-1,0 0 1,0 0-1,0 0 1,-1 0-1,1 0 1,0 0-1,0 0 1,0 0-1,0 1 1,-1 0-59,-2 4 60,1-1 0,-1 1-1,0-1 1,-1 0 0,1 0 0,-6 5 0,-10 11-55,-1 2 1,6-6-54,-20 28 0,26-31 68,-36 61-19,40-64 81,0-1 0,0 0 0,1 1 0,0 0 0,0 0 0,0 13 0,2-20-19,1 0 0,0 0 0,0 0 0,1 1 0,-1-1 0,1 0 0,0 0 0,-1 0 0,1 0 0,1 0 0,-1 0 0,0 0-1,1 0 1,-1 0 0,1-1 0,0 1 0,4 4 0,-4-5 10,-1-1-1,1 1 0,0-1 1,0 0-1,0 0 0,0 1 1,0-1-1,0-1 1,0 1-1,0 0 0,0 0 1,0-1-1,0 1 0,1-1 1,-1 0-1,0 0 1,0 0-1,0 0 0,1 0 1,-1 0-1,0 0 0,0-1 1,0 1-1,1-1 1,-1 0-1,3-1 0,3-2 27,-1 0 1,-1 0-1,1-1 0,-1 0 0,0 0 0,0 0 0,0-1 0,-1 0 0,6-7 1,7-12 35,15-28 0,-22 33-32,22-39 47,-2-2 1,-3-1-1,23-77 1,36-201 70,-80 305-229,12-64-81,-18 84 82,1 0 0,-2 0 0,0 0 0,-4-24 1,4 39 56,0 0 0,1 0 1,-1 0-1,0 0 1,0-1-1,0 1 1,0 0-1,0 0 1,0 0-1,0 0 1,0 0-1,0 0 0,0 0 1,0 0-1,0-1 1,0 1-1,0 0 1,0 0-1,0 0 1,0 0-1,0 0 1,0 0-1,-1 0 0,1-1 1,0 1-1,0 0 1,0 0-1,0 0 1,0 0-1,0 0 1,0 0-1,0 0 1,0 0-1,0 0 1,0 0-1,0 0 0,-1 0 1,1-1-1,0 1 1,0 0-1,0 0 1,0 0-1,0 0 1,0 0-1,0 0 1,-1 0-1,1 0 0,0 0 1,0 0-1,0 0 1,0 0-1,0 0 1,0 0-1,0 0 1,0 0-1,-1 0 1,1 0-1,0 1 0,0-1 1,0 0-1,0 0 1,0 0-1,0 0 1,0 0-1,-7 11-236,-4 19 48,3 3 107,1 1-1,-6 67 0,8-52 27,-33 359-53,26-262 105,-2 19 264,13-149-67,0-12 49,1 1 0,0 0 0,-1-1 0,-1 8 0,0-18-120,0 1 0,1-1 0,0 1 0,-1-12 0,3-3-114,0 1-1,2-1 1,0 1-1,1-1 1,1 1 0,1 1-1,1-1 1,0 1-1,2 0 1,0 1-1,20-30 1,-22 38-27,1 0-1,0 0 1,0 1 0,0 0 0,1 1-1,0-1 1,12-5 0,-13 8-21,-1 1 0,1 0 0,0 1 0,0-1 0,0 2 0,0-1-1,1 1 1,-1 0 0,1 1 0,9-1 0,-15 2 12,0 0 1,0 0-1,0 0 0,0 1 0,0-1 1,0 1-1,-1 0 0,1 0 0,0 0 1,0 0-1,-1 0 0,1 0 0,-1 1 1,1-1-1,-1 1 0,4 2 0,-6-3 45,1-1-1,-1 1 1,1 0-1,0-1 0,-1 1 1,1 0-1,-1-1 1,0 1-1,1 0 0,-1 0 1,0 0-1,1-1 1,-1 1-1,0 0 1,0 0-1,1 0 0,-1 0 1,0-1-1,0 1 1,0 0-1,0 1 1,-1 1 10,1-1 0,-1 0 0,0 1 1,1-1-1,-1 0 0,0 0 0,-3 4 1,1-1-4,0 0 0,-1 0 1,0-1-1,0 1 0,0-1 0,-5 4 1,-11 5 69,14-10-86,1 0-1,1 0 0,-1 1 0,0-1 1,1 1-1,0 0 0,0 1 0,-4 4 1,7-8-12,1-1 0,0 1 0,0 0 0,-1-1 0,1 1 0,0-1 0,0 1 0,0 0 0,0-1 0,0 1 0,0 0 0,0-1 0,0 1 0,0 0 0,0-1 0,0 1 0,0 0 0,0-1 0,1 1 0,-1 0 1,0-1-1,0 1 0,1-1 0,0 2 0,12 13-7,-8-10 102,3 3-55,0-1 0,0 0 0,1-1 0,0 0 0,10 5 0,53 24 22,-61-31-28,45 20-838,-49-23-2587,1-1 907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4:48.4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60 7392,'-42'-14'3360,"37"14"-2944,0 0 160,10 0-416,0-3-160,4 3 0,5-9 0,0 5 0,-4-8-992,4 7 544,-14-4-3552,0 6 2208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4:48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85 4736,'-6'0'2144,"36"9"-1856,-2-6 1792,11 2-1184,45-10 1344,10 5-1312,34-12 96,-4 0-608,26-9-128,-12 3-160,4-3-96,-20 9 0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4:50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17 3488,'0'-2'201,"0"2"-164,0 0 0,0 0 0,0 0 0,0-1 0,0 1 0,0 0 0,0 0 0,0 0 0,0-1 0,0 1 0,0 0 0,0 0 0,0 0 0,0-1 0,0 1 0,0 0 0,0 0 0,0 0 0,0-1 1,0 1-1,0 0 0,0 0 0,0 0 0,-1-1 0,1 1 0,0 0 0,0 0 0,0 0 0,-4-9 7834,4 10-7492,-9 15-158,1 1-1,1 0 1,0 1 0,1 0-1,1 0 1,1 0 0,-2 19-1,6-13-78,0 0 0,2 0 0,1 0 0,6 27-1,-8-47-98,-1-1 8,1 0 0,0 0-1,0 1 1,1-1 0,-1 0 0,0 0 0,1-1-1,0 1 1,0 0 0,2 3 0,-3-5-11,1 0 0,-1 1 0,0-1 0,1 0 0,0 1 0,-1-1 0,1 0 0,0 0 0,-1 0 0,1-1 1,0 1-1,0 0 0,0-1 0,0 1 0,0-1 0,0 1 0,3-1 0,-2 0 46,1-1-1,-1 1 1,1-1 0,-1 0-1,1 0 1,-1 0 0,1-1-1,-1 1 1,0-1 0,0 0-1,0 0 1,0 0 0,3-3-1,4-4 123,-1 1 1,13-16-1,53-77 256,5-23-1040,-80 123 567,0 1 0,0 0 0,0 0-1,0 0 1,0 0 0,0 0 0,0 0 0,0 0-1,1 0 1,-1 0 0,0 0 0,0 0 0,0 0-1,0-1 1,0 1 0,0 0 0,0 0 0,0 0-1,0 0 1,0 0 0,0 0 0,0 0 0,0 0-1,0 0 1,0 0 0,0 0 0,0 0 0,0 0-1,1 0 1,-1 0 0,0 0 0,0 0 0,0 0-1,0 0 1,0 0 0,0 0 0,0 0 0,0 0-1,0 0 1,0 0 0,0 0 0,0 0 0,1 0-1,-1 0 1,0 0 0,0 0 0,0 0 0,0 0-1,0 0 1,0 0 0,0 0 0,0 0 0,0 0-1,0 0 1,0 0 0,0 0 0,0 0 0,0 0-1,0 1 1,1-1 0,-1 0 0,0 0 0,0 0-1,0 0 1,0 0 0,0 0 0,0 0 0,2 10-296,-1 21 188,-1-20 65,11 87 40,-4-46 67,-6-46 2,0 1 1,0-1-1,0 1 0,1-1 0,-1 0 1,2 1-1,-1-1 0,1 0 0,0 0 1,0-1-1,0 1 0,1 0 0,0-1 1,7 7-1,-10-10-27,0-1 0,0 0 0,1-1 0,-1 1 0,1 0 0,-1 0 0,1 0 1,-1-1-1,1 1 0,-1-1 0,1 1 0,-1-1 0,1 0 0,0 0 0,-1 1 0,1-1 0,-1 0 0,1-1 1,0 1-1,-1 0 0,1 0 0,-1-1 0,1 1 0,0-1 0,-1 1 0,1-1 0,1 0 0,4-3 110,-1 0-1,1 0 1,-1-1 0,8-7-1,-12 10-101,28-26 211,-2-2-1,39-52 0,4-5-347,-68 84 40,0 0 0,0 0 0,0 1-1,0-1 1,0 1 0,1 0 0,4-3 0,-8 5 42,1-1 0,0 1-1,0 0 1,0-1 0,0 1 0,0 0-1,0 0 1,0 0 0,0-1 0,0 1-1,0 0 1,0 0 0,0 1 0,0-1 0,0 0-1,0 0 1,0 0 0,0 1 0,0-1-1,0 0 1,0 1 0,0-1 0,0 1-1,-1-1 1,1 1 0,0-1 0,0 1-1,0 0 1,-1-1 0,1 1 0,0 0-1,-1 0 1,1-1 0,-1 1 0,2 2-1,1 3-16,0 1-1,-1-1 1,1 1-1,-1 0 0,0 0 1,0 9-1,4 46-74,-4-41 60,0 44 100,-6 83 0,0-107 143,-16 73 0,-20 36 729,22-87-282,17-60-571,1-1 0,-1 1 0,0-1 0,1 1 0,-1-1 0,0 0 0,0 0 0,-1 1 0,1-1 0,0 0 0,-1 0 0,1 0 0,-1 0 0,-2 2 0,3-4-45,1 1 0,-1-1 0,1 0 0,0 1 0,-1-1 0,1 0 0,-1 1 0,1-1 0,-1 0 0,0 0 0,1 0 0,-1 1 0,1-1 0,-1 0 0,1 0 0,-1 0 0,1 0 0,-1 0 0,0 0 0,1 0 0,-1 0 0,1 0 0,-1-1 0,1 1 0,-1 0 0,1 0 0,-1 0 0,1-1 0,-1 1 0,1 0 0,-1 0 0,1-1 0,-1 1 0,1 0 0,-1-1 0,1 1 0,0-1 0,-1 1 0,1-1 0,0 1-1,-1-1 1,1 1 0,0-1 0,-1 1 0,1-1 0,0 1 0,0-1 0,0 0 0,-2-3 48,0-1 0,0 1 0,1-1 1,-2-9-1,0-7-25,2 0 0,0-1 0,2 1 0,0-1 0,5-24 0,16-43-22,-12 52-26,42-150-14,-34 135-88,35-72 0,-32 85-104,53-73 1,-72 109 150,0 0 1,1 0-1,0 1 0,-1-1 0,1 0 1,0 1-1,1 0 0,-1-1 0,0 1 1,5-2-1,-5 3 25,-1 0 0,1 1-1,-1-1 1,1 1 0,-1-1-1,1 1 1,-1 0 0,1 0 0,-1 0-1,1 0 1,-1 0 0,1 0 0,-1 1-1,1-1 1,-1 1 0,1 0 0,3 2-1,-3-2 22,0 1-1,0-1 1,-1 1-1,1 0 1,-1 0-1,0 0 1,1 1-1,-1-1 1,0 0-1,0 1 0,0 0 1,1 2-1,0 1 22,0 0-1,-1 0 1,0 0-1,0 0 1,2 11-1,-2-1 8,0 1 0,-1 1 1,-3 29-1,1-33 106,-1 1-1,-6 23 1,7-34-56,0 1-1,-1-1 0,1 0 1,-1 0-1,0 0 1,0 0-1,-1-1 1,1 1-1,-1 0 0,0-1 1,0 0-1,-6 5 1,8-7-54,0 0 1,0 0 0,0 0 0,-1-1-1,1 1 1,0-1 0,0 1 0,-1-1-1,1 0 1,-1 1 0,1-1 0,0 0-1,-1 0 1,1 0 0,0 0 0,-1 0-1,1 0 1,-1 0 0,-1-1 0,0 0 54,0 0 1,0 0 0,0-1 0,1 1-1,-1-1 1,0 1 0,1-1 0,-4-3-1,-3-4-823,1 0 0,-1 0-1,-8-14 1,17 22 559,-6-9-1540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4:52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1 438 3808,'3'-3'8363,"6"-10"-5888,7-17-1548,20-37 318,47-71 1,0 2-745,-81 133-534,1-1-67,-1 0 1,0 0-1,0-1 1,0 1-1,0 0 1,-1-1 0,0 1-1,2-10 1,-25 70-888,18-39 956,1-1 0,0 0-1,-1 30 1,4-36 32,1 1-1,0-1 0,0 0 0,1 1 1,0-1-1,1 0 0,5 12 1,-6-17 33,1 1 1,0 0-1,0-1 1,0 1 0,1-1-1,0 0 1,0 0 0,0-1-1,0 1 1,9 6 0,-10-9 20,1 0 0,-1 0-1,0 0 1,1 0 0,-1-1 0,1 0 0,0 1 0,-1-1 0,1-1 0,0 1-1,0 0 1,0-1 0,0 0 0,-1 0 0,1 0 0,0 0 0,0-1 0,6-1-1,3-2 136,0 0 0,0-1-1,0-1 1,-1 0 0,1-1-1,16-12 1,64-59 150,-37 30-317,-44 38-28,-2 3-21,0-1-1,-1-1 0,1 0 0,-2 0 1,12-15-1,-20 24 18,0-1 0,0 1 0,0 0 0,0 0 0,0 0 0,1 0 0,-1 0 0,0 0 0,0-1 0,0 1 0,0 0 0,0 0 0,0 0 0,0 0 0,0 0 0,0 0 0,0 0 0,0 0 0,1 0 0,-1 0 0,0-1 0,0 1 0,0 0 0,0 0 0,0 0 0,0 0 0,0 0 0,1 0 0,-1 0 0,0 0 0,0 0 0,0 0 0,0 0 0,0 0 0,0 0 0,1 0 0,-1 0 0,0 0 0,0 0 0,0 0 0,0 0 0,0 0 0,0 0 0,1 1 0,-1-1 0,0 0 0,0 0 0,0 0 0,0 0 0,0 0 0,0 0 0,0 0 0,0 0 0,0 0 0,0 0 0,1 1 0,-1-1 0,0 0 0,0 0 0,4 13-132,1 17 182,-5-22-5,0 0 0,-1 0 0,-1 12 0,1-14 18,0 0 0,1 0 0,-1 0 0,1 0 0,1 0 0,0 6 0,0-1 212,0-11-253,-1 0 1,0 0-1,0 0 0,0 0 1,0 0-1,0 0 0,0 0 0,0 0 1,0 0-1,0 0 0,0 0 1,0 0-1,0 0 0,0 0 1,0 0-1,0 0 0,0 0 0,0 0 1,0 0-1,0 0 0,1 0 1,-1 0-1,0 0 0,0 0 1,0 0-1,0 0 0,0 0 1,0 0-1,0 0 0,0 0 0,0 0 1,0 0-1,0 0 0,0 0 1,0 0-1,0 0 0,0 0 1,0 0-1,0 0 0,0 0 0,0 0 1,0 1-1,0-1 0,7-7 262,44-44 219,-33 31-530,21-17 1,-32 31-18,0 1 0,1 0 0,-1 0 0,1 1 0,0 0 1,0 0-1,10-3 0,-16 7 25,1-1 1,0 1-1,0 0 1,0 0-1,0 0 1,0 0-1,0 1 1,0-1-1,0 1 1,0-1-1,-1 1 1,1 0-1,0 0 1,0 1-1,-1-1 1,1 0-1,-1 1 1,1 0-1,3 3 1,2 2 3,1 0 0,-2 1 0,14 17 0,-9-11 78,0 0-1,17 15 0,-22-22-7,1-1 1,-1 0 0,1-1-1,1 0 1,-1 0-1,11 4 1,6-2-2056,2-5-4323,-18-2 3916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4:52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25 5472,'-44'-21'2496,"27"21"-2176,12 0-256,10 0-384,9 0 192,8-3-160,12 3 160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8:57.72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 1179 8800,'-5'-2'3361,"17"3"-2522,2 0-351,-6-1-60,1-1 1,-1 0 0,1 0 0,-1-1 0,0 0 0,1-1 0,11-5-1,-4 0 93,-1 0-1,23-17 0,-24 14-229,1-2 0,-1 0-1,-1-1 1,-1 0 0,0 0-1,12-20 1,53-102 1650,-74 130-1847,38-86 1038,-5 12 24,-33 70-938,1 1 486,-4 9-692,1 0 1,-1 0 0,0 0-1,1 0 1,-1 1 0,0-1-1,0 0 1,1 0 0,-1 0-1,0 0 1,1 0-1,-1 0 1,0 1 0,0-1-1,1 0 1,-1 0 0,0 0-1,0 1 1,1-1 0,-1 0-1,0 0 1,0 1-1,0-1 1,0 0 0,1 0-1,-1 1 1,0-1 0,0 0-1,0 1 1,4 6 63,-1-1-1,0 1 1,0 0 0,0 0 0,-1 0-1,0 0 1,1 14 0,0 2 74,-1 29 1,-2 13 20,2-14-97,-3 0 1,-9 62-1,9-106-135,-1 0-1,0 0 1,0 0-1,0 0 1,-1 0-1,-3 7 1,5-12 16,0-1 0,0 1 0,0-1 0,0 0 0,0 1 0,0-1 0,0 0 0,0 0 1,0 0-1,-1 0 0,1 0 0,0 0 0,-1 0 0,1 0 0,-1 0 0,1-1 0,-1 1 0,1-1 0,-1 1 1,1-1-1,-1 1 0,1-1 0,-1 0 0,0 0 0,1 0 0,-1 0 0,0 0 0,1 0 0,-1 0 1,0-1-1,1 1 0,-1 0 0,-2-2 0,0 0 24,-1 0 1,0-1-1,0 0 1,1 0-1,0 0 1,-1 0-1,1-1 1,0 0-1,-4-5 1,-1-2-49,1 0 1,-10-18-1,17 28 63,0-1 1,0 1-1,1 0 0,-1-1 0,1 1 0,-1 0 0,1-1 1,-1 1-1,1-1 0,0 1 0,0-1 0,-1 1 0,1-1 1,0 0-1,1-1 0,-1 2 17,0 0 0,1 0 0,-1 0 0,1 0 0,-1 0 0,1 1 1,-1-1-1,1 0 0,-1 0 0,1 1 0,0-1 0,-1 0 0,1 1 0,0-1 0,0 1 0,0-1 0,-1 1 1,3-1-1,3-1 39,0 0 1,0 1 0,0 0-1,0 0 1,0 0-1,6 1 1,-2-1-149,7 0 195,-1-2 1,0 0-1,0 0 1,-1-2-1,1 0 1,-1 0-1,19-11 1,-5-1 27,-1 0 1,40-33 0,13-15 41,103-79 562,-181 141-662,0 1-1,0 0 1,1 0 0,-1 1 0,0-1-1,6-1 1,-8 3-57,-1-1 0,1 1 0,0 0 0,0 0 0,0 0 0,-1 0 0,1 0 0,0 0 0,0 0 0,0 0 0,-1 0 0,1 0 0,0 0 0,0 0 0,0 1-1,-1-1 1,1 0 0,0 1 0,0-1 0,-1 0 0,1 1 0,0-1 0,-1 1 0,1-1 0,0 1 0,-1-1 0,1 1 0,-1 0 0,1-1 0,-1 1 0,1 0 0,-1-1 0,0 1 0,1 1 0,3 6 51,-1-1 0,0 0 0,-1 1 0,0 0 0,0 0 0,-1 0 0,1-1 0,-1 11 0,-9 90 131,6-95-165,1 33 351,1-44-324,1-3-61,0 1 0,0-1 1,0 0-1,0 1 0,0-1 1,-1 0-1,1 0 0,0 1 0,0-1 1,0-2-1,-1 3 1,15-22-100,14-31 0,7-10-50,-30 53 146,-5 8 10,1-1 0,-1 1 0,0 0 0,1 0 0,-1-1 0,1 1 0,0 0 0,0 1 0,0-1 0,0 0 0,0 0-1,0 1 1,0 0 0,0-1 0,4-1 0,3 4 11,-8 0-5,0 0 0,0 0 1,0 0-1,0 1 1,-1-1-1,1 0 0,-1 1 1,1-1-1,-1 0 0,1 1 1,-1-1-1,1 1 0,-1 1 1,1 2 32,2 9 85,-1-1 0,0 1 0,0 27 0,-1-28-124,-1-13 3,0 1 0,0-1-1,0 1 1,0-1 0,0 1-1,0-1 1,0 0 0,0 1-1,0-1 1,0 1-1,0-1 1,1 0 0,-1 1-1,0-1 1,0 1 0,0-1-1,1 0 1,-1 1 0,0-1-1,1 0 1,-1 1-1,0-1 1,1 1 0,5-8-142,7-14-117,-4 6 16,16-18 0,-10 12 165,-13 17 92,0 1-1,1-1 1,-1 1-1,1-1 1,0 1-1,0 0 1,0 0-1,1 0 1,-1 0-1,5-2 1,-8 5-8,0 0-1,0 0 1,1 0 0,-1 0-1,0 0 1,0 0 0,1-1 0,-1 1-1,0 0 1,0 1 0,0-1-1,1 0 1,-1 0 0,0 0 0,0 0-1,1 0 1,-1 0 0,0 0-1,0 0 1,0 0 0,0 0 0,1 0-1,-1 0 1,0 1 0,0-1-1,0 0 1,1 0 0,-1 0 0,0 0-1,0 1 1,0-1 0,0 0 0,5 11 105,2 17-100,-6-24 2,0 4-14,1 0 0,0-1-1,1 1 1,0-1 0,0 0 0,0 0 0,1 0 0,7 10 0,-9-14-8,0 0 0,1-1-1,-1 0 1,1 0 0,-1 1 0,1-1 0,0-1 0,0 1 0,0 0 0,0-1 0,0 1 0,0-1 0,0 0 0,0 0 0,1 0 0,-1-1 0,0 1-1,1-1 1,-1 1 0,0-1 0,1 0 0,5-1 0,13-3-90,0-1-1,0-1 1,21-8-1,63-33-130,-87 38 230,152-82 122,-143 75 333,-27 15-436,-3 2-86,-19 22 90,1 0 0,0 1 0,2 1 0,1 1 0,1 1 0,1 0 0,-12 32 0,19-44-18,6-13-29,1 0 1,0 1-1,-1-1 1,1 0-1,0 1 1,0-1-1,1 0 0,-1 1 1,0 2-1,11-14-469,6-14 274,-1-1 0,-1-1 0,20-47 0,-33 69 253,1 1 0,-1-1 1,0 1-1,1-1 0,-1 1 1,4-4-1,1 19 75,19 78-198,-19-61 119,3 1 0,0-1 1,2-1-1,15 30 0,-25-56-16,1-1 0,0 1 0,0 0 0,0-1 0,0 1 0,0-1 1,0 0-1,1 1 0,-1-1 0,1 0 0,-1-1 0,5 3 0,-5-3-22,0 0 1,0-1-1,0 1 1,0-1 0,0 1-1,0-1 1,0 0-1,0 0 1,0 0-1,0 0 1,0 0-1,0 0 1,0 0-1,0-1 1,0 1-1,0-1 1,-1 0 0,1 1-1,0-1 1,2-1-1,5-4 16,-1 0-1,0 0 1,-1-1 0,1 0-1,-1 0 1,-1-1-1,1 1 1,5-10 0,4-5 5,165-217 64,-163 211-95,-1-2 0,-2 0 1,-1 0-1,18-56 0,25-133 91,-49 182-83,-6 28-7,1-4-26,0 0 1,-1 0-1,0-1 1,-1 1 0,0-18-1,-1 30 34,0 0-1,-1 0 1,1 0-1,0 0 1,0-1-1,-1 1 1,1 0-1,0 0 1,-1 0 0,1 0-1,-1 0 1,0-1-1,0 1 4,1 1 1,0 0-1,-1 0 0,1-1 0,0 1 0,-1 0 1,1 0-1,0 0 0,-1-1 0,1 1 1,0 0-1,-1 0 0,1 0 0,0 0 0,-1 0 1,1 0-1,-1 0 0,1 0 0,0 0 0,-1 0 1,1 0-1,0 0 0,-1 0 0,1 0 1,-1 0-1,-1 1-4,0 0 0,0 0 0,0 1 0,1-1 0,-1 0 0,0 1 0,1-1 0,-1 1 0,1-1 0,-1 1 0,-1 3 0,-10 15-43,1 1 0,-16 38 1,-13 51-118,28-71 126,-4 10 11,3 0 0,-16 102 0,26-112 79,2-1 0,1 1 0,2 0 0,8 58-1,-8-90-48,0 0 0,1-1-1,0 1 1,0-1-1,0 1 1,1-1 0,0 0-1,4 7 1,-5-11-4,-1 0 0,0-1 0,1 1 0,-1-1 0,1 1 0,0-1 0,-1 1 0,1-1 1,0 0-1,0 0 0,0 0 0,0 0 0,0 0 0,0 0 0,0-1 0,0 1 0,0-1 0,0 1 0,0-1 0,0 0 0,0 0 1,1 0-1,-1 0 0,0 0 0,0-1 0,0 1 0,0 0 0,3-2 0,4-1-38,1-1 0,-1 0 0,-1-1-1,1 0 1,-1 0 0,0 0 0,0-1 0,-1-1-1,13-12 1,0-3-86,-1-1 1,15-25-1,-17 25 78,-1-2 0,-1 0 1,-1-1-1,-2-1 0,18-50 0,21-165-108,-31 136 279,-12 66-55,22-122 48,-24 116 532,2-69 0,-8 115-640,0 0 1,0 0-1,0 0 0,-1 0 1,1 0-1,0 0 1,0 0-1,0 0 1,0 0-1,0 0 0,0 0 1,0 0-1,0 0 1,0 0-1,0 0 0,0 0 1,0 0-1,0 0 1,0 0-1,0 0 0,0 0 1,0 0-1,0 0 1,0 0-1,0 0 0,0 0 1,0 0-1,0 0 1,-1 0-1,1 0 1,0 0-1,0 0 0,0 0 1,0 0-1,0 0 1,0 0-1,0 0 0,0 0 1,0 0-1,0 0 1,0 0-1,0 0 0,0 0 1,0 0-1,0 0 1,0 0-1,0 0 1,0 0-1,0 0 0,0 0 1,0-1-1,-4 9 110,-4 19-43,-23 187 114,26-167-176,-15 221-259,14-174-395,4 50-2831,11-50-2257,-7-82 4256,1 1-1,6 20 1,-4-23-1128,-1 0 0,8 12 1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4:53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4 849 3552,'-4'-3'9872,"4"2"-9598,2-8 3163,11-16-4175,-9 18 1823,25-46-578,41-105-1,-3-63-202,-33 111-167,21-87 297,-54 190-420,0 3-49,0 1-1,0-1 1,-1 0 0,1 1 0,-1-1-1,0 0 1,0 0 0,0 0-1,0 1 1,0-1 0,-1 0 0,0 1-1,-2-6 1,3 9-10,-1 0 0,0 1 1,1-1-1,-1 1 0,0-1 0,1 1 0,-1-1 1,1 1-1,-1-1 0,1 1 0,-1-1 0,1 1 1,-1-1-1,0 2 0,-3 6-48,-1 0 0,1 0 0,0 1 0,1 0-1,-3 10 1,-8 47-46,11-50 101,-15 88 113,4 0-1,0 132 1,14-214 45,6 43-1,-4-57-19,-1 0 1,1 0-1,0 0 0,1 0 0,0-1 1,0 0-1,1 1 0,7 10 0,-9-17-59,-1 1 0,0-1 0,1 0-1,-1 0 1,1 0 0,-1 0 0,1 0 0,-1 0-1,1-1 1,0 1 0,-1 0 0,1-1-1,0 1 1,0-1 0,-1 0 0,1 0-1,0 1 1,0-1 0,0 0 0,0-1-1,-1 1 1,1 0 0,3-1 0,4-1 67,0-1 1,1 0 0,9-5 0,14-8 4,-1-1 0,-1-2 0,-1-1 0,51-45 0,-73 57-244,-1 1-397,-6 8 250,-1 5 68,-5 25 80,-1 42-1,6-69 143,1 0 0,-1 0 1,1 0-1,0 0 0,1 0 0,-1 0 0,1 0 1,-1 0-1,1 0 0,0-1 0,0 1 0,1-1 0,-1 1 1,1-1-1,0 0 0,0 0 0,0 0 0,0 0 1,6 3-1,-6-4 75,1 1 1,0-1-1,-1 0 0,1 0 1,0 0-1,0 0 0,0-1 1,0 0-1,1 0 1,-1 0-1,0 0 0,1-1 1,-1 0-1,0 1 1,0-1-1,1-1 0,-1 1 1,6-2-1,-8 1-49,0 1-1,0-1 1,0 1-1,-1-1 1,1 0-1,-1 0 1,1 1-1,0-1 1,-1-1-1,1 1 1,-1 0 0,0 0-1,1 0 1,-1-1-1,0 1 1,0-1-1,0 1 1,0-1-1,0 1 1,0-1-1,1-2 1,-2 2-15,0-1 0,1 1 1,-1-1-1,0 1 0,0-1 1,0 0-1,0 1 0,-1-1 0,1 1 1,-1-1-1,0 1 0,1-1 0,-3-2 1,-3-7-38,0 0 0,-1 0 1,-1 1-1,-12-15 1,20 25 12,-4-4-4,1 1-73,-1-1 0,1 1 0,-1 0 0,0 0 0,0 0-1,0 0 1,-1 1 0,1-1 0,-1 1 0,-5-2 0,8 5-386,5 3 339,11 5 186,11 2-7,-18-7-42,1 0-1,-1 0 1,0-1-1,10 2 1,2-2 89,0 0 0,0-1 1,0-1-1,0-1 0,1 0 1,19-5-1,-33 4-115,1 0 0,-1 0 0,1 0 1,-1-1-1,0 0 0,0 0 0,8-7 0,-8 6-846,-1-1 0,0 1 0,0-1 0,4-6 0,-2-4-2526,-2 1 1125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4:53.6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4 135 7040,'-3'0'3200,"26"0"-2752,-4-3 864,5 3-800,27-18 416,12 6-544,31-18-128,4 4-160,2-2 192,-15 10-160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4:55.2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1437 4480,'-5'9'4069,"5"-10"-3958,0 1 0,0 0 0,0-1 1,0 1-1,-1 0 0,1-1 0,0 1 0,0 0 0,0-1 0,1 1 0,-1 0 0,0-1 0,0 1 1,0 0-1,0-1 0,0 1 0,0 0 0,0 0 0,1-1 0,-1 1 0,0 0 0,0-1 1,1 1-1,23-32 2062,34-55 1,-30 41-1641,125-162 224,-123 168-699,-1 0 1,-2-2 0,-1-1-1,-3-1 1,-2-1 0,25-74-1,-30 66-122,-2 1 0,11-93 0,-25 144 76,1-16-495,-1 17 475,0 0 0,0 0 0,0 0 0,0 0 1,0 0-1,0 0 0,0 0 0,0 0 0,0 0 0,0-1 0,0 1 0,0 0 0,0 0 0,0 0 0,0 0 0,0 0 0,0 0 0,0 0 1,0 0-1,0 0 0,0 0 0,0 0 0,-1 0 0,1 0 0,0 0 0,0-1 0,0 1 0,0 0 0,0 0 0,0 0 0,0 0 0,0 0 0,0 0 1,0 0-1,0 0 0,0 0 0,0 0 0,0 0 0,0 0 0,-1 0 0,1 0 0,0 0 0,0 0 0,0 0 0,0 0 0,0 0 0,0 0 1,0 0-1,0 0 0,0 0 0,0 0 0,0 0 0,0 0 0,-1 0 0,1 0 0,-6 10-351,-2 10 182,0 1 0,-9 42 0,11-36 153,-13 44-18,4 1-1,-9 105 0,23-163 76,1-1-1,1 1 0,2 16 1,-2-25 40,0 1 1,0-1-1,1 0 0,0 0 1,0 0-1,0 0 1,1 0-1,0 0 1,6 8-1,-8-12-13,0 0 0,0 0 0,0 1-1,0-1 1,1 0 0,-1-1 0,0 1 0,1 0 0,-1 0-1,0 0 1,1-1 0,-1 1 0,1-1 0,-1 1 0,1-1-1,0 0 1,-1 0 0,1 1 0,-1-1 0,1 0-1,-1 0 1,1-1 0,0 1 0,-1 0 0,1 0 0,-1-1-1,4 0 1,-1-1 30,1-1 0,-1 1 0,1-1 0,-1 1 0,0-1 0,0 0 0,7-8 0,0-1 7,0 0 0,0-1 0,-1-1 0,10-18 0,70-159 198,-67 140-281,99-200 179,-38 83-258,-53 99-271,30-99 0,-56 155 90,-5 16-189,-6 22 55,-40 104 207,13-41 106,-20 92 171,19-58 69,-77 306 1403,101-381-1157,-4-8 845,14-37-1051,0-4 38,4-12 281,11-20 88,-6 19-664,0 1 0,1-1 0,1 1 0,0 1 0,1 0 0,1 1 0,19-15 0,-28 24 0,0 1 0,0 0-1,1 0 1,-1 0 0,0 0 0,1 1-1,0 0 1,-1 0 0,1 0 0,0 1-1,-1-1 1,1 1 0,0 0 0,0 0-1,-1 1 1,1 0 0,0-1 0,0 2-1,-1-1 1,1 0 0,-1 1 0,8 3-1,4 4 25,-1 0-1,0 1 1,0 1-1,19 17 1,-6-2 109,-19-17-32,0-1 0,0 0 0,0-1 0,1 0-1,0 0 1,0-1 0,16 7 0,-21-11 33,0 0-1,0-1 1,0 1 0,1-1 0,-1-1-1,0 1 1,0-1 0,1 0 0,8 0-1,-7-2-11,0 0-1,-1 1 1,1-2-1,-1 1 1,0-1-1,12-7 1,-11 7-29,-1-1 1,0 0-1,0 0 0,0 0 1,-1 0-1,1-1 0,-1 0 1,0 0-1,-1-1 0,1 1 1,4-8-1,-4 1 41,1-1-1,-1 0 1,-1 0-1,4-20 1,-6 24-128,-1-1 1,0 1 0,0 0 0,-1-1-1,0 1 1,-1 0 0,-3-16-1,-3 10-118,7 14 143,0 1 1,-1 0 0,1-1 0,0 1-1,0 0 1,-1 0 0,1-1 0,0 1-1,-1 0 1,1 0 0,0-1 0,-1 1 0,1 0-1,0 0 1,-1 0 0,1 0 0,0 0-1,-1-1 1,1 1 0,-1 0 0,1 0-1,0 0 1,-1 0 0,1 0 0,-1 0 0,1 0-1,0 0 1,-1 1 0,1-1 0,0 0-1,-1 0 1,1 0 0,-1 0 0,1 0-1,0 1 1,-1-1 0,1 0 0,0 0 0,0 0-1,-1 1 1,1-1 0,-1 1 0,-4 3-45,1 1 0,-1 0 0,1 0 0,0 0 0,0 0 0,1 1 0,0 0 0,0-1 0,0 1 0,0 0 0,-2 10 0,4-13 58,1 1 1,-1-1-1,1 1 0,0-1 0,0 1 0,0 0 1,0-1-1,0 1 0,1-1 0,0 1 0,-1-1 1,1 1-1,1-1 0,-1 0 0,0 1 0,1-1 0,0 0 1,0 0-1,0 0 0,0 0 0,0 0 0,4 3 1,0-1 54,0 0 0,0 0 1,0 0-1,1-1 0,0 0 0,0-1 1,0 1-1,0-1 0,0 0 1,1-1-1,-1 0 0,1 0 1,14 1-1,-15-3-238,1 0 1,-1 0-1,1 0 1,-1-1 0,0 0-1,10-3 1,-11 2-515,0 0 1,0 0-1,-1-1 1,1 0-1,-1 0 1,0 0-1,0 0 1,5-5 0,4-2-1897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4:55.6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19 240 6304,'-19'-12'2848,"35"21"-2464,1-18 64,13 5-320,40-13 1152,10 1-704,31-19 256,-8 11-512,35-15-32,-11 6-192,10 0-64,-15 6 0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4:57.7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134 811 3232,'-4'0'6861,"9"0"-3071,0-2-4463,1-2 1017,1 0 0,-1 0 0,0 0 0,0-1 0,-1 0 0,0 0 0,1-1 0,4-7 0,4-7-116,14-24 1,-13 19-59,14-23-64,-2-1 1,24-56 0,30-96 159,-63 157-113,-2-1 0,20-83 0,-34 119-218,-1 0-1,0-1 1,0-11 0,-1 21 57,0 0 0,0 0 0,0 0 0,0 0 0,0 0 0,0 0 0,0 0 0,0 0 0,0 0-1,0 1 1,0-1 0,0 0 0,0 0 0,0 0 0,0 0 0,0 0 0,0 0 0,0 0 0,0 0 0,0 0 0,-1 0 0,1 0 0,0 0 0,0 0 0,0 0 0,0 0 0,0 0 0,0 0 0,0 0 0,0 0 0,0 0 0,0 0 0,0 0 0,0 0 0,0 0 0,0 0 0,0 0 0,0 0 0,-1 0 0,1 0 0,0 0-1,0 0 1,0 0 0,0 0 0,0 0 0,0 0 0,0 0 0,0 0 0,0 0 0,0 0 0,0 0 0,0 0 0,0 0 0,0 0 0,0 0 0,0 0 0,0 0 0,0 0 0,0 0 0,-1 0 0,1 0 0,0 0 0,0 0 0,0-1 0,0 1 0,-3 7-145,-2 17 55,-2-1 0,-15 37-1,1-3-16,-111 311 466,-3 5 60,-37 217 2096,170-582-2026,-1-1 1,-6 16 0,6-18 170,5-11-268,2-12-108,-3 14-256,2-10 51,1-1 1,10-26 0,11-14-101,2 2 0,3 0 1,1 2-1,3 1 0,2 2 1,2 1-1,87-80 0,-61 70-140,3 3 1,143-89-1,-198 137 166,-4 0 2,1 1 1,0 0 0,0 1-1,1 0 1,-1 0 0,16-3-1,11 1-98,-16 3 162,23-6 0,-38 8-15,-1 0 128,-9-2-48,2 3-136,0-1 1,0 1-1,0 0 1,0 0-1,0 0 1,1 0-1,-1 1 0,0-1 1,0 1-1,0 0 1,-2 1-1,-32 13-88,28-9 38,-1 0 0,1 0-1,0 1 1,0 0 0,-7 9-1,6-6 9,7-8 30,-74 75-327,69-67 363,0-1 1,1 1 0,0 1 0,0-1-1,1 1 1,-7 21 0,12-29-10,0 0 1,0 0 0,1 0-1,-1 0 1,1 0 0,0 0-1,0 0 1,0 0 0,1 4-1,-1-6 0,0 0 0,0-1 0,0 1 0,0 0-1,1-1 1,-1 1 0,0-1 0,1 1 0,-1-1-1,0 1 1,1-1 0,-1 1 0,1-1 0,-1 1-1,0-1 1,1 1 0,-1-1 0,1 0-1,0 1 1,0-1 0,0 1 9,0-1-1,0 0 1,0 0 0,0 0-1,0 0 1,0 0 0,0 0-1,0 0 1,0 0-1,0 0 1,0-1 0,0 1-1,0 0 1,0-1 0,0 1-1,2-1 1,8-7 85,1 0 1,-1 0-1,-1-1 0,1 0 1,-2-1-1,14-17 1,-2 4 36,10-11-26,41-62 0,-69 91-169,15-17-277,-18 21 319,1 1 0,-1-1 0,1 1 0,-1-1 0,1 1 0,-1-1 0,1 1 0,-1 0 0,1-1 0,-1 1 0,1 0 1,0 0-1,-1 0 0,1-1 0,-1 1 0,1 0 0,0 0 0,-1 0 0,1 0 0,0 0 0,-1 0 0,1 0 0,0 0 0,-1 0 0,1 0 0,-1 0 0,1 1 0,0-1 0,-1 0 0,1 0 0,-1 1 0,1-1 0,-1 0 0,1 1 0,0-1 0,-1 0 0,1 1 0,25 27-207,-16-17 117,0 0 0,2 0 0,-1-1 0,15 10 0,-22-17 117,12 7 116,1 0-1,20 8 1,-32-16-68,0 0 0,1 0 0,-1-1 0,0 1-1,0-1 1,1-1 0,-1 1 0,1-1 0,-1 0 0,1 0 0,-1-1 0,9-1 0,-7 0 16,1 0 0,0-1 0,-1 1 0,1-2 0,-1 1 0,0-1 0,0 0 0,0-1 0,-1 0 1,1 0-1,-1 0 0,0-1 0,-1 0 0,6-6 0,3-9-11,-1 0 1,-1 0-1,9-24 0,25-73-224,-24 57 84,-21 59 23,0 0 0,0-1 0,0 1 0,0 0 0,0 0 0,0 0 0,1 0 0,1-2 0,-2 4 39,-1 0 1,0-1-1,0 1 1,1 0-1,-1 0 1,0 0-1,0 0 1,1 0-1,-1-1 1,0 1-1,0 0 1,1 0-1,-1 0 1,0 0 0,1 0-1,-1 0 1,0 0-1,1 0 1,-1 0-1,0 0 1,0 0-1,1 0 1,-1 0-1,0 0 1,1 0-1,-1 1 1,1-1-3,0 1 1,-1-1-1,1 1 1,-1 0-1,1-1 1,0 1-1,-1 0 1,1-1-1,-1 1 1,1 0-1,-1 0 1,0 0-1,1 0 1,3 13-47,-1 0 0,0-1 0,-1 1 0,-1 0 0,0 0 0,-2 21 0,1-23 50,1 25 54,-2-1 0,-2 0-1,-9 47 1,10-76 38,0 0-1,0 1 1,0-1-1,-1-1 1,0 1 0,0 0-1,-1-1 1,-4 7-1,7-12-48,0 0 0,0-1-1,0 1 1,0 0 0,0-1 0,0 1-1,0-1 1,-1 0 0,1 1-1,0-1 1,0 0 0,0 1-1,0-1 1,0 0 0,-1 0 0,1 0-1,0 0 1,0 0 0,0 0-1,0-1 1,0 1 0,-1 0 0,1-1-1,0 1 1,0 0 0,0-1-1,0 1 1,0-1 0,0 0 0,0 1-1,0-1 1,0 0 0,0 0-1,0 0 1,0 0-41,0 0 0,0 1 0,1-1 0,-1 0 0,1 0 0,-1 0 0,0 1 0,1-1 0,0 0 0,-1 0 0,1 0 0,-1 0 0,1 0 0,0 0 0,0 0 0,-1-1 0,1 1-7,0 1 0,1-1-1,-1 1 1,0-1 0,0 1 0,0-1 0,0 1 0,1-1 0,-1 1 0,0-1 0,1 1 0,-1-1 0,0 1 0,1-1 0,-1 1 0,1-1 0,-1 1 0,1 0 0,-1-1 0,1 1-1,-1 0 1,1-1 0,-1 1 0,1 0 0,-1 0 0,1 0 0,-1-1 0,1 1 0,0 0 0,14-3-113,0 0 0,20 0 0,-17 1 91,24-4-1,-15-1 140,0 0 1,-1-2-1,0-1 0,-1 0 0,0-2 1,25-17-1,-34 18-62,-1 0 0,-1 0-1,0-2 1,0 0 0,-2 0 0,1-1 0,-2-1-1,0 0 1,0 0 0,9-21 0,1-9 20,-3 0-1,15-55 1,15-100-150,-39 123-8,-4 28-58,-3 32-184,-5 21-179,-6 32 53,2 5 403,3 1-1,2 78 0,2-90 51,0 38 54,2-1 0,4 1 0,27 126 0,2-59 622,-35-134-708,0-1-1,0 0 1,0 1 0,0-1 0,0 0 0,0 1 0,0-1 0,0 0 0,0 0 0,0 1 0,0-1 0,0 0 0,0 1-1,0-1 1,0 0 0,0 0 0,1 1 0,-1-1 0,0 0 0,0 1 0,0-1 0,1 0 0,-1 0 0,0 0 0,0 1-1,0-1 1,1 0 0,-1 0 0,0 0 0,0 0 0,1 1 0,-1-1 0,1 0 0,-1-1-273,1 1 1,-1-1 0,0 0 0,1 1-1,-1-1 1,0 0 0,0 1-1,1-1 1,-1 0 0,0 0 0,0 1-1,0-1 1,0 0 0,0-1-1,0-10-1824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4:58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6144,'0'4'2784,"5"4"-2432,4-4 1376,10 5-1024,20-1 832,8 5-864,19-1 192,1 2-512,3-11 32,-9 6-256,-3-9 160,-6 0-192,-5-9-2080,-10 1 1088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5:01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34 571 2240,'-5'-20'720,"5"19"-693,0 0 0,0 0 0,0 0 0,-1 0 0,1 0 0,0 0 0,0 0 0,0 0-1,0-1 1,1 1 0,-1 0 0,0 0 0,0 0 0,1 0 0,-1 0 0,1-1 0,1-3 187,-2-17 2358,0 12-125,1 16-954,7 44-704,6 77 560,-25 334 1613,8-400-2676,1-22-8,1-9 727,-5 36 0,3-56 158,3-10-1145,0 0 0,0 0 0,0 0 0,-1 0 0,1 0 0,0 0 1,0 0-1,0 0 0,0 0 0,0 0 0,0 0 0,0 0 0,0 0 0,0 0 0,-1 0 0,1 0 0,0 0 0,0 0 0,0 0 0,0 0 0,0 0 0,0 0 0,0 0 1,0 0-1,0 0 0,0 0 0,-1 0 0,1 0 0,0 0 0,0 0 0,0 0 0,0 0 0,0 0 0,0-1 0,0 1 0,0 0 0,0 0 0,0 0 0,0 0 0,0 0 1,0 0-1,0 0 0,-1 0 0,1 0 0,0 0 0,0-1 0,0 1 0,0 0 0,-7-23 723,0-10-507,-2-51 0,8 76-227,-1-25 12,4-46 0,0 41-9,-1 7-11,2 1 0,2-1 0,0 0 0,20-56 0,-5 25-8,37-90-174,-49 134 157,2-1 1,0 1-1,1 1 0,1 0 0,26-29 0,-34 42 6,0 0 0,0 0 0,1 1 0,-1-1 0,1 1 0,0 0-1,0 0 1,0 1 0,0 0 0,1-1 0,-1 2 0,1-1 0,-1 1 0,1-1 0,0 2 0,-1-1 0,1 1 0,0-1 0,0 2-1,-1-1 1,1 0 0,0 1 0,-1 0 0,1 1 0,-1-1 0,1 1 0,-1 0 0,1 1 0,-1-1 0,0 1 0,0 0 0,-1 0-1,8 6 1,-5-3 16,0 1 0,0-1 0,0 2 0,-1-1 0,0 1 0,-1 0 0,1 0 0,-1 1 0,-1-1 0,0 1 0,0 0-1,-1 0 1,0 1 0,2 10 0,-3-13 40,-1 1 0,-1-1 0,1 1 0,-1-1-1,0 1 1,-1-1 0,0 0 0,0 1 0,0-1 0,-1 0 0,0 0 0,-1 0-1,0 0 1,0 0 0,0 0 0,-1-1 0,0 1 0,0-1 0,-7 8-1,4-7 28,-1 0-1,1 0 1,-2-1 0,1 0-1,-1 0 1,0-1-1,0 0 1,0 0-1,-1-1 1,0-1 0,-11 4-1,-14 1 37,-68 6 0,89-12-152,-28-2-160,91-1 177,0-3-1,-1-2 1,0-2 0,58-17 0,-24-2 136,-2-3 0,79-42 0,136-103 101,-201 108 178,-118 84-489,0 2 1,-26 27 0,-37 47-1,73-78 119,-83 99 36,78-89-41,0 1-1,-23 46 0,40-67 25,0-3 11,1 1 0,0 0 0,-1-1 0,1 1 0,0 0 0,1-1 0,-1 1 0,0 5 0,1-8-25,0 0 1,0 1-1,1-1 0,-1 0 0,0 0 1,0 1-1,1-1 0,-1 0 0,0 0 1,0 0-1,1 0 0,-1 1 1,0-1-1,1 0 0,-1 0 0,0 0 1,1 0-1,-1 0 0,0 0 0,1 0 1,-1 0-1,0 0 0,1 0 0,-1 0 1,0 0-1,1 0 0,-1 0 1,0 0-1,0 0 0,1-1 0,-1 1 1,0 0-1,1 0 0,-1 0 0,0 0 1,1-1-1,16-5 253,-2-2-174,-1 1 1,0-2-1,0 0 1,0-1 0,-1 0-1,-1-1 1,16-17-1,-1-3 64,42-63-1,-44 52-114,7-11-569,-41 118-433,7-57 961,1 1 0,0-1 0,0 0 1,1 1-1,0-1 0,0 0 0,1 1 1,0-1-1,0 0 0,1 0 0,0 1 1,1-1-1,0-1 0,0 1 0,1 0 1,6 11-1,-8-17 28,0 0 0,0 0-1,0 0 1,1 0 0,-1-1 0,0 1-1,1 0 1,-1-1 0,1 0 0,-1 1 0,1-1-1,0 0 1,-1 0 0,1-1 0,0 1 0,0-1-1,0 1 1,-1-1 0,1 0 0,0 0-1,3 0 1,3-1 95,-1 0 0,1-1 0,-1 1-1,0-2 1,13-4 0,-11 3-71,-1-1 0,1 0 0,-1-1-1,0 0 1,11-9 0,36-40-72,-53 52 30,13-15-49,26-37 1,-30 36-132,1 1 0,19-18 1,-32 35 161,0 1 1,1 0-1,-1 0 1,0-1-1,0 1 1,0 0-1,1 0 1,-1 0-1,0-1 1,0 1-1,1 0 1,-1 0-1,0 0 1,1 0-1,-1 0 1,0-1-1,1 1 1,-1 0-1,0 0 1,1 0-1,-1 0 0,0 0 1,1 0-1,-1 0 1,0 0-1,1 0 1,-1 0-1,0 0 1,0 1-1,1-1 1,-1 0-1,0 0 1,1 0-1,-1 0 1,0 0-1,1 1 1,-1-1-1,0 0 1,0 0-1,1 0 1,-1 1-1,0-1 1,0 0-1,0 0 1,1 1-1,-1-1 0,0 0 1,0 0-1,0 1 1,0-1-1,0 0 1,0 1-1,1-1 1,-1 0-1,0 1 1,0-1-1,0 0 1,0 1-1,0-1 1,4 27 37,-4-22-50,6 99-189,-6-102 212,1 12 29,0 0 1,1-1 0,1 1 0,8 24 0,-10-35-11,1 0 0,-1 0 0,0 0 0,1-1 0,0 1 0,0-1 0,0 1 0,0-1 0,0 1 0,0-1 0,0 0 0,1 0 0,-1 0 0,1 0 0,0-1 0,-1 1 0,1-1 0,0 1-1,0-1 1,0 0 0,0 0 0,0 0 0,0-1 0,0 1 0,1-1 0,-1 0 0,3 0 0,7-1 48,-1 0 0,1-2 0,-1 1 0,0-2 0,0 1 0,0-2 0,-1 0 0,1 0 0,16-11 0,-3 0-35,-2-1 1,0-1 0,0 0 0,-2-2 0,-1-1-1,0 0 1,-2-1 0,21-32 0,-2-6 9,-3-1 0,33-85 0,-37 64-95,26-111 0,-47 157-40,-7 27-41,-3 10-186,-5 17-70,-2 18 117,-6 70 0,7-46 253,-5 48 49,4 0 1,12 197 0,-3-292 57,0 0-1,1 0 1,0 0 0,1-1-1,1 1 1,0-1 0,6 14-1,-9-25-122,-1-1 0,0 1 0,0 0-1,1-1 1,-1 1 0,0 0 0,1-1 0,-1 1-1,1 0 1,-1-1 0,1 1 0,-1-1 0,1 1-1,-1-1 1,1 1 0,0-1 0,-1 1-1,1-1 1,0 0 0,-1 1 0,1-1 0,0 0-1,0 0 1,-1 1 0,1-1 0,1 0 0,-1 0-114,-1-1 1,1 1-1,0-1 1,-1 0 0,1 1-1,0-1 1,-1 1-1,1-1 1,-1 0 0,1 0-1,-1 1 1,1-1-1,-1 0 1,0 0-1,1 0 1,-1 1 0,0-1-1,1-1 1,1-6-1206,-1 0 1,1 1-1,-1-15 1,-1 3-751,-1 0-1,-7-30 1,-2 0-176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5:01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63 5472,'-19'-3'832,"12"2"-235,0-1 1,0 2-1,-13-1 0,50 0 5157,24-2-3439,26-1-1152,195-22 712,-105 6-4790,-123 18 1230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5:03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241 623 2816,'0'-1'158,"0"0"0,-1 0 0,1 0-1,0 0 1,-1-1 0,1 1 0,0 0 0,0 0 0,0 0 0,0 0 0,0 0 0,1 0-1,-1-1 1,0 0 0,1-4 2428,-1 6-2351,-1-1-1,1 0 1,-1 1-1,1-1 0,-1 1 1,1-1-1,-1 1 0,0-1 1,1 1-1,-1 0 1,0-1-1,1 1 0,-1 0 1,0-1-1,1 1 0,-1 0 1,0 0-1,-1 0 1,-4 0-81,1 1 1,-1 0-1,0 0 1,1 0-1,-1 1 1,1 0-1,-1 0 1,-8 5-1,-40 27 206,45-28-249,-5 4-36,0 0 0,-23 24 0,32-29-53,1-1 0,0 1 0,0 0 1,1 1-1,-1-1 0,1 1 0,1 0 0,-1-1 0,1 1 0,0 0 0,-2 8 1,4-13 4,0 0 0,-1 0 0,1 0 0,0 0 0,0 0 0,0 0 0,0-1 1,0 1-1,0 0 0,1 0 0,-1 0 0,0 0 0,0 0 0,1 0 0,-1 0 0,0 0 1,1-1-1,-1 1 0,1 0 0,-1 0 0,1 0 0,0-1 0,-1 1 0,2 1 1,0-1 28,0 0 1,0 0-1,-1 0 1,1-1-1,0 1 1,0-1-1,0 1 1,0-1-1,0 1 1,0-1-1,3 0 1,5 0 168,0-1 0,1 0 0,16-5-1,-2 1 29,0-2 0,-1-2 0,0 0-1,-1-1 1,41-24 0,-55 29-215,0-1 1,-1-1 0,1 0 0,-1 0 0,-1 0-1,1-1 1,-1 0 0,0-1 0,-1 0 0,0 0 0,-1 0-1,0 0 1,0-1 0,-1 0 0,0 0 0,4-15-1,-8 22-69,1-1 1,-1 1-1,1-1 0,-1 1 0,0-1 0,-1 1 0,1 0 0,0-1 0,-1 1 0,0-1 0,0 1 0,0 0 0,0-1 0,0 1 0,-4-6 0,3 7-7,1 0-1,-1 0 0,1 1 0,-1-1 0,0 0 0,0 1 0,0-1 0,0 1 0,0 0 0,0 0 0,0-1 0,0 1 0,0 1 0,0-1 0,-1 0 1,1 0-1,0 1 0,-1 0 0,1-1 0,0 1 0,-1 0 0,1 0 0,-5 1 0,-46 7-180,51-10 538,4-4-96,12-10 49,-3 3-88,111-165 840,-51 70-795,32-47-202,-103 154-54,1 0 0,-1 0 0,1 0 0,0 0 0,0 0 0,0 0 0,-1 0 0,1 0 0,0 0 0,0 1 0,0-1 0,0 0 0,0 0 0,0 1 0,1-1 0,-1 1 0,0-1 0,2 1 0,-2 0 10,-1 0 0,1 0-1,0 0 1,-1 0 0,1 1 0,0-1 0,-1 0 0,1 1 0,-1-1 0,1 0 0,0 1 0,-1-1 0,1 1 0,-1-1 0,1 1 0,-1-1 0,1 1 0,-1-1 0,0 1 0,1-1 0,-1 1 0,0 0 0,1 0 0,1 5-5,0 0 1,0 0-1,0 0 1,-1 0 0,2 10-1,-1 11 10,-2 43 0,-1-37-17,-14 248 282,-52 290 0,54-490 566,-37 126 0,49-203-692,-12 28 652,13-31-724,-1 0 0,1 0 1,-1 0-1,1 0 0,-1 0 0,0 0 0,1 0 1,-1 0-1,0 0 0,0-1 0,0 1 0,0 0 1,0 0-1,1-1 0,-1 1 0,0-1 0,0 1 1,-1-1-1,1 1 0,0-1 0,0 0 0,-2 1 1,3-1-37,-1 0 1,1 0 0,0 0 0,-1 0-1,1 0 1,-1-1 0,1 1 0,0 0-1,-1 0 1,1 0 0,0-1 0,-1 1-1,1 0 1,0 0 0,-1-1 0,1 1-1,0 0 1,-1-1 0,1 1 0,0 0-1,0-1 1,-1 1 0,1 0 0,0-1-1,0 1 1,0-1 0,0 1 0,-1 0-1,1-1 1,0 0 0,-1-13 105,1 12-73,2-27-59,0-1 0,2 0 0,1 1 0,2 0 0,1 1 0,1-1 0,1 1 0,2 1 1,18-33-1,-21 44-5,0 1 0,1 1 0,1 0 1,0 0-1,1 1 0,0 0 0,1 1 1,1 1-1,-1 0 0,2 1 1,0 0-1,0 1 0,0 1 0,27-10 1,30-3-3285,-38 15 1370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5:04.6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1317 3328,'-2'2'215,"-3"1"687,4-3-884,1 0 1,0 0 0,0 0 0,0 0 0,0 0 0,0 0 0,0 0-1,0 1 1,0-1 0,0 0 0,0 0 0,0 0 0,0 0 0,0 0 0,0 0-1,0 0 1,0 1 0,0-1 0,0 0 0,0 0 0,0 0 0,0 0-1,0 0 1,0 0 0,1 0 0,-1 0 0,0 1 0,0-1 0,0 0-1,0 0 1,0 0 0,0 0 0,0 0 0,0 0 0,0 0 0,0 0-1,2 1 1400,1-1-989,-1-1 0,0 1 0,1-1 0,-1 1 1,0-1-1,1 0 0,-1 0 0,0 0 0,0 0 0,1-1 0,1-1 1,5-2 489,13-7 38,-1 1-218,-1-1-1,26-20 1,-19 10-330,-1 0 0,28-33 0,-17 8-103,-3-3-1,50-93 1,103-261-103,-183 392-679,-7 22-168,-14 59 393,-10 40 244,5 1 0,-13 178 0,35-277 12,-1-2 131,0 1-1,1 0 0,0-1 1,0 1-1,1-1 0,1 1 1,2 11-1,-3-20-97,-1 0 1,0 0 0,0-1-1,1 1 1,-1-1 0,0 1-1,1 0 1,-1-1 0,0 1-1,1-1 1,-1 1 0,1-1-1,-1 1 1,1-1 0,-1 1-1,1-1 1,0 1 0,-1-1 0,1 0-1,-1 1 1,1-1 0,0 0-1,-1 0 1,1 1 0,0-1-1,0 0 1,-1 0 0,1 0-1,0 0 1,-1 0 0,1 0-1,0 0 1,-1 0 0,1 0-1,0 0 1,0 0 0,-1-1-1,1 1 1,0 0 0,2-2 32,0 1 1,0-1 0,0 0 0,0 0 0,-1 0 0,3-3 0,-3 4-5,5-6 24,0 0 0,-1 0 0,1-1 0,-1 1 0,9-18 0,-1 3 8,172-240 329,-15 21-312,-135 184-99,-3-2 0,-3-2 1,-2 0-1,30-104 0,-18 56 171,-20 55-291,-14 39-301,-9 27-66,-3 11 352,-10 41 18,4-10 179,-28 74 1,-92 172 1,64-149 78,-22 36 49,5-9 853,68-147-198,15-30-552,3-3-32,12-17 39,-7 9-281,56-78 68,-50 72-154,1 1 0,0 1 0,22-19 0,-32 31 2,0-1 0,0 1 0,0 0 0,0 0 0,1 0 0,-1 0 0,1 0 0,0 1 0,-1 0 0,1 0 0,0 0 0,0 0 0,-1 0 0,7 1 0,-6 0 20,0 1 1,0-1-1,0 1 1,0 1-1,0-1 0,0 0 1,-1 1-1,1 0 1,-1 0-1,1 0 1,-1 0-1,0 1 1,6 4-1,35 39-125,1 0 240,-31-34 46,0 0 0,16 10 0,-26-20-87,1 1 0,0-1 0,-1 1 0,1-1 0,0-1 0,0 1 0,0-1 0,0 1 0,0-2 0,0 1 0,0 0 0,6-1 0,-5-1 41,0 1-1,0-1 0,-1 0 0,1-1 0,0 0 1,0 0-1,-1 0 0,1 0 0,-1-1 1,0 0-1,8-5 0,-7 3-13,0-1 0,0 0 0,-1 1 0,1-2 0,-1 1 0,0-1 0,6-11 1,-2-3-43,0 0 1,-1 0-1,-1-1 1,-1 0-1,4-27 1,-7 34-75,-1 0 0,0 0 0,-1 0 0,0 0 0,-1 0 0,-3-17 1,3 30 24,0 1 1,0 0-1,-1-1 1,1 1-1,0 0 1,-1-1-1,1 1 1,-1 0-1,0 0 1,1 0-1,-1 0 1,0 0 0,0 0-1,-1-2 1,2 3-2,-1 0 1,1 0 0,-1-1 0,1 1-1,-1 0 1,1 0 0,-1 0 0,1 0-1,-1 0 1,1 0 0,-1-1 0,1 1-1,-1 0 1,1 0 0,-1 1 0,1-1-1,-1 0 1,1 0 0,-1 0 0,1 0-1,-1 0 1,1 1 0,-1-1 0,0 0-1,-2 2-29,1 0 0,-1 0-1,1 0 1,0 1 0,-1-1 0,1 1-1,0-1 1,-3 6 0,-3 6-30,1 0 0,1 0 0,0 1 0,-7 29 0,5-11 64,-2 41 0,9-63 15,0-1 1,1 1-1,0 0 0,1-1 1,1 1-1,-1 0 0,1-1 1,1 1-1,0-1 0,1 0 0,5 12 1,-6-17 27,0 0 1,0 0 0,1 0-1,0 0 1,0 0 0,0 0-1,0-1 1,1 0 0,-1 0 0,1 0-1,0-1 1,0 0 0,1 1-1,-1-2 1,1 1 0,-1-1-1,1 0 1,0 0 0,0 0-1,10 1 1,-4-2-42,-1 0 0,1 0 0,19-2 0,-26 0-167,0 0 0,0 0 1,0 0-1,0 0 0,0-1 1,0 0-1,0 0 1,-1 0-1,1-1 0,-1 0 1,4-3-1,-3 2-492,0 0 0,0-1-1,-1 0 1,0 0 0,0 0 0,0-1 0,-1 1-1,0-1 1,0 0 0,0 0 0,-1 0 0,0 0-1,0 0 1,2-11 0,2-22-2071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8:59.76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84 1281 8128,'-1'1'230,"0"0"0,0-1 1,0 1-1,0 0 0,1 0 1,-1 0-1,0-1 1,0 1-1,1 0 0,-1 0 1,0 0-1,1 0 0,-1 0 1,1 0-1,0 0 0,-1 1 1,1-1-1,-1 2 0,2-2 86,-1 1-1,0 0 0,1 0 0,-1 0 1,1 0-1,0-1 0,-1 1 0,1 0 1,0-1-1,0 1 0,2 2 1,-1-1 25,1 0 0,-1 0 1,1 0-1,-1 0 1,1 0-1,0-1 0,0 1 1,0-1-1,1 0 1,-1 0-1,0 0 1,7 3-1,-8-5-264,1 1-1,-1-1 1,0 1-1,0-1 1,0 0 0,1 1-1,-1-1 1,0-1-1,0 1 1,1 0 0,-1 0-1,0-1 1,0 1 0,0-1-1,1 0 1,-1 0-1,0 1 1,0-1 0,0-1-1,0 1 1,-1 0-1,1 0 1,3-3 0,-3 2-46,0 0 1,-1 1-1,1-1 1,0 0 0,-1 0-1,1 0 1,-1 0-1,1-1 1,-1 1-1,0 0 1,0 0 0,0-1-1,0 1 1,-1-1-1,1 1 1,-1-1 0,1-2-1,-1 2-43,-1-1-1,1 1 1,-1 0-1,1 0 1,-1 0 0,0-1-1,-1 1 1,1 0-1,0 0 1,-1 0 0,0 1-1,0-1 1,-2-3-1,2 3 8,-1-1 0,1 1 0,-1 0 0,0 0 0,0 1 0,0-1 0,0 0 0,0 1 0,-1 0 0,1 0 0,-1 0 0,0 0 0,1 0 0,-1 1 0,0 0-1,0 0 1,0 0 0,0 0 0,0 0 0,0 1 0,0 0 0,0 0 0,0 0 0,0 0 0,0 1 0,-1-1 0,1 1 0,1 0 0,-1 0 0,0 1 0,0-1 0,0 1 0,1 0 0,-1 0-1,1 0 1,-1 0 0,-3 4 0,3-2 20,0 1-1,0 0 1,1-1-1,-1 1 1,1 0-1,1 1 1,-1-1-1,1 0 1,0 1-1,0 0 1,0-1-1,1 1 1,-2 9-1,1 3 46,1-1 0,0 1 0,3 23 0,0-21 16,0 0 0,2 0 0,1 0 0,9 26 1,-9-33 44,1 1 1,0-1-1,1 0 1,0-1 0,1 0-1,18 22 1,-23-31-87,0 0 0,0 0 0,0 0 0,0-1 0,1 1-1,-1-1 1,1 0 0,-1 0 0,1 0 0,0 0 0,0-1 0,0 1 0,0-1 0,0 0 0,0 0 0,0-1 0,8 1 0,-7-1-36,0-1 1,1 0 0,-1 0-1,0 0 1,0-1 0,0 0-1,-1 0 1,1 0 0,0 0-1,-1-1 1,1 0 0,-1 0-1,8-7 1,5-6-2,0-1 1,-1-1-1,18-25 1,36-66 110,-35 52-95,-33 55-13,21-34 10,-1-1-1,25-58 0,47-196-124,-43 119 36,11-43 297,-60 207-229,-1 6-15,0-1-1,-1 1 1,1 0 0,-1 0-1,1-1 1,-1 1 0,0 0 0,0-1-1,0 1 1,-1-5 0,1 7 21,0 0 0,0 0 0,0-1 0,-1 1 1,1 0-1,0 0 0,0 0 0,0 0 0,0 0 0,0 0 0,-1 0 1,1 0-1,0 0 0,0 0 0,0-1 0,0 1 0,-1 0 0,1 0 1,0 0-1,0 0 0,0 0 0,0 0 0,-1 0 0,1 0 0,0 0 1,0 1-1,0-1 0,0 0 0,-1 0 0,1 0 0,0 0 0,0 0 1,0 0-1,0 0 0,0 0 0,-1 0 0,1 0 0,0 1 0,0-1 1,0 0-1,0 0 0,0 0 0,0 0 0,0 0 0,-1 0 0,1 1 1,-3 2-24,-1 0 1,1 1 0,0-1-1,0 1 1,1 0 0,-1 0-1,1 0 1,0 0 0,0 0-1,0 1 1,0-1 0,-1 6 0,-6 13-22,-11 27-16,-96 233-135,16 3-60,-14 121-67,37-67-618,72-318 749,1-6-147,1 0-1,0 0 0,1 0 0,1 33 0,4-40 19,1-9 41,6-12-98,-8 11 350,39-66-424,-17 25 361,2-2 71,28-70 0,9-52 30,-31 79-11,227-779 303,-149 341 1546,-83 408-907,-17 77-484,-9 34-324,2-5 100,-2 11-62,0 8 88,-14 240 297,-12 3-282,24-242-257,-69 531 386,38-342-310,-74 248 1,90-393-55,-170 501 125,142-440-1473,44-114 1303,0 0 0,0 0 0,0 0 0,0 0 0,0 0-1,0 0 1,0 0 0,0 0 0,0 0 0,-1 0 0,1 0 0,0 0-1,0 0 1,0 0 0,0 0 0,0 0 0,0 0 0,0 0 0,0 0-1,0 0 1,0 0 0,0 0 0,0 0 0,0 0 0,0 0 0,0 0-1,0 0 1,-1 0 0,1 0 0,0 0 0,0 0 0,0 0 0,0 0 0,0 0-1,0 0 1,0 0 0,0 0 0,0 0 0,0 0 0,0 0 0,0 0-1,0 0 1,0 0 0,0 0 0,0 0 0,0 0 0,0 1 0,0-1-1,0 0 1,0 0 0,0 0 0,0 0 0,0 0 0,0 0 0,0 0-1,0 0 1,0 0 0,0 0 0,0 0 0,0 0 0,0 0 0,0 0-1,0 0 1,0 0 0,0 1 0,0-1 0,-1-8-228,2-13 73,6-19 100,3 0 0,1 1 0,2 0 0,1 1 0,24-43 0,-28 62 37,1 1 0,2 0 0,26-32-1,52-41 19,-58 60-3,-1-1 0,31-42-1,-40 41 70,-2 0-1,-2-1 1,-1-1-1,25-70 1,-18 31 340,20-103 1,-43 170-303,-1 0 1,-1-1-1,1 1 1,-1 0-1,0-1 1,-1 1 0,0-1-1,0 1 1,-1 0-1,1 0 1,-7-14-1,8 20-78,0 0 1,-1 0-1,1 0 0,-1 0 0,1 0 0,-1 0 0,1 1 1,-1-1-1,0 0 0,1 0 0,-1 0 0,0 1 0,0-1 0,0 0 1,1 1-1,-1-1 0,0 1 0,0-1 0,0 1 0,0-1 1,0 1-1,0 0 0,0-1 0,0 1 0,0 0 0,0 0 0,0 0 1,0 0-1,0 0 0,-1 0 0,1 0 0,0 0 0,0 0 1,-1 1-1,-1 0-5,1 0 0,0 0 0,-1 0 0,1 1 0,0-1 0,0 1-1,0-1 1,0 1 0,0 0 0,1 0 0,-1 0 0,0 0 0,-1 4 0,-2 4 25,0 0-1,1 0 1,0 1-1,1-1 1,0 1-1,1 0 1,0 0-1,1-1 1,0 22-1,1-7-28,2 0-1,1 0 1,7 31-1,-8-50 19,-1 0 0,1-1 1,-1 1-1,2-1 0,-1 1 0,0-1 1,4 5-1,-4-8-6,0 1 0,0-1 0,0 0 0,0-1 0,0 1 0,0 0 0,0-1 0,1 1 0,-1-1 0,1 1-1,-1-1 1,1 0 0,-1 0 0,1-1 0,-1 1 0,6 1 0,3-1-48,0-1-1,0 1 0,0-2 1,0 1-1,0-2 1,-1 1-1,1-1 0,0-1 1,-1 0-1,1-1 1,15-7-1,8-6-124,61-44 1,-64 40 315,116-84 616,-127 84-1,-20 30-389,-4 8-373,-2 2-1,-2 27-1,7-39-35,1 1 1,0-1-1,0 1 0,0-1 0,1 1 0,0-1 0,3 10 0,-2-12-15,0 0 0,-1 0 0,2-1 0,-1 1 0,1 0 0,-1-1 0,1 0 0,0 1 0,1-1 0,-1 0 0,1-1 0,6 6 0,-8-7 26,0-1 1,0 0-1,1 1 1,-1-1-1,1 0 1,-1 0-1,1 0 1,0 0-1,-1-1 1,1 1-1,0-1 1,-1 1-1,1-1 1,0 0-1,0 0 1,-1 0 0,1-1-1,0 1 1,-1 0-1,1-1 1,0 0-1,-1 0 1,1 0-1,-1 0 1,5-2-1,2-3 26,-1-1 0,0 0 0,0 0 0,-1 0 0,0-1 1,0 0-1,0-1 0,-1 0 0,5-10 0,9-11-1,4-2-32,-2-2 1,-2 0-1,-1-1 0,-2-1 0,-1 0 1,17-62-1,1-54 71,-10 39-28,-14 68-24,64-296 305,-66 307-59,-4 19-14,-1-1 0,-1 1 0,1-19 0,-4 28 3,-1 6-106,-3 13 9,4-11-115,-7 20 93,2 1-1,-5 27 0,-10 67-73,6 0 0,4 1 0,6 1-1,11 124 1,37 131-1651,-30-278-2028,-9-63 313,-3-5-4044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5:05.0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62 338 7968,'-61'-5'3616,"66"5"-3136,9-4 640,9 1-704,29-15 768,9 1-704,44-20 64,-2 2-352,41-7-32,-13 9-96,7-9 32,-10 9-64,-10-6-5568,-14 10 3008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5:12.1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56 875 2656,'-2'-3'3546,"3"4"-3411,-1-1-1,1 0 1,0 1 0,-1-1-1,1 0 1,0 0 0,0 0-1,-1 0 1,1 0 0,0 0 0,-1 0-1,1 0 1,0 0 0,0 0-1,1 0 1,8-2 486,69-18 2961,-66 16-3189,-2-1 1,1 0-1,0 0 1,16-12 0,-13 6-174,-1-1 0,1 0 0,-2-1 0,0-1 0,-1 0 0,0-1 0,-1 0 0,-1-1 1,0 0-1,10-24 0,16-41 365,-4-1 0,43-173-1,-71 240-585,-1 0-1,0 0 1,-1-1-1,-1 1 0,-1-1 1,0 1-1,-1-1 1,0 1-1,-6-25 0,7 39-12,0 1 0,-1 0 0,1 0 0,0 0 0,0 0 0,0 0 0,0-1 0,0 1 0,0 0 0,0 0-1,0 0 1,0 0 0,0 0 0,0 0 0,0-1 0,0 1 0,-1 0 0,1 0 0,0 0 0,0 0 0,0 0 0,0 0-1,0 0 1,0 0 0,-1 0 0,1 0 0,0 0 0,0-1 0,0 1 0,0 0 0,0 0 0,-1 0 0,1 0 0,0 0-1,0 0 1,0 0 0,0 0 0,0 0 0,-1 0 0,1 0 0,0 1 0,0-1 0,0 0 0,0 0 0,0 0-1,-1 0 1,1 0 0,0 0 0,0 0 0,0 0 0,0 0 0,0 0 0,0 0 0,-1 1 0,1-1 0,0 0 0,-6 7-432,-3 13 251,0 0-1,-10 40 0,15-47 154,-24 92 36,-1 6 87,-81 179 212,-24 2 150,-2 10 1397,108-248-411,24-50-1092,3-5-79,2-8-96,6-5-175,1 1 0,0 0 0,1 1 0,11-13 0,-10 14-2,11-14-7,1 1 0,30-23 0,-20 18-2,137-123-200,-73 66 217,73-71 67,43-66 137,-164 169-104,91-113 177,-121 142-189,0-1 0,-2-1 0,-1 0 0,21-56 0,-33 75-117,-1-1-1,1 0 1,-1 0 0,-1 0-1,1-10 1,-1 19 24,-1 0 1,0 0-1,0 0 0,0 0 1,0-1-1,0 1 1,0 0-1,0 0 1,0 0-1,0 0 0,0 0 1,0 0-1,0-1 1,0 1-1,0 0 1,0 0-1,0 0 0,0 0 1,0 0-1,-1 0 1,1-1-1,0 1 1,0 0-1,0 0 1,0 0-1,0 0 0,0 0 1,0 0-1,0 0 1,0 0-1,0-1 1,-1 1-1,1 0 0,0 0 1,0 0-1,0 0 1,0 0-1,0 0 1,0 0-1,-1 0 0,1 0 1,0 0-1,0 0 1,0 0-1,-7 4-213,-5 12 64,11-16 150,-22 34-79,2 0-1,1 2 0,1 0 0,3 1 1,-21 66-1,21-49 95,4 1 0,1 1 0,-4 86 0,14-125 32,1 0 1,0-1-1,1 1 0,4 20 0,-4-33 24,-1 0-1,1 0 1,1 0 0,-1 0 0,0 0 0,1-1 0,0 1 0,0-1-1,0 1 1,0-1 0,1 0 0,-1 1 0,1-1 0,0 0 0,0-1 0,0 1-1,0 0 1,0-1 0,1 0 0,-1 0 0,1 0 0,7 3 0,-8-4 13,1-1 0,0 1 0,0-1 1,0 0-1,0 0 0,-1 0 0,1 0 1,0-1-1,0 1 0,0-1 0,-1 0 1,1 0-1,0-1 0,-1 1 0,1-1 1,3-2-1,5-3 20,-1 0-1,0-1 1,11-11 0,-10 8-34,-1-1 0,0 0 1,-1-1-1,-1 0 1,14-24-1,29-73 53,-52 110-111,33-93-76,-31 84 9,-1 8 60,-1 1 1,0-1-1,0 0 0,0 0 0,0 0 0,1 0 0,-1 1 0,0-1 0,1 0 1,-1 0-1,0 1 0,1-1 0,-1 0 0,1 1 0,0-2 0,-1 11-378,-4 23 221,0 0 0,1 32 0,0-4 60,2-34 49,3 39 0,-1-52 104,0 0 0,2-1 0,-1 1 0,2 0 0,4 11 0,-8-23-22,1 0-1,-1-1 0,0 1 1,1-1-1,-1 1 0,0 0 1,1-1-1,-1 1 0,0-1 1,1 1-1,-1-1 0,1 1 1,-1-1-1,1 0 0,-1 1 1,1-1-1,0 0 0,-1 1 1,1-1-1,-1 0 0,1 0 1,0 1-1,-1-1 0,2 0 1,-1 0 11,1 0 0,-1 0 0,0 0 0,1-1 0,-1 1 0,0 0 0,1-1 0,-1 1 0,0-1 0,0 1 0,2-2 0,4-2 69,-1-1 0,-1 0 0,9-7 0,-14 11-102,29-31-35,-2-2 1,42-65 0,-49 67 17,6-15 80,-19 34-34,0 1-1,0-1 1,15-17 0,-16 26-298,-5 8 85,-4 15-1,2-14 143,1-2 26,-4 38-129,0 44 0,4-73 134,1 0 0,0 0 0,1 0 1,0 0-1,1 0 0,0-1 0,1 1 1,7 15-1,-10-24 29,1 0 0,-1-1 1,1 1-1,0-1 0,0 1 0,0-1 0,0 0 1,0 0-1,0 0 0,0 0 0,1 0 0,-1 0 1,1-1-1,0 1 0,-1-1 0,1 1 0,0-1 1,0 0-1,0 0 0,0-1 0,0 1 0,0-1 1,0 1-1,0-1 0,0 0 0,0 0 0,0 0 1,0 0-1,0-1 0,0 1 0,0-1 0,-1 0 1,7-2-1,1-1 9,-1 0 0,1-1 0,-1 0 0,0-1 0,0 0 0,0-1 0,-1 1 0,11-13 0,-5 4-8,0-1 0,-1 0 0,-1-1-1,-1-1 1,16-31 0,-12 19-63,-8 15-7,8-20 0,-10 18-100,-6 16 38,-3 9 45,4-7 53,-1 0 0,1-1 1,0 1-1,0 0 0,0 0 1,0 0-1,0-1 1,0 1-1,0 0 0,0 0 1,0-1-1,0 1 0,1 1 1,-1 12 118,-9 20-270,-6 45 0,12-7 37,3-65 129,0 0 0,0 0 0,1 1 0,0-1 0,0 0-1,0 0 1,1 0 0,0 0 0,4 9 0,-5-16 1,-1 1 0,0-1 0,1 1 0,-1-1 0,1 1 0,-1-1 0,1 0 0,-1 1 0,1-1 0,-1 0 0,1 1 0,-1-1 0,1 0 0,0 0 0,-1 0 0,1 0 0,-1 1 0,1-1 0,0 0 0,-1 0 0,1 0 0,-1 0 0,1 0-1,0 0 1,-1 0 0,1-1 0,-1 1 0,1 0 0,-1 0 0,1 0 0,1-1 0,16-7 63,13-13 29,42-36 0,-17 10-281,-47 39 203,20-13 0,5-4 49,-19 14-147,31-19 0,-30 20 199,21-15 1,-59 46-358,1 1 1,2 0-1,0 2 0,1 0 1,-15 30-1,29-48 271,1-1-54,0 1-1,0-1 0,1 1 0,0-1 0,0 1 0,-2 6 1,4-11 16,0 0-1,0 0 1,0 0 0,0 1 0,0-1 0,0 0 0,0 0 0,1 0 0,-1 0 0,0 0 0,0 0 0,1 0 0,-1 0-1,1 0 1,-1 0 0,2 1 0,-1-1 14,0 0 0,0 0 0,0 0 0,0 0-1,1 0 1,-1 0 0,0 0 0,1-1 0,-1 1 0,1 0-1,-1-1 1,0 0 0,1 1 0,-1-1 0,3 0 0,-1 1 43,1-1 0,-1-1 1,0 1-1,1 0 1,-1-1-1,0 0 0,0 0 1,1 0-1,-1 0 0,0 0 1,0-1-1,4-2 1,3-2 89,0 0 1,12-11 0,-9 6-132,-1-1 0,-1 0 0,0 0-1,0-1 1,-1-1 0,-1 1 0,0-2 0,-1 1 0,7-19 0,3-12 40,-2-2 0,-2 1 0,-2-2 0,-2 0 1,4-52-1,-13 88-72,0 0-1,-1 0 1,0 0 0,-1 0 0,-1 0 0,1 0-1,-2 1 1,0-1 0,0 1 0,-1-1-1,-6-12 1,9 23 3,1 0-1,-1 0 1,0 0 0,1 0-1,-1 0 1,0 0-1,0 0 1,0 0-1,1 1 1,-1-1 0,0 0-1,0 1 1,0-1-1,0 0 1,0 1 0,0-1-1,-1 1 1,1-1-1,0 1 1,0 0-1,0 0 1,-2-1 0,1 1-23,0 1 0,0-1 1,0 0-1,0 1 1,0-1-1,0 1 0,0 0 1,1 0-1,-1-1 1,0 1-1,0 0 0,-2 3 1,-1 0-35,0 0 1,0 1 0,1 0 0,-1 0 0,1 0-1,0 1 1,-4 7 0,4-3 69,0 0 0,0 1 1,1-1-1,0 1 0,1 0 0,1 0 1,-2 18-1,2-8 16,-2 11 17,2-1-1,2 1 1,0 0 0,13 60-1,-10-70-11,2-1 0,0 0 0,2 0 0,0 0-1,2-1 1,0-1 0,25 37 0,-31-51-22,0 0 0,0-1 0,0 1 0,1-1 0,0 0 1,-1-1-1,1 1 0,1-1 0,-1 0 0,0 0 0,1-1 0,5 3 0,-6-4-315,-1 0 0,0 0-1,0-1 1,1 1 0,-1-1-1,0 0 1,6 0 0,-6-1-366,0 1 1,0-1-1,-1 0 1,1 0-1,0 0 1,-1-1-1,1 1 1,5-5-1,10-6-2222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5:12.5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42 9056,'-42'-17'4096,"28"22"-3552,6-5 928,8-5-1184,3 5-160,2-7-480,9 1 224,0-2-3360,6 4 1920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5:13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13 8736,'-3'-3'1022,"-8"-6"4334,9 10-4914,1 1-1,0 0 0,0-1 0,-1 1 1,1 0-1,0 0 0,1 0 1,-2 3-1,-1 0 158,-6 11 501,1 0 1,-13 32-1,19-40-524,4-11 111,6-12-313,-2 8-706,-2-1 0,1 0 0,6-16 0,-10 19-923,1 1 0,-1 0 0,0-1 0,0 1 0,0-8 0,-1-1-2030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5:29.05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6 836 3136,'-5'0'4800,"14"0"-3398,10 0 870,40-5 0,-51 3-2021,1 0 1,0 0-1,-1-1 1,1 0-1,-1-1 1,15-7-1,-13 4-104,1 0 0,-2-1 1,1 0-1,-1 0 0,0-1 0,0 0 0,-1-1 0,-1 0 0,1 0 0,-2 0 0,11-22 0,54-152 264,-48 118-351,14-51-24,-23 64-155,-3-1 1,-3 0-1,3-83 0,-8 127-439,-3 10 532,0 0 1,0 0-1,0 0 1,0-1 0,0 1-1,1 0 1,-1 0 0,0 0-1,0 0 1,0 0-1,1 0 1,-1 0 0,0 0-1,0 0 1,0 0-1,0 0 1,1 0 0,-1 0-1,0 0 1,0 0-1,0 0 1,1 0 0,-1 0-1,0 0 1,0 0-1,0 1 1,0-1 0,1 0-1,-1 0 1,0 0-1,0 0 1,1 1-45,1 0 1,-1 1-1,0-1 0,0 0 0,0 1 1,0-1-1,0 0 0,0 1 0,0-1 1,0 3-1,33 91 33,32 156 0,-63-241 42,34 126 247,-18-74-21,17 103 0,-34-156-116,-1 0 1,-1 0-1,0 10 0,0-17-38,-1 0 1,1 0-1,0 0 0,0 0 1,-1 0-1,0 0 0,1 0 1,-1-1-1,0 1 1,0 0-1,1 0 0,-1-1 1,-1 1-1,1 0 0,0-1 1,0 1-1,-1-1 0,1 0 1,-1 1-1,-2 1 0,-1-1 39,1 0 0,-1-1 0,0 0 0,0 0-1,0 0 1,0 0 0,0-1 0,0 0 0,0 0 0,0 0-1,0-1 1,0 0 0,0 0 0,1 0 0,-1 0-1,0-1 1,-7-3 0,-8-4-46,0-1 0,-27-18-1,46 27-64,-7-4-152,-1-1 0,2 0 0,-1-1 0,0 0 0,1 0 0,-8-11 0,13 14-943,5 6 458,12 8 316,7 0 146,-16-7 195,1 0 1,-1 0 0,1-1 0,0 1 0,10 0-1,8 0 100,0-2 0,1-1 0,-1 0 0,0-2 0,1-1 0,-1-2 0,-1 0 0,1-1-1,-1-2 1,31-13 0,-29 9-1,0-1-1,0-2 1,-2-1-1,0-1 1,-1 0-1,0-2 1,-2-1-1,31-36 1,25-42-146,-68 87-18,-1 0-1,12-18 0,-15 20 9,-5 9 23,0 0 0,0 0 1,0 0-1,0 0 0,0 0 1,0 0-1,0 0 0,0 0 1,0 0-1,1 0 0,-1 0 1,0 1-1,0-1 0,0 0 1,0 0-1,0 0 0,0 0 1,0 0-1,0 0 0,0 0 0,0 0 1,0 0-1,0 0 0,0 0 1,0 0-1,1 0 0,-1 0 1,0 0-1,0 0 0,0 0 1,0 0-1,0 0 0,0 0 1,0 0-1,0 0 18,0 0 0,0 0 0,0 0 0,-1 1 0,1-1 0,0 0 0,0 0 0,0 0 0,0 1 0,0-1 0,0 0 0,0 0 0,0 1 0,0-1 1,0 0-1,0 0 0,0 1 0,0-1 0,0 0 0,0 0 0,0 1 0,0-1 0,0 0 0,0 0 0,0 0 0,0 1 0,1-1 0,-1 0 0,0 0 0,0 0 0,0 1 0,0-1 0,0 0 0,1 0 0,-1 0 0,0 0 0,0 1 0,0-1 0,1 0 1,-1 0-1,0 0 0,0 0 0,0 0 0,1 0 0,-1 1 0,-28 19 391,6-2-447,1 0 0,-32 37 0,28-28-58,16-19 50,-70 80-261,71-77 287,0 0-1,1 1 1,0 0 0,0 0 0,1 1 0,-5 17-1,10-27 29,0 1 0,0 0 0,0 0-1,1-1 1,-1 1 0,1 0-1,0 0 1,0 0 0,1 0-1,-1 0 1,1-1 0,0 1-1,0 0 1,0 0 0,0-1 0,2 5-1,0-3 24,0-1 0,0 0 0,0 0 0,1 0-1,-1 0 1,1 0 0,0-1 0,0 1 0,0-1 0,9 5-1,-4-3 39,0-1-1,0 0 0,1 0 0,-1-1 0,1-1 0,0 1 1,0-2-1,0 1 0,0-1 0,0-1 0,19-1 0,-6-3 127,0-1 0,0-1 0,43-18 0,59-37-12,-76 33 11,-2-2-1,69-57 1,-47 23-139,-24 20-129,-33 29-22,-7 9 217,-5 6-112,0 0-1,0 0 0,0 0 1,0 0-1,0 0 0,0 0 1,0 0-1,0 0 1,0 0-1,0 0 0,0 0 1,0 0-1,0 0 0,0 0 1,1 0-1,-1 0 0,0 0 1,0 0-1,0 0 1,0 0-1,0 0 0,0 0 1,0 0-1,0 0 0,0 0 1,0 0-1,0 0 1,0 0-1,0 0 0,0 0 1,0 0-1,0 0 0,0 0 1,0 0-1,0 0 0,0 0 1,0 0-1,1 0 1,-1 0-1,0 0 0,0 0 1,0 0-1,0 0 0,0 0 1,0 0-1,0 0 0,0 0 1,0 0-1,0 0 1,0 0-1,0 0 0,0 0 1,0 0-1,0 0 0,0 0 1,0 0-1,0 0 1,0 0-1,0 0 0,0 0 1,0 0-1,0 0 129,0-13-53,1 6-61,1-1 1,0 1-1,0 0 0,1 0 1,0-1-1,0 2 1,0-1-1,6-8 1,7-17-167,-15 31 125,-1 0 0,1 1 0,-1-1 0,1 0 0,-1 0 0,1 1 0,0-1 0,-1 0 0,1 1 0,0-1 0,-1 1-1,1-1 1,0 1 0,0-1 0,-1 1 0,1-1 0,0 1 0,0 0 0,0-1 0,0 1 0,0 0 0,0 0 0,-1 0 0,1 0-1,2 0 1,0 3 18,0 1 0,0 0 0,0 1 0,-1-1 0,1 0 0,-1 1 0,0-1 0,0 1 0,-1 0 0,2 6 0,1 8-73,2 26 1,-4-21 50,2 11 142,-2-13-146,1 1 1,1-1 0,12 41-1,-5-32 12,-9-22 27,1 1-1,0-1 1,1 0-1,0 0 1,1 0 0,0 0-1,10 12 1,-13-18 1,0-1 1,1 1 0,0-1-1,-1 0 1,1 0-1,0 0 1,0 0 0,0 0-1,1-1 1,-1 1-1,0-1 1,0 0 0,1 0-1,-1 0 1,1 0-1,-1-1 1,1 1 0,-1-1-1,7 0 1,-3-1 32,1 0 1,-1 0 0,1 0 0,-1-1-1,0 0 1,11-5 0,42-21 206,-41 18-73,-1 0-117,0 0 0,0-2 0,-1 0 1,-1-1-1,0-1 0,-1 0 1,0-1-1,15-21 0,-13 12 44,0 0 1,-2-1-1,-1-1 0,-1-1 1,12-35-1,-20 49-98,-1 1-1,-1-1 1,0 0-1,-1 0 1,0 0 0,-1-1-1,0 1 1,-2-21-1,1 33-1,-1-2-25,1 1 0,-1-1-1,1 0 1,-1 0-1,-2-5 1,3 7 15,-1 1-1,1-1 1,0 0 0,-1 1 0,1-1-1,-1 1 1,0-1 0,1 0 0,-1 1 0,1-1-1,-1 1 1,0-1 0,1 1 0,-1 0 0,0-1-1,1 1 1,-1 0 0,0-1 0,0 1-1,1 0 1,-1 0 0,0 0 0,0 0 0,1 0-1,-1 0 1,0 0 0,0 0 0,0 0 0,-1 0-1,-1 1-43,-1 0 0,1 0 0,-1 1 0,1-1-1,-1 1 1,1 0 0,0 0 0,0 0 0,0 0-1,0 1 1,0-1 0,1 1 0,-4 4 0,-2 2-24,1 1 0,0 0 0,-7 14 0,2 0 30,0 1 0,2 0 0,-7 27 0,14-40 40,0 1-1,0 0 0,1-1 1,1 1-1,0 0 1,1 0-1,0 0 0,4 20 1,-2-25 36,0 0 1,0 0-1,1-1 1,0 1-1,0 0 1,1-1 0,0 0-1,1 0 1,-1 0-1,8 8 1,-9-12-8,1 0 0,-1 0 0,1 0 0,-1 0 0,1 0 0,0-1 0,0 0 0,0 0 0,0 0 0,0 0 0,0-1 0,1 1 0,-1-1 0,1 0 0,-1 0 1,1-1-1,-1 1 0,1-1 0,7-1 0,-3 0 40,1-1 0,-1-1 1,0 0-1,0 0 0,0-1 0,0 0 1,-1 0-1,1-1 0,-1 0 0,0-1 1,-1 0-1,1 0 0,-1 0 1,6-9-1,12-12-86,-2-2 0,25-39-1,-47 65 34,62-99-306,-61 104 74,-1 7 95,0 11 10,-1 11 31,-1 27 19,3-1 0,12 72 1,-14-125 102,1 0 1,0 0-1,1 0 1,-1 0 0,1-1-1,0 1 1,0 0 0,0-1-1,3 5 1,-4-7-13,-1 0 0,1-1 1,0 1-1,0 0 0,-1 0 1,1-1-1,0 1 0,0-1 1,0 1-1,0-1 0,0 1 1,0-1-1,0 1 0,0-1 1,0 0-1,0 1 0,0-1 1,0 0-1,0 0 0,0 0 1,0 0-1,0 0 0,0 0 1,1 0-1,-1 0 0,0-1 1,0 1-1,0 0 0,0-1 1,0 1-1,0 0 0,0-1 1,0 1-1,-1-1 0,1 0 1,0 1-1,0-1 0,0 0 1,1-1-1,3-3 62,0 0 1,-1 0-1,0-1 1,0 0-1,0 0 1,5-11-1,16-44 134,-25 59-213,81-234-148,-81 234 117,1 1 0,0-1 0,-1 1 0,1-1 0,0 1-1,0-1 1,-1 1 0,1 0 0,0 0 0,0 0 0,3-3 0,-4 4 11,0 0 1,1 0 0,-1 0 0,0 0 0,1 0 0,-1-1 0,0 1-1,1 0 1,-1 0 0,0 0 0,0 0 0,1 0 0,-1 0 0,0 0-1,1 0 1,-1 0 0,0 0 0,1 0 0,-1 0 0,0 1 0,1-1-1,-1 0 1,0 0 0,1 0 0,7 11-310,-1 7 158,7 27 0,4 9 96,-14-42 124,1-1 1,1 0 0,0 1 0,0-2-1,1 1 1,0-1 0,1 0-1,0-1 1,1 1 0,0-2 0,0 1-1,1-1 1,14 9 0,-23-17-27,1 1 1,0 0-1,-1-1 1,1 1-1,-1 0 1,1-1-1,0 0 1,0 1-1,-1-1 1,1 0-1,0 0 1,-1 0-1,1 0 1,0 0 0,0-1-1,-1 1 1,1 0-1,0-1 1,-1 1-1,1-1 1,-1 0-1,1 1 1,0-1-1,-1 0 1,0 0-1,1 0 1,-1 0-1,0 0 1,1 0-1,1-3 1,0 1 5,1-1-1,-1 0 1,1-1-1,-1 1 1,0-1-1,-1 1 1,3-7-1,13-35 165,-18 44-190,9-34-43,-1-2-1,-1 1 1,-2-1-1,-2 0 1,-3-45-1,0 83 27,0-1 1,0 1-1,0-1 0,0 1 0,0-1 0,0 1 0,1 0 1,-1-1-1,0 1 0,0-1 0,0 1 0,0-1 0,0 1 1,1 0-1,-1-1 0,0 1 0,0-1 0,1 1 0,-1 0 1,0-1-1,0 1 0,1 0 0,-1-1 0,0 1 0,1 0 1,-1 0-1,1-1 0,-1 1 0,0 0 0,1 0 1,-1 0-1,1 0 0,-1-1 0,1 1 0,-1 0 0,0 0 1,1 0-1,-1 0 0,1 0 0,-1 0 0,1 0 0,-1 0 1,1 0-1,-1 0 0,0 0 0,1 1 0,-1-1 0,1 0 1,-1 0-1,1 0 0,-1 1 0,0-1 0,1 0 0,26 15-51,-23-12 61,3 1 24,0 0-1,0-1 0,0 0 0,1 0 1,-1-1-1,1 0 0,-1 0 0,1 0 1,0-1-1,0 0 0,8-1 0,-2-1 65,0 0 0,1-1-1,-1 0 1,0-1 0,14-5 0,38-16-30,-37 14-122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5:31.12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486 576 3328,'9'-5'1335,"-9"5"-1175,0 0-1,1 0 0,-1 0 0,0 0 0,1-1 1,-1 1-1,0 0 0,1 0 0,-1 0 0,0-1 0,0 1 1,1 0-1,-1-1 0,0 1 0,0 0 0,1-1 1,-1 1-1,0 0 0,0-1 0,0 1 0,0 0 1,1-1-1,-1 1 0,0 0 0,0-1 0,0 1 1,0-1-1,0 1 0,0 0 0,0-1 0,0 1 1,0-1-1,0 1 0,0 0 0,-1-1 0,0 0 56,0 0-1,0 0 0,0 0 1,0 1-1,0-1 0,-1 0 0,1 1 1,0-1-1,0 1 0,-1-1 1,1 1-1,-3-1 0,3 1-61,-8-3-9,-1 1 1,1 0 0,-1 0-1,0 1 1,0 1-1,1-1 1,-1 1-1,0 1 1,-10 2-1,2 0-106,0 0 0,0 2 0,1 0 0,-1 2 0,1 0 0,1 0 0,0 2 0,-28 18 0,25-13-36,2 2 0,0 0 0,0 0 0,2 2 1,0 0-1,1 1 0,1 0 0,1 1 1,0 0-1,2 1 0,-10 26 0,18-39 21,-1 0-1,1-1 0,1 1 1,0 0-1,0 0 1,0 0-1,1 0 0,0 0 1,2 11-1,-1-15 20,0 1-1,0-1 1,0 0 0,1 0-1,-1 0 1,1 0-1,0-1 1,0 1 0,0 0-1,0-1 1,1 1-1,0-1 1,0 0 0,0 0-1,0 0 1,0 0-1,0 0 1,1-1 0,5 4-1,-3-3 44,0-1 0,0 1 0,1-1 0,-1 0 0,1-1 0,-1 1-1,1-1 1,0-1 0,-1 1 0,1-1 0,0 0 0,0-1 0,-1 0 0,1 0-1,0 0 1,-1-1 0,1 0 0,-1 0 0,0 0 0,11-7 0,-5 3 11,-1-1 0,0-1-1,0 0 1,-1 0 0,0-1 0,-1-1 0,0 1 0,0-2 0,10-14-1,-2-3-3,-1-1 0,-1 0 0,-1-1 0,-2 0 0,-1-1 0,-1-1 0,10-61 0,-20 90-81,1 1-41,-1 0 0,1 0 0,-1 0 0,0 0 1,0 0-1,0 0 0,0 0 0,-1 0 0,0-4 0,1 6 22,0 0 0,0 0 0,0 0 0,0 0-1,0 0 1,0-1 0,0 1 0,0 0-1,0 0 1,0 0 0,0 0 0,0 0 0,0 0-1,0 0 1,0 0 0,0 0 0,0-1-1,0 1 1,-1 0 0,1 0 0,0 0 0,0 0-1,0 0 1,0 0 0,0 0 0,0 0 0,0 0-1,0 0 1,0 0 0,0 0 0,-1 0-1,1 0 1,0 0 0,0 0 0,0 0 0,0 0-1,0 0 1,0 0 0,0 0 0,0 0-1,-1 0 1,1 0 0,0 0 0,0 0 0,0 0-1,0 0 1,0 0 0,0 0 0,0 0-1,-5 6-184,-1 11 40,5-6 154,0 1-1,1-1 1,0 0-1,1 0 1,4 18-1,16 57 137,-19-77-106,-1-9-30,1 10 95,0-1 0,1 0 0,0 0 0,1 0-1,0-1 1,0 1 0,1-1 0,10 14 0,-14-21-65,0 0 1,0-1-1,0 1 1,0 0-1,0 0 1,0-1-1,0 1 0,0 0 1,0-1-1,0 1 1,0-1-1,0 0 1,0 1-1,0-1 1,1 0-1,-1 0 1,0 1-1,0-1 1,0 0-1,1 0 1,-1 0-1,0-1 1,0 1-1,0 0 0,0 0 1,1-1-1,-1 1 1,0 0-1,0-1 1,2-1-1,1 0 59,-1 0-1,1-1 0,-1 0 1,0 0-1,1 0 1,-1 0-1,3-5 0,13-16 71,57-71 267,-58 76-437,0 1-1,35-28 0,-35 32-27,23-16-149,-37 27 164,0 1 1,1-1-1,-1 1 1,1 0-1,0 1 1,-1-1-1,10-1 1,-12 3 30,-1 0-1,0 0 1,1 0 0,-1 0 0,1 0 0,-1 1 0,0-1 0,1 0-1,-1 1 1,0-1 0,0 1 0,1 0 0,-1-1 0,0 1 0,0 0 0,0 0-1,0-1 1,0 1 0,0 0 0,0 0 0,0 0 0,0 0 0,0 1-1,0-1 1,-1 0 0,1 0 0,0 0 0,-1 1 0,1-1 0,0 3 0,1 3-6,0 0 0,0 0 1,-1 1-1,1 10 1,0 154 367,-3-93 118,8-83-24,6-11-268,-4 5-104,112-104-188,-118 111 73,0 0 0,1 1 0,0-1-1,-1 1 1,1 0 0,0-1-1,1 2 1,-1-1 0,0 0 0,0 1-1,1 0 1,-1 0 0,6 0 0,-8 1 11,1 0-1,-1 0 1,1 0 0,-1 0 0,1 1 0,-1 0 0,0-1 0,1 1 0,-1 0 0,0 0 0,0 0 0,1 0-1,-1 1 1,0-1 0,0 0 0,0 1 0,0 0 0,-1-1 0,1 1 0,0 0 0,-1 0 0,1 0 0,-1 0-1,0 0 1,2 3 0,16 37-49,-15-32 93,0 0 1,0-1-1,1 0 0,0 1 1,1-2-1,0 1 0,11 12 1,-15-20-23,-1 0 0,1 0 1,-1 0-1,1 0 1,-1 0-1,1 0 0,-1-1 1,1 1-1,0-1 0,-1 1 1,1-1-1,0 0 1,-1 0-1,1 0 0,0 0 1,0 0-1,-1 0 0,1 0 1,0 0-1,-1-1 0,1 1 1,0-1-1,-1 1 1,1-1-1,-1 0 0,1 1 1,2-3-1,5-2 63,-1 0 0,1-1 0,10-11 0,-12 12-37,43-39 131,36-27 2,118-87 103,-194 151-272,-8 6 0,1 0 0,-1-1 0,0 1 0,0-1 0,1 0 0,-1 1 0,0-1 0,-1 0 0,1 0 0,0 0 0,-1-1 0,1 1 0,-1 0 0,3-5 0,-4 7-1,0 0 1,0-1-1,0 1 0,0 0 0,0-1 0,0 1 1,-1 0-1,1 0 0,0-1 0,0 1 0,0 0 1,0 0-1,0-1 0,0 1 0,0 0 0,-1 0 1,1-1-1,0 1 0,0 0 0,0 0 0,-1 0 0,1-1 1,0 1-1,0 0 0,0 0 0,-1 0 0,1 0 1,0-1-1,0 1 0,-1 0 0,1 0 0,-1 0 1,-1 0-12,0-1 1,1 1 0,-1 0-1,0 0 1,0 0 0,0 1 0,0-1-1,0 0 1,0 1 0,0-1-1,0 1 1,1 0 0,-1-1-1,0 1 1,0 0 0,-2 2 0,-14 7-53,1 0 1,0 1 0,1 0 0,0 2 0,1 0 0,-26 27 0,25-21 0,1 1-1,1 0 1,1 0 0,0 1 0,-12 30-1,21-42 72,0 1-1,1 0 1,1 0-1,-1 0 1,2 0 0,-1 0-1,1 12 1,1-18 10,0-1 0,0 1 0,1-1 0,-1 1 0,1-1 0,0 0 0,0 0 0,0 1 1,1-1-1,2 6 0,-2-8-9,-1 1 0,1 0 1,-1 0-1,1-1 0,0 1 1,-1-1-1,1 1 0,0-1 0,0 0 1,0 0-1,0 0 0,0 0 1,0 0-1,1 0 0,-1-1 0,0 1 1,4 0-1,0 0 19,0-1-1,-1 0 1,1 0 0,0-1 0,-1 1-1,1-1 1,0-1 0,-1 1 0,1-1-1,-1 0 1,1 0 0,-1 0-1,7-5 1,0 0 44,-1-1 0,0 0-1,-1-1 1,15-15 0,1-3 24,-2-2 0,-1 0 0,32-57 0,-42 63-65,-1-1-1,-1 0 0,-2-1 1,0 0-1,-2 0 1,6-33-1,-6-4-11,-2-100-1,-13 27-10,4 109-58,0 1-1,-17-50 0,20 71 26,-1-1 0,0 0 0,0 1 0,-4-7 0,5 10 6,-1 0 0,1-1 1,0 1-1,0 0 0,-1 0 1,1 0-1,0 0 0,-1 0 1,1 0-1,-1 0 1,1 0-1,-3 0 0,3 1 12,1-1-1,-1 1 0,0 0 0,1 0 1,-1 0-1,0 0 0,1 0 0,-1-1 1,1 1-1,-1 0 0,0 0 1,1 1-1,-1-1 0,0 0 0,1 0 1,-1 0-1,0 0 0,1 1 0,-1-1 1,1 0-1,-1 0 0,0 1 1,1-1-1,-1 1 0,1-1 0,-1 0 1,1 1-1,-1 0 0,-4 5-62,0 0 0,0 0 0,1 0 0,0 1 0,0 0 0,0-1 0,1 1 0,-4 14 0,-1 5-95,-6 34 0,8-22 111,1 1 0,0 62-1,6-78 48,0 1-1,2 0 1,1-1-1,0 1 1,13 34-1,-2-17 92,2-1 0,2-1 0,47 73 0,-64-108-126,5 5 162,0 1-1,13 12 0,-17-20-312,-1 0 0,1 0 0,-1 0 1,1 0-1,-1-1 0,1 1 0,0-1 0,0 0 0,0 0 1,0 0-1,0 0 0,0 0 0,6 0 0,14 0-1423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5:33.64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1290 3552,'0'0'79,"0"1"0,0-1-1,0 0 1,0 0 0,0 1 0,0-1 0,0 0-1,0 0 1,0 1 0,0-1 0,0 0 0,0 1 0,0-1-1,0 0 1,0 0 0,0 1 0,0-1 0,0 0 0,0 1-1,0-1 1,0 0 0,1 0 0,-1 1 0,0-1-1,0 0 1,0 0 0,0 0 0,1 1 0,-1-1 0,0 0-1,12 8 2501,-10-7-2373,-1-1 0,1 1 0,-1 0 1,1-1-1,-1 0 0,1 1 0,-1-1 0,1 0 1,0 0-1,-1 0 0,1 0 0,0 0 1,-1 0-1,1 0 0,-1 0 0,4-2 1,-2 0 49,0 0-1,0 0 1,0-1 0,0 1 0,-1-1 0,1 0 0,-1 0 0,1 0 0,-1 0 0,3-6 0,16-39 677,-13 26-580,161-362 3113,-167 379-3459,0 2-43,0-1 0,0 0-1,0 0 1,-1-1 0,0 1 0,0 0 0,1-5 0,55 28-455,-14-7 436,-21-6 53,-1 0 1,39 19-1,-53-22 2,-1 1-1,0-1 0,0 2 1,-1-1-1,0 0 0,1 1 0,-1 0 1,-1 0-1,1 1 0,-1-1 1,0 1-1,0 0 0,5 11 1,31 97 320,-18-45-336,-20-62 81,1 0-1,0 0 1,1 0 0,0 0 0,7 10-1,-11-16-30,1 0 0,0 1 0,0-1-1,1 0 1,-1 0 0,0 0 0,0 0 0,0 0-1,1 0 1,-1 0 0,1 0 0,-1-1 0,0 1-1,1 0 1,-1-1 0,1 1 0,0-1 0,-1 0-1,1 1 1,-1-1 0,1 0 0,0 0 0,-1 0 0,1 0-1,-1 0 1,1-1 0,-1 1 0,1 0 0,0-1-1,-1 1 1,1-1 0,2-1 0,3-2 60,-1-1 1,1 1-1,-1-1 0,0-1 1,0 1-1,0-1 1,-1 0-1,5-7 0,37-61 309,-7 10-167,50-65-146,-88 125-138,1 0 0,0-1 0,1 1 0,-1 0 0,1 1 0,-1-1 0,9-5 0,-12 9 42,0 0 1,0 0-1,0 0 0,1-1 0,-1 1 0,0 0 0,0 0 1,1 0-1,-1 0 0,0 0 0,0 0 0,0 0 0,1 0 0,-1 0 1,0 0-1,0 0 0,1 0 0,-1 1 0,0-1 0,0 0 1,1 0-1,-1 0 0,0 0 0,0 0 0,0 0 0,1 0 0,-1 1 1,0-1-1,0 0 0,0 0 0,0 0 0,0 0 0,1 1 1,-1-1-1,0 0 0,0 0 0,0 0 0,0 1 0,0-1 0,0 0 1,0 0-1,0 1 0,0-1 0,0 0 0,1 0 0,-1 1 1,0-1-1,0 0 0,-1 1 0,3 16-36,-2-10-13,4 15 40,1 1 1,1-1-1,1 0 0,0-1 1,2 0-1,1 0 0,13 22 1,-20-38 76,1-1 0,0 1 1,-1-1-1,2 0 0,6 6 0,-9-8-27,1 0 0,-1-1 0,0 0 0,1 1-1,-1-1 1,0 0 0,1 0 0,0 0 0,-1-1 0,1 1-1,-1-1 1,1 1 0,0-1 0,3 0 0,0-1 26,-1 0 1,0 0 0,0-1-1,0 1 1,0-1 0,0-1-1,0 1 1,0-1 0,-1 1-1,6-6 1,7-6 36,19-18 0,-22 18-18,21-18 3,57-72 0,-24 18-110,-61 79-158,-3 8-36,-2 16-129,-1-4 354,2 13-77,0-5 96,0 0 0,1-1 0,1 1 1,15 38-1,-6-32 787,-11-29-728,0 0-1,0-1 1,0 0-1,-1 1 0,1-1 1,-1 0-1,1 0 1,-1 0-1,0-1 1,2-4-1,16-41-35,-8 20-1,23-64 55,-25 66-51,-7 18-335,1-1-1,0 2 0,7-12 1,-6 27 260,0 0 1,1 0-1,0-1 1,0 1 0,1-1-1,-1-1 1,2 1-1,10 6 1,-8-6 53,0-1 0,1 0 0,0 0 0,0-1 0,0 0 1,13 2-1,-9-4 41,-1-1 0,1-1 1,0-1-1,-1 0 0,1-1 1,-1 0-1,1-1 0,19-7 1,-25 7-41,-1 0 1,0-1 0,-1 0 0,1 0 0,-1-1 0,1 0 0,-1 0 0,-1-1-1,1 0 1,-1 0 0,0 0 0,6-10 0,-8 11-16,0 0 1,-1 0-1,0-1 0,0 1 0,-1-1 1,1 0-1,-1 0 0,0 0 0,-1 0 1,1 0-1,-1 0 0,-1 0 1,1 0-1,-1-1 0,0 1 0,0 0 1,-3-11-1,3 15-26,0 1 0,0 0 0,0 0 0,0-1 0,-1 1 0,1 0 0,0 0-1,-1 0 1,1 0 0,-1-1 0,0 1 0,1 0 0,-1 0 0,0 0 0,0 0 0,1 0 0,-1 1 0,0-1 0,0 0 0,0 0 0,0 0 0,0 1 0,0-1 0,0 1 0,-1-1 0,1 1-1,0-1 1,-2 0 0,1 2-16,-1-1 0,0 0-1,1 1 1,-1 0 0,1-1-1,-1 1 1,1 0-1,-1 0 1,1 1 0,0-1-1,-1 0 1,1 1 0,-2 1-1,-9 8-40,0 0 0,0 0-1,2 2 1,-1-1 0,1 1-1,1 1 1,1 0 0,0 0-1,1 1 1,-8 17 0,14-28 59,1 0 0,-1 0 0,1 0 0,0 1 0,0-1 0,0 0-1,1 1 1,0-1 0,-1 1 0,2-1 0,-1 0 0,1 5 0,0-5 17,0-1-1,0 0 1,0 0-1,1 0 0,-1 0 1,1 0-1,0 0 1,0 0-1,0-1 0,0 1 1,0 0-1,0-1 1,1 0-1,-1 0 0,1 0 1,5 4-1,-1-2 30,1 0 1,-1 0-1,1-1 0,0 0 0,0 0 0,0-1 1,0 0-1,1 0 0,-1-1 0,0 0 0,1 0 0,-1-1 1,1 0-1,11-2 0,-9-1 28,1 1 0,-1-1 0,-1-1 0,1 0 1,-1 0-1,1-1 0,-1 0 0,0-1 0,-1 0 0,12-10 0,-6 3-34,-1-1-1,-1-1 0,0 0 1,-1 0-1,-1-1 0,0-1 1,-1 0-1,-1 0 0,11-29 1,64-187 162,-23 41-66,-50 148-165,-2 0 1,6-63-1,-14 104 53,-1-15-150,0 17 128,0 1 1,0 0-1,0 0 0,0 0 0,0-1 0,0 1 0,0 0 0,0 0 0,0 0 0,0-1 0,0 1 0,0 0 0,0 0 0,0 0 0,0 0 0,0-1 1,0 1-1,0 0 0,0 0 0,0 0 0,0-1 0,0 1 0,-1 0 0,1 0 0,0 0 0,0 0 0,0 0 0,0-1 0,0 1 0,-1 0 0,1 0 1,0 0-1,0 0 0,0 0 0,0 0 0,-1 0 0,1 0 0,0 0 0,0 0 0,0 0 0,0-1 0,-1 1 0,1 0 0,0 0 0,0 0 0,0 0 1,-1 0-1,1 1 0,0-1 0,0 0 0,0 0 0,-1 0 0,1 0 0,0 0 0,0 0 0,0 0 0,0 0 0,-1 0 0,1 0 0,0 1 0,0-1 1,0 0-1,0 0 0,0 0 0,-1 0 0,1 0 0,0 1 0,-5 4-22,0 1 1,0 1-1,0-1 0,1 0 1,0 1-1,0 0 0,1 0 0,-1 0 1,2 1-1,-1-1 0,-2 11 1,0 12-101,-5 47 0,10-68 127,-5 47 11,3 1 0,3-1-1,2 0 1,2 0-1,3 0 1,28 102 0,-21-109 161,1-1 0,3-1 1,45 82-1,-49-108 50,-14-21-243,-1 1-1,1 0 1,-1-1 0,1 1 0,0-1-1,-1 1 1,1-1 0,0 1-1,-1-1 1,1 1 0,0-1 0,0 0-1,-1 1 1,1-1 0,0 0-1,0 0 1,0 0 0,-1 0 0,1 1-1,0-1 1,0 0 0,0 0-1,0 0 1,-1-1 0,1 1-1,0 0 1,0 0 0,1-1 0,-1 0-270,1 0 1,0-1-1,-1 1 1,1 0-1,-1-1 1,0 0-1,1 1 1,-1-1-1,0 0 1,0 0-1,0 0 1,1-3-1,8-27-3695,-9 29 3437,7-22-2024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5:33.99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 4 6464,'-14'-3'2944,"24"15"-2560,-6-7 1696,6 2-1216,13 2 768,15 0-928,15-6 288,-3 6-545,22-9-191,3 0-160,2-4 64,-7 4-96,-12-5 192,-7 2-160,-18-6-3071,-4 0 1631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5:34.34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34 18 5824,'-34'-5'2624,"34"2"-2272,9-1-416,10-1-32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5:36.99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161 18 4480,'5'-13'2465,"-1"9"702,2 34-1205,-5-8-1329,0 0 0,-2 0 0,-5 37-1,2-28-256,-1 15 15,-33 221 1196,-38 49-269,64-275-1116,4-15 73,-4 29 0,11-47-198,0-5 57,1 0 0,-1 0-1,0 1 1,0-1 0,0 0-1,-2 5 1,3-8-116,0 0 0,0 0 0,0 0 0,0 1 0,0-1 0,0 0 0,0 0 0,0 0 0,0 0 0,0 0 0,0 1 0,0-1 0,0 0 0,0 0 0,0 0 0,0 0 0,-1 0 0,1 0 0,0 1 0,0-1 0,0 0 0,0 0 0,0 0 0,0 0 0,0 0 1,-1 0-1,1 0 0,0 0 0,0 0 0,0 0 0,0 1 0,0-1 0,0 0 0,-1 0 0,1 0 0,0 0 0,0 0 0,0 0 0,0 0 0,-1 0 0,1 0 0,0 0 0,0 0 0,0 0 0,0 0 0,-2-9 580,2-16-142,3 11-439,-1 0 0,2 0 0,0 1 0,1 0 1,0-1-1,1 1 0,0 1 0,10-14 0,0 2-133,1 1 0,2 1 0,20-19 0,-37 38 81,1 1-1,0-1 0,-1 1 0,1 0 1,0 0-1,0 0 0,0 1 0,0-1 1,1 0-1,3 0 0,-6 2 23,1-1 0,-1 1 0,1 0 0,0 0 0,-1 0-1,1 0 1,-1 0 0,1 0 0,-1 1 0,1-1 0,-1 0 0,1 1 0,-1-1 0,1 1 0,-1 0 0,1 0 0,-1-1-1,0 1 1,1 0 0,-1 0 0,0 0 0,0 0 0,0 0 0,0 0 0,0 1 0,1 0 0,5 8 0,0 0 0,-2-1-1,1 2 1,-1-1 0,0 1 0,4 15 0,13 71 125,-3-10 86,-17-81-150,0 1 40,0-1 0,0 1 1,5 7-1,-7-12-69,1-1 0,-1 0 0,1 0 0,-1-1 0,1 1 0,0 0 0,-1 0 0,1 0 0,0 0 0,0 0 0,0-1 0,0 1 0,0 0 0,-1-1 0,1 1 0,0-1 0,1 1 0,-1-1 0,0 0 0,0 1 1,0-1-1,0 0 0,0 1 0,0-1 0,0 0 0,0 0 0,2 0 0,3-2 35,0 0 1,0-1 0,0 1-1,9-7 1,-1 2-14,137-79 272,-47 26-210,-81 47-50,-1 0-1,0-2 1,-1 0-1,-1-1 1,34-35-1,-49 46-41,-1-1-1,1 1 1,-1-1 0,0 0-1,0 0 1,-1 0 0,0 0-1,0-1 1,0 1 0,-1-1-1,0 1 1,0-1 0,-1 0-1,2-12 1,-3 18-17,0 0 0,0 0 0,0 0-1,0 0 1,0 0 0,0 0 0,0 0 0,-1 0 0,1 0-1,0 0 1,0 0 0,-1 0 0,1 0 0,-1 0 0,1 1 0,-1-1-1,1 0 1,-1 0 0,0 0 0,1 0 0,-1 1 0,0-1-1,1 0 1,-1 1 0,0-1 0,0 0 0,0 1 0,0-1 0,-1 1-1,0-1-14,0 1 0,0 0-1,-1 0 1,1 0 0,0 0-1,-1 0 1,1 0 0,0 0-1,0 1 1,-1 0 0,1-1 0,-3 2-1,-7 4-80,0-1 0,1 2 1,-14 8-1,-5 7 84,-34 34 1,56-50 9,0 1-26,1 1 1,0-1-1,1 1 1,-1 0-1,1 0 1,1 1-1,-8 16 1,10-19 32,1-1-1,0 1 1,1 0 0,-1-1 0,1 1-1,0 0 1,1 0 0,-1 0 0,1 0-1,0 0 1,1 0 0,0-1 0,0 1-1,0 0 1,2 7 0,-1-8 17,0 0 1,1-1-1,-1 1 0,1 0 1,0-1-1,0 1 0,0-1 0,1 0 1,0 0-1,-1-1 0,1 1 1,1-1-1,-1 1 0,0-1 1,1-1-1,0 1 0,-1-1 1,1 1-1,0-1 0,0-1 1,1 1-1,-1-1 0,0 0 0,6 1 1,3-1 77,0 0 1,0 0-1,0-2 1,0 0-1,0 0 1,0-1 0,0-1-1,15-5 1,13-8 26,0-2 1,75-45 0,-82 43-119,381-240 253,-399 249-241,-14 10-15,-1 0-1,1-1 1,-1 1-1,1-1 1,-1 0 0,1 0-1,-1 0 1,0 0-1,0 0 1,3-5-1,-5 7 0,0 0-1,0 0 0,0 0 1,0 0-1,0 1 1,0-1-1,0 0 1,0 0-1,0 0 0,0 0 1,0 0-1,-1 0 1,1 0-1,0 0 0,0 0 1,0 0-1,0 0 1,0 0-1,0 0 0,0 0 1,0 0-1,0 0 1,0 0-1,0 0 0,0 0 1,0 0-1,0 0 1,0 0-1,0 0 0,0 0 1,0 0-1,0 0 1,0 0-1,0-1 0,0 1 1,0 0-1,-1 0 1,1 0-1,0 0 0,0 0 1,0 0-1,0 0 1,0 0-1,0 0 0,0 0 1,0 0-1,0 0 1,0 0-1,0 0 0,0 0 1,0 0-1,0 0 1,0 0-1,0 0 1,0 0-1,0 0 0,0 0 1,0 0-1,0 0 1,0-1-1,0 1 0,0 0 1,0 0-1,-6 4-80,-8 6-48,-64 54-137,-27 25 233,81-67 58,1 1-1,-24 32 1,38-43-18,0 1 0,1 0 0,0 1 0,1 0 0,1 0-1,0 0 1,1 1 0,0 0 0,-4 26 0,9-39 22,0 0-1,0 1 1,-1-1 0,1 1-1,1-1 1,-1 1 0,0-1 0,1 0-1,-1 1 1,1-1 0,0 0-1,0 1 1,0-1 0,0 0 0,2 4-1,-2-5-7,0 0 0,0-1 0,1 1 0,-1 0-1,0-1 1,0 1 0,1 0 0,-1-1 0,0 0 0,1 1-1,-1-1 1,0 0 0,1 1 0,-1-1 0,1 0 0,-1 0 0,0 0-1,1 0 1,-1-1 0,0 1 0,1 0 0,-1 0 0,1-1-1,-1 1 1,0-1 0,0 1 0,1-1 0,0-1 0,10-4 46,-1 0 0,1-1 0,-1 0 1,-1-1-1,0 0 0,13-14 0,53-63 181,-62 69-232,5-6 14,0-2-1,-2 0 1,0-1 0,23-50 0,-35 66-61,5-11-9,-10 19 27,0 0 0,1 0 0,-1 0 0,0 0 0,1 0 0,-1 1 0,0-1 1,0 0-1,0 0 0,0 0 0,0 0 0,0 0 0,0 0 0,0 0 0,0 0 0,-1 0 1,1 1-1,-1 0 0,1 0 0,-1 0 0,0 0 0,1 0 0,-1 0 0,1 0 0,-1 0 0,1 0 0,-1 1 0,1-1 0,-1 0 0,1 0 0,-1 1 0,1-1 0,-1 0 0,1 1 0,-1-1 0,1 1 0,-1 0 0,-8 7-80,1 1 1,-1 1-1,-12 19 0,17-23 78,0 1 0,1 0 1,-1 0-1,1 0 0,0 1 0,1-1 1,-2 11-1,3-15 24,1-1 0,0 0 0,-1 1 0,1-1 0,0 0 0,1 0 0,-1 1 0,0-1 1,1 0-1,-1 1 0,1-1 0,0 0 0,0 0 0,0 0 0,0 0 0,0 0 0,0 0 0,0 0 0,1 0 0,-1 0 0,1 0 0,-1-1 0,1 1 1,0-1-1,0 1 0,-1-1 0,1 0 0,0 1 0,0-1 0,0 0 0,1 0 0,-1-1 0,0 1 0,0 0 0,4 0 0,4 1 20,0-1 0,-1 0-1,1 0 1,0-1 0,-1-1 0,1 1-1,10-3 1,6-2-8,0-1 0,-1 0 0,42-18 0,143-57-84,36-15 208,-212 84-123,-23 8-26,0 0 0,-1 0-1,18-11 1,-74 37-155,-2 6 74,3-2-95,-63 47 0,96-63 183,0-1 1,2 2 0,-1-1-1,1 2 1,0-1 0,1 1 0,1 1-1,0 0 1,-12 26 0,18-36 5,1 0 0,0 0 1,1 0-1,-1 0 0,0 0 1,1 0-1,0 0 0,-1 0 1,1 0-1,0 0 0,1 0 1,-1 0-1,1 0 0,0 4 1,0-6-6,-1 0 0,1 0 1,-1 0-1,1 0 0,-1-1 0,1 1 1,-1 0-1,1 0 0,0-1 0,-1 1 1,1 0-1,0-1 0,0 1 0,0-1 1,-1 1-1,1-1 0,0 1 0,2 0 1,-2-1 1,1 0 0,0 0 1,0 1-1,0-1 0,0 0 0,0-1 1,0 1-1,0 0 0,0 0 1,0-1-1,-1 1 0,4-2 1,16-8 97,0 0 0,25-18 1,-21 13 18,-8 6-109,-1-1 0,0-1 1,-1-1-1,0 0 0,-1-1 1,0 0-1,14-18 0,-11 6 11,-1 0 0,-1-2 0,-1 1 1,-2-1-1,12-34 0,-5-2-22,16-83 1,-23 86-16,-2 0 1,2-81-1,-12 129-52,0 0 0,-1-1-1,-3-17 1,4 30 54,0-1 1,0 0 0,0 0-1,-1 1 1,1-1-1,0 0 1,0 0-1,-1 1 1,1-1-1,0 0 1,-1 1-1,1-1 1,0 0-1,-1 1 1,1-1 0,-1 1-1,1-1 1,-1 1-1,1-1 1,-1 1-1,0-1 1,1 1-1,-1-1 1,1 1-1,-1 0 1,0-1-1,0 1 1,1 0 0,-1 0-1,0-1 1,1 1-1,-1 0 1,0 0-1,0 0 1,1 0-1,-1 0 1,0 0-1,0 0 1,1 0-1,-1 0 1,0 1 0,0-1-1,1 0 1,-1 0-1,-1 1 1,-3 2-40,1-1 0,-1 1 1,1 1-1,-1-1 0,-3 5 1,4-5 23,-5 6-41,0 1 1,0 0 0,1 0 0,0 1-1,1 0 1,0 0 0,-8 18 0,4-2 52,1 1 1,-9 33-1,12-30-5,0 0-1,2 0 1,2 0 0,1 1 0,1 32-1,3-44 15,0 0-1,1 0 1,1-1-1,1 1 1,1-1-1,0 0 1,2 0-1,18 33 1,-12-26 128,2-1 1,0-1 0,2 0 0,40 41-1,-55-62-89,0-1 0,0 1-1,0-1 1,1 0 0,-1 0-1,1 0 1,0-1 0,-1 1-1,1-1 1,0 1 0,0-1-1,0-1 1,0 1 0,0-1-1,0 1 1,8-1 0,-7-1 2,1 0 0,-1 0 1,1 0-1,-1-1 0,1 0 0,-1 0 1,0 0-1,0-1 0,0 1 1,0-1-1,8-7 0,-1-1 7,1-1 1,-2-1-1,0 1 0,0-2 0,-1 0 0,-1 0 0,12-25 1,41-111-107,-60 145 38,-1 1 1,1-1 0,0 1-1,0-1 1,0 1-1,0 0 1,1-1-1,0 2 1,0-1-1,0 0 1,6-6 0,-8 10 16,-1 0 0,1-1 0,-1 1 0,1 0 0,-1 0 0,1 0 0,-1 0 0,1 0 1,0-1-1,-1 1 0,1 0 0,-1 0 0,1 1 0,-1-1 0,1 0 0,-1 0 0,1 0 0,-1 0 1,1 0-1,-1 0 0,1 1 0,-1-1 0,1 0 0,-1 0 0,1 1 0,-1-1 0,1 0 0,-1 1 1,0-1-1,1 1 0,-1-1 0,0 0 0,1 1 0,-1-1 0,1 1 0,9 18-198,-6-4 171,0 0 0,-1 0 0,-1 0 0,-1 0 0,0 28 1,-2-10 48,-11 54 0,10-77-13,-11 47 36,11-50 30,0 0 0,0-1 0,-1 1 0,0-1 0,0 0-1,-5 7 1,7-12-20,0 1 0,0-1 0,0 0 1,0 1-1,-1-1 0,1 0 0,0 1 0,-1-1 0,1 0 0,-1 0 0,0 0 0,1-1 0,-1 1 0,0 0 1,1-1-1,-1 1 0,0-1 0,-2 1 0,2-1-32,1 0-1,-1 0 1,0-1 0,0 1-1,0 0 1,0-1 0,0 0-1,1 1 1,-1-1 0,0 0-1,0 0 1,1 0 0,-1 0-1,1 0 1,-1-1 0,1 1-1,-1 0 1,-1-3 0,0 1-14,0 0 1,1 0 0,-1 0 0,1 0 0,-1-1 0,1 1 0,0-1 0,0 1 0,1-1 0,-3-7 0,4 10-23,0 1 0,0-1 0,0 1 0,0-1 0,0 1 0,0-1 0,1 1 0,-1 0 0,0-1 0,0 1 0,1-1 0,-1 1 0,0 0 0,0-1 0,1 1 0,-1-1 0,0 1 0,1 0 0,-1 0 0,0-1 0,1 1 0,-1 0 0,1-1 0,15-3-170,22 2 130,-35 2 38,-3 0 22,198-5 722,-153 2-1916,1-2 1,60-16-1,-99 19 192,-1 0 0,1 0 0,-1-1 0,0 0 0,0 0 0,0 0-1,-1-1 1,1 1 0,-1-1 0,6-5 0,17-17-4330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9:00.09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17471,'0'5'6464,"18"7"-5024,15 18-416,-3-9 992,20 0-1312,17 0 416,13 0-640,-3-4-224,-7-5-160,-12-3-288,-7-2 96,-8-2-1856,-10-10 1056,-13 2-5600,-6-10 3616,-14-25-7711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5:45.36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21 1012 3392,'-1'3'475,"0"0"1,0-1 0,0 1-1,0 0 1,0 0-1,1 0 1,-1 6 0,0 0 636,-5 12 870,5-18-1701,0-1 0,0 1 0,0-1 0,0 1 0,1 0 1,-1-1-1,1 1 0,0 0 0,0-1 0,0 1 0,0 4 0,1 0 1262,1-13-542,25-34 33,2 1 0,61-63 1,32-39 251,-30 1-615,11-16-201,-93 141-321,1-1-78,24-25-1,-32 37-83,1 1 0,-1-1-1,1 1 1,0 1 0,0-1 0,0 0-1,0 1 1,0 0 0,1 0-1,-1 0 1,1 0 0,8-1-1,-11 3 12,-1 0 0,1 0 0,0 0-1,0 0 1,-1 1 0,1-1 0,0 0-1,0 1 1,-1-1 0,1 1 0,-1 0-1,1 0 1,-1-1 0,1 1 0,-1 0-1,1 0 1,-1 1 0,0-1 0,1 0-1,-1 0 1,0 1 0,0-1 0,0 0-1,2 4 1,0 1 25,0-1 0,0 1-1,0 0 1,-1 1 0,2 9-1,-1-2 3,-1 0 0,-1 0 0,0 0 0,-1 1 0,0-1 0,-1 0 0,-1 0 0,0 1 0,-6 17 0,-7 15 138,-28 62 0,18-49 93,22-55-235,-1 5 169,4-8 19,3-5 102,90-102-159,-54 62-208,166-196-216,-205 239 271,7-8-29,0 0-1,0 0 1,11-8-1,-16 15 23,0-1 0,0 1 0,0 0 0,0 0 0,1 0 0,-1 0 0,0 0-1,5-1 1,-6 2 4,0 0 0,0-1 0,0 1 0,1 1 0,-1-1-1,0 0 1,0 0 0,0 0 0,0 0 0,0 1 0,0-1 0,0 0-1,0 1 1,0-1 0,0 1 0,0-1 0,0 1 0,0 0 0,-1-1-1,3 2 1,-1 1-3,-1-1 0,1 1-1,0-1 1,-1 1-1,1-1 1,-1 1 0,0 0-1,0 0 1,0 0 0,0 0-1,1 4 1,2 38 38,-4-29 16,1 19 7,-1 1 0,-2-1 0,-1 0 1,-2 0-1,-10 35 0,12-57-10,0-2 166,0-1-1,-1 20 0,6-27-37,3-7-12,6-10 4,0-2-168,58-93-67,3-27 71,-64 120-32,1 0 0,0 1 0,1 0 0,1 0 0,16-17 0,-26 31 28,0 0-1,0 1 1,0-1-1,0 0 1,0 0-1,0 1 1,0-1-1,0 1 1,0-1-1,0 1 1,0-1-1,0 1 1,0-1-1,0 1 1,2 0-1,-3 0 1,1 0 0,-1 0 0,1 0 0,-1 0 0,1 0-1,-1 1 1,1-1 0,-1 0 0,0 0 0,1 1 0,-1-1 0,1 0-1,-1 0 1,1 1 0,-1-1 0,0 1 0,1-1 0,-1 0-1,0 1 1,1-1 0,-1 1 0,0-1 0,1 1 0,0 3-33,0 0 0,0 0 0,0 1 0,0-1 0,0 9 0,-1-13 36,2 41-89,-3 0 1,-7 59 0,3-63 125,2 1 1,2 0-1,3 40 0,-1-74-14,-1-1 1,0 0-1,1 0 1,0 0-1,0 0 1,0 0-1,0 0 1,0-1-1,3 6 1,-3-7-9,0 0 0,0 0 1,0 0-1,-1-1 1,1 1-1,0 0 0,0-1 1,0 1-1,0-1 0,1 1 1,-1-1-1,0 1 1,0-1-1,0 0 0,0 1 1,0-1-1,1 0 1,-1 0-1,0 0 0,0 0 1,0 0-1,1 0 1,-1 0-1,0-1 0,0 1 1,2-1-1,7-2 39,0-1-1,0-1 1,0 1-1,0-2 1,-1 1-1,0-1 1,0-1-1,12-10 1,-5 3-19,14-11-37,-2-1-1,-1-2 1,-1-1 0,-1-1-1,-2-1 1,-1-1 0,18-38-1,17-19-12,-56 88 9,-1-1-1,1 1 0,0 0 0,-1-1 1,1 1-1,0 0 0,0-1 0,0 1 1,0 0-1,1 0 0,-1 0 0,0 0 1,2-1-1,-3 2 5,0 0 1,1 0 0,-1 0-1,0 0 1,0 0-1,1 0 1,-1 0-1,0 0 1,0 0-1,0 0 1,1 0-1,-1 1 1,0-1-1,0 0 1,0 0-1,0 0 1,1 0-1,-1 0 1,0 1-1,0-1 1,0 0 0,0 0-1,0 0 1,1 0-1,-1 1 1,0-1-1,0 0 1,0 0-1,0 0 1,0 1-1,0-1 1,3 16-67,-2 34-92,-7 66-1,3-78 186,1 1-1,1 0 1,9 65-1,-8-101 2,1 0 0,0 1 1,0-1-1,0 1 0,0-1 0,0 0 1,1 0-1,0 1 0,-1-1 0,1 0 1,3 3-1,-4-5-5,0-1 0,-1 1 0,1-1 0,-1 1 0,1-1 0,0 1 0,0-1 0,-1 0 0,1 1 0,0-1 0,0 0 0,-1 0 0,1 1 0,0-1 0,0 0 0,0 0 0,-1 0 0,1 0 0,0 0 0,1 0 0,0-1 7,-1 1 0,1-1 1,-1 0-1,1 1 0,-1-1 0,1 0 0,-1 0 1,0 0-1,1 0 0,-1 0 0,0-1 0,0 1 1,2-2-1,6-9-28,-1 1 1,-1-1-1,1-1 0,-2 1 0,0-1 1,6-17-1,19-85 143,-23 81-140,12-64-472,-18 95 320,-1 9 45,0 12-18,0 11 83,0 0 0,3 0 0,0-1 0,2 0 0,15 47 0,-19-70 51,0 0 1,0 1 0,1-1 0,-1-1-1,1 1 1,0 0 0,5 4 0,-6-7 0,-1 0 0,1-1 1,0 1-1,0-1 0,0 0 1,0 0-1,0 1 0,1-1 1,-1 0-1,0-1 1,1 1-1,-1 0 0,0-1 1,1 1-1,-1-1 0,1 0 1,-1 0-1,0 0 1,4 0-1,2-1 32,-1-1 0,1 1-1,-1-2 1,0 1 0,0-1 0,0 0 0,0 0 0,0-1 0,-1 0 0,0 0-1,1 0 1,-1-1 0,-1 0 0,6-6 0,4-5 14,-1 0 0,-1-1 0,19-32 1,51-119-147,-43 81-144,-29 68 92,-3 11 21,-8 8 115,1 0 0,-1 0 0,0 0-1,0 0 1,0 0 0,1 0 0,-1 0 0,0-1-1,0 1 1,0 0 0,1 0 0,-1 0 0,0 0-1,0 0 1,0 0 0,1 0 0,-1 0 0,0 0-1,0 0 1,1 1 0,-1-1 0,0 0 0,0 0-1,0 0 1,1 0 0,-1 0 0,0 0 0,0 0-1,0 0 1,0 1 0,1-1 0,-1 0 0,0 0-1,0 0 1,2 4-10,0-1 0,0 0 0,0 1-1,0 0 1,-1-1 0,0 1 0,1 0-1,-2 0 1,1-1 0,0 5 0,2 45 15,-3-29-6,2 17 0,-6 47 0,3-73 23,-1-1 0,-1 1 1,0-1-1,-1 1 0,-1-1 0,-9 21 1,12-32 32,0 0 1,1 0-1,-1 0 1,0 0-1,0 0 1,-1-1-1,1 1 1,-1-1-1,1 0 1,-1 0-1,0 0 1,0 0-1,-4 2 1,4-3-30,1 0 0,0 0 1,-1-1-1,1 1 0,-1-1 1,1 0-1,-1 1 0,1-1 1,-1 0-1,1-1 0,-1 1 1,1 0-1,0-1 0,-1 1 1,1-1-1,-1 0 0,1 0 1,0 0-1,-3-1 1,-10-4 39,12 5-94,0-1-1,0 1 1,0 0-1,0-1 1,0 1-1,1-1 1,-4-2-1,6 4-185,8 7-204,-1-3 408,-1-1 0,1 0 0,0 0 0,0-1 0,0 0 0,0 0 0,9 1 0,-3 0 14,23 4-38,43 4 1,-63-10 66,0 0 1,0-2-1,0 0 1,0 0-1,20-6 1,-12 1-2,-9 4-24,-1-2 1,0 0-1,-1 0 0,1-1 0,21-12 0,-28 11 65,-11 9 19,13-11 43,0-4-24,0-2 0,-1 1 1,-1-1-1,0 0 0,5-16 0,-6 16-67,60-148-44,71-159 18,-72 164-94,-65 157 74,0 0 0,0-1 1,1 1-1,-1 0 0,0 0 0,0-1 0,0 1 0,0 0 0,1-1 0,-1 1 1,0 0-1,0-1 0,0 1 0,0 0 0,0-1 0,0 1 0,0 0 0,0-1 1,0 1-1,0 0 0,0 0 0,0-1 0,0 1 0,0 0 0,-1-1 0,1 1 1,0 0-1,0-1 0,0 1 0,0 0 0,-1 0 0,1-1 0,-1 1-16,1 0-1,-1 1 1,1-1-1,-1 0 1,1 1-1,-1-1 1,1 0-1,-1 1 1,1-1 0,-1 1-1,1-1 1,-1 1-1,1-1 1,0 1-1,-1-1 1,0 2-1,-5 8-64,1 1 0,0 0 0,0 1 0,1-1 0,-4 17 0,-8 60-15,11-41 76,3 1-1,1-1 0,3 1 1,12 74-1,-9-90 62,1-1 1,2 0-1,1 0 0,2-1 1,0-1-1,2 1 0,17 26 1,-24-45-29,1 0 0,0-1 1,1-1-1,0 1 0,1-1 1,-1 0-1,14 9 0,-20-17-273,0 0-1,0 0 0,0 0 1,0 0-1,0-1 0,0 1 1,0-1-1,0 0 0,0 1 1,0-1-1,0 0 0,1 0 1,-1 0-1,0-1 0,0 1 1,0 0-1,0-1 0,0 0 1,0 1-1,0-1 0,0 0 1,2-1-1,-3 1 50,0 1 0,0 0 0,0-1 0,0 1 0,0-1 0,0 1 0,0-1 1,0 1-1,0-1 0,-1 0 0,1 1 0,0-1 0,0 0 0,-1 0 0,1 1 0,0-1 0,-1 0 0,1 0 0,-1 0 0,0 0 0,1 0 0,-1 0 0,1 0 0,-1 0 0,0 0 0,0 0 1,0-1-1,5-16-2087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5:45.70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37 126 6880,'-36'-8'3136,"39"8"-2720,2-4 1664,1 4-1216,11-9 1120,7 6-1120,29-9 319,3-2-703,30-2 224,-1 2-416,4-2 64,-8 7-224,-10-3-896,-9 3 384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5:47.07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92 117 2976,'0'-18'1943,"0"0"0,6-34 0,-5 47-1424,-1 2-165,0 1-1,1 0 1,-1-1-1,1 1 1,0 0 0,-1-1-1,1 1 1,1-2-1,-1 4-247,-1 1 0,1-1 0,-1 0 1,0 1-1,1-1 0,-1 1 0,1-1 0,-1 1 0,0-1 0,0 1 0,1 0 0,-1-1 0,0 1 0,0-1 0,0 1 0,0-1 0,0 2 1,2 15 523,-2 1 1,-3 30 0,1-16-28,-26 209 1860,12-127-1875,5-26-105,-20 169 410,23-195-531,-2 25 92,9-70-400,0-11 105,1 0 0,-1 0 0,1-1 0,0 1 0,2 9 0,-1-12 470,-1-7-277,0-11-336,2 0-1,0 0 0,7-26 1,17-43-108,-23 77 85,6-18-40,0 0-1,2 1 1,1 0-1,1 0 1,32-42-1,-36 56 36,-1 0-1,1 1 0,1 0 1,0 0-1,0 1 0,1 1 1,0-1-1,0 2 0,0 0 1,1 0-1,0 1 0,0 0 1,1 1-1,13-3 0,-15 5 3,-1 1-1,1 0 0,0 0 1,-1 1-1,1 0 1,0 1-1,15 3 0,-19-2 4,-1-1 0,1 2 0,-1-1 0,1 1 0,-1 0 0,0 0 0,0 0 0,0 1 0,-1 0 0,1 0 0,-1 1 0,8 8 0,-6-4 37,-1 0 0,0 0 0,-1 0 0,0 1 0,0 0 0,-1 0 0,0 1 0,-1-1 0,0 1 0,-1 0 0,0-1 0,1 16 0,-3-14 19,1 0 0,-2 0 1,1-1-1,-2 1 0,1 0 0,-2-1 1,0 1-1,-7 20 0,6-23-9,0 0 0,-1-1 0,0 1 0,0-1 0,-1 0 0,0 0 0,0-1 0,-1 1 0,0-2-1,0 1 1,-10 7 0,-2-3 74,0 0 0,0-1 0,-28 11 0,-66 15 225,105-34-333,1 0 0,-1 0 0,1-1 1,-1 0-1,0-1 0,1 1 0,-1-1 0,0-1 0,1 0 0,-1 0 1,1 0-1,-11-4 0,18 5-13,0 0 0,0 0 1,0 0-1,0 0 0,0 0 1,0-1-1,0 1 0,0 0 0,0 0 1,0 0-1,0 0 0,0 0 0,0-1 1,1 1-1,-1 0 0,0 0 0,0 0 1,0 0-1,0 0 0,0 0 1,0 0-1,0 0 0,0-1 0,0 1 1,1 0-1,-1 0 0,0 0 0,0 0 1,0 0-1,0 0 0,0 0 1,0 0-1,1 0 0,-1 0 0,0 0 1,0 0-1,0 0 0,0 0 0,0 0 1,1 0-1,-1 0 0,25-4-56,46 0-1,-22 2 47,220-23-116,-251 22 175,0 0 0,0-1 1,-1-1-1,1-1 0,-1 0 0,0-2 0,-1 1 1,0-2-1,0 0 0,0-1 0,-2-1 1,1 0-1,-1-1 0,-1-1 0,0 0 0,-1 0 1,0-1-1,-1-1 0,-1 0 0,0-1 1,-1 0-1,-1 0 0,10-25 0,-12 22 26,8-36-1,-13 46-55,1-1-1,-1 1 0,-1-1 0,0 1 0,0-1 0,-2-11 1,1 17-33,0 1 0,0 0 1,-1 0-1,1 0 1,-1 0-1,1 0 1,-1 0-1,-3-4 1,4 6 8,1 1 1,-1-1-1,1 0 1,-1 1 0,1-1-1,-1 0 1,0 1-1,1-1 1,-1 1 0,0-1-1,0 1 1,1-1-1,-1 1 1,0 0 0,0-1-1,0 1 1,1 0 0,-1 0-1,0-1 1,0 1-1,0 0 1,0 0 0,0 0-1,0 0 1,1 0-1,-1 0 1,0 0 0,0 1-1,0-1 1,0 0-1,0 0 1,1 1 0,-1-1-1,0 0 1,0 1-1,1-1 1,-1 1 0,-1 0-1,-3 4-30,0 1 0,1-1-1,-1 1 1,1-1 0,1 1-1,-1 0 1,-5 13 0,-15 51-103,23-67 138,-8 27-53,1 1 0,1 0 1,1 0-1,2 1 1,1 58-1,3-82 62,1-1-1,0 1 1,1-1-1,0 0 1,0 0-1,0 0 1,1 0-1,3 7 1,-3-10 9,-1 0 1,1-1-1,-1 1 1,1 0-1,0-1 1,0 0-1,0 0 1,1 0-1,-1 0 1,1 0-1,0-1 1,0 0-1,0 0 1,0 0-1,5 2 1,1-1 50,0-1 1,0 0 0,0-1 0,1 0 0,-1-1 0,1 0-1,-1 0 1,20-4 0,3-3 249,46-15 0,-55 15-331,-1-2 1,0 0-1,-1-2 1,23-14-1,-34 18-704,0-2 0,0 1-1,12-14 1,-15 14-788,-2 0-1,1 0 0,-1-1 1,10-18-1,4-12-2514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5:49.30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89 1253 3392,'-2'0'104,"1"1"3,0-1 0,0 0 0,0 0 0,1 0 0,-1 0 0,0-1 0,0 1 1,0 0-1,0 0 0,0 0 0,0-1 0,-5-5 5313,6 6-5316,1 0 150,0 0 1,0 0 0,0 0 0,0 0-1,0-1 1,0 1 0,0 0 0,0 0 0,0-1-1,0 1 1,-1 0 0,1-1 0,2 0 0,2-4 68,-1 0 1,1-1 0,-1 1 0,0-1 0,0 0 0,-1 0-1,1 0 1,4-13 0,-2 6 15,52-120 1011,-3 7-615,19-20-132,-49 99-454,-1-4 302,22-71-1,-31 76-146,12-75 0,-17 33-318,-5 25 220,-4 58-213,-1 0 1,0 0-1,0 0 0,-1 0 0,1 0 0,-3-9 0,3 13 3,0 1-1,0 0 1,0 0-1,0 0 1,0 0-1,0-1 1,0 1-1,0 0 1,-1 0-1,1 0 1,0 0-1,0-1 0,0 1 1,0 0-1,0 0 1,0 0-1,0 0 1,0 0-1,0-1 1,-1 1-1,1 0 1,0 0-1,0 0 1,0 0-1,0 0 1,0 0-1,-1 0 1,1 0-1,0 0 0,0 0 1,0-1-1,0 1 1,-1 0-1,1 0 1,0 0-1,0 0 1,0 0-1,0 0 1,-1 0-1,1 0 1,0 0-1,0 0 1,0 0-1,0 1 1,-1-1-1,1 0 0,0 0 1,0 0-1,0 0 1,0 0-1,-1 0 1,1 0-1,0 0 1,0 0-1,0 1 1,0-1-1,-9 13-185,-12 55-82,-17 46 132,-18 60 131,-35 172 180,9-35-33,3-15 44,73-269-125,-20 77 152,20-85 14,-1 0 0,0-1-1,-13 23 1,11-29 126,9-12-345,0 0-1,0 0 0,0 0 1,0 0-1,0 0 1,0 0-1,0 1 1,0-1-1,0 0 1,0 0-1,0 0 1,0 0-1,-1 0 1,1 0-1,0 0 1,0 0-1,0 0 1,0 0-1,0 0 1,0 0-1,0 0 1,0 0-1,0 0 1,0 0-1,0 0 1,-1 0-1,1 0 0,0 0 1,0 0-1,0 0 1,0 0-1,0 0 1,0 0-1,0 0 1,0 0-1,0 0 1,-1 0-1,1 0 1,0 0-1,0 0 1,0 0-1,0 0 1,0 0-1,0 0 1,0 0-1,0 0 1,0 0-1,0 0 1,0 0-1,0 0 1,-1 0-1,1 0 1,0 0-1,0-1 0,0 1 1,0-3 6,0 1 0,0-1 0,1 0 0,-1 0 0,1 0 0,-1 1 0,2-4 0,6-18-81,22-42 0,-21 46 42,1 1 28,1 0-1,0 1 0,24-29 0,47-41-5,-76 81-5,218-227-223,27-34 336,-63 51-26,-147 158-34,-3-2 0,30-65 0,-60 109-42,71-158 54,-67 144-19,-1-1-1,-2 0 1,8-55-1,-16 81-38,0-1 0,0 0-1,-1 0 1,-1 0 0,0-7-1,1 13-8,0 0 0,0 0-1,-1 0 1,1 0 0,0 0-1,-1 0 1,1 0 0,0 0 0,-1 0-1,1 0 1,-1 0 0,0 1-1,1-1 1,-2-1 0,1 1 4,1 1 0,-1 0 0,0 0 1,1 0-1,-1 0 0,0-1 0,1 1 1,-1 0-1,0 0 0,1 0 0,-1 0 0,0 0 1,1 1-1,-1-1 0,1 0 0,-1 0 1,0 0-1,1 0 0,-1 1 0,0-1 1,1 0-1,-1 1 0,1-1 0,-1 0 1,1 1-1,-1-1 0,1 1 0,-1-1 1,1 1-1,-1 0 0,-6 6-24,1-1-1,0 1 1,0 0 0,1 1 0,0 0-1,-7 12 1,-19 53-102,-30 97 0,51-139 81,-67 224-7,56-171 190,3 2 0,-8 114 0,24-172-85,-1 9-20,2 43-1,2-70 32,-1 0-1,2-1 1,-1 1-1,1-1 1,1 1-1,0-1 1,0 0 0,1 0-1,7 14 1,-9-21-26,-1 0 1,1 0-1,-1-1 1,1 1-1,-1-1 1,1 1-1,0-1 1,0 1-1,-1-1 1,1 0 0,0 0-1,0 0 1,0 0-1,1 0 1,2 0-1,-1 0 13,1 0 0,-1-1 0,1 1-1,-1-1 1,1 0 0,-1-1 0,7 0 0,4-3 26,1 0-1,-1-1 1,19-8 0,-32 12-67,36-17 92,48-30 0,-60 32-52,27-16 42,-2-2 0,76-66 0,110-121 99,-224 206-171,-12 14-48,-2 2-3,-8 10-34,-26 35 52,1 2 0,3 1 0,1 1-1,3 2 1,-30 80 0,53-119 58,-6 28 0,9-37-22,0 0 1,1 0 0,0 0 0,-1 0-1,2 1 1,-1-1 0,0 0 0,1 0 0,0 0-1,0 0 1,2 5 0,-3-8-5,1 0 0,-1 0 0,1 0 1,-1 0-1,1 0 0,0 0 0,0 0 0,-1-1 0,1 1 1,0 0-1,0 0 0,0-1 0,0 1 0,0-1 0,0 1 1,-1-1-1,1 1 0,1-1 0,-1 0 0,0 1 0,0-1 1,0 0-1,0 0 0,0 0 0,0 1 0,0-1 0,0 0 1,0-1-1,0 1 0,0 0 0,1 0 0,-1 0 0,0-1 1,0 1-1,2-1 0,1-1 37,0 0 0,0 0 0,0-1 0,0 1 0,0-1 0,0 0 0,4-5 1,0 0 39,-1-1 1,0 0-1,0-1 1,-1 1-1,8-19 1,18-52-116,-17 35-117,15-76-1,-30 120 137,2-7-105,-2 11-20,-1 14 16,1-3 51,0 35-82,9 78 0,-8-122 152,0 0 0,0 0 0,1-1 0,0 1 0,-1-1 0,6 8 0,-7-11 8,1 1-1,0-1 0,0 0 0,0 1 0,0-1 1,0 0-1,0 0 0,0 0 0,1 0 0,-1 0 1,0 0-1,1 0 0,-1 0 0,1 0 0,-1 0 0,0-1 1,1 1-1,0-1 0,-1 1 0,1-1 0,-1 0 1,1 0-1,3 1 0,-1-2 28,1-1 1,0 1-1,-1-1 0,1 0 1,-1 0-1,1 0 0,-1-1 1,0 1-1,0-1 0,5-4 1,39-38 202,48-59 0,-92 99-225,209-254 290,-187 221-275,-2 0 0,-1-2 1,-2 0-1,22-63 0,-13 13-50,20-100 1,-47 179-299,-2 15 105,-4 20 61,-21 127 42,3-28-17,-4 130 1,24-231 131,-2 164 302,4-139-140,15 88 0,-15-132-266,-1 0 1,1 0 0,0 0-1,-1 0 1,1-1 0,1 1 0,-1 0-1,0-1 1,1 1 0,-1-1-1,1 1 1,0-1 0,2 3 0,-3-5 27,-1 0 1,0 0 0,0 0 0,0 0 0,1 0-1,-1 0 1,0 0 0,0 1 0,1-1 0,-1 0 0,0 0-1,0 0 1,1 0 0,-1 0 0,0 0 0,0-1-1,0 1 1,1 0 0,-1 0 0,0 0 0,0 0-1,1 0 1,-1 0 0,0 0 0,0 0 0,0 0 0,1-1-1,-1 1 1,0 0 0,0 0 0,0 0 0,1 0-1,-1-1 1,0 1 0,0 0 0,0 0 0,0 0-1,0-1 1,0 1 0,0 0 0,1 0 0,-1-1 0,0 1-1,0 0 1,0 0 0,0-1 0,0 1 0,0 0-1,0-1 1,4-22-3759,-2-11-91,2-5 1318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5:49.68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 51 8224,'-14'-4'3712,"42"-1"-3200,-3 2 1664,-3 6-1280,26-6 1055,9 3-1119,4-6 160,-5 6-576,2-7-96,-11 7-192,0-5 192,1 5-192,-6-3-1952,1-3 992,-1-1-5375,-3 2 3423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5:51.37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401 659 2720,'7'-5'1074,"-1"1"0,13-12 1,-18 15-629,0 0 0,1 0 0,-1-1 1,0 1-1,0-1 0,0 1 0,0-1 1,0 0-1,0 1 0,0-1 0,0 0 0,-1 0 1,1 0-1,-1 1 0,1-4 0,-1 4-328,-1 1-1,1-1 0,-1 1 1,0-1-1,1 1 0,-1 0 1,0-1-1,1 1 0,-1 0 1,0-1-1,1 1 0,-1 0 1,0 0-1,1 0 0,-1-1 1,0 1-1,0 0 0,1 0 1,-1 0-1,0 0 0,0 1 1,-1-1-1,-6 0 49,-1 1 1,1 0 0,0 1-1,-1 0 1,-14 5 0,-45 24 209,45-18-257,0 1 0,0 2 0,1 0 1,1 1-1,1 1 0,-20 23 0,24-23-41,0 2 0,2-1-1,0 2 1,1 0 0,1 1-1,1 0 1,-8 24 0,16-39-53,1-1 0,1 1 1,-1-1-1,1 1 1,0 0-1,1-1 0,-1 1 1,2 12-1,0-17-5,-1 0 1,0 0-1,1 0 1,0 0-1,-1 0 1,1-1-1,0 1 1,0 0-1,0 0 1,0-1-1,0 1 1,0-1-1,0 1 1,1-1-1,-1 1 1,0-1-1,1 0 1,-1 0-1,1 0 0,0 0 1,-1 0-1,1 0 1,0 0-1,0 0 1,-1-1-1,1 1 1,0-1-1,0 1 1,0-1-1,0 0 1,0 1-1,0-1 1,0 0-1,0 0 1,3-1-1,3 0 40,0 0 0,0-1 1,0 1-1,-1-2 0,1 1 0,0-1 0,7-4 0,3-3 89,28-19 0,-26 15-56,0-2-1,-2 0 1,0-1 0,24-29 0,-17 13 96,39-69 0,-6-6 19,-49 81-356,-8 21 62,-1 6 78,-3 15-309,0 0 103,-1 18 1,6 0 224,8 44 0,-7-54 73,-2-11-4,1 0-1,1 0 1,0 0-1,1 0 1,0-1-1,0 1 1,1-1-1,1 0 1,0-1-1,13 18 1,-17-26-18,0 1 0,0-1 1,1 0-1,-1 0 0,0 0 0,1 0 0,5 2 1,-7-3-29,1 0 1,-1-1 0,1 0 0,-1 1 0,1-1 0,-1 0-1,1 0 1,-1 0 0,1 0 0,-1 0 0,1 0 0,-1 0-1,0 0 1,1-1 0,-1 1 0,1 0 0,-1-1 0,1 1-1,-1-1 1,0 0 0,2 0 0,1-2 26,1-1 0,-1 1 0,0-1 0,-1 0 0,1 0 0,5-8 0,20-32 111,-16 21-120,12-16-45,1 0 0,59-66 0,-68 88-27,-1 1 29,0 0 0,1 1 0,21-14 0,-38 28-11,1 1 0,0-1 0,0 1 0,0-1 0,0 1 0,0 0 0,0 0 0,0-1 0,0 1-1,0 0 1,0 0 0,1 0 0,-1 0 0,0 0 0,1 0 0,-1 0 0,-1 1 1,1-1-1,-1 0 0,1 0 0,-1 0 0,1 1 1,-1-1-1,1 0 0,-1 1 0,0-1 0,1 0 0,-1 1 1,1-1-1,-1 0 0,0 1 0,1-1 0,-1 1 1,0-1-1,0 1 0,1-1 0,-1 1 0,0-1 1,0 1-1,0-1 0,0 1 0,1-1 0,-1 1 1,0-1-1,0 1 0,0-1 0,0 2 0,-1 4 69,0 0 1,-1 0-1,0 0 0,-4 10 0,0 1-13,-52 139 196,8-26 172,48-126-354,-5 19 105,7-22-161,0-1-1,0 1 1,0-1 0,-1 1 0,1-1-1,0 1 1,0-1 0,0 1-1,0-1 1,0 1 0,0-1 0,0 1-1,0-1 1,0 1 0,1-1 0,-1 1-1,0-1 1,0 1 0,0-1-1,0 1 1,1-1 0,-1 1 0,0-1-1,1 1 1,-1-1 0,0 0-1,1 1 1,-1-1 0,0 1 0,1-1-1,-1 0 1,1 0 0,0 1 0,-1-1-6,1 0 1,-1 0 0,1 0-1,-1 0 1,1 0 0,-1 0 0,0 0-1,1 0 1,-1 0 0,1 0 0,-1 0-1,1 0 1,-1 0 0,0-1-1,1 1 1,-1 0 0,1 0 0,-1-1-1,0 1 1,1 0 0,-1 0 0,1-1-1,11-12 107,22-28-1,-6 7-1,62-62-133,-68 74-56,2 1 0,29-20 0,-47 37 48,0 0-1,0 1 1,1-1-1,-1 1 1,9-2-1,-14 4 25,1 1-1,-1-1 0,1 1 1,-1 0-1,1-1 1,0 1-1,-1 0 0,1 0 1,0 0-1,-1 0 0,1 0 1,-1 1-1,1-1 1,0 0-1,-1 1 0,1-1 1,-1 1-1,1 0 1,-1-1-1,1 1 0,-1 0 1,1 0-1,-1 0 1,0 0-1,0 0 0,1 0 1,0 2-1,2 2-1,-1 0-1,0 1 1,0-1-1,-1 0 1,1 1-1,-1 0 0,-1 0 1,1-1-1,1 11 1,-2 2 10,-1 34 1,0-36 0,-1-1-1,2 1 1,3 18 0,-4-31 12,1 0-1,-1-1 1,1 1 0,0 0-1,0-1 1,0 1 0,0-1-1,1 0 1,-1 1 0,1-1 0,-1 0-1,1 0 1,2 3 0,-3-5 0,1 1 0,-1 0 0,0 0 0,0-1 0,1 1 0,-1 0 0,0-1 0,1 0 1,-1 1-1,0-1 0,1 0 0,-1 1 0,1-1 0,-1 0 0,0 0 0,1 0 0,-1 0 0,1-1 0,-1 1 1,1 0-1,-1-1 0,0 1 0,1-1 0,-1 1 0,0-1 0,2 0 0,4-4 13,0 1-1,0-1 1,-1 0 0,1 0-1,-1-1 1,7-8 0,32-44 80,-25 32-10,11-12-163,2 2 0,1 1-1,2 2 1,1 2 0,2 1-1,0 2 1,78-41 0,-137 80 3,2 0 0,-1 2 0,1 0 0,1 1 0,0 1 0,1 1 0,1 0 0,-21 30 0,21-26 60,2 0-1,0 2 1,2-1 0,0 2-1,1-1 1,2 2 0,-10 35 0,17-53-14,0 0 0,0 0 1,0 1-1,1-1 1,0 0-1,0 0 1,1 0-1,0 0 1,1 7-1,-1-10 23,0-1-1,0 1 1,0 0 0,1-1-1,-1 1 1,1 0 0,-1-1-1,1 0 1,0 1 0,0-1-1,0 0 1,0 0-1,0 0 1,0 0 0,1-1-1,-1 1 1,0-1 0,1 1-1,0-1 1,2 1 0,-1 0 8,-1-2 0,0 1 0,0 0 1,1-1-1,-1 1 0,1-1 0,-1 0 0,0 0 1,1 0-1,-1-1 0,0 1 0,1-1 1,-1 0-1,0 0 0,1 0 0,3-2 1,2-2 49,0 0 1,-1 0-1,0-1 1,10-8-1,0-3 0,0 0-1,-1-1 1,-1 0-1,14-23 1,45-86 199,-54 84-210,-3 0 1,-2-1-1,-1-1 1,10-59 0,18-183 8,-39 250-103,-2-56 0,-2 87-36,0 1 0,0 0 0,-1-1 0,1 1 1,-1 0-1,0 0 0,-1 0 0,-3-10 0,5 15 68,0 0 0,0-1 0,0 1 0,-1 0 0,1 0 0,0-1 0,0 1 0,0 0 0,0 0 0,0 0 1,-1-1-1,1 1 0,0 0 0,0 0 0,0 0 0,-1-1 0,1 1 0,0 0 0,0 0 0,-1 0 0,1 0 0,0 0 0,0 0 0,0 0 0,-1-1 0,1 1 0,0 0 0,-1 0 0,1 0 0,0 0 0,0 0 0,-1 0 0,1 0 0,0 0 0,0 1 0,-1-1 0,1 0 0,0 0 0,0 0 0,-1 0 0,1 0 0,0 0 0,0 0 0,0 0 0,-1 1 0,1-1 0,0 0 0,0 0 0,0 0 1,-1 1-1,1-1 0,0 0 0,0 0 0,0 0 0,-1 1 0,-9 17-77,8-14 35,-8 18-2,0 1 0,2 0 0,-10 43 0,-6 75-51,23-138 99,-5 47 43,2-1 0,3 1 0,7 92 0,-1-106-5,1 0 1,2 0-1,2-1 1,1 0-1,30 65 1,-18-57-142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5:54.15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46 1325 2912,'1'2'3983,"3"-5"-1302,7-11-121,15-26-931,19-51 454,-26 49-1298,27-41 0,80-114 1151,-101 154-1630,-2-2-1,29-75 0,14-96 123,-53 169-350,-7 28-71,0-1 0,-2 0 0,0 1-1,1-30 1,-17 77-599,-107 307 523,-2-16 122,48-99-82,-43 124 623,100-308-10,-38 66 0,42-85-146,7-14-202,7-11-19,2 1-244,0 0 1,0 0-1,10-11 0,-2 2-53,36-48-18,60-62-1,136-115 105,-35 38 4,-154 144 78,77-107 0,64-158-40,-158 253 48,49-100 37,-78 138-188,-8 28 25,-1 5 23,0 0 0,1-1 0,-1 1 0,0 0 0,0-1 0,0 1 0,0 0 0,0 0 0,1-1 0,-1 1 0,0 0 0,0-1 0,0 1 0,0 0 1,0-1-1,0 1 0,0 0 0,0-1 0,0 1 0,0 0 0,-1-1 0,1 1 0,0 0 0,0-1 0,0 1 0,0 0 0,0 0 0,-1-1 0,1 1 0,0 0 0,0 0 0,0-1 0,-1 1 0,1 0 0,0 0 0,0-1 0,-1 1 0,1 0 0,0 0 0,0 0 0,-1 0 0,1 0 1,0-1-1,-1 1 0,1 0 0,0 0 0,-1 0 0,1 0 0,0 0 0,-1 0 0,1 0 0,0 0 0,0 0 0,-1 0 0,1 0 0,0 0 0,-1 0 0,1 0 0,0 1 0,-1-1 0,1 0 0,0 0 0,-1 0 0,1 0 0,0 0 0,-1 1 0,-21 13-166,13-7 93,1 1 1,0 0-1,1 0 0,0 1 0,-7 10 1,11-15 50,-13 21-4,1 0-1,2 1 1,-12 28 0,23-48 38,-40 95 90,5 1 0,5 1-1,-37 205 1,58-208 118,10-85-70,0-1 0,2 0 0,0 1 0,5 24 0,-7-39-124,1 1 0,0-1 0,0 1 0,1-1 0,-1 1 0,0-1 0,0 1 0,0-1 0,0 1 0,0-1 0,0 0 0,1 1 0,-1-1 0,0 1 0,0-1 0,1 1 0,-1-1 0,0 1 0,1-1 0,-1 0 0,0 1-1,1-1 1,-1 0 0,1 1 0,-1-1 0,1 0 0,-1 0 0,0 1 0,1-1 0,-1 0 0,1 0 0,-1 0 0,1 0 0,-1 0 0,1 0 0,-1 0 0,1 1 0,-1-1 0,1-1 0,-1 1 0,1 0 0,-1 0 0,1 0 0,0 0 0,1-1 25,1-1-1,-1 1 1,0-1-1,0 1 1,0-1 0,3-3-1,-4 4-7,49-48 72,1 2 0,88-61 1,7 12 30,-118 81-207,-27 15 57,0-1 0,0 1-1,0-1 1,1 1-1,-1 0 1,0-1-1,0 1 1,0 0 0,0 0-1,0 0 1,1 0-1,-1 0 1,0 0-1,0 0 1,0 0 0,0 0-1,1 1 1,-1-1-1,0 0 1,0 1 0,0-1-1,0 1 1,2 0-1,-2 0 2,-1 1 0,1-1 0,-1 0 0,1 0 0,-1 0 0,0 1-1,0-1 1,1 0 0,-1 0 0,0 1 0,0-1 0,0 0 0,0 1 0,-1 0-1,-2 23-55,1-19 55,-8 46 28,-8 50 16,17-89 11,0-1-1,1 0 0,1 0 0,0 0 0,0 0 0,5 17 0,-6-27-17,1 0 1,0 0 0,0 0-1,0 0 1,0 0-1,0 0 1,0 0-1,1 0 1,-1 0-1,3 2 1,-3-3-11,0 0 1,0-1-1,0 1 1,0 0-1,0-1 1,0 1-1,0-1 1,0 0-1,0 1 1,0-1-1,0 0 1,0 1-1,0-1 1,0 0-1,1 0 1,-1 0-1,0 0 1,0 0-1,0 0 1,0 0-1,0 0 0,0-1 1,0 1-1,2-1 1,1-1 26,-1 0-1,0 0 1,0 0 0,0 0 0,0 0 0,0-1-1,-1 1 1,4-5 0,19-27 179,-13 17-98,73-103 155,-76 106-249,4-6-229,-2 0 0,11-25 0,-18 41-72,-2 10 143,-1 10 41,-2 15-6,0-6 37,2-1 0,3 32-1,-3-50 72,0 0 0,0 0-1,1 0 1,0-1-1,0 1 1,0 0 0,1-1-1,-1 1 1,2-1 0,-1 0-1,0 0 1,1 0-1,0 0 1,6 5 0,-8-8 2,0-1 0,1 1 0,-1-1 0,0 0 1,0 1-1,0-1 0,1 0 0,-1-1 0,1 1 1,-1 0-1,1-1 0,-1 1 0,1-1 1,4 0-1,-3 0 42,0 0 0,1-1 1,-1 0-1,0 0 0,0 0 1,1-1-1,6-3 0,4-3 93,-1-1 0,-1 0 0,20-18 0,-25 20-191,162-140 242,-142 120-257,-2-2 1,31-42 0,-6 6-54,-49 63 66,1-1 1,-1 0-1,0 1 1,1-1 0,0 1-1,-1 0 1,4-2-1,-6 4 31,1 0 0,-1 0 0,0 0 0,0-1 0,1 1 0,-1 0 1,0 0-1,1 0 0,-1 0 0,0 0 0,1 0 0,-1 0 0,0 0 0,0 0 0,1 0 0,-1 0 0,0 0 0,1 1 0,-1-1 0,0 0 0,0 0 0,1 0 0,-1 0 0,0 0 0,0 1 0,1-1 0,-1 0 0,0 0 1,1 1-1,-1 0-6,1 0 1,0 0 0,-1 0 0,1 1 0,-1-1-1,0 0 1,1 1 0,-1-1 0,0 0 0,0 3 0,3 35-77,-3 0 1,-4 40 0,-16 79 210,8-69-108,10-68 35,-13 76 521,15-96-544,0 0 1,0 0-1,0 0 0,-1 0 1,1 0-1,0-1 1,-1 1-1,1 0 0,-1 0 1,1 0-1,-1 0 1,1 0-1,-1 0 0,1-1 1,-1 1-1,-1 1 1,2-2-9,0 0 0,-1 0 0,1 0 0,0 0 0,-1 0 0,1 0 0,-1 0 0,1 0 0,0 0 0,-1 0 0,1 0 1,0 0-1,-1 0 0,1-1 0,0 1 0,-1 0 0,1 0 0,0 0 0,-1 0 0,1-1 0,0 1 0,0 0 1,-1 0-1,1-1 0,0 1 0,0 0 0,-1-1 0,1 1 0,-3-4 36,1 0-1,0 0 1,-1 0-1,2-1 1,-1 1 0,-1-6-1,-11-43-50,-15-108 0,28 150 53,0 6-99,1-1 1,-1 1 0,1 0 0,0-1 0,2-8 0,-2 13 30,0 0 0,0 1 0,0-1 0,0 1 1,1-1-1,-1 1 0,0-1 0,0 1 1,1-1-1,-1 1 0,0-1 0,1 1 1,-1-1-1,0 1 0,1-1 0,-1 1 1,1 0-1,-1-1 0,0 1 0,1 0 1,-1-1-1,1 1 0,-1 0 0,1 0 1,-1-1-1,1 1 0,0 0 0,-1 0 1,1 0-1,-1 0 0,1 0 0,-1 0 0,1-1 1,0 2-1,-1-1 0,1 0 0,-1 0 1,1 0-1,-1 0 0,1 0 0,0 0 1,-1 1-1,1-1 0,-1 0 0,1 0 1,-1 1-1,1-1 0,0 1 0,5 3-70,0-1 0,0 2 0,8 5 0,-5-3 50,2 1 49,0 0-1,1-2 1,0 1 0,20 6-1,-28-11 9,1 0-1,0-1 0,0 0 0,0 0 0,0 0 0,0-1 0,0 0 0,0 0 0,0 0 0,0 0 0,0-1 0,0 0 0,-1 0 0,1 0 0,8-4 0,-1-1 31,0-1 0,-1 0 0,0-1-1,-1 0 1,18-18 0,41-54 75,-41 43-133,35-63 0,14-47 43,-19 35 23,146-308-199,-201 412 38,1-1 0,-1 1-1,11-15 1,-7 17-97,-5 10 52,-3 17-22,-19 59-115,-108 351 486,91-329-302,-84 245 273,104-295 93,-12 43 911,28-87-732,7-17-397,-1 3-21,20-28-57,2 1 0,1 1 0,39-33 0,-13 14-181,63-57-120,-114 105 291,1 0 0,0 0 1,0 1-1,0-1 0,0 1 1,0 0-1,0 0 0,0 1 1,1-1-1,7-1 1,-9 3 5,0 0 1,0 0-1,0 0 1,-1 0 0,1 1-1,0-1 1,-1 1 0,1 0-1,0 0 1,-1 0-1,1 0 1,-1 0 0,1 1-1,-1-1 1,0 1 0,1-1-1,-1 1 1,4 4 0,-1 0 3,1 0 1,-1 1-1,0 0 1,-1 0-1,1 0 1,4 14 0,17 50-137,-23-64 139,66 196 336,-66-194-312,-1-3 97,0 0-1,0 0 1,1 0 0,0 0-1,0 0 1,0 0 0,1-1-1,0 1 1,0-1 0,7 7 0,-11-11-150,1-1 1,0 1-1,-1-1 1,1 1-1,0-1 1,0 0 0,0 1-1,-1-1 1,1 0-1,0 1 1,0-1-1,0 0 1,0 0 0,0 0-1,0 0 1,0 0-1,-1 0 1,1 0-1,0 0 1,0 0 0,0 0-1,0-1 1,0 1-1,0 0 1,-1 0-1,2-1 1,0-1-500,0 1 1,1-1-1,-1 0 0,0 0 0,0 0 1,-1 0-1,1 0 0,1-2 0,16-24-2646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5:54.51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48 1 11232,'-11'21'4128,"6"0"-3200,-9 21-257,11-21 769,-3 8-928,1-1 0,2-1-320,3-10-64,3-10-64,8-7-5951,11-3 3199,17-15-3872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6:16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1 759 1248,'4'3'19935,"-2"-3"-18444,13-3-4827,-3-1 3496,0-1 0,-1 0 0,0 0-1,1-1 1,-2-1 0,20-14 0,-14 10-7,0 0 0,27-12 1,42-6 427,-29 9-320,1 3 1,100-17-1,33 13 413,-50 8-436,-114 8-193,42-13 1,-43 11-12,41-7 1,47 0 161,170-29 147,335-111 330,-502 124-621,-10 1-6,-35 8 101,137-21 1,-154 37-105,293-40 229,239-20 459,-477 55-686,-49 3 31,112 3 0,46 6-44,-115-4 91,60-6 79,-99 3-271,88 5 34,-71 1 134,220 20 19,-177-9-1,-89-7-85,48 12 1,-68-13-34,7 2 87,0 2 0,24 11 0,-7-3-126,52 19 214,171 41-1,26-32 328,-217-31-499,-13-3 39,169 27 524,-117-15-293,-6-1-331,-84-14-1094,-20-7 1112,1 0 0,-1 0 1,0 0-1,0 0 1,0 0-1,0 0 1,0 0-1,0 0 1,0 0-1,1 0 1,-1 0-1,0 0 0,0 0 1,0 0-1,0 0 1,0 0-1,0 0 1,0 0-1,1 1 1,-1-1-1,0 0 1,0 0-1,0 0 0,0 0 1,0 0-1,0 0 1,0 0-1,0 0 1,0 0-1,0 1 1,0-1-1,0 0 1,0 0-1,0 0 0,0 0 1,0 0-1,0 0 1,0 0-1,0 1 1,0-1-1,0 0 1,0 0-1,0 0 1,0 0-1,0 0 0,0 0 1,0 0-1,0 1 1,0-1-1,-15 0-3796,-18-3-899,-4-2 1478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6:56.136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1029 480,'15'3'14773,"-1"-5"-16458,-11 1 1745,-1 1 0,0-1 0,0 0 0,1 0 0,-1 1 0,0-2 0,3 0 0,-3 1-20,0 0 0,0 0 0,0 0 0,0 0 0,0 1 0,0-1 0,0 1 0,4 0 0,-3 0-6,-1-1 0,0 1 0,1 0 0,-1-1 1,0 1-1,0-1 0,0 0 0,0 0 0,1 0 0,2-2 1,3-1 85,0 0 0,0 0 0,0 1 0,0 0 0,13-3 0,89-28 120,-62 21-219,-26 7-1,-1 0-1,34-16 1,-37 14 146,1 1 0,26-7 1,9-2 187,-28 6-93,87-34 251,-98 38-423,25-6 0,0 0 421,-36 11-538,0 0 1,0 0-1,-1 0 0,9 1 1,-8 0 19,0-1 1,0 1 0,0-1 0,0 0 0,4-1 0,-3 0 114,-3 1-91,1 0-1,0 0 1,-1 0-1,1 0 1,0 0-1,0 1 1,0-1 0,0 1-1,0-1 1,0 1-1,-1 0 1,1 1 0,3-1-1,-1 1-10,1 0 0,-1-1 0,0 0 1,0 0-1,0 0 0,0-1 0,0 0 0,0 0 0,0 0 0,0 0 0,6-3 0,-10 3 14,14-4 41,20-11-1,-14 6-7,-7 2-11,0 0 0,0 0 0,0-1 0,-2-1 0,1 0 0,-1-1 0,0 0 0,-1-1 0,10-14 0,31-40 242,-45 59-270,0 1-1,0 0 1,1 1 0,0-1-1,0 2 1,0-1-1,1 1 1,0 0 0,-1 1-1,13-3 1,39-15-99,-30 14 95,-1 0 0,30-13 0,-41 14-35,-1 1-1,26-5 1,7-2 164,3-2-293,93-13 0,-140 25 138,0 1-1,1-1 0,-1 0 1,0 0-1,10-7 0,-2 3 71,57-21 179,-43 17-256,7-1 99,1 1-1,-1 2 1,60-6 0,64-5-139,-31 7 533,-62 3-272,-52 9 13,-4 1 599,-20 7-1742,4-4 555,-1 0 0,-1 0-1,1 0 1,0-1 0,-1 0 0,1-1 0,-1 0 0,-13 2 0,3 1 303,-53 11 195,-1-2-1,-111 6 0,157-17 71,-1 1 0,2 0 0,-1 2 1,0 2-1,-24 9 0,30-8-67,1-1-1,-24 17 1,26-13-57,2 0 0,-21 19-1,-21 18-155,-2-3 53,-45 30 127,42-36-223,65-39 173,0-1 1,0 1-1,0-1 0,0 1 1,0-1-1,3 0 0,7 0 51,0-1-1,0-1 1,-1 1 0,1-2-1,-1 0 1,0 0-1,15-7 1,-7 1 68,-1-2 0,0 0-1,25-18 1,93-74-57,-99 74-1,57-30 0,-70 45-96,1 2 1,1 0-1,42-11 1,108-17 46,10-4 50,-122 29 53,-51 10-139,1 1 0,0 1 0,0 1 0,22-1 0,-29 2 4,0 0 0,0 0 0,9-3 0,3-1-73,99-12 74,-102 14 11,-1 1 0,1 1 0,32 2 0,-24 0 5,1-1 0,-1-2-1,33-5 1,-27 3 24,-6 2 58,7 0 77,11-3-431,14-2 315,-50 6 12,1 0-1,-1 1 1,1 0 0,11 1 0,7 1 164,55-9 122,-45 5-68,-25 1-189,0 0-1,20 2 1,-17 0-132,-1-1 0,1-1-1,15-2 1,19-1 99,-46 4-89,28 1 44,-1-2 0,0-1 0,52-10 0,99-18 208,-167 28-161,45-7-218,17-3 277,-74 12-147,12-1 72,1 0 0,24 2 0,31 2 183,-18-1-92,1 1-88,97-7 0,-114 2-123,-29 3 56,0-1 1,1-1-1,-1 1 1,0-1-1,0 0 1,1 0-1,10-5 1,22-6 112,-32 11-106,1-1 0,-1-1 0,13-5 1,16-3 56,12-1-63,-40 11-34,0 1 0,0-1 1,14 3-1,3-1-121,-6 0 177,0 1-1,-1 1 1,26 7-1,28 4 36,74 6-42,-111-16 32,29 1 103,-49-4-95,0 0 0,23 6 0,-23-4-1,0-1 1,25 2 0,11-5 353,120 5-220,27-3-224,-103-2 29,50 1 145,-63 9-79,-77-9-70,0 1 0,0 0 1,0 1-1,0-1 0,0 1 0,5 2 1,20 6-25,146 12 128,-67-11 32,-4-4 171,-41-5-304,-28 1 89,0 2 0,50 12 1,-46-7-157,43 5 0,-52-15 156,-22 0-21,-1 0-1,14 2 1,102 13-7,77 6-48,-76-4-86,-106-14 170,31 10-1,-32-8-132,26 4 1,19 3 37,68 9 0,-20-2-106,-56-8 128,-19-2 110,-1 1 0,49 20-1,-69-23-97,0 0 0,-1 1-1,0 0 1,0 1-1,-1 0 1,0 2-1,-1-1 1,20 23-1,8 10-150,-15-13 42,15 22 183,-37-47-87,-1-1 0,2 0 0,-1 0 0,0 0 0,1 0 0,0 0 0,6 4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1:05.8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18 7808,'-22'-14'3520,"16"14"-3040,3-4-480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9:24.93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207 1 2656,'0'4'11439,"-5"6"-8245,-8 9-2281,-6 2-473,2 0-1,0 1 1,2 1 0,1 0 0,0 1-1,2 1 1,1 0 0,-13 39-1,17-40-311,-2 1 90,1 1 1,2 1 0,0-1 0,-3 52 0,9-73-160,0-1 0,1 1 1,-1-1-1,1 1 1,1-1-1,-1 1 0,0-1 1,1 0-1,0 1 1,0-1-1,0 0 0,1 0 1,-1-1-1,1 1 1,0 0-1,0-1 1,0 0-1,1 0 0,-1 0 1,7 4-1,-7-5-34,0 1 0,1-1 1,0-1-1,-1 1 0,1-1 0,0 1 0,0-1 0,0 0 0,0 0 0,0-1 1,0 1-1,0-1 0,0 0 0,0 0 0,0-1 0,0 1 0,0-1 0,0 1 1,0-1-1,0-1 0,0 1 0,0 0 0,4-3 0,-2 0-22,-1 0 0,1 0 0,-1-1 0,1 0 0,-2 0-1,1 0 1,0 0 0,-1-1 0,0 0 0,0 0 0,-1 0 0,0 0-1,0-1 1,0 1 0,-1-1 0,0 1 0,0-1 0,0 0 0,-1 0-1,0 0 1,-1 0 0,1 0 0,-1 0 0,-1 0 0,0 0 0,1 0-1,-4-11 1,-2 0 14,5 11-35,-1-1 1,-1 1-1,1 0 0,-1 0 0,-1 0 0,1 1 0,-1-1 0,-6-7 0,-1 0 57,7 9-37,0 0-1,-1 0 1,1 0-1,-1 0 1,-9-7-1,13 12 10,1 0-1,-1-1 0,0 1 1,1-1-1,-1 1 0,1-1 1,-1 1-1,1-1 1,-1 1-1,1-1 0,0 0 1,-1 1-1,1-1 0,0 1 1,-1-1-1,1 0 1,0 0-1,0 1 0,0-1 1,0 0-1,-1 1 0,1-1 1,0 0-1,0 0 1,0 1-1,1-1 0,-1 0 1,0 1-1,0-1 0,0 0 1,0 1-1,1-1 1,-1 0-1,0 1 0,1-1 1,-1 0-1,0 1 0,1-1 1,0 0-1,2-4 109,1 1-1,0 0 1,0 0-1,5-4 1,-4 3-60,10-7 53,1 0 0,1 1 0,-1 1 1,2 0-1,-1 1 0,1 1 0,32-10 1,136-24 292,-154 37-359,5-3 50,-19 4-66,1 0-1,0 1 0,0 1 1,0 1-1,30 1 0,-47 1-8,0-1-1,0 1 1,0-1 0,0 1-1,0 0 1,0 0 0,0 0-1,0 0 1,0 0-1,0 0 1,0 1 0,-1-1-1,1 1 1,0-1 0,-1 1-1,1-1 1,-1 1-1,0 0 1,1 0 0,-1 0-1,0 0 1,0 0 0,0 0-1,-1 0 1,1 0-1,0 0 1,-1 0 0,1 4-1,1 6 29,-1 0-1,-1 0 0,0 0 0,-2 13 1,2-12-9,-32 253 232,32-265-265,-1 0-1,1 0 1,0 0 0,0 1-1,0-1 1,0 0-1,0 0 1,0 0 0,0 0-1,0 0 1,0 0-1,1 0 1,-1 0 0,0 0-1,1 0 1,-1 0-1,1 0 1,-1 0 0,1 0-1,-1 0 1,2 1-1,-2-2-2,0 0 0,0 0 0,1 0 0,-1 0 0,0 0 0,1 0 0,-1 1 0,0-1 0,0 0 0,1 0-1,-1 0 1,0 0 0,1 0 0,-1 0 0,0 0 0,1 0 0,-1 0 0,0-1 0,1 1 0,-1 0-1,0 0 1,0 0 0,1 0 0,-1-1 0,10-9 36,2-8-61,39-64 15,-44 68 7,0 1-1,1 0 1,1 0 0,0 0-1,1 1 1,1 1 0,22-20-1,-32 30-1,0 0-1,0 0 0,-1 1 1,1-1-1,0 1 1,0-1-1,0 1 0,0-1 1,0 1-1,0 0 0,0-1 1,0 1-1,0 0 0,0 0 1,0-1-1,0 1 0,0 0 1,0 0-1,0 0 0,0 0 1,0 1-1,0-1 0,0 0 1,0 0-1,0 0 0,0 1 1,0-1-1,0 1 1,-1-1-1,1 1 0,0-1 1,0 1-1,0-1 0,0 1 1,-1 0-1,1-1 0,0 1 1,0 0-1,0 1 0,3 3 39,-1 1 0,0 0 0,0 0-1,0 0 1,1 8 0,0-2 171,7 15-28,1-1 1,0 0-1,19 27 0,-24-43-163,0 0 0,1-1 0,0 0 0,0 0 0,1-1-1,0 0 1,0 0 0,1-1 0,0-1 0,15 8 0,-10-7-201,1-1 1,1 0 0,-1-1-1,1-1 1,-1 0 0,21 1-1,-23-4-1253,0-1 0,0 0 0,0-1 0,22-4 0,-7-5-5736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6:59.129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1057 3712,'12'-10'3857,"-6"6"-2973,23-15 871,-5 7-1031,-1-1 0,23-17 0,17-9-139,6-1-54,-29 16-121,1 1-1,77-30 1,-82 41-260,67-20 479,120-7 183,-6 1-217,-38-10-33,79-18-153,-139 37-108,-1-4-1,182-79 0,-180 65 60,200-50 0,-182 55-63,-77 22-125,83-17-1,130-4-14,-39 6 273,-61 8-185,189-7 1,-133 33-86,-177 3-95,67 5-13,33 7 49,31 5 235,106 3 343,-1-21 68,-140-2-775,127 9 300,-81-4 368,86 14-646,-139 6-85,-38-6 193,151 23-27,-4 1 182,-184-26-132,112 40-1,-95-28 54,140 28 0,-44-14-22,-107-20 7,44 11-86,7-3 94,115 11 32,-84-6 72,-78-15-145,-32-9-287,86 33-1,-109-36-541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7:06.10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2144,'5'0'17583,"9"4"-16868,-11-3-627,-1 0 0,1 0 0,0-1-1,0 1 1,0-1 0,0 1 0,0-1 0,-1 0 0,1 0-1,0-1 1,0 1 0,0-1 0,0 1 0,0-1 0,-1 0 0,5-1-1,-1 1-2,0 0 0,0 1-1,0 0 1,-1 0 0,8 1 0,7 0-39,47-1 341,107 14-1,-121-7-295,-21-3-45,1 2 1,-1 0 0,35 13 0,18 11 273,-34-12-116,0-1 1,67 12 0,107 7 151,-84-10-351,-8-2 76,-112-20 41,124 13-90,-93-12-23,0 2 0,83 23-1,94 46 94,-113-27-87,-104-43-14,-10-5 1,1 0 26,0 0 0,0 1 0,0-1 0,0 0 0,0 0 0,5 0 1045,-8-3-1031,0 0 1,-1 0-1,1 1 1,-1-1-1,1 0 1,-1 0-1,1 1 1,-1-1-1,0 0 1,0 1-1,0-1 1,-2-2-1,-18-20 286,0 3-174,-8-15-68,-1 2-1,-47-40 0,64 62-56,0 1-1,-26-16 1,3 3-168,8 4 96,23 18 1,5-3-251,1 6 291,0 0 1,0 0 0,0-1 0,1 1 0,-1 0 0,0-1 0,0 1-1,0-1 1,0 1 0,1-1 0,-1 1 0,0-1 0,3 0 0,8 4-63,15 6-58,13 5 68,52 28 0,-71-30 60,0 1 0,0 0 0,-1 2 1,-1 0-1,-1 1 0,24 30 0,-40-45-3,-1-1 0,0 1 1,1-1-1,-1 1 0,0 0 0,0 0 1,0-1-1,0 1 0,0 0 0,-1 0 1,1 0-1,-1 0 0,1 0 0,-1 0 1,0 0-1,0 0 0,1 0 1,-2 0-1,1 1 0,0-1 0,0 0 1,-1 0-1,1 0 0,-1 0 0,1 0 1,-1 0-1,0-1 0,-1 5 0,-2 3 106,-4 9-108,-1 0 1,0-1 0,-2 0 0,1 0-1,-2-2 1,0 1 0,-1-1 0,-27 23 0,36-35-45,-15 15-634,-29 20-1,41-36-1338,5 1 560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7:07.21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38 148 5888,'-16'4'1898,"15"-4"-1827,1 0 0,0 0 0,-1 0 0,1 0 0,-1 1 0,1-1 0,-1 0 0,1 0 0,-1 0 0,1 0 0,0 0 0,-1-1 0,1 1 0,-1 0 0,1 0 0,0 0 0,-1 0 0,1 0 0,-1-1 0,1 1 0,0 0 0,-1 0 0,1 0 0,0-1 0,-1 1 0,1 0 0,0-1 0,-1 1 0,1 0 0,0-1 0,0 1 0,-1 0 0,1-1 0,0 1 0,-1-2 1249,1 4-847,-5-1 3018,3-1-1919,6 0 719,5-1-1011,92-14 1141,-87 14-2372,0 1 0,-1 0 0,1 1 0,0 0 0,20 6 0,-30-6-10,0 0 1,0 0 0,0 1-1,0 0 1,0 0 0,-1 0-1,1 0 1,0 1 0,-1-1-1,0 1 1,1 0 0,-1 0 0,0 0-1,4 6 1,-4-4 4,0 1-1,0-1 1,0 1 0,-1 0-1,0 0 1,0 0 0,0 0-1,1 13 1,-2 1 65,0 0 0,-2 0 0,0 1 0,-1-1 0,-6 22 0,2-9-30,-2-1 0,-1 0-1,-22 52 1,29-80-41,-7 18 77,9-21-109,0 0-1,0-1 1,0 1 0,-1-1 0,1 1-1,0-1 1,0 1 0,0 0-1,0-1 1,0 1 0,1-1-1,-1 1 1,0-1 0,0 1-1,0 0 1,0-1 0,1 1 0,-1-1-1,0 1 1,0-1 0,1 1-1,-1-1 1,0 1 0,1-1-1,-1 0 1,1 1 0,-1-1-1,1 1 1,-1-1 0,0 0-1,1 1 1,-1-1 0,2 0 0,4 5 82,-6-4-84,0-1 0,1 1 0,-1-1 1,1 1-1,-1-1 0,1 1 0,-1-1 0,1 0 0,-1 1 0,1-1 1,0 0-1,-1 1 0,1-1 0,-1 0 0,2 0 0,7 2 59,-1-1-1,1 0 0,-1-1 1,1 0-1,-1 0 0,1-1 1,-1 0-1,1-1 0,-1 1 1,0-2-1,0 1 0,0-1 1,0 0-1,0-1 0,-1 0 1,1 0-1,-1-1 0,0 0 1,0 0-1,-1 0 0,1-1 1,-1 0-1,-1 0 0,1-1 1,-1 0-1,0 0 0,0 0 1,4-11-1,8-23 65,-3-2-1,-1 0 1,-2 0 0,-2-1-1,-2 0 1,-1-1 0,-2-77-1,-4 118-98,0 0-1,0 1 0,1-1 0,0 0 0,-1 0 0,1 1 0,0-1 0,1 1 0,-1-1 0,3-3 1,-3 5-21,0 0 0,0 0 1,1 1-1,-1-1 0,1 1 1,-1-1-1,1 1 1,-1 0-1,1-1 0,0 1 1,-1 0-1,1 0 1,0 0-1,0 1 0,0-1 1,0 0-1,0 1 1,0-1-1,0 1 0,2-1 1,72-5 162,46-6-783,-116 11-135,0 0-1,0 1 0,-1 0 1,8 0-1,5 5-4515,-17-4 4514,0 0 1,1-1 0,-1 1 0,-1 0 0,1-1 0,0 1 0,0 0 0,0 0-1,0 0 1,0 0 0,-1 0 0,2 2 0,3 8-3992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7:13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21 167 3328,'-16'-22'1061,"16"22"-1046,-1 0 0,1-1-1,0 1 1,0 0 0,0 0-1,-1 0 1,1-1 0,0 1 0,0 0-1,0 0 1,0-1 0,0 1-1,-1 0 1,1 0 0,0-1 0,0 1-1,0 0 1,0-1 0,0 1-1,0 0 1,0 0 0,0-1 0,0 1-1,0 0 1,0-1 0,0 1-1,0 0 1,0-1 0,3-13 1216,-1-1 0,-1 1 1,-1-1-1,0 1 0,-1-1 1,0 1-1,-4-16 0,4 25-286,3 17-812,-2 30-100,3 151 645,0-148-437,2 0 0,14 56 0,-17-91-176,0 0 0,0 1 0,-1-1 0,0 11 0,3 0 1429,-2-19-392,-2-11-546,-1-7-426,1 0-1,0-1 0,6-29 1,10-26 46,-5 28-91,-4 11-77,-4 17-21,0 0 0,1-1 0,1 1 0,1 1 1,9-20-1,-15 34-4,1 0 1,-1 0-1,1 0 1,0 1-1,-1-1 1,1 0 0,-1 0-1,1 1 1,0-1-1,0 0 1,-1 1-1,1-1 1,2 0-1,-3 1 13,0-1 0,1 1-1,-1 0 1,0 0 0,1 0-1,-1 0 1,0 0 0,1 0-1,-1 0 1,0 1 0,1-1-1,-1 0 1,0 0 0,1 0-1,-1 0 1,0 0 0,1 0-1,-1 1 1,0-1 0,1 0-1,-1 0 1,0 0 0,0 1-1,1-1 1,-1 1 0,2 2-7,1 0 1,-1 1-1,-1-1 1,1 1-1,2 5 1,2 5-43,6 15 193,0 0-1,-2 1 1,-1 0 0,6 41 0,-10-43 148,-2 0 0,0 44 0,-3-69-203,7-8-2250,30-4-3590,-9 2 3153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7:14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 87 5408,'1'0'69,"-1"-1"0,0 1 0,0 0-1,0-1 1,0 1 0,0 0 0,0-1 0,0 1 0,0 0 0,0-1 0,0 1 0,0 0 0,0-1 0,0 1-1,0-1 1,-1 1 0,1 0 0,0 0 0,0-1 0,0 1 0,0 0 0,-1-1 0,1 1 0,0 0 0,0 0 0,0-1-1,-1 1 1,1 0 0,0 0 0,-1-1 0,1 1 0,0 0 0,0 0 0,-1 0 0,0-1 0,1 2 107,-1-1 0,0 0 0,0 1 1,0-1-1,0 0 0,1 1 0,-1-1 1,0 1-1,0-1 0,1 1 0,-1 0 1,0-1-1,0 2 0,-23 27 2780,15-13-2308,0 0 1,2 0-1,0 1 1,-10 34-1,16-48-573,0 0-1,1 1 1,-1-1 0,1 0-1,0 0 1,0 1 0,0-1-1,0 0 1,1 0 0,-1 1-1,1-1 1,0 0 0,0 0-1,0 0 1,0 0 0,1 0-1,-1 0 1,1 0 0,0 0-1,-1-1 1,1 1 0,1-1-1,-1 1 1,0-1 0,1 0-1,-1 0 1,1 0 0,-1 0-1,1 0 1,0 0 0,0-1-1,0 1 1,0-1 0,0 0-1,0 0 1,0 0 0,1-1-1,-1 1 1,0-1 0,0 1-1,1-1 1,5-1 0,-3 1 17,1-1 0,0 0-1,-1 0 1,0-1 0,1 0 0,-1 0 0,0-1 0,0 1 0,0-1 0,0-1 0,0 1 0,-1-1 0,0 0 0,0 0 0,0-1-1,8-8 1,-6 5-11,-1-1-1,0 1 0,0-1 0,-1-1 0,0 1 0,0-1 1,-1 0-1,0 0 0,2-14 0,-4 16-61,0-1 0,-1 1-1,-1 0 1,0 0 0,0 0 0,0-1-1,-1 1 1,0 0 0,0 0-1,-1 0 1,-1 0 0,-4-13 0,5 17-40,1 1 0,-1 0 0,1 1 0,-1-1 0,0 0 0,0 0 0,0 1 0,-1-1 0,1 1 0,0 0 0,-1-1 0,0 1 0,-3-2 0,5 4 4,-1-1-1,1 0 1,-1 1-1,0-1 0,1 1 1,-1-1-1,0 1 1,0 0-1,1 0 0,-1-1 1,0 1-1,0 0 1,1 1-1,-1-1 0,0 0 1,0 1-1,-2 0 1,-2 1-16,0 1 1,1 0-1,-9 5 0,9-5 6,-13 8-21,0 1 0,1 1 1,-17 17-1,26-23-441,1 1-1,-1 1 0,2-1 1,-1 1-1,1 0 0,1 0 1,-1 1-1,-4 12 0,6-4-1541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7:16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302 933 3392,'0'-4'559,"-1"0"0,0 0 0,0 0 0,0 0 0,-1 1 0,1-1 1,-1 0-1,0 1 0,0-1 0,0 1 0,0 0 0,0-1 0,-1 1 0,-5-5 0,5 6-385,2 1-89,0 0 0,0 0 1,0 1-1,0-1 0,-1 1 1,1-1-1,0 1 1,0-1-1,-1 1 0,1 0 1,0 0-1,-1 0 0,1 0 1,0 0-1,-1 0 0,1 0 1,-1 0-1,1 0 0,0 1 1,0-1-1,-1 0 1,1 1-1,0-1 0,-2 1 1,-25 14 457,16-6-222,-17 17 0,14-12-99,-14 12 109,12-13-143,1 1 1,1 1-1,0 0 0,1 1 1,-19 28-1,31-41-150,1 1-1,-1-1 1,1 0-1,-1 1 1,1-1-1,0 1 1,0 0-1,0-1 1,1 1-1,-1 0 1,1 6-1,0-8-2,1 0 0,-1 0 0,1 0 0,-1 0 0,1 0 0,0-1 0,-1 1 0,1 0 0,0 0 0,0-1 0,0 1 0,0 0 0,1-1 0,-1 1 0,0-1 0,1 0 0,-1 1 0,1-1 0,-1 0 0,1 0 0,0 0 0,-1 0 0,1 0 0,0 0 0,2 0 0,2 1 61,0 0 0,0-1 0,0 1-1,0-1 1,1-1 0,-1 1 0,0-1 0,0 0-1,0-1 1,0 1 0,1-1 0,-1 0-1,0-1 1,0 0 0,0 0 0,-1 0 0,1 0-1,0-1 1,-1 0 0,0 0 0,1-1 0,-1 1-1,-1-1 1,1 0 0,0-1 0,4-5 0,-4 4-4,-1-1 1,1 1-1,-2-1 0,1 1 1,-1-1-1,0 0 1,0-1-1,-1 1 1,0 0-1,0-1 1,1-13-1,-2 6 49,0-1 1,-1 0-1,-2-28 0,-3-7 190,3 43-342,2 9-198,2 15-184,-1-11 414,3 16-43,10 26 0,1 3 23,-7-18-1,6 26 0,1 60 107,-2 189 0,-13-298-75,0 21 90,-5 40 0,4-62-24,0 0 1,-1 1 0,0-1 0,-1 0 0,0-1-1,0 1 1,0 0 0,-1-1 0,-8 12 0,11-18-71,-1 1 1,1 0 0,-1 0 0,1-1 0,-1 1 0,0-1 0,0 1-1,1-1 1,-1 0 0,0 0 0,0 0 0,0 0 0,0 0-1,-1 0 1,1 0 0,0-1 0,0 1 0,0-1 0,-1 0 0,1 1-1,0-1 1,-1 0 0,1 0 0,0-1 0,0 1 0,-1 0-1,1-1 1,0 1 0,0-1 0,0 0 0,0 0 0,0 0-1,0 0 1,0 0 0,0 0 0,-2-2 0,-1-1-19,0 1 0,0-1 1,1 0-1,0-1 0,0 1 0,0-1 1,1 1-1,-1-1 0,1 0 0,0-1 1,0 1-1,1 0 0,-3-9 0,2 2-14,1 0 1,1-1-1,0 0 0,1 1 0,0-1 1,0 1-1,2-1 0,-1 1 0,2-1 0,0 1 1,0 0-1,8-19 0,-1 9-33,0 0 0,1 1 0,2 0 0,0 1-1,29-34 1,-18 29 48,2 0 0,0 2 0,1 1 0,49-30 0,128-58-72,-105 59 51,-83 42 44,-12 6-60,-8 5-83,-49 26-78,-29 36-202,69-55 304,4-3 83,0 1 0,0 0 0,-9 9 0,17-14 10,-1-1 0,1 1 0,-1 0 0,1 0 1,0-1-1,0 1 0,-1 0 0,2 0 1,-1 0-1,0 0 0,0 0 0,0 1 1,1-1-1,-1 0 0,1 0 0,0 0 1,0 1-1,0-1 0,0 0 0,0 0 0,0 0 1,1 3-1,-1-3-1,1-1 0,0 1-1,0-1 1,0 0 0,-1 1 0,1-1 0,0 0 0,1 0 0,-1 0-1,0 0 1,0 0 0,0 0 0,1 0 0,-1 0 0,0 0-1,1-1 1,-1 1 0,1 0 0,-1-1 0,1 1 0,-1-1-1,1 0 1,-1 1 0,1-1 0,3 0 0,4 0 43,0 0 0,0 0 0,11-2 1,1-1 17,0-1 1,0-1 0,36-13 0,-46 13-44,0 0 1,0-1 0,-1 0 0,1 0-1,-2-1 1,1-1 0,-1 1 0,10-11-1,-16 14-5,0 1 0,0-1 0,-1 0-1,1 0 1,-1 0 0,0 0 0,0 0 0,0-1-1,-1 1 1,0-1 0,1 1 0,-2-1-1,1 1 1,0-1 0,-1 1 0,0-1 0,0-6-1,-1 8-24,1 0 0,-1 0-1,0 0 1,0 0 0,0 0 0,0 0-1,0 0 1,-1 0 0,1 1-1,-1-1 1,0 0 0,0 1 0,0 0-1,0-1 1,0 1 0,0 0-1,0 0 1,-1 0 0,1 0 0,-1 1-1,0-1 1,1 1 0,-1-1-1,0 1 1,0 0 0,-5-1 0,2 1-20,0 0 1,0 0 0,1 0-1,-1 1 1,0 0 0,0 1-1,0-1 1,0 1 0,0 0-1,1 0 1,-9 4 0,-5 2 3,0 2 0,-17 10 1,34-18 11,-21 14-74,15-5 46,8-9 37,0-1 1,0 0-1,0 0 0,0 1 0,0-1 0,0 0 0,0 0 1,0 0-1,0 1 0,0-1 0,0 0 0,0 0 0,0 0 1,0 1-1,0-1 0,0 0 0,0 0 0,1 0 1,-1 1-1,0-1 0,0 0 0,0 0 0,0 0 0,0 0 1,1 1-1,-1-1 0,0 0 0,0 0 0,0 0 0,1 0 1,-1 0-1,0 0 0,0 0 0,0 1 0,1-1 0,-1 0 1,0 0-1,0 0 0,1 0 0,-1 0 0,0 0 1,0 0-1,1 0 0,7 0 12,1 0 1,0 0-1,-1-1 1,1 0-1,-1 0 0,17-6 1,-4 2-9,23-6 31,-1-2 0,-1-2 0,0-2 0,0-2 0,-2-2 0,58-39 0,-96 59-34,11-9-49,1 1 0,1 0 0,-1 1-1,1 1 1,17-6 0,-32 13 43,0 0 1,1 0-1,-1-1 0,1 1 1,-1 0-1,0 0 0,1 0 1,-1 0-1,1 0 0,-1 0 1,0 0-1,1 0 0,-1 0 1,1 0-1,-1 0 0,0 0 1,1 0-1,-1 0 0,1 0 1,-1 1-1,0-1 0,1 0 1,-1 0-1,0 0 0,1 0 1,-1 1-1,0-1 0,1 0 1,-1 1-1,0-1 1,1 1-1,-1-1 7,0 1 0,0 0 0,0 0 1,0 0-1,0 0 0,0 0 0,0-1 1,0 1-1,0 0 0,0 0 0,0 0 0,-1 0 1,1-1-1,-1 2 0,-15 28 82,-151 220-249,166-249 183,0 1 0,0 0 0,0 0 0,0 0 0,1-1 0,-1 1 0,1 0 0,-1 0 0,1 0 0,-1 0 0,1 0 0,0 1 0,0-1 0,1 3 0,-1-4-9,0 0-1,0-1 1,0 1-1,0 0 1,1-1-1,-1 1 1,0-1-1,1 1 1,-1-1-1,1 1 1,-1 0-1,0-1 1,1 0-1,-1 1 1,1-1-1,-1 1 1,1-1-1,-1 1 1,2-1-1,-1 1-1,0-1 1,0 0-1,0 1 0,0-1 0,1 0 1,-1 0-1,0 0 0,0 0 0,1 0 1,-1 0-1,0 0 0,0 0 0,0-1 1,2 1-1,7-4 90,0 0 1,0-1-1,-1 1 1,1-2-1,-1 1 0,11-10 1,-4 4-81,0 0 9,0 0 1,-1-1 0,-1-1-1,0 0 1,14-16 0,-23 23-1,-1 0 0,0 0 0,0 0 1,0 0-1,0-1 0,4-12 1,-8 17-23,1 1 0,-1-1 0,1 0 0,-1 0 0,0 0 0,0 0 0,0 0 0,0 0 0,0 0 0,0 1 0,-1-1 0,1 0 0,0 0 0,-1 0 0,0 0 0,1 1 0,-1-1 0,0 0 0,0 1 0,0-1 0,0 0 0,0 1 0,0-1 0,-1 1 0,1 0 0,-1-1 0,1 1 0,0 0 0,-1 0 0,0 0 0,1 0 0,-1 0 0,-2-1 0,0 1-22,0-1 1,-1 0-1,1 1 1,0 0-1,-1 0 1,1 1-1,-1-1 1,0 1-1,1 0 1,-1 0-1,1 1 1,-1-1-1,1 1 1,-1 0-1,1 0 1,-1 0 0,1 1-1,-7 3 1,-7 3-93,0 2 0,-30 22 0,46-31 110,1-1 5,1 0-1,0 1 0,-1-1 0,1 0 1,0 0-1,-1 0 0,1 0 1,0 1-1,0-1 0,-1 0 0,1 0 1,0 0-1,-1 1 0,1-1 1,0 0-1,0 1 0,0-1 1,-1 0-1,1 0 0,0 1 0,0-1 1,0 0-1,0 1 0,0-1 1,-1 1-1,1-1 0,0 1 0,14-6-12,432-196 40,-409 187-55,0 1 0,58-13 0,-92 25 3,0 1 0,-1 0 1,1-1-1,-1 1 0,1 0 0,-1 0 0,1 0 1,0 0-1,-1 1 0,1-1 0,3 2 1,-5-1 12,0-1 0,0 1 1,0 0-1,0 0 1,0-1-1,-1 1 1,1 0-1,0 0 1,0 0-1,-1 0 1,1 0-1,-1 0 1,1 0-1,-1 0 1,1 0-1,-1 0 1,0 0-1,1 0 0,-1 1 1,0-1-1,0 0 1,0 0-1,0 0 1,0 0-1,0 0 1,0 1-1,0-1 1,-1 2-1,-1 10 13,-1 1 0,0-1-1,-1 0 1,0 1 0,-1-2 0,-7 14 0,-44 70 50,11-23-62,38-61-60,4-7 62,0 0 0,0 0-1,0 0 1,1 1 0,-3 10 0,4-15 12,1 0 1,0 0-1,0 1 1,0-1-1,0 0 1,0 0-1,0 1 1,1-1-1,-1 0 1,0 0 0,0 0-1,1 0 1,-1 1-1,1-1 1,-1 0-1,1 0 1,0 0-1,-1 0 1,1 0 0,0 0-1,0 0 1,-1-1-1,1 1 1,0 0-1,0 0 1,0 0-1,0-1 1,0 1 0,0-1-1,0 1 1,1-1-1,-1 1 1,0-1-1,1 1 1,2 0 19,-1-1 0,1 1 0,-1 0 0,1-1 0,-1 0 0,1 0 0,-1 0 0,0 0 0,1-1 0,-1 1 0,1-1 0,-1 0 0,1 0 0,-1 0 0,0-1 0,0 1 0,0-1 0,0 1 0,5-5 0,1 0 14,0-1 1,0-1 0,-1 0 0,12-14-1,-8 7 14,0-2 1,-1 1-1,-1-2 0,11-24 1,22-75 285,-32 82-266,2-2 20,-3 0-1,12-71 1,-15-146-112,-10 182-80,-22-137 0,22 197 46,3 9 29,0 1-1,0-1 0,0 1 1,-1-1-1,0 0 1,1 1-1,-1-1 1,0 1-1,0 0 1,0-1-1,-1 1 1,1 0-1,0 0 0,-1-1 1,0 1-1,-1-2 1,3 4 18,-1 0 0,1 0-1,0 0 1,0 0 0,-1-1 0,1 1 0,0 0 0,0 0 0,-1 0 0,1 0-1,0 0 1,0 0 0,-1 0 0,1 0 0,0 0 0,-1-1 0,1 1-1,0 0 1,0 0 0,-1 1 0,1-1 0,0 0 0,-1 0 0,1 0 0,0 0-1,0 0 1,-1 0 0,1 0 0,0 0 0,0 0 0,-1 1 0,1-1 0,0 0-1,0 0 1,0 0 0,-1 1 0,1-1 0,0 0 0,0 0 0,0 0-1,0 1 1,-1-1 0,1 0 0,0 0 0,0 1 0,-3 5-10,-1 0 1,2 0-1,-1 1 0,1-1 1,0 1-1,-3 12 1,-4 47-72,7-47 37,-2 33 70,1 0 0,3 0 0,12 98 0,-5-109 35,1-1-1,2 0 1,2-1-1,1 0 1,28 55 0,-30-75-23,0-1 1,1 0-1,1 0 1,1-1-1,0-1 1,19 16 0,-18-19-552,0 0 0,26 14 0,-27-18-933,1-2 0,0 0 1,20 7-1,18-1-2054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6:19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69 215 1056,'-5'-7'8501,"4"7"-8314,-1 0-1,1 1 1,0-1-1,0 0 1,0 1 0,1 0-1,-1-1 1,0 1-1,0-1 1,0 1-1,0 0 1,0 0 0,1-1-1,-2 3 1,1-2-45,0 0 1,0 0-1,0 0 1,0 0-1,0 0 1,0 0-1,-1 0 1,1 0-1,0 0 1,0 0-1,-1-1 1,1 1-1,0-1 1,-1 1-1,1-1 1,-3 1-1,-2 1 564,6-2-698,0 0 0,0 0-1,0 0 1,0 0 0,0 0-1,0 0 1,0 0 0,0 0 0,0 0-1,0 0 1,0 0 0,0 0-1,0 0 1,1 0 0,-1 0-1,0 0 1,0 0 0,0 0 0,0 0-1,0 0 1,0 0 0,0 1-1,0-1 1,0 0 0,0 0-1,0 0 1,0 0 0,0 0-1,0 0 1,0 0 0,0 0 0,0 0-1,0 0 1,0 0 0,0 0-1,0 0 1,0 0 0,0 0-1,0 0 1,0 0 0,0 1 0,1-1 573,-1 25 3077,-10-55-2335,6 18-1175,3 6-60,-1 1 0,1-1 0,0 1-1,0-1 1,0 1 0,1-1 0,0 0 0,1-9 0,1-10 109,-2 20-143,0 1 0,0-1-1,1 1 1,-1-1 0,1 1 0,0 0 0,1-1 0,2-7 0,1 5 56,-1-1 1,1 1-1,0 0 0,1 0 0,-1 1 0,1 0 0,13-11 0,-15 15-63,0-1 0,0 1 0,0 0 0,1 0 0,-1 0 0,1 0 0,0 1 0,-1 0 0,1 0 0,0 0 0,0 0 0,-1 1-1,1 0 1,0 0 0,8 1 0,-7 0 14,0 0 0,0 0 0,0 1 0,-1 0-1,1 0 1,-1 0 0,1 1 0,-1 0 0,0 0 0,10 7-1,-9-4 17,0 0 0,0 0 0,0 0 0,-1 1 0,1 0 1,-2 0-1,6 10 0,4 2 165,-12-16-173,1 0-1,-1 0 0,0 0 1,0 1-1,0-1 0,0 0 1,1 6-1,6 13 338,-6-17-421,-1-1 1,0 1-1,0-1 0,-1 1 1,1 0-1,0 8 1,-2-12-237,2-10-2410,0 7 1907,-1-1 0,1 1-1,-1-1 1,1 1 0,-1-1 0,0 0-1,1-5 1,-1 5 159,9-19-2402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6:21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8 318 1472,'5'8'18639,"-6"1"-18147,-2-21-116,-2-19-145,4 28-221,0-4 36,0 0-1,0-1 0,1 1 1,0 0-1,2-15 1,0-17 401,-2 23-281,3-22 0,-3 34-131,1-1 0,0 1 0,0 0 1,1 0-1,-1 0 0,1 0 0,0 0 0,0 0 0,5-7 0,0 5 139,0-1-1,0 1 0,12-8 1,-11 8-238,0 1 262,0 1 0,13-7 0,12-5 24,-31 15-192,0 0 0,0 0 1,1 0-1,-1 0 1,0 1-1,1-1 1,2 0-1,-3 1 22,-1 0 1,1 0-1,-1 0 0,0 0 0,1-1 1,-1 1-1,0-1 0,1 1 0,-1-1 1,0 0-1,0 1 0,2-2 0,-3 2-33,0 0 1,1-1-1,-1 1 0,1 0 0,-1 0 1,0 0-1,1 0 0,-1 0 0,1-1 1,-1 1-1,0 0 0,1 0 0,-1 0 1,1 0-1,-1 0 0,0 0 0,1 0 1,-1 0-1,1 1 0,-1-1 0,1 0 1,-1 0-1,0 0 0,1 0 0,-1 1 1,0-1-1,1 0 0,-1 0 0,0 0 1,1 1-1,-1-1 0,0 0 0,1 1 1,-1-1-1,0 0 0,0 1 0,1-1 1,-1 0-1,0 1 0,0-1 0,1 1 1,10 19 334,-9-16-237,9 20 115,0 1 0,-2 1 0,-1-1 0,8 44 0,4 13-634,-19-80 361,-1-1 1,0 0-1,1 0 1,-1 0-1,1 0 1,-1 0-1,1 0 1,-1 0-1,1 0 1,0 0-1,-1 0 1,1 0-1,1 1 1,-2-2-35,1 0 0,-1 0 0,0 1 0,1-1 0,-1 0 0,1 0 0,-1 0 0,0 0 0,1 0 0,-1 0 0,0 0 0,1 0 0,-1 0 0,0 0 0,1 0 0,-1 0 0,0 0 0,1 0 0,-1-1 0,1 1 0,-1 0 0,0 0 1,0 0-1,1 0 0,-1-1 0,0 1 0,1-1 0,3-2-931,-1-1 1,0 0-1,0 0 1,0 0-1,2-6 1,4-3-1251,13-21-1306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6:23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16 346 3904,'3'-14'7284,"-2"10"-4119,-6-7-1620,3 6-1049,1-1 0,-1 1 0,1-1 0,-1-9 0,-4-16 283,6 22-641,0-1 0,0 1 0,0-1 0,1 1 0,1-1 0,0 1 0,3-11 0,-2 11-28,1 0 0,0 1 0,0-1 0,1 0 0,0 1 0,1 0 0,0 1 0,0-1 0,1 1 0,-1 0 0,2 1 0,-1-1 0,1 1 0,0 1 0,9-6 0,-16 10-95,11-6 93,0 0 0,18-8 0,-26 13-55,1 1 0,0 0 0,0-1 0,0 1 0,0 1 0,0-1 0,0 1 0,0 0 0,0 0 0,5 1 0,1 1 102,-1 0 0,1 0-1,-1 1 1,0 1 0,0-1-1,0 2 1,0-1 0,0 1-1,-1 1 1,0 0 0,-1 0-1,1 1 1,-1 0 0,0 0-1,-1 1 1,1 0 0,-2 0-1,9 13 1,-7-8-82,-1 1 1,0 0 0,-1 1-1,4 16 1,-7-24-456,6 27 350,-7-11-4903,-1-19 1729,3-1 1063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6:24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17 314 2656,'0'0'837,"-1"21"4704,1-21-5476,-1 0 0,1 0 0,0 0-1,0 0 1,0 0 0,-1 0-1,1 0 1,0 0 0,0 0 0,0 0-1,-1 0 1,1 0 0,0 0-1,0 0 1,0 0 0,-1 0 0,1 0-1,0 1 1,0-1 0,0 0-1,-1 0 1,1 0 0,0 0 0,0 1-1,0-1 1,0 0 0,0 0-1,0 0 1,-1 0 0,1 1 0,0-1-1,0 0 1,0 0 0,0 1-1,0-1 1,0 0 0,0 0 0,0 0-1,0 1 1,0-1 0,0 0-1,0 0 1,0 0 0,0 1 0,0-1-1,0 0 1,0 0 0,0 1-1,2 0 1491,-7 6 946,3-6-2199,-3 2 150,7-1-108,-1-2-13,0-6-44,-1 1 0,1-1-1,-1 1 1,-1-9 0,1-8-78,2 0-31,1 1 0,2 0 1,0 0-1,1 0 0,1 1 0,15-32 1,-18 44-101,3-4 138,0 0 1,0 0-1,16-19 1,-20 28-167,0 0 0,0 1 0,0-1 0,0 1 0,1 0 0,-1-1 0,0 1 0,1 1 0,0-1 0,-1 1 0,1-1 0,0 1 0,0 0 0,0 0 0,6 0 0,2 0 180,0 0 0,0 0 0,22 2 0,1 1-153,-14-3 64,0-1 0,31-7 0,-43 8-100,-5 0-8,0 1 0,1-1 1,-1 1-1,7 1 0,8 0 788,-18 0-778,0-1 0,0 0 0,0 0 0,0 0 0,0 1 0,0-1 0,0 1 0,0-1 0,0 0 0,0 1 1,0 0-1,-1-1 0,1 1 0,0-1 0,0 1 0,0 0 0,-1 0 0,1 0 0,-1-1 0,1 1 0,0 0 0,-1 0 1,1 0-1,-1 0 0,0 0 0,1 0 0,0 2 0,0 2 68,0 1 0,1-1 0,-1 10 1,-1-14-99,3 57 653,-5 75 1,1-128-651,-1 33 6,0-8-166,2 43-1,2-7-1769,-2-64 1850,1 4-1166,1-9-1245,0-2 489,6-9-873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9:27.70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320 659 5888,'2'-2'343,"0"1"1,0 0 0,0 0-1,0-1 1,0 1 0,0 0-1,0 1 1,7-3 6315,-16 6-3449,5-2-3027,-76 31 3316,67-27-3346,1 1 1,-1 1-1,1 0 1,1 0-1,-11 10 1,5-1-106,1 0 1,1 0 0,1 1 0,0 1 0,1 0 0,-9 21 0,-43 121 249,57-145-204,1 0 0,1 0 0,0 0 0,1 0 1,-2 28-1,5-41-84,0 0 1,0-1 0,0 1-1,0 0 1,1 0-1,-1-1 1,0 1-1,1 0 1,-1 0-1,1-1 1,0 1-1,-1-1 1,1 1-1,0 0 1,0-1-1,0 1 1,0-1-1,0 0 1,1 1 0,-1-1-1,0 0 1,0 0-1,1 0 1,-1 0-1,1 0 1,-1 0-1,1 0 1,-1 0-1,1-1 1,0 1-1,-1-1 1,1 1-1,0-1 1,0 1 0,2-1-1,1 0-6,-1 0 0,1 0 0,0 0 0,-1-1 0,1 0 0,0 0 0,-1 0 1,1 0-1,-1-1 0,1 0 0,-1 0 0,6-4 0,6-5 23,-1-2 0,-1 0 0,0-1-1,-1 0 1,14-20 0,6-5-7,155-178 12,-163 189-40,-1-2-1,22-35 1,-35 46-23,-1 0 1,0 0 0,-2-1-1,0 0 1,6-27-1,-7 12 76,-2 1 0,-2-1 0,0 0-1,-3 0 1,-1 0 0,-1 0 0,-2 0 0,-2 0-1,-17-61 1,17 81 4,-1-1 1,0 1-1,-1 0 0,-1 1 0,0-1 0,-11-12 1,19 26-48,-1-1-14,0-1-1,0 1 1,0 0 0,0 0 0,0-1 0,-1 1-1,1 1 1,-1-1 0,0 0 0,-4-1 0,6 2 1,0 0 1,-1 1 0,1 0 0,-1-1 0,0 1 0,1 0-1,-1 0 1,1 0 0,-1 0 0,1 0 0,-1 0-1,1 0 1,-1 0 0,1 1 0,-1-1 0,1 1 0,-1-1-1,1 1 1,-1 0 0,1-1 0,0 1 0,-1 0-1,0 1 1,-3 3 18,0-1 0,1 1 0,-1 1 1,1-1-1,0 0 0,1 1 0,0 0 0,0 0 0,0 0 0,0 0 0,1 1 0,-2 9 0,-2 10 53,-5 45 0,11-68-64,-4 55-9,2-1-1,2 0 1,13 90-1,-1-72 115,3-1 0,31 88 0,-37-136-68,1 1 0,2-1 0,15 26 1,-21-42 42,0 0 1,1-1-1,1 1 1,-1-1-1,1-1 1,1 1-1,0-2 1,0 1 0,20 12-1,-26-19-59,0 1-1,-1-1 1,1 0-1,1 0 1,-1 0 0,0 0-1,0 0 1,0-1-1,0 1 1,1-1-1,-1 0 1,0 0 0,0 0-1,0 0 1,6-2-1,-5 1-11,0-1-1,1 1 1,-1-1-1,0 0 0,0-1 1,0 1-1,0-1 1,0 1-1,5-7 0,1-1-2,-2 0-1,1-1 1,-1 0-1,-1 0 0,0-1 1,8-17-1,51-129 697,-56 124-657,-9 27-16,0 1 0,1 0 0,0 0 0,0 0-1,3-6 1,-4 7-23,-1 4 8,0 1 0,-1 0 0,1-1-1,0 1 1,0 0 0,0-1 0,0 1 0,0 0 0,0-1 0,0 1 0,0-1 0,1 1 0,-1 0 0,0-1-1,0 1 1,0 0 0,0-1 0,0 1 0,1 0 0,-1-1 0,0 1 0,0 0 0,0 0 0,1-1 0,-1 1-1,0 0 1,1 0 0,-1-1 0,0 1 0,0 0 0,1 0 0,0-1 0,0 1-24,0 0 0,0 1 0,0-1 0,0 0 0,0 0 0,0 1 0,1-1 0,-1 1 0,0-1 0,0 1 0,0-1 0,0 1 0,-1 0 0,1-1 0,2 2 0,-1 3 23,0 0-1,1 0 1,-1 0 0,-1 0 0,1 0 0,-1 1-1,0-1 1,0 0 0,0 9 0,3 15-12,3 2 73,0 5-63,1-1-1,26 66 1,-29-91-10,-1-1 1,2 1 0,-1-1 0,1 0-1,1 0 1,-1-1 0,1 0-1,1 0 1,0 0 0,0-1 0,0 0-1,1-1 1,0 0 0,14 7-1,-12-8 10,1 0 0,-1-1-1,1-1 1,-1 0-1,1-1 1,0 0-1,0-1 1,0 0 0,0-1-1,0 0 1,0-1-1,22-4 1,-21 2 4,0 0 0,0-1 1,-1-1-1,0 0 0,1-1 0,-2 0 1,1-1-1,-1 0 0,0 0 0,0-2 1,12-12-1,5-9 25,-2-2-1,42-67 1,-34 47-73,-16 26 282,20-41-1,-37 66-240,0-1-1,0 0 1,-1 0 0,1 0-1,-1 0 1,1 0 0,-1 1-1,0-1 1,1 0 0,-1 0-1,0 0 1,0 0 0,-1 0-1,1 0 1,0 0 0,-1 0-1,0-2 1,1 4-4,-1-1 0,1 0 0,-1 0-1,0 0 1,1 1 0,-1-1 0,0 0 0,1 1-1,-1-1 1,0 1 0,0-1 0,0 0 0,1 1-1,-1 0 1,0-1 0,0 1 0,0 0 0,0-1-1,0 1 1,0 0 0,0 0 0,0 0 0,0 0-1,0 0 1,0 0 0,0 0 0,0 0 0,0 0-1,0 0 1,0 0 0,1 1 0,-1-1 0,0 0-1,-1 1 1,-2 1-1,1 0 0,-1 0 0,0 0 0,1 0 0,0 0 0,0 1 0,0-1 0,0 1 0,0 0 0,-4 6 0,-1 1 0,0 1 0,-5 12 0,-2 6-6,3 0 0,0 2-1,2 0 1,1 0 0,-5 34 0,10-43-77,1 0 0,1 0 1,0 0-1,2 0 0,1 0 1,0 0-1,8 35 0,-7-49 64,0-1-1,1 0 1,0 0-1,1 0 1,5 9-1,-8-15-1,0 1 0,0-1 0,1 0 0,-1 1 0,0-1 0,0 0 0,1 0 0,-1 0 0,0 0 0,1 0 0,-1 0 0,4 1 0,-4-2-2,0 0 0,0 0 0,0 0 0,0 0 0,0 0 0,0 0 0,0 0 0,0 0 0,0 0 1,-1 0-1,1-1 0,0 1 0,0 0 0,0-1 0,0 1 0,0-1 0,-1 1 0,1-1 0,0 1 0,0-1 0,-1 0 1,1 1-1,0-1 0,-1 0 0,2-1 0,2-4 3,0 0 0,-1-1 0,0 0 0,0 0-1,0 0 1,-1 0 0,0 0 0,0 0 0,0-10 0,2-1 24,-1 1 70,-1 1 1,0-18 0,1-14 68,2-50 375,-5 97-444,5 14 60,2 14-69,-1-2-33,1-1 0,1 1-1,12 25 1,-15-41-51,0 1 0,1-1 0,0-1 0,0 1 0,1-1 0,0 0 0,15 13 0,-15-16 38,-1-1-1,1 0 0,-1 0 1,1 0-1,0-1 1,1 0-1,-1 0 0,1-1 1,-1 0-1,1 0 1,12 1-1,4-2-7,-1-1 0,1 0 0,0-2 0,0-1 1,-1-1-1,1-1 0,-1-1 0,0-1 0,-1-1 0,1-1 0,-2-1 0,23-14 0,-28 14-14,-2-1 0,1-1 0,-1 0-1,23-28 1,39-62-13,-20 11 565,-55 90-539,-1 0 0,1 0 0,-1 0 0,1 0 0,-1 0 0,0 0 0,1 0-1,-1 0 1,0-1 0,0 1 0,0 0 0,0 0 0,0 0 0,0-2 0,-4 0-117,-5 7-31,5 0 91,0 0 0,0 0 0,0 1 0,0-1 0,1 1 0,0 0 0,-4 8 0,-17 42 9,15-34 15,-70 190-420,77-206 393,0 1 0,1-1 0,0 1 0,0 0 0,0-1-1,0 1 1,1 0 0,0 0 0,0-1 0,1 1-1,0 0 1,0 0 0,0-1 0,1 1 0,-1-1-1,5 10 1,-6-15 35,1 1 0,-1-1 0,0 1 0,0-1 0,1 1 0,-1-1 0,0 1 0,0-1 1,1 0-1,-1 1 0,1-1 0,-1 1 0,0-1 0,1 0 0,-1 1 0,1-1 0,-1 0 0,1 1 0,-1-1 0,1 0 0,-1 0 0,1 0 0,-1 0 0,1 1 0,-1-1 0,1 0 0,-1 0 0,1 0 0,-1 0 0,1 0 0,0 0 0,1-1 23,-1 1-1,0-1 0,0 0 0,1 1 1,-1-1-1,0 0 0,0 0 0,0 0 1,0 0-1,1 0 0,0-2 0,3-3 101,0-1-1,-1 0 0,5-10 1,2-9 10,-1-2 0,-2 1 1,7-44-1,2-1 16,-15 62-65,0 3 281,1 14-85,0 4-325,7 30 147,-2 1 0,-2 1 0,1 56-1,-8 133 47,-1-167-69,0 9 17,-3 82 204,2-118-277,-2 0 0,-10 40 0,11-63-82,0-1 0,-1 0 0,-1 1 0,0-2-1,-1 1 1,-1-1 0,-14 20 0,19-28 31,-1-1 0,0 0 0,-1 0-1,1 0 1,-1-1 0,1 1 0,-1-1 0,0 0-1,-11 5 1,12-7 38,0 0 0,-1 0 0,1 0 0,-1 0 0,1-1 1,-1 1-1,1-1 0,-1 0 0,1-1 0,-1 1 0,1-1 0,-1 0 0,1 0 0,-6-2 0,0-1 3,1 0 0,-1 0 0,1-1 0,0 0 0,0-1 1,1 0-1,-1-1 0,2 1 0,-1-1 0,-11-14 0,18 19 18,-1 0 0,1 0 1,0 0-1,0 0 0,0-1 0,0 1 1,1 0-1,-1 0 0,0-1 1,1 1-1,0 0 0,-1-1 0,1 1 1,0-1-1,0 1 0,1 0 1,-1-1-1,0 1 0,1-1 0,-1 1 1,1 0-1,0 0 0,0-1 0,0 1 1,0 0-1,2-2 0,3-6 129,1 0 0,1 1-1,0-1 1,10-8-1,-2 2 59,144-150 1242,-130 139-1366,0 1-1,2 2 1,0 1-1,2 2 1,0 1-1,46-19 1,-46 24-90,66-30-677,-99 45 579,-1-1 1,1 1-1,0 0 0,-1 0 1,1-1-1,-1 1 0,1 0 0,0-1 1,-1 1-1,1-1 0,-1 1 1,1-1-1,-1 1 0,1-1 1,-1 1-1,1-1 0,-1 1 1,0-1-1,1 0 0,-1 1 0,0-1 1,0 0-1,1 1 0,-1-1 1,0 0-1,0 1 0,0-2 1,0 1-271,-1 0 0,1 0-1,-1 0 1,1 0 0,-1 0 0,1 0 0,-1 0 0,0 1 0,0-1 0,1 0 0,-1 1 0,0-1 0,0 0 0,0 1 0,-2-2 0,-4-2-2097,0 1 0,-1 0-1,-11-3 1,-5 4-4366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6:39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138 32 4064,'0'-4'6565,"18"-14"-1541,-8 19-1659,-11-1-3324,1 0 0,-1 0 0,1 0 0,-1 0 0,1 0-1,-1 0 1,1 0 0,-1 0 0,1 0 0,0 0 0,-1 0 0,1 0 0,-1 0 0,1 0-1,-1 1 1,1-1 0,-1 0 0,-33 37-84,34-37 40,0 1-1,0-1 1,0 1-1,0-1 1,0 0-1,0 1 1,0-1-1,0 1 0,1-1 1,-1 1-1,0-1 1,0 0-1,1 1 1,-1-1-1,0 0 1,0 1-1,1-1 0,-1 0 1,0 1-1,1-1 1,-1 0-1,0 1 1,1-1-1,-1 0 1,1 0-1,-1 0 0,0 1 1,1-1-1,-1 0 1,1 0-1,0 0 1,0 1 34,0-1 1,0 1 0,1 0 0,-1-1 0,0 0-1,0 1 1,1-1 0,-1 0 0,0 0 0,0 0-1,1 0 1,-1 0 0,0 0 0,0 0 0,1 0-1,-1 0 1,3-1 0,10-4 225,-5 0 302,-9 5-524,0-1-1,0 1 0,0-1 1,0 1-1,0-1 0,0 1 0,0-1 1,0 1-1,0-1 0,0 1 1,0 0-1,0-1 0,0 1 1,-1-1-1,1 1 0,0-1 1,0 1-1,-1-1 0,1 1 0,0 0 1,-1-1-1,1 0 0,0 1-45,-1 0-1,1 0 1,0 0-1,0-1 0,0 1 1,-1 0-1,1 0 1,0 0-1,0 0 1,0-1-1,-1 1 0,1 0 1,0 0-1,0 0 1,-1 0-1,1 0 0,0 0 1,0 0-1,-1 0 1,1 0-1,0 0 1,0 0-1,-1 0 0,1 0 1,0 0-1,-1 0 1,1 0-1,0 0 0,0 0 1,-1 0-1,1 0 1,-10 7-248,9-5 197,-1-1 1,0 1-1,1 0 1,0 0-1,0 0 0,-1 0 1,1 0-1,-1 4 0,1-2-13,1 0 0,-1 0-1,1 1 1,0-1-1,1 8 1,-1-11 85,0-1-1,0 1 1,0 0-1,0-1 1,1 1-1,-1 0 1,0-1-1,0 1 1,0 0-1,1-1 1,-1 1-1,0 0 1,1-1-1,-1 1 1,0 0-1,1-1 1,-1 1-1,1-1 1,-1 1-1,1-1 1,-1 1-1,1-1 1,0 0-1,-1 1 1,1-1-1,-1 1 1,1-1-1,0 0 1,-1 0-1,1 1 1,0-1-1,-1 0 1,1 0-1,0 0 1,0 0-1,-1 0 1,1 0-1,0 0 1,-1 0-1,1 0 1,1 0-1,0-1 51,0 1 0,0-1 0,0 1 0,0-1 0,-1 0 0,1 0 0,0 0 0,0 0 0,-1 0 0,1 0 0,-1-1 0,1 1 0,-1 0 0,1-1 0,-1 1 0,2-3 0,-2 2 2,0-1 0,0 1 0,-1 0 0,1 0 0,-1 0 0,0-1 0,1 1-1,-1 0 1,0-1 0,0 1 0,0 0 0,-1 0 0,1-1 0,0 1 0,-2-3 0,2 2-40,-1 1 1,0 0 0,1 0 0,-1 0 0,0 0-1,0 0 1,0 0 0,0 0 0,0 0 0,-1 0 0,1 0-1,-1 1 1,1-1 0,-3-1 0,3 2-43,0 1 0,0-1 0,0 1 1,0-1-1,0 1 0,-1 0 0,1-1 1,0 1-1,0 0 0,0 0 0,-1 0 0,1 0 1,0 0-1,0 0 0,0 0 0,0 0 0,-1 1 1,1-1-1,0 0 0,0 1 0,0-1 1,0 1-1,0-1 0,0 1 0,0 0 0,-2 0 1,-14 15-469,9-7 234,7-7 237,0-1 0,0 0 0,0 0 0,0 1 0,0-1 0,0 1-1,1-1 1,-1 1 0,1-1 0,-1 1 0,1-1 0,0 1 0,-1 0 0,1-1-1,0 1 1,0-1 0,0 1 0,0 0 0,0-1 0,1 1 0,-1 0-1,0-1 1,1 1 0,-1-1 0,1 1 0,-1-1 0,1 1 0,0-1 0,0 1-1,1 1 1,-1-2 48,0 1 0,0-1-1,1 1 1,-1-1 0,0 0-1,0 0 1,1 0 0,-1 1-1,1-1 1,-1-1 0,1 1-1,-1 0 1,1 0 0,0 0 0,-1-1-1,1 1 1,0-1 0,0 0-1,-1 1 1,1-1 0,0 0-1,0 0 1,0 0 0,-1 0-1,1 0 1,0-1 0,0 1-1,-1 0 1,3-1 0,-2 0 19,1 0 0,-1-1 0,0 1 0,0 0-1,0-1 1,0 1 0,0-1 0,0 0 0,0 1 0,-1-1 0,1 0 0,-1 0 0,1 0 0,-1 0 0,0-1 0,1 1 0,-1 0 0,0-1 0,-1 1 0,1 0 0,0-1 0,-1 1 0,1-1 0,-1 1 0,0-1 0,0 1 0,0-1 0,0 1 0,0-1 0,0 1 0,-1-1-1,1 1 1,-1-1 0,0 1 0,0 0 0,0-1 0,-2-2 0,1 1-53,0 1 0,0 0-1,-1 1 1,1-1 0,-1 0 0,0 1-1,0-1 1,0 1 0,0 0 0,0 0-1,-5-2 1,7 4-39,-1-1 1,0 0-1,0 1 1,-1-1-1,1 1 0,0 0 1,0-1-1,0 1 1,0 0-1,0 0 0,0 0 1,0 1-1,0-1 1,0 1-1,0-1 0,0 1 1,0-1-1,0 1 0,0 0 1,0 0-1,-2 1 1,-1 2-91,1-1 0,-1 1 0,1 0 0,0 0 0,0 1 0,0-1 0,-5 9 0,9-11 143,0-1 1,-1 1 0,1-1-1,0 1 1,0-1-1,-1 1 1,1-1 0,0 1-1,1-1 1,-1 1-1,0-1 1,0 1 0,1-1-1,-1 1 1,1-1 0,-1 1-1,1-1 1,0 0-1,-1 1 1,1-1 0,0 0-1,0 0 1,0 1-1,0-1 1,0 0 0,0 0-1,0 0 1,0 0 0,1 0-1,-1 0 1,0-1-1,0 1 1,1 0 0,-1-1-1,1 1 1,-1-1-1,1 1 1,-1-1 0,1 0-1,-1 1 1,1-1-1,-1 0 1,1 0 0,1 0-1,-1-1 38,0 1 0,-1-1 0,1 0 0,0 0 0,-1 1 0,1-1 0,-1 0 0,0 0 0,1 0 0,-1-1 0,3-1 0,-4 2-15,0 1 1,1-1-1,-1 1 0,0-1 0,1 1 0,-1-1 0,0 1 0,0-1 0,1 1 0,-1-1 0,0 1 0,0-1 1,0 0-1,0 1 0,0-1 0,0 1 0,0-1 0,0 0 0,0 1 0,0-1 0,0 1 0,0-1 0,0 0 1,0 1-1,-1-1 0,1 1 0,0-1 0,0 1 0,-1-1 0,1 1 0,0-1 0,-1 1 0,1-1 1,-1 0-1,-1 0-74,1 0 0,-1 0 0,1 1 1,-1-1-1,1 0 0,-1 1 1,0-1-1,1 1 0,-1 0 0,0-1 1,1 1-1,-1 0 0,0 0 0,1 0 1,-1 0-1,0 0 0,1 1 1,-1-1-1,0 0 0,1 1 0,-1 0 1,0-1-1,1 1 0,-1 0 1,1-1-1,-1 1 0,1 0 0,-2 2 1,-20 13-196,24-21 667,-1 3-388,0 1 0,0-1-1,0 1 1,0-1 0,-1 1 0,1-1-1,0 1 1,-1-1 0,1 1-1,-1-1 1,1 1 0,-1 0 0,0-1-1,-1-1 1,-1-4-142,3 6 101,0 0 1,-1 0-1,1 0 1,0 0-1,-1 1 1,1-1-1,-1 0 1,1 0-1,-1 1 1,1-1-1,-1 0 1,-1 0-1,2 1-9,-1-1 0,0 1 0,1 0 0,-1 0 0,0 0 0,1 0 0,-1 0 0,0 0 0,0 0 0,1 0 0,-1 0 0,0 0-1,1 1 1,-1-1 0,0 0 0,1 0 0,-1 1 0,0-1 0,1 0 0,-1 1 0,0-1 0,0 2 0,-2 0-68,1 0-1,0 0 1,0 1 0,0-1 0,0 1-1,0-1 1,0 1 0,1 0-1,-2 3 1,-6 8-308,18-15-1809,0-2 0,0 1 1,12-6-1,2-4-907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6:40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207 85 4384,'-4'-6'6680,"4"5"-6124,0 0 1,0 1 0,-1-2-1,-4-13 2788,2 11-3136,-1 1 1,1 0-1,-1-1 0,0 1 1,0 1-1,0-1 0,-1 0 0,1 1 1,-1 0-1,1 0 0,-10-2 1,0-1-42,13 4-148,0 1 1,1 0 0,-1 0-1,0-1 1,1 1 0,-1-1-1,1 1 1,-1 0 0,0-1-1,1 1 1,-1-1 0,1 1-1,-1-1 1,1 1 0,-1-1-1,1 0 1,0 1 0,-1-1-1,1 0 1,0 1 0,0-1-1,-1 0 1,1 1 0,0-1-1,0 0 1,0 1 0,0-1-1,0 0 1,0 0 0,0 1-1,0-2 1,0 2 1,-20 45 1195,17-38-1174,1 0-1,0 0 0,1 1 0,-1-1 0,2 0 0,-1 12 0,0-16-43,2-1-1,-1 0 0,0 0 0,0 0 1,1 1-1,-1-1 0,1 0 0,0 0 0,-1 0 1,1 0-1,0 0 0,0 0 0,1 0 1,-1 0-1,0 0 0,0-1 0,1 1 1,-1 0-1,1-1 0,0 1 0,0-1 1,-1 0-1,1 1 0,0-1 0,0 0 0,2 1 1,-3-2 37,0 1 1,1-1 0,-1 0 0,0 1-1,0-1 1,0 0 0,1 0 0,-1 0-1,0 0 1,0 0 0,0 0 0,1 0-1,-1 0 1,0 0 0,0 0-1,1-1 1,-1 1 0,0-1 0,0 1-1,0-1 1,0 1 0,0-1 0,0 1-1,0-1 1,0 0 0,0 0 0,0 0-1,0 1 1,0-1 0,0 0-1,-1 0 1,1 0 0,0 0 0,-1 0-1,1 0 1,-1-1 0,1 1 0,0-1-1,0-1 33,0-1 0,0 1-1,0 0 1,-1 0 0,1-1-1,-1 1 1,0 0 0,0-1 0,0 1-1,0-1 1,-1 1 0,1 0-1,-2-5 1,1 5-43,0 0 0,-1 1 0,1-1-1,0 1 1,-1 0 0,0-1 0,1 1 0,-1 0 0,0 0-1,0 0 1,0 0 0,0 1 0,-1-1 0,1 0 0,0 1 0,-1 0-1,1-1 1,-1 1 0,1 0 0,-1 0 0,-5-1 0,4 2-62,0-1-1,0 0 1,-1 1 0,1 0 0,0 0 0,0 1 0,0-1 0,-1 1-1,1 0 1,0 0 0,0 0 0,0 0 0,-6 4 0,7-4 5,0 1 1,-1 0 0,1 0-1,1 1 1,-1-1 0,0 1 0,0-1-1,1 1 1,0 0 0,-1 0 0,1 0-1,-3 5 1,4-6 20,1 0 0,-1 0-1,1 0 1,-1 0 0,1 0 0,-1-1-1,1 1 1,0 0 0,0 0 0,0 0 0,0 0-1,1 0 1,-1 0 0,0 0 0,1 0 0,-1 0-1,1-1 1,0 1 0,-1 0 0,1 0 0,0-1-1,0 1 1,0 0 0,0-1 0,1 1 0,1 2-1,2 0 32,0 0 0,0 0 0,0-1 0,0 1 0,1-1 0,0 0 0,-1-1 0,1 1 0,0-1 0,0-1 0,0 1 0,1-1 0,-1 0 0,0 0 0,0 0 0,1-1 0,-1 0 0,0 0 0,8-2 0,-9 1 31,1-1 0,-1 1-1,0-1 1,0 0 0,0-1 0,0 1-1,0-1 1,0 0 0,8-7 0,-12 9-83,0 0 1,1 0-1,-1-1 0,0 1 1,0-1-1,0 1 1,0-1-1,0 0 1,0 1-1,0-1 0,-1 0 1,1 0-1,-1 1 1,1-1-1,-1 0 1,0 0-1,1 0 1,-1 0-1,0 1 0,0-1 1,-1 0-1,1 0 1,0 0-1,0 0 1,-1 0-1,1 1 0,-1-1 1,0 0-1,0 0 1,1 1-1,-1-1 1,0 1-1,0-1 1,-2-1-1,-3-5-1110,0 1 0,-1-1-1,0 2 1,0-1 0,-13-9 0,4 6-1183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6:42.3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133 121 5152,'0'-3'955,"0"-1"1,-1 1-1,1-1 1,-1 1-1,0-1 1,0 1-1,-2-5 1,2 8-849,1-1 0,0 0 0,0 1 0,0-1 0,-1 1 0,1-1 1,0 1-1,0-1 0,-1 1 0,1-1 0,-1 1 0,1 0 1,0-1-1,-1 1 0,1-1 0,-1 1 0,1 0 0,-1-1 0,1 1 1,-1 0-1,1 0 0,-1-1 0,1 1 0,-1 0 0,1 0 0,-1 0 1,0 0-1,1 0 0,-1 0 0,1 0 0,-1 0 0,1 0 1,-1 0-1,0 0 0,1 0 0,-1 0 0,1 0 0,-1 0 0,1 0 1,-1 1-1,1-1 0,-1 0 0,1 0 0,-1 1 0,1-1 1,-1 1-1,1-1 0,-1 0 0,1 1 0,-1-1 0,1 1 0,-3 2-42,1 0-1,0 0 0,-1 0 1,1 1-1,1-1 0,-1 0 1,1 1-1,-1 0 0,1-1 0,0 1 1,0-1-1,0 1 0,1 0 1,0 0-1,-1 0 0,1-1 0,1 8 1,1-3-169,1 2 173,-2-11-42,-1 1-1,1 0 1,0-1-1,-1 1 1,1 0-1,-1-1 1,1 1-1,-1 0 1,1-1-1,-1 1 1,1-1 0,-1 1-1,1-1 1,-1 1-1,0-1 1,1 0-1,-1 1 1,0-1-1,1 0 1,2-4 112,0 1-1,-1-1 1,0 1 0,1-1 0,-2 0 0,1 0-1,0 0 1,0-6 0,-2 8-83,1 0-1,-1 0 1,0 0-1,0-1 1,-1 1 0,1 0-1,-1 0 1,1 0-1,-1 0 1,0 0-1,0 0 1,0 0 0,-1 0-1,1 0 1,-3-3-1,3 5-39,0-1-1,0 1 0,0 0 0,0-1 1,0 1-1,0 0 0,0-1 0,-1 1 0,1 0 1,0 0-1,-1 0 0,1 0 0,-1 1 1,-2-2-1,2 2-35,1-1 0,-1 1 0,1 1 0,-1-1 0,1 0 0,-1 0 0,1 0 0,-1 1 0,1-1 0,-1 1 0,1-1 0,0 1 0,-1 0 0,1-1-1,0 1 1,-1 0 0,1 0 0,0 0 0,0 0 0,-1 1 0,-3 3 49,1 0 0,0 0 0,0 0-1,0 0 1,0 0 0,1 1 0,0 0-1,0 0 1,1-1 0,-4 13 0,4-9-84,-1 1 0,1 0-1,1 0 1,0 0 0,1 0 0,0 14 0,0-22 59,1 1 0,-1-1 0,1 1 0,-1-1 1,1 1-1,0-1 0,0 1 0,0-1 0,1 0 0,-1 0 0,3 4 0,-4-6 8,1 1-1,-1-1 1,1 1-1,-1-1 1,1 1-1,0-1 1,-1 1-1,1-1 1,0 0-1,-1 1 1,1-1-1,0 0 1,-1 0-1,1 1 1,0-1-1,0 0 1,0 0-1,-1 0 1,1 0-1,0 0 1,0 0-1,-1 0 1,1 0-1,0 0 1,0 0-1,-1-1 1,1 1-1,0 0 1,-1-1-1,1 1 1,0 0-1,0-1 1,-1 1-1,1-1 1,-1 1-1,1 0 1,0-1-1,-1 0 1,1 1-1,-1-1 1,1 1-1,0-2 1,3-3 66,-1 0 0,1 0 0,-1-1 0,0 1 0,0-1 0,-1 0 0,4-10 0,-1-3 181,4-22-1,-8 33-217,6-45 261,-7 48-282,0 0 0,0 0 0,-1 0-1,0 0 1,1 0 0,-2 0 0,-2-10 0,3 15-27,1-1 0,0 0 1,0 1-1,0-1 1,-1 1-1,1-1 0,0 0 1,-1 1-1,1-1 1,-1 1-1,1-1 0,0 1 1,-1-1-1,1 1 0,-1-1 1,0 1-1,1 0 1,-1-1-1,1 1 0,-1 0 1,0-1-1,1 1 1,-1 0-1,1 0 0,-1-1 1,0 1-1,0 0 1,0 0-24,-1 1 0,1-1 1,0 0-1,0 1 0,0-1 1,0 1-1,0-1 0,-1 1 1,1-1-1,0 1 1,0 0-1,1 0 0,-3 1 1,-2 3-141,1 0 0,0 1 0,-7 10 0,8-9 175,0 0 0,0-1 0,1 1 0,0 1 0,0-1 0,0 0-1,1 0 1,1 1 0,-1-1 0,1 0 0,0 1 0,1-1 0,-1 0 0,4 11 0,-3-15 4,0 0 1,0-1-1,1 1 0,-1-1 0,1 1 0,-1-1 0,1 0 0,0 0 1,0 0-1,0 0 0,0 0 0,0 0 0,4 2 0,-4-4 35,0-1 0,0 1-1,0-1 1,1 1 0,-1-1-1,0 0 1,0 0 0,0 0-1,0 0 1,0 0 0,-1 0-1,1-1 1,0 1 0,0 0-1,1-3 1,1-1 35,0 0-1,-1-1 1,0 1-1,0 0 1,0-1 0,0 0-1,-1 0 1,2-8 0,-1 4 30,-1-1 1,0 0 0,0-20 0,-4 9 41,2 21-162,0 0 1,0 0 0,-1 0 0,1 0 0,0 0 0,0 0-1,-1 0 1,1 0 0,-1 1 0,1-1 0,-1 0 0,1 0-1,-1 0 1,1 1 0,-1-1 0,0 0 0,0 0 0,0 1-13,1 0 0,-1 0 1,1 0-1,-1 0 1,1 0-1,-1 0 1,1 0-1,-1 0 1,1 1-1,-1-1 0,1 0 1,-1 0-1,1 0 1,-1 1-1,1-1 1,-1 0-1,1 1 0,-1-1 1,1 0-1,0 1 1,-1-1-1,1 0 1,-1 2-1,-9 12-286,8-12 258,-3 6-19,1 1 0,-1-1 0,2 1-1,-1 0 1,1 0 0,1 1 0,0-1-1,-2 10 1,1 8 149,0 42 0,3-61-58,1 0 1,-1 0 0,1 0 0,1 0 0,0 0-1,0 0 1,0 0 0,1 0 0,0-1-1,0 1 1,7 8 0,-10-15 6,1 0-1,-1 0 1,1-1-1,-1 1 1,1 0 0,-1-1-1,1 1 1,-1-1 0,1 1-1,0-1 1,-1 1 0,1-1-1,0 0 1,0 1-1,-1-1 1,1 0 0,0 1-1,0-1 1,0 0 0,0 0-1,-1 0 1,1 0-1,0 0 1,1 0 0,-1 0-6,1 0 1,-1-1-1,0 1 1,0-1-1,0 0 1,1 1 0,-1-1-1,0 0 1,0 0-1,0 1 1,0-1-1,0 0 1,1-2-1,2-2 17,-1 0-1,1 0 1,-1 0-1,-1 0 1,4-8-1,1-5 61,0 0 0,-2-1 0,0 0 0,0 0 0,-2 0 0,-1-1 0,0 1 0,-2-24 0,0 40-113,0 1 0,-1-1 0,1 1 0,-1 0 0,0-1-1,0 1 1,0 0 0,0 0 0,0-1 0,0 1 0,0 0 0,-3-3 0,3 5-7,0-1 0,0 0 0,0 0 0,1 1 0,-1-1 0,0 0 0,0 1 0,0-1 0,0 1 0,0 0 1,0-1-1,0 1 0,-1 0 0,1-1 0,0 1 0,0 0 0,0 0 0,0 0 0,0 0 0,0 0 0,0 0 0,0 0 0,-1 1 0,1-1 0,0 0 0,0 1 0,0-1 0,0 0 0,0 1 0,0 0 1,-1 0-1,-1 1-21,0 1 0,0 0 0,0-1 1,0 1-1,0 0 0,1 1 0,-1-1 1,1 0-1,0 1 0,0-1 0,0 1 1,-1 4-1,1-2 4,-1 0 1,1 1-1,1-1 1,-1 1-1,1-1 1,-1 11-1,2-13 45,1-1-1,-1 1 1,0 0 0,1-1-1,0 1 1,0 0-1,0-1 1,0 1 0,1-1-1,-1 1 1,1-1-1,0 0 1,0 0-1,0 0 1,0 0 0,4 3-1,-6-5 7,1-1 0,-1 1 0,1-1 0,0 0 0,0 0 0,-1 1 0,1-1 0,0 0 0,-1 0 0,1 0 0,0 0 0,0 0-1,-1 0 1,1 0 0,0 0 0,0 0 0,-1 0 0,1 0 0,0 0 0,0 0 0,-1-1 0,1 1 0,0 0 0,-1-1 0,1 1 0,0 0 0,-1-1 0,1 1-1,0-1 1,2-1 23,-1 0-1,0-1 0,0 1 0,0 0 0,0-1 1,2-3-1,0-1 46,-1 1 0,0 0 0,0-1 1,-1 1-1,0-1 0,0 0 0,1-9 0,-2 11-38,-1 1 1,0-1-1,0 0 0,0 1 0,-1-1 0,0 0 0,0 1 1,0-1-1,0 1 0,-1-1 0,1 1 0,-4-6 1,4 9-63,0-1 0,1 1 1,-1 0-1,0 0 1,0 0-1,0-1 0,0 1 1,0 0-1,0 0 1,0 0-1,0 1 0,0-1 1,0 0-1,-1 0 0,1 0 1,0 1-1,-1-1 1,1 1-1,0-1 0,-1 1 1,1 0-1,-1-1 1,1 1-1,-1 0 0,1 0 1,-1 0-1,1 0 1,0 0-1,-1 0 0,1 1 1,-1-1-1,1 0 1,-1 1-1,1-1 0,0 1 1,-1-1-1,1 1 1,0 0-1,0-1 0,-1 1 1,0 1-1,-2 1-50,0 0 0,0 0 0,1 0 0,-1 1 0,1-1 0,0 1-1,0 0 1,0 0 0,0 0 0,1 0 0,-4 7 0,3-3 51,0 1 0,1 0 1,0 0-1,-2 17 0,4-23 15,0 1-1,0 0 1,0-1 0,1 1-1,-1 0 1,1-1 0,0 1-1,0-1 1,0 0 0,1 1 0,-1-1-1,1 0 1,0 1 0,4 5-1,-6-9 5,1 1-1,-1 0 1,1-1-1,-1 1 1,1-1-1,-1 1 1,1 0-1,0-1 1,-1 1-1,1-1 1,0 0-1,0 1 1,-1-1-1,1 0 1,0 1-1,0-1 1,0 0-1,-1 0 1,1 1-1,0-1 1,0 0-1,0 0 1,-1 0-1,1 0 1,0 0-1,0 0 1,0-1-1,0 1 0,-1 0 1,1 0-1,0-1 1,0 1-1,-1 0 1,1-1-1,0 1 1,0 0-1,-1-1 1,1 1-1,0-1 1,-1 0-1,1 1 1,-1-1-1,2-1 1,2-2-260,0-1 0,0 0-1,-1-1 1,5-7 0,-5 7-451,20-32-5519,-14 16 3243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6:44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84 1984,'-9'4'6986,"0"-11"-1812,4 8-4540,1 0 0,-1 0 0,1 1 0,-1 0 0,-6 3 0,-5 2 105,12-6-650,0 1 0,0 0 0,0 0 0,1 0 0,-1 0 0,0 0 0,1 1 0,0-1-1,-1 1 1,1 0 0,0 0 0,0 1 0,1-1 0,-1 1 0,1-1 0,0 1-1,-3 5 1,3 1 175,2-10-258,0 0 0,0 0 0,1 1 1,-1-1-1,0 0 0,0 0 0,0 0 0,1 1 0,-1-1 0,0 0 1,0 0-1,0 0 0,1 0 0,-1 0 0,0 0 0,0 1 0,1-1 1,-1 0-1,0 0 0,0 0 0,1 0 0,-1 0 0,0 0 0,0 0 1,1 0-1,-1 0 0,0 0 0,0 0 0,1 0 0,4-1 96,1 0-1,-1 0 1,0 0 0,1-1-1,-1 0 1,0 0-1,0 0 1,0 0-1,6-5 1,8-3 194,-12 7-210,0-1 0,0 0 0,0 0 0,0 0 0,-1-1 0,1 0 0,-1-1 0,10-10 0,-16 15-68,1 1 0,-1-1 0,1 0 0,-1 0 0,1 0 1,-1 0-1,0 1 0,0-1 0,1 0 0,-1 0 0,0 0 1,0 0-1,0 0 0,0 0 0,0 0 0,0 0 0,0 0 1,0 0-1,0 0 0,0 1 0,0-1 0,-1 0 0,1 0 1,0 0-1,-1 0 0,1 0 0,-1 0 0,0-1 0,0 1-3,0 0-1,-1 0 1,1 0-1,0 0 0,0 0 1,-1 0-1,1 0 1,-1 0-1,1 1 0,-1-1 1,1 0-1,-1 1 1,0-1-1,1 1 1,-3-1-1,-1 1-54,0 0 1,1 0 0,-1 0-1,0 0 1,1 1-1,-1 0 1,0 0-1,1 0 1,-1 1-1,1-1 1,0 1-1,-1 0 1,1 0-1,0 0 1,0 1 0,0 0-1,-6 5 1,4-2 22,1-1 0,0 1 0,0 0 0,1 1 0,0-1 0,0 1 0,0-1 1,1 1-1,0 0 0,-3 11 0,5-17 19,1 1 1,-1-1-1,1 0 1,0 0-1,0 1 1,-1-1-1,1 0 1,0 1-1,0-1 1,0 0-1,1 1 1,-1-1-1,0 0 0,0 0 1,1 1-1,-1-1 1,1 0-1,-1 0 1,1 0-1,1 2 1,-2-2 25,1 0 0,0-1 0,0 1 0,-1 0 1,1-1-1,0 0 0,0 1 0,0-1 0,0 1 0,0-1 1,0 0-1,0 0 0,0 1 0,0-1 0,0 0 0,0 0 0,0 0 1,0 0-1,0 0 0,0 0 0,0 0 0,0-1 0,0 1 1,0 0-1,1-1 0,5-2 52,0 0 1,-1 0-1,1-1 0,-1 0 1,1 0-1,-1-1 0,-1 0 1,1 0-1,-1 0 0,1 0 1,-2-1-1,1 0 0,-1 0 1,1 0-1,3-10 0,-7 15-66,-1 0 0,1 0 0,-1 0 0,0 0 0,1 0 0,-1 0 0,0 0 1,0 0-1,1 0 0,-1 0 0,0 0 0,0 0 0,0 0 0,0 0 0,-1 0 0,1 0 0,0 0 0,0 0 0,0 0 0,-1 0 0,1 0 0,-1 0 0,1 0 0,-1 0 0,1 1 0,-1-1 0,1 0 0,-2-1 0,1 1-30,0 1 0,0-1-1,0 1 1,0-1 0,0 1 0,-1-1-1,1 1 1,0 0 0,0 0-1,0-1 1,0 1 0,0 0 0,0 0-1,-1 0 1,1 0 0,0 1-1,0-1 1,0 0 0,0 0 0,0 1-1,0-1 1,0 0 0,0 1 0,-2 1-1,-3 1-65,0 0-1,1 1 0,-1 0 1,1 0-1,0 1 0,0 0 1,0-1-1,1 2 1,-8 9-1,10-11 92,0-1 0,0 1 0,1 0 0,-1-1 0,1 1 0,-1 0 0,1 0 1,1 0-1,-1 0 0,0 0 0,1 0 0,0 0 0,0 0 0,0 0 0,1 0 0,1 8 0,-2-11 2,0 1 0,1-1-1,-1 0 1,1 0-1,-1 0 1,1 0 0,-1 0-1,1 1 1,0-1 0,-1 0-1,1-1 1,0 1-1,0 0 1,0 0 0,0 0-1,0 0 1,0-1-1,0 1 1,0 0 0,0-1-1,0 1 1,0-1 0,0 1-1,1-1 1,-1 1-1,0-1 1,0 0 0,1 0-1,-1 0 1,0 0 0,0 0-1,1 0 1,1 0-1,3-1 61,-1 0-1,1 0 1,0-1-1,-1 0 1,9-4-1,6-3 138,0-2-1,28-20 0,-42 26-178,8-5 59,-1 0 0,1-1 0,-2-1 0,0 0 0,16-20 0,-27 31-83,-1 0-1,1 0 1,0 0-1,0-1 1,-1 1 0,1 0-1,-1 0 1,1 0 0,-1-1-1,0 1 1,1 0 0,-1-1-1,0 1 1,0 0-1,0-1 1,0 1 0,0 0-1,0-1 1,0 1 0,0 0-1,-1-1 1,1 1 0,-1 0-1,1 0 1,-1-1 0,1 1-1,-1 0 1,1 0-1,-1 0 1,0 0 0,0 0-1,0 0 1,0 0 0,1 0-1,-1 0 1,0 0 0,-1 0-1,1 0 1,-2-1-1,-2 0-27,1-1 0,-1 1-1,0 0 1,0 0 0,0 0-1,0 1 1,-1 0 0,1 0-1,-7-1 1,3 2-74,0 0 0,1 0 0,-1 1 0,0 1 0,0-1 0,0 1-1,-11 5 1,14-5 30,0 0-1,0 1 0,0 0 0,1 0 1,-1 1-1,1 0 0,0 0 1,0 0-1,0 0 0,0 1 0,-5 6 1,9-10 64,0 0 1,1 1 0,-1-1 0,0 0 0,0 0 0,0 1 0,1-1 0,-1 1 0,1-1 0,-1 0-1,1 1 1,-1-1 0,1 1 0,0-1 0,0 1 0,0-1 0,0 1 0,0-1 0,0 1-1,0-1 1,1 4 0,0-4 1,0 1 0,0-1 0,0 1 0,0-1-1,0 0 1,0 1 0,1-1 0,-1 0 0,0 0-1,1 0 1,-1 0 0,1 0 0,-1 0 0,1 0 0,2 0-1,4 2 59,-1-1 0,0 0 0,1-1 0,0 1-1,-1-1 1,1-1 0,8 0 0,-3-1 65,-1 0 0,0 0 0,0-1 0,1-1 0,-2 0 0,1-1 0,0 0 0,19-11 1,-31 15-115,1 0 1,-1 0 0,1-1 0,-1 1 0,0 0 0,1-1 0,-1 1 0,0 0-1,1-1 1,-1 1 0,0-1 0,1 1 0,-1 0 0,0-1 0,0 1 0,0-1 0,1 1-1,-1-1 1,0 1 0,0-1 0,0 1 0,0-1 0,0 1 0,0-1 0,0 1-1,0-1 1,0 1 0,0-1 0,0 1 0,0-1 0,-1 1 0,1-1 0,0 1-1,0-1 1,0 1 0,-1-1 0,1 1 0,0 0 0,-1-1 0,1 1 0,0 0 0,-1-1-1,1 1 1,0-1 0,-1 1 0,1 0 0,-1 0 0,1-1 0,-1 1 0,-2-2-20,1 0 0,-1 0 0,0 1 0,0-1 0,0 1 1,0 0-1,0 0 0,-5-1 0,-15 0-153,-1 1 0,1 2-1,0 0 1,-29 6 0,42-5 98,1 0 0,0 1 0,1-1 0,-1 2 0,0 0 0,1 0 0,-12 7 0,18-9 23,-1 0-1,1 0 1,0 1-1,0-1 1,0 0-1,0 1 1,0 0 0,0-1-1,1 1 1,-1 0-1,-1 5 1,3-7 45,-1-1-1,1 1 1,0 0 0,0 0 0,0 0-1,-1-1 1,1 1 0,0 0-1,0 0 1,0 0 0,0 0-1,0-1 1,1 1 0,-1 0 0,0 0-1,0 0 1,0 0 0,1-1-1,-1 1 1,0 0 0,1 0-1,-1-1 1,1 1 0,-1 0 0,1-1-1,-1 1 1,1-1 0,0 1-1,-1 0 1,1-1 0,-1 1-1,1-1 1,0 1 0,0-1 0,-1 0-1,1 1 1,0-1 0,0 0-1,0 0 1,-1 1 0,1-1-1,0 0 1,0 0 0,0 0 0,1 0-1,5 1 86,0-1 0,1 0 0,-1-1 0,1 1 0,-1-2 0,0 1 1,0-1-1,1 0 0,12-5 0,-4-1 97,-1 0 1,29-19-1,-39 23-165,-1 1 0,1-1 0,0 0-1,-1-1 1,0 1 0,4-7 0,-7 10-5,0 0-1,0 0 1,0 0-1,-1-1 1,1 1 0,-1 0-1,1-1 1,-1 1 0,1 0-1,-1-1 1,0 1-1,1 0 1,-1-1 0,0 1-1,0-1 1,0 1 0,0-1-1,0 1 1,-1 0-1,1-1 1,0 1 0,-1-1-1,1 1 1,-1 0 0,1 0-1,-1-1 1,0 1-1,1 0 1,-1 0 0,0-1-1,0 1 1,-1-1 0,0 1-29,1 0 0,0 0 0,0 1 0,-1-1 0,1 0 0,0 1 0,-1-1 0,1 1 0,0-1 0,-1 1 0,1 0 0,-1 0 0,1 0 0,-1 0 1,1 0-1,0 0 0,-1 0 0,1 0 0,-1 0 0,-1 1 0,0 0-55,0 0 0,0 0 0,0 0-1,0 0 1,0 1 0,0-1 0,-5 4 0,5-2 45,0-1 1,1 1 0,-1 0-1,1 0 1,0-1-1,0 2 1,0-1-1,0 0 1,0 0 0,0 1-1,1-1 1,0 1-1,0-1 1,0 1-1,0-1 1,0 1 0,1 0-1,0 0 1,0-1-1,0 1 1,0 0-1,0-1 1,1 1 0,1 7-1,-1-7 25,0-1-1,1 1 1,0 0 0,-1 0-1,1-1 1,0 1 0,1-1-1,-1 0 1,1 0 0,-1 0-1,1 0 1,0 0 0,0 0 0,0-1-1,1 1 1,-1-1 0,1 0-1,-1 0 1,1 0 0,0-1-1,-1 1 1,1-1 0,4 1-1,2 0-164,-1-1 0,1-1 0,-1 1 0,1-2 0,0 1 0,-1-1 0,1-1 0,-1 0 0,11-3 0,5-3-1966,-1-1 1,27-15-1,-7 3-546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6:46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226 107 3808,'3'-5'452,"0"-1"0,1 1 0,0 0-1,0 1 1,0-1 0,0 1 0,1-1 0,0 1 0,0 0 0,7-4 0,-5 3 633,0 0 0,0-1 0,8-8 1,-15 14-1021,1 0 0,-1-1 0,0 1 1,0 0-1,0 0 0,1-1 1,-1 1-1,0 0 0,0-1 0,0 1 1,1 0-1,-1-1 0,0 1 0,0 0 1,0-1-1,0 1 0,0 0 1,0-1-1,0 1 0,0-1 0,0 1 1,0 0-1,0-1 0,0 1 0,0 0 1,0-1-1,0 1 0,-1 0 1,1-1-1,0 1 0,0 0 0,0-1 1,0 1-1,-1 0 0,1-1 0,0 1 1,0 0-1,-1 0 0,1-1 1,0 1-1,0 0 0,-1 0 0,1-1 1,0 1-1,-1 0 0,1 0 0,-1 0 1,-22-7 1638,12 7-1479,0-1 0,1 2 0,-1-1 0,0 2 0,0-1 1,0 1-1,1 1 0,-1 0 0,1 1 0,-11 4 0,9-2-119,0 0 0,0 0 0,0 2-1,1-1 1,0 1 0,0 1 0,-17 18-1,25-24-117,1 0-1,0 0 0,0 1 0,0-1 0,0 1 1,0-1-1,1 1 0,-2 5 0,2-8 13,1 1 0,0-1 0,0 0 0,-1 1 0,1-1 0,0 0 0,0 1 0,0-1 0,0 0-1,1 1 1,-1-1 0,0 0 0,1 1 0,-1-1 0,0 0 0,1 0 0,-1 1 0,1-1 0,0 0 0,0 0 0,-1 0-1,1 0 1,0 0 0,0 0 0,0 0 0,2 2 0,0-1 38,0-1-1,0 1 1,1-1-1,-1 1 1,1-1-1,-1 0 1,1 0 0,-1-1-1,1 1 1,0-1-1,-1 0 1,1 0-1,5 0 1,3-2 80,0 0 0,-1 0 0,12-4-1,-6-1-10,0 0 0,-1-1-1,0 0 1,-1-1 0,0-1-1,0-1 1,20-19 0,-31 27-68,12-14 114,-15 16-150,-1 0 0,1 0 0,-1 0 0,1 0 0,-1 0 0,0 0 0,0 0 0,1 0 0,-1 0 0,0 0 0,0 0 0,0 0 0,0 0 0,0 0 0,0 0 0,0 0 0,-1 0 0,1 0 0,0 0 0,0 1 0,-1-1 0,0-2 0,-1 1-5,1-1 1,-1 0-1,0 1 0,-1-1 0,1 1 1,0 0-1,-1 0 0,1 0 1,-1 0-1,0 0 0,1 1 1,-1-1-1,0 1 0,0-1 0,0 1 1,0 0-1,0 1 0,0-1 1,-1 0-1,1 1 0,0-1 1,-4 1-1,-5 0-87,-1 0-1,0 1 1,1 0 0,-19 4 0,20-2 62,0 0 0,0 1 0,0 0 0,1 0 0,-1 1 0,1 0 0,0 1 0,1 0 0,-13 11 0,17-13 27,-1 1 1,1 0-1,0 1 1,1-1-1,0 1 1,-1 0-1,2 0 1,-1 0-1,1 0 1,0 1-1,0-1 1,1 1-1,0 0 1,0 0-1,0 0 1,0 8-1,2-10 0,0 0 1,0-1-1,1 1 0,-1 0 0,1-1 0,0 1 0,1 0 0,-1-1 0,1 1 0,0-1 0,0 0 0,0 1 1,4 4-1,-1-2 33,0-1 0,0 0 1,0 0-1,1 0 0,0-1 1,11 8-1,-9-8 24,0-1 1,0 0-1,0 0 0,0-1 1,1 0-1,-1 0 0,1-1 1,0 0-1,-1-1 0,1 0 1,0 0-1,0-1 0,0 0 1,0-1-1,12-2 0,-9 1-15,-1 0-1,0-1 0,0-1 1,-1 0-1,1 0 0,-1-1 1,0 0-1,0-1 0,0 0 1,-1-1-1,15-13 0,-14 10-27,0 0 0,-1-1 0,0-1 0,-1 1 0,8-15 0,-13 20-12,0 0 0,-1 0 0,1 0 0,-1 0 0,0 0 0,-1 0 0,0 0 0,0-1 0,0 1 0,0-1 0,-1 1 0,0-1 0,-2-11 0,1 16-9,0-1 0,1 1 0,-1-1 0,0 1 0,0-1 0,-1 1 0,1 0 0,0-1 0,-1 1 0,1 0 0,-1 0 0,0 0 1,0 0-1,0 1 0,0-1 0,0 0 0,-3-1 0,1 1-21,0 0 0,0 0 1,0 0-1,-1 1 1,1 0-1,0 0 1,-1 0-1,1 0 1,-8 0-1,4 1-2,1 0-1,0 1 1,-1-1 0,1 2 0,0-1-1,0 1 1,0 0 0,0 0 0,0 1-1,0 0 1,0 0 0,-9 7 0,12-7 18,1 0 1,-1 0 0,1 0-1,0 0 1,0 1-1,0 0 1,1-1 0,-5 8-1,7-10 8,-1 1 0,1-1 0,-1 0-1,1 1 1,0-1 0,-1 0 0,1 1 0,0-1-1,0 1 1,0-1 0,0 0 0,0 1 0,0-1-1,0 1 1,0-1 0,1 0 0,-1 1 0,1-1-1,-1 0 1,1 1 0,-1-1 0,1 0 0,0 0-1,-1 1 1,1-1 0,0 0 0,0 0 0,0 0-1,0 0 1,0 0 0,0 0 0,0 0-1,2 0 1,1 2 40,0-1 0,0 0 0,0 0 0,1 0 0,-1-1 0,1 0-1,-1 0 1,1 0 0,-1 0 0,6 0 0,-4-3 20,-1 1-1,0-1 1,0 0 0,0-1-1,0 1 1,-1-1 0,1 0 0,3-4-1,-5 5-14,0 0 0,-1 0 0,0 0 0,1 0 0,-1 0 0,0-1 0,0 1 0,2-5 0,-3 5-39,-1 1 1,1 0 0,-1 0 0,0-1-1,1 1 1,-1 0 0,0 0 0,0-1-1,0 1 1,0 0 0,0-1 0,0 1-1,-1 0 1,1-1 0,0 1 0,-1 0 0,1 0-1,0-1 1,-1 1 0,0 0 0,1 0-1,-1 0 1,0 0 0,-1-2 0,0 0-3,0 1 0,0-1-1,-1 1 1,1-1 0,-1 1 0,0 0 0,1 0 0,-1 0 0,0 0 0,0 1 0,0-1 0,-1 1 0,1 0 0,0-1 0,-4 1 0,2 0-37,-1 0 0,1 1 0,-1 0 0,0 0 0,1 0 0,-1 0 0,1 1-1,-10 3 1,4-1-24,0 1-1,1 0 0,0 1 0,0 0 0,0 0 0,0 1 1,1 1-1,-17 14 0,18-13 64,0 1 0,1 0 0,-1 0-1,2 0 1,-9 16 0,13-21 3,0-1 1,0 0-1,1 1 0,0 0 1,-1-1-1,1 1 0,1 0 1,-1 0-1,0-1 0,1 1 1,0 0-1,0 0 0,0 0 0,0-1 1,1 1-1,-1 0 0,1 0 1,0 0-1,0-1 0,2 5 1,-2-7 3,0 0 1,0 0 0,0 1 0,1-1 0,-1 0 0,0 0-1,1 0 1,-1 0 0,0 0 0,1 0 0,-1-1 0,1 1-1,0 0 1,-1-1 0,1 1 0,-1-1 0,1 0 0,0 1-1,-1-1 1,1 0 0,0 0 0,-1 0 0,1 0 0,3-1-1,2 0 68,0 0 0,1 0 0,-1-1-1,9-4 1,-4 1-46,-1 0-1,1-2 1,-1 1 0,0-1 0,-1-1-1,0 0 1,0-1 0,0 0 0,-1 0-1,-1-1 1,0 0 0,0 0 0,-1-1-1,0 0 1,-1 0 0,7-17 0,-12 25-27,0 1 0,0 0 1,-1 0-1,1-1 0,-1 1 1,1 0-1,-1-1 1,0 1-1,0 0 0,0-1 1,0 1-1,-1 0 0,1-1 1,0 1-1,-1 0 1,0 0-1,1-1 0,-1 1 1,0 0-1,0 0 0,-3-3 1,3 3-11,-1 0 0,0 1 0,1-1 1,-1 1-1,0-1 0,0 1 0,0 0 0,0 0 1,0 0-1,-1 0 0,1 0 0,0 0 0,0 0 1,-1 1-1,1 0 0,-1-1 0,1 1 0,0 0 0,-1 0 1,1 0-1,0 0 0,-3 1 0,0-1-18,0 1 0,0 1-1,0-1 1,0 1 0,0-1-1,0 1 1,0 1 0,1-1 0,-1 1-1,1-1 1,0 1 0,0 1-1,0-1 1,0 1 0,0-1 0,1 1-1,-1 0 1,-2 5 0,2-2 35,0 0 0,0 0 1,1 0-1,0 0 0,0 1 1,1-1-1,0 1 0,0-1 1,1 1-1,0 0 1,0 12-1,1-14 2,1 0 0,-1 0 0,1 1 0,1-1 0,-1 0-1,1 0 1,0 0 0,0-1 0,1 1 0,-1 0 0,1-1 0,1 0 0,-1 1 0,1-1 0,0-1 0,0 1 0,0 0-1,8 5 1,-8-7 12,-1 0-1,1-1 1,-1 0-1,1 0 1,0 0-1,0 0 1,0-1-1,0 1 1,1-1-1,-1 0 1,0 0-1,0-1 1,1 1-1,-1-1 1,0 0-1,1 0 1,-1 0-1,0-1 1,1 0-1,-1 0 1,0 0-1,0 0 1,0 0-1,0-1 1,0 0-1,6-3 1,-3 0-20,0 1 0,0-2 1,0 1-1,-1-1 0,1 0 1,-1 0-1,-1-1 0,1 0 1,-1 0-1,-1 0 0,1-1 1,-1 1-1,0-1 0,-1 0 1,0 0-1,4-15 0,-6 13-17,0 1 0,0 0 0,-1-1-1,0 1 1,0 0 0,-2-11 0,1 17-2,0 0 0,1 1 0,-1-1 1,0 0-1,0 1 0,0 0 0,-1-1 1,1 1-1,-1 0 0,1-1 1,-1 1-1,0 0 0,0 0 0,0 0 1,0 1-1,0-1 0,0 0 0,0 1 1,-1-1-1,1 1 0,0 0 0,-1 0 1,1 0-1,-1 0 0,-5-1 1,5 1-3,-1 1 0,1 0 0,-1 0 1,0 0-1,1 0 0,-1 1 1,1-1-1,-1 1 0,1 0 0,-1 0 1,1 0-1,-1 1 0,1-1 1,0 1-1,0 0 0,-6 4 0,4-3 21,0 1 0,0 1 0,1-1 0,-1 1-1,1-1 1,0 1 0,0 1 0,-4 7 0,6-11-9,1 1 1,0 0 0,1 0 0,-1 0 0,0 0 0,1 0 0,-1 0 0,1 0 0,0 0 0,0 0 0,0 0 0,1 0-1,-1 0 1,2 5 0,-2-7 11,0 1 0,1-1 1,-1 0-1,1 0 0,-1 0 0,1 0 0,-1 0 0,1 0 0,0 0 0,-1 0 0,1 0 0,0 0 1,0 0-1,0 0 0,0 0 0,0 0 0,0-1 0,0 1 0,0 0 0,0-1 0,0 1 0,0-1 0,0 1 1,0-1-1,1 0 0,-1 1 0,0-1 0,0 0 0,0 0 0,1 0 0,-1 0 0,0 0 0,0 0 1,1 0-1,-1 0 0,0-1 0,1 1 0,2-2 29,0 1-1,0-1 1,0 0 0,0 0-1,0 0 1,-1 0 0,1-1-1,-1 1 1,0-1 0,1 0 0,-1 0-1,-1 0 1,1-1 0,0 1-1,-1-1 1,0 1 0,0-1-1,0 0 1,0 0 0,0 0-1,-1 0 1,0 0 0,0 0 0,1-8-1,-2 11-190,0 0 0,0 0 0,0 0-1,0-1 1,0 1 0,-1 0 0,1 0 0,-1 0 0,1 0-1,-1 0 1,1-1 0,-1 1 0,1 0 0,-1 0 0,0 0-1,0 0 1,1 1 0,-1-1 0,0 0 0,0 0-1,-1 0 1,1 0-71,1 1-1,-1 0 1,1 0 0,-1 0-1,1 0 1,-1 0-1,0 0 1,1 0 0,-1 0-1,1 0 1,-1 1-1,1-1 1,-1 0-1,1 0 1,0 0 0,-1 1-1,1-1 1,-1 0-1,1 0 1,-1 1-1,1-1 1,0 0 0,-1 1-1,1-1 1,-1 0-1,1 1 1,0-1-1,0 1 1,-1-1 0,1 1-1,-1 0-855,-8 11-2785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6:47.1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317 55 3232,'-19'-2'1593,"-31"1"11128,45 0-12286,0 0-1,1 0 0,-1 0 1,0-1-1,1 1 0,-8-5 1,-9-2 599,-9 2-517,18 3-228,0 1 0,0 0 1,-17 0-1,25 2-264,-1 0 1,1 0 0,0 1-1,0 0 1,0 0-1,0 0 1,0 0-1,0 1 1,0 0-1,1-1 1,-1 1 0,0 1-1,-6 4 1,7-5-74,0 1 0,0 0 0,0 0 0,0 0 0,0 0 0,1 0 0,0 0 0,-3 5 0,5-7 38,-1 0 1,1 0-1,0 0 1,-1 1 0,1-1-1,0 0 1,0 0 0,0 1-1,0-1 1,0 0-1,0 0 1,0 1 0,0-1-1,1 0 1,-1 0 0,0 0-1,1 1 1,-1-1 0,1 0-1,-1 0 1,1 0-1,-1 0 1,1 0 0,0 0-1,0 0 1,0 0 0,0 0-1,-1 0 1,1 0-1,0 0 1,0-1 0,2 2-1,-1-1 37,0 1-1,1-1 1,-1 0-1,1 0 1,-1 0-1,1 0 0,0 0 1,-1-1-1,1 1 1,0-1-1,-1 0 1,1 1-1,0-1 0,-1-1 1,1 1-1,0 0 1,-1-1-1,1 1 1,0-1-1,-1 0 1,1 1-1,-1-1 0,1-1 1,4-2-1,-2 2 52,-1-1 0,1 0 0,-1 0 0,0-1-1,0 1 1,0-1 0,0 0 0,-1 0 0,1 0-1,-1-1 1,5-8 0,-6 8 21,0 0 0,0 0 0,-1 0 0,2-8-1,-2 12-103,-1 1-1,0-1 1,0 0-1,0 1 0,0-1 1,1 1-1,-1-1 1,0 0-1,0 1 0,0-1 1,0 0-1,0 1 1,-1-1-1,1 0 0,0 1 1,0-1-1,0 1 0,-1-1 1,1 0-1,0 1 1,0-1-1,-1 1 0,1-1 1,-1 1-1,1-1 1,0 1-1,-1-1 0,1 1 1,-1 0-1,1-1 1,-1 1-1,1-1 0,-1 1 1,1 0-1,-1 0 1,0-1-1,1 1 0,-1 0 1,1 0-1,-1 0 1,0-1-1,1 1 0,-1 0 1,0 0-1,1 0 0,-1 0 1,1 0-1,-1 0 1,0 1-1,1-1 0,-1 0 1,0 0-1,-1 1-32,0-1-1,1 1 0,-1-1 0,1 1 1,-1 0-1,1 0 0,0 0 0,-1 0 1,1 0-1,0 0 0,0 0 0,-1 0 1,1 0-1,0 0 0,0 1 0,0-1 1,-1 3-1,-12 29-333,9-19 305,3-6 73,-1 1 0,1-1-1,0 1 1,1-1-1,-1 10 1,2-15 26,-1-1 0,1 0 0,0 1 1,0-1-1,0 0 0,1 1 0,-1-1 0,0 0 0,1 0 0,0 0 1,-1 1-1,1-1 0,0 0 0,0 0 0,0 0 0,1 0 0,-1 0 1,0 0-1,1-1 0,-1 1 0,1 0 0,-1-1 0,1 1 0,2 1 1,-2-2-6,-1-1 0,1 0 0,0 1 1,-1-1-1,1 0 0,-1 0 0,1 0 1,-1 0-1,1 0 0,-1-1 0,1 1 1,0 0-1,-1-1 0,1 1 0,-1-1 1,0 0-1,1 1 0,-1-1 0,1 0 1,-1 0-1,0 0 0,0 0 0,1 0 1,0-1-1,2-2 48,0 0 0,0 0 0,0 0-1,0-1 1,4-7 0,-2 1 151,-1-1-1,0 0 0,4-14 1,-8 24-207,0-1 1,0 0-1,0 0 1,0 0-1,-1 0 1,1 0-1,-1-1 1,0 1 0,0 0-1,0 0 1,0 0-1,-1 0 1,1 0-1,-1 0 1,0 0-1,1 0 1,-1 0 0,-1 0-1,1 0 1,-2-3-1,2 5-45,1 1-1,-1-1 0,1 1 1,-1-1-1,1 1 0,-1-1 1,1 1-1,-1-1 1,1 1-1,-1 0 0,1-1 1,-1 1-1,0 0 0,1 0 1,-1-1-1,0 1 1,1 0-1,-1 0 0,0 0 1,1 0-1,-1 0 1,0 0-1,1 0 0,-2 0 1,0 1-35,1-1 0,-1 1-1,1-1 1,-1 1 0,1 0 0,-1 0 0,1 0 0,0-1 0,-1 1 0,0 2 0,-3 1-104,1 1 1,0 0 0,-7 10 0,7-8-46,0-1 1,0 1 0,1 0-1,0 0 1,0 0 0,1 0-1,-3 11 1,5-17 76,0-1 0,1 1 0,-1-1 0,0 0-1,0 1 1,0-1 0,0 0 0,1 0 0,-1 1 0,0-1 0,0 0 0,1 0 0,-1 1 0,0-1-1,1 0 1,-1 0 0,0 0 0,1 1 0,-1-1 0,0 0 0,1 0 0,-1 0 0,0 0 0,1 0 0,-1 0-1,0 0 1,1 0 0,-1 0 0,0 0 0,1 0 0,-1 0 0,1 0 0,-1 0 0,0 0 0,1 0-1,-1 0 1,0 0 0,1-1 0,17-3-5122,-16 3 4592,12-2-2222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7:21.9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33 2976,'-3'5'13734,"1"11"-11192,3 17-3144,28 116 1690,0 18-363,-23-133-48,-4-29 299,-6-23-346,-9-37-261,0-3-162,-24-69 1,26 96-269,5 14 92,-14-32-1,7 17-30,12 31-80,4 6-58,0 4 180,-1-5-32,4 6 21,0 0 0,0 1 1,-1-1-1,-1 1 0,4 12 0,-6-15 20,4 13 57,-1 0-1,-1 0 0,1 28 0,-5-48-76,0 0-1,1 0 1,-1-1-1,0 1 1,0 0 0,0-1-1,0 1 1,-1 0-1,1-1 1,0 1-1,0 0 1,0 0-1,0-1 1,-1 1-1,1-1 1,0 1 0,-1 0-1,1-1 1,-1 1-1,1-1-11,-1 0-1,1 0 1,0 0-1,-1 0 1,1 0 0,-1-1-1,1 1 1,0 0-1,-1 0 1,1 0-1,0-1 1,-1 1-1,1 0 1,0-1-1,0 1 1,-1 0 0,1-1-1,0 1 1,0 0-1,0-1 1,-1 1-1,1-1 1,-13-25 213,-40-94-174,41 99 20,6 14-19,8 11-46,8 21 42,-1 0 0,-1 1 0,9 45 1,-6-18 117,8 22 19,-18-73 611,1-7-553,-1-11-28,-1-28-39,-1 0 0,-12-70 0,8 94-113,2 5 6,0-1 0,-2-28 1,6 32-55,0 8-89,-1 6-16,2 6 185,-3-10 30,0-2-25,-19-44 10,19 44-135,3 6-109,2 9-58,14 50-8,-1-6 199,10 50-2347,-27-98-2988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7:23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54 3232,'0'0'1035,"4"-12"634,1 1-62,-4 9-1159,0 0-1,-1 0 1,1 0 0,0 0 0,0 1-1,0-1 1,3-2 0,-1 0 1006,3 0 1591,-2 15-1230,21 150 3271,-15-78-4337,-3-62-290,-4-16-67,-4-14-192,-3-12-107,1 0 0,1 0 0,0-23 0,2 22-114,-2 0 0,-6-38 0,5 47 38,0 4 11,1 0 0,-2-17 0,12 51 68,-2 6 244,0 2-1,1 52 1,-7-83-321,1 16 47,-1-18-57,0 0 0,0 1 0,0-1 1,0 1-1,0-1 0,0 1 0,1-1 0,-1 0 0,0 1 0,0-1 0,0 1 1,1-1-1,-1 0 0,0 1 0,0-1 0,1 0 0,-1 1 0,0-1 0,1 0 1,-1 1-1,0-1 0,1 0 0,-1 0 0,0 1 0,1-1 0,-1 0 0,1 0 1,-1 0-1,1 0 0,0 1 0,0-2 8,-1 0-1,1 1 1,-1-1 0,1 1 0,0-1-1,-1 0 1,1 0 0,-1 1 0,1-1-1,-1 0 1,0 0 0,1 1 0,-1-1-1,0 0 1,1 0 0,-1 0 0,0 0-1,0 0 1,0 0 0,0-1 0,1-1 42,5-25 48,0-1 0,1-34 1,1-9 492,-10 97-357,0 45-1,3-65-307,0 0-1,-1 0 1,0 0-1,0 0 0,0 0 1,-1 0-1,0 0 1,0 0-1,-3 9 0,4-6-3947,1 1-555,-1-1 1513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7:24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61 2912,'0'-1'179,"0"0"1,0-1-1,0 1 0,0 0 0,1 0 1,-1 0-1,0 0 0,1 0 1,-1 0-1,1 0 0,-1 0 1,1 0-1,-1 0 0,1 0 1,0 0-1,0 0 0,1-1 1,-1 0 262,0 1 0,0 0 0,0 0 0,0 0 0,0-1 0,0 1 0,-1 0 0,1-1 0,0-1 0,0-11 2303,-1 2 1320,0 21-876,0 408 1142,0-415-4307,0 0 1,0 0-1,1 0 0,-1 0 0,0 0 1,1 0-1,0 0 0,1 3 1,-2-5-19,0 0 1,0 1 0,0-1-1,0 0 1,0 0-1,0 0 1,0 0-1,0 0 1,0 0 0,0 0-1,0 0 1,0 0-1,0 1 1,1-1 0,-1 0-1,0 0 1,0 0-1,0 0 1,0 0 0,0 0-1,0 0 1,0 0-1,0 0 1,1 0-1,-1 0 1,0 0 0,0 0-1,0 0 1,0 0-1,0 0 1,0 0 0,0 0-1,0 0 1,1 0-1,-1 0 1,0 0 0,0 0-1,0 0 1,0 0-1,0 0 1,0 0 0,0 0-1,0 0 1,1 0-1,-1 0 1,0 0-1,0-1 1,0 1 0,0 0-1,4-13 459,-1-11-359,0-30-1,1-9-86,3-26 123,9-81 94,-14 153-132,-2 16-33,-1 3 4,-3 27 150,-1 83-128,-1 15 190,6-66 81,0-250-166,9 254-244,-8-56-36,-1-1-1,2 0 1,-1 0 0,1 0 0,0 0-1,1 0 1,0-1 0,4 8 0,6 7-269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7:25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166 154 2816,'0'0'27,"0"0"0,0 0-1,0 0 1,0 0 0,0 0 0,0 0 0,0 0-1,-1 0 1,1 0 0,0 0 0,0 0 0,0 0 0,0 0-1,0 0 1,0 0 0,0 0 0,0 0 0,-1 0 0,1 0-1,0 0 1,0 0 0,0 0 0,0 0 0,0 0-1,0 0 1,0 0 0,0 0 0,-1-1 0,1 1 0,0 0-1,0 0 1,0 0 0,0 0 0,0 0 0,0 0-1,0 0 1,0 0 0,0 0 0,0-1 0,0 1 0,0 0-1,0 0 1,0 0 0,0 0 0,0 0 0,4-6 544,10-4 2221,-10 8-2077,0-1-1,-1 1 1,1-1-1,-1 0 1,0 0-1,0-1 1,3-3-1,3-6 6697,-10 13-7258,-1 4 50,-1 1 1,0-1-1,0 0 0,0 0 1,0 0-1,-7 5 1,-4 6 126,-83 117 1350,45-59-1354,43-59-261,9-14-63,0 0 1,0 0-1,0 0 0,0 0 1,0 0-1,0 0 0,0 0 0,0 0 1,0 0-1,0 1 0,0-1 1,0 0-1,0 0 0,0 0 0,-1 0 1,1 0-1,0 0 0,0 0 0,0 0 1,0 0-1,0 0 0,0 1 1,0-1-1,0 0 0,0 0 0,0 0 1,0 0-1,1 0 0,-1 0 1,0 0-1,0 0 0,0 0 0,0 0 1,0 1-1,0-1 0,0 0 1,0 0-1,0 0 0,0 0 0,0 0 1,0 0-1,0 0 0,0 0 0,0 0 1,0 0-1,0 0 0,1 0 1,-1 0-1,0 0 0,0 0 0,0 0 1,0 0-1,0 0 0,0 0 1,0 0-1,0 0 0,0 0 0,0 0 1,1 0-1,0-1 11,1 0 0,0 0 0,-1 0 0,1 0 1,-1 0-1,1-1 0,-1 1 0,1-1 0,-1 1 0,1-3 0,77-121-109,4-6 342,-76 119-124,-14 25 129,-20 32 13,-42 54 0,50-77-121,14-17-86,11-13-86,8-9 104,3-4 0,0-1-1,22-41 0,-40 65 344,-42 102 295,42-103-725,1 1 0,-1-1 0,1 1 0,0 0 1,-1-1-1,1 1 0,0-1 0,0 1 0,0 0 0,1 3 0,-1-5-1,0 0 0,0 0-1,0 1 1,0-1 0,1 0 0,-1 0-1,0 0 1,0 1 0,0-1-1,0 0 1,0 0 0,1 0-1,-1 0 1,0 1 0,0-1-1,0 0 1,1 0 0,-1 0 0,0 0-1,0 0 1,0 0 0,1 0-1,-1 1 1,0-1 0,0 0-1,1 0 1,9-5-564,-2-1 391,-1-1 0,0 0 0,0-1-1,-1 0 1,0 0 0,0 0 0,8-16 0,25-69-215,-30 71 387,-3 4 76,6-22-1,-11 29-3,-1 11-57,0 0 0,0 0 0,0 0 1,0 0-1,0 0 0,0 0 0,0 0 0,0 0 1,0 0-1,0 0 0,0 0 0,0-1 0,0 1 0,0 0 1,0 0-1,0 0 0,0 0 0,0 0 0,0 0 1,0 0-1,0 0 0,-1 0 0,1 0 0,0 0 0,0 0 1,0 0-1,0 0 0,0 0 0,0 0 0,0 0 1,0 0-1,0 0 0,0 0 0,0 0 0,0 0 0,0 0 1,-1 0-1,1 0 0,0 0 0,0 0 0,0 0 1,0 0-1,0 0 0,0 0 0,0 0 0,0 0 0,0 0 1,0 0-1,0 0 0,0 0 0,0 0 0,-1 0 1,1 0-1,0 0 0,-14 15 95,-30 42 160,-65 61 904,81-89-832,-1-3-115,29-25-225,0-1 1,-1 0-1,1 1 1,0-1-1,-1 1 1,1-1-1,-1 0 0,1 1 1,-1-1-1,1 0 1,-1 0-1,1 0 1,0 1-1,-1-1 1,0 0-1,1 0 1,-1 0-1,1 0 1,-1 0-1,1 0 0,-1 0 1,1 0-1,-1 0 1,1 0-1,-1 0 1,1 0-1,-1 0 1,1 0-1,-1 0 1,1-1-1,-1 1 0,1 0 1,-1 0-1,1-1 1,-1 1-1,1 0 1,0-1-1,-1 1 1,1 0-1,-1-1 1,1 1-1,0 0 0,-1-1 1,1 1-1,0-1 1,0 1-1,-1-2 1,-1-2-129,0-1 1,1 0-1,0 1 1,-2-9 0,0-3-1703,-7-10-5092,9 10 3527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29:28.08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 0 17375,'-5'5'6432,"14"4"-4992,10-2-416,-5-2 864,-3 4-384,-8-2-960,2 2-448,-10 0-3136,2-1-2464,-3-8 3072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7:29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443 212 1984,'0'0'34,"0"-1"0,-1 1 0,1 0 0,0 0 0,0 0 0,0-1 0,0 1 0,0 0 0,0 0 0,0 0 0,-1 0 1,1-1-1,0 1 0,0 0 0,0 0 0,0 0 0,-1 0 0,1 0 0,0-1 0,0 1 0,0 0 0,-1 0 0,1 0 0,0 0 0,0 0 0,0 0 0,-1 0 0,1 0 0,0 0 0,0 0 0,-1 0 0,1 0 1,0 0-1,0 0 0,0 0 0,-1 0 0,1 0 0,-1 0 0,0 0 473,-5 0 3130,-2-7-267,9 8-3084,0 0 84,-6-1 1372,3 0-1462,1 0-1,-1 0 1,0 0-1,0 1 1,0-1 0,1 0-1,-1 1 1,0-1-1,0 1 1,1 0 0,-1-1-1,1 1 1,-1 0 0,-1 1-1,-19 16 456,18-16-641,0 0 1,1 1 0,0-1 0,0 1 0,0 0 0,0 0 0,-3 4-1,-7 12 347,-137 201 1630,132-196-1868,-78 100 874,74-96-787,18-22-209,0 0 1,0-1-1,-1 1 1,1-1-1,-9 6 1,13-11-79,0 0 0,-1 0 0,1 0 0,0 1 0,0-1 0,-1 0 1,1 0-1,0 1 0,-1-1 0,1 0 0,0 1 0,0-1 0,0 0 0,-1 0 0,1 1 0,0-1 0,0 1 1,0-1-1,0 0 0,0 1 0,-1-1 0,1 0 0,0 1 0,0-1 0,0 0 0,0 1 0,0-1 0,0 1 1,0-1-1,0 0 0,0 1 0,1 0 0,-1 9 108,0-10-9,0 1-39,0-1-64,0 1 1,0-1-1,0 0 0,0 0 1,0 0-1,0 0 1,0 0-1,-1 1 0,1-1 1,0 0-1,0 0 0,0 0 1,0 0-1,0 1 1,0-1-1,0 0 0,0 0 1,0 0-1,0 1 1,0-1-1,0 0 0,0 0 1,0 0-1,0 0 0,0 1 1,0-1-1,0 0 1,0 0-1,0 0 0,0 1 1,1-1-1,-1 0 0,0 0 1,0 0-1,0 0 1,0 0-1,0 1 0,0-1 1,0 0-1,1 0 1,-1 0-1,23 16 244,0-2-150,-18-11-100,1 0 0,0 0 0,0-1-1,0 1 1,0-1 0,0-1 0,0 1 0,9 0 0,-5-1 73,1 0-1,16-1 1,-17-1-17,0 1 1,-1 1-1,19 2 1,-26-2-43,18 4-26,1-1 0,-1-1-1,24 1 1,65-1 115,-95-2-78,0 0 0,27 7 0,4 0 94,-39-7-133,0 1 1,0-1-1,9 5 1,-10-4 37,0 0 0,0 0 0,0-1 0,1 0 0,-1 0 0,8 1 0,115-9 298,28-2 495,55 4-895,-45-5 432,-95 7-326,-62 2 26,0 1 0,14 0 0,18 1-81,224-16 491,-130 10-178,-66 2-393,224-17 516,-96 15-357,-121 6 80,-9 4-140,-46-3 105,0-1 1,26-1-1,32-4 192,37-3-121,92-6 295,-142 11-480,-12 0 148,212-16 306,-146 6-238,28-2-42,171-30 79,-195 17-90,-1-1 31,-31 14-127,283-38 48,-208 24-219,93-6 568,-199 28-368,113-4 48,-74 6-134,60 3 138,-78 2-88,172 8-110,-130-3 239,-29-3-218,-60-1 43,196 8 153,-185-17-95,81-3-13,-69 3-43,21-5 16,2 0-75,-49 9 65,50-2 73,-63 4-119,0-1-1,27-6 0,-21 3 89,-3 3 53,-19 2-103,1 0 0,-1 0 0,0 0-1,0 0 1,6-2 0,-1 1-33,-8 1 46,1 0-1,-1 0 1,0 0 0,1 0-1,-1 0 1,0 0 0,1 0-1,-1 0 1,0 0 0,1 0-1,-1 0 1,0 0 0,1 0-1,-1-1 1,0 1 0,0 0-1,1 0 1,-1 0 0,0 0-1,1-1 1,-1 1 0,0 0-1,1-1 1,3-3 54,-3 4-54,0-1-1,0 0 0,0 0 0,0 0 0,0 0 0,0 0 0,0 0 0,0 0 0,-1 0 0,1 0 0,0 0 0,-1 0 0,1-1 1,-1 1-1,1-3 0,42-111 115,-41 110-131,0 0 1,0-1-1,-1 1 0,0-1 0,0 1 1,0-10-1,-2 7 28,0-1 0,0 1 1,-2-1-1,1 1 0,-1 0 0,0-1 1,0 1-1,-8-12 0,-1 1 63,-13-19 0,5 10 14,18 25-84,-1-1-1,0 1 0,0 0 0,0 0 0,0 0 0,0 0 0,-1 1 1,1-1-1,-1 1 0,0 0 0,0 0 0,1 0 0,-1 0 0,-6-1 1,-5 0 69,1 0 1,-1 1 0,-14 0 0,13 1-45,-24-1 2,-71 9 0,49-3-118,15 2-613,35-4-768,0 0 1,-19-1-1,26-1-116,0 0 1,0-1-1,0 0 0,0 0 0,-6-3 1,-4 0-2841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7:42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774 526 2560,'0'0'7360,"-10"5"-4651,7-3-2326,0-1 0,-1 0 1,1-1-1,-1 1 0,1-1 0,-1 1 1,-6-1-1,-20 2 34,-135 30 1100,-40 8-395,186-33-956,0 0-1,1 1 0,0 0 1,0 2-1,1 0 0,-23 19 1,35-25-141,0 1 1,0-1 0,1 1 0,0 0 0,0 1-1,0-1 1,1 1 0,0-1 0,-4 9-1,-6 11-69,4-8 120,2 1 0,-9 25 0,4-7 101,-8 26 65,15-42-246,-1 0 0,-9 20 0,7-20 40,1 1-1,2-1 1,-5 29 0,7-34-51,2-12 16,1-1 1,0 1 0,1-1 0,-1 1-1,0-1 1,1 1 0,-1-1-1,1 1 1,0-1 0,0 0 0,0 0-1,0 1 1,1 1 0,6 17 134,-6-17-113,-1-1 0,1 1 0,0-1 0,-1 0 1,2 1-1,3 4 0,5 8 135,-7-8-181,1-1-1,0 0 1,12 12 0,-2-1 196,-7-9-153,1 0 1,-1-1 0,2 0-1,-1 0 1,14 7-1,-8-4 33,-5-6 11,-1-1 1,1 0 0,0 0-1,1-1 1,-1 0 0,0-1-1,15 1 1,20 1 124,83-2 0,-66-3-66,362-24 443,224-17-12,-503 33-575,94-1 309,9 4-67,74 1 27,-193 7-7,121 5-135,-32 6 11,181 7 806,-217-20-539,412-23 160,-425 13-264,42-1-139,217-23 79,-406 31-152,75-15 36,-39 5-80,-12 5-15,-9 3 5,-1-3 0,0 0-1,55-22 1,-81 25-17,-1 0-1,0 0 1,0-1 0,-1-1-1,0 1 1,0-2 0,8-7-1,-9 7 5,-1 0 0,1-1 0,-1 0 0,-1 0 0,0 0-1,0 0 1,-1-1 0,0 0 0,0 0 0,2-14-1,2-13 8,3-59-1,-9 74 87,0 1-78,-1 1 0,-1-1 0,-5-36 0,3 32 56,1 16-121,0-1 1,-1 1 0,-2-12-1,2 17 57,1 0-1,-1 1 0,0-1 0,0 0 0,0 1 0,0-1 1,-1 1-1,0 0 0,1 0 0,-7-5 0,-11-8 5,0 1 0,-1 1 0,0 1 0,-1 1 0,0 0 0,-1 2 0,-30-9 0,8 3 44,-81-42 0,114 51-109,1-1 0,-19-16 0,11 8 217,-36-31-137,33 30-47,-3-3 17,-1 1 0,-1 1 0,-44-22 0,27 22 3,-49-13 0,-43-8 11,-24-8-58,-41-9-109,162 48 113,-1 2-1,-44 0 1,30 2-13,23 1 48,-49-3-66,-105 3 1,-25 5-99,118-3 146,59 1 5,-122 4 5,140-3 8,-232 19-128,-11 1 56,88 0 96,141-17-106,-122 21 20,-369 64 49,452-81-54,-1 3 1,2 3-1,-93 31 0,101-24 35,-90 19 0,51-19-216,-189 67 0,185-41 367,74-33-45,-1 0-1,0-2 0,0-2 0,-48 11 1,-236 21-18,237-31-131,16-1-2037,52-7 1176,20 2-5803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7:45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20 133 3328,'0'-1'90,"-1"1"1,1 0-1,0 0 1,-1 0-1,1 0 1,0 0 0,0-1-1,-1 1 1,1 0-1,0 0 1,0 0-1,-1-1 1,1 1-1,0 0 1,0 0-1,0-1 1,-1 1-1,1 0 1,0-1-1,0 1 1,0 0-1,0 0 1,0-1-1,0 1 1,-1 0-1,1-1 1,-13-17 15630,26 26-15161,-12-6-495,0 0 1,0-1-1,0 1 1,0-1-1,0 1 1,0-1 0,1 0-1,-1 1 1,0-1-1,1 0 1,-1 0-1,1 0 1,0 0 0,-1 0-1,1 0 1,2 0-1,10 6-123,-10-5 80,-1 0 0,0-1 0,1 1 0,0-1 0,-1 0 0,5 1 0,10 2-49,26 9-1,-8-3 78,30 11-103,-56-17 114,-1-1 0,0 1-1,12 7 1,16 6 96,-8 0 104,-26-10-186,-3-7 159,15-3 374,26-33-445,-25 22-73,1 0-1,28-18 1,-28 21-90,18-15 0,-1 0 0,54-43-256,-51 40 208,-27 22-38,-20 10 130,7-2-46,0-1 1,0 1 0,0 0 0,0 0 0,1 0 0,-1 0 0,0 1 0,0-1 0,1 1 0,-5 3 0,2-1-3,-1-1 0,0 0 1,-9 5-1,-164 38 4,142-41 103,-45 2 1,35-3-71,36-3-326,0-1-1,-1 0 1,1 0 0,-17-4-1,22 3-1128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7:46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46 1568,'0'0'60,"0"-1"-1,0 1 1,0 0-1,0-1 1,0 1-1,0 0 1,0-1 0,0 1-1,0 0 1,0-1-1,1 1 1,-1 0 0,0-1-1,0 1 1,0 0-1,1-1 1,-1 1-1,0 0 1,0 0 0,1-1-1,-1 1 1,0 0-1,0 0 1,1-1 0,0 0 1065,-1 1-1047,3-26 11661,3 40-9905,-1-6-1571,0-2-1,0 1 0,1-1 1,9 9-1,-9-10 2014,-9-12-2013,3 6-257,-1 0 1,1 1 0,0-1 0,0 0 0,0 1-1,-1-1 1,1 0 0,0 1 0,-1-1 0,1 1-1,0-1 1,-1 1 0,1-1 0,-1 1-1,1-1 1,-1 0 0,2-1 20,1 0-36,-1 2 8,-1 0 0,0-1 1,0 1-1,0 0 0,0 0 0,0 0 0,0-1 0,1 1 1,-1 0-1,0 0 0,0-1 0,0 1 0,0 0 0,0 0 1,0-1-1,0 1 0,0 0 0,0 0 0,0 0 1,0-1-1,0 1 0,0 0 0,0 0 0,0-1 0,-1 1 1,1 0-1,0 0 0,0-1 0,0 1 0,0 0 1,0 0-1,0 0 0,-1-1 0,1 1 0,0 0 0,0 0 1,0 0-1,0 0 0,-1 0 0,1-1 0,0 1 0,0 0 1,-1 0-1,1 0 0,0 0 0,0 0 0,0 0 1,-1 0-1,1 0 13,-1-1 1,1 1-1,0 0 1,0 0-1,-1 0 1,1 0-1,0 0 0,-1-1 1,1 1-1,0 0 1,0 0-1,-1 0 1,1 0-1,0 0 1,-1 0-1,1 0 1,0 0-1,-1 0 1,1 0-1,0 0 1,-1 1-1,1-1 1,0 0-1,-1 0 1,1 0-1,0 0 0,0 0 1,-1 1-1,1-1 1,0 0-1,0 0 1,-1 0-1,1 1 1,0-1-1,0 0 1,0 0-1,-1 1 1,1-1-1,0 1 1,-10 43 403,3 0-1,-3 49 1,7-67-309,1 92 350,3-73 270,-11-205 888,5 95-1582,4 32-86,1 22 15,-1 0-1,1 0 1,-2 0-1,-4-20 1,5 20-360,2 0 23,-1 6 124,43-25 32,-35 23 297,-6 5-100,0 0 1,0 1-1,0-1 0,0 1 0,0 0 1,0-1-1,3 0 0,-2 0 63,5 1-6626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7:47.8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457 152 2656,'0'-1'164,"0"1"0,0-1 1,1 1-1,-1-1 0,0 1 0,1 0 0,-1-1 1,0 1-1,1 0 0,-1-1 0,1 1 0,-1 0 1,0 0-1,1-1 0,-1 1 0,1 0 1,-1 0-1,1 0 0,-1-1 0,1 1 0,-1 0 1,1 0-1,-1 0 0,1 0 0,-1 0 0,1 0 1,-1 0-1,1 0 0,-1 0 0,1 0 1,-1 0-1,1 1 0,0-1 265,1 0 0,-1 0 0,1 0 0,-1 0 0,1 1 0,-1-1 0,1 1 0,-1-1 0,0 1 0,4 2 2219,-7 3-574,0-3-1841,0 0 0,-1-1 0,0 1-1,1-1 1,-1 0 0,0 0-1,0 0 1,0 0 0,-7 2-1,-33 11 288,29-11-225,-43 15 208,23-7-198,-1-2 0,-37 7 0,46-9-264,20-6-2,18-4 185,80-18 206,160-42 447,-237 58-377,-24 8-187,-30 7-139,29-10-162,-28 3-85,-52 12 0,-148 35-177,340-72 607,-25 3-287,45-13 319,-115 29-240,-3 1-5,-15 1-80,-267 40-192,251-35 189,12-2-154,1 0 0,-21 0-1,45-11-87,8 2 218,1 0 0,21-4 0,16-5-84,13-6-28,115-40 454,-178 60-269,-20 5-129,-260 58-232,213-44 239,-29 7 13,81-25 33,15-5-5,16-7-54,139-53-60,-17 8 43,-103 39 132,54-35 0,-87 49-80,0 0 1,15-7-1,-17 9-4,-7 4 11,0 1 1,0-1-1,0 0 0,0 0 0,0 0 0,-1 0 1,1 0-1,-3 2 0,-4 4-67,0-1 1,-1 0-1,0-1 0,0 0 1,-17 9-1,-55 20-6,61-27 117,-78 25-25,17-7-62,122-38-41,61-11 0,-83 19 4,61-8 31,-77 12 10,-5 5-3,-13 10-25,-21 16-8,-6-2-27,42-26 70,6-1 41,7-3 38,17-4 90,-4 2-21,0-2 1,26-8-1,-27 8 180,-22 5-275,0-1 0,0 1 0,0-1 0,-1 1 0,1-1 0,0 0 0,0 0 0,0-1 0,-1 1 0,4-2 0,-16 7-173,-13 5-1214,10-5-4196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7:48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167 1 3072,'-8'5'10891,"4"-5"-8534,-1 0-1838,0 1 0,0 0 0,0 0 0,0 1 1,0-1-1,0 1 0,-4 2 0,-42 23 160,8-5-946,34-19 56,1-2-175,25 0-8126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7:49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19 6464,'2'-14'6226,"0"9"-3379,-1 12-486,-1 20-1408,1 0 0,8 49 0,-3-44-762,-1-6 49,12 39 1,-15-58-72,-1 0 0,0-1 0,0 1 0,0 0-1,-1 11 1,0-12-25,-10 24 288,8-19-356,2-5-5,-1 0 0,-1 0 0,1 0 1,-4 8-1,-17 42 494,22-55-514,-2 4 54,1-5-89,1 0-1,0 0 1,0 0 0,0 0-1,-1 0 1,1 0 0,0 0 0,0 0-1,0 0 1,-1 0 0,1 0-1,0 0 1,0 0 0,0 0 0,-1 0-1,1 0 1,0-1 0,0 1 0,0 0-1,0 0 1,0 0 0,-1 0-1,1 0 1,0 0 0,0-1 0,0 1-1,0 0 1,0 0 0,0 0-1,0 0 1,-1-1 0,1 1 0,0 0-1,0 0 1,0 0 0,0-1-1,0 1 1,0 0 0,0 0 0,0-1-1,-8-15 127,1-1 0,0 0 0,2-1 0,-5-18 0,-27-115-126,20 86-2155,17 65 1914,-1-1-1,1 0 1,0 0 0,0 0-1,0 0 1,0 1 0,-1-1-1,1 0 1,0 0 0,1 0-1,-1 0 1,0 0 0,0 0-1,0 1 1,0-1 0,1 0-1,-1 0 1,0 0 0,1 1-1,-1-1 1,1 0 0,-1 0-1,1 1 1,0-2 0,-1 2 183,8-5-2709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7:50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1 320,'-3'5'160,"-3"-1"-160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7:53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71 1824,'-100'0'10778,"90"2"-9588,-8 3 1407,32-2 797,20 8-2720,4 0-518,35 7 191,52 14-89,-98-23-161,1 1 0,35 18 0,-56-24-54,0-1 1,0 2-1,0-1 0,-1 1 1,0 0-1,12 11 1,-12-10-16,-5-5-33,0 0-1,0 0 1,0 0-1,0 0 1,0 0-1,0 0 1,0 0-1,-1 0 1,1 0-1,0 1 1,0 1-1,0-1 31,-1 0 1,1 0-1,0 0 0,0 0 0,0 0 0,0 0 0,0 0 0,2 2 0,2 2 1019,-6-7-995,1-1 1,-1 1-1,0-1 0,1 1 1,-1-1-1,0 1 1,0 0-1,0-1 1,-1 0-1,-2-4 65,-3-6-59,-1 0 0,0 1 0,0 0 0,-1 0 0,0 1 0,-16-13 0,-1 2 43,-44-27 0,59 42-170,1 1 1,-1 0-1,0 1 1,-23-7-1,-3 0-199,34 10 225,-1 0 0,1 1 0,-1-1 1,1 1-1,-1 0 0,1 0 0,-7 1 1,-5 0-677,14-1 716,0 0 0,-1 1 0,1-1 1,-1 1-1,1-1 0,0 1 0,0 0 0,-1-1 1,1 1-1,0 0 0,0 0 0,-2 1 1,3-1-53,-1-1 1,1 0 0,-1 1 0,1-1 0,-1 1-1,1-1 1,-1 1 0,1-1 0,0 1 0,-1-1-1,1 1 1,0-1 0,-1 1 0,1 0 0,0-1 0,0 1-1,-1-1 1,1 1 0,0 0 0,0-1 0,0 2-1,20 16 373,1-2-1,33 22 0,5 2 23,-25-13-148,-1 1-1,51 56 1,39 46 330,-119-126-521,9 9 38,-12-11-3,0 0-1,1 0 1,-1 0-1,1 0 1,0-1-1,0 1 1,-1-1-1,1 1 1,0-1-1,0 0 1,0 0-1,0 0 1,1 0-1,-1 0 1,0 0-1,0 0 1,1-1-1,-1 1 1,0-1-1,1 0 1,-1 0-1,5 0 993,-11-14-862,3 13-163,1 0 0,0 1-1,-1-1 1,1 0 0,0 0 0,-1 0 0,1 1 0,0-1-1,0 0 1,0 0 0,0 0 0,0 0 0,0 1 0,0-1 0,0 0-1,0 0 1,0 0 0,1-1 0,4-11-11,0 0-1,1 1 1,1-1 0,0 1-1,1 1 1,0-1 0,1 1-1,0 1 1,0-1 0,12-8-1,7-5-94,2 1 0,51-31 0,143-64 250,-214 114-244,7-3 105,0-1 0,17-11 0,-34 17 5,1 0 0,-1 0 0,0 0 1,0 0-1,0 0 0,0 0 0,0 0 0,0 0 1,0 0-1,-1-3 0,-1 2-10,1 0 1,-1 1-1,1-1 0,-1 0 0,0 1 1,0-1-1,0 1 0,-1 0 1,1-1-1,0 1 0,-1 0 1,1 0-1,-1 1 0,0-1 0,0 1 1,0-1-1,0 1 0,-3-1 1,-2-2-2,-1 1-23,0 0 0,0 1 0,0 0 0,0 0 0,0 1 0,0 0 0,0 0 0,0 1 0,0 0 0,-12 2 1,18-2 14,-37 4-25,1 1 0,0 2-1,0 2 1,1 2 0,0 1 0,-42 19-1,-11 11-493,79-39 235,13-4 293,-1 1 1,0-1 0,0 0 0,1 1 0,-1-1 0,1 1-1,-1 0 1,1-1 0,-1 1 0,0-1 0,1 1-1,-1 0 1,1-1 0,0 1 0,-1 0 0,1-1 0,-1 1-1,1 0 1,1 0 0,35-18-51,2 2 1,0 2-1,0 2 1,1 1-1,1 2 1,61-6-1,-82 15 61,-20 0-10,0-1 0,1 1 1,-1 0-1,0 0 0,0 0 0,0 0 1,0 0-1,0 0 0,0 0 0,1 0 1,-1 0-1,0 0 0,0 0 0,0 0 1,0 0-1,0 0 0,0 0 0,1 1 1,-1-1-1,0 0 0,0 0 0,0 0 1,0 0-1,0 0 0,0 0 0,0 0 1,1 0-1,-1 0 0,0 0 0,0 0 1,0 1-1,0-1 0,0 0 0,0 0 0,0 0 1,0 0-1,0 0 0,0 0 0,0 0 1,0 1-1,0-1 0,0 0 0,0 0 1,0 0-1,0 0 0,0 0 0,0 0 1,0 1-1,0-1 0,0 0 0,0 0 1,0 0-1,0 0 0,0 0 0,0 0 1,0 1-1,-4 4-3,-11 6-25,-1 0 0,-27 14 0,-8 3 39,-71 61 244,85-60-160,9-7-227,-38 27-373,63-48 275,9-7 195,13-12 228,28-26-103,-47 43-92,0 1 1,1-1 0,-1 1-1,0-1 1,1 1 0,-1-1 0,1 1-1,-1-1 1,1 1 0,-1-1-1,1 1 1,-1-1 0,1 1-1,-1 0 1,1-1 0,-1 1 0,1 0-1,0 0 1,0-1 0,-1 2 0,1-1 0,-1 1 0,0-1 0,0 1 0,0-1 0,0 0 0,0 1 0,1-1 0,-1 1 0,0-1 0,0 1 0,0-1 1,0 1-1,-1-1 0,1 1 0,0-1 0,0 1 0,0-1 0,0 1 0,-10 34-11,9-33 5,-36 89-95,17-36 106,19-48 131,8-18 53,0 0-119,4-3-17,-7 10-44,0 0 0,-1 0 0,0-1 0,0 1 0,4-9 0,-4 3 29,-2 9-47,-1-1-1,0 0 1,1 0-1,-1 1 1,1-1-1,0 1 0,-1-1 1,1 0-1,0 1 1,0 0-1,0-1 1,2-1-1,-3 11 42,-4 8-100,-1-1 0,0 0 0,-13 27 0,9-29 22,7-11 56,1 0 0,-1 0 0,1 0 0,-1 1 0,1-1 1,0 0-1,0 0 0,0 1 0,0-1 0,1 1 0,-1 3 0,1-8 39,1-1 0,0 1 0,1 0 0,-1 1 0,0-1 0,0 0 0,1 0-1,2-2 1,5-7 28,-2-3 19,0 0 0,-1 0 0,-1 0 0,0-1 0,4-22 0,-8 36-90,9-49 240,-10 45-228,1 0 1,-1 0-1,0 0 1,0 0 0,0 0-1,-1 0 1,-1-6-1,1 10-26,1 0 0,0 0 0,-1 1 0,0-1 0,1 0 0,-1 0 0,1 0 0,-1 0 0,0 1 0,0-1 0,1 0 0,-1 1-1,0-1 1,0 1 0,0-1 0,0 1 0,0-1 0,0 1 0,0 0 0,1-1 0,-1 1 0,0 0 0,0 0 0,0-1 0,-1 1 0,1 0 0,0 0 0,0 0-1,-1 1 1,-1-1-38,-1 0-1,0 0 0,1 1 0,-1 0 0,-6 2 1,3 1-15,0 0 0,0 1 0,0 0 1,1 0-1,-10 10 0,4-4 218,-13 11-219,21-18-99,17-15 250,14-14 44,-15 13-49,1 1-1,24-17 1,-28 22 10,0 0 1,16-13-1,-99 78 119,-2 12-655,66-62 250,19-15 123,7-4 148,79-61 462,-60 44-404,-15 11-8,-1 0 1,23-26 0,-41 41-112,0 0 0,0-1 0,0 1 0,0 0 0,0-1 0,0 1 0,0-1 0,-1 1 0,1-1 0,-1 1 0,1-1 0,-1 0 0,1-1 1,-1 2-8,0-1 0,0 1 0,-1 0 0,1 0 0,0 0 0,-1 0 0,1 0 0,-1 0 0,1-1 0,-1 1 0,1 0 0,-1 0 1,0 1-1,0-1 0,1 0 0,-1 0 0,0 0 0,0 0 0,0 1 0,-1-2 0,-2-1-21,0 1-1,-1 0 1,1 0-1,-1 0 1,1 0 0,-1 1-1,1-1 1,-1 1-1,0 0 1,0 1-1,0-1 1,1 1 0,-1 0-1,0 0 1,0 1-1,0-1 1,-5 2-1,-2 1-63,0 0-1,0 0 1,1 1-1,-1 1 1,-18 10 0,20-10-67,-2 2-45,1 0 0,-21 16 0,30-21 25,-1 0-1,1 0 1,0 0 0,0 0 0,0 0-1,1 0 1,-1 1 0,1-1 0,-1 0-1,1 1 1,0 0 0,-1-1-1,1 1 1,1 0 0,-1-1 0,0 1-1,1 0 1,-1 0 0,1 0 0,0 3-1,7 20-1150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7:55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61 4384,'0'-1'49,"0"1"1,0 0 0,0 0-1,0 0 1,0-1-1,0 1 1,0 0 0,0 0-1,0 0 1,0-1-1,0 1 1,0 0 0,0 0-1,0 0 1,0-1-1,0 1 1,0 0-1,0 0 1,0 0 0,0-1-1,0 1 1,0 0-1,0 0 1,-1 0 0,1 0-1,0-1 1,0 1-1,0 0 1,0 0 0,0 0-1,-1 0 1,1 0-1,0-1 1,0 1 0,0 0-1,0 0 1,-1 0-1,1 0 1,0 0-1,0 0 1,0 0 0,-1 0-1,1 0 1,0 0-1,0 0 1,0 0 0,-1 0-1,1 0 1,0 0-1,0 0 1,0 0 0,-1 0-1,1 0 1,0 0-1,0 0 1,0 0-1,-1 0 1,1 0 0,0 0-1,-4 1 1072,5-1-469,1 0 0,-1 0 0,1 0 1,-1 1-1,1-1 0,0 0 0,-1 1 1,1-1-1,-1 1 0,1-1 0,-1 1 1,1-1-1,1 3 0,-1-2-347,0 1 0,-1 0 0,1 0 0,-1 0 0,1 0 0,-1 0 0,0 0 0,0 0 0,2 4 0,-1 1-160,0 0 1,0 0 0,-1 0-1,1 0 1,-2 0 0,1 0-1,-1 0 1,0 1-1,0-1 1,-1 0 0,0 0-1,-3 12 1,4-11-75,1-12 1405,0-4-1319,0 1 0,0-1 0,4-8 1,1-8-41,1-31-98,-4 35 140,7-33-1,-10 53-159,0 0-1,0 0 1,0 0-1,0 0 0,-1 0 1,1 0-1,0 0 1,0-1-1,0 1 1,0 0-1,0 0 0,0 0 1,0 0-1,1 0 1,-1 0-1,0 0 1,0 0-1,0 0 1,0 0-1,0 0 0,0 0 1,0 0-1,0 0 1,0 0-1,0 0 1,0-1-1,0 1 0,0 0 1,0 0-1,0 0 1,0 0-1,0 0 1,0 0-1,0 0 1,0 0-1,0 0 0,0 0 1,0 0-1,1 0 1,-1 0-1,0 0 1,0 0-1,0 0 0,0 0 1,0 0-1,0 0 1,0 0-1,0 0 1,0 0-1,0 0 1,0 0-1,0 0 0,0 0 1,0 0-1,0 0 1,1 0-1,-1 0 1,0 0-1,0 0 0,0 0 1,0 0-1,0 0 1,0 1-1,3 5-29,1 11 264,-1 15 237,-1 66-1,-3-53-32,-1-39-285,-1-9 117,-3-14 56,5 12-328,-1-1-1,0 1 0,0 0 1,-4-7-1,1 0-10,1 7-190,1 7-40,-2 10-130,4-7 359,-6 9-24,5-10 55,0 0 0,0 0 1,1 0-1,0 0 0,-1 0 0,0 6 1,-4 7 156,5-13 16,3-7 78,0 0-236,-1 0 0,0 0-1,-1 1 1,1-1 0,-1 0 0,1 0 0,-1 0 0,0 0 0,0 0-1,0-5 1,0-13 3,19-42-316,-17 60 183,1 8-65,1 10-59,1 30 767,-2 47 0,1-114-420,-1-1 0,0 0 0,-3-38 0,0 41-23,0 14-136,-1-1-1,1 1 1,-3-9-1,3 14 24,0 1 5,0 0 0,0-1 1,0 1-1,0 0 1,0 0-1,0-1 0,0 1 1,0 0-1,0 0 0,0-1 1,0 1-1,-1 0 0,1-1 1,0 1-1,0 0 0,0 0 1,0-1-1,0 1 0,0 0 1,-1 0-1,1 0 0,0-1 1,0 1-1,0 0 0,-1 0 1,1 0-1,0-1 1,0 1-1,-1 0 0,1 0 1,0 0-1,0 0 0,-1 0 1,1 0-1,0 0 0,-1-1 1,-5 10-85,-4 19 65,2-2-59,-5 20 159,11-39-49,2-7-25,0 0 0,0 0 0,0 0 0,0 0 0,0 0 0,0 1 0,0-1 0,0 0 0,0 0 1,0 0-1,0 0 0,0 0 0,-1 0 0,1 0 0,0 0 0,0 0 0,0 0 0,0 1 0,0-1 0,0 0 0,0 0 0,0 0 0,0 0 0,0 0 0,0 0 0,0 0 0,0 0 0,0 0 0,0 1 0,0-1 0,0 0 0,0 0 0,0 0 0,0 0 0,1 0 0,-1 0 1,0 0-1,0 0 0,0 0 0,0 1 0,0-1 0,0 0 0,0 0 0,0 0 0,0 0 0,0 0 0,0 0 0,0 0 0,0 0 0,1 0 0,-1 0 0,0 0 0,1 0-400,-20-15-10394,13 9 7077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0:03.8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63 2144,'28'-13'6208,"-21"11"-5264,-1-1 37,-4 8-44,0-2-716,0 1 0,-1 0-1,0 1 1,1-1 0,0 5-1,-2 496 3535,-1-491-3673,-1-1 0,0 0 1,-1 0-1,-4 14 0,1-6 115,6-9-277,1-2 1301,-1-21-458,1 7-738,-1 0 1,1 0-1,0 0 1,1 0-1,-1 0 1,4-8-1,6-19 53,86-331 647,-89 334-584,-4 12 68,1 1 0,11-24 0,1 1-52,-14 28-97,1 0 0,1 0 0,0 1 0,0-1 0,8-8 0,-5 8-102,1 0 0,13-12-1,-19 20 35,-1-1-1,1 1 0,0 0 1,0 0-1,0 1 1,0-1-1,0 1 0,0-1 1,1 1-1,-1 0 1,0 0-1,1 1 1,-1-1-1,4 0 0,-5 2 9,1-1 0,-1 0 0,0 1-1,0-1 1,0 1 0,0 0 0,1-1-1,-1 1 1,0 0 0,0 0 0,0 1-1,-1-1 1,1 0 0,0 1 0,0-1-1,-1 1 1,1-1 0,-1 1 0,1 0-1,-1 0 1,0 0 0,0-1-1,0 1 1,0 0 0,1 4 0,1-1 62,-2 0 1,1 0-1,-1 1 1,0-1-1,0 1 1,0-1-1,-1 0 1,1 1-1,-2 7 1,-1 3 53,-2-1 1,1 0-1,-2 0 1,0 0-1,-1 0 1,-11 20-1,-4 1 162,-31 40 0,38-59-227,11-15-71,0 1 1,1 0-1,0 0 1,-1 0-1,1 0 1,-3 6-1,5-9 5,1-1-1,-1 0 0,1 1 1,-1-1-1,0 1 0,1-1 1,-1 1-1,1-1 0,-1 1 1,1-1-1,-1 1 1,1-1-1,0 1 0,-1-1 1,1 1-1,-1 0 0,1 0 1,0-1-1,-1 1 0,1 0 1,0 0-1,0 0 0,-1 0 1,1-1-1,0 1 1,0 0-1,2 1-59,0-1 0,0 0 0,0 1-1,0-1 1,0 1 0,-1 0 0,5 2 0,-1-1 12,-1 1 0,0 0 0,0 0 1,0 0-1,0 1 0,0 0 0,-1 0 0,7 7 0,-3 0 59,-1 1-1,6 13 1,10 16 124,-17-30 3,0 0 1,-1 0-1,0 1 1,-1-1-1,3 16 1,-6-21-40,0-1 1,-1 0-1,1 1 0,-1-1 1,0 1-1,-1-1 0,1 1 1,-1-1-1,0 0 0,-4 10 1,4-11-30,0-1 1,-1 1 0,1-1 0,-1 1 0,0-1 0,0 0 0,0 0 0,-1 0-1,1 0 1,-1 0 0,1 0 0,-1-1 0,0 1 0,0-1 0,0 0-1,-5 3 1,-9 1 48,1-1-1,-1-1 0,0 0 1,0-2-1,0 1 0,0-2 1,-26-1-1,3 3-21,18-1-1127,2-2-3971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7:59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78 3808,'1'-6'1121,"-1"6"-1090,0 0 0,0 0 0,0 0-1,0 0 1,0-1 0,0 1-1,0 0 1,0 0 0,0 0 0,0 0-1,0 0 1,0 0 0,0 0-1,0 0 1,0 0 0,0-1-1,0 1 1,1 0 0,-1 0 0,0 0-1,0 0 1,0 0 0,0 0-1,0 0 1,0 0 0,0 0 0,0 0-1,0 0 1,0 0 0,1 0-1,-1 0 1,0 0 0,0 0-1,0 0 1,0 0 0,0 0 0,0 0-1,0 0 1,1 0 0,-1 0-1,0 0 1,0 0 0,0 0 0,0 0-1,0 0 1,0 0 0,0 0-1,0 0 1,0 0 0,1 0-1,-1 0 1,0 0 0,0 0 0,0 0-1,0 0 1,0 0 0,0 1-1,0-1 1,0-15 3585,0 7-2240,2-27 3566,0 23 2782,1 78-7486,12 69 0,-4-49-106,16 70 407,-24-127-594,-3-25 110,0 1 0,0-1 0,1 0 0,-1 0-1,1 0 1,0 0 0,0-1 0,1 1 0,-1 0 0,3 5 0,-3-7 47,-9-140 908,5 104-1034,3-2 65,0 22-69,-1 1 0,-2-17 1,-9-44 21,5 47 7,6 23-15,-1-1-1,1 1 1,0 0 0,1-1-1,-1-5 1,1 3 7,0 0 1,-1 1-1,1-1 1,-1 1-1,-1-1 1,1 0-1,-1 1 1,-4-11-1,5 11-139,1 6 147,-1-1 1,1 1-1,0-1 1,0 0-1,0 1 1,-1-1-1,1 1 1,0-1-1,-1 1 0,1-1 1,0 1-1,-1-1 1,1 1-1,-1-1 1,1 1-1,-1-1 1,1 1-1,-1 0 0,0-1 1,-1-1 5,4 4-46,-1-1-126,-2-1-6,1 0 163,0 0 1,0 0-1,-1 0 0,1 0 1,0 0-1,-1 0 0,1 0 1,0 0-1,0 0 0,-1 0 0,1 0 1,0 0-1,0 0 0,-1 0 1,1 0-1,0 0 0,-1 0 1,1 0-1,0 0 0,0 0 1,0 1-1,-1-1 0,1 0 1,0 0-1,0 0 0,-1 1 1,1-1-1,0 0 0,0 0 1,0 0-1,0 1 0,0-1 1,-1 0-1,1 0 0,0 1 1,0-1-1,0 0 0,0 0 1,0 1-1,0-1 0,0 0 1,0 0-1,0 1 0,0-1 1,0 0-1,0 1 0,0-1 1,0 0-1,0 0 0,0 1 1,0-1-1,0 0 0,0 0 1,0 1-1,1-1 0,-1 0 1,0 0-1,0 1 0,0-1 1,0 0-1,1 1 0,0 2-65,5 36-149,1 71 0,-4-37 180,-1-41 31,1 16 46,9 48 0,-11-89-58,0 0-1,-1 0 1,0 11-1,-1-3 118,6 2 55,-5 9-47,-6-19-284,6-2 160,1 4-41,0-10 69,-1 1 1,0 0 0,1-1-1,-1 1 1,1 0-1,-1-1 1,1 1-1,-1 0 1,1 0-1,0-1 1,-1 1-1,1 0 1,-1 0 0,1 0-1,-1 0 1,1 0-1,0 0 1,5-1 46,507-176 384,-494 173-37,-27 13-613,8-7 223,-1 0-1,0-1 0,0 1 0,-1-1 0,1 1 0,0-1 0,0 1 0,-1-1 0,1 0 0,-1 0 0,1 0 0,-1 0 0,-2 2 1,-90 14-411,57-12 25,-53 16 1,80-18 425,-1 0 0,1-1 0,-1 0 0,1-1 0,-1 0 0,0 0 0,0-1 1,-16-2-1,21 1-16,0 0 0,1-1-1,-1 1 1,1-1 0,-1 0 0,1-1 0,0 1 0,0-1 0,0 0 0,0 0 0,1-1-1,-1 1 1,1-1 0,0 0 0,0 0 0,0-1 0,-5-7 0,-4-10-176,0 1-1,-12-35 1,25 56 136,0 0-1,0 0 0,0 0 1,0 0-1,0-1 1,0 1-1,0 0 1,0 0-1,-1 0 0,1 0 1,0 0-1,0 0 1,0 0-1,0 0 1,0 0-1,0 0 0,0 0 1,0-1-1,0 1 1,0 0-1,0 0 0,0 0 1,0 0-1,0 0 1,0 0-1,0 0 1,0 0-1,0 0 0,1 0 1,-1 0-1,0-1 1,0 1-1,0 0 1,0 0-1,0 0 0,0 0 1,0 0-1,0 0 1,0 0-1,0 0 1,0 0-1,0 0 0,0 0 1,0 0-1,0 0 1,1 0-1,-1 0 0,0 0 1,0 0-1,0 0 1,0 0-1,0 0 1,0 0-1,0 0 0,0 0 1,0 0-1,8 2-90,7 8 57,21 17-28,40 28 163,-61-46-92,-4-2 96,-1-1 0,0 1 1,11 11-1,-21-18-94,0 0-1,0 0 1,1 0 0,-1 0-1,0 0 1,0 0 0,0 0-1,0 0 1,0 0 0,0 1-1,0-1 1,0 0 0,0 0-1,0 0 1,0 0 0,0 0-1,0 0 1,0 0 0,0 0-1,0 0 1,0 0 0,0 1-1,0-1 1,0 0 0,0 0-1,-1 0 1,1 0 0,0 0-1,0 0 1,0 0 0,0 0-1,0 0 1,0 0 0,0 0-1,0 0 1,0 1 0,0-1-1,0 0 1,0 0 0,0 0-1,0 0 1,-1 0 0,1 0-1,0 0 1,0 0 0,0 0-1,0 0 1,0 0 0,0 0-1,0 0 1,0 0 0,0 0-1,-1 0 1,1 0 0,0 0-1,0 0 1,0 0 0,0 0-1,0 0 1,0 0 0,0 0-1,0 0 1,0 0 0,0 0-1,-1-1 1,-12 1 242,-20-4 25,19 1-267,1 0 0,0-1 1,0-1-1,0 0 0,1-1 1,-1 0-1,1-1 0,1 0 1,-1-1-1,1 0 0,1-1 1,-1 0-1,-13-17 0,16 13-138,8 13 128,0 0-1,0 0 1,0 0 0,0 0 0,0 0-1,0-1 1,1 1 0,-1 0 0,0 0-1,0 0 1,0 0 0,0 0 0,0-1 0,0 1-1,0 0 1,0 0 0,0 0 0,0 0-1,1 0 1,-1 0 0,0 0 0,0 0 0,0-1-1,0 1 1,0 0 0,0 0 0,0 0-1,1 0 1,-1 0 0,0 0 0,0 0 0,0 0-1,0 0 1,0 0 0,1 0 0,-1 0-1,0 0 1,0 0 0,0 0 0,0 0-1,1 0 1,-1 0 0,0 0 0,25 8-356,-21-6 355,27 8 57,0-2 1,1-1 0,0-1 0,40 1 0,-5 1 57,-51-7 110,-16-1-208,0 0 0,1 0-1,-1 1 1,0-1-1,1 0 1,-1 0 0,0 0-1,1-1 1,-1 1 0,0 0-1,0 0 1,1 0 0,-1 0-1,0 0 1,1 0-1,-1 0 1,0 0 0,1-1-1,-1 1 1,0 0 0,0 0-1,1 0 1,-1-1 0,0 1-1,0 0 1,0 0-1,1 0 1,-1-1 0,0 1-1,0 0 1,0-1 0,0 1-1,1 0 1,-4-3 106,-30-18-22,-45-21-1,16 10-107,-40-27-328,92 54 284,8 4 16,0 0-1,0 0 0,0 0 0,1 0 0,-1-1 0,0 1 1,1 0-1,-1-1 0,-1-1 0,3 2 37,0 1-1,-1 0 1,1 0-1,0 0 0,0-1 1,0 1-1,0 0 1,0 0-1,0-1 1,0 1-1,0 0 1,0 0-1,0 0 0,0-1 1,0 1-1,0 0 1,0 0-1,0-1 1,0 1-1,0 0 1,0 0-1,1 0 0,-1-1 1,0 1-1,0 0 1,0 0-1,0 0 1,0-1-1,1 1 1,-1 0-1,0 0 1,0 0-1,0 0 0,0 0 1,1-1-1,-1 1 1,0 0-1,0 0 1,0 0-1,1 0 1,-1 0-1,11-3 19,-9 2-38,21-3-17,1 0 0,31 1 0,0-1 344,-38 3-227,-15 1-45,0 0-1,0 0 0,0 0 0,0 0 1,0 0-1,0 0 0,0-1 0,0 1 1,2-2-1,-57-11 190,10-1-319,-41-14-291,150 52-128,67 28 387,-124-48 148,30 14 64,37 24 0,-34-18-32,-42-23-234,4 0 206,0 0 1,0 0 0,0 1 0,-1-1 0,1 1-1,0 0 1,-1 0 0,0 0 0,0 1 0,1-1-1,4 6 1,11 7-30,-9-6-26,3 7-48,-11-15 95,-1 0 0,0 0 0,0 0 0,-1 0 0,1 0-1,0 0 1,0 0 0,0 0 0,-1 1 0,1-1 0,-1 0 0,1 2 0,-1-2-6,0-1 0,0 0 1,0 0-1,0 1 0,0-1 1,0 0-1,0 1 0,0-1 1,0 0-1,0 1 0,-1-1 1,1 0-1,0 0 0,0 1 1,0-1-1,0 0 0,-1 0 0,1 0 1,0 1-1,0-1 0,-1 0 1,1 0-1,0 0 0,0 0 1,-1 1-1,1-1 0,0 0 1,-1 0-1,1 0 0,0 0 1,0 0-1,-1 0 0,1 0 1,-6 1 72,1-1 0,-1 0 0,1 0-1,-10-2 1,5 1-21,-209-24 73,183 20-86,32 5-95,0-1 1,1 1 0,-1 0 0,0 0 0,-4 1 0,8-1 42,0 0 1,-1 0-1,1 1 0,0-1 0,0 0 0,-1 0 0,1 0 0,0 0 0,0 0 0,-1 0 0,1 0 0,0 0 0,0 1 0,-1-1 0,1 0 0,0 0 0,0 0 0,0 1 0,-1-1 0,1 0 0,0 0 0,0 0 0,0 1 1,0-1-1,-1 0 0,1 0 0,0 1 0,0-1 0,0 1 0,0 0 5,1-1 0,-1 1 0,0 0 0,1 0 0,-1-1 0,1 1 0,-1 0 0,1 0 1,-1-1-1,1 1 0,0-1 0,-1 1 0,1-1 0,0 1 0,1 0 0,8 6 14,1 0-1,0-1 1,1 0-1,0-1 1,23 8-1,67 11 142,-55-15 292,-47-9-443,0 0-1,1 0 1,-1 0 0,0 0-1,0 0 1,0 0 0,0 0-1,0 0 1,1 0 0,-1 0-1,0 0 1,0 0 0,0 0-1,0 0 1,1 0 0,-1 0-1,0 0 1,0 0 0,0 0-1,0 0 1,0 1 0,1-1-1,-1 0 1,0 0 0,0 0-1,0 0 1,0 0 0,0 0-1,0 0 1,0 1 0,1-1-1,-1 0 1,0 0 0,0 0-1,0 0 1,0 0 0,0 1-1,0-1 1,0 0 0,0 0-1,0 0 1,0 0 0,0 1-1,0-1 1,0 0 0,0 0-1,-9 5 31,-22 5-52,24-8 4,-116 39-330,95-35-1755,22-5 461,-5-13 1194,11 11 476,0 0-1,0 1 0,-1-1 1,1 0-1,-1 1 0,1-1 1,0 0-1,-1 1 0,1-1 1,-1 1-1,1-1 0,-1 1 1,0-1-1,1 1 0,-1-1 1,1 1-1,-1-1 0,0 1 1,1 0-1,-1-1 0,0 1 1,0 0-1,1 0 0,-1 0 1,0-1-1,1 1 0,-1 0 1,0 0-1,0 0 0,1 0 1,-1 0-1,0 0 0,0 1 1,1-1-1,-1 0 0,-1 0 1,-3 2 59,0 0 0,1 0 0,-1 1 0,-6 3 0,2-1 28,-7 5 39,1 0 0,-1 1-1,2 0 1,0 1-1,0 1 1,1 0 0,0 1-1,2 0 1,-1 1 0,-12 23-1,19-30-120,-3 5 10,0 0 1,-8 24-1,14-33-36,2-3 4,0 0 0,0 0 0,-1 0 0,1 0 0,0 0 0,-1 0 0,1 0 0,-1-1 0,0 1 0,1 0 0,-1 0 0,1 0 0,-1-1 0,0 1 0,0 0 0,0-1 0,1 1 0,-2 0 0,4-61 536,0 52-561,1 1 0,-1 0 0,8-12 0,0-2-30,33-57-92,-43 78 135,0 0-1,1-1 1,-1 1-1,0 0 1,0 0 0,0-1-1,0 1 1,0 0-1,0-1 1,0 1-1,0 0 1,0-1-1,0 1 1,0 0 0,0-1-1,0 1 1,0 0-1,0-1 1,0 1-1,0 0 1,0-1-1,0 1 1,0-1 0,0 1-2,-1 0 0,1 0 1,0 0-1,0 0 0,0 0 1,0 0-1,0 0 0,0-1 1,0 1-1,0 0 0,0 0 1,0 0-1,0 0 1,0 0-1,-1 0 0,1 0 1,0 0-1,0 0 0,0 0 1,0 0-1,0 0 0,0 0 1,0 0-1,0 0 0,-1 0 1,1 0-1,0 0 1,0 0-1,0 0 0,0 0 1,0 0-1,0 0 0,0 0 1,-1 0-1,1 0 0,0 0 1,0 0-1,0 0 0,0 0 1,0 0-1,0 0 1,0 0-1,0 0 0,0 0 1,0 1-1,-1-1 0,1 0 1,0 0-1,0 0 0,0 0 1,0 0-1,0 0 0,0 0 1,-5 8-34,-1-1 1,0 0-1,-9 8 0,-9 11 217,14-16-130,0 1 1,-13 9-1,66-77 555,77-75-869,-116 125-386,1 1 1,-1 0 0,0-1 0,4-9 0,-2 2-3772,-1 0-3549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8:07.987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5 1044 320,'-4'12'10378,"10"-16"-10106,-1 1 0,1 0-1,-1-1 1,0 0 0,0 0-1,7-8 1,-7 7-132,1-1 1,0 1 0,13-8-1,-12 9-26,1 0 0,-1 0 0,0-1 0,0 0 0,-1 0 0,1-1 0,5-6 0,-7 7-56,0 1-1,1-1 1,-1 1-1,1 0 1,0 1 0,0 0-1,0 0 1,0 0-1,1 1 1,-1-1-1,8 0 1,9-5 25,-8 3-62,0 1 1,17-2 0,5-1 14,-7-4-94,-25 8 91,1 0 0,0 1 0,9-2 1,79-20 168,-82 20-182,1 0-1,-1-1 1,0-1-1,0 0 1,12-8 0,-10 4 60,-9 7-93,0 0-1,-1 0 1,1 0-1,0 1 1,8-4 0,-3 3-1,-1-1 0,0 0 0,1 0 0,15-11 0,6-13 105,-26 22-113,1 0 1,1 1 0,8-6 0,43-31 95,-20 5-138,-4 11 15,-22 16 9,1 0-1,22-13 1,-30 21 50,5-4-24,1 0 0,21-6 0,-10 4 21,-11 4 9,1 0 0,-1 1 1,1 0-1,0 1 1,0 0-1,0 0 1,21 2-1,-18 0-34,0 0-1,0-1 1,0 0 0,0-1-1,0-1 1,20-7 0,15-1 82,-32 7-36,-1 0 0,1-1-1,-1-1 1,21-10 0,58-39 567,-21 11-81,-60 37-466,0 1-1,29-7 0,-22 7-8,31-8-47,0 3-1,57-5 0,-52 8 81,-24 3 60,43 0 0,-61 4-70,26-5 0,-28 4 94,24-2 1,-33 4-147,1-1 0,0 0 0,-1 0 0,0 0 0,10-5 0,14-2 117,5-2 12,-26 7-107,-1 1 0,1 0 0,12-2-1,16-1 61,-19 2 11,1 1-1,0 1 0,29 2 1,-16 1-96,34-3 0,-23 1 277,32-5-71,-31 1-84,4-1 75,19 0 72,-50 4-196,0-1 1,0-1-1,0 0 1,0-1-1,16-6 0,-11 4 204,31-7 0,-4 1-17,184-15 64,-200 25-310,92-7 134,-105 7-19,-10 0-152,-1 1 1,1 1-1,0 0 1,12 1-1,-14 0 78,1-1-1,0 0 1,0-1-1,0 1 1,-1-1-1,1-1 1,14-4-1,-13 3 15,1 1-1,-1 0 1,1 1-1,9-1 1,0 2 4,0-1 0,0 0 0,32-8 0,-34 5-13,-1 1 1,1 0-1,-1 1 1,1 1-1,33 2 1,-15 2-92,54-4 0,-32 0 24,-36 2 23,0 0 1,0 2-1,0 1 1,26 7-1,-35-7 14,-1-2 0,1 1-1,0-1 1,0-1 0,0 0-1,0 0 1,15-2 0,-14-1 38,0 2-1,26 1 1,-6 0-1,431-1 348,-444 1-238,26 4 1,-25-2-156,23 0-1,0 3-289,18 1 490,-55-7-238,1 1 0,0 1 0,-1-1 0,10 4 0,11 3 113,12 0-57,-24-4-55,0-1 1,0 0-1,25 0 0,-11 2-83,-3-1 118,293 28 197,-308-30-186,-1 1 0,0 0 0,0 0-1,13 6 1,3 1 109,12 7-341,-29-13 232,-1 0 1,1 0 0,0 0 0,20 3 0,50 7 372,-62-11-403,0 0 1,21 7 0,20 5-126,48 9 309,-88-19-162,1 1 0,-1 0 0,23 12 0,53 32 244,-95-49-273,13 7 157,-1 2 0,1 0 1,-1 0-1,19 23 1,15 12 62,-30-30-218,-3-3 54,1 0 0,0-1-1,0-1 1,1 0 0,1-1-1,30 14 1,48 14-164,-18-7 263,8 2-67,119 32 93,-36-8 47,91 5 58,12 4-41,-195-41-117,62 17-2460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8:08.967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4 378 3488,'-4'-3'3530,"22"3"-1514,-11 0-1814,0-1 0,-1 0 0,1 0 0,-1 0 0,1-1 0,-1 0 0,0 0 0,1 0 0,-1-1 0,-1 0 0,8-5 0,4-4 440,0-1 0,18-18 1,13-11-2,-18 18-344,1 2-1,1 1 1,1 2-1,44-20 1,-15 15-169,1 4 0,1 2 0,119-17 0,-59 12-5840,-86 18 3211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8:11.215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5 1235 4640,'-4'0'5962,"13"-1"-5359,0 0 0,0-1 0,14-3 0,-7 0-23,94-25 1355,-92 24-1567,0-2 0,-1 0 1,32-19-1,48-45 526,-1 1-481,119-53 231,9 19-108,-108 51-404,285-97 732,-292 122-677,14-6-108,203-51 780,-129 49-615,102-26 13,-223 39-157,-17 6-62,74-14 0,244-41 885,-245 39-514,-62 15-131,111-17 0,329-16 618,-133 30-857,-271 18 29,165 4 105,-125 1-85,62 7-18,-124-1-149,78 7 216,63 5 147,33 5 243,-218-19-564,102 16 294,-111-14-238,0 0 0,46 20 0,12 11-3,49 20 299,217 65 250,-215-60-457,-93-40-69,80 29 1,28-11 62,19 6-66,210 107 563,-359-144-563,29 14 95,-1 2 1,-1 2-1,-1 2 0,59 47 0,74 97 52,-136-126-302,-40-40-311,1 0-1,0-1 1,1 0 0,0 0-1,0-1 1,0-1-1,0 1 1,1-2 0,20 7-1,3-2-1297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8:16.96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20 24 6144,'-2'0'338,"-15"-13"14177,17 13-14393,19-4 3804,-13 3-3905,-1 0 0,1 1 0,11-1 0,12-1-105,-10 1 243,37 2 1,-13 0-165,8-1 117,0 1 0,92 16 0,-99-6-77,0 2 0,-1 2-1,67 33 1,-58-25 45,63 20 1,55 7 289,79 28 123,-20 7-265,5-19 290,-133-41-192,167 63-1,-72-19-502,-178-63 247,31 16 24,-35-16-63,0 1 0,22 5 0,-30-10-8,0 0 1,-1 1-1,10 5 0,4 1-25,-17-8 6,0 0 1,-1 0 0,1 0-1,-1 0 1,0 0-1,1 0 1,-1 0 0,0 1-1,0-1 1,1 0-1,-1 1 1,0-1 0,0 1-1,-1-1 1,1 1-1,0 0 1,0 2 0,0-2-11,-1-1 0,1 1 0,-1-1 0,1 0 1,0 1-1,0-1 0,-1 0 0,1 1 1,0-1-1,0 0 0,0 0 0,0 0 0,1 0 1,-1 0-1,0 0 0,0 0 0,2 1 0,-3-2 15,0-1 0,0 1 0,0 0 0,0 0 0,0 0 0,0 0 0,0 0 0,0 0 0,0 0 0,0 0 0,0 0 0,0 0 0,0 0 0,0 0 0,0 0 0,0 0-1,0 0 1,0 0 0,0 0 0,1-1 0,-1 1 0,0 0 0,0 0 0,0 0 0,0 0 0,0 0 0,0 0 0,0 0 0,0 0 0,0 0 0,0 0 0,0 0 0,0 0-1,0 0 1,0 0 0,0 0 0,0 0 0,1 0 0,-1 0 0,0 0 0,0 0 0,0 0 0,0 0 0,0 0 0,0 0 0,0 0 0,0 0 0,0 0 0,0 0 0,0 0-1,0 0 1,0 0 0,0 0 0,0 1 0,0-1 0,0 0 0,0 0 0,1 0 0,-1 0 0,0 0 0,0 0 0,0 0 0,0 0 0,-5-5 48,-8-7 12,-99-50 86,15 9-283,11 0 352,73 44-206,1 0 1,0-2-1,-12-11 0,16 13-15,-1 0-1,-1 1 0,0 0 1,-12-7-1,8 7 11,1-1-1,-21-16 0,31 23-44,-13-7-123,16 8 97,5 3 69,60 32 138,-33-14-178,1-1-1,1-2 1,66 23 0,-35-15-6,67 35 0,-74-30 78,-55-28-11,-2-1 59,-18 8-22,-59 17-92,37-15 59,1 3 1,0 1-1,-61 35 1,2 16-2107,89-62 687,-4 4-2328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8:18.35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40 140 6560,'-12'-4'3634,"12"4"-3532,0-1-1,0 1 0,0 0 0,-1 0 0,1 0 0,0 0 0,0-1 0,-1 1 0,1 0 0,0 0 0,0 0 0,-1 0 0,1 0 0,0 0 0,0 0 0,-1 0 0,1 0 0,0 0 0,-1 0 0,1 0 1,0 0-1,0 0 0,-1 0 0,1 0 0,0 0 0,-1 0 0,1 0 0,0 0 0,-14 3 6133,7-4-3669,7 1-2537,0 0 0,0 0-1,0-1 1,0 1 0,0 0 0,0 0-1,0 0 1,0 0 0,0 0 0,0 0-1,0-1 1,0 1 0,0 0 0,0 0 0,0 0-1,0 0 1,0 0 0,0 0 0,0 0-1,0-1 1,0 1 0,0 0 0,1 0-1,-1 0 1,0 0 0,0 0 0,0 0 0,0 0-1,0 0 1,0 0 0,0-1 0,0 1-1,0 0 1,1 0 0,-1 0 0,0 0 0,0 0-1,0 0 1,0 0 0,0 0 0,0 0-1,0 0 1,1 0 0,2-1 197,0 1-1,-1-1 1,1 1 0,0 0 0,0 0-1,0 0 1,0 0 0,3 1 0,7-1-13,-7 0-93,0 1 1,1-1-1,-1 1 1,0 0 0,10 4-1,-13-4-100,-1 0 0,1 0 0,-1 0 0,1 0 0,-1 1 0,1-1 0,-1 1 0,0 0 0,0-1 0,1 1 0,-1 0 0,-1 0 0,1 1 0,2 2 0,-1 1 19,0 1-1,0 0 1,-1 0 0,0-1-1,0 1 1,0 0 0,0 11-1,0 53 160,-2-53-172,0 293 652,0-310-645,0 0 1,0 1-1,0-1 0,0 0 0,0 1 1,0-1-1,0 0 0,0 0 0,1 1 1,-1-1-1,1 0 0,-1 0 0,1 0 0,-1 0 1,1 1-1,0-1 0,0 0 0,-1 0 1,1 0-1,0 0 0,0 0 0,0-1 1,0 1-1,0 0 0,0 0 0,2 0 1,-1 0 25,0-1 1,0 0-1,0 1 1,0-1 0,-1 0-1,1 0 1,0 0-1,0 0 1,0 0 0,0-1-1,0 1 1,0-1-1,0 1 1,0-1 0,0 0-1,0 0 1,2-1-1,14-9 47,0 0 0,-1-1 0,-1-1 0,0-1 0,-1 0 0,0-1-1,-1-1 1,-1 0 0,16-26 0,1-8-42,-2 0 0,25-64 0,-44 93-37,-1 0 0,-1-1 0,0 0 0,-2 0 0,-1 0 0,0 0 0,0-24 0,-4-24-5,0 69-21,0 1 0,0 0 0,0-1 0,0 1 0,0 0 0,0-1 0,0 1 0,1-1 0,-1 1 0,0 0 0,0-1 0,0 1 0,1 0 0,-1-1 0,0 1 0,1 0 0,-1 0 0,0-1 0,0 1 0,1 0 0,-1 0 0,0-1 0,1 1 0,-1 0 0,1 0 0,-1 0 0,0 0 0,1 0 0,-1 0 0,0-1 0,1 1 0,15-1 0,-14 1 0,16 1 33,0 1-1,29 7 1,-4 0 56,-26-6-289,12 2 201,44 1 1,-62-6-1025,0-1 0,18-2 1,-21 1-607,0 0 1,0-1-1,0 0 1,9-4-1,10-7-2317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8:28.36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449 855 1472,'3'-3'212,"0"0"1,0 0-1,-1-1 0,1 1 1,-1-1-1,1 0 0,-1 1 1,0-1-1,-1 0 0,3-8 1,1-4 1718,3-24 0,-6 29-1217,-2 6-362,1 0 0,0 0 0,-1 0 0,0-1 0,0 1 0,0 0 0,-1 0 0,0 0 0,-1-5 0,1 7-197,0 1 1,0-1-1,-1 1 1,1-1-1,0 1 1,-1 0-1,1-1 1,-1 1-1,0 0 1,0 0-1,0 0 1,0 0-1,0 1 1,0-1-1,-1 1 1,1-1-1,-1 1 1,-3-2-1,-4-1 16,-1 1-1,0 0 1,0 1 0,0 0-1,0 1 1,0 0-1,-1 1 1,1 0 0,0 0-1,0 1 1,0 1 0,0 0-1,-17 6 1,13-4-62,0 2-1,0 0 1,1 0 0,0 2 0,0 0 0,0 0 0,1 1 0,1 1 0,-17 15-1,15-10 37,0 2-1,1-1 1,1 1-1,0 1 1,1 0-1,-12 28 0,18-34-65,1-1 0,0 1 0,0 0 0,1 1 0,1-1 0,0 1 0,1-1 0,0 1 0,1-1 0,0 1 0,1-1 0,3 17 0,-2-22-12,0 0 0,1-1 0,0 1 0,0-1 0,0 0 0,1 0 0,0 0 0,0 0 0,1-1 0,-1 1 0,1-1 0,0 0 0,1 0 0,-1-1 0,1 0 0,0 0 0,0 0 0,9 3 1,-7-3 35,0 0 1,0-1 0,0 0 0,1-1 0,0 0 0,-1 0 0,1-1 0,0 0-1,0-1 1,-1 0 0,1 0 0,0 0 0,0-1 0,9-3 0,-13 2-52,0 1 0,0-1 0,0-1 1,0 1-1,-1-1 0,1 0 1,-1 0-1,0 0 0,0-1 0,0 1 1,0-1-1,-1 0 0,0 0 0,6-9 1,-2 1 4,0 0 1,-1-1-1,0 0 1,3-16 0,-1-2-42,-1 0 0,-1 0 0,1-45 0,-9-53 122,2 121-155,-2 0-1,-3-15 1,4 17-45,-1 0 0,1 0 0,0 0 0,0-8 0,1 15 48,0-1 0,0 0 1,0 0-1,0 0 1,0 0-1,0 0 0,0 0 1,0 0-1,1 0 1,-1 0-1,0 0 1,0 0-1,0 0 0,0 0 1,0 0-1,0 0 1,0 0-1,0 0 0,0 0 1,0 0-1,0 0 1,0-1-1,0 1 0,0 0 1,0 0-1,0 0 1,0 0-1,1 0 0,-1 0 1,0 0-1,0 0 1,0 0-1,0 0 1,0 0-1,0 0 0,0 0 1,0 0-1,0 0 1,0 0-1,0 0 0,0 0 1,0 0-1,0 0 1,0-1-1,0 1 0,0 0 1,5 11-116,5 22 187,30 180 52,-18-92-76,10 152 164,-25-169 102,-6 1 0,-12 115 1,10-217-293,0 11 45,-1 1 0,-1 0-1,0-1 1,-6 17 0,7-28-22,0 1 1,1 0-1,-1 0 1,0-1-1,-1 1 1,1-1-1,-1 1 1,0-1-1,1 0 1,-1 0-1,-1-1 1,1 1-1,0 0 1,-1-1-1,1 0 1,-1 0-1,0 0 1,1 0-1,-1-1 1,-4 2-1,-2-1-4,1 0 1,-1-1-1,1-1 0,-1 1 0,1-1 0,-1-1 1,1 0-1,-1 0 0,1-1 0,-1 0 0,-16-6 0,13 3-5,1-1 0,-1 0 0,1-1 0,0 0 0,1-1 0,-1 0 0,-13-14 0,20 18-36,1-1 1,-1 0-1,1-1 1,1 1 0,-1-1-1,1 1 1,0-1-1,0 0 1,1 0 0,-1-1-1,1 1 1,1 0 0,-1-1-1,1 1 1,0-1-1,1 0 1,0 1 0,0-1-1,0 1 1,1-1 0,0 1-1,0-1 1,3-10-1,1 1-15,1 1 1,1 0-1,0 0 0,1 0 0,0 1 0,1 0 0,1 1 0,17-19 0,118-101 153,-108 101-178,61-51 4,194-172-114,-153 133 239,-139 122-76,0 0-1,1 0 1,-1-1 0,1 1 0,-1 0 0,0 0-1,1-1 1,-1 1 0,0 0 0,1-1 0,-1 1 0,0 0-1,1-1 1,-1 1 0,0 0 0,0-1 0,1 1-1,-1-1 1,0 1 0,0 0 0,0-1 0,0 1-1,0-1 1,0 1 0,1-1 0,-1 1 0,0-1-1,0 1 1,0 0 0,-1-1 0,1 1 0,0-1-1,0 1 1,0-1 0,0 1 0,0-1 0,0 1-1,-1 0 1,1-1 0,0 1-1,0-1 1,0 1 0,0 0-1,0 0 1,0 0-1,0 0 1,-1 0-1,1 0 1,0 0 0,0 0-1,0 0 1,0 0-1,0 0 1,0 0-1,0 0 1,0 0-1,0 0 1,0 0 0,0 0-1,-1-1 1,1 1-1,0 0 1,0 0-1,0 0 1,0 0 0,0 0-1,0 0 1,0 0-1,0 0 1,0 0-1,0 0 1,-1 0 0,1 1-1,0-1 1,0 0-1,0 0 1,0 0-1,0 0 1,0 0-1,0 0 1,0 0 0,0 0-1,0 0 1,-1 0-1,1 0 1,0 0-1,0 0 1,0 0 0,0 0-1,0 0 1,0 1-1,-16 9-95,1 0-1,0 2 1,0 0 0,1 0-1,-21 26 1,3-4 31,22-24 119,0 1-1,1 0 1,-9 14 0,16-22-54,0 1 0,0 0 0,0-1-1,0 1 1,0 0 0,1 0 0,-1 0-1,1 0 1,0 0 0,0 1 0,1-1 0,0 0-1,-1 0 1,1 1 0,1 4 0,0-7 13,-1 0 1,1 0 0,0 0-1,0-1 1,0 1 0,0 0-1,1-1 1,-1 1 0,0-1-1,1 1 1,-1-1 0,1 0-1,-1 1 1,1-1 0,0 0 0,3 1-1,1 2 37,1-1 0,-1-1-1,11 3 1,-4-2 35,0-1-1,0 0 1,0-1-1,0-1 0,0 0 1,16-2-1,-10-1 30,0 0 0,0-2-1,28-9 1,-36 9-77,-1 0 0,0 0 0,0-1 0,0 0 0,0-1 0,-1 0 0,-1 0 0,1-1 1,-1 0-1,0-1 0,-1 0 0,0 0 0,0-1 0,6-13 0,-8 15-48,-1-1 0,0 0 0,0 0 0,-1 0 0,-1-1 0,1 1 0,-2-1 0,1 0 0,-1 0 0,-1 1 0,0-1 0,0 0 0,-1 0 0,0 0 0,0 1 0,-1-1 0,-5-13 0,5 19-16,0-1 0,0 0 0,-1 0 0,1 1 0,-1-1 0,0 1 0,-1 0 0,1 0 0,-1 0 0,0 0 0,0 1 0,0 0-1,0-1 1,0 1 0,-1 1 0,1-1 0,-1 1 0,0 0 0,0 0 0,0 0 0,0 0 0,-8 0 0,2 1-23,1 1 0,0 0 1,-1 1-1,1 0 0,0 1 1,0 0-1,0 0 0,0 1 0,0 1 1,-11 5-1,6-2 19,1 0 1,0 2-1,0-1 1,1 2-1,0 0 1,-13 13-1,24-21 36,-1 1 0,1-1 0,0 1 0,0 0 0,-3 6 0,4-8 5,1 0 0,0 0 0,-1 0-1,1 0 1,0 0 0,-1 0 0,1 0 0,0-1-1,0 1 1,0 0 0,0 0 0,0 0 0,0 0-1,0 0 1,0 0 0,0 0 0,1 0-1,-1 0 1,0 0 0,0 0 0,1 0 0,-1 0-1,1 0 1,-1-1 0,1 1 0,0 1 0,1 0-8,1 0 1,-1 0 0,1 0-1,0 0 1,-1-1 0,1 1 0,0-1-1,0 0 1,0 0 0,0 0-1,0 0 1,6 1 0,2-1-8,24 1-1,-34-2 8,31-1-10,-1-2 0,0-1 0,1-1 0,41-13 0,117-49 62,10-3 126,-169 62-259,51-6 0,-80 14 73,0-1 0,-1 1 1,1 0-1,0 0 0,0 0 1,-1 0-1,1 0 0,0 1 1,-1-1-1,1 0 0,0 1 0,-1-1 1,1 1-1,-1 0 0,1 0 1,2 1-1,-4-1 9,1-1-1,-1 1 1,1 0 0,0 0 0,-1 0 0,0 0-1,1 0 1,-1 0 0,0 0 0,1 1 0,-1-1-1,0 0 1,0 0 0,0 0 0,0 0-1,0 0 1,0 0 0,0 0 0,0 0 0,0 0-1,-1 0 1,1 0 0,0 1 0,-1-1 0,1 0-1,-1 0 1,0 1 0,-10 19 88,-1 1-1,-22 29 1,-1 3 20,20-30-95,-2 4 83,1 0 0,-14 34 0,29-59-69,-1-1-1,2 1 1,-1 0 0,0-1-1,0 1 1,1 0 0,0 0-1,-1-1 1,1 1 0,0 0-1,0 0 1,1 0 0,-1-1-1,1 1 1,-1 0 0,1 0-1,0-1 1,0 1 0,0-1-1,0 1 1,3 4 0,-1-4 0,-1-1 1,1 1 0,-1-1-1,1 0 1,0 0-1,0 0 1,0 0-1,1 0 1,-1 0-1,0-1 1,0 0 0,1 1-1,-1-1 1,1-1-1,5 2 1,2-1 13,0 0 1,-1-1 0,1 0-1,-1-1 1,1 0-1,0-1 1,-1 0 0,0 0-1,1-1 1,-1-1-1,0 1 1,13-9 0,-16 9-35,0-1-1,-1 0 1,0 0 0,0-1 0,0 1 0,-1-1 0,1-1 0,-1 1 0,0-1 0,-1 0 0,1 0-1,-1 0 1,-1-1 0,1 1 0,-1-1 0,0 0 0,0 0 0,1-7 0,-3 7-33,0 0 0,0 0 0,-1 0 1,0 0-1,0 0 0,-1 0 0,0 0 1,0 0-1,0 0 0,-1 1 0,0-1 1,-1 1-1,1-1 0,-1 1 0,0 0 0,-1 0 1,1 0-1,-1 0 0,-1 0 0,1 1 1,-1 0-1,0 0 0,0 0 0,0 1 1,-1 0-1,1 0 0,-1 0 0,0 0 0,0 1 1,-1 0-1,1 1 0,-1-1 0,1 1 1,-13-2-1,7 3 14,1 0 0,-1 1 1,1 1-1,-1 0 0,1 0 0,0 1 0,-1 1 1,1 0-1,0 0 0,1 1 0,-17 8 1,16-4-19,11-8 26,0 0 0,0 0 1,0 0-1,1 0 1,-1 0-1,0 0 0,0 0 1,0 0-1,0 0 0,1 0 1,-1 0-1,0 0 1,0 0-1,0 0 0,0 0 1,0 0-1,1 0 1,-1 1-1,0-1 0,0 0 1,0 0-1,0 0 0,0 0 1,0 0-1,0 0 1,1 0-1,-1 1 0,0-1 1,0 0-1,0 0 1,0 0-1,0 0 0,0 0 1,0 1-1,0-1 0,0 0 1,0 0-1,0 0 1,0 0-1,0 1 0,0-1 1,0 0-1,0 0 1,0 0-1,0 0 0,0 1 1,0-1-1,0 0 1,0 0-1,0 0 0,0 0 1,0 0-1,-1 1 0,1-1 1,0 0-1,0 0 1,0 0-1,0 0 0,0 0 1,0 0-1,-1 1 1,44-3 12,-2-2 1,71-14 0,81-32 123,-74 17-113,153-23-1,-264 54-20,-4 1 2,-1 1 1,1-1-1,-1 1 1,1 0-1,0 0 1,4 0-1,-7 0-2,-1 1-1,0-1 1,1 0-1,-1 0 0,0 0 1,0 0-1,1 0 1,-1 0-1,0 1 0,0-1 1,1 0-1,-1 0 0,0 0 1,0 1-1,1-1 1,-1 0-1,0 0 0,0 1 1,0-1-1,0 0 0,1 0 1,-1 1-1,0-1 1,0 0-1,0 1 0,0-1 1,0 0-1,0 0 0,0 1 1,0 1-1,0-1 0,0 0 0,-1 1 0,1-1 0,-1 0 0,1 0 0,-1 1 0,1-1 0,-1 0 0,0 0 0,-1 2 0,-109 150 91,26-28 5,79-117-79,1 0 0,1 1 0,-1-1 0,1 1 0,1 0 0,0 0 0,0 1 0,1-1 0,0 1 0,-1 11-1,3-20-5,0 1-1,0-1 1,0 1-1,0-1 1,1 1-1,-1 0 1,0-1-1,1 1 1,-1-1-1,1 0 1,0 1-1,-1-1 0,1 1 1,0-1-1,0 0 1,0 0-1,0 1 1,0-1-1,0 0 1,0 0-1,1 0 1,-1 0-1,0 0 1,1 0-1,-1-1 0,2 2 1,2 0 9,0-1 0,0 1-1,0-1 1,0 0 0,0-1 0,7 1 0,-1-1 13,0-1 0,0 0 0,-1 0 0,1-1 1,0 0-1,-1-1 0,1-1 0,-1 1 0,0-2 0,0 1 0,0-1 1,-1-1-1,12-8 0,-9 5-9,0-1 1,0-1-1,-1 0 0,0-1 1,-1 0-1,0 0 0,8-16 1,4-9 101,21-50 1,-29 56-112,-2 0 0,0-1 0,-3 0 0,0-1 0,4-43 0,-7 5-16,-3 0-1,-9-95 0,-12 16-59,12 122 25,-1 0 1,-1 0 0,-13-28-1,20 52 14,0 1 0,-1 0 0,1-1 0,-1 1 0,0 0 0,0 0 0,0 0 0,0 0 0,0 0 0,-1 0 0,1 1 0,-1-1 0,0 1 0,1 0 0,-7-4 0,8 5 18,0 1-1,1 0 1,-1-1-1,0 1 1,0 0-1,1-1 0,-1 1 1,0 0-1,0 0 1,0 0-1,0 0 0,1 0 1,-1 0-1,0 0 1,0 0-1,0 0 0,0 0 1,1 0-1,-1 0 1,0 1-1,0-1 0,1 0 1,-1 1-1,0-1 1,0 1-1,1-1 0,-1 0 1,0 1-1,1 0 1,-2 0-1,0 2 5,0-1 0,1 1-1,-1 0 1,1 0 0,-1 0 0,1 0 0,-1 3-1,-1 9 34,0 1-1,1-1 0,0 1 1,1-1-1,1 1 0,2 21 0,-2-35-28,4 39 176,1-1-1,20 73 1,34 74 199,-48-155-385,40 114-837,75 155 0,-101-255-3492,-2-10 1209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8:33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186 71 4064,'-15'-30'2155,"-2"-2"5684,10 24-4364,6 8-2650,2 2-496,0-1 215,-1 1-202,6 60 522,-3 39-168,-4 0 0,-15 105 0,-45 198 563,50-342-1193,-25 116 265,36-177-401,-8 30 284,8-30-331,0-1 0,0 1 0,0 0 0,0 0 0,-1-1 0,1 1 0,0 0 0,-1 0 0,1-1 0,0 1 0,-1 0 0,1-1 0,-1 1 0,1-1 0,-1 1 0,1-1 0,-1 1 0,0-1 0,1 1 0,-1-1 0,0 1 0,1-1 0,-1 0 0,0 1 0,0-1 0,1 0 0,-1 1 0,0-1 0,0 0 0,1 0 0,-2 0 0,1 0-89,1-1 0,-1 1 1,1-1-1,-1 1 1,1 0-1,0-1 0,-1 1 1,1-1-1,-1 0 1,1 1-1,0-1 0,0 1 1,-1-1-1,1 1 1,0-1-1,0 0 0,0 1 1,-1-1-1,1 0 1,0 1-1,0-1 0,0 0 1,0 1-1,0-1 1,0 1-1,1-1 0,-1 0 1,0 1-1,0-1 0,1-1 1,-1 2-216,4-14-2421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8:33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1124 6720,'2'-14'4855,"8"-27"-2905,42-123 909,31-69-1276,16-20 28,-83 207-1369,9-21 405,24-107 0,-44 147-482,0 4 166,-1 1 0,1-36-1,-6 56-450,-1 8-19,-4 15 4,-22 190 434,22-150-188,-30 269 161,-4 47-21,-26 54 134,54-364-189,7-34 116,-14 39 0,17-64-230,2-7-60,0 0 1,0 1-1,-1-1 0,1 0 0,0 0 1,-1 1-1,1-1 0,0 0 0,-1 0 1,0 0-1,1 0 0,-1 0 0,0 0 1,1 0-1,-1 0 0,0 0 0,0 0 1,0 0-1,0 0 0,0 0 0,0-1 1,0 1-1,0 0 0,0-1 0,0 1 1,-3 0-1,4-1-13,-1 0 0,1 0 0,-1 0-1,1 0 1,-1 0 0,1 0 0,-1 0 0,1 0 0,0 0 0,-1 0 0,1 0 0,-1 0-1,1 0 1,-1 0 0,1-1 0,-1 1 0,1 0 0,0 0 0,-1-1 0,1 1 0,-1 0-1,1-1 1,0 1 0,-1 0 0,1-1 0,0 1 0,-3-5 5,0 1 1,1-1-1,0 0 0,0 0 1,0 0-1,0 0 0,-1-10 1,-4-38 19,5 37-24,1 0 0,0 0 0,1-1 0,1 1 0,1 0 0,7-30 0,-5 30 77,1 0 1,0 1 0,1-1 0,1 1-1,0 1 1,1-1 0,1 1 0,0 1-1,1-1 1,17-18 0,-8 16-87,0-1 1,2 2-1,-1 1 0,2 1 0,0 0 1,35-14-1,-18 12-57,0 2 1,0 1-1,52-7 1,-74 16-1124,0 1 0,0 1 1,32 2-1,0 6-1584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8:38.1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150 7 2976,'-2'0'165,"0"0"0,0 0-1,0-1 1,0 1 0,0 0 0,0-1 0,0 1 0,0-1 0,1 1-1,-4-2 1,5 1 328,-1 1 0,0 0 0,0 0 0,0 0 0,1-1 0,-1 1 0,0 0 0,0 0 0,0 0 0,0 0 0,0 0 0,1 1 0,-1-1 0,0 0 1,0 0-1,0 0 0,-1 1 0,1 1-419,0 0 0,0 1 0,1-1 0,-1 0 0,0 0 0,1 0 0,-1 1 0,1-1 0,0 0 0,-1 1 0,1 2 0,-1 8 115,-58 658 2921,51-537-2748,7-84-219,-3 22 263,5-37 495,-2-32-413,-2-8-14,-1-9 15,-5-44-206,4 27-9,0-1 0,3 1 0,0-1 0,5-53 0,12-58 105,19-35-144,-30 160-209,4-15 6,2 1 0,24-55 0,-27 71-44,2 0-1,0 1 0,0 0 1,1 1-1,1 0 0,1 0 1,15-14-1,-17 20 28,0 0-1,1 1 1,0 0-1,0 1 1,1 0 0,-1 0-1,19-4 1,-23 7-21,-1 1 0,1 1 0,0 0 0,-1 0 0,1 0 0,0 0 0,0 1 0,0 0 0,0 1 0,-1 0 0,1 0 0,0 0 0,0 1 0,-1 0 0,12 5 0,-14-5 28,0 0 0,-1 1 0,1 0-1,-1 0 1,0 0 0,0 0 0,0 0 0,0 0-1,0 1 1,-1 0 0,1-1 0,-1 1 0,0 0-1,0 0 1,-1 0 0,3 8 0,-1 3 35,0-1-1,-1 1 1,0 23 0,-1-17-21,-1 0 1,-2 1-1,0-1 1,-1 0-1,-1 0 1,-1 0-1,-1-1 1,-1 1-1,0-2 0,-2 1 1,0-1-1,-1 0 1,-1-1-1,-1 0 1,0-1-1,-2 0 1,0-1-1,-17 16 1,-86 58 640,110-86-614,-4 2-181,10-3-32,6-2-55,103-9-318,-79 7 510,0 1 1,31 5 0,-44-2 17,1 0 0,-1 1 1,1 0-1,30 14 0,-45-17 3,0 0-1,0 0 1,0 0 0,0 0-1,0 0 1,0 0 0,0 1-1,0-1 1,-1 1-1,1-1 1,-1 1 0,1 0-1,-1-1 1,1 1 0,-1 0-1,0 0 1,0 0-1,0 0 1,0 0 0,0 0-1,-1 0 1,1 1-1,0-1 1,-1 0 0,0 0-1,0 1 1,1 2 0,-3 1 12,1 0 1,-1-1 0,0 1 0,0-1 0,0 0 0,-1 1-1,1-1 1,-1 0 0,-1-1 0,1 1 0,-1 0 0,0-1 0,-8 7-1,-2 2 22,-2-2-1,-28 18 1,-35 14 27,-144 56 0,223-99-69,-15 7-337,0-1-1,0-1 1,-1-1-1,1 0 1,-1-1-1,-20 2 1,35-5 220,1 0 0,0 0 1,-1 0-1,1 0 1,0 0-1,0 0 0,-1 0 1,1 0-1,0 0 0,-1 0 1,1 0-1,0 0 1,-1 0-1,1 0 0,0 0 1,-1-1-1,1 1 1,0 0-1,0 0 0,-1 0 1,1-1-1,0 1 0,0 0 1,-1 0-1,1 0 1,0-1-1,0 1 0,0 0 1,0-1-1,-1 1 1,1 0-1,0 0 0,0-1 1,0 1-1,0-1 0,0 0-217,0 0 0,0 0 0,0 0 0,1-1 0,-1 1 0,0 0 0,1 0-1,-1 0 1,1 0 0,-1 0 0,1-1 0,14-20-4573,7-4 1633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0:05.2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1 702 4320,'19'-7'10337,"62"-35"-7720,-69 35-2483,-2 0 0,1-1 0,-1 0 1,0-1-1,-1 0 0,0 0 0,0-1 0,-1 0 0,9-15 0,3-9 305,27-63 0,-21 38-50,-19 38 96,-6 13-346,-3 13-283,-38 119 37,10-26 411,23-77-249,1 0 1,1 0-1,1 0 0,0 1 0,1 22 0,3-42-28,0 1 0,0-1 1,0 1-1,1-1 0,-1 1 0,1-1 1,0 0-1,2 5 0,-3-7-13,0 1 1,1 0-1,-1 0 0,1-1 1,-1 1-1,1 0 0,-1-1 0,1 1 1,0-1-1,-1 1 0,1 0 1,0-1-1,-1 0 0,1 1 0,0-1 1,0 1-1,-1-1 0,1 0 1,0 1-1,0-1 0,0 0 0,0 0 1,-1 0-1,1 0 0,0 0 1,0 0-1,0 0 0,0 0 0,-1 0 1,2 0-1,6-2 47,-1-1 1,0 0-1,0 0 1,0-1-1,0 1 1,-1-1-1,1-1 1,-1 1-1,0-1 1,-1 0-1,11-12 0,4-7-59,27-45 0,-24 34-71,-4 9 10,-18 44-479,-1-13 517,0-1 0,0 1 1,1 0-1,0 0 0,0-1 1,0 1-1,3 6 0,-2-4-9,0 0-1,0 0 0,1 9 0,-2-8 68,0 0 0,1 0 1,3 8-1,-5-14-25,1 0 0,0 0 0,0 0 0,0 0 0,0-1 0,1 1 0,-1 0 0,0-1 0,1 1 0,-1-1 0,1 1 0,-1-1 0,1 0 0,0 1 0,0-1 0,2 1 0,-2-1 38,0-1 0,0 0 0,0 1 1,0-1-1,0 0 0,0 0 0,0 0 0,0 0 1,0 0-1,0 0 0,0-1 0,0 1 0,3-2 1,27-11 163,-14 2-146,0 0 0,-1 0 1,0-2-1,-1 0 0,25-27 0,62-85 168,-88 106-199,49-65 289,61-107-1,-91 116 70,-16 32-336,-16 39-43,0-1 0,0 0 0,0 0 0,-1-1 0,1 1 0,-1 0 0,0-11 0,-1 17-29,0-1-1,0 0 1,0 0 0,0 0 0,0 0 0,0 0 0,0 0 0,0 0 0,0 0 0,0 0 0,0 0 0,0 0 0,0 0 0,0 0 0,0 0 0,0 0 0,0 1 0,0-1-1,0 0 1,0 0 0,0 0 0,0 0 0,0 0 0,0 0 0,-1 0 0,1 0 0,0 0 0,0 0 0,0 0 0,0 0 0,0 0 0,0 0 0,0 0 0,0 0-1,0 0 1,0 0 0,0 0 0,0 0 0,0 0 0,0 0 0,-1 0 0,1 0 0,0 0 0,0 0 0,0 0 0,0 0 0,0 0 0,0 0 0,0 0 0,0 0 0,0 0-1,0-1 1,0 1 0,0 0 0,0 0 0,0 0 0,0 0 0,0 0 0,0 0 0,0 0 0,0 0 0,-1 0 0,1 0 0,-6 9-284,-7 15 326,8-9 89,1 1 0,0 0 0,-2 32 0,2 50 199,4-44-320,3 0 1,2-1-1,19 87 0,-4-79 17,-2-11 122,-10-28-1172,-7-19 308,0 0-1,1-1 1,-1 1 0,1-1 0,0 1 0,-1-1 0,1 0 0,4 4-1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8:38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15 5888,'15'-11'1898,"-9"8"-1135,4 3 184,-4 0-2,1 0-1,0 0 0,0 1 1,7 1-1,-12-2-772,0 1 1,0-1-1,-1 1 1,1 0-1,0 0 1,0-1-1,-1 1 1,1 0-1,-1 1 0,1-1 1,0 0-1,-1 0 1,0 1-1,1-1 1,-1 1-1,0-1 1,0 1-1,0-1 1,0 1-1,1 2 0,0 3 99,1 0 0,-2 0-1,1 0 1,-1 1-1,0-1 1,0 14-1,-6 50 703,3-49-736,-5 45 228,-4-1 0,-20 68 0,-49 127 383,68-225-792,0 2 35,-13 41-1,21-66-53,2-6 106,1 0 0,0 0 0,-1 10-1,7-17-195,25-2 161,31-5 0,-44 4-84,72-9 181,134-22 182,-168 28-670,-47 5-773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8:39.1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0 10720,'-33'14'4864,"19"-1"-4256,9-10 1023,10 6-223,5 0-1824,-1-15-128,5 6 320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8:39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6 10208,'-14'-5'4640,"3"19"-4032,8-7 1087,6 7-1055,-3 7 1280,0-5-1088,0 1-480,0 4-256,0-9-384,6 1 160,-1 1-3552,4-2 2017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8:41.4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169 195 3808,'-1'-2'490,"0"-1"0,0 1 1,0 0-1,1-1 0,-1 1 0,1 0 1,-1-1-1,1 1 0,0 0 0,0-5 1,0 3 1065,0 4-1354,0-1 1,0 0-1,0 1 0,0-1 1,0 1-1,-1-1 1,1 1-1,0-1 0,-1 1 1,1-1-1,0 1 0,-1-1 1,1 1-1,0-1 0,-1 1 1,1-1-1,-1 1 0,1 0 1,-1-1-1,1 1 1,-1 0-1,1-1 0,-1 1 1,1 0-1,-2-1 0,1 1 99,0-1 0,-1 1 0,1 0 0,0-1 1,-1 1-1,1 0 0,0 0 0,-1 0 0,-2 0 0,0 1-201,-1 1 0,0 0 0,0 0 0,1 0 0,-1 1 1,1-1-1,-1 1 0,1 0 0,0 0 0,0 1 0,1-1 0,-1 1 1,1 0-1,0 0 0,-4 5 0,-1 3-18,1 0-1,0 0 1,1 0 0,-8 26-1,8-21-35,1 0 0,1 1-1,0-1 1,1 1-1,1 0 1,1 0 0,1 0-1,2 21 1,-1-24-42,1 5 36,1-1 0,5 22 0,-6-37-25,-1 1 0,0 0 0,1-1 0,0 1-1,0-1 1,1 0 0,-1 0 0,1 0 0,0 0 0,0 0-1,0 0 1,1-1 0,-1 1 0,5 2 0,-6-5 11,-1 0 0,1 1 1,0-1-1,0-1 0,0 1 1,0 0-1,0 0 1,1-1-1,-1 1 0,0-1 1,0 0-1,0 0 0,0 0 1,1 0-1,-1 0 0,0 0 1,0 0-1,0-1 0,0 1 1,1-1-1,-1 1 1,4-3-1,0-1 28,1 0 1,-1 0-1,0 0 1,0-1-1,6-7 1,-2 2 29,0 0-1,-1-1 1,-1-1 0,11-17-1,24-54 154,-5 8-140,23-39-428,-60 113 327,-1 1 0,0-1-1,0 1 1,0 0 0,0-1-1,0 1 1,1 0-1,-1-1 1,0 1 0,0 0-1,1-1 1,-1 1 0,0 0-1,0 0 1,1-1 0,-1 1-1,0 0 1,1 0 0,-1-1-1,0 1 1,1 0-1,-1 0 1,1 0 0,-1 0-1,0 0 1,1 0 0,-1-1-1,1 1 1,-1 0 0,0 0-1,1 0 1,-1 0 0,1 0-1,-1 1 1,0-1 0,1 0-1,-1 0 1,0 0-1,1 0 1,-1 0 0,1 0-1,-1 1 1,0-1 0,1 0-1,-1 0 1,0 1 0,0-1-1,1 0 1,-1 0 0,0 1-1,1-1 1,-1 1-1,13 22 0,-9-15 1,12 24 115,-12-23-84,0-1 0,0 0 1,1-1-1,0 1 0,0-1 1,1 1-1,-1-2 1,2 1-1,6 6 0,-12-13-6,0 1 0,0 0 0,0 0 0,0-1 0,0 1 0,0-1 0,1 1-1,-1-1 1,0 1 0,0-1 0,1 0 0,-1 0 0,0 1 0,0-1 0,1 0 0,-1 0-1,0 0 1,0 0 0,1-1 0,-1 1 0,0 0 0,2-1 0,-1 0 18,-1 0 1,1 0-1,0 0 1,-1 0-1,1-1 1,-1 1-1,1 0 1,-1-1-1,1 1 1,-1-1-1,0 0 1,2-2 0,1-4 45,-1 0 1,1 0 0,-2 0 0,1 0 0,2-14 0,-2-9-86,0 1 0,-2-33 0,-2 46-288,2 17 270,-1 0 0,0 0-1,0-1 1,0 1 0,0 0 0,0 0 0,1-1 0,-1 1 0,0 0 0,0 0 0,0 0 0,1-1 0,-1 1 0,0 0 0,0 0 0,0 0 0,1 0 0,-1 0 0,0-1 0,0 1 0,1 0 0,-1 0 0,0 0-1,1 0 1,-1 0 0,0 0 0,0 0 0,1 0 0,-1 0 0,0 0 0,1 0 0,-1 0 0,0 0 0,0 0 0,1 0 0,-1 0 0,1 1 0,16 2-216,-9-1 204,39 7 50,52 10 243,-81-17-205,142 12 353,-142-14-327,1 0 1,0-2 0,-1 0-1,1-1 1,-1-1 0,26-9-1,-39 12-62,-1-1-1,0 0 1,0 0-1,0 0 1,0 0-1,-1-1 1,1 0-1,-1 0 1,1 0-1,-1 0 1,0 0-1,0 0 1,0-1-1,-1 0 1,1 1-1,-1-1 1,2-5-1,-2 4 4,0 0-1,-1 0 0,0 0 0,0-1 0,0 1 0,-1 0 0,0-1 1,0 1-1,0-1 0,0 1 0,-1 0 0,0-1 0,-3-8 1,2 7-46,0 1 1,-1 0 0,0-1-1,-5-8 1,7 14 6,1 0 1,-1 0-1,1 0 0,-1 0 1,0 1-1,1-1 0,-1 0 0,0 0 1,0 1-1,0-1 0,1 0 0,-1 1 1,0-1-1,0 1 0,0-1 0,0 1 1,0-1-1,0 1 0,0 0 1,0-1-1,0 1 0,0 0 0,0 0 1,0 0-1,-2 0 0,1 0-11,0 1 0,1 0 0,-1-1 0,0 1 0,0 0 0,1 0 0,-1 0 0,1 0 0,-1 0 0,1 0 0,-1 0 0,-2 3 0,-1 3-17,-1 0 0,2-1 1,-1 2-1,-7 13 1,10-14 61,-1-1 1,1 1 0,0 0-1,1-1 1,0 1 0,0 0-1,1 0 1,-1 0 0,1 0-1,1 0 1,1 8 0,-1-6 17,1 0 0,1 0 1,0-1-1,0 1 0,0 0 1,1-1-1,8 13 0,-6-11 47,1-1 0,0 0 0,0 0-1,0 0 1,12 9 0,-16-16-54,-1 0 0,1 0 1,0-1-1,0 1 0,-1 0 0,1-1 1,0 0-1,0 0 0,1 0 0,-1 0 1,0 0-1,0-1 0,0 1 0,1-1 1,-1 0-1,0 0 0,0 0 0,1-1 1,-1 1-1,0-1 0,0 1 0,0-1 1,3-1-1,2-2 31,0 0 0,0 0 0,-1 0 1,0-1-1,9-7 0,33-33 72,-25 22-118,36-38-76,-40 39 31,41-35 0,-60 56 18,0 1 0,0-1 0,0 0 0,0 0 0,0 1 1,0-1-1,0 0 0,0 1 0,0-1 0,0 1 0,0-1 0,0 1 0,0 0 0,1-1 0,-1 1 0,0 0 0,0 0 0,0 0 0,1 0 0,-1 0 0,0 0 0,0 0 0,0 0 0,0 1 1,1-1-1,-1 0 0,0 1 0,0-1 0,0 1 0,0-1 0,0 1 0,0-1 0,0 1 0,0 0 0,0 0 0,0-1 0,1 3 0,15 12 65,19 25-1,-23-25 9,0-1 0,23 19 1,-8-10 37,-9-7 52,0-2-1,1 0 1,0-1 0,39 19-1,-54-30-132,1 0-1,-1-1 1,1 0 0,-1 0-1,1 0 1,0 0 0,-1-1-1,1 0 1,0 0 0,-1-1-1,1 1 1,-1-1 0,1-1-1,-1 1 1,1-1 0,-1 0-1,1 0 1,-1 0 0,9-7-1,0 0 51,-2-1-1,1 0 0,-2-1 0,15-17 0,-22 24-49,-1 0-1,0 0 0,0 0 1,-1-1-1,1 1 1,-1-1-1,0 1 0,-1-1 1,1 0-1,-1 0 1,0 0-1,0 0 0,0 0 1,0 0-1,-1 0 1,0 0-1,-1-10 0,0 13-28,1 1-1,-1-1 0,1 0 0,-1 0 0,1 0 0,-1 0 0,0 0 0,0 1 0,0-1 0,0 0 1,0 1-1,-1-1 0,-1-2 0,2 4-4,0-1 0,0 0 0,0 1 0,0-1 0,0 1 0,-1-1-1,1 1 1,0-1 0,0 1 0,0 0 0,0 0 0,-1-1 0,1 1 0,0 0 0,0 0 0,0 0 0,-1 0 0,1 1 0,0-1 0,0 0 0,0 0 0,-1 1 0,1-1 0,0 1 0,-1 0-1,-2 1 10,-1 0 0,1 0-1,0 1 1,0 0-1,0 0 1,1 0-1,-1 0 1,1 0-1,-1 1 1,1-1 0,0 1-1,0 0 1,-2 6-1,2-4 22,0 0-1,0 1 0,1 0 1,0 0-1,0-1 1,1 1-1,0 0 0,-1 11 1,2-7 38,0-1 0,1 0 0,0 0 1,1 0-1,0 0 0,0 0 0,1 0 0,0 0 0,1-1 1,0 0-1,1 1 0,10 15 0,-10-19-16,1 1 0,0-2-1,0 1 1,1-1 0,-1 0 0,1 0 0,0 0-1,1-1 1,-1 0 0,1-1 0,-1 0 0,1 0-1,16 3 1,-8-2 4,0-2 0,0 0-1,1-1 1,-1-1 0,0 0-1,20-3 1,-6-2-46,-1-1-1,0-1 1,0-2-1,41-18 1,-52 19-1643,35-23 1,-49 28 870,0 0 0,1-1 0,-1 0 0,-1 1 0,1-1 0,0-1 0,-1 1 0,0 0 0,0-1 0,0 0 0,-1 0 0,4-8 0,10-23-4039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8:46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1158 2080,'-6'-5'12171,"17"-7"-9628,28-42 807,64-96-2039,-77 103-1161,36-84-1,-44 86-151,23-65 180,-40 103-371,-4 14-21,-6 15-3,-7 30 154,-9 58-1,22-90 102,1 1 0,0-1 0,1 0 0,1 0 0,2 1 0,3 24 0,-4-40-13,0 0 1,1-1 0,-1 1-1,1 0 1,0-1 0,0 0 0,1 1-1,-1-1 1,4 4 0,-5-6 1,1 0 0,0-1 0,0 1 0,0 0 1,0-1-1,0 1 0,0-1 0,0 0 0,0 1 0,0-1 1,1 0-1,-1-1 0,1 1 0,-1 0 0,0-1 0,1 1 1,-1-1-1,6 1 0,3-2 94,0 0 0,1 0 0,-1-1 0,0-1 0,0 0 0,0 0-1,19-10 1,-4 1-55,46-33 0,-61 36-32,0 0 1,17-19 0,-18 17-82,0 1-1,19-15 1,-28 25 38,0-1-1,0 1 0,0-1 0,-1 1 1,1-1-1,0 1 0,0 0 0,0-1 1,0 1-1,0 0 0,0 0 1,-1-1-1,1 1 0,0 0 0,0 0 1,0 0-1,0 0 0,0 0 1,0 0-1,0 1 0,0-1 0,1 1 1,0-1 2,-1 1 1,0 0 0,0 0-1,0 0 1,1 0 0,-1 0-1,0 0 1,0 0 0,0 0-1,-1 1 1,1-1 0,1 2 0,2 5 41,-1-1 1,-1 1-1,0-1 1,2 11-1,1 31 117,-4-36-80,0-1 0,3 18 0,1-21-10,0-10 217,5-13 284,-6 8-581,85-132 34,-85 134-17,5-10 20,0 2 0,1-1-1,13-11 1,-22 23-28,1-1 0,-1 1 0,0 0 1,0 0-1,1 0 0,-1 0 0,1 0 0,-1 1 0,1-1 0,-1 0 0,1 1 0,-1-1 0,1 1 0,0-1 0,-1 1 0,1 0 0,0 0 0,-1-1 0,1 1 1,0 1-1,-1-1 0,1 0 0,0 0 0,-1 1 0,1-1 0,0 0 0,-1 1 0,1 0 0,-1-1 0,1 1 0,-1 0 0,2 1 0,3 3 40,0 0 0,0 1 0,-1 0 0,0 0 0,8 12 0,3 3 30,-9-13 54,0 0 0,0-1-1,16 12 1,-21-17-100,1 0 1,0 0-1,0-1 1,0 1-1,0-1 0,0 0 1,1 0-1,-1 0 0,0 0 1,1-1-1,-1 1 0,0-1 1,1 0-1,-1 0 0,0 0 1,4-1-1,4-1-9,0-1 0,-1 0 1,1 0-1,-1-1 0,0-1 0,16-9 0,52-41 34,-55 38-65,46-28-1,-63 42 18,-1 0 0,2 0 0,-1 1-1,0 0 1,0 0 0,1 1 0,-1-1 0,1 1-1,-1 1 1,1-1 0,-1 1 0,13 2 0,-10 0 64,-11-1 248,-12-3-62,11 1-259,0 1-1,0-1 0,0 1 1,0-1-1,0 1 1,0 0-1,-1 0 1,1 1-1,0-1 0,0 1 1,0-1-1,0 1 1,0 0-1,0 0 1,1 0-1,-1 0 0,0 1 1,0-1-1,-3 4 1,-4 2-37,0 1 0,0 0 0,-9 11 0,18-18 56,-5 4-16,1 1-1,0 0 1,0 0 0,0 0 0,1 1 0,0-1-1,0 1 1,1 0 0,0 0 0,0 0-1,-3 13 1,6-17 15,0-1 0,0 1 0,1 0 0,-1-1 0,1 1-1,0 0 1,-1-1 0,1 1 0,0-1 0,0 1 0,1-1 0,-1 0-1,1 1 1,-1-1 0,1 0 0,-1 0 0,4 3 0,1 1 50,0 0 0,1 0 1,0-1-1,7 5 0,-10-8-46,-1 0-1,1-1 1,-1 0 0,1 1-1,0-1 1,-1-1 0,1 1-1,0 0 1,0-1 0,-1 0-1,1 0 1,0 0-1,0 0 1,0-1 0,5-1-1,2-1 60,-1 0 1,0 0-1,0-1 0,13-8 0,1-2-2,-1-1 0,0-1 0,-1-1 0,-1-1 0,-1-1 0,23-28 0,98-140 157,-104 133-200,-19 29-4,4-4 33,-2-2 0,27-53 1,-31 44-73,19-79 0,-30 98 13,-1 0-1,-1-1 1,0 1 0,-2-1 0,0 1-1,-2-1 1,0 0 0,-7-31 0,8 53-12,0-1 0,0 0 1,-1 0-1,1 0 1,0 0-1,0 0 0,-1 0 1,1 0-1,-1 0 1,1 0-1,-1 1 0,1-1 1,-2-1-1,2 2 14,-1 0-1,1-1 1,0 1 0,0 0-1,0 0 1,-1 0-1,1 0 1,0 0 0,0 0-1,-1 0 1,1 0-1,0 0 1,0 0 0,-1 0-1,1 0 1,0 0-1,0 0 1,-1 0 0,1 1-1,0-1 1,0 0-1,-1 0 1,1 0 0,0 0-1,0 0 1,0 0-1,-1 1 1,1-1 0,0 0-1,0 0 1,0 0-1,-1 1 1,-1 1-38,1 1 0,-1 0 0,0 0 0,1 0 1,-1 0-1,0 5 0,-32 109-161,-18 42 149,26-74 179,-22 127 0,-7 29 94,48-217-123,-18 52 234,21-64-237,4-10-81,0-1 0,0 0 0,0 1 0,-1-1 0,1 0 1,0 0-1,-1 1 0,1-1 0,-1 0 0,0 0 1,1 0-1,-2 2 0,2-9 118,1 0 1,0 1-1,0-1 0,0 0 1,5-9-1,7-15-200,1 2 0,23-35 0,-26 46 85,0 2 0,1 0 0,1 0 0,0 1 0,18-13 0,-28 23-39,1 2 1,0-1 0,0 0 0,1 1-1,-1 0 1,1 0 0,-1 0 0,7-2 0,-9 4 20,1 0 1,-1-1 0,0 1 0,0 0-1,0 0 1,0 0 0,0 0-1,0 1 1,0-1 0,0 1 0,0-1-1,0 1 1,0 0 0,0-1-1,0 1 1,0 0 0,-1 0 0,1 0-1,0 1 1,-1-1 0,1 0-1,2 3 1,3 5 20,-1-1-1,0 1 1,-1 1-1,1-1 1,-2 1 0,7 18-1,-6-15-54,0-1 0,1 0 0,0 0 0,8 11 0,-11-18 25,4 4 77,0 1 0,1-1 0,9 8 0,-15-15-43,0 0 0,0 0 0,1-1 0,-1 1-1,0-1 1,1 1 0,-1-1 0,1 0 0,0 0 0,-1 0 0,1 0-1,0 0 1,0-1 0,-1 1 0,1-1 0,0 0 0,0 0 0,4 0 0,0-1 5,1-1 0,0 0 0,-1 0 0,1-1 0,-1 0 0,0 0 0,0-1 0,0 0 0,-1 0 0,1 0 0,-1-1 0,0 0 0,0 0 0,8-10 0,-11 11 16,1-1-1,-1 1 0,0-1 1,0 0-1,-1 0 0,1 0 1,-1-1-1,0 1 0,-1-1 1,1 1-1,-1-1 1,1-7-1,-2-3 45,0-1 0,-5-30 0,3 23-46,1 22-66,1 0 1,0 0-1,-1 0 1,0 0-1,1 0 0,-1 0 1,0 0-1,0 0 0,0 1 1,0-1-1,-2-2 0,3 4 26,-1-1 0,1 1-1,-1 0 1,1-1 0,0 1 0,-1 0-1,1-1 1,-1 1 0,1 0 0,-1 0-1,1-1 1,-1 1 0,1 0 0,-1 0-1,1 0 1,-1 0 0,1 0 0,-1 0-1,1 0 1,-1 0 0,1 0 0,-1 0-1,1 0 1,-1 0 0,1 0 0,-1 0-1,1 0 1,-1 1 0,1-1 0,-1 0-1,1 0 1,-1 1 0,1-1 0,-1 0-1,1 1 1,0-1 0,-1 0 0,1 1-1,0-1 1,-1 0 0,1 1 0,0-1-1,-1 1 1,1-1 0,0 1 0,0-1-1,-1 1 1,-2 5-43,0 0-1,0 0 0,1 0 1,0 0-1,0 0 1,0 1-1,1-1 1,0 1-1,0-1 0,1 1 1,0 9-1,0-8 61,0 1-1,1-1 1,1 0-1,-1 0 1,1 1-1,1-1 1,0 0-1,6 12 1,-4-12 7,0 0 0,0 0 1,1-1-1,0 0 0,1-1 1,-1 1-1,1-1 1,1 0-1,-1-1 0,1 0 1,0 0-1,0 0 1,0-1-1,1 0 0,-1-1 1,1 0-1,0 0 0,0-1 1,12 1-1,-8-1 33,-1-1 0,1-1 0,-1 0-1,1 0 1,-1-1 0,1-1 0,-1 0-1,0-1 1,0 0 0,0-1 0,0-1 0,0 0-1,20-12 1,-18 9-23,-1-1 0,0-1 0,0-1 0,-2 1 0,1-2 1,-1 0-1,-1 0 0,0-1 0,-1 0 0,9-16 0,3-12-27,18-55 0,0 0-4,-24 55-143,-15 41 140,0 0 0,0 0-1,1 0 1,-1 0 0,0 0 0,0 0 0,0-1-1,0 1 1,0 0 0,0 0 0,0 0-1,0 0 1,0 0 0,0 0 0,0 0-1,1-1 1,-1 1 0,0 0 0,0 0-1,0 0 1,0 0 0,0 0 0,0 0 0,1 0-1,-1 0 1,0 0 0,0 0 0,0 0-1,0 0 1,0 0 0,0 0 0,1 0-1,-1 0 1,0 0 0,0 0 0,0 0 0,0 0-1,0 0 1,1 0 0,-1 0 0,0 0-1,0 0 1,0 0 0,4 8-108,1 14 46,-4-20 67,5 50-49,0 99 0,-6-130 118,-1 0-1,-1 1 0,-5 22 0,6-36-33,-1-1-1,0 1 1,-1-1 0,0 0-1,0 0 1,-1 0-1,1-1 1,-1 1 0,-1-1-1,1 0 1,-10 10-1,11-15-17,1 1 0,-1-1 0,1 1 0,-1-1 0,0 0 0,0 0 0,1 0 0,-1 0 0,0-1 0,0 1 0,0-1 0,0 0 0,0 0 0,0 0 0,0 0 0,0 0 0,0-1 0,0 1 0,0-1 0,-4-1 0,-4-1-6,-1-1 0,1-1 1,-20-10-1,28 13-15,0 0 0,0 1 1,0-1-1,1-1 0,-1 1 0,-3-4 0,5 5 2,1 1 0,0-1 1,-1 1-1,1-1 0,0 1 0,0 0 0,0-1 0,-1 1 0,1-1 0,0 1 1,0-1-1,0 1 0,0-1 0,0 1 0,0-1 0,0 1 0,0-1 1,0 1-1,0-1 0,0 1 0,0-1 0,1 0 1,-1 0-1,1 0 1,-1 1-1,1-1 1,-1 1-1,1-1 1,-1 1-1,1-1 1,0 1-1,-1-1 1,1 1-1,0-1 1,0 1-1,-1 0 1,1-1 0,0 1-1,0 0 1,0-1-1,9-1-4,0 0 0,0 0-1,0 1 1,0 0 0,18 2 0,53 7-45,-72-7 46,69 13 135,16 2-2705,-74-13 125,-19-3 2041,-1 0 0,1 0-1,0 0 1,-1 0 0,1 0-1,-1 0 1,1 0-1,-1 0 1,1 0 0,-1 1-1,1-1 1,-1 0 0,1 0-1,-1 0 1,1 1 0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8:47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13 9888,'-47'-9'4480,"42"9"-3904,5-3-864,10 3 32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8:50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1449 3392,'1'-11'10458,"-1"11"-10257,0 0 0,1 0 0,22-13 2218,6-4-513,-17 5-1443,1-1 0,-1-1-1,-1 1 1,10-18 0,31-63 311,104-246-17,-123 258-733,33-137 0,-62 200-24,-1 0 0,-1 0 0,0-28 0,-2 46-15,0 0-1,-1 1 1,1-1-1,0 0 1,0 0-1,1 1 1,-1-1-1,0 0 1,0 0-1,0 1 1,0-1-1,1 0 1,-1 0-1,0 1 1,1-1-1,-1 0 1,1 0-1,-1 1 2,1 1 0,-1 0 0,0-1 0,1 1 0,-1 0 0,0 0 0,0-1 0,0 1 0,0 0 0,1 0 0,-1-1 0,0 1 0,0 0 0,-1 0-1,1-1 1,0 1 0,0 0 0,0 0 0,-1 0 0,-3 46 47,2 91 0,4-57 51,2 34 230,21 115 1,-23-215-173,0-1 1,1 1-1,1 0 1,1-1-1,0 0 1,11 22-1,-16-35-127,1 0-1,-1 0 1,0 0 0,1-1-1,-1 1 1,1 0 0,0 0-1,-1-1 1,1 1-1,0 0 1,-1-1 0,1 1-1,0-1 1,-1 1-1,1-1 1,0 1 0,0-1-1,0 1 1,0-1 0,0 0-1,-1 1 1,1-1-1,0 0 1,0 0 0,0 0-1,0 0 1,0 0-1,0 0 1,0 0 0,0 0-1,0 0 1,0 0-1,-1 0 1,1-1 0,0 1-1,0 0 1,0-1 0,0 1-1,0-1 1,-1 1-1,1-1 1,0 1 0,0-1-1,-1 1 1,1-1-1,0 0 1,-1 1 0,1-1-1,0-1 1,8-12 67,-2 0 1,0-1-1,-1 0 1,8-26-1,-5 15 13,95-231 454,13-36-26,-101 248-514,9-29 18,24-107 1,-43 152 30,-2 8-69,0-1 1,1-28-1,-5 49 6,0 1 0,0-1 0,0 1-1,0-1 1,0 1 0,0-1 0,0 1-1,0-1 1,0 1 0,0-1 0,0 1 0,0-1-1,0 1 1,-1 0 0,1-1 0,0 1-1,0-1 1,-1 1 0,1-1 0,0 1 0,0-1-1,-1 1 1,1 0 0,0-1 0,-1 1-1,1 0 1,-1-1 0,1 1 0,0 0 0,-1 0-1,1-1 1,-1 1 0,0 0-17,0 0-1,0 1 1,0-1 0,0 0 0,0 1-1,0-1 1,0 1 0,1-1-1,-1 1 1,0-1 0,0 1 0,1 0-1,-1-1 1,0 1 0,1 0 0,-1 0-1,0-1 1,1 1 0,-1 0-1,0 1 1,-3 7-13,0-1 0,1 1-1,-1 0 1,-2 15 0,4-15 25,-82 336 69,51-203 330,1 20-69,20-92-288,-24 117 229,17-79 262,17-104-295,2-7-73,-1-18 4,4-30 13,3-2-167,3 1 1,18-62-1,-26 112-45,-1 0-1,1 0 1,-1 0-1,1 0 1,0 0-1,0 1 1,2-4-1,-3 5 32,0 0 0,0 0 0,0 0 0,1-1 0,-1 1 0,0 0 0,0 0 0,1 0 0,-1 0 0,0-1 0,0 1 0,1 0 0,-1 0 0,0 0 0,0 0 0,1 0 0,-1 0 0,0 0 0,0 0 0,1 0 0,-1 0 0,0 0 0,1 0 0,-1 0 0,9 8-98,6 15 34,-2 0 0,16 38 1,-19-38 137,1 1 0,2-1 1,15 21-1,-22-36-46,5 8 21,22 22-1,-29-34-12,0-1 0,0 0 0,0 1 0,0-2-1,0 1 1,0 0 0,1-1 0,-1 0 0,1 0 0,0 0 0,6 1 0,-8-2 0,1 0-1,-1 0 1,1 0 0,0-1-1,-1 0 1,1 0 0,0 0-1,-1 0 1,1-1 0,0 1-1,-1-1 1,1 0 0,0 0-1,-1 0 1,0-1 0,1 1-1,-1-1 1,0 0 0,0 0-1,0 0 1,0 0 0,0 0-1,0-1 1,4-4 0,5-8 21,-2 0 0,0-1 0,0 0-1,6-18 1,-7 16-106,38-85 254,15-26-280,-61 126 64,8-12-78,-9 15 93,0 0 1,0 0-1,0 1 0,0-1 1,0 0-1,0 0 0,0 0 1,0 1-1,0-1 0,0 0 0,0 0 1,0 0-1,0 0 0,0 1 1,0-1-1,0 0 0,1 0 1,-1 0-1,0 0 0,0 1 1,0-1-1,0 0 0,0 0 1,0 0-1,1 0 0,-1 0 1,0 0-1,0 0 0,0 1 0,0-1 1,1 0-1,-1 0 0,0 0 1,0 0-1,0 0 0,1 0 1,-1 0-1,0 0 0,0 0 1,0 0-1,0 0 0,1 0 1,-1 0-1,0 0 0,0 0 0,0 0 1,1 0-1,-1 0 0,0 0 1,0-1-1,0 1 0,0 0 1,1 0-1,-1 0 0,0 0 1,0 0-1,0 0 0,0 0 1,0-1-1,0 1 0,1 0 1,-1 0-1,0 0 0,0 0 0,0-1 1,0 1-1,13 64 96,41 118-1,-47-157-103,-4-15 28,1 0-1,5 13 1,-8-20-11,1-1 1,-1 0-1,0 0 0,1 0 1,-1 0-1,1 0 0,0 0 1,0 0-1,-1 0 1,1-1-1,0 1 0,1-1 1,-1 1-1,4 1 0,-4-2 8,0-1 0,0 0-1,0 0 1,0 0-1,0 0 1,0 0-1,0 0 1,0 0-1,0-1 1,0 1-1,0-1 1,-1 1-1,1-1 1,0 0-1,0 0 1,-1 0-1,1 0 1,0 0-1,2-2 1,5-4 20,0 0 1,8-10-1,-12 12-50,226-200 407,-108 116-613,-114 84 192,-5 2 48,0 1 1,-1-1 0,1 0 0,-1 0-1,1 0 1,-1 0 0,5-7-1,-6 8-19,-1 0-8,-1 1-1,1-1 1,1 1-1,-1-1 0,0 1 1,0 0-1,3-3 0,-7 5-23,0 0-1,0 1 1,0 0-1,0-1 0,0 1 1,0 0-1,0 0 0,-2 4 1,0-3-39,-8 8 65,1 1 0,1 0 1,0 1-1,0 0 0,2 1 1,-1 0-1,2 0 0,0 1 1,0 0-1,2 0 0,0 1 1,0 0-1,2 0 0,0 0 1,-2 18-1,6-29 20,0 1-1,0-1 1,0 0-1,1 0 1,0 0 0,0 1-1,0-1 1,0 0-1,1 0 1,0-1-1,0 1 1,0 0 0,1-1-1,0 1 1,-1-1-1,5 5 1,-5-6-5,1-1 0,-1 0 0,1 1 0,-1-1 0,1 0 0,0 0 0,-1-1 0,1 1 0,0 0 0,0-1 0,0 0 0,1 0 0,-1 0 0,0 0 0,0 0 0,1-1 0,-1 1 0,0-1 0,1 0 0,-1 0 0,0 0 0,1 0 0,-1-1 0,0 1 0,0-1-1,4-1 1,3-2 13,0 0 0,-1-1-1,1 0 1,-1 0-1,-1-1 1,1 0 0,-1 0-1,11-11 1,4-9 18,26-34 0,-23 28-23,77-106 155,-99 133-162,58-89 103,-52 78-92,8-13 10,-1-2 0,-2 0-1,-1-1 1,-1 0-1,9-39 1,-19 60-36,53-196 106,-47 166-147,-2-2 0,-1 1-1,-1-43 1,-5 81 31,1-3-9,-1 1 1,0-1 0,-1 0-1,0 0 1,0 0-1,0 0 1,0 1 0,-5-12-1,5 17 22,1 1 0,0-1 0,0 1 0,0 0 1,-1-1-1,1 1 0,0-1 0,0 1 0,-1 0 0,1-1 0,0 1 0,-1 0 0,1 0 0,0-1 0,-1 1 1,1 0-1,0 0 0,-1-1 0,1 1 0,-1 0 0,1 0 0,-1 0 0,1 0 0,0 0 0,-1 0 0,1 0 1,-1-1-1,1 1 0,-2 1 0,2-1-13,-1 0 0,0 1 0,0-1 0,1 1 0,-1 0 0,0-1 0,0 1 0,1-1 0,-1 1 0,1 0 0,-1 0 0,1-1 0,-2 3 0,-1 3-67,0 0-1,1 0 0,-3 8 1,-11 49 116,3 1 1,-6 80 0,1-4-5,-50 294 64,54-331-7,-5 23 291,17-111-274,2-12-81,0 0 0,0 0 0,0 0 0,-1 0 0,0 0 0,1 0 0,-1-1 0,0 1 0,0 0 0,0-1 0,-3 5 0,4-7-13,0 0-1,-1 0 1,1 1-1,0-1 1,0 0-1,0 0 1,0 0-1,0 0 1,0 0 0,0 0-1,-1 0 1,1 0-1,0 0 1,0 0-1,0 0 1,0 0-1,0 0 1,-1 0-1,1 0 1,0 0 0,0 0-1,0 0 1,0 0-1,0 0 1,-1 0-1,1 0 1,0 0-1,0 0 1,0 0-1,0 0 1,0 0-1,0 0 1,-1 0 0,1 0-1,0 0 1,0 0-1,0 0 1,0-1-1,0 1 1,0 0-1,-5-8 70,1-12 33,-4-19-102,6 31-15,0 0-1,0 0 1,1 0-1,0 0 1,1-1-1,0 1 1,0 0 0,2-13-1,2 7-3,0 0 1,0 0-1,1 0 1,1 1-1,0 0 0,1 0 1,1 0-1,0 1 0,0 0 1,1 1-1,1 0 0,0 0 1,0 1-1,1 0 1,0 1-1,1 0 0,0 1 1,1 0-1,-1 1 0,1 0 1,23-7-1,-36 14 12,17-6-2,-1 2-1,1-1 1,32-2 0,-44 7-11,0 0 0,0 0 0,0 0-1,0 1 1,0 0 0,0 0 0,9 3 0,-11-2-5,0-1 1,0 1-1,-1-1 1,1 1-1,-1 0 0,1 0 1,-1 0-1,0 0 0,0 0 1,1 0-1,-2 1 0,1-1 1,0 1-1,1 3 0,-2-5 21,0 1 0,0 0 0,-1-1 0,1 1 0,-1 0 0,1-1 0,-1 1 0,0 0 0,0 0 0,0-1 0,0 1 0,0 0 0,0 0 0,-1 3 0,0-2 16,0 1 0,0 0-1,-1 0 1,0-1 0,0 1 0,-3 4-1,3-4 4,-1 0 0,-1 0-1,1-1 1,-1 1-1,1-1 1,-1 1 0,0-1-1,0 0 1,0-1 0,-1 1-1,1-1 1,-1 0-1,1 0 1,-7 2 0,0-1 0,0-1 0,-1 0 1,0 0-1,1-1 1,-13-1-1,29 9-310,2-2 295,1 1 1,-1-2-1,2 1 0,-1-1 0,1 0 0,0-1 1,12 6-1,14 9 26,0 2-166,94 65-1068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8:50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72 10976,'-57'-35'4960,"48"26"-4321,4 6 289,0-1-672,10 4-160,-5-5-416,5 1 192,-1-4-544,6 8 384,-6-4-2047,6 4 1279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8:51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63 6400,'-5'-9'2880,"10"6"-2496,4-1 1632,5 4-1184,30-5 1920,3 2-1569,33-6 129,1 9-768,13-9-224,-5 6-192,21-10-448,-12 8 192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8:54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81 1824,'0'-1'66,"0"0"0,0 1 0,-1-1 0,1 0 0,0 0 0,0 0 0,0 0 0,0 0 0,0 0 0,0 0 0,1 0 0,-1 0 0,0 0 0,0 0 0,1 0 0,-1 1 0,0-1 0,2-2 0,13-16 2392,-8 13-1443,0 1-1,0-1 1,11-5-1,-14 9-599,-1 0-1,1 0 0,0 1 0,-1-1 1,1 1-1,0 0 0,0 0 1,0 0-1,0 1 0,5-1 0,-6 1-178,1 1 0,-1 0-1,0-1 1,0 1 0,0 1-1,-1-1 1,1 0-1,0 1 1,0-1 0,-1 1-1,1 0 1,-1 0 0,5 4-1,1 1 111,-1 1 0,0 0-1,-1 1 1,0-1 0,0 1 0,-1 0-1,0 1 1,0 0 0,-1-1 0,-1 1-1,1 1 1,3 20 0,-5-19-173,-1 1 0,0 0 0,0 0 1,-1 0-1,-1 0 0,0 0 0,-1 0 0,-1 0 1,0 0-1,-6 17 0,1-9-46,6-13-90,-1 0 0,0-1 0,0 1 0,-1-1 0,0 0 0,0 0-1,-1 0 1,0 0 0,-7 7 0,5-8-334,0 0 1,0-1-1,0 0 0,-1 0 1,0 0-1,0-1 0,-17 6 1,1-2-1006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0:05.6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11 172 9888,'-10'-13'4480,"38"5"-3904,1-1 1823,5 5-1439,16-8 1024,8 0-1152,3-9-544,0 4-192,1-4-256,-10 8 96,1-4-2368,-1 8 1344,-1-3-7391,1 8 4703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8:56.5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1460 4064,'-7'0'1155,"6"0"-498,4 0 677,0 0-427,1 0 0,-1-1 0,0 1 0,0-1 0,0 0 0,7-2 0,-7 2-528,0-1 0,0 1 1,0-1-1,0 0 1,4-4-1,0 0-35,-1-1-1,0 1 0,-1-1 0,6-10 0,22-38 576,-3-2 0,27-71 0,-2 5-310,14-11-247,-16 34-175,97-223 16,-82 186-241,-39 68 17,-29 69 12,1 0 1,-1 0-1,0 0 1,0 0-1,0 0 1,0-1-1,0 1 1,0 0-1,0 0 1,0 0-1,0 0 1,0-1-1,0 1 1,0 0-1,0 0 1,0 0-1,0 0 1,0-1-1,0 1 0,0 0 1,0 0-1,0 0 1,0 0-1,0-1 1,0 1-1,0 0 1,0 0-1,0 0 1,0 0-1,0-1 1,0 1-1,0 0 1,0 0-1,0 0 1,-1 0-1,-5 8-447,2 1 357,1 0 0,1 0-1,-2 10 1,2-9 75,-54 371 242,51-342-148,-3 34 261,3 0-1,9 141 1,-4-211-305,7 40 252,-7-39-211,2 0-1,-1 0 0,0-1 1,1 1-1,-1-1 0,1 1 1,0-1-1,5 6 0,-6-8-42,-1 0-1,1-1 0,0 1 1,0-1-1,0 1 0,0-1 1,-1 1-1,1-1 0,0 1 1,0-1-1,0 0 0,0 0 0,0 1 1,0-1-1,0 0 0,0 0 1,0 0-1,0 0 0,0 0 1,0 0-1,0 0 0,0-1 1,0 1-1,0 0 0,0-1 1,0 1-1,0 0 0,0-1 1,0 1-1,1-2 0,3-1 82,0 0 0,0-1 0,0 0 0,7-7 0,100-119 567,-84 95-636,-2-2-1,-1-1 1,-2-1-1,-2-1 1,22-57 0,64-195 17,-58 142-25,-22 68-19,22-95 154,-42 147-240,-6 29 52,-1-1 1,1 1 0,-1 0 0,0-1 0,0 1 0,0 0-1,0-1 1,0 1 0,0 0 0,0-1 0,0 1-1,0 0 1,0-1 0,-1 1 0,0-2 0,1 3 18,0 0 0,0 0-1,0 0 1,-1 0 0,1 0 0,0-1 0,0 1 0,0 0 0,0 0 0,0 0 0,-1 0 0,1 0-1,0 0 1,0 0 0,0 0 0,0 0 0,-1 0 0,1 0 0,0 0 0,0 0 0,0 0 0,0 0-1,-1 1 1,1-1 0,0 0 0,0 0 0,0 0 0,0 0 0,0 0 0,0 0 0,-1 0 0,1 0-1,0 0 1,0 1 0,0-1 0,0 0 0,0 0 0,0 0 0,0 0 0,-9 15-174,-6 30 52,1 1 0,2 0 0,-5 50 0,-101 468 1056,75-396-655,-38 125 131,80-289-383,1-3 3,-1 0 1,1 1-1,0-1 0,-1 0 0,1 1 0,-1-1 0,0 0 1,1 0-1,-1 0 0,0 0 0,0 1 0,1-1 1,-1 0-1,0 0 0,0 0 0,-2 1 0,3-2-20,0 0-1,0 0 0,0 0 1,0 0-1,0 0 1,0 0-1,0-1 1,0 1-1,0 0 0,0 0 1,0 0-1,0 0 1,0 0-1,0 0 0,0 0 1,0 0-1,0 0 1,0 0-1,0 0 1,0 0-1,0 0 0,0-1 1,0 1-1,0 0 1,0 0-1,0 0 0,0 0 1,0 0-1,0 0 1,0 0-1,0 0 1,0 0-1,0 0 0,0 0 1,0 0-1,0 0 1,0 0-1,0-1 0,0 1 1,0 0-1,0 0 1,-1 0-1,1 0 1,0 0-1,0 0 0,0 0 1,0 0-1,0 0 1,0 0-1,0 0 0,0 0 1,0 0-1,0 0 1,0 0-1,0 0 1,0 0-1,-1 0 0,1 0 1,0 0-1,0 0 1,0 0-1,0 0 0,0 0 1,2-25 113,1 0 1,12-46-1,-4 29-102,1-1 1,21-45-1,-21 63-24,0 0-1,2 1 1,1 0 0,27-33 0,-40 54-27,1 1-1,-1-1 1,0 1 0,1 0 0,-1 0-1,1 0 1,0 0 0,4-2 0,-6 4 26,0-1 0,0 1 0,0 0 1,0 0-1,0-1 0,0 1 0,0 0 0,0 0 0,0 0 1,0 0-1,0 0 0,0 0 0,0 1 0,0-1 1,0 0-1,0 0 0,0 1 0,0-1 0,0 0 1,-1 1-1,1-1 0,0 1 0,0-1 0,0 1 1,0 0-1,-1-1 0,1 1 0,0 0 0,-1 0 1,1-1-1,1 2 0,1 4 31,0 0 0,0 0 0,0 0 0,0 0-1,-1 0 1,0 1 0,0-1 0,0 8 0,6 56-188,-6-46 269,2 30 5,-1-11 74,1 0 0,19 74 0,-22-112-137,0-1 0,1 0 0,0 1 0,0-1 0,0 0 0,0 0 0,4 4 0,-6-7-30,1-1 0,0 1 0,-1-1 0,1 1 0,0-1 0,-1 0 0,1 1 0,0-1 0,0 0 0,-1 0 0,1 1 0,0-1 0,0 0-1,-1 0 1,1 0 0,0 0 0,0 0 0,-1 0 0,1 0 0,0 0 0,0-1 0,-1 1 0,1 0 0,0 0 0,0 0 0,-1-1 0,1 1 0,0-1 0,-1 1 0,1 0 0,0-1 0,3-2 35,0 1 0,-1-1 0,0 0 0,0 1 0,5-6 0,7-13 193,20-33-1,-10 12-164,121-149-32,-89 120 1,-51 63-124,13-16-160,-18 23 222,0 0 0,0 0-1,0 0 1,0 0 0,1 0 0,-1 0-1,0 1 1,0-1 0,1 0 0,-1 0-1,0 1 1,1-1 0,-1 1 0,0-1-1,2 1 1,-2 1-7,0 1 1,1-1-1,-2 1 0,1-1 1,0 1-1,0-1 0,0 1 0,-1 0 1,1-1-1,-1 1 0,1 0 0,-1 2 1,2 2-40,33 121 200,-26-89-132,1 0-1,20 47 0,-29-80 41,2-1 0,-1 0-1,1 1 1,-1-1 0,1 0-1,0 0 1,0-1-1,6 6 1,-8-8-26,0 0 1,0-1-1,0 1 1,0-1-1,0 1 0,0-1 1,0 1-1,0-1 0,1 1 1,-1-1-1,0 0 1,0 0-1,0 0 0,0 0 1,0 0-1,3 0 1,-3 0 1,0-1 1,1 1-1,-1-1 1,1 1 0,-1-1-1,0 0 1,1 0-1,-1 0 1,0 0 0,0 0-1,0 0 1,0 0-1,0 0 1,0 0 0,0 0-1,1-2 1,8-16 100,0 0 1,-2-1-1,0 0 0,8-33 1,-10 33-75,63-197-129,-67 207 8,-3 9 63,1 0 1,0 0-1,0 0 0,1 0 1,-1-1-1,0 1 0,0 0 1,1 0-1,-1 0 0,0 0 1,1 0-1,-1 0 1,1 0-1,-1 0 0,1 0 1,0 0-1,-1 0 0,1 0 1,1-1-1,-1 2-1,0 0 1,0 0-1,-1 1 0,1-1 0,0 1 1,-1-1-1,1 0 0,0 1 0,-1-1 0,1 1 1,-1-1-1,1 1 0,-1 0 0,1-1 1,-1 1-1,1 0 0,-1-1 0,0 1 1,1 0-1,-1-1 0,0 1 0,0 0 1,1 0-1,-1-1 0,0 1 0,0 1 1,6 23-165,-3-2 193,-1 0 1,-1-1-1,-1 1 1,-1 0 0,-1 0-1,-1 0 1,-1-1-1,-10 35 1,13-54 19,0 0 0,0 0 1,-1-1-1,1 1 0,-1 0 1,1-1-1,-5 5 0,6-6-33,-1-1-1,1 1 0,-1-1 0,1 0 0,-1 1 1,1-1-1,-1 0 0,1 0 0,-1 1 1,1-1-1,-1 0 0,0 0 0,1 0 0,-1 0 1,0 0-1,1 0 0,-1 0 0,1 0 0,-1 0 1,0 0-1,1 0 0,-1 0 0,1 0 0,-1 0 1,0-1-1,1 1 0,-1 0 0,1 0 0,-1-1 1,1 1-1,-1 0 0,1-1 0,-1 1 0,1 0 1,-1-1-1,1 1 0,0-1 0,-1 1 1,1-1-1,-1 1 0,1-2 0,-1 1-5,0-1 0,0 0 0,0 0 0,0 0 0,0 0 0,1 0 0,-1 0 0,1 0 0,0 0 0,-1 0 0,1-1 0,0 1 0,0 0 0,0 0 0,0 0 0,1 0 0,-1 0 0,1 0 0,-1 0 0,2-3 0,1 2-38,0-1 0,0 1 0,0 0 0,0 0 0,1 0 0,-1 1 1,1-1-1,0 1 0,0 0 0,5-2 0,-5 2 2,10-5-467,1 0 0,0 2 0,26-7 1,-25 8-1917,1 1 1,1 1-1,20 0 1,-19 5 93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8:57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9312,'0'-12'4192,"5"12"31,6 7-4255,-8 2-288,8 3 192,-11-3-1375,3 3 863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8:57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11 130 7648,'-10'-4'3456,"20"13"-3008,-1-9 1248,5 3-1024,10-6 640,10-2-768,16-11-64,3 2-320,27-11-33,6 4-63,8-8-2655,-5 4 1407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8:58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14 372 6048,'-14'-13'4720,"14"13"-4560,0 0 0,0-1 0,0 1 1,0 0-1,1-1 0,-1 1 0,0 0 1,0-1-1,0 1 0,0 0 0,0-1 1,1 1-1,-1 0 0,0-1 0,0 1 0,0 0 1,1 0-1,-1-1 0,0 1 0,0 0 1,1 0-1,-1 0 0,0-1 0,1 1 1,-1 0-1,12-8 968,-9 6-396,15-13 874,0 0 0,19-23 0,-11 11-621,-15 15-781,0 0 1,0-1 0,-2-1-1,1 1 1,-2-1 0,0-1-1,7-17 1,-9 20-114,-1 0-1,-1-1 1,0 0 0,-1 0-1,-1 0 1,1 0 0,-1-20-1,0 38-147,0 0 0,0-1 0,1 0 0,0 1 1,4 4-1,4 8 132,14 24 151,40 89 1,-61-119-191,0 0 1,-1 1-1,0-1 0,-1 1 0,0 0 1,-1-1-1,-1 1 0,0 0 1,-1 18-1,0-25-1,0 0-1,0 0 1,0 0 0,0-1-1,-1 1 1,0 0 0,0-1-1,0 1 1,0-1-1,-1 1 1,0-1 0,0 0-1,0 0 1,0-1 0,-1 1-1,1 0 1,-1-1 0,0 0-1,0 0 1,0 0 0,0-1-1,-1 1 1,1-1 0,-1 0-1,-7 2 1,1-1-9,-1-1 1,1 0-1,-1-1 0,0-1 1,0 1-1,1-2 0,-1 0 1,0 0-1,0-1 0,1 0 1,-1-1-1,1-1 0,0 0 1,0 0-1,-20-12 0,31 16-27,-1 0 1,1 0-1,0 0 0,0 0 1,0 0-1,0 0 0,0 0 1,0 0-1,0 0 0,0 0 1,0 0-1,0 0 0,0 0 1,0 0-1,0 0 0,0 0 1,0 0-1,0 0 0,0 0 0,0 0 1,0 0-1,0 0 0,0-1 1,0 1-1,0 0 0,0 0 1,0 0-1,0 0 0,0 0 1,0 0-1,0 0 0,0 0 1,0 0-1,0 0 0,0 0 1,0 0-1,0 0 0,0 0 0,0 0 1,0 0-1,0 0 0,0 0 1,0 0-1,0 0 0,0-1 1,0 1-1,0 0 0,0 0 1,0 0-1,0 0 0,0 0 1,0 0-1,0 0 0,0 0 0,0 0 1,0 0-1,0 0 0,0 0 1,0 0-1,0 0 0,0 0 1,0 0-1,0 0 0,0 0 1,1 0-1,-1 0 0,0 0 1,0 0-1,6-2-17,-5 2 19,32-1 62,-15 1-35,197-7 100,-102-3-681,-58 4-1625,-10 5 578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9:01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106 767 5984,'-12'-10'10473,"7"17"-7272,-20 26-2374,18-18-595,0-1 0,0 1 0,2 0 1,0 0-1,-4 23 0,-8 81 342,17-118-573,-4 38 103,1 44 0,4-67-4,0 1-1,1-1 1,0 0-1,2 0 1,7 22-1,-10-35-62,0 0-1,1 0 1,-1 0 0,1 0 0,0-1 0,0 1-1,0 0 1,0-1 0,3 3 0,-4-4-15,0-1 1,-1 1-1,1 0 0,0-1 1,0 1-1,0-1 1,0 1-1,-1-1 1,1 1-1,0-1 0,0 0 1,0 1-1,0-1 1,0 0-1,0 0 1,0 0-1,0 0 1,0 0-1,0 0 0,0 0 1,0 0-1,0 0 1,0 0-1,0-1 1,0 1-1,0 0 0,0-1 1,-1 1-1,1-1 1,0 1-1,0-1 1,0 1-1,1-2 1,2-2 28,0-1 0,0 0 0,0 1 0,-1-1 0,1-1 0,2-6 1,15-35 42,-19 41-77,44-115 68,45-100-255,-91 221 162,0-1 0,0 1 0,0 0 0,0-1 1,1 1-1,-1-1 0,0 1 0,0 0 1,1-1-1,-1 1 0,0 0 0,0-1 1,1 1-1,-1 0 0,0 0 0,1-1 0,-1 1 1,0 0-1,1 0 0,-1 0 0,1-1 1,-1 1-1,0 0 0,1 0 0,-1 0 1,1 0-1,0 0 0,-1 0 3,1 0-1,-1 0 1,1 1-1,-1-1 1,1 0 0,-1 1-1,1-1 1,-1 1-1,1-1 1,-1 0 0,0 1-1,1-1 1,-1 1 0,0-1-1,1 1 1,-1 0-1,11 28 9,-11-27 0,17 65 152,-12-43-134,1-1 1,1 1-1,0-2 0,2 1 0,12 22 0,-19-42-2,-1-1-1,0 0 1,1 0-1,-1 1 1,1-1-1,0 0 1,0-1-1,0 1 1,0 0-1,0 0 1,0-1-1,0 1 0,0-1 1,1 0-1,-1 0 1,1 1-1,-1-2 1,1 1-1,-1 0 1,1 0-1,-1-1 1,1 1-1,0-1 1,-1 0-1,1 0 1,0 0-1,-1 0 1,1-1-1,-1 1 1,1-1-1,0 1 1,-1-1-1,1 0 1,-1 0-1,1 0 1,-1 0-1,0 0 0,0-1 1,1 1-1,-1-1 1,0 0-1,3-2 1,9-11 65,-1 0-1,0 0 1,-1-1 0,-1-1 0,0 0-1,-1 0 1,-1-1 0,-1 0-1,12-39 1,-17 48-109,-1 0 0,0 0 0,0-1 0,-1 1 0,-1-1 0,1 1 0,-2-1 0,1 0 0,-4-17 0,4 17-328,1 3 66,-1 6 169,23 10-42,24 0 201,1-2 0,-1-3 0,1-1 0,0-2 0,59-8 0,16-9 561,-111 15-541,-7 1-47,-1 0 0,1 0 0,0-1 0,-1 0-1,8-1 1,-12 1-16,0 1 0,0 0 0,0 0 0,0 0 0,0 0 0,1 0 0,-1 0 0,0 0 0,0 0 0,0 0 0,1-1 0,-1 1 0,0 0 0,0 0 0,0 0 0,0 0 0,1 0 0,-1 0 0,0 0 0,0 0 0,0 0 0,1 0 0,-1 0 0,0 0 0,0 1 0,0-1-1,0 0 1,1 0 0,-1 0 0,0 0 0,0 0 0,0 0 0,0 0 0,1 0 0,-1 1 0,0-1 0,-3 8-141,-16 16-160,11-13 238,-5 9 128,0 1 0,2 1 0,1 0 0,0 0 1,2 1-1,-11 43 0,18-60-42,0-1 0,0 1 0,0 0 0,1-1 0,-1 1 0,1 0 0,1 0 0,-1-1 0,1 1 0,0 0 0,0-1 0,1 1 0,2 5 0,-4-10-12,0-1-1,0 1 1,0 0 0,1-1 0,-1 1 0,0 0 0,1-1 0,-1 1 0,0-1 0,1 1 0,-1 0 0,1-1 0,-1 1 0,1-1 0,-1 1 0,1-1 0,-1 0 0,1 1 0,-1-1 0,1 1 0,0-1 0,-1 0 0,1 0 0,-1 1 0,1-1 0,0 0 0,0 0 0,-1 0 0,1 0 0,0 0 0,-1 1 0,1-1 0,0-1 0,-1 1 0,1 0 0,0 0 0,0 0 0,-1 0 0,1 0 0,0-1-1,-1 1 1,1 0 0,-1 0 0,1-1 0,0 1 0,-1-1 0,1 1 0,0-1 0,5-4 32,-1 1-1,0-1 1,0 0-1,5-6 1,-6 7 15,6-9-12,-2 1 0,1-1-1,-1 0 1,-1 0 0,-1-1 0,0 0-1,0-1 1,-2 1 0,6-29-1,-8 34-65,-1-1-1,-1 1 1,1-1-1,-2 0 1,1 1-1,-2-1 1,1 1-1,-1 0 0,0-1 1,-1 1-1,0 0 1,-9-17-1,11 24-3,0-1 0,0 1 0,-1 0 0,1-1 0,-1 1 1,1 0-1,-1 0 0,0 0 0,0 0 0,0 0 0,0 1 0,0-1 0,0 1 0,0-1 0,-1 1 0,1 0 0,0 0 0,-1 0 0,1 0 0,-1 0 0,-3 0 1,6 1 21,0 0 1,-1 0-1,1 0 1,0 0 0,0 0-1,0 0 1,-1 0-1,1 0 1,0 0 0,0 0-1,0 0 1,-1 0 0,1 0-1,0 1 1,0-1-1,0 0 1,0 0 0,0 0-1,-1 0 1,1 0 0,0 1-1,0-1 1,0 0-1,0 0 1,0 0 0,0 1-1,0-1 1,0 0-1,0 0 1,0 0 0,0 1-1,0-1 1,0 0 0,-1 0-1,2 0 1,-1 1-1,0-1 1,0 0 0,0 0-1,0 0 1,0 1-1,0-1-1,0 1-1,0-1 0,0 1 1,1-1-1,-1 1 0,0 0 1,0-1-1,1 1 0,-1-1 1,0 0-1,1 1 0,-1-1 0,1 1 1,-1-1-1,0 1 0,1-1 1,-1 0-1,1 1 0,0-1 1,12 6 15,0-1 0,0-1 0,0 0 0,0 0 0,1-1 0,23 1 0,83-3 277,-94-4-244,1 0 0,-1-2 0,0-1 1,0-1-1,0-1 0,-1-1 0,0-2 0,-1 0 1,28-18-1,-50 28-45,11-7-91,0 0-1,17-14 0,-40 68 46,-12 7 22,14-38 83,2 1 0,-9 31-1,14-44-63,-5 23-31,-3 37 1,9-56 83,-1 0-1,1 0 1,0 0 0,1-1 0,0 1 0,0 0-1,0 0 1,1-1 0,0 1 0,6 12-1,-8-19-35,0 0 0,1 1 0,-1-1 0,0 0 0,0 1 0,0-1 0,1 0 0,-1 0 0,0 1 0,0-1 0,1 0 0,-1 0 0,0 1 0,1-1 0,-1 0 0,0 0 0,1 0 0,-1 0 0,0 1 0,1-1 0,-1 0 0,0 0 0,1 0 0,-1 0 0,1 0 0,-1 0 0,0 0-1,1 0 1,-1 0 0,0 0 0,1 0 0,-1 0 0,0-1 0,1 1 0,-1 0 0,1 0 0,-1 0 0,0 0 0,0-1 0,1 1 0,12-11 168,-11 8-125,9-9-3,0-2-1,15-22 0,4-8-15,118-135-109,-117 140-229,-29 46 175,-1 7 66,-1 6 18,1 1 0,3 21 0,-3-35 58,1 0 1,0-1 0,0 1 0,0-1 0,1 0-1,0 0 1,0 0 0,0 0 0,1 0-1,5 6 1,-5-6 6,1-1 0,0 0 1,0 0-1,0 0 0,1-1 0,7 6 0,-8-8-6,-1 0 0,1 0 0,-1-1-1,1 1 1,0-1 0,0 0 0,-1-1 0,1 1 0,0-1 0,5 0-1,0 0-3,-1-1 0,1 0 0,-1-1 0,1 0 0,16-6 0,-6 0 86,26-15-1,-34 17-60,-1-1-1,0 0 1,0-1-1,0 0 0,-1-1 1,0 0-1,-1-1 1,0 0-1,-1 0 1,0-1-1,0 0 1,7-15-1,-4 2-21,0-2 0,-2 1 0,8-36 0,-13 47-17,17-70-64,-4-2 0,-4 1 0,5-169 0,-18 248 49,1-8-55,-2 0 0,1-1 0,-2 1 0,-3-15 0,5 29 68,0 0 0,0-1-1,0 1 1,0 0 0,0-1 0,0 1 0,0 0 0,0 0 0,0-1 0,0 1-1,0 0 1,-1-1 0,1 1 0,0 0 0,0 0 0,0-1 0,0 1 0,-1 0 0,1 0-1,0-1 1,0 1 0,0 0 0,-1 0 0,1-1 0,0 1 0,-1 0 0,1 0-1,0 0 1,0 0 0,-1 0 0,1 0 0,0-1 0,-1 1 0,1 0 0,0 0 0,-1 0-1,1 0 1,0 0 0,0 0 0,-1 0 0,1 0 0,0 0 0,-1 0 0,1 0-1,0 1 1,-1-1 0,1 0 0,0 0 0,0 0 0,-1 0 0,1 0 0,-1 1 0,0 0-28,-1 1 0,0 0 1,1-1-1,-1 1 0,1 0 1,-3 4-1,-3 10-20,1 0-1,0 0 1,1 1 0,-6 33-1,10-42 44,-21 122-5,-4 159 0,25-285 20,-2 106 83,3-92-59,2 1 0,0-1 0,7 32 0,-7-45-16,0 0-1,0 0 1,0 0 0,0 0 0,1-1 0,-1 1-1,1-1 1,0 0 0,1 0 0,4 5 0,-6-7 10,0 0 0,0 0 0,1-1 0,-1 1 0,0-1 0,1 1 0,-1-1 0,1 0 0,0 0 0,-1 0 0,1 0 0,0 0 0,0-1 0,0 1 0,-1-1 0,1 0 0,0 0 0,0 0 0,5-1 0,13-5 1,0 0-1,0-2 1,-1 0-1,35-21 1,-36 19-61,44-26 86,-2-3 0,93-78 0,-126 96-143,-26 19 82,0 0 0,0 1-1,1-1 1,-1 1-1,1 0 1,-1 0-1,1 0 1,0 0-1,3 0 1,-6 1 10,0 0 1,0 0-1,0 0 0,0 0 1,0 0-1,1 1 0,-1-1 1,0 0-1,0 0 1,0 0-1,0 0 0,0 0 1,0 1-1,0-1 0,0 0 1,0 0-1,1 0 0,-1 1 1,0-1-1,0 0 1,0 0-1,0 0 0,0 0 1,0 1-1,0-1 0,0 0 1,0 0-1,0 0 1,0 1-1,-1-1 0,1 0 1,0 0-1,0 0 0,0 0 1,0 1-1,0-1 1,0 0-1,0 0 0,0 0 1,-1 0-1,1 1 0,-6 9-30,-18 23-38,-44 44 1,25-30-130,24-26 143,5-6 39,1 1 0,-22 32 0,32-43 34,0 0 0,1 0 0,0 0 0,0 1 0,0-1-1,0 0 1,1 1 0,0-1 0,0 1 0,1-1 0,-1 1 0,1-1 0,0 1 0,1 0 0,0 6-1,0-11-7,-1 1 0,0 0-1,0-1 1,1 1-1,-1-1 1,1 1-1,0-1 1,-1 1-1,1-1 1,0 1-1,0-1 1,0 0-1,0 0 1,0 1-1,0-1 1,0 0-1,0 0 1,1 0-1,-1 0 1,0 0-1,1 0 1,-1-1-1,1 1 1,-1 0-1,1-1 1,-1 1-1,1-1 1,-1 1-1,1-1 1,-1 0-1,3 1 1,3-2 42,0 1 0,-1-1 0,1 0 0,-1 0 0,1-1-1,5-2 1,-10 3-32,16-5 9,0-1 0,-1-1-1,1 0 1,-2-1 0,1-1-1,-1-1 1,16-14 0,-22 16-7,-1 0 0,0-1 0,0 0 0,-1-1 0,0 0 0,-1 0 0,0-1-1,6-15 1,-1-1-23,-2 0 0,10-45 0,-7 6-38,-3 0-1,-3-1 0,-3 0 0,-3 0 1,-7-72-1,-3 69-104,7 64 70,1-1 0,-1 1 0,-1 0 0,1 1 0,-1-1 0,-7-12 0,10 19 66,-1 0-1,1-1 1,0 1-1,-1-1 1,1 1-1,0-1 0,-1 1 1,1 0-1,-1-1 1,1 1-1,0 0 0,-1-1 1,1 1-1,-1 0 1,1 0-1,-1-1 1,1 1-1,-1 0 0,1 0 1,-1 0-1,1 0 1,-1 0-1,0 0 0,1 0 1,-1 0-1,1 0 1,-1 0-1,0 0-3,-1 1 1,1-1-1,0 1 0,0-1 1,0 1-1,0-1 0,0 1 1,0 0-1,0 0 0,0 0 0,-1 1 1,-2 2-22,0 1 0,1 0 0,0 0 1,-3 7-1,1-2 45,2 1 1,-1-1-1,1 1 0,1 0 1,0 0-1,1 0 1,-1 20-1,9 77 116,-7-106-127,6 53 189,23 94 0,-23-124-112,3 0 0,0-1 0,1 0 0,1 0 0,27 40 0,-33-57-159,0 0 1,1-1 0,0 1-1,0-1 1,1-1 0,-1 1-1,1-1 1,1 0 0,-1-1-1,1 0 1,-1 0-1,12 4 1,2-2-1557,1 0 0,-1-2 0,35 4 0,-48-7 539,-1-1-1,0 1 0,0-1 1,0-1-1,0 1 0,10-3 0,-13 2 639,0-1 0,0 1 0,0-1 0,0 0 0,-1 0 0,1 0 0,-1 0 0,1-1 0,-1 1 0,0-1 0,0 0 0,4-5 0,1-2-986,-1 0 0,9-18-1,-16 28 1442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9:02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88 2912,'3'-6'720,"0"1"0,0 0 0,0 0 0,0 0 0,6-6 0,-8 9-448,0 1 0,0 0 0,-1 0 1,1-1-1,0 1 0,-1 0 0,0-1 0,1 1 1,-1 0-1,0-1 0,1 1 0,-1-1 0,0 1 1,0-1-1,0 1 0,0 0 0,-1-1 0,1 1 1,-1-3-1,1 3-185,0 0 0,-1 0 0,1 0 1,0 0-1,0 0 0,-1 0 0,1 0 0,-1 0 1,1 0-1,-1 0 0,0 0 0,1 1 1,-1-1-1,0 0 0,1 0 0,-1 1 0,0-1 1,0 0-1,0 1 0,0-1 0,1 1 0,-1-1 1,0 1-1,0-1 0,0 1 0,0 0 0,0 0 1,-2-1-1,1 1-480,-1 0 0,0 1 0,0-1 0,1 1 0,-1 0 1,0-1-1,1 1 0,-4 2 0,2-3-1399,-1 0-1205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9:04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1132 4736,'-3'1'391,"2"-1"-320,1 0 0,-1 0 0,1 0 0,0 0 0,-1 0 0,1 1 0,-1-1 0,1 0 0,-1 0 0,1 0-1,-1 1 1,1-1 0,0 0 0,-1 1 0,1-1 0,-1 0 0,1 1 0,0-1 0,-1 0 0,1 1 0,0-1 0,-2 6 4947,3-6-4688,1 0-1,-1-1 1,0 1 0,0 0-1,0-1 1,0 1-1,0-1 1,0 0-1,0 1 1,0-1 0,0 0-1,0 1 1,0-1-1,0 0 1,1-2-1,12-15 1358,32-55 1333,79-111-621,-62 101-2091,-24 30-78,47-48 0,-85 100-227,6-6 13,-1 1 1,1 0-1,0 0 0,10-6 0,-16 11-18,1 0 0,0 0-1,-1 0 1,1 0 0,0 1-1,0-1 1,-1 0 0,1 1-1,0 0 1,0-1-1,0 1 1,0 0 0,0 0-1,0 0 1,0 0 0,-1 0-1,1 1 1,0-1 0,0 0-1,0 1 1,0 0 0,-1-1-1,1 1 1,0 0 0,0 0-1,2 2 1,1 1-2,0 1 0,-1 1 0,1-1 0,-1 0 0,0 1 0,-1 0 0,1 0 0,-1 0 0,-1 0 0,1 1 0,3 12 0,2 12 15,4 38-1,-10-55-4,1 9 46,-1 0 1,-2 0-1,-1 25 0,-13 70 293,6-64-73,3-29 374,9-36-619,0 0 0,1 0 0,0 1 0,11-16 0,2-5-18,4-11-3,-7 11-51,2 1-1,1 0 0,23-29 1,-40 58 41,0 0 0,0-1 0,0 1 0,0 0 0,0 0 0,1 0 1,-1 0-1,0 0 0,0 0 0,1 0 0,-1 1 0,0-1 0,1 0 1,-1 1-1,1-1 0,-1 1 0,1-1 0,2 1 0,-3 0 1,0 0 0,0 0 1,1 1-1,-1-1 0,0 1 0,0-1 0,0 1 0,0-1 0,0 1 1,0-1-1,0 1 0,0 0 0,-1 0 0,1-1 0,0 1 0,0 0 0,-1 0 1,1 0-1,1 1 0,1 5-6,1 0 1,-1 1 0,0-1-1,0 1 1,1 11-1,4 20 129,3 49-1,-6-43-75,-5-43-33,0 0 1,0 0 0,0 0-1,0-1 1,1 1 0,-1 0-1,1 0 1,0-1-1,-1 1 1,1 0 0,0-1-1,0 1 1,0-1 0,0 1-1,0-1 1,0 0-1,0 1 1,1-1 0,-1 0-1,1 0 1,-1 0 0,0 0-1,1 0 1,0 0-1,-1 0 1,1 0 0,0 0-1,-1-1 1,1 1 0,0-1-1,0 0 1,-1 1-1,1-1 1,0 0 0,0 0-1,0 0 1,-1 0 0,4-1-1,16-4 55,0-1 0,-1-2 0,23-11 1,7-2-129,-2 1 66,0-2 0,-2-3 1,-1-1-1,60-47 0,-97 67-31,-2 1 11,1 0 1,-1 0 0,1 0 0,0 1 0,1 0-1,-1 0 1,12-3 0,-19 7 14,1 0 0,-1 0-1,0 0 1,1 0 0,-1 0 0,0 0 0,1 0 0,-1 0 0,0 0-1,1 0 1,-1 0 0,0 0 0,0 0 0,1 0 0,-1 0-1,0 0 1,1 1 0,-1-1 0,0 0 0,0 0 0,1 0 0,-1 1-1,0-1 1,0 0 0,0 0 0,1 1 0,-1-1 0,0 0 0,0 0-1,0 1 1,0-1 0,1 0 0,-1 0 0,0 1 0,0-1 0,0 0-1,0 1 1,0 0 0,1 14-7,-1-13-8,-2 24-37,0-1 1,-12 49-1,8-49 91,1 0 1,-3 52-1,7-60-8,0-12-16,1-1 1,0 1-1,-1 0 0,2 0 0,-1-1 0,0 1 1,1 0-1,0 0 0,0-1 0,3 8 1,-4-12-8,0 1 0,0-1 0,1 0 0,-1 1 0,0-1 0,1 1 1,-1-1-1,0 0 0,1 1 0,-1-1 0,1 0 0,-1 1 1,1-1-1,-1 0 0,0 0 0,1 1 0,-1-1 0,1 0 1,-1 0-1,1 0 0,-1 0 0,1 1 0,-1-1 0,1 0 1,-1 0-1,1 0 0,0 0 0,-1 0 0,1-1 0,0 1 10,1-1 0,-1 1 0,0-1 0,0 0 0,0 1 0,0-1 0,0 0-1,0 0 1,0 0 0,0 0 0,1-2 0,2-3 37,0 0 1,-1 0-1,5-10 0,-3 4-17,-1-1 1,0 0-1,-1-1 0,-1 1 1,0 0-1,-1-1 0,0 1 1,-1-1-1,-2-17 0,1 9-37,0 4 23,-6-31 0,6 44-41,0 0 1,0 0-1,-1 0 1,0 0-1,0 1 1,0-1-1,-1 1 0,1 0 1,-1-1-1,0 1 1,-4-4-1,0 4-89,5 8-86,6 10-13,-3-10 225,1-1 1,-1 0 0,1 0 0,0-1-1,0 1 1,0 0 0,0-1 0,1 1-1,-1-1 1,1 1 0,-1-1 0,1 0 0,0 0-1,0-1 1,0 1 0,0 0 0,0-1-1,0 0 1,0 0 0,1 0 0,-1 0 0,0 0-1,6 0 1,3 1 56,0-1-1,0 0 0,0-1 1,0-1-1,0 0 1,0 0-1,0-1 0,0 0 1,0-1-1,19-8 1,-4 0 22,0-2 0,-1-1 0,31-20-1,-36 19-61,-1-1 0,0-1 0,-1-1 0,-1-1 0,0 0-1,15-24 1,-6 4 80,-2-2-1,29-62 1,-42 78-92,-2-1 1,-1 0-1,-1-1 1,-1 0-1,-1 0 1,-2 0-1,0 0 1,-2-1 0,-2-32-1,-1 42-27,1-8-64,-2-1 1,-10-43-1,12 69 52,0 0 0,0 0-1,-1 0 1,1 0-1,0 0 1,-1 0-1,1 0 1,-1 0 0,1 0-1,-1 1 1,1-1-1,-1 0 1,-1-1-1,2 2 11,0 0-1,-1 0 1,1 0 0,0 0-1,0 0 1,-1 0-1,1 0 1,0 0-1,0 0 1,0 0-1,-1 0 1,1 0 0,0 0-1,0 0 1,-1 0-1,1 0 1,0 0-1,0 0 1,0 0-1,-1 1 1,1-1-1,0 0 1,0 0 0,0 0-1,-1 0 1,1 1-1,0-1 1,0 0-1,0 0 1,0 0-1,0 1 1,0-1-1,-1 0 1,1 0 0,-1 4-19,-1-1 1,1 0-1,0 1 1,0-1 0,0 1-1,-1 3 1,-2 29 10,2 0 0,2 45 0,11 74 81,-7-106-60,58 433-88,-30-327 80,-30-146-165,-1-2-332,1-1 0,0 1 0,4 11-1,-5-18 443,-1 1 0,0-1 0,0 1 0,1 0 0,-1-1 0,0 1 0,1-1 0,-1 1 0,0 0 1,1-1-1,-1 1 0,1-1 0,-1 1 0,1-1 0,-1 0 0,1 1 0,-1-1 0,1 0 0,0 1 0,-1-1 0,1 0 0,-1 1 0,1-1 0,0 0 0,-1 0 0,1 0 0,0 0 0,-1 0 0,1 0 0,0 0 0,-1 0 0,1 0 0,0 0 0,0 0 0,-1 0 0,1 0 0,-1 0 0,1-1 0,0 1 0,-1 0 0,1 0 0,0-1 0,-1 1 1,1 0-1,0-2 0,1 1-376,-1-1 1,1 0 0,-1 0 0,0 0 0,0 0 0,0 0 0,0 0-1,0 0 1,0 0 0,0 0 0,0-1 0,-1 1 0,1 0 0,-1-1-1,0 1 1,0 0 0,0-1 0,0 1 0,0 0 0,-1-3-1,1-1-151,0-24-5055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9:04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65 10304,'-19'0'4388,"29"0"-3256,79 0 3349,42 1-1471,174-19-2614,-157 1-1965,-27 4-2611,12 0-3996,-82 8 2742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9:07.2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1809 6976,'-5'2'613,"-14"1"2256,18-3-2745,1 0 0,-1 0 1,1 0-1,0-1 0,-1 1 1,1 0-1,-1 0 0,1 0 1,-1-1-1,1 1 0,0 0 1,-1-1-1,1 1 0,-1 0 0,1-1 1,0 1-1,0-1 0,-1 1 1,1-1-1,0 1 0,0 0 1,-1-1-1,1 1 0,0-1 1,0 1-1,0-1 0,0 1 0,0-1 1,0 1-1,0-1 0,0 1 1,0-1-1,0 1 0,0-1 1,0 0-1,2-107 6124,0 59-5060,12-61 0,-4 50-796,27-126 555,-26 141-880,3 1 1,19-45-1,-24 70-58,0 1 0,2 0 0,0 1 0,1 0 0,0 1 0,2 0 0,0 1 0,27-23 0,-27 27 47,1 0-1,0 1 0,1 0 1,0 1-1,1 1 0,0 1 1,0 0-1,0 1 0,36-7 1,-47 12-27,-1 1 1,1-1 0,0 1 0,0 0 0,0 0 0,0 1 0,-1 0 0,1 0 0,0 0 0,-1 0 0,8 4 0,-10-4-19,1 1 1,0 0-1,-1 1 1,1-1-1,-1 1 1,0 0-1,0 0 1,0 0-1,0 0 1,0 0-1,-1 0 1,1 1-1,-1-1 1,0 1-1,0 0 1,2 7-1,1 2 20,-2 1 0,1-1 0,-2 1 0,2 20 0,-3 56 49,-3-54 23,-1 0 1,-2 0 0,-1-1-1,-2 0 1,-2 0 0,-25 62-1,24-75 12,-23 37-1,29-52 219,13-15-122,4-4-178,0 0 0,0-1 0,17-27 0,25-49 62,4-7-55,-54 91-48,-1 1 0,1-1 0,0 1-1,0-1 1,0 1 0,6-3 0,-9 6 6,0 0 0,0 1 0,0-1 1,0 0-1,0 1 0,0-1 0,0 1 0,0 0 0,0-1 1,1 1-1,-1 0 0,0 0 0,0-1 0,0 1 1,0 0-1,1 0 0,-1 0 0,0 1 0,0-1 1,0 0-1,0 0 0,1 1 0,-1-1 0,0 0 0,0 1 1,0-1-1,0 1 0,0 0 0,0-1 0,0 1 1,0 0-1,0 0 0,0-1 0,-1 1 0,3 2 0,0 2 5,1 0-1,-1 0 1,0 1-1,0 0 1,0-1-1,-1 1 1,0 0-1,2 8 1,7 54 49,-7-37-95,-2 20 35,-2-37 113,4 26 1,3-20 145,-6-19-145,0-2 44,4-3-115,0-1 0,0 0 0,-1-1 1,0 1-1,0-1 0,-1 0 0,1 0 1,3-9-1,-2 5-38,30-61-80,29-51 6,-41 82 76,1 2 0,3 0-1,36-40 1,-60 75-20,1 0 0,-1 0 0,1-1-1,-1 2 1,1-1 0,0 0 0,0 1 0,0 0-1,7-3 1,-9 5 13,-1-1-1,1 1 1,-1 0 0,1 0-1,-1 0 1,0 0 0,1 0-1,-1 0 1,1 1 0,-1-1-1,1 0 1,-1 1 0,1-1-1,-1 1 1,0-1-1,1 1 1,-1 0 0,0 0-1,0-1 1,0 1 0,1 0-1,-1 0 1,0 0 0,0 0-1,0 0 1,0 1 0,-1-1-1,1 0 1,0 0 0,0 1-1,-1-1 1,1 0-1,0 2 1,8 20-1,-1-1-1,-1 1 0,-1 1 1,-1-1-1,2 25 1,-1-12 29,14 52 1,-16-75-21,1 1-1,0 0 1,13 22 0,-16-33 14,0 1 0,0-1 1,1 0-1,-1 0 0,0-1 0,1 1 1,0 0-1,0-1 0,0 0 1,0 0-1,0 0 0,0 0 0,0 0 1,1 0-1,-1-1 0,1 0 1,-1 1-1,1-1 0,0-1 1,4 2-1,0-2-5,1 0 1,-1-1 0,0 0-1,0 0 1,1-1-1,-1 0 1,0 0-1,0-1 1,-1 0 0,1 0-1,0-1 1,-1 0-1,0-1 1,0 1-1,0-1 1,9-9 0,6-8 29,-1 0 0,0-2 0,17-26 0,-35 46-28,124-168 59,-121 163-107,0 0 1,-1 0-1,0 0 1,0-1 0,4-11-1,-9 20 40,0 1 1,1-1-1,-1 0 0,0 1 0,0-1 1,0 0-1,0 0 0,1 1 0,-1-1 0,0 0 1,0 0-1,-1 1 0,1-1 0,0 0 1,0 0-1,0 1 0,0-1 0,-1 0 1,1 1-1,0-1 0,-1-1 0,0 2-2,1 0-1,-1-1 0,1 1 0,-1-1 1,0 1-1,1 0 0,-1 0 1,1-1-1,-1 1 0,0 0 0,1 0 1,-1 0-1,0 0 0,1 0 1,-1 0-1,0 0 0,1 0 1,-2 0-1,-2 1-6,1-1 1,0 1-1,0 0 1,0 0-1,-1 1 0,1-1 1,0 1-1,-3 2 1,-5 5-14,0 0 0,1 2 0,0-1 0,1 1 0,-12 17 0,-33 64-6,-50 142-28,100-222 98,0 1 0,0 0 0,2 0 0,-1 0 0,2 0-1,-1 16 1,12-33 201,-5 0-262,-1 1 0,1-1 0,-1 0-1,0 0 1,0 0 0,0 0 0,-1-1 0,1 1 0,-1-1 0,0 0 0,4-9 0,0-3 55,0-1 1,5-22-1,43-200-204,-48 201 69,-7 39 95,0 1 0,0-1 1,0 0-1,0 0 0,0 0 1,0 0-1,0 0 0,0 0 1,0 0-1,0 0 0,0 0 0,0 0 1,0 0-1,0 0 0,0 0 1,1 0-1,-1 0 0,0 0 1,0 0-1,0 0 0,0 0 0,0 0 1,0 0-1,0 0 0,0 0 1,0 0-1,0 0 0,0 0 1,0 0-1,0 0 0,0 0 1,0 0-1,0 0 0,0 0 0,0 0 1,0 0-1,0 0 0,1 0 1,-1 0-1,0 0 0,0 0 1,0-1-1,0 1 0,0 0 0,0 0 1,0 0-1,0 0 0,0 0 1,0 0-1,0 0 0,0 0 1,0 0-1,2 9-70,2 15-44,-4-23 114,4 29-81,1 13 57,3-1 0,12 42 0,-17-72 67,2 0 0,-1 0 0,2 0 0,-1-1 0,2 0 0,-1 0 0,2 0 0,-1-1 0,1 0 0,1 0-1,14 11 1,-17-15-10,1-1 0,0-1 0,0 1-1,0-1 1,1-1 0,-1 1-1,1-1 1,0 0 0,0-1 0,0 0-1,0 0 1,1-1 0,-1 0 0,0 0-1,1-1 1,-1 0 0,0-1-1,13-1 1,-11 0-25,-1 1 0,1-1 0,-1 0 0,0-1 0,0 0 0,0 0 0,0-1 0,-1-1 0,0 1 0,0-1 0,0 0 0,0-1 0,-1 0-1,1 0 1,-2-1 0,1 0 0,-1 0 0,0 0 0,0-1 0,-1 0 0,0 0 0,5-11 0,11-29 8,23-73 0,6-59-286,-23 80 117,92-349 19,-87 324 110,-29 114-40,-1 0 0,0 0-1,1-18 1,-4 23-238,-1 7 157,-5 15 8,-67 280-11,29 16 81,20 4 33,23-289 42,0-3 47,-2 92 166,4-103-205,1 1 1,1-1 0,0 1 0,1-1 0,0 0-1,7 17 1,-9-29-7,-1 0 0,1 0 1,-1 0-1,1 0 0,0 0 0,-1 0 0,1 0 0,0 0 0,0-1 1,0 1-1,0 0 0,0 0 0,0-1 0,0 1 0,0-1 1,0 1-1,0-1 0,0 1 0,0-1 0,0 0 0,0 1 0,0-1 1,0 0-1,1 0 0,-1 0 0,0 0 0,0 0 0,0 0 0,2 0 1,4-1 4,-1-1 0,1 1 0,-1-1 0,7-3 0,-9 3-12,8-3-14,0 0 0,-1-1 0,0-1 0,0 0 0,-1-1 0,1 0 0,-2 0 0,1-1 0,13-16 0,-2-3-71,0-1 1,22-42-1,8-24-253,-4-2 0,-4-2 0,46-156 0,-38 43 305,-5 22-39,24-135 325,-70 324-251,0 0 0,1 0 0,-1 0 0,0 0 0,0 0 0,0 0 0,0 0 0,0 0 0,0 0 0,0 0 0,-1 0 0,1 0-1,-1-1 1,1 2-2,0 0 0,0 0-1,-1 0 1,1 0-1,0 0 1,-1 0-1,1 0 1,0 0-1,0 0 1,-1 0-1,1 0 1,0 0 0,0 0-1,-1 1 1,1-1-1,0 0 1,0 0-1,-1 0 1,1 0-1,0 1 1,0-1 0,0 0-1,0 0 1,-1 1-1,1-1 1,0 0-1,0 0 1,0 1-1,-16 27 27,2 9 15,2 0-1,-11 52 1,-5 79 53,1-6 16,8-66 34,4 1-1,4 1 0,4 185 1,14-206 168,16 75 1,-22-146-288,0 0 0,1 0 0,0 0 0,0 0 0,0 0 0,0 0 0,1-1 0,0 1 0,1-1 0,-1 0 0,1 0 0,0 0 0,0 0 0,0-1 0,1 1 0,0-1-1,9 6 1,-11-9-9,0 0 0,0 0 0,1 0 0,-1-1 0,0 0-1,0 1 1,1-1 0,-1 0 0,0 0 0,0-1 0,1 1 0,-1-1-1,0 0 1,0 1 0,0-1 0,5-3 0,-1 1 31,1 0 0,-1-1 0,0 1 0,0-2 0,11-8 0,-7 1-65,0 1 1,0-2 0,-1 1-1,-1-1 1,0-1 0,7-15 0,36-88-167,-49 109 183,3-6-5,33-95-6,-36 96 11,0 0-1,0-1 1,-1 1-1,-1-1 0,0 1 1,-2-20-1,1 29-17,-1 0 0,0 0 1,0 1-1,0-1 0,0 0 0,-1 0 0,1 1 0,-1-1 0,0 1 1,0 0-1,0 0 0,-1-1 0,-3-3 0,5 6 10,0 0 0,0 0 0,0 0 0,0 1-1,-1-1 1,1 0 0,0 1 0,0-1 0,0 1 0,-1-1 0,1 1 0,0-1 0,-1 1-1,1 0 1,0 0 0,-1-1 0,1 1 0,-1 0 0,1 0 0,0 1 0,-1-1-1,1 0 1,0 0 0,-1 1 0,1-1 0,0 1 0,-1-1 0,1 1 0,0-1-1,0 1 1,0 0 0,0 0 0,-1-1 0,1 1 0,0 0 0,0 0 0,1 0 0,-1 0-1,0 0 1,-1 2 0,-2 2 2,1 1-1,0 0 0,-1-1 1,2 1-1,-1 1 1,1-1-1,0 0 1,-2 13-1,2-13 8,-30 196 78,26-32 466,6-135-297,0-30-252,0 1 0,0-1 0,1 0-1,0 0 1,0 1 0,1-1 0,-1 0 0,1 0 0,0 0 0,3 6 0,-3-8 23,0-1 1,0 1-1,0-1 0,0 1 1,0-1-1,0 0 1,1 0-1,-1 0 0,1 0 1,-1 0-1,1-1 0,0 1 1,0-1-1,0 0 0,-1 0 1,1 0-1,0 0 0,1 0 1,2 0-1,7 0 5,0 0-1,-1-1 1,1-1 0,0 0-1,0 0 1,0-2 0,-1 1-1,25-9 1,-19 3-25,0 0 1,0 0-1,-1-2 0,0 0 1,18-14-1,6-11-32,56-63 0,-55 54-37,-27 29 23,17-13 1,-31 28 49,0-1-1,0 0 1,0 1-1,-1-1 1,1 1-1,0-1 1,0 1-1,0-1 1,0 1-1,0-1 1,0 1-1,0 0 1,0 0 0,0 0-1,0-1 1,0 1-1,0 0 1,0 0-1,0 0 1,0 1-1,0-1 1,0 0-1,0 0 1,0 0-1,0 1 1,0-1 0,0 1-1,0-1 1,0 1-1,0-1 1,-1 1-1,1-1 1,0 1-1,0 0 1,0-1-1,-1 1 1,1 0-1,0 1 1,3 2-8,-1 1-1,0 0 1,0 0 0,-1 0-1,4 8 1,12 41 117,-9-27 16,20 41-1,-25-60-128,0 0 0,1 0 0,0-1-1,1 0 1,-1 0 0,2 0 0,-1 0 0,1-1-1,8 6 1,-9-8 2,1 0-1,0-1 1,1 1-1,-1-2 1,0 1-1,1-1 1,-1 0-1,11 1 1,-3-1-503,1-1 0,-1 0 1,18-2-1,-24 0-465,0 0-1,0 0 1,0-1 0,14-4 0,-21 5 553,0 0 1,1 0 0,-1 0 0,0 0 0,0 0 0,0 0-1,0-1 1,0 1 0,-1-1 0,1 1 0,0-1-1,-1 0 1,1 1 0,-1-1 0,1 0 0,-1 0 0,0 0-1,0 0 1,0 0 0,0-1 0,0 1 0,0 0 0,-1 0-1,1-4 1,-1-5-682,0 1-1,0-1 0,-3-12 1,-10-47-4378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9:07.5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31 7296,'-14'-1'-460,"-5"1"3974,0-2 4982,40 2-2831,166-5-2564,-56 1-2437,117-5-237,-148 5-421,55 0-183,-99 3-650,6 0-1760,-1 4-3876,-59-3 5941,0 0 0,1 0 0,-1 1 0,0-1 1,0 1-1,1 0 0,2 1 0,-4-1-33,0-1 1,0 1 0,-1-1 0,1 2-554,0-2 554,-1 1 0,1 0 0,-1 0 0,1-1-1,-1 1 1,1 1 0,0-1-34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0:07.8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19 284 2816,'-3'0'318,"2"0"-254,1 0 0,-1 0-1,0 0 1,0 0 0,1 0 0,-1 0 0,0 0 0,0 0-1,1 0 1,-1 0 0,0 0 0,1 0 0,-1 0 0,0 0 0,0 1-1,1-1 1,-4 3 2735,37-1 804,43-5-1040,-64 2-2215,0 0 0,0-2 0,0 1 0,0-2 0,0 1 0,21-11 0,-25 9-172,0 1 0,0-1 0,-1 0 0,1-1 0,-2 1 1,1-1-1,0-1 0,-1 1 0,-1-1 0,8-10 0,-10 11-80,0 0-1,0-1 1,-1 1 0,1-1 0,-1 1-1,-1-1 1,1 0 0,-1 0-1,0 1 1,-1-1 0,0 0 0,0 0-1,0 0 1,-1 0 0,0 0 0,0 0-1,-1 1 1,0-1 0,0 0 0,-5-8-1,7 12-109,-1 1-1,-1 0 0,1-1 0,0 1 1,-1 0-1,1 0 0,-1-1 1,0 1-1,1 1 0,-1-1 0,0 0 1,0 0-1,0 1 0,-1-1 0,1 1 1,-4-2-1,4 2-16,0 1 0,1 0 0,-1 0 1,0 0-1,0 0 0,1 0 0,-1 0 0,0 0 1,1 1-1,-1-1 0,0 1 0,0-1 0,1 1 0,-1 0 1,1 0-1,-1-1 0,1 1 0,-1 0 0,1 0 1,-1 1-1,1-1 0,0 0 0,0 0 0,0 1 0,-1-1 1,0 2-1,-6 9 48,0 1-1,0-1 1,1 1 0,1 1 0,0-1 0,-8 27-1,0 1 293,12-36-263,1 0-1,0 1 1,0-1-1,0 0 1,1 0-1,0 1 1,0-1-1,0 0 0,1 1 1,-1-1-1,1 0 1,0 0-1,1 0 1,2 6-1,-2-3 41,-1-5-34,1 1-1,-1-1 0,1 1 1,0-1-1,0 0 0,0 0 1,0 0-1,1 0 0,0 0 0,-1 0 1,1-1-1,0 1 0,0-1 1,0 0-1,0 0 0,1 0 0,2 2 1,2-1 30,0 1 0,0-1 0,1-1 0,-1 1 1,1-2-1,11 3 0,-13-4-45,-1 0 1,0 0-1,0-1 1,0 0-1,1 0 1,-1 0-1,0-1 1,7-2-1,7-5 218,20-11 0,-10 5 7,-18 8-222,0 0 0,-1 0 0,1-1 0,-2-1 0,15-14 0,44-54 142,-56 59-115,16-28 0,-18 28-9,20-27 0,-30 43-91,0 1 0,1-1 0,-1 0 0,0 0 0,0 1 0,0-1 0,0 0 0,0 0 0,0-3 0,2 27-325,-3 16 253,2 0 0,2 0-1,9 40 1,-9-59 102,-2-9 41,0 0 0,0 0 0,1 0-1,1 0 1,9 18 0,-5-13-9,-6-10 13,1 0 0,-1-1 0,1 1 1,0-1-1,0 0 0,7 7 0,-9-10-17,0 0 0,1 0-1,-1-1 1,0 1-1,0-1 1,1 1-1,-1-1 1,0 1-1,1-1 1,-1 0-1,0 1 1,1-1-1,-1 0 1,0 0-1,1 0 1,-1 0-1,1-1 1,-1 1-1,0 0 1,1 0 0,-1-1-1,0 1 1,1-1-1,-1 1 1,0-1-1,0 0 1,0 1-1,1-1 1,-1 0-1,0 0 1,1-1-1,1 0 20,-1 0 0,1 0 0,-1-1 0,1 1 0,-1-1 0,0 1-1,0-1 1,0 0 0,0 0 0,0 0 0,-1 0 0,1 0 0,-1 0-1,0 0 1,0-1 0,0 1 0,0-4 0,3-6-23,24-87-224,-26 90 92,1 0 0,-2-1 0,1 1 1,-1-16-1,-1 26-103,4 1 170,0 0 0,0 0 1,-1 0-1,1 1 0,0-1 0,-1 1 0,0 0 0,1 0 0,-1 0 0,4 4 0,3 1 31,14 9 6,-11-7 53,26 14 0,-33-20-1,-1-1 0,1 0 0,0 0 0,0 0 0,0-1 0,0 0 1,0 0-1,8 0 0,-7-1 6,0-1 0,0 0 0,0 0-1,-1 0 1,1-1 0,0 0 0,-1 0 0,0-1 0,1 1 0,-1-2 0,0 1-1,0 0 1,-1-1 0,1 0 0,-1-1 0,0 1 0,0-1 0,0 0-1,-1 0 1,1-1 0,-1 1 0,-1-1 0,1 0 0,-1 0 0,3-8 0,-4 11-36,-1 1 0,0-1 0,0 0 0,-1 0 0,1 0 0,-1 1 0,1-1 0,-1 0 1,0 0-1,0 0 0,0 0 0,-1 0 0,1 1 0,-1-1 0,1 0 0,-1 0 0,-2-4 1,3 7-28,0-1 0,-1 1 0,1-1 0,-1 1 0,1 0 0,0-1 1,-1 1-1,1 0 0,-1-1 0,1 1 0,-1 0 0,0 0 0,1-1 1,-1 1-1,1 0 0,-1 0 0,1 0 0,-1 0 0,1 0 0,-1 0 1,0 0-1,1 0 0,-1 0 0,1 0 0,-1 0 0,1 0 0,-1 0 1,1 1-1,-1-1 0,0 0 0,1 0 0,-1 1 0,1-1 0,-1 0 1,0 1-1,-16 13-452,16-13 464,-5 6-73,0 1 0,0-1 0,1 1 0,0 0 0,0 0 0,1 0 0,-5 13 0,4-8 28,1 1-1,1-1 1,0 0 0,-1 21-1,3-28 58,1 0-1,0 0 1,0-1 0,1 1-1,-1 0 1,1 0-1,1-1 1,-1 1 0,1-1-1,0 1 1,5 9-1,-5-12 33,0 0 0,1 0-1,-1 0 1,0 0 0,1-1 0,0 1-1,0-1 1,-1 0 0,1 1-1,1-1 1,-1-1 0,0 1 0,0 0-1,1-1 1,-1 0 0,1 1-1,-1-1 1,1-1 0,5 2 0,5-1 30,-1-1 1,1 0 0,0-1 0,-1 0 0,1-1 0,-1-1 0,0 0-1,0-1 1,0 0 0,0-1 0,0-1 0,-1 0 0,0 0 0,17-13-1,-1-1-65,-2-2 0,0 0 1,-1-2-1,33-42 0,-49 56-10,-1 0-1,1 1 1,1 0 0,16-13 0,-25 22 3,-1-1-1,0 1 1,1 0-1,-1 0 1,0-1 0,1 1-1,-1 0 1,0 0-1,1 0 1,-1-1-1,0 1 1,1 0 0,-1 0-1,1 0 1,-1 0-1,0 0 1,1 0-1,-1 0 1,1 0-1,-1 0 1,0 0 0,1 0-1,-1 0 1,1 0-1,-1 0 1,0 0-1,1 0 1,-1 0-1,1 0 1,-1 1 0,0-1-1,1 0 1,-1 0-1,0 1 1,1-1-1,-1 0 1,0 0 0,1 1-1,-1-1 1,0 0-1,0 1 1,1-1-1,-1 0 1,0 1-1,0-1 1,0 0 0,0 1-1,1 0 1,2 24 169,-3-15-88,2 13 210,-1 1 1,-4 42-1,1-44-97,2-9 23,-6 26 1,5-14-231,1-23 32,2-3 9,1-1 1,-1 1-1,1 0 0,-1-1 0,0 1 1,0-1-1,0 0 0,0 1 0,0-1 0,0 0 1,2-4-1,9-10-10,-2 0 0,19-36 0,-5 7 16,-17 29 16,4-5-195,-12 21 141,0 0 0,0 0 0,1 0 0,-1-1 0,0 1 0,0 0 1,0 0-1,0 0 0,0 0 0,0 0 0,0 0 0,0 0 0,1-1 0,-1 1 0,0 0 0,0 0 0,0 0 0,0 0 0,0 0 0,0 0 0,1 0 0,-1 0 0,0 0 0,0 0 0,0 0 0,0 0 0,1 0 1,-1 0-1,0 0 0,0 0 0,0 0 0,0 0 0,0 0 0,1 0 0,-1 0 0,0 0 0,0 0 0,0 0 0,0 0 0,0 0 0,1 0 0,-1 0 0,0 0 0,0 1 0,0-1 0,0 0 0,0 0 1,0 0-1,0 0 0,1 0 0,-1 0 0,0 1 0,0-1 0,2 7 11,-2-6-20,10 38-202,-7-24 318,1 1 0,8 19 1,-9-30-68,-1 0 1,1-1 0,-1 1-1,2 0 1,-1-1 0,0 0 0,1 0-1,0 0 1,0 0 0,7 6-1,-1-4-24,-1-1-1,1 0 1,0-1 0,1 0-1,-1 0 1,1-1-1,-1-1 1,1 0-1,0 0 1,0-1-1,20 0 1,-6-1-967,28-5 1,19-7-5204,-69 11 5492,0 1 1,0-1-1,0 0 0,-1 1 0,1-1 1,0-1-1,-1 1 0,1 0 0,-1-1 1,1 1-1,-1-1 0,0 1 0,1-1 1,-1 0-1,3-4 0,-3 3 243,0 0 0,-1 0 0,1 0 0,-1-1-1,0 1 1,0 0 0,0 0 0,0-4 0,1-6-832,-1 0-1,0-15 1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49:56.5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107 67 576,'-4'-3'9293,"-6"2"-4630,-14 1-2517,16 1-1438,7-1-532,-3 2 462,-1 4-449,1 35 713,2-10-732,-17 158 710,13-112-392,-13 262 192,19-178-295,1-71-162,-1-78-141,1 0 0,0 0 0,1 0 0,4 15 0,-4-21 629,-3-9 32,0-6-586,-4-146 388,-1 1-525,5 109-19,2-66 9,0 64 45,1-25-83,15-52-36,-8 66-104,2 1 1,22-66 0,-31 114 122,1 0-1,1 1 1,-1 0-1,1-1 1,1 1-1,-1 0 1,2 1-1,-1-1 1,1 1-1,9-9 1,-12 13 24,0 1 0,0-1 0,1 1 0,-1 0 0,0 0 0,1 0 0,-1 0 0,1 1 0,0 0 0,0-1 0,-1 1 0,1 1 0,0-1 0,0 0 0,0 1 0,0 0 0,0 0 0,0 0 0,0 0 0,0 1 0,0 0 0,-1-1 0,1 2 0,0-1 1,0 0-1,3 3 0,-2-2 15,0 0 0,0 1 1,-1 0-1,1 0 0,-1 1 1,0-1-1,0 1 1,0 0-1,0 0 0,-1 0 1,0 0-1,6 9 0,-6-6-7,1 1-1,-1 0 0,0 0 1,-1 0-1,0 0 0,0 0 1,1 14-1,-2-3-6,-1 0-1,-1 1 1,-1-1-1,-1 0 1,0 0 0,-9 27-1,3-18 28,-2-1 0,-1 0 0,-1-1 0,-1 0 0,-1-1-1,-28 36 1,23-39 121,-39 35 0,52-53-149,3-1 63,7-2 369,-1-1-400,-1 0-75,5 0 37,-3 1 70,4 2-6,-6-3-38,-1 0-1,0 1 1,0-1-1,0 0 1,0 0-1,1 0 1,-1 0-1,0 0 0,0 0 1,0 0-1,0 1 1,1-1-1,-1 0 1,0 0-1,0 0 1,0 0-1,0 1 1,0-1-1,0 0 1,0 0-1,1 0 0,-1 1 1,0-1-1,0 0 1,0 0-1,0 0 1,0 1-1,0-1 1,0 0-1,0 0 1,0 0-1,0 1 1,0-1-1,0 0 1,0 0 0,0 1-1,0-1 1,0 0 0,0 0-1,0 0 1,0 0 0,0 1 0,0-1-1,0 0 1,0 0 0,0 0-1,0 0 1,0 0 0,0 1 0,0-1-1,0 0 1,0 0 0,1 0-1,-1 0 1,0 0 0,0 1-1,0-1 1,0 0 0,0 0 0,0 0-1,1 0 1,-1 0 0,0 0-1,0 0 1,0 0 0,0 0-1,0 0 1,1 0 0,-1 0 0,0 1-1,0-1 1,3 0 31,5 4 11,4 12 16,5 8-33,-13-18-33,1 1 0,-1-1 0,0 1 0,4 9 0,-5-10 12,0 0 1,0 0-1,4 7 1,-3-8-50,-1 1-1,0-1 1,5 12 0,-5-10 99,1 0 1,-1 0-1,2 0 0,-1 0 0,1-1 1,11 12-1,-12-14-85,7 5 85,-9-7-50,0 0 1,0-1-1,0 1 1,0 0-1,0 0 1,-1 0-1,1 0 1,0 0-1,-1 0 0,2 4 1,16-6 236,-17 0-235,0 0 0,0 0 1,0 0-1,-1-1 0,1 1 0,0-1 0,0 1 1,-1-1-1,1 1 0,0-1 0,-1 0 0,1 0 1,-1 0-1,1 0 0,-1 0 0,1 0 0,1-3 1,1-1 26,0 0 0,-1 0 1,6-12-1,4-6 246,-8 16-310,-1-1 0,0 0-1,5-17 1,-6 17-7,1-1-1,-1 1 1,1-1 0,8-10 0,-8 13 64,-3 3-53,0 1 0,0 0-1,0 0 1,1 0 0,-1 0-1,1 0 1,-1 0 0,4-2 0,0 16-340,28 80 175,3 8 327,-24-70-116,-6-15-32,14 26 0,-18-37 30,0-1 0,0 1 0,1 0 0,0-1 0,0 0-1,0 0 1,0 1 0,1-2 0,-1 1 0,1 0 0,4 2 0,-6-4-1,-1 0-1,1-1 1,0 1-1,0-1 1,-1 1-1,1-1 1,0 1-1,0-1 1,0 0-1,0 0 1,-1 0-1,1 0 1,0 0-1,0-1 1,0 1-1,0 0 1,-1-1-1,1 1 1,0-1-1,-1 0 1,1 1-1,0-1 1,-1 0-1,1 0 1,-1 0-1,1 0 1,-1-1-1,1 1 1,-1 0-1,2-3 1,-1 1 20,1 0 1,-1 0 0,0 0-1,0-1 1,-1 1 0,1-1 0,-1 1-1,1-1 1,-1 0 0,0 0-1,-1 1 1,1-1 0,0-6 0,-1-2-31,-1 1 1,0-1 0,0 1 0,-1-1-1,-1 1 1,1 0 0,-2 0 0,0 0 0,0 0-1,-1 1 1,0-1 0,-1 1 0,0 1-1,-1-1 1,0 1 0,0 0 0,-1 1 0,0-1-1,-1 2 1,1-1 0,-2 1 0,1 0-1,-20-10 1,21 13-76,-1 0-1,1 1 0,-1-1 1,1 2-1,-1-1 0,0 1 1,-17-2-1,25 4-57,11 1-267,3 3 401,-1-2-1,0 0 0,1 0 1,19 0-1,-11-3 65,1-1 1,0 0-1,25-8 1,64-21 277,-57 14-285,-26 8-79,-26 9-53,-2 9-70,0-5 150,-1 1 1,1 0-1,-1-1 0,0 1 0,-3 6 0,-3 19-168,4 7 173,-1-12 30,2 0-1,0 1 1,2-1 0,5 38 0,-4-32 106,-1-21-48,0-10-102,0 0-1,0 0 1,0 1 0,0-1-1,0 0 1,0 0 0,0 0-1,1 0 1,-1 0 0,0 0-1,0 0 1,0 1 0,0-1-1,0 0 1,1 0 0,-1 0-1,0 0 1,0 0 0,0 0 0,0 0-1,1 0 1,-1 0 0,0 0-1,0 0 1,0 0 0,1 0-1,-1 0 1,0 0 0,0 0-1,0 0 1,0 0 0,1 0-1,-1 0 1,0 0 0,0 0-1,0 0 1,0-1 0,1 1-1,-1 0 1,0 0 0,0 0-1,0 0 1,0 0 0,0-1 0,8-3 50,-5 1-32,0-1 0,0 0 0,0 1 0,-1-2-1,1 1 1,-1 0 0,0 0 0,0-1 0,0 1 0,0-6 0,9-16 17,3-12 79,-10 28-91,-1 0 0,8-15 1,-8 20-53,0 0 1,0-1-1,-1 1 0,0-1 1,0 1-1,2-8 0,-4 13-37,10 15-208,-8-11 267,-1-1-1,1 0 1,-1 1-1,0-1 1,-1 1-1,2 6 1,4 15 33,40 71 89,-44-92-109,1 0 0,-1 0 0,1 0 0,-1 0 0,1-1-1,0 1 1,1-1 0,-1 0 0,0 0 0,1 0 0,0 0 0,0 0 0,-1-1 0,2 0 0,-1 0 0,0 0 0,0 0 0,1-1-1,-1 1 1,0-1 0,1 0 0,0-1 0,-1 1 0,1-1 0,-1 0 0,1 0 0,0 0 0,-1-1 0,1 1 0,-1-1 0,1 0-1,-1-1 1,1 1 0,5-4 0,10-6 52,-1-1 0,31-26 0,33-36-48,-43 38-1,-7 5 37,53-43-341,-68 55 288,-9 8 47,-8 10-106,-1 1 61,0 0 1,0-1 0,0 1-1,0 0 1,0 0-1,0 0 1,0 0-1,0 0 1,0 0-1,0-1 1,0 1 0,0 0-1,0 0 1,0 0-1,0 0 1,-1 0-1,1 0 1,0-1-1,0 1 1,0 0 0,0 0-1,0 0 1,0 0-1,0 0 1,-1 0-1,1 0 1,0 0-1,0 0 1,0 0 0,0 0-1,0 0 1,0 0-1,-1 0 1,1 0-1,0 0 1,0 0 0,0 0-1,0 0 1,0 0-1,-1 0 1,1 0-1,0 0 1,0 0-1,0 0 1,0 0 0,0 0-1,-1 0 1,1 0-1,0 0 1,0 0-1,0 0 1,0 0-1,0 0 1,0 1 0,0-1-1,0 0 1,-1 0-1,1 0 1,0 0-1,0 0 1,0 1-1,-8 5-196,7-5 171,-8 7-15,1 1-1,0 0 1,1 1 0,0 0-1,0 0 1,1 0-1,1 1 1,-1-1-1,2 1 1,-5 15 0,3-5 29,1-1 0,1 1 0,1 0 1,0 1-1,2 21 0,1-40 31,0 0-1,0 0 1,0 1-1,1-1 0,-1 0 1,1 0-1,0 0 1,0 1-1,0-1 0,1 0 1,-1-1-1,4 6 1,-5-8-9,0 0 0,1 0 1,-1 1-1,0-1 0,0 0 1,1 0-1,-1 0 0,0 0 0,1 0 1,-1 0-1,0 1 0,1-1 1,-1 0-1,1 0 0,-1 0 1,0 0-1,1 0 0,-1 0 1,0 0-1,1 0 0,-1-1 1,0 1-1,1 0 0,-1 0 1,0 0-1,1 0 0,-1 0 1,0 0-1,1-1 0,-1 1 1,1 0-1,7-7 51,-4 3-25,-1-1 0,0 1 1,-1 0-1,1-1 0,-1 0 0,0 1 1,2-8-1,8-17 76,-5 12-90,0-1 0,0 0 1,-2-1-1,4-21 0,-8 19-153,-1 21 74,1 2-42,3 12 8,1 1 0,-2 0 0,0 0 1,-1 0-1,1 17 0,0 2 165,1 8-92,-1 1 0,-5 65 1,1-100 47,0 1 1,0 0-1,-1-1 1,0 0-1,0 1 1,-1-1-1,0 0 0,0 0 1,-1 0-1,0 0 1,-8 10-1,10-16-11,0 0-1,0 0 1,0-1 0,0 1-1,-1-1 1,1 1 0,0-1-1,-1 0 1,1 0-1,-1 0 1,1 0 0,-1 0-1,-2 0 1,-3 0 108,-1 0 0,-14 0 0,22-1-127,1 1-1,0-1 0,-1 0 0,1 0 1,0 0-1,-1 0 0,1 0 1,0 0-1,-1 0 0,1-1 1,0 1-1,0 0 0,-1 0 1,1 0-1,0 0 0,-1 0 1,1 0-1,0 0 0,0-1 0,-1 1 1,1 0-1,0 0 0,0 0 1,0-1-1,-1 1 0,1 0 1,0 0-1,0-1 0,0 1 1,-1 0-1,1 0 0,0-1 0,0 1 1,0 0-1,0-1 0,0 1 1,0 0-1,0 0 0,0-1 1,0 1-1,0 0 0,0-1 1,0 1-1,0 0 0,0-1 1,0 1-1,0 0 0,0 0 0,0-1 1,0 1-1,0 0 0,0-1 1,1 1-1,-1 0 0,0 0 1,0-1-1,0 1 0,1 0 1,12-20-32,-10 16 66,5-5-63,0 0 0,11-8 0,-11 9 10,0 1 0,-1-1 1,10-13-1,10-22 95,21-50 0,10-15 50,-27 62-63,72-82 0,-30 42-81,-55 59-12,0 0 1,-2 0 0,-1-2 0,-2 0-1,0 0 1,13-51 0,-7 13-214,-17 56 57,-2 8-261,2 13 259,0 29 182,-4 61 0,0-86 9,0 1 0,0-1 0,-1 0-1,-9 21 1,-25 54 180,1-7 183,-111 301-44,145-380-94,2-5-78,1-11-10,6-21 6,0 12-180,1 1 0,1 0 0,1 1 0,1-1 0,1 2 0,1 0 0,0 0 0,1 2 0,1-1 0,1 2 0,26-23 0,-39 36 39,1 1-1,-1-1 1,1 1-1,-1 0 1,1 0-1,0 0 0,0 1 1,0-1-1,0 1 1,0 0-1,0 0 1,6-1-1,-7 2 0,0 0 0,0 0-1,0 1 1,0-1 0,0 1-1,0 0 1,0 0 0,-1 0-1,1 0 1,0 0 0,-1 0-1,1 1 1,0-1 0,-1 1-1,0 0 1,1 0 0,-1 0 0,3 3-1,3 5 9,0 0-1,0 0 1,-1 1 0,0 0-1,10 24 1,17 63 89,-20-51-69,-12-44-15,-1 0 1,0 0-1,1 0 1,0 0-1,-1 0 1,1-1 0,0 1-1,1 0 1,-1-1-1,4 4 1,-4-4 63,1 0 0,0 1 0,0-1 1,0 0-1,0-1 0,1 1 0,-1 0 1,7 1-1,-8-2-75,-1-1 0,1 0 0,0 0 0,0 1 0,0-1 0,-1 0 0,1-1 0,0 1 0,0 0 1,-1 0-1,1-1 0,0 1 0,0-1 0,-1 1 0,1-1 0,-1 0 0,1 0 0,0 0 0,2-2 0,5-4 133,-6 5-141,1 0-1,-1-1 0,-1 1 1,1-1-1,0 0 0,-1 0 1,1 0-1,-1 0 0,3-4 1,-1-2 33,0 4-2,-1-1 0,0-1 0,-1 1 1,1 0-1,1-10 0,6-21-34,2 0 0,1 1 0,26-50 0,-37 82-13,0-1 5,1 1 0,-1 0 0,1 0 1,-1 0-1,1 0 0,1 0 0,-1 0 0,7-5 1,-10 9 9,1 0 0,-1 0 0,1-1 0,-1 1 0,1 0 0,-1 0 0,0 0 0,1 0 0,-1 0 0,1 0 0,-1 0 0,1 0 0,-1 0 0,1 0 0,-1 0 0,1 0 0,-1 0 1,1 0-1,-1 0 0,1 0 0,-1 0 0,0 1 0,1-1 0,-1 0 0,1 0 0,-1 0 0,0 1 0,1-1 0,-1 0 0,1 1 0,-1-1 0,0 0 0,0 1 0,1-1 0,-1 1 1,0-1-1,0 0 0,1 1 0,-1 0 0,8 18 64,-4 3-135,0 0 1,-2 1-1,0-1 1,-1 1-1,-3 22 0,1 2 434,1-46-187,6-11 143,15-35-383,-16 31 41,1 1 0,1-1 0,14-20 0,-8 17-25,0 2 1,24-24-1,-33 35 42,0 0 0,1 1 0,-1-1-1,1 1 1,0 0 0,0 1 0,0-1 0,0 1 0,1 0-1,-1 0 1,0 1 0,1 0 0,0 0 0,8-1 0,-11 2 7,0 1 1,-1-1 0,1 1-1,-1-1 1,1 1 0,-1 0-1,1 0 1,-1 0 0,1 0 0,-1 0-1,0 1 1,0-1 0,1 1-1,-1 0 1,0-1 0,-1 1-1,1 0 1,2 2 0,3 6-9,0 0 0,10 19 0,-9-15 9,3 6 9,-8-12 0,2 0 0,-1 0 0,1-1 0,0 0 0,1 0 0,7 8 0,-2-5-26,13 11 37,-22-20-8,0 0-1,-1 0 1,1-1 0,0 1-1,-1 0 1,1-1-1,0 1 1,0-1-1,0 0 1,-1 1-1,1-1 1,0 0-1,0 0 1,0 0-1,2-1 1,1 0-4,-1 0 1,0 0 0,1-1-1,-1 0 1,0 1 0,0-2 0,0 1-1,0 0 1,0-1 0,-1 0-1,1 0 1,-1 0 0,0 0-1,5-6 1,1-3 129,-1-1 0,14-28 0,-11 20-12,-10 18-139,1 0-1,-1 0 1,0 0 0,-1 0-1,1 0 1,0 0 0,-1 0-1,0-1 1,0 1 0,0-5 0,0 6 6,0 1 0,0 0 0,-1-1 0,1 1 0,0-1 0,-1 1 0,1 0 0,-1-1 1,1 1-1,-1 0 0,0-1 0,1 1 0,-1 0 0,0 0 0,0-1 0,0 1 0,0 0 0,0 0 1,0 0-1,0 0 0,0 1 0,-1-1 0,1 0 0,-2-1 0,2 2-9,0 0 0,1 0-1,-1 0 1,0 1 0,1-1-1,-1 0 1,0 0 0,1 0-1,-1 1 1,0-1 0,1 0-1,-1 1 1,0-1 0,1 1-1,-1-1 1,1 1 0,-1-1-1,1 1 1,-1-1 0,1 1-1,-1-1 1,1 1 0,0-1-1,-1 1 1,1 0 0,0-1-1,-1 1 1,1 0 0,0-1-1,0 1 1,0 1 0,-8 24-190,8-25 199,-2 6-6,0 1 1,1-1-1,-1 0 1,2 1 0,-1-1-1,1 1 1,0-1-1,1 1 1,2 12-1,-2-19 20,3 17 12,1 0-1,0-1 0,2 0 1,0 0-1,1 0 1,16 24-1,-21-37 36,0 0 0,0 0 0,0 0-1,1-1 1,-1 1 0,1-1 0,6 4-1,-9-6-41,1 0-1,-1-1 0,0 1 1,1-1-1,-1 1 0,1-1 1,-1 1-1,1-1 0,-1 0 1,1 0-1,-1 0 0,1 0 1,-1 0-1,1 0 0,-1 0 1,0-1-1,1 1 0,-1 0 1,1-1-1,-1 1 0,1-1 1,-1 0-1,0 1 0,0-1 1,1 0-1,-1 0 0,0 0 1,0 0-1,2-1 0,4-5 34,-1 0 0,0-1 0,0 1 0,-1-1 0,0 0 0,5-12 0,1-4 48,8-26 1,-13 28-18,5-39-1,0 2-30,-10 47-71,-1 11 11,0 0 1,0 0-1,0 0 1,0 0-1,1-1 0,-1 1 1,0 0-1,0 0 0,1 0 1,-1 0-1,1-1 1,0 1-106,0 3 11,7 6 57,0 0 1,-1 0-1,0 1 1,0-1-1,-1 2 1,0-1-1,-1 1 1,6 13 0,3 13 77,10 40 1,-19-57 25,-2 1 0,0 0 0,-1 1 0,-1 28 1,-1-46-39,0-1 0,0 0 0,0 0 1,0 0-1,-1 1 0,1-1 0,-1 0 1,0 0-1,0 3 0,0-4 2,1-1 0,-1 1-1,1 0 1,-1 0 0,1-1 0,-1 1-1,0 0 1,1-1 0,-1 1 0,0-1-1,0 1 1,1-1 0,-1 1 0,0-1-1,0 0 1,-1 1 0,-1 0 7,1-1 1,-1 0-1,0 0 0,1 0 1,-1-1-1,1 1 0,-1 0 1,1-1-1,-1 0 0,1 0 1,-1 1-1,1-2 0,0 1 1,-4-2-1,-2-1-28,-4-2-48,1 0 1,0 0-1,1-1 1,0-1-1,-11-9 1,15 13-26,5 5-69,8 11 56,3-4 88,0 0 1,0 0 0,0-1-1,1 0 1,0-1 0,1 0-1,-1-1 1,17 6 0,-15-7 85,0 0 0,0-1 1,0 0-1,0-1 0,0 0 0,0-1 1,1 0-1,-1-1 0,1-1 1,-1 0-1,16-4 0,-20 3-33,0-1 0,-1 0 0,1 0 0,-1-1 0,1 0-1,-1-1 1,0 1 0,-1-2 0,1 1 0,-1-1 0,0 0-1,0 0 1,-1-1 0,0 0 0,0 0 0,9-16-1,5-12 116,-2 0 0,25-70 0,-38 90-174,-1 4 21,0 0 0,-1-1 0,0 0 0,-1 0 0,2-22 0,1-2-286,3 36 48,-6 3 229,0-1 0,0 1 0,0 0 0,0 0 0,0-1 0,-1 1 0,3 5-1,-2-2 18,2 4-25,0 0 0,-1 1 0,0-1 0,-1 1 0,0 0 0,0 16 0,3 13 5,1 2 27,0 78 0,-5-88 90,-2 37-20,1-67-73,0 0-1,-1 0 1,1 0-1,0 0 1,-1 0-1,0 0 1,1 0-1,-1 0 1,0 0-1,0 0 1,0 0-1,0 0 1,0 0-1,-1-1 1,1 1-1,0 0 1,-3 1-1,2-2-8,1 0-1,-1 0 1,0 0 0,1-1-1,-1 1 1,0 0-1,0-1 1,1 0-1,-1 1 1,0-1 0,0 0-1,0 0 1,1 0-1,-1 0 1,0 0-1,-2-1 1,-2-1 5,-1 1 1,2-1-1,-1-1 1,0 1-1,0-1 0,1 0 1,-1 0-1,1-1 1,0 0-1,-6-5 0,1 0-48,1 0 0,0 0-1,0-2 1,1 1 0,0-1-1,0 0 1,-7-16 0,15 27 28,0 0 1,0 0-1,0 0 0,0 0 1,0 0-1,0 0 1,0 0-1,0 0 0,0 0 1,0-1-1,0 1 1,0 0-1,0 0 0,0 0 1,0 0-1,0 0 1,0 0-1,0 0 0,0-1 1,0 1-1,0 0 1,0 0-1,0 0 0,0 0 1,0 0-1,0 0 1,0 0-1,0 0 0,0 0 1,1 0-1,-1-1 1,0 1-1,0 0 0,0 0 1,0 0-1,0 0 1,0 0-1,0 0 0,0 0 1,0 0-1,0 0 1,1 0-1,-1 0 1,0 0-1,0 0 0,7 0-49,9 3 42,-1 4 152,24 13-1,6 3 360,-35-18-356,86 33 546,-82-34-644,0 0-1,1-1 1,-1-1-1,1 0 1,15 0-1,-3-3-55,-1 0 1,0-2-1,43-10 1,-52 9-600,0-2 0,20-9 0,-25 9-688,-1 0 1,0 0 0,18-15-1,-25 18 708,-1 0 1,0 1-1,1-2 0,-1 1 0,-1 0 0,1 0 0,0-1 0,-1 0 1,0 1-1,0-1 0,0 0 0,0 0 0,0 0 0,-1-1 0,0 1 1,0 0-1,0 0 0,0-1 0,-1 1 0,0-1 0,0 1 1,0 0-1,0-1 0,-1 1 0,1 0 0,-1-1 0,0 1 0,-1 0 1,1 0-1,-2-4 0,-19-42-2900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50:01.9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1 349 2720,'0'0'533,"0"-1"-266,0 1-1,0 0 1,0-1 0,-1 1-1,1 0 1,0-1 0,0 1-1,0 0 1,0-1 0,0 1-1,3-6 4801,-3 6-4801,13-13 1084,-3 3-193,0-5-261,14-17-1,-13 19-532,14-23 0,-8 9-206,-12 19-144,1 0 1,-2 0-1,1 0 1,5-16 0,-3 6-18,-5 15 28,-1-1 0,0 1-1,0 0 1,0-1 0,0 1 0,0 0-1,0-7 1,2-30 387,-6-4 447,3 43-874,-2 0 39,0 6 22,1 4 37,-1 46-9,0-31 68,2 1 0,3 26 0,3-13-104,16 54 0,-21-90-39,0 2 89,0 1 0,1-1 0,0 1-1,0-1 1,3 6 0,-4-9-60,-1 0-1,0-1 1,1 1 0,-1-1-1,1 1 1,0-1 0,-1 1-1,1-1 1,-1 1-1,1-1 1,0 1 0,-1-1-1,1 0 1,0 1 0,0-1-1,-1 0 1,1 1 0,0-1-1,0 0 1,-1 0-1,1 0 1,0 0 0,0 0-1,0 0 1,-1 0 0,1 0-1,0 0 1,0 0-1,-1-1 1,1 1 0,0 0-1,0 0 1,-1-1 0,1 1-1,0 0 1,-1-1 0,1 1-1,0-1 1,-1 1-1,2-2 1,12-10 168,-1-1-1,-1 0 1,1-1-1,-2-1 1,18-28 0,-11 16-83,-2 5-154,1-1 0,0 2 1,2 0-1,1 2 0,37-30 0,-55 47 32,0 1-1,0 0 0,0 0 1,0 0-1,0 0 0,1 0 1,-1 0-1,0 1 0,0-1 1,1 1-1,-1-1 0,0 1 1,1 0-1,-1 0 0,0 0 1,1 0-1,-1 0 0,3 1 1,-1 1 14,0-1 1,0 0 0,-1 1 0,1-1-1,-1 1 1,1 0 0,-1 1-1,0-1 1,0 0 0,4 5-1,-3-3 14,-1-1-1,0 0 0,0 1 0,0 0 0,-1 0 0,1 0 0,-1 0 1,0 0-1,0 0 0,0 1 0,-1-1 0,1 1 0,-1-1 0,0 1 1,-1-1-1,1 1 0,-1 0 0,0-1 0,0 6 0,-1-7 22,1 0-1,-1-1 1,0 1-1,1 0 1,-2-1 0,1 1-1,0-1 1,0 1-1,-1-1 1,1 0-1,-1 1 1,0-1-1,0 0 1,0 0-1,0 0 1,0 0-1,0-1 1,-3 3-1,2-3 17,0 0-1,-1 1 0,1-1 1,0-1-1,-1 1 0,1 0 1,-1-1-1,1 0 0,-1 0 0,1 0 1,-1 0-1,1 0 0,-1-1 1,-3 0-1,-24-7 119,-45-18 1,73 25-224,1 0 1,-1 0-1,1-1 1,0 1-1,0-1 0,-4-2 1,7 3 32,-1 1 0,0 0-1,0-1 1,0 1 0,0 0 0,1 0 0,-1-1 0,0 1 0,0 0-1,0 0 1,1 0 0,-1-1 0,0 1 0,0 0 0,1 0-1,-1 0 1,0 0 0,1 0 0,-1-1 0,0 1 0,1 0-1,-1 0 1,9-2 23,0 1 0,-1 0 0,1 0 0,0 0 0,0 1 0,11 2 0,6-1-21,133 7 425,-88-4-239,-32 0-139,21 1-80,-48-4-2800,-56 22-16495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50:02.3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91 102 7968,'-63'-59'2944,"49"55"-2272,6-5-192,2 4-544,6 2-64,0-1-448,6-5 320,2 4-512,11 2 448,15 3-2240,23 12 1408,8 5-2400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50:03.6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1 478 4320,'14'-6'8226,"6"-11"-5404,17-20-905,-6 2-952,-2-3 0,29-47 1,-39 56-923,-1-1 1,-2-1 0,0 0 0,19-62-1,-33 86 30,-1-1-1,1 1 1,-2 0 0,1-10-1,-12 38-371,5 0 261,1 1 0,-4 29-1,1-7 277,6-29-188,0 0-1,1 0 1,0 24-1,2-29 23,0-1-1,0 0 0,1 0 0,0 0 0,1 0 1,0 0-1,4 10 0,-6-18-35,0 0-1,-1 1 1,1-1-1,0 0 1,0 0-1,0 1 1,0-1 0,0 0-1,0 0 1,0 0-1,0 0 1,0 0 0,0-1-1,1 1 1,-1 0-1,0 0 1,1-1-1,-1 1 1,0-1 0,1 1-1,-1-1 1,1 0-1,-1 0 1,1 1-1,-1-1 1,1 0 0,-1 0-1,1 0 1,-1-1-1,0 1 1,1 0 0,-1 0-1,1-1 1,-1 1-1,1-1 1,0 0-1,6-3 40,0 0-1,0 0 1,0-1-1,11-10 1,-17 14-41,42-35 268,-23 18-284,1 1 0,0 1-1,27-15 1,-28 19-90,-16 9 46,0-1 0,1 1 0,-1 1 0,11-5 0,-15 7 14,1 0 0,-1-1 0,0 1-1,1 0 1,-1 0 0,1 0 0,-1 0 0,0 0 0,1 0 0,-1 0 0,1 1-1,-1-1 1,0 0 0,1 1 0,-1-1 0,0 1 0,0-1 0,1 1 0,-1 0-1,0 0 1,0-1 0,0 1 0,0 0 0,0 0 0,1 1 0,1 1 13,-1-1 0,0 1 0,0 0 0,0 0 0,0 0 0,0 0 0,-1 0 0,1 0 0,-1 0 0,0 0 0,0 0 0,0 1 0,0-1 0,0 1 0,-1 4 0,9 50 383,-9-57-118,3-2-204,1 0 0,-1-1 0,0 0 0,0 0 0,0 0 0,0 0-1,-1 0 1,1 0 0,4-5 0,7-7 2,8-2-120,45-27 0,-64 41 47,0 1 1,0-1-1,-1 1 0,1-1 0,0 1 1,0 0-1,0 0 0,0 1 1,1-1-1,-1 0 0,0 1 1,0 0-1,0 0 0,1 0 1,-1 0-1,0 0 0,0 1 0,0-1 1,0 1-1,0 0 0,0 0 1,0 0-1,0 0 0,0 1 1,0-1-1,3 3 0,4 3 47,-1 0 0,0 0-1,-1 0 1,13 15-1,11 11 165,-29-31-149,6 6 382,18-29-22912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50:04.0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142 26 7872,'-103'-26'2944,"89"26"-2304,0 0-160,8 0-608,1 0-32,10 0-896,9 0-1728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50:07.5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 1145 2560,'-20'0'2992,"21"-4"-75,0 0-2477,1 1 0,-1 0 0,1 0 1,-1 0-1,5-4 0,4-9 460,75-117 3532,-28 48-2907,-23 34-1150,-12 19 169,-2-1-1,21-44 1,-41 77-544,0 0 0,0 0 1,0 0-1,0 0 1,0 0-1,0 0 0,0 0 1,0 0-1,0 0 0,0 0 1,0-1-1,0 1 1,0 0-1,0 0 0,0 0 1,0 0-1,0 0 0,1 0 1,-1 0-1,0 0 1,0 0-1,0 0 0,0 0 1,0 0-1,0 0 0,0 0 1,0 0-1,0 0 0,0 0 1,0 0-1,0 0 1,1 0-1,-1 0 0,0 0 1,0 0-1,0 0 0,0 0 1,0 0-1,0 0 1,0 0-1,0 0 0,0 0 1,0 0-1,0 0 0,0 0 1,1 0-1,-1 0 1,0 0-1,0 0 0,0 1 1,0-1-1,0 0 0,0 0 1,0 0-1,0 0 0,0 0 1,0 0-1,0 0 1,0 0-1,0 0 0,0 0 1,0 0-1,0 0 0,0 1 1,0-1-1,0 0 1,0 0-1,0 0 0,0 0 1,4 11 223,1 11-10,-4-9-179,1 0 1,1-1-1,0 1 0,0-1 1,1 1-1,1-1 1,0 0-1,1-1 0,12 19 1,-14-24-7,1 0-1,0-1 1,-1 1 0,2-1 0,-1-1 0,1 1-1,-1-1 1,1 0 0,1 0 0,-1 0 0,0-1-1,1 0 1,0 0 0,-1-1 0,1 0 0,0 0-1,0-1 1,15 2 0,-1-2 62,0 0-1,0-2 1,0-1-1,0 0 1,34-9-1,-46 8-28,0 0 0,0-1 0,-1 0 0,1 0 0,-1 0 0,12-10 0,-15 10-22,-1 0 0,1 0-1,-1-1 1,0 1 0,0-1-1,0 0 1,-1 0-1,0 0 1,0-1 0,5-11-1,-8 14-30,1 0-1,-1 0 1,1 0-1,-1 0 1,0 0-1,0 0 1,0 0-1,0 0 1,-1 0-1,1 0 1,-1 0-1,0 0 1,0 0-1,0 0 1,0 0-1,0 0 1,-1 1-1,1-1 1,-1 0-1,0 1 1,0-1-1,-3-3 1,1 3-33,1-1 0,0 1-1,-1 0 1,0 0 0,1 0 0,-1 1 0,0-1 0,-1 1 0,1 0 0,0 0 0,-1 0 0,1 1 0,-1-1 0,-5 0 0,6 2-49,-1-1 0,1 1 0,0 1 0,0-1 1,0 0-1,0 1 0,0 0 0,0 0 0,0 0 0,0 0 0,-5 3 0,7-3 51,1 0-1,-1 0 0,0 0 0,1 1 0,-1-1 0,0 1 1,1-1-1,0 1 0,-1-1 0,1 1 0,0 0 0,0 0 1,0 0-1,0-1 0,0 1 0,0 0 0,1 0 1,-1 0-1,1 0 0,-1 1 0,1-1 0,0 0 0,0 0 1,0 2-1,0 0 35,1-1 1,0 1 0,0-1 0,0 0-1,0 1 1,0-1 0,1 0 0,0 0-1,-1 0 1,1 0 0,0 0 0,0 0-1,1 0 1,-1-1 0,3 3-1,8 6 53,22 17-1,-34-27-66,15 10 66,1 0-1,0-1 0,19 7 1,-24-11 9,0-2 0,1 0 1,-1 0-1,1-1 0,21 2 1,-25-5-28,0 0 0,1-1 0,-1 0 1,0-1-1,0 0 0,0 0 0,0-1 1,-1 0-1,1 0 0,-1-1 0,1 0 0,-1-1 1,12-9-1,-5 3 25,-1-1-1,0-1 1,-1 0 0,0-1 0,19-27 0,-22 25-36,0-1 0,-1 0 1,-1 0-1,-1-1 0,9-33 1,14-96 6,-24 114-72,2-19 62,2-54 1,-9 85-28,-1 0 0,-1 0 0,-2 1 0,0-1 1,-8-29-1,11 46-33,-1 1 1,0-1-1,-1 1 1,1 0 0,0-1-1,-1 1 1,0 0 0,0 0-1,0 0 1,0 0-1,0 0 1,0 1 0,-1-1-1,-3-2 1,5 5-9,1 0 1,-1-1-1,0 1 1,0 0-1,0 0 0,1 0 1,-1 0-1,0 0 1,0 0-1,0 0 1,1 1-1,-1-1 0,0 0 1,0 0-1,0 1 1,1-1-1,-1 0 0,0 1 1,1-1-1,-1 1 1,0-1-1,1 1 1,-1-1-1,1 1 0,-2 1 1,-11 16-37,7 0 37,0 1 0,2 0 1,0 1-1,1-1 0,-1 39 1,2-23 103,-2 62 91,18 183 0,-7-233-23,21 79-1,-25-113-78,-1-6-46,0-1 0,0 1 0,1 0 1,-1-1-1,2 1 0,3 6 0,-5-11 9,-1-1-1,0 1 0,0 0 0,1-1 0,-1 1 0,1-1 0,0 0 0,-1 1 0,1-1 0,0 0 0,0 0 0,0 0 1,-1 0-1,1 0 0,0-1 0,0 1 0,0-1 0,1 1 0,-1-1 0,0 0 0,0 1 0,0-1 0,0 0 0,0 0 1,3-1-1,36-8 86,0-2 0,61-26 1,-66 24-85,-4 0 15,36-21 1,-23 14 30,5-3-126,1-1 85,-50 24 37,-10 8 37,-2 4-55,0-1 0,0 0 0,-1-1 0,-24 16 0,-1 0 23,33-23-69,1 1 0,-1-1 0,0 1 0,1-1 0,0 1 0,0 0 0,0 0 0,1 0 0,-1 1 0,1-1 0,0 0 1,-3 10-1,4-11 2,1 0 1,0-1-1,-1 1 1,1 0-1,0 0 1,0-1-1,0 1 1,1 0-1,-1 0 1,1-1-1,-1 1 1,1-1 0,0 1-1,0 0 1,0-1-1,0 1 1,1-1-1,-1 0 1,0 1-1,1-1 1,0 0-1,0 0 1,0 0-1,3 3 1,-4-4 22,1 0 0,0 0 1,-1 0-1,1 0 0,0 0 0,0 0 1,0 0-1,-1-1 0,1 1 0,0-1 0,0 1 1,0-1-1,0 0 0,0 0 0,0 0 1,0 0-1,0 0 0,0 0 0,0 0 0,0-1 1,0 1-1,0-1 0,0 0 0,-1 1 1,1-1-1,0 0 0,3-2 0,3-2 37,0-1-1,0 0 0,-1 0 1,10-10-1,-10 7-70,0 0 1,0 0-1,9-18 0,-1 2-4,-13 22 2,0-1-1,0 1 1,-1-1-1,1 1 1,-1-1 0,2-7-1,-3 10 7,4-6-73,-1 8-42,5 13-95,-3-6 207,7 13 63,-8-15-63,-1 0 0,1 0-1,0-1 1,0 1 0,1-1-1,0 0 1,6 5 0,-9-8 31,0 0 0,0 0 1,0-1-1,0 1 0,0-1 1,1 0-1,-1 0 0,0 1 0,1-1 1,-1-1-1,1 1 0,-1 0 0,1-1 1,0 1-1,-1-1 0,1 0 1,0 0-1,-1 0 0,1 0 0,-1 0 1,5-2-1,11-3 25,0-1 0,0-1 0,-1 0 0,0-1 0,0-1 0,20-16 0,-19 13-30,-1-2-1,0 1 1,-1-2-1,0 0 1,-2-1 0,0-1-1,0 0 1,-2-1 0,0 0-1,-1-1 1,-1-1 0,9-22-1,16-57 115,-4-1-1,34-206 1,-62 278-191,-1-49-1,-2 54-56,-1 3-251,-2 14 139,-2 12 77,-5 21 33,0 1 0,2 0 1,1 1-1,-3 33 1,-5 118 245,14-149-159,-4 87 134,6 0 0,17 122 0,-16-227-73,0 0-1,1 0 0,0-1 1,1 1-1,11 23 0,-15-36-21,0 1 0,0 0 0,1-1 0,-1 1-1,0 0 1,0-1 0,1 1 0,-1-1 0,1 1 0,-1 0 0,1-1-1,-1 1 1,1-1 0,-1 1 0,1-1 0,-1 0 0,1 1 0,-1-1-1,1 0 1,0 1 0,-1-1 0,1 0 0,0 0 0,-1 1-1,1-1 1,0 0 0,-1 0 0,1 0 0,0 0 0,-1 0 0,1 0-1,0 0 1,0 0 0,-1 0 0,1 0 0,0 0 0,-1-1 0,1 1-1,0 0 1,-1 0 0,1-1 0,-1 1 0,1 0 0,0-1-1,-1 1 1,1-1 0,-1 1 0,1-1 0,0 0 0,3-3 60,0 0 1,-1-1 0,1 1 0,5-10-1,44-94 312,1 0-701,-53 106 161,3 79-475,-2-61 662,-1 0 26,2 0-1,6 25 1,-7-34-43,0 0 1,1 0-1,0-1 0,0 1 0,0-1 1,1 0-1,0 0 0,5 7 1,-8-12 14,1 0 1,-1 0-1,1 0 1,-1 0-1,1 0 1,-1 0 0,1 0-1,-1 0 1,1-1-1,0 1 1,-1-1 0,1 1-1,0-1 1,0 0-1,-1 1 1,1-1 0,0 0-1,0 0 1,0 0-1,-1 0 1,1-1-1,0 1 1,0 0 0,-1-1-1,1 0 1,0 1-1,-1-1 1,1 0 0,1-1-1,7-3 24,0-1 0,-1 0 0,14-12 0,-8 6-15,75-56-82,-89 67 55,1 0-1,-1-1 1,1 1 0,-1-1 0,0 1-1,1-1 1,-1 0 0,0 1 0,2-5-1,-3 3-145,-6 13-162,2-3 284,1 1 1,-1 0 0,-3 14-1,7-19 14,-1 1-1,1-1 1,0 0-1,-1 1 0,1-1 1,1 0-1,-1 1 1,1-1-1,-1 0 0,1 0 1,0 1-1,2 4 1,2 4-36,0 0 0,1 0 0,15 21 0,-19-30 60,1 0 0,-1-1 0,1 1 0,-1 0 0,1-1 0,0 0 1,0 0-1,0 0 0,0 0 0,0 0 0,0 0 0,1-1 0,-1 0 0,1 0 1,-1 0-1,1 0 0,-1 0 0,1 0 0,5-1 0,-5 0-6,0 0 0,0 0 0,0 0-1,0-1 1,0 0 0,-1 0 0,1 0 0,0 0-1,0-1 1,-1 1 0,1-1 0,0 0 0,-1 0-1,0 0 1,0-1 0,1 1 0,-1-1 0,-1 0-1,1 0 1,0 0 0,-1 0 0,1 0-1,-1 0 1,0-1 0,0 1 0,0-1 0,-1 0-1,1 1 1,-1-1 0,2-7 0,-3 7-5,0 0 0,0 1 1,-1-1-1,1 0 0,-1 1 1,0-1-1,0 1 0,0-1 1,0 1-1,0-1 0,-1 1 1,0 0-1,1-1 0,-1 1 1,-1 0-1,-2-3 0,-3-3 24,0 0-1,-1 0 1,-15-11-1,16 15-73,-1 0-1,0 0 0,0 1 1,0 0-1,0 1 0,0 0 1,-1 0-1,1 1 1,-1 1-1,0-1 0,0 2 1,-12-1-1,21 1 43,0 0-1,1 0 1,-1 0-1,0 0 1,0 0-1,0 0 1,0-1-1,0 1 1,1 0-1,-1-1 1,0 1-1,0 0 1,0-1 0,1 1-1,-1-1 1,0 1-1,1-1 1,-1 0-1,0 1 1,0-2-1,0 2-113,3 0 38,45-8-108,15 2 362,185-10-168,-239 16 17,-1 0 1,1 1-1,0-1 0,-1 2 0,1-1 0,-1 1 1,0 0-1,9 5 0,-13-6-17,-1 0 1,1 1-1,-1-1 0,1 1 0,-1-1 1,0 1-1,0 0 0,0 0 0,0 0 1,0 0-1,-1 0 0,1 1 0,-1-1 1,1 1-1,-1-1 0,0 1 0,0-1 1,0 1-1,0-1 0,0 1 0,-1 0 1,1 0-1,-1-1 0,0 1 0,0 3 1,0 2 28,0-1 1,-1 0 0,0 0-1,0 0 1,-1 0 0,0 0-1,-1 0 1,1 0 0,-1 0-1,-5 7 1,2-9 72,3-9-17,2-13 10,1 15-105,1-5-16,0-1 1,0 1-1,1-1 0,0 1 1,0 0-1,1-1 0,0 1 0,0 1 1,1-1-1,0 0 0,0 1 1,0 0-1,10-11 0,-12 16 15,0-1-1,0 1 1,0-1-1,0 1 1,1 0-1,-1 0 0,0 0 1,1 0-1,-1 0 1,1 0-1,-1 1 1,1-1-1,-1 1 1,1 0-1,-1 0 1,1 0-1,-1 0 1,1 0-1,0 1 1,-1-1-1,1 1 1,-1-1-1,5 3 1,4 1 55,0 0 0,-1 0 1,0 2-1,10 5 0,18 10 227,51 22 0,-54-31-555,-33-11-448,-17-21-14716,10 14 13776,0 1 0,-3-7 0,-6-13-2302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50:07.9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989 312 7712,'-84'-21'2880,"59"17"-2240,2-5-192,18 9 384,0 0-544,1 0 352,8-3-896,10-2 128,5 1-320,0 4 256,1 0-2528,-1 0 1504,-10 4-3584</inkml:trace>
  <inkml:trace contextRef="#ctx0" brushRef="#br0" timeOffset="1">20 320 9568,'-19'-24'3520,"38"3"-2720,14-14-256,-5 14 1759,25-7-1375,22-7 480,11 2-832,3 3-288,10 0-160,10 6-256,15 6 64,-2 6-1024,-13 3 608,-1 9-5439,-8 14 3263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50:09.2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49 1131 4160,'-6'0'334,"1"0"-1,-1 1 1,1-1 0,0 1-1,-1 0 1,-7 3 0,13-4-225,0 0 0,-1 0 0,1 0 0,0 1 0,0-1 0,0 0 0,-1 0 0,1 1 0,0-1 0,0 0 0,0 0 1,0 1-1,0-1 0,0 0 0,0 1 0,-1-1 0,1 0 0,0 0 0,0 1 0,0-1 0,0 0 0,0 1 0,0-1 0,0 0 0,1 0 0,-1 1 0,0-1 0,0 0 1,0 1-1,0-1 0,0 0 0,0 0 0,0 1 0,1-1 0,4 9 1610,-3-8-1480,0 1 1,0-1 0,1 1-1,-1-1 1,1 0 0,-1 0 0,1 0-1,-1 0 1,1 0 0,0 0-1,0-1 1,-1 0 0,1 1-1,0-1 1,-1 0 0,1 0 0,0 0-1,3-1 1,0 0 81,0 0 1,0-1-1,0 1 0,-1-1 1,1 0-1,0-1 0,8-4 1,3-6 173,-1 0 0,0-2 0,-1 1 0,-1-2 0,15-19 0,7-9 167,20-18-253,-3-3-1,55-88 1,89-226-9,-183 347-350,-2-1 0,13-53 0,-21 69-66,-1 0 0,-1-1 0,0 0 0,-1 1 0,-2-1 0,-3-32 0,4 48 11,0 0 0,-1 0 0,1 0 0,-1 0 0,0 0 0,1 0 0,-1 0 0,0 0-1,0 0 1,0 1 0,0-1 0,0 0 0,-1 1 0,1-1 0,-2-1 0,2 2-7,0 1 0,0-1-1,0 1 1,-1 0-1,1-1 1,0 1-1,0 0 1,0 0-1,0 0 1,-1 0 0,1 0-1,0 0 1,0 0-1,0 0 1,0 0-1,0 1 1,-1-1 0,1 0-1,0 1 1,0-1-1,0 1 1,0-1-1,0 1 1,0 0-1,0-1 1,0 1 0,0 0-1,1 0 1,-2 0-1,-7 7-25,0 1 0,0 0 0,1 0 0,1 1 0,-9 13-1,4-4 69,1 1 1,-10 26-1,5 3-3,1 0 1,-12 88-1,22-112 3,-7 46 137,3 1 0,-1 74 0,10-135-127,1 0 0,-1 0 1,2 0-1,0 0 0,0-1 0,1 1 1,5 13-1,-7-21-10,1 1 0,0-1 1,-1 0-1,1 1 0,0-1 0,1 0 0,-1 0 1,1-1-1,-1 1 0,1 0 0,0-1 0,0 0 1,0 0-1,0 0 0,0 0 0,0 0 1,1 0-1,-1-1 0,1 1 0,-1-1 0,1 0 1,-1 0-1,1-1 0,6 1 0,3-1 13,0 0 0,-1-1 0,1-1 0,0 0 0,-1 0 0,1-2 0,-1 1 0,0-2 0,0 1 0,16-10 0,-4 0-4,0-2 0,0 0 0,34-32 1,-44 37-366,-14 31 279,-1 10-82,2 1 0,6 39 0,-5-62 140,-1 1-1,2-1 1,-1 1-1,1-1 0,0 0 1,1 0-1,0 0 1,0 0-1,1-1 0,0 1 1,0-1-1,12 12 1,-16-18-1,0 0 0,0 0 0,1 0 0,-1 0 1,0-1-1,0 1 0,1 0 0,-1-1 0,0 1 1,1-1-1,-1 1 0,1-1 0,-1 1 0,1-1 1,-1 0-1,1 0 0,-1 0 0,1 0 0,-1 0 1,2 0-1,0-1 22,-1 0 1,0 0-1,1 1 0,-1-2 1,0 1-1,0 0 0,0 0 1,0-1-1,0 1 0,0-1 1,3-2-1,-2 1 10,0-1-1,0 1 1,0-1-1,0 0 0,-1 0 1,0 0-1,1-1 1,-1 1-1,-1 0 1,1-1-1,-1 1 0,2-7 1,-3 3-54,0 0-1,0 0 1,-1 0 0,0 0 0,0 0-1,-1 0 1,0 0 0,0 0 0,-1 1-1,-3-9 1,3 10 2,0 0 1,-1 1-1,1-1 0,-1 1 0,0 0 1,0 0-1,0 1 0,-1-1 0,0 1 1,0 0-1,0 0 0,-11-6 1,-7 3-267,16 8 174,7-1 110,0 1-1,0-1 1,0 1-1,0-1 1,0 1-1,1 0 1,-1-1-1,0 1 1,0-1-1,1 1 1,-1-1-1,0 0 1,1 1-1,-1-1 1,1 1-1,-1-1 1,0 0-1,2 1 1,1 2 34,1 0 1,0 0-1,-1-1 1,1 1-1,1-1 1,-1 0-1,0 0 1,0-1-1,1 1 1,-1-1-1,1 0 1,6 1-1,7 0 201,34-1 1,-36-1-264,26-2-757,0-1 0,82-17 0,-121 19 489,0 1-288,1-1 1,-1 0-1,0 0 1,0 0-1,0 0 1,5-3-1,-7 3 287,-1 1 1,1-1-1,0 1 0,-1-1 0,1 0 1,0 1-1,-1-1 0,1 0 0,-1 0 1,0 1-1,1-1 0,-1 0 0,1 0 1,-1 0-1,0 1 0,0-1 0,1 0 1,-1 0-1,0 0 0,0 0 0,0 0 1,0 0-1,0 1 0,0-1 0,0 0 1,0 0-1,-1 0 0,1 0 0,0 0 0,-1 1 1,0-3-1,-13-30-3476,-8-10-603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50:09.6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9 110 10048,'-9'0'3712,"13"0"-2880,10-5-224,5 5 1343,6-3-1183,11-6 704,36-3-896,28-6 64,8 6-384,-3 0-96,-16 3-96,-9 0-416,-4 0 224,9 1-2944,1 4 1697,-2 4-5889,-12 21 4032,-25 4-288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50:14.9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33 465 3136,'-3'-15'1698,"2"0"0,0 0 0,1 0 0,2-24 0,1-9 4569,-3 51-5739,5 77 656,0 300 618,-6-358-1620,0-17-127,1 0 1,-1 1-1,1-1 1,1 0 0,-1 0-1,2 7 1,0-6 17,-1 0 0,0 0 0,0 0 1,-1 0-1,1 0 0,-2 10 0,-5-4 23,0 10-24,5-17-96,-1 1 0,1-1 0,-1 0 0,-3 7 0,3-9 72,-19 28 357,20-30 49,1-1-653,0 1 208,0-1 1,0 1-1,-1-1 0,1 1 1,0-1-1,0 1 0,0-1 1,0 1-1,0-1 0,0 1 1,1-1-1,-1 0 0,0 1 1,0-1-1,0 1 0,0-1 0,0 1 1,1-1-1,-1 1 0,0-1 1,0 0-1,1 1 0,0 0 1,3 2 730,-2-10-231,-2 2-462,1 1 1,0-1-1,0 1 0,0 0 1,0-1-1,1 1 0,-1 0 0,1 0 1,1 0-1,-1 0 0,0 0 0,1 1 1,4-6-1,-1 2-17,1 0 0,0 0 0,1 0 1,-1 1-1,10-6 0,-9 7-58,-1 1-1,1 0 1,0 0 0,0 1-1,0 0 1,0 1 0,0-1-1,1 1 1,-1 1 0,1 0 0,-1 0-1,15 1 1,-20 0 12,0 1 0,1 0 0,-1 0 0,0 0 0,0 1 0,0-1 0,0 1 0,0-1 0,0 1 0,0 0 0,-1 0 0,1 0 0,2 3 0,1 2 39,0 0-1,0 1 1,6 9 0,-10-13-9,0-1 0,0 1 0,-1 0 0,0 0 0,0 0 0,0 0 0,0 0 0,-1 0 0,1 0 0,-1 0 0,0 0 0,0 0 0,0 0 0,-1 0 0,0 0 0,0 0 1,0 0-1,-2 5 0,0 1 84,-1 0 1,-1-1-1,0 1 1,0-1 0,-11 14-1,14-19-62,-1-1-1,0 0 0,0 0 0,0-1 1,0 1-1,-1-1 0,1 1 1,-1-1-1,1 0 0,-1 0 1,0-1-1,0 1 0,-6 1 1,2-2-25,1 1 1,-1-2 0,1 1-1,-1-1 1,0 0 0,-11-2-1,-13-6-27,30 8-11,-4-2-44,0-2 41,6 3 18,1 0 1,0 1-1,0-1 0,-1 0 1,1 0-1,0 1 0,0-1 0,0 1 1,0-1-1,0 1 0,0-1 0,0 1 1,0 0-1,1-1 0,31-5-9,-1-1 0,46-16-1,225-61 222,-63 22-48,-227 59-125,-13 3-27,0 0 0,0 0 0,0 0 0,0-1 0,0 1 0,0 0 0,0 0 1,0 0-1,0 0 0,1 0 0,-1 0 0,0 0 0,0 0 0,0 0 0,0 0 0,0 0 0,0 0 0,0 0 0,1 0 1,-1 0-1,0 0 0,0 0 0,0 0 0,0 0 0,0 0 0,0 0 0,0 0 0,1 0 0,-1 0 0,0 0 0,0 0 1,0 0-1,0 0 0,0 1 0,0-1 0,0 0 0,0 0 0,0 0 0,1 0 0,-1 0 0,0 0 0,0 0 0,0 0 1,0 0-1,0 1 0,0-1 0,0 0 0,0 0 0,0 0 0,0 0 0,0 0 0,0 0 0,0 0 0,0 1 0,0-1 1,0 0-1,0 0 0,0 0 0,0 0 0,0 0 0,0 0 0,0 0 0,0 1 0,0-1 0,0 0 0,0 0 0,0 0 1,0 0-1,-4 5-1,0 0-13,-1 1 0,1-1 0,0 1-1,1 0 1,-1 0 0,1 1 0,0-1-1,1 1 1,0-1 0,0 1 0,0 0 0,1 0-1,0 0 1,0 0 0,1 0 0,0 0-1,1 9 1,-1-12 17,1 1 0,0-1 0,0 0 0,1 0-1,-1 1 1,1-1 0,0 0 0,0 0 0,0-1 0,1 1 0,-1 0-1,6 4 1,-7-6 11,0-1-1,1 1 0,-1-1 1,1 1-1,0-1 0,0 0 1,-1 0-1,1 0 0,0 0 1,0 0-1,0 0 0,0 0 1,0-1-1,0 1 0,0-1 1,0 1-1,0-1 0,0 0 1,1 0-1,-1 0 0,0 0 1,0 0-1,0 0 0,0-1 1,0 1-1,0-1 1,3 0-1,-1-2 2,1 1 0,-1 0 0,0-1 0,0 0 0,0 0 0,0 0 0,0-1 0,-1 1 0,0-1-1,0 0 1,0 0 0,0 0 0,0 0 0,-1-1 0,0 1 0,0-1 0,0 1 0,0-1 0,-1 0 0,1 0 0,-1 0 0,-1 1 0,1-1 0,-1 0 0,0 0 0,0 0 0,0 0 0,0 0 0,-1 0 0,0 0 0,0 0 0,-1 0 0,1 1 0,-1-1 0,-4-8 0,1 5-38,1 1 0,-1-1 0,-1 1 0,1 1 1,-1-1-1,0 1 0,-1 0 0,1 0 1,-1 1-1,-14-9 0,10 9-25,0-1-1,0 2 0,-1-1 0,1 2 1,-1 0-1,0 0 0,-14-1 1,18 3 55,0 1 0,-1 1 0,1-1 0,0 1 0,-12 3 0,20-4-10,0 0-1,-1 0 0,1 0 1,0 0-1,0 0 1,0 0-1,-1 0 1,1 0-1,0 0 0,0 0 1,0 0-1,-1 0 1,1 0-1,0 1 0,0-1 1,0 0-1,0 0 1,-1 0-1,1 0 1,0 0-1,0 1 0,0-1 1,0 0-1,0 0 1,-1 0-1,1 0 0,0 1 1,0-1-1,0 0 1,0 0-1,0 0 1,0 1-1,0-1 0,0 0 1,0 0-1,0 0 1,0 1-1,0-1 0,0 0 1,0 0-1,0 1 1,0-1-1,0 0 1,0 0-1,0 0 0,0 1 1,0-1-1,0 0 1,0 0-1,1 0 1,-1 0-1,0 1 0,9 7-147,5-1 185,1-1-1,0 0 1,0-1 0,1 0 0,-1-1 0,1-1-1,0-1 1,0 0 0,0-1 0,0-1-1,0 0 1,0-1 0,-1-1 0,1 0 0,0-1-1,0-1 1,21-8 0,-28 8-25,-1 1 1,1-1 0,-1 0-1,15-11 1,23-10 1,-41 21-39,-5 5 19,-1 3 8,-3 15-120,-11 29 1,7-23 41,7-18 85,0 1-1,0-1 0,1 0 1,0 1-1,1-1 0,0 1 1,0-1-1,0 1 0,5 12 1,-6-18 9,1 0 0,0 1 0,0-1 0,0 0 0,0 0 0,0 0 0,1 0 1,-1 0-1,0 0 0,1-1 0,0 1 0,-1 0 0,1-1 0,0 1 0,0-1 1,0 1-1,0-1 0,0 0 0,0 0 0,2 1 0,-1-1-6,0-1-1,0 1 1,0-1-1,0 1 1,0-1-1,-1 0 1,1 0-1,0 0 0,0-1 1,0 1-1,0-1 1,0 0-1,-1 1 1,1-1-1,5-3 1,14-8 64,0-2 0,0 0 0,-2-2 0,23-21 0,-16 14 32,39-26 1,-47 39-373,-14 16 97,7 7 138,-1 1 0,13 17 0,-10-12 46,23 23 1,-31-37 25,-4-2-15,0-1 1,0 0-1,1 1 1,-1-1-1,1 0 1,-1 0-1,1-1 1,0 1-1,0 0 1,0-1-1,0 0 1,0 0-1,0 0 1,0 0-1,0 0 1,0 0-1,1-1 1,-1 0-1,0 0 0,0 0 1,1 0-1,-1 0 1,0 0-1,0-1 1,0 0-1,1 1 1,-1-1-1,0 0 1,0-1-1,0 1 1,0-1-1,-1 1 1,1-1-1,0 0 1,3-3-1,6-5 11,0-1-1,-1-1 1,-1 0 0,18-25-1,-20 25-62,0 1 0,1 0 0,0 0 0,1 1 0,0 0 0,19-14 0,-28 23 20,-1 0-1,1 1 1,0-1-1,0 1 1,0-1-1,0 1 1,0 0-1,-1-1 1,1 1-1,0 0 1,0-1-1,0 1 1,0 0-1,0 0 1,0 0-1,0 0 1,0 0-1,0 0 1,0 0-1,0 0 0,0 1 1,2 0-1,-2-1 8,0 1-1,0 0 0,-1 0 0,1-1 0,0 1 1,0 0-1,0 0 0,-1 0 0,1 0 0,-1 0 1,1 0-1,-1 0 0,1 1 0,-1-1 0,1 0 1,-1 1-1,2 7 28,-1 0 1,0 0-1,-1 18 0,0-20-30,-4 27-57,-1 5 366,10-42-252,0-1 1,0 1 0,8-10-1,5-4-119,0 0-1,0 1 0,2 1 0,0 0 1,41-21-1,-58 34 56,1 1 1,-1-1-1,0 1 1,1 0-1,-1 0 1,1 0-1,-1 0 1,1 1-1,-1 0 1,1-1-1,-1 1 1,6 1-1,-7-1-1,0 1-1,0-1 1,0 1-1,0 0 0,0 0 1,0 0-1,-1 0 1,1 0-1,0 0 0,-1 0 1,1 1-1,0-1 1,-1 1-1,1-1 0,-1 1 1,0-1-1,0 1 1,1 0-1,-1 0 0,0 0 1,1 3-1,4 9 67,5 24-1,-8-28-49,0 0 0,0-1 0,1 1 0,0-1 0,9 16 0,-11-23 1,17 22 107,-18-23-110,1 0 1,-1 0-1,1 0 0,-1 0 0,1 0 0,-1 0 1,1 0-1,-1-1 0,1 1 0,0-1 0,-1 1 1,1-1-1,0 1 0,-1-1 0,4 0 0,3 0-6,-1-1 0,1 0 0,0-1 0,-1 0 0,1 0 0,-1 0 0,1-1 0,-1 0 0,8-6 0,10-6-14,26-20 0,-41 28 39,7-7-120,19-19 0,15-13 150,-36 34-128,0-1 0,-1 0 0,22-29 0,-35 42 75,-1-1-1,0 1 1,0 0 0,1-1 0,-1 1-1,0 0 1,1-1 0,-1 1-1,0 0 1,0-1 0,0 1 0,0-1-1,1 1 1,-1 0 0,0-1 0,0 1-1,0-1 1,0 1 0,0-1 0,0 1-1,0-1 1,0 1 0,0 0 0,0-1-1,0 1 1,-1-1 0,1 0-13,0 1 1,-1 0-1,1 0 1,-1 0 0,1 0-1,-1 0 1,1 0-1,0 0 1,-1 0-1,1 0 1,-1 0-1,1 0 1,0 0 0,-1 1-1,1-1 1,-1 0-1,1 0 1,0 0-1,-1 0 1,1 1 0,-1-1-1,1 0 1,0 0-1,0 1 1,-1-1-1,1 0 1,0 1-1,-1-1 1,1 1 0,-22 25-181,4-3 158,15-20 37,-4 4-6,1 0-1,0 1 0,-9 14 1,-6 10-258,15-24 229,0 0 1,-7 15 0,7-10 35,0 1 0,-4 17 0,9-27 10,0 1 0,1-1 0,-1 1 0,1-1 0,0 1 0,0-1 0,0 1 0,1-1 0,-1 1 0,1-1 0,2 7 0,-3-10-13,0-1 0,1 1 0,-1 0 1,0 0-1,1 0 0,-1-1 1,0 1-1,1 0 0,-1 0 1,1-1-1,-1 1 0,1 0 0,0-1 1,-1 1-1,1-1 0,0 1 1,-1-1-1,1 1 0,0-1 1,-1 1-1,1-1 0,0 0 0,0 0 1,0 1-1,-1-1 0,1 0 1,0 0-1,0 0 0,0 0 0,0 1 1,-1-1-1,1-1 0,0 1 1,0 0-1,0 0 0,0 0 1,-1 0-1,1 0 0,0-1 0,0 1 1,0 0-1,-1-1 0,1 1 1,0-1-1,0 0 0,6-3-64,-1 0 0,-1 0-1,1-1 1,6-7-1,-8 8-92,16-15-85,-1 0 0,0-1 0,-2-1 0,0-1 0,-2 0 0,-1-1 1,0-1-1,17-41 0,-10 1-52,-2-1 0,10-75 0,10-140-68,-34 231 296,-1-96 0,-4 141 58,-1-1 0,0 1 0,1-1 0,-2 1 0,-1-7 0,3 11 6,0-1-1,-1 1 1,1-1 0,0 1-1,-1-1 1,1 1-1,0-1 1,-1 1 0,1-1-1,0 1 1,-1 0-1,1-1 1,-1 1 0,1-1-1,-1 1 1,1 0-1,-1 0 1,1-1 0,-2 1-1,2 0 1,-1 0 0,0 0 0,1 0 0,-1 0 0,1 0 0,-1 1 0,0-1 0,1 0 0,-1 0 0,1 1 0,-1-1 0,0 0 0,1 1 0,-1-1 0,1 1 0,-1-1 0,1 1 0,0-1-1,-1 1 1,1-1 0,-1 1 0,1 0 0,-7 9 62,1 1 0,0-1 1,0 1-1,1 0 0,1 1 0,-5 16 0,-13 78 130,13-31-36,4 0 0,5 111 0,2-148-104,1-1 0,10 42 0,-8-56 42,2 0 0,0-1 0,1 0 0,18 33 0,-24-51-73,1 0-1,-1 0 1,1 0-1,0 0 1,0-1-1,0 1 1,1-1-1,0 0 1,-1 0-1,1 0 1,0 0-1,0-1 1,0 1-1,1-1 1,-1 0-1,0-1 1,1 1-1,0-1 1,-1 0-1,1 0 1,0 0-1,-1 0 1,1-1-1,7 0 1,1 0-4,0-1 1,0 0-1,0 0 1,0-2-1,0 1 1,-1-2-1,1 0 1,-1 0-1,0-1 1,21-12 0,-18 9 23,0-1 0,-1-1 0,0 0 0,-1-1 1,16-16-1,-11 7-33,30-35-5,-82 117-21,11-20 118,15-27-101,0 1-1,0-1 1,-5 19 0,10-24 44,0 1 0,-2 18 1,5-26-26,0 0 0,0 1-1,0-1 1,0 0 0,1 0 0,-1 1 0,1-1 0,0 0 0,0 0 0,0 0 0,0 0 0,3 5 0,-4-8-10,1 1 1,-1-1-1,1 1 1,-1-1 0,1 1-1,-1-1 1,1 0-1,0 1 1,-1-1 0,1 0-1,0 1 1,-1-1-1,1 0 1,0 0-1,-1 0 1,1 0 0,0 1-1,0-1 1,-1 0-1,1 0 1,0 0 0,-1-1-1,1 1 1,1 0-1,15-5 53,-11 1-52,0-1 1,0 1-1,-1-1 1,1 0-1,-1-1 1,0 1-1,-1-1 0,1 0 1,-1 0-1,0 0 1,4-12-1,-2 5-115,0 0 0,-2-1-1,1 0 1,3-27 0,-6 2 452,-2 37-376,0-1 1,-1 1-1,1 0 1,0-1-1,-1 1 1,1 0-1,-1 0 0,0-1 1,0 1-1,0 0 1,0 0-1,-2-4 1,-3 24-240,5-10 281,-2 5 126,1 0 1,-1 24 0,5 6 120,-1-39-241,0 0-1,0-1 0,0 1 1,0 0-1,0-1 0,1 1 1,0-1-1,0 0 0,3 5 1,-2-4 76,-1-1-24,0 0 0,0-1 0,1 1 0,-1-1 0,5 4 0,-6-6-57,0 1 1,0 0-1,0-1 1,1 1-1,-1-1 1,0 0 0,0 1-1,1-1 1,-1 0-1,0 0 1,0 0-1,1 0 1,-1 0-1,0 0 1,1 0-1,-1 0 1,0-1-1,0 1 1,2-1 0,13-4 82,-1-2 0,0 0 1,0 0-1,20-15 0,53-44 88,-68 50-204,-2 1 19,-2 0 1,0-1 0,-1-1 0,15-20 0,-26 31 71,-3 6-73,-1 0 0,1-1 1,-1 1-1,0-1 0,1 1 1,-1-1-1,0 1 0,0-1 0,1 1 1,-1-1-1,0 1 0,0-1 1,0 1-1,1-1 0,-1 1 0,0-1 1,0 1-1,0-2 0,0 1-75,1 18-80,7 18-58,16 51 136,-20-74 95,0-1 1,1 0 0,1 0-1,0-1 1,12 16 0,-11-17 70,0-1 1,0 0 0,1 0-1,0 0 1,17 11 0,-21-16-56,-1-1 0,1-1 0,0 1 0,0 0 0,0-1 0,0 0 1,0 0-1,0 0 0,0 0 0,0-1 0,1 1 0,-1-1 0,0 0 0,0 0 0,0-1 1,1 1-1,-1-1 0,7-2 0,-6 1-20,0-1 0,1 1 1,-1-1-1,-1 0 0,1-1 0,0 1 1,-1-1-1,6-5 0,17-13 9,1-2-380,-27 23 399,0 11-117,4 3 11,-4-11 131,1 0 1,-1 1 0,-1-1-1,1 0 1,0 0 0,0 1-1,0 4 1,1-7 25,0-1 0,0 1 0,0 0 0,0-1 0,0 1 0,0-1 0,3-1 0,0-2-10,-1 0 0,1-1 0,-1 1 0,1-1 0,-1 0 0,-1 0 0,1-1 0,4-9 0,5-7-76,4-8 110,4-7-310,-16 26 91,-4 9-138,0 8 32,-3 24 79,-9 49 0,4-39 130,-59 330 4,59-341 78,-1-1 0,-1 0 0,-1 0 0,-23 43-1,30-65-49,-1-1 0,1 0 0,-1 0 0,0-1 0,0 1 0,0-1 0,-1 0 0,1 0 0,-1 0 0,-10 6 0,13-9-14,-1 0 1,0 0-1,1 0 0,-1 0 0,0 0 0,0 0 0,1-1 0,-1 1 1,0-1-1,0 0 0,0 1 0,0-2 0,0 1 0,1 0 0,-1 0 1,0-1-1,0 0 0,0 1 0,1-1 0,-1 0 0,0-1 0,1 1 0,-1 0 1,-2-3-1,3 3-13,1 0-1,0 0 1,0 0 0,-1-1 0,1 1 0,0 0-1,0-1 1,0 1 0,1-1 0,-1 1 0,0-1-1,0 0 1,1 1 0,-1-1 0,1 0 0,0 1-1,-1-1 1,1 0 0,0 0 0,0 1 0,0-1-1,0 0 1,0 0 0,0 1 0,1-1 0,-1 0-1,1 0 1,0-2 0,2-2 6,-1-1 1,1 1-1,0 0 0,1 0 1,-1 1-1,6-7 0,8-7-415,0 1 0,2 1 0,0 0 0,1 2 1,33-21-1,-46 33-638,-1-1 0,1 1 0,0 0 0,8-3 0,15-1-8716,-16 3 5725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0:10.6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0 603 5984,'2'-2'1793,"-1"2"-1708,-1 0 0,0 0 1,0 0-1,0 0 0,0 0 1,0 0-1,0 0 0,0-1 1,0 1-1,0 0 1,0 0-1,-1-2 1964,1 2-1964,-1 0 0,1-1 1,19 0 2297,5-2-443,-14 0-1452,1-1 0,-1-1 0,0 1 1,0-1-1,-1-1 0,1 0 0,-1 0 0,-1-1 1,1 0-1,-1-1 0,0 0 0,12-15 0,-10 4-195,-1 1-1,-1-1 1,0 0-1,9-41 1,-6 24-113,11-47 160,-8 32 58,24-63 0,-36 111-382,3-11 28,1 0 1,4-17-1,-11 31-47,1-1 0,0 1-1,0 0 1,0 0 0,0 0 0,0-1-1,0 1 1,0 0 0,0 0 0,0-1-1,0 1 1,0 0 0,0 0 0,0 0-1,0-1 1,1 1 0,-1 0-1,0 0 1,0 0 0,0-1 0,0 1-1,0 0 1,0 0 0,0 0 0,1-1-1,-1 1 1,0 0 0,0 0 0,0 0-1,0 0 1,1 0 0,-1-1-1,0 1 1,0 0 0,0 0 0,1 0-1,-1 0 1,0 0 0,0 0 0,1 0-1,-1 0 1,0 0 0,1 0 0,5 10-80,2 21-11,-1 16 195,-3 1 0,-3 86-1,-2-64-172,1-62 162,0 0 0,-1 1 0,0-1 0,0 0 0,-1 0 0,0 0 0,-1 0 0,1-1 0,-8 14 1,8-17-57,0 0 1,-1-1 0,0 1 0,0-1 0,0 1 0,0-1-1,0 0 1,-1 0 0,1 0 0,-1-1 0,0 1-1,0-1 1,0 0 0,0 0 0,0 0 0,-1-1 0,1 1-1,-8 0 1,-1 1-227,0-1-373,26-8 234,28-5 302,-2 2-27,10-9 78,-1-2 0,-1-2 0,49-32 0,122-97 199,-123 85-151,-94 65-72,0 1 0,-1-1 0,1 1 0,0-1 0,0 1 0,-1 0 0,1-1 0,0 1 0,0 0 0,0 0 0,-1 0 0,1-1 0,0 1 0,0 0 0,0 0 0,0 0 0,0 0 0,-1 0 0,1 1 1,0-1-1,0 0 0,0 0 0,1 1 0,-1 0 7,0 0 0,0-1 0,0 1 0,0 0 1,0 0-1,-1 0 0,1 0 0,0 0 0,0 1 0,-1-1 1,1 0-1,-1 0 0,2 2 0,0 6 39,0-1 1,0 1-1,1 15 1,-2-16-51,3 40-63,-2 0-1,-8 85 1,4-111 130,2-9 160,-2-1 1,-3 17-1,5-29-210,0 0-1,0 0 1,0 0 0,0 0-1,0 1 1,0-1-1,0 0 1,-1 0 0,1 0-1,0 1 1,0-1-1,0 0 1,0 0-1,0 0 1,0 1 0,0-1-1,0 0 1,0 0-1,0 0 1,0 1 0,0-1-1,0 0 1,0 0-1,1 0 1,-1 1 0,0-1-1,0 0 1,0 0-1,0 0 1,0 1 0,0-1-1,0 0 1,1 0-1,-1 0 1,0 0-1,0 0 1,0 1 0,0-1-1,1 0 1,7-5 115,10-14-121,62-122 107,-65 118-90,-15 23-29,0-1-1,1 1 1,-1 0-1,0-1 1,0 1-1,1 0 1,-1-1-1,0 1 1,1 0-1,-1 0 1,0-1-1,1 1 1,-1 0-1,0 0 1,1-1-1,-1 1 1,0 0-1,1 0 1,-1 0-1,1 0 1,-1 0-1,0 0 1,1 0-1,-1 0 1,1-1-1,-1 2 1,1-1-1,-1 0 1,0 0-1,1 0 1,-1 0-1,1 0 1,-1 0-1,0 0 1,1 0-1,-1 1 1,0-1-1,1 0 1,-1 0-1,1 0 1,-1 1-1,0-1 1,0 0-1,1 1 1,-1-1-1,0 0 1,1 0-1,-1 1 1,0-1-1,0 1 1,0-1-1,1 0 1,-1 1-1,0-1 1,0 0-1,0 1 1,4 12 25,-1 0 0,0 0 0,-1 0 0,0 0 0,-1 0 0,-1 1 0,-1 16 0,1-7-18,0-22 0,0-1 0,0 0 0,0 0 0,0 1 0,0-1 0,0 0 0,0 0 0,0 0 0,0 1 0,0-1 0,0 0 0,0 0 1,0 1-1,0-1 0,0 0 0,0 0 0,1 1 0,-1-1 0,0 0 0,0 0 0,0 0 0,0 1 0,0-1 0,1 0 0,-1 0 1,0 0-1,0 0 0,0 0 0,0 1 0,1-1 0,-1 0 0,0 0 0,0 0 0,1 0 0,-1 0 0,0 0 0,0 0 0,0 0 1,1 0-1,-1 0 0,0 0 0,0 0 0,1 0 0,-1 0 0,0 0 0,0 0 0,1 0 0,-1 0 0,0 0 0,0 0 1,0 0-1,1 0 0,-1 0 0,0 0 0,0 0 0,0-1 0,1 1 0,-1 0 0,0 0 0,0 0 0,0 0 0,1-1 0,-1 1 1,0 0-1,0 0 0,0 0 0,0-1 0,7-4 17,-1 0 0,0 0-1,-1 0 1,1-1 0,7-11 0,15-15-86,-18 22 43,-3 3 31,0 1 0,12-8 0,-18 13-1,-1 1 1,1 0-1,-1-1 0,1 1 0,0 0 0,-1 0 0,1-1 1,0 1-1,-1 0 0,1 0 0,-1 0 0,1 0 1,0 0-1,0 0 0,-1 0 0,1 0 0,0 0 1,-1 0-1,1 1 0,-1-1 0,1 0 0,0 0 0,-1 0 1,1 1-1,0-1 0,-1 0 0,1 1 0,-1-1 1,1 1-1,-1-1 0,1 1 0,-1-1 0,1 1 1,13 22-302,-12-20 270,14 34-242,-11-25 262,0-1 0,1 1 1,12 18-1,-16-27 9,0 0 0,1 0 0,-1 0 0,1-1 0,0 1 0,-1-1 0,1 0-1,1 0 1,-1 0 0,0 0 0,0 0 0,1-1 0,-1 1 0,1-1 0,-1 0 0,1 0 0,5 1 0,12-2-10,0-1 1,-1 0 0,1-2 0,-1 0 0,23-7 0,-7 2 39,39-16 1,-59 17-23,0 0 1,0-1-1,0-1 1,22-16-1,89-80 476,-122 102-447,-1-1 55,-5 6-34,-13 12-163,9-6 99,-1 0 0,-5 11-1,-8 13 93,-7 3-38,-50 68 76,74-100-143,0 0 0,1 1 0,-1-1 0,1 0 0,-2 6 1,3-9 16,0 1 0,0-1 0,0 0 1,0 1-1,0-1 0,0 1 0,0-1 1,0 1-1,0-1 0,0 0 0,0 1 1,0-1-1,0 1 0,0-1 1,0 1-1,0-1 0,0 0 0,1 1 1,-1 0-1,1-1 11,-1 1 0,1 0 0,-1-1-1,1 1 1,0-1 0,-1 1 0,1-1 0,0 1 0,0-1 0,-1 1 0,1-1 0,0 0 0,0 1 0,0-1-1,-1 0 1,1 0 0,0 1 0,0-1 0,0 0 0,1 0 0,0 0 12,0-1 0,0 1 0,1 0 1,-1-1-1,0 0 0,0 1 0,0-1 0,2-1 0,5-3-32,-1 0 0,15-12-1,-17 12-127,1-2-27,1 0 0,-2 0 0,1-1 0,-1 0 0,0 0 0,5-11 0,17-21 53,-27 95-705,-1-52 828,0 0-1,1 0 1,-1 0-1,1 0 1,-1 0 0,1 0-1,0 0 1,0 0-1,0-1 1,0 1-1,1 0 1,-1-1-1,1 1 1,0-1 0,-1 1-1,1-1 1,0 0-1,0 1 1,1-1-1,3 3 1,-2-3 9,0 0-1,-1 0 1,1 0 0,0 0 0,1-1-1,-1 0 1,0 1 0,0-2 0,1 1 0,-1 0-1,0-1 1,1 0 0,7 0 0,34-4-31,1-2 1,71-20 0,-101 22 7,0-2 0,0-1 0,-1 0 0,0-1 0,0 0 0,0-1 0,-2-1 0,1-1 0,25-23 0,-21 13-29,-2-1 1,0 0-1,-1-1 1,23-47 0,-15 19 68,23-77 1,-45 121-28,0 0 1,-1 0 0,0 0-1,0 0 1,-1-15-1,0 19-80,-3-8-234,0 10 77,-1 6 46,-7 23 71,2 0 1,1 1 0,-5 34 0,-6 90 95,18-137 11,0-14 13,-1 18 11,1 1 1,1 32-1,1-48-12,-1 1-1,1-1 0,0 1 1,1-1-1,-1 1 0,1-1 1,0 0-1,0 0 0,1 0 1,0 0-1,0 0 0,0-1 1,0 1-1,7 7 0,-8-11-10,0 1 0,0-1 0,1 0 0,-1 0 0,0 0 0,0 0 0,1 0 0,-1 0 0,0 0 0,1-1 0,-1 1 0,1-1 0,-1 0 0,0 0 0,1 0 0,-1 0 0,1 0 0,-1 0 0,1-1 0,-1 1 0,0-1 0,1 0 0,-1 0 0,0 0 0,1 0 0,2-2 0,7-3-99,0-2-1,0 1 1,15-14-1,-23 17 93,24-20 52,0-1 1,42-53-1,34-66 122,-53 56-324,-31 51 289,-16 29-55,0 0-1,6-17 1,-9 22-77,0 0-1,0 0 1,-1 0-1,1 0 1,-1 0-1,0 0 1,0 0-1,0 0 1,0 0-1,0 0 1,-1 0-1,-1-4 1,2 6-8,-1 0 0,1 1 0,0-1-1,-1 0 1,1 1 0,-1-1 0,1 1 0,-1-1 0,1 1 0,-1-1-1,0 1 1,1-1 0,-1 1 0,0-1 0,1 1 0,-1 0 0,0 0-1,1-1 1,-1 1 0,0 0 0,0 0 0,1 0 0,-1 0 0,0 0-1,0 0 1,0 0 0,1 0 0,-1 0 0,0 0 0,0 0 0,-1 1-1,-1-1-13,-1 1 0,1 0 0,-1 1-1,1-1 1,-4 3 0,-3 2 76,1 0-1,-1 1 1,1 1 0,1-1-1,0 2 1,0-1-1,0 1 1,1 0 0,1 0-1,-1 1 1,-4 11 0,-2 4 66,2 0 0,1 1 1,-10 40-1,16-49 8,0 1-1,1 0 0,1 0 1,1 0-1,0 0 0,3 29 0,-1-38-108,1 0-1,0 0 1,0 0-1,1 0 1,0-1-1,0 1 1,1-1-1,0 0 1,1 0-1,0 0 1,0 0-1,0-1 1,1 0-1,13 12 1,-14-15-166,0 0 0,0-1 0,0 0 0,0 0 0,1-1 0,-1 1 0,1-1 0,-1 0 0,1-1 0,6 2 0,-1-1-1450,0-1 0,15 0 1,-21-1 899,0 0 0,0 0 0,0 0 1,0-1-1,6-1 0,-8 0-363,-1 1 0,1-1-1,0 1 1,0-1 0,-1 0-1,1 0 1,3-4 0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50:15.3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 7968,'0'-5'2944,"5"5"736,1 9-2624,-3 0 1407,-3 8-1407,5-1-64,-5-4-608,6 6-192,-6-1-96,0-1-352,0-4 128,0 2-2560,0-2 1472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1T20:50:17.8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 1072 3072,'-2'2'165,"1"-2"-97,1 0 0,-1 1 0,0-1 0,1 0 0,-1 1 0,0-1 0,1 1 0,-1-1 0,0 1 0,1-1 0,-1 1 1,1-1-1,-1 1 0,1 0 0,0-1 0,-1 1 0,1 0 0,0-1 0,-2 7 5087,5-7-4559,-1 0 1,1-1-1,-1 1 1,1-1-1,-1 0 1,1 1-1,2-2 1,28-18 1240,-18 11-1118,48-29 1014,72-56 1,-115 77-1668,-1 0 0,0-1-1,-2-1 1,0 0 0,-1-2 0,-1 0 0,16-29 0,36-96 265,-52 111-176,5-15 87,26-97-1,-38 110-160,-1 0-1,-2-1 1,0-53-1,-5 70-24,-5-36-1,4 51-29,0 1 1,0-1-1,-1 0 0,1 0 0,-1 1 1,-1-1-1,1 1 0,-1-1 0,0 1 1,-6-8-1,7 12-19,1 0-1,-1-1 1,1 1-1,-1 0 1,0 0-1,1 0 1,-1 0 0,0 0-1,0 0 1,0 1-1,1-1 1,-1 1-1,0-1 1,0 1 0,0 0-1,0-1 1,0 1-1,0 0 1,0 0-1,0 1 1,0-1 0,0 0-1,0 1 1,0-1-1,0 1 1,0 0-1,0-1 1,1 1-1,-3 1 1,-5 3-4,0 0 1,0 1-1,1 0 0,-11 9 0,6-4 37,0 1 0,0 1 0,1 0 0,1 1 0,0 0 0,1 1 0,0 0 0,1 0 0,1 1 0,0 0 0,-9 31 0,4 7 112,1 0 0,3 1-1,3 0 1,2 0-1,2 0 1,11 106 0,-5-132-95,2-1 1,0 0 0,3 0 0,0 0 0,1-1 0,25 46 0,-29-63-25,0-1 0,0 1 0,1-1 0,0 0 0,0-1 0,1 1 0,0-2 0,17 14 1,-21-18-6,1 0 1,0-1-1,0 1 1,0-1-1,0 0 1,0 0 0,1-1-1,-1 1 1,1-1-1,-1 0 1,1-1 0,-1 1-1,1-1 1,-1 0-1,1 0 1,-1-1-1,1 0 1,-1 0 0,9-3-1,11-5 73,37-20-1,-14 5-135,101-37 130,48-23 26,-169 70-84,0-2 0,0-2-1,-1 0 1,37-35 0,55-64 224,-145 155-213,-7-1-87,-2-1 0,-62 48 0,-24 22 53,105-89-15,0 0 0,1 1 1,1 1-1,-21 37 0,26-41 39,1 1-1,1 0 0,0 1 1,1-1-1,1 1 0,1 1 1,-4 22-1,8-38-24,0 0 1,0 0-1,0 0 0,0 0 1,0 0-1,0 0 1,0 0-1,1-1 0,-1 1 1,1 0-1,0 0 0,0 2 1,0-3-9,0-1 1,-1 1 0,1 0-1,0-1 1,-1 1-1,1-1 1,0 1 0,0-1-1,-1 1 1,1-1-1,0 0 1,0 1-1,0-1 1,0 0 0,-1 0-1,1 0 1,0 0-1,0 1 1,0-1 0,0 0-1,0 0 1,0-1-1,0 1 1,-1 0 0,1 0-1,0 0 1,0-1-1,1 1 1,7-4 39,-1 1 1,0-1-1,0-1 0,0 0 1,0 0-1,-1 0 1,0-1-1,0 0 0,10-11 1,5-3 108,112-110 40,-113 107-223,-1-2 1,-1 0-1,31-55 1,-32 42 46,-1-1-1,15-51 1,-29 79-84,1-2-135,-4 13 105,-2 6 32,-4 12 62,2 0 0,0 0 0,1 0 0,-1 29 0,4-35 10,0 0 0,1 0 1,0 0-1,0 0 0,2-1 1,-1 1-1,2-1 0,5 15 0,-6-20 54,0 0-1,0 0 0,1 0 1,-1 0-1,2 0 0,-1-1 1,8 8-1,-10-11-37,1 0 0,-1 0 1,1 0-1,0-1 0,-1 1 1,1-1-1,0 0 0,0 1 0,0-1 1,0-1-1,0 1 0,0 0 0,0-1 1,1 0-1,-1 1 0,0-1 1,0-1-1,0 1 0,4-1 0,13-3-2,-1-1 0,0-1 1,0 0-1,0-2 0,24-13 0,82-60 91,-97 59-72,42-42 1,-3 1-200,-67 63 152,1 1-1,-1-1 1,0 0 0,1 0 0,-1 1-1,0-1 1,1 0 0,-1 0-1,0 1 1,0-1 0,0 0-1,1 1 1,-1-1 0,0 0-1,0 1 1,0-1 0,0 0-1,1 1 1,-1-1 0,0 1-1,0-1 1,0 0 0,0 1-1,0-1 1,0 0 0,0 2-1,1 16-33,-1 1 0,-1-1-1,-1 1 1,-5 25-1,3-24 102,2-1 1,0 1-1,1 39 0,2-53-24,0 0-1,0 0 0,0 0 1,1 0-1,0-1 1,4 9-1,-5-12-15,0-1 0,0 1 0,0 0 0,0-1 0,0 1 0,0-1 0,0 0 0,0 1 0,0-1 0,1 0 0,-1 0 0,1 0 0,-1 1 0,1-1 0,-1-1 0,1 1-1,-1 0 1,1 0 0,0-1 0,-1 1 0,1-1 0,0 1 0,0-1 0,0 0 0,2 1 0,2-2 12,-1 0-1,0-1 0,1 1 1,-1-1-1,0 0 1,0-1-1,0 1 1,0-1-1,-1 0 1,1 0-1,-1 0 0,1-1 1,-1 1-1,5-7 1,5-6-20,0-1 0,14-24 1,-22 33-29,52-81-6,-47 73-99,-5 13-4,-4 10 26,-3 13 25,-1 0-1,-1-1 1,-10 34-1,3-15 43,0 6 62,-53 186 73,54-206-91,0-1 0,-2 0 0,0-1 0,-2 0 1,0-1-1,-1 0 0,-26 28 0,19-28-4,-1-1 0,-1 0 1,-29 18-1,39-29 18,0-2 0,0 0 1,0 0-1,-1-1 0,0-1 1,0-1-1,-1 1 0,-17 1 1,25-5-45,0 0-1,0-1 1,0 0 0,0-1 0,0 1 0,0-1 0,-8-2-1,12 2 11,1 0 0,-1 0 0,0 0 0,0 0 0,1 0 0,-1-1 0,1 1 0,-1-1 0,1 0 0,0 0-1,-1 1 1,1-2 0,0 1 0,0 0 0,1 0 0,-1-1 0,0 1 0,-2-5 0,4 5-8,-1 0 0,1 0 0,0 0 0,0 1 0,0-1 1,0 0-1,0 0 0,0 0 0,0 1 0,0-1 0,1 0 0,-1 0 1,1 0-1,-1 1 0,1-1 0,0 0 0,0 1 0,0-1 0,1-1 0,2-4-45,1 2 0,-1-1-1,10-8 1,-2 4 82,0 0 0,1 1 0,1 1 0,0 0 0,26-11-1,-8 4 8,5-3-7,318-170-92,-70 43 312,-132 73-159,-143 67-56,0-1 0,-1 0 0,0 0 0,0-1 0,0 0 0,-1 0 0,9-10 0,-15 15-19,0-1 0,1 0 0,-1 0 0,-1 1 0,1-1 0,0 0 0,-1-1 0,1 1 0,-1 0 0,0 0 0,0-1 0,0 1 0,-1 0 0,1-1 0,-1 1 0,0-1 0,0 1 0,0-1 0,0 1 0,0 0 0,-1-1 0,0 1 0,0-1 0,0 1 0,0 0 0,-2-5 0,1 4-21,0 1 0,0 0 0,-1-1 0,1 1 1,-1 0-1,1 0 0,-1 1 0,0-1 0,0 0 0,0 1 0,-1 0 0,1 0 0,-7-3 0,5 3 2,-1 0 1,0 0 0,0 0 0,0 1-1,0 0 1,0 1 0,0-1 0,-8 1-1,3 1-22,0 0 0,0 1-1,0 0 1,0 1-1,1 0 1,-1 0 0,1 1-1,0 1 1,-14 8-1,17-9 24,0 1 0,0 0 0,1 1 0,-1-1 0,1 1 0,1 1 0,-1-1 0,1 1 0,0 0 0,0 0 0,1 0 0,-6 15 0,7-15 27,1-1 0,1 1 0,-1 0 1,1 0-1,0 0 0,1 0 0,0-1 0,0 1 0,0 0 0,1 0 0,0 0 0,0 0 0,1 0 0,0-1 0,0 1 0,4 7 0,-4-9 12,0 0 0,1-1-1,-1 0 1,1 1-1,0-1 1,0 0 0,1 0-1,-1-1 1,1 1-1,0-1 1,0 0-1,0 0 1,0 0 0,0 0-1,1-1 1,0 0-1,-1 0 1,6 2-1,-2-2 16,-1 0-1,1-1 0,0 0 0,0-1 0,0 1 1,-1-2-1,1 1 0,0-1 0,0 0 0,-1 0 1,9-3-1,13-6-38,-1 0-1,1-2 1,-2-1 0,47-29 0,93-80 29,-15 10-119,-149 110 57,1 0 0,-1-1 0,1 2 0,0-1 0,0 0 0,-1 1 1,9-2-1,-11 3 35,0 0 0,0 0 0,0-1 0,1 2 0,-1-1 0,0 0 0,0 0 0,0 0 0,0 0 0,0 1 0,0-1 0,0 1 0,0-1 0,0 0 0,0 1 0,0 0 0,0-1 0,0 1 0,0 0 0,-1-1 1,1 1-1,0 0 0,0 0 0,-1 0 0,1-1 0,0 1 0,-1 0 0,1 0 0,-1 0 0,1 0 0,-1 0 0,0 0 0,1 2 0,1 5 16,0 0 1,-1 1-1,0-1 0,-1 1 1,0 8-1,0-7 2,0-1 1,1 1-1,0-1 0,2 11 1,1-9 23,0-1 1,1 1-1,0-1 1,0 0-1,1 0 1,0 0-1,1-1 0,12 13 1,-5-7 89,1-1 1,1 0-1,29 19 0,-35-26-100,1-1 1,0 1-1,0-2 0,1 1 0,0-2 0,0 0 0,0 0 0,0-1 0,0 0 0,1-1 1,0-1-1,-1 0 0,1 0 0,0-1 0,-1-1 0,1 0 0,15-4 0,26-9-896,-2-2 1,60-26-1,-90 33-938,39-23 1,20-27-9571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0:11.9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17 353 3904,'-16'3'9337,"23"-3"-7149,-3 0-1702,-1 0 1,1-1-1,0 0 0,-1 0 0,1 0 1,-1 0-1,1 0 0,-1-1 1,0 1-1,1-1 0,5-4 1,3-3 201,18-19 0,-11 10-300,175-170 1057,-133 117-768,-61 71-675,0-1 0,0 1 0,0 0 0,1 0-1,-1 0 1,0-1 0,0 1 0,0 0 0,0 0 0,1 0-1,-1 0 1,0-1 0,0 1 0,0 0 0,1 0 0,-1 0-1,0 0 1,0 0 0,1 0 0,-1 0 0,0 0 0,0 0-1,1 0 1,-1 0 0,0 0 0,0 0 0,1 0 0,-1 0-1,0 0 1,0 0 0,1 0 0,-1 0 0,0 0 0,0 0-1,1 0 1,-1 0 0,0 0 0,0 1 0,1-1 0,-1 0 0,0 0-1,0 0 1,0 0 0,0 1 0,1-1 0,-1 0 0,0 0-1,0 0 1,0 1 0,0-1 0,0 0 0,0 0 0,1 1-1,-1-1 1,0 0 0,0 0 0,0 1 0,0-1 0,0 0-1,0 0 1,0 1 0,3 18-46,-4 0 70,-1 0 0,-5 23 0,-2 11 72,8-43-88,-2 17 63,-1-1 1,-1 1-1,-9 29 1,8-33 55,5-19-101,0 0 0,0-1 0,0 1 1,0 0-1,-2 4 0,12-8 154,-6-3-165,0 1 0,0-1 0,0 1 0,0-1 1,0 0-1,0 0 0,-1 0 0,3-5 1,5-4-13,2-4 26,-1-1 0,-1 0 1,16-32-1,-1-1 52,-20 42-78,10-20-35,1 0 0,1 1 0,2 1 0,27-30 1,-36 45-3,-10 11 31,0 0 0,0 0 0,0 0 0,0 0 0,0 0 0,0 0 0,0 1 0,0-1 0,0 0 1,0 0-1,0 0 0,0 0 0,0 0 0,0 0 0,0 0 0,0 0 0,1 1 0,-1-1 0,0 0 1,0 0-1,0 0 0,0 0 0,0 0 0,0 0 0,0 0 0,0 0 0,1 0 0,-1 0 0,0 0 1,0 0-1,0 0 0,0 0 0,0 0 0,0 0 0,1 0 0,-1 0 0,0 0 0,0 0 0,0 0 1,0 0-1,0 0 0,0 0 0,0 0 0,1 0 0,-1 0 0,0 0 0,0 0 0,0 0 0,0-1 1,0 1-1,0 0 0,0 0 0,0 0 0,0 0 0,0 0 0,1 0 0,-1 0 0,0 0 0,0 0 1,0-1-1,0 1 0,-1 8-34,-9 55 243,3-28 61,2 1-1,-1 42 0,6-71-258,0-1 0,0 1 0,1-1 0,0 1 0,0-1 0,1 0 0,0 1 0,0-1 0,0 0 0,1 0 0,0 0 0,0 0 1,0-1-1,1 1 0,0-1 0,0 0 0,0 0 0,1 0 0,0-1 0,0 1 0,0-1 0,0 0 0,0-1 0,7 4 0,2 0-38,1-2 1,-1 1-1,1-2 0,0 0 1,0-1-1,0 0 0,18 0 1,-2-2-2104,-1-1 0,51-8 1,-74 7 1122,-1 0 1,1 0-1,0-1 1,-1 0-1,1 0 1,-1-1-1,0 1 1,0-1-1,0-1 1,7-4-1,24-20-4682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31T23:30:14.0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184 1 3552,'-2'1'-293,"1"6"5761,0 5 4302,-5-7-8225,0-4-1154,0 0-1,0 0 1,0-1 0,-1 0 0,1 0-1,-8-1 1,-5 0 122,16 1-482,1 0 0,-1 0 1,0 0-1,1 0 0,-1 1 1,1-1-1,-1 1 0,0 0 0,1 0 1,-1 0-1,1 0 0,-4 2 0,3 0-45,-1 0-1,1 0 0,0 1 1,1-1-1,-1 0 1,-4 8-1,2-3 58,1 0-1,0 1 1,0 0-1,0 0 1,1 0 0,-2 11-1,-6 57 148,10-68-193,1 4 37,0-1-1,1 0 1,0 1-1,1-1 1,0 0-1,6 15 1,-6-21-29,0 0-1,1 1 1,0-1 0,0-1 0,0 1-1,1 0 1,0-1 0,0 0 0,1 0-1,-1 0 1,1 0 0,0-1 0,0 0-1,11 7 1,-6-5 53,-1-2 0,1 1 0,0-1 0,0 0-1,0-1 1,1-1 0,-1 1 0,16 0 0,2-1-59,0-1 0,0-1 0,28-5 1,-38 3 8,-1-2 1,1 0-1,-1 0 1,-1-2-1,32-14 1,-37 14 15,-1-1 0,1 0 0,-1 0 0,0-1 0,-1-1 0,0 0 0,0 0 0,-1-1 0,8-11 0,4-12 236,28-57 0,3-6-391,-38 73 73,-7 12-13,0 1 0,0 0 1,11-12-1,-17 22 63,1-1 0,-1 0 0,1 1 0,0-1 0,-1 1 0,1-1 0,-1 1 0,1-1 0,0 1 0,0-1 1,-1 1-1,1 0 0,0-1 0,0 1 0,-1 0 0,1 0 0,0 0 0,0 0 0,-1-1 0,1 1 0,0 0 0,0 0 0,0 0 0,0 1 0,-1-1 0,1 0 0,0 0 1,0 0-1,-1 1 0,1-1 0,0 0 0,0 1 0,-1-1 0,1 0 0,0 1 0,0 0 0,3 2-18,0 1 1,-1 0-1,0-1 0,0 1 0,3 5 0,1 0 64,-5-6-27,0 0 0,0 0 0,0 0 0,0 0 0,0 0 1,-1 1-1,1-1 0,-1 1 0,0-1 0,0 1 0,-1 0 0,1-1 0,0 7 0,-1-9 314,-4-1-185,0-1 0,0 1 0,1-1 0,-1 0 0,1 0 0,-1-1 0,1 1 0,-7-4 0,8 3-160,-1 1-1,1-1 1,-1 1 0,1 0-1,-1 0 1,1 0 0,-1 0-1,1 1 1,-1-1 0,0 1-1,0 0 1,1-1 0,-1 1-1,0 0 1,0 0 0,1 1 0,-1-1-1,0 1 1,-4 1 0,2 0-40,1 1 1,0-1-1,0 1 1,0 0-1,1 1 1,-1-1-1,1 1 1,-1-1-1,1 1 1,0 0-1,1 0 1,-1 0-1,1 1 1,-2 4-1,-5 10-79,-10 36 0,18-53 126,-3 11-52,1 0 1,0 0-1,1 0 1,-1 24-1,3-31 67,0 0-1,0 0 1,1 0-1,0 0 0,1 0 1,-1 0-1,1 0 1,0-1-1,0 1 0,1-1 1,0 1-1,6 8 1,-6-10 39,0 0 1,0 0 0,0-1-1,0 0 1,1 1 0,-1-1-1,1-1 1,0 1 0,0 0 0,5 2-1,-7-4-18,1-1-1,-1 1 1,0 0-1,1-1 1,-1 0-1,0 1 1,1-1-1,-1 0 1,0 0-1,1-1 1,-1 1-1,0 0 1,1-1-1,-1 1 1,0-1-1,0 0 1,1 0-1,-1 0 1,0 0-1,0 0 1,0 0-1,3-3 1,-1 0 38,0 0 1,0 0 0,0 0-1,-1-1 1,0 1 0,0-1-1,0 0 1,-1 0 0,1 0-1,2-8 1,2-8 65,4-25 1,9-63-315,-19 118 203,1 0-1,0 0 1,1 0-1,-1 0 0,9 16 1,-8-16 14,1-1-11,0 1 0,1-1 0,0 0 0,0 0 0,0-1 1,1 0-1,0 0 0,14 12 0,-16-15 12,0-1 0,1 0 1,-1 0-1,1 0 0,0 0 1,0-1-1,0 1 0,0-2 0,0 1 1,0 0-1,1-1 0,-1 0 1,1 0-1,-1-1 0,0 1 1,8-1-1,-1-2-1,0 0 1,-1-1-1,1 0 1,-1-1-1,1 0 1,-1-1-1,0 0 0,-1 0 1,1-1-1,10-9 1,8-8 89,50-53-1,-52 49-99,48-40-1,-74 67-18,0-1 0,-1 0-1,1 1 1,0-1 0,0 1-1,0-1 1,0 0 0,-1 1-1,1 0 1,0-1 0,0 1-1,0 0 1,0-1 0,0 1-1,0 0 1,0 0 0,0 0 0,0 0-1,0 0 1,0 0 0,0 0-1,0 0 1,0 0 0,0 0-1,0 1 1,0-1 0,0 0-1,0 1 1,0-1 0,-1 1-1,1-1 1,0 1 0,0-1 0,0 1-1,0 0 1,-1-1 0,1 1-1,0 0 1,-1-1 0,1 1-1,-1 0 1,1 0 0,-1 0-1,1 1 1,3 5-11,-1 0-1,-1 0 1,0 0-1,3 14 1,-2-7 31,2 8 131,-1-1-1,-1 1 1,-2 0-1,0 24 0,4 2-188,-3-49 80,0 0-27,0 0 1,0 0 0,0 0-1,0-1 1,0 1-1,-1-1 1,1 1 0,0-1-1,-1 0 1,1 0 0,-1 1-1,0-1 1,1 0-1,0-3 1,14-36 35,-2 5-231,-9 25 107,12-20 109,-16 29-36,1 0 0,-1 1 0,0-1 0,1 1 0,-1-1 0,1 1 0,-1-1 0,1 1 0,0 0 0,-1-1 0,1 1 0,0 0 0,2 0 0,-2 0 6,-1 1 1,1 0-1,0 0 0,0 0 0,-1 0 0,1 0 1,0 0-1,0 1 0,-1-1 0,1 0 1,0 1-1,-1 0 0,1-1 0,-1 1 0,1 0 1,0 0-1,-1 0 0,0 0 0,3 2 1,4 3 64,-1 1 0,9 11 0,-6-7-1,19 20-63,-13-12 158,1-1-1,19 15 1,-30-29-407,-1 1 1,1-2-1,0 1 0,0-1 0,0 0 1,0 0-1,0 0 0,1-1 0,0 0 1,-1 0-1,14 1 0,-18-3 176,2 1-642,0-1-1,0 0 0,0 0 0,0 0 0,0 0 0,0-1 0,0 1 0,0-1 0,0 0 0,-1 0 0,8-3 0,-7 1 19,-1-1-1,1 1 0,-1-1 0,0 1 1,3-6-1,-6 9 685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4B9271-7299-418D-A1B4-2E9FF0D9FFCB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76E688-A05E-473B-BC15-03EA5C618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60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6E688-A05E-473B-BC15-03EA5C618C3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5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6EC92-9F3E-DA12-851F-D759F99C0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4D1435-3682-857F-FE48-5BC4F3DBB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D5C08-D06F-4A9D-8091-1F14027E9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43402-D13D-48D5-AA2A-757D37139B8C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43330-8607-D544-9233-FC1CA4C1A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62D16-CAA2-DFC3-6215-4DE6D69EF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B301D-0EDE-4F3D-9307-C22F34A77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538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9A466-C732-E4DE-44A7-7022D342B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A32A93-7404-D3EA-8903-BC3503653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12653A-B330-E6F8-78D7-E08380516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43402-D13D-48D5-AA2A-757D37139B8C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300686-8811-9387-F7DB-07B9E7FB5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27234C-F0C7-E352-2840-95C5B9B1A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B301D-0EDE-4F3D-9307-C22F34A77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035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DFFDB9-4ED1-1C8B-632A-A9C0ADD6C9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A09452-E1F7-2507-3DBD-829AC73000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76274-070A-4917-BE0F-2B0607B27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43402-D13D-48D5-AA2A-757D37139B8C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E65E9-AA28-0677-F094-F1C89C6C6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813FD0-F0F2-A8DC-CF0C-0692CE486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B301D-0EDE-4F3D-9307-C22F34A77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0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5CAEC-70C5-1A7C-1321-6AE0FD560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4131B-D706-CBF1-8683-8D5D47FAC3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2CF26-DBA2-BC88-D692-C948B0B86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43402-D13D-48D5-AA2A-757D37139B8C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C5106-E23D-258E-1703-F6175114F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D836D-A4D4-376F-241B-329DF918D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B301D-0EDE-4F3D-9307-C22F34A77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163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11482-B233-D3A4-CD38-B09DA049C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E5E216-BCF2-2748-C173-8E832C0EC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F1FF7C-9DD3-6E68-B706-16B0692A2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43402-D13D-48D5-AA2A-757D37139B8C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D8B2F5-77EF-45EA-E136-B078A2417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4F8616-DB72-3F70-F2EF-B2556C76E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B301D-0EDE-4F3D-9307-C22F34A77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35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D39A2-32CC-0FFE-86A7-ECF573AE9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9A103-B999-BFF0-7389-BA8D4D8FDC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B114BD-2ABE-D452-3190-9E292362AE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D810B2-BBA8-63FB-6765-7D0A213E3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43402-D13D-48D5-AA2A-757D37139B8C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27A4E-EED6-6714-E9C3-316624266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40AC9C-321B-7FC6-73E2-8BEBD6A38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B301D-0EDE-4F3D-9307-C22F34A77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011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72E2B-0A34-D93C-AA1B-77B7095CD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10925-3C3F-D7E4-06A5-78BADC0E3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C3082E-5F0C-F7C7-4557-4E48B2CF3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3A41B6-267B-F7B6-ABFF-DB0A5F42CE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0E1F19-2E95-51C3-E93C-D1F2CED7D1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D9A9F0-686E-3202-127E-569C0A537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43402-D13D-48D5-AA2A-757D37139B8C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1ACCD1-A364-1475-E5AF-2AB37C81E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11326A-4BFD-9CFB-428D-B5B3480EF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B301D-0EDE-4F3D-9307-C22F34A77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15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E736A-B11E-E637-8064-8EBC62B18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1C12CB-508A-57D0-16C4-FD44240C6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43402-D13D-48D5-AA2A-757D37139B8C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5AF128-1FC4-78A4-293F-FFEECE240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AB7E6B-7516-79E1-570A-C91B4AC11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B301D-0EDE-4F3D-9307-C22F34A77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72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DCBC7D-251B-D946-70AF-7396276F5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43402-D13D-48D5-AA2A-757D37139B8C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B76907-000C-64CA-C188-4B419F680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989C9C-AEEC-F5BD-ABB8-8074D8C90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B301D-0EDE-4F3D-9307-C22F34A77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133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C253E-9206-D45F-E300-29B55F2EE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383F6-3F5A-C2F8-7DD6-B20822826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853EEB-2126-FA52-C4AA-B4844A755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0B3B7F-ECA2-AAAD-4AD4-6B0DD996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43402-D13D-48D5-AA2A-757D37139B8C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5DD54F-A087-ACCE-4F76-D8220A3A9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2B003C-0EBB-C68B-8957-AC35BF516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B301D-0EDE-4F3D-9307-C22F34A77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868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FF3E8-130F-7121-3B15-77471030E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1B07DB-A9F2-D489-BDEA-977572C4EB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FEE33B-7C17-F607-360C-BAB010F4B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9A36E0-92C4-CAB8-21C3-435D85187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43402-D13D-48D5-AA2A-757D37139B8C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21317-312B-526B-5064-02DB5D231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0D4EF8-C5CD-8DB5-AC40-185C96608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B301D-0EDE-4F3D-9307-C22F34A77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340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3A7B9F-A43C-3E7B-AEA0-659F31131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B5E1F1-1D5B-A160-D9D8-87A2F448F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BFE98-0BAA-F997-6229-800C17858E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243402-D13D-48D5-AA2A-757D37139B8C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4DBDD-42BB-0C29-96F0-6665C00117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59884-54A0-4098-03FC-DD1C51824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6B301D-0EDE-4F3D-9307-C22F34A77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5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81.xml"/><Relationship Id="rId18" Type="http://schemas.openxmlformats.org/officeDocument/2006/relationships/image" Target="../media/image542.png"/><Relationship Id="rId26" Type="http://schemas.openxmlformats.org/officeDocument/2006/relationships/image" Target="../media/image546.png"/><Relationship Id="rId39" Type="http://schemas.openxmlformats.org/officeDocument/2006/relationships/customXml" Target="../ink/ink594.xml"/><Relationship Id="rId3" Type="http://schemas.openxmlformats.org/officeDocument/2006/relationships/customXml" Target="../ink/ink576.xml"/><Relationship Id="rId21" Type="http://schemas.openxmlformats.org/officeDocument/2006/relationships/customXml" Target="../ink/ink585.xml"/><Relationship Id="rId34" Type="http://schemas.openxmlformats.org/officeDocument/2006/relationships/image" Target="../media/image550.png"/><Relationship Id="rId42" Type="http://schemas.openxmlformats.org/officeDocument/2006/relationships/image" Target="../media/image554.png"/><Relationship Id="rId47" Type="http://schemas.openxmlformats.org/officeDocument/2006/relationships/customXml" Target="../ink/ink598.xml"/><Relationship Id="rId50" Type="http://schemas.openxmlformats.org/officeDocument/2006/relationships/image" Target="../media/image558.png"/><Relationship Id="rId7" Type="http://schemas.openxmlformats.org/officeDocument/2006/relationships/customXml" Target="../ink/ink578.xml"/><Relationship Id="rId12" Type="http://schemas.openxmlformats.org/officeDocument/2006/relationships/image" Target="../media/image539.png"/><Relationship Id="rId17" Type="http://schemas.openxmlformats.org/officeDocument/2006/relationships/customXml" Target="../ink/ink583.xml"/><Relationship Id="rId25" Type="http://schemas.openxmlformats.org/officeDocument/2006/relationships/customXml" Target="../ink/ink587.xml"/><Relationship Id="rId33" Type="http://schemas.openxmlformats.org/officeDocument/2006/relationships/customXml" Target="../ink/ink591.xml"/><Relationship Id="rId38" Type="http://schemas.openxmlformats.org/officeDocument/2006/relationships/image" Target="../media/image552.png"/><Relationship Id="rId46" Type="http://schemas.openxmlformats.org/officeDocument/2006/relationships/image" Target="../media/image556.png"/><Relationship Id="rId2" Type="http://schemas.openxmlformats.org/officeDocument/2006/relationships/image" Target="../media/image171.emf"/><Relationship Id="rId16" Type="http://schemas.openxmlformats.org/officeDocument/2006/relationships/image" Target="../media/image541.png"/><Relationship Id="rId20" Type="http://schemas.openxmlformats.org/officeDocument/2006/relationships/image" Target="../media/image543.png"/><Relationship Id="rId29" Type="http://schemas.openxmlformats.org/officeDocument/2006/relationships/customXml" Target="../ink/ink589.xml"/><Relationship Id="rId41" Type="http://schemas.openxmlformats.org/officeDocument/2006/relationships/customXml" Target="../ink/ink595.xml"/><Relationship Id="rId54" Type="http://schemas.openxmlformats.org/officeDocument/2006/relationships/image" Target="../media/image5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6.png"/><Relationship Id="rId11" Type="http://schemas.openxmlformats.org/officeDocument/2006/relationships/customXml" Target="../ink/ink580.xml"/><Relationship Id="rId24" Type="http://schemas.openxmlformats.org/officeDocument/2006/relationships/image" Target="../media/image545.png"/><Relationship Id="rId32" Type="http://schemas.openxmlformats.org/officeDocument/2006/relationships/image" Target="../media/image549.png"/><Relationship Id="rId37" Type="http://schemas.openxmlformats.org/officeDocument/2006/relationships/customXml" Target="../ink/ink593.xml"/><Relationship Id="rId40" Type="http://schemas.openxmlformats.org/officeDocument/2006/relationships/image" Target="../media/image553.png"/><Relationship Id="rId45" Type="http://schemas.openxmlformats.org/officeDocument/2006/relationships/customXml" Target="../ink/ink597.xml"/><Relationship Id="rId53" Type="http://schemas.openxmlformats.org/officeDocument/2006/relationships/customXml" Target="../ink/ink601.xml"/><Relationship Id="rId5" Type="http://schemas.openxmlformats.org/officeDocument/2006/relationships/customXml" Target="../ink/ink577.xml"/><Relationship Id="rId15" Type="http://schemas.openxmlformats.org/officeDocument/2006/relationships/customXml" Target="../ink/ink582.xml"/><Relationship Id="rId23" Type="http://schemas.openxmlformats.org/officeDocument/2006/relationships/customXml" Target="../ink/ink586.xml"/><Relationship Id="rId28" Type="http://schemas.openxmlformats.org/officeDocument/2006/relationships/image" Target="../media/image547.png"/><Relationship Id="rId36" Type="http://schemas.openxmlformats.org/officeDocument/2006/relationships/image" Target="../media/image551.png"/><Relationship Id="rId49" Type="http://schemas.openxmlformats.org/officeDocument/2006/relationships/customXml" Target="../ink/ink599.xml"/><Relationship Id="rId10" Type="http://schemas.openxmlformats.org/officeDocument/2006/relationships/image" Target="../media/image538.png"/><Relationship Id="rId19" Type="http://schemas.openxmlformats.org/officeDocument/2006/relationships/customXml" Target="../ink/ink584.xml"/><Relationship Id="rId31" Type="http://schemas.openxmlformats.org/officeDocument/2006/relationships/customXml" Target="../ink/ink590.xml"/><Relationship Id="rId44" Type="http://schemas.openxmlformats.org/officeDocument/2006/relationships/image" Target="../media/image555.png"/><Relationship Id="rId52" Type="http://schemas.openxmlformats.org/officeDocument/2006/relationships/image" Target="../media/image559.png"/><Relationship Id="rId4" Type="http://schemas.openxmlformats.org/officeDocument/2006/relationships/image" Target="../media/image535.png"/><Relationship Id="rId9" Type="http://schemas.openxmlformats.org/officeDocument/2006/relationships/customXml" Target="../ink/ink579.xml"/><Relationship Id="rId14" Type="http://schemas.openxmlformats.org/officeDocument/2006/relationships/image" Target="../media/image540.png"/><Relationship Id="rId22" Type="http://schemas.openxmlformats.org/officeDocument/2006/relationships/image" Target="../media/image544.png"/><Relationship Id="rId27" Type="http://schemas.openxmlformats.org/officeDocument/2006/relationships/customXml" Target="../ink/ink588.xml"/><Relationship Id="rId30" Type="http://schemas.openxmlformats.org/officeDocument/2006/relationships/image" Target="../media/image548.png"/><Relationship Id="rId35" Type="http://schemas.openxmlformats.org/officeDocument/2006/relationships/customXml" Target="../ink/ink592.xml"/><Relationship Id="rId43" Type="http://schemas.openxmlformats.org/officeDocument/2006/relationships/customXml" Target="../ink/ink596.xml"/><Relationship Id="rId48" Type="http://schemas.openxmlformats.org/officeDocument/2006/relationships/image" Target="../media/image557.png"/><Relationship Id="rId8" Type="http://schemas.openxmlformats.org/officeDocument/2006/relationships/image" Target="../media/image537.png"/><Relationship Id="rId51" Type="http://schemas.openxmlformats.org/officeDocument/2006/relationships/customXml" Target="../ink/ink600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07.xml"/><Relationship Id="rId18" Type="http://schemas.openxmlformats.org/officeDocument/2006/relationships/image" Target="../media/image569.png"/><Relationship Id="rId26" Type="http://schemas.openxmlformats.org/officeDocument/2006/relationships/image" Target="../media/image573.png"/><Relationship Id="rId39" Type="http://schemas.openxmlformats.org/officeDocument/2006/relationships/customXml" Target="../ink/ink620.xml"/><Relationship Id="rId21" Type="http://schemas.openxmlformats.org/officeDocument/2006/relationships/customXml" Target="../ink/ink611.xml"/><Relationship Id="rId34" Type="http://schemas.openxmlformats.org/officeDocument/2006/relationships/image" Target="../media/image577.png"/><Relationship Id="rId42" Type="http://schemas.openxmlformats.org/officeDocument/2006/relationships/image" Target="../media/image581.png"/><Relationship Id="rId47" Type="http://schemas.openxmlformats.org/officeDocument/2006/relationships/customXml" Target="../ink/ink624.xml"/><Relationship Id="rId50" Type="http://schemas.openxmlformats.org/officeDocument/2006/relationships/image" Target="../media/image585.png"/><Relationship Id="rId55" Type="http://schemas.openxmlformats.org/officeDocument/2006/relationships/customXml" Target="../ink/ink628.xml"/><Relationship Id="rId7" Type="http://schemas.openxmlformats.org/officeDocument/2006/relationships/customXml" Target="../ink/ink604.xml"/><Relationship Id="rId2" Type="http://schemas.openxmlformats.org/officeDocument/2006/relationships/image" Target="../media/image172.emf"/><Relationship Id="rId16" Type="http://schemas.openxmlformats.org/officeDocument/2006/relationships/image" Target="../media/image568.png"/><Relationship Id="rId20" Type="http://schemas.openxmlformats.org/officeDocument/2006/relationships/image" Target="../media/image570.png"/><Relationship Id="rId29" Type="http://schemas.openxmlformats.org/officeDocument/2006/relationships/customXml" Target="../ink/ink615.xml"/><Relationship Id="rId41" Type="http://schemas.openxmlformats.org/officeDocument/2006/relationships/customXml" Target="../ink/ink621.xml"/><Relationship Id="rId54" Type="http://schemas.openxmlformats.org/officeDocument/2006/relationships/image" Target="../media/image587.png"/><Relationship Id="rId62" Type="http://schemas.openxmlformats.org/officeDocument/2006/relationships/image" Target="../media/image5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3.png"/><Relationship Id="rId11" Type="http://schemas.openxmlformats.org/officeDocument/2006/relationships/customXml" Target="../ink/ink606.xml"/><Relationship Id="rId24" Type="http://schemas.openxmlformats.org/officeDocument/2006/relationships/image" Target="../media/image572.png"/><Relationship Id="rId32" Type="http://schemas.openxmlformats.org/officeDocument/2006/relationships/image" Target="../media/image576.png"/><Relationship Id="rId37" Type="http://schemas.openxmlformats.org/officeDocument/2006/relationships/customXml" Target="../ink/ink619.xml"/><Relationship Id="rId40" Type="http://schemas.openxmlformats.org/officeDocument/2006/relationships/image" Target="../media/image580.png"/><Relationship Id="rId45" Type="http://schemas.openxmlformats.org/officeDocument/2006/relationships/customXml" Target="../ink/ink623.xml"/><Relationship Id="rId53" Type="http://schemas.openxmlformats.org/officeDocument/2006/relationships/customXml" Target="../ink/ink627.xml"/><Relationship Id="rId58" Type="http://schemas.openxmlformats.org/officeDocument/2006/relationships/image" Target="../media/image589.png"/><Relationship Id="rId5" Type="http://schemas.openxmlformats.org/officeDocument/2006/relationships/customXml" Target="../ink/ink603.xml"/><Relationship Id="rId15" Type="http://schemas.openxmlformats.org/officeDocument/2006/relationships/customXml" Target="../ink/ink608.xml"/><Relationship Id="rId23" Type="http://schemas.openxmlformats.org/officeDocument/2006/relationships/customXml" Target="../ink/ink612.xml"/><Relationship Id="rId28" Type="http://schemas.openxmlformats.org/officeDocument/2006/relationships/image" Target="../media/image574.png"/><Relationship Id="rId36" Type="http://schemas.openxmlformats.org/officeDocument/2006/relationships/image" Target="../media/image578.png"/><Relationship Id="rId49" Type="http://schemas.openxmlformats.org/officeDocument/2006/relationships/customXml" Target="../ink/ink625.xml"/><Relationship Id="rId57" Type="http://schemas.openxmlformats.org/officeDocument/2006/relationships/customXml" Target="../ink/ink629.xml"/><Relationship Id="rId61" Type="http://schemas.openxmlformats.org/officeDocument/2006/relationships/customXml" Target="../ink/ink631.xml"/><Relationship Id="rId10" Type="http://schemas.openxmlformats.org/officeDocument/2006/relationships/image" Target="../media/image565.png"/><Relationship Id="rId19" Type="http://schemas.openxmlformats.org/officeDocument/2006/relationships/customXml" Target="../ink/ink610.xml"/><Relationship Id="rId31" Type="http://schemas.openxmlformats.org/officeDocument/2006/relationships/customXml" Target="../ink/ink616.xml"/><Relationship Id="rId44" Type="http://schemas.openxmlformats.org/officeDocument/2006/relationships/image" Target="../media/image582.png"/><Relationship Id="rId52" Type="http://schemas.openxmlformats.org/officeDocument/2006/relationships/image" Target="../media/image586.png"/><Relationship Id="rId60" Type="http://schemas.openxmlformats.org/officeDocument/2006/relationships/image" Target="../media/image590.png"/><Relationship Id="rId4" Type="http://schemas.openxmlformats.org/officeDocument/2006/relationships/image" Target="../media/image562.png"/><Relationship Id="rId9" Type="http://schemas.openxmlformats.org/officeDocument/2006/relationships/customXml" Target="../ink/ink605.xml"/><Relationship Id="rId14" Type="http://schemas.openxmlformats.org/officeDocument/2006/relationships/image" Target="../media/image567.png"/><Relationship Id="rId22" Type="http://schemas.openxmlformats.org/officeDocument/2006/relationships/image" Target="../media/image571.png"/><Relationship Id="rId27" Type="http://schemas.openxmlformats.org/officeDocument/2006/relationships/customXml" Target="../ink/ink614.xml"/><Relationship Id="rId30" Type="http://schemas.openxmlformats.org/officeDocument/2006/relationships/image" Target="../media/image575.png"/><Relationship Id="rId35" Type="http://schemas.openxmlformats.org/officeDocument/2006/relationships/customXml" Target="../ink/ink618.xml"/><Relationship Id="rId43" Type="http://schemas.openxmlformats.org/officeDocument/2006/relationships/customXml" Target="../ink/ink622.xml"/><Relationship Id="rId48" Type="http://schemas.openxmlformats.org/officeDocument/2006/relationships/image" Target="../media/image584.png"/><Relationship Id="rId56" Type="http://schemas.openxmlformats.org/officeDocument/2006/relationships/image" Target="../media/image588.png"/><Relationship Id="rId8" Type="http://schemas.openxmlformats.org/officeDocument/2006/relationships/image" Target="../media/image564.png"/><Relationship Id="rId51" Type="http://schemas.openxmlformats.org/officeDocument/2006/relationships/customXml" Target="../ink/ink626.xml"/><Relationship Id="rId3" Type="http://schemas.openxmlformats.org/officeDocument/2006/relationships/customXml" Target="../ink/ink602.xml"/><Relationship Id="rId12" Type="http://schemas.openxmlformats.org/officeDocument/2006/relationships/image" Target="../media/image566.png"/><Relationship Id="rId17" Type="http://schemas.openxmlformats.org/officeDocument/2006/relationships/customXml" Target="../ink/ink609.xml"/><Relationship Id="rId25" Type="http://schemas.openxmlformats.org/officeDocument/2006/relationships/customXml" Target="../ink/ink613.xml"/><Relationship Id="rId33" Type="http://schemas.openxmlformats.org/officeDocument/2006/relationships/customXml" Target="../ink/ink617.xml"/><Relationship Id="rId38" Type="http://schemas.openxmlformats.org/officeDocument/2006/relationships/image" Target="../media/image579.png"/><Relationship Id="rId46" Type="http://schemas.openxmlformats.org/officeDocument/2006/relationships/image" Target="../media/image583.png"/><Relationship Id="rId59" Type="http://schemas.openxmlformats.org/officeDocument/2006/relationships/customXml" Target="../ink/ink630.xml"/></Relationships>
</file>

<file path=ppt/slides/_rels/slide1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49.png"/><Relationship Id="rId21" Type="http://schemas.openxmlformats.org/officeDocument/2006/relationships/image" Target="../media/image601.png"/><Relationship Id="rId42" Type="http://schemas.openxmlformats.org/officeDocument/2006/relationships/customXml" Target="../ink/ink652.xml"/><Relationship Id="rId63" Type="http://schemas.openxmlformats.org/officeDocument/2006/relationships/image" Target="../media/image622.png"/><Relationship Id="rId84" Type="http://schemas.openxmlformats.org/officeDocument/2006/relationships/customXml" Target="../ink/ink673.xml"/><Relationship Id="rId138" Type="http://schemas.openxmlformats.org/officeDocument/2006/relationships/customXml" Target="../ink/ink700.xml"/><Relationship Id="rId159" Type="http://schemas.openxmlformats.org/officeDocument/2006/relationships/image" Target="../media/image670.png"/><Relationship Id="rId170" Type="http://schemas.openxmlformats.org/officeDocument/2006/relationships/customXml" Target="../ink/ink716.xml"/><Relationship Id="rId191" Type="http://schemas.openxmlformats.org/officeDocument/2006/relationships/image" Target="../media/image686.png"/><Relationship Id="rId196" Type="http://schemas.openxmlformats.org/officeDocument/2006/relationships/customXml" Target="../ink/ink729.xml"/><Relationship Id="rId200" Type="http://schemas.openxmlformats.org/officeDocument/2006/relationships/customXml" Target="../ink/ink731.xml"/><Relationship Id="rId16" Type="http://schemas.openxmlformats.org/officeDocument/2006/relationships/customXml" Target="../ink/ink639.xml"/><Relationship Id="rId107" Type="http://schemas.openxmlformats.org/officeDocument/2006/relationships/image" Target="../media/image644.png"/><Relationship Id="rId11" Type="http://schemas.openxmlformats.org/officeDocument/2006/relationships/image" Target="../media/image596.png"/><Relationship Id="rId32" Type="http://schemas.openxmlformats.org/officeDocument/2006/relationships/customXml" Target="../ink/ink647.xml"/><Relationship Id="rId37" Type="http://schemas.openxmlformats.org/officeDocument/2006/relationships/image" Target="../media/image609.png"/><Relationship Id="rId53" Type="http://schemas.openxmlformats.org/officeDocument/2006/relationships/image" Target="../media/image617.png"/><Relationship Id="rId58" Type="http://schemas.openxmlformats.org/officeDocument/2006/relationships/customXml" Target="../ink/ink660.xml"/><Relationship Id="rId74" Type="http://schemas.openxmlformats.org/officeDocument/2006/relationships/customXml" Target="../ink/ink668.xml"/><Relationship Id="rId79" Type="http://schemas.openxmlformats.org/officeDocument/2006/relationships/image" Target="../media/image630.png"/><Relationship Id="rId102" Type="http://schemas.openxmlformats.org/officeDocument/2006/relationships/customXml" Target="../ink/ink682.xml"/><Relationship Id="rId123" Type="http://schemas.openxmlformats.org/officeDocument/2006/relationships/image" Target="../media/image652.png"/><Relationship Id="rId128" Type="http://schemas.openxmlformats.org/officeDocument/2006/relationships/customXml" Target="../ink/ink695.xml"/><Relationship Id="rId144" Type="http://schemas.openxmlformats.org/officeDocument/2006/relationships/customXml" Target="../ink/ink703.xml"/><Relationship Id="rId149" Type="http://schemas.openxmlformats.org/officeDocument/2006/relationships/image" Target="../media/image665.png"/><Relationship Id="rId5" Type="http://schemas.openxmlformats.org/officeDocument/2006/relationships/image" Target="../media/image593.png"/><Relationship Id="rId90" Type="http://schemas.openxmlformats.org/officeDocument/2006/relationships/customXml" Target="../ink/ink676.xml"/><Relationship Id="rId95" Type="http://schemas.openxmlformats.org/officeDocument/2006/relationships/image" Target="../media/image638.png"/><Relationship Id="rId160" Type="http://schemas.openxmlformats.org/officeDocument/2006/relationships/customXml" Target="../ink/ink711.xml"/><Relationship Id="rId165" Type="http://schemas.openxmlformats.org/officeDocument/2006/relationships/image" Target="../media/image673.png"/><Relationship Id="rId181" Type="http://schemas.openxmlformats.org/officeDocument/2006/relationships/image" Target="../media/image681.png"/><Relationship Id="rId186" Type="http://schemas.openxmlformats.org/officeDocument/2006/relationships/customXml" Target="../ink/ink724.xml"/><Relationship Id="rId22" Type="http://schemas.openxmlformats.org/officeDocument/2006/relationships/customXml" Target="../ink/ink642.xml"/><Relationship Id="rId27" Type="http://schemas.openxmlformats.org/officeDocument/2006/relationships/image" Target="../media/image604.png"/><Relationship Id="rId43" Type="http://schemas.openxmlformats.org/officeDocument/2006/relationships/image" Target="../media/image612.png"/><Relationship Id="rId48" Type="http://schemas.openxmlformats.org/officeDocument/2006/relationships/customXml" Target="../ink/ink655.xml"/><Relationship Id="rId64" Type="http://schemas.openxmlformats.org/officeDocument/2006/relationships/customXml" Target="../ink/ink663.xml"/><Relationship Id="rId69" Type="http://schemas.openxmlformats.org/officeDocument/2006/relationships/image" Target="../media/image625.png"/><Relationship Id="rId113" Type="http://schemas.openxmlformats.org/officeDocument/2006/relationships/image" Target="../media/image647.png"/><Relationship Id="rId118" Type="http://schemas.openxmlformats.org/officeDocument/2006/relationships/customXml" Target="../ink/ink690.xml"/><Relationship Id="rId134" Type="http://schemas.openxmlformats.org/officeDocument/2006/relationships/customXml" Target="../ink/ink698.xml"/><Relationship Id="rId139" Type="http://schemas.openxmlformats.org/officeDocument/2006/relationships/image" Target="../media/image660.png"/><Relationship Id="rId80" Type="http://schemas.openxmlformats.org/officeDocument/2006/relationships/customXml" Target="../ink/ink671.xml"/><Relationship Id="rId85" Type="http://schemas.openxmlformats.org/officeDocument/2006/relationships/image" Target="../media/image633.png"/><Relationship Id="rId150" Type="http://schemas.openxmlformats.org/officeDocument/2006/relationships/customXml" Target="../ink/ink706.xml"/><Relationship Id="rId155" Type="http://schemas.openxmlformats.org/officeDocument/2006/relationships/image" Target="../media/image668.png"/><Relationship Id="rId171" Type="http://schemas.openxmlformats.org/officeDocument/2006/relationships/image" Target="../media/image676.png"/><Relationship Id="rId176" Type="http://schemas.openxmlformats.org/officeDocument/2006/relationships/customXml" Target="../ink/ink719.xml"/><Relationship Id="rId192" Type="http://schemas.openxmlformats.org/officeDocument/2006/relationships/customXml" Target="../ink/ink727.xml"/><Relationship Id="rId197" Type="http://schemas.openxmlformats.org/officeDocument/2006/relationships/image" Target="../media/image689.png"/><Relationship Id="rId201" Type="http://schemas.openxmlformats.org/officeDocument/2006/relationships/image" Target="../media/image691.png"/><Relationship Id="rId12" Type="http://schemas.openxmlformats.org/officeDocument/2006/relationships/customXml" Target="../ink/ink637.xml"/><Relationship Id="rId17" Type="http://schemas.openxmlformats.org/officeDocument/2006/relationships/image" Target="../media/image599.png"/><Relationship Id="rId33" Type="http://schemas.openxmlformats.org/officeDocument/2006/relationships/image" Target="../media/image607.png"/><Relationship Id="rId38" Type="http://schemas.openxmlformats.org/officeDocument/2006/relationships/customXml" Target="../ink/ink650.xml"/><Relationship Id="rId59" Type="http://schemas.openxmlformats.org/officeDocument/2006/relationships/image" Target="../media/image620.png"/><Relationship Id="rId103" Type="http://schemas.openxmlformats.org/officeDocument/2006/relationships/image" Target="../media/image642.png"/><Relationship Id="rId108" Type="http://schemas.openxmlformats.org/officeDocument/2006/relationships/customXml" Target="../ink/ink685.xml"/><Relationship Id="rId124" Type="http://schemas.openxmlformats.org/officeDocument/2006/relationships/customXml" Target="../ink/ink693.xml"/><Relationship Id="rId129" Type="http://schemas.openxmlformats.org/officeDocument/2006/relationships/image" Target="../media/image655.png"/><Relationship Id="rId54" Type="http://schemas.openxmlformats.org/officeDocument/2006/relationships/customXml" Target="../ink/ink658.xml"/><Relationship Id="rId70" Type="http://schemas.openxmlformats.org/officeDocument/2006/relationships/customXml" Target="../ink/ink666.xml"/><Relationship Id="rId75" Type="http://schemas.openxmlformats.org/officeDocument/2006/relationships/image" Target="../media/image628.png"/><Relationship Id="rId91" Type="http://schemas.openxmlformats.org/officeDocument/2006/relationships/image" Target="../media/image636.png"/><Relationship Id="rId96" Type="http://schemas.openxmlformats.org/officeDocument/2006/relationships/customXml" Target="../ink/ink679.xml"/><Relationship Id="rId140" Type="http://schemas.openxmlformats.org/officeDocument/2006/relationships/customXml" Target="../ink/ink701.xml"/><Relationship Id="rId145" Type="http://schemas.openxmlformats.org/officeDocument/2006/relationships/image" Target="../media/image663.png"/><Relationship Id="rId161" Type="http://schemas.openxmlformats.org/officeDocument/2006/relationships/image" Target="../media/image671.png"/><Relationship Id="rId166" Type="http://schemas.openxmlformats.org/officeDocument/2006/relationships/customXml" Target="../ink/ink714.xml"/><Relationship Id="rId182" Type="http://schemas.openxmlformats.org/officeDocument/2006/relationships/customXml" Target="../ink/ink722.xml"/><Relationship Id="rId187" Type="http://schemas.openxmlformats.org/officeDocument/2006/relationships/image" Target="../media/image684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34.xml"/><Relationship Id="rId23" Type="http://schemas.openxmlformats.org/officeDocument/2006/relationships/image" Target="../media/image602.png"/><Relationship Id="rId28" Type="http://schemas.openxmlformats.org/officeDocument/2006/relationships/customXml" Target="../ink/ink645.xml"/><Relationship Id="rId49" Type="http://schemas.openxmlformats.org/officeDocument/2006/relationships/image" Target="../media/image615.png"/><Relationship Id="rId114" Type="http://schemas.openxmlformats.org/officeDocument/2006/relationships/customXml" Target="../ink/ink688.xml"/><Relationship Id="rId119" Type="http://schemas.openxmlformats.org/officeDocument/2006/relationships/image" Target="../media/image650.png"/><Relationship Id="rId44" Type="http://schemas.openxmlformats.org/officeDocument/2006/relationships/customXml" Target="../ink/ink653.xml"/><Relationship Id="rId60" Type="http://schemas.openxmlformats.org/officeDocument/2006/relationships/customXml" Target="../ink/ink661.xml"/><Relationship Id="rId65" Type="http://schemas.openxmlformats.org/officeDocument/2006/relationships/image" Target="../media/image623.png"/><Relationship Id="rId81" Type="http://schemas.openxmlformats.org/officeDocument/2006/relationships/image" Target="../media/image631.png"/><Relationship Id="rId86" Type="http://schemas.openxmlformats.org/officeDocument/2006/relationships/customXml" Target="../ink/ink674.xml"/><Relationship Id="rId130" Type="http://schemas.openxmlformats.org/officeDocument/2006/relationships/customXml" Target="../ink/ink696.xml"/><Relationship Id="rId135" Type="http://schemas.openxmlformats.org/officeDocument/2006/relationships/image" Target="../media/image658.png"/><Relationship Id="rId151" Type="http://schemas.openxmlformats.org/officeDocument/2006/relationships/image" Target="../media/image666.png"/><Relationship Id="rId156" Type="http://schemas.openxmlformats.org/officeDocument/2006/relationships/customXml" Target="../ink/ink709.xml"/><Relationship Id="rId177" Type="http://schemas.openxmlformats.org/officeDocument/2006/relationships/image" Target="../media/image679.png"/><Relationship Id="rId198" Type="http://schemas.openxmlformats.org/officeDocument/2006/relationships/customXml" Target="../ink/ink730.xml"/><Relationship Id="rId172" Type="http://schemas.openxmlformats.org/officeDocument/2006/relationships/customXml" Target="../ink/ink717.xml"/><Relationship Id="rId193" Type="http://schemas.openxmlformats.org/officeDocument/2006/relationships/image" Target="../media/image687.png"/><Relationship Id="rId13" Type="http://schemas.openxmlformats.org/officeDocument/2006/relationships/image" Target="../media/image597.png"/><Relationship Id="rId18" Type="http://schemas.openxmlformats.org/officeDocument/2006/relationships/customXml" Target="../ink/ink640.xml"/><Relationship Id="rId39" Type="http://schemas.openxmlformats.org/officeDocument/2006/relationships/image" Target="../media/image610.png"/><Relationship Id="rId109" Type="http://schemas.openxmlformats.org/officeDocument/2006/relationships/image" Target="../media/image645.png"/><Relationship Id="rId34" Type="http://schemas.openxmlformats.org/officeDocument/2006/relationships/customXml" Target="../ink/ink648.xml"/><Relationship Id="rId50" Type="http://schemas.openxmlformats.org/officeDocument/2006/relationships/customXml" Target="../ink/ink656.xml"/><Relationship Id="rId55" Type="http://schemas.openxmlformats.org/officeDocument/2006/relationships/image" Target="../media/image618.png"/><Relationship Id="rId76" Type="http://schemas.openxmlformats.org/officeDocument/2006/relationships/customXml" Target="../ink/ink669.xml"/><Relationship Id="rId97" Type="http://schemas.openxmlformats.org/officeDocument/2006/relationships/image" Target="../media/image639.png"/><Relationship Id="rId104" Type="http://schemas.openxmlformats.org/officeDocument/2006/relationships/customXml" Target="../ink/ink683.xml"/><Relationship Id="rId120" Type="http://schemas.openxmlformats.org/officeDocument/2006/relationships/customXml" Target="../ink/ink691.xml"/><Relationship Id="rId125" Type="http://schemas.openxmlformats.org/officeDocument/2006/relationships/image" Target="../media/image653.png"/><Relationship Id="rId141" Type="http://schemas.openxmlformats.org/officeDocument/2006/relationships/image" Target="../media/image661.png"/><Relationship Id="rId146" Type="http://schemas.openxmlformats.org/officeDocument/2006/relationships/customXml" Target="../ink/ink704.xml"/><Relationship Id="rId167" Type="http://schemas.openxmlformats.org/officeDocument/2006/relationships/image" Target="../media/image674.png"/><Relationship Id="rId188" Type="http://schemas.openxmlformats.org/officeDocument/2006/relationships/customXml" Target="../ink/ink725.xml"/><Relationship Id="rId7" Type="http://schemas.openxmlformats.org/officeDocument/2006/relationships/image" Target="../media/image594.png"/><Relationship Id="rId71" Type="http://schemas.openxmlformats.org/officeDocument/2006/relationships/image" Target="../media/image626.png"/><Relationship Id="rId92" Type="http://schemas.openxmlformats.org/officeDocument/2006/relationships/customXml" Target="../ink/ink677.xml"/><Relationship Id="rId162" Type="http://schemas.openxmlformats.org/officeDocument/2006/relationships/customXml" Target="../ink/ink712.xml"/><Relationship Id="rId183" Type="http://schemas.openxmlformats.org/officeDocument/2006/relationships/image" Target="../media/image682.png"/><Relationship Id="rId2" Type="http://schemas.openxmlformats.org/officeDocument/2006/relationships/customXml" Target="../ink/ink632.xml"/><Relationship Id="rId29" Type="http://schemas.openxmlformats.org/officeDocument/2006/relationships/image" Target="../media/image605.png"/><Relationship Id="rId24" Type="http://schemas.openxmlformats.org/officeDocument/2006/relationships/customXml" Target="../ink/ink643.xml"/><Relationship Id="rId40" Type="http://schemas.openxmlformats.org/officeDocument/2006/relationships/customXml" Target="../ink/ink651.xml"/><Relationship Id="rId45" Type="http://schemas.openxmlformats.org/officeDocument/2006/relationships/image" Target="../media/image613.png"/><Relationship Id="rId66" Type="http://schemas.openxmlformats.org/officeDocument/2006/relationships/customXml" Target="../ink/ink664.xml"/><Relationship Id="rId87" Type="http://schemas.openxmlformats.org/officeDocument/2006/relationships/image" Target="../media/image634.png"/><Relationship Id="rId110" Type="http://schemas.openxmlformats.org/officeDocument/2006/relationships/customXml" Target="../ink/ink686.xml"/><Relationship Id="rId115" Type="http://schemas.openxmlformats.org/officeDocument/2006/relationships/image" Target="../media/image648.png"/><Relationship Id="rId131" Type="http://schemas.openxmlformats.org/officeDocument/2006/relationships/image" Target="../media/image656.png"/><Relationship Id="rId136" Type="http://schemas.openxmlformats.org/officeDocument/2006/relationships/customXml" Target="../ink/ink699.xml"/><Relationship Id="rId157" Type="http://schemas.openxmlformats.org/officeDocument/2006/relationships/image" Target="../media/image669.png"/><Relationship Id="rId178" Type="http://schemas.openxmlformats.org/officeDocument/2006/relationships/customXml" Target="../ink/ink720.xml"/><Relationship Id="rId61" Type="http://schemas.openxmlformats.org/officeDocument/2006/relationships/image" Target="../media/image621.png"/><Relationship Id="rId82" Type="http://schemas.openxmlformats.org/officeDocument/2006/relationships/customXml" Target="../ink/ink672.xml"/><Relationship Id="rId152" Type="http://schemas.openxmlformats.org/officeDocument/2006/relationships/customXml" Target="../ink/ink707.xml"/><Relationship Id="rId173" Type="http://schemas.openxmlformats.org/officeDocument/2006/relationships/image" Target="../media/image677.png"/><Relationship Id="rId194" Type="http://schemas.openxmlformats.org/officeDocument/2006/relationships/customXml" Target="../ink/ink728.xml"/><Relationship Id="rId199" Type="http://schemas.openxmlformats.org/officeDocument/2006/relationships/image" Target="../media/image690.png"/><Relationship Id="rId19" Type="http://schemas.openxmlformats.org/officeDocument/2006/relationships/image" Target="../media/image600.png"/><Relationship Id="rId14" Type="http://schemas.openxmlformats.org/officeDocument/2006/relationships/customXml" Target="../ink/ink638.xml"/><Relationship Id="rId30" Type="http://schemas.openxmlformats.org/officeDocument/2006/relationships/customXml" Target="../ink/ink646.xml"/><Relationship Id="rId35" Type="http://schemas.openxmlformats.org/officeDocument/2006/relationships/image" Target="../media/image608.png"/><Relationship Id="rId56" Type="http://schemas.openxmlformats.org/officeDocument/2006/relationships/customXml" Target="../ink/ink659.xml"/><Relationship Id="rId77" Type="http://schemas.openxmlformats.org/officeDocument/2006/relationships/image" Target="../media/image629.png"/><Relationship Id="rId100" Type="http://schemas.openxmlformats.org/officeDocument/2006/relationships/customXml" Target="../ink/ink681.xml"/><Relationship Id="rId105" Type="http://schemas.openxmlformats.org/officeDocument/2006/relationships/image" Target="../media/image643.png"/><Relationship Id="rId126" Type="http://schemas.openxmlformats.org/officeDocument/2006/relationships/customXml" Target="../ink/ink694.xml"/><Relationship Id="rId147" Type="http://schemas.openxmlformats.org/officeDocument/2006/relationships/image" Target="../media/image664.png"/><Relationship Id="rId168" Type="http://schemas.openxmlformats.org/officeDocument/2006/relationships/customXml" Target="../ink/ink715.xml"/><Relationship Id="rId8" Type="http://schemas.openxmlformats.org/officeDocument/2006/relationships/customXml" Target="../ink/ink635.xml"/><Relationship Id="rId51" Type="http://schemas.openxmlformats.org/officeDocument/2006/relationships/image" Target="../media/image616.png"/><Relationship Id="rId72" Type="http://schemas.openxmlformats.org/officeDocument/2006/relationships/customXml" Target="../ink/ink667.xml"/><Relationship Id="rId93" Type="http://schemas.openxmlformats.org/officeDocument/2006/relationships/image" Target="../media/image637.png"/><Relationship Id="rId98" Type="http://schemas.openxmlformats.org/officeDocument/2006/relationships/customXml" Target="../ink/ink680.xml"/><Relationship Id="rId121" Type="http://schemas.openxmlformats.org/officeDocument/2006/relationships/image" Target="../media/image651.png"/><Relationship Id="rId142" Type="http://schemas.openxmlformats.org/officeDocument/2006/relationships/customXml" Target="../ink/ink702.xml"/><Relationship Id="rId163" Type="http://schemas.openxmlformats.org/officeDocument/2006/relationships/image" Target="../media/image672.png"/><Relationship Id="rId184" Type="http://schemas.openxmlformats.org/officeDocument/2006/relationships/customXml" Target="../ink/ink723.xml"/><Relationship Id="rId189" Type="http://schemas.openxmlformats.org/officeDocument/2006/relationships/image" Target="../media/image685.png"/><Relationship Id="rId3" Type="http://schemas.openxmlformats.org/officeDocument/2006/relationships/image" Target="../media/image592.png"/><Relationship Id="rId25" Type="http://schemas.openxmlformats.org/officeDocument/2006/relationships/image" Target="../media/image603.png"/><Relationship Id="rId46" Type="http://schemas.openxmlformats.org/officeDocument/2006/relationships/customXml" Target="../ink/ink654.xml"/><Relationship Id="rId67" Type="http://schemas.openxmlformats.org/officeDocument/2006/relationships/image" Target="../media/image624.png"/><Relationship Id="rId116" Type="http://schemas.openxmlformats.org/officeDocument/2006/relationships/customXml" Target="../ink/ink689.xml"/><Relationship Id="rId137" Type="http://schemas.openxmlformats.org/officeDocument/2006/relationships/image" Target="../media/image659.png"/><Relationship Id="rId158" Type="http://schemas.openxmlformats.org/officeDocument/2006/relationships/customXml" Target="../ink/ink710.xml"/><Relationship Id="rId20" Type="http://schemas.openxmlformats.org/officeDocument/2006/relationships/customXml" Target="../ink/ink641.xml"/><Relationship Id="rId41" Type="http://schemas.openxmlformats.org/officeDocument/2006/relationships/image" Target="../media/image611.png"/><Relationship Id="rId62" Type="http://schemas.openxmlformats.org/officeDocument/2006/relationships/customXml" Target="../ink/ink662.xml"/><Relationship Id="rId83" Type="http://schemas.openxmlformats.org/officeDocument/2006/relationships/image" Target="../media/image632.png"/><Relationship Id="rId88" Type="http://schemas.openxmlformats.org/officeDocument/2006/relationships/customXml" Target="../ink/ink675.xml"/><Relationship Id="rId111" Type="http://schemas.openxmlformats.org/officeDocument/2006/relationships/image" Target="../media/image646.png"/><Relationship Id="rId132" Type="http://schemas.openxmlformats.org/officeDocument/2006/relationships/customXml" Target="../ink/ink697.xml"/><Relationship Id="rId153" Type="http://schemas.openxmlformats.org/officeDocument/2006/relationships/image" Target="../media/image667.png"/><Relationship Id="rId174" Type="http://schemas.openxmlformats.org/officeDocument/2006/relationships/customXml" Target="../ink/ink718.xml"/><Relationship Id="rId179" Type="http://schemas.openxmlformats.org/officeDocument/2006/relationships/image" Target="../media/image680.png"/><Relationship Id="rId195" Type="http://schemas.openxmlformats.org/officeDocument/2006/relationships/image" Target="../media/image688.png"/><Relationship Id="rId190" Type="http://schemas.openxmlformats.org/officeDocument/2006/relationships/customXml" Target="../ink/ink726.xml"/><Relationship Id="rId15" Type="http://schemas.openxmlformats.org/officeDocument/2006/relationships/image" Target="../media/image598.png"/><Relationship Id="rId36" Type="http://schemas.openxmlformats.org/officeDocument/2006/relationships/customXml" Target="../ink/ink649.xml"/><Relationship Id="rId57" Type="http://schemas.openxmlformats.org/officeDocument/2006/relationships/image" Target="../media/image619.png"/><Relationship Id="rId106" Type="http://schemas.openxmlformats.org/officeDocument/2006/relationships/customXml" Target="../ink/ink684.xml"/><Relationship Id="rId127" Type="http://schemas.openxmlformats.org/officeDocument/2006/relationships/image" Target="../media/image654.png"/><Relationship Id="rId10" Type="http://schemas.openxmlformats.org/officeDocument/2006/relationships/customXml" Target="../ink/ink636.xml"/><Relationship Id="rId31" Type="http://schemas.openxmlformats.org/officeDocument/2006/relationships/image" Target="../media/image606.png"/><Relationship Id="rId52" Type="http://schemas.openxmlformats.org/officeDocument/2006/relationships/customXml" Target="../ink/ink657.xml"/><Relationship Id="rId73" Type="http://schemas.openxmlformats.org/officeDocument/2006/relationships/image" Target="../media/image627.png"/><Relationship Id="rId78" Type="http://schemas.openxmlformats.org/officeDocument/2006/relationships/customXml" Target="../ink/ink670.xml"/><Relationship Id="rId94" Type="http://schemas.openxmlformats.org/officeDocument/2006/relationships/customXml" Target="../ink/ink678.xml"/><Relationship Id="rId99" Type="http://schemas.openxmlformats.org/officeDocument/2006/relationships/image" Target="../media/image640.png"/><Relationship Id="rId101" Type="http://schemas.openxmlformats.org/officeDocument/2006/relationships/image" Target="../media/image641.png"/><Relationship Id="rId122" Type="http://schemas.openxmlformats.org/officeDocument/2006/relationships/customXml" Target="../ink/ink692.xml"/><Relationship Id="rId143" Type="http://schemas.openxmlformats.org/officeDocument/2006/relationships/image" Target="../media/image662.png"/><Relationship Id="rId148" Type="http://schemas.openxmlformats.org/officeDocument/2006/relationships/customXml" Target="../ink/ink705.xml"/><Relationship Id="rId164" Type="http://schemas.openxmlformats.org/officeDocument/2006/relationships/customXml" Target="../ink/ink713.xml"/><Relationship Id="rId169" Type="http://schemas.openxmlformats.org/officeDocument/2006/relationships/image" Target="../media/image675.png"/><Relationship Id="rId185" Type="http://schemas.openxmlformats.org/officeDocument/2006/relationships/image" Target="../media/image683.png"/><Relationship Id="rId4" Type="http://schemas.openxmlformats.org/officeDocument/2006/relationships/customXml" Target="../ink/ink633.xml"/><Relationship Id="rId9" Type="http://schemas.openxmlformats.org/officeDocument/2006/relationships/image" Target="../media/image595.png"/><Relationship Id="rId180" Type="http://schemas.openxmlformats.org/officeDocument/2006/relationships/customXml" Target="../ink/ink721.xml"/><Relationship Id="rId26" Type="http://schemas.openxmlformats.org/officeDocument/2006/relationships/customXml" Target="../ink/ink644.xml"/><Relationship Id="rId47" Type="http://schemas.openxmlformats.org/officeDocument/2006/relationships/image" Target="../media/image614.png"/><Relationship Id="rId68" Type="http://schemas.openxmlformats.org/officeDocument/2006/relationships/customXml" Target="../ink/ink665.xml"/><Relationship Id="rId89" Type="http://schemas.openxmlformats.org/officeDocument/2006/relationships/image" Target="../media/image635.png"/><Relationship Id="rId112" Type="http://schemas.openxmlformats.org/officeDocument/2006/relationships/customXml" Target="../ink/ink687.xml"/><Relationship Id="rId133" Type="http://schemas.openxmlformats.org/officeDocument/2006/relationships/image" Target="../media/image657.png"/><Relationship Id="rId154" Type="http://schemas.openxmlformats.org/officeDocument/2006/relationships/customXml" Target="../ink/ink708.xml"/><Relationship Id="rId175" Type="http://schemas.openxmlformats.org/officeDocument/2006/relationships/image" Target="../media/image67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5.png"/><Relationship Id="rId13" Type="http://schemas.openxmlformats.org/officeDocument/2006/relationships/customXml" Target="../ink/ink737.xml"/><Relationship Id="rId18" Type="http://schemas.openxmlformats.org/officeDocument/2006/relationships/image" Target="../media/image700.png"/><Relationship Id="rId26" Type="http://schemas.openxmlformats.org/officeDocument/2006/relationships/image" Target="../media/image704.png"/><Relationship Id="rId39" Type="http://schemas.openxmlformats.org/officeDocument/2006/relationships/customXml" Target="../ink/ink750.xml"/><Relationship Id="rId3" Type="http://schemas.openxmlformats.org/officeDocument/2006/relationships/customXml" Target="../ink/ink732.xml"/><Relationship Id="rId21" Type="http://schemas.openxmlformats.org/officeDocument/2006/relationships/customXml" Target="../ink/ink741.xml"/><Relationship Id="rId34" Type="http://schemas.openxmlformats.org/officeDocument/2006/relationships/image" Target="../media/image708.png"/><Relationship Id="rId42" Type="http://schemas.openxmlformats.org/officeDocument/2006/relationships/image" Target="../media/image712.png"/><Relationship Id="rId7" Type="http://schemas.openxmlformats.org/officeDocument/2006/relationships/customXml" Target="../ink/ink734.xml"/><Relationship Id="rId12" Type="http://schemas.openxmlformats.org/officeDocument/2006/relationships/image" Target="../media/image697.png"/><Relationship Id="rId17" Type="http://schemas.openxmlformats.org/officeDocument/2006/relationships/customXml" Target="../ink/ink739.xml"/><Relationship Id="rId25" Type="http://schemas.openxmlformats.org/officeDocument/2006/relationships/customXml" Target="../ink/ink743.xml"/><Relationship Id="rId33" Type="http://schemas.openxmlformats.org/officeDocument/2006/relationships/customXml" Target="../ink/ink747.xml"/><Relationship Id="rId38" Type="http://schemas.openxmlformats.org/officeDocument/2006/relationships/image" Target="../media/image710.png"/><Relationship Id="rId2" Type="http://schemas.openxmlformats.org/officeDocument/2006/relationships/image" Target="../media/image173.emf"/><Relationship Id="rId16" Type="http://schemas.openxmlformats.org/officeDocument/2006/relationships/image" Target="../media/image699.png"/><Relationship Id="rId20" Type="http://schemas.openxmlformats.org/officeDocument/2006/relationships/image" Target="../media/image701.png"/><Relationship Id="rId29" Type="http://schemas.openxmlformats.org/officeDocument/2006/relationships/customXml" Target="../ink/ink745.xml"/><Relationship Id="rId41" Type="http://schemas.openxmlformats.org/officeDocument/2006/relationships/customXml" Target="../ink/ink7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4.png"/><Relationship Id="rId11" Type="http://schemas.openxmlformats.org/officeDocument/2006/relationships/customXml" Target="../ink/ink736.xml"/><Relationship Id="rId24" Type="http://schemas.openxmlformats.org/officeDocument/2006/relationships/image" Target="../media/image703.png"/><Relationship Id="rId32" Type="http://schemas.openxmlformats.org/officeDocument/2006/relationships/image" Target="../media/image707.png"/><Relationship Id="rId37" Type="http://schemas.openxmlformats.org/officeDocument/2006/relationships/customXml" Target="../ink/ink749.xml"/><Relationship Id="rId40" Type="http://schemas.openxmlformats.org/officeDocument/2006/relationships/image" Target="../media/image711.png"/><Relationship Id="rId5" Type="http://schemas.openxmlformats.org/officeDocument/2006/relationships/customXml" Target="../ink/ink733.xml"/><Relationship Id="rId15" Type="http://schemas.openxmlformats.org/officeDocument/2006/relationships/customXml" Target="../ink/ink738.xml"/><Relationship Id="rId23" Type="http://schemas.openxmlformats.org/officeDocument/2006/relationships/customXml" Target="../ink/ink742.xml"/><Relationship Id="rId28" Type="http://schemas.openxmlformats.org/officeDocument/2006/relationships/image" Target="../media/image705.png"/><Relationship Id="rId36" Type="http://schemas.openxmlformats.org/officeDocument/2006/relationships/image" Target="../media/image709.png"/><Relationship Id="rId10" Type="http://schemas.openxmlformats.org/officeDocument/2006/relationships/image" Target="../media/image696.png"/><Relationship Id="rId19" Type="http://schemas.openxmlformats.org/officeDocument/2006/relationships/customXml" Target="../ink/ink740.xml"/><Relationship Id="rId31" Type="http://schemas.openxmlformats.org/officeDocument/2006/relationships/customXml" Target="../ink/ink746.xml"/><Relationship Id="rId4" Type="http://schemas.openxmlformats.org/officeDocument/2006/relationships/image" Target="../media/image693.png"/><Relationship Id="rId9" Type="http://schemas.openxmlformats.org/officeDocument/2006/relationships/customXml" Target="../ink/ink735.xml"/><Relationship Id="rId14" Type="http://schemas.openxmlformats.org/officeDocument/2006/relationships/image" Target="../media/image698.png"/><Relationship Id="rId22" Type="http://schemas.openxmlformats.org/officeDocument/2006/relationships/image" Target="../media/image702.png"/><Relationship Id="rId27" Type="http://schemas.openxmlformats.org/officeDocument/2006/relationships/customXml" Target="../ink/ink744.xml"/><Relationship Id="rId30" Type="http://schemas.openxmlformats.org/officeDocument/2006/relationships/image" Target="../media/image706.png"/><Relationship Id="rId35" Type="http://schemas.openxmlformats.org/officeDocument/2006/relationships/customXml" Target="../ink/ink748.xml"/></Relationships>
</file>

<file path=ppt/slides/_rels/slide1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771.png"/><Relationship Id="rId21" Type="http://schemas.openxmlformats.org/officeDocument/2006/relationships/image" Target="../media/image723.png"/><Relationship Id="rId42" Type="http://schemas.openxmlformats.org/officeDocument/2006/relationships/customXml" Target="../ink/ink771.xml"/><Relationship Id="rId63" Type="http://schemas.openxmlformats.org/officeDocument/2006/relationships/image" Target="../media/image744.png"/><Relationship Id="rId84" Type="http://schemas.openxmlformats.org/officeDocument/2006/relationships/customXml" Target="../ink/ink792.xml"/><Relationship Id="rId138" Type="http://schemas.openxmlformats.org/officeDocument/2006/relationships/customXml" Target="../ink/ink819.xml"/><Relationship Id="rId159" Type="http://schemas.openxmlformats.org/officeDocument/2006/relationships/image" Target="../media/image792.png"/><Relationship Id="rId170" Type="http://schemas.openxmlformats.org/officeDocument/2006/relationships/customXml" Target="../ink/ink835.xml"/><Relationship Id="rId191" Type="http://schemas.openxmlformats.org/officeDocument/2006/relationships/image" Target="../media/image808.png"/><Relationship Id="rId196" Type="http://schemas.openxmlformats.org/officeDocument/2006/relationships/customXml" Target="../ink/ink848.xml"/><Relationship Id="rId200" Type="http://schemas.openxmlformats.org/officeDocument/2006/relationships/customXml" Target="../ink/ink850.xml"/><Relationship Id="rId16" Type="http://schemas.openxmlformats.org/officeDocument/2006/relationships/customXml" Target="../ink/ink758.xml"/><Relationship Id="rId107" Type="http://schemas.openxmlformats.org/officeDocument/2006/relationships/image" Target="../media/image766.png"/><Relationship Id="rId11" Type="http://schemas.openxmlformats.org/officeDocument/2006/relationships/image" Target="../media/image718.png"/><Relationship Id="rId32" Type="http://schemas.openxmlformats.org/officeDocument/2006/relationships/customXml" Target="../ink/ink766.xml"/><Relationship Id="rId37" Type="http://schemas.openxmlformats.org/officeDocument/2006/relationships/image" Target="../media/image731.png"/><Relationship Id="rId53" Type="http://schemas.openxmlformats.org/officeDocument/2006/relationships/image" Target="../media/image739.png"/><Relationship Id="rId58" Type="http://schemas.openxmlformats.org/officeDocument/2006/relationships/customXml" Target="../ink/ink779.xml"/><Relationship Id="rId74" Type="http://schemas.openxmlformats.org/officeDocument/2006/relationships/customXml" Target="../ink/ink787.xml"/><Relationship Id="rId79" Type="http://schemas.openxmlformats.org/officeDocument/2006/relationships/image" Target="../media/image752.png"/><Relationship Id="rId102" Type="http://schemas.openxmlformats.org/officeDocument/2006/relationships/customXml" Target="../ink/ink801.xml"/><Relationship Id="rId123" Type="http://schemas.openxmlformats.org/officeDocument/2006/relationships/image" Target="../media/image774.png"/><Relationship Id="rId128" Type="http://schemas.openxmlformats.org/officeDocument/2006/relationships/customXml" Target="../ink/ink814.xml"/><Relationship Id="rId144" Type="http://schemas.openxmlformats.org/officeDocument/2006/relationships/customXml" Target="../ink/ink822.xml"/><Relationship Id="rId149" Type="http://schemas.openxmlformats.org/officeDocument/2006/relationships/image" Target="../media/image787.png"/><Relationship Id="rId5" Type="http://schemas.openxmlformats.org/officeDocument/2006/relationships/image" Target="../media/image715.png"/><Relationship Id="rId90" Type="http://schemas.openxmlformats.org/officeDocument/2006/relationships/customXml" Target="../ink/ink795.xml"/><Relationship Id="rId95" Type="http://schemas.openxmlformats.org/officeDocument/2006/relationships/image" Target="../media/image760.png"/><Relationship Id="rId160" Type="http://schemas.openxmlformats.org/officeDocument/2006/relationships/customXml" Target="../ink/ink830.xml"/><Relationship Id="rId165" Type="http://schemas.openxmlformats.org/officeDocument/2006/relationships/image" Target="../media/image795.png"/><Relationship Id="rId181" Type="http://schemas.openxmlformats.org/officeDocument/2006/relationships/image" Target="../media/image803.png"/><Relationship Id="rId186" Type="http://schemas.openxmlformats.org/officeDocument/2006/relationships/customXml" Target="../ink/ink843.xml"/><Relationship Id="rId22" Type="http://schemas.openxmlformats.org/officeDocument/2006/relationships/customXml" Target="../ink/ink761.xml"/><Relationship Id="rId27" Type="http://schemas.openxmlformats.org/officeDocument/2006/relationships/image" Target="../media/image726.png"/><Relationship Id="rId43" Type="http://schemas.openxmlformats.org/officeDocument/2006/relationships/image" Target="../media/image734.png"/><Relationship Id="rId48" Type="http://schemas.openxmlformats.org/officeDocument/2006/relationships/customXml" Target="../ink/ink774.xml"/><Relationship Id="rId64" Type="http://schemas.openxmlformats.org/officeDocument/2006/relationships/customXml" Target="../ink/ink782.xml"/><Relationship Id="rId69" Type="http://schemas.openxmlformats.org/officeDocument/2006/relationships/image" Target="../media/image747.png"/><Relationship Id="rId113" Type="http://schemas.openxmlformats.org/officeDocument/2006/relationships/image" Target="../media/image769.png"/><Relationship Id="rId118" Type="http://schemas.openxmlformats.org/officeDocument/2006/relationships/customXml" Target="../ink/ink809.xml"/><Relationship Id="rId134" Type="http://schemas.openxmlformats.org/officeDocument/2006/relationships/customXml" Target="../ink/ink817.xml"/><Relationship Id="rId139" Type="http://schemas.openxmlformats.org/officeDocument/2006/relationships/image" Target="../media/image782.png"/><Relationship Id="rId80" Type="http://schemas.openxmlformats.org/officeDocument/2006/relationships/customXml" Target="../ink/ink790.xml"/><Relationship Id="rId85" Type="http://schemas.openxmlformats.org/officeDocument/2006/relationships/image" Target="../media/image755.png"/><Relationship Id="rId150" Type="http://schemas.openxmlformats.org/officeDocument/2006/relationships/customXml" Target="../ink/ink825.xml"/><Relationship Id="rId155" Type="http://schemas.openxmlformats.org/officeDocument/2006/relationships/image" Target="../media/image790.png"/><Relationship Id="rId171" Type="http://schemas.openxmlformats.org/officeDocument/2006/relationships/image" Target="../media/image798.png"/><Relationship Id="rId176" Type="http://schemas.openxmlformats.org/officeDocument/2006/relationships/customXml" Target="../ink/ink838.xml"/><Relationship Id="rId192" Type="http://schemas.openxmlformats.org/officeDocument/2006/relationships/customXml" Target="../ink/ink846.xml"/><Relationship Id="rId197" Type="http://schemas.openxmlformats.org/officeDocument/2006/relationships/image" Target="../media/image811.png"/><Relationship Id="rId201" Type="http://schemas.openxmlformats.org/officeDocument/2006/relationships/image" Target="../media/image813.png"/><Relationship Id="rId12" Type="http://schemas.openxmlformats.org/officeDocument/2006/relationships/customXml" Target="../ink/ink756.xml"/><Relationship Id="rId17" Type="http://schemas.openxmlformats.org/officeDocument/2006/relationships/image" Target="../media/image721.png"/><Relationship Id="rId33" Type="http://schemas.openxmlformats.org/officeDocument/2006/relationships/image" Target="../media/image729.png"/><Relationship Id="rId38" Type="http://schemas.openxmlformats.org/officeDocument/2006/relationships/customXml" Target="../ink/ink769.xml"/><Relationship Id="rId59" Type="http://schemas.openxmlformats.org/officeDocument/2006/relationships/image" Target="../media/image742.png"/><Relationship Id="rId103" Type="http://schemas.openxmlformats.org/officeDocument/2006/relationships/image" Target="../media/image764.png"/><Relationship Id="rId108" Type="http://schemas.openxmlformats.org/officeDocument/2006/relationships/customXml" Target="../ink/ink804.xml"/><Relationship Id="rId124" Type="http://schemas.openxmlformats.org/officeDocument/2006/relationships/customXml" Target="../ink/ink812.xml"/><Relationship Id="rId129" Type="http://schemas.openxmlformats.org/officeDocument/2006/relationships/image" Target="../media/image777.png"/><Relationship Id="rId54" Type="http://schemas.openxmlformats.org/officeDocument/2006/relationships/customXml" Target="../ink/ink777.xml"/><Relationship Id="rId70" Type="http://schemas.openxmlformats.org/officeDocument/2006/relationships/customXml" Target="../ink/ink785.xml"/><Relationship Id="rId75" Type="http://schemas.openxmlformats.org/officeDocument/2006/relationships/image" Target="../media/image750.png"/><Relationship Id="rId91" Type="http://schemas.openxmlformats.org/officeDocument/2006/relationships/image" Target="../media/image758.png"/><Relationship Id="rId96" Type="http://schemas.openxmlformats.org/officeDocument/2006/relationships/customXml" Target="../ink/ink798.xml"/><Relationship Id="rId140" Type="http://schemas.openxmlformats.org/officeDocument/2006/relationships/customXml" Target="../ink/ink820.xml"/><Relationship Id="rId145" Type="http://schemas.openxmlformats.org/officeDocument/2006/relationships/image" Target="../media/image785.png"/><Relationship Id="rId161" Type="http://schemas.openxmlformats.org/officeDocument/2006/relationships/image" Target="../media/image793.png"/><Relationship Id="rId166" Type="http://schemas.openxmlformats.org/officeDocument/2006/relationships/customXml" Target="../ink/ink833.xml"/><Relationship Id="rId182" Type="http://schemas.openxmlformats.org/officeDocument/2006/relationships/customXml" Target="../ink/ink841.xml"/><Relationship Id="rId187" Type="http://schemas.openxmlformats.org/officeDocument/2006/relationships/image" Target="../media/image806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753.xml"/><Relationship Id="rId23" Type="http://schemas.openxmlformats.org/officeDocument/2006/relationships/image" Target="../media/image724.png"/><Relationship Id="rId28" Type="http://schemas.openxmlformats.org/officeDocument/2006/relationships/customXml" Target="../ink/ink764.xml"/><Relationship Id="rId49" Type="http://schemas.openxmlformats.org/officeDocument/2006/relationships/image" Target="../media/image737.png"/><Relationship Id="rId114" Type="http://schemas.openxmlformats.org/officeDocument/2006/relationships/customXml" Target="../ink/ink807.xml"/><Relationship Id="rId119" Type="http://schemas.openxmlformats.org/officeDocument/2006/relationships/image" Target="../media/image772.png"/><Relationship Id="rId44" Type="http://schemas.openxmlformats.org/officeDocument/2006/relationships/customXml" Target="../ink/ink772.xml"/><Relationship Id="rId60" Type="http://schemas.openxmlformats.org/officeDocument/2006/relationships/customXml" Target="../ink/ink780.xml"/><Relationship Id="rId65" Type="http://schemas.openxmlformats.org/officeDocument/2006/relationships/image" Target="../media/image745.png"/><Relationship Id="rId81" Type="http://schemas.openxmlformats.org/officeDocument/2006/relationships/image" Target="../media/image753.png"/><Relationship Id="rId86" Type="http://schemas.openxmlformats.org/officeDocument/2006/relationships/customXml" Target="../ink/ink793.xml"/><Relationship Id="rId130" Type="http://schemas.openxmlformats.org/officeDocument/2006/relationships/customXml" Target="../ink/ink815.xml"/><Relationship Id="rId135" Type="http://schemas.openxmlformats.org/officeDocument/2006/relationships/image" Target="../media/image780.png"/><Relationship Id="rId151" Type="http://schemas.openxmlformats.org/officeDocument/2006/relationships/image" Target="../media/image788.png"/><Relationship Id="rId156" Type="http://schemas.openxmlformats.org/officeDocument/2006/relationships/customXml" Target="../ink/ink828.xml"/><Relationship Id="rId177" Type="http://schemas.openxmlformats.org/officeDocument/2006/relationships/image" Target="../media/image801.png"/><Relationship Id="rId198" Type="http://schemas.openxmlformats.org/officeDocument/2006/relationships/customXml" Target="../ink/ink849.xml"/><Relationship Id="rId172" Type="http://schemas.openxmlformats.org/officeDocument/2006/relationships/customXml" Target="../ink/ink836.xml"/><Relationship Id="rId193" Type="http://schemas.openxmlformats.org/officeDocument/2006/relationships/image" Target="../media/image809.png"/><Relationship Id="rId202" Type="http://schemas.openxmlformats.org/officeDocument/2006/relationships/customXml" Target="../ink/ink851.xml"/><Relationship Id="rId13" Type="http://schemas.openxmlformats.org/officeDocument/2006/relationships/image" Target="../media/image719.png"/><Relationship Id="rId18" Type="http://schemas.openxmlformats.org/officeDocument/2006/relationships/customXml" Target="../ink/ink759.xml"/><Relationship Id="rId39" Type="http://schemas.openxmlformats.org/officeDocument/2006/relationships/image" Target="../media/image732.png"/><Relationship Id="rId109" Type="http://schemas.openxmlformats.org/officeDocument/2006/relationships/image" Target="../media/image767.png"/><Relationship Id="rId34" Type="http://schemas.openxmlformats.org/officeDocument/2006/relationships/customXml" Target="../ink/ink767.xml"/><Relationship Id="rId50" Type="http://schemas.openxmlformats.org/officeDocument/2006/relationships/customXml" Target="../ink/ink775.xml"/><Relationship Id="rId55" Type="http://schemas.openxmlformats.org/officeDocument/2006/relationships/image" Target="../media/image740.png"/><Relationship Id="rId76" Type="http://schemas.openxmlformats.org/officeDocument/2006/relationships/customXml" Target="../ink/ink788.xml"/><Relationship Id="rId97" Type="http://schemas.openxmlformats.org/officeDocument/2006/relationships/image" Target="../media/image761.png"/><Relationship Id="rId104" Type="http://schemas.openxmlformats.org/officeDocument/2006/relationships/customXml" Target="../ink/ink802.xml"/><Relationship Id="rId120" Type="http://schemas.openxmlformats.org/officeDocument/2006/relationships/customXml" Target="../ink/ink810.xml"/><Relationship Id="rId125" Type="http://schemas.openxmlformats.org/officeDocument/2006/relationships/image" Target="../media/image775.png"/><Relationship Id="rId141" Type="http://schemas.openxmlformats.org/officeDocument/2006/relationships/image" Target="../media/image783.png"/><Relationship Id="rId146" Type="http://schemas.openxmlformats.org/officeDocument/2006/relationships/customXml" Target="../ink/ink823.xml"/><Relationship Id="rId167" Type="http://schemas.openxmlformats.org/officeDocument/2006/relationships/image" Target="../media/image796.png"/><Relationship Id="rId188" Type="http://schemas.openxmlformats.org/officeDocument/2006/relationships/customXml" Target="../ink/ink844.xml"/><Relationship Id="rId7" Type="http://schemas.openxmlformats.org/officeDocument/2006/relationships/image" Target="../media/image716.png"/><Relationship Id="rId71" Type="http://schemas.openxmlformats.org/officeDocument/2006/relationships/image" Target="../media/image748.png"/><Relationship Id="rId92" Type="http://schemas.openxmlformats.org/officeDocument/2006/relationships/customXml" Target="../ink/ink796.xml"/><Relationship Id="rId162" Type="http://schemas.openxmlformats.org/officeDocument/2006/relationships/customXml" Target="../ink/ink831.xml"/><Relationship Id="rId183" Type="http://schemas.openxmlformats.org/officeDocument/2006/relationships/image" Target="../media/image804.png"/><Relationship Id="rId2" Type="http://schemas.openxmlformats.org/officeDocument/2006/relationships/image" Target="../media/image174.emf"/><Relationship Id="rId29" Type="http://schemas.openxmlformats.org/officeDocument/2006/relationships/image" Target="../media/image727.png"/><Relationship Id="rId24" Type="http://schemas.openxmlformats.org/officeDocument/2006/relationships/customXml" Target="../ink/ink762.xml"/><Relationship Id="rId40" Type="http://schemas.openxmlformats.org/officeDocument/2006/relationships/customXml" Target="../ink/ink770.xml"/><Relationship Id="rId45" Type="http://schemas.openxmlformats.org/officeDocument/2006/relationships/image" Target="../media/image735.png"/><Relationship Id="rId66" Type="http://schemas.openxmlformats.org/officeDocument/2006/relationships/customXml" Target="../ink/ink783.xml"/><Relationship Id="rId87" Type="http://schemas.openxmlformats.org/officeDocument/2006/relationships/image" Target="../media/image756.png"/><Relationship Id="rId110" Type="http://schemas.openxmlformats.org/officeDocument/2006/relationships/customXml" Target="../ink/ink805.xml"/><Relationship Id="rId115" Type="http://schemas.openxmlformats.org/officeDocument/2006/relationships/image" Target="../media/image770.png"/><Relationship Id="rId131" Type="http://schemas.openxmlformats.org/officeDocument/2006/relationships/image" Target="../media/image778.png"/><Relationship Id="rId136" Type="http://schemas.openxmlformats.org/officeDocument/2006/relationships/customXml" Target="../ink/ink818.xml"/><Relationship Id="rId157" Type="http://schemas.openxmlformats.org/officeDocument/2006/relationships/image" Target="../media/image791.png"/><Relationship Id="rId178" Type="http://schemas.openxmlformats.org/officeDocument/2006/relationships/customXml" Target="../ink/ink839.xml"/><Relationship Id="rId61" Type="http://schemas.openxmlformats.org/officeDocument/2006/relationships/image" Target="../media/image743.png"/><Relationship Id="rId82" Type="http://schemas.openxmlformats.org/officeDocument/2006/relationships/customXml" Target="../ink/ink791.xml"/><Relationship Id="rId152" Type="http://schemas.openxmlformats.org/officeDocument/2006/relationships/customXml" Target="../ink/ink826.xml"/><Relationship Id="rId173" Type="http://schemas.openxmlformats.org/officeDocument/2006/relationships/image" Target="../media/image799.png"/><Relationship Id="rId194" Type="http://schemas.openxmlformats.org/officeDocument/2006/relationships/customXml" Target="../ink/ink847.xml"/><Relationship Id="rId199" Type="http://schemas.openxmlformats.org/officeDocument/2006/relationships/image" Target="../media/image812.png"/><Relationship Id="rId203" Type="http://schemas.openxmlformats.org/officeDocument/2006/relationships/image" Target="../media/image814.png"/><Relationship Id="rId19" Type="http://schemas.openxmlformats.org/officeDocument/2006/relationships/image" Target="../media/image722.png"/><Relationship Id="rId14" Type="http://schemas.openxmlformats.org/officeDocument/2006/relationships/customXml" Target="../ink/ink757.xml"/><Relationship Id="rId30" Type="http://schemas.openxmlformats.org/officeDocument/2006/relationships/customXml" Target="../ink/ink765.xml"/><Relationship Id="rId35" Type="http://schemas.openxmlformats.org/officeDocument/2006/relationships/image" Target="../media/image730.png"/><Relationship Id="rId56" Type="http://schemas.openxmlformats.org/officeDocument/2006/relationships/customXml" Target="../ink/ink778.xml"/><Relationship Id="rId77" Type="http://schemas.openxmlformats.org/officeDocument/2006/relationships/image" Target="../media/image751.png"/><Relationship Id="rId100" Type="http://schemas.openxmlformats.org/officeDocument/2006/relationships/customXml" Target="../ink/ink800.xml"/><Relationship Id="rId105" Type="http://schemas.openxmlformats.org/officeDocument/2006/relationships/image" Target="../media/image765.png"/><Relationship Id="rId126" Type="http://schemas.openxmlformats.org/officeDocument/2006/relationships/customXml" Target="../ink/ink813.xml"/><Relationship Id="rId147" Type="http://schemas.openxmlformats.org/officeDocument/2006/relationships/image" Target="../media/image786.png"/><Relationship Id="rId168" Type="http://schemas.openxmlformats.org/officeDocument/2006/relationships/customXml" Target="../ink/ink834.xml"/><Relationship Id="rId8" Type="http://schemas.openxmlformats.org/officeDocument/2006/relationships/customXml" Target="../ink/ink754.xml"/><Relationship Id="rId51" Type="http://schemas.openxmlformats.org/officeDocument/2006/relationships/image" Target="../media/image738.png"/><Relationship Id="rId72" Type="http://schemas.openxmlformats.org/officeDocument/2006/relationships/customXml" Target="../ink/ink786.xml"/><Relationship Id="rId93" Type="http://schemas.openxmlformats.org/officeDocument/2006/relationships/image" Target="../media/image759.png"/><Relationship Id="rId98" Type="http://schemas.openxmlformats.org/officeDocument/2006/relationships/customXml" Target="../ink/ink799.xml"/><Relationship Id="rId121" Type="http://schemas.openxmlformats.org/officeDocument/2006/relationships/image" Target="../media/image773.png"/><Relationship Id="rId142" Type="http://schemas.openxmlformats.org/officeDocument/2006/relationships/customXml" Target="../ink/ink821.xml"/><Relationship Id="rId163" Type="http://schemas.openxmlformats.org/officeDocument/2006/relationships/image" Target="../media/image794.png"/><Relationship Id="rId184" Type="http://schemas.openxmlformats.org/officeDocument/2006/relationships/customXml" Target="../ink/ink842.xml"/><Relationship Id="rId189" Type="http://schemas.openxmlformats.org/officeDocument/2006/relationships/image" Target="../media/image807.png"/><Relationship Id="rId3" Type="http://schemas.openxmlformats.org/officeDocument/2006/relationships/image" Target="../media/image175.emf"/><Relationship Id="rId25" Type="http://schemas.openxmlformats.org/officeDocument/2006/relationships/image" Target="../media/image725.png"/><Relationship Id="rId46" Type="http://schemas.openxmlformats.org/officeDocument/2006/relationships/customXml" Target="../ink/ink773.xml"/><Relationship Id="rId67" Type="http://schemas.openxmlformats.org/officeDocument/2006/relationships/image" Target="../media/image746.png"/><Relationship Id="rId116" Type="http://schemas.openxmlformats.org/officeDocument/2006/relationships/customXml" Target="../ink/ink808.xml"/><Relationship Id="rId137" Type="http://schemas.openxmlformats.org/officeDocument/2006/relationships/image" Target="../media/image781.png"/><Relationship Id="rId158" Type="http://schemas.openxmlformats.org/officeDocument/2006/relationships/customXml" Target="../ink/ink829.xml"/><Relationship Id="rId20" Type="http://schemas.openxmlformats.org/officeDocument/2006/relationships/customXml" Target="../ink/ink760.xml"/><Relationship Id="rId41" Type="http://schemas.openxmlformats.org/officeDocument/2006/relationships/image" Target="../media/image733.png"/><Relationship Id="rId62" Type="http://schemas.openxmlformats.org/officeDocument/2006/relationships/customXml" Target="../ink/ink781.xml"/><Relationship Id="rId83" Type="http://schemas.openxmlformats.org/officeDocument/2006/relationships/image" Target="../media/image754.png"/><Relationship Id="rId88" Type="http://schemas.openxmlformats.org/officeDocument/2006/relationships/customXml" Target="../ink/ink794.xml"/><Relationship Id="rId111" Type="http://schemas.openxmlformats.org/officeDocument/2006/relationships/image" Target="../media/image768.png"/><Relationship Id="rId132" Type="http://schemas.openxmlformats.org/officeDocument/2006/relationships/customXml" Target="../ink/ink816.xml"/><Relationship Id="rId153" Type="http://schemas.openxmlformats.org/officeDocument/2006/relationships/image" Target="../media/image789.png"/><Relationship Id="rId174" Type="http://schemas.openxmlformats.org/officeDocument/2006/relationships/customXml" Target="../ink/ink837.xml"/><Relationship Id="rId179" Type="http://schemas.openxmlformats.org/officeDocument/2006/relationships/image" Target="../media/image802.png"/><Relationship Id="rId195" Type="http://schemas.openxmlformats.org/officeDocument/2006/relationships/image" Target="../media/image810.png"/><Relationship Id="rId190" Type="http://schemas.openxmlformats.org/officeDocument/2006/relationships/customXml" Target="../ink/ink845.xml"/><Relationship Id="rId15" Type="http://schemas.openxmlformats.org/officeDocument/2006/relationships/image" Target="../media/image720.png"/><Relationship Id="rId36" Type="http://schemas.openxmlformats.org/officeDocument/2006/relationships/customXml" Target="../ink/ink768.xml"/><Relationship Id="rId57" Type="http://schemas.openxmlformats.org/officeDocument/2006/relationships/image" Target="../media/image741.png"/><Relationship Id="rId106" Type="http://schemas.openxmlformats.org/officeDocument/2006/relationships/customXml" Target="../ink/ink803.xml"/><Relationship Id="rId127" Type="http://schemas.openxmlformats.org/officeDocument/2006/relationships/image" Target="../media/image776.png"/><Relationship Id="rId10" Type="http://schemas.openxmlformats.org/officeDocument/2006/relationships/customXml" Target="../ink/ink755.xml"/><Relationship Id="rId31" Type="http://schemas.openxmlformats.org/officeDocument/2006/relationships/image" Target="../media/image728.png"/><Relationship Id="rId52" Type="http://schemas.openxmlformats.org/officeDocument/2006/relationships/customXml" Target="../ink/ink776.xml"/><Relationship Id="rId73" Type="http://schemas.openxmlformats.org/officeDocument/2006/relationships/image" Target="../media/image749.png"/><Relationship Id="rId78" Type="http://schemas.openxmlformats.org/officeDocument/2006/relationships/customXml" Target="../ink/ink789.xml"/><Relationship Id="rId94" Type="http://schemas.openxmlformats.org/officeDocument/2006/relationships/customXml" Target="../ink/ink797.xml"/><Relationship Id="rId99" Type="http://schemas.openxmlformats.org/officeDocument/2006/relationships/image" Target="../media/image762.png"/><Relationship Id="rId101" Type="http://schemas.openxmlformats.org/officeDocument/2006/relationships/image" Target="../media/image763.png"/><Relationship Id="rId122" Type="http://schemas.openxmlformats.org/officeDocument/2006/relationships/customXml" Target="../ink/ink811.xml"/><Relationship Id="rId143" Type="http://schemas.openxmlformats.org/officeDocument/2006/relationships/image" Target="../media/image784.png"/><Relationship Id="rId148" Type="http://schemas.openxmlformats.org/officeDocument/2006/relationships/customXml" Target="../ink/ink824.xml"/><Relationship Id="rId164" Type="http://schemas.openxmlformats.org/officeDocument/2006/relationships/customXml" Target="../ink/ink832.xml"/><Relationship Id="rId169" Type="http://schemas.openxmlformats.org/officeDocument/2006/relationships/image" Target="../media/image797.png"/><Relationship Id="rId185" Type="http://schemas.openxmlformats.org/officeDocument/2006/relationships/image" Target="../media/image805.png"/><Relationship Id="rId4" Type="http://schemas.openxmlformats.org/officeDocument/2006/relationships/customXml" Target="../ink/ink752.xml"/><Relationship Id="rId9" Type="http://schemas.openxmlformats.org/officeDocument/2006/relationships/image" Target="../media/image717.png"/><Relationship Id="rId180" Type="http://schemas.openxmlformats.org/officeDocument/2006/relationships/customXml" Target="../ink/ink840.xml"/><Relationship Id="rId26" Type="http://schemas.openxmlformats.org/officeDocument/2006/relationships/customXml" Target="../ink/ink763.xml"/><Relationship Id="rId47" Type="http://schemas.openxmlformats.org/officeDocument/2006/relationships/image" Target="../media/image736.png"/><Relationship Id="rId68" Type="http://schemas.openxmlformats.org/officeDocument/2006/relationships/customXml" Target="../ink/ink784.xml"/><Relationship Id="rId89" Type="http://schemas.openxmlformats.org/officeDocument/2006/relationships/image" Target="../media/image757.png"/><Relationship Id="rId112" Type="http://schemas.openxmlformats.org/officeDocument/2006/relationships/customXml" Target="../ink/ink806.xml"/><Relationship Id="rId133" Type="http://schemas.openxmlformats.org/officeDocument/2006/relationships/image" Target="../media/image779.png"/><Relationship Id="rId154" Type="http://schemas.openxmlformats.org/officeDocument/2006/relationships/customXml" Target="../ink/ink827.xml"/><Relationship Id="rId175" Type="http://schemas.openxmlformats.org/officeDocument/2006/relationships/image" Target="../media/image800.png"/></Relationships>
</file>

<file path=ppt/slides/_rels/slide1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909.xml"/><Relationship Id="rId21" Type="http://schemas.openxmlformats.org/officeDocument/2006/relationships/customXml" Target="../ink/ink861.xml"/><Relationship Id="rId42" Type="http://schemas.openxmlformats.org/officeDocument/2006/relationships/image" Target="../media/image834.png"/><Relationship Id="rId63" Type="http://schemas.openxmlformats.org/officeDocument/2006/relationships/customXml" Target="../ink/ink882.xml"/><Relationship Id="rId84" Type="http://schemas.openxmlformats.org/officeDocument/2006/relationships/image" Target="../media/image855.png"/><Relationship Id="rId138" Type="http://schemas.openxmlformats.org/officeDocument/2006/relationships/image" Target="../media/image882.png"/><Relationship Id="rId159" Type="http://schemas.openxmlformats.org/officeDocument/2006/relationships/customXml" Target="../ink/ink930.xml"/><Relationship Id="rId170" Type="http://schemas.openxmlformats.org/officeDocument/2006/relationships/image" Target="../media/image898.png"/><Relationship Id="rId191" Type="http://schemas.openxmlformats.org/officeDocument/2006/relationships/customXml" Target="../ink/ink946.xml"/><Relationship Id="rId205" Type="http://schemas.openxmlformats.org/officeDocument/2006/relationships/customXml" Target="../ink/ink953.xml"/><Relationship Id="rId226" Type="http://schemas.openxmlformats.org/officeDocument/2006/relationships/image" Target="../media/image926.png"/><Relationship Id="rId107" Type="http://schemas.openxmlformats.org/officeDocument/2006/relationships/customXml" Target="../ink/ink904.xml"/><Relationship Id="rId11" Type="http://schemas.openxmlformats.org/officeDocument/2006/relationships/customXml" Target="../ink/ink856.xml"/><Relationship Id="rId32" Type="http://schemas.openxmlformats.org/officeDocument/2006/relationships/image" Target="../media/image829.png"/><Relationship Id="rId53" Type="http://schemas.openxmlformats.org/officeDocument/2006/relationships/customXml" Target="../ink/ink877.xml"/><Relationship Id="rId74" Type="http://schemas.openxmlformats.org/officeDocument/2006/relationships/image" Target="../media/image850.png"/><Relationship Id="rId128" Type="http://schemas.openxmlformats.org/officeDocument/2006/relationships/image" Target="../media/image877.png"/><Relationship Id="rId149" Type="http://schemas.openxmlformats.org/officeDocument/2006/relationships/customXml" Target="../ink/ink925.xml"/><Relationship Id="rId5" Type="http://schemas.openxmlformats.org/officeDocument/2006/relationships/customXml" Target="../ink/ink853.xml"/><Relationship Id="rId95" Type="http://schemas.openxmlformats.org/officeDocument/2006/relationships/customXml" Target="../ink/ink898.xml"/><Relationship Id="rId160" Type="http://schemas.openxmlformats.org/officeDocument/2006/relationships/image" Target="../media/image893.png"/><Relationship Id="rId181" Type="http://schemas.openxmlformats.org/officeDocument/2006/relationships/customXml" Target="../ink/ink941.xml"/><Relationship Id="rId216" Type="http://schemas.openxmlformats.org/officeDocument/2006/relationships/image" Target="../media/image921.png"/><Relationship Id="rId237" Type="http://schemas.openxmlformats.org/officeDocument/2006/relationships/customXml" Target="../ink/ink969.xml"/><Relationship Id="rId22" Type="http://schemas.openxmlformats.org/officeDocument/2006/relationships/image" Target="../media/image824.png"/><Relationship Id="rId43" Type="http://schemas.openxmlformats.org/officeDocument/2006/relationships/customXml" Target="../ink/ink872.xml"/><Relationship Id="rId64" Type="http://schemas.openxmlformats.org/officeDocument/2006/relationships/image" Target="../media/image845.png"/><Relationship Id="rId118" Type="http://schemas.openxmlformats.org/officeDocument/2006/relationships/image" Target="../media/image872.png"/><Relationship Id="rId139" Type="http://schemas.openxmlformats.org/officeDocument/2006/relationships/customXml" Target="../ink/ink920.xml"/><Relationship Id="rId85" Type="http://schemas.openxmlformats.org/officeDocument/2006/relationships/customXml" Target="../ink/ink893.xml"/><Relationship Id="rId150" Type="http://schemas.openxmlformats.org/officeDocument/2006/relationships/image" Target="../media/image888.png"/><Relationship Id="rId171" Type="http://schemas.openxmlformats.org/officeDocument/2006/relationships/customXml" Target="../ink/ink936.xml"/><Relationship Id="rId192" Type="http://schemas.openxmlformats.org/officeDocument/2006/relationships/image" Target="../media/image909.png"/><Relationship Id="rId206" Type="http://schemas.openxmlformats.org/officeDocument/2006/relationships/image" Target="../media/image916.png"/><Relationship Id="rId227" Type="http://schemas.openxmlformats.org/officeDocument/2006/relationships/customXml" Target="../ink/ink964.xml"/><Relationship Id="rId201" Type="http://schemas.openxmlformats.org/officeDocument/2006/relationships/customXml" Target="../ink/ink951.xml"/><Relationship Id="rId222" Type="http://schemas.openxmlformats.org/officeDocument/2006/relationships/image" Target="../media/image924.png"/><Relationship Id="rId12" Type="http://schemas.openxmlformats.org/officeDocument/2006/relationships/image" Target="../media/image819.png"/><Relationship Id="rId17" Type="http://schemas.openxmlformats.org/officeDocument/2006/relationships/customXml" Target="../ink/ink859.xml"/><Relationship Id="rId33" Type="http://schemas.openxmlformats.org/officeDocument/2006/relationships/customXml" Target="../ink/ink867.xml"/><Relationship Id="rId38" Type="http://schemas.openxmlformats.org/officeDocument/2006/relationships/image" Target="../media/image832.png"/><Relationship Id="rId59" Type="http://schemas.openxmlformats.org/officeDocument/2006/relationships/customXml" Target="../ink/ink880.xml"/><Relationship Id="rId103" Type="http://schemas.openxmlformats.org/officeDocument/2006/relationships/customXml" Target="../ink/ink902.xml"/><Relationship Id="rId108" Type="http://schemas.openxmlformats.org/officeDocument/2006/relationships/image" Target="../media/image867.png"/><Relationship Id="rId124" Type="http://schemas.openxmlformats.org/officeDocument/2006/relationships/image" Target="../media/image875.png"/><Relationship Id="rId129" Type="http://schemas.openxmlformats.org/officeDocument/2006/relationships/customXml" Target="../ink/ink915.xml"/><Relationship Id="rId54" Type="http://schemas.openxmlformats.org/officeDocument/2006/relationships/image" Target="../media/image840.png"/><Relationship Id="rId70" Type="http://schemas.openxmlformats.org/officeDocument/2006/relationships/image" Target="../media/image848.png"/><Relationship Id="rId75" Type="http://schemas.openxmlformats.org/officeDocument/2006/relationships/customXml" Target="../ink/ink888.xml"/><Relationship Id="rId91" Type="http://schemas.openxmlformats.org/officeDocument/2006/relationships/customXml" Target="../ink/ink896.xml"/><Relationship Id="rId96" Type="http://schemas.openxmlformats.org/officeDocument/2006/relationships/image" Target="../media/image861.png"/><Relationship Id="rId140" Type="http://schemas.openxmlformats.org/officeDocument/2006/relationships/image" Target="../media/image883.png"/><Relationship Id="rId145" Type="http://schemas.openxmlformats.org/officeDocument/2006/relationships/customXml" Target="../ink/ink923.xml"/><Relationship Id="rId161" Type="http://schemas.openxmlformats.org/officeDocument/2006/relationships/customXml" Target="../ink/ink931.xml"/><Relationship Id="rId166" Type="http://schemas.openxmlformats.org/officeDocument/2006/relationships/image" Target="../media/image896.png"/><Relationship Id="rId182" Type="http://schemas.openxmlformats.org/officeDocument/2006/relationships/image" Target="../media/image904.png"/><Relationship Id="rId187" Type="http://schemas.openxmlformats.org/officeDocument/2006/relationships/customXml" Target="../ink/ink944.xml"/><Relationship Id="rId217" Type="http://schemas.openxmlformats.org/officeDocument/2006/relationships/customXml" Target="../ink/ink9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6.png"/><Relationship Id="rId212" Type="http://schemas.openxmlformats.org/officeDocument/2006/relationships/image" Target="../media/image919.png"/><Relationship Id="rId233" Type="http://schemas.openxmlformats.org/officeDocument/2006/relationships/customXml" Target="../ink/ink967.xml"/><Relationship Id="rId238" Type="http://schemas.openxmlformats.org/officeDocument/2006/relationships/image" Target="../media/image932.png"/><Relationship Id="rId23" Type="http://schemas.openxmlformats.org/officeDocument/2006/relationships/customXml" Target="../ink/ink862.xml"/><Relationship Id="rId28" Type="http://schemas.openxmlformats.org/officeDocument/2006/relationships/image" Target="../media/image827.png"/><Relationship Id="rId49" Type="http://schemas.openxmlformats.org/officeDocument/2006/relationships/customXml" Target="../ink/ink875.xml"/><Relationship Id="rId114" Type="http://schemas.openxmlformats.org/officeDocument/2006/relationships/image" Target="../media/image870.png"/><Relationship Id="rId119" Type="http://schemas.openxmlformats.org/officeDocument/2006/relationships/customXml" Target="../ink/ink910.xml"/><Relationship Id="rId44" Type="http://schemas.openxmlformats.org/officeDocument/2006/relationships/image" Target="../media/image835.png"/><Relationship Id="rId60" Type="http://schemas.openxmlformats.org/officeDocument/2006/relationships/image" Target="../media/image843.png"/><Relationship Id="rId65" Type="http://schemas.openxmlformats.org/officeDocument/2006/relationships/customXml" Target="../ink/ink883.xml"/><Relationship Id="rId81" Type="http://schemas.openxmlformats.org/officeDocument/2006/relationships/customXml" Target="../ink/ink891.xml"/><Relationship Id="rId86" Type="http://schemas.openxmlformats.org/officeDocument/2006/relationships/image" Target="../media/image856.png"/><Relationship Id="rId130" Type="http://schemas.openxmlformats.org/officeDocument/2006/relationships/image" Target="../media/image878.png"/><Relationship Id="rId135" Type="http://schemas.openxmlformats.org/officeDocument/2006/relationships/customXml" Target="../ink/ink918.xml"/><Relationship Id="rId151" Type="http://schemas.openxmlformats.org/officeDocument/2006/relationships/customXml" Target="../ink/ink926.xml"/><Relationship Id="rId156" Type="http://schemas.openxmlformats.org/officeDocument/2006/relationships/image" Target="../media/image891.png"/><Relationship Id="rId177" Type="http://schemas.openxmlformats.org/officeDocument/2006/relationships/customXml" Target="../ink/ink939.xml"/><Relationship Id="rId198" Type="http://schemas.openxmlformats.org/officeDocument/2006/relationships/image" Target="../media/image912.png"/><Relationship Id="rId172" Type="http://schemas.openxmlformats.org/officeDocument/2006/relationships/image" Target="../media/image899.png"/><Relationship Id="rId193" Type="http://schemas.openxmlformats.org/officeDocument/2006/relationships/customXml" Target="../ink/ink947.xml"/><Relationship Id="rId202" Type="http://schemas.openxmlformats.org/officeDocument/2006/relationships/image" Target="../media/image914.png"/><Relationship Id="rId207" Type="http://schemas.openxmlformats.org/officeDocument/2006/relationships/customXml" Target="../ink/ink954.xml"/><Relationship Id="rId223" Type="http://schemas.openxmlformats.org/officeDocument/2006/relationships/customXml" Target="../ink/ink962.xml"/><Relationship Id="rId228" Type="http://schemas.openxmlformats.org/officeDocument/2006/relationships/image" Target="../media/image927.png"/><Relationship Id="rId13" Type="http://schemas.openxmlformats.org/officeDocument/2006/relationships/customXml" Target="../ink/ink857.xml"/><Relationship Id="rId18" Type="http://schemas.openxmlformats.org/officeDocument/2006/relationships/image" Target="../media/image822.png"/><Relationship Id="rId39" Type="http://schemas.openxmlformats.org/officeDocument/2006/relationships/customXml" Target="../ink/ink870.xml"/><Relationship Id="rId109" Type="http://schemas.openxmlformats.org/officeDocument/2006/relationships/customXml" Target="../ink/ink905.xml"/><Relationship Id="rId34" Type="http://schemas.openxmlformats.org/officeDocument/2006/relationships/image" Target="../media/image830.png"/><Relationship Id="rId50" Type="http://schemas.openxmlformats.org/officeDocument/2006/relationships/image" Target="../media/image838.png"/><Relationship Id="rId55" Type="http://schemas.openxmlformats.org/officeDocument/2006/relationships/customXml" Target="../ink/ink878.xml"/><Relationship Id="rId76" Type="http://schemas.openxmlformats.org/officeDocument/2006/relationships/image" Target="../media/image851.png"/><Relationship Id="rId97" Type="http://schemas.openxmlformats.org/officeDocument/2006/relationships/customXml" Target="../ink/ink899.xml"/><Relationship Id="rId104" Type="http://schemas.openxmlformats.org/officeDocument/2006/relationships/image" Target="../media/image865.png"/><Relationship Id="rId120" Type="http://schemas.openxmlformats.org/officeDocument/2006/relationships/image" Target="../media/image873.png"/><Relationship Id="rId125" Type="http://schemas.openxmlformats.org/officeDocument/2006/relationships/customXml" Target="../ink/ink913.xml"/><Relationship Id="rId141" Type="http://schemas.openxmlformats.org/officeDocument/2006/relationships/customXml" Target="../ink/ink921.xml"/><Relationship Id="rId146" Type="http://schemas.openxmlformats.org/officeDocument/2006/relationships/image" Target="../media/image886.png"/><Relationship Id="rId167" Type="http://schemas.openxmlformats.org/officeDocument/2006/relationships/customXml" Target="../ink/ink934.xml"/><Relationship Id="rId188" Type="http://schemas.openxmlformats.org/officeDocument/2006/relationships/image" Target="../media/image907.png"/><Relationship Id="rId7" Type="http://schemas.openxmlformats.org/officeDocument/2006/relationships/customXml" Target="../ink/ink854.xml"/><Relationship Id="rId71" Type="http://schemas.openxmlformats.org/officeDocument/2006/relationships/customXml" Target="../ink/ink886.xml"/><Relationship Id="rId92" Type="http://schemas.openxmlformats.org/officeDocument/2006/relationships/image" Target="../media/image859.png"/><Relationship Id="rId162" Type="http://schemas.openxmlformats.org/officeDocument/2006/relationships/image" Target="../media/image894.png"/><Relationship Id="rId183" Type="http://schemas.openxmlformats.org/officeDocument/2006/relationships/customXml" Target="../ink/ink942.xml"/><Relationship Id="rId213" Type="http://schemas.openxmlformats.org/officeDocument/2006/relationships/customXml" Target="../ink/ink957.xml"/><Relationship Id="rId218" Type="http://schemas.openxmlformats.org/officeDocument/2006/relationships/image" Target="../media/image922.png"/><Relationship Id="rId234" Type="http://schemas.openxmlformats.org/officeDocument/2006/relationships/image" Target="../media/image930.png"/><Relationship Id="rId239" Type="http://schemas.openxmlformats.org/officeDocument/2006/relationships/customXml" Target="../ink/ink970.xml"/><Relationship Id="rId2" Type="http://schemas.openxmlformats.org/officeDocument/2006/relationships/notesSlide" Target="../notesSlides/notesSlide1.xml"/><Relationship Id="rId29" Type="http://schemas.openxmlformats.org/officeDocument/2006/relationships/customXml" Target="../ink/ink865.xml"/><Relationship Id="rId24" Type="http://schemas.openxmlformats.org/officeDocument/2006/relationships/image" Target="../media/image825.png"/><Relationship Id="rId40" Type="http://schemas.openxmlformats.org/officeDocument/2006/relationships/image" Target="../media/image833.png"/><Relationship Id="rId45" Type="http://schemas.openxmlformats.org/officeDocument/2006/relationships/customXml" Target="../ink/ink873.xml"/><Relationship Id="rId66" Type="http://schemas.openxmlformats.org/officeDocument/2006/relationships/image" Target="../media/image846.png"/><Relationship Id="rId87" Type="http://schemas.openxmlformats.org/officeDocument/2006/relationships/customXml" Target="../ink/ink894.xml"/><Relationship Id="rId110" Type="http://schemas.openxmlformats.org/officeDocument/2006/relationships/image" Target="../media/image868.png"/><Relationship Id="rId115" Type="http://schemas.openxmlformats.org/officeDocument/2006/relationships/customXml" Target="../ink/ink908.xml"/><Relationship Id="rId131" Type="http://schemas.openxmlformats.org/officeDocument/2006/relationships/customXml" Target="../ink/ink916.xml"/><Relationship Id="rId136" Type="http://schemas.openxmlformats.org/officeDocument/2006/relationships/image" Target="../media/image881.png"/><Relationship Id="rId157" Type="http://schemas.openxmlformats.org/officeDocument/2006/relationships/customXml" Target="../ink/ink929.xml"/><Relationship Id="rId178" Type="http://schemas.openxmlformats.org/officeDocument/2006/relationships/image" Target="../media/image902.png"/><Relationship Id="rId61" Type="http://schemas.openxmlformats.org/officeDocument/2006/relationships/customXml" Target="../ink/ink881.xml"/><Relationship Id="rId82" Type="http://schemas.openxmlformats.org/officeDocument/2006/relationships/image" Target="../media/image854.png"/><Relationship Id="rId152" Type="http://schemas.openxmlformats.org/officeDocument/2006/relationships/image" Target="../media/image889.png"/><Relationship Id="rId173" Type="http://schemas.openxmlformats.org/officeDocument/2006/relationships/customXml" Target="../ink/ink937.xml"/><Relationship Id="rId194" Type="http://schemas.openxmlformats.org/officeDocument/2006/relationships/image" Target="../media/image910.png"/><Relationship Id="rId199" Type="http://schemas.openxmlformats.org/officeDocument/2006/relationships/customXml" Target="../ink/ink950.xml"/><Relationship Id="rId203" Type="http://schemas.openxmlformats.org/officeDocument/2006/relationships/customXml" Target="../ink/ink952.xml"/><Relationship Id="rId208" Type="http://schemas.openxmlformats.org/officeDocument/2006/relationships/image" Target="../media/image917.png"/><Relationship Id="rId229" Type="http://schemas.openxmlformats.org/officeDocument/2006/relationships/customXml" Target="../ink/ink965.xml"/><Relationship Id="rId19" Type="http://schemas.openxmlformats.org/officeDocument/2006/relationships/customXml" Target="../ink/ink860.xml"/><Relationship Id="rId224" Type="http://schemas.openxmlformats.org/officeDocument/2006/relationships/image" Target="../media/image925.png"/><Relationship Id="rId240" Type="http://schemas.openxmlformats.org/officeDocument/2006/relationships/image" Target="../media/image933.png"/><Relationship Id="rId14" Type="http://schemas.openxmlformats.org/officeDocument/2006/relationships/image" Target="../media/image820.png"/><Relationship Id="rId30" Type="http://schemas.openxmlformats.org/officeDocument/2006/relationships/image" Target="../media/image828.png"/><Relationship Id="rId35" Type="http://schemas.openxmlformats.org/officeDocument/2006/relationships/customXml" Target="../ink/ink868.xml"/><Relationship Id="rId56" Type="http://schemas.openxmlformats.org/officeDocument/2006/relationships/image" Target="../media/image841.png"/><Relationship Id="rId77" Type="http://schemas.openxmlformats.org/officeDocument/2006/relationships/customXml" Target="../ink/ink889.xml"/><Relationship Id="rId100" Type="http://schemas.openxmlformats.org/officeDocument/2006/relationships/image" Target="../media/image863.png"/><Relationship Id="rId105" Type="http://schemas.openxmlformats.org/officeDocument/2006/relationships/customXml" Target="../ink/ink903.xml"/><Relationship Id="rId126" Type="http://schemas.openxmlformats.org/officeDocument/2006/relationships/image" Target="../media/image876.png"/><Relationship Id="rId147" Type="http://schemas.openxmlformats.org/officeDocument/2006/relationships/customXml" Target="../ink/ink924.xml"/><Relationship Id="rId168" Type="http://schemas.openxmlformats.org/officeDocument/2006/relationships/image" Target="../media/image897.png"/><Relationship Id="rId8" Type="http://schemas.openxmlformats.org/officeDocument/2006/relationships/image" Target="../media/image817.png"/><Relationship Id="rId51" Type="http://schemas.openxmlformats.org/officeDocument/2006/relationships/customXml" Target="../ink/ink876.xml"/><Relationship Id="rId72" Type="http://schemas.openxmlformats.org/officeDocument/2006/relationships/image" Target="../media/image849.png"/><Relationship Id="rId93" Type="http://schemas.openxmlformats.org/officeDocument/2006/relationships/customXml" Target="../ink/ink897.xml"/><Relationship Id="rId98" Type="http://schemas.openxmlformats.org/officeDocument/2006/relationships/image" Target="../media/image862.png"/><Relationship Id="rId121" Type="http://schemas.openxmlformats.org/officeDocument/2006/relationships/customXml" Target="../ink/ink911.xml"/><Relationship Id="rId142" Type="http://schemas.openxmlformats.org/officeDocument/2006/relationships/image" Target="../media/image884.png"/><Relationship Id="rId163" Type="http://schemas.openxmlformats.org/officeDocument/2006/relationships/customXml" Target="../ink/ink932.xml"/><Relationship Id="rId184" Type="http://schemas.openxmlformats.org/officeDocument/2006/relationships/image" Target="../media/image905.png"/><Relationship Id="rId189" Type="http://schemas.openxmlformats.org/officeDocument/2006/relationships/customXml" Target="../ink/ink945.xml"/><Relationship Id="rId219" Type="http://schemas.openxmlformats.org/officeDocument/2006/relationships/customXml" Target="../ink/ink960.xml"/><Relationship Id="rId3" Type="http://schemas.openxmlformats.org/officeDocument/2006/relationships/customXml" Target="../ink/ink852.xml"/><Relationship Id="rId214" Type="http://schemas.openxmlformats.org/officeDocument/2006/relationships/image" Target="../media/image920.png"/><Relationship Id="rId230" Type="http://schemas.openxmlformats.org/officeDocument/2006/relationships/image" Target="../media/image928.png"/><Relationship Id="rId235" Type="http://schemas.openxmlformats.org/officeDocument/2006/relationships/customXml" Target="../ink/ink968.xml"/><Relationship Id="rId25" Type="http://schemas.openxmlformats.org/officeDocument/2006/relationships/customXml" Target="../ink/ink863.xml"/><Relationship Id="rId46" Type="http://schemas.openxmlformats.org/officeDocument/2006/relationships/image" Target="../media/image836.png"/><Relationship Id="rId67" Type="http://schemas.openxmlformats.org/officeDocument/2006/relationships/customXml" Target="../ink/ink884.xml"/><Relationship Id="rId116" Type="http://schemas.openxmlformats.org/officeDocument/2006/relationships/image" Target="../media/image871.png"/><Relationship Id="rId137" Type="http://schemas.openxmlformats.org/officeDocument/2006/relationships/customXml" Target="../ink/ink919.xml"/><Relationship Id="rId158" Type="http://schemas.openxmlformats.org/officeDocument/2006/relationships/image" Target="../media/image892.png"/><Relationship Id="rId20" Type="http://schemas.openxmlformats.org/officeDocument/2006/relationships/image" Target="../media/image823.png"/><Relationship Id="rId41" Type="http://schemas.openxmlformats.org/officeDocument/2006/relationships/customXml" Target="../ink/ink871.xml"/><Relationship Id="rId62" Type="http://schemas.openxmlformats.org/officeDocument/2006/relationships/image" Target="../media/image844.png"/><Relationship Id="rId83" Type="http://schemas.openxmlformats.org/officeDocument/2006/relationships/customXml" Target="../ink/ink892.xml"/><Relationship Id="rId88" Type="http://schemas.openxmlformats.org/officeDocument/2006/relationships/image" Target="../media/image857.png"/><Relationship Id="rId111" Type="http://schemas.openxmlformats.org/officeDocument/2006/relationships/customXml" Target="../ink/ink906.xml"/><Relationship Id="rId132" Type="http://schemas.openxmlformats.org/officeDocument/2006/relationships/image" Target="../media/image879.png"/><Relationship Id="rId153" Type="http://schemas.openxmlformats.org/officeDocument/2006/relationships/customXml" Target="../ink/ink927.xml"/><Relationship Id="rId174" Type="http://schemas.openxmlformats.org/officeDocument/2006/relationships/image" Target="../media/image900.png"/><Relationship Id="rId179" Type="http://schemas.openxmlformats.org/officeDocument/2006/relationships/customXml" Target="../ink/ink940.xml"/><Relationship Id="rId195" Type="http://schemas.openxmlformats.org/officeDocument/2006/relationships/customXml" Target="../ink/ink948.xml"/><Relationship Id="rId209" Type="http://schemas.openxmlformats.org/officeDocument/2006/relationships/customXml" Target="../ink/ink955.xml"/><Relationship Id="rId190" Type="http://schemas.openxmlformats.org/officeDocument/2006/relationships/image" Target="../media/image908.png"/><Relationship Id="rId204" Type="http://schemas.openxmlformats.org/officeDocument/2006/relationships/image" Target="../media/image915.png"/><Relationship Id="rId220" Type="http://schemas.openxmlformats.org/officeDocument/2006/relationships/image" Target="../media/image923.png"/><Relationship Id="rId225" Type="http://schemas.openxmlformats.org/officeDocument/2006/relationships/customXml" Target="../ink/ink963.xml"/><Relationship Id="rId241" Type="http://schemas.openxmlformats.org/officeDocument/2006/relationships/customXml" Target="../ink/ink971.xml"/><Relationship Id="rId15" Type="http://schemas.openxmlformats.org/officeDocument/2006/relationships/customXml" Target="../ink/ink858.xml"/><Relationship Id="rId36" Type="http://schemas.openxmlformats.org/officeDocument/2006/relationships/image" Target="../media/image831.png"/><Relationship Id="rId57" Type="http://schemas.openxmlformats.org/officeDocument/2006/relationships/customXml" Target="../ink/ink879.xml"/><Relationship Id="rId106" Type="http://schemas.openxmlformats.org/officeDocument/2006/relationships/image" Target="../media/image866.png"/><Relationship Id="rId127" Type="http://schemas.openxmlformats.org/officeDocument/2006/relationships/customXml" Target="../ink/ink914.xml"/><Relationship Id="rId10" Type="http://schemas.openxmlformats.org/officeDocument/2006/relationships/image" Target="../media/image818.png"/><Relationship Id="rId31" Type="http://schemas.openxmlformats.org/officeDocument/2006/relationships/customXml" Target="../ink/ink866.xml"/><Relationship Id="rId52" Type="http://schemas.openxmlformats.org/officeDocument/2006/relationships/image" Target="../media/image839.png"/><Relationship Id="rId73" Type="http://schemas.openxmlformats.org/officeDocument/2006/relationships/customXml" Target="../ink/ink887.xml"/><Relationship Id="rId78" Type="http://schemas.openxmlformats.org/officeDocument/2006/relationships/image" Target="../media/image852.png"/><Relationship Id="rId94" Type="http://schemas.openxmlformats.org/officeDocument/2006/relationships/image" Target="../media/image860.png"/><Relationship Id="rId99" Type="http://schemas.openxmlformats.org/officeDocument/2006/relationships/customXml" Target="../ink/ink900.xml"/><Relationship Id="rId101" Type="http://schemas.openxmlformats.org/officeDocument/2006/relationships/customXml" Target="../ink/ink901.xml"/><Relationship Id="rId122" Type="http://schemas.openxmlformats.org/officeDocument/2006/relationships/image" Target="../media/image874.png"/><Relationship Id="rId143" Type="http://schemas.openxmlformats.org/officeDocument/2006/relationships/customXml" Target="../ink/ink922.xml"/><Relationship Id="rId148" Type="http://schemas.openxmlformats.org/officeDocument/2006/relationships/image" Target="../media/image887.png"/><Relationship Id="rId164" Type="http://schemas.openxmlformats.org/officeDocument/2006/relationships/image" Target="../media/image895.png"/><Relationship Id="rId169" Type="http://schemas.openxmlformats.org/officeDocument/2006/relationships/customXml" Target="../ink/ink935.xml"/><Relationship Id="rId185" Type="http://schemas.openxmlformats.org/officeDocument/2006/relationships/customXml" Target="../ink/ink943.xml"/><Relationship Id="rId4" Type="http://schemas.openxmlformats.org/officeDocument/2006/relationships/image" Target="../media/image815.png"/><Relationship Id="rId9" Type="http://schemas.openxmlformats.org/officeDocument/2006/relationships/customXml" Target="../ink/ink855.xml"/><Relationship Id="rId180" Type="http://schemas.openxmlformats.org/officeDocument/2006/relationships/image" Target="../media/image903.png"/><Relationship Id="rId210" Type="http://schemas.openxmlformats.org/officeDocument/2006/relationships/image" Target="../media/image918.png"/><Relationship Id="rId215" Type="http://schemas.openxmlformats.org/officeDocument/2006/relationships/customXml" Target="../ink/ink958.xml"/><Relationship Id="rId236" Type="http://schemas.openxmlformats.org/officeDocument/2006/relationships/image" Target="../media/image931.png"/><Relationship Id="rId26" Type="http://schemas.openxmlformats.org/officeDocument/2006/relationships/image" Target="../media/image826.png"/><Relationship Id="rId231" Type="http://schemas.openxmlformats.org/officeDocument/2006/relationships/customXml" Target="../ink/ink966.xml"/><Relationship Id="rId47" Type="http://schemas.openxmlformats.org/officeDocument/2006/relationships/customXml" Target="../ink/ink874.xml"/><Relationship Id="rId68" Type="http://schemas.openxmlformats.org/officeDocument/2006/relationships/image" Target="../media/image847.png"/><Relationship Id="rId89" Type="http://schemas.openxmlformats.org/officeDocument/2006/relationships/customXml" Target="../ink/ink895.xml"/><Relationship Id="rId112" Type="http://schemas.openxmlformats.org/officeDocument/2006/relationships/image" Target="../media/image869.png"/><Relationship Id="rId133" Type="http://schemas.openxmlformats.org/officeDocument/2006/relationships/customXml" Target="../ink/ink917.xml"/><Relationship Id="rId154" Type="http://schemas.openxmlformats.org/officeDocument/2006/relationships/image" Target="../media/image890.png"/><Relationship Id="rId175" Type="http://schemas.openxmlformats.org/officeDocument/2006/relationships/customXml" Target="../ink/ink938.xml"/><Relationship Id="rId196" Type="http://schemas.openxmlformats.org/officeDocument/2006/relationships/image" Target="../media/image911.png"/><Relationship Id="rId200" Type="http://schemas.openxmlformats.org/officeDocument/2006/relationships/image" Target="../media/image913.png"/><Relationship Id="rId16" Type="http://schemas.openxmlformats.org/officeDocument/2006/relationships/image" Target="../media/image821.png"/><Relationship Id="rId221" Type="http://schemas.openxmlformats.org/officeDocument/2006/relationships/customXml" Target="../ink/ink961.xml"/><Relationship Id="rId242" Type="http://schemas.openxmlformats.org/officeDocument/2006/relationships/image" Target="../media/image934.png"/><Relationship Id="rId37" Type="http://schemas.openxmlformats.org/officeDocument/2006/relationships/customXml" Target="../ink/ink869.xml"/><Relationship Id="rId58" Type="http://schemas.openxmlformats.org/officeDocument/2006/relationships/image" Target="../media/image842.png"/><Relationship Id="rId79" Type="http://schemas.openxmlformats.org/officeDocument/2006/relationships/customXml" Target="../ink/ink890.xml"/><Relationship Id="rId102" Type="http://schemas.openxmlformats.org/officeDocument/2006/relationships/image" Target="../media/image864.png"/><Relationship Id="rId123" Type="http://schemas.openxmlformats.org/officeDocument/2006/relationships/customXml" Target="../ink/ink912.xml"/><Relationship Id="rId144" Type="http://schemas.openxmlformats.org/officeDocument/2006/relationships/image" Target="../media/image885.png"/><Relationship Id="rId90" Type="http://schemas.openxmlformats.org/officeDocument/2006/relationships/image" Target="../media/image858.png"/><Relationship Id="rId165" Type="http://schemas.openxmlformats.org/officeDocument/2006/relationships/customXml" Target="../ink/ink933.xml"/><Relationship Id="rId186" Type="http://schemas.openxmlformats.org/officeDocument/2006/relationships/image" Target="../media/image906.png"/><Relationship Id="rId211" Type="http://schemas.openxmlformats.org/officeDocument/2006/relationships/customXml" Target="../ink/ink956.xml"/><Relationship Id="rId232" Type="http://schemas.openxmlformats.org/officeDocument/2006/relationships/image" Target="../media/image929.png"/><Relationship Id="rId27" Type="http://schemas.openxmlformats.org/officeDocument/2006/relationships/customXml" Target="../ink/ink864.xml"/><Relationship Id="rId48" Type="http://schemas.openxmlformats.org/officeDocument/2006/relationships/image" Target="../media/image837.png"/><Relationship Id="rId69" Type="http://schemas.openxmlformats.org/officeDocument/2006/relationships/customXml" Target="../ink/ink885.xml"/><Relationship Id="rId113" Type="http://schemas.openxmlformats.org/officeDocument/2006/relationships/customXml" Target="../ink/ink907.xml"/><Relationship Id="rId134" Type="http://schemas.openxmlformats.org/officeDocument/2006/relationships/image" Target="../media/image880.png"/><Relationship Id="rId80" Type="http://schemas.openxmlformats.org/officeDocument/2006/relationships/image" Target="../media/image853.png"/><Relationship Id="rId155" Type="http://schemas.openxmlformats.org/officeDocument/2006/relationships/customXml" Target="../ink/ink928.xml"/><Relationship Id="rId176" Type="http://schemas.openxmlformats.org/officeDocument/2006/relationships/image" Target="../media/image901.png"/><Relationship Id="rId197" Type="http://schemas.openxmlformats.org/officeDocument/2006/relationships/customXml" Target="../ink/ink94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58.png"/><Relationship Id="rId299" Type="http://schemas.openxmlformats.org/officeDocument/2006/relationships/image" Target="../media/image139.png"/><Relationship Id="rId303" Type="http://schemas.openxmlformats.org/officeDocument/2006/relationships/image" Target="../media/image141.png"/><Relationship Id="rId21" Type="http://schemas.openxmlformats.org/officeDocument/2006/relationships/image" Target="../media/image10.png"/><Relationship Id="rId63" Type="http://schemas.openxmlformats.org/officeDocument/2006/relationships/image" Target="../media/image31.png"/><Relationship Id="rId84" Type="http://schemas.openxmlformats.org/officeDocument/2006/relationships/customXml" Target="../ink/ink32.xml"/><Relationship Id="rId138" Type="http://schemas.openxmlformats.org/officeDocument/2006/relationships/customXml" Target="../ink/ink59.xml"/><Relationship Id="rId159" Type="http://schemas.openxmlformats.org/officeDocument/2006/relationships/image" Target="../media/image79.png"/><Relationship Id="rId324" Type="http://schemas.openxmlformats.org/officeDocument/2006/relationships/customXml" Target="../ink/ink152.xml"/><Relationship Id="rId170" Type="http://schemas.openxmlformats.org/officeDocument/2006/relationships/customXml" Target="../ink/ink75.xml"/><Relationship Id="rId191" Type="http://schemas.openxmlformats.org/officeDocument/2006/relationships/image" Target="../media/image95.png"/><Relationship Id="rId205" Type="http://schemas.openxmlformats.org/officeDocument/2006/relationships/image" Target="../media/image102.png"/><Relationship Id="rId226" Type="http://schemas.openxmlformats.org/officeDocument/2006/relationships/customXml" Target="../ink/ink103.xml"/><Relationship Id="rId247" Type="http://schemas.openxmlformats.org/officeDocument/2006/relationships/image" Target="../media/image27.png"/><Relationship Id="rId107" Type="http://schemas.openxmlformats.org/officeDocument/2006/relationships/image" Target="../media/image53.png"/><Relationship Id="rId268" Type="http://schemas.openxmlformats.org/officeDocument/2006/relationships/customXml" Target="../ink/ink124.xml"/><Relationship Id="rId289" Type="http://schemas.openxmlformats.org/officeDocument/2006/relationships/image" Target="../media/image134.png"/><Relationship Id="rId11" Type="http://schemas.openxmlformats.org/officeDocument/2006/relationships/image" Target="../media/image5.png"/><Relationship Id="rId32" Type="http://schemas.openxmlformats.org/officeDocument/2006/relationships/customXml" Target="../ink/ink16.xml"/><Relationship Id="rId74" Type="http://schemas.openxmlformats.org/officeDocument/2006/relationships/customXml" Target="../ink/ink27.xml"/><Relationship Id="rId128" Type="http://schemas.openxmlformats.org/officeDocument/2006/relationships/customXml" Target="../ink/ink54.xml"/><Relationship Id="rId149" Type="http://schemas.openxmlformats.org/officeDocument/2006/relationships/image" Target="../media/image74.png"/><Relationship Id="rId314" Type="http://schemas.openxmlformats.org/officeDocument/2006/relationships/customXml" Target="../ink/ink147.xml"/><Relationship Id="rId335" Type="http://schemas.openxmlformats.org/officeDocument/2006/relationships/image" Target="../media/image157.png"/><Relationship Id="rId5" Type="http://schemas.openxmlformats.org/officeDocument/2006/relationships/image" Target="../media/image2.png"/><Relationship Id="rId95" Type="http://schemas.openxmlformats.org/officeDocument/2006/relationships/image" Target="../media/image47.png"/><Relationship Id="rId160" Type="http://schemas.openxmlformats.org/officeDocument/2006/relationships/customXml" Target="../ink/ink70.xml"/><Relationship Id="rId181" Type="http://schemas.openxmlformats.org/officeDocument/2006/relationships/image" Target="../media/image90.png"/><Relationship Id="rId216" Type="http://schemas.openxmlformats.org/officeDocument/2006/relationships/customXml" Target="../ink/ink98.xml"/><Relationship Id="rId237" Type="http://schemas.openxmlformats.org/officeDocument/2006/relationships/image" Target="../media/image22.png"/><Relationship Id="rId258" Type="http://schemas.openxmlformats.org/officeDocument/2006/relationships/customXml" Target="../ink/ink119.xml"/><Relationship Id="rId279" Type="http://schemas.openxmlformats.org/officeDocument/2006/relationships/image" Target="../media/image129.png"/><Relationship Id="rId22" Type="http://schemas.openxmlformats.org/officeDocument/2006/relationships/customXml" Target="../ink/ink11.xml"/><Relationship Id="rId64" Type="http://schemas.openxmlformats.org/officeDocument/2006/relationships/customXml" Target="../ink/ink22.xml"/><Relationship Id="rId118" Type="http://schemas.openxmlformats.org/officeDocument/2006/relationships/customXml" Target="../ink/ink49.xml"/><Relationship Id="rId139" Type="http://schemas.openxmlformats.org/officeDocument/2006/relationships/image" Target="../media/image69.png"/><Relationship Id="rId290" Type="http://schemas.openxmlformats.org/officeDocument/2006/relationships/customXml" Target="../ink/ink135.xml"/><Relationship Id="rId304" Type="http://schemas.openxmlformats.org/officeDocument/2006/relationships/customXml" Target="../ink/ink142.xml"/><Relationship Id="rId325" Type="http://schemas.openxmlformats.org/officeDocument/2006/relationships/image" Target="../media/image152.png"/><Relationship Id="rId85" Type="http://schemas.openxmlformats.org/officeDocument/2006/relationships/image" Target="../media/image42.png"/><Relationship Id="rId150" Type="http://schemas.openxmlformats.org/officeDocument/2006/relationships/customXml" Target="../ink/ink65.xml"/><Relationship Id="rId171" Type="http://schemas.openxmlformats.org/officeDocument/2006/relationships/image" Target="../media/image85.png"/><Relationship Id="rId192" Type="http://schemas.openxmlformats.org/officeDocument/2006/relationships/customXml" Target="../ink/ink86.xml"/><Relationship Id="rId206" Type="http://schemas.openxmlformats.org/officeDocument/2006/relationships/customXml" Target="../ink/ink93.xml"/><Relationship Id="rId227" Type="http://schemas.openxmlformats.org/officeDocument/2006/relationships/image" Target="../media/image113.png"/><Relationship Id="rId248" Type="http://schemas.openxmlformats.org/officeDocument/2006/relationships/customXml" Target="../ink/ink114.xml"/><Relationship Id="rId269" Type="http://schemas.openxmlformats.org/officeDocument/2006/relationships/image" Target="../media/image124.png"/><Relationship Id="rId12" Type="http://schemas.openxmlformats.org/officeDocument/2006/relationships/customXml" Target="../ink/ink6.xml"/><Relationship Id="rId33" Type="http://schemas.openxmlformats.org/officeDocument/2006/relationships/image" Target="../media/image16.png"/><Relationship Id="rId108" Type="http://schemas.openxmlformats.org/officeDocument/2006/relationships/customXml" Target="../ink/ink44.xml"/><Relationship Id="rId129" Type="http://schemas.openxmlformats.org/officeDocument/2006/relationships/image" Target="../media/image64.png"/><Relationship Id="rId280" Type="http://schemas.openxmlformats.org/officeDocument/2006/relationships/customXml" Target="../ink/ink130.xml"/><Relationship Id="rId315" Type="http://schemas.openxmlformats.org/officeDocument/2006/relationships/image" Target="../media/image147.png"/><Relationship Id="rId336" Type="http://schemas.openxmlformats.org/officeDocument/2006/relationships/customXml" Target="../ink/ink158.xml"/><Relationship Id="rId75" Type="http://schemas.openxmlformats.org/officeDocument/2006/relationships/image" Target="../media/image37.png"/><Relationship Id="rId96" Type="http://schemas.openxmlformats.org/officeDocument/2006/relationships/customXml" Target="../ink/ink38.xml"/><Relationship Id="rId140" Type="http://schemas.openxmlformats.org/officeDocument/2006/relationships/customXml" Target="../ink/ink60.xml"/><Relationship Id="rId161" Type="http://schemas.openxmlformats.org/officeDocument/2006/relationships/image" Target="../media/image80.png"/><Relationship Id="rId182" Type="http://schemas.openxmlformats.org/officeDocument/2006/relationships/customXml" Target="../ink/ink81.xml"/><Relationship Id="rId217" Type="http://schemas.openxmlformats.org/officeDocument/2006/relationships/image" Target="../media/image108.png"/><Relationship Id="rId6" Type="http://schemas.openxmlformats.org/officeDocument/2006/relationships/customXml" Target="../ink/ink3.xml"/><Relationship Id="rId238" Type="http://schemas.openxmlformats.org/officeDocument/2006/relationships/customXml" Target="../ink/ink109.xml"/><Relationship Id="rId259" Type="http://schemas.openxmlformats.org/officeDocument/2006/relationships/image" Target="../media/image119.png"/><Relationship Id="rId23" Type="http://schemas.openxmlformats.org/officeDocument/2006/relationships/image" Target="../media/image11.png"/><Relationship Id="rId119" Type="http://schemas.openxmlformats.org/officeDocument/2006/relationships/image" Target="../media/image59.png"/><Relationship Id="rId270" Type="http://schemas.openxmlformats.org/officeDocument/2006/relationships/customXml" Target="../ink/ink125.xml"/><Relationship Id="rId291" Type="http://schemas.openxmlformats.org/officeDocument/2006/relationships/image" Target="../media/image135.png"/><Relationship Id="rId305" Type="http://schemas.openxmlformats.org/officeDocument/2006/relationships/image" Target="../media/image142.png"/><Relationship Id="rId326" Type="http://schemas.openxmlformats.org/officeDocument/2006/relationships/customXml" Target="../ink/ink153.xml"/><Relationship Id="rId65" Type="http://schemas.openxmlformats.org/officeDocument/2006/relationships/image" Target="../media/image32.png"/><Relationship Id="rId86" Type="http://schemas.openxmlformats.org/officeDocument/2006/relationships/customXml" Target="../ink/ink33.xml"/><Relationship Id="rId130" Type="http://schemas.openxmlformats.org/officeDocument/2006/relationships/customXml" Target="../ink/ink55.xml"/><Relationship Id="rId151" Type="http://schemas.openxmlformats.org/officeDocument/2006/relationships/image" Target="../media/image75.png"/><Relationship Id="rId172" Type="http://schemas.openxmlformats.org/officeDocument/2006/relationships/customXml" Target="../ink/ink76.xml"/><Relationship Id="rId193" Type="http://schemas.openxmlformats.org/officeDocument/2006/relationships/image" Target="../media/image96.png"/><Relationship Id="rId207" Type="http://schemas.openxmlformats.org/officeDocument/2006/relationships/image" Target="../media/image103.png"/><Relationship Id="rId228" Type="http://schemas.openxmlformats.org/officeDocument/2006/relationships/customXml" Target="../ink/ink104.xml"/><Relationship Id="rId249" Type="http://schemas.openxmlformats.org/officeDocument/2006/relationships/image" Target="../media/image114.png"/><Relationship Id="rId13" Type="http://schemas.openxmlformats.org/officeDocument/2006/relationships/image" Target="../media/image6.png"/><Relationship Id="rId109" Type="http://schemas.openxmlformats.org/officeDocument/2006/relationships/image" Target="../media/image54.png"/><Relationship Id="rId260" Type="http://schemas.openxmlformats.org/officeDocument/2006/relationships/customXml" Target="../ink/ink120.xml"/><Relationship Id="rId281" Type="http://schemas.openxmlformats.org/officeDocument/2006/relationships/image" Target="../media/image130.png"/><Relationship Id="rId316" Type="http://schemas.openxmlformats.org/officeDocument/2006/relationships/customXml" Target="../ink/ink148.xml"/><Relationship Id="rId337" Type="http://schemas.openxmlformats.org/officeDocument/2006/relationships/image" Target="../media/image158.png"/><Relationship Id="rId34" Type="http://schemas.openxmlformats.org/officeDocument/2006/relationships/customXml" Target="../ink/ink17.xml"/><Relationship Id="rId76" Type="http://schemas.openxmlformats.org/officeDocument/2006/relationships/customXml" Target="../ink/ink28.xml"/><Relationship Id="rId97" Type="http://schemas.openxmlformats.org/officeDocument/2006/relationships/image" Target="../media/image48.png"/><Relationship Id="rId120" Type="http://schemas.openxmlformats.org/officeDocument/2006/relationships/customXml" Target="../ink/ink50.xml"/><Relationship Id="rId141" Type="http://schemas.openxmlformats.org/officeDocument/2006/relationships/image" Target="../media/image70.png"/><Relationship Id="rId7" Type="http://schemas.openxmlformats.org/officeDocument/2006/relationships/image" Target="../media/image3.png"/><Relationship Id="rId162" Type="http://schemas.openxmlformats.org/officeDocument/2006/relationships/customXml" Target="../ink/ink71.xml"/><Relationship Id="rId183" Type="http://schemas.openxmlformats.org/officeDocument/2006/relationships/image" Target="../media/image91.png"/><Relationship Id="rId218" Type="http://schemas.openxmlformats.org/officeDocument/2006/relationships/customXml" Target="../ink/ink99.xml"/><Relationship Id="rId239" Type="http://schemas.openxmlformats.org/officeDocument/2006/relationships/image" Target="../media/image23.png"/><Relationship Id="rId250" Type="http://schemas.openxmlformats.org/officeDocument/2006/relationships/customXml" Target="../ink/ink115.xml"/><Relationship Id="rId271" Type="http://schemas.openxmlformats.org/officeDocument/2006/relationships/image" Target="../media/image125.png"/><Relationship Id="rId292" Type="http://schemas.openxmlformats.org/officeDocument/2006/relationships/customXml" Target="../ink/ink136.xml"/><Relationship Id="rId306" Type="http://schemas.openxmlformats.org/officeDocument/2006/relationships/customXml" Target="../ink/ink143.xml"/><Relationship Id="rId24" Type="http://schemas.openxmlformats.org/officeDocument/2006/relationships/customXml" Target="../ink/ink12.xml"/><Relationship Id="rId66" Type="http://schemas.openxmlformats.org/officeDocument/2006/relationships/customXml" Target="../ink/ink23.xml"/><Relationship Id="rId87" Type="http://schemas.openxmlformats.org/officeDocument/2006/relationships/image" Target="../media/image43.png"/><Relationship Id="rId110" Type="http://schemas.openxmlformats.org/officeDocument/2006/relationships/customXml" Target="../ink/ink45.xml"/><Relationship Id="rId131" Type="http://schemas.openxmlformats.org/officeDocument/2006/relationships/image" Target="../media/image65.png"/><Relationship Id="rId327" Type="http://schemas.openxmlformats.org/officeDocument/2006/relationships/image" Target="../media/image153.png"/><Relationship Id="rId61" Type="http://schemas.openxmlformats.org/officeDocument/2006/relationships/image" Target="../media/image30.png"/><Relationship Id="rId82" Type="http://schemas.openxmlformats.org/officeDocument/2006/relationships/customXml" Target="../ink/ink31.xml"/><Relationship Id="rId152" Type="http://schemas.openxmlformats.org/officeDocument/2006/relationships/customXml" Target="../ink/ink66.xml"/><Relationship Id="rId173" Type="http://schemas.openxmlformats.org/officeDocument/2006/relationships/image" Target="../media/image86.png"/><Relationship Id="rId194" Type="http://schemas.openxmlformats.org/officeDocument/2006/relationships/customXml" Target="../ink/ink87.xml"/><Relationship Id="rId199" Type="http://schemas.openxmlformats.org/officeDocument/2006/relationships/image" Target="../media/image99.png"/><Relationship Id="rId203" Type="http://schemas.openxmlformats.org/officeDocument/2006/relationships/image" Target="../media/image101.png"/><Relationship Id="rId208" Type="http://schemas.openxmlformats.org/officeDocument/2006/relationships/customXml" Target="../ink/ink94.xml"/><Relationship Id="rId229" Type="http://schemas.openxmlformats.org/officeDocument/2006/relationships/image" Target="../media/image18.png"/><Relationship Id="rId19" Type="http://schemas.openxmlformats.org/officeDocument/2006/relationships/image" Target="../media/image9.png"/><Relationship Id="rId224" Type="http://schemas.openxmlformats.org/officeDocument/2006/relationships/customXml" Target="../ink/ink102.xml"/><Relationship Id="rId240" Type="http://schemas.openxmlformats.org/officeDocument/2006/relationships/customXml" Target="../ink/ink110.xml"/><Relationship Id="rId245" Type="http://schemas.openxmlformats.org/officeDocument/2006/relationships/image" Target="../media/image26.png"/><Relationship Id="rId261" Type="http://schemas.openxmlformats.org/officeDocument/2006/relationships/image" Target="../media/image120.png"/><Relationship Id="rId266" Type="http://schemas.openxmlformats.org/officeDocument/2006/relationships/customXml" Target="../ink/ink123.xml"/><Relationship Id="rId287" Type="http://schemas.openxmlformats.org/officeDocument/2006/relationships/image" Target="../media/image133.png"/><Relationship Id="rId14" Type="http://schemas.openxmlformats.org/officeDocument/2006/relationships/customXml" Target="../ink/ink7.xml"/><Relationship Id="rId30" Type="http://schemas.openxmlformats.org/officeDocument/2006/relationships/customXml" Target="../ink/ink15.xml"/><Relationship Id="rId35" Type="http://schemas.openxmlformats.org/officeDocument/2006/relationships/image" Target="../media/image17.png"/><Relationship Id="rId77" Type="http://schemas.openxmlformats.org/officeDocument/2006/relationships/image" Target="../media/image38.png"/><Relationship Id="rId100" Type="http://schemas.openxmlformats.org/officeDocument/2006/relationships/customXml" Target="../ink/ink40.xml"/><Relationship Id="rId105" Type="http://schemas.openxmlformats.org/officeDocument/2006/relationships/image" Target="../media/image52.png"/><Relationship Id="rId126" Type="http://schemas.openxmlformats.org/officeDocument/2006/relationships/customXml" Target="../ink/ink53.xml"/><Relationship Id="rId147" Type="http://schemas.openxmlformats.org/officeDocument/2006/relationships/image" Target="../media/image73.png"/><Relationship Id="rId168" Type="http://schemas.openxmlformats.org/officeDocument/2006/relationships/customXml" Target="../ink/ink74.xml"/><Relationship Id="rId282" Type="http://schemas.openxmlformats.org/officeDocument/2006/relationships/customXml" Target="../ink/ink131.xml"/><Relationship Id="rId312" Type="http://schemas.openxmlformats.org/officeDocument/2006/relationships/customXml" Target="../ink/ink146.xml"/><Relationship Id="rId317" Type="http://schemas.openxmlformats.org/officeDocument/2006/relationships/image" Target="../media/image148.png"/><Relationship Id="rId333" Type="http://schemas.openxmlformats.org/officeDocument/2006/relationships/image" Target="../media/image156.png"/><Relationship Id="rId8" Type="http://schemas.openxmlformats.org/officeDocument/2006/relationships/customXml" Target="../ink/ink4.xml"/><Relationship Id="rId72" Type="http://schemas.openxmlformats.org/officeDocument/2006/relationships/customXml" Target="../ink/ink26.xml"/><Relationship Id="rId93" Type="http://schemas.openxmlformats.org/officeDocument/2006/relationships/image" Target="../media/image46.png"/><Relationship Id="rId98" Type="http://schemas.openxmlformats.org/officeDocument/2006/relationships/customXml" Target="../ink/ink39.xml"/><Relationship Id="rId121" Type="http://schemas.openxmlformats.org/officeDocument/2006/relationships/image" Target="../media/image60.png"/><Relationship Id="rId142" Type="http://schemas.openxmlformats.org/officeDocument/2006/relationships/customXml" Target="../ink/ink61.xml"/><Relationship Id="rId163" Type="http://schemas.openxmlformats.org/officeDocument/2006/relationships/image" Target="../media/image81.png"/><Relationship Id="rId184" Type="http://schemas.openxmlformats.org/officeDocument/2006/relationships/customXml" Target="../ink/ink82.xml"/><Relationship Id="rId189" Type="http://schemas.openxmlformats.org/officeDocument/2006/relationships/image" Target="../media/image94.png"/><Relationship Id="rId219" Type="http://schemas.openxmlformats.org/officeDocument/2006/relationships/image" Target="../media/image109.png"/><Relationship Id="rId3" Type="http://schemas.openxmlformats.org/officeDocument/2006/relationships/image" Target="../media/image1.png"/><Relationship Id="rId214" Type="http://schemas.openxmlformats.org/officeDocument/2006/relationships/customXml" Target="../ink/ink97.xml"/><Relationship Id="rId230" Type="http://schemas.openxmlformats.org/officeDocument/2006/relationships/customXml" Target="../ink/ink105.xml"/><Relationship Id="rId235" Type="http://schemas.openxmlformats.org/officeDocument/2006/relationships/image" Target="../media/image21.png"/><Relationship Id="rId251" Type="http://schemas.openxmlformats.org/officeDocument/2006/relationships/image" Target="../media/image115.png"/><Relationship Id="rId256" Type="http://schemas.openxmlformats.org/officeDocument/2006/relationships/customXml" Target="../ink/ink118.xml"/><Relationship Id="rId277" Type="http://schemas.openxmlformats.org/officeDocument/2006/relationships/image" Target="../media/image128.png"/><Relationship Id="rId298" Type="http://schemas.openxmlformats.org/officeDocument/2006/relationships/customXml" Target="../ink/ink139.xml"/><Relationship Id="rId25" Type="http://schemas.openxmlformats.org/officeDocument/2006/relationships/image" Target="../media/image12.png"/><Relationship Id="rId67" Type="http://schemas.openxmlformats.org/officeDocument/2006/relationships/image" Target="../media/image33.png"/><Relationship Id="rId116" Type="http://schemas.openxmlformats.org/officeDocument/2006/relationships/customXml" Target="../ink/ink48.xml"/><Relationship Id="rId137" Type="http://schemas.openxmlformats.org/officeDocument/2006/relationships/image" Target="../media/image68.png"/><Relationship Id="rId158" Type="http://schemas.openxmlformats.org/officeDocument/2006/relationships/customXml" Target="../ink/ink69.xml"/><Relationship Id="rId272" Type="http://schemas.openxmlformats.org/officeDocument/2006/relationships/customXml" Target="../ink/ink126.xml"/><Relationship Id="rId293" Type="http://schemas.openxmlformats.org/officeDocument/2006/relationships/image" Target="../media/image136.png"/><Relationship Id="rId302" Type="http://schemas.openxmlformats.org/officeDocument/2006/relationships/customXml" Target="../ink/ink141.xml"/><Relationship Id="rId307" Type="http://schemas.openxmlformats.org/officeDocument/2006/relationships/image" Target="../media/image143.png"/><Relationship Id="rId323" Type="http://schemas.openxmlformats.org/officeDocument/2006/relationships/image" Target="../media/image151.png"/><Relationship Id="rId328" Type="http://schemas.openxmlformats.org/officeDocument/2006/relationships/customXml" Target="../ink/ink154.xml"/><Relationship Id="rId20" Type="http://schemas.openxmlformats.org/officeDocument/2006/relationships/customXml" Target="../ink/ink10.xml"/><Relationship Id="rId62" Type="http://schemas.openxmlformats.org/officeDocument/2006/relationships/customXml" Target="../ink/ink21.xml"/><Relationship Id="rId83" Type="http://schemas.openxmlformats.org/officeDocument/2006/relationships/image" Target="../media/image41.png"/><Relationship Id="rId88" Type="http://schemas.openxmlformats.org/officeDocument/2006/relationships/customXml" Target="../ink/ink34.xml"/><Relationship Id="rId111" Type="http://schemas.openxmlformats.org/officeDocument/2006/relationships/image" Target="../media/image55.png"/><Relationship Id="rId132" Type="http://schemas.openxmlformats.org/officeDocument/2006/relationships/customXml" Target="../ink/ink56.xml"/><Relationship Id="rId153" Type="http://schemas.openxmlformats.org/officeDocument/2006/relationships/image" Target="../media/image76.png"/><Relationship Id="rId174" Type="http://schemas.openxmlformats.org/officeDocument/2006/relationships/customXml" Target="../ink/ink77.xml"/><Relationship Id="rId179" Type="http://schemas.openxmlformats.org/officeDocument/2006/relationships/image" Target="../media/image89.png"/><Relationship Id="rId195" Type="http://schemas.openxmlformats.org/officeDocument/2006/relationships/image" Target="../media/image97.png"/><Relationship Id="rId209" Type="http://schemas.openxmlformats.org/officeDocument/2006/relationships/image" Target="../media/image104.png"/><Relationship Id="rId190" Type="http://schemas.openxmlformats.org/officeDocument/2006/relationships/customXml" Target="../ink/ink85.xml"/><Relationship Id="rId204" Type="http://schemas.openxmlformats.org/officeDocument/2006/relationships/customXml" Target="../ink/ink92.xml"/><Relationship Id="rId220" Type="http://schemas.openxmlformats.org/officeDocument/2006/relationships/customXml" Target="../ink/ink100.xml"/><Relationship Id="rId225" Type="http://schemas.openxmlformats.org/officeDocument/2006/relationships/image" Target="../media/image112.png"/><Relationship Id="rId241" Type="http://schemas.openxmlformats.org/officeDocument/2006/relationships/image" Target="../media/image24.png"/><Relationship Id="rId246" Type="http://schemas.openxmlformats.org/officeDocument/2006/relationships/customXml" Target="../ink/ink113.xml"/><Relationship Id="rId267" Type="http://schemas.openxmlformats.org/officeDocument/2006/relationships/image" Target="../media/image123.png"/><Relationship Id="rId288" Type="http://schemas.openxmlformats.org/officeDocument/2006/relationships/customXml" Target="../ink/ink134.xml"/><Relationship Id="rId15" Type="http://schemas.openxmlformats.org/officeDocument/2006/relationships/image" Target="../media/image7.png"/><Relationship Id="rId36" Type="http://schemas.openxmlformats.org/officeDocument/2006/relationships/customXml" Target="../ink/ink18.xml"/><Relationship Id="rId57" Type="http://schemas.openxmlformats.org/officeDocument/2006/relationships/image" Target="../media/image28.png"/><Relationship Id="rId106" Type="http://schemas.openxmlformats.org/officeDocument/2006/relationships/customXml" Target="../ink/ink43.xml"/><Relationship Id="rId127" Type="http://schemas.openxmlformats.org/officeDocument/2006/relationships/image" Target="../media/image63.png"/><Relationship Id="rId262" Type="http://schemas.openxmlformats.org/officeDocument/2006/relationships/customXml" Target="../ink/ink121.xml"/><Relationship Id="rId283" Type="http://schemas.openxmlformats.org/officeDocument/2006/relationships/image" Target="../media/image131.png"/><Relationship Id="rId313" Type="http://schemas.openxmlformats.org/officeDocument/2006/relationships/image" Target="../media/image146.png"/><Relationship Id="rId318" Type="http://schemas.openxmlformats.org/officeDocument/2006/relationships/customXml" Target="../ink/ink149.xml"/><Relationship Id="rId10" Type="http://schemas.openxmlformats.org/officeDocument/2006/relationships/customXml" Target="../ink/ink5.xml"/><Relationship Id="rId31" Type="http://schemas.openxmlformats.org/officeDocument/2006/relationships/image" Target="../media/image15.png"/><Relationship Id="rId73" Type="http://schemas.openxmlformats.org/officeDocument/2006/relationships/image" Target="../media/image36.png"/><Relationship Id="rId78" Type="http://schemas.openxmlformats.org/officeDocument/2006/relationships/customXml" Target="../ink/ink29.xml"/><Relationship Id="rId94" Type="http://schemas.openxmlformats.org/officeDocument/2006/relationships/customXml" Target="../ink/ink37.xml"/><Relationship Id="rId99" Type="http://schemas.openxmlformats.org/officeDocument/2006/relationships/image" Target="../media/image49.png"/><Relationship Id="rId101" Type="http://schemas.openxmlformats.org/officeDocument/2006/relationships/image" Target="../media/image50.png"/><Relationship Id="rId122" Type="http://schemas.openxmlformats.org/officeDocument/2006/relationships/customXml" Target="../ink/ink51.xml"/><Relationship Id="rId143" Type="http://schemas.openxmlformats.org/officeDocument/2006/relationships/image" Target="../media/image71.png"/><Relationship Id="rId148" Type="http://schemas.openxmlformats.org/officeDocument/2006/relationships/customXml" Target="../ink/ink64.xml"/><Relationship Id="rId164" Type="http://schemas.openxmlformats.org/officeDocument/2006/relationships/customXml" Target="../ink/ink72.xml"/><Relationship Id="rId169" Type="http://schemas.openxmlformats.org/officeDocument/2006/relationships/image" Target="../media/image84.png"/><Relationship Id="rId185" Type="http://schemas.openxmlformats.org/officeDocument/2006/relationships/image" Target="../media/image92.png"/><Relationship Id="rId334" Type="http://schemas.openxmlformats.org/officeDocument/2006/relationships/customXml" Target="../ink/ink157.xml"/><Relationship Id="rId4" Type="http://schemas.openxmlformats.org/officeDocument/2006/relationships/customXml" Target="../ink/ink2.xml"/><Relationship Id="rId9" Type="http://schemas.openxmlformats.org/officeDocument/2006/relationships/image" Target="../media/image4.png"/><Relationship Id="rId180" Type="http://schemas.openxmlformats.org/officeDocument/2006/relationships/customXml" Target="../ink/ink80.xml"/><Relationship Id="rId210" Type="http://schemas.openxmlformats.org/officeDocument/2006/relationships/customXml" Target="../ink/ink95.xml"/><Relationship Id="rId215" Type="http://schemas.openxmlformats.org/officeDocument/2006/relationships/image" Target="../media/image107.png"/><Relationship Id="rId236" Type="http://schemas.openxmlformats.org/officeDocument/2006/relationships/customXml" Target="../ink/ink108.xml"/><Relationship Id="rId257" Type="http://schemas.openxmlformats.org/officeDocument/2006/relationships/image" Target="../media/image118.png"/><Relationship Id="rId278" Type="http://schemas.openxmlformats.org/officeDocument/2006/relationships/customXml" Target="../ink/ink129.xml"/><Relationship Id="rId26" Type="http://schemas.openxmlformats.org/officeDocument/2006/relationships/customXml" Target="../ink/ink13.xml"/><Relationship Id="rId231" Type="http://schemas.openxmlformats.org/officeDocument/2006/relationships/image" Target="../media/image19.png"/><Relationship Id="rId252" Type="http://schemas.openxmlformats.org/officeDocument/2006/relationships/customXml" Target="../ink/ink116.xml"/><Relationship Id="rId273" Type="http://schemas.openxmlformats.org/officeDocument/2006/relationships/image" Target="../media/image126.png"/><Relationship Id="rId294" Type="http://schemas.openxmlformats.org/officeDocument/2006/relationships/customXml" Target="../ink/ink137.xml"/><Relationship Id="rId308" Type="http://schemas.openxmlformats.org/officeDocument/2006/relationships/customXml" Target="../ink/ink144.xml"/><Relationship Id="rId329" Type="http://schemas.openxmlformats.org/officeDocument/2006/relationships/image" Target="../media/image154.png"/><Relationship Id="rId68" Type="http://schemas.openxmlformats.org/officeDocument/2006/relationships/customXml" Target="../ink/ink24.xml"/><Relationship Id="rId89" Type="http://schemas.openxmlformats.org/officeDocument/2006/relationships/image" Target="../media/image44.png"/><Relationship Id="rId112" Type="http://schemas.openxmlformats.org/officeDocument/2006/relationships/customXml" Target="../ink/ink46.xml"/><Relationship Id="rId133" Type="http://schemas.openxmlformats.org/officeDocument/2006/relationships/image" Target="../media/image66.png"/><Relationship Id="rId154" Type="http://schemas.openxmlformats.org/officeDocument/2006/relationships/customXml" Target="../ink/ink67.xml"/><Relationship Id="rId175" Type="http://schemas.openxmlformats.org/officeDocument/2006/relationships/image" Target="../media/image87.png"/><Relationship Id="rId196" Type="http://schemas.openxmlformats.org/officeDocument/2006/relationships/customXml" Target="../ink/ink88.xml"/><Relationship Id="rId200" Type="http://schemas.openxmlformats.org/officeDocument/2006/relationships/customXml" Target="../ink/ink90.xml"/><Relationship Id="rId16" Type="http://schemas.openxmlformats.org/officeDocument/2006/relationships/customXml" Target="../ink/ink8.xml"/><Relationship Id="rId221" Type="http://schemas.openxmlformats.org/officeDocument/2006/relationships/image" Target="../media/image110.png"/><Relationship Id="rId242" Type="http://schemas.openxmlformats.org/officeDocument/2006/relationships/customXml" Target="../ink/ink111.xml"/><Relationship Id="rId263" Type="http://schemas.openxmlformats.org/officeDocument/2006/relationships/image" Target="../media/image121.png"/><Relationship Id="rId284" Type="http://schemas.openxmlformats.org/officeDocument/2006/relationships/customXml" Target="../ink/ink132.xml"/><Relationship Id="rId319" Type="http://schemas.openxmlformats.org/officeDocument/2006/relationships/image" Target="../media/image149.png"/><Relationship Id="rId58" Type="http://schemas.openxmlformats.org/officeDocument/2006/relationships/customXml" Target="../ink/ink19.xml"/><Relationship Id="rId79" Type="http://schemas.openxmlformats.org/officeDocument/2006/relationships/image" Target="../media/image39.png"/><Relationship Id="rId102" Type="http://schemas.openxmlformats.org/officeDocument/2006/relationships/customXml" Target="../ink/ink41.xml"/><Relationship Id="rId123" Type="http://schemas.openxmlformats.org/officeDocument/2006/relationships/image" Target="../media/image61.png"/><Relationship Id="rId144" Type="http://schemas.openxmlformats.org/officeDocument/2006/relationships/customXml" Target="../ink/ink62.xml"/><Relationship Id="rId330" Type="http://schemas.openxmlformats.org/officeDocument/2006/relationships/customXml" Target="../ink/ink155.xml"/><Relationship Id="rId90" Type="http://schemas.openxmlformats.org/officeDocument/2006/relationships/customXml" Target="../ink/ink35.xml"/><Relationship Id="rId165" Type="http://schemas.openxmlformats.org/officeDocument/2006/relationships/image" Target="../media/image82.png"/><Relationship Id="rId186" Type="http://schemas.openxmlformats.org/officeDocument/2006/relationships/customXml" Target="../ink/ink83.xml"/><Relationship Id="rId211" Type="http://schemas.openxmlformats.org/officeDocument/2006/relationships/image" Target="../media/image105.png"/><Relationship Id="rId232" Type="http://schemas.openxmlformats.org/officeDocument/2006/relationships/customXml" Target="../ink/ink106.xml"/><Relationship Id="rId253" Type="http://schemas.openxmlformats.org/officeDocument/2006/relationships/image" Target="../media/image116.png"/><Relationship Id="rId274" Type="http://schemas.openxmlformats.org/officeDocument/2006/relationships/customXml" Target="../ink/ink127.xml"/><Relationship Id="rId295" Type="http://schemas.openxmlformats.org/officeDocument/2006/relationships/image" Target="../media/image137.png"/><Relationship Id="rId309" Type="http://schemas.openxmlformats.org/officeDocument/2006/relationships/image" Target="../media/image144.png"/><Relationship Id="rId27" Type="http://schemas.openxmlformats.org/officeDocument/2006/relationships/image" Target="../media/image13.png"/><Relationship Id="rId69" Type="http://schemas.openxmlformats.org/officeDocument/2006/relationships/image" Target="../media/image34.png"/><Relationship Id="rId113" Type="http://schemas.openxmlformats.org/officeDocument/2006/relationships/image" Target="../media/image56.png"/><Relationship Id="rId134" Type="http://schemas.openxmlformats.org/officeDocument/2006/relationships/customXml" Target="../ink/ink57.xml"/><Relationship Id="rId320" Type="http://schemas.openxmlformats.org/officeDocument/2006/relationships/customXml" Target="../ink/ink150.xml"/><Relationship Id="rId80" Type="http://schemas.openxmlformats.org/officeDocument/2006/relationships/customXml" Target="../ink/ink30.xml"/><Relationship Id="rId155" Type="http://schemas.openxmlformats.org/officeDocument/2006/relationships/image" Target="../media/image77.png"/><Relationship Id="rId176" Type="http://schemas.openxmlformats.org/officeDocument/2006/relationships/customXml" Target="../ink/ink78.xml"/><Relationship Id="rId197" Type="http://schemas.openxmlformats.org/officeDocument/2006/relationships/image" Target="../media/image98.png"/><Relationship Id="rId201" Type="http://schemas.openxmlformats.org/officeDocument/2006/relationships/image" Target="../media/image100.png"/><Relationship Id="rId222" Type="http://schemas.openxmlformats.org/officeDocument/2006/relationships/customXml" Target="../ink/ink101.xml"/><Relationship Id="rId243" Type="http://schemas.openxmlformats.org/officeDocument/2006/relationships/image" Target="../media/image25.png"/><Relationship Id="rId264" Type="http://schemas.openxmlformats.org/officeDocument/2006/relationships/customXml" Target="../ink/ink122.xml"/><Relationship Id="rId285" Type="http://schemas.openxmlformats.org/officeDocument/2006/relationships/image" Target="../media/image132.png"/><Relationship Id="rId17" Type="http://schemas.openxmlformats.org/officeDocument/2006/relationships/image" Target="../media/image8.png"/><Relationship Id="rId59" Type="http://schemas.openxmlformats.org/officeDocument/2006/relationships/image" Target="../media/image29.png"/><Relationship Id="rId103" Type="http://schemas.openxmlformats.org/officeDocument/2006/relationships/image" Target="../media/image51.png"/><Relationship Id="rId124" Type="http://schemas.openxmlformats.org/officeDocument/2006/relationships/customXml" Target="../ink/ink52.xml"/><Relationship Id="rId310" Type="http://schemas.openxmlformats.org/officeDocument/2006/relationships/customXml" Target="../ink/ink145.xml"/><Relationship Id="rId70" Type="http://schemas.openxmlformats.org/officeDocument/2006/relationships/customXml" Target="../ink/ink25.xml"/><Relationship Id="rId91" Type="http://schemas.openxmlformats.org/officeDocument/2006/relationships/image" Target="../media/image45.png"/><Relationship Id="rId145" Type="http://schemas.openxmlformats.org/officeDocument/2006/relationships/image" Target="../media/image72.png"/><Relationship Id="rId166" Type="http://schemas.openxmlformats.org/officeDocument/2006/relationships/customXml" Target="../ink/ink73.xml"/><Relationship Id="rId187" Type="http://schemas.openxmlformats.org/officeDocument/2006/relationships/image" Target="../media/image93.png"/><Relationship Id="rId331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96.xml"/><Relationship Id="rId233" Type="http://schemas.openxmlformats.org/officeDocument/2006/relationships/image" Target="../media/image20.png"/><Relationship Id="rId254" Type="http://schemas.openxmlformats.org/officeDocument/2006/relationships/customXml" Target="../ink/ink117.xml"/><Relationship Id="rId28" Type="http://schemas.openxmlformats.org/officeDocument/2006/relationships/customXml" Target="../ink/ink14.xml"/><Relationship Id="rId114" Type="http://schemas.openxmlformats.org/officeDocument/2006/relationships/customXml" Target="../ink/ink47.xml"/><Relationship Id="rId275" Type="http://schemas.openxmlformats.org/officeDocument/2006/relationships/image" Target="../media/image127.png"/><Relationship Id="rId296" Type="http://schemas.openxmlformats.org/officeDocument/2006/relationships/customXml" Target="../ink/ink138.xml"/><Relationship Id="rId300" Type="http://schemas.openxmlformats.org/officeDocument/2006/relationships/customXml" Target="../ink/ink140.xml"/><Relationship Id="rId60" Type="http://schemas.openxmlformats.org/officeDocument/2006/relationships/customXml" Target="../ink/ink20.xml"/><Relationship Id="rId81" Type="http://schemas.openxmlformats.org/officeDocument/2006/relationships/image" Target="../media/image40.png"/><Relationship Id="rId135" Type="http://schemas.openxmlformats.org/officeDocument/2006/relationships/image" Target="../media/image67.png"/><Relationship Id="rId156" Type="http://schemas.openxmlformats.org/officeDocument/2006/relationships/customXml" Target="../ink/ink68.xml"/><Relationship Id="rId177" Type="http://schemas.openxmlformats.org/officeDocument/2006/relationships/image" Target="../media/image88.png"/><Relationship Id="rId198" Type="http://schemas.openxmlformats.org/officeDocument/2006/relationships/customXml" Target="../ink/ink89.xml"/><Relationship Id="rId321" Type="http://schemas.openxmlformats.org/officeDocument/2006/relationships/image" Target="../media/image150.png"/><Relationship Id="rId202" Type="http://schemas.openxmlformats.org/officeDocument/2006/relationships/customXml" Target="../ink/ink91.xml"/><Relationship Id="rId223" Type="http://schemas.openxmlformats.org/officeDocument/2006/relationships/image" Target="../media/image111.png"/><Relationship Id="rId244" Type="http://schemas.openxmlformats.org/officeDocument/2006/relationships/customXml" Target="../ink/ink112.xml"/><Relationship Id="rId18" Type="http://schemas.openxmlformats.org/officeDocument/2006/relationships/customXml" Target="../ink/ink9.xml"/><Relationship Id="rId265" Type="http://schemas.openxmlformats.org/officeDocument/2006/relationships/image" Target="../media/image122.png"/><Relationship Id="rId286" Type="http://schemas.openxmlformats.org/officeDocument/2006/relationships/customXml" Target="../ink/ink133.xml"/><Relationship Id="rId104" Type="http://schemas.openxmlformats.org/officeDocument/2006/relationships/customXml" Target="../ink/ink42.xml"/><Relationship Id="rId125" Type="http://schemas.openxmlformats.org/officeDocument/2006/relationships/image" Target="../media/image62.png"/><Relationship Id="rId146" Type="http://schemas.openxmlformats.org/officeDocument/2006/relationships/customXml" Target="../ink/ink63.xml"/><Relationship Id="rId167" Type="http://schemas.openxmlformats.org/officeDocument/2006/relationships/image" Target="../media/image83.png"/><Relationship Id="rId188" Type="http://schemas.openxmlformats.org/officeDocument/2006/relationships/customXml" Target="../ink/ink84.xml"/><Relationship Id="rId311" Type="http://schemas.openxmlformats.org/officeDocument/2006/relationships/image" Target="../media/image145.png"/><Relationship Id="rId332" Type="http://schemas.openxmlformats.org/officeDocument/2006/relationships/customXml" Target="../ink/ink156.xml"/><Relationship Id="rId71" Type="http://schemas.openxmlformats.org/officeDocument/2006/relationships/image" Target="../media/image35.png"/><Relationship Id="rId92" Type="http://schemas.openxmlformats.org/officeDocument/2006/relationships/customXml" Target="../ink/ink36.xml"/><Relationship Id="rId213" Type="http://schemas.openxmlformats.org/officeDocument/2006/relationships/image" Target="../media/image106.png"/><Relationship Id="rId234" Type="http://schemas.openxmlformats.org/officeDocument/2006/relationships/customXml" Target="../ink/ink107.xml"/><Relationship Id="rId2" Type="http://schemas.openxmlformats.org/officeDocument/2006/relationships/customXml" Target="../ink/ink1.xml"/><Relationship Id="rId29" Type="http://schemas.openxmlformats.org/officeDocument/2006/relationships/image" Target="../media/image14.png"/><Relationship Id="rId255" Type="http://schemas.openxmlformats.org/officeDocument/2006/relationships/image" Target="../media/image117.png"/><Relationship Id="rId276" Type="http://schemas.openxmlformats.org/officeDocument/2006/relationships/customXml" Target="../ink/ink128.xml"/><Relationship Id="rId297" Type="http://schemas.openxmlformats.org/officeDocument/2006/relationships/image" Target="../media/image138.png"/><Relationship Id="rId115" Type="http://schemas.openxmlformats.org/officeDocument/2006/relationships/image" Target="../media/image57.png"/><Relationship Id="rId136" Type="http://schemas.openxmlformats.org/officeDocument/2006/relationships/customXml" Target="../ink/ink58.xml"/><Relationship Id="rId157" Type="http://schemas.openxmlformats.org/officeDocument/2006/relationships/image" Target="../media/image78.png"/><Relationship Id="rId178" Type="http://schemas.openxmlformats.org/officeDocument/2006/relationships/customXml" Target="../ink/ink79.xml"/><Relationship Id="rId301" Type="http://schemas.openxmlformats.org/officeDocument/2006/relationships/image" Target="../media/image140.png"/><Relationship Id="rId322" Type="http://schemas.openxmlformats.org/officeDocument/2006/relationships/customXml" Target="../ink/ink151.xml"/></Relationships>
</file>

<file path=ppt/slides/_rels/slide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71.png"/><Relationship Id="rId21" Type="http://schemas.openxmlformats.org/officeDocument/2006/relationships/image" Target="../media/image1230.png"/><Relationship Id="rId42" Type="http://schemas.openxmlformats.org/officeDocument/2006/relationships/customXml" Target="../ink/ink179.xml"/><Relationship Id="rId63" Type="http://schemas.openxmlformats.org/officeDocument/2006/relationships/image" Target="../media/image1440.png"/><Relationship Id="rId84" Type="http://schemas.openxmlformats.org/officeDocument/2006/relationships/customXml" Target="../ink/ink200.xml"/><Relationship Id="rId138" Type="http://schemas.openxmlformats.org/officeDocument/2006/relationships/customXml" Target="../ink/ink227.xml"/><Relationship Id="rId159" Type="http://schemas.openxmlformats.org/officeDocument/2006/relationships/image" Target="../media/image192.png"/><Relationship Id="rId170" Type="http://schemas.openxmlformats.org/officeDocument/2006/relationships/customXml" Target="../ink/ink243.xml"/><Relationship Id="rId191" Type="http://schemas.openxmlformats.org/officeDocument/2006/relationships/image" Target="../media/image208.png"/><Relationship Id="rId205" Type="http://schemas.openxmlformats.org/officeDocument/2006/relationships/image" Target="../media/image215.png"/><Relationship Id="rId226" Type="http://schemas.openxmlformats.org/officeDocument/2006/relationships/customXml" Target="../ink/ink271.xml"/><Relationship Id="rId107" Type="http://schemas.openxmlformats.org/officeDocument/2006/relationships/image" Target="../media/image166.png"/><Relationship Id="rId11" Type="http://schemas.openxmlformats.org/officeDocument/2006/relationships/image" Target="../media/image1180.png"/><Relationship Id="rId32" Type="http://schemas.openxmlformats.org/officeDocument/2006/relationships/customXml" Target="../ink/ink174.xml"/><Relationship Id="rId53" Type="http://schemas.openxmlformats.org/officeDocument/2006/relationships/image" Target="../media/image1390.png"/><Relationship Id="rId74" Type="http://schemas.openxmlformats.org/officeDocument/2006/relationships/customXml" Target="../ink/ink195.xml"/><Relationship Id="rId128" Type="http://schemas.openxmlformats.org/officeDocument/2006/relationships/customXml" Target="../ink/ink222.xml"/><Relationship Id="rId149" Type="http://schemas.openxmlformats.org/officeDocument/2006/relationships/image" Target="../media/image187.png"/><Relationship Id="rId5" Type="http://schemas.openxmlformats.org/officeDocument/2006/relationships/image" Target="../media/image1150.png"/><Relationship Id="rId95" Type="http://schemas.openxmlformats.org/officeDocument/2006/relationships/image" Target="../media/image160.png"/><Relationship Id="rId160" Type="http://schemas.openxmlformats.org/officeDocument/2006/relationships/customXml" Target="../ink/ink238.xml"/><Relationship Id="rId181" Type="http://schemas.openxmlformats.org/officeDocument/2006/relationships/image" Target="../media/image203.png"/><Relationship Id="rId216" Type="http://schemas.openxmlformats.org/officeDocument/2006/relationships/customXml" Target="../ink/ink266.xml"/><Relationship Id="rId237" Type="http://schemas.openxmlformats.org/officeDocument/2006/relationships/image" Target="../media/image231.png"/><Relationship Id="rId22" Type="http://schemas.openxmlformats.org/officeDocument/2006/relationships/customXml" Target="../ink/ink169.xml"/><Relationship Id="rId43" Type="http://schemas.openxmlformats.org/officeDocument/2006/relationships/image" Target="../media/image1340.png"/><Relationship Id="rId64" Type="http://schemas.openxmlformats.org/officeDocument/2006/relationships/customXml" Target="../ink/ink190.xml"/><Relationship Id="rId118" Type="http://schemas.openxmlformats.org/officeDocument/2006/relationships/customXml" Target="../ink/ink217.xml"/><Relationship Id="rId139" Type="http://schemas.openxmlformats.org/officeDocument/2006/relationships/image" Target="../media/image182.png"/><Relationship Id="rId80" Type="http://schemas.openxmlformats.org/officeDocument/2006/relationships/customXml" Target="../ink/ink198.xml"/><Relationship Id="rId85" Type="http://schemas.openxmlformats.org/officeDocument/2006/relationships/image" Target="../media/image1550.png"/><Relationship Id="rId150" Type="http://schemas.openxmlformats.org/officeDocument/2006/relationships/customXml" Target="../ink/ink233.xml"/><Relationship Id="rId155" Type="http://schemas.openxmlformats.org/officeDocument/2006/relationships/image" Target="../media/image190.png"/><Relationship Id="rId171" Type="http://schemas.openxmlformats.org/officeDocument/2006/relationships/image" Target="../media/image198.png"/><Relationship Id="rId176" Type="http://schemas.openxmlformats.org/officeDocument/2006/relationships/customXml" Target="../ink/ink246.xml"/><Relationship Id="rId192" Type="http://schemas.openxmlformats.org/officeDocument/2006/relationships/customXml" Target="../ink/ink254.xml"/><Relationship Id="rId197" Type="http://schemas.openxmlformats.org/officeDocument/2006/relationships/image" Target="../media/image211.png"/><Relationship Id="rId206" Type="http://schemas.openxmlformats.org/officeDocument/2006/relationships/customXml" Target="../ink/ink261.xml"/><Relationship Id="rId227" Type="http://schemas.openxmlformats.org/officeDocument/2006/relationships/image" Target="../media/image226.png"/><Relationship Id="rId201" Type="http://schemas.openxmlformats.org/officeDocument/2006/relationships/image" Target="../media/image213.png"/><Relationship Id="rId222" Type="http://schemas.openxmlformats.org/officeDocument/2006/relationships/customXml" Target="../ink/ink269.xml"/><Relationship Id="rId12" Type="http://schemas.openxmlformats.org/officeDocument/2006/relationships/customXml" Target="../ink/ink164.xml"/><Relationship Id="rId17" Type="http://schemas.openxmlformats.org/officeDocument/2006/relationships/image" Target="../media/image1210.png"/><Relationship Id="rId33" Type="http://schemas.openxmlformats.org/officeDocument/2006/relationships/image" Target="../media/image1290.png"/><Relationship Id="rId38" Type="http://schemas.openxmlformats.org/officeDocument/2006/relationships/customXml" Target="../ink/ink177.xml"/><Relationship Id="rId59" Type="http://schemas.openxmlformats.org/officeDocument/2006/relationships/image" Target="../media/image1420.png"/><Relationship Id="rId103" Type="http://schemas.openxmlformats.org/officeDocument/2006/relationships/image" Target="../media/image164.png"/><Relationship Id="rId108" Type="http://schemas.openxmlformats.org/officeDocument/2006/relationships/customXml" Target="../ink/ink212.xml"/><Relationship Id="rId124" Type="http://schemas.openxmlformats.org/officeDocument/2006/relationships/customXml" Target="../ink/ink220.xml"/><Relationship Id="rId129" Type="http://schemas.openxmlformats.org/officeDocument/2006/relationships/image" Target="../media/image177.png"/><Relationship Id="rId54" Type="http://schemas.openxmlformats.org/officeDocument/2006/relationships/customXml" Target="../ink/ink185.xml"/><Relationship Id="rId70" Type="http://schemas.openxmlformats.org/officeDocument/2006/relationships/customXml" Target="../ink/ink193.xml"/><Relationship Id="rId75" Type="http://schemas.openxmlformats.org/officeDocument/2006/relationships/image" Target="../media/image1500.png"/><Relationship Id="rId91" Type="http://schemas.openxmlformats.org/officeDocument/2006/relationships/image" Target="../media/image1580.png"/><Relationship Id="rId96" Type="http://schemas.openxmlformats.org/officeDocument/2006/relationships/customXml" Target="../ink/ink206.xml"/><Relationship Id="rId140" Type="http://schemas.openxmlformats.org/officeDocument/2006/relationships/customXml" Target="../ink/ink228.xml"/><Relationship Id="rId145" Type="http://schemas.openxmlformats.org/officeDocument/2006/relationships/image" Target="../media/image185.png"/><Relationship Id="rId161" Type="http://schemas.openxmlformats.org/officeDocument/2006/relationships/image" Target="../media/image193.png"/><Relationship Id="rId166" Type="http://schemas.openxmlformats.org/officeDocument/2006/relationships/customXml" Target="../ink/ink241.xml"/><Relationship Id="rId182" Type="http://schemas.openxmlformats.org/officeDocument/2006/relationships/customXml" Target="../ink/ink249.xml"/><Relationship Id="rId187" Type="http://schemas.openxmlformats.org/officeDocument/2006/relationships/image" Target="../media/image206.png"/><Relationship Id="rId217" Type="http://schemas.openxmlformats.org/officeDocument/2006/relationships/image" Target="../media/image221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61.xml"/><Relationship Id="rId212" Type="http://schemas.openxmlformats.org/officeDocument/2006/relationships/customXml" Target="../ink/ink264.xml"/><Relationship Id="rId233" Type="http://schemas.openxmlformats.org/officeDocument/2006/relationships/image" Target="../media/image229.png"/><Relationship Id="rId23" Type="http://schemas.openxmlformats.org/officeDocument/2006/relationships/image" Target="../media/image1240.png"/><Relationship Id="rId28" Type="http://schemas.openxmlformats.org/officeDocument/2006/relationships/customXml" Target="../ink/ink172.xml"/><Relationship Id="rId49" Type="http://schemas.openxmlformats.org/officeDocument/2006/relationships/image" Target="../media/image1370.png"/><Relationship Id="rId114" Type="http://schemas.openxmlformats.org/officeDocument/2006/relationships/customXml" Target="../ink/ink215.xml"/><Relationship Id="rId119" Type="http://schemas.openxmlformats.org/officeDocument/2006/relationships/image" Target="../media/image172.png"/><Relationship Id="rId44" Type="http://schemas.openxmlformats.org/officeDocument/2006/relationships/customXml" Target="../ink/ink180.xml"/><Relationship Id="rId60" Type="http://schemas.openxmlformats.org/officeDocument/2006/relationships/customXml" Target="../ink/ink188.xml"/><Relationship Id="rId65" Type="http://schemas.openxmlformats.org/officeDocument/2006/relationships/image" Target="../media/image1450.png"/><Relationship Id="rId81" Type="http://schemas.openxmlformats.org/officeDocument/2006/relationships/image" Target="../media/image1530.png"/><Relationship Id="rId86" Type="http://schemas.openxmlformats.org/officeDocument/2006/relationships/customXml" Target="../ink/ink201.xml"/><Relationship Id="rId130" Type="http://schemas.openxmlformats.org/officeDocument/2006/relationships/customXml" Target="../ink/ink223.xml"/><Relationship Id="rId135" Type="http://schemas.openxmlformats.org/officeDocument/2006/relationships/image" Target="../media/image180.png"/><Relationship Id="rId151" Type="http://schemas.openxmlformats.org/officeDocument/2006/relationships/image" Target="../media/image188.png"/><Relationship Id="rId156" Type="http://schemas.openxmlformats.org/officeDocument/2006/relationships/customXml" Target="../ink/ink236.xml"/><Relationship Id="rId177" Type="http://schemas.openxmlformats.org/officeDocument/2006/relationships/image" Target="../media/image201.png"/><Relationship Id="rId198" Type="http://schemas.openxmlformats.org/officeDocument/2006/relationships/customXml" Target="../ink/ink257.xml"/><Relationship Id="rId172" Type="http://schemas.openxmlformats.org/officeDocument/2006/relationships/customXml" Target="../ink/ink244.xml"/><Relationship Id="rId193" Type="http://schemas.openxmlformats.org/officeDocument/2006/relationships/image" Target="../media/image209.png"/><Relationship Id="rId202" Type="http://schemas.openxmlformats.org/officeDocument/2006/relationships/customXml" Target="../ink/ink259.xml"/><Relationship Id="rId207" Type="http://schemas.openxmlformats.org/officeDocument/2006/relationships/image" Target="../media/image216.png"/><Relationship Id="rId223" Type="http://schemas.openxmlformats.org/officeDocument/2006/relationships/image" Target="../media/image224.png"/><Relationship Id="rId228" Type="http://schemas.openxmlformats.org/officeDocument/2006/relationships/customXml" Target="../ink/ink272.xml"/><Relationship Id="rId13" Type="http://schemas.openxmlformats.org/officeDocument/2006/relationships/image" Target="../media/image1190.png"/><Relationship Id="rId18" Type="http://schemas.openxmlformats.org/officeDocument/2006/relationships/customXml" Target="../ink/ink167.xml"/><Relationship Id="rId39" Type="http://schemas.openxmlformats.org/officeDocument/2006/relationships/image" Target="../media/image1320.png"/><Relationship Id="rId109" Type="http://schemas.openxmlformats.org/officeDocument/2006/relationships/image" Target="../media/image167.png"/><Relationship Id="rId34" Type="http://schemas.openxmlformats.org/officeDocument/2006/relationships/customXml" Target="../ink/ink175.xml"/><Relationship Id="rId50" Type="http://schemas.openxmlformats.org/officeDocument/2006/relationships/customXml" Target="../ink/ink183.xml"/><Relationship Id="rId55" Type="http://schemas.openxmlformats.org/officeDocument/2006/relationships/image" Target="../media/image1400.png"/><Relationship Id="rId76" Type="http://schemas.openxmlformats.org/officeDocument/2006/relationships/customXml" Target="../ink/ink196.xml"/><Relationship Id="rId97" Type="http://schemas.openxmlformats.org/officeDocument/2006/relationships/image" Target="../media/image161.png"/><Relationship Id="rId104" Type="http://schemas.openxmlformats.org/officeDocument/2006/relationships/customXml" Target="../ink/ink210.xml"/><Relationship Id="rId120" Type="http://schemas.openxmlformats.org/officeDocument/2006/relationships/customXml" Target="../ink/ink218.xml"/><Relationship Id="rId125" Type="http://schemas.openxmlformats.org/officeDocument/2006/relationships/image" Target="../media/image175.png"/><Relationship Id="rId141" Type="http://schemas.openxmlformats.org/officeDocument/2006/relationships/image" Target="../media/image183.png"/><Relationship Id="rId146" Type="http://schemas.openxmlformats.org/officeDocument/2006/relationships/customXml" Target="../ink/ink231.xml"/><Relationship Id="rId167" Type="http://schemas.openxmlformats.org/officeDocument/2006/relationships/image" Target="../media/image196.png"/><Relationship Id="rId188" Type="http://schemas.openxmlformats.org/officeDocument/2006/relationships/customXml" Target="../ink/ink252.xml"/><Relationship Id="rId7" Type="http://schemas.openxmlformats.org/officeDocument/2006/relationships/image" Target="../media/image1160.png"/><Relationship Id="rId71" Type="http://schemas.openxmlformats.org/officeDocument/2006/relationships/image" Target="../media/image1480.png"/><Relationship Id="rId92" Type="http://schemas.openxmlformats.org/officeDocument/2006/relationships/customXml" Target="../ink/ink204.xml"/><Relationship Id="rId162" Type="http://schemas.openxmlformats.org/officeDocument/2006/relationships/customXml" Target="../ink/ink239.xml"/><Relationship Id="rId183" Type="http://schemas.openxmlformats.org/officeDocument/2006/relationships/image" Target="../media/image204.png"/><Relationship Id="rId213" Type="http://schemas.openxmlformats.org/officeDocument/2006/relationships/image" Target="../media/image219.png"/><Relationship Id="rId218" Type="http://schemas.openxmlformats.org/officeDocument/2006/relationships/customXml" Target="../ink/ink267.xml"/><Relationship Id="rId234" Type="http://schemas.openxmlformats.org/officeDocument/2006/relationships/customXml" Target="../ink/ink275.xml"/><Relationship Id="rId2" Type="http://schemas.openxmlformats.org/officeDocument/2006/relationships/customXml" Target="../ink/ink159.xml"/><Relationship Id="rId29" Type="http://schemas.openxmlformats.org/officeDocument/2006/relationships/image" Target="../media/image1270.png"/><Relationship Id="rId24" Type="http://schemas.openxmlformats.org/officeDocument/2006/relationships/customXml" Target="../ink/ink170.xml"/><Relationship Id="rId40" Type="http://schemas.openxmlformats.org/officeDocument/2006/relationships/customXml" Target="../ink/ink178.xml"/><Relationship Id="rId45" Type="http://schemas.openxmlformats.org/officeDocument/2006/relationships/image" Target="../media/image1350.png"/><Relationship Id="rId66" Type="http://schemas.openxmlformats.org/officeDocument/2006/relationships/customXml" Target="../ink/ink191.xml"/><Relationship Id="rId87" Type="http://schemas.openxmlformats.org/officeDocument/2006/relationships/image" Target="../media/image1560.png"/><Relationship Id="rId110" Type="http://schemas.openxmlformats.org/officeDocument/2006/relationships/customXml" Target="../ink/ink213.xml"/><Relationship Id="rId115" Type="http://schemas.openxmlformats.org/officeDocument/2006/relationships/image" Target="../media/image170.png"/><Relationship Id="rId131" Type="http://schemas.openxmlformats.org/officeDocument/2006/relationships/image" Target="../media/image178.png"/><Relationship Id="rId136" Type="http://schemas.openxmlformats.org/officeDocument/2006/relationships/customXml" Target="../ink/ink226.xml"/><Relationship Id="rId157" Type="http://schemas.openxmlformats.org/officeDocument/2006/relationships/image" Target="../media/image191.png"/><Relationship Id="rId178" Type="http://schemas.openxmlformats.org/officeDocument/2006/relationships/customXml" Target="../ink/ink247.xml"/><Relationship Id="rId61" Type="http://schemas.openxmlformats.org/officeDocument/2006/relationships/image" Target="../media/image1430.png"/><Relationship Id="rId82" Type="http://schemas.openxmlformats.org/officeDocument/2006/relationships/customXml" Target="../ink/ink199.xml"/><Relationship Id="rId152" Type="http://schemas.openxmlformats.org/officeDocument/2006/relationships/customXml" Target="../ink/ink234.xml"/><Relationship Id="rId173" Type="http://schemas.openxmlformats.org/officeDocument/2006/relationships/image" Target="../media/image199.png"/><Relationship Id="rId194" Type="http://schemas.openxmlformats.org/officeDocument/2006/relationships/customXml" Target="../ink/ink255.xml"/><Relationship Id="rId199" Type="http://schemas.openxmlformats.org/officeDocument/2006/relationships/image" Target="../media/image212.png"/><Relationship Id="rId203" Type="http://schemas.openxmlformats.org/officeDocument/2006/relationships/image" Target="../media/image214.png"/><Relationship Id="rId208" Type="http://schemas.openxmlformats.org/officeDocument/2006/relationships/customXml" Target="../ink/ink262.xml"/><Relationship Id="rId229" Type="http://schemas.openxmlformats.org/officeDocument/2006/relationships/image" Target="../media/image227.png"/><Relationship Id="rId19" Type="http://schemas.openxmlformats.org/officeDocument/2006/relationships/image" Target="../media/image1220.png"/><Relationship Id="rId224" Type="http://schemas.openxmlformats.org/officeDocument/2006/relationships/customXml" Target="../ink/ink270.xml"/><Relationship Id="rId14" Type="http://schemas.openxmlformats.org/officeDocument/2006/relationships/customXml" Target="../ink/ink165.xml"/><Relationship Id="rId30" Type="http://schemas.openxmlformats.org/officeDocument/2006/relationships/customXml" Target="../ink/ink173.xml"/><Relationship Id="rId35" Type="http://schemas.openxmlformats.org/officeDocument/2006/relationships/image" Target="../media/image1300.png"/><Relationship Id="rId56" Type="http://schemas.openxmlformats.org/officeDocument/2006/relationships/customXml" Target="../ink/ink186.xml"/><Relationship Id="rId77" Type="http://schemas.openxmlformats.org/officeDocument/2006/relationships/image" Target="../media/image1510.png"/><Relationship Id="rId100" Type="http://schemas.openxmlformats.org/officeDocument/2006/relationships/customXml" Target="../ink/ink208.xml"/><Relationship Id="rId105" Type="http://schemas.openxmlformats.org/officeDocument/2006/relationships/image" Target="../media/image165.png"/><Relationship Id="rId126" Type="http://schemas.openxmlformats.org/officeDocument/2006/relationships/customXml" Target="../ink/ink221.xml"/><Relationship Id="rId147" Type="http://schemas.openxmlformats.org/officeDocument/2006/relationships/image" Target="../media/image186.png"/><Relationship Id="rId168" Type="http://schemas.openxmlformats.org/officeDocument/2006/relationships/customXml" Target="../ink/ink242.xml"/><Relationship Id="rId8" Type="http://schemas.openxmlformats.org/officeDocument/2006/relationships/customXml" Target="../ink/ink162.xml"/><Relationship Id="rId51" Type="http://schemas.openxmlformats.org/officeDocument/2006/relationships/image" Target="../media/image1380.png"/><Relationship Id="rId72" Type="http://schemas.openxmlformats.org/officeDocument/2006/relationships/customXml" Target="../ink/ink194.xml"/><Relationship Id="rId93" Type="http://schemas.openxmlformats.org/officeDocument/2006/relationships/image" Target="../media/image159.png"/><Relationship Id="rId98" Type="http://schemas.openxmlformats.org/officeDocument/2006/relationships/customXml" Target="../ink/ink207.xml"/><Relationship Id="rId121" Type="http://schemas.openxmlformats.org/officeDocument/2006/relationships/image" Target="../media/image173.png"/><Relationship Id="rId142" Type="http://schemas.openxmlformats.org/officeDocument/2006/relationships/customXml" Target="../ink/ink229.xml"/><Relationship Id="rId163" Type="http://schemas.openxmlformats.org/officeDocument/2006/relationships/image" Target="../media/image194.png"/><Relationship Id="rId184" Type="http://schemas.openxmlformats.org/officeDocument/2006/relationships/customXml" Target="../ink/ink250.xml"/><Relationship Id="rId189" Type="http://schemas.openxmlformats.org/officeDocument/2006/relationships/image" Target="../media/image207.png"/><Relationship Id="rId219" Type="http://schemas.openxmlformats.org/officeDocument/2006/relationships/image" Target="../media/image222.png"/><Relationship Id="rId3" Type="http://schemas.openxmlformats.org/officeDocument/2006/relationships/image" Target="../media/image1140.png"/><Relationship Id="rId214" Type="http://schemas.openxmlformats.org/officeDocument/2006/relationships/customXml" Target="../ink/ink265.xml"/><Relationship Id="rId230" Type="http://schemas.openxmlformats.org/officeDocument/2006/relationships/customXml" Target="../ink/ink273.xml"/><Relationship Id="rId235" Type="http://schemas.openxmlformats.org/officeDocument/2006/relationships/image" Target="../media/image230.png"/><Relationship Id="rId25" Type="http://schemas.openxmlformats.org/officeDocument/2006/relationships/image" Target="../media/image1250.png"/><Relationship Id="rId46" Type="http://schemas.openxmlformats.org/officeDocument/2006/relationships/customXml" Target="../ink/ink181.xml"/><Relationship Id="rId67" Type="http://schemas.openxmlformats.org/officeDocument/2006/relationships/image" Target="../media/image1460.png"/><Relationship Id="rId116" Type="http://schemas.openxmlformats.org/officeDocument/2006/relationships/customXml" Target="../ink/ink216.xml"/><Relationship Id="rId137" Type="http://schemas.openxmlformats.org/officeDocument/2006/relationships/image" Target="../media/image181.png"/><Relationship Id="rId158" Type="http://schemas.openxmlformats.org/officeDocument/2006/relationships/customXml" Target="../ink/ink237.xml"/><Relationship Id="rId20" Type="http://schemas.openxmlformats.org/officeDocument/2006/relationships/customXml" Target="../ink/ink168.xml"/><Relationship Id="rId41" Type="http://schemas.openxmlformats.org/officeDocument/2006/relationships/image" Target="../media/image1330.png"/><Relationship Id="rId62" Type="http://schemas.openxmlformats.org/officeDocument/2006/relationships/customXml" Target="../ink/ink189.xml"/><Relationship Id="rId83" Type="http://schemas.openxmlformats.org/officeDocument/2006/relationships/image" Target="../media/image1540.png"/><Relationship Id="rId88" Type="http://schemas.openxmlformats.org/officeDocument/2006/relationships/customXml" Target="../ink/ink202.xml"/><Relationship Id="rId111" Type="http://schemas.openxmlformats.org/officeDocument/2006/relationships/image" Target="../media/image168.png"/><Relationship Id="rId132" Type="http://schemas.openxmlformats.org/officeDocument/2006/relationships/customXml" Target="../ink/ink224.xml"/><Relationship Id="rId153" Type="http://schemas.openxmlformats.org/officeDocument/2006/relationships/image" Target="../media/image189.png"/><Relationship Id="rId174" Type="http://schemas.openxmlformats.org/officeDocument/2006/relationships/customXml" Target="../ink/ink245.xml"/><Relationship Id="rId179" Type="http://schemas.openxmlformats.org/officeDocument/2006/relationships/image" Target="../media/image202.png"/><Relationship Id="rId195" Type="http://schemas.openxmlformats.org/officeDocument/2006/relationships/image" Target="../media/image210.png"/><Relationship Id="rId209" Type="http://schemas.openxmlformats.org/officeDocument/2006/relationships/image" Target="../media/image217.png"/><Relationship Id="rId190" Type="http://schemas.openxmlformats.org/officeDocument/2006/relationships/customXml" Target="../ink/ink253.xml"/><Relationship Id="rId204" Type="http://schemas.openxmlformats.org/officeDocument/2006/relationships/customXml" Target="../ink/ink260.xml"/><Relationship Id="rId220" Type="http://schemas.openxmlformats.org/officeDocument/2006/relationships/customXml" Target="../ink/ink268.xml"/><Relationship Id="rId225" Type="http://schemas.openxmlformats.org/officeDocument/2006/relationships/image" Target="../media/image225.png"/><Relationship Id="rId15" Type="http://schemas.openxmlformats.org/officeDocument/2006/relationships/image" Target="../media/image1200.png"/><Relationship Id="rId36" Type="http://schemas.openxmlformats.org/officeDocument/2006/relationships/customXml" Target="../ink/ink176.xml"/><Relationship Id="rId57" Type="http://schemas.openxmlformats.org/officeDocument/2006/relationships/image" Target="../media/image1410.png"/><Relationship Id="rId106" Type="http://schemas.openxmlformats.org/officeDocument/2006/relationships/customXml" Target="../ink/ink211.xml"/><Relationship Id="rId127" Type="http://schemas.openxmlformats.org/officeDocument/2006/relationships/image" Target="../media/image176.png"/><Relationship Id="rId10" Type="http://schemas.openxmlformats.org/officeDocument/2006/relationships/customXml" Target="../ink/ink163.xml"/><Relationship Id="rId31" Type="http://schemas.openxmlformats.org/officeDocument/2006/relationships/image" Target="../media/image1280.png"/><Relationship Id="rId52" Type="http://schemas.openxmlformats.org/officeDocument/2006/relationships/customXml" Target="../ink/ink184.xml"/><Relationship Id="rId73" Type="http://schemas.openxmlformats.org/officeDocument/2006/relationships/image" Target="../media/image1490.png"/><Relationship Id="rId78" Type="http://schemas.openxmlformats.org/officeDocument/2006/relationships/customXml" Target="../ink/ink197.xml"/><Relationship Id="rId94" Type="http://schemas.openxmlformats.org/officeDocument/2006/relationships/customXml" Target="../ink/ink205.xml"/><Relationship Id="rId99" Type="http://schemas.openxmlformats.org/officeDocument/2006/relationships/image" Target="../media/image162.png"/><Relationship Id="rId101" Type="http://schemas.openxmlformats.org/officeDocument/2006/relationships/image" Target="../media/image163.png"/><Relationship Id="rId122" Type="http://schemas.openxmlformats.org/officeDocument/2006/relationships/customXml" Target="../ink/ink219.xml"/><Relationship Id="rId143" Type="http://schemas.openxmlformats.org/officeDocument/2006/relationships/image" Target="../media/image184.png"/><Relationship Id="rId148" Type="http://schemas.openxmlformats.org/officeDocument/2006/relationships/customXml" Target="../ink/ink232.xml"/><Relationship Id="rId164" Type="http://schemas.openxmlformats.org/officeDocument/2006/relationships/customXml" Target="../ink/ink240.xml"/><Relationship Id="rId169" Type="http://schemas.openxmlformats.org/officeDocument/2006/relationships/image" Target="../media/image197.png"/><Relationship Id="rId185" Type="http://schemas.openxmlformats.org/officeDocument/2006/relationships/image" Target="../media/image205.png"/><Relationship Id="rId4" Type="http://schemas.openxmlformats.org/officeDocument/2006/relationships/customXml" Target="../ink/ink160.xml"/><Relationship Id="rId9" Type="http://schemas.openxmlformats.org/officeDocument/2006/relationships/image" Target="../media/image1170.png"/><Relationship Id="rId180" Type="http://schemas.openxmlformats.org/officeDocument/2006/relationships/customXml" Target="../ink/ink248.xml"/><Relationship Id="rId210" Type="http://schemas.openxmlformats.org/officeDocument/2006/relationships/customXml" Target="../ink/ink263.xml"/><Relationship Id="rId215" Type="http://schemas.openxmlformats.org/officeDocument/2006/relationships/image" Target="../media/image220.png"/><Relationship Id="rId236" Type="http://schemas.openxmlformats.org/officeDocument/2006/relationships/customXml" Target="../ink/ink276.xml"/><Relationship Id="rId26" Type="http://schemas.openxmlformats.org/officeDocument/2006/relationships/customXml" Target="../ink/ink171.xml"/><Relationship Id="rId231" Type="http://schemas.openxmlformats.org/officeDocument/2006/relationships/image" Target="../media/image228.png"/><Relationship Id="rId47" Type="http://schemas.openxmlformats.org/officeDocument/2006/relationships/image" Target="../media/image1360.png"/><Relationship Id="rId68" Type="http://schemas.openxmlformats.org/officeDocument/2006/relationships/customXml" Target="../ink/ink192.xml"/><Relationship Id="rId89" Type="http://schemas.openxmlformats.org/officeDocument/2006/relationships/image" Target="../media/image1570.png"/><Relationship Id="rId112" Type="http://schemas.openxmlformats.org/officeDocument/2006/relationships/customXml" Target="../ink/ink214.xml"/><Relationship Id="rId133" Type="http://schemas.openxmlformats.org/officeDocument/2006/relationships/image" Target="../media/image179.png"/><Relationship Id="rId154" Type="http://schemas.openxmlformats.org/officeDocument/2006/relationships/customXml" Target="../ink/ink235.xml"/><Relationship Id="rId175" Type="http://schemas.openxmlformats.org/officeDocument/2006/relationships/image" Target="../media/image200.png"/><Relationship Id="rId196" Type="http://schemas.openxmlformats.org/officeDocument/2006/relationships/customXml" Target="../ink/ink256.xml"/><Relationship Id="rId200" Type="http://schemas.openxmlformats.org/officeDocument/2006/relationships/customXml" Target="../ink/ink258.xml"/><Relationship Id="rId16" Type="http://schemas.openxmlformats.org/officeDocument/2006/relationships/customXml" Target="../ink/ink166.xml"/><Relationship Id="rId221" Type="http://schemas.openxmlformats.org/officeDocument/2006/relationships/image" Target="../media/image223.png"/><Relationship Id="rId37" Type="http://schemas.openxmlformats.org/officeDocument/2006/relationships/image" Target="../media/image1310.png"/><Relationship Id="rId58" Type="http://schemas.openxmlformats.org/officeDocument/2006/relationships/customXml" Target="../ink/ink187.xml"/><Relationship Id="rId79" Type="http://schemas.openxmlformats.org/officeDocument/2006/relationships/image" Target="../media/image1520.png"/><Relationship Id="rId102" Type="http://schemas.openxmlformats.org/officeDocument/2006/relationships/customXml" Target="../ink/ink209.xml"/><Relationship Id="rId123" Type="http://schemas.openxmlformats.org/officeDocument/2006/relationships/image" Target="../media/image174.png"/><Relationship Id="rId144" Type="http://schemas.openxmlformats.org/officeDocument/2006/relationships/customXml" Target="../ink/ink230.xml"/><Relationship Id="rId90" Type="http://schemas.openxmlformats.org/officeDocument/2006/relationships/customXml" Target="../ink/ink203.xml"/><Relationship Id="rId165" Type="http://schemas.openxmlformats.org/officeDocument/2006/relationships/image" Target="../media/image195.png"/><Relationship Id="rId186" Type="http://schemas.openxmlformats.org/officeDocument/2006/relationships/customXml" Target="../ink/ink251.xml"/><Relationship Id="rId211" Type="http://schemas.openxmlformats.org/officeDocument/2006/relationships/image" Target="../media/image218.png"/><Relationship Id="rId232" Type="http://schemas.openxmlformats.org/officeDocument/2006/relationships/customXml" Target="../ink/ink274.xml"/><Relationship Id="rId27" Type="http://schemas.openxmlformats.org/officeDocument/2006/relationships/image" Target="../media/image1260.png"/><Relationship Id="rId48" Type="http://schemas.openxmlformats.org/officeDocument/2006/relationships/customXml" Target="../ink/ink182.xml"/><Relationship Id="rId69" Type="http://schemas.openxmlformats.org/officeDocument/2006/relationships/image" Target="../media/image1470.png"/><Relationship Id="rId113" Type="http://schemas.openxmlformats.org/officeDocument/2006/relationships/image" Target="../media/image169.png"/><Relationship Id="rId134" Type="http://schemas.openxmlformats.org/officeDocument/2006/relationships/customXml" Target="../ink/ink225.xml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44.png"/><Relationship Id="rId117" Type="http://schemas.openxmlformats.org/officeDocument/2006/relationships/customXml" Target="../ink/ink334.xml"/><Relationship Id="rId21" Type="http://schemas.openxmlformats.org/officeDocument/2006/relationships/customXml" Target="../ink/ink286.xml"/><Relationship Id="rId42" Type="http://schemas.openxmlformats.org/officeDocument/2006/relationships/image" Target="../media/image252.png"/><Relationship Id="rId47" Type="http://schemas.openxmlformats.org/officeDocument/2006/relationships/customXml" Target="../ink/ink299.xml"/><Relationship Id="rId63" Type="http://schemas.openxmlformats.org/officeDocument/2006/relationships/customXml" Target="../ink/ink307.xml"/><Relationship Id="rId68" Type="http://schemas.openxmlformats.org/officeDocument/2006/relationships/image" Target="../media/image265.png"/><Relationship Id="rId84" Type="http://schemas.openxmlformats.org/officeDocument/2006/relationships/image" Target="../media/image273.png"/><Relationship Id="rId89" Type="http://schemas.openxmlformats.org/officeDocument/2006/relationships/customXml" Target="../ink/ink320.xml"/><Relationship Id="rId112" Type="http://schemas.openxmlformats.org/officeDocument/2006/relationships/image" Target="../media/image287.png"/><Relationship Id="rId133" Type="http://schemas.openxmlformats.org/officeDocument/2006/relationships/customXml" Target="../ink/ink342.xml"/><Relationship Id="rId138" Type="http://schemas.openxmlformats.org/officeDocument/2006/relationships/image" Target="../media/image300.png"/><Relationship Id="rId154" Type="http://schemas.openxmlformats.org/officeDocument/2006/relationships/image" Target="../media/image308.png"/><Relationship Id="rId159" Type="http://schemas.openxmlformats.org/officeDocument/2006/relationships/customXml" Target="../ink/ink355.xml"/><Relationship Id="rId16" Type="http://schemas.openxmlformats.org/officeDocument/2006/relationships/image" Target="../media/image239.png"/><Relationship Id="rId107" Type="http://schemas.openxmlformats.org/officeDocument/2006/relationships/customXml" Target="../ink/ink329.xml"/><Relationship Id="rId11" Type="http://schemas.openxmlformats.org/officeDocument/2006/relationships/customXml" Target="../ink/ink281.xml"/><Relationship Id="rId32" Type="http://schemas.openxmlformats.org/officeDocument/2006/relationships/image" Target="../media/image247.png"/><Relationship Id="rId37" Type="http://schemas.openxmlformats.org/officeDocument/2006/relationships/customXml" Target="../ink/ink294.xml"/><Relationship Id="rId53" Type="http://schemas.openxmlformats.org/officeDocument/2006/relationships/customXml" Target="../ink/ink302.xml"/><Relationship Id="rId58" Type="http://schemas.openxmlformats.org/officeDocument/2006/relationships/image" Target="../media/image260.png"/><Relationship Id="rId74" Type="http://schemas.openxmlformats.org/officeDocument/2006/relationships/image" Target="../media/image268.png"/><Relationship Id="rId79" Type="http://schemas.openxmlformats.org/officeDocument/2006/relationships/customXml" Target="../ink/ink315.xml"/><Relationship Id="rId102" Type="http://schemas.openxmlformats.org/officeDocument/2006/relationships/image" Target="../media/image282.png"/><Relationship Id="rId123" Type="http://schemas.openxmlformats.org/officeDocument/2006/relationships/customXml" Target="../ink/ink337.xml"/><Relationship Id="rId128" Type="http://schemas.openxmlformats.org/officeDocument/2006/relationships/image" Target="../media/image295.png"/><Relationship Id="rId144" Type="http://schemas.openxmlformats.org/officeDocument/2006/relationships/image" Target="../media/image303.png"/><Relationship Id="rId149" Type="http://schemas.openxmlformats.org/officeDocument/2006/relationships/customXml" Target="../ink/ink350.xml"/><Relationship Id="rId5" Type="http://schemas.openxmlformats.org/officeDocument/2006/relationships/customXml" Target="../ink/ink278.xml"/><Relationship Id="rId90" Type="http://schemas.openxmlformats.org/officeDocument/2006/relationships/image" Target="../media/image276.png"/><Relationship Id="rId95" Type="http://schemas.openxmlformats.org/officeDocument/2006/relationships/customXml" Target="../ink/ink323.xml"/><Relationship Id="rId160" Type="http://schemas.openxmlformats.org/officeDocument/2006/relationships/image" Target="../media/image311.png"/><Relationship Id="rId165" Type="http://schemas.openxmlformats.org/officeDocument/2006/relationships/customXml" Target="../ink/ink358.xml"/><Relationship Id="rId22" Type="http://schemas.openxmlformats.org/officeDocument/2006/relationships/image" Target="../media/image242.png"/><Relationship Id="rId27" Type="http://schemas.openxmlformats.org/officeDocument/2006/relationships/customXml" Target="../ink/ink289.xml"/><Relationship Id="rId43" Type="http://schemas.openxmlformats.org/officeDocument/2006/relationships/customXml" Target="../ink/ink297.xml"/><Relationship Id="rId48" Type="http://schemas.openxmlformats.org/officeDocument/2006/relationships/image" Target="../media/image255.png"/><Relationship Id="rId64" Type="http://schemas.openxmlformats.org/officeDocument/2006/relationships/image" Target="../media/image263.png"/><Relationship Id="rId69" Type="http://schemas.openxmlformats.org/officeDocument/2006/relationships/customXml" Target="../ink/ink310.xml"/><Relationship Id="rId113" Type="http://schemas.openxmlformats.org/officeDocument/2006/relationships/customXml" Target="../ink/ink332.xml"/><Relationship Id="rId118" Type="http://schemas.openxmlformats.org/officeDocument/2006/relationships/image" Target="../media/image290.png"/><Relationship Id="rId134" Type="http://schemas.openxmlformats.org/officeDocument/2006/relationships/image" Target="../media/image298.png"/><Relationship Id="rId139" Type="http://schemas.openxmlformats.org/officeDocument/2006/relationships/customXml" Target="../ink/ink345.xml"/><Relationship Id="rId80" Type="http://schemas.openxmlformats.org/officeDocument/2006/relationships/image" Target="../media/image271.png"/><Relationship Id="rId85" Type="http://schemas.openxmlformats.org/officeDocument/2006/relationships/customXml" Target="../ink/ink318.xml"/><Relationship Id="rId150" Type="http://schemas.openxmlformats.org/officeDocument/2006/relationships/image" Target="../media/image306.png"/><Relationship Id="rId155" Type="http://schemas.openxmlformats.org/officeDocument/2006/relationships/customXml" Target="../ink/ink353.xml"/><Relationship Id="rId12" Type="http://schemas.openxmlformats.org/officeDocument/2006/relationships/image" Target="../media/image237.png"/><Relationship Id="rId17" Type="http://schemas.openxmlformats.org/officeDocument/2006/relationships/customXml" Target="../ink/ink284.xml"/><Relationship Id="rId33" Type="http://schemas.openxmlformats.org/officeDocument/2006/relationships/customXml" Target="../ink/ink292.xml"/><Relationship Id="rId38" Type="http://schemas.openxmlformats.org/officeDocument/2006/relationships/image" Target="../media/image250.png"/><Relationship Id="rId59" Type="http://schemas.openxmlformats.org/officeDocument/2006/relationships/customXml" Target="../ink/ink305.xml"/><Relationship Id="rId103" Type="http://schemas.openxmlformats.org/officeDocument/2006/relationships/customXml" Target="../ink/ink327.xml"/><Relationship Id="rId108" Type="http://schemas.openxmlformats.org/officeDocument/2006/relationships/image" Target="../media/image285.png"/><Relationship Id="rId124" Type="http://schemas.openxmlformats.org/officeDocument/2006/relationships/image" Target="../media/image293.png"/><Relationship Id="rId129" Type="http://schemas.openxmlformats.org/officeDocument/2006/relationships/customXml" Target="../ink/ink340.xml"/><Relationship Id="rId54" Type="http://schemas.openxmlformats.org/officeDocument/2006/relationships/image" Target="../media/image258.png"/><Relationship Id="rId70" Type="http://schemas.openxmlformats.org/officeDocument/2006/relationships/image" Target="../media/image266.png"/><Relationship Id="rId75" Type="http://schemas.openxmlformats.org/officeDocument/2006/relationships/customXml" Target="../ink/ink313.xml"/><Relationship Id="rId91" Type="http://schemas.openxmlformats.org/officeDocument/2006/relationships/customXml" Target="../ink/ink321.xml"/><Relationship Id="rId96" Type="http://schemas.openxmlformats.org/officeDocument/2006/relationships/image" Target="../media/image279.png"/><Relationship Id="rId140" Type="http://schemas.openxmlformats.org/officeDocument/2006/relationships/image" Target="../media/image301.png"/><Relationship Id="rId145" Type="http://schemas.openxmlformats.org/officeDocument/2006/relationships/customXml" Target="../ink/ink348.xml"/><Relationship Id="rId161" Type="http://schemas.openxmlformats.org/officeDocument/2006/relationships/customXml" Target="../ink/ink356.xml"/><Relationship Id="rId166" Type="http://schemas.openxmlformats.org/officeDocument/2006/relationships/image" Target="../media/image3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4.png"/><Relationship Id="rId15" Type="http://schemas.openxmlformats.org/officeDocument/2006/relationships/customXml" Target="../ink/ink283.xml"/><Relationship Id="rId23" Type="http://schemas.openxmlformats.org/officeDocument/2006/relationships/customXml" Target="../ink/ink287.xml"/><Relationship Id="rId28" Type="http://schemas.openxmlformats.org/officeDocument/2006/relationships/image" Target="../media/image245.png"/><Relationship Id="rId36" Type="http://schemas.openxmlformats.org/officeDocument/2006/relationships/image" Target="../media/image249.png"/><Relationship Id="rId49" Type="http://schemas.openxmlformats.org/officeDocument/2006/relationships/customXml" Target="../ink/ink300.xml"/><Relationship Id="rId57" Type="http://schemas.openxmlformats.org/officeDocument/2006/relationships/customXml" Target="../ink/ink304.xml"/><Relationship Id="rId106" Type="http://schemas.openxmlformats.org/officeDocument/2006/relationships/image" Target="../media/image284.png"/><Relationship Id="rId114" Type="http://schemas.openxmlformats.org/officeDocument/2006/relationships/image" Target="../media/image288.png"/><Relationship Id="rId119" Type="http://schemas.openxmlformats.org/officeDocument/2006/relationships/customXml" Target="../ink/ink335.xml"/><Relationship Id="rId127" Type="http://schemas.openxmlformats.org/officeDocument/2006/relationships/customXml" Target="../ink/ink339.xml"/><Relationship Id="rId10" Type="http://schemas.openxmlformats.org/officeDocument/2006/relationships/image" Target="../media/image236.png"/><Relationship Id="rId31" Type="http://schemas.openxmlformats.org/officeDocument/2006/relationships/customXml" Target="../ink/ink291.xml"/><Relationship Id="rId44" Type="http://schemas.openxmlformats.org/officeDocument/2006/relationships/image" Target="../media/image253.png"/><Relationship Id="rId52" Type="http://schemas.openxmlformats.org/officeDocument/2006/relationships/image" Target="../media/image257.png"/><Relationship Id="rId60" Type="http://schemas.openxmlformats.org/officeDocument/2006/relationships/image" Target="../media/image261.png"/><Relationship Id="rId65" Type="http://schemas.openxmlformats.org/officeDocument/2006/relationships/customXml" Target="../ink/ink308.xml"/><Relationship Id="rId73" Type="http://schemas.openxmlformats.org/officeDocument/2006/relationships/customXml" Target="../ink/ink312.xml"/><Relationship Id="rId78" Type="http://schemas.openxmlformats.org/officeDocument/2006/relationships/image" Target="../media/image270.png"/><Relationship Id="rId81" Type="http://schemas.openxmlformats.org/officeDocument/2006/relationships/customXml" Target="../ink/ink316.xml"/><Relationship Id="rId86" Type="http://schemas.openxmlformats.org/officeDocument/2006/relationships/image" Target="../media/image274.png"/><Relationship Id="rId94" Type="http://schemas.openxmlformats.org/officeDocument/2006/relationships/image" Target="../media/image278.png"/><Relationship Id="rId99" Type="http://schemas.openxmlformats.org/officeDocument/2006/relationships/customXml" Target="../ink/ink325.xml"/><Relationship Id="rId101" Type="http://schemas.openxmlformats.org/officeDocument/2006/relationships/customXml" Target="../ink/ink326.xml"/><Relationship Id="rId122" Type="http://schemas.openxmlformats.org/officeDocument/2006/relationships/image" Target="../media/image292.png"/><Relationship Id="rId130" Type="http://schemas.openxmlformats.org/officeDocument/2006/relationships/image" Target="../media/image296.png"/><Relationship Id="rId135" Type="http://schemas.openxmlformats.org/officeDocument/2006/relationships/customXml" Target="../ink/ink343.xml"/><Relationship Id="rId143" Type="http://schemas.openxmlformats.org/officeDocument/2006/relationships/customXml" Target="../ink/ink347.xml"/><Relationship Id="rId148" Type="http://schemas.openxmlformats.org/officeDocument/2006/relationships/image" Target="../media/image305.png"/><Relationship Id="rId151" Type="http://schemas.openxmlformats.org/officeDocument/2006/relationships/customXml" Target="../ink/ink351.xml"/><Relationship Id="rId156" Type="http://schemas.openxmlformats.org/officeDocument/2006/relationships/image" Target="../media/image309.png"/><Relationship Id="rId164" Type="http://schemas.openxmlformats.org/officeDocument/2006/relationships/image" Target="../media/image313.png"/><Relationship Id="rId4" Type="http://schemas.openxmlformats.org/officeDocument/2006/relationships/image" Target="../media/image233.png"/><Relationship Id="rId9" Type="http://schemas.openxmlformats.org/officeDocument/2006/relationships/customXml" Target="../ink/ink280.xml"/><Relationship Id="rId13" Type="http://schemas.openxmlformats.org/officeDocument/2006/relationships/customXml" Target="../ink/ink282.xml"/><Relationship Id="rId18" Type="http://schemas.openxmlformats.org/officeDocument/2006/relationships/image" Target="../media/image240.png"/><Relationship Id="rId39" Type="http://schemas.openxmlformats.org/officeDocument/2006/relationships/customXml" Target="../ink/ink295.xml"/><Relationship Id="rId109" Type="http://schemas.openxmlformats.org/officeDocument/2006/relationships/customXml" Target="../ink/ink330.xml"/><Relationship Id="rId34" Type="http://schemas.openxmlformats.org/officeDocument/2006/relationships/image" Target="../media/image248.png"/><Relationship Id="rId50" Type="http://schemas.openxmlformats.org/officeDocument/2006/relationships/image" Target="../media/image256.png"/><Relationship Id="rId55" Type="http://schemas.openxmlformats.org/officeDocument/2006/relationships/customXml" Target="../ink/ink303.xml"/><Relationship Id="rId76" Type="http://schemas.openxmlformats.org/officeDocument/2006/relationships/image" Target="../media/image269.png"/><Relationship Id="rId97" Type="http://schemas.openxmlformats.org/officeDocument/2006/relationships/customXml" Target="../ink/ink324.xml"/><Relationship Id="rId104" Type="http://schemas.openxmlformats.org/officeDocument/2006/relationships/image" Target="../media/image283.png"/><Relationship Id="rId120" Type="http://schemas.openxmlformats.org/officeDocument/2006/relationships/image" Target="../media/image291.png"/><Relationship Id="rId125" Type="http://schemas.openxmlformats.org/officeDocument/2006/relationships/customXml" Target="../ink/ink338.xml"/><Relationship Id="rId141" Type="http://schemas.openxmlformats.org/officeDocument/2006/relationships/customXml" Target="../ink/ink346.xml"/><Relationship Id="rId146" Type="http://schemas.openxmlformats.org/officeDocument/2006/relationships/image" Target="../media/image304.png"/><Relationship Id="rId167" Type="http://schemas.openxmlformats.org/officeDocument/2006/relationships/customXml" Target="../ink/ink359.xml"/><Relationship Id="rId7" Type="http://schemas.openxmlformats.org/officeDocument/2006/relationships/customXml" Target="../ink/ink279.xml"/><Relationship Id="rId71" Type="http://schemas.openxmlformats.org/officeDocument/2006/relationships/customXml" Target="../ink/ink311.xml"/><Relationship Id="rId92" Type="http://schemas.openxmlformats.org/officeDocument/2006/relationships/image" Target="../media/image277.png"/><Relationship Id="rId162" Type="http://schemas.openxmlformats.org/officeDocument/2006/relationships/image" Target="../media/image312.png"/><Relationship Id="rId2" Type="http://schemas.openxmlformats.org/officeDocument/2006/relationships/image" Target="../media/image159.emf"/><Relationship Id="rId29" Type="http://schemas.openxmlformats.org/officeDocument/2006/relationships/customXml" Target="../ink/ink290.xml"/><Relationship Id="rId24" Type="http://schemas.openxmlformats.org/officeDocument/2006/relationships/image" Target="../media/image243.png"/><Relationship Id="rId40" Type="http://schemas.openxmlformats.org/officeDocument/2006/relationships/image" Target="../media/image251.png"/><Relationship Id="rId45" Type="http://schemas.openxmlformats.org/officeDocument/2006/relationships/customXml" Target="../ink/ink298.xml"/><Relationship Id="rId66" Type="http://schemas.openxmlformats.org/officeDocument/2006/relationships/image" Target="../media/image264.png"/><Relationship Id="rId87" Type="http://schemas.openxmlformats.org/officeDocument/2006/relationships/customXml" Target="../ink/ink319.xml"/><Relationship Id="rId110" Type="http://schemas.openxmlformats.org/officeDocument/2006/relationships/image" Target="../media/image286.png"/><Relationship Id="rId115" Type="http://schemas.openxmlformats.org/officeDocument/2006/relationships/customXml" Target="../ink/ink333.xml"/><Relationship Id="rId131" Type="http://schemas.openxmlformats.org/officeDocument/2006/relationships/customXml" Target="../ink/ink341.xml"/><Relationship Id="rId136" Type="http://schemas.openxmlformats.org/officeDocument/2006/relationships/image" Target="../media/image299.png"/><Relationship Id="rId157" Type="http://schemas.openxmlformats.org/officeDocument/2006/relationships/customXml" Target="../ink/ink354.xml"/><Relationship Id="rId61" Type="http://schemas.openxmlformats.org/officeDocument/2006/relationships/customXml" Target="../ink/ink306.xml"/><Relationship Id="rId82" Type="http://schemas.openxmlformats.org/officeDocument/2006/relationships/image" Target="../media/image272.png"/><Relationship Id="rId152" Type="http://schemas.openxmlformats.org/officeDocument/2006/relationships/image" Target="../media/image307.png"/><Relationship Id="rId19" Type="http://schemas.openxmlformats.org/officeDocument/2006/relationships/customXml" Target="../ink/ink285.xml"/><Relationship Id="rId14" Type="http://schemas.openxmlformats.org/officeDocument/2006/relationships/image" Target="../media/image238.png"/><Relationship Id="rId30" Type="http://schemas.openxmlformats.org/officeDocument/2006/relationships/image" Target="../media/image246.png"/><Relationship Id="rId35" Type="http://schemas.openxmlformats.org/officeDocument/2006/relationships/customXml" Target="../ink/ink293.xml"/><Relationship Id="rId56" Type="http://schemas.openxmlformats.org/officeDocument/2006/relationships/image" Target="../media/image259.png"/><Relationship Id="rId77" Type="http://schemas.openxmlformats.org/officeDocument/2006/relationships/customXml" Target="../ink/ink314.xml"/><Relationship Id="rId100" Type="http://schemas.openxmlformats.org/officeDocument/2006/relationships/image" Target="../media/image281.png"/><Relationship Id="rId105" Type="http://schemas.openxmlformats.org/officeDocument/2006/relationships/customXml" Target="../ink/ink328.xml"/><Relationship Id="rId126" Type="http://schemas.openxmlformats.org/officeDocument/2006/relationships/image" Target="../media/image294.png"/><Relationship Id="rId147" Type="http://schemas.openxmlformats.org/officeDocument/2006/relationships/customXml" Target="../ink/ink349.xml"/><Relationship Id="rId168" Type="http://schemas.openxmlformats.org/officeDocument/2006/relationships/image" Target="../media/image315.png"/><Relationship Id="rId8" Type="http://schemas.openxmlformats.org/officeDocument/2006/relationships/image" Target="../media/image235.png"/><Relationship Id="rId51" Type="http://schemas.openxmlformats.org/officeDocument/2006/relationships/customXml" Target="../ink/ink301.xml"/><Relationship Id="rId72" Type="http://schemas.openxmlformats.org/officeDocument/2006/relationships/image" Target="../media/image267.png"/><Relationship Id="rId93" Type="http://schemas.openxmlformats.org/officeDocument/2006/relationships/customXml" Target="../ink/ink322.xml"/><Relationship Id="rId98" Type="http://schemas.openxmlformats.org/officeDocument/2006/relationships/image" Target="../media/image280.png"/><Relationship Id="rId121" Type="http://schemas.openxmlformats.org/officeDocument/2006/relationships/customXml" Target="../ink/ink336.xml"/><Relationship Id="rId142" Type="http://schemas.openxmlformats.org/officeDocument/2006/relationships/image" Target="../media/image302.png"/><Relationship Id="rId163" Type="http://schemas.openxmlformats.org/officeDocument/2006/relationships/customXml" Target="../ink/ink357.xml"/><Relationship Id="rId3" Type="http://schemas.openxmlformats.org/officeDocument/2006/relationships/customXml" Target="../ink/ink277.xml"/><Relationship Id="rId25" Type="http://schemas.openxmlformats.org/officeDocument/2006/relationships/customXml" Target="../ink/ink288.xml"/><Relationship Id="rId46" Type="http://schemas.openxmlformats.org/officeDocument/2006/relationships/image" Target="../media/image254.png"/><Relationship Id="rId67" Type="http://schemas.openxmlformats.org/officeDocument/2006/relationships/customXml" Target="../ink/ink309.xml"/><Relationship Id="rId116" Type="http://schemas.openxmlformats.org/officeDocument/2006/relationships/image" Target="../media/image289.png"/><Relationship Id="rId137" Type="http://schemas.openxmlformats.org/officeDocument/2006/relationships/customXml" Target="../ink/ink344.xml"/><Relationship Id="rId158" Type="http://schemas.openxmlformats.org/officeDocument/2006/relationships/image" Target="../media/image310.png"/><Relationship Id="rId20" Type="http://schemas.openxmlformats.org/officeDocument/2006/relationships/image" Target="../media/image241.png"/><Relationship Id="rId41" Type="http://schemas.openxmlformats.org/officeDocument/2006/relationships/customXml" Target="../ink/ink296.xml"/><Relationship Id="rId62" Type="http://schemas.openxmlformats.org/officeDocument/2006/relationships/image" Target="../media/image262.png"/><Relationship Id="rId83" Type="http://schemas.openxmlformats.org/officeDocument/2006/relationships/customXml" Target="../ink/ink317.xml"/><Relationship Id="rId88" Type="http://schemas.openxmlformats.org/officeDocument/2006/relationships/image" Target="../media/image275.png"/><Relationship Id="rId111" Type="http://schemas.openxmlformats.org/officeDocument/2006/relationships/customXml" Target="../ink/ink331.xml"/><Relationship Id="rId132" Type="http://schemas.openxmlformats.org/officeDocument/2006/relationships/image" Target="../media/image297.png"/><Relationship Id="rId153" Type="http://schemas.openxmlformats.org/officeDocument/2006/relationships/customXml" Target="../ink/ink352.xml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17.xml"/><Relationship Id="rId21" Type="http://schemas.openxmlformats.org/officeDocument/2006/relationships/customXml" Target="../ink/ink369.xml"/><Relationship Id="rId42" Type="http://schemas.openxmlformats.org/officeDocument/2006/relationships/image" Target="../media/image336.png"/><Relationship Id="rId63" Type="http://schemas.openxmlformats.org/officeDocument/2006/relationships/customXml" Target="../ink/ink390.xml"/><Relationship Id="rId84" Type="http://schemas.openxmlformats.org/officeDocument/2006/relationships/image" Target="../media/image357.png"/><Relationship Id="rId138" Type="http://schemas.openxmlformats.org/officeDocument/2006/relationships/image" Target="../media/image384.png"/><Relationship Id="rId159" Type="http://schemas.openxmlformats.org/officeDocument/2006/relationships/customXml" Target="../ink/ink438.xml"/><Relationship Id="rId170" Type="http://schemas.openxmlformats.org/officeDocument/2006/relationships/image" Target="../media/image400.png"/><Relationship Id="rId191" Type="http://schemas.openxmlformats.org/officeDocument/2006/relationships/customXml" Target="../ink/ink454.xml"/><Relationship Id="rId205" Type="http://schemas.openxmlformats.org/officeDocument/2006/relationships/customXml" Target="../ink/ink461.xml"/><Relationship Id="rId226" Type="http://schemas.openxmlformats.org/officeDocument/2006/relationships/image" Target="../media/image428.png"/><Relationship Id="rId107" Type="http://schemas.openxmlformats.org/officeDocument/2006/relationships/customXml" Target="../ink/ink412.xml"/><Relationship Id="rId11" Type="http://schemas.openxmlformats.org/officeDocument/2006/relationships/customXml" Target="../ink/ink364.xml"/><Relationship Id="rId32" Type="http://schemas.openxmlformats.org/officeDocument/2006/relationships/image" Target="../media/image331.png"/><Relationship Id="rId53" Type="http://schemas.openxmlformats.org/officeDocument/2006/relationships/customXml" Target="../ink/ink385.xml"/><Relationship Id="rId74" Type="http://schemas.openxmlformats.org/officeDocument/2006/relationships/image" Target="../media/image352.png"/><Relationship Id="rId128" Type="http://schemas.openxmlformats.org/officeDocument/2006/relationships/image" Target="../media/image379.png"/><Relationship Id="rId149" Type="http://schemas.openxmlformats.org/officeDocument/2006/relationships/customXml" Target="../ink/ink433.xml"/><Relationship Id="rId5" Type="http://schemas.openxmlformats.org/officeDocument/2006/relationships/customXml" Target="../ink/ink361.xml"/><Relationship Id="rId95" Type="http://schemas.openxmlformats.org/officeDocument/2006/relationships/customXml" Target="../ink/ink406.xml"/><Relationship Id="rId160" Type="http://schemas.openxmlformats.org/officeDocument/2006/relationships/image" Target="../media/image395.png"/><Relationship Id="rId181" Type="http://schemas.openxmlformats.org/officeDocument/2006/relationships/customXml" Target="../ink/ink449.xml"/><Relationship Id="rId216" Type="http://schemas.openxmlformats.org/officeDocument/2006/relationships/image" Target="../media/image423.png"/><Relationship Id="rId237" Type="http://schemas.openxmlformats.org/officeDocument/2006/relationships/customXml" Target="../ink/ink477.xml"/><Relationship Id="rId22" Type="http://schemas.openxmlformats.org/officeDocument/2006/relationships/image" Target="../media/image326.png"/><Relationship Id="rId43" Type="http://schemas.openxmlformats.org/officeDocument/2006/relationships/customXml" Target="../ink/ink380.xml"/><Relationship Id="rId64" Type="http://schemas.openxmlformats.org/officeDocument/2006/relationships/image" Target="../media/image347.png"/><Relationship Id="rId118" Type="http://schemas.openxmlformats.org/officeDocument/2006/relationships/image" Target="../media/image374.png"/><Relationship Id="rId139" Type="http://schemas.openxmlformats.org/officeDocument/2006/relationships/customXml" Target="../ink/ink428.xml"/><Relationship Id="rId85" Type="http://schemas.openxmlformats.org/officeDocument/2006/relationships/customXml" Target="../ink/ink401.xml"/><Relationship Id="rId150" Type="http://schemas.openxmlformats.org/officeDocument/2006/relationships/image" Target="../media/image390.png"/><Relationship Id="rId171" Type="http://schemas.openxmlformats.org/officeDocument/2006/relationships/customXml" Target="../ink/ink444.xml"/><Relationship Id="rId192" Type="http://schemas.openxmlformats.org/officeDocument/2006/relationships/image" Target="../media/image411.png"/><Relationship Id="rId206" Type="http://schemas.openxmlformats.org/officeDocument/2006/relationships/image" Target="../media/image418.png"/><Relationship Id="rId227" Type="http://schemas.openxmlformats.org/officeDocument/2006/relationships/customXml" Target="../ink/ink472.xml"/><Relationship Id="rId201" Type="http://schemas.openxmlformats.org/officeDocument/2006/relationships/customXml" Target="../ink/ink459.xml"/><Relationship Id="rId222" Type="http://schemas.openxmlformats.org/officeDocument/2006/relationships/image" Target="../media/image426.png"/><Relationship Id="rId12" Type="http://schemas.openxmlformats.org/officeDocument/2006/relationships/image" Target="../media/image321.png"/><Relationship Id="rId17" Type="http://schemas.openxmlformats.org/officeDocument/2006/relationships/customXml" Target="../ink/ink367.xml"/><Relationship Id="rId33" Type="http://schemas.openxmlformats.org/officeDocument/2006/relationships/customXml" Target="../ink/ink375.xml"/><Relationship Id="rId38" Type="http://schemas.openxmlformats.org/officeDocument/2006/relationships/image" Target="../media/image334.png"/><Relationship Id="rId59" Type="http://schemas.openxmlformats.org/officeDocument/2006/relationships/customXml" Target="../ink/ink388.xml"/><Relationship Id="rId103" Type="http://schemas.openxmlformats.org/officeDocument/2006/relationships/customXml" Target="../ink/ink410.xml"/><Relationship Id="rId108" Type="http://schemas.openxmlformats.org/officeDocument/2006/relationships/image" Target="../media/image369.png"/><Relationship Id="rId124" Type="http://schemas.openxmlformats.org/officeDocument/2006/relationships/image" Target="../media/image377.png"/><Relationship Id="rId129" Type="http://schemas.openxmlformats.org/officeDocument/2006/relationships/customXml" Target="../ink/ink423.xml"/><Relationship Id="rId54" Type="http://schemas.openxmlformats.org/officeDocument/2006/relationships/image" Target="../media/image342.png"/><Relationship Id="rId70" Type="http://schemas.openxmlformats.org/officeDocument/2006/relationships/image" Target="../media/image350.png"/><Relationship Id="rId75" Type="http://schemas.openxmlformats.org/officeDocument/2006/relationships/customXml" Target="../ink/ink396.xml"/><Relationship Id="rId91" Type="http://schemas.openxmlformats.org/officeDocument/2006/relationships/customXml" Target="../ink/ink404.xml"/><Relationship Id="rId96" Type="http://schemas.openxmlformats.org/officeDocument/2006/relationships/image" Target="../media/image363.png"/><Relationship Id="rId140" Type="http://schemas.openxmlformats.org/officeDocument/2006/relationships/image" Target="../media/image385.png"/><Relationship Id="rId145" Type="http://schemas.openxmlformats.org/officeDocument/2006/relationships/customXml" Target="../ink/ink431.xml"/><Relationship Id="rId161" Type="http://schemas.openxmlformats.org/officeDocument/2006/relationships/customXml" Target="../ink/ink439.xml"/><Relationship Id="rId166" Type="http://schemas.openxmlformats.org/officeDocument/2006/relationships/image" Target="../media/image398.png"/><Relationship Id="rId182" Type="http://schemas.openxmlformats.org/officeDocument/2006/relationships/image" Target="../media/image406.png"/><Relationship Id="rId187" Type="http://schemas.openxmlformats.org/officeDocument/2006/relationships/customXml" Target="../ink/ink452.xml"/><Relationship Id="rId217" Type="http://schemas.openxmlformats.org/officeDocument/2006/relationships/customXml" Target="../ink/ink46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8.png"/><Relationship Id="rId212" Type="http://schemas.openxmlformats.org/officeDocument/2006/relationships/image" Target="../media/image421.png"/><Relationship Id="rId233" Type="http://schemas.openxmlformats.org/officeDocument/2006/relationships/customXml" Target="../ink/ink475.xml"/><Relationship Id="rId238" Type="http://schemas.openxmlformats.org/officeDocument/2006/relationships/image" Target="../media/image434.png"/><Relationship Id="rId23" Type="http://schemas.openxmlformats.org/officeDocument/2006/relationships/customXml" Target="../ink/ink370.xml"/><Relationship Id="rId28" Type="http://schemas.openxmlformats.org/officeDocument/2006/relationships/image" Target="../media/image329.png"/><Relationship Id="rId49" Type="http://schemas.openxmlformats.org/officeDocument/2006/relationships/customXml" Target="../ink/ink383.xml"/><Relationship Id="rId114" Type="http://schemas.openxmlformats.org/officeDocument/2006/relationships/image" Target="../media/image372.png"/><Relationship Id="rId119" Type="http://schemas.openxmlformats.org/officeDocument/2006/relationships/customXml" Target="../ink/ink418.xml"/><Relationship Id="rId44" Type="http://schemas.openxmlformats.org/officeDocument/2006/relationships/image" Target="../media/image337.png"/><Relationship Id="rId60" Type="http://schemas.openxmlformats.org/officeDocument/2006/relationships/image" Target="../media/image345.png"/><Relationship Id="rId65" Type="http://schemas.openxmlformats.org/officeDocument/2006/relationships/customXml" Target="../ink/ink391.xml"/><Relationship Id="rId81" Type="http://schemas.openxmlformats.org/officeDocument/2006/relationships/customXml" Target="../ink/ink399.xml"/><Relationship Id="rId86" Type="http://schemas.openxmlformats.org/officeDocument/2006/relationships/image" Target="../media/image358.png"/><Relationship Id="rId130" Type="http://schemas.openxmlformats.org/officeDocument/2006/relationships/image" Target="../media/image380.png"/><Relationship Id="rId135" Type="http://schemas.openxmlformats.org/officeDocument/2006/relationships/customXml" Target="../ink/ink426.xml"/><Relationship Id="rId151" Type="http://schemas.openxmlformats.org/officeDocument/2006/relationships/customXml" Target="../ink/ink434.xml"/><Relationship Id="rId156" Type="http://schemas.openxmlformats.org/officeDocument/2006/relationships/image" Target="../media/image393.png"/><Relationship Id="rId177" Type="http://schemas.openxmlformats.org/officeDocument/2006/relationships/customXml" Target="../ink/ink447.xml"/><Relationship Id="rId198" Type="http://schemas.openxmlformats.org/officeDocument/2006/relationships/image" Target="../media/image414.png"/><Relationship Id="rId172" Type="http://schemas.openxmlformats.org/officeDocument/2006/relationships/image" Target="../media/image401.png"/><Relationship Id="rId193" Type="http://schemas.openxmlformats.org/officeDocument/2006/relationships/customXml" Target="../ink/ink455.xml"/><Relationship Id="rId202" Type="http://schemas.openxmlformats.org/officeDocument/2006/relationships/image" Target="../media/image416.png"/><Relationship Id="rId207" Type="http://schemas.openxmlformats.org/officeDocument/2006/relationships/customXml" Target="../ink/ink462.xml"/><Relationship Id="rId223" Type="http://schemas.openxmlformats.org/officeDocument/2006/relationships/customXml" Target="../ink/ink470.xml"/><Relationship Id="rId228" Type="http://schemas.openxmlformats.org/officeDocument/2006/relationships/image" Target="../media/image429.png"/><Relationship Id="rId13" Type="http://schemas.openxmlformats.org/officeDocument/2006/relationships/customXml" Target="../ink/ink365.xml"/><Relationship Id="rId18" Type="http://schemas.openxmlformats.org/officeDocument/2006/relationships/image" Target="../media/image324.png"/><Relationship Id="rId39" Type="http://schemas.openxmlformats.org/officeDocument/2006/relationships/customXml" Target="../ink/ink378.xml"/><Relationship Id="rId109" Type="http://schemas.openxmlformats.org/officeDocument/2006/relationships/customXml" Target="../ink/ink413.xml"/><Relationship Id="rId34" Type="http://schemas.openxmlformats.org/officeDocument/2006/relationships/image" Target="../media/image332.png"/><Relationship Id="rId50" Type="http://schemas.openxmlformats.org/officeDocument/2006/relationships/image" Target="../media/image340.png"/><Relationship Id="rId55" Type="http://schemas.openxmlformats.org/officeDocument/2006/relationships/customXml" Target="../ink/ink386.xml"/><Relationship Id="rId76" Type="http://schemas.openxmlformats.org/officeDocument/2006/relationships/image" Target="../media/image353.png"/><Relationship Id="rId97" Type="http://schemas.openxmlformats.org/officeDocument/2006/relationships/customXml" Target="../ink/ink407.xml"/><Relationship Id="rId104" Type="http://schemas.openxmlformats.org/officeDocument/2006/relationships/image" Target="../media/image367.png"/><Relationship Id="rId120" Type="http://schemas.openxmlformats.org/officeDocument/2006/relationships/image" Target="../media/image375.png"/><Relationship Id="rId125" Type="http://schemas.openxmlformats.org/officeDocument/2006/relationships/customXml" Target="../ink/ink421.xml"/><Relationship Id="rId141" Type="http://schemas.openxmlformats.org/officeDocument/2006/relationships/customXml" Target="../ink/ink429.xml"/><Relationship Id="rId146" Type="http://schemas.openxmlformats.org/officeDocument/2006/relationships/image" Target="../media/image388.png"/><Relationship Id="rId167" Type="http://schemas.openxmlformats.org/officeDocument/2006/relationships/customXml" Target="../ink/ink442.xml"/><Relationship Id="rId188" Type="http://schemas.openxmlformats.org/officeDocument/2006/relationships/image" Target="../media/image409.png"/><Relationship Id="rId7" Type="http://schemas.openxmlformats.org/officeDocument/2006/relationships/customXml" Target="../ink/ink362.xml"/><Relationship Id="rId71" Type="http://schemas.openxmlformats.org/officeDocument/2006/relationships/customXml" Target="../ink/ink394.xml"/><Relationship Id="rId92" Type="http://schemas.openxmlformats.org/officeDocument/2006/relationships/image" Target="../media/image361.png"/><Relationship Id="rId162" Type="http://schemas.openxmlformats.org/officeDocument/2006/relationships/image" Target="../media/image396.png"/><Relationship Id="rId183" Type="http://schemas.openxmlformats.org/officeDocument/2006/relationships/customXml" Target="../ink/ink450.xml"/><Relationship Id="rId213" Type="http://schemas.openxmlformats.org/officeDocument/2006/relationships/customXml" Target="../ink/ink465.xml"/><Relationship Id="rId218" Type="http://schemas.openxmlformats.org/officeDocument/2006/relationships/image" Target="../media/image424.png"/><Relationship Id="rId234" Type="http://schemas.openxmlformats.org/officeDocument/2006/relationships/image" Target="../media/image432.png"/><Relationship Id="rId239" Type="http://schemas.openxmlformats.org/officeDocument/2006/relationships/customXml" Target="../ink/ink478.xml"/><Relationship Id="rId2" Type="http://schemas.openxmlformats.org/officeDocument/2006/relationships/image" Target="../media/image160.emf"/><Relationship Id="rId29" Type="http://schemas.openxmlformats.org/officeDocument/2006/relationships/customXml" Target="../ink/ink373.xml"/><Relationship Id="rId24" Type="http://schemas.openxmlformats.org/officeDocument/2006/relationships/image" Target="../media/image327.png"/><Relationship Id="rId40" Type="http://schemas.openxmlformats.org/officeDocument/2006/relationships/image" Target="../media/image335.png"/><Relationship Id="rId45" Type="http://schemas.openxmlformats.org/officeDocument/2006/relationships/customXml" Target="../ink/ink381.xml"/><Relationship Id="rId66" Type="http://schemas.openxmlformats.org/officeDocument/2006/relationships/image" Target="../media/image348.png"/><Relationship Id="rId87" Type="http://schemas.openxmlformats.org/officeDocument/2006/relationships/customXml" Target="../ink/ink402.xml"/><Relationship Id="rId110" Type="http://schemas.openxmlformats.org/officeDocument/2006/relationships/image" Target="../media/image370.png"/><Relationship Id="rId115" Type="http://schemas.openxmlformats.org/officeDocument/2006/relationships/customXml" Target="../ink/ink416.xml"/><Relationship Id="rId131" Type="http://schemas.openxmlformats.org/officeDocument/2006/relationships/customXml" Target="../ink/ink424.xml"/><Relationship Id="rId136" Type="http://schemas.openxmlformats.org/officeDocument/2006/relationships/image" Target="../media/image383.png"/><Relationship Id="rId157" Type="http://schemas.openxmlformats.org/officeDocument/2006/relationships/customXml" Target="../ink/ink437.xml"/><Relationship Id="rId178" Type="http://schemas.openxmlformats.org/officeDocument/2006/relationships/image" Target="../media/image404.png"/><Relationship Id="rId61" Type="http://schemas.openxmlformats.org/officeDocument/2006/relationships/customXml" Target="../ink/ink389.xml"/><Relationship Id="rId82" Type="http://schemas.openxmlformats.org/officeDocument/2006/relationships/image" Target="../media/image356.png"/><Relationship Id="rId152" Type="http://schemas.openxmlformats.org/officeDocument/2006/relationships/image" Target="../media/image391.png"/><Relationship Id="rId173" Type="http://schemas.openxmlformats.org/officeDocument/2006/relationships/customXml" Target="../ink/ink445.xml"/><Relationship Id="rId194" Type="http://schemas.openxmlformats.org/officeDocument/2006/relationships/image" Target="../media/image412.png"/><Relationship Id="rId199" Type="http://schemas.openxmlformats.org/officeDocument/2006/relationships/customXml" Target="../ink/ink458.xml"/><Relationship Id="rId203" Type="http://schemas.openxmlformats.org/officeDocument/2006/relationships/customXml" Target="../ink/ink460.xml"/><Relationship Id="rId208" Type="http://schemas.openxmlformats.org/officeDocument/2006/relationships/image" Target="../media/image419.png"/><Relationship Id="rId229" Type="http://schemas.openxmlformats.org/officeDocument/2006/relationships/customXml" Target="../ink/ink473.xml"/><Relationship Id="rId19" Type="http://schemas.openxmlformats.org/officeDocument/2006/relationships/customXml" Target="../ink/ink368.xml"/><Relationship Id="rId224" Type="http://schemas.openxmlformats.org/officeDocument/2006/relationships/image" Target="../media/image427.png"/><Relationship Id="rId240" Type="http://schemas.openxmlformats.org/officeDocument/2006/relationships/image" Target="../media/image435.png"/><Relationship Id="rId14" Type="http://schemas.openxmlformats.org/officeDocument/2006/relationships/image" Target="../media/image322.png"/><Relationship Id="rId30" Type="http://schemas.openxmlformats.org/officeDocument/2006/relationships/image" Target="../media/image330.png"/><Relationship Id="rId35" Type="http://schemas.openxmlformats.org/officeDocument/2006/relationships/customXml" Target="../ink/ink376.xml"/><Relationship Id="rId56" Type="http://schemas.openxmlformats.org/officeDocument/2006/relationships/image" Target="../media/image343.png"/><Relationship Id="rId77" Type="http://schemas.openxmlformats.org/officeDocument/2006/relationships/customXml" Target="../ink/ink397.xml"/><Relationship Id="rId100" Type="http://schemas.openxmlformats.org/officeDocument/2006/relationships/image" Target="../media/image365.png"/><Relationship Id="rId105" Type="http://schemas.openxmlformats.org/officeDocument/2006/relationships/customXml" Target="../ink/ink411.xml"/><Relationship Id="rId126" Type="http://schemas.openxmlformats.org/officeDocument/2006/relationships/image" Target="../media/image378.png"/><Relationship Id="rId147" Type="http://schemas.openxmlformats.org/officeDocument/2006/relationships/customXml" Target="../ink/ink432.xml"/><Relationship Id="rId168" Type="http://schemas.openxmlformats.org/officeDocument/2006/relationships/image" Target="../media/image399.png"/><Relationship Id="rId8" Type="http://schemas.openxmlformats.org/officeDocument/2006/relationships/image" Target="../media/image319.png"/><Relationship Id="rId51" Type="http://schemas.openxmlformats.org/officeDocument/2006/relationships/customXml" Target="../ink/ink384.xml"/><Relationship Id="rId72" Type="http://schemas.openxmlformats.org/officeDocument/2006/relationships/image" Target="../media/image351.png"/><Relationship Id="rId93" Type="http://schemas.openxmlformats.org/officeDocument/2006/relationships/customXml" Target="../ink/ink405.xml"/><Relationship Id="rId98" Type="http://schemas.openxmlformats.org/officeDocument/2006/relationships/image" Target="../media/image364.png"/><Relationship Id="rId121" Type="http://schemas.openxmlformats.org/officeDocument/2006/relationships/customXml" Target="../ink/ink419.xml"/><Relationship Id="rId142" Type="http://schemas.openxmlformats.org/officeDocument/2006/relationships/image" Target="../media/image386.png"/><Relationship Id="rId163" Type="http://schemas.openxmlformats.org/officeDocument/2006/relationships/customXml" Target="../ink/ink440.xml"/><Relationship Id="rId184" Type="http://schemas.openxmlformats.org/officeDocument/2006/relationships/image" Target="../media/image407.png"/><Relationship Id="rId189" Type="http://schemas.openxmlformats.org/officeDocument/2006/relationships/customXml" Target="../ink/ink453.xml"/><Relationship Id="rId219" Type="http://schemas.openxmlformats.org/officeDocument/2006/relationships/customXml" Target="../ink/ink468.xml"/><Relationship Id="rId3" Type="http://schemas.openxmlformats.org/officeDocument/2006/relationships/customXml" Target="../ink/ink360.xml"/><Relationship Id="rId214" Type="http://schemas.openxmlformats.org/officeDocument/2006/relationships/image" Target="../media/image422.png"/><Relationship Id="rId230" Type="http://schemas.openxmlformats.org/officeDocument/2006/relationships/image" Target="../media/image430.png"/><Relationship Id="rId235" Type="http://schemas.openxmlformats.org/officeDocument/2006/relationships/customXml" Target="../ink/ink476.xml"/><Relationship Id="rId25" Type="http://schemas.openxmlformats.org/officeDocument/2006/relationships/customXml" Target="../ink/ink371.xml"/><Relationship Id="rId46" Type="http://schemas.openxmlformats.org/officeDocument/2006/relationships/image" Target="../media/image338.png"/><Relationship Id="rId67" Type="http://schemas.openxmlformats.org/officeDocument/2006/relationships/customXml" Target="../ink/ink392.xml"/><Relationship Id="rId116" Type="http://schemas.openxmlformats.org/officeDocument/2006/relationships/image" Target="../media/image373.png"/><Relationship Id="rId137" Type="http://schemas.openxmlformats.org/officeDocument/2006/relationships/customXml" Target="../ink/ink427.xml"/><Relationship Id="rId158" Type="http://schemas.openxmlformats.org/officeDocument/2006/relationships/image" Target="../media/image394.png"/><Relationship Id="rId20" Type="http://schemas.openxmlformats.org/officeDocument/2006/relationships/image" Target="../media/image325.png"/><Relationship Id="rId41" Type="http://schemas.openxmlformats.org/officeDocument/2006/relationships/customXml" Target="../ink/ink379.xml"/><Relationship Id="rId62" Type="http://schemas.openxmlformats.org/officeDocument/2006/relationships/image" Target="../media/image346.png"/><Relationship Id="rId83" Type="http://schemas.openxmlformats.org/officeDocument/2006/relationships/customXml" Target="../ink/ink400.xml"/><Relationship Id="rId88" Type="http://schemas.openxmlformats.org/officeDocument/2006/relationships/image" Target="../media/image359.png"/><Relationship Id="rId111" Type="http://schemas.openxmlformats.org/officeDocument/2006/relationships/customXml" Target="../ink/ink414.xml"/><Relationship Id="rId132" Type="http://schemas.openxmlformats.org/officeDocument/2006/relationships/image" Target="../media/image381.png"/><Relationship Id="rId153" Type="http://schemas.openxmlformats.org/officeDocument/2006/relationships/customXml" Target="../ink/ink435.xml"/><Relationship Id="rId174" Type="http://schemas.openxmlformats.org/officeDocument/2006/relationships/image" Target="../media/image402.png"/><Relationship Id="rId179" Type="http://schemas.openxmlformats.org/officeDocument/2006/relationships/customXml" Target="../ink/ink448.xml"/><Relationship Id="rId195" Type="http://schemas.openxmlformats.org/officeDocument/2006/relationships/customXml" Target="../ink/ink456.xml"/><Relationship Id="rId209" Type="http://schemas.openxmlformats.org/officeDocument/2006/relationships/customXml" Target="../ink/ink463.xml"/><Relationship Id="rId190" Type="http://schemas.openxmlformats.org/officeDocument/2006/relationships/image" Target="../media/image410.png"/><Relationship Id="rId204" Type="http://schemas.openxmlformats.org/officeDocument/2006/relationships/image" Target="../media/image417.png"/><Relationship Id="rId220" Type="http://schemas.openxmlformats.org/officeDocument/2006/relationships/image" Target="../media/image425.png"/><Relationship Id="rId225" Type="http://schemas.openxmlformats.org/officeDocument/2006/relationships/customXml" Target="../ink/ink471.xml"/><Relationship Id="rId241" Type="http://schemas.openxmlformats.org/officeDocument/2006/relationships/customXml" Target="../ink/ink479.xml"/><Relationship Id="rId15" Type="http://schemas.openxmlformats.org/officeDocument/2006/relationships/customXml" Target="../ink/ink366.xml"/><Relationship Id="rId36" Type="http://schemas.openxmlformats.org/officeDocument/2006/relationships/image" Target="../media/image333.png"/><Relationship Id="rId57" Type="http://schemas.openxmlformats.org/officeDocument/2006/relationships/customXml" Target="../ink/ink387.xml"/><Relationship Id="rId106" Type="http://schemas.openxmlformats.org/officeDocument/2006/relationships/image" Target="../media/image368.png"/><Relationship Id="rId127" Type="http://schemas.openxmlformats.org/officeDocument/2006/relationships/customXml" Target="../ink/ink422.xml"/><Relationship Id="rId10" Type="http://schemas.openxmlformats.org/officeDocument/2006/relationships/image" Target="../media/image320.png"/><Relationship Id="rId31" Type="http://schemas.openxmlformats.org/officeDocument/2006/relationships/customXml" Target="../ink/ink374.xml"/><Relationship Id="rId52" Type="http://schemas.openxmlformats.org/officeDocument/2006/relationships/image" Target="../media/image341.png"/><Relationship Id="rId73" Type="http://schemas.openxmlformats.org/officeDocument/2006/relationships/customXml" Target="../ink/ink395.xml"/><Relationship Id="rId78" Type="http://schemas.openxmlformats.org/officeDocument/2006/relationships/image" Target="../media/image354.png"/><Relationship Id="rId94" Type="http://schemas.openxmlformats.org/officeDocument/2006/relationships/image" Target="../media/image362.png"/><Relationship Id="rId99" Type="http://schemas.openxmlformats.org/officeDocument/2006/relationships/customXml" Target="../ink/ink408.xml"/><Relationship Id="rId101" Type="http://schemas.openxmlformats.org/officeDocument/2006/relationships/customXml" Target="../ink/ink409.xml"/><Relationship Id="rId122" Type="http://schemas.openxmlformats.org/officeDocument/2006/relationships/image" Target="../media/image376.png"/><Relationship Id="rId143" Type="http://schemas.openxmlformats.org/officeDocument/2006/relationships/customXml" Target="../ink/ink430.xml"/><Relationship Id="rId148" Type="http://schemas.openxmlformats.org/officeDocument/2006/relationships/image" Target="../media/image389.png"/><Relationship Id="rId164" Type="http://schemas.openxmlformats.org/officeDocument/2006/relationships/image" Target="../media/image397.png"/><Relationship Id="rId169" Type="http://schemas.openxmlformats.org/officeDocument/2006/relationships/customXml" Target="../ink/ink443.xml"/><Relationship Id="rId185" Type="http://schemas.openxmlformats.org/officeDocument/2006/relationships/customXml" Target="../ink/ink451.xml"/><Relationship Id="rId4" Type="http://schemas.openxmlformats.org/officeDocument/2006/relationships/image" Target="../media/image317.png"/><Relationship Id="rId9" Type="http://schemas.openxmlformats.org/officeDocument/2006/relationships/customXml" Target="../ink/ink363.xml"/><Relationship Id="rId180" Type="http://schemas.openxmlformats.org/officeDocument/2006/relationships/image" Target="../media/image405.png"/><Relationship Id="rId210" Type="http://schemas.openxmlformats.org/officeDocument/2006/relationships/image" Target="../media/image420.png"/><Relationship Id="rId215" Type="http://schemas.openxmlformats.org/officeDocument/2006/relationships/customXml" Target="../ink/ink466.xml"/><Relationship Id="rId236" Type="http://schemas.openxmlformats.org/officeDocument/2006/relationships/image" Target="../media/image433.png"/><Relationship Id="rId26" Type="http://schemas.openxmlformats.org/officeDocument/2006/relationships/image" Target="../media/image328.png"/><Relationship Id="rId231" Type="http://schemas.openxmlformats.org/officeDocument/2006/relationships/customXml" Target="../ink/ink474.xml"/><Relationship Id="rId47" Type="http://schemas.openxmlformats.org/officeDocument/2006/relationships/customXml" Target="../ink/ink382.xml"/><Relationship Id="rId68" Type="http://schemas.openxmlformats.org/officeDocument/2006/relationships/image" Target="../media/image349.png"/><Relationship Id="rId89" Type="http://schemas.openxmlformats.org/officeDocument/2006/relationships/customXml" Target="../ink/ink403.xml"/><Relationship Id="rId112" Type="http://schemas.openxmlformats.org/officeDocument/2006/relationships/image" Target="../media/image371.png"/><Relationship Id="rId133" Type="http://schemas.openxmlformats.org/officeDocument/2006/relationships/customXml" Target="../ink/ink425.xml"/><Relationship Id="rId154" Type="http://schemas.openxmlformats.org/officeDocument/2006/relationships/image" Target="../media/image392.png"/><Relationship Id="rId175" Type="http://schemas.openxmlformats.org/officeDocument/2006/relationships/customXml" Target="../ink/ink446.xml"/><Relationship Id="rId196" Type="http://schemas.openxmlformats.org/officeDocument/2006/relationships/image" Target="../media/image413.png"/><Relationship Id="rId200" Type="http://schemas.openxmlformats.org/officeDocument/2006/relationships/image" Target="../media/image415.png"/><Relationship Id="rId16" Type="http://schemas.openxmlformats.org/officeDocument/2006/relationships/image" Target="../media/image323.png"/><Relationship Id="rId221" Type="http://schemas.openxmlformats.org/officeDocument/2006/relationships/customXml" Target="../ink/ink469.xml"/><Relationship Id="rId242" Type="http://schemas.openxmlformats.org/officeDocument/2006/relationships/image" Target="../media/image436.png"/><Relationship Id="rId37" Type="http://schemas.openxmlformats.org/officeDocument/2006/relationships/customXml" Target="../ink/ink377.xml"/><Relationship Id="rId58" Type="http://schemas.openxmlformats.org/officeDocument/2006/relationships/image" Target="../media/image344.png"/><Relationship Id="rId79" Type="http://schemas.openxmlformats.org/officeDocument/2006/relationships/customXml" Target="../ink/ink398.xml"/><Relationship Id="rId102" Type="http://schemas.openxmlformats.org/officeDocument/2006/relationships/image" Target="../media/image366.png"/><Relationship Id="rId123" Type="http://schemas.openxmlformats.org/officeDocument/2006/relationships/customXml" Target="../ink/ink420.xml"/><Relationship Id="rId144" Type="http://schemas.openxmlformats.org/officeDocument/2006/relationships/image" Target="../media/image387.png"/><Relationship Id="rId90" Type="http://schemas.openxmlformats.org/officeDocument/2006/relationships/image" Target="../media/image360.png"/><Relationship Id="rId165" Type="http://schemas.openxmlformats.org/officeDocument/2006/relationships/customXml" Target="../ink/ink441.xml"/><Relationship Id="rId186" Type="http://schemas.openxmlformats.org/officeDocument/2006/relationships/image" Target="../media/image408.png"/><Relationship Id="rId211" Type="http://schemas.openxmlformats.org/officeDocument/2006/relationships/customXml" Target="../ink/ink464.xml"/><Relationship Id="rId232" Type="http://schemas.openxmlformats.org/officeDocument/2006/relationships/image" Target="../media/image431.png"/><Relationship Id="rId27" Type="http://schemas.openxmlformats.org/officeDocument/2006/relationships/customXml" Target="../ink/ink372.xml"/><Relationship Id="rId48" Type="http://schemas.openxmlformats.org/officeDocument/2006/relationships/image" Target="../media/image339.png"/><Relationship Id="rId69" Type="http://schemas.openxmlformats.org/officeDocument/2006/relationships/customXml" Target="../ink/ink393.xml"/><Relationship Id="rId113" Type="http://schemas.openxmlformats.org/officeDocument/2006/relationships/customXml" Target="../ink/ink415.xml"/><Relationship Id="rId134" Type="http://schemas.openxmlformats.org/officeDocument/2006/relationships/image" Target="../media/image382.png"/><Relationship Id="rId80" Type="http://schemas.openxmlformats.org/officeDocument/2006/relationships/image" Target="../media/image355.png"/><Relationship Id="rId155" Type="http://schemas.openxmlformats.org/officeDocument/2006/relationships/customXml" Target="../ink/ink436.xml"/><Relationship Id="rId176" Type="http://schemas.openxmlformats.org/officeDocument/2006/relationships/image" Target="../media/image403.png"/><Relationship Id="rId197" Type="http://schemas.openxmlformats.org/officeDocument/2006/relationships/customXml" Target="../ink/ink45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13" Type="http://schemas.openxmlformats.org/officeDocument/2006/relationships/customXml" Target="../ink/ink485.xml"/><Relationship Id="rId3" Type="http://schemas.openxmlformats.org/officeDocument/2006/relationships/customXml" Target="../ink/ink480.xml"/><Relationship Id="rId7" Type="http://schemas.openxmlformats.org/officeDocument/2006/relationships/customXml" Target="../ink/ink482.xml"/><Relationship Id="rId12" Type="http://schemas.openxmlformats.org/officeDocument/2006/relationships/image" Target="../media/image442.png"/><Relationship Id="rId2" Type="http://schemas.openxmlformats.org/officeDocument/2006/relationships/image" Target="../media/image16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9.png"/><Relationship Id="rId11" Type="http://schemas.openxmlformats.org/officeDocument/2006/relationships/customXml" Target="../ink/ink484.xml"/><Relationship Id="rId5" Type="http://schemas.openxmlformats.org/officeDocument/2006/relationships/customXml" Target="../ink/ink481.xml"/><Relationship Id="rId10" Type="http://schemas.openxmlformats.org/officeDocument/2006/relationships/image" Target="../media/image441.png"/><Relationship Id="rId4" Type="http://schemas.openxmlformats.org/officeDocument/2006/relationships/image" Target="../media/image438.png"/><Relationship Id="rId9" Type="http://schemas.openxmlformats.org/officeDocument/2006/relationships/customXml" Target="../ink/ink483.xml"/><Relationship Id="rId14" Type="http://schemas.openxmlformats.org/officeDocument/2006/relationships/image" Target="../media/image4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488.xml"/><Relationship Id="rId13" Type="http://schemas.openxmlformats.org/officeDocument/2006/relationships/image" Target="../media/image450.png"/><Relationship Id="rId18" Type="http://schemas.openxmlformats.org/officeDocument/2006/relationships/customXml" Target="../ink/ink493.xml"/><Relationship Id="rId3" Type="http://schemas.openxmlformats.org/officeDocument/2006/relationships/image" Target="../media/image163.emf"/><Relationship Id="rId21" Type="http://schemas.openxmlformats.org/officeDocument/2006/relationships/image" Target="../media/image454.png"/><Relationship Id="rId7" Type="http://schemas.openxmlformats.org/officeDocument/2006/relationships/image" Target="../media/image447.png"/><Relationship Id="rId12" Type="http://schemas.openxmlformats.org/officeDocument/2006/relationships/customXml" Target="../ink/ink490.xml"/><Relationship Id="rId17" Type="http://schemas.openxmlformats.org/officeDocument/2006/relationships/image" Target="../media/image452.png"/><Relationship Id="rId2" Type="http://schemas.openxmlformats.org/officeDocument/2006/relationships/image" Target="../media/image162.emf"/><Relationship Id="rId16" Type="http://schemas.openxmlformats.org/officeDocument/2006/relationships/customXml" Target="../ink/ink492.xml"/><Relationship Id="rId20" Type="http://schemas.openxmlformats.org/officeDocument/2006/relationships/customXml" Target="../ink/ink494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87.xml"/><Relationship Id="rId11" Type="http://schemas.openxmlformats.org/officeDocument/2006/relationships/image" Target="../media/image449.png"/><Relationship Id="rId5" Type="http://schemas.openxmlformats.org/officeDocument/2006/relationships/image" Target="../media/image446.png"/><Relationship Id="rId15" Type="http://schemas.openxmlformats.org/officeDocument/2006/relationships/image" Target="../media/image451.png"/><Relationship Id="rId10" Type="http://schemas.openxmlformats.org/officeDocument/2006/relationships/customXml" Target="../ink/ink489.xml"/><Relationship Id="rId19" Type="http://schemas.openxmlformats.org/officeDocument/2006/relationships/image" Target="../media/image453.png"/><Relationship Id="rId4" Type="http://schemas.openxmlformats.org/officeDocument/2006/relationships/customXml" Target="../ink/ink486.xml"/><Relationship Id="rId9" Type="http://schemas.openxmlformats.org/officeDocument/2006/relationships/image" Target="../media/image448.png"/><Relationship Id="rId14" Type="http://schemas.openxmlformats.org/officeDocument/2006/relationships/customXml" Target="../ink/ink491.xml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customXml" Target="../ink/ink505.xml"/><Relationship Id="rId21" Type="http://schemas.openxmlformats.org/officeDocument/2006/relationships/image" Target="../media/image466.png"/><Relationship Id="rId42" Type="http://schemas.openxmlformats.org/officeDocument/2006/relationships/customXml" Target="../ink/ink513.xml"/><Relationship Id="rId47" Type="http://schemas.openxmlformats.org/officeDocument/2006/relationships/image" Target="../media/image479.png"/><Relationship Id="rId63" Type="http://schemas.openxmlformats.org/officeDocument/2006/relationships/image" Target="../media/image487.png"/><Relationship Id="rId68" Type="http://schemas.openxmlformats.org/officeDocument/2006/relationships/customXml" Target="../ink/ink526.xml"/><Relationship Id="rId84" Type="http://schemas.openxmlformats.org/officeDocument/2006/relationships/customXml" Target="../ink/ink534.xml"/><Relationship Id="rId89" Type="http://schemas.openxmlformats.org/officeDocument/2006/relationships/image" Target="../media/image455.png"/><Relationship Id="rId7" Type="http://schemas.openxmlformats.org/officeDocument/2006/relationships/image" Target="../media/image459.png"/><Relationship Id="rId71" Type="http://schemas.openxmlformats.org/officeDocument/2006/relationships/image" Target="../media/image491.png"/><Relationship Id="rId92" Type="http://schemas.openxmlformats.org/officeDocument/2006/relationships/customXml" Target="../ink/ink538.xml"/><Relationship Id="rId2" Type="http://schemas.openxmlformats.org/officeDocument/2006/relationships/image" Target="../media/image164.emf"/><Relationship Id="rId16" Type="http://schemas.openxmlformats.org/officeDocument/2006/relationships/customXml" Target="../ink/ink500.xml"/><Relationship Id="rId29" Type="http://schemas.openxmlformats.org/officeDocument/2006/relationships/image" Target="../media/image470.png"/><Relationship Id="rId11" Type="http://schemas.openxmlformats.org/officeDocument/2006/relationships/image" Target="../media/image461.png"/><Relationship Id="rId24" Type="http://schemas.openxmlformats.org/officeDocument/2006/relationships/customXml" Target="../ink/ink504.xml"/><Relationship Id="rId32" Type="http://schemas.openxmlformats.org/officeDocument/2006/relationships/customXml" Target="../ink/ink508.xml"/><Relationship Id="rId37" Type="http://schemas.openxmlformats.org/officeDocument/2006/relationships/image" Target="../media/image474.png"/><Relationship Id="rId40" Type="http://schemas.openxmlformats.org/officeDocument/2006/relationships/customXml" Target="../ink/ink512.xml"/><Relationship Id="rId45" Type="http://schemas.openxmlformats.org/officeDocument/2006/relationships/image" Target="../media/image478.png"/><Relationship Id="rId53" Type="http://schemas.openxmlformats.org/officeDocument/2006/relationships/image" Target="../media/image482.png"/><Relationship Id="rId58" Type="http://schemas.openxmlformats.org/officeDocument/2006/relationships/customXml" Target="../ink/ink521.xml"/><Relationship Id="rId66" Type="http://schemas.openxmlformats.org/officeDocument/2006/relationships/customXml" Target="../ink/ink525.xml"/><Relationship Id="rId74" Type="http://schemas.openxmlformats.org/officeDocument/2006/relationships/customXml" Target="../ink/ink529.xml"/><Relationship Id="rId79" Type="http://schemas.openxmlformats.org/officeDocument/2006/relationships/image" Target="../media/image232.png"/><Relationship Id="rId87" Type="http://schemas.openxmlformats.org/officeDocument/2006/relationships/image" Target="../media/image445.png"/><Relationship Id="rId102" Type="http://schemas.openxmlformats.org/officeDocument/2006/relationships/customXml" Target="../ink/ink543.xml"/><Relationship Id="rId5" Type="http://schemas.openxmlformats.org/officeDocument/2006/relationships/image" Target="../media/image167.emf"/><Relationship Id="rId61" Type="http://schemas.openxmlformats.org/officeDocument/2006/relationships/image" Target="../media/image486.png"/><Relationship Id="rId82" Type="http://schemas.openxmlformats.org/officeDocument/2006/relationships/customXml" Target="../ink/ink533.xml"/><Relationship Id="rId90" Type="http://schemas.openxmlformats.org/officeDocument/2006/relationships/customXml" Target="../ink/ink537.xml"/><Relationship Id="rId95" Type="http://schemas.openxmlformats.org/officeDocument/2006/relationships/image" Target="../media/image458.png"/><Relationship Id="rId19" Type="http://schemas.openxmlformats.org/officeDocument/2006/relationships/image" Target="../media/image465.png"/><Relationship Id="rId14" Type="http://schemas.openxmlformats.org/officeDocument/2006/relationships/customXml" Target="../ink/ink499.xml"/><Relationship Id="rId22" Type="http://schemas.openxmlformats.org/officeDocument/2006/relationships/customXml" Target="../ink/ink503.xml"/><Relationship Id="rId27" Type="http://schemas.openxmlformats.org/officeDocument/2006/relationships/image" Target="../media/image469.png"/><Relationship Id="rId30" Type="http://schemas.openxmlformats.org/officeDocument/2006/relationships/customXml" Target="../ink/ink507.xml"/><Relationship Id="rId35" Type="http://schemas.openxmlformats.org/officeDocument/2006/relationships/image" Target="../media/image473.png"/><Relationship Id="rId43" Type="http://schemas.openxmlformats.org/officeDocument/2006/relationships/image" Target="../media/image477.png"/><Relationship Id="rId48" Type="http://schemas.openxmlformats.org/officeDocument/2006/relationships/customXml" Target="../ink/ink516.xml"/><Relationship Id="rId56" Type="http://schemas.openxmlformats.org/officeDocument/2006/relationships/customXml" Target="../ink/ink520.xml"/><Relationship Id="rId64" Type="http://schemas.openxmlformats.org/officeDocument/2006/relationships/customXml" Target="../ink/ink524.xml"/><Relationship Id="rId69" Type="http://schemas.openxmlformats.org/officeDocument/2006/relationships/image" Target="../media/image490.png"/><Relationship Id="rId77" Type="http://schemas.openxmlformats.org/officeDocument/2006/relationships/image" Target="../media/image494.png"/><Relationship Id="rId100" Type="http://schemas.openxmlformats.org/officeDocument/2006/relationships/customXml" Target="../ink/ink542.xml"/><Relationship Id="rId105" Type="http://schemas.openxmlformats.org/officeDocument/2006/relationships/image" Target="../media/image499.png"/><Relationship Id="rId8" Type="http://schemas.openxmlformats.org/officeDocument/2006/relationships/customXml" Target="../ink/ink496.xml"/><Relationship Id="rId51" Type="http://schemas.openxmlformats.org/officeDocument/2006/relationships/image" Target="../media/image481.png"/><Relationship Id="rId72" Type="http://schemas.openxmlformats.org/officeDocument/2006/relationships/customXml" Target="../ink/ink528.xml"/><Relationship Id="rId80" Type="http://schemas.openxmlformats.org/officeDocument/2006/relationships/customXml" Target="../ink/ink532.xml"/><Relationship Id="rId85" Type="http://schemas.openxmlformats.org/officeDocument/2006/relationships/image" Target="../media/image444.png"/><Relationship Id="rId93" Type="http://schemas.openxmlformats.org/officeDocument/2006/relationships/image" Target="../media/image457.png"/><Relationship Id="rId98" Type="http://schemas.openxmlformats.org/officeDocument/2006/relationships/customXml" Target="../ink/ink541.xml"/><Relationship Id="rId3" Type="http://schemas.openxmlformats.org/officeDocument/2006/relationships/image" Target="../media/image165.emf"/><Relationship Id="rId12" Type="http://schemas.openxmlformats.org/officeDocument/2006/relationships/customXml" Target="../ink/ink498.xml"/><Relationship Id="rId17" Type="http://schemas.openxmlformats.org/officeDocument/2006/relationships/image" Target="../media/image464.png"/><Relationship Id="rId25" Type="http://schemas.openxmlformats.org/officeDocument/2006/relationships/image" Target="../media/image468.png"/><Relationship Id="rId33" Type="http://schemas.openxmlformats.org/officeDocument/2006/relationships/image" Target="../media/image472.png"/><Relationship Id="rId38" Type="http://schemas.openxmlformats.org/officeDocument/2006/relationships/customXml" Target="../ink/ink511.xml"/><Relationship Id="rId46" Type="http://schemas.openxmlformats.org/officeDocument/2006/relationships/customXml" Target="../ink/ink515.xml"/><Relationship Id="rId59" Type="http://schemas.openxmlformats.org/officeDocument/2006/relationships/image" Target="../media/image485.png"/><Relationship Id="rId67" Type="http://schemas.openxmlformats.org/officeDocument/2006/relationships/image" Target="../media/image489.png"/><Relationship Id="rId103" Type="http://schemas.openxmlformats.org/officeDocument/2006/relationships/image" Target="../media/image498.png"/><Relationship Id="rId20" Type="http://schemas.openxmlformats.org/officeDocument/2006/relationships/customXml" Target="../ink/ink502.xml"/><Relationship Id="rId41" Type="http://schemas.openxmlformats.org/officeDocument/2006/relationships/image" Target="../media/image476.png"/><Relationship Id="rId54" Type="http://schemas.openxmlformats.org/officeDocument/2006/relationships/customXml" Target="../ink/ink519.xml"/><Relationship Id="rId62" Type="http://schemas.openxmlformats.org/officeDocument/2006/relationships/customXml" Target="../ink/ink523.xml"/><Relationship Id="rId70" Type="http://schemas.openxmlformats.org/officeDocument/2006/relationships/customXml" Target="../ink/ink527.xml"/><Relationship Id="rId75" Type="http://schemas.openxmlformats.org/officeDocument/2006/relationships/image" Target="../media/image493.png"/><Relationship Id="rId83" Type="http://schemas.openxmlformats.org/officeDocument/2006/relationships/image" Target="../media/image437.png"/><Relationship Id="rId88" Type="http://schemas.openxmlformats.org/officeDocument/2006/relationships/customXml" Target="../ink/ink536.xml"/><Relationship Id="rId91" Type="http://schemas.openxmlformats.org/officeDocument/2006/relationships/image" Target="../media/image456.png"/><Relationship Id="rId96" Type="http://schemas.openxmlformats.org/officeDocument/2006/relationships/customXml" Target="../ink/ink540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95.xml"/><Relationship Id="rId15" Type="http://schemas.openxmlformats.org/officeDocument/2006/relationships/image" Target="../media/image463.png"/><Relationship Id="rId23" Type="http://schemas.openxmlformats.org/officeDocument/2006/relationships/image" Target="../media/image467.png"/><Relationship Id="rId28" Type="http://schemas.openxmlformats.org/officeDocument/2006/relationships/customXml" Target="../ink/ink506.xml"/><Relationship Id="rId36" Type="http://schemas.openxmlformats.org/officeDocument/2006/relationships/customXml" Target="../ink/ink510.xml"/><Relationship Id="rId49" Type="http://schemas.openxmlformats.org/officeDocument/2006/relationships/image" Target="../media/image480.png"/><Relationship Id="rId57" Type="http://schemas.openxmlformats.org/officeDocument/2006/relationships/image" Target="../media/image484.png"/><Relationship Id="rId10" Type="http://schemas.openxmlformats.org/officeDocument/2006/relationships/customXml" Target="../ink/ink497.xml"/><Relationship Id="rId31" Type="http://schemas.openxmlformats.org/officeDocument/2006/relationships/image" Target="../media/image471.png"/><Relationship Id="rId44" Type="http://schemas.openxmlformats.org/officeDocument/2006/relationships/customXml" Target="../ink/ink514.xml"/><Relationship Id="rId52" Type="http://schemas.openxmlformats.org/officeDocument/2006/relationships/customXml" Target="../ink/ink518.xml"/><Relationship Id="rId60" Type="http://schemas.openxmlformats.org/officeDocument/2006/relationships/customXml" Target="../ink/ink522.xml"/><Relationship Id="rId65" Type="http://schemas.openxmlformats.org/officeDocument/2006/relationships/image" Target="../media/image488.png"/><Relationship Id="rId73" Type="http://schemas.openxmlformats.org/officeDocument/2006/relationships/image" Target="../media/image492.png"/><Relationship Id="rId78" Type="http://schemas.openxmlformats.org/officeDocument/2006/relationships/customXml" Target="../ink/ink531.xml"/><Relationship Id="rId81" Type="http://schemas.openxmlformats.org/officeDocument/2006/relationships/image" Target="../media/image316.png"/><Relationship Id="rId86" Type="http://schemas.openxmlformats.org/officeDocument/2006/relationships/customXml" Target="../ink/ink535.xml"/><Relationship Id="rId94" Type="http://schemas.openxmlformats.org/officeDocument/2006/relationships/customXml" Target="../ink/ink539.xml"/><Relationship Id="rId99" Type="http://schemas.openxmlformats.org/officeDocument/2006/relationships/image" Target="../media/image496.png"/><Relationship Id="rId101" Type="http://schemas.openxmlformats.org/officeDocument/2006/relationships/image" Target="../media/image497.png"/><Relationship Id="rId4" Type="http://schemas.openxmlformats.org/officeDocument/2006/relationships/image" Target="../media/image166.emf"/><Relationship Id="rId9" Type="http://schemas.openxmlformats.org/officeDocument/2006/relationships/image" Target="../media/image460.png"/><Relationship Id="rId13" Type="http://schemas.openxmlformats.org/officeDocument/2006/relationships/image" Target="../media/image462.png"/><Relationship Id="rId18" Type="http://schemas.openxmlformats.org/officeDocument/2006/relationships/customXml" Target="../ink/ink501.xml"/><Relationship Id="rId39" Type="http://schemas.openxmlformats.org/officeDocument/2006/relationships/image" Target="../media/image475.png"/><Relationship Id="rId34" Type="http://schemas.openxmlformats.org/officeDocument/2006/relationships/customXml" Target="../ink/ink509.xml"/><Relationship Id="rId50" Type="http://schemas.openxmlformats.org/officeDocument/2006/relationships/customXml" Target="../ink/ink517.xml"/><Relationship Id="rId55" Type="http://schemas.openxmlformats.org/officeDocument/2006/relationships/image" Target="../media/image483.png"/><Relationship Id="rId76" Type="http://schemas.openxmlformats.org/officeDocument/2006/relationships/customXml" Target="../ink/ink530.xml"/><Relationship Id="rId97" Type="http://schemas.openxmlformats.org/officeDocument/2006/relationships/image" Target="../media/image495.png"/><Relationship Id="rId104" Type="http://schemas.openxmlformats.org/officeDocument/2006/relationships/customXml" Target="../ink/ink544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49.xml"/><Relationship Id="rId18" Type="http://schemas.openxmlformats.org/officeDocument/2006/relationships/image" Target="../media/image509.png"/><Relationship Id="rId26" Type="http://schemas.openxmlformats.org/officeDocument/2006/relationships/image" Target="../media/image513.png"/><Relationship Id="rId39" Type="http://schemas.openxmlformats.org/officeDocument/2006/relationships/customXml" Target="../ink/ink562.xml"/><Relationship Id="rId21" Type="http://schemas.openxmlformats.org/officeDocument/2006/relationships/customXml" Target="../ink/ink553.xml"/><Relationship Id="rId34" Type="http://schemas.openxmlformats.org/officeDocument/2006/relationships/image" Target="../media/image517.png"/><Relationship Id="rId42" Type="http://schemas.openxmlformats.org/officeDocument/2006/relationships/image" Target="../media/image521.png"/><Relationship Id="rId47" Type="http://schemas.openxmlformats.org/officeDocument/2006/relationships/customXml" Target="../ink/ink566.xml"/><Relationship Id="rId50" Type="http://schemas.openxmlformats.org/officeDocument/2006/relationships/image" Target="../media/image525.png"/><Relationship Id="rId55" Type="http://schemas.openxmlformats.org/officeDocument/2006/relationships/customXml" Target="../ink/ink570.xml"/><Relationship Id="rId63" Type="http://schemas.openxmlformats.org/officeDocument/2006/relationships/customXml" Target="../ink/ink574.xml"/><Relationship Id="rId7" Type="http://schemas.openxmlformats.org/officeDocument/2006/relationships/customXml" Target="../ink/ink546.xml"/><Relationship Id="rId2" Type="http://schemas.openxmlformats.org/officeDocument/2006/relationships/image" Target="../media/image168.emf"/><Relationship Id="rId16" Type="http://schemas.openxmlformats.org/officeDocument/2006/relationships/image" Target="../media/image508.png"/><Relationship Id="rId20" Type="http://schemas.openxmlformats.org/officeDocument/2006/relationships/image" Target="../media/image510.png"/><Relationship Id="rId29" Type="http://schemas.openxmlformats.org/officeDocument/2006/relationships/customXml" Target="../ink/ink557.xml"/><Relationship Id="rId41" Type="http://schemas.openxmlformats.org/officeDocument/2006/relationships/customXml" Target="../ink/ink563.xml"/><Relationship Id="rId54" Type="http://schemas.openxmlformats.org/officeDocument/2006/relationships/image" Target="../media/image527.png"/><Relationship Id="rId62" Type="http://schemas.openxmlformats.org/officeDocument/2006/relationships/image" Target="../media/image5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3.png"/><Relationship Id="rId11" Type="http://schemas.openxmlformats.org/officeDocument/2006/relationships/customXml" Target="../ink/ink548.xml"/><Relationship Id="rId24" Type="http://schemas.openxmlformats.org/officeDocument/2006/relationships/image" Target="../media/image512.png"/><Relationship Id="rId32" Type="http://schemas.openxmlformats.org/officeDocument/2006/relationships/image" Target="../media/image516.png"/><Relationship Id="rId37" Type="http://schemas.openxmlformats.org/officeDocument/2006/relationships/customXml" Target="../ink/ink561.xml"/><Relationship Id="rId40" Type="http://schemas.openxmlformats.org/officeDocument/2006/relationships/image" Target="../media/image520.png"/><Relationship Id="rId45" Type="http://schemas.openxmlformats.org/officeDocument/2006/relationships/customXml" Target="../ink/ink565.xml"/><Relationship Id="rId53" Type="http://schemas.openxmlformats.org/officeDocument/2006/relationships/customXml" Target="../ink/ink569.xml"/><Relationship Id="rId58" Type="http://schemas.openxmlformats.org/officeDocument/2006/relationships/image" Target="../media/image529.png"/><Relationship Id="rId66" Type="http://schemas.openxmlformats.org/officeDocument/2006/relationships/image" Target="../media/image533.png"/><Relationship Id="rId5" Type="http://schemas.openxmlformats.org/officeDocument/2006/relationships/customXml" Target="../ink/ink545.xml"/><Relationship Id="rId15" Type="http://schemas.openxmlformats.org/officeDocument/2006/relationships/customXml" Target="../ink/ink550.xml"/><Relationship Id="rId23" Type="http://schemas.openxmlformats.org/officeDocument/2006/relationships/customXml" Target="../ink/ink554.xml"/><Relationship Id="rId28" Type="http://schemas.openxmlformats.org/officeDocument/2006/relationships/image" Target="../media/image514.png"/><Relationship Id="rId36" Type="http://schemas.openxmlformats.org/officeDocument/2006/relationships/image" Target="../media/image518.png"/><Relationship Id="rId49" Type="http://schemas.openxmlformats.org/officeDocument/2006/relationships/customXml" Target="../ink/ink567.xml"/><Relationship Id="rId57" Type="http://schemas.openxmlformats.org/officeDocument/2006/relationships/customXml" Target="../ink/ink571.xml"/><Relationship Id="rId61" Type="http://schemas.openxmlformats.org/officeDocument/2006/relationships/customXml" Target="../ink/ink573.xml"/><Relationship Id="rId10" Type="http://schemas.openxmlformats.org/officeDocument/2006/relationships/image" Target="../media/image505.png"/><Relationship Id="rId19" Type="http://schemas.openxmlformats.org/officeDocument/2006/relationships/customXml" Target="../ink/ink552.xml"/><Relationship Id="rId31" Type="http://schemas.openxmlformats.org/officeDocument/2006/relationships/customXml" Target="../ink/ink558.xml"/><Relationship Id="rId44" Type="http://schemas.openxmlformats.org/officeDocument/2006/relationships/image" Target="../media/image522.png"/><Relationship Id="rId52" Type="http://schemas.openxmlformats.org/officeDocument/2006/relationships/image" Target="../media/image526.png"/><Relationship Id="rId60" Type="http://schemas.openxmlformats.org/officeDocument/2006/relationships/image" Target="../media/image530.png"/><Relationship Id="rId65" Type="http://schemas.openxmlformats.org/officeDocument/2006/relationships/customXml" Target="../ink/ink575.xml"/><Relationship Id="rId4" Type="http://schemas.openxmlformats.org/officeDocument/2006/relationships/image" Target="../media/image170.emf"/><Relationship Id="rId9" Type="http://schemas.openxmlformats.org/officeDocument/2006/relationships/customXml" Target="../ink/ink547.xml"/><Relationship Id="rId14" Type="http://schemas.openxmlformats.org/officeDocument/2006/relationships/image" Target="../media/image507.png"/><Relationship Id="rId22" Type="http://schemas.openxmlformats.org/officeDocument/2006/relationships/image" Target="../media/image511.png"/><Relationship Id="rId27" Type="http://schemas.openxmlformats.org/officeDocument/2006/relationships/customXml" Target="../ink/ink556.xml"/><Relationship Id="rId30" Type="http://schemas.openxmlformats.org/officeDocument/2006/relationships/image" Target="../media/image515.png"/><Relationship Id="rId35" Type="http://schemas.openxmlformats.org/officeDocument/2006/relationships/customXml" Target="../ink/ink560.xml"/><Relationship Id="rId43" Type="http://schemas.openxmlformats.org/officeDocument/2006/relationships/customXml" Target="../ink/ink564.xml"/><Relationship Id="rId48" Type="http://schemas.openxmlformats.org/officeDocument/2006/relationships/image" Target="../media/image524.png"/><Relationship Id="rId56" Type="http://schemas.openxmlformats.org/officeDocument/2006/relationships/image" Target="../media/image528.png"/><Relationship Id="rId64" Type="http://schemas.openxmlformats.org/officeDocument/2006/relationships/image" Target="../media/image532.png"/><Relationship Id="rId8" Type="http://schemas.openxmlformats.org/officeDocument/2006/relationships/image" Target="../media/image504.png"/><Relationship Id="rId51" Type="http://schemas.openxmlformats.org/officeDocument/2006/relationships/customXml" Target="../ink/ink568.xml"/><Relationship Id="rId3" Type="http://schemas.openxmlformats.org/officeDocument/2006/relationships/image" Target="../media/image169.emf"/><Relationship Id="rId12" Type="http://schemas.openxmlformats.org/officeDocument/2006/relationships/image" Target="../media/image506.png"/><Relationship Id="rId17" Type="http://schemas.openxmlformats.org/officeDocument/2006/relationships/customXml" Target="../ink/ink551.xml"/><Relationship Id="rId25" Type="http://schemas.openxmlformats.org/officeDocument/2006/relationships/customXml" Target="../ink/ink555.xml"/><Relationship Id="rId33" Type="http://schemas.openxmlformats.org/officeDocument/2006/relationships/customXml" Target="../ink/ink559.xml"/><Relationship Id="rId38" Type="http://schemas.openxmlformats.org/officeDocument/2006/relationships/image" Target="../media/image519.png"/><Relationship Id="rId46" Type="http://schemas.openxmlformats.org/officeDocument/2006/relationships/image" Target="../media/image523.png"/><Relationship Id="rId59" Type="http://schemas.openxmlformats.org/officeDocument/2006/relationships/customXml" Target="../ink/ink57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C842A-1D26-BF67-918C-6214B81CB9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Shape &amp; Flow 7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8184F2-546C-8006-23C9-A8E91D26CA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Viscous Boundary Layer</a:t>
            </a:r>
          </a:p>
        </p:txBody>
      </p:sp>
    </p:spTree>
    <p:extLst>
      <p:ext uri="{BB962C8B-B14F-4D97-AF65-F5344CB8AC3E}">
        <p14:creationId xmlns:p14="http://schemas.microsoft.com/office/powerpoint/2010/main" val="971842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01C13C-0DCC-539C-CD95-9E51252B0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494070" y="17284"/>
            <a:ext cx="10700787" cy="684071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ED6CEA9-BE0C-44F1-A70A-897BE8D087EB}"/>
                  </a:ext>
                </a:extLst>
              </p14:cNvPr>
              <p14:cNvContentPartPr/>
              <p14:nvPr/>
            </p14:nvContentPartPr>
            <p14:xfrm>
              <a:off x="1675219" y="6463788"/>
              <a:ext cx="745560" cy="1735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ED6CEA9-BE0C-44F1-A70A-897BE8D087E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66579" y="6454788"/>
                <a:ext cx="763200" cy="19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8CCCBAC-253A-4BC8-7FBC-3ECB22FF8B73}"/>
                  </a:ext>
                </a:extLst>
              </p14:cNvPr>
              <p14:cNvContentPartPr/>
              <p14:nvPr/>
            </p14:nvContentPartPr>
            <p14:xfrm>
              <a:off x="417019" y="6351828"/>
              <a:ext cx="1027440" cy="250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8CCCBAC-253A-4BC8-7FBC-3ECB22FF8B7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8019" y="6342828"/>
                <a:ext cx="1045080" cy="267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05806E7C-7EFC-0935-CB53-3A311477557D}"/>
              </a:ext>
            </a:extLst>
          </p:cNvPr>
          <p:cNvGrpSpPr/>
          <p:nvPr/>
        </p:nvGrpSpPr>
        <p:grpSpPr>
          <a:xfrm>
            <a:off x="8286805" y="6328289"/>
            <a:ext cx="1019880" cy="473760"/>
            <a:chOff x="8286805" y="6328289"/>
            <a:chExt cx="1019880" cy="473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50F0943D-BD5D-074A-E262-2A61DC7FDF11}"/>
                    </a:ext>
                  </a:extLst>
                </p14:cNvPr>
                <p14:cNvContentPartPr/>
                <p14:nvPr/>
              </p14:nvContentPartPr>
              <p14:xfrm>
                <a:off x="8286805" y="6328289"/>
                <a:ext cx="114840" cy="4039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50F0943D-BD5D-074A-E262-2A61DC7FDF1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277805" y="6319649"/>
                  <a:ext cx="132480" cy="42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AF407BEE-474F-6B6C-6E42-EAB64AB96C85}"/>
                    </a:ext>
                  </a:extLst>
                </p14:cNvPr>
                <p14:cNvContentPartPr/>
                <p14:nvPr/>
              </p14:nvContentPartPr>
              <p14:xfrm>
                <a:off x="8422525" y="6353129"/>
                <a:ext cx="61560" cy="3956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AF407BEE-474F-6B6C-6E42-EAB64AB96C8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413885" y="6344489"/>
                  <a:ext cx="79200" cy="41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0BDA4130-1321-6236-BC44-A4DD2FDCA74D}"/>
                    </a:ext>
                  </a:extLst>
                </p14:cNvPr>
                <p14:cNvContentPartPr/>
                <p14:nvPr/>
              </p14:nvContentPartPr>
              <p14:xfrm>
                <a:off x="8356285" y="6534209"/>
                <a:ext cx="133200" cy="316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0BDA4130-1321-6236-BC44-A4DD2FDCA74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347285" y="6525209"/>
                  <a:ext cx="15084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7E4418CA-E003-4FBE-E326-304572A9DF45}"/>
                    </a:ext>
                  </a:extLst>
                </p14:cNvPr>
                <p14:cNvContentPartPr/>
                <p14:nvPr/>
              </p14:nvContentPartPr>
              <p14:xfrm>
                <a:off x="8476885" y="6454649"/>
                <a:ext cx="829800" cy="3474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7E4418CA-E003-4FBE-E326-304572A9DF45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468245" y="6445649"/>
                  <a:ext cx="847440" cy="36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D0C2561A-257D-6C5E-91E4-8F68FFD08585}"/>
                    </a:ext>
                  </a:extLst>
                </p14:cNvPr>
                <p14:cNvContentPartPr/>
                <p14:nvPr/>
              </p14:nvContentPartPr>
              <p14:xfrm>
                <a:off x="8575885" y="6453209"/>
                <a:ext cx="70200" cy="248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D0C2561A-257D-6C5E-91E4-8F68FFD08585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566885" y="6444569"/>
                  <a:ext cx="87840" cy="42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FF3E1BE-8311-F8F1-DAC8-5134C4F0E23F}"/>
                  </a:ext>
                </a:extLst>
              </p14:cNvPr>
              <p14:cNvContentPartPr/>
              <p14:nvPr/>
            </p14:nvContentPartPr>
            <p14:xfrm>
              <a:off x="7850845" y="3225449"/>
              <a:ext cx="158400" cy="808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FF3E1BE-8311-F8F1-DAC8-5134C4F0E23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841845" y="3216809"/>
                <a:ext cx="176040" cy="826560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573A3408-3920-8286-1D85-6331DD2CA526}"/>
              </a:ext>
            </a:extLst>
          </p:cNvPr>
          <p:cNvGrpSpPr/>
          <p:nvPr/>
        </p:nvGrpSpPr>
        <p:grpSpPr>
          <a:xfrm>
            <a:off x="8119405" y="2973449"/>
            <a:ext cx="3979440" cy="1050480"/>
            <a:chOff x="8119405" y="2973449"/>
            <a:chExt cx="3979440" cy="105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AFDB6DB-0AF9-B5A7-6132-EA3F1B8F3A8F}"/>
                    </a:ext>
                  </a:extLst>
                </p14:cNvPr>
                <p14:cNvContentPartPr/>
                <p14:nvPr/>
              </p14:nvContentPartPr>
              <p14:xfrm>
                <a:off x="8284285" y="2999369"/>
                <a:ext cx="1523520" cy="561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5AFDB6DB-0AF9-B5A7-6132-EA3F1B8F3A8F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275645" y="2990729"/>
                  <a:ext cx="1541160" cy="57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5EBEE425-7B2F-6B49-A391-D1E87623C694}"/>
                    </a:ext>
                  </a:extLst>
                </p14:cNvPr>
                <p14:cNvContentPartPr/>
                <p14:nvPr/>
              </p14:nvContentPartPr>
              <p14:xfrm>
                <a:off x="9957205" y="3028529"/>
                <a:ext cx="1018800" cy="4446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5EBEE425-7B2F-6B49-A391-D1E87623C694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9948565" y="3019529"/>
                  <a:ext cx="1036440" cy="46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0ADB2FA-5AB9-87B1-16E5-A8BE7D320146}"/>
                    </a:ext>
                  </a:extLst>
                </p14:cNvPr>
                <p14:cNvContentPartPr/>
                <p14:nvPr/>
              </p14:nvContentPartPr>
              <p14:xfrm>
                <a:off x="11105605" y="2973449"/>
                <a:ext cx="596160" cy="3866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0ADB2FA-5AB9-87B1-16E5-A8BE7D32014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1096605" y="2964449"/>
                  <a:ext cx="613800" cy="40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98163167-ADBE-8784-9B58-49B9CA582A1D}"/>
                    </a:ext>
                  </a:extLst>
                </p14:cNvPr>
                <p14:cNvContentPartPr/>
                <p14:nvPr/>
              </p14:nvContentPartPr>
              <p14:xfrm>
                <a:off x="8119405" y="3620009"/>
                <a:ext cx="545400" cy="3132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98163167-ADBE-8784-9B58-49B9CA582A1D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110765" y="3611009"/>
                  <a:ext cx="563040" cy="33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9D8AD7BE-8A6D-19CF-0019-8D071CDC7C25}"/>
                    </a:ext>
                  </a:extLst>
                </p14:cNvPr>
                <p14:cNvContentPartPr/>
                <p14:nvPr/>
              </p14:nvContentPartPr>
              <p14:xfrm>
                <a:off x="8495965" y="3704249"/>
                <a:ext cx="230760" cy="140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9D8AD7BE-8A6D-19CF-0019-8D071CDC7C2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486965" y="3695609"/>
                  <a:ext cx="24840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73FAB440-9A2B-081E-C8E1-ECBBE8992A4E}"/>
                    </a:ext>
                  </a:extLst>
                </p14:cNvPr>
                <p14:cNvContentPartPr/>
                <p14:nvPr/>
              </p14:nvContentPartPr>
              <p14:xfrm>
                <a:off x="8726365" y="3575009"/>
                <a:ext cx="1154520" cy="3787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73FAB440-9A2B-081E-C8E1-ECBBE8992A4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717365" y="3566009"/>
                  <a:ext cx="1172160" cy="39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A1656414-314E-D99F-0596-70508228329F}"/>
                    </a:ext>
                  </a:extLst>
                </p14:cNvPr>
                <p14:cNvContentPartPr/>
                <p14:nvPr/>
              </p14:nvContentPartPr>
              <p14:xfrm>
                <a:off x="9981325" y="3704609"/>
                <a:ext cx="748080" cy="2746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A1656414-314E-D99F-0596-70508228329F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9972325" y="3695969"/>
                  <a:ext cx="76572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34E04AB-4C8C-C21E-0BBF-8B0FF138355D}"/>
                    </a:ext>
                  </a:extLst>
                </p14:cNvPr>
                <p14:cNvContentPartPr/>
                <p14:nvPr/>
              </p14:nvContentPartPr>
              <p14:xfrm>
                <a:off x="10464445" y="3711809"/>
                <a:ext cx="28080" cy="79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34E04AB-4C8C-C21E-0BBF-8B0FF138355D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0455805" y="3703169"/>
                  <a:ext cx="4572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E1F599CE-DD45-A3DE-0E8A-B64A227307F2}"/>
                    </a:ext>
                  </a:extLst>
                </p14:cNvPr>
                <p14:cNvContentPartPr/>
                <p14:nvPr/>
              </p14:nvContentPartPr>
              <p14:xfrm>
                <a:off x="10876285" y="3698489"/>
                <a:ext cx="1222560" cy="3254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E1F599CE-DD45-A3DE-0E8A-B64A227307F2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0867285" y="3689489"/>
                  <a:ext cx="1240200" cy="343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8C5DBB5A-B86C-98E2-02D0-F26CD9CBE627}"/>
                  </a:ext>
                </a:extLst>
              </p14:cNvPr>
              <p14:cNvContentPartPr/>
              <p14:nvPr/>
            </p14:nvContentPartPr>
            <p14:xfrm>
              <a:off x="11428885" y="6586195"/>
              <a:ext cx="148680" cy="2394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8C5DBB5A-B86C-98E2-02D0-F26CD9CBE627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1419885" y="6577195"/>
                <a:ext cx="166320" cy="257040"/>
              </a:xfrm>
              <a:prstGeom prst="rect">
                <a:avLst/>
              </a:prstGeom>
            </p:spPr>
          </p:pic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5D46C7D3-EEA0-4A02-205A-7F7028A79CA2}"/>
              </a:ext>
            </a:extLst>
          </p:cNvPr>
          <p:cNvGrpSpPr/>
          <p:nvPr/>
        </p:nvGrpSpPr>
        <p:grpSpPr>
          <a:xfrm>
            <a:off x="9486325" y="6373289"/>
            <a:ext cx="2164320" cy="434160"/>
            <a:chOff x="9486325" y="6373289"/>
            <a:chExt cx="2164320" cy="43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24859FF-D229-52BE-C258-A7A4B5470E92}"/>
                    </a:ext>
                  </a:extLst>
                </p14:cNvPr>
                <p14:cNvContentPartPr/>
                <p14:nvPr/>
              </p14:nvContentPartPr>
              <p14:xfrm>
                <a:off x="9486325" y="6373289"/>
                <a:ext cx="1583280" cy="4237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24859FF-D229-52BE-C258-A7A4B5470E92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9477685" y="6364649"/>
                  <a:ext cx="1600920" cy="44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20364AB-26DD-A1D2-163C-EE3054436522}"/>
                    </a:ext>
                  </a:extLst>
                </p14:cNvPr>
                <p14:cNvContentPartPr/>
                <p14:nvPr/>
              </p14:nvContentPartPr>
              <p14:xfrm>
                <a:off x="11350765" y="6447089"/>
                <a:ext cx="105480" cy="2746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20364AB-26DD-A1D2-163C-EE3054436522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1341765" y="6438089"/>
                  <a:ext cx="12312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F09FA86-7FFF-BAF7-7717-DE0E9E86D56E}"/>
                    </a:ext>
                  </a:extLst>
                </p14:cNvPr>
                <p14:cNvContentPartPr/>
                <p14:nvPr/>
              </p14:nvContentPartPr>
              <p14:xfrm>
                <a:off x="11455165" y="6451769"/>
                <a:ext cx="142920" cy="306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F09FA86-7FFF-BAF7-7717-DE0E9E86D56E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1446165" y="6442769"/>
                  <a:ext cx="160560" cy="32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1EC1D0E-F13A-D7DF-4171-E3E43B5A98D4}"/>
                    </a:ext>
                  </a:extLst>
                </p14:cNvPr>
                <p14:cNvContentPartPr/>
                <p14:nvPr/>
              </p14:nvContentPartPr>
              <p14:xfrm>
                <a:off x="11278045" y="6577409"/>
                <a:ext cx="297720" cy="97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1EC1D0E-F13A-D7DF-4171-E3E43B5A98D4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1269045" y="6568409"/>
                  <a:ext cx="31536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E08CB13-F3E0-413B-F8BA-7D2FAE022412}"/>
                    </a:ext>
                  </a:extLst>
                </p14:cNvPr>
                <p14:cNvContentPartPr/>
                <p14:nvPr/>
              </p14:nvContentPartPr>
              <p14:xfrm>
                <a:off x="11276965" y="6719609"/>
                <a:ext cx="234720" cy="54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E08CB13-F3E0-413B-F8BA-7D2FAE022412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1268325" y="6710609"/>
                  <a:ext cx="25236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C075C723-1C22-367F-080C-2CB932CED2A5}"/>
                    </a:ext>
                  </a:extLst>
                </p14:cNvPr>
                <p14:cNvContentPartPr/>
                <p14:nvPr/>
              </p14:nvContentPartPr>
              <p14:xfrm>
                <a:off x="11338885" y="6701249"/>
                <a:ext cx="22320" cy="1062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C075C723-1C22-367F-080C-2CB932CED2A5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1329885" y="6692609"/>
                  <a:ext cx="3996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5B091625-5746-17F7-DBB2-6E303CD6A854}"/>
                    </a:ext>
                  </a:extLst>
                </p14:cNvPr>
                <p14:cNvContentPartPr/>
                <p14:nvPr/>
              </p14:nvContentPartPr>
              <p14:xfrm>
                <a:off x="11476765" y="6734729"/>
                <a:ext cx="129600" cy="237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5B091625-5746-17F7-DBB2-6E303CD6A854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1468125" y="6725729"/>
                  <a:ext cx="14724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E71372B-ABB8-D190-294B-EE1BAACDB2D5}"/>
                    </a:ext>
                  </a:extLst>
                </p14:cNvPr>
                <p14:cNvContentPartPr/>
                <p14:nvPr/>
              </p14:nvContentPartPr>
              <p14:xfrm>
                <a:off x="11510245" y="6548969"/>
                <a:ext cx="140400" cy="349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E71372B-ABB8-D190-294B-EE1BAACDB2D5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1501605" y="6540329"/>
                  <a:ext cx="158040" cy="525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307572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D5A4E4-71AC-66DB-BE9F-02160F64F5D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40000" contrast="40000"/>
          </a:blip>
          <a:stretch>
            <a:fillRect/>
          </a:stretch>
        </p:blipFill>
        <p:spPr>
          <a:xfrm rot="10800000">
            <a:off x="5145410" y="7227"/>
            <a:ext cx="7046590" cy="685077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64CA841-7EFA-224C-826F-BD24BE68B2F5}"/>
                  </a:ext>
                </a:extLst>
              </p14:cNvPr>
              <p14:cNvContentPartPr/>
              <p14:nvPr/>
            </p14:nvContentPartPr>
            <p14:xfrm>
              <a:off x="306685" y="180929"/>
              <a:ext cx="54000" cy="291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64CA841-7EFA-224C-826F-BD24BE68B2F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8045" y="172289"/>
                <a:ext cx="71640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14F9C6C-A95A-459E-F129-E304BE26D2A9}"/>
                  </a:ext>
                </a:extLst>
              </p14:cNvPr>
              <p14:cNvContentPartPr/>
              <p14:nvPr/>
            </p14:nvContentPartPr>
            <p14:xfrm>
              <a:off x="391645" y="165809"/>
              <a:ext cx="32400" cy="3358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14F9C6C-A95A-459E-F129-E304BE26D2A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2645" y="157169"/>
                <a:ext cx="50040" cy="35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1966DE4-4A50-88A2-574B-A70BB1C1E0CD}"/>
                  </a:ext>
                </a:extLst>
              </p14:cNvPr>
              <p14:cNvContentPartPr/>
              <p14:nvPr/>
            </p14:nvContentPartPr>
            <p14:xfrm>
              <a:off x="346645" y="361649"/>
              <a:ext cx="107640" cy="9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1966DE4-4A50-88A2-574B-A70BB1C1E0C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7645" y="353009"/>
                <a:ext cx="125280" cy="2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0020142-8DF7-5B22-47E8-441D9F7AC78D}"/>
                  </a:ext>
                </a:extLst>
              </p14:cNvPr>
              <p14:cNvContentPartPr/>
              <p14:nvPr/>
            </p14:nvContentPartPr>
            <p14:xfrm>
              <a:off x="431245" y="183449"/>
              <a:ext cx="800640" cy="476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0020142-8DF7-5B22-47E8-441D9F7AC78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22605" y="174809"/>
                <a:ext cx="818280" cy="49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9151730-A450-8914-E5EC-105D5D044452}"/>
                  </a:ext>
                </a:extLst>
              </p14:cNvPr>
              <p14:cNvContentPartPr/>
              <p14:nvPr/>
            </p14:nvContentPartPr>
            <p14:xfrm>
              <a:off x="646525" y="234569"/>
              <a:ext cx="14040" cy="136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9151730-A450-8914-E5EC-105D5D04445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37525" y="225929"/>
                <a:ext cx="31680" cy="3132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CE158002-A290-7A51-436E-E29A19085FD3}"/>
              </a:ext>
            </a:extLst>
          </p:cNvPr>
          <p:cNvGrpSpPr/>
          <p:nvPr/>
        </p:nvGrpSpPr>
        <p:grpSpPr>
          <a:xfrm>
            <a:off x="1351045" y="184529"/>
            <a:ext cx="2746080" cy="474120"/>
            <a:chOff x="1351045" y="184529"/>
            <a:chExt cx="2746080" cy="474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D47C597-91E4-4925-CC71-83008C39BC22}"/>
                    </a:ext>
                  </a:extLst>
                </p14:cNvPr>
                <p14:cNvContentPartPr/>
                <p14:nvPr/>
              </p14:nvContentPartPr>
              <p14:xfrm>
                <a:off x="1351045" y="195329"/>
                <a:ext cx="836280" cy="4633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D47C597-91E4-4925-CC71-83008C39BC2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342045" y="186689"/>
                  <a:ext cx="853920" cy="48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9076BBBF-4E08-51D2-7E07-7BA711F76BAD}"/>
                    </a:ext>
                  </a:extLst>
                </p14:cNvPr>
                <p14:cNvContentPartPr/>
                <p14:nvPr/>
              </p14:nvContentPartPr>
              <p14:xfrm>
                <a:off x="2415565" y="184529"/>
                <a:ext cx="573120" cy="2862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9076BBBF-4E08-51D2-7E07-7BA711F76BA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406565" y="175889"/>
                  <a:ext cx="59076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D5D7625-164C-642A-4D02-F0558DB37F34}"/>
                    </a:ext>
                  </a:extLst>
                </p14:cNvPr>
                <p14:cNvContentPartPr/>
                <p14:nvPr/>
              </p14:nvContentPartPr>
              <p14:xfrm>
                <a:off x="2427445" y="590249"/>
                <a:ext cx="527040" cy="439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D5D7625-164C-642A-4D02-F0558DB37F34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418805" y="581609"/>
                  <a:ext cx="54468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EC554FE-371F-4824-AFF4-C9147D07063C}"/>
                    </a:ext>
                  </a:extLst>
                </p14:cNvPr>
                <p14:cNvContentPartPr/>
                <p14:nvPr/>
              </p14:nvContentPartPr>
              <p14:xfrm>
                <a:off x="3223045" y="186689"/>
                <a:ext cx="874080" cy="2952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EC554FE-371F-4824-AFF4-C9147D07063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214405" y="177689"/>
                  <a:ext cx="891720" cy="312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85CC68-C0C9-DB8A-8B4B-CB872F6BDD92}"/>
              </a:ext>
            </a:extLst>
          </p:cNvPr>
          <p:cNvGrpSpPr/>
          <p:nvPr/>
        </p:nvGrpSpPr>
        <p:grpSpPr>
          <a:xfrm>
            <a:off x="304165" y="773129"/>
            <a:ext cx="2607480" cy="563760"/>
            <a:chOff x="304165" y="773129"/>
            <a:chExt cx="2607480" cy="563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6047DB45-4854-BAF1-71FC-7C153F0F0DC2}"/>
                    </a:ext>
                  </a:extLst>
                </p14:cNvPr>
                <p14:cNvContentPartPr/>
                <p14:nvPr/>
              </p14:nvContentPartPr>
              <p14:xfrm>
                <a:off x="304165" y="773129"/>
                <a:ext cx="1361160" cy="4215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6047DB45-4854-BAF1-71FC-7C153F0F0DC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95165" y="764129"/>
                  <a:ext cx="1378800" cy="43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9B7DA746-EA22-D8D1-27CD-521779264B7D}"/>
                    </a:ext>
                  </a:extLst>
                </p14:cNvPr>
                <p14:cNvContentPartPr/>
                <p14:nvPr/>
              </p14:nvContentPartPr>
              <p14:xfrm>
                <a:off x="1396045" y="877889"/>
                <a:ext cx="177120" cy="518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9B7DA746-EA22-D8D1-27CD-521779264B7D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387045" y="869249"/>
                  <a:ext cx="19476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258839D2-ADA7-6E32-E4E8-E23FA7B03A10}"/>
                    </a:ext>
                  </a:extLst>
                </p14:cNvPr>
                <p14:cNvContentPartPr/>
                <p14:nvPr/>
              </p14:nvContentPartPr>
              <p14:xfrm>
                <a:off x="685405" y="803729"/>
                <a:ext cx="658080" cy="640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258839D2-ADA7-6E32-E4E8-E23FA7B03A10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76765" y="794729"/>
                  <a:ext cx="67572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3F77B2B-3406-BDDB-C9D8-690B3739B5D1}"/>
                    </a:ext>
                  </a:extLst>
                </p14:cNvPr>
                <p14:cNvContentPartPr/>
                <p14:nvPr/>
              </p14:nvContentPartPr>
              <p14:xfrm>
                <a:off x="1979965" y="832529"/>
                <a:ext cx="147240" cy="3560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3F77B2B-3406-BDDB-C9D8-690B3739B5D1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971325" y="823529"/>
                  <a:ext cx="164880" cy="37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7C514263-2420-ADC3-9722-BA6484F45786}"/>
                    </a:ext>
                  </a:extLst>
                </p14:cNvPr>
                <p14:cNvContentPartPr/>
                <p14:nvPr/>
              </p14:nvContentPartPr>
              <p14:xfrm>
                <a:off x="2169685" y="880049"/>
                <a:ext cx="57240" cy="2930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7C514263-2420-ADC3-9722-BA6484F45786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161045" y="871049"/>
                  <a:ext cx="74880" cy="31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8A2EEBBF-6D01-8CCD-B70F-7EC8A6506C1C}"/>
                    </a:ext>
                  </a:extLst>
                </p14:cNvPr>
                <p14:cNvContentPartPr/>
                <p14:nvPr/>
              </p14:nvContentPartPr>
              <p14:xfrm>
                <a:off x="2267965" y="870329"/>
                <a:ext cx="47880" cy="3160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8A2EEBBF-6D01-8CCD-B70F-7EC8A6506C1C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259325" y="861689"/>
                  <a:ext cx="65520" cy="33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EB63D6A3-2AB9-45E1-F1F7-4E1235ABF716}"/>
                    </a:ext>
                  </a:extLst>
                </p14:cNvPr>
                <p14:cNvContentPartPr/>
                <p14:nvPr/>
              </p14:nvContentPartPr>
              <p14:xfrm>
                <a:off x="2195965" y="1037009"/>
                <a:ext cx="128160" cy="54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EB63D6A3-2AB9-45E1-F1F7-4E1235ABF716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186965" y="1028369"/>
                  <a:ext cx="1458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9C93B5B-876E-DCBF-ABA3-8F2E51465216}"/>
                    </a:ext>
                  </a:extLst>
                </p14:cNvPr>
                <p14:cNvContentPartPr/>
                <p14:nvPr/>
              </p14:nvContentPartPr>
              <p14:xfrm>
                <a:off x="2355445" y="867449"/>
                <a:ext cx="556200" cy="4694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9C93B5B-876E-DCBF-ABA3-8F2E51465216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346805" y="858809"/>
                  <a:ext cx="573840" cy="48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96AFD906-FAD4-304C-B8D8-01C7FD35FFAC}"/>
                    </a:ext>
                  </a:extLst>
                </p14:cNvPr>
                <p14:cNvContentPartPr/>
                <p14:nvPr/>
              </p14:nvContentPartPr>
              <p14:xfrm>
                <a:off x="2525005" y="943409"/>
                <a:ext cx="39240" cy="122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96AFD906-FAD4-304C-B8D8-01C7FD35FFAC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516365" y="934409"/>
                  <a:ext cx="56880" cy="2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06F15C7-4498-790A-9F68-D39EDE9AE75E}"/>
              </a:ext>
            </a:extLst>
          </p:cNvPr>
          <p:cNvGrpSpPr/>
          <p:nvPr/>
        </p:nvGrpSpPr>
        <p:grpSpPr>
          <a:xfrm>
            <a:off x="3024685" y="643529"/>
            <a:ext cx="1958400" cy="758520"/>
            <a:chOff x="3024685" y="643529"/>
            <a:chExt cx="1958400" cy="75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AAFD5486-097D-919C-5BCB-B20B91F064B4}"/>
                    </a:ext>
                  </a:extLst>
                </p14:cNvPr>
                <p14:cNvContentPartPr/>
                <p14:nvPr/>
              </p14:nvContentPartPr>
              <p14:xfrm>
                <a:off x="3024685" y="737849"/>
                <a:ext cx="1268640" cy="6642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AAFD5486-097D-919C-5BCB-B20B91F064B4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016045" y="728849"/>
                  <a:ext cx="1286280" cy="68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EA6A46BB-8C82-2F67-D19D-C19AD57D1A1B}"/>
                    </a:ext>
                  </a:extLst>
                </p14:cNvPr>
                <p14:cNvContentPartPr/>
                <p14:nvPr/>
              </p14:nvContentPartPr>
              <p14:xfrm>
                <a:off x="4490605" y="790769"/>
                <a:ext cx="59400" cy="3110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EA6A46BB-8C82-2F67-D19D-C19AD57D1A1B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481605" y="782129"/>
                  <a:ext cx="77040" cy="32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85ACE34-B0B4-E216-6056-9F08AB7D6B90}"/>
                    </a:ext>
                  </a:extLst>
                </p14:cNvPr>
                <p14:cNvContentPartPr/>
                <p14:nvPr/>
              </p14:nvContentPartPr>
              <p14:xfrm>
                <a:off x="4607245" y="701489"/>
                <a:ext cx="79560" cy="3880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85ACE34-B0B4-E216-6056-9F08AB7D6B90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598245" y="692489"/>
                  <a:ext cx="97200" cy="40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915074CC-EAF5-F75C-8A4B-BDB56462CA3B}"/>
                    </a:ext>
                  </a:extLst>
                </p14:cNvPr>
                <p14:cNvContentPartPr/>
                <p14:nvPr/>
              </p14:nvContentPartPr>
              <p14:xfrm>
                <a:off x="4457485" y="879329"/>
                <a:ext cx="303120" cy="507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915074CC-EAF5-F75C-8A4B-BDB56462CA3B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4448845" y="870329"/>
                  <a:ext cx="32076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BDA3359C-5D78-5849-086A-64E7FE074753}"/>
                    </a:ext>
                  </a:extLst>
                </p14:cNvPr>
                <p14:cNvContentPartPr/>
                <p14:nvPr/>
              </p14:nvContentPartPr>
              <p14:xfrm>
                <a:off x="4365325" y="952049"/>
                <a:ext cx="365400" cy="1242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BDA3359C-5D78-5849-086A-64E7FE074753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356325" y="943409"/>
                  <a:ext cx="38304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E8A84196-F0A8-5E23-34AE-0A8533E189D6}"/>
                    </a:ext>
                  </a:extLst>
                </p14:cNvPr>
                <p14:cNvContentPartPr/>
                <p14:nvPr/>
              </p14:nvContentPartPr>
              <p14:xfrm>
                <a:off x="4832245" y="643529"/>
                <a:ext cx="150840" cy="5468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E8A84196-F0A8-5E23-34AE-0A8533E189D6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823605" y="634529"/>
                  <a:ext cx="168480" cy="564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50E4F04C-73C5-9750-D763-AD73949A2E16}"/>
                  </a:ext>
                </a:extLst>
              </p14:cNvPr>
              <p14:cNvContentPartPr/>
              <p14:nvPr/>
            </p14:nvContentPartPr>
            <p14:xfrm>
              <a:off x="5000725" y="6021569"/>
              <a:ext cx="138960" cy="4611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50E4F04C-73C5-9750-D763-AD73949A2E16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992085" y="6012929"/>
                <a:ext cx="156600" cy="47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7AB2A89A-95E3-58F7-A931-0C614B7DD4B1}"/>
                  </a:ext>
                </a:extLst>
              </p14:cNvPr>
              <p14:cNvContentPartPr/>
              <p14:nvPr/>
            </p14:nvContentPartPr>
            <p14:xfrm>
              <a:off x="308485" y="5283209"/>
              <a:ext cx="1573200" cy="6094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7AB2A89A-95E3-58F7-A931-0C614B7DD4B1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99485" y="5274569"/>
                <a:ext cx="1590840" cy="62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842A7DE3-D62D-77C5-3AB5-C30F4FF824BE}"/>
                  </a:ext>
                </a:extLst>
              </p14:cNvPr>
              <p14:cNvContentPartPr/>
              <p14:nvPr/>
            </p14:nvContentPartPr>
            <p14:xfrm>
              <a:off x="2042965" y="5142809"/>
              <a:ext cx="1025640" cy="6098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842A7DE3-D62D-77C5-3AB5-C30F4FF824BE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034325" y="5133809"/>
                <a:ext cx="1043280" cy="627480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4478F3B2-9ADF-A757-8055-07AB08C2047A}"/>
              </a:ext>
            </a:extLst>
          </p:cNvPr>
          <p:cNvGrpSpPr/>
          <p:nvPr/>
        </p:nvGrpSpPr>
        <p:grpSpPr>
          <a:xfrm>
            <a:off x="271765" y="5386169"/>
            <a:ext cx="4241160" cy="895320"/>
            <a:chOff x="271765" y="5386169"/>
            <a:chExt cx="4241160" cy="895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2223642C-47EB-FB35-D02A-1E064A7079CF}"/>
                    </a:ext>
                  </a:extLst>
                </p14:cNvPr>
                <p14:cNvContentPartPr/>
                <p14:nvPr/>
              </p14:nvContentPartPr>
              <p14:xfrm>
                <a:off x="3284605" y="5386169"/>
                <a:ext cx="1228320" cy="3992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2223642C-47EB-FB35-D02A-1E064A7079CF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3275965" y="5377529"/>
                  <a:ext cx="1245960" cy="41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6340FF06-4D44-E5A4-C67A-A0B93BCD4C5D}"/>
                    </a:ext>
                  </a:extLst>
                </p14:cNvPr>
                <p14:cNvContentPartPr/>
                <p14:nvPr/>
              </p14:nvContentPartPr>
              <p14:xfrm>
                <a:off x="271765" y="6025529"/>
                <a:ext cx="855360" cy="2383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6340FF06-4D44-E5A4-C67A-A0B93BCD4C5D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263125" y="6016889"/>
                  <a:ext cx="87300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2FBD2FAE-A0F4-FC89-D504-651BE8975B22}"/>
                    </a:ext>
                  </a:extLst>
                </p14:cNvPr>
                <p14:cNvContentPartPr/>
                <p14:nvPr/>
              </p14:nvContentPartPr>
              <p14:xfrm>
                <a:off x="1293445" y="5848409"/>
                <a:ext cx="1379880" cy="4330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2FBD2FAE-A0F4-FC89-D504-651BE8975B22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284445" y="5839409"/>
                  <a:ext cx="1397520" cy="4507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457762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7FBD8F7-B470-35D7-6158-D0A242681D17}"/>
                  </a:ext>
                </a:extLst>
              </p14:cNvPr>
              <p14:cNvContentPartPr/>
              <p14:nvPr/>
            </p14:nvContentPartPr>
            <p14:xfrm>
              <a:off x="414685" y="254729"/>
              <a:ext cx="1783440" cy="5515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7FBD8F7-B470-35D7-6158-D0A242681D1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6045" y="246089"/>
                <a:ext cx="1801080" cy="56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7CD0401-F7DD-6E2F-0669-5F8EB4F95D8E}"/>
                  </a:ext>
                </a:extLst>
              </p14:cNvPr>
              <p14:cNvContentPartPr/>
              <p14:nvPr/>
            </p14:nvContentPartPr>
            <p14:xfrm>
              <a:off x="2474245" y="246809"/>
              <a:ext cx="282960" cy="446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7CD0401-F7DD-6E2F-0669-5F8EB4F95D8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65245" y="238169"/>
                <a:ext cx="300600" cy="464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75DDCA8A-60B9-E125-7D44-AEFEEDBD97FD}"/>
              </a:ext>
            </a:extLst>
          </p:cNvPr>
          <p:cNvGrpSpPr/>
          <p:nvPr/>
        </p:nvGrpSpPr>
        <p:grpSpPr>
          <a:xfrm>
            <a:off x="3226285" y="135209"/>
            <a:ext cx="3240720" cy="622800"/>
            <a:chOff x="3226285" y="135209"/>
            <a:chExt cx="3240720" cy="622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C7691398-3712-C0ED-7924-1BF8CE997D5F}"/>
                    </a:ext>
                  </a:extLst>
                </p14:cNvPr>
                <p14:cNvContentPartPr/>
                <p14:nvPr/>
              </p14:nvContentPartPr>
              <p14:xfrm>
                <a:off x="3226285" y="175169"/>
                <a:ext cx="1465560" cy="5828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C7691398-3712-C0ED-7924-1BF8CE997D5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217285" y="166529"/>
                  <a:ext cx="1483200" cy="60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971921A9-5320-CAFE-B624-488AAE5EB90D}"/>
                    </a:ext>
                  </a:extLst>
                </p14:cNvPr>
                <p14:cNvContentPartPr/>
                <p14:nvPr/>
              </p14:nvContentPartPr>
              <p14:xfrm>
                <a:off x="4901005" y="174089"/>
                <a:ext cx="117360" cy="3686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971921A9-5320-CAFE-B624-488AAE5EB90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892005" y="165089"/>
                  <a:ext cx="135000" cy="38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3DBCB61D-1034-42A3-5AC9-D8A18F1BD940}"/>
                    </a:ext>
                  </a:extLst>
                </p14:cNvPr>
                <p14:cNvContentPartPr/>
                <p14:nvPr/>
              </p14:nvContentPartPr>
              <p14:xfrm>
                <a:off x="5054365" y="135209"/>
                <a:ext cx="81720" cy="3225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3DBCB61D-1034-42A3-5AC9-D8A18F1BD94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045365" y="126569"/>
                  <a:ext cx="99360" cy="34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D99A4468-9ABA-C926-F509-4EECBAA11149}"/>
                    </a:ext>
                  </a:extLst>
                </p14:cNvPr>
                <p14:cNvContentPartPr/>
                <p14:nvPr/>
              </p14:nvContentPartPr>
              <p14:xfrm>
                <a:off x="4874005" y="240329"/>
                <a:ext cx="400680" cy="745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D99A4468-9ABA-C926-F509-4EECBAA1114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865005" y="231689"/>
                  <a:ext cx="41832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B1BF17FC-0874-EEB4-B0FB-3D154C629CF4}"/>
                    </a:ext>
                  </a:extLst>
                </p14:cNvPr>
                <p14:cNvContentPartPr/>
                <p14:nvPr/>
              </p14:nvContentPartPr>
              <p14:xfrm>
                <a:off x="4900285" y="362729"/>
                <a:ext cx="315720" cy="360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B1BF17FC-0874-EEB4-B0FB-3D154C629CF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891645" y="354089"/>
                  <a:ext cx="33336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037D870-C8FB-7C47-E25D-92B71F80B9A8}"/>
                    </a:ext>
                  </a:extLst>
                </p14:cNvPr>
                <p14:cNvContentPartPr/>
                <p14:nvPr/>
              </p14:nvContentPartPr>
              <p14:xfrm>
                <a:off x="5371885" y="152129"/>
                <a:ext cx="1095120" cy="5637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037D870-C8FB-7C47-E25D-92B71F80B9A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363245" y="143489"/>
                  <a:ext cx="1112760" cy="58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092F6A3B-47F5-8E71-8C93-FE8133BE7C78}"/>
                    </a:ext>
                  </a:extLst>
                </p14:cNvPr>
                <p14:cNvContentPartPr/>
                <p14:nvPr/>
              </p14:nvContentPartPr>
              <p14:xfrm>
                <a:off x="6055165" y="209009"/>
                <a:ext cx="286560" cy="241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092F6A3B-47F5-8E71-8C93-FE8133BE7C78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046525" y="200009"/>
                  <a:ext cx="304200" cy="41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99AE0E1-584C-41AE-8047-11ADEE6D02EC}"/>
              </a:ext>
            </a:extLst>
          </p:cNvPr>
          <p:cNvGrpSpPr/>
          <p:nvPr/>
        </p:nvGrpSpPr>
        <p:grpSpPr>
          <a:xfrm>
            <a:off x="1600165" y="984449"/>
            <a:ext cx="4092840" cy="1212480"/>
            <a:chOff x="1600165" y="984449"/>
            <a:chExt cx="4092840" cy="1212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A8FAF554-4D54-F8A4-E551-30FB83635CAC}"/>
                    </a:ext>
                  </a:extLst>
                </p14:cNvPr>
                <p14:cNvContentPartPr/>
                <p14:nvPr/>
              </p14:nvContentPartPr>
              <p14:xfrm>
                <a:off x="1600165" y="1691849"/>
                <a:ext cx="877320" cy="2718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A8FAF554-4D54-F8A4-E551-30FB83635CA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591525" y="1683209"/>
                  <a:ext cx="89496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97F42358-A5B0-6905-DBEC-133AFE2A1B8E}"/>
                    </a:ext>
                  </a:extLst>
                </p14:cNvPr>
                <p14:cNvContentPartPr/>
                <p14:nvPr/>
              </p14:nvContentPartPr>
              <p14:xfrm>
                <a:off x="1652725" y="1048169"/>
                <a:ext cx="860760" cy="4824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97F42358-A5B0-6905-DBEC-133AFE2A1B8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643725" y="1039529"/>
                  <a:ext cx="878400" cy="50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74C36277-4F15-27F3-9109-D7D5A1FF97D2}"/>
                    </a:ext>
                  </a:extLst>
                </p14:cNvPr>
                <p14:cNvContentPartPr/>
                <p14:nvPr/>
              </p14:nvContentPartPr>
              <p14:xfrm>
                <a:off x="1883125" y="1112609"/>
                <a:ext cx="69480" cy="442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4C36277-4F15-27F3-9109-D7D5A1FF97D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874125" y="1103969"/>
                  <a:ext cx="8712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B5B775D8-9AC4-D5FF-8368-B32BDD96BE43}"/>
                    </a:ext>
                  </a:extLst>
                </p14:cNvPr>
                <p14:cNvContentPartPr/>
                <p14:nvPr/>
              </p14:nvContentPartPr>
              <p14:xfrm>
                <a:off x="2685925" y="1016489"/>
                <a:ext cx="878040" cy="5209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B5B775D8-9AC4-D5FF-8368-B32BDD96BE4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676925" y="1007849"/>
                  <a:ext cx="895680" cy="53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5EC38FFB-889D-8E77-4AF8-D2AC60A9ECAF}"/>
                    </a:ext>
                  </a:extLst>
                </p14:cNvPr>
                <p14:cNvContentPartPr/>
                <p14:nvPr/>
              </p14:nvContentPartPr>
              <p14:xfrm>
                <a:off x="2735965" y="1535249"/>
                <a:ext cx="1457640" cy="6616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5EC38FFB-889D-8E77-4AF8-D2AC60A9ECAF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726965" y="1526249"/>
                  <a:ext cx="1475280" cy="67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AD8E57A-1683-DB12-64FD-AF0AB7340328}"/>
                    </a:ext>
                  </a:extLst>
                </p14:cNvPr>
                <p14:cNvContentPartPr/>
                <p14:nvPr/>
              </p14:nvContentPartPr>
              <p14:xfrm>
                <a:off x="3795085" y="1742609"/>
                <a:ext cx="38160" cy="122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AD8E57A-1683-DB12-64FD-AF0AB734032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786445" y="1733969"/>
                  <a:ext cx="5580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E42DE80-9F58-215F-2C71-39A0B176A5DF}"/>
                    </a:ext>
                  </a:extLst>
                </p14:cNvPr>
                <p14:cNvContentPartPr/>
                <p14:nvPr/>
              </p14:nvContentPartPr>
              <p14:xfrm>
                <a:off x="3907765" y="1687889"/>
                <a:ext cx="277920" cy="216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E42DE80-9F58-215F-2C71-39A0B176A5D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899125" y="1678889"/>
                  <a:ext cx="29556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53F61DD-0C0D-3413-2D57-AD47BEDE30ED}"/>
                    </a:ext>
                  </a:extLst>
                </p14:cNvPr>
                <p14:cNvContentPartPr/>
                <p14:nvPr/>
              </p14:nvContentPartPr>
              <p14:xfrm>
                <a:off x="4375765" y="984449"/>
                <a:ext cx="294840" cy="10810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53F61DD-0C0D-3413-2D57-AD47BEDE30ED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367125" y="975449"/>
                  <a:ext cx="312480" cy="10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B5EE3101-EBE5-0B0F-4848-200538B60F88}"/>
                    </a:ext>
                  </a:extLst>
                </p14:cNvPr>
                <p14:cNvContentPartPr/>
                <p14:nvPr/>
              </p14:nvContentPartPr>
              <p14:xfrm>
                <a:off x="4893445" y="1418969"/>
                <a:ext cx="799560" cy="1458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B5EE3101-EBE5-0B0F-4848-200538B60F88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884445" y="1410329"/>
                  <a:ext cx="817200" cy="163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7BBFA2A-E354-D982-78F8-300A61E7F1D7}"/>
                  </a:ext>
                </a:extLst>
              </p14:cNvPr>
              <p14:cNvContentPartPr/>
              <p14:nvPr/>
            </p14:nvContentPartPr>
            <p14:xfrm>
              <a:off x="5867605" y="1093529"/>
              <a:ext cx="1347840" cy="5104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7BBFA2A-E354-D982-78F8-300A61E7F1D7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858965" y="1084889"/>
                <a:ext cx="1365480" cy="52812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3B0020C7-4EFB-B67D-7F65-DA39A433125B}"/>
              </a:ext>
            </a:extLst>
          </p:cNvPr>
          <p:cNvGrpSpPr/>
          <p:nvPr/>
        </p:nvGrpSpPr>
        <p:grpSpPr>
          <a:xfrm>
            <a:off x="7526845" y="944849"/>
            <a:ext cx="3062520" cy="773280"/>
            <a:chOff x="7526845" y="944849"/>
            <a:chExt cx="3062520" cy="77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B5579553-B39B-2E92-E2B0-F504640CBA79}"/>
                    </a:ext>
                  </a:extLst>
                </p14:cNvPr>
                <p14:cNvContentPartPr/>
                <p14:nvPr/>
              </p14:nvContentPartPr>
              <p14:xfrm>
                <a:off x="7526845" y="964289"/>
                <a:ext cx="1702080" cy="7538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B5579553-B39B-2E92-E2B0-F504640CBA79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517845" y="955289"/>
                  <a:ext cx="1719720" cy="77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665F6BF-3BE0-D38B-C12A-145B2B4E4B92}"/>
                    </a:ext>
                  </a:extLst>
                </p14:cNvPr>
                <p14:cNvContentPartPr/>
                <p14:nvPr/>
              </p14:nvContentPartPr>
              <p14:xfrm>
                <a:off x="9461845" y="944849"/>
                <a:ext cx="1127520" cy="7081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665F6BF-3BE0-D38B-C12A-145B2B4E4B9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453205" y="935849"/>
                  <a:ext cx="1145160" cy="725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8D89432-1BCD-0AB7-C93E-ED98509DA7A7}"/>
              </a:ext>
            </a:extLst>
          </p:cNvPr>
          <p:cNvGrpSpPr/>
          <p:nvPr/>
        </p:nvGrpSpPr>
        <p:grpSpPr>
          <a:xfrm>
            <a:off x="10763605" y="863849"/>
            <a:ext cx="1261440" cy="798480"/>
            <a:chOff x="10763605" y="863849"/>
            <a:chExt cx="1261440" cy="798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627028E3-87EE-1692-C78F-378D44B7E137}"/>
                    </a:ext>
                  </a:extLst>
                </p14:cNvPr>
                <p14:cNvContentPartPr/>
                <p14:nvPr/>
              </p14:nvContentPartPr>
              <p14:xfrm>
                <a:off x="10763605" y="863849"/>
                <a:ext cx="1261440" cy="7984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627028E3-87EE-1692-C78F-378D44B7E137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0754965" y="854849"/>
                  <a:ext cx="1279080" cy="81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37EF9EAC-624F-E211-E56A-CEBFB48528F3}"/>
                    </a:ext>
                  </a:extLst>
                </p14:cNvPr>
                <p14:cNvContentPartPr/>
                <p14:nvPr/>
              </p14:nvContentPartPr>
              <p14:xfrm>
                <a:off x="11469925" y="1132049"/>
                <a:ext cx="359280" cy="144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37EF9EAC-624F-E211-E56A-CEBFB48528F3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1461285" y="1123409"/>
                  <a:ext cx="376920" cy="32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91FEFF29-67B6-6FD1-D685-D86713997915}"/>
                  </a:ext>
                </a:extLst>
              </p14:cNvPr>
              <p14:cNvContentPartPr/>
              <p14:nvPr/>
            </p14:nvContentPartPr>
            <p14:xfrm>
              <a:off x="1707445" y="2568809"/>
              <a:ext cx="2197440" cy="2858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91FEFF29-67B6-6FD1-D685-D86713997915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698805" y="2560169"/>
                <a:ext cx="2215080" cy="303480"/>
              </a:xfrm>
              <a:prstGeom prst="rect">
                <a:avLst/>
              </a:prstGeom>
            </p:spPr>
          </p:pic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EC44115B-A25E-0C9A-2C93-070132CD7672}"/>
              </a:ext>
            </a:extLst>
          </p:cNvPr>
          <p:cNvGrpSpPr/>
          <p:nvPr/>
        </p:nvGrpSpPr>
        <p:grpSpPr>
          <a:xfrm>
            <a:off x="1828405" y="3011969"/>
            <a:ext cx="943920" cy="632160"/>
            <a:chOff x="1828405" y="3011969"/>
            <a:chExt cx="943920" cy="63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1D227227-5D20-3353-4A61-2F09219079C0}"/>
                    </a:ext>
                  </a:extLst>
                </p14:cNvPr>
                <p14:cNvContentPartPr/>
                <p14:nvPr/>
              </p14:nvContentPartPr>
              <p14:xfrm>
                <a:off x="1828405" y="3011969"/>
                <a:ext cx="943920" cy="6321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1D227227-5D20-3353-4A61-2F09219079C0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819405" y="3002969"/>
                  <a:ext cx="961560" cy="64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ACDB75D9-D5EF-8ED2-D23F-2B0E0BA8198B}"/>
                    </a:ext>
                  </a:extLst>
                </p14:cNvPr>
                <p14:cNvContentPartPr/>
                <p14:nvPr/>
              </p14:nvContentPartPr>
              <p14:xfrm>
                <a:off x="2100925" y="3128969"/>
                <a:ext cx="46440" cy="262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ACDB75D9-D5EF-8ED2-D23F-2B0E0BA8198B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091925" y="3120329"/>
                  <a:ext cx="64080" cy="43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EFBAEB9-30AC-297C-D5C1-042FBB8E1AA1}"/>
                  </a:ext>
                </a:extLst>
              </p14:cNvPr>
              <p14:cNvContentPartPr/>
              <p14:nvPr/>
            </p14:nvContentPartPr>
            <p14:xfrm>
              <a:off x="3065005" y="2920529"/>
              <a:ext cx="1414080" cy="70668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EFBAEB9-30AC-297C-D5C1-042FBB8E1AA1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056365" y="2911529"/>
                <a:ext cx="1431720" cy="72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647A6A4E-7F44-EFBE-7F87-E7467A8E7BD3}"/>
                  </a:ext>
                </a:extLst>
              </p14:cNvPr>
              <p14:cNvContentPartPr/>
              <p14:nvPr/>
            </p14:nvContentPartPr>
            <p14:xfrm>
              <a:off x="4108645" y="3246689"/>
              <a:ext cx="96120" cy="216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647A6A4E-7F44-EFBE-7F87-E7467A8E7BD3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099645" y="3238049"/>
                <a:ext cx="11376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3ABC2885-620D-833B-BBA9-37CC6C04CBF9}"/>
                  </a:ext>
                </a:extLst>
              </p14:cNvPr>
              <p14:cNvContentPartPr/>
              <p14:nvPr/>
            </p14:nvContentPartPr>
            <p14:xfrm>
              <a:off x="4679965" y="2974529"/>
              <a:ext cx="100440" cy="4222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3ABC2885-620D-833B-BBA9-37CC6C04CBF9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670965" y="2965889"/>
                <a:ext cx="118080" cy="43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7E38C483-F976-4E1D-2581-2768019AAFA8}"/>
                  </a:ext>
                </a:extLst>
              </p14:cNvPr>
              <p14:cNvContentPartPr/>
              <p14:nvPr/>
            </p14:nvContentPartPr>
            <p14:xfrm>
              <a:off x="4814245" y="2936369"/>
              <a:ext cx="104040" cy="4233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7E38C483-F976-4E1D-2581-2768019AAFA8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805245" y="2927729"/>
                <a:ext cx="121680" cy="44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16A8C13E-77C0-BB1F-A6AA-4E89C8B746D1}"/>
                  </a:ext>
                </a:extLst>
              </p14:cNvPr>
              <p14:cNvContentPartPr/>
              <p14:nvPr/>
            </p14:nvContentPartPr>
            <p14:xfrm>
              <a:off x="4663045" y="3086129"/>
              <a:ext cx="345600" cy="673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16A8C13E-77C0-BB1F-A6AA-4E89C8B746D1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654045" y="3077129"/>
                <a:ext cx="36324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5C4AE9A-C60B-199B-B907-ECDCC3D5832D}"/>
                  </a:ext>
                </a:extLst>
              </p14:cNvPr>
              <p14:cNvContentPartPr/>
              <p14:nvPr/>
            </p14:nvContentPartPr>
            <p14:xfrm>
              <a:off x="4568365" y="3210689"/>
              <a:ext cx="434880" cy="396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5C4AE9A-C60B-199B-B907-ECDCC3D5832D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559365" y="3202049"/>
                <a:ext cx="452520" cy="57240"/>
              </a:xfrm>
              <a:prstGeom prst="rect">
                <a:avLst/>
              </a:prstGeom>
            </p:spPr>
          </p:pic>
        </mc:Fallback>
      </mc:AlternateContent>
      <p:grpSp>
        <p:nvGrpSpPr>
          <p:cNvPr id="71" name="Group 70">
            <a:extLst>
              <a:ext uri="{FF2B5EF4-FFF2-40B4-BE49-F238E27FC236}">
                <a16:creationId xmlns:a16="http://schemas.microsoft.com/office/drawing/2014/main" id="{638EFAF9-91F1-4330-784A-FAF17E4425C9}"/>
              </a:ext>
            </a:extLst>
          </p:cNvPr>
          <p:cNvGrpSpPr/>
          <p:nvPr/>
        </p:nvGrpSpPr>
        <p:grpSpPr>
          <a:xfrm>
            <a:off x="5540365" y="2460089"/>
            <a:ext cx="6311160" cy="1233000"/>
            <a:chOff x="5540365" y="2460089"/>
            <a:chExt cx="6311160" cy="1233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D5E67028-B483-C056-CFA4-78E666DD32E7}"/>
                    </a:ext>
                  </a:extLst>
                </p14:cNvPr>
                <p14:cNvContentPartPr/>
                <p14:nvPr/>
              </p14:nvContentPartPr>
              <p14:xfrm>
                <a:off x="5540365" y="3030329"/>
                <a:ext cx="311400" cy="842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D5E67028-B483-C056-CFA4-78E666DD32E7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531365" y="3021329"/>
                  <a:ext cx="32904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C1B81BB7-4B70-291A-FBF7-5C1FDB8566E7}"/>
                    </a:ext>
                  </a:extLst>
                </p14:cNvPr>
                <p14:cNvContentPartPr/>
                <p14:nvPr/>
              </p14:nvContentPartPr>
              <p14:xfrm>
                <a:off x="5561605" y="3202769"/>
                <a:ext cx="291600" cy="212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C1B81BB7-4B70-291A-FBF7-5C1FDB8566E7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552605" y="3194129"/>
                  <a:ext cx="3092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29755200-222A-5741-A101-F518416C8B76}"/>
                    </a:ext>
                  </a:extLst>
                </p14:cNvPr>
                <p14:cNvContentPartPr/>
                <p14:nvPr/>
              </p14:nvContentPartPr>
              <p14:xfrm>
                <a:off x="6318685" y="2488169"/>
                <a:ext cx="1118520" cy="6033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29755200-222A-5741-A101-F518416C8B76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309685" y="2479529"/>
                  <a:ext cx="1136160" cy="62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B6E427F1-C843-CAC3-2AD5-E7F3C5FEFCF2}"/>
                    </a:ext>
                  </a:extLst>
                </p14:cNvPr>
                <p14:cNvContentPartPr/>
                <p14:nvPr/>
              </p14:nvContentPartPr>
              <p14:xfrm>
                <a:off x="6339565" y="2980649"/>
                <a:ext cx="1092960" cy="1854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B6E427F1-C843-CAC3-2AD5-E7F3C5FEFCF2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330925" y="2971649"/>
                  <a:ext cx="111060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CDA6B64C-5F2C-90DF-E7D9-ECE32A4D8919}"/>
                    </a:ext>
                  </a:extLst>
                </p14:cNvPr>
                <p14:cNvContentPartPr/>
                <p14:nvPr/>
              </p14:nvContentPartPr>
              <p14:xfrm>
                <a:off x="6345325" y="3100169"/>
                <a:ext cx="1553400" cy="5929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CDA6B64C-5F2C-90DF-E7D9-ECE32A4D8919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336325" y="3091529"/>
                  <a:ext cx="1571040" cy="61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8F622350-231D-CD6B-EB01-A62B5F8CCD38}"/>
                    </a:ext>
                  </a:extLst>
                </p14:cNvPr>
                <p14:cNvContentPartPr/>
                <p14:nvPr/>
              </p14:nvContentPartPr>
              <p14:xfrm>
                <a:off x="7370605" y="2940689"/>
                <a:ext cx="619200" cy="403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8F622350-231D-CD6B-EB01-A62B5F8CCD38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361605" y="2931689"/>
                  <a:ext cx="63684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6F2ED887-49AD-1640-19DC-F8FEC5BD2B36}"/>
                    </a:ext>
                  </a:extLst>
                </p14:cNvPr>
                <p14:cNvContentPartPr/>
                <p14:nvPr/>
              </p14:nvContentPartPr>
              <p14:xfrm>
                <a:off x="8297605" y="2727209"/>
                <a:ext cx="285480" cy="3265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6F2ED887-49AD-1640-19DC-F8FEC5BD2B36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8288605" y="2718569"/>
                  <a:ext cx="303120" cy="34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E793C9D5-E658-22B0-912B-0B94140D0AC2}"/>
                    </a:ext>
                  </a:extLst>
                </p14:cNvPr>
                <p14:cNvContentPartPr/>
                <p14:nvPr/>
              </p14:nvContentPartPr>
              <p14:xfrm>
                <a:off x="8271325" y="2767529"/>
                <a:ext cx="415080" cy="2916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E793C9D5-E658-22B0-912B-0B94140D0AC2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8262325" y="2758529"/>
                  <a:ext cx="432720" cy="30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83EC79D6-0710-3ABF-6A5B-8E99F704CFAC}"/>
                    </a:ext>
                  </a:extLst>
                </p14:cNvPr>
                <p14:cNvContentPartPr/>
                <p14:nvPr/>
              </p14:nvContentPartPr>
              <p14:xfrm>
                <a:off x="8991325" y="2651969"/>
                <a:ext cx="772560" cy="4096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83EC79D6-0710-3ABF-6A5B-8E99F704CFAC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982325" y="2642969"/>
                  <a:ext cx="790200" cy="42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2D33B97A-D057-7D03-F3D1-73B70A246118}"/>
                    </a:ext>
                  </a:extLst>
                </p14:cNvPr>
                <p14:cNvContentPartPr/>
                <p14:nvPr/>
              </p14:nvContentPartPr>
              <p14:xfrm>
                <a:off x="9424045" y="2635769"/>
                <a:ext cx="36360" cy="36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2D33B97A-D057-7D03-F3D1-73B70A246118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9415405" y="2626769"/>
                  <a:ext cx="540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BEF0431A-364C-B4A0-4831-0F34909CEE9D}"/>
                    </a:ext>
                  </a:extLst>
                </p14:cNvPr>
                <p14:cNvContentPartPr/>
                <p14:nvPr/>
              </p14:nvContentPartPr>
              <p14:xfrm>
                <a:off x="10025245" y="2662769"/>
                <a:ext cx="219960" cy="2808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BEF0431A-364C-B4A0-4831-0F34909CEE9D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0016605" y="2654129"/>
                  <a:ext cx="237600" cy="29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E9336F39-0DC8-F281-4BD0-600FA1EEB69F}"/>
                    </a:ext>
                  </a:extLst>
                </p14:cNvPr>
                <p14:cNvContentPartPr/>
                <p14:nvPr/>
              </p14:nvContentPartPr>
              <p14:xfrm>
                <a:off x="9879085" y="2661329"/>
                <a:ext cx="410760" cy="3798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E9336F39-0DC8-F281-4BD0-600FA1EEB69F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9870445" y="2652689"/>
                  <a:ext cx="428400" cy="39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3A6EE642-9672-F96C-14BC-D47AE6C1C280}"/>
                    </a:ext>
                  </a:extLst>
                </p14:cNvPr>
                <p14:cNvContentPartPr/>
                <p14:nvPr/>
              </p14:nvContentPartPr>
              <p14:xfrm>
                <a:off x="10512325" y="2569529"/>
                <a:ext cx="155880" cy="3834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3A6EE642-9672-F96C-14BC-D47AE6C1C280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0503685" y="2560529"/>
                  <a:ext cx="17352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FD77F455-4901-2FDA-EAA1-BDAC90679B4F}"/>
                    </a:ext>
                  </a:extLst>
                </p14:cNvPr>
                <p14:cNvContentPartPr/>
                <p14:nvPr/>
              </p14:nvContentPartPr>
              <p14:xfrm>
                <a:off x="10849645" y="2876249"/>
                <a:ext cx="3600" cy="1980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FD77F455-4901-2FDA-EAA1-BDAC90679B4F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0841005" y="2867249"/>
                  <a:ext cx="2124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22A9210B-35B8-B1F7-77B0-45FAEFBDC2D4}"/>
                    </a:ext>
                  </a:extLst>
                </p14:cNvPr>
                <p14:cNvContentPartPr/>
                <p14:nvPr/>
              </p14:nvContentPartPr>
              <p14:xfrm>
                <a:off x="10777645" y="2460089"/>
                <a:ext cx="1073880" cy="6638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22A9210B-35B8-B1F7-77B0-45FAEFBDC2D4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0768645" y="2451089"/>
                  <a:ext cx="1091520" cy="68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B903C877-D1C5-F57A-C0D7-D227EB48C782}"/>
                    </a:ext>
                  </a:extLst>
                </p14:cNvPr>
                <p14:cNvContentPartPr/>
                <p14:nvPr/>
              </p14:nvContentPartPr>
              <p14:xfrm>
                <a:off x="11331685" y="2545049"/>
                <a:ext cx="508680" cy="849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B903C877-D1C5-F57A-C0D7-D227EB48C782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1323045" y="2536049"/>
                  <a:ext cx="52632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888B6F7C-5F8B-88F5-C124-57AEE7329102}"/>
                    </a:ext>
                  </a:extLst>
                </p14:cNvPr>
                <p14:cNvContentPartPr/>
                <p14:nvPr/>
              </p14:nvContentPartPr>
              <p14:xfrm>
                <a:off x="11294245" y="2471969"/>
                <a:ext cx="45000" cy="489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888B6F7C-5F8B-88F5-C124-57AEE7329102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1285245" y="2463329"/>
                  <a:ext cx="62640" cy="66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E64787CE-FBE9-C760-F763-14EE6D8D61D2}"/>
                  </a:ext>
                </a:extLst>
              </p14:cNvPr>
              <p14:cNvContentPartPr/>
              <p14:nvPr/>
            </p14:nvContentPartPr>
            <p14:xfrm>
              <a:off x="660205" y="4072169"/>
              <a:ext cx="504360" cy="33336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E64787CE-FBE9-C760-F763-14EE6D8D61D2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651205" y="4063169"/>
                <a:ext cx="522000" cy="351000"/>
              </a:xfrm>
              <a:prstGeom prst="rect">
                <a:avLst/>
              </a:prstGeom>
            </p:spPr>
          </p:pic>
        </mc:Fallback>
      </mc:AlternateContent>
      <p:grpSp>
        <p:nvGrpSpPr>
          <p:cNvPr id="77" name="Group 76">
            <a:extLst>
              <a:ext uri="{FF2B5EF4-FFF2-40B4-BE49-F238E27FC236}">
                <a16:creationId xmlns:a16="http://schemas.microsoft.com/office/drawing/2014/main" id="{A8FAE253-C62B-5B23-5134-18D51662DAA6}"/>
              </a:ext>
            </a:extLst>
          </p:cNvPr>
          <p:cNvGrpSpPr/>
          <p:nvPr/>
        </p:nvGrpSpPr>
        <p:grpSpPr>
          <a:xfrm>
            <a:off x="1360045" y="3892889"/>
            <a:ext cx="2188800" cy="514080"/>
            <a:chOff x="1360045" y="3892889"/>
            <a:chExt cx="2188800" cy="51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27BB2D41-F66D-295F-ACDE-D76989061ACF}"/>
                    </a:ext>
                  </a:extLst>
                </p14:cNvPr>
                <p14:cNvContentPartPr/>
                <p14:nvPr/>
              </p14:nvContentPartPr>
              <p14:xfrm>
                <a:off x="1360045" y="3892889"/>
                <a:ext cx="1236600" cy="5140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27BB2D41-F66D-295F-ACDE-D76989061ACF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351045" y="3884249"/>
                  <a:ext cx="1254240" cy="53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971B28A0-4FAD-457B-C205-53AE4834AC4A}"/>
                    </a:ext>
                  </a:extLst>
                </p14:cNvPr>
                <p14:cNvContentPartPr/>
                <p14:nvPr/>
              </p14:nvContentPartPr>
              <p14:xfrm>
                <a:off x="1921645" y="4037249"/>
                <a:ext cx="455040" cy="896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971B28A0-4FAD-457B-C205-53AE4834AC4A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913005" y="4028609"/>
                  <a:ext cx="47268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244987D1-0FC6-36EF-72EC-6757D422C229}"/>
                    </a:ext>
                  </a:extLst>
                </p14:cNvPr>
                <p14:cNvContentPartPr/>
                <p14:nvPr/>
              </p14:nvContentPartPr>
              <p14:xfrm>
                <a:off x="2863405" y="3967769"/>
                <a:ext cx="685440" cy="3369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244987D1-0FC6-36EF-72EC-6757D422C229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2854405" y="3958769"/>
                  <a:ext cx="703080" cy="354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4D3E15B3-5A53-113D-EE57-BA3C2150C33C}"/>
                  </a:ext>
                </a:extLst>
              </p14:cNvPr>
              <p14:cNvContentPartPr/>
              <p14:nvPr/>
            </p14:nvContentPartPr>
            <p14:xfrm>
              <a:off x="3757285" y="3836369"/>
              <a:ext cx="1123200" cy="45756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4D3E15B3-5A53-113D-EE57-BA3C2150C33C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3748285" y="3827369"/>
                <a:ext cx="1140840" cy="47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616666AE-E60C-9A23-D8BF-A63FD428C786}"/>
                  </a:ext>
                </a:extLst>
              </p14:cNvPr>
              <p14:cNvContentPartPr/>
              <p14:nvPr/>
            </p14:nvContentPartPr>
            <p14:xfrm>
              <a:off x="5090365" y="3797849"/>
              <a:ext cx="645480" cy="47772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616666AE-E60C-9A23-D8BF-A63FD428C786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5081365" y="3789209"/>
                <a:ext cx="663120" cy="49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550A4F54-D74F-66B9-54D4-0BFDFB0118AE}"/>
                  </a:ext>
                </a:extLst>
              </p14:cNvPr>
              <p14:cNvContentPartPr/>
              <p14:nvPr/>
            </p14:nvContentPartPr>
            <p14:xfrm>
              <a:off x="5164525" y="3999449"/>
              <a:ext cx="241920" cy="6084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550A4F54-D74F-66B9-54D4-0BFDFB0118AE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5155885" y="3990809"/>
                <a:ext cx="259560" cy="78480"/>
              </a:xfrm>
              <a:prstGeom prst="rect">
                <a:avLst/>
              </a:prstGeom>
            </p:spPr>
          </p:pic>
        </mc:Fallback>
      </mc:AlternateContent>
      <p:grpSp>
        <p:nvGrpSpPr>
          <p:cNvPr id="97" name="Group 96">
            <a:extLst>
              <a:ext uri="{FF2B5EF4-FFF2-40B4-BE49-F238E27FC236}">
                <a16:creationId xmlns:a16="http://schemas.microsoft.com/office/drawing/2014/main" id="{9F506C24-3AD9-337B-6173-1026FBF4300A}"/>
              </a:ext>
            </a:extLst>
          </p:cNvPr>
          <p:cNvGrpSpPr/>
          <p:nvPr/>
        </p:nvGrpSpPr>
        <p:grpSpPr>
          <a:xfrm>
            <a:off x="5959045" y="3752849"/>
            <a:ext cx="5751720" cy="709560"/>
            <a:chOff x="5959045" y="3752849"/>
            <a:chExt cx="5751720" cy="709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75AC5B44-A8AE-4985-7785-8D2E615623EB}"/>
                    </a:ext>
                  </a:extLst>
                </p14:cNvPr>
                <p14:cNvContentPartPr/>
                <p14:nvPr/>
              </p14:nvContentPartPr>
              <p14:xfrm>
                <a:off x="5959045" y="3861209"/>
                <a:ext cx="1491840" cy="5025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75AC5B44-A8AE-4985-7785-8D2E615623EB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950405" y="3852209"/>
                  <a:ext cx="1509480" cy="52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15CE3EE5-BA96-121C-C885-8DF34DC45F2A}"/>
                    </a:ext>
                  </a:extLst>
                </p14:cNvPr>
                <p14:cNvContentPartPr/>
                <p14:nvPr/>
              </p14:nvContentPartPr>
              <p14:xfrm>
                <a:off x="7109245" y="3979649"/>
                <a:ext cx="264960" cy="2448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15CE3EE5-BA96-121C-C885-8DF34DC45F2A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100245" y="3971009"/>
                  <a:ext cx="28260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88BE48E3-BE30-B5A5-CE31-4F11C92547E3}"/>
                    </a:ext>
                  </a:extLst>
                </p14:cNvPr>
                <p14:cNvContentPartPr/>
                <p14:nvPr/>
              </p14:nvContentPartPr>
              <p14:xfrm>
                <a:off x="6365485" y="3922049"/>
                <a:ext cx="640440" cy="669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88BE48E3-BE30-B5A5-CE31-4F11C92547E3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356485" y="3913409"/>
                  <a:ext cx="65808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63C8A1A3-1A53-64FC-B4E5-76916A63AC17}"/>
                    </a:ext>
                  </a:extLst>
                </p14:cNvPr>
                <p14:cNvContentPartPr/>
                <p14:nvPr/>
              </p14:nvContentPartPr>
              <p14:xfrm>
                <a:off x="7851565" y="3886769"/>
                <a:ext cx="75960" cy="3492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63C8A1A3-1A53-64FC-B4E5-76916A63AC17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842565" y="3877769"/>
                  <a:ext cx="93600" cy="36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A04D8B87-80C3-1DA3-B297-3A316E2E88AC}"/>
                    </a:ext>
                  </a:extLst>
                </p14:cNvPr>
                <p14:cNvContentPartPr/>
                <p14:nvPr/>
              </p14:nvContentPartPr>
              <p14:xfrm>
                <a:off x="8057125" y="3894689"/>
                <a:ext cx="914040" cy="4611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A04D8B87-80C3-1DA3-B297-3A316E2E88AC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8048485" y="3885689"/>
                  <a:ext cx="931680" cy="47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10A495DC-2DB1-047D-89D1-02AB8B143CE0}"/>
                    </a:ext>
                  </a:extLst>
                </p14:cNvPr>
                <p14:cNvContentPartPr/>
                <p14:nvPr/>
              </p14:nvContentPartPr>
              <p14:xfrm>
                <a:off x="8395885" y="3928529"/>
                <a:ext cx="49320" cy="900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10A495DC-2DB1-047D-89D1-02AB8B143CE0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8386885" y="3919529"/>
                  <a:ext cx="6696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BD030781-2033-C33D-5EC5-D064B2BF0AA7}"/>
                    </a:ext>
                  </a:extLst>
                </p14:cNvPr>
                <p14:cNvContentPartPr/>
                <p14:nvPr/>
              </p14:nvContentPartPr>
              <p14:xfrm>
                <a:off x="9082045" y="3798929"/>
                <a:ext cx="614880" cy="4323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BD030781-2033-C33D-5EC5-D064B2BF0AA7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9073405" y="3790289"/>
                  <a:ext cx="632520" cy="45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30B27C1D-B6B9-28CD-E7FA-2186A39A1A70}"/>
                    </a:ext>
                  </a:extLst>
                </p14:cNvPr>
                <p14:cNvContentPartPr/>
                <p14:nvPr/>
              </p14:nvContentPartPr>
              <p14:xfrm>
                <a:off x="9199405" y="3961649"/>
                <a:ext cx="228240" cy="442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30B27C1D-B6B9-28CD-E7FA-2186A39A1A70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9190765" y="3953009"/>
                  <a:ext cx="24588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A22C8833-1B1C-02E8-BAC9-DD1CF1B394BB}"/>
                    </a:ext>
                  </a:extLst>
                </p14:cNvPr>
                <p14:cNvContentPartPr/>
                <p14:nvPr/>
              </p14:nvContentPartPr>
              <p14:xfrm>
                <a:off x="9765685" y="3773369"/>
                <a:ext cx="1387440" cy="68904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A22C8833-1B1C-02E8-BAC9-DD1CF1B394BB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9757045" y="3764729"/>
                  <a:ext cx="1405080" cy="70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EE067E7C-AE18-D551-CFE3-3AD16BC15D34}"/>
                    </a:ext>
                  </a:extLst>
                </p14:cNvPr>
                <p14:cNvContentPartPr/>
                <p14:nvPr/>
              </p14:nvContentPartPr>
              <p14:xfrm>
                <a:off x="11283445" y="3903689"/>
                <a:ext cx="92880" cy="3070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EE067E7C-AE18-D551-CFE3-3AD16BC15D34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1274445" y="3895049"/>
                  <a:ext cx="110520" cy="32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4C536C67-CC88-C456-FCBB-8518C4A98878}"/>
                    </a:ext>
                  </a:extLst>
                </p14:cNvPr>
                <p14:cNvContentPartPr/>
                <p14:nvPr/>
              </p14:nvContentPartPr>
              <p14:xfrm>
                <a:off x="11370925" y="3837809"/>
                <a:ext cx="159840" cy="3528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4C536C67-CC88-C456-FCBB-8518C4A98878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1362285" y="3828809"/>
                  <a:ext cx="177480" cy="37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B1B32CD3-6E8E-160D-0225-CF7B5D21481D}"/>
                    </a:ext>
                  </a:extLst>
                </p14:cNvPr>
                <p14:cNvContentPartPr/>
                <p14:nvPr/>
              </p14:nvContentPartPr>
              <p14:xfrm>
                <a:off x="11153485" y="3981449"/>
                <a:ext cx="388800" cy="16200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B1B32CD3-6E8E-160D-0225-CF7B5D21481D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1144845" y="3972809"/>
                  <a:ext cx="40644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890C6E30-A6C4-C5F9-D355-145437B62AA8}"/>
                    </a:ext>
                  </a:extLst>
                </p14:cNvPr>
                <p14:cNvContentPartPr/>
                <p14:nvPr/>
              </p14:nvContentPartPr>
              <p14:xfrm>
                <a:off x="11587285" y="3752849"/>
                <a:ext cx="123480" cy="4950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890C6E30-A6C4-C5F9-D355-145437B62AA8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1578645" y="3743849"/>
                  <a:ext cx="141120" cy="512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EE1F123B-F2A4-AF98-EB6C-06D719C59FB9}"/>
              </a:ext>
            </a:extLst>
          </p:cNvPr>
          <p:cNvGrpSpPr/>
          <p:nvPr/>
        </p:nvGrpSpPr>
        <p:grpSpPr>
          <a:xfrm>
            <a:off x="718165" y="4495889"/>
            <a:ext cx="7943400" cy="1343160"/>
            <a:chOff x="718165" y="4495889"/>
            <a:chExt cx="7943400" cy="1343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084D186D-C207-767A-CA9C-66DB9BF88007}"/>
                    </a:ext>
                  </a:extLst>
                </p14:cNvPr>
                <p14:cNvContentPartPr/>
                <p14:nvPr/>
              </p14:nvContentPartPr>
              <p14:xfrm>
                <a:off x="718165" y="4589849"/>
                <a:ext cx="492480" cy="44064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084D186D-C207-767A-CA9C-66DB9BF88007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09165" y="4581209"/>
                  <a:ext cx="510120" cy="45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EB1A3B35-DF40-AC36-0B8F-CF14072BA7EA}"/>
                    </a:ext>
                  </a:extLst>
                </p14:cNvPr>
                <p14:cNvContentPartPr/>
                <p14:nvPr/>
              </p14:nvContentPartPr>
              <p14:xfrm>
                <a:off x="770365" y="4764089"/>
                <a:ext cx="307440" cy="9540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EB1A3B35-DF40-AC36-0B8F-CF14072BA7EA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61725" y="4755449"/>
                  <a:ext cx="32508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EA6ACEC3-C32C-3198-E14D-70EB92F9C9E7}"/>
                    </a:ext>
                  </a:extLst>
                </p14:cNvPr>
                <p14:cNvContentPartPr/>
                <p14:nvPr/>
              </p14:nvContentPartPr>
              <p14:xfrm>
                <a:off x="1591525" y="4590929"/>
                <a:ext cx="1647360" cy="61488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EA6ACEC3-C32C-3198-E14D-70EB92F9C9E7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582885" y="4582289"/>
                  <a:ext cx="1665000" cy="63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5CE13327-73C6-E4C8-9EAD-C5ED37FAE319}"/>
                    </a:ext>
                  </a:extLst>
                </p14:cNvPr>
                <p14:cNvContentPartPr/>
                <p14:nvPr/>
              </p14:nvContentPartPr>
              <p14:xfrm>
                <a:off x="3493405" y="4523249"/>
                <a:ext cx="1044720" cy="58212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5CE13327-73C6-E4C8-9EAD-C5ED37FAE319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3484405" y="4514609"/>
                  <a:ext cx="1062360" cy="59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791DECED-2ECA-9EE4-308C-490F4ED79180}"/>
                    </a:ext>
                  </a:extLst>
                </p14:cNvPr>
                <p14:cNvContentPartPr/>
                <p14:nvPr/>
              </p14:nvContentPartPr>
              <p14:xfrm>
                <a:off x="4769245" y="4587689"/>
                <a:ext cx="1077120" cy="25380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791DECED-2ECA-9EE4-308C-490F4ED79180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4760605" y="4578689"/>
                  <a:ext cx="109476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E4750FC8-9937-86C1-E44F-31621B90FA35}"/>
                    </a:ext>
                  </a:extLst>
                </p14:cNvPr>
                <p14:cNvContentPartPr/>
                <p14:nvPr/>
              </p14:nvContentPartPr>
              <p14:xfrm>
                <a:off x="6173605" y="4495889"/>
                <a:ext cx="1997280" cy="5292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E4750FC8-9937-86C1-E44F-31621B90FA35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6164605" y="4487249"/>
                  <a:ext cx="2014920" cy="54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835EBF4C-0807-0E32-F5C5-BE8F095E5E59}"/>
                    </a:ext>
                  </a:extLst>
                </p14:cNvPr>
                <p14:cNvContentPartPr/>
                <p14:nvPr/>
              </p14:nvContentPartPr>
              <p14:xfrm>
                <a:off x="6522085" y="4515689"/>
                <a:ext cx="29160" cy="3672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835EBF4C-0807-0E32-F5C5-BE8F095E5E59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6513445" y="4506689"/>
                  <a:ext cx="4680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5E6FAA6D-85B9-7716-D087-0AB10A52C9F1}"/>
                    </a:ext>
                  </a:extLst>
                </p14:cNvPr>
                <p14:cNvContentPartPr/>
                <p14:nvPr/>
              </p14:nvContentPartPr>
              <p14:xfrm>
                <a:off x="8346205" y="4868489"/>
                <a:ext cx="17280" cy="6192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5E6FAA6D-85B9-7716-D087-0AB10A52C9F1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8337205" y="4859849"/>
                  <a:ext cx="3492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AEFDCEA2-4AC4-F7EC-466D-32061257E732}"/>
                    </a:ext>
                  </a:extLst>
                </p14:cNvPr>
                <p14:cNvContentPartPr/>
                <p14:nvPr/>
              </p14:nvContentPartPr>
              <p14:xfrm>
                <a:off x="2138005" y="5281769"/>
                <a:ext cx="1532520" cy="55728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AEFDCEA2-4AC4-F7EC-466D-32061257E732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2129365" y="5272769"/>
                  <a:ext cx="1550160" cy="57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8B53DAB3-3F99-B75E-C543-667B9AE4F53B}"/>
                    </a:ext>
                  </a:extLst>
                </p14:cNvPr>
                <p14:cNvContentPartPr/>
                <p14:nvPr/>
              </p14:nvContentPartPr>
              <p14:xfrm>
                <a:off x="3242485" y="5424329"/>
                <a:ext cx="268560" cy="6660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8B53DAB3-3F99-B75E-C543-667B9AE4F53B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3233485" y="5415329"/>
                  <a:ext cx="28620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7CF5B362-9029-3011-D002-70340BEC06F6}"/>
                    </a:ext>
                  </a:extLst>
                </p14:cNvPr>
                <p14:cNvContentPartPr/>
                <p14:nvPr/>
              </p14:nvContentPartPr>
              <p14:xfrm>
                <a:off x="3180925" y="5390489"/>
                <a:ext cx="22320" cy="1728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7CF5B362-9029-3011-D002-70340BEC06F6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3171925" y="5381489"/>
                  <a:ext cx="3996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28C17AB5-7B83-29CA-0BD9-A0C8843DD186}"/>
                    </a:ext>
                  </a:extLst>
                </p14:cNvPr>
                <p14:cNvContentPartPr/>
                <p14:nvPr/>
              </p14:nvContentPartPr>
              <p14:xfrm>
                <a:off x="2434285" y="5414969"/>
                <a:ext cx="22320" cy="2628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28C17AB5-7B83-29CA-0BD9-A0C8843DD186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2425645" y="5405969"/>
                  <a:ext cx="3996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B2E77548-5597-DA1F-1C67-736EF16831AA}"/>
                    </a:ext>
                  </a:extLst>
                </p14:cNvPr>
                <p14:cNvContentPartPr/>
                <p14:nvPr/>
              </p14:nvContentPartPr>
              <p14:xfrm>
                <a:off x="3872845" y="5299409"/>
                <a:ext cx="1265400" cy="43272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B2E77548-5597-DA1F-1C67-736EF16831AA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3864205" y="5290409"/>
                  <a:ext cx="1283040" cy="45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70917E0E-E232-F64A-4BAD-DD08E4235EFE}"/>
                    </a:ext>
                  </a:extLst>
                </p14:cNvPr>
                <p14:cNvContentPartPr/>
                <p14:nvPr/>
              </p14:nvContentPartPr>
              <p14:xfrm>
                <a:off x="4997845" y="5466449"/>
                <a:ext cx="146880" cy="1872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70917E0E-E232-F64A-4BAD-DD08E4235EFE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4989205" y="5457809"/>
                  <a:ext cx="16452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A5B2CBE3-1C7C-F554-0DC4-F7AFBE6E585A}"/>
                    </a:ext>
                  </a:extLst>
                </p14:cNvPr>
                <p14:cNvContentPartPr/>
                <p14:nvPr/>
              </p14:nvContentPartPr>
              <p14:xfrm>
                <a:off x="5388805" y="5470769"/>
                <a:ext cx="712800" cy="17064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A5B2CBE3-1C7C-F554-0DC4-F7AFBE6E585A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5380165" y="5461769"/>
                  <a:ext cx="73044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D0A0A429-F745-AB59-54AD-B8D6EDCA4507}"/>
                    </a:ext>
                  </a:extLst>
                </p14:cNvPr>
                <p14:cNvContentPartPr/>
                <p14:nvPr/>
              </p14:nvContentPartPr>
              <p14:xfrm>
                <a:off x="6295645" y="5242169"/>
                <a:ext cx="412560" cy="34272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D0A0A429-F745-AB59-54AD-B8D6EDCA4507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6286645" y="5233169"/>
                  <a:ext cx="430200" cy="36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06447C29-3806-B598-6B9E-D3D65DDE0FDB}"/>
                    </a:ext>
                  </a:extLst>
                </p14:cNvPr>
                <p14:cNvContentPartPr/>
                <p14:nvPr/>
              </p14:nvContentPartPr>
              <p14:xfrm>
                <a:off x="6974605" y="5030849"/>
                <a:ext cx="1686960" cy="72360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06447C29-3806-B598-6B9E-D3D65DDE0FDB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965965" y="5022209"/>
                  <a:ext cx="1704600" cy="74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6CC72364-E162-E284-E68C-E1BC6279D41B}"/>
                    </a:ext>
                  </a:extLst>
                </p14:cNvPr>
                <p14:cNvContentPartPr/>
                <p14:nvPr/>
              </p14:nvContentPartPr>
              <p14:xfrm>
                <a:off x="8017525" y="5220929"/>
                <a:ext cx="357840" cy="3384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6CC72364-E162-E284-E68C-E1BC6279D41B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8008885" y="5212289"/>
                  <a:ext cx="375480" cy="51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0991DFB6-8C56-6758-2516-142811D6DF73}"/>
              </a:ext>
            </a:extLst>
          </p:cNvPr>
          <p:cNvGrpSpPr/>
          <p:nvPr/>
        </p:nvGrpSpPr>
        <p:grpSpPr>
          <a:xfrm>
            <a:off x="8888005" y="4994489"/>
            <a:ext cx="1696680" cy="664920"/>
            <a:chOff x="8888005" y="4994489"/>
            <a:chExt cx="1696680" cy="66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A2C820BB-EEC8-5F62-1503-BE7F5EB3E00A}"/>
                    </a:ext>
                  </a:extLst>
                </p14:cNvPr>
                <p14:cNvContentPartPr/>
                <p14:nvPr/>
              </p14:nvContentPartPr>
              <p14:xfrm>
                <a:off x="8888005" y="4994489"/>
                <a:ext cx="1696680" cy="66492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A2C820BB-EEC8-5F62-1503-BE7F5EB3E00A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8879005" y="4985489"/>
                  <a:ext cx="1714320" cy="68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36EF3904-702D-AC0C-47D9-20DA3B65601B}"/>
                    </a:ext>
                  </a:extLst>
                </p14:cNvPr>
                <p14:cNvContentPartPr/>
                <p14:nvPr/>
              </p14:nvContentPartPr>
              <p14:xfrm>
                <a:off x="9916165" y="5110409"/>
                <a:ext cx="365040" cy="4572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36EF3904-702D-AC0C-47D9-20DA3B65601B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9907525" y="5101409"/>
                  <a:ext cx="382680" cy="63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94EA6EC4-0D78-2AF3-ED7F-13EAC67FC3C8}"/>
                  </a:ext>
                </a:extLst>
              </p14:cNvPr>
              <p14:cNvContentPartPr/>
              <p14:nvPr/>
            </p14:nvContentPartPr>
            <p14:xfrm>
              <a:off x="2353285" y="6117329"/>
              <a:ext cx="1120680" cy="35352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94EA6EC4-0D78-2AF3-ED7F-13EAC67FC3C8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2344645" y="6108689"/>
                <a:ext cx="1138320" cy="371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9" name="Group 138">
            <a:extLst>
              <a:ext uri="{FF2B5EF4-FFF2-40B4-BE49-F238E27FC236}">
                <a16:creationId xmlns:a16="http://schemas.microsoft.com/office/drawing/2014/main" id="{DE9630EF-0B11-92C1-0FB6-E1B7BBFC2DA3}"/>
              </a:ext>
            </a:extLst>
          </p:cNvPr>
          <p:cNvGrpSpPr/>
          <p:nvPr/>
        </p:nvGrpSpPr>
        <p:grpSpPr>
          <a:xfrm>
            <a:off x="3709405" y="5880089"/>
            <a:ext cx="3065040" cy="626400"/>
            <a:chOff x="3709405" y="5880089"/>
            <a:chExt cx="3065040" cy="62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59DD96CA-31B3-8983-6E2F-D8A2787AD602}"/>
                    </a:ext>
                  </a:extLst>
                </p14:cNvPr>
                <p14:cNvContentPartPr/>
                <p14:nvPr/>
              </p14:nvContentPartPr>
              <p14:xfrm>
                <a:off x="3709405" y="6000689"/>
                <a:ext cx="1307520" cy="5058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59DD96CA-31B3-8983-6E2F-D8A2787AD602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3700765" y="5991689"/>
                  <a:ext cx="1325160" cy="52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407E9EEF-5F1F-1BDF-1522-3094E8FAE1C9}"/>
                    </a:ext>
                  </a:extLst>
                </p14:cNvPr>
                <p14:cNvContentPartPr/>
                <p14:nvPr/>
              </p14:nvContentPartPr>
              <p14:xfrm>
                <a:off x="4724965" y="6105089"/>
                <a:ext cx="165600" cy="2160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407E9EEF-5F1F-1BDF-1522-3094E8FAE1C9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4716325" y="6096089"/>
                  <a:ext cx="18324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0B3EF809-181A-12CD-7FD9-9992C7141032}"/>
                    </a:ext>
                  </a:extLst>
                </p14:cNvPr>
                <p14:cNvContentPartPr/>
                <p14:nvPr/>
              </p14:nvContentPartPr>
              <p14:xfrm>
                <a:off x="4522645" y="6062609"/>
                <a:ext cx="12240" cy="648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0B3EF809-181A-12CD-7FD9-9992C7141032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4514005" y="6053609"/>
                  <a:ext cx="2988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25BBB843-5997-B9D4-C90C-D34397190F14}"/>
                    </a:ext>
                  </a:extLst>
                </p14:cNvPr>
                <p14:cNvContentPartPr/>
                <p14:nvPr/>
              </p14:nvContentPartPr>
              <p14:xfrm>
                <a:off x="5291605" y="6007169"/>
                <a:ext cx="352440" cy="36396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25BBB843-5997-B9D4-C90C-D34397190F14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5282965" y="5998529"/>
                  <a:ext cx="370080" cy="38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47A397C0-F4AB-A2B0-7233-B74D0DB011B5}"/>
                    </a:ext>
                  </a:extLst>
                </p14:cNvPr>
                <p14:cNvContentPartPr/>
                <p14:nvPr/>
              </p14:nvContentPartPr>
              <p14:xfrm>
                <a:off x="5469805" y="6100769"/>
                <a:ext cx="216360" cy="7704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47A397C0-F4AB-A2B0-7233-B74D0DB011B5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5461165" y="6092129"/>
                  <a:ext cx="23400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A16CBB86-39A2-B7B5-2DEE-9564BA44C747}"/>
                    </a:ext>
                  </a:extLst>
                </p14:cNvPr>
                <p14:cNvContentPartPr/>
                <p14:nvPr/>
              </p14:nvContentPartPr>
              <p14:xfrm>
                <a:off x="5856805" y="5880089"/>
                <a:ext cx="917640" cy="4500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A16CBB86-39A2-B7B5-2DEE-9564BA44C747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5847805" y="5871449"/>
                  <a:ext cx="935280" cy="467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B8DD3B73-AA92-53EF-F125-4026A55EC7C0}"/>
              </a:ext>
            </a:extLst>
          </p:cNvPr>
          <p:cNvGrpSpPr/>
          <p:nvPr/>
        </p:nvGrpSpPr>
        <p:grpSpPr>
          <a:xfrm>
            <a:off x="6886405" y="5968649"/>
            <a:ext cx="2854800" cy="444600"/>
            <a:chOff x="6886405" y="5968649"/>
            <a:chExt cx="2854800" cy="44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6E88DA89-695C-45B9-D3A8-F0234E24DD45}"/>
                    </a:ext>
                  </a:extLst>
                </p14:cNvPr>
                <p14:cNvContentPartPr/>
                <p14:nvPr/>
              </p14:nvContentPartPr>
              <p14:xfrm>
                <a:off x="6886405" y="6066209"/>
                <a:ext cx="1602720" cy="24840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6E88DA89-695C-45B9-D3A8-F0234E24DD45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6877405" y="6057569"/>
                  <a:ext cx="162036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372AC1C8-7F8D-4E7F-FDA0-1EA73C9B6D16}"/>
                    </a:ext>
                  </a:extLst>
                </p14:cNvPr>
                <p14:cNvContentPartPr/>
                <p14:nvPr/>
              </p14:nvContentPartPr>
              <p14:xfrm>
                <a:off x="7959565" y="5968649"/>
                <a:ext cx="66600" cy="2484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372AC1C8-7F8D-4E7F-FDA0-1EA73C9B6D16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7950925" y="5960009"/>
                  <a:ext cx="8424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612A79F6-F915-F98F-7729-0BA6029C32FA}"/>
                    </a:ext>
                  </a:extLst>
                </p14:cNvPr>
                <p14:cNvContentPartPr/>
                <p14:nvPr/>
              </p14:nvContentPartPr>
              <p14:xfrm>
                <a:off x="8688925" y="6046769"/>
                <a:ext cx="936360" cy="36648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612A79F6-F915-F98F-7729-0BA6029C32FA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8679925" y="6038129"/>
                  <a:ext cx="954000" cy="38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319AE44F-43DD-3424-3092-A4E099BBBB83}"/>
                    </a:ext>
                  </a:extLst>
                </p14:cNvPr>
                <p14:cNvContentPartPr/>
                <p14:nvPr/>
              </p14:nvContentPartPr>
              <p14:xfrm>
                <a:off x="9699805" y="6285449"/>
                <a:ext cx="41400" cy="2736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319AE44F-43DD-3424-3092-A4E099BBBB83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9691165" y="6276449"/>
                  <a:ext cx="59040" cy="45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645988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2050ED-30CE-56D2-BDE7-5DA1E1C6BCC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20000"/>
          </a:blip>
          <a:stretch>
            <a:fillRect/>
          </a:stretch>
        </p:blipFill>
        <p:spPr>
          <a:xfrm rot="10800000">
            <a:off x="3864634" y="15919"/>
            <a:ext cx="8298908" cy="683113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3C413FE-513B-5F1F-FD66-C09702FA86C7}"/>
                  </a:ext>
                </a:extLst>
              </p14:cNvPr>
              <p14:cNvContentPartPr/>
              <p14:nvPr/>
            </p14:nvContentPartPr>
            <p14:xfrm>
              <a:off x="216685" y="152129"/>
              <a:ext cx="1269720" cy="5461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3C413FE-513B-5F1F-FD66-C09702FA86C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7685" y="143129"/>
                <a:ext cx="1287360" cy="563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58B99BCC-F8FE-17AA-786A-3ACEA86EAD06}"/>
              </a:ext>
            </a:extLst>
          </p:cNvPr>
          <p:cNvGrpSpPr/>
          <p:nvPr/>
        </p:nvGrpSpPr>
        <p:grpSpPr>
          <a:xfrm>
            <a:off x="242965" y="181289"/>
            <a:ext cx="3442320" cy="1020960"/>
            <a:chOff x="242965" y="181289"/>
            <a:chExt cx="3442320" cy="1020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0335D9BC-30A0-9481-29CF-97C97949BD42}"/>
                    </a:ext>
                  </a:extLst>
                </p14:cNvPr>
                <p14:cNvContentPartPr/>
                <p14:nvPr/>
              </p14:nvContentPartPr>
              <p14:xfrm>
                <a:off x="1645885" y="181289"/>
                <a:ext cx="1133280" cy="3142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0335D9BC-30A0-9481-29CF-97C97949BD4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636885" y="172289"/>
                  <a:ext cx="1150920" cy="33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FE68804A-6DF2-AC43-5CC0-7C5DEDB47F8E}"/>
                    </a:ext>
                  </a:extLst>
                </p14:cNvPr>
                <p14:cNvContentPartPr/>
                <p14:nvPr/>
              </p14:nvContentPartPr>
              <p14:xfrm>
                <a:off x="3009565" y="187769"/>
                <a:ext cx="496440" cy="4147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FE68804A-6DF2-AC43-5CC0-7C5DEDB47F8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00565" y="179129"/>
                  <a:ext cx="514080" cy="43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F197BE03-992C-5B02-37EB-B8B4A98F8BB7}"/>
                    </a:ext>
                  </a:extLst>
                </p14:cNvPr>
                <p14:cNvContentPartPr/>
                <p14:nvPr/>
              </p14:nvContentPartPr>
              <p14:xfrm>
                <a:off x="242965" y="909929"/>
                <a:ext cx="418680" cy="1562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F197BE03-992C-5B02-37EB-B8B4A98F8BB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34325" y="901289"/>
                  <a:ext cx="43632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1F5376D-75BD-090F-8A9A-F1E4B976F8BD}"/>
                    </a:ext>
                  </a:extLst>
                </p14:cNvPr>
                <p14:cNvContentPartPr/>
                <p14:nvPr/>
              </p14:nvContentPartPr>
              <p14:xfrm>
                <a:off x="870805" y="673769"/>
                <a:ext cx="1303560" cy="5284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1F5376D-75BD-090F-8A9A-F1E4B976F8B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62165" y="664769"/>
                  <a:ext cx="1321200" cy="54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5D25112C-4D4A-38C8-35BA-0293789E2457}"/>
                    </a:ext>
                  </a:extLst>
                </p14:cNvPr>
                <p14:cNvContentPartPr/>
                <p14:nvPr/>
              </p14:nvContentPartPr>
              <p14:xfrm>
                <a:off x="946045" y="799049"/>
                <a:ext cx="89280" cy="716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D25112C-4D4A-38C8-35BA-0293789E245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37045" y="790409"/>
                  <a:ext cx="10692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CB54B80-684F-A40A-9338-0505962B8E5E}"/>
                    </a:ext>
                  </a:extLst>
                </p14:cNvPr>
                <p14:cNvContentPartPr/>
                <p14:nvPr/>
              </p14:nvContentPartPr>
              <p14:xfrm>
                <a:off x="2420605" y="833969"/>
                <a:ext cx="650880" cy="3250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4CB54B80-684F-A40A-9338-0505962B8E5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411605" y="824969"/>
                  <a:ext cx="668520" cy="34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A18A52B-1F66-6E18-C3B1-AE436FEF2489}"/>
                    </a:ext>
                  </a:extLst>
                </p14:cNvPr>
                <p14:cNvContentPartPr/>
                <p14:nvPr/>
              </p14:nvContentPartPr>
              <p14:xfrm>
                <a:off x="2730925" y="719129"/>
                <a:ext cx="66960" cy="36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A18A52B-1F66-6E18-C3B1-AE436FEF248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721925" y="710489"/>
                  <a:ext cx="8460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2E79120-42DC-7359-BC33-6F706976C2B8}"/>
                    </a:ext>
                  </a:extLst>
                </p14:cNvPr>
                <p14:cNvContentPartPr/>
                <p14:nvPr/>
              </p14:nvContentPartPr>
              <p14:xfrm>
                <a:off x="3299725" y="788609"/>
                <a:ext cx="385560" cy="1702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2E79120-42DC-7359-BC33-6F706976C2B8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291085" y="779609"/>
                  <a:ext cx="40320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9DFBEEC-B47E-2E38-F4B1-118DB8ADB490}"/>
                    </a:ext>
                  </a:extLst>
                </p14:cNvPr>
                <p14:cNvContentPartPr/>
                <p14:nvPr/>
              </p14:nvContentPartPr>
              <p14:xfrm>
                <a:off x="3482245" y="694649"/>
                <a:ext cx="10440" cy="64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9DFBEEC-B47E-2E38-F4B1-118DB8ADB49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473605" y="686009"/>
                  <a:ext cx="28080" cy="2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F07BF37-D718-2A57-6DE2-5AFFE61B8D4F}"/>
              </a:ext>
            </a:extLst>
          </p:cNvPr>
          <p:cNvGrpSpPr/>
          <p:nvPr/>
        </p:nvGrpSpPr>
        <p:grpSpPr>
          <a:xfrm>
            <a:off x="119125" y="1174889"/>
            <a:ext cx="3509640" cy="1088640"/>
            <a:chOff x="119125" y="1174889"/>
            <a:chExt cx="3509640" cy="108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C3B73618-E618-4269-B831-E8474CC7C9B6}"/>
                    </a:ext>
                  </a:extLst>
                </p14:cNvPr>
                <p14:cNvContentPartPr/>
                <p14:nvPr/>
              </p14:nvContentPartPr>
              <p14:xfrm>
                <a:off x="168805" y="1348409"/>
                <a:ext cx="755640" cy="3916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C3B73618-E618-4269-B831-E8474CC7C9B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59805" y="1339769"/>
                  <a:ext cx="773280" cy="40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01B71467-5375-C3E8-1D00-D1A504AD137C}"/>
                    </a:ext>
                  </a:extLst>
                </p14:cNvPr>
                <p14:cNvContentPartPr/>
                <p14:nvPr/>
              </p14:nvContentPartPr>
              <p14:xfrm>
                <a:off x="1082845" y="1174889"/>
                <a:ext cx="887400" cy="4924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01B71467-5375-C3E8-1D00-D1A504AD137C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073845" y="1166249"/>
                  <a:ext cx="905040" cy="51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91867A73-4317-2067-4F29-06DB3607EF15}"/>
                    </a:ext>
                  </a:extLst>
                </p14:cNvPr>
                <p14:cNvContentPartPr/>
                <p14:nvPr/>
              </p14:nvContentPartPr>
              <p14:xfrm>
                <a:off x="2171845" y="1203689"/>
                <a:ext cx="72360" cy="3412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91867A73-4317-2067-4F29-06DB3607EF1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162845" y="1194689"/>
                  <a:ext cx="90000" cy="35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6C1AB365-18F7-8668-47FC-3884348F3158}"/>
                    </a:ext>
                  </a:extLst>
                </p14:cNvPr>
                <p14:cNvContentPartPr/>
                <p14:nvPr/>
              </p14:nvContentPartPr>
              <p14:xfrm>
                <a:off x="2311165" y="1221689"/>
                <a:ext cx="539640" cy="4680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6C1AB365-18F7-8668-47FC-3884348F3158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302525" y="1212689"/>
                  <a:ext cx="557280" cy="48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7D4E608-81B1-6EC8-7F44-029A64114F85}"/>
                    </a:ext>
                  </a:extLst>
                </p14:cNvPr>
                <p14:cNvContentPartPr/>
                <p14:nvPr/>
              </p14:nvContentPartPr>
              <p14:xfrm>
                <a:off x="2915965" y="1191449"/>
                <a:ext cx="712800" cy="5281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7D4E608-81B1-6EC8-7F44-029A64114F85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906965" y="1182449"/>
                  <a:ext cx="730440" cy="54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BFD48CFC-44ED-A974-8ED0-4B252725EC26}"/>
                    </a:ext>
                  </a:extLst>
                </p14:cNvPr>
                <p14:cNvContentPartPr/>
                <p14:nvPr/>
              </p14:nvContentPartPr>
              <p14:xfrm>
                <a:off x="119125" y="1848449"/>
                <a:ext cx="243360" cy="3254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BFD48CFC-44ED-A974-8ED0-4B252725EC26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10125" y="1839449"/>
                  <a:ext cx="261000" cy="34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C6034C40-693D-4430-B2C6-4A1CB8F0030B}"/>
                    </a:ext>
                  </a:extLst>
                </p14:cNvPr>
                <p14:cNvContentPartPr/>
                <p14:nvPr/>
              </p14:nvContentPartPr>
              <p14:xfrm>
                <a:off x="457885" y="1827569"/>
                <a:ext cx="597600" cy="3308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C6034C40-693D-4430-B2C6-4A1CB8F0030B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48885" y="1818929"/>
                  <a:ext cx="615240" cy="34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F031095-1C94-40D2-D73A-9EEEC2421054}"/>
                    </a:ext>
                  </a:extLst>
                </p14:cNvPr>
                <p14:cNvContentPartPr/>
                <p14:nvPr/>
              </p14:nvContentPartPr>
              <p14:xfrm>
                <a:off x="1172485" y="1857449"/>
                <a:ext cx="327600" cy="2811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F031095-1C94-40D2-D73A-9EEEC2421054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163845" y="1848809"/>
                  <a:ext cx="34524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9AC23F80-8142-4D7E-ABDF-37BADB569B95}"/>
                    </a:ext>
                  </a:extLst>
                </p14:cNvPr>
                <p14:cNvContentPartPr/>
                <p14:nvPr/>
              </p14:nvContentPartPr>
              <p14:xfrm>
                <a:off x="1453645" y="1685009"/>
                <a:ext cx="181080" cy="5785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9AC23F80-8142-4D7E-ABDF-37BADB569B9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444645" y="1676009"/>
                  <a:ext cx="198720" cy="59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12BCB62E-0894-A6E1-D47A-CC0491FF1739}"/>
                    </a:ext>
                  </a:extLst>
                </p14:cNvPr>
                <p14:cNvContentPartPr/>
                <p14:nvPr/>
              </p14:nvContentPartPr>
              <p14:xfrm>
                <a:off x="1853965" y="2060489"/>
                <a:ext cx="34560" cy="414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12BCB62E-0894-A6E1-D47A-CC0491FF1739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844965" y="2051489"/>
                  <a:ext cx="52200" cy="590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655803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12AC40-6C6C-3030-580C-A4DBD892214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20000"/>
          </a:blip>
          <a:stretch>
            <a:fillRect/>
          </a:stretch>
        </p:blipFill>
        <p:spPr>
          <a:xfrm rot="10800000">
            <a:off x="4048664" y="43980"/>
            <a:ext cx="8090995" cy="68178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D7DBF3-C5BD-1F11-B298-8D63D773B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578452" y="43980"/>
            <a:ext cx="7031418" cy="87564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5D9B3DD-20F1-B066-A0EF-BE0F817F594A}"/>
              </a:ext>
            </a:extLst>
          </p:cNvPr>
          <p:cNvGrpSpPr/>
          <p:nvPr/>
        </p:nvGrpSpPr>
        <p:grpSpPr>
          <a:xfrm>
            <a:off x="322525" y="212609"/>
            <a:ext cx="2916720" cy="1735200"/>
            <a:chOff x="322525" y="212609"/>
            <a:chExt cx="2916720" cy="173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D8AA1FD6-0C84-66BE-4DDD-0CEA21516299}"/>
                    </a:ext>
                  </a:extLst>
                </p14:cNvPr>
                <p14:cNvContentPartPr/>
                <p14:nvPr/>
              </p14:nvContentPartPr>
              <p14:xfrm>
                <a:off x="352045" y="273809"/>
                <a:ext cx="1546560" cy="6573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D8AA1FD6-0C84-66BE-4DDD-0CEA2151629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43045" y="264809"/>
                  <a:ext cx="1564200" cy="67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54E9087B-C87E-67A3-24F0-A5D6F9C370B7}"/>
                    </a:ext>
                  </a:extLst>
                </p14:cNvPr>
                <p14:cNvContentPartPr/>
                <p14:nvPr/>
              </p14:nvContentPartPr>
              <p14:xfrm>
                <a:off x="2217565" y="212609"/>
                <a:ext cx="1021680" cy="6246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54E9087B-C87E-67A3-24F0-A5D6F9C370B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208925" y="203969"/>
                  <a:ext cx="1039320" cy="64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3455D9E9-0A0D-FCA5-CF0F-27B27A939278}"/>
                    </a:ext>
                  </a:extLst>
                </p14:cNvPr>
                <p14:cNvContentPartPr/>
                <p14:nvPr/>
              </p14:nvContentPartPr>
              <p14:xfrm>
                <a:off x="348805" y="1120529"/>
                <a:ext cx="378000" cy="1695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3455D9E9-0A0D-FCA5-CF0F-27B27A93927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39805" y="1111529"/>
                  <a:ext cx="39564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93FB13A-305E-8C05-356F-3E10217BB7A0}"/>
                    </a:ext>
                  </a:extLst>
                </p14:cNvPr>
                <p14:cNvContentPartPr/>
                <p14:nvPr/>
              </p14:nvContentPartPr>
              <p14:xfrm>
                <a:off x="438805" y="983729"/>
                <a:ext cx="39240" cy="54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93FB13A-305E-8C05-356F-3E10217BB7A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29805" y="974729"/>
                  <a:ext cx="5688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3E45815C-D344-E0FF-1481-FF67D9F9326D}"/>
                    </a:ext>
                  </a:extLst>
                </p14:cNvPr>
                <p14:cNvContentPartPr/>
                <p14:nvPr/>
              </p14:nvContentPartPr>
              <p14:xfrm>
                <a:off x="1060525" y="894809"/>
                <a:ext cx="620280" cy="5911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3E45815C-D344-E0FF-1481-FF67D9F9326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51885" y="885809"/>
                  <a:ext cx="637920" cy="60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83703C61-7C97-28E0-F981-EFFEBC2F65EC}"/>
                    </a:ext>
                  </a:extLst>
                </p14:cNvPr>
                <p14:cNvContentPartPr/>
                <p14:nvPr/>
              </p14:nvContentPartPr>
              <p14:xfrm>
                <a:off x="1968085" y="894809"/>
                <a:ext cx="992880" cy="4406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83703C61-7C97-28E0-F981-EFFEBC2F65E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959445" y="885809"/>
                  <a:ext cx="1010520" cy="45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D40891E-1994-2E1F-D233-66DF24F0473B}"/>
                    </a:ext>
                  </a:extLst>
                </p14:cNvPr>
                <p14:cNvContentPartPr/>
                <p14:nvPr/>
              </p14:nvContentPartPr>
              <p14:xfrm>
                <a:off x="2746765" y="988769"/>
                <a:ext cx="243360" cy="165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D40891E-1994-2E1F-D233-66DF24F0473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737765" y="979769"/>
                  <a:ext cx="26100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A6820DB-B450-55AE-E72B-0375742AD71C}"/>
                    </a:ext>
                  </a:extLst>
                </p14:cNvPr>
                <p14:cNvContentPartPr/>
                <p14:nvPr/>
              </p14:nvContentPartPr>
              <p14:xfrm>
                <a:off x="322525" y="1742609"/>
                <a:ext cx="461880" cy="2052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A6820DB-B450-55AE-E72B-0375742AD71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13885" y="1733969"/>
                  <a:ext cx="47952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26567753-1647-00BD-173C-E4C190FCF5DD}"/>
                    </a:ext>
                  </a:extLst>
                </p14:cNvPr>
                <p14:cNvContentPartPr/>
                <p14:nvPr/>
              </p14:nvContentPartPr>
              <p14:xfrm>
                <a:off x="962965" y="1474769"/>
                <a:ext cx="816120" cy="4572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26567753-1647-00BD-173C-E4C190FCF5D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53965" y="1465769"/>
                  <a:ext cx="833760" cy="47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5EFF1F7-CE02-531B-5DE1-C1193E1A075F}"/>
                    </a:ext>
                  </a:extLst>
                </p14:cNvPr>
                <p14:cNvContentPartPr/>
                <p14:nvPr/>
              </p14:nvContentPartPr>
              <p14:xfrm>
                <a:off x="1396045" y="1665209"/>
                <a:ext cx="29160" cy="165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5EFF1F7-CE02-531B-5DE1-C1193E1A075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387045" y="1656569"/>
                  <a:ext cx="4680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E9FA20A-C190-BE81-392B-DF639DF504D2}"/>
                    </a:ext>
                  </a:extLst>
                </p14:cNvPr>
                <p14:cNvContentPartPr/>
                <p14:nvPr/>
              </p14:nvContentPartPr>
              <p14:xfrm>
                <a:off x="921925" y="1707329"/>
                <a:ext cx="361440" cy="1166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E9FA20A-C190-BE81-392B-DF639DF504D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913285" y="1698689"/>
                  <a:ext cx="37908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33816BE-50F4-3E5C-D189-887D7002DFF6}"/>
                    </a:ext>
                  </a:extLst>
                </p14:cNvPr>
                <p14:cNvContentPartPr/>
                <p14:nvPr/>
              </p14:nvContentPartPr>
              <p14:xfrm>
                <a:off x="1965205" y="1706609"/>
                <a:ext cx="387720" cy="1900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33816BE-50F4-3E5C-D189-887D7002DFF6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956565" y="1697609"/>
                  <a:ext cx="40536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C8BE240-DEA9-12DD-0916-7E3B8593AC38}"/>
                    </a:ext>
                  </a:extLst>
                </p14:cNvPr>
                <p14:cNvContentPartPr/>
                <p14:nvPr/>
              </p14:nvContentPartPr>
              <p14:xfrm>
                <a:off x="2566405" y="1699409"/>
                <a:ext cx="304560" cy="1904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C8BE240-DEA9-12DD-0916-7E3B8593AC3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557405" y="1690769"/>
                  <a:ext cx="322200" cy="208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CD4C033-C45E-AE59-B8EA-F8769D8CBE66}"/>
              </a:ext>
            </a:extLst>
          </p:cNvPr>
          <p:cNvGrpSpPr/>
          <p:nvPr/>
        </p:nvGrpSpPr>
        <p:grpSpPr>
          <a:xfrm>
            <a:off x="304165" y="2210609"/>
            <a:ext cx="1393560" cy="452520"/>
            <a:chOff x="304165" y="2210609"/>
            <a:chExt cx="1393560" cy="45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2D9A1E50-21E9-9E11-4E46-52FEC3C200FB}"/>
                    </a:ext>
                  </a:extLst>
                </p14:cNvPr>
                <p14:cNvContentPartPr/>
                <p14:nvPr/>
              </p14:nvContentPartPr>
              <p14:xfrm>
                <a:off x="304165" y="2333369"/>
                <a:ext cx="880920" cy="3121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2D9A1E50-21E9-9E11-4E46-52FEC3C200FB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95165" y="2324369"/>
                  <a:ext cx="898560" cy="32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B0EE09D-465D-15CE-4CFC-C77610BC35D3}"/>
                    </a:ext>
                  </a:extLst>
                </p14:cNvPr>
                <p14:cNvContentPartPr/>
                <p14:nvPr/>
              </p14:nvContentPartPr>
              <p14:xfrm>
                <a:off x="653365" y="2226449"/>
                <a:ext cx="87120" cy="216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B0EE09D-465D-15CE-4CFC-C77610BC35D3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44365" y="2217809"/>
                  <a:ext cx="10476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084C101-CA34-1240-F0D6-5DB8268B5301}"/>
                    </a:ext>
                  </a:extLst>
                </p14:cNvPr>
                <p14:cNvContentPartPr/>
                <p14:nvPr/>
              </p14:nvContentPartPr>
              <p14:xfrm>
                <a:off x="1419085" y="2210609"/>
                <a:ext cx="278640" cy="4525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084C101-CA34-1240-F0D6-5DB8268B5301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410445" y="2201969"/>
                  <a:ext cx="296280" cy="470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A1B7A27-473A-D0BE-0DFE-A51C4312C77E}"/>
                  </a:ext>
                </a:extLst>
              </p14:cNvPr>
              <p14:cNvContentPartPr/>
              <p14:nvPr/>
            </p14:nvContentPartPr>
            <p14:xfrm>
              <a:off x="1934965" y="2064089"/>
              <a:ext cx="1733400" cy="4179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A1B7A27-473A-D0BE-0DFE-A51C4312C77E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925965" y="2055449"/>
                <a:ext cx="1751040" cy="43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B82AA98-E5A6-B88C-0281-C159D89A6D3E}"/>
                  </a:ext>
                </a:extLst>
              </p14:cNvPr>
              <p14:cNvContentPartPr/>
              <p14:nvPr/>
            </p14:nvContentPartPr>
            <p14:xfrm>
              <a:off x="3812725" y="2390249"/>
              <a:ext cx="18720" cy="370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B82AA98-E5A6-B88C-0281-C159D89A6D3E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804085" y="2381249"/>
                <a:ext cx="36360" cy="54720"/>
              </a:xfrm>
              <a:prstGeom prst="rect">
                <a:avLst/>
              </a:prstGeom>
            </p:spPr>
          </p:pic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2904BDB1-83CB-78E2-8122-2A4AE39A12AF}"/>
              </a:ext>
            </a:extLst>
          </p:cNvPr>
          <p:cNvGrpSpPr/>
          <p:nvPr/>
        </p:nvGrpSpPr>
        <p:grpSpPr>
          <a:xfrm>
            <a:off x="300925" y="2936369"/>
            <a:ext cx="3443040" cy="916920"/>
            <a:chOff x="300925" y="2936369"/>
            <a:chExt cx="3443040" cy="91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E94E028B-B650-769E-5A4A-2C9EAF565EFF}"/>
                    </a:ext>
                  </a:extLst>
                </p14:cNvPr>
                <p14:cNvContentPartPr/>
                <p14:nvPr/>
              </p14:nvContentPartPr>
              <p14:xfrm>
                <a:off x="300925" y="3100169"/>
                <a:ext cx="496800" cy="1933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E94E028B-B650-769E-5A4A-2C9EAF565EFF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92285" y="3091529"/>
                  <a:ext cx="51444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92DC0FA4-1C96-7484-5EE8-963032FF36D9}"/>
                    </a:ext>
                  </a:extLst>
                </p14:cNvPr>
                <p14:cNvContentPartPr/>
                <p14:nvPr/>
              </p14:nvContentPartPr>
              <p14:xfrm>
                <a:off x="624205" y="3000089"/>
                <a:ext cx="19080" cy="313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92DC0FA4-1C96-7484-5EE8-963032FF36D9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15565" y="2991089"/>
                  <a:ext cx="3672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9B4ED624-C836-A3AD-1077-A53C50228334}"/>
                    </a:ext>
                  </a:extLst>
                </p14:cNvPr>
                <p14:cNvContentPartPr/>
                <p14:nvPr/>
              </p14:nvContentPartPr>
              <p14:xfrm>
                <a:off x="829045" y="3160289"/>
                <a:ext cx="558360" cy="1108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B4ED624-C836-A3AD-1077-A53C50228334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820405" y="3151649"/>
                  <a:ext cx="57600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E5FFD60B-A8D8-0AE8-DCA5-C1836DDBC5A5}"/>
                    </a:ext>
                  </a:extLst>
                </p14:cNvPr>
                <p14:cNvContentPartPr/>
                <p14:nvPr/>
              </p14:nvContentPartPr>
              <p14:xfrm>
                <a:off x="1509085" y="2946449"/>
                <a:ext cx="912600" cy="4521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E5FFD60B-A8D8-0AE8-DCA5-C1836DDBC5A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500085" y="2937449"/>
                  <a:ext cx="930240" cy="46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D248F60E-CB3E-6870-405A-AE844B9E65D9}"/>
                    </a:ext>
                  </a:extLst>
                </p14:cNvPr>
                <p14:cNvContentPartPr/>
                <p14:nvPr/>
              </p14:nvContentPartPr>
              <p14:xfrm>
                <a:off x="2588005" y="3049409"/>
                <a:ext cx="468360" cy="1627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D248F60E-CB3E-6870-405A-AE844B9E65D9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579365" y="3040769"/>
                  <a:ext cx="48600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1520FF4-938C-CF43-2183-2DDDC71FD1B8}"/>
                    </a:ext>
                  </a:extLst>
                </p14:cNvPr>
                <p14:cNvContentPartPr/>
                <p14:nvPr/>
              </p14:nvContentPartPr>
              <p14:xfrm>
                <a:off x="3224485" y="3092609"/>
                <a:ext cx="329400" cy="1101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1520FF4-938C-CF43-2183-2DDDC71FD1B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215485" y="3083609"/>
                  <a:ext cx="34704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6AC630AD-E472-E39F-541E-F2CF82BA0EA1}"/>
                    </a:ext>
                  </a:extLst>
                </p14:cNvPr>
                <p14:cNvContentPartPr/>
                <p14:nvPr/>
              </p14:nvContentPartPr>
              <p14:xfrm>
                <a:off x="3277765" y="2936369"/>
                <a:ext cx="24120" cy="129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6AC630AD-E472-E39F-541E-F2CF82BA0EA1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269125" y="2927729"/>
                  <a:ext cx="4176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C6AA489E-6D1B-3F64-85AA-8F05CDC34539}"/>
                    </a:ext>
                  </a:extLst>
                </p14:cNvPr>
                <p14:cNvContentPartPr/>
                <p14:nvPr/>
              </p14:nvContentPartPr>
              <p14:xfrm>
                <a:off x="388045" y="3587609"/>
                <a:ext cx="180720" cy="2548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C6AA489E-6D1B-3F64-85AA-8F05CDC3453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79405" y="3578609"/>
                  <a:ext cx="19836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487324A2-9A7A-48E7-A15E-AB10F8A2BB36}"/>
                    </a:ext>
                  </a:extLst>
                </p14:cNvPr>
                <p14:cNvContentPartPr/>
                <p14:nvPr/>
              </p14:nvContentPartPr>
              <p14:xfrm>
                <a:off x="627445" y="3789209"/>
                <a:ext cx="9000" cy="576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487324A2-9A7A-48E7-A15E-AB10F8A2BB36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18805" y="3780569"/>
                  <a:ext cx="2664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51383815-E318-BCCC-4889-65696AB46D2D}"/>
                    </a:ext>
                  </a:extLst>
                </p14:cNvPr>
                <p14:cNvContentPartPr/>
                <p14:nvPr/>
              </p14:nvContentPartPr>
              <p14:xfrm>
                <a:off x="683605" y="3580409"/>
                <a:ext cx="151920" cy="2728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51383815-E318-BCCC-4889-65696AB46D2D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74605" y="3571409"/>
                  <a:ext cx="16956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2E10FA2A-5D9B-4A33-9BD6-78EFD5126D29}"/>
                    </a:ext>
                  </a:extLst>
                </p14:cNvPr>
                <p14:cNvContentPartPr/>
                <p14:nvPr/>
              </p14:nvContentPartPr>
              <p14:xfrm>
                <a:off x="908965" y="3752849"/>
                <a:ext cx="10440" cy="939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2E10FA2A-5D9B-4A33-9BD6-78EFD5126D29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99965" y="3743849"/>
                  <a:ext cx="2808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294018D3-9247-872E-B41F-D3BB8F3E692C}"/>
                    </a:ext>
                  </a:extLst>
                </p14:cNvPr>
                <p14:cNvContentPartPr/>
                <p14:nvPr/>
              </p14:nvContentPartPr>
              <p14:xfrm>
                <a:off x="1195525" y="3697049"/>
                <a:ext cx="432360" cy="1137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294018D3-9247-872E-B41F-D3BB8F3E692C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186525" y="3688049"/>
                  <a:ext cx="45000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83F9DBB6-3C5E-1D6D-F27F-0691FCA02287}"/>
                    </a:ext>
                  </a:extLst>
                </p14:cNvPr>
                <p14:cNvContentPartPr/>
                <p14:nvPr/>
              </p14:nvContentPartPr>
              <p14:xfrm>
                <a:off x="1626805" y="3691289"/>
                <a:ext cx="117000" cy="1270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83F9DBB6-3C5E-1D6D-F27F-0691FCA02287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618165" y="3682649"/>
                  <a:ext cx="13464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11340455-3475-2998-D877-42606BC64D92}"/>
                    </a:ext>
                  </a:extLst>
                </p14:cNvPr>
                <p14:cNvContentPartPr/>
                <p14:nvPr/>
              </p14:nvContentPartPr>
              <p14:xfrm>
                <a:off x="2007325" y="3385649"/>
                <a:ext cx="1736640" cy="4276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11340455-3475-2998-D877-42606BC64D92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998685" y="3376649"/>
                  <a:ext cx="1754280" cy="44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9C7F5895-B825-CD48-2592-CEF396ED8848}"/>
                    </a:ext>
                  </a:extLst>
                </p14:cNvPr>
                <p14:cNvContentPartPr/>
                <p14:nvPr/>
              </p14:nvContentPartPr>
              <p14:xfrm>
                <a:off x="2711845" y="3524249"/>
                <a:ext cx="26280" cy="500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9C7F5895-B825-CD48-2592-CEF396ED8848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703205" y="3515609"/>
                  <a:ext cx="43920" cy="67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4CEA5A8-7D0A-7F7E-291F-43C277BBB515}"/>
              </a:ext>
            </a:extLst>
          </p:cNvPr>
          <p:cNvGrpSpPr/>
          <p:nvPr/>
        </p:nvGrpSpPr>
        <p:grpSpPr>
          <a:xfrm>
            <a:off x="159085" y="4053809"/>
            <a:ext cx="3652200" cy="1075320"/>
            <a:chOff x="159085" y="4053809"/>
            <a:chExt cx="3652200" cy="1075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A7E8B3F0-6B79-1320-0276-DCF8308DEF82}"/>
                    </a:ext>
                  </a:extLst>
                </p14:cNvPr>
                <p14:cNvContentPartPr/>
                <p14:nvPr/>
              </p14:nvContentPartPr>
              <p14:xfrm>
                <a:off x="358525" y="4104929"/>
                <a:ext cx="1029240" cy="5324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A7E8B3F0-6B79-1320-0276-DCF8308DEF82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49525" y="4095929"/>
                  <a:ext cx="1046880" cy="55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ED5350C3-D9D9-904F-31C1-49FFADB25AAF}"/>
                    </a:ext>
                  </a:extLst>
                </p14:cNvPr>
                <p14:cNvContentPartPr/>
                <p14:nvPr/>
              </p14:nvContentPartPr>
              <p14:xfrm>
                <a:off x="1092565" y="4249289"/>
                <a:ext cx="58320" cy="136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ED5350C3-D9D9-904F-31C1-49FFADB25AAF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083925" y="4240649"/>
                  <a:ext cx="7596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E3F1E2E7-92A5-44DD-43E2-1898EACAC924}"/>
                    </a:ext>
                  </a:extLst>
                </p14:cNvPr>
                <p14:cNvContentPartPr/>
                <p14:nvPr/>
              </p14:nvContentPartPr>
              <p14:xfrm>
                <a:off x="1164205" y="4226609"/>
                <a:ext cx="240120" cy="122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3F1E2E7-92A5-44DD-43E2-1898EACAC924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155565" y="4217969"/>
                  <a:ext cx="2577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DFB1258D-E763-0B97-79B5-9D48853C6C1F}"/>
                    </a:ext>
                  </a:extLst>
                </p14:cNvPr>
                <p14:cNvContentPartPr/>
                <p14:nvPr/>
              </p14:nvContentPartPr>
              <p14:xfrm>
                <a:off x="1698805" y="4338209"/>
                <a:ext cx="14400" cy="525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DFB1258D-E763-0B97-79B5-9D48853C6C1F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689805" y="4329209"/>
                  <a:ext cx="3204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2B58467A-23E8-AB44-1220-1AFFE8F5B240}"/>
                    </a:ext>
                  </a:extLst>
                </p14:cNvPr>
                <p14:cNvContentPartPr/>
                <p14:nvPr/>
              </p14:nvContentPartPr>
              <p14:xfrm>
                <a:off x="1681885" y="4210769"/>
                <a:ext cx="272880" cy="4341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2B58467A-23E8-AB44-1220-1AFFE8F5B240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672885" y="4202129"/>
                  <a:ext cx="290520" cy="45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FA3B26D6-EA50-08C5-3E1B-BBC119531503}"/>
                    </a:ext>
                  </a:extLst>
                </p14:cNvPr>
                <p14:cNvContentPartPr/>
                <p14:nvPr/>
              </p14:nvContentPartPr>
              <p14:xfrm>
                <a:off x="2138365" y="4297889"/>
                <a:ext cx="423360" cy="1692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FA3B26D6-EA50-08C5-3E1B-BBC119531503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2129365" y="4289249"/>
                  <a:ext cx="44100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134BC4D6-1A5A-746D-C7E1-0AC8774BC97D}"/>
                    </a:ext>
                  </a:extLst>
                </p14:cNvPr>
                <p14:cNvContentPartPr/>
                <p14:nvPr/>
              </p14:nvContentPartPr>
              <p14:xfrm>
                <a:off x="2381725" y="4168649"/>
                <a:ext cx="29160" cy="230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134BC4D6-1A5A-746D-C7E1-0AC8774BC97D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2372725" y="4160009"/>
                  <a:ext cx="4680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4E35DCF3-EFE5-85E9-39D4-0F0FD84D6915}"/>
                    </a:ext>
                  </a:extLst>
                </p14:cNvPr>
                <p14:cNvContentPartPr/>
                <p14:nvPr/>
              </p14:nvContentPartPr>
              <p14:xfrm>
                <a:off x="2766925" y="4053809"/>
                <a:ext cx="1044360" cy="4287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4E35DCF3-EFE5-85E9-39D4-0F0FD84D6915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757925" y="4045169"/>
                  <a:ext cx="1062000" cy="44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A0984A2-431E-9A8C-22A1-DA03FB06D5FA}"/>
                    </a:ext>
                  </a:extLst>
                </p14:cNvPr>
                <p14:cNvContentPartPr/>
                <p14:nvPr/>
              </p14:nvContentPartPr>
              <p14:xfrm>
                <a:off x="3610045" y="4183769"/>
                <a:ext cx="37440" cy="54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A0984A2-431E-9A8C-22A1-DA03FB06D5FA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601405" y="4175129"/>
                  <a:ext cx="5508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25D1CA33-38EF-1A65-25CB-5EB59F583006}"/>
                    </a:ext>
                  </a:extLst>
                </p14:cNvPr>
                <p14:cNvContentPartPr/>
                <p14:nvPr/>
              </p14:nvContentPartPr>
              <p14:xfrm>
                <a:off x="3301885" y="4179449"/>
                <a:ext cx="362880" cy="399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25D1CA33-38EF-1A65-25CB-5EB59F583006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3292885" y="4170809"/>
                  <a:ext cx="38052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FD53D052-A266-BBA6-B7E3-55D3091AAF61}"/>
                    </a:ext>
                  </a:extLst>
                </p14:cNvPr>
                <p14:cNvContentPartPr/>
                <p14:nvPr/>
              </p14:nvContentPartPr>
              <p14:xfrm>
                <a:off x="159085" y="4762649"/>
                <a:ext cx="426960" cy="3474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FD53D052-A266-BBA6-B7E3-55D3091AAF61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50445" y="4754009"/>
                  <a:ext cx="444600" cy="36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89B3C8C2-8A26-FDD7-6DEC-76C91A6AEAEF}"/>
                    </a:ext>
                  </a:extLst>
                </p14:cNvPr>
                <p14:cNvContentPartPr/>
                <p14:nvPr/>
              </p14:nvContentPartPr>
              <p14:xfrm>
                <a:off x="269965" y="4822769"/>
                <a:ext cx="274680" cy="853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89B3C8C2-8A26-FDD7-6DEC-76C91A6AEAEF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261325" y="4813769"/>
                  <a:ext cx="29232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AF04C75B-09D3-D326-EBE6-A150CC82D010}"/>
                    </a:ext>
                  </a:extLst>
                </p14:cNvPr>
                <p14:cNvContentPartPr/>
                <p14:nvPr/>
              </p14:nvContentPartPr>
              <p14:xfrm>
                <a:off x="672445" y="4703249"/>
                <a:ext cx="562320" cy="4258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AF04C75B-09D3-D326-EBE6-A150CC82D010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663445" y="4694609"/>
                  <a:ext cx="579960" cy="44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F6C76D4A-26AA-7B11-A31C-D6A6DE948757}"/>
                    </a:ext>
                  </a:extLst>
                </p14:cNvPr>
                <p14:cNvContentPartPr/>
                <p14:nvPr/>
              </p14:nvContentPartPr>
              <p14:xfrm>
                <a:off x="718165" y="4815209"/>
                <a:ext cx="241920" cy="777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F6C76D4A-26AA-7B11-A31C-D6A6DE948757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09165" y="4806209"/>
                  <a:ext cx="259560" cy="95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8ADF061-F6C9-0D83-8ECD-B666367F2157}"/>
              </a:ext>
            </a:extLst>
          </p:cNvPr>
          <p:cNvGrpSpPr/>
          <p:nvPr/>
        </p:nvGrpSpPr>
        <p:grpSpPr>
          <a:xfrm>
            <a:off x="1406845" y="4797569"/>
            <a:ext cx="774360" cy="551520"/>
            <a:chOff x="1406845" y="4797569"/>
            <a:chExt cx="774360" cy="55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58074575-466F-8E93-0915-77CD901E3A67}"/>
                    </a:ext>
                  </a:extLst>
                </p14:cNvPr>
                <p14:cNvContentPartPr/>
                <p14:nvPr/>
              </p14:nvContentPartPr>
              <p14:xfrm>
                <a:off x="1406845" y="4883969"/>
                <a:ext cx="774360" cy="46512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58074575-466F-8E93-0915-77CD901E3A67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398205" y="4875329"/>
                  <a:ext cx="792000" cy="48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10618C81-B974-FE01-463E-6CC40C958DEE}"/>
                    </a:ext>
                  </a:extLst>
                </p14:cNvPr>
                <p14:cNvContentPartPr/>
                <p14:nvPr/>
              </p14:nvContentPartPr>
              <p14:xfrm>
                <a:off x="1709245" y="4797569"/>
                <a:ext cx="54360" cy="180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10618C81-B974-FE01-463E-6CC40C958DEE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700605" y="4788569"/>
                  <a:ext cx="72000" cy="35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710B95A-39AA-EE3F-7B6C-CE771AFAB2CC}"/>
              </a:ext>
            </a:extLst>
          </p:cNvPr>
          <p:cNvGrpSpPr/>
          <p:nvPr/>
        </p:nvGrpSpPr>
        <p:grpSpPr>
          <a:xfrm>
            <a:off x="2327365" y="4733849"/>
            <a:ext cx="1640520" cy="271800"/>
            <a:chOff x="2327365" y="4733849"/>
            <a:chExt cx="1640520" cy="27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5EC3ED2A-A106-D438-6C44-4D1B1EC55918}"/>
                    </a:ext>
                  </a:extLst>
                </p14:cNvPr>
                <p14:cNvContentPartPr/>
                <p14:nvPr/>
              </p14:nvContentPartPr>
              <p14:xfrm>
                <a:off x="2327365" y="4788929"/>
                <a:ext cx="1640520" cy="21672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5EC3ED2A-A106-D438-6C44-4D1B1EC55918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2318725" y="4779929"/>
                  <a:ext cx="165816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9B61C8B6-1F0C-0B4E-A18B-39B9A5A3473A}"/>
                    </a:ext>
                  </a:extLst>
                </p14:cNvPr>
                <p14:cNvContentPartPr/>
                <p14:nvPr/>
              </p14:nvContentPartPr>
              <p14:xfrm>
                <a:off x="2698885" y="4733849"/>
                <a:ext cx="17280" cy="154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9B61C8B6-1F0C-0B4E-A18B-39B9A5A3473A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2689885" y="4725209"/>
                  <a:ext cx="34920" cy="33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8EFA48F6-7EAE-BC98-3881-0B85545A0503}"/>
                  </a:ext>
                </a:extLst>
              </p14:cNvPr>
              <p14:cNvContentPartPr/>
              <p14:nvPr/>
            </p14:nvContentPartPr>
            <p14:xfrm>
              <a:off x="176725" y="5292569"/>
              <a:ext cx="800640" cy="48096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8EFA48F6-7EAE-BC98-3881-0B85545A0503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167725" y="5283929"/>
                <a:ext cx="818280" cy="498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2954CC3-7C07-7C54-6782-719B449E7FC5}"/>
              </a:ext>
            </a:extLst>
          </p:cNvPr>
          <p:cNvGrpSpPr/>
          <p:nvPr/>
        </p:nvGrpSpPr>
        <p:grpSpPr>
          <a:xfrm>
            <a:off x="180685" y="5245409"/>
            <a:ext cx="3831480" cy="1485000"/>
            <a:chOff x="180685" y="5245409"/>
            <a:chExt cx="3831480" cy="1485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606401E2-E61F-56B8-8F69-7E3161DDEBA4}"/>
                    </a:ext>
                  </a:extLst>
                </p14:cNvPr>
                <p14:cNvContentPartPr/>
                <p14:nvPr/>
              </p14:nvContentPartPr>
              <p14:xfrm>
                <a:off x="1273285" y="5507489"/>
                <a:ext cx="683280" cy="2754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606401E2-E61F-56B8-8F69-7E3161DDEBA4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264285" y="5498849"/>
                  <a:ext cx="70092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075585F9-CC38-7D36-9FA6-B012ED1E4C35}"/>
                    </a:ext>
                  </a:extLst>
                </p14:cNvPr>
                <p14:cNvContentPartPr/>
                <p14:nvPr/>
              </p14:nvContentPartPr>
              <p14:xfrm>
                <a:off x="2187685" y="5305889"/>
                <a:ext cx="466560" cy="4316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075585F9-CC38-7D36-9FA6-B012ED1E4C35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2179045" y="5296889"/>
                  <a:ext cx="484200" cy="44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2A0752CF-B2C7-1F2E-7324-0D5D9F888E5E}"/>
                    </a:ext>
                  </a:extLst>
                </p14:cNvPr>
                <p14:cNvContentPartPr/>
                <p14:nvPr/>
              </p14:nvContentPartPr>
              <p14:xfrm>
                <a:off x="2248885" y="5399849"/>
                <a:ext cx="252720" cy="608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2A0752CF-B2C7-1F2E-7324-0D5D9F888E5E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2239885" y="5390849"/>
                  <a:ext cx="27036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A20F2DF3-127D-7DED-531C-026A24E71B75}"/>
                    </a:ext>
                  </a:extLst>
                </p14:cNvPr>
                <p14:cNvContentPartPr/>
                <p14:nvPr/>
              </p14:nvContentPartPr>
              <p14:xfrm>
                <a:off x="2806525" y="5245409"/>
                <a:ext cx="1205640" cy="3632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A20F2DF3-127D-7DED-531C-026A24E71B75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2797525" y="5236769"/>
                  <a:ext cx="1223280" cy="38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60FFB7B3-FE1F-CBEE-55C6-0414C54EFD13}"/>
                    </a:ext>
                  </a:extLst>
                </p14:cNvPr>
                <p14:cNvContentPartPr/>
                <p14:nvPr/>
              </p14:nvContentPartPr>
              <p14:xfrm>
                <a:off x="191845" y="5966129"/>
                <a:ext cx="223200" cy="3376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60FFB7B3-FE1F-CBEE-55C6-0414C54EFD13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83205" y="5957489"/>
                  <a:ext cx="240840" cy="35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3778E39E-2D2A-64FD-671E-97CA56E23633}"/>
                    </a:ext>
                  </a:extLst>
                </p14:cNvPr>
                <p14:cNvContentPartPr/>
                <p14:nvPr/>
              </p14:nvContentPartPr>
              <p14:xfrm>
                <a:off x="586405" y="6029849"/>
                <a:ext cx="129960" cy="1641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3778E39E-2D2A-64FD-671E-97CA56E23633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77765" y="6020849"/>
                  <a:ext cx="14760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E104F245-9F6B-5BD0-985A-8AF5105AD8D7}"/>
                    </a:ext>
                  </a:extLst>
                </p14:cNvPr>
                <p14:cNvContentPartPr/>
                <p14:nvPr/>
              </p14:nvContentPartPr>
              <p14:xfrm>
                <a:off x="790885" y="6033809"/>
                <a:ext cx="126000" cy="28764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E104F245-9F6B-5BD0-985A-8AF5105AD8D7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81885" y="6024809"/>
                  <a:ext cx="14364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00AFF2F0-CC45-3711-0CC3-B1E57721A790}"/>
                    </a:ext>
                  </a:extLst>
                </p14:cNvPr>
                <p14:cNvContentPartPr/>
                <p14:nvPr/>
              </p14:nvContentPartPr>
              <p14:xfrm>
                <a:off x="993565" y="5828609"/>
                <a:ext cx="138600" cy="36000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00AFF2F0-CC45-3711-0CC3-B1E57721A790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984565" y="5819969"/>
                  <a:ext cx="156240" cy="3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429498FB-9A3A-0D57-5D5B-ED10BEA1D1BD}"/>
                    </a:ext>
                  </a:extLst>
                </p14:cNvPr>
                <p14:cNvContentPartPr/>
                <p14:nvPr/>
              </p14:nvContentPartPr>
              <p14:xfrm>
                <a:off x="1322245" y="6045329"/>
                <a:ext cx="361800" cy="17964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429498FB-9A3A-0D57-5D5B-ED10BEA1D1BD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313245" y="6036329"/>
                  <a:ext cx="37944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F87F1C21-3957-26E2-608F-826EA1A9DBF4}"/>
                    </a:ext>
                  </a:extLst>
                </p14:cNvPr>
                <p14:cNvContentPartPr/>
                <p14:nvPr/>
              </p14:nvContentPartPr>
              <p14:xfrm>
                <a:off x="1469125" y="5908169"/>
                <a:ext cx="34200" cy="111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F87F1C21-3957-26E2-608F-826EA1A9DBF4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460125" y="5899529"/>
                  <a:ext cx="5184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C478A9E0-60D7-9429-BA0D-359963FEFDD2}"/>
                    </a:ext>
                  </a:extLst>
                </p14:cNvPr>
                <p14:cNvContentPartPr/>
                <p14:nvPr/>
              </p14:nvContentPartPr>
              <p14:xfrm>
                <a:off x="1869805" y="5838689"/>
                <a:ext cx="1218240" cy="4575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C478A9E0-60D7-9429-BA0D-359963FEFDD2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860805" y="5829689"/>
                  <a:ext cx="1235880" cy="47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84E1047B-632A-B415-1323-1E6F40440F0D}"/>
                    </a:ext>
                  </a:extLst>
                </p14:cNvPr>
                <p14:cNvContentPartPr/>
                <p14:nvPr/>
              </p14:nvContentPartPr>
              <p14:xfrm>
                <a:off x="2867365" y="5940569"/>
                <a:ext cx="32400" cy="104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84E1047B-632A-B415-1323-1E6F40440F0D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858725" y="5931569"/>
                  <a:ext cx="5004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EDA82E54-9F33-3B47-3254-52A7CB092D55}"/>
                    </a:ext>
                  </a:extLst>
                </p14:cNvPr>
                <p14:cNvContentPartPr/>
                <p14:nvPr/>
              </p14:nvContentPartPr>
              <p14:xfrm>
                <a:off x="2468485" y="5930849"/>
                <a:ext cx="332640" cy="6588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EDA82E54-9F33-3B47-3254-52A7CB092D55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2459485" y="5922209"/>
                  <a:ext cx="35028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68BDA3D2-36D7-CDEF-CC5C-42D1E3AEDFC1}"/>
                    </a:ext>
                  </a:extLst>
                </p14:cNvPr>
                <p14:cNvContentPartPr/>
                <p14:nvPr/>
              </p14:nvContentPartPr>
              <p14:xfrm>
                <a:off x="3335005" y="5941289"/>
                <a:ext cx="240840" cy="44208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68BDA3D2-36D7-CDEF-CC5C-42D1E3AEDFC1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3326005" y="5932649"/>
                  <a:ext cx="258480" cy="45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9566DBA7-960D-A4B8-AD5D-08A99E25E1C3}"/>
                    </a:ext>
                  </a:extLst>
                </p14:cNvPr>
                <p14:cNvContentPartPr/>
                <p14:nvPr/>
              </p14:nvContentPartPr>
              <p14:xfrm>
                <a:off x="180685" y="6533849"/>
                <a:ext cx="445320" cy="16884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9566DBA7-960D-A4B8-AD5D-08A99E25E1C3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71685" y="6524849"/>
                  <a:ext cx="46296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476D1A3C-B588-8C63-EA79-08FEA7AD486C}"/>
                    </a:ext>
                  </a:extLst>
                </p14:cNvPr>
                <p14:cNvContentPartPr/>
                <p14:nvPr/>
              </p14:nvContentPartPr>
              <p14:xfrm>
                <a:off x="800605" y="6357809"/>
                <a:ext cx="915480" cy="37260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476D1A3C-B588-8C63-EA79-08FEA7AD486C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91965" y="6349169"/>
                  <a:ext cx="933120" cy="39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7DB84931-DF5F-8CEE-4B60-31B7D60B0FF5}"/>
                    </a:ext>
                  </a:extLst>
                </p14:cNvPr>
                <p14:cNvContentPartPr/>
                <p14:nvPr/>
              </p14:nvContentPartPr>
              <p14:xfrm>
                <a:off x="898165" y="6385529"/>
                <a:ext cx="36360" cy="594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7DB84931-DF5F-8CEE-4B60-31B7D60B0FF5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889165" y="6376529"/>
                  <a:ext cx="5400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56122B2F-59D4-770D-681A-61F761864610}"/>
                    </a:ext>
                  </a:extLst>
                </p14:cNvPr>
                <p14:cNvContentPartPr/>
                <p14:nvPr/>
              </p14:nvContentPartPr>
              <p14:xfrm>
                <a:off x="1906525" y="6701969"/>
                <a:ext cx="11160" cy="273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56122B2F-59D4-770D-681A-61F761864610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897525" y="6692969"/>
                  <a:ext cx="28800" cy="45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B7C23BCC-95F1-CC16-4008-AC8AB1481ADB}"/>
                  </a:ext>
                </a:extLst>
              </p14:cNvPr>
              <p14:cNvContentPartPr/>
              <p14:nvPr/>
            </p14:nvContentPartPr>
            <p14:xfrm>
              <a:off x="9199405" y="1715609"/>
              <a:ext cx="322200" cy="442800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B7C23BCC-95F1-CC16-4008-AC8AB1481ADB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9190405" y="1706609"/>
                <a:ext cx="339840" cy="46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1DE4419C-8D5D-F8CF-98DA-A9E740C76EF6}"/>
                  </a:ext>
                </a:extLst>
              </p14:cNvPr>
              <p14:cNvContentPartPr/>
              <p14:nvPr/>
            </p14:nvContentPartPr>
            <p14:xfrm>
              <a:off x="4670245" y="2510129"/>
              <a:ext cx="1102680" cy="44712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1DE4419C-8D5D-F8CF-98DA-A9E740C76EF6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4661605" y="2501489"/>
                <a:ext cx="1120320" cy="464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47" name="Group 146">
            <a:extLst>
              <a:ext uri="{FF2B5EF4-FFF2-40B4-BE49-F238E27FC236}">
                <a16:creationId xmlns:a16="http://schemas.microsoft.com/office/drawing/2014/main" id="{28857405-0E24-4CA5-0E7A-B3556951C60E}"/>
              </a:ext>
            </a:extLst>
          </p:cNvPr>
          <p:cNvGrpSpPr/>
          <p:nvPr/>
        </p:nvGrpSpPr>
        <p:grpSpPr>
          <a:xfrm>
            <a:off x="4769965" y="1139609"/>
            <a:ext cx="5763600" cy="1854000"/>
            <a:chOff x="4769965" y="1139609"/>
            <a:chExt cx="5763600" cy="1854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D3BF0A79-AA6B-DB8C-7AB8-EA20959F2BC1}"/>
                    </a:ext>
                  </a:extLst>
                </p14:cNvPr>
                <p14:cNvContentPartPr/>
                <p14:nvPr/>
              </p14:nvContentPartPr>
              <p14:xfrm>
                <a:off x="4800205" y="1345529"/>
                <a:ext cx="63360" cy="31464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D3BF0A79-AA6B-DB8C-7AB8-EA20959F2BC1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4791205" y="1336529"/>
                  <a:ext cx="81000" cy="33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0F2BD5F8-5572-CB52-129B-EFED875F8729}"/>
                    </a:ext>
                  </a:extLst>
                </p14:cNvPr>
                <p14:cNvContentPartPr/>
                <p14:nvPr/>
              </p14:nvContentPartPr>
              <p14:xfrm>
                <a:off x="4826485" y="1333649"/>
                <a:ext cx="208800" cy="5940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0F2BD5F8-5572-CB52-129B-EFED875F8729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4817845" y="1324649"/>
                  <a:ext cx="22644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AE287C16-BE5B-B1F0-E26E-383AD083EDB9}"/>
                    </a:ext>
                  </a:extLst>
                </p14:cNvPr>
                <p14:cNvContentPartPr/>
                <p14:nvPr/>
              </p14:nvContentPartPr>
              <p14:xfrm>
                <a:off x="4831885" y="1446689"/>
                <a:ext cx="202680" cy="414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AE287C16-BE5B-B1F0-E26E-383AD083EDB9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4823245" y="1437689"/>
                  <a:ext cx="22032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5F30D588-734B-389F-DCA0-BE8D6F7EA42B}"/>
                    </a:ext>
                  </a:extLst>
                </p14:cNvPr>
                <p14:cNvContentPartPr/>
                <p14:nvPr/>
              </p14:nvContentPartPr>
              <p14:xfrm>
                <a:off x="5021605" y="1229609"/>
                <a:ext cx="698400" cy="42192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5F30D588-734B-389F-DCA0-BE8D6F7EA42B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5012965" y="1220969"/>
                  <a:ext cx="716040" cy="43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A4A73CBE-7460-92BF-4AEC-8F3420110E4D}"/>
                    </a:ext>
                  </a:extLst>
                </p14:cNvPr>
                <p14:cNvContentPartPr/>
                <p14:nvPr/>
              </p14:nvContentPartPr>
              <p14:xfrm>
                <a:off x="5461165" y="1383329"/>
                <a:ext cx="49320" cy="972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A4A73CBE-7460-92BF-4AEC-8F3420110E4D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5452165" y="1374329"/>
                  <a:ext cx="6696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C36E7155-CFD4-C758-56DB-CD221BB1B6E7}"/>
                    </a:ext>
                  </a:extLst>
                </p14:cNvPr>
                <p14:cNvContentPartPr/>
                <p14:nvPr/>
              </p14:nvContentPartPr>
              <p14:xfrm>
                <a:off x="5859325" y="1155449"/>
                <a:ext cx="1557360" cy="6656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C36E7155-CFD4-C758-56DB-CD221BB1B6E7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850685" y="1146809"/>
                  <a:ext cx="1575000" cy="68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961BCDE1-F209-7A7A-4415-AC35B06B39D8}"/>
                    </a:ext>
                  </a:extLst>
                </p14:cNvPr>
                <p14:cNvContentPartPr/>
                <p14:nvPr/>
              </p14:nvContentPartPr>
              <p14:xfrm>
                <a:off x="6780925" y="1269929"/>
                <a:ext cx="31320" cy="248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961BCDE1-F209-7A7A-4415-AC35B06B39D8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6771925" y="1261289"/>
                  <a:ext cx="4896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9B0D32A5-2F5F-12A5-D04C-4F909F5E9F64}"/>
                    </a:ext>
                  </a:extLst>
                </p14:cNvPr>
                <p14:cNvContentPartPr/>
                <p14:nvPr/>
              </p14:nvContentPartPr>
              <p14:xfrm>
                <a:off x="6433525" y="1271369"/>
                <a:ext cx="543600" cy="8964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9B0D32A5-2F5F-12A5-D04C-4F909F5E9F64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6424525" y="1262369"/>
                  <a:ext cx="56124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4D67B01A-481E-27AD-1D03-5B9016B8D578}"/>
                    </a:ext>
                  </a:extLst>
                </p14:cNvPr>
                <p14:cNvContentPartPr/>
                <p14:nvPr/>
              </p14:nvContentPartPr>
              <p14:xfrm>
                <a:off x="7549525" y="1399529"/>
                <a:ext cx="441360" cy="1584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4D67B01A-481E-27AD-1D03-5B9016B8D578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7540885" y="1390529"/>
                  <a:ext cx="45900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E2979935-423F-532F-4FE0-D4AEE9663BE6}"/>
                    </a:ext>
                  </a:extLst>
                </p14:cNvPr>
                <p14:cNvContentPartPr/>
                <p14:nvPr/>
              </p14:nvContentPartPr>
              <p14:xfrm>
                <a:off x="7712245" y="1239689"/>
                <a:ext cx="38160" cy="1980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E2979935-423F-532F-4FE0-D4AEE9663BE6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7703605" y="1231049"/>
                  <a:ext cx="5580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6BAA859D-B947-34C7-3D2A-DA5D7A235B66}"/>
                    </a:ext>
                  </a:extLst>
                </p14:cNvPr>
                <p14:cNvContentPartPr/>
                <p14:nvPr/>
              </p14:nvContentPartPr>
              <p14:xfrm>
                <a:off x="8151085" y="1139609"/>
                <a:ext cx="747360" cy="45828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6BAA859D-B947-34C7-3D2A-DA5D7A235B66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8142445" y="1130969"/>
                  <a:ext cx="765000" cy="47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7005F7D9-505D-56B1-4512-D925987DB190}"/>
                    </a:ext>
                  </a:extLst>
                </p14:cNvPr>
                <p14:cNvContentPartPr/>
                <p14:nvPr/>
              </p14:nvContentPartPr>
              <p14:xfrm>
                <a:off x="8714125" y="1345529"/>
                <a:ext cx="23760" cy="2628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7005F7D9-505D-56B1-4512-D925987DB190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8705485" y="1336529"/>
                  <a:ext cx="4140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A9E0C5C3-AFF3-D035-81BC-9469BA774506}"/>
                    </a:ext>
                  </a:extLst>
                </p14:cNvPr>
                <p14:cNvContentPartPr/>
                <p14:nvPr/>
              </p14:nvContentPartPr>
              <p14:xfrm>
                <a:off x="8186365" y="1271369"/>
                <a:ext cx="427680" cy="4320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A9E0C5C3-AFF3-D035-81BC-9469BA774506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8177365" y="1262369"/>
                  <a:ext cx="44532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2745DBAF-B928-8DC4-A482-BFB84F685A0B}"/>
                    </a:ext>
                  </a:extLst>
                </p14:cNvPr>
                <p14:cNvContentPartPr/>
                <p14:nvPr/>
              </p14:nvContentPartPr>
              <p14:xfrm>
                <a:off x="4769965" y="2050049"/>
                <a:ext cx="362880" cy="18504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2745DBAF-B928-8DC4-A482-BFB84F685A0B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4761325" y="2041409"/>
                  <a:ext cx="38052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AAE4500B-02E7-B5C0-9FB2-1CE676BAE969}"/>
                    </a:ext>
                  </a:extLst>
                </p14:cNvPr>
                <p14:cNvContentPartPr/>
                <p14:nvPr/>
              </p14:nvContentPartPr>
              <p14:xfrm>
                <a:off x="5001085" y="2016569"/>
                <a:ext cx="259560" cy="28332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AAE4500B-02E7-B5C0-9FB2-1CE676BAE969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4992085" y="2007569"/>
                  <a:ext cx="277200" cy="30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866A96A2-2466-090D-5DCA-CC1ADFE8C046}"/>
                    </a:ext>
                  </a:extLst>
                </p14:cNvPr>
                <p14:cNvContentPartPr/>
                <p14:nvPr/>
              </p14:nvContentPartPr>
              <p14:xfrm>
                <a:off x="5297365" y="2043209"/>
                <a:ext cx="1465200" cy="3873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866A96A2-2466-090D-5DCA-CC1ADFE8C046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5288365" y="2034209"/>
                  <a:ext cx="1482840" cy="40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CCA7E9AB-05AF-F3D3-678B-037E8FCD1B44}"/>
                    </a:ext>
                  </a:extLst>
                </p14:cNvPr>
                <p14:cNvContentPartPr/>
                <p14:nvPr/>
              </p14:nvContentPartPr>
              <p14:xfrm>
                <a:off x="5953285" y="1926929"/>
                <a:ext cx="38160" cy="291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CCA7E9AB-05AF-F3D3-678B-037E8FCD1B44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5944285" y="1918289"/>
                  <a:ext cx="5580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DDF275B3-484A-488B-99C7-435E23F755F0}"/>
                    </a:ext>
                  </a:extLst>
                </p14:cNvPr>
                <p14:cNvContentPartPr/>
                <p14:nvPr/>
              </p14:nvContentPartPr>
              <p14:xfrm>
                <a:off x="6999085" y="1721729"/>
                <a:ext cx="1018800" cy="59904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DDF275B3-484A-488B-99C7-435E23F755F0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6990445" y="1713089"/>
                  <a:ext cx="1036440" cy="61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21E735F1-3EF1-2472-163C-2A48B12D8A63}"/>
                    </a:ext>
                  </a:extLst>
                </p14:cNvPr>
                <p14:cNvContentPartPr/>
                <p14:nvPr/>
              </p14:nvContentPartPr>
              <p14:xfrm>
                <a:off x="9035965" y="1158329"/>
                <a:ext cx="681480" cy="33876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21E735F1-3EF1-2472-163C-2A48B12D8A63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9026965" y="1149689"/>
                  <a:ext cx="699120" cy="35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1B64DEDB-B68D-6A43-C1AA-0C9AE3FBA6C0}"/>
                    </a:ext>
                  </a:extLst>
                </p14:cNvPr>
                <p14:cNvContentPartPr/>
                <p14:nvPr/>
              </p14:nvContentPartPr>
              <p14:xfrm>
                <a:off x="9541765" y="1212689"/>
                <a:ext cx="29160" cy="2124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1B64DEDB-B68D-6A43-C1AA-0C9AE3FBA6C0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9533125" y="1204049"/>
                  <a:ext cx="468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D60B0C7B-FD38-C2DD-45AB-AA8D1010ACED}"/>
                    </a:ext>
                  </a:extLst>
                </p14:cNvPr>
                <p14:cNvContentPartPr/>
                <p14:nvPr/>
              </p14:nvContentPartPr>
              <p14:xfrm>
                <a:off x="9011845" y="1254809"/>
                <a:ext cx="381600" cy="820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D60B0C7B-FD38-C2DD-45AB-AA8D1010ACED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9003205" y="1246169"/>
                  <a:ext cx="39924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F636DD48-3777-07C8-E88E-F7A644BC32A9}"/>
                    </a:ext>
                  </a:extLst>
                </p14:cNvPr>
                <p14:cNvContentPartPr/>
                <p14:nvPr/>
              </p14:nvContentPartPr>
              <p14:xfrm>
                <a:off x="10062685" y="1177049"/>
                <a:ext cx="205920" cy="28044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F636DD48-3777-07C8-E88E-F7A644BC32A9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0053685" y="1168049"/>
                  <a:ext cx="22356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218BE7E3-2BDD-2464-C6C8-CDF844DDB521}"/>
                    </a:ext>
                  </a:extLst>
                </p14:cNvPr>
                <p14:cNvContentPartPr/>
                <p14:nvPr/>
              </p14:nvContentPartPr>
              <p14:xfrm>
                <a:off x="10360405" y="1198289"/>
                <a:ext cx="173160" cy="23796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218BE7E3-2BDD-2464-C6C8-CDF844DDB521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10351765" y="1189289"/>
                  <a:ext cx="19080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775A7D32-2EF4-177F-7DD8-A17B6F181967}"/>
                    </a:ext>
                  </a:extLst>
                </p14:cNvPr>
                <p14:cNvContentPartPr/>
                <p14:nvPr/>
              </p14:nvContentPartPr>
              <p14:xfrm>
                <a:off x="8164045" y="1744769"/>
                <a:ext cx="708480" cy="38988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775A7D32-2EF4-177F-7DD8-A17B6F181967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8155405" y="1736129"/>
                  <a:ext cx="726120" cy="40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66D81AE3-D2D8-73AD-C976-2E5FDF0596E4}"/>
                    </a:ext>
                  </a:extLst>
                </p14:cNvPr>
                <p14:cNvContentPartPr/>
                <p14:nvPr/>
              </p14:nvContentPartPr>
              <p14:xfrm>
                <a:off x="8642485" y="1854569"/>
                <a:ext cx="150120" cy="1044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66D81AE3-D2D8-73AD-C976-2E5FDF0596E4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8633845" y="1845929"/>
                  <a:ext cx="16776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1E2B6502-1D51-02BD-1779-9F36E52CE6FB}"/>
                    </a:ext>
                  </a:extLst>
                </p14:cNvPr>
                <p14:cNvContentPartPr/>
                <p14:nvPr/>
              </p14:nvContentPartPr>
              <p14:xfrm>
                <a:off x="6094765" y="2423729"/>
                <a:ext cx="2076120" cy="56988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1E2B6502-1D51-02BD-1779-9F36E52CE6FB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6086125" y="2414729"/>
                  <a:ext cx="2093760" cy="58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E8F6F103-EF30-4FD4-CD50-9DFBE2D917DA}"/>
                    </a:ext>
                  </a:extLst>
                </p14:cNvPr>
                <p14:cNvContentPartPr/>
                <p14:nvPr/>
              </p14:nvContentPartPr>
              <p14:xfrm>
                <a:off x="7867765" y="2547569"/>
                <a:ext cx="18720" cy="1548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E8F6F103-EF30-4FD4-CD50-9DFBE2D917DA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7859125" y="2538929"/>
                  <a:ext cx="3636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E4F8FDDF-119A-1B40-ACC7-40AF5AAAAD95}"/>
                    </a:ext>
                  </a:extLst>
                </p14:cNvPr>
                <p14:cNvContentPartPr/>
                <p14:nvPr/>
              </p14:nvContentPartPr>
              <p14:xfrm>
                <a:off x="7416685" y="2523809"/>
                <a:ext cx="524520" cy="7596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E4F8FDDF-119A-1B40-ACC7-40AF5AAAAD95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7407685" y="2514809"/>
                  <a:ext cx="542160" cy="936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972469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9CF4A23-489A-DF26-5F1A-09C10BF9DA20}"/>
                  </a:ext>
                </a:extLst>
              </p14:cNvPr>
              <p14:cNvContentPartPr/>
              <p14:nvPr/>
            </p14:nvContentPartPr>
            <p14:xfrm>
              <a:off x="707365" y="384329"/>
              <a:ext cx="671760" cy="4716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9CF4A23-489A-DF26-5F1A-09C10BF9DA2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8725" y="375689"/>
                <a:ext cx="689400" cy="489240"/>
              </a:xfrm>
              <a:prstGeom prst="rect">
                <a:avLst/>
              </a:prstGeom>
            </p:spPr>
          </p:pic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6081C4B4-029D-FDDD-D155-DEA055D085EC}"/>
              </a:ext>
            </a:extLst>
          </p:cNvPr>
          <p:cNvGrpSpPr/>
          <p:nvPr/>
        </p:nvGrpSpPr>
        <p:grpSpPr>
          <a:xfrm>
            <a:off x="687205" y="197489"/>
            <a:ext cx="9186840" cy="1305720"/>
            <a:chOff x="687205" y="197489"/>
            <a:chExt cx="9186840" cy="130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9D4D52D2-C87A-BBE0-04B6-4A77BDF060FF}"/>
                    </a:ext>
                  </a:extLst>
                </p14:cNvPr>
                <p14:cNvContentPartPr/>
                <p14:nvPr/>
              </p14:nvContentPartPr>
              <p14:xfrm>
                <a:off x="1698805" y="274529"/>
                <a:ext cx="2578680" cy="5004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9D4D52D2-C87A-BBE0-04B6-4A77BDF060F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690165" y="265889"/>
                  <a:ext cx="2596320" cy="51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7B2906DD-9D4F-CC2B-BD71-E3C7CBCD5965}"/>
                    </a:ext>
                  </a:extLst>
                </p14:cNvPr>
                <p14:cNvContentPartPr/>
                <p14:nvPr/>
              </p14:nvContentPartPr>
              <p14:xfrm>
                <a:off x="2283805" y="405929"/>
                <a:ext cx="418680" cy="212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7B2906DD-9D4F-CC2B-BD71-E3C7CBCD596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274805" y="396929"/>
                  <a:ext cx="4363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35563F92-EB94-800F-005B-822538DC588A}"/>
                    </a:ext>
                  </a:extLst>
                </p14:cNvPr>
                <p14:cNvContentPartPr/>
                <p14:nvPr/>
              </p14:nvContentPartPr>
              <p14:xfrm>
                <a:off x="4781125" y="428609"/>
                <a:ext cx="482760" cy="1886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35563F92-EB94-800F-005B-822538DC588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772485" y="419609"/>
                  <a:ext cx="50040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3299AA59-97D3-EBB8-BD11-63CA2F60D82E}"/>
                    </a:ext>
                  </a:extLst>
                </p14:cNvPr>
                <p14:cNvContentPartPr/>
                <p14:nvPr/>
              </p14:nvContentPartPr>
              <p14:xfrm>
                <a:off x="5576005" y="197489"/>
                <a:ext cx="859680" cy="459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3299AA59-97D3-EBB8-BD11-63CA2F60D82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567005" y="188489"/>
                  <a:ext cx="877320" cy="47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8B69D26-C3A3-2C86-2CA5-AADF00FED205}"/>
                    </a:ext>
                  </a:extLst>
                </p14:cNvPr>
                <p14:cNvContentPartPr/>
                <p14:nvPr/>
              </p14:nvContentPartPr>
              <p14:xfrm>
                <a:off x="6189805" y="306929"/>
                <a:ext cx="34200" cy="140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8B69D26-C3A3-2C86-2CA5-AADF00FED205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181165" y="298289"/>
                  <a:ext cx="5184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7172904F-F94C-87F0-8D2B-441EC8A0F2C7}"/>
                    </a:ext>
                  </a:extLst>
                </p14:cNvPr>
                <p14:cNvContentPartPr/>
                <p14:nvPr/>
              </p14:nvContentPartPr>
              <p14:xfrm>
                <a:off x="6771565" y="286769"/>
                <a:ext cx="360720" cy="4161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7172904F-F94C-87F0-8D2B-441EC8A0F2C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762565" y="278129"/>
                  <a:ext cx="378360" cy="43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6110FA0-A938-4F3A-17A9-34443B467022}"/>
                    </a:ext>
                  </a:extLst>
                </p14:cNvPr>
                <p14:cNvContentPartPr/>
                <p14:nvPr/>
              </p14:nvContentPartPr>
              <p14:xfrm>
                <a:off x="7388245" y="422129"/>
                <a:ext cx="435240" cy="1494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6110FA0-A938-4F3A-17A9-34443B46702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379245" y="413489"/>
                  <a:ext cx="45288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A10EDA7-6E1C-C8DA-3106-1695B3DD66AB}"/>
                    </a:ext>
                  </a:extLst>
                </p14:cNvPr>
                <p14:cNvContentPartPr/>
                <p14:nvPr/>
              </p14:nvContentPartPr>
              <p14:xfrm>
                <a:off x="8157205" y="419249"/>
                <a:ext cx="507600" cy="1429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A10EDA7-6E1C-C8DA-3106-1695B3DD66AB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148565" y="410249"/>
                  <a:ext cx="52524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4AD1F06-88C5-15D2-B892-0DA470D7E511}"/>
                    </a:ext>
                  </a:extLst>
                </p14:cNvPr>
                <p14:cNvContentPartPr/>
                <p14:nvPr/>
              </p14:nvContentPartPr>
              <p14:xfrm>
                <a:off x="8453845" y="327089"/>
                <a:ext cx="32400" cy="104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4AD1F06-88C5-15D2-B892-0DA470D7E511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444845" y="318449"/>
                  <a:ext cx="5004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97F3ADF8-D25F-A9EF-633D-BD609FD27461}"/>
                    </a:ext>
                  </a:extLst>
                </p14:cNvPr>
                <p14:cNvContentPartPr/>
                <p14:nvPr/>
              </p14:nvContentPartPr>
              <p14:xfrm>
                <a:off x="8854885" y="249329"/>
                <a:ext cx="1019160" cy="4305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97F3ADF8-D25F-A9EF-633D-BD609FD2746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845885" y="240689"/>
                  <a:ext cx="1036800" cy="44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61A97CC-086A-C6E5-C0B5-DD8B9C9C95FA}"/>
                    </a:ext>
                  </a:extLst>
                </p14:cNvPr>
                <p14:cNvContentPartPr/>
                <p14:nvPr/>
              </p14:nvContentPartPr>
              <p14:xfrm>
                <a:off x="9366445" y="423209"/>
                <a:ext cx="60840" cy="478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61A97CC-086A-C6E5-C0B5-DD8B9C9C95FA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357445" y="414569"/>
                  <a:ext cx="7848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0B77D6CE-6CB6-9E1E-5576-6676CD54906F}"/>
                    </a:ext>
                  </a:extLst>
                </p14:cNvPr>
                <p14:cNvContentPartPr/>
                <p14:nvPr/>
              </p14:nvContentPartPr>
              <p14:xfrm>
                <a:off x="687205" y="950249"/>
                <a:ext cx="927000" cy="4651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0B77D6CE-6CB6-9E1E-5576-6676CD54906F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78205" y="941249"/>
                  <a:ext cx="944640" cy="48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E2C1A727-0978-2668-2828-7F1C0EC64A5E}"/>
                    </a:ext>
                  </a:extLst>
                </p14:cNvPr>
                <p14:cNvContentPartPr/>
                <p14:nvPr/>
              </p14:nvContentPartPr>
              <p14:xfrm>
                <a:off x="1247365" y="1120169"/>
                <a:ext cx="26280" cy="21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E2C1A727-0978-2668-2828-7F1C0EC64A5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238725" y="1111529"/>
                  <a:ext cx="4392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62A79A20-6667-05B8-982C-2B197E6FF669}"/>
                    </a:ext>
                  </a:extLst>
                </p14:cNvPr>
                <p14:cNvContentPartPr/>
                <p14:nvPr/>
              </p14:nvContentPartPr>
              <p14:xfrm>
                <a:off x="898165" y="1079129"/>
                <a:ext cx="388800" cy="367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62A79A20-6667-05B8-982C-2B197E6FF669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889165" y="1070489"/>
                  <a:ext cx="40644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E6AE8DB-5F85-E316-BF3D-8423986AD980}"/>
                    </a:ext>
                  </a:extLst>
                </p14:cNvPr>
                <p14:cNvContentPartPr/>
                <p14:nvPr/>
              </p14:nvContentPartPr>
              <p14:xfrm>
                <a:off x="1848565" y="1189649"/>
                <a:ext cx="361800" cy="3135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E6AE8DB-5F85-E316-BF3D-8423986AD980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839925" y="1181009"/>
                  <a:ext cx="379440" cy="33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8F80C74E-E8C7-2897-9A47-C68AD3A584E7}"/>
                    </a:ext>
                  </a:extLst>
                </p14:cNvPr>
                <p14:cNvContentPartPr/>
                <p14:nvPr/>
              </p14:nvContentPartPr>
              <p14:xfrm>
                <a:off x="2465245" y="1147169"/>
                <a:ext cx="422640" cy="1580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8F80C74E-E8C7-2897-9A47-C68AD3A584E7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456605" y="1138169"/>
                  <a:ext cx="44028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966A2924-FFB4-3BD9-B15C-6E2E8EACD7D5}"/>
                    </a:ext>
                  </a:extLst>
                </p14:cNvPr>
                <p14:cNvContentPartPr/>
                <p14:nvPr/>
              </p14:nvContentPartPr>
              <p14:xfrm>
                <a:off x="2588005" y="1055369"/>
                <a:ext cx="27360" cy="90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966A2924-FFB4-3BD9-B15C-6E2E8EACD7D5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579365" y="1046729"/>
                  <a:ext cx="4500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B49673B5-FBC5-2263-1BB7-0BAEB1AD7AA3}"/>
                    </a:ext>
                  </a:extLst>
                </p14:cNvPr>
                <p14:cNvContentPartPr/>
                <p14:nvPr/>
              </p14:nvContentPartPr>
              <p14:xfrm>
                <a:off x="2922085" y="916049"/>
                <a:ext cx="327240" cy="3056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B49673B5-FBC5-2263-1BB7-0BAEB1AD7AA3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913085" y="907409"/>
                  <a:ext cx="344880" cy="32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3085608-96A4-2ED5-E606-83E7EB3A8847}"/>
                    </a:ext>
                  </a:extLst>
                </p14:cNvPr>
                <p14:cNvContentPartPr/>
                <p14:nvPr/>
              </p14:nvContentPartPr>
              <p14:xfrm>
                <a:off x="2942245" y="1008209"/>
                <a:ext cx="201240" cy="489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E3085608-96A4-2ED5-E606-83E7EB3A884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933605" y="999209"/>
                  <a:ext cx="21888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00EF9E1-A060-2C2F-BEDE-35A3ED51AA3B}"/>
                    </a:ext>
                  </a:extLst>
                </p14:cNvPr>
                <p14:cNvContentPartPr/>
                <p14:nvPr/>
              </p14:nvContentPartPr>
              <p14:xfrm>
                <a:off x="3529405" y="842249"/>
                <a:ext cx="564480" cy="5205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900EF9E1-A060-2C2F-BEDE-35A3ED51AA3B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520405" y="833609"/>
                  <a:ext cx="582120" cy="53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C10AEE32-9A6B-4B53-5E63-4159BBA7A66D}"/>
                    </a:ext>
                  </a:extLst>
                </p14:cNvPr>
                <p14:cNvContentPartPr/>
                <p14:nvPr/>
              </p14:nvContentPartPr>
              <p14:xfrm>
                <a:off x="3551725" y="1065449"/>
                <a:ext cx="342720" cy="867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C10AEE32-9A6B-4B53-5E63-4159BBA7A66D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542725" y="1056449"/>
                  <a:ext cx="360360" cy="10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7C7745CE-DF69-1739-33DD-4FCDA89B3CA1}"/>
                    </a:ext>
                  </a:extLst>
                </p14:cNvPr>
                <p14:cNvContentPartPr/>
                <p14:nvPr/>
              </p14:nvContentPartPr>
              <p14:xfrm>
                <a:off x="4300885" y="902729"/>
                <a:ext cx="729720" cy="5565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7C7745CE-DF69-1739-33DD-4FCDA89B3CA1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291885" y="894089"/>
                  <a:ext cx="747360" cy="57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A7A8489-F463-5D34-3A90-F6315F28E8A6}"/>
                    </a:ext>
                  </a:extLst>
                </p14:cNvPr>
                <p14:cNvContentPartPr/>
                <p14:nvPr/>
              </p14:nvContentPartPr>
              <p14:xfrm>
                <a:off x="4839085" y="973649"/>
                <a:ext cx="208080" cy="306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A7A8489-F463-5D34-3A90-F6315F28E8A6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830445" y="964649"/>
                  <a:ext cx="22572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9476C993-8A0B-3D44-1362-A1850681104E}"/>
                    </a:ext>
                  </a:extLst>
                </p14:cNvPr>
                <p14:cNvContentPartPr/>
                <p14:nvPr/>
              </p14:nvContentPartPr>
              <p14:xfrm>
                <a:off x="5335165" y="870689"/>
                <a:ext cx="768240" cy="4842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9476C993-8A0B-3D44-1362-A1850681104E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326165" y="862049"/>
                  <a:ext cx="785880" cy="50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FAF9DD3-2CF2-1306-DE7D-8001D4E939BD}"/>
                    </a:ext>
                  </a:extLst>
                </p14:cNvPr>
                <p14:cNvContentPartPr/>
                <p14:nvPr/>
              </p14:nvContentPartPr>
              <p14:xfrm>
                <a:off x="5962645" y="945929"/>
                <a:ext cx="236520" cy="230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FAF9DD3-2CF2-1306-DE7D-8001D4E939BD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5953645" y="936929"/>
                  <a:ext cx="25416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D5ED863C-88B2-11F3-3F67-BE05F9E450A3}"/>
                    </a:ext>
                  </a:extLst>
                </p14:cNvPr>
                <p14:cNvContentPartPr/>
                <p14:nvPr/>
              </p14:nvContentPartPr>
              <p14:xfrm>
                <a:off x="6421645" y="904889"/>
                <a:ext cx="310680" cy="4968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D5ED863C-88B2-11F3-3F67-BE05F9E450A3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412645" y="896249"/>
                  <a:ext cx="328320" cy="51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53AAD797-3352-91D5-10B4-8504B32E1841}"/>
                    </a:ext>
                  </a:extLst>
                </p14:cNvPr>
                <p14:cNvContentPartPr/>
                <p14:nvPr/>
              </p14:nvContentPartPr>
              <p14:xfrm>
                <a:off x="6950485" y="744329"/>
                <a:ext cx="587520" cy="4777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53AAD797-3352-91D5-10B4-8504B32E1841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941485" y="735329"/>
                  <a:ext cx="605160" cy="49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6FC3A6E-6CF2-499B-6A8B-A2143E9E5A05}"/>
                    </a:ext>
                  </a:extLst>
                </p14:cNvPr>
                <p14:cNvContentPartPr/>
                <p14:nvPr/>
              </p14:nvContentPartPr>
              <p14:xfrm>
                <a:off x="7002325" y="912449"/>
                <a:ext cx="405720" cy="1216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6FC3A6E-6CF2-499B-6A8B-A2143E9E5A05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993685" y="903809"/>
                  <a:ext cx="42336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E311BAEA-E3F6-C1A6-BAA2-3B2A310BA674}"/>
                    </a:ext>
                  </a:extLst>
                </p14:cNvPr>
                <p14:cNvContentPartPr/>
                <p14:nvPr/>
              </p14:nvContentPartPr>
              <p14:xfrm>
                <a:off x="7750405" y="867809"/>
                <a:ext cx="918360" cy="4748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E311BAEA-E3F6-C1A6-BAA2-3B2A310BA674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7741405" y="859169"/>
                  <a:ext cx="936000" cy="49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E7A8ADF8-8D13-0478-B6B8-8265312ADAAF}"/>
                    </a:ext>
                  </a:extLst>
                </p14:cNvPr>
                <p14:cNvContentPartPr/>
                <p14:nvPr/>
              </p14:nvContentPartPr>
              <p14:xfrm>
                <a:off x="8424685" y="918929"/>
                <a:ext cx="23760" cy="154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E7A8ADF8-8D13-0478-B6B8-8265312ADAAF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8416045" y="909929"/>
                  <a:ext cx="4140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A4BF66F3-4059-1897-E86F-FEF045529F84}"/>
                    </a:ext>
                  </a:extLst>
                </p14:cNvPr>
                <p14:cNvContentPartPr/>
                <p14:nvPr/>
              </p14:nvContentPartPr>
              <p14:xfrm>
                <a:off x="8757685" y="1174889"/>
                <a:ext cx="24840" cy="406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A4BF66F3-4059-1897-E86F-FEF045529F84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8749045" y="1166249"/>
                  <a:ext cx="42480" cy="58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62C6EC0-6618-0DC7-1FE0-35F2895974F6}"/>
              </a:ext>
            </a:extLst>
          </p:cNvPr>
          <p:cNvGrpSpPr/>
          <p:nvPr/>
        </p:nvGrpSpPr>
        <p:grpSpPr>
          <a:xfrm>
            <a:off x="757045" y="1647209"/>
            <a:ext cx="4811400" cy="556200"/>
            <a:chOff x="757045" y="1647209"/>
            <a:chExt cx="4811400" cy="556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135AE606-3F78-C397-D894-41229ADA821D}"/>
                    </a:ext>
                  </a:extLst>
                </p14:cNvPr>
                <p14:cNvContentPartPr/>
                <p14:nvPr/>
              </p14:nvContentPartPr>
              <p14:xfrm>
                <a:off x="757045" y="1897409"/>
                <a:ext cx="1248480" cy="3060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135AE606-3F78-C397-D894-41229ADA821D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748405" y="1888409"/>
                  <a:ext cx="1266120" cy="32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53D1B4E6-5F05-E1D9-18BA-5F51A44D3AB3}"/>
                    </a:ext>
                  </a:extLst>
                </p14:cNvPr>
                <p14:cNvContentPartPr/>
                <p14:nvPr/>
              </p14:nvContentPartPr>
              <p14:xfrm>
                <a:off x="2283445" y="1753049"/>
                <a:ext cx="684360" cy="3747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53D1B4E6-5F05-E1D9-18BA-5F51A44D3AB3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2274445" y="1744049"/>
                  <a:ext cx="702000" cy="39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5E67F798-CD84-8FA6-1990-C6CC8E3C161B}"/>
                    </a:ext>
                  </a:extLst>
                </p14:cNvPr>
                <p14:cNvContentPartPr/>
                <p14:nvPr/>
              </p14:nvContentPartPr>
              <p14:xfrm>
                <a:off x="3210805" y="1647209"/>
                <a:ext cx="956160" cy="4719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5E67F798-CD84-8FA6-1990-C6CC8E3C161B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3202165" y="1638209"/>
                  <a:ext cx="973800" cy="48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90E72DFD-CDEB-22DD-97C5-546B42CACECE}"/>
                    </a:ext>
                  </a:extLst>
                </p14:cNvPr>
                <p14:cNvContentPartPr/>
                <p14:nvPr/>
              </p14:nvContentPartPr>
              <p14:xfrm>
                <a:off x="3982645" y="1784729"/>
                <a:ext cx="235800" cy="198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90E72DFD-CDEB-22DD-97C5-546B42CACECE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974005" y="1776089"/>
                  <a:ext cx="25344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D40B7169-2B98-AE2B-2D0D-78AE91D05B45}"/>
                    </a:ext>
                  </a:extLst>
                </p14:cNvPr>
                <p14:cNvContentPartPr/>
                <p14:nvPr/>
              </p14:nvContentPartPr>
              <p14:xfrm>
                <a:off x="3463525" y="1789049"/>
                <a:ext cx="12240" cy="64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D40B7169-2B98-AE2B-2D0D-78AE91D05B45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454525" y="1780409"/>
                  <a:ext cx="2988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D722114B-40DE-5E87-E833-D4600BFBEC39}"/>
                    </a:ext>
                  </a:extLst>
                </p14:cNvPr>
                <p14:cNvContentPartPr/>
                <p14:nvPr/>
              </p14:nvContentPartPr>
              <p14:xfrm>
                <a:off x="4435885" y="1669529"/>
                <a:ext cx="1132560" cy="3715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D722114B-40DE-5E87-E833-D4600BFBEC39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427245" y="1660889"/>
                  <a:ext cx="1150200" cy="389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FAD014E-2B33-9EE3-BA7F-FD1FD9561F85}"/>
              </a:ext>
            </a:extLst>
          </p:cNvPr>
          <p:cNvGrpSpPr/>
          <p:nvPr/>
        </p:nvGrpSpPr>
        <p:grpSpPr>
          <a:xfrm>
            <a:off x="5724325" y="1380449"/>
            <a:ext cx="5607720" cy="697680"/>
            <a:chOff x="5724325" y="1380449"/>
            <a:chExt cx="5607720" cy="697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CB216336-9AD6-1CDD-87DC-13CC461D295B}"/>
                    </a:ext>
                  </a:extLst>
                </p14:cNvPr>
                <p14:cNvContentPartPr/>
                <p14:nvPr/>
              </p14:nvContentPartPr>
              <p14:xfrm>
                <a:off x="5724325" y="1644689"/>
                <a:ext cx="1121760" cy="4010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CB216336-9AD6-1CDD-87DC-13CC461D295B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5715685" y="1636049"/>
                  <a:ext cx="1139400" cy="41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F2C48523-23D5-A502-EF54-D0EB879236BF}"/>
                    </a:ext>
                  </a:extLst>
                </p14:cNvPr>
                <p14:cNvContentPartPr/>
                <p14:nvPr/>
              </p14:nvContentPartPr>
              <p14:xfrm>
                <a:off x="6622885" y="1710569"/>
                <a:ext cx="230040" cy="457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F2C48523-23D5-A502-EF54-D0EB879236BF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6614245" y="1701569"/>
                  <a:ext cx="24768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2B7FC6D8-4611-4951-135F-74708BA8F3E5}"/>
                    </a:ext>
                  </a:extLst>
                </p14:cNvPr>
                <p14:cNvContentPartPr/>
                <p14:nvPr/>
              </p14:nvContentPartPr>
              <p14:xfrm>
                <a:off x="7136245" y="1548929"/>
                <a:ext cx="479520" cy="3891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2B7FC6D8-4611-4951-135F-74708BA8F3E5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7127245" y="1540289"/>
                  <a:ext cx="497160" cy="40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8D414017-86EA-183E-6FC4-325566F0F449}"/>
                    </a:ext>
                  </a:extLst>
                </p14:cNvPr>
                <p14:cNvContentPartPr/>
                <p14:nvPr/>
              </p14:nvContentPartPr>
              <p14:xfrm>
                <a:off x="7871725" y="1452089"/>
                <a:ext cx="830160" cy="6260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8D414017-86EA-183E-6FC4-325566F0F449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7862725" y="1443089"/>
                  <a:ext cx="847800" cy="64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F40F5403-8EBF-9659-FB28-3E89D3CF6FCF}"/>
                    </a:ext>
                  </a:extLst>
                </p14:cNvPr>
                <p14:cNvContentPartPr/>
                <p14:nvPr/>
              </p14:nvContentPartPr>
              <p14:xfrm>
                <a:off x="8538805" y="1628849"/>
                <a:ext cx="239040" cy="187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F40F5403-8EBF-9659-FB28-3E89D3CF6FCF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8529805" y="1619849"/>
                  <a:ext cx="25668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B0A8680C-D559-11A4-7CD8-01F4D1FF9E28}"/>
                    </a:ext>
                  </a:extLst>
                </p14:cNvPr>
                <p14:cNvContentPartPr/>
                <p14:nvPr/>
              </p14:nvContentPartPr>
              <p14:xfrm>
                <a:off x="9012565" y="1493129"/>
                <a:ext cx="693720" cy="3891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B0A8680C-D559-11A4-7CD8-01F4D1FF9E28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9003565" y="1484129"/>
                  <a:ext cx="711360" cy="40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57C93EE3-D071-08A8-869B-2372162B230A}"/>
                    </a:ext>
                  </a:extLst>
                </p14:cNvPr>
                <p14:cNvContentPartPr/>
                <p14:nvPr/>
              </p14:nvContentPartPr>
              <p14:xfrm>
                <a:off x="9988885" y="1380449"/>
                <a:ext cx="1133640" cy="5990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57C93EE3-D071-08A8-869B-2372162B230A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9979885" y="1371449"/>
                  <a:ext cx="1151280" cy="61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1D01C3AF-940D-3D28-6B95-16A226482126}"/>
                    </a:ext>
                  </a:extLst>
                </p14:cNvPr>
                <p14:cNvContentPartPr/>
                <p14:nvPr/>
              </p14:nvContentPartPr>
              <p14:xfrm>
                <a:off x="11304685" y="1724249"/>
                <a:ext cx="27360" cy="770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1D01C3AF-940D-3D28-6B95-16A226482126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1296045" y="1715609"/>
                  <a:ext cx="45000" cy="94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C85B7B08-8B52-95C4-25CA-A9E3EC981555}"/>
                  </a:ext>
                </a:extLst>
              </p14:cNvPr>
              <p14:cNvContentPartPr/>
              <p14:nvPr/>
            </p14:nvContentPartPr>
            <p14:xfrm>
              <a:off x="1295245" y="3778049"/>
              <a:ext cx="2379960" cy="27468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C85B7B08-8B52-95C4-25CA-A9E3EC981555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1286605" y="3769409"/>
                <a:ext cx="2397600" cy="29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860830AD-2D1D-8EB2-A374-70FC6B6BE863}"/>
                  </a:ext>
                </a:extLst>
              </p14:cNvPr>
              <p14:cNvContentPartPr/>
              <p14:nvPr/>
            </p14:nvContentPartPr>
            <p14:xfrm>
              <a:off x="1014085" y="3641249"/>
              <a:ext cx="3033720" cy="37188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860830AD-2D1D-8EB2-A374-70FC6B6BE863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960085" y="3533249"/>
                <a:ext cx="3141360" cy="58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CAB16A2A-672A-1345-893E-3D758797616A}"/>
                  </a:ext>
                </a:extLst>
              </p14:cNvPr>
              <p14:cNvContentPartPr/>
              <p14:nvPr/>
            </p14:nvContentPartPr>
            <p14:xfrm>
              <a:off x="971965" y="3469529"/>
              <a:ext cx="3075480" cy="38088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CAB16A2A-672A-1345-893E-3D758797616A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917965" y="3361529"/>
                <a:ext cx="3183120" cy="596520"/>
              </a:xfrm>
              <a:prstGeom prst="rect">
                <a:avLst/>
              </a:prstGeom>
            </p:spPr>
          </p:pic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451DBA23-6729-3885-7FC3-E34A53FA82F8}"/>
              </a:ext>
            </a:extLst>
          </p:cNvPr>
          <p:cNvGrpSpPr/>
          <p:nvPr/>
        </p:nvGrpSpPr>
        <p:grpSpPr>
          <a:xfrm>
            <a:off x="2962405" y="3461969"/>
            <a:ext cx="1173960" cy="240840"/>
            <a:chOff x="2962405" y="3461969"/>
            <a:chExt cx="1173960" cy="24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1337769E-3846-6F60-751C-EA706121070B}"/>
                    </a:ext>
                  </a:extLst>
                </p14:cNvPr>
                <p14:cNvContentPartPr/>
                <p14:nvPr/>
              </p14:nvContentPartPr>
              <p14:xfrm>
                <a:off x="2962405" y="3469529"/>
                <a:ext cx="803160" cy="2332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1337769E-3846-6F60-751C-EA706121070B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2953765" y="3460889"/>
                  <a:ext cx="82080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5D0936B8-3C26-D315-2DEA-C445435239B4}"/>
                    </a:ext>
                  </a:extLst>
                </p14:cNvPr>
                <p14:cNvContentPartPr/>
                <p14:nvPr/>
              </p14:nvContentPartPr>
              <p14:xfrm>
                <a:off x="3826405" y="3461969"/>
                <a:ext cx="309960" cy="2253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5D0936B8-3C26-D315-2DEA-C445435239B4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3817765" y="3453329"/>
                  <a:ext cx="327600" cy="243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7ED55F2-898C-7757-DFB7-5181E485DB79}"/>
              </a:ext>
            </a:extLst>
          </p:cNvPr>
          <p:cNvGrpSpPr/>
          <p:nvPr/>
        </p:nvGrpSpPr>
        <p:grpSpPr>
          <a:xfrm>
            <a:off x="1657405" y="4590209"/>
            <a:ext cx="1232640" cy="630360"/>
            <a:chOff x="1657405" y="4590209"/>
            <a:chExt cx="1232640" cy="63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E403301B-71B0-D22F-AAA4-29DDF4460F04}"/>
                    </a:ext>
                  </a:extLst>
                </p14:cNvPr>
                <p14:cNvContentPartPr/>
                <p14:nvPr/>
              </p14:nvContentPartPr>
              <p14:xfrm>
                <a:off x="1657405" y="4838969"/>
                <a:ext cx="108360" cy="1886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E403301B-71B0-D22F-AAA4-29DDF4460F04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648405" y="4830329"/>
                  <a:ext cx="12600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E47F7C7A-38D7-0CF4-1CB6-F203F993ADD9}"/>
                    </a:ext>
                  </a:extLst>
                </p14:cNvPr>
                <p14:cNvContentPartPr/>
                <p14:nvPr/>
              </p14:nvContentPartPr>
              <p14:xfrm>
                <a:off x="1847125" y="4902329"/>
                <a:ext cx="98280" cy="1170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E47F7C7A-38D7-0CF4-1CB6-F203F993ADD9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838485" y="4893329"/>
                  <a:ext cx="11592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8DEE92BE-2DB8-D652-F8FB-73B66B082265}"/>
                    </a:ext>
                  </a:extLst>
                </p14:cNvPr>
                <p14:cNvContentPartPr/>
                <p14:nvPr/>
              </p14:nvContentPartPr>
              <p14:xfrm>
                <a:off x="2093005" y="4590209"/>
                <a:ext cx="797040" cy="6303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8DEE92BE-2DB8-D652-F8FB-73B66B082265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2084005" y="4581209"/>
                  <a:ext cx="814680" cy="64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D83C254-4D31-CDC9-CB7E-62C1EDA9510A}"/>
              </a:ext>
            </a:extLst>
          </p:cNvPr>
          <p:cNvGrpSpPr/>
          <p:nvPr/>
        </p:nvGrpSpPr>
        <p:grpSpPr>
          <a:xfrm>
            <a:off x="1205965" y="3652409"/>
            <a:ext cx="2594880" cy="589680"/>
            <a:chOff x="1205965" y="3652409"/>
            <a:chExt cx="2594880" cy="58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F301E029-72BD-8AE0-71A9-91BC70F6E8A3}"/>
                    </a:ext>
                  </a:extLst>
                </p14:cNvPr>
                <p14:cNvContentPartPr/>
                <p14:nvPr/>
              </p14:nvContentPartPr>
              <p14:xfrm>
                <a:off x="1560205" y="3867689"/>
                <a:ext cx="125640" cy="939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F301E029-72BD-8AE0-71A9-91BC70F6E8A3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1551565" y="3859049"/>
                  <a:ext cx="14328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8B9E0A0C-253C-1C77-FCFC-86C5600FECCD}"/>
                    </a:ext>
                  </a:extLst>
                </p14:cNvPr>
                <p14:cNvContentPartPr/>
                <p14:nvPr/>
              </p14:nvContentPartPr>
              <p14:xfrm>
                <a:off x="2139085" y="3712889"/>
                <a:ext cx="129240" cy="1206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8B9E0A0C-253C-1C77-FCFC-86C5600FECCD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2130085" y="3703889"/>
                  <a:ext cx="14688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AAF34E54-70A0-2A4E-AC8C-2A30143A63A8}"/>
                    </a:ext>
                  </a:extLst>
                </p14:cNvPr>
                <p14:cNvContentPartPr/>
                <p14:nvPr/>
              </p14:nvContentPartPr>
              <p14:xfrm>
                <a:off x="2698165" y="3652409"/>
                <a:ext cx="167760" cy="1245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AAF34E54-70A0-2A4E-AC8C-2A30143A63A8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2689525" y="3643769"/>
                  <a:ext cx="18540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F56EDE8A-F4F0-2779-A221-C9B15C87546B}"/>
                    </a:ext>
                  </a:extLst>
                </p14:cNvPr>
                <p14:cNvContentPartPr/>
                <p14:nvPr/>
              </p14:nvContentPartPr>
              <p14:xfrm>
                <a:off x="3299005" y="3721889"/>
                <a:ext cx="164880" cy="1674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F56EDE8A-F4F0-2779-A221-C9B15C87546B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3290005" y="3712889"/>
                  <a:ext cx="18252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F68B14ED-8BDB-D788-EA33-102FD322A2F1}"/>
                    </a:ext>
                  </a:extLst>
                </p14:cNvPr>
                <p14:cNvContentPartPr/>
                <p14:nvPr/>
              </p14:nvContentPartPr>
              <p14:xfrm>
                <a:off x="1593325" y="3915209"/>
                <a:ext cx="74520" cy="4428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F68B14ED-8BDB-D788-EA33-102FD322A2F1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1584325" y="3906209"/>
                  <a:ext cx="9216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4065AC49-A83A-853B-382F-B80402E0CE24}"/>
                    </a:ext>
                  </a:extLst>
                </p14:cNvPr>
                <p14:cNvContentPartPr/>
                <p14:nvPr/>
              </p14:nvContentPartPr>
              <p14:xfrm>
                <a:off x="1554445" y="3879569"/>
                <a:ext cx="76680" cy="662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4065AC49-A83A-853B-382F-B80402E0CE24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1545445" y="3870929"/>
                  <a:ext cx="9432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491C272F-5539-5C31-EA66-0C199D574C39}"/>
                    </a:ext>
                  </a:extLst>
                </p14:cNvPr>
                <p14:cNvContentPartPr/>
                <p14:nvPr/>
              </p14:nvContentPartPr>
              <p14:xfrm>
                <a:off x="2165725" y="3724409"/>
                <a:ext cx="59400" cy="1220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491C272F-5539-5C31-EA66-0C199D574C39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2157085" y="3715409"/>
                  <a:ext cx="7704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C7C16DCB-F385-D597-2BEB-38D3129DB1E8}"/>
                    </a:ext>
                  </a:extLst>
                </p14:cNvPr>
                <p14:cNvContentPartPr/>
                <p14:nvPr/>
              </p14:nvContentPartPr>
              <p14:xfrm>
                <a:off x="2735605" y="3684809"/>
                <a:ext cx="161280" cy="8064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C7C16DCB-F385-D597-2BEB-38D3129DB1E8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2726605" y="3676169"/>
                  <a:ext cx="17892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9BA8C67F-CB29-24B5-EFB1-42ECAF2C06EF}"/>
                    </a:ext>
                  </a:extLst>
                </p14:cNvPr>
                <p14:cNvContentPartPr/>
                <p14:nvPr/>
              </p14:nvContentPartPr>
              <p14:xfrm>
                <a:off x="3303685" y="3740249"/>
                <a:ext cx="158400" cy="11808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9BA8C67F-CB29-24B5-EFB1-42ECAF2C06EF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3295045" y="3731249"/>
                  <a:ext cx="17604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D34D92C2-C82A-F952-D8B2-7721C3843C5F}"/>
                    </a:ext>
                  </a:extLst>
                </p14:cNvPr>
                <p14:cNvContentPartPr/>
                <p14:nvPr/>
              </p14:nvContentPartPr>
              <p14:xfrm>
                <a:off x="2691685" y="3681569"/>
                <a:ext cx="114480" cy="658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D34D92C2-C82A-F952-D8B2-7721C3843C5F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2683045" y="3672569"/>
                  <a:ext cx="13212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67F7B507-B8D1-861F-5B73-32463A3B1B85}"/>
                    </a:ext>
                  </a:extLst>
                </p14:cNvPr>
                <p14:cNvContentPartPr/>
                <p14:nvPr/>
              </p14:nvContentPartPr>
              <p14:xfrm>
                <a:off x="1605205" y="3977129"/>
                <a:ext cx="53280" cy="15948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67F7B507-B8D1-861F-5B73-32463A3B1B85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1596205" y="3968129"/>
                  <a:ext cx="7092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2925DAB6-6871-779D-E407-9D828BFBF03D}"/>
                    </a:ext>
                  </a:extLst>
                </p14:cNvPr>
                <p14:cNvContentPartPr/>
                <p14:nvPr/>
              </p14:nvContentPartPr>
              <p14:xfrm>
                <a:off x="2177605" y="3868049"/>
                <a:ext cx="42480" cy="1033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2925DAB6-6871-779D-E407-9D828BFBF03D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2168965" y="3859409"/>
                  <a:ext cx="6012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DB1A7B10-4458-18B9-38F7-BD46B202556B}"/>
                    </a:ext>
                  </a:extLst>
                </p14:cNvPr>
                <p14:cNvContentPartPr/>
                <p14:nvPr/>
              </p14:nvContentPartPr>
              <p14:xfrm>
                <a:off x="2739565" y="3787049"/>
                <a:ext cx="34200" cy="16200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DB1A7B10-4458-18B9-38F7-BD46B202556B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2730925" y="3778049"/>
                  <a:ext cx="5184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90761BB0-342C-6DFB-A958-DB5360702555}"/>
                    </a:ext>
                  </a:extLst>
                </p14:cNvPr>
                <p14:cNvContentPartPr/>
                <p14:nvPr/>
              </p14:nvContentPartPr>
              <p14:xfrm>
                <a:off x="3275965" y="3861209"/>
                <a:ext cx="97920" cy="1324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90761BB0-342C-6DFB-A958-DB5360702555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3266965" y="3852569"/>
                  <a:ext cx="11556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758AEF66-6D66-2E2E-A39D-B12CBD2AA851}"/>
                    </a:ext>
                  </a:extLst>
                </p14:cNvPr>
                <p14:cNvContentPartPr/>
                <p14:nvPr/>
              </p14:nvContentPartPr>
              <p14:xfrm>
                <a:off x="1205965" y="3935369"/>
                <a:ext cx="2594880" cy="3067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758AEF66-6D66-2E2E-A39D-B12CBD2AA851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1197325" y="3926369"/>
                  <a:ext cx="2612520" cy="324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CF83697-B3BC-2FD9-C8B0-CC8C142481FE}"/>
              </a:ext>
            </a:extLst>
          </p:cNvPr>
          <p:cNvGrpSpPr/>
          <p:nvPr/>
        </p:nvGrpSpPr>
        <p:grpSpPr>
          <a:xfrm>
            <a:off x="6848605" y="3483929"/>
            <a:ext cx="2049480" cy="525240"/>
            <a:chOff x="6848605" y="3483929"/>
            <a:chExt cx="2049480" cy="52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F181616C-9EB9-E3EF-8298-06900B69BB6C}"/>
                    </a:ext>
                  </a:extLst>
                </p14:cNvPr>
                <p14:cNvContentPartPr/>
                <p14:nvPr/>
              </p14:nvContentPartPr>
              <p14:xfrm>
                <a:off x="6848605" y="3498329"/>
                <a:ext cx="2049480" cy="5108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F181616C-9EB9-E3EF-8298-06900B69BB6C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6839605" y="3489329"/>
                  <a:ext cx="2067120" cy="52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E66D7C7F-6ECE-8F61-DFB4-B27E7285B0C6}"/>
                    </a:ext>
                  </a:extLst>
                </p14:cNvPr>
                <p14:cNvContentPartPr/>
                <p14:nvPr/>
              </p14:nvContentPartPr>
              <p14:xfrm>
                <a:off x="7147045" y="3654929"/>
                <a:ext cx="258840" cy="964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E66D7C7F-6ECE-8F61-DFB4-B27E7285B0C6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7138405" y="3645929"/>
                  <a:ext cx="27648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CCEF6C72-63D8-5DDF-A5FF-F002D5D1D61C}"/>
                    </a:ext>
                  </a:extLst>
                </p14:cNvPr>
                <p14:cNvContentPartPr/>
                <p14:nvPr/>
              </p14:nvContentPartPr>
              <p14:xfrm>
                <a:off x="7262605" y="3719369"/>
                <a:ext cx="29880" cy="14904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CCEF6C72-63D8-5DDF-A5FF-F002D5D1D61C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7253605" y="3710729"/>
                  <a:ext cx="4752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51B046C-4B36-3932-1A01-847841B552B8}"/>
                    </a:ext>
                  </a:extLst>
                </p14:cNvPr>
                <p14:cNvContentPartPr/>
                <p14:nvPr/>
              </p14:nvContentPartPr>
              <p14:xfrm>
                <a:off x="7190605" y="3607769"/>
                <a:ext cx="194040" cy="975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51B046C-4B36-3932-1A01-847841B552B8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7181605" y="3598769"/>
                  <a:ext cx="21168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9C19199A-E4C1-59FA-5D65-DB4169AB9AC7}"/>
                    </a:ext>
                  </a:extLst>
                </p14:cNvPr>
                <p14:cNvContentPartPr/>
                <p14:nvPr/>
              </p14:nvContentPartPr>
              <p14:xfrm>
                <a:off x="7328845" y="3649529"/>
                <a:ext cx="60480" cy="2628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9C19199A-E4C1-59FA-5D65-DB4169AB9AC7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7319845" y="3640889"/>
                  <a:ext cx="7812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E7890943-000B-DD16-55FD-22AC69DE1AAA}"/>
                    </a:ext>
                  </a:extLst>
                </p14:cNvPr>
                <p14:cNvContentPartPr/>
                <p14:nvPr/>
              </p14:nvContentPartPr>
              <p14:xfrm>
                <a:off x="7261165" y="3695969"/>
                <a:ext cx="51840" cy="16560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E7890943-000B-DD16-55FD-22AC69DE1AAA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7252165" y="3686969"/>
                  <a:ext cx="6948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B7DCC051-66C0-006D-C07F-F8FA63694E76}"/>
                    </a:ext>
                  </a:extLst>
                </p14:cNvPr>
                <p14:cNvContentPartPr/>
                <p14:nvPr/>
              </p14:nvContentPartPr>
              <p14:xfrm>
                <a:off x="7791085" y="3496529"/>
                <a:ext cx="3600" cy="360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B7DCC051-66C0-006D-C07F-F8FA63694E76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7782085" y="3487889"/>
                  <a:ext cx="2124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D1BD899F-7C6D-4D59-3F28-1F52CB03CC6D}"/>
                    </a:ext>
                  </a:extLst>
                </p14:cNvPr>
                <p14:cNvContentPartPr/>
                <p14:nvPr/>
              </p14:nvContentPartPr>
              <p14:xfrm>
                <a:off x="7732765" y="3483929"/>
                <a:ext cx="413280" cy="1839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D1BD899F-7C6D-4D59-3F28-1F52CB03CC6D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7724125" y="3475289"/>
                  <a:ext cx="43092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0EA2E441-EE46-F187-C2A7-17D1D19ADCFD}"/>
                    </a:ext>
                  </a:extLst>
                </p14:cNvPr>
                <p14:cNvContentPartPr/>
                <p14:nvPr/>
              </p14:nvContentPartPr>
              <p14:xfrm>
                <a:off x="7943725" y="3655649"/>
                <a:ext cx="33480" cy="9144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0EA2E441-EE46-F187-C2A7-17D1D19ADCFD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7935085" y="3646649"/>
                  <a:ext cx="5112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43DE97B2-FBA8-5B15-8DA0-E340B4E4AE2A}"/>
                    </a:ext>
                  </a:extLst>
                </p14:cNvPr>
                <p14:cNvContentPartPr/>
                <p14:nvPr/>
              </p14:nvContentPartPr>
              <p14:xfrm>
                <a:off x="8438725" y="3506609"/>
                <a:ext cx="227880" cy="27036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43DE97B2-FBA8-5B15-8DA0-E340B4E4AE2A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8429725" y="3497969"/>
                  <a:ext cx="245520" cy="28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4C176728-C496-F6A1-397B-ED81E4D47E31}"/>
                  </a:ext>
                </a:extLst>
              </p14:cNvPr>
              <p14:cNvContentPartPr/>
              <p14:nvPr/>
            </p14:nvContentPartPr>
            <p14:xfrm>
              <a:off x="6603805" y="3378449"/>
              <a:ext cx="2906640" cy="38016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4C176728-C496-F6A1-397B-ED81E4D47E31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6550165" y="3270449"/>
                <a:ext cx="3014280" cy="59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C23E040E-F924-3ED5-77B7-541E78E14EEF}"/>
                  </a:ext>
                </a:extLst>
              </p14:cNvPr>
              <p14:cNvContentPartPr/>
              <p14:nvPr/>
            </p14:nvContentPartPr>
            <p14:xfrm>
              <a:off x="7069285" y="3501569"/>
              <a:ext cx="344160" cy="13644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C23E040E-F924-3ED5-77B7-541E78E14EEF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7015285" y="3393929"/>
                <a:ext cx="451800" cy="35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FA7CA8F0-C5D7-93C9-CFDF-1B2CA66D241A}"/>
                  </a:ext>
                </a:extLst>
              </p14:cNvPr>
              <p14:cNvContentPartPr/>
              <p14:nvPr/>
            </p14:nvContentPartPr>
            <p14:xfrm>
              <a:off x="6464485" y="3225449"/>
              <a:ext cx="3065760" cy="44460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FA7CA8F0-C5D7-93C9-CFDF-1B2CA66D241A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6410845" y="3117809"/>
                <a:ext cx="3173400" cy="660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8" name="Group 107">
            <a:extLst>
              <a:ext uri="{FF2B5EF4-FFF2-40B4-BE49-F238E27FC236}">
                <a16:creationId xmlns:a16="http://schemas.microsoft.com/office/drawing/2014/main" id="{CDB7C2E2-6170-E9C8-ADF2-7B5E212ED38D}"/>
              </a:ext>
            </a:extLst>
          </p:cNvPr>
          <p:cNvGrpSpPr/>
          <p:nvPr/>
        </p:nvGrpSpPr>
        <p:grpSpPr>
          <a:xfrm>
            <a:off x="8454925" y="3247769"/>
            <a:ext cx="1319040" cy="432000"/>
            <a:chOff x="8454925" y="3247769"/>
            <a:chExt cx="1319040" cy="43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2BBBC17C-D732-53A5-1FD8-B98637A96057}"/>
                    </a:ext>
                  </a:extLst>
                </p14:cNvPr>
                <p14:cNvContentPartPr/>
                <p14:nvPr/>
              </p14:nvContentPartPr>
              <p14:xfrm>
                <a:off x="8454925" y="3247769"/>
                <a:ext cx="914760" cy="31464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2BBBC17C-D732-53A5-1FD8-B98637A96057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8446285" y="3239129"/>
                  <a:ext cx="932400" cy="33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77974077-8690-325C-3576-3488B89AFB84}"/>
                    </a:ext>
                  </a:extLst>
                </p14:cNvPr>
                <p14:cNvContentPartPr/>
                <p14:nvPr/>
              </p14:nvContentPartPr>
              <p14:xfrm>
                <a:off x="9438805" y="3440729"/>
                <a:ext cx="335160" cy="23904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77974077-8690-325C-3576-3488B89AFB84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9429805" y="3431729"/>
                  <a:ext cx="352800" cy="256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5C203A92-BA7E-16F4-0A0B-912637C08BC6}"/>
                  </a:ext>
                </a:extLst>
              </p14:cNvPr>
              <p14:cNvContentPartPr/>
              <p14:nvPr/>
            </p14:nvContentPartPr>
            <p14:xfrm>
              <a:off x="7203565" y="4285289"/>
              <a:ext cx="955080" cy="68652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5C203A92-BA7E-16F4-0A0B-912637C08BC6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7194925" y="4276649"/>
                <a:ext cx="972720" cy="704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13" name="Group 112">
            <a:extLst>
              <a:ext uri="{FF2B5EF4-FFF2-40B4-BE49-F238E27FC236}">
                <a16:creationId xmlns:a16="http://schemas.microsoft.com/office/drawing/2014/main" id="{67C6CF36-FCD8-1B0E-026D-D213EFFA4180}"/>
              </a:ext>
            </a:extLst>
          </p:cNvPr>
          <p:cNvGrpSpPr/>
          <p:nvPr/>
        </p:nvGrpSpPr>
        <p:grpSpPr>
          <a:xfrm>
            <a:off x="794125" y="5778569"/>
            <a:ext cx="361800" cy="608400"/>
            <a:chOff x="794125" y="5778569"/>
            <a:chExt cx="361800" cy="608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FD9167A2-CCCA-8374-519A-A09DAE0937C1}"/>
                    </a:ext>
                  </a:extLst>
                </p14:cNvPr>
                <p14:cNvContentPartPr/>
                <p14:nvPr/>
              </p14:nvContentPartPr>
              <p14:xfrm>
                <a:off x="794125" y="5778569"/>
                <a:ext cx="67320" cy="42048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FD9167A2-CCCA-8374-519A-A09DAE0937C1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785125" y="5769929"/>
                  <a:ext cx="84960" cy="43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E477A059-49EC-7C08-BFB0-BBB044219110}"/>
                    </a:ext>
                  </a:extLst>
                </p14:cNvPr>
                <p14:cNvContentPartPr/>
                <p14:nvPr/>
              </p14:nvContentPartPr>
              <p14:xfrm>
                <a:off x="898165" y="5794769"/>
                <a:ext cx="257760" cy="59220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E477A059-49EC-7C08-BFB0-BBB044219110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889165" y="5785769"/>
                  <a:ext cx="275400" cy="609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7A144ADD-9C2C-C073-0D63-37B8F104C9C5}"/>
              </a:ext>
            </a:extLst>
          </p:cNvPr>
          <p:cNvGrpSpPr/>
          <p:nvPr/>
        </p:nvGrpSpPr>
        <p:grpSpPr>
          <a:xfrm>
            <a:off x="1451125" y="5759489"/>
            <a:ext cx="1758960" cy="432360"/>
            <a:chOff x="1451125" y="5759489"/>
            <a:chExt cx="1758960" cy="43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1FD9A215-42FA-8406-ED6B-A1EE61348B11}"/>
                    </a:ext>
                  </a:extLst>
                </p14:cNvPr>
                <p14:cNvContentPartPr/>
                <p14:nvPr/>
              </p14:nvContentPartPr>
              <p14:xfrm>
                <a:off x="1451125" y="5759489"/>
                <a:ext cx="206280" cy="38412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1FD9A215-42FA-8406-ED6B-A1EE61348B11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1442125" y="5750489"/>
                  <a:ext cx="223920" cy="40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D89A68B9-D0B5-C460-49E6-16913B660603}"/>
                    </a:ext>
                  </a:extLst>
                </p14:cNvPr>
                <p14:cNvContentPartPr/>
                <p14:nvPr/>
              </p14:nvContentPartPr>
              <p14:xfrm>
                <a:off x="1755325" y="5759489"/>
                <a:ext cx="176040" cy="33084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D89A68B9-D0B5-C460-49E6-16913B660603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1746685" y="5750849"/>
                  <a:ext cx="193680" cy="34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473A4233-2320-C429-6603-8A6522CAC46E}"/>
                    </a:ext>
                  </a:extLst>
                </p14:cNvPr>
                <p14:cNvContentPartPr/>
                <p14:nvPr/>
              </p14:nvContentPartPr>
              <p14:xfrm>
                <a:off x="1662805" y="6174569"/>
                <a:ext cx="19080" cy="1728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473A4233-2320-C429-6603-8A6522CAC46E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1654165" y="6165569"/>
                  <a:ext cx="3672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C5DD4743-F89C-66F4-4EB3-E9446A067303}"/>
                    </a:ext>
                  </a:extLst>
                </p14:cNvPr>
                <p14:cNvContentPartPr/>
                <p14:nvPr/>
              </p14:nvContentPartPr>
              <p14:xfrm>
                <a:off x="1991845" y="6088169"/>
                <a:ext cx="10440" cy="5832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C5DD4743-F89C-66F4-4EB3-E9446A067303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1983205" y="6079529"/>
                  <a:ext cx="2808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04F920E0-D399-A2E9-3F57-F0B249EDD7B1}"/>
                    </a:ext>
                  </a:extLst>
                </p14:cNvPr>
                <p14:cNvContentPartPr/>
                <p14:nvPr/>
              </p14:nvContentPartPr>
              <p14:xfrm>
                <a:off x="2319805" y="5926529"/>
                <a:ext cx="890280" cy="22788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04F920E0-D399-A2E9-3F57-F0B249EDD7B1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2311165" y="5917889"/>
                  <a:ext cx="907920" cy="245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90ACC4F9-A08A-F348-B847-B6549DD374CB}"/>
              </a:ext>
            </a:extLst>
          </p:cNvPr>
          <p:cNvGrpSpPr/>
          <p:nvPr/>
        </p:nvGrpSpPr>
        <p:grpSpPr>
          <a:xfrm>
            <a:off x="3507445" y="5637089"/>
            <a:ext cx="1079280" cy="417240"/>
            <a:chOff x="3507445" y="5637089"/>
            <a:chExt cx="1079280" cy="417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850C70A4-4AC6-13C1-12B2-ABFAF128DB45}"/>
                    </a:ext>
                  </a:extLst>
                </p14:cNvPr>
                <p14:cNvContentPartPr/>
                <p14:nvPr/>
              </p14:nvContentPartPr>
              <p14:xfrm>
                <a:off x="3507445" y="5637089"/>
                <a:ext cx="1079280" cy="41724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850C70A4-4AC6-13C1-12B2-ABFAF128DB45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3498445" y="5628089"/>
                  <a:ext cx="1096920" cy="43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3CECFBBC-A326-DE3C-56C0-5BE268F4AF02}"/>
                    </a:ext>
                  </a:extLst>
                </p14:cNvPr>
                <p14:cNvContentPartPr/>
                <p14:nvPr/>
              </p14:nvContentPartPr>
              <p14:xfrm>
                <a:off x="3592405" y="5716289"/>
                <a:ext cx="19080" cy="468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3CECFBBC-A326-DE3C-56C0-5BE268F4AF02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3583765" y="5707649"/>
                  <a:ext cx="36720" cy="22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C189DA7B-F9FF-F948-5BDF-7324E78FDD41}"/>
              </a:ext>
            </a:extLst>
          </p:cNvPr>
          <p:cNvGrpSpPr/>
          <p:nvPr/>
        </p:nvGrpSpPr>
        <p:grpSpPr>
          <a:xfrm>
            <a:off x="4834405" y="5490209"/>
            <a:ext cx="967680" cy="521640"/>
            <a:chOff x="4834405" y="5490209"/>
            <a:chExt cx="967680" cy="52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7E20F56C-F3F8-5A55-EEC2-CB6DD2C1466C}"/>
                    </a:ext>
                  </a:extLst>
                </p14:cNvPr>
                <p14:cNvContentPartPr/>
                <p14:nvPr/>
              </p14:nvContentPartPr>
              <p14:xfrm>
                <a:off x="4856365" y="5490209"/>
                <a:ext cx="945720" cy="5216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7E20F56C-F3F8-5A55-EEC2-CB6DD2C1466C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4847365" y="5481209"/>
                  <a:ext cx="963360" cy="53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21C1A229-B94C-5358-3A8D-1B2CCBBDB973}"/>
                    </a:ext>
                  </a:extLst>
                </p14:cNvPr>
                <p14:cNvContentPartPr/>
                <p14:nvPr/>
              </p14:nvContentPartPr>
              <p14:xfrm>
                <a:off x="5355325" y="5660489"/>
                <a:ext cx="28080" cy="2628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21C1A229-B94C-5358-3A8D-1B2CCBBDB973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5346685" y="5651489"/>
                  <a:ext cx="4572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947B06AD-8C7D-006A-8B87-7FE8F85A1CB4}"/>
                    </a:ext>
                  </a:extLst>
                </p14:cNvPr>
                <p14:cNvContentPartPr/>
                <p14:nvPr/>
              </p14:nvContentPartPr>
              <p14:xfrm>
                <a:off x="4834405" y="5747969"/>
                <a:ext cx="241920" cy="2304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947B06AD-8C7D-006A-8B87-7FE8F85A1CB4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4825405" y="5738969"/>
                  <a:ext cx="259560" cy="40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540C3CC1-1F39-8BF3-AD11-4512ADD42281}"/>
              </a:ext>
            </a:extLst>
          </p:cNvPr>
          <p:cNvGrpSpPr/>
          <p:nvPr/>
        </p:nvGrpSpPr>
        <p:grpSpPr>
          <a:xfrm>
            <a:off x="5957965" y="5216249"/>
            <a:ext cx="5209560" cy="908640"/>
            <a:chOff x="5957965" y="5216249"/>
            <a:chExt cx="5209560" cy="90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876FA2BA-9D05-3CBF-B305-695BCA86E4DC}"/>
                    </a:ext>
                  </a:extLst>
                </p14:cNvPr>
                <p14:cNvContentPartPr/>
                <p14:nvPr/>
              </p14:nvContentPartPr>
              <p14:xfrm>
                <a:off x="5957965" y="5953529"/>
                <a:ext cx="82080" cy="17136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876FA2BA-9D05-3CBF-B305-695BCA86E4DC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5948965" y="5944889"/>
                  <a:ext cx="9972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13CEA9EC-4C84-1110-2A03-A80C000F2090}"/>
                    </a:ext>
                  </a:extLst>
                </p14:cNvPr>
                <p14:cNvContentPartPr/>
                <p14:nvPr/>
              </p14:nvContentPartPr>
              <p14:xfrm>
                <a:off x="6265405" y="5435849"/>
                <a:ext cx="722160" cy="5259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13CEA9EC-4C84-1110-2A03-A80C000F2090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6256765" y="5426849"/>
                  <a:ext cx="739800" cy="54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36115F1A-0CA9-5CA4-20AB-F87C5C118CB5}"/>
                    </a:ext>
                  </a:extLst>
                </p14:cNvPr>
                <p14:cNvContentPartPr/>
                <p14:nvPr/>
              </p14:nvContentPartPr>
              <p14:xfrm>
                <a:off x="6848965" y="5548529"/>
                <a:ext cx="12240" cy="1800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36115F1A-0CA9-5CA4-20AB-F87C5C118CB5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6839965" y="5539529"/>
                  <a:ext cx="2988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3926DF8B-3602-01F8-7DCC-F3FD999A3BFC}"/>
                    </a:ext>
                  </a:extLst>
                </p14:cNvPr>
                <p14:cNvContentPartPr/>
                <p14:nvPr/>
              </p14:nvContentPartPr>
              <p14:xfrm>
                <a:off x="6317605" y="5645369"/>
                <a:ext cx="196200" cy="5004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3926DF8B-3602-01F8-7DCC-F3FD999A3BFC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6308965" y="5636369"/>
                  <a:ext cx="21384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213D16A6-0365-17BA-339A-3B29F10197DA}"/>
                    </a:ext>
                  </a:extLst>
                </p14:cNvPr>
                <p14:cNvContentPartPr/>
                <p14:nvPr/>
              </p14:nvContentPartPr>
              <p14:xfrm>
                <a:off x="6893605" y="5673449"/>
                <a:ext cx="204840" cy="16668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213D16A6-0365-17BA-339A-3B29F10197DA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6884605" y="5664449"/>
                  <a:ext cx="22248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160B4A8C-23E2-23D9-FB98-359D579780C6}"/>
                    </a:ext>
                  </a:extLst>
                </p14:cNvPr>
                <p14:cNvContentPartPr/>
                <p14:nvPr/>
              </p14:nvContentPartPr>
              <p14:xfrm>
                <a:off x="7325605" y="5450609"/>
                <a:ext cx="1238760" cy="4708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160B4A8C-23E2-23D9-FB98-359D579780C6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7316605" y="5441609"/>
                  <a:ext cx="1256400" cy="48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583E8A6E-0021-0171-AE30-B68EF42A3122}"/>
                    </a:ext>
                  </a:extLst>
                </p14:cNvPr>
                <p14:cNvContentPartPr/>
                <p14:nvPr/>
              </p14:nvContentPartPr>
              <p14:xfrm>
                <a:off x="8405965" y="5675609"/>
                <a:ext cx="21240" cy="316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583E8A6E-0021-0171-AE30-B68EF42A3122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8396965" y="5666609"/>
                  <a:ext cx="3888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18B34F4F-3C0D-6A25-15A9-B15775F416C0}"/>
                    </a:ext>
                  </a:extLst>
                </p14:cNvPr>
                <p14:cNvContentPartPr/>
                <p14:nvPr/>
              </p14:nvContentPartPr>
              <p14:xfrm>
                <a:off x="8726365" y="5404169"/>
                <a:ext cx="775440" cy="41616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18B34F4F-3C0D-6A25-15A9-B15775F416C0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8717365" y="5395529"/>
                  <a:ext cx="793080" cy="43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69E3DC39-8EF8-A4B5-4A73-4381C3E6BB4B}"/>
                    </a:ext>
                  </a:extLst>
                </p14:cNvPr>
                <p14:cNvContentPartPr/>
                <p14:nvPr/>
              </p14:nvContentPartPr>
              <p14:xfrm>
                <a:off x="9281485" y="5510009"/>
                <a:ext cx="356040" cy="2376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69E3DC39-8EF8-A4B5-4A73-4381C3E6BB4B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9272485" y="5501009"/>
                  <a:ext cx="37368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891EC7F5-9958-C404-FA79-F0EC127C6E71}"/>
                    </a:ext>
                  </a:extLst>
                </p14:cNvPr>
                <p14:cNvContentPartPr/>
                <p14:nvPr/>
              </p14:nvContentPartPr>
              <p14:xfrm>
                <a:off x="9739405" y="5216249"/>
                <a:ext cx="1428120" cy="65340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891EC7F5-9958-C404-FA79-F0EC127C6E71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9730765" y="5207609"/>
                  <a:ext cx="1445760" cy="67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A84C98B5-A36A-C33E-D620-217A5F9A979B}"/>
                    </a:ext>
                  </a:extLst>
                </p14:cNvPr>
                <p14:cNvContentPartPr/>
                <p14:nvPr/>
              </p14:nvContentPartPr>
              <p14:xfrm>
                <a:off x="10524565" y="5453489"/>
                <a:ext cx="378720" cy="1152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A84C98B5-A36A-C33E-D620-217A5F9A979B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10515565" y="5444489"/>
                  <a:ext cx="396360" cy="29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7C3EFAB1-4E3B-EC7D-7BF8-0887234B8EEA}"/>
                  </a:ext>
                </a:extLst>
              </p14:cNvPr>
              <p14:cNvContentPartPr/>
              <p14:nvPr/>
            </p14:nvContentPartPr>
            <p14:xfrm>
              <a:off x="2166445" y="6306689"/>
              <a:ext cx="1506240" cy="433440"/>
            </p14:xfrm>
          </p:contentPart>
        </mc:Choice>
        <mc:Fallback xmlns=""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7C3EFAB1-4E3B-EC7D-7BF8-0887234B8EEA}"/>
                  </a:ext>
                </a:extLst>
              </p:cNvPr>
              <p:cNvPicPr/>
              <p:nvPr/>
            </p:nvPicPr>
            <p:blipFill>
              <a:blip r:embed="rId220"/>
              <a:stretch>
                <a:fillRect/>
              </a:stretch>
            </p:blipFill>
            <p:spPr>
              <a:xfrm>
                <a:off x="2157445" y="6298049"/>
                <a:ext cx="1523880" cy="451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52" name="Group 151">
            <a:extLst>
              <a:ext uri="{FF2B5EF4-FFF2-40B4-BE49-F238E27FC236}">
                <a16:creationId xmlns:a16="http://schemas.microsoft.com/office/drawing/2014/main" id="{D6E730F6-F600-8BE8-BA5B-B0C07D0301E9}"/>
              </a:ext>
            </a:extLst>
          </p:cNvPr>
          <p:cNvGrpSpPr/>
          <p:nvPr/>
        </p:nvGrpSpPr>
        <p:grpSpPr>
          <a:xfrm>
            <a:off x="3975445" y="6176369"/>
            <a:ext cx="6130080" cy="588960"/>
            <a:chOff x="3975445" y="6176369"/>
            <a:chExt cx="6130080" cy="58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22D7C231-2DEF-E178-2CB1-5137F378D23B}"/>
                    </a:ext>
                  </a:extLst>
                </p14:cNvPr>
                <p14:cNvContentPartPr/>
                <p14:nvPr/>
              </p14:nvContentPartPr>
              <p14:xfrm>
                <a:off x="3975445" y="6497129"/>
                <a:ext cx="301320" cy="1260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22D7C231-2DEF-E178-2CB1-5137F378D23B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3966445" y="6488129"/>
                  <a:ext cx="31896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2CBBFA0B-C1DB-A224-0FF7-9982E4C0AE35}"/>
                    </a:ext>
                  </a:extLst>
                </p14:cNvPr>
                <p14:cNvContentPartPr/>
                <p14:nvPr/>
              </p14:nvContentPartPr>
              <p14:xfrm>
                <a:off x="4028725" y="6341249"/>
                <a:ext cx="68400" cy="3672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2CBBFA0B-C1DB-A224-0FF7-9982E4C0AE35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4019725" y="6332609"/>
                  <a:ext cx="8604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B0FF1345-D143-EEA9-46D8-04C5D171BC74}"/>
                    </a:ext>
                  </a:extLst>
                </p14:cNvPr>
                <p14:cNvContentPartPr/>
                <p14:nvPr/>
              </p14:nvContentPartPr>
              <p14:xfrm>
                <a:off x="4469725" y="6444929"/>
                <a:ext cx="362880" cy="17244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B0FF1345-D143-EEA9-46D8-04C5D171BC74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4461085" y="6435929"/>
                  <a:ext cx="38052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7C9211F3-EFF3-76A5-FCB1-852CD8A05A5B}"/>
                    </a:ext>
                  </a:extLst>
                </p14:cNvPr>
                <p14:cNvContentPartPr/>
                <p14:nvPr/>
              </p14:nvContentPartPr>
              <p14:xfrm>
                <a:off x="4573765" y="6300569"/>
                <a:ext cx="51480" cy="97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7C9211F3-EFF3-76A5-FCB1-852CD8A05A5B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4564765" y="6291569"/>
                  <a:ext cx="6912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0D2FECAE-7892-574C-FD45-3BF21AAEA063}"/>
                    </a:ext>
                  </a:extLst>
                </p14:cNvPr>
                <p14:cNvContentPartPr/>
                <p14:nvPr/>
              </p14:nvContentPartPr>
              <p14:xfrm>
                <a:off x="4975885" y="6221369"/>
                <a:ext cx="1236600" cy="41220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0D2FECAE-7892-574C-FD45-3BF21AAEA063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4966885" y="6212729"/>
                  <a:ext cx="1254240" cy="42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5AC0937D-1EA8-F561-3B33-D5A21A2226F1}"/>
                    </a:ext>
                  </a:extLst>
                </p14:cNvPr>
                <p14:cNvContentPartPr/>
                <p14:nvPr/>
              </p14:nvContentPartPr>
              <p14:xfrm>
                <a:off x="5629645" y="6304889"/>
                <a:ext cx="415800" cy="11556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5AC0937D-1EA8-F561-3B33-D5A21A2226F1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5621005" y="6295889"/>
                  <a:ext cx="43344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451B5A6F-5D46-EE08-145F-1C5FE99B8691}"/>
                    </a:ext>
                  </a:extLst>
                </p14:cNvPr>
                <p14:cNvContentPartPr/>
                <p14:nvPr/>
              </p14:nvContentPartPr>
              <p14:xfrm>
                <a:off x="6275125" y="6213089"/>
                <a:ext cx="474480" cy="42120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451B5A6F-5D46-EE08-145F-1C5FE99B8691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6266125" y="6204449"/>
                  <a:ext cx="492120" cy="43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FCC6E7B8-38BD-B8C1-BE8A-1CE67373AA32}"/>
                    </a:ext>
                  </a:extLst>
                </p14:cNvPr>
                <p14:cNvContentPartPr/>
                <p14:nvPr/>
              </p14:nvContentPartPr>
              <p14:xfrm>
                <a:off x="6338485" y="6285449"/>
                <a:ext cx="396720" cy="3996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FCC6E7B8-38BD-B8C1-BE8A-1CE67373AA32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6329485" y="6276449"/>
                  <a:ext cx="41436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0BF2195A-5EFC-F8F6-8BBD-E5E1AC8DB834}"/>
                    </a:ext>
                  </a:extLst>
                </p14:cNvPr>
                <p14:cNvContentPartPr/>
                <p14:nvPr/>
              </p14:nvContentPartPr>
              <p14:xfrm>
                <a:off x="7068925" y="6201209"/>
                <a:ext cx="1414080" cy="5641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0BF2195A-5EFC-F8F6-8BBD-E5E1AC8DB834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7059925" y="6192569"/>
                  <a:ext cx="1431720" cy="58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8930F5E0-16DD-7C83-EBEA-DBF9BA2D3FE2}"/>
                    </a:ext>
                  </a:extLst>
                </p14:cNvPr>
                <p14:cNvContentPartPr/>
                <p14:nvPr/>
              </p14:nvContentPartPr>
              <p14:xfrm>
                <a:off x="8426125" y="6480569"/>
                <a:ext cx="9000" cy="5508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8930F5E0-16DD-7C83-EBEA-DBF9BA2D3FE2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8417125" y="6471569"/>
                  <a:ext cx="2664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89623680-9402-7C18-1349-5635127D2939}"/>
                    </a:ext>
                  </a:extLst>
                </p14:cNvPr>
                <p14:cNvContentPartPr/>
                <p14:nvPr/>
              </p14:nvContentPartPr>
              <p14:xfrm>
                <a:off x="8726365" y="6176369"/>
                <a:ext cx="1379160" cy="5832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89623680-9402-7C18-1349-5635127D2939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8717365" y="6167369"/>
                  <a:ext cx="1396800" cy="6008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100585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lanetary Boundary Layer (PBL) | Kadarsah">
            <a:extLst>
              <a:ext uri="{FF2B5EF4-FFF2-40B4-BE49-F238E27FC236}">
                <a16:creationId xmlns:a16="http://schemas.microsoft.com/office/drawing/2014/main" id="{29D803B5-132D-24AF-6F38-B41407B2A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907" y="874143"/>
            <a:ext cx="9022234" cy="574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810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3A6C546-FABE-99D3-A6EF-4EC58DC515C2}"/>
              </a:ext>
            </a:extLst>
          </p:cNvPr>
          <p:cNvGrpSpPr/>
          <p:nvPr/>
        </p:nvGrpSpPr>
        <p:grpSpPr>
          <a:xfrm>
            <a:off x="872245" y="149249"/>
            <a:ext cx="1098360" cy="567720"/>
            <a:chOff x="872245" y="149249"/>
            <a:chExt cx="1098360" cy="56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8E1DB197-3117-48C2-541C-B3795F8B9A89}"/>
                    </a:ext>
                  </a:extLst>
                </p14:cNvPr>
                <p14:cNvContentPartPr/>
                <p14:nvPr/>
              </p14:nvContentPartPr>
              <p14:xfrm>
                <a:off x="872245" y="184169"/>
                <a:ext cx="163080" cy="5328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8E1DB197-3117-48C2-541C-B3795F8B9A89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63605" y="175169"/>
                  <a:ext cx="180720" cy="55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222D7EF4-021E-9E85-5228-8620165852AE}"/>
                    </a:ext>
                  </a:extLst>
                </p14:cNvPr>
                <p14:cNvContentPartPr/>
                <p14:nvPr/>
              </p14:nvContentPartPr>
              <p14:xfrm>
                <a:off x="1159165" y="149249"/>
                <a:ext cx="811440" cy="5277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222D7EF4-021E-9E85-5228-8620165852A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150165" y="140249"/>
                  <a:ext cx="829080" cy="545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086FEC4-6777-3B0C-C95D-2A4D399E29CD}"/>
              </a:ext>
            </a:extLst>
          </p:cNvPr>
          <p:cNvGrpSpPr/>
          <p:nvPr/>
        </p:nvGrpSpPr>
        <p:grpSpPr>
          <a:xfrm>
            <a:off x="2197045" y="138089"/>
            <a:ext cx="1409400" cy="714960"/>
            <a:chOff x="2197045" y="138089"/>
            <a:chExt cx="1409400" cy="71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1E2EEFFF-E864-B2DF-1557-7B95977A0809}"/>
                    </a:ext>
                  </a:extLst>
                </p14:cNvPr>
                <p14:cNvContentPartPr/>
                <p14:nvPr/>
              </p14:nvContentPartPr>
              <p14:xfrm>
                <a:off x="2197045" y="138089"/>
                <a:ext cx="1409400" cy="7149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1E2EEFFF-E864-B2DF-1557-7B95977A080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188405" y="129449"/>
                  <a:ext cx="1427040" cy="73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1830B9E-24CA-9245-A0BD-23D3B684BC84}"/>
                    </a:ext>
                  </a:extLst>
                </p14:cNvPr>
                <p14:cNvContentPartPr/>
                <p14:nvPr/>
              </p14:nvContentPartPr>
              <p14:xfrm>
                <a:off x="2972485" y="339329"/>
                <a:ext cx="17280" cy="241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1830B9E-24CA-9245-A0BD-23D3B684BC8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963845" y="330329"/>
                  <a:ext cx="34920" cy="41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2C9BD18-FC13-B592-C7D6-936FA930F26B}"/>
              </a:ext>
            </a:extLst>
          </p:cNvPr>
          <p:cNvGrpSpPr/>
          <p:nvPr/>
        </p:nvGrpSpPr>
        <p:grpSpPr>
          <a:xfrm>
            <a:off x="3842605" y="166529"/>
            <a:ext cx="1722960" cy="466200"/>
            <a:chOff x="3842605" y="166529"/>
            <a:chExt cx="1722960" cy="466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67BB5F2-DCB4-D400-16CC-A03B0B848000}"/>
                    </a:ext>
                  </a:extLst>
                </p14:cNvPr>
                <p14:cNvContentPartPr/>
                <p14:nvPr/>
              </p14:nvContentPartPr>
              <p14:xfrm>
                <a:off x="3842605" y="166529"/>
                <a:ext cx="969840" cy="4662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67BB5F2-DCB4-D400-16CC-A03B0B84800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833965" y="157889"/>
                  <a:ext cx="987480" cy="48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821E3C8-BE2F-ADBF-1616-10A4EA2D049B}"/>
                    </a:ext>
                  </a:extLst>
                </p14:cNvPr>
                <p14:cNvContentPartPr/>
                <p14:nvPr/>
              </p14:nvContentPartPr>
              <p14:xfrm>
                <a:off x="5003605" y="424649"/>
                <a:ext cx="561960" cy="1872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821E3C8-BE2F-ADBF-1616-10A4EA2D049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994605" y="416009"/>
                  <a:ext cx="579600" cy="204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F91E913-0D77-2B3E-6F72-602B28E050F3}"/>
              </a:ext>
            </a:extLst>
          </p:cNvPr>
          <p:cNvGrpSpPr/>
          <p:nvPr/>
        </p:nvGrpSpPr>
        <p:grpSpPr>
          <a:xfrm>
            <a:off x="5853565" y="236369"/>
            <a:ext cx="2022480" cy="497520"/>
            <a:chOff x="5853565" y="236369"/>
            <a:chExt cx="2022480" cy="49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8BBD306-9256-C88B-5B0C-A9F8E3D93A7D}"/>
                    </a:ext>
                  </a:extLst>
                </p14:cNvPr>
                <p14:cNvContentPartPr/>
                <p14:nvPr/>
              </p14:nvContentPartPr>
              <p14:xfrm>
                <a:off x="5853565" y="236369"/>
                <a:ext cx="2022480" cy="4975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8BBD306-9256-C88B-5B0C-A9F8E3D93A7D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844925" y="227729"/>
                  <a:ext cx="2040120" cy="51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862CAB02-CB1D-9EDF-EC5B-2948E25C2573}"/>
                    </a:ext>
                  </a:extLst>
                </p14:cNvPr>
                <p14:cNvContentPartPr/>
                <p14:nvPr/>
              </p14:nvContentPartPr>
              <p14:xfrm>
                <a:off x="7490485" y="392249"/>
                <a:ext cx="195120" cy="230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862CAB02-CB1D-9EDF-EC5B-2948E25C257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481485" y="383249"/>
                  <a:ext cx="21276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1A73EC9-4687-3D45-81B0-35C7EEB1D3B6}"/>
                    </a:ext>
                  </a:extLst>
                </p14:cNvPr>
                <p14:cNvContentPartPr/>
                <p14:nvPr/>
              </p14:nvContentPartPr>
              <p14:xfrm>
                <a:off x="7399405" y="336089"/>
                <a:ext cx="11520" cy="64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1A73EC9-4687-3D45-81B0-35C7EEB1D3B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390765" y="327089"/>
                  <a:ext cx="2916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6C8A6DC-E3F1-98A9-9043-7DD1958D001D}"/>
                    </a:ext>
                  </a:extLst>
                </p14:cNvPr>
                <p14:cNvContentPartPr/>
                <p14:nvPr/>
              </p14:nvContentPartPr>
              <p14:xfrm>
                <a:off x="6327685" y="306929"/>
                <a:ext cx="17280" cy="111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6C8A6DC-E3F1-98A9-9043-7DD1958D001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319045" y="298289"/>
                  <a:ext cx="3492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FA33AE64-6F5F-A721-22BA-D3267D7322AC}"/>
                    </a:ext>
                  </a:extLst>
                </p14:cNvPr>
                <p14:cNvContentPartPr/>
                <p14:nvPr/>
              </p14:nvContentPartPr>
              <p14:xfrm>
                <a:off x="6302125" y="335729"/>
                <a:ext cx="9000" cy="306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FA33AE64-6F5F-A721-22BA-D3267D7322A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293485" y="327089"/>
                  <a:ext cx="26640" cy="48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70D0ED0-530F-4D35-0F45-42BFA539B4C0}"/>
                  </a:ext>
                </a:extLst>
              </p14:cNvPr>
              <p14:cNvContentPartPr/>
              <p14:nvPr/>
            </p14:nvContentPartPr>
            <p14:xfrm>
              <a:off x="921925" y="933689"/>
              <a:ext cx="709200" cy="3798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70D0ED0-530F-4D35-0F45-42BFA539B4C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12925" y="924689"/>
                <a:ext cx="726840" cy="39744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3DF6A9AD-0F54-F9CA-8EEA-12C6F70F378D}"/>
              </a:ext>
            </a:extLst>
          </p:cNvPr>
          <p:cNvGrpSpPr/>
          <p:nvPr/>
        </p:nvGrpSpPr>
        <p:grpSpPr>
          <a:xfrm>
            <a:off x="1962685" y="897689"/>
            <a:ext cx="3629880" cy="426600"/>
            <a:chOff x="1962685" y="897689"/>
            <a:chExt cx="3629880" cy="426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84700A37-B08C-9E5E-4AAE-A96AB1635F3E}"/>
                    </a:ext>
                  </a:extLst>
                </p14:cNvPr>
                <p14:cNvContentPartPr/>
                <p14:nvPr/>
              </p14:nvContentPartPr>
              <p14:xfrm>
                <a:off x="1962685" y="897689"/>
                <a:ext cx="1276560" cy="4266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84700A37-B08C-9E5E-4AAE-A96AB1635F3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953685" y="889049"/>
                  <a:ext cx="1294200" cy="44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82B1908C-5ED8-D05E-63D1-E46ED0EEA354}"/>
                    </a:ext>
                  </a:extLst>
                </p14:cNvPr>
                <p14:cNvContentPartPr/>
                <p14:nvPr/>
              </p14:nvContentPartPr>
              <p14:xfrm>
                <a:off x="3573685" y="936569"/>
                <a:ext cx="944280" cy="3387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82B1908C-5ED8-D05E-63D1-E46ED0EEA35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565045" y="927929"/>
                  <a:ext cx="961920" cy="35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F22B11F-905C-CB39-B740-81577BB2E4B5}"/>
                    </a:ext>
                  </a:extLst>
                </p14:cNvPr>
                <p14:cNvContentPartPr/>
                <p14:nvPr/>
              </p14:nvContentPartPr>
              <p14:xfrm>
                <a:off x="4761325" y="1072649"/>
                <a:ext cx="831240" cy="1695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F22B11F-905C-CB39-B740-81577BB2E4B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752325" y="1063649"/>
                  <a:ext cx="848880" cy="187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8A119AD-E43B-37A5-4BC4-CA8AD54DECCC}"/>
                  </a:ext>
                </a:extLst>
              </p14:cNvPr>
              <p14:cNvContentPartPr/>
              <p14:nvPr/>
            </p14:nvContentPartPr>
            <p14:xfrm>
              <a:off x="5876605" y="902369"/>
              <a:ext cx="962640" cy="6022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8A119AD-E43B-37A5-4BC4-CA8AD54DECCC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867605" y="893369"/>
                <a:ext cx="980280" cy="61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706B63C-7F23-90F3-45E2-A63C768FA6F8}"/>
                  </a:ext>
                </a:extLst>
              </p14:cNvPr>
              <p14:cNvContentPartPr/>
              <p14:nvPr/>
            </p14:nvContentPartPr>
            <p14:xfrm>
              <a:off x="11525365" y="941609"/>
              <a:ext cx="45000" cy="36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706B63C-7F23-90F3-45E2-A63C768FA6F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1516365" y="932609"/>
                <a:ext cx="6264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7A11D42A-C76D-3FFD-EE19-9AF79357306E}"/>
                  </a:ext>
                </a:extLst>
              </p14:cNvPr>
              <p14:cNvContentPartPr/>
              <p14:nvPr/>
            </p14:nvContentPartPr>
            <p14:xfrm>
              <a:off x="1003645" y="1791569"/>
              <a:ext cx="204840" cy="4136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7A11D42A-C76D-3FFD-EE19-9AF79357306E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995005" y="1782929"/>
                <a:ext cx="222480" cy="43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A1365815-3818-261A-B144-67DD017AE904}"/>
                  </a:ext>
                </a:extLst>
              </p14:cNvPr>
              <p14:cNvContentPartPr/>
              <p14:nvPr/>
            </p14:nvContentPartPr>
            <p14:xfrm>
              <a:off x="1058725" y="2028449"/>
              <a:ext cx="143280" cy="3240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A1365815-3818-261A-B144-67DD017AE904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049725" y="2019449"/>
                <a:ext cx="16092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91E89AD4-FBCC-4A38-0B1C-D56D60F522B0}"/>
                  </a:ext>
                </a:extLst>
              </p14:cNvPr>
              <p14:cNvContentPartPr/>
              <p14:nvPr/>
            </p14:nvContentPartPr>
            <p14:xfrm>
              <a:off x="1263205" y="1984529"/>
              <a:ext cx="394920" cy="2077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91E89AD4-FBCC-4A38-0B1C-D56D60F522B0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254205" y="1975889"/>
                <a:ext cx="412560" cy="22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3C73D2F7-5B46-167C-0122-1D890CD5D9E6}"/>
                  </a:ext>
                </a:extLst>
              </p14:cNvPr>
              <p14:cNvContentPartPr/>
              <p14:nvPr/>
            </p14:nvContentPartPr>
            <p14:xfrm>
              <a:off x="1409365" y="1852769"/>
              <a:ext cx="26280" cy="172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3C73D2F7-5B46-167C-0122-1D890CD5D9E6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400365" y="1844129"/>
                <a:ext cx="43920" cy="3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50EC40A3-3BDA-A678-0359-BC6232C6617D}"/>
                  </a:ext>
                </a:extLst>
              </p14:cNvPr>
              <p14:cNvContentPartPr/>
              <p14:nvPr/>
            </p14:nvContentPartPr>
            <p14:xfrm>
              <a:off x="1916965" y="1727489"/>
              <a:ext cx="630360" cy="47124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50EC40A3-3BDA-A678-0359-BC6232C6617D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908325" y="1718849"/>
                <a:ext cx="648000" cy="48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FADE0847-D2B2-B389-7CFE-E4A705EC17A0}"/>
                  </a:ext>
                </a:extLst>
              </p14:cNvPr>
              <p14:cNvContentPartPr/>
              <p14:nvPr/>
            </p14:nvContentPartPr>
            <p14:xfrm>
              <a:off x="2834605" y="1723529"/>
              <a:ext cx="850680" cy="4914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FADE0847-D2B2-B389-7CFE-E4A705EC17A0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2825965" y="1714529"/>
                <a:ext cx="868320" cy="509040"/>
              </a:xfrm>
              <a:prstGeom prst="rect">
                <a:avLst/>
              </a:prstGeom>
            </p:spPr>
          </p:pic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EDA656DF-69B8-E21A-9C8A-2B35935D399F}"/>
              </a:ext>
            </a:extLst>
          </p:cNvPr>
          <p:cNvGrpSpPr/>
          <p:nvPr/>
        </p:nvGrpSpPr>
        <p:grpSpPr>
          <a:xfrm>
            <a:off x="998605" y="2449649"/>
            <a:ext cx="3926520" cy="735480"/>
            <a:chOff x="998605" y="2449649"/>
            <a:chExt cx="3926520" cy="735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DBBC1BEB-7961-2F65-6BCF-15EBF0AD47C5}"/>
                    </a:ext>
                  </a:extLst>
                </p14:cNvPr>
                <p14:cNvContentPartPr/>
                <p14:nvPr/>
              </p14:nvContentPartPr>
              <p14:xfrm>
                <a:off x="998605" y="2449649"/>
                <a:ext cx="645480" cy="4867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DBBC1BEB-7961-2F65-6BCF-15EBF0AD47C5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989605" y="2440649"/>
                  <a:ext cx="663120" cy="50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4221FB95-E9F9-047A-B588-DB6E4B31979B}"/>
                    </a:ext>
                  </a:extLst>
                </p14:cNvPr>
                <p14:cNvContentPartPr/>
                <p14:nvPr/>
              </p14:nvContentPartPr>
              <p14:xfrm>
                <a:off x="1466965" y="2670329"/>
                <a:ext cx="223920" cy="216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4221FB95-E9F9-047A-B588-DB6E4B31979B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458325" y="2661329"/>
                  <a:ext cx="24156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619A311-9A85-8931-9B4D-94E1F1653B58}"/>
                    </a:ext>
                  </a:extLst>
                </p14:cNvPr>
                <p14:cNvContentPartPr/>
                <p14:nvPr/>
              </p14:nvContentPartPr>
              <p14:xfrm>
                <a:off x="1934965" y="2740889"/>
                <a:ext cx="702720" cy="1998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619A311-9A85-8931-9B4D-94E1F1653B58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926325" y="2731889"/>
                  <a:ext cx="72036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A15D2A37-44DE-B2D2-3F91-A981BE6A28DA}"/>
                    </a:ext>
                  </a:extLst>
                </p14:cNvPr>
                <p14:cNvContentPartPr/>
                <p14:nvPr/>
              </p14:nvContentPartPr>
              <p14:xfrm>
                <a:off x="2337445" y="2647649"/>
                <a:ext cx="55080" cy="90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A15D2A37-44DE-B2D2-3F91-A981BE6A28DA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2328805" y="2638649"/>
                  <a:ext cx="7272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75F42F34-9863-0DEE-8D9E-6CA30DD3D452}"/>
                    </a:ext>
                  </a:extLst>
                </p14:cNvPr>
                <p14:cNvContentPartPr/>
                <p14:nvPr/>
              </p14:nvContentPartPr>
              <p14:xfrm>
                <a:off x="2926405" y="2498969"/>
                <a:ext cx="1998720" cy="6861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75F42F34-9863-0DEE-8D9E-6CA30DD3D452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917405" y="2489969"/>
                  <a:ext cx="2016360" cy="703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7D9AD5C-FA70-A738-8517-906C8248A300}"/>
              </a:ext>
            </a:extLst>
          </p:cNvPr>
          <p:cNvGrpSpPr/>
          <p:nvPr/>
        </p:nvGrpSpPr>
        <p:grpSpPr>
          <a:xfrm>
            <a:off x="3970405" y="1682129"/>
            <a:ext cx="4304160" cy="1485720"/>
            <a:chOff x="3970405" y="1682129"/>
            <a:chExt cx="4304160" cy="148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F978BE2E-30CD-3B3A-9A80-84C0A2987B11}"/>
                    </a:ext>
                  </a:extLst>
                </p14:cNvPr>
                <p14:cNvContentPartPr/>
                <p14:nvPr/>
              </p14:nvContentPartPr>
              <p14:xfrm>
                <a:off x="3970405" y="1682129"/>
                <a:ext cx="1838520" cy="7581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F978BE2E-30CD-3B3A-9A80-84C0A2987B11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961405" y="1673489"/>
                  <a:ext cx="1856160" cy="77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DD8F0B71-313D-8B4F-2071-BA46C83AA7FB}"/>
                    </a:ext>
                  </a:extLst>
                </p14:cNvPr>
                <p14:cNvContentPartPr/>
                <p14:nvPr/>
              </p14:nvContentPartPr>
              <p14:xfrm>
                <a:off x="5359285" y="1934489"/>
                <a:ext cx="276120" cy="64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DD8F0B71-313D-8B4F-2071-BA46C83AA7FB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350285" y="1925849"/>
                  <a:ext cx="29376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C7E971D3-646B-77CC-2D02-F1721B99F672}"/>
                    </a:ext>
                  </a:extLst>
                </p14:cNvPr>
                <p14:cNvContentPartPr/>
                <p14:nvPr/>
              </p14:nvContentPartPr>
              <p14:xfrm>
                <a:off x="4330045" y="1781489"/>
                <a:ext cx="856800" cy="262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C7E971D3-646B-77CC-2D02-F1721B99F672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321405" y="1772849"/>
                  <a:ext cx="87444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8BBDFA94-E252-FF57-7B50-28BC2B24FA9C}"/>
                    </a:ext>
                  </a:extLst>
                </p14:cNvPr>
                <p14:cNvContentPartPr/>
                <p14:nvPr/>
              </p14:nvContentPartPr>
              <p14:xfrm>
                <a:off x="5897125" y="2224649"/>
                <a:ext cx="112320" cy="1508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8BBDFA94-E252-FF57-7B50-28BC2B24FA9C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888485" y="2216009"/>
                  <a:ext cx="12996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75A82D0F-C894-91FF-12D3-A6B285E9C859}"/>
                    </a:ext>
                  </a:extLst>
                </p14:cNvPr>
                <p14:cNvContentPartPr/>
                <p14:nvPr/>
              </p14:nvContentPartPr>
              <p14:xfrm>
                <a:off x="5265685" y="2818289"/>
                <a:ext cx="164880" cy="1299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75A82D0F-C894-91FF-12D3-A6B285E9C859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257045" y="2809289"/>
                  <a:ext cx="18252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1B6488C4-A584-9262-9263-5BE120C8845E}"/>
                    </a:ext>
                  </a:extLst>
                </p14:cNvPr>
                <p14:cNvContentPartPr/>
                <p14:nvPr/>
              </p14:nvContentPartPr>
              <p14:xfrm>
                <a:off x="5627125" y="2557649"/>
                <a:ext cx="569160" cy="3812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1B6488C4-A584-9262-9263-5BE120C8845E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618485" y="2548649"/>
                  <a:ext cx="586800" cy="39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F0F0FC70-2742-BB62-2ABA-FACEBD4F68C0}"/>
                    </a:ext>
                  </a:extLst>
                </p14:cNvPr>
                <p14:cNvContentPartPr/>
                <p14:nvPr/>
              </p14:nvContentPartPr>
              <p14:xfrm>
                <a:off x="6055165" y="2689769"/>
                <a:ext cx="155880" cy="79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F0F0FC70-2742-BB62-2ABA-FACEBD4F68C0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046525" y="2681129"/>
                  <a:ext cx="17352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166ECCFD-7D57-39D6-B04C-EF81935ADE7C}"/>
                    </a:ext>
                  </a:extLst>
                </p14:cNvPr>
                <p14:cNvContentPartPr/>
                <p14:nvPr/>
              </p14:nvContentPartPr>
              <p14:xfrm>
                <a:off x="6456925" y="2547929"/>
                <a:ext cx="316080" cy="5367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166ECCFD-7D57-39D6-B04C-EF81935ADE7C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448285" y="2538929"/>
                  <a:ext cx="333720" cy="55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D0BFB866-6C06-F8F7-CBA0-E34E369F11BB}"/>
                    </a:ext>
                  </a:extLst>
                </p14:cNvPr>
                <p14:cNvContentPartPr/>
                <p14:nvPr/>
              </p14:nvContentPartPr>
              <p14:xfrm>
                <a:off x="7046605" y="2415449"/>
                <a:ext cx="933120" cy="7524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D0BFB866-6C06-F8F7-CBA0-E34E369F11BB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7037605" y="2406809"/>
                  <a:ext cx="950760" cy="77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036F5186-868F-45BF-9572-FB21830E2633}"/>
                    </a:ext>
                  </a:extLst>
                </p14:cNvPr>
                <p14:cNvContentPartPr/>
                <p14:nvPr/>
              </p14:nvContentPartPr>
              <p14:xfrm>
                <a:off x="8237125" y="2888129"/>
                <a:ext cx="37440" cy="324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036F5186-868F-45BF-9572-FB21830E2633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8228485" y="2879129"/>
                  <a:ext cx="55080" cy="50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5CFB0D0D-7E66-062C-525F-21243E30CE31}"/>
                  </a:ext>
                </a:extLst>
              </p14:cNvPr>
              <p14:cNvContentPartPr/>
              <p14:nvPr/>
            </p14:nvContentPartPr>
            <p14:xfrm>
              <a:off x="1080685" y="3321209"/>
              <a:ext cx="1746360" cy="68940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5CFB0D0D-7E66-062C-525F-21243E30CE31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1071685" y="3312569"/>
                <a:ext cx="1764000" cy="70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1F7A7BC7-3D87-83C9-71E3-4676AC7F6235}"/>
                  </a:ext>
                </a:extLst>
              </p14:cNvPr>
              <p14:cNvContentPartPr/>
              <p14:nvPr/>
            </p14:nvContentPartPr>
            <p14:xfrm>
              <a:off x="3014965" y="3364769"/>
              <a:ext cx="1703520" cy="40788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1F7A7BC7-3D87-83C9-71E3-4676AC7F6235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3006325" y="3355769"/>
                <a:ext cx="1721160" cy="425520"/>
              </a:xfrm>
              <a:prstGeom prst="rect">
                <a:avLst/>
              </a:prstGeom>
            </p:spPr>
          </p:pic>
        </mc:Fallback>
      </mc:AlternateContent>
      <p:grpSp>
        <p:nvGrpSpPr>
          <p:cNvPr id="77" name="Group 76">
            <a:extLst>
              <a:ext uri="{FF2B5EF4-FFF2-40B4-BE49-F238E27FC236}">
                <a16:creationId xmlns:a16="http://schemas.microsoft.com/office/drawing/2014/main" id="{C13B6B27-8D41-9179-F23E-34E45CAEDBBB}"/>
              </a:ext>
            </a:extLst>
          </p:cNvPr>
          <p:cNvGrpSpPr/>
          <p:nvPr/>
        </p:nvGrpSpPr>
        <p:grpSpPr>
          <a:xfrm>
            <a:off x="4994605" y="3304289"/>
            <a:ext cx="1869120" cy="878760"/>
            <a:chOff x="4994605" y="3304289"/>
            <a:chExt cx="1869120" cy="878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26724051-E78D-7C9A-3625-23D855F00E75}"/>
                    </a:ext>
                  </a:extLst>
                </p14:cNvPr>
                <p14:cNvContentPartPr/>
                <p14:nvPr/>
              </p14:nvContentPartPr>
              <p14:xfrm>
                <a:off x="4996045" y="3654569"/>
                <a:ext cx="133200" cy="165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26724051-E78D-7C9A-3625-23D855F00E75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987045" y="3645929"/>
                  <a:ext cx="15084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49FCA6C7-2B44-30F6-91C8-E860997AA9B9}"/>
                    </a:ext>
                  </a:extLst>
                </p14:cNvPr>
                <p14:cNvContentPartPr/>
                <p14:nvPr/>
              </p14:nvContentPartPr>
              <p14:xfrm>
                <a:off x="4994605" y="3731249"/>
                <a:ext cx="146520" cy="1440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49FCA6C7-2B44-30F6-91C8-E860997AA9B9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4985965" y="3722609"/>
                  <a:ext cx="16416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A2140A8F-1E3D-38D4-AD6C-C0A910015110}"/>
                    </a:ext>
                  </a:extLst>
                </p14:cNvPr>
                <p14:cNvContentPartPr/>
                <p14:nvPr/>
              </p14:nvContentPartPr>
              <p14:xfrm>
                <a:off x="5478085" y="3491849"/>
                <a:ext cx="263520" cy="2631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A2140A8F-1E3D-38D4-AD6C-C0A910015110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469085" y="3482849"/>
                  <a:ext cx="281160" cy="2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E9614A81-C674-76AE-C314-1A95D8CF7B4E}"/>
                    </a:ext>
                  </a:extLst>
                </p14:cNvPr>
                <p14:cNvContentPartPr/>
                <p14:nvPr/>
              </p14:nvContentPartPr>
              <p14:xfrm>
                <a:off x="5935285" y="3456569"/>
                <a:ext cx="404640" cy="1620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E9614A81-C674-76AE-C314-1A95D8CF7B4E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926645" y="3447929"/>
                  <a:ext cx="42228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53182AEB-46C4-301F-875E-BC40DC964E27}"/>
                    </a:ext>
                  </a:extLst>
                </p14:cNvPr>
                <p14:cNvContentPartPr/>
                <p14:nvPr/>
              </p14:nvContentPartPr>
              <p14:xfrm>
                <a:off x="6587965" y="3304289"/>
                <a:ext cx="249840" cy="3261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53182AEB-46C4-301F-875E-BC40DC964E27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578965" y="3295289"/>
                  <a:ext cx="267480" cy="34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48C5EDDF-EE77-75BF-0DEF-10F16AE798E5}"/>
                    </a:ext>
                  </a:extLst>
                </p14:cNvPr>
                <p14:cNvContentPartPr/>
                <p14:nvPr/>
              </p14:nvContentPartPr>
              <p14:xfrm>
                <a:off x="5614525" y="3765449"/>
                <a:ext cx="1249200" cy="6840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48C5EDDF-EE77-75BF-0DEF-10F16AE798E5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605885" y="3756449"/>
                  <a:ext cx="126684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0DB560BE-3C1B-C483-3580-FC1F6599CB86}"/>
                    </a:ext>
                  </a:extLst>
                </p14:cNvPr>
                <p14:cNvContentPartPr/>
                <p14:nvPr/>
              </p14:nvContentPartPr>
              <p14:xfrm>
                <a:off x="5900365" y="3971009"/>
                <a:ext cx="448560" cy="21204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0DB560BE-3C1B-C483-3580-FC1F6599CB86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891365" y="3962009"/>
                  <a:ext cx="466200" cy="229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055163C2-7667-4DB6-E16B-BEC0702B52E5}"/>
              </a:ext>
            </a:extLst>
          </p:cNvPr>
          <p:cNvGrpSpPr/>
          <p:nvPr/>
        </p:nvGrpSpPr>
        <p:grpSpPr>
          <a:xfrm>
            <a:off x="7414525" y="3369809"/>
            <a:ext cx="4226040" cy="626400"/>
            <a:chOff x="7414525" y="3369809"/>
            <a:chExt cx="4226040" cy="62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C9F8EEBC-0BA9-C220-90EC-DC0AC23662A2}"/>
                    </a:ext>
                  </a:extLst>
                </p14:cNvPr>
                <p14:cNvContentPartPr/>
                <p14:nvPr/>
              </p14:nvContentPartPr>
              <p14:xfrm>
                <a:off x="7414525" y="3694529"/>
                <a:ext cx="315000" cy="1573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C9F8EEBC-0BA9-C220-90EC-DC0AC23662A2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405885" y="3685889"/>
                  <a:ext cx="33264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34E71309-0F2A-43D1-4F11-EA409CA0A4F5}"/>
                    </a:ext>
                  </a:extLst>
                </p14:cNvPr>
                <p14:cNvContentPartPr/>
                <p14:nvPr/>
              </p14:nvContentPartPr>
              <p14:xfrm>
                <a:off x="7513525" y="3560249"/>
                <a:ext cx="34200" cy="140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34E71309-0F2A-43D1-4F11-EA409CA0A4F5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7504525" y="3551249"/>
                  <a:ext cx="5184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0B75CB56-9BD1-72A7-E5F4-F9831847B1A9}"/>
                    </a:ext>
                  </a:extLst>
                </p14:cNvPr>
                <p14:cNvContentPartPr/>
                <p14:nvPr/>
              </p14:nvContentPartPr>
              <p14:xfrm>
                <a:off x="8021485" y="3369809"/>
                <a:ext cx="978840" cy="6264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0B75CB56-9BD1-72A7-E5F4-F9831847B1A9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8012485" y="3360809"/>
                  <a:ext cx="996480" cy="64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C175DAB7-0ECB-D1B9-3C37-1178CA3C0216}"/>
                    </a:ext>
                  </a:extLst>
                </p14:cNvPr>
                <p14:cNvContentPartPr/>
                <p14:nvPr/>
              </p14:nvContentPartPr>
              <p14:xfrm>
                <a:off x="9259885" y="3469889"/>
                <a:ext cx="473040" cy="4719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C175DAB7-0ECB-D1B9-3C37-1178CA3C0216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9251245" y="3460889"/>
                  <a:ext cx="490680" cy="48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C9DDA4F4-9D79-D058-B1EC-77A5B74F8CED}"/>
                    </a:ext>
                  </a:extLst>
                </p14:cNvPr>
                <p14:cNvContentPartPr/>
                <p14:nvPr/>
              </p14:nvContentPartPr>
              <p14:xfrm>
                <a:off x="10006885" y="3486089"/>
                <a:ext cx="1168200" cy="42912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C9DDA4F4-9D79-D058-B1EC-77A5B74F8CED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9998245" y="3477449"/>
                  <a:ext cx="1185840" cy="44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7A5104BB-58E6-5B9A-7AB3-5097EFDAF1FD}"/>
                    </a:ext>
                  </a:extLst>
                </p14:cNvPr>
                <p14:cNvContentPartPr/>
                <p14:nvPr/>
              </p14:nvContentPartPr>
              <p14:xfrm>
                <a:off x="11240245" y="3722969"/>
                <a:ext cx="400320" cy="26604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7A5104BB-58E6-5B9A-7AB3-5097EFDAF1FD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1231245" y="3714329"/>
                  <a:ext cx="417960" cy="283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F3EF828C-EDBA-D40B-0C3E-E80B33AD4424}"/>
              </a:ext>
            </a:extLst>
          </p:cNvPr>
          <p:cNvGrpSpPr/>
          <p:nvPr/>
        </p:nvGrpSpPr>
        <p:grpSpPr>
          <a:xfrm>
            <a:off x="1171405" y="4297889"/>
            <a:ext cx="1548000" cy="734760"/>
            <a:chOff x="1171405" y="4297889"/>
            <a:chExt cx="1548000" cy="734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9FED937F-6243-DDDF-6420-978061F3380C}"/>
                    </a:ext>
                  </a:extLst>
                </p14:cNvPr>
                <p14:cNvContentPartPr/>
                <p14:nvPr/>
              </p14:nvContentPartPr>
              <p14:xfrm>
                <a:off x="1171405" y="4297889"/>
                <a:ext cx="217800" cy="4093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9FED937F-6243-DDDF-6420-978061F3380C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162405" y="4288889"/>
                  <a:ext cx="235440" cy="42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2649E2BA-AAD7-17FD-F2AD-7406767470C5}"/>
                    </a:ext>
                  </a:extLst>
                </p14:cNvPr>
                <p14:cNvContentPartPr/>
                <p14:nvPr/>
              </p14:nvContentPartPr>
              <p14:xfrm>
                <a:off x="1426645" y="4520369"/>
                <a:ext cx="569160" cy="5122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2649E2BA-AAD7-17FD-F2AD-7406767470C5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417645" y="4511729"/>
                  <a:ext cx="586800" cy="52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422F055D-90B9-0CC1-993E-72D3D2107B60}"/>
                    </a:ext>
                  </a:extLst>
                </p14:cNvPr>
                <p14:cNvContentPartPr/>
                <p14:nvPr/>
              </p14:nvContentPartPr>
              <p14:xfrm>
                <a:off x="2237005" y="4363769"/>
                <a:ext cx="482400" cy="4957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422F055D-90B9-0CC1-993E-72D3D2107B60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2228005" y="4354769"/>
                  <a:ext cx="500040" cy="513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3DDDE1B4-FB40-4C09-5CA3-0D03535C6D65}"/>
                  </a:ext>
                </a:extLst>
              </p14:cNvPr>
              <p14:cNvContentPartPr/>
              <p14:nvPr/>
            </p14:nvContentPartPr>
            <p14:xfrm>
              <a:off x="2962405" y="4244969"/>
              <a:ext cx="1049400" cy="69120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3DDDE1B4-FB40-4C09-5CA3-0D03535C6D65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2953765" y="4236329"/>
                <a:ext cx="1067040" cy="70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CE56276D-9718-49E6-7B27-F7DC9C32DE0B}"/>
                  </a:ext>
                </a:extLst>
              </p14:cNvPr>
              <p14:cNvContentPartPr/>
              <p14:nvPr/>
            </p14:nvContentPartPr>
            <p14:xfrm>
              <a:off x="4291885" y="4416689"/>
              <a:ext cx="1532160" cy="64800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CE56276D-9718-49E6-7B27-F7DC9C32DE0B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4282885" y="4407689"/>
                <a:ext cx="1549800" cy="66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5BE8463C-B4B9-F83E-CC6E-3851585CE458}"/>
                  </a:ext>
                </a:extLst>
              </p14:cNvPr>
              <p14:cNvContentPartPr/>
              <p14:nvPr/>
            </p14:nvContentPartPr>
            <p14:xfrm>
              <a:off x="6049045" y="4436129"/>
              <a:ext cx="1427040" cy="43668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5BE8463C-B4B9-F83E-CC6E-3851585CE458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6040045" y="4427129"/>
                <a:ext cx="1444680" cy="454320"/>
              </a:xfrm>
              <a:prstGeom prst="rect">
                <a:avLst/>
              </a:prstGeom>
            </p:spPr>
          </p:pic>
        </mc:Fallback>
      </mc:AlternateContent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C45C4B6-67D9-FBBF-9DDC-39EE37FAD86B}"/>
              </a:ext>
            </a:extLst>
          </p:cNvPr>
          <p:cNvGrpSpPr/>
          <p:nvPr/>
        </p:nvGrpSpPr>
        <p:grpSpPr>
          <a:xfrm>
            <a:off x="7736365" y="4253969"/>
            <a:ext cx="2314800" cy="727200"/>
            <a:chOff x="7736365" y="4253969"/>
            <a:chExt cx="2314800" cy="72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1F6450EF-A439-73F6-D08A-B01071C82B76}"/>
                    </a:ext>
                  </a:extLst>
                </p14:cNvPr>
                <p14:cNvContentPartPr/>
                <p14:nvPr/>
              </p14:nvContentPartPr>
              <p14:xfrm>
                <a:off x="7736365" y="4552409"/>
                <a:ext cx="341280" cy="2196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1F6450EF-A439-73F6-D08A-B01071C82B76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727725" y="4543409"/>
                  <a:ext cx="35892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10C5D4B0-3291-E79E-F8DB-ACAA003A9C0C}"/>
                    </a:ext>
                  </a:extLst>
                </p14:cNvPr>
                <p14:cNvContentPartPr/>
                <p14:nvPr/>
              </p14:nvContentPartPr>
              <p14:xfrm>
                <a:off x="8461045" y="4533329"/>
                <a:ext cx="413280" cy="22824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10C5D4B0-3291-E79E-F8DB-ACAA003A9C0C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8452405" y="4524689"/>
                  <a:ext cx="43092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B06B4E3C-6928-3E70-A0DB-EF2761A9A14F}"/>
                    </a:ext>
                  </a:extLst>
                </p14:cNvPr>
                <p14:cNvContentPartPr/>
                <p14:nvPr/>
              </p14:nvContentPartPr>
              <p14:xfrm>
                <a:off x="8927245" y="4300049"/>
                <a:ext cx="158760" cy="1231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B06B4E3C-6928-3E70-A0DB-EF2761A9A14F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8918605" y="4291409"/>
                  <a:ext cx="17640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F2364CD8-849F-E76E-EA69-7AC051C14FFB}"/>
                    </a:ext>
                  </a:extLst>
                </p14:cNvPr>
                <p14:cNvContentPartPr/>
                <p14:nvPr/>
              </p14:nvContentPartPr>
              <p14:xfrm>
                <a:off x="9064045" y="4590209"/>
                <a:ext cx="366840" cy="3909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F2364CD8-849F-E76E-EA69-7AC051C14FFB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9055045" y="4581209"/>
                  <a:ext cx="384480" cy="40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B9135536-ADAE-43C9-383A-5C0DAE9D0996}"/>
                    </a:ext>
                  </a:extLst>
                </p14:cNvPr>
                <p14:cNvContentPartPr/>
                <p14:nvPr/>
              </p14:nvContentPartPr>
              <p14:xfrm>
                <a:off x="9771805" y="4559609"/>
                <a:ext cx="360" cy="648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B9135536-ADAE-43C9-383A-5C0DAE9D0996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9762805" y="4550969"/>
                  <a:ext cx="180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AF59A56E-7C08-1222-09E7-A30AAC196BCE}"/>
                    </a:ext>
                  </a:extLst>
                </p14:cNvPr>
                <p14:cNvContentPartPr/>
                <p14:nvPr/>
              </p14:nvContentPartPr>
              <p14:xfrm>
                <a:off x="9707365" y="4393649"/>
                <a:ext cx="190800" cy="32832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AF59A56E-7C08-1222-09E7-A30AAC196BCE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9698365" y="4384649"/>
                  <a:ext cx="208440" cy="34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0BE65D15-0B7F-B3F4-BFFB-55265479B800}"/>
                    </a:ext>
                  </a:extLst>
                </p14:cNvPr>
                <p14:cNvContentPartPr/>
                <p14:nvPr/>
              </p14:nvContentPartPr>
              <p14:xfrm>
                <a:off x="9983125" y="4253969"/>
                <a:ext cx="68040" cy="1893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0BE65D15-0B7F-B3F4-BFFB-55265479B800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9974125" y="4245329"/>
                  <a:ext cx="85680" cy="207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6F5B1888-613F-C398-FA53-7FBC15AA2C06}"/>
                  </a:ext>
                </a:extLst>
              </p14:cNvPr>
              <p14:cNvContentPartPr/>
              <p14:nvPr/>
            </p14:nvContentPartPr>
            <p14:xfrm>
              <a:off x="6361525" y="5307689"/>
              <a:ext cx="469440" cy="22572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6F5B1888-613F-C398-FA53-7FBC15AA2C06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6352525" y="5299049"/>
                <a:ext cx="487080" cy="24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3F3C1C1F-11CA-1D1C-2BB5-79B832E8A2A3}"/>
                  </a:ext>
                </a:extLst>
              </p14:cNvPr>
              <p14:cNvContentPartPr/>
              <p14:nvPr/>
            </p14:nvContentPartPr>
            <p14:xfrm>
              <a:off x="727525" y="5857470"/>
              <a:ext cx="1243080" cy="36828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3F3C1C1F-11CA-1D1C-2BB5-79B832E8A2A3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718525" y="5848830"/>
                <a:ext cx="1260720" cy="38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45" name="Ink 144">
                <a:extLst>
                  <a:ext uri="{FF2B5EF4-FFF2-40B4-BE49-F238E27FC236}">
                    <a16:creationId xmlns:a16="http://schemas.microsoft.com/office/drawing/2014/main" id="{C5CA5BCF-AD40-27B4-4C5E-4D4A0BAA2928}"/>
                  </a:ext>
                </a:extLst>
              </p14:cNvPr>
              <p14:cNvContentPartPr/>
              <p14:nvPr/>
            </p14:nvContentPartPr>
            <p14:xfrm>
              <a:off x="2323405" y="6430950"/>
              <a:ext cx="1663920" cy="71640"/>
            </p14:xfrm>
          </p:contentPart>
        </mc:Choice>
        <mc:Fallback xmlns="">
          <p:pic>
            <p:nvPicPr>
              <p:cNvPr id="145" name="Ink 144">
                <a:extLst>
                  <a:ext uri="{FF2B5EF4-FFF2-40B4-BE49-F238E27FC236}">
                    <a16:creationId xmlns:a16="http://schemas.microsoft.com/office/drawing/2014/main" id="{C5CA5BCF-AD40-27B4-4C5E-4D4A0BAA2928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2314405" y="6422310"/>
                <a:ext cx="1681560" cy="89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49" name="Group 148">
            <a:extLst>
              <a:ext uri="{FF2B5EF4-FFF2-40B4-BE49-F238E27FC236}">
                <a16:creationId xmlns:a16="http://schemas.microsoft.com/office/drawing/2014/main" id="{F575E241-61C3-9D6A-120B-E0D198E7A62C}"/>
              </a:ext>
            </a:extLst>
          </p:cNvPr>
          <p:cNvGrpSpPr/>
          <p:nvPr/>
        </p:nvGrpSpPr>
        <p:grpSpPr>
          <a:xfrm>
            <a:off x="2256805" y="5034089"/>
            <a:ext cx="9114480" cy="1501920"/>
            <a:chOff x="2256805" y="5034089"/>
            <a:chExt cx="9114480" cy="150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8FB5BC56-1059-FFB7-E499-8038B900818C}"/>
                    </a:ext>
                  </a:extLst>
                </p14:cNvPr>
                <p14:cNvContentPartPr/>
                <p14:nvPr/>
              </p14:nvContentPartPr>
              <p14:xfrm>
                <a:off x="3135205" y="5230289"/>
                <a:ext cx="338760" cy="30600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8FB5BC56-1059-FFB7-E499-8038B900818C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3126205" y="5221289"/>
                  <a:ext cx="356400" cy="32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9A5718CF-8F9E-FD60-F821-84DBD764DB8B}"/>
                    </a:ext>
                  </a:extLst>
                </p14:cNvPr>
                <p14:cNvContentPartPr/>
                <p14:nvPr/>
              </p14:nvContentPartPr>
              <p14:xfrm>
                <a:off x="3518245" y="5129489"/>
                <a:ext cx="301320" cy="58500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9A5718CF-8F9E-FD60-F821-84DBD764DB8B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3509245" y="5120849"/>
                  <a:ext cx="318960" cy="60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3486833E-7DA4-7802-C109-4EA5B8EA064A}"/>
                    </a:ext>
                  </a:extLst>
                </p14:cNvPr>
                <p14:cNvContentPartPr/>
                <p14:nvPr/>
              </p14:nvContentPartPr>
              <p14:xfrm>
                <a:off x="4013605" y="5381489"/>
                <a:ext cx="265680" cy="13824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3486833E-7DA4-7802-C109-4EA5B8EA064A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4004965" y="5372849"/>
                  <a:ext cx="28332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7E7B3D20-BDA1-9C29-DDA3-4B0240C77AF3}"/>
                    </a:ext>
                  </a:extLst>
                </p14:cNvPr>
                <p14:cNvContentPartPr/>
                <p14:nvPr/>
              </p14:nvContentPartPr>
              <p14:xfrm>
                <a:off x="4033765" y="5225609"/>
                <a:ext cx="33120" cy="972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7E7B3D20-BDA1-9C29-DDA3-4B0240C77AF3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4024765" y="5216609"/>
                  <a:ext cx="5076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FBCE06D8-C226-364B-58E1-83B51C2B274B}"/>
                    </a:ext>
                  </a:extLst>
                </p14:cNvPr>
                <p14:cNvContentPartPr/>
                <p14:nvPr/>
              </p14:nvContentPartPr>
              <p14:xfrm>
                <a:off x="4567645" y="5084849"/>
                <a:ext cx="1568160" cy="60228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FBCE06D8-C226-364B-58E1-83B51C2B274B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4559005" y="5076209"/>
                  <a:ext cx="1585800" cy="61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B197233D-8D68-2EFD-FB2C-371469B9E6F5}"/>
                    </a:ext>
                  </a:extLst>
                </p14:cNvPr>
                <p14:cNvContentPartPr/>
                <p14:nvPr/>
              </p14:nvContentPartPr>
              <p14:xfrm>
                <a:off x="5830525" y="5199689"/>
                <a:ext cx="206640" cy="669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B197233D-8D68-2EFD-FB2C-371469B9E6F5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5821525" y="5190689"/>
                  <a:ext cx="22428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953550DC-320E-E138-0EB0-D548002473AC}"/>
                    </a:ext>
                  </a:extLst>
                </p14:cNvPr>
                <p14:cNvContentPartPr/>
                <p14:nvPr/>
              </p14:nvContentPartPr>
              <p14:xfrm>
                <a:off x="4841245" y="5085209"/>
                <a:ext cx="957600" cy="11376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953550DC-320E-E138-0EB0-D548002473AC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4832245" y="5076209"/>
                  <a:ext cx="97524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1E42F651-E861-D2BB-1CCD-C8C68E178B5D}"/>
                    </a:ext>
                  </a:extLst>
                </p14:cNvPr>
                <p14:cNvContentPartPr/>
                <p14:nvPr/>
              </p14:nvContentPartPr>
              <p14:xfrm>
                <a:off x="7132645" y="5034089"/>
                <a:ext cx="1503360" cy="46980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1E42F651-E861-D2BB-1CCD-C8C68E178B5D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7123645" y="5025449"/>
                  <a:ext cx="1521000" cy="48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868BEB47-1A47-7B7D-9E0B-D3E41CE3E708}"/>
                    </a:ext>
                  </a:extLst>
                </p14:cNvPr>
                <p14:cNvContentPartPr/>
                <p14:nvPr/>
              </p14:nvContentPartPr>
              <p14:xfrm>
                <a:off x="8222005" y="5258009"/>
                <a:ext cx="325440" cy="183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868BEB47-1A47-7B7D-9E0B-D3E41CE3E708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8213005" y="5249009"/>
                  <a:ext cx="3430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696A1CEB-FF40-4F7D-6385-320C6146FA76}"/>
                    </a:ext>
                  </a:extLst>
                </p14:cNvPr>
                <p14:cNvContentPartPr/>
                <p14:nvPr/>
              </p14:nvContentPartPr>
              <p14:xfrm>
                <a:off x="8840845" y="5156489"/>
                <a:ext cx="111240" cy="31932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696A1CEB-FF40-4F7D-6385-320C6146FA76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8831845" y="5147849"/>
                  <a:ext cx="128880" cy="33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151C46A1-E5CE-EC27-7908-7D286FC5B793}"/>
                    </a:ext>
                  </a:extLst>
                </p14:cNvPr>
                <p14:cNvContentPartPr/>
                <p14:nvPr/>
              </p14:nvContentPartPr>
              <p14:xfrm>
                <a:off x="6366205" y="5591070"/>
                <a:ext cx="7200" cy="291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151C46A1-E5CE-EC27-7908-7D286FC5B793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6357565" y="5582070"/>
                  <a:ext cx="2484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50E26826-34DC-3F3E-B283-5BB8A169BDC9}"/>
                    </a:ext>
                  </a:extLst>
                </p14:cNvPr>
                <p14:cNvContentPartPr/>
                <p14:nvPr/>
              </p14:nvContentPartPr>
              <p14:xfrm>
                <a:off x="2256805" y="5762430"/>
                <a:ext cx="1635120" cy="71676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50E26826-34DC-3F3E-B283-5BB8A169BDC9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2247805" y="5753430"/>
                  <a:ext cx="1652760" cy="73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E62E9BEC-1D7D-E8D8-BAA0-1F29DF847FDC}"/>
                    </a:ext>
                  </a:extLst>
                </p14:cNvPr>
                <p14:cNvContentPartPr/>
                <p14:nvPr/>
              </p14:nvContentPartPr>
              <p14:xfrm>
                <a:off x="3448765" y="5781510"/>
                <a:ext cx="26280" cy="3240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E62E9BEC-1D7D-E8D8-BAA0-1F29DF847FDC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3439765" y="5772870"/>
                  <a:ext cx="4392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D32A2649-B2DF-C1D9-874E-1DA9DC9C20A5}"/>
                    </a:ext>
                  </a:extLst>
                </p14:cNvPr>
                <p14:cNvContentPartPr/>
                <p14:nvPr/>
              </p14:nvContentPartPr>
              <p14:xfrm>
                <a:off x="4190005" y="5994990"/>
                <a:ext cx="398880" cy="25128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D32A2649-B2DF-C1D9-874E-1DA9DC9C20A5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4181005" y="5986350"/>
                  <a:ext cx="41652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50ED8BBA-54EC-C6DE-5C8D-E67D553C443A}"/>
                    </a:ext>
                  </a:extLst>
                </p14:cNvPr>
                <p14:cNvContentPartPr/>
                <p14:nvPr/>
              </p14:nvContentPartPr>
              <p14:xfrm>
                <a:off x="4894885" y="5732190"/>
                <a:ext cx="580680" cy="46908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50ED8BBA-54EC-C6DE-5C8D-E67D553C443A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4885885" y="5723190"/>
                  <a:ext cx="598320" cy="48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18728FB7-6A79-6E10-52D2-366204A0C5C9}"/>
                    </a:ext>
                  </a:extLst>
                </p14:cNvPr>
                <p14:cNvContentPartPr/>
                <p14:nvPr/>
              </p14:nvContentPartPr>
              <p14:xfrm>
                <a:off x="5816485" y="5821110"/>
                <a:ext cx="810720" cy="57600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18728FB7-6A79-6E10-52D2-366204A0C5C9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5807485" y="5812110"/>
                  <a:ext cx="828360" cy="59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4A5DFAAB-97F6-55D6-BC07-FF703BBF9670}"/>
                    </a:ext>
                  </a:extLst>
                </p14:cNvPr>
                <p14:cNvContentPartPr/>
                <p14:nvPr/>
              </p14:nvContentPartPr>
              <p14:xfrm>
                <a:off x="6901165" y="5989230"/>
                <a:ext cx="194400" cy="18432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4A5DFAAB-97F6-55D6-BC07-FF703BBF9670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6892165" y="5980590"/>
                  <a:ext cx="21204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0FED48C7-7EBA-EEC1-7D01-186EA4CBEF09}"/>
                    </a:ext>
                  </a:extLst>
                </p14:cNvPr>
                <p14:cNvContentPartPr/>
                <p14:nvPr/>
              </p14:nvContentPartPr>
              <p14:xfrm>
                <a:off x="7298245" y="5727870"/>
                <a:ext cx="941400" cy="42588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0FED48C7-7EBA-EEC1-7D01-186EA4CBEF09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7289245" y="5718870"/>
                  <a:ext cx="959040" cy="44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49467A15-20F3-1570-567C-1B2FD94287D2}"/>
                    </a:ext>
                  </a:extLst>
                </p14:cNvPr>
                <p14:cNvContentPartPr/>
                <p14:nvPr/>
              </p14:nvContentPartPr>
              <p14:xfrm>
                <a:off x="8435845" y="5553990"/>
                <a:ext cx="705240" cy="87264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49467A15-20F3-1570-567C-1B2FD94287D2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8426845" y="5545350"/>
                  <a:ext cx="722880" cy="89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8561B15C-6B6B-E91E-FCF4-6CB42506E340}"/>
                    </a:ext>
                  </a:extLst>
                </p14:cNvPr>
                <p14:cNvContentPartPr/>
                <p14:nvPr/>
              </p14:nvContentPartPr>
              <p14:xfrm>
                <a:off x="8997805" y="5834430"/>
                <a:ext cx="231840" cy="6588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8561B15C-6B6B-E91E-FCF4-6CB42506E340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8988805" y="5825790"/>
                  <a:ext cx="24948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3B54AC56-BC5D-2E97-A70E-7A56D43BD1F7}"/>
                    </a:ext>
                  </a:extLst>
                </p14:cNvPr>
                <p14:cNvContentPartPr/>
                <p14:nvPr/>
              </p14:nvContentPartPr>
              <p14:xfrm>
                <a:off x="9439885" y="6008249"/>
                <a:ext cx="505800" cy="21312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3B54AC56-BC5D-2E97-A70E-7A56D43BD1F7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9431245" y="5999609"/>
                  <a:ext cx="52344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E4C4830A-EAD3-F1AB-0864-955A083294B1}"/>
                    </a:ext>
                  </a:extLst>
                </p14:cNvPr>
                <p14:cNvContentPartPr/>
                <p14:nvPr/>
              </p14:nvContentPartPr>
              <p14:xfrm>
                <a:off x="10230445" y="5771369"/>
                <a:ext cx="951120" cy="76464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E4C4830A-EAD3-F1AB-0864-955A083294B1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0221445" y="5762729"/>
                  <a:ext cx="968760" cy="78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3ADBDD26-614B-9DB8-2256-DDCF9B022C89}"/>
                    </a:ext>
                  </a:extLst>
                </p14:cNvPr>
                <p14:cNvContentPartPr/>
                <p14:nvPr/>
              </p14:nvContentPartPr>
              <p14:xfrm>
                <a:off x="11348965" y="6208049"/>
                <a:ext cx="22320" cy="2484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3ADBDD26-614B-9DB8-2256-DDCF9B022C89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11339965" y="6199049"/>
                  <a:ext cx="39960" cy="42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E470919B-DF8E-8110-BD27-30D44CE8A6DC}"/>
              </a:ext>
            </a:extLst>
          </p:cNvPr>
          <p:cNvGrpSpPr/>
          <p:nvPr/>
        </p:nvGrpSpPr>
        <p:grpSpPr>
          <a:xfrm>
            <a:off x="779365" y="6316409"/>
            <a:ext cx="7026120" cy="451080"/>
            <a:chOff x="779365" y="6316409"/>
            <a:chExt cx="7026120" cy="451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CCF4E58B-7EBE-DADC-10B8-F8176D17F95D}"/>
                    </a:ext>
                  </a:extLst>
                </p14:cNvPr>
                <p14:cNvContentPartPr/>
                <p14:nvPr/>
              </p14:nvContentPartPr>
              <p14:xfrm>
                <a:off x="779365" y="6474809"/>
                <a:ext cx="149400" cy="26532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CCF4E58B-7EBE-DADC-10B8-F8176D17F95D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770365" y="6465809"/>
                  <a:ext cx="16704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FB390B82-CF70-7E5E-45FC-B28F82ECB76B}"/>
                    </a:ext>
                  </a:extLst>
                </p14:cNvPr>
                <p14:cNvContentPartPr/>
                <p14:nvPr/>
              </p14:nvContentPartPr>
              <p14:xfrm>
                <a:off x="996805" y="6479489"/>
                <a:ext cx="394920" cy="26892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FB390B82-CF70-7E5E-45FC-B28F82ECB76B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988165" y="6470489"/>
                  <a:ext cx="41256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720C4C85-0BB1-18E7-694A-45A21B5AEDB5}"/>
                    </a:ext>
                  </a:extLst>
                </p14:cNvPr>
                <p14:cNvContentPartPr/>
                <p14:nvPr/>
              </p14:nvContentPartPr>
              <p14:xfrm>
                <a:off x="1247365" y="6474809"/>
                <a:ext cx="231840" cy="6192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720C4C85-0BB1-18E7-694A-45A21B5AEDB5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1238725" y="6465809"/>
                  <a:ext cx="24948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89DBF386-1CE9-3A3A-A18F-367C20E78BC3}"/>
                    </a:ext>
                  </a:extLst>
                </p14:cNvPr>
                <p14:cNvContentPartPr/>
                <p14:nvPr/>
              </p14:nvContentPartPr>
              <p14:xfrm>
                <a:off x="1591885" y="6607289"/>
                <a:ext cx="794160" cy="13428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89DBF386-1CE9-3A3A-A18F-367C20E78BC3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1582885" y="6598649"/>
                  <a:ext cx="81180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1BA61C1A-BE93-557D-0871-CC97D16068F8}"/>
                    </a:ext>
                  </a:extLst>
                </p14:cNvPr>
                <p14:cNvContentPartPr/>
                <p14:nvPr/>
              </p14:nvContentPartPr>
              <p14:xfrm>
                <a:off x="2603125" y="6534929"/>
                <a:ext cx="1066680" cy="2170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1BA61C1A-BE93-557D-0871-CC97D16068F8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2594125" y="6526289"/>
                  <a:ext cx="108432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1E569256-EEDE-E167-CED5-C5F325C7DDA6}"/>
                    </a:ext>
                  </a:extLst>
                </p14:cNvPr>
                <p14:cNvContentPartPr/>
                <p14:nvPr/>
              </p14:nvContentPartPr>
              <p14:xfrm>
                <a:off x="3866005" y="6594689"/>
                <a:ext cx="372600" cy="14292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1E569256-EEDE-E167-CED5-C5F325C7DDA6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3857365" y="6586049"/>
                  <a:ext cx="39024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EB32FA1E-D455-73C1-B692-C12E28CE72DD}"/>
                    </a:ext>
                  </a:extLst>
                </p14:cNvPr>
                <p14:cNvContentPartPr/>
                <p14:nvPr/>
              </p14:nvContentPartPr>
              <p14:xfrm>
                <a:off x="4546765" y="6566609"/>
                <a:ext cx="669240" cy="16128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EB32FA1E-D455-73C1-B692-C12E28CE72DD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4538125" y="6557969"/>
                  <a:ext cx="68688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C9D1415B-7741-D885-2F6F-C32D66894506}"/>
                    </a:ext>
                  </a:extLst>
                </p14:cNvPr>
                <p14:cNvContentPartPr/>
                <p14:nvPr/>
              </p14:nvContentPartPr>
              <p14:xfrm>
                <a:off x="5400325" y="6561209"/>
                <a:ext cx="991440" cy="1695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C9D1415B-7741-D885-2F6F-C32D66894506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5391325" y="6552569"/>
                  <a:ext cx="100908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B3BA770B-0E11-2A71-5E5A-6087FEF1AA35}"/>
                    </a:ext>
                  </a:extLst>
                </p14:cNvPr>
                <p14:cNvContentPartPr/>
                <p14:nvPr/>
              </p14:nvContentPartPr>
              <p14:xfrm>
                <a:off x="6604165" y="6316409"/>
                <a:ext cx="1201320" cy="45108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B3BA770B-0E11-2A71-5E5A-6087FEF1AA35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6595165" y="6307769"/>
                  <a:ext cx="1218960" cy="468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4DF55F80-CB86-9572-020C-1EFA3A269280}"/>
              </a:ext>
            </a:extLst>
          </p:cNvPr>
          <p:cNvGrpSpPr/>
          <p:nvPr/>
        </p:nvGrpSpPr>
        <p:grpSpPr>
          <a:xfrm>
            <a:off x="8031565" y="6323969"/>
            <a:ext cx="1335240" cy="483840"/>
            <a:chOff x="8031565" y="6323969"/>
            <a:chExt cx="1335240" cy="483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1FE974C4-9380-630A-1850-327D6C806B03}"/>
                    </a:ext>
                  </a:extLst>
                </p14:cNvPr>
                <p14:cNvContentPartPr/>
                <p14:nvPr/>
              </p14:nvContentPartPr>
              <p14:xfrm>
                <a:off x="8031565" y="6323969"/>
                <a:ext cx="1091520" cy="48384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1FE974C4-9380-630A-1850-327D6C806B03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8022565" y="6315329"/>
                  <a:ext cx="1109160" cy="50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DEAFC6F5-0335-4A4D-AE65-2E907A437004}"/>
                    </a:ext>
                  </a:extLst>
                </p14:cNvPr>
                <p14:cNvContentPartPr/>
                <p14:nvPr/>
              </p14:nvContentPartPr>
              <p14:xfrm>
                <a:off x="9356365" y="6645809"/>
                <a:ext cx="10440" cy="3492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DEAFC6F5-0335-4A4D-AE65-2E907A437004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9347365" y="6637169"/>
                  <a:ext cx="28080" cy="52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FC68115-2F70-5673-B325-81C964B81833}"/>
              </a:ext>
            </a:extLst>
          </p:cNvPr>
          <p:cNvGrpSpPr/>
          <p:nvPr/>
        </p:nvGrpSpPr>
        <p:grpSpPr>
          <a:xfrm>
            <a:off x="508997" y="89776"/>
            <a:ext cx="173160" cy="167760"/>
            <a:chOff x="508997" y="89776"/>
            <a:chExt cx="173160" cy="167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28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EBE8CDD0-3B31-0D61-6869-FC5A5B580A5B}"/>
                    </a:ext>
                  </a:extLst>
                </p14:cNvPr>
                <p14:cNvContentPartPr/>
                <p14:nvPr/>
              </p14:nvContentPartPr>
              <p14:xfrm>
                <a:off x="508997" y="89776"/>
                <a:ext cx="109080" cy="167760"/>
              </p14:xfrm>
            </p:contentPart>
          </mc:Choice>
          <mc:Fallback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EBE8CDD0-3B31-0D61-6869-FC5A5B580A5B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500357" y="80776"/>
                  <a:ext cx="12672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040CF358-85C6-4B69-5472-EF02D1A41595}"/>
                    </a:ext>
                  </a:extLst>
                </p14:cNvPr>
                <p14:cNvContentPartPr/>
                <p14:nvPr/>
              </p14:nvContentPartPr>
              <p14:xfrm>
                <a:off x="603317" y="102376"/>
                <a:ext cx="78840" cy="15372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040CF358-85C6-4B69-5472-EF02D1A41595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594677" y="93376"/>
                  <a:ext cx="96480" cy="171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7266AF0-B00F-F8B0-BC5C-BF9A58266AF2}"/>
              </a:ext>
            </a:extLst>
          </p:cNvPr>
          <p:cNvGrpSpPr/>
          <p:nvPr/>
        </p:nvGrpSpPr>
        <p:grpSpPr>
          <a:xfrm>
            <a:off x="6914117" y="852976"/>
            <a:ext cx="219960" cy="186840"/>
            <a:chOff x="6914117" y="852976"/>
            <a:chExt cx="219960" cy="186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3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6BD9A32D-F83A-DCDE-B633-3FDD40527774}"/>
                    </a:ext>
                  </a:extLst>
                </p14:cNvPr>
                <p14:cNvContentPartPr/>
                <p14:nvPr/>
              </p14:nvContentPartPr>
              <p14:xfrm>
                <a:off x="6914117" y="900856"/>
                <a:ext cx="151200" cy="13896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6BD9A32D-F83A-DCDE-B633-3FDD40527774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6905477" y="891856"/>
                  <a:ext cx="16884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E0D4CE80-DAD0-80E5-95B0-24B1C18BAB44}"/>
                    </a:ext>
                  </a:extLst>
                </p14:cNvPr>
                <p14:cNvContentPartPr/>
                <p14:nvPr/>
              </p14:nvContentPartPr>
              <p14:xfrm>
                <a:off x="7033637" y="852976"/>
                <a:ext cx="100440" cy="14868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E0D4CE80-DAD0-80E5-95B0-24B1C18BAB44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7024637" y="843976"/>
                  <a:ext cx="118080" cy="166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36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DB833DCE-4E50-A2B8-A3FC-EBD1332ABFBB}"/>
                  </a:ext>
                </a:extLst>
              </p14:cNvPr>
              <p14:cNvContentPartPr/>
              <p14:nvPr/>
            </p14:nvContentPartPr>
            <p14:xfrm>
              <a:off x="8115077" y="371656"/>
              <a:ext cx="308160" cy="13644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DB833DCE-4E50-A2B8-A3FC-EBD1332ABFBB}"/>
                  </a:ext>
                </a:extLst>
              </p:cNvPr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8106077" y="362656"/>
                <a:ext cx="32580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8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0288A695-6BB8-A4EE-5FA1-4E2D022D595C}"/>
                  </a:ext>
                </a:extLst>
              </p14:cNvPr>
              <p14:cNvContentPartPr/>
              <p14:nvPr/>
            </p14:nvContentPartPr>
            <p14:xfrm>
              <a:off x="9337637" y="192376"/>
              <a:ext cx="785520" cy="370080"/>
            </p14:xfrm>
          </p:contentPart>
        </mc:Choice>
        <mc:Fallback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0288A695-6BB8-A4EE-5FA1-4E2D022D595C}"/>
                  </a:ext>
                </a:extLst>
              </p:cNvPr>
              <p:cNvPicPr/>
              <p:nvPr/>
            </p:nvPicPr>
            <p:blipFill>
              <a:blip r:embed="rId239"/>
              <a:stretch>
                <a:fillRect/>
              </a:stretch>
            </p:blipFill>
            <p:spPr>
              <a:xfrm>
                <a:off x="9328997" y="183736"/>
                <a:ext cx="803160" cy="387720"/>
              </a:xfrm>
              <a:prstGeom prst="rect">
                <a:avLst/>
              </a:prstGeom>
            </p:spPr>
          </p:pic>
        </mc:Fallback>
      </mc:AlternateContent>
      <p:grpSp>
        <p:nvGrpSpPr>
          <p:cNvPr id="207" name="Group 206">
            <a:extLst>
              <a:ext uri="{FF2B5EF4-FFF2-40B4-BE49-F238E27FC236}">
                <a16:creationId xmlns:a16="http://schemas.microsoft.com/office/drawing/2014/main" id="{BA20A440-DB19-714A-3FBF-9A65CB1DD4F7}"/>
              </a:ext>
            </a:extLst>
          </p:cNvPr>
          <p:cNvGrpSpPr/>
          <p:nvPr/>
        </p:nvGrpSpPr>
        <p:grpSpPr>
          <a:xfrm>
            <a:off x="8387237" y="104896"/>
            <a:ext cx="3597840" cy="2391480"/>
            <a:chOff x="8387237" y="104896"/>
            <a:chExt cx="3597840" cy="2391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4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D0B8FFE6-3548-2C27-528E-99C86B39C952}"/>
                    </a:ext>
                  </a:extLst>
                </p14:cNvPr>
                <p14:cNvContentPartPr/>
                <p14:nvPr/>
              </p14:nvContentPartPr>
              <p14:xfrm>
                <a:off x="8472917" y="133696"/>
                <a:ext cx="676440" cy="42948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D0B8FFE6-3548-2C27-528E-99C86B39C952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8464277" y="124696"/>
                  <a:ext cx="694080" cy="44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2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E2C0CCE5-1FEB-DB16-356A-3B7602668F2E}"/>
                    </a:ext>
                  </a:extLst>
                </p14:cNvPr>
                <p14:cNvContentPartPr/>
                <p14:nvPr/>
              </p14:nvContentPartPr>
              <p14:xfrm>
                <a:off x="8949917" y="300736"/>
                <a:ext cx="19800" cy="648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E2C0CCE5-1FEB-DB16-356A-3B7602668F2E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8940917" y="291736"/>
                  <a:ext cx="3744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4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45356D53-1883-5166-6AEE-1D7514D47863}"/>
                    </a:ext>
                  </a:extLst>
                </p14:cNvPr>
                <p14:cNvContentPartPr/>
                <p14:nvPr/>
              </p14:nvContentPartPr>
              <p14:xfrm>
                <a:off x="8597837" y="228736"/>
                <a:ext cx="206280" cy="1692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45356D53-1883-5166-6AEE-1D7514D47863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8589197" y="220096"/>
                  <a:ext cx="22392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6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3EEAF56F-72CC-0ADE-2862-9CA4D995D451}"/>
                    </a:ext>
                  </a:extLst>
                </p14:cNvPr>
                <p14:cNvContentPartPr/>
                <p14:nvPr/>
              </p14:nvContentPartPr>
              <p14:xfrm>
                <a:off x="10317557" y="187696"/>
                <a:ext cx="626760" cy="43668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3EEAF56F-72CC-0ADE-2862-9CA4D995D451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10308557" y="179056"/>
                  <a:ext cx="644400" cy="45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8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C659F163-086B-366B-96C7-BCADFA48B97E}"/>
                    </a:ext>
                  </a:extLst>
                </p14:cNvPr>
                <p14:cNvContentPartPr/>
                <p14:nvPr/>
              </p14:nvContentPartPr>
              <p14:xfrm>
                <a:off x="11041157" y="283816"/>
                <a:ext cx="270360" cy="372960"/>
              </p14:xfrm>
            </p:contentPart>
          </mc:Choice>
          <mc:Fallback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C659F163-086B-366B-96C7-BCADFA48B97E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11032157" y="274816"/>
                  <a:ext cx="288000" cy="39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0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82F218BE-47C9-45B7-CD23-A199719AF1B5}"/>
                    </a:ext>
                  </a:extLst>
                </p14:cNvPr>
                <p14:cNvContentPartPr/>
                <p14:nvPr/>
              </p14:nvContentPartPr>
              <p14:xfrm>
                <a:off x="11106317" y="347176"/>
                <a:ext cx="26280" cy="24120"/>
              </p14:xfrm>
            </p:contentPart>
          </mc:Choice>
          <mc:Fallback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82F218BE-47C9-45B7-CD23-A199719AF1B5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11097677" y="338536"/>
                  <a:ext cx="4392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2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AE1A6B37-45BD-21A8-7F2D-BFCAE0A86DE1}"/>
                    </a:ext>
                  </a:extLst>
                </p14:cNvPr>
                <p14:cNvContentPartPr/>
                <p14:nvPr/>
              </p14:nvContentPartPr>
              <p14:xfrm>
                <a:off x="11384957" y="151336"/>
                <a:ext cx="564480" cy="391680"/>
              </p14:xfrm>
            </p:contentPart>
          </mc:Choice>
          <mc:Fallback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AE1A6B37-45BD-21A8-7F2D-BFCAE0A86DE1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11375957" y="142696"/>
                  <a:ext cx="582120" cy="40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4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7912F4AE-D660-D05D-C0F1-19C5DEBEF4F0}"/>
                    </a:ext>
                  </a:extLst>
                </p14:cNvPr>
                <p14:cNvContentPartPr/>
                <p14:nvPr/>
              </p14:nvContentPartPr>
              <p14:xfrm>
                <a:off x="11514557" y="350056"/>
                <a:ext cx="304920" cy="18000"/>
              </p14:xfrm>
            </p:contentPart>
          </mc:Choice>
          <mc:Fallback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7912F4AE-D660-D05D-C0F1-19C5DEBEF4F0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11505917" y="341416"/>
                  <a:ext cx="32256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6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B4E89CCF-AA18-5A1F-5EAA-BC98F0648F9E}"/>
                    </a:ext>
                  </a:extLst>
                </p14:cNvPr>
                <p14:cNvContentPartPr/>
                <p14:nvPr/>
              </p14:nvContentPartPr>
              <p14:xfrm>
                <a:off x="8436917" y="662536"/>
                <a:ext cx="1086840" cy="343080"/>
              </p14:xfrm>
            </p:contentPart>
          </mc:Choice>
          <mc:Fallback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B4E89CCF-AA18-5A1F-5EAA-BC98F0648F9E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8427917" y="653896"/>
                  <a:ext cx="1104480" cy="36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8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910857FE-0041-DD87-6EDA-F73665A6CE69}"/>
                    </a:ext>
                  </a:extLst>
                </p14:cNvPr>
                <p14:cNvContentPartPr/>
                <p14:nvPr/>
              </p14:nvContentPartPr>
              <p14:xfrm>
                <a:off x="9696917" y="771256"/>
                <a:ext cx="290880" cy="418320"/>
              </p14:xfrm>
            </p:contentPart>
          </mc:Choice>
          <mc:Fallback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910857FE-0041-DD87-6EDA-F73665A6CE69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9687917" y="762616"/>
                  <a:ext cx="308520" cy="43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0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5B17BB51-6152-1200-3A5B-ECECF6C2FAAC}"/>
                    </a:ext>
                  </a:extLst>
                </p14:cNvPr>
                <p14:cNvContentPartPr/>
                <p14:nvPr/>
              </p14:nvContentPartPr>
              <p14:xfrm>
                <a:off x="10099757" y="683056"/>
                <a:ext cx="917280" cy="462240"/>
              </p14:xfrm>
            </p:contentPart>
          </mc:Choice>
          <mc:Fallback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5B17BB51-6152-1200-3A5B-ECECF6C2FAAC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10091117" y="674056"/>
                  <a:ext cx="934920" cy="47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2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119F3905-6612-4652-B2BF-7A52EF296A8D}"/>
                    </a:ext>
                  </a:extLst>
                </p14:cNvPr>
                <p14:cNvContentPartPr/>
                <p14:nvPr/>
              </p14:nvContentPartPr>
              <p14:xfrm>
                <a:off x="10660637" y="789976"/>
                <a:ext cx="19800" cy="9360"/>
              </p14:xfrm>
            </p:contentPart>
          </mc:Choice>
          <mc:Fallback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119F3905-6612-4652-B2BF-7A52EF296A8D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10651997" y="780976"/>
                  <a:ext cx="3744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4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65E21730-E56E-0CB0-A930-A6BA91C45281}"/>
                    </a:ext>
                  </a:extLst>
                </p14:cNvPr>
                <p14:cNvContentPartPr/>
                <p14:nvPr/>
              </p14:nvContentPartPr>
              <p14:xfrm>
                <a:off x="11129357" y="843256"/>
                <a:ext cx="432360" cy="189720"/>
              </p14:xfrm>
            </p:contentPart>
          </mc:Choice>
          <mc:Fallback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65E21730-E56E-0CB0-A930-A6BA91C45281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11120357" y="834616"/>
                  <a:ext cx="45000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6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2FF5A690-5940-9134-3F85-D9173D2C570C}"/>
                    </a:ext>
                  </a:extLst>
                </p14:cNvPr>
                <p14:cNvContentPartPr/>
                <p14:nvPr/>
              </p14:nvContentPartPr>
              <p14:xfrm>
                <a:off x="11284877" y="787456"/>
                <a:ext cx="19800" cy="29520"/>
              </p14:xfrm>
            </p:contentPart>
          </mc:Choice>
          <mc:Fallback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2FF5A690-5940-9134-3F85-D9173D2C570C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11276237" y="778816"/>
                  <a:ext cx="3744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8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36CD5C40-0092-711E-9808-0340B4A4D222}"/>
                    </a:ext>
                  </a:extLst>
                </p14:cNvPr>
                <p14:cNvContentPartPr/>
                <p14:nvPr/>
              </p14:nvContentPartPr>
              <p14:xfrm>
                <a:off x="8433317" y="1182736"/>
                <a:ext cx="1173960" cy="397440"/>
              </p14:xfrm>
            </p:contentPart>
          </mc:Choice>
          <mc:Fallback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36CD5C40-0092-711E-9808-0340B4A4D222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8424317" y="1174096"/>
                  <a:ext cx="1191600" cy="41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0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1F6B657D-259D-789B-2AB8-A23A02AA5500}"/>
                    </a:ext>
                  </a:extLst>
                </p14:cNvPr>
                <p14:cNvContentPartPr/>
                <p14:nvPr/>
              </p14:nvContentPartPr>
              <p14:xfrm>
                <a:off x="9329357" y="1293976"/>
                <a:ext cx="195480" cy="25560"/>
              </p14:xfrm>
            </p:contentPart>
          </mc:Choice>
          <mc:Fallback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1F6B657D-259D-789B-2AB8-A23A02AA5500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9320717" y="1285336"/>
                  <a:ext cx="21312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2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523AD8FF-2080-A683-1804-6BC5D362F41B}"/>
                    </a:ext>
                  </a:extLst>
                </p14:cNvPr>
                <p14:cNvContentPartPr/>
                <p14:nvPr/>
              </p14:nvContentPartPr>
              <p14:xfrm>
                <a:off x="9039557" y="1287136"/>
                <a:ext cx="195480" cy="12960"/>
              </p14:xfrm>
            </p:contentPart>
          </mc:Choice>
          <mc:Fallback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523AD8FF-2080-A683-1804-6BC5D362F41B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9030557" y="1278136"/>
                  <a:ext cx="21312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4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2391675F-847B-EAD7-8A8D-D0F77F987A50}"/>
                    </a:ext>
                  </a:extLst>
                </p14:cNvPr>
                <p14:cNvContentPartPr/>
                <p14:nvPr/>
              </p14:nvContentPartPr>
              <p14:xfrm>
                <a:off x="8511797" y="1295416"/>
                <a:ext cx="29880" cy="19080"/>
              </p14:xfrm>
            </p:contentPart>
          </mc:Choice>
          <mc:Fallback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2391675F-847B-EAD7-8A8D-D0F77F987A50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8503157" y="1286776"/>
                  <a:ext cx="4752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6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125ABF77-2E83-38E0-74F8-F765CA8E9197}"/>
                    </a:ext>
                  </a:extLst>
                </p14:cNvPr>
                <p14:cNvContentPartPr/>
                <p14:nvPr/>
              </p14:nvContentPartPr>
              <p14:xfrm>
                <a:off x="9628157" y="1521496"/>
                <a:ext cx="70200" cy="54000"/>
              </p14:xfrm>
            </p:contentPart>
          </mc:Choice>
          <mc:Fallback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125ABF77-2E83-38E0-74F8-F765CA8E9197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9619157" y="1512496"/>
                  <a:ext cx="8784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8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1867BD1F-3B55-32FC-0F3A-68F37B46777F}"/>
                    </a:ext>
                  </a:extLst>
                </p14:cNvPr>
                <p14:cNvContentPartPr/>
                <p14:nvPr/>
              </p14:nvContentPartPr>
              <p14:xfrm>
                <a:off x="9830837" y="1310176"/>
                <a:ext cx="401760" cy="151200"/>
              </p14:xfrm>
            </p:contentPart>
          </mc:Choice>
          <mc:Fallback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1867BD1F-3B55-32FC-0F3A-68F37B46777F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9822197" y="1301536"/>
                  <a:ext cx="41940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0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2512402A-E512-5553-1816-9A8D3911DF17}"/>
                    </a:ext>
                  </a:extLst>
                </p14:cNvPr>
                <p14:cNvContentPartPr/>
                <p14:nvPr/>
              </p14:nvContentPartPr>
              <p14:xfrm>
                <a:off x="10410077" y="1253296"/>
                <a:ext cx="170640" cy="220680"/>
              </p14:xfrm>
            </p:contentPart>
          </mc:Choice>
          <mc:Fallback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2512402A-E512-5553-1816-9A8D3911DF17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10401077" y="1244296"/>
                  <a:ext cx="18828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2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559C4C70-B1BE-6D38-D81C-048A751B7445}"/>
                    </a:ext>
                  </a:extLst>
                </p14:cNvPr>
                <p14:cNvContentPartPr/>
                <p14:nvPr/>
              </p14:nvContentPartPr>
              <p14:xfrm>
                <a:off x="10624277" y="1266976"/>
                <a:ext cx="129960" cy="245880"/>
              </p14:xfrm>
            </p:contentPart>
          </mc:Choice>
          <mc:Fallback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559C4C70-B1BE-6D38-D81C-048A751B7445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10615637" y="1258336"/>
                  <a:ext cx="147600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4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24502B88-D48A-6E7D-3899-55AD8CEB529E}"/>
                    </a:ext>
                  </a:extLst>
                </p14:cNvPr>
                <p14:cNvContentPartPr/>
                <p14:nvPr/>
              </p14:nvContentPartPr>
              <p14:xfrm>
                <a:off x="10838837" y="1304776"/>
                <a:ext cx="163080" cy="221400"/>
              </p14:xfrm>
            </p:contentPart>
          </mc:Choice>
          <mc:Fallback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24502B88-D48A-6E7D-3899-55AD8CEB529E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10830197" y="1295776"/>
                  <a:ext cx="18072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6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02116D2A-ED09-E455-937D-A5958C122ACC}"/>
                    </a:ext>
                  </a:extLst>
                </p14:cNvPr>
                <p14:cNvContentPartPr/>
                <p14:nvPr/>
              </p14:nvContentPartPr>
              <p14:xfrm>
                <a:off x="11118917" y="1392976"/>
                <a:ext cx="99000" cy="132480"/>
              </p14:xfrm>
            </p:contentPart>
          </mc:Choice>
          <mc:Fallback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02116D2A-ED09-E455-937D-A5958C122ACC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11109917" y="1384336"/>
                  <a:ext cx="11664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8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2803EBA9-FAC1-1DF8-0475-A73BC62004A5}"/>
                    </a:ext>
                  </a:extLst>
                </p14:cNvPr>
                <p14:cNvContentPartPr/>
                <p14:nvPr/>
              </p14:nvContentPartPr>
              <p14:xfrm>
                <a:off x="11242037" y="1396216"/>
                <a:ext cx="333360" cy="151560"/>
              </p14:xfrm>
            </p:contentPart>
          </mc:Choice>
          <mc:Fallback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2803EBA9-FAC1-1DF8-0475-A73BC62004A5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11233397" y="1387576"/>
                  <a:ext cx="35100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0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E0CFA997-6D6B-8561-8A37-314D062FC982}"/>
                    </a:ext>
                  </a:extLst>
                </p14:cNvPr>
                <p14:cNvContentPartPr/>
                <p14:nvPr/>
              </p14:nvContentPartPr>
              <p14:xfrm>
                <a:off x="11593037" y="1563976"/>
                <a:ext cx="28440" cy="22320"/>
              </p14:xfrm>
            </p:contentPart>
          </mc:Choice>
          <mc:Fallback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E0CFA997-6D6B-8561-8A37-314D062FC982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11584397" y="1554976"/>
                  <a:ext cx="4608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2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393325F2-0937-081A-F859-F929B07B6312}"/>
                    </a:ext>
                  </a:extLst>
                </p14:cNvPr>
                <p14:cNvContentPartPr/>
                <p14:nvPr/>
              </p14:nvContentPartPr>
              <p14:xfrm>
                <a:off x="11758637" y="1280656"/>
                <a:ext cx="66600" cy="257040"/>
              </p14:xfrm>
            </p:contentPart>
          </mc:Choice>
          <mc:Fallback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393325F2-0937-081A-F859-F929B07B6312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11749637" y="1271656"/>
                  <a:ext cx="8424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4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4A218BA5-FAA7-486E-E614-C51B6D8C5AB7}"/>
                    </a:ext>
                  </a:extLst>
                </p14:cNvPr>
                <p14:cNvContentPartPr/>
                <p14:nvPr/>
              </p14:nvContentPartPr>
              <p14:xfrm>
                <a:off x="11863397" y="1291096"/>
                <a:ext cx="85680" cy="263880"/>
              </p14:xfrm>
            </p:contentPart>
          </mc:Choice>
          <mc:Fallback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4A218BA5-FAA7-486E-E614-C51B6D8C5AB7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11854757" y="1282456"/>
                  <a:ext cx="10332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6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A510C77E-4884-1442-9832-03127160E812}"/>
                    </a:ext>
                  </a:extLst>
                </p14:cNvPr>
                <p14:cNvContentPartPr/>
                <p14:nvPr/>
              </p14:nvContentPartPr>
              <p14:xfrm>
                <a:off x="11739557" y="1543096"/>
                <a:ext cx="68400" cy="11880"/>
              </p14:xfrm>
            </p:contentPart>
          </mc:Choice>
          <mc:Fallback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A510C77E-4884-1442-9832-03127160E812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11730917" y="1534456"/>
                  <a:ext cx="8604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8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FB9DACEF-9712-F7C6-AB62-6BC175E55137}"/>
                    </a:ext>
                  </a:extLst>
                </p14:cNvPr>
                <p14:cNvContentPartPr/>
                <p14:nvPr/>
              </p14:nvContentPartPr>
              <p14:xfrm>
                <a:off x="10813997" y="1627336"/>
                <a:ext cx="1078920" cy="401040"/>
              </p14:xfrm>
            </p:contentPart>
          </mc:Choice>
          <mc:Fallback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FB9DACEF-9712-F7C6-AB62-6BC175E55137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10804997" y="1618696"/>
                  <a:ext cx="1096560" cy="41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0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0106526A-B89F-689B-E871-71E024179A92}"/>
                    </a:ext>
                  </a:extLst>
                </p14:cNvPr>
                <p14:cNvContentPartPr/>
                <p14:nvPr/>
              </p14:nvContentPartPr>
              <p14:xfrm>
                <a:off x="11598077" y="1755856"/>
                <a:ext cx="51120" cy="6480"/>
              </p14:xfrm>
            </p:contentPart>
          </mc:Choice>
          <mc:Fallback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0106526A-B89F-689B-E871-71E024179A92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11589437" y="1746856"/>
                  <a:ext cx="6876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2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7DAF6B67-99BA-DDEC-5E2B-EE438CF86D3E}"/>
                    </a:ext>
                  </a:extLst>
                </p14:cNvPr>
                <p14:cNvContentPartPr/>
                <p14:nvPr/>
              </p14:nvContentPartPr>
              <p14:xfrm>
                <a:off x="11081477" y="1733896"/>
                <a:ext cx="538200" cy="41040"/>
              </p14:xfrm>
            </p:contentPart>
          </mc:Choice>
          <mc:Fallback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7DAF6B67-99BA-DDEC-5E2B-EE438CF86D3E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11072837" y="1725256"/>
                  <a:ext cx="55584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4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283C69E4-A191-6D58-E116-785253D9AAC3}"/>
                    </a:ext>
                  </a:extLst>
                </p14:cNvPr>
                <p14:cNvContentPartPr/>
                <p14:nvPr/>
              </p14:nvContentPartPr>
              <p14:xfrm>
                <a:off x="8433677" y="1634536"/>
                <a:ext cx="64080" cy="111240"/>
              </p14:xfrm>
            </p:contentPart>
          </mc:Choice>
          <mc:Fallback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283C69E4-A191-6D58-E116-785253D9AAC3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8425037" y="1625896"/>
                  <a:ext cx="8172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6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3162EC35-AF75-DE76-FA54-32DD786DBF31}"/>
                    </a:ext>
                  </a:extLst>
                </p14:cNvPr>
                <p14:cNvContentPartPr/>
                <p14:nvPr/>
              </p14:nvContentPartPr>
              <p14:xfrm>
                <a:off x="8520797" y="1642096"/>
                <a:ext cx="42120" cy="117360"/>
              </p14:xfrm>
            </p:contentPart>
          </mc:Choice>
          <mc:Fallback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3162EC35-AF75-DE76-FA54-32DD786DBF31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8512157" y="1633096"/>
                  <a:ext cx="5976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8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74097EBA-A3C5-D444-3FC6-CDE07E7C66AC}"/>
                    </a:ext>
                  </a:extLst>
                </p14:cNvPr>
                <p14:cNvContentPartPr/>
                <p14:nvPr/>
              </p14:nvContentPartPr>
              <p14:xfrm>
                <a:off x="8564717" y="1600336"/>
                <a:ext cx="353880" cy="271080"/>
              </p14:xfrm>
            </p:contentPart>
          </mc:Choice>
          <mc:Fallback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74097EBA-A3C5-D444-3FC6-CDE07E7C66AC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8555717" y="1591336"/>
                  <a:ext cx="37152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0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88C7310A-32B3-DED0-DFD8-369F6CA21096}"/>
                    </a:ext>
                  </a:extLst>
                </p14:cNvPr>
                <p14:cNvContentPartPr/>
                <p14:nvPr/>
              </p14:nvContentPartPr>
              <p14:xfrm>
                <a:off x="8557877" y="1735696"/>
                <a:ext cx="137880" cy="10080"/>
              </p14:xfrm>
            </p:contentPart>
          </mc:Choice>
          <mc:Fallback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88C7310A-32B3-DED0-DFD8-369F6CA21096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8549237" y="1727056"/>
                  <a:ext cx="15552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2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5B448067-D2CE-E118-10EB-48D561259504}"/>
                    </a:ext>
                  </a:extLst>
                </p14:cNvPr>
                <p14:cNvContentPartPr/>
                <p14:nvPr/>
              </p14:nvContentPartPr>
              <p14:xfrm>
                <a:off x="9032357" y="1597096"/>
                <a:ext cx="487080" cy="381240"/>
              </p14:xfrm>
            </p:contentPart>
          </mc:Choice>
          <mc:Fallback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5B448067-D2CE-E118-10EB-48D561259504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9023357" y="1588096"/>
                  <a:ext cx="504720" cy="39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4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2629B3B1-B527-3038-51E4-FF2E7BD60F5E}"/>
                    </a:ext>
                  </a:extLst>
                </p14:cNvPr>
                <p14:cNvContentPartPr/>
                <p14:nvPr/>
              </p14:nvContentPartPr>
              <p14:xfrm>
                <a:off x="9614837" y="1642096"/>
                <a:ext cx="684000" cy="288000"/>
              </p14:xfrm>
            </p:contentPart>
          </mc:Choice>
          <mc:Fallback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2629B3B1-B527-3038-51E4-FF2E7BD60F5E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9605837" y="1633096"/>
                  <a:ext cx="701640" cy="30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6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E1C770BA-0558-6DCA-0C9B-8EAD450327DA}"/>
                    </a:ext>
                  </a:extLst>
                </p14:cNvPr>
                <p14:cNvContentPartPr/>
                <p14:nvPr/>
              </p14:nvContentPartPr>
              <p14:xfrm>
                <a:off x="10377317" y="1770616"/>
                <a:ext cx="285120" cy="87840"/>
              </p14:xfrm>
            </p:contentPart>
          </mc:Choice>
          <mc:Fallback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E1C770BA-0558-6DCA-0C9B-8EAD450327DA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10368317" y="1761616"/>
                  <a:ext cx="30276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8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3B57A511-383D-D6E0-85F7-3F97F7472C43}"/>
                    </a:ext>
                  </a:extLst>
                </p14:cNvPr>
                <p14:cNvContentPartPr/>
                <p14:nvPr/>
              </p14:nvContentPartPr>
              <p14:xfrm>
                <a:off x="10473437" y="1611856"/>
                <a:ext cx="21600" cy="51120"/>
              </p14:xfrm>
            </p:contentPart>
          </mc:Choice>
          <mc:Fallback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3B57A511-383D-D6E0-85F7-3F97F7472C43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10464797" y="1602856"/>
                  <a:ext cx="3924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0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F35705B0-ECA1-75FC-435C-CFB6F48E942F}"/>
                    </a:ext>
                  </a:extLst>
                </p14:cNvPr>
                <p14:cNvContentPartPr/>
                <p14:nvPr/>
              </p14:nvContentPartPr>
              <p14:xfrm>
                <a:off x="8567957" y="1893376"/>
                <a:ext cx="654120" cy="380520"/>
              </p14:xfrm>
            </p:contentPart>
          </mc:Choice>
          <mc:Fallback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F35705B0-ECA1-75FC-435C-CFB6F48E942F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8559317" y="1884736"/>
                  <a:ext cx="671760" cy="39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2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C98BD0CA-9DD3-18C0-EF88-13BA43EB1099}"/>
                    </a:ext>
                  </a:extLst>
                </p14:cNvPr>
                <p14:cNvContentPartPr/>
                <p14:nvPr/>
              </p14:nvContentPartPr>
              <p14:xfrm>
                <a:off x="9352397" y="1959976"/>
                <a:ext cx="604440" cy="355680"/>
              </p14:xfrm>
            </p:contentPart>
          </mc:Choice>
          <mc:Fallback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C98BD0CA-9DD3-18C0-EF88-13BA43EB1099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9343757" y="1951336"/>
                  <a:ext cx="622080" cy="37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4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9286F393-22B7-994C-91CD-D0B97F01A9EE}"/>
                    </a:ext>
                  </a:extLst>
                </p14:cNvPr>
                <p14:cNvContentPartPr/>
                <p14:nvPr/>
              </p14:nvContentPartPr>
              <p14:xfrm>
                <a:off x="9809597" y="2022256"/>
                <a:ext cx="241560" cy="18000"/>
              </p14:xfrm>
            </p:contentPart>
          </mc:Choice>
          <mc:Fallback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9286F393-22B7-994C-91CD-D0B97F01A9EE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9800957" y="2013616"/>
                  <a:ext cx="25920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6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1F2EB939-BEB9-FF75-FF73-350A3C3D5445}"/>
                    </a:ext>
                  </a:extLst>
                </p14:cNvPr>
                <p14:cNvContentPartPr/>
                <p14:nvPr/>
              </p14:nvContentPartPr>
              <p14:xfrm>
                <a:off x="10151597" y="2095696"/>
                <a:ext cx="204120" cy="135360"/>
              </p14:xfrm>
            </p:contentPart>
          </mc:Choice>
          <mc:Fallback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1F2EB939-BEB9-FF75-FF73-350A3C3D5445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10142957" y="2086696"/>
                  <a:ext cx="22176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8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706860D6-81DE-D171-DC63-FD2FA0C1D5D3}"/>
                    </a:ext>
                  </a:extLst>
                </p14:cNvPr>
                <p14:cNvContentPartPr/>
                <p14:nvPr/>
              </p14:nvContentPartPr>
              <p14:xfrm>
                <a:off x="10410437" y="1985536"/>
                <a:ext cx="863280" cy="431640"/>
              </p14:xfrm>
            </p:contentPart>
          </mc:Choice>
          <mc:Fallback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706860D6-81DE-D171-DC63-FD2FA0C1D5D3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10401437" y="1976536"/>
                  <a:ext cx="880920" cy="44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0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E50472B5-BC72-83D1-9BB2-951565C4DDDF}"/>
                    </a:ext>
                  </a:extLst>
                </p14:cNvPr>
                <p14:cNvContentPartPr/>
                <p14:nvPr/>
              </p14:nvContentPartPr>
              <p14:xfrm>
                <a:off x="11335997" y="1990216"/>
                <a:ext cx="36000" cy="79200"/>
              </p14:xfrm>
            </p:contentPart>
          </mc:Choice>
          <mc:Fallback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E50472B5-BC72-83D1-9BB2-951565C4DDDF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11326997" y="1981216"/>
                  <a:ext cx="5364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2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093FE02F-7CC8-DA78-B087-05F9649313AD}"/>
                    </a:ext>
                  </a:extLst>
                </p14:cNvPr>
                <p14:cNvContentPartPr/>
                <p14:nvPr/>
              </p14:nvContentPartPr>
              <p14:xfrm>
                <a:off x="11404397" y="1998856"/>
                <a:ext cx="13680" cy="80640"/>
              </p14:xfrm>
            </p:contentPart>
          </mc:Choice>
          <mc:Fallback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093FE02F-7CC8-DA78-B087-05F9649313AD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11395397" y="1990216"/>
                  <a:ext cx="3132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4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8406A305-B38B-F649-2D85-8C995A52D3A4}"/>
                    </a:ext>
                  </a:extLst>
                </p14:cNvPr>
                <p14:cNvContentPartPr/>
                <p14:nvPr/>
              </p14:nvContentPartPr>
              <p14:xfrm>
                <a:off x="11342477" y="2232856"/>
                <a:ext cx="39240" cy="54720"/>
              </p14:xfrm>
            </p:contentPart>
          </mc:Choice>
          <mc:Fallback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8406A305-B38B-F649-2D85-8C995A52D3A4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11333837" y="2224216"/>
                  <a:ext cx="5688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6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6AE9270A-6315-D315-A2F7-83F39B251ECA}"/>
                    </a:ext>
                  </a:extLst>
                </p14:cNvPr>
                <p14:cNvContentPartPr/>
                <p14:nvPr/>
              </p14:nvContentPartPr>
              <p14:xfrm>
                <a:off x="8387237" y="104896"/>
                <a:ext cx="3597840" cy="2391480"/>
              </p14:xfrm>
            </p:contentPart>
          </mc:Choice>
          <mc:Fallback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6AE9270A-6315-D315-A2F7-83F39B251ECA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8378237" y="95896"/>
                  <a:ext cx="3615480" cy="24091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918151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B0DA85DD-4FDF-170B-DB23-AED7387ED672}"/>
              </a:ext>
            </a:extLst>
          </p:cNvPr>
          <p:cNvGrpSpPr/>
          <p:nvPr/>
        </p:nvGrpSpPr>
        <p:grpSpPr>
          <a:xfrm>
            <a:off x="664525" y="223769"/>
            <a:ext cx="2377080" cy="617040"/>
            <a:chOff x="664525" y="223769"/>
            <a:chExt cx="2377080" cy="61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8E5EBDB2-F59C-E720-491E-4CA4195F4F58}"/>
                    </a:ext>
                  </a:extLst>
                </p14:cNvPr>
                <p14:cNvContentPartPr/>
                <p14:nvPr/>
              </p14:nvContentPartPr>
              <p14:xfrm>
                <a:off x="664525" y="360209"/>
                <a:ext cx="327960" cy="2851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8E5EBDB2-F59C-E720-491E-4CA4195F4F58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525" y="351209"/>
                  <a:ext cx="345600" cy="3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72B8CB61-31E0-056B-99E9-A075EFDB5E6F}"/>
                    </a:ext>
                  </a:extLst>
                </p14:cNvPr>
                <p14:cNvContentPartPr/>
                <p14:nvPr/>
              </p14:nvContentPartPr>
              <p14:xfrm>
                <a:off x="944245" y="223769"/>
                <a:ext cx="1323000" cy="6170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72B8CB61-31E0-056B-99E9-A075EFDB5E6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35245" y="215129"/>
                  <a:ext cx="1340640" cy="63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5EDAE63C-3908-8F5E-2E59-86CC72090A67}"/>
                    </a:ext>
                  </a:extLst>
                </p14:cNvPr>
                <p14:cNvContentPartPr/>
                <p14:nvPr/>
              </p14:nvContentPartPr>
              <p14:xfrm>
                <a:off x="1902925" y="413489"/>
                <a:ext cx="194040" cy="172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5EDAE63C-3908-8F5E-2E59-86CC72090A6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893925" y="404489"/>
                  <a:ext cx="21168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EFABEB8A-4D40-DA20-1F1C-6B45F5B795B3}"/>
                    </a:ext>
                  </a:extLst>
                </p14:cNvPr>
                <p14:cNvContentPartPr/>
                <p14:nvPr/>
              </p14:nvContentPartPr>
              <p14:xfrm>
                <a:off x="1731565" y="393329"/>
                <a:ext cx="8640" cy="21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EFABEB8A-4D40-DA20-1F1C-6B45F5B795B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722565" y="384329"/>
                  <a:ext cx="2628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3D7D4834-272A-5D8B-304E-F7560B0D0C4A}"/>
                    </a:ext>
                  </a:extLst>
                </p14:cNvPr>
                <p14:cNvContentPartPr/>
                <p14:nvPr/>
              </p14:nvContentPartPr>
              <p14:xfrm>
                <a:off x="1181485" y="325289"/>
                <a:ext cx="10440" cy="79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3D7D4834-272A-5D8B-304E-F7560B0D0C4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172485" y="316649"/>
                  <a:ext cx="2808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A5BA199-8BCB-E3B9-4BC2-710830E43F3E}"/>
                    </a:ext>
                  </a:extLst>
                </p14:cNvPr>
                <p14:cNvContentPartPr/>
                <p14:nvPr/>
              </p14:nvContentPartPr>
              <p14:xfrm>
                <a:off x="2643085" y="438689"/>
                <a:ext cx="343800" cy="171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A5BA199-8BCB-E3B9-4BC2-710830E43F3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634085" y="430049"/>
                  <a:ext cx="36144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0983013B-C6B8-54A4-ADC4-FDF7063C054D}"/>
                    </a:ext>
                  </a:extLst>
                </p14:cNvPr>
                <p14:cNvContentPartPr/>
                <p14:nvPr/>
              </p14:nvContentPartPr>
              <p14:xfrm>
                <a:off x="2821645" y="407009"/>
                <a:ext cx="219960" cy="2458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0983013B-C6B8-54A4-ADC4-FDF7063C054D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813005" y="398369"/>
                  <a:ext cx="237600" cy="263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8429539-D1EB-3187-AC37-807AA153C969}"/>
                  </a:ext>
                </a:extLst>
              </p14:cNvPr>
              <p14:cNvContentPartPr/>
              <p14:nvPr/>
            </p14:nvContentPartPr>
            <p14:xfrm>
              <a:off x="3086965" y="164009"/>
              <a:ext cx="1280880" cy="6825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8429539-D1EB-3187-AC37-807AA153C96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077965" y="155009"/>
                <a:ext cx="1298520" cy="70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55E0882-1AE1-0998-E371-E3C51462464C}"/>
                  </a:ext>
                </a:extLst>
              </p14:cNvPr>
              <p14:cNvContentPartPr/>
              <p14:nvPr/>
            </p14:nvContentPartPr>
            <p14:xfrm>
              <a:off x="3914605" y="276689"/>
              <a:ext cx="48240" cy="432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55E0882-1AE1-0998-E371-E3C51462464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905965" y="268049"/>
                <a:ext cx="6588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515EFBD-F704-4722-FAA4-E634D6F8933A}"/>
                  </a:ext>
                </a:extLst>
              </p14:cNvPr>
              <p14:cNvContentPartPr/>
              <p14:nvPr/>
            </p14:nvContentPartPr>
            <p14:xfrm>
              <a:off x="4637125" y="198569"/>
              <a:ext cx="819360" cy="6462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515EFBD-F704-4722-FAA4-E634D6F8933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628485" y="189569"/>
                <a:ext cx="837000" cy="66384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764647B9-18CC-5FE2-EB84-8D5BE0772A53}"/>
              </a:ext>
            </a:extLst>
          </p:cNvPr>
          <p:cNvGrpSpPr/>
          <p:nvPr/>
        </p:nvGrpSpPr>
        <p:grpSpPr>
          <a:xfrm>
            <a:off x="5775805" y="111449"/>
            <a:ext cx="4687920" cy="565920"/>
            <a:chOff x="5775805" y="111449"/>
            <a:chExt cx="4687920" cy="565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374979C0-0FD4-8671-EDBE-3FEFB1AD4AB9}"/>
                    </a:ext>
                  </a:extLst>
                </p14:cNvPr>
                <p14:cNvContentPartPr/>
                <p14:nvPr/>
              </p14:nvContentPartPr>
              <p14:xfrm>
                <a:off x="5775805" y="163649"/>
                <a:ext cx="1106280" cy="5137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74979C0-0FD4-8671-EDBE-3FEFB1AD4AB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766805" y="155009"/>
                  <a:ext cx="1123920" cy="53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FD5395D-2F39-5EF3-FABA-4478855D412B}"/>
                    </a:ext>
                  </a:extLst>
                </p14:cNvPr>
                <p14:cNvContentPartPr/>
                <p14:nvPr/>
              </p14:nvContentPartPr>
              <p14:xfrm>
                <a:off x="6569965" y="301529"/>
                <a:ext cx="158400" cy="136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FD5395D-2F39-5EF3-FABA-4478855D412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561325" y="292529"/>
                  <a:ext cx="17604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8CA6C04-BBE0-DFDE-6E0F-6E08DCA2B41D}"/>
                    </a:ext>
                  </a:extLst>
                </p14:cNvPr>
                <p14:cNvContentPartPr/>
                <p14:nvPr/>
              </p14:nvContentPartPr>
              <p14:xfrm>
                <a:off x="6150925" y="269489"/>
                <a:ext cx="39240" cy="36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58CA6C04-BBE0-DFDE-6E0F-6E08DCA2B41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141925" y="260489"/>
                  <a:ext cx="5688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B669FB09-5291-A04C-CE18-F229DAC193FE}"/>
                    </a:ext>
                  </a:extLst>
                </p14:cNvPr>
                <p14:cNvContentPartPr/>
                <p14:nvPr/>
              </p14:nvContentPartPr>
              <p14:xfrm>
                <a:off x="7127245" y="111449"/>
                <a:ext cx="789840" cy="3988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B669FB09-5291-A04C-CE18-F229DAC193F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118605" y="102809"/>
                  <a:ext cx="807480" cy="41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0E014A65-6A40-6238-58AD-9257FE2F30EF}"/>
                    </a:ext>
                  </a:extLst>
                </p14:cNvPr>
                <p14:cNvContentPartPr/>
                <p14:nvPr/>
              </p14:nvContentPartPr>
              <p14:xfrm>
                <a:off x="7625485" y="240329"/>
                <a:ext cx="230760" cy="21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0E014A65-6A40-6238-58AD-9257FE2F30E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616485" y="231689"/>
                  <a:ext cx="24840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737D5EBE-89E0-8630-234D-17DCE31EB454}"/>
                    </a:ext>
                  </a:extLst>
                </p14:cNvPr>
                <p14:cNvContentPartPr/>
                <p14:nvPr/>
              </p14:nvContentPartPr>
              <p14:xfrm>
                <a:off x="7450525" y="178769"/>
                <a:ext cx="36360" cy="79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737D5EBE-89E0-8630-234D-17DCE31EB454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441525" y="169769"/>
                  <a:ext cx="5400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8738A42F-2028-6CA8-DBC2-F2FD7688433B}"/>
                    </a:ext>
                  </a:extLst>
                </p14:cNvPr>
                <p14:cNvContentPartPr/>
                <p14:nvPr/>
              </p14:nvContentPartPr>
              <p14:xfrm>
                <a:off x="8082325" y="129089"/>
                <a:ext cx="1545120" cy="4816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8738A42F-2028-6CA8-DBC2-F2FD7688433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8073325" y="120449"/>
                  <a:ext cx="1562760" cy="49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887BF2AA-FC6D-147A-A49A-19A4D1CFFA2F}"/>
                    </a:ext>
                  </a:extLst>
                </p14:cNvPr>
                <p14:cNvContentPartPr/>
                <p14:nvPr/>
              </p14:nvContentPartPr>
              <p14:xfrm>
                <a:off x="9061525" y="329609"/>
                <a:ext cx="257040" cy="306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887BF2AA-FC6D-147A-A49A-19A4D1CFFA2F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9052885" y="320969"/>
                  <a:ext cx="27468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B0BBAA9F-F270-0855-0B70-53F010F62038}"/>
                    </a:ext>
                  </a:extLst>
                </p14:cNvPr>
                <p14:cNvContentPartPr/>
                <p14:nvPr/>
              </p14:nvContentPartPr>
              <p14:xfrm>
                <a:off x="9933085" y="371369"/>
                <a:ext cx="530640" cy="1335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B0BBAA9F-F270-0855-0B70-53F010F6203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9924445" y="362369"/>
                  <a:ext cx="548280" cy="151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1CC72C9A-DCA7-4B6F-234C-44996DE9A10E}"/>
                  </a:ext>
                </a:extLst>
              </p14:cNvPr>
              <p14:cNvContentPartPr/>
              <p14:nvPr/>
            </p14:nvContentPartPr>
            <p14:xfrm>
              <a:off x="585325" y="917849"/>
              <a:ext cx="1122480" cy="5709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1CC72C9A-DCA7-4B6F-234C-44996DE9A10E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76685" y="908849"/>
                <a:ext cx="1140120" cy="58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06D398DE-81AB-1E22-1C9A-C20F5F7525C6}"/>
                  </a:ext>
                </a:extLst>
              </p14:cNvPr>
              <p14:cNvContentPartPr/>
              <p14:nvPr/>
            </p14:nvContentPartPr>
            <p14:xfrm>
              <a:off x="1943605" y="965009"/>
              <a:ext cx="1707120" cy="4690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06D398DE-81AB-1E22-1C9A-C20F5F7525C6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934605" y="956009"/>
                <a:ext cx="1724760" cy="486720"/>
              </a:xfrm>
              <a:prstGeom prst="rect">
                <a:avLst/>
              </a:prstGeom>
            </p:spPr>
          </p:pic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A5914BE6-A8BD-0796-B0D4-7316CEB6E7E3}"/>
              </a:ext>
            </a:extLst>
          </p:cNvPr>
          <p:cNvGrpSpPr/>
          <p:nvPr/>
        </p:nvGrpSpPr>
        <p:grpSpPr>
          <a:xfrm>
            <a:off x="3872845" y="895529"/>
            <a:ext cx="2889720" cy="745200"/>
            <a:chOff x="3872845" y="895529"/>
            <a:chExt cx="2889720" cy="74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E5C1A2B3-94E2-6377-E7FD-DBED17D46C43}"/>
                    </a:ext>
                  </a:extLst>
                </p14:cNvPr>
                <p14:cNvContentPartPr/>
                <p14:nvPr/>
              </p14:nvContentPartPr>
              <p14:xfrm>
                <a:off x="3872845" y="1098929"/>
                <a:ext cx="745560" cy="5418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E5C1A2B3-94E2-6377-E7FD-DBED17D46C43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863845" y="1090289"/>
                  <a:ext cx="763200" cy="55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462F8ED-66CF-1FD4-46BF-28ABE121A038}"/>
                    </a:ext>
                  </a:extLst>
                </p14:cNvPr>
                <p14:cNvContentPartPr/>
                <p14:nvPr/>
              </p14:nvContentPartPr>
              <p14:xfrm>
                <a:off x="4853845" y="895529"/>
                <a:ext cx="815040" cy="3232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462F8ED-66CF-1FD4-46BF-28ABE121A038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845205" y="886889"/>
                  <a:ext cx="832680" cy="34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C9776EF-953A-E0BE-9F54-9DBDFB0D151F}"/>
                    </a:ext>
                  </a:extLst>
                </p14:cNvPr>
                <p14:cNvContentPartPr/>
                <p14:nvPr/>
              </p14:nvContentPartPr>
              <p14:xfrm>
                <a:off x="5914405" y="927569"/>
                <a:ext cx="848160" cy="4431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9C9776EF-953A-E0BE-9F54-9DBDFB0D151F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905405" y="918569"/>
                  <a:ext cx="865800" cy="460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16D6418-FF5B-6B41-78B2-51628F27FFA4}"/>
              </a:ext>
            </a:extLst>
          </p:cNvPr>
          <p:cNvGrpSpPr/>
          <p:nvPr/>
        </p:nvGrpSpPr>
        <p:grpSpPr>
          <a:xfrm>
            <a:off x="7010245" y="710489"/>
            <a:ext cx="2863440" cy="615960"/>
            <a:chOff x="7010245" y="710489"/>
            <a:chExt cx="2863440" cy="61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D5D41C19-9A3A-69FB-AEC2-46A187C33442}"/>
                    </a:ext>
                  </a:extLst>
                </p14:cNvPr>
                <p14:cNvContentPartPr/>
                <p14:nvPr/>
              </p14:nvContentPartPr>
              <p14:xfrm>
                <a:off x="7010245" y="710489"/>
                <a:ext cx="1420920" cy="6156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D5D41C19-9A3A-69FB-AEC2-46A187C33442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001245" y="701489"/>
                  <a:ext cx="1438560" cy="63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2842A099-E02F-430F-493A-CF14929501E4}"/>
                    </a:ext>
                  </a:extLst>
                </p14:cNvPr>
                <p14:cNvContentPartPr/>
                <p14:nvPr/>
              </p14:nvContentPartPr>
              <p14:xfrm>
                <a:off x="8271325" y="906689"/>
                <a:ext cx="150120" cy="136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2842A099-E02F-430F-493A-CF14929501E4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8262325" y="898049"/>
                  <a:ext cx="16776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442643AA-F9B1-B992-C0AE-EFE8899F90D0}"/>
                    </a:ext>
                  </a:extLst>
                </p14:cNvPr>
                <p14:cNvContentPartPr/>
                <p14:nvPr/>
              </p14:nvContentPartPr>
              <p14:xfrm>
                <a:off x="7300765" y="849089"/>
                <a:ext cx="46440" cy="367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442643AA-F9B1-B992-C0AE-EFE8899F90D0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291765" y="840089"/>
                  <a:ext cx="6408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B19B949D-65D8-2991-DBFE-DD8B0AB81416}"/>
                    </a:ext>
                  </a:extLst>
                </p14:cNvPr>
                <p14:cNvContentPartPr/>
                <p14:nvPr/>
              </p14:nvContentPartPr>
              <p14:xfrm>
                <a:off x="8692165" y="734609"/>
                <a:ext cx="1051200" cy="5918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B19B949D-65D8-2991-DBFE-DD8B0AB81416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8683525" y="725609"/>
                  <a:ext cx="1068840" cy="60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0E060209-165F-ED1A-CB82-16762200AA04}"/>
                    </a:ext>
                  </a:extLst>
                </p14:cNvPr>
                <p14:cNvContentPartPr/>
                <p14:nvPr/>
              </p14:nvContentPartPr>
              <p14:xfrm>
                <a:off x="9867205" y="1129169"/>
                <a:ext cx="6480" cy="356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0E060209-165F-ED1A-CB82-16762200AA04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9858565" y="1120169"/>
                  <a:ext cx="24120" cy="53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73D3793-6A66-812D-F8DB-6CF325357A17}"/>
                  </a:ext>
                </a:extLst>
              </p14:cNvPr>
              <p14:cNvContentPartPr/>
              <p14:nvPr/>
            </p14:nvContentPartPr>
            <p14:xfrm>
              <a:off x="843805" y="1733969"/>
              <a:ext cx="1477080" cy="70092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73D3793-6A66-812D-F8DB-6CF325357A17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834805" y="1724969"/>
                <a:ext cx="1494720" cy="71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62A33A26-87B8-EF0F-9DFC-F175FD2D384E}"/>
                  </a:ext>
                </a:extLst>
              </p14:cNvPr>
              <p14:cNvContentPartPr/>
              <p14:nvPr/>
            </p14:nvContentPartPr>
            <p14:xfrm>
              <a:off x="2465245" y="1785089"/>
              <a:ext cx="1321920" cy="3891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62A33A26-87B8-EF0F-9DFC-F175FD2D384E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2456605" y="1776089"/>
                <a:ext cx="1339560" cy="40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6616F2E7-451A-5EFD-33ED-4DB278A600ED}"/>
                  </a:ext>
                </a:extLst>
              </p14:cNvPr>
              <p14:cNvContentPartPr/>
              <p14:nvPr/>
            </p14:nvContentPartPr>
            <p14:xfrm>
              <a:off x="4113325" y="1985609"/>
              <a:ext cx="210240" cy="1980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6616F2E7-451A-5EFD-33ED-4DB278A600ED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104685" y="1976969"/>
                <a:ext cx="227880" cy="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F167D3D-65B2-8CDA-DB53-0A6572069429}"/>
                  </a:ext>
                </a:extLst>
              </p14:cNvPr>
              <p14:cNvContentPartPr/>
              <p14:nvPr/>
            </p14:nvContentPartPr>
            <p14:xfrm>
              <a:off x="4113685" y="2113049"/>
              <a:ext cx="179640" cy="1260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F167D3D-65B2-8CDA-DB53-0A6572069429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4105045" y="2104409"/>
                <a:ext cx="197280" cy="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8CB8F362-8206-677D-77CB-C5140975FD11}"/>
                  </a:ext>
                </a:extLst>
              </p14:cNvPr>
              <p14:cNvContentPartPr/>
              <p14:nvPr/>
            </p14:nvContentPartPr>
            <p14:xfrm>
              <a:off x="4753765" y="1984169"/>
              <a:ext cx="2116440" cy="640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8CB8F362-8206-677D-77CB-C5140975FD11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744765" y="1975529"/>
                <a:ext cx="2134080" cy="8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303FD885-FA63-8686-1CA4-6C1A1C33897F}"/>
                  </a:ext>
                </a:extLst>
              </p14:cNvPr>
              <p14:cNvContentPartPr/>
              <p14:nvPr/>
            </p14:nvContentPartPr>
            <p14:xfrm>
              <a:off x="4829725" y="1598609"/>
              <a:ext cx="67680" cy="3085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303FD885-FA63-8686-1CA4-6C1A1C33897F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821085" y="1589609"/>
                <a:ext cx="85320" cy="32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38B45912-EAD6-8649-A9C0-E72BCC19BD51}"/>
                  </a:ext>
                </a:extLst>
              </p14:cNvPr>
              <p14:cNvContentPartPr/>
              <p14:nvPr/>
            </p14:nvContentPartPr>
            <p14:xfrm>
              <a:off x="4888765" y="1547489"/>
              <a:ext cx="1244520" cy="38772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38B45912-EAD6-8649-A9C0-E72BCC19BD51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4880125" y="1538849"/>
                <a:ext cx="1262160" cy="40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372281B0-304D-4BFF-D25E-08EB4E1226EA}"/>
                  </a:ext>
                </a:extLst>
              </p14:cNvPr>
              <p14:cNvContentPartPr/>
              <p14:nvPr/>
            </p14:nvContentPartPr>
            <p14:xfrm>
              <a:off x="5835565" y="1692209"/>
              <a:ext cx="21240" cy="79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372281B0-304D-4BFF-D25E-08EB4E1226EA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5826565" y="1683569"/>
                <a:ext cx="38880" cy="2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F1BCE45B-1A75-E248-8E3D-05CA98A3ED25}"/>
                  </a:ext>
                </a:extLst>
              </p14:cNvPr>
              <p14:cNvContentPartPr/>
              <p14:nvPr/>
            </p14:nvContentPartPr>
            <p14:xfrm>
              <a:off x="5374405" y="1703009"/>
              <a:ext cx="373680" cy="324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F1BCE45B-1A75-E248-8E3D-05CA98A3ED25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365405" y="1694009"/>
                <a:ext cx="39132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7C6DEC17-F5D3-43E8-B641-1CC66DB1C679}"/>
                  </a:ext>
                </a:extLst>
              </p14:cNvPr>
              <p14:cNvContentPartPr/>
              <p14:nvPr/>
            </p14:nvContentPartPr>
            <p14:xfrm>
              <a:off x="6368365" y="1620209"/>
              <a:ext cx="94320" cy="2721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7C6DEC17-F5D3-43E8-B641-1CC66DB1C679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6359725" y="1611569"/>
                <a:ext cx="111960" cy="28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C6A5AB5-843A-1BF1-DB92-909C16B89CFB}"/>
                  </a:ext>
                </a:extLst>
              </p14:cNvPr>
              <p14:cNvContentPartPr/>
              <p14:nvPr/>
            </p14:nvContentPartPr>
            <p14:xfrm>
              <a:off x="6384565" y="1579889"/>
              <a:ext cx="247680" cy="867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C6A5AB5-843A-1BF1-DB92-909C16B89CFB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6375925" y="1571249"/>
                <a:ext cx="265320" cy="10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A3DE3D20-2A0F-B860-42E2-292CBF6E25DE}"/>
                  </a:ext>
                </a:extLst>
              </p14:cNvPr>
              <p14:cNvContentPartPr/>
              <p14:nvPr/>
            </p14:nvContentPartPr>
            <p14:xfrm>
              <a:off x="6380605" y="1728929"/>
              <a:ext cx="211680" cy="320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A3DE3D20-2A0F-B860-42E2-292CBF6E25DE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6371605" y="1719929"/>
                <a:ext cx="229320" cy="4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8E07788E-744D-1DE0-275A-7ABC8E94AD73}"/>
                  </a:ext>
                </a:extLst>
              </p14:cNvPr>
              <p14:cNvContentPartPr/>
              <p14:nvPr/>
            </p14:nvContentPartPr>
            <p14:xfrm>
              <a:off x="6580045" y="1710929"/>
              <a:ext cx="812880" cy="1875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8E07788E-744D-1DE0-275A-7ABC8E94AD73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6571405" y="1702289"/>
                <a:ext cx="830520" cy="20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87B1775A-2EB5-0971-0ADA-AE504440EC7D}"/>
                  </a:ext>
                </a:extLst>
              </p14:cNvPr>
              <p14:cNvContentPartPr/>
              <p14:nvPr/>
            </p14:nvContentPartPr>
            <p14:xfrm>
              <a:off x="6808285" y="1933769"/>
              <a:ext cx="834480" cy="7560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87B1775A-2EB5-0971-0ADA-AE504440EC7D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6799645" y="1924769"/>
                <a:ext cx="852120" cy="9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2C506CA-5940-FFB7-E0FB-8BC2A209EF0A}"/>
                  </a:ext>
                </a:extLst>
              </p14:cNvPr>
              <p14:cNvContentPartPr/>
              <p14:nvPr/>
            </p14:nvContentPartPr>
            <p14:xfrm>
              <a:off x="4807765" y="2136089"/>
              <a:ext cx="254880" cy="3150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2C506CA-5940-FFB7-E0FB-8BC2A209EF0A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4799125" y="2127089"/>
                <a:ext cx="272520" cy="332640"/>
              </a:xfrm>
              <a:prstGeom prst="rect">
                <a:avLst/>
              </a:prstGeom>
            </p:spPr>
          </p:pic>
        </mc:Fallback>
      </mc:AlternateContent>
      <p:grpSp>
        <p:nvGrpSpPr>
          <p:cNvPr id="64" name="Group 63">
            <a:extLst>
              <a:ext uri="{FF2B5EF4-FFF2-40B4-BE49-F238E27FC236}">
                <a16:creationId xmlns:a16="http://schemas.microsoft.com/office/drawing/2014/main" id="{59EA62FE-4468-086C-C43F-C95071B5E3C6}"/>
              </a:ext>
            </a:extLst>
          </p:cNvPr>
          <p:cNvGrpSpPr/>
          <p:nvPr/>
        </p:nvGrpSpPr>
        <p:grpSpPr>
          <a:xfrm>
            <a:off x="5028445" y="2133209"/>
            <a:ext cx="2495520" cy="366840"/>
            <a:chOff x="5028445" y="2133209"/>
            <a:chExt cx="2495520" cy="36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04F82C1E-2C4A-9375-6F79-AE1DF579C44A}"/>
                    </a:ext>
                  </a:extLst>
                </p14:cNvPr>
                <p14:cNvContentPartPr/>
                <p14:nvPr/>
              </p14:nvContentPartPr>
              <p14:xfrm>
                <a:off x="5028445" y="2294849"/>
                <a:ext cx="1192680" cy="2052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04F82C1E-2C4A-9375-6F79-AE1DF579C44A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019445" y="2286209"/>
                  <a:ext cx="121032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93FC08AE-9967-05E4-F915-4A3DF21645F4}"/>
                    </a:ext>
                  </a:extLst>
                </p14:cNvPr>
                <p14:cNvContentPartPr/>
                <p14:nvPr/>
              </p14:nvContentPartPr>
              <p14:xfrm>
                <a:off x="5176765" y="2210249"/>
                <a:ext cx="51480" cy="306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93FC08AE-9967-05E4-F915-4A3DF21645F4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167765" y="2201249"/>
                  <a:ext cx="6912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2D62D046-6CB9-E8FA-1892-8131128EA5FC}"/>
                    </a:ext>
                  </a:extLst>
                </p14:cNvPr>
                <p14:cNvContentPartPr/>
                <p14:nvPr/>
              </p14:nvContentPartPr>
              <p14:xfrm>
                <a:off x="6403645" y="2174609"/>
                <a:ext cx="86760" cy="2379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2D62D046-6CB9-E8FA-1892-8131128EA5FC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6395005" y="2165969"/>
                  <a:ext cx="10440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8B942AF5-2CF2-8298-6AED-61CCA7270B1B}"/>
                    </a:ext>
                  </a:extLst>
                </p14:cNvPr>
                <p14:cNvContentPartPr/>
                <p14:nvPr/>
              </p14:nvContentPartPr>
              <p14:xfrm>
                <a:off x="6453685" y="2133209"/>
                <a:ext cx="203400" cy="622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8B942AF5-2CF2-8298-6AED-61CCA7270B1B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6444685" y="2124209"/>
                  <a:ext cx="22104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DEB03A74-26C1-283F-855E-E50BF020E84E}"/>
                    </a:ext>
                  </a:extLst>
                </p14:cNvPr>
                <p14:cNvContentPartPr/>
                <p14:nvPr/>
              </p14:nvContentPartPr>
              <p14:xfrm>
                <a:off x="6439285" y="2233289"/>
                <a:ext cx="177120" cy="237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DEB03A74-26C1-283F-855E-E50BF020E84E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6430285" y="2224649"/>
                  <a:ext cx="19476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8530B9FF-D14B-1BDC-27AD-35424D66CEE5}"/>
                    </a:ext>
                  </a:extLst>
                </p14:cNvPr>
                <p14:cNvContentPartPr/>
                <p14:nvPr/>
              </p14:nvContentPartPr>
              <p14:xfrm>
                <a:off x="6614605" y="2240489"/>
                <a:ext cx="909360" cy="2088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8530B9FF-D14B-1BDC-27AD-35424D66CEE5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605605" y="2231849"/>
                  <a:ext cx="927000" cy="226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619189D0-26D5-AD28-4D70-8BB7F8CEB922}"/>
                  </a:ext>
                </a:extLst>
              </p14:cNvPr>
              <p14:cNvContentPartPr/>
              <p14:nvPr/>
            </p14:nvContentPartPr>
            <p14:xfrm>
              <a:off x="8009965" y="1925849"/>
              <a:ext cx="338400" cy="4464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619189D0-26D5-AD28-4D70-8BB7F8CEB922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8001325" y="1916849"/>
                <a:ext cx="356040" cy="62280"/>
              </a:xfrm>
              <a:prstGeom prst="rect">
                <a:avLst/>
              </a:prstGeom>
            </p:spPr>
          </p:pic>
        </mc:Fallback>
      </mc:AlternateContent>
      <p:grpSp>
        <p:nvGrpSpPr>
          <p:cNvPr id="84" name="Group 83">
            <a:extLst>
              <a:ext uri="{FF2B5EF4-FFF2-40B4-BE49-F238E27FC236}">
                <a16:creationId xmlns:a16="http://schemas.microsoft.com/office/drawing/2014/main" id="{2125FCB3-76EE-8611-FB35-F86A61099B0C}"/>
              </a:ext>
            </a:extLst>
          </p:cNvPr>
          <p:cNvGrpSpPr/>
          <p:nvPr/>
        </p:nvGrpSpPr>
        <p:grpSpPr>
          <a:xfrm>
            <a:off x="8666965" y="1422569"/>
            <a:ext cx="2997360" cy="1054440"/>
            <a:chOff x="8666965" y="1422569"/>
            <a:chExt cx="2997360" cy="105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A445AB16-46A2-AC41-095B-9F6C17FE42B7}"/>
                    </a:ext>
                  </a:extLst>
                </p14:cNvPr>
                <p14:cNvContentPartPr/>
                <p14:nvPr/>
              </p14:nvContentPartPr>
              <p14:xfrm>
                <a:off x="8777485" y="1422569"/>
                <a:ext cx="989280" cy="3574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A445AB16-46A2-AC41-095B-9F6C17FE42B7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8768845" y="1413929"/>
                  <a:ext cx="1006920" cy="37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5C3D18E6-51C3-69CF-0382-6D683F178EB7}"/>
                    </a:ext>
                  </a:extLst>
                </p14:cNvPr>
                <p14:cNvContentPartPr/>
                <p14:nvPr/>
              </p14:nvContentPartPr>
              <p14:xfrm>
                <a:off x="9685765" y="1586009"/>
                <a:ext cx="137160" cy="313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5C3D18E6-51C3-69CF-0382-6D683F178EB7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9677125" y="1577009"/>
                  <a:ext cx="15480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65A85B17-ED22-B407-F0C7-18B3FB6D0DBB}"/>
                    </a:ext>
                  </a:extLst>
                </p14:cNvPr>
                <p14:cNvContentPartPr/>
                <p14:nvPr/>
              </p14:nvContentPartPr>
              <p14:xfrm>
                <a:off x="9833005" y="1644329"/>
                <a:ext cx="148680" cy="2440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65A85B17-ED22-B407-F0C7-18B3FB6D0DBB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9824365" y="1635329"/>
                  <a:ext cx="16632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0E4600DD-1A54-F63E-4501-D20F09DE5188}"/>
                    </a:ext>
                  </a:extLst>
                </p14:cNvPr>
                <p14:cNvContentPartPr/>
                <p14:nvPr/>
              </p14:nvContentPartPr>
              <p14:xfrm>
                <a:off x="9664525" y="1508969"/>
                <a:ext cx="41400" cy="154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0E4600DD-1A54-F63E-4501-D20F09DE5188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9655885" y="1500329"/>
                  <a:ext cx="5904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BA2DE897-C68B-A83B-25CE-AC59E89F3F8B}"/>
                    </a:ext>
                  </a:extLst>
                </p14:cNvPr>
                <p14:cNvContentPartPr/>
                <p14:nvPr/>
              </p14:nvContentPartPr>
              <p14:xfrm>
                <a:off x="8666965" y="1931249"/>
                <a:ext cx="1454760" cy="352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BA2DE897-C68B-A83B-25CE-AC59E89F3F8B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8658325" y="1922249"/>
                  <a:ext cx="147240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32E82EBF-0FC9-5979-429D-471FD8A7C73D}"/>
                    </a:ext>
                  </a:extLst>
                </p14:cNvPr>
                <p14:cNvContentPartPr/>
                <p14:nvPr/>
              </p14:nvContentPartPr>
              <p14:xfrm>
                <a:off x="8707285" y="1971929"/>
                <a:ext cx="1706400" cy="5050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32E82EBF-0FC9-5979-429D-471FD8A7C73D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8698645" y="1962929"/>
                  <a:ext cx="1724040" cy="52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7EE02BEC-91C5-30C9-9A86-9FBBAC3F3496}"/>
                    </a:ext>
                  </a:extLst>
                </p14:cNvPr>
                <p14:cNvContentPartPr/>
                <p14:nvPr/>
              </p14:nvContentPartPr>
              <p14:xfrm>
                <a:off x="10107325" y="2134649"/>
                <a:ext cx="195840" cy="280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7EE02BEC-91C5-30C9-9A86-9FBBAC3F3496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0098685" y="2126009"/>
                  <a:ext cx="21348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B1FDED85-3BB8-20F9-EC0C-F46CBF389EEC}"/>
                    </a:ext>
                  </a:extLst>
                </p14:cNvPr>
                <p14:cNvContentPartPr/>
                <p14:nvPr/>
              </p14:nvContentPartPr>
              <p14:xfrm>
                <a:off x="10010125" y="2109089"/>
                <a:ext cx="7200" cy="14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B1FDED85-3BB8-20F9-EC0C-F46CBF389EEC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0001485" y="2100089"/>
                  <a:ext cx="2484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DFDFAC5E-7EB7-500B-9A38-B44F25E971AD}"/>
                    </a:ext>
                  </a:extLst>
                </p14:cNvPr>
                <p14:cNvContentPartPr/>
                <p14:nvPr/>
              </p14:nvContentPartPr>
              <p14:xfrm>
                <a:off x="9085645" y="2037809"/>
                <a:ext cx="25560" cy="1548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DFDFAC5E-7EB7-500B-9A38-B44F25E971AD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9076645" y="2028809"/>
                  <a:ext cx="4320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B1B18766-5028-2394-6897-CFA726B44B21}"/>
                    </a:ext>
                  </a:extLst>
                </p14:cNvPr>
                <p14:cNvContentPartPr/>
                <p14:nvPr/>
              </p14:nvContentPartPr>
              <p14:xfrm>
                <a:off x="10729765" y="1889129"/>
                <a:ext cx="40320" cy="154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B1B18766-5028-2394-6897-CFA726B44B21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0720765" y="1880129"/>
                  <a:ext cx="5796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164EB172-D422-16BB-AD1E-39613B57ADB4}"/>
                    </a:ext>
                  </a:extLst>
                </p14:cNvPr>
                <p14:cNvContentPartPr/>
                <p14:nvPr/>
              </p14:nvContentPartPr>
              <p14:xfrm>
                <a:off x="10983925" y="1698329"/>
                <a:ext cx="261360" cy="2116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164EB172-D422-16BB-AD1E-39613B57ADB4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0975285" y="1689689"/>
                  <a:ext cx="27900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FB8AB92E-68F1-2EFD-C414-5A9C3873D349}"/>
                    </a:ext>
                  </a:extLst>
                </p14:cNvPr>
                <p14:cNvContentPartPr/>
                <p14:nvPr/>
              </p14:nvContentPartPr>
              <p14:xfrm>
                <a:off x="11331685" y="1607609"/>
                <a:ext cx="204120" cy="2984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FB8AB92E-68F1-2EFD-C414-5A9C3873D349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1323045" y="1598609"/>
                  <a:ext cx="221760" cy="3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6047BF65-6860-F3FC-06FB-4E49BFCCBF89}"/>
                    </a:ext>
                  </a:extLst>
                </p14:cNvPr>
                <p14:cNvContentPartPr/>
                <p14:nvPr/>
              </p14:nvContentPartPr>
              <p14:xfrm>
                <a:off x="10876645" y="1478729"/>
                <a:ext cx="181080" cy="67824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6047BF65-6860-F3FC-06FB-4E49BFCCBF89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0868005" y="1469729"/>
                  <a:ext cx="198720" cy="69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FB51D865-6729-900E-792B-24B46FF27882}"/>
                    </a:ext>
                  </a:extLst>
                </p14:cNvPr>
                <p14:cNvContentPartPr/>
                <p14:nvPr/>
              </p14:nvContentPartPr>
              <p14:xfrm>
                <a:off x="11556685" y="1481969"/>
                <a:ext cx="107640" cy="67392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FB51D865-6729-900E-792B-24B46FF27882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1547685" y="1473329"/>
                  <a:ext cx="125280" cy="69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55EFBFF1-7045-0898-44AE-32B26D1CCBDC}"/>
                    </a:ext>
                  </a:extLst>
                </p14:cNvPr>
                <p14:cNvContentPartPr/>
                <p14:nvPr/>
              </p14:nvContentPartPr>
              <p14:xfrm>
                <a:off x="10686205" y="1875449"/>
                <a:ext cx="70200" cy="2484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55EFBFF1-7045-0898-44AE-32B26D1CCBDC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0677205" y="1866449"/>
                  <a:ext cx="87840" cy="42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AD92DF8A-3204-7AC0-744E-574D3960F195}"/>
                  </a:ext>
                </a:extLst>
              </p14:cNvPr>
              <p14:cNvContentPartPr/>
              <p14:nvPr/>
            </p14:nvContentPartPr>
            <p14:xfrm>
              <a:off x="8743285" y="2486369"/>
              <a:ext cx="1741680" cy="24768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AD92DF8A-3204-7AC0-744E-574D3960F195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8734285" y="2477369"/>
                <a:ext cx="1759320" cy="26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8820A4EE-6F0E-F549-94E5-87B56D09714F}"/>
                  </a:ext>
                </a:extLst>
              </p14:cNvPr>
              <p14:cNvContentPartPr/>
              <p14:nvPr/>
            </p14:nvContentPartPr>
            <p14:xfrm>
              <a:off x="10832365" y="2396009"/>
              <a:ext cx="1010160" cy="20808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8820A4EE-6F0E-F549-94E5-87B56D09714F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10823365" y="2387009"/>
                <a:ext cx="1027800" cy="225720"/>
              </a:xfrm>
              <a:prstGeom prst="rect">
                <a:avLst/>
              </a:prstGeom>
            </p:spPr>
          </p:pic>
        </mc:Fallback>
      </mc:AlternateContent>
      <p:grpSp>
        <p:nvGrpSpPr>
          <p:cNvPr id="97" name="Group 96">
            <a:extLst>
              <a:ext uri="{FF2B5EF4-FFF2-40B4-BE49-F238E27FC236}">
                <a16:creationId xmlns:a16="http://schemas.microsoft.com/office/drawing/2014/main" id="{6AFA3894-7103-0F3C-8C31-C4D335432CB9}"/>
              </a:ext>
            </a:extLst>
          </p:cNvPr>
          <p:cNvGrpSpPr/>
          <p:nvPr/>
        </p:nvGrpSpPr>
        <p:grpSpPr>
          <a:xfrm>
            <a:off x="8732485" y="2881649"/>
            <a:ext cx="1519920" cy="871200"/>
            <a:chOff x="8732485" y="2881649"/>
            <a:chExt cx="1519920" cy="87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1B147C3D-5AFE-A01F-CB9B-7254310676FF}"/>
                    </a:ext>
                  </a:extLst>
                </p14:cNvPr>
                <p14:cNvContentPartPr/>
                <p14:nvPr/>
              </p14:nvContentPartPr>
              <p14:xfrm>
                <a:off x="8831485" y="2884889"/>
                <a:ext cx="116280" cy="3189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1B147C3D-5AFE-A01F-CB9B-7254310676FF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8822845" y="2875889"/>
                  <a:ext cx="13392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77CB9A38-2A4D-88F1-3585-6CDD84F5B4C7}"/>
                    </a:ext>
                  </a:extLst>
                </p14:cNvPr>
                <p14:cNvContentPartPr/>
                <p14:nvPr/>
              </p14:nvContentPartPr>
              <p14:xfrm>
                <a:off x="8772805" y="3040049"/>
                <a:ext cx="191880" cy="108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77CB9A38-2A4D-88F1-3585-6CDD84F5B4C7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8763805" y="3031049"/>
                  <a:ext cx="20952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43C0A394-8785-8A64-DF39-E32538B931EB}"/>
                    </a:ext>
                  </a:extLst>
                </p14:cNvPr>
                <p14:cNvContentPartPr/>
                <p14:nvPr/>
              </p14:nvContentPartPr>
              <p14:xfrm>
                <a:off x="8947045" y="2881649"/>
                <a:ext cx="789120" cy="3610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43C0A394-8785-8A64-DF39-E32538B931EB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8938405" y="2872649"/>
                  <a:ext cx="80676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8788F8D7-EF61-1C5A-551D-86502D2EBBCC}"/>
                    </a:ext>
                  </a:extLst>
                </p14:cNvPr>
                <p14:cNvContentPartPr/>
                <p14:nvPr/>
              </p14:nvContentPartPr>
              <p14:xfrm>
                <a:off x="9482005" y="2966609"/>
                <a:ext cx="14040" cy="21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8788F8D7-EF61-1C5A-551D-86502D2EBBCC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9473365" y="2957969"/>
                  <a:ext cx="3168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094E246A-92DE-5F0A-B898-D698EAED2E60}"/>
                    </a:ext>
                  </a:extLst>
                </p14:cNvPr>
                <p14:cNvContentPartPr/>
                <p14:nvPr/>
              </p14:nvContentPartPr>
              <p14:xfrm>
                <a:off x="8732485" y="3300689"/>
                <a:ext cx="1519920" cy="4521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094E246A-92DE-5F0A-B898-D698EAED2E60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8723485" y="3292049"/>
                  <a:ext cx="1537560" cy="46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FD9BB849-ED0C-9381-6B39-58843B1366DE}"/>
                    </a:ext>
                  </a:extLst>
                </p14:cNvPr>
                <p14:cNvContentPartPr/>
                <p14:nvPr/>
              </p14:nvContentPartPr>
              <p14:xfrm>
                <a:off x="10043965" y="3430649"/>
                <a:ext cx="19080" cy="61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FD9BB849-ED0C-9381-6B39-58843B1366DE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10035325" y="3421649"/>
                  <a:ext cx="3672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DE2B598A-7309-4D4E-1576-1F054A59BFE9}"/>
                    </a:ext>
                  </a:extLst>
                </p14:cNvPr>
                <p14:cNvContentPartPr/>
                <p14:nvPr/>
              </p14:nvContentPartPr>
              <p14:xfrm>
                <a:off x="9725365" y="3378809"/>
                <a:ext cx="333000" cy="363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DE2B598A-7309-4D4E-1576-1F054A59BFE9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9716725" y="3369809"/>
                  <a:ext cx="350640" cy="54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8E54A7C2-8DD1-944D-CC9C-FD5467FCD71A}"/>
              </a:ext>
            </a:extLst>
          </p:cNvPr>
          <p:cNvGrpSpPr/>
          <p:nvPr/>
        </p:nvGrpSpPr>
        <p:grpSpPr>
          <a:xfrm>
            <a:off x="10837045" y="2713889"/>
            <a:ext cx="1273680" cy="944640"/>
            <a:chOff x="10837045" y="2713889"/>
            <a:chExt cx="1273680" cy="94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2174A98C-F08B-AC20-639A-2361EA8F88E3}"/>
                    </a:ext>
                  </a:extLst>
                </p14:cNvPr>
                <p14:cNvContentPartPr/>
                <p14:nvPr/>
              </p14:nvContentPartPr>
              <p14:xfrm>
                <a:off x="10868005" y="2713889"/>
                <a:ext cx="761760" cy="4233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2174A98C-F08B-AC20-639A-2361EA8F88E3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0859365" y="2705249"/>
                  <a:ext cx="779400" cy="44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5D43445B-4C91-3A9E-655D-E98E4E0BF935}"/>
                    </a:ext>
                  </a:extLst>
                </p14:cNvPr>
                <p14:cNvContentPartPr/>
                <p14:nvPr/>
              </p14:nvContentPartPr>
              <p14:xfrm>
                <a:off x="10837045" y="3335249"/>
                <a:ext cx="129600" cy="2894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5D43445B-4C91-3A9E-655D-E98E4E0BF935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0828405" y="3326609"/>
                  <a:ext cx="14724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9F0CFB5D-8377-5ADE-32EA-F934C9AA1961}"/>
                    </a:ext>
                  </a:extLst>
                </p14:cNvPr>
                <p14:cNvContentPartPr/>
                <p14:nvPr/>
              </p14:nvContentPartPr>
              <p14:xfrm>
                <a:off x="10955485" y="3218609"/>
                <a:ext cx="1155240" cy="4399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9F0CFB5D-8377-5ADE-32EA-F934C9AA1961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0946485" y="3209969"/>
                  <a:ext cx="1172880" cy="45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5FAF2C6C-08CC-9220-344E-661AC295DAB2}"/>
                    </a:ext>
                  </a:extLst>
                </p14:cNvPr>
                <p14:cNvContentPartPr/>
                <p14:nvPr/>
              </p14:nvContentPartPr>
              <p14:xfrm>
                <a:off x="11842885" y="3361889"/>
                <a:ext cx="18720" cy="129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5FAF2C6C-08CC-9220-344E-661AC295DAB2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1833885" y="3353249"/>
                  <a:ext cx="3636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05944166-DE6D-BC3B-379E-08B713EB73A7}"/>
                    </a:ext>
                  </a:extLst>
                </p14:cNvPr>
                <p14:cNvContentPartPr/>
                <p14:nvPr/>
              </p14:nvContentPartPr>
              <p14:xfrm>
                <a:off x="11508805" y="3298529"/>
                <a:ext cx="472320" cy="507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05944166-DE6D-BC3B-379E-08B713EB73A7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11499805" y="3289529"/>
                  <a:ext cx="489960" cy="68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4A760C71-2BC6-7171-D051-FF2ABC9BB82C}"/>
              </a:ext>
            </a:extLst>
          </p:cNvPr>
          <p:cNvGrpSpPr/>
          <p:nvPr/>
        </p:nvGrpSpPr>
        <p:grpSpPr>
          <a:xfrm>
            <a:off x="981685" y="4187729"/>
            <a:ext cx="970920" cy="491400"/>
            <a:chOff x="981685" y="4187729"/>
            <a:chExt cx="970920" cy="49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8CA7CD47-13CE-4D2E-8C0E-2970806E0397}"/>
                    </a:ext>
                  </a:extLst>
                </p14:cNvPr>
                <p14:cNvContentPartPr/>
                <p14:nvPr/>
              </p14:nvContentPartPr>
              <p14:xfrm>
                <a:off x="981685" y="4187729"/>
                <a:ext cx="226800" cy="2829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8CA7CD47-13CE-4D2E-8C0E-2970806E0397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973045" y="4178729"/>
                  <a:ext cx="24444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43D3E182-DB85-11B5-FEBA-5F188B15E8C7}"/>
                    </a:ext>
                  </a:extLst>
                </p14:cNvPr>
                <p14:cNvContentPartPr/>
                <p14:nvPr/>
              </p14:nvContentPartPr>
              <p14:xfrm>
                <a:off x="1244485" y="4328129"/>
                <a:ext cx="708120" cy="35100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43D3E182-DB85-11B5-FEBA-5F188B15E8C7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235845" y="4319129"/>
                  <a:ext cx="725760" cy="368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19688609-514A-26E5-3159-9D35E6FE9FDF}"/>
                  </a:ext>
                </a:extLst>
              </p14:cNvPr>
              <p14:cNvContentPartPr/>
              <p14:nvPr/>
            </p14:nvContentPartPr>
            <p14:xfrm>
              <a:off x="2189485" y="4032929"/>
              <a:ext cx="1426320" cy="67716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19688609-514A-26E5-3159-9D35E6FE9FDF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2180485" y="4024289"/>
                <a:ext cx="1443960" cy="69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6304F302-FFCC-3592-3BF2-6C35B4FF1DFF}"/>
                  </a:ext>
                </a:extLst>
              </p14:cNvPr>
              <p14:cNvContentPartPr/>
              <p14:nvPr/>
            </p14:nvContentPartPr>
            <p14:xfrm>
              <a:off x="3759805" y="3987209"/>
              <a:ext cx="1515960" cy="51336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6304F302-FFCC-3592-3BF2-6C35B4FF1DFF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3751165" y="3978569"/>
                <a:ext cx="1533600" cy="53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170452D3-6AD8-C85B-C6AB-1C1C16D09542}"/>
                  </a:ext>
                </a:extLst>
              </p14:cNvPr>
              <p14:cNvContentPartPr/>
              <p14:nvPr/>
            </p14:nvContentPartPr>
            <p14:xfrm>
              <a:off x="5599045" y="4191329"/>
              <a:ext cx="340920" cy="14292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170452D3-6AD8-C85B-C6AB-1C1C16D09542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5590045" y="4182689"/>
                <a:ext cx="358560" cy="16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043F4D27-AAE3-29BB-4E52-5BBD654C4F01}"/>
                  </a:ext>
                </a:extLst>
              </p14:cNvPr>
              <p14:cNvContentPartPr/>
              <p14:nvPr/>
            </p14:nvContentPartPr>
            <p14:xfrm>
              <a:off x="6227605" y="4124009"/>
              <a:ext cx="1286280" cy="19872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043F4D27-AAE3-29BB-4E52-5BBD654C4F01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6218965" y="4115009"/>
                <a:ext cx="1303920" cy="21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69FEA5D6-C888-51D3-AC73-65AB804F7324}"/>
                  </a:ext>
                </a:extLst>
              </p14:cNvPr>
              <p14:cNvContentPartPr/>
              <p14:nvPr/>
            </p14:nvContentPartPr>
            <p14:xfrm>
              <a:off x="6544045" y="3863009"/>
              <a:ext cx="46440" cy="2484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69FEA5D6-C888-51D3-AC73-65AB804F7324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6535405" y="3854009"/>
                <a:ext cx="640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7F02B5EC-6B89-1ABD-1E4A-5EA09CD8BC41}"/>
                  </a:ext>
                </a:extLst>
              </p14:cNvPr>
              <p14:cNvContentPartPr/>
              <p14:nvPr/>
            </p14:nvContentPartPr>
            <p14:xfrm>
              <a:off x="7707565" y="3873809"/>
              <a:ext cx="981360" cy="53964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7F02B5EC-6B89-1ABD-1E4A-5EA09CD8BC41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7698925" y="3865169"/>
                <a:ext cx="999000" cy="557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14" name="Group 113">
            <a:extLst>
              <a:ext uri="{FF2B5EF4-FFF2-40B4-BE49-F238E27FC236}">
                <a16:creationId xmlns:a16="http://schemas.microsoft.com/office/drawing/2014/main" id="{BC219732-7C75-3C82-6EEA-41A259FB2813}"/>
              </a:ext>
            </a:extLst>
          </p:cNvPr>
          <p:cNvGrpSpPr/>
          <p:nvPr/>
        </p:nvGrpSpPr>
        <p:grpSpPr>
          <a:xfrm>
            <a:off x="8959285" y="3944369"/>
            <a:ext cx="2057400" cy="568800"/>
            <a:chOff x="8959285" y="3944369"/>
            <a:chExt cx="2057400" cy="56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6976F539-6AA5-5089-33FC-CE32C94096F4}"/>
                    </a:ext>
                  </a:extLst>
                </p14:cNvPr>
                <p14:cNvContentPartPr/>
                <p14:nvPr/>
              </p14:nvContentPartPr>
              <p14:xfrm>
                <a:off x="8959285" y="3944369"/>
                <a:ext cx="2047320" cy="56880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6976F539-6AA5-5089-33FC-CE32C94096F4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8950285" y="3935369"/>
                  <a:ext cx="2064960" cy="58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54E37085-4F1A-C368-E12B-68C489DED17E}"/>
                    </a:ext>
                  </a:extLst>
                </p14:cNvPr>
                <p14:cNvContentPartPr/>
                <p14:nvPr/>
              </p14:nvContentPartPr>
              <p14:xfrm>
                <a:off x="10829485" y="4112849"/>
                <a:ext cx="187200" cy="2916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54E37085-4F1A-C368-E12B-68C489DED17E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10820845" y="4103849"/>
                  <a:ext cx="20484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0CD769FD-3F65-25A9-AC04-43AFBE1FC86A}"/>
                    </a:ext>
                  </a:extLst>
                </p14:cNvPr>
                <p14:cNvContentPartPr/>
                <p14:nvPr/>
              </p14:nvContentPartPr>
              <p14:xfrm>
                <a:off x="9460045" y="4008449"/>
                <a:ext cx="24120" cy="5184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0CD769FD-3F65-25A9-AC04-43AFBE1FC86A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9451405" y="3999449"/>
                  <a:ext cx="41760" cy="69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46DAC8A9-6D70-6D13-1721-084910456D3C}"/>
              </a:ext>
            </a:extLst>
          </p:cNvPr>
          <p:cNvGrpSpPr/>
          <p:nvPr/>
        </p:nvGrpSpPr>
        <p:grpSpPr>
          <a:xfrm>
            <a:off x="991405" y="4905929"/>
            <a:ext cx="2716200" cy="674280"/>
            <a:chOff x="991405" y="4905929"/>
            <a:chExt cx="2716200" cy="67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4DB163B4-5D4A-F922-E947-7A9EE3CA713C}"/>
                    </a:ext>
                  </a:extLst>
                </p14:cNvPr>
                <p14:cNvContentPartPr/>
                <p14:nvPr/>
              </p14:nvContentPartPr>
              <p14:xfrm>
                <a:off x="991405" y="5142449"/>
                <a:ext cx="187200" cy="29196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4DB163B4-5D4A-F922-E947-7A9EE3CA713C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982765" y="5133809"/>
                  <a:ext cx="20484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69B44A3A-C454-7465-61E8-50D6CB7AB201}"/>
                    </a:ext>
                  </a:extLst>
                </p14:cNvPr>
                <p14:cNvContentPartPr/>
                <p14:nvPr/>
              </p14:nvContentPartPr>
              <p14:xfrm>
                <a:off x="1182925" y="5023289"/>
                <a:ext cx="827640" cy="4586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69B44A3A-C454-7465-61E8-50D6CB7AB201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173925" y="5014289"/>
                  <a:ext cx="845280" cy="47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53D224EA-345F-C914-0471-BD9D4D2A4148}"/>
                    </a:ext>
                  </a:extLst>
                </p14:cNvPr>
                <p14:cNvContentPartPr/>
                <p14:nvPr/>
              </p14:nvContentPartPr>
              <p14:xfrm>
                <a:off x="2218645" y="4905929"/>
                <a:ext cx="1488960" cy="67428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53D224EA-345F-C914-0471-BD9D4D2A4148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2209645" y="4896929"/>
                  <a:ext cx="1506600" cy="691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A3896C3D-FB06-3926-0DDD-0D32071C7FCF}"/>
              </a:ext>
            </a:extLst>
          </p:cNvPr>
          <p:cNvGrpSpPr/>
          <p:nvPr/>
        </p:nvGrpSpPr>
        <p:grpSpPr>
          <a:xfrm>
            <a:off x="3892645" y="4847969"/>
            <a:ext cx="2238120" cy="456840"/>
            <a:chOff x="3892645" y="4847969"/>
            <a:chExt cx="2238120" cy="45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F6316CCF-1095-1541-773B-62FAB0FD8840}"/>
                    </a:ext>
                  </a:extLst>
                </p14:cNvPr>
                <p14:cNvContentPartPr/>
                <p14:nvPr/>
              </p14:nvContentPartPr>
              <p14:xfrm>
                <a:off x="3892645" y="4847969"/>
                <a:ext cx="1575720" cy="45684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F6316CCF-1095-1541-773B-62FAB0FD8840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3884005" y="4838969"/>
                  <a:ext cx="1593360" cy="47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A5AD4D6E-C3D1-0295-9FE6-7020B4E58B48}"/>
                    </a:ext>
                  </a:extLst>
                </p14:cNvPr>
                <p14:cNvContentPartPr/>
                <p14:nvPr/>
              </p14:nvContentPartPr>
              <p14:xfrm>
                <a:off x="5689405" y="5009969"/>
                <a:ext cx="441360" cy="16740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A5AD4D6E-C3D1-0295-9FE6-7020B4E58B48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5680405" y="5000969"/>
                  <a:ext cx="459000" cy="185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E494E5E0-A745-B519-82E6-D96ADAF93BA0}"/>
              </a:ext>
            </a:extLst>
          </p:cNvPr>
          <p:cNvGrpSpPr/>
          <p:nvPr/>
        </p:nvGrpSpPr>
        <p:grpSpPr>
          <a:xfrm>
            <a:off x="6366205" y="4660409"/>
            <a:ext cx="2476440" cy="503280"/>
            <a:chOff x="6366205" y="4660409"/>
            <a:chExt cx="2476440" cy="50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4A976787-228C-35F2-491C-C1201B644651}"/>
                    </a:ext>
                  </a:extLst>
                </p14:cNvPr>
                <p14:cNvContentPartPr/>
                <p14:nvPr/>
              </p14:nvContentPartPr>
              <p14:xfrm>
                <a:off x="6366205" y="4704329"/>
                <a:ext cx="1282680" cy="4593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4A976787-228C-35F2-491C-C1201B644651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6357205" y="4695329"/>
                  <a:ext cx="1300320" cy="47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6691DB85-21CE-F1F2-0AEC-87BFB70A6EA8}"/>
                    </a:ext>
                  </a:extLst>
                </p14:cNvPr>
                <p14:cNvContentPartPr/>
                <p14:nvPr/>
              </p14:nvContentPartPr>
              <p14:xfrm>
                <a:off x="7261165" y="4842929"/>
                <a:ext cx="65160" cy="230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6691DB85-21CE-F1F2-0AEC-87BFB70A6EA8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7252165" y="4833929"/>
                  <a:ext cx="8280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253A13FC-B4C7-2177-8EDC-1D2C8B67E731}"/>
                    </a:ext>
                  </a:extLst>
                </p14:cNvPr>
                <p14:cNvContentPartPr/>
                <p14:nvPr/>
              </p14:nvContentPartPr>
              <p14:xfrm>
                <a:off x="6457285" y="4766609"/>
                <a:ext cx="819720" cy="11880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253A13FC-B4C7-2177-8EDC-1D2C8B67E731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6448645" y="4757969"/>
                  <a:ext cx="83736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1DD549A3-1601-297D-B3FC-B9E3652B6C0D}"/>
                    </a:ext>
                  </a:extLst>
                </p14:cNvPr>
                <p14:cNvContentPartPr/>
                <p14:nvPr/>
              </p14:nvContentPartPr>
              <p14:xfrm>
                <a:off x="7812325" y="4660409"/>
                <a:ext cx="1030320" cy="46584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1DD549A3-1601-297D-B3FC-B9E3652B6C0D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7803325" y="4651409"/>
                  <a:ext cx="1047960" cy="483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79FAF943-A4A6-12E8-CD0D-9FC3FF7893C1}"/>
              </a:ext>
            </a:extLst>
          </p:cNvPr>
          <p:cNvGrpSpPr/>
          <p:nvPr/>
        </p:nvGrpSpPr>
        <p:grpSpPr>
          <a:xfrm>
            <a:off x="9196525" y="4517849"/>
            <a:ext cx="2328480" cy="708120"/>
            <a:chOff x="9196525" y="4517849"/>
            <a:chExt cx="2328480" cy="708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7AFD1E4C-896A-9D41-7E32-1E9C99A0DF84}"/>
                    </a:ext>
                  </a:extLst>
                </p14:cNvPr>
                <p14:cNvContentPartPr/>
                <p14:nvPr/>
              </p14:nvContentPartPr>
              <p14:xfrm>
                <a:off x="9196525" y="4517849"/>
                <a:ext cx="1749240" cy="7081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7AFD1E4C-896A-9D41-7E32-1E9C99A0DF84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9187525" y="4509209"/>
                  <a:ext cx="1766880" cy="72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39106559-1404-F4C5-D12B-17D777F37B56}"/>
                    </a:ext>
                  </a:extLst>
                </p14:cNvPr>
                <p14:cNvContentPartPr/>
                <p14:nvPr/>
              </p14:nvContentPartPr>
              <p14:xfrm>
                <a:off x="10950805" y="4551329"/>
                <a:ext cx="574200" cy="3855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39106559-1404-F4C5-D12B-17D777F37B56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10942165" y="4542689"/>
                  <a:ext cx="591840" cy="40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B18C70BB-A131-642C-51AC-340C956B5BAF}"/>
                    </a:ext>
                  </a:extLst>
                </p14:cNvPr>
                <p14:cNvContentPartPr/>
                <p14:nvPr/>
              </p14:nvContentPartPr>
              <p14:xfrm>
                <a:off x="11312965" y="4697489"/>
                <a:ext cx="155160" cy="1656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B18C70BB-A131-642C-51AC-340C956B5BAF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11303965" y="4688489"/>
                  <a:ext cx="17280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3AEE31CB-09BC-19E0-0B7B-B06D5058F83A}"/>
                    </a:ext>
                  </a:extLst>
                </p14:cNvPr>
                <p14:cNvContentPartPr/>
                <p14:nvPr/>
              </p14:nvContentPartPr>
              <p14:xfrm>
                <a:off x="9718885" y="4697489"/>
                <a:ext cx="41400" cy="46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3AEE31CB-09BC-19E0-0B7B-B06D5058F83A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9709885" y="4688489"/>
                  <a:ext cx="59040" cy="22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FBDEE5A6-B4E6-BB5C-C859-981F9A1A1778}"/>
                  </a:ext>
                </a:extLst>
              </p14:cNvPr>
              <p14:cNvContentPartPr/>
              <p14:nvPr/>
            </p14:nvContentPartPr>
            <p14:xfrm>
              <a:off x="6402565" y="5295449"/>
              <a:ext cx="5132160" cy="37728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FBDEE5A6-B4E6-BB5C-C859-981F9A1A1778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6393925" y="5286449"/>
                <a:ext cx="5149800" cy="394920"/>
              </a:xfrm>
              <a:prstGeom prst="rect">
                <a:avLst/>
              </a:prstGeom>
            </p:spPr>
          </p:pic>
        </mc:Fallback>
      </mc:AlternateContent>
      <p:grpSp>
        <p:nvGrpSpPr>
          <p:cNvPr id="150" name="Group 149">
            <a:extLst>
              <a:ext uri="{FF2B5EF4-FFF2-40B4-BE49-F238E27FC236}">
                <a16:creationId xmlns:a16="http://schemas.microsoft.com/office/drawing/2014/main" id="{8FDA7948-F25A-BBB5-F356-FF73C86C2B14}"/>
              </a:ext>
            </a:extLst>
          </p:cNvPr>
          <p:cNvGrpSpPr/>
          <p:nvPr/>
        </p:nvGrpSpPr>
        <p:grpSpPr>
          <a:xfrm>
            <a:off x="6342445" y="5699009"/>
            <a:ext cx="982080" cy="373320"/>
            <a:chOff x="6342445" y="5699009"/>
            <a:chExt cx="982080" cy="373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5583A848-DA37-0A0E-01EE-EAD4A6FFE883}"/>
                    </a:ext>
                  </a:extLst>
                </p14:cNvPr>
                <p14:cNvContentPartPr/>
                <p14:nvPr/>
              </p14:nvContentPartPr>
              <p14:xfrm>
                <a:off x="6420565" y="5840129"/>
                <a:ext cx="99360" cy="23220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5583A848-DA37-0A0E-01EE-EAD4A6FFE883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6411925" y="5831489"/>
                  <a:ext cx="11700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3693B719-0C7A-A863-A6E3-F114EFAB608B}"/>
                    </a:ext>
                  </a:extLst>
                </p14:cNvPr>
                <p14:cNvContentPartPr/>
                <p14:nvPr/>
              </p14:nvContentPartPr>
              <p14:xfrm>
                <a:off x="6342445" y="5802689"/>
                <a:ext cx="295560" cy="3888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3693B719-0C7A-A863-A6E3-F114EFAB608B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6333445" y="5794049"/>
                  <a:ext cx="31320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A5CC1E3A-D448-9DD8-B8F4-54D75FE1F2B9}"/>
                    </a:ext>
                  </a:extLst>
                </p14:cNvPr>
                <p14:cNvContentPartPr/>
                <p14:nvPr/>
              </p14:nvContentPartPr>
              <p14:xfrm>
                <a:off x="6637285" y="5699009"/>
                <a:ext cx="687240" cy="33696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A5CC1E3A-D448-9DD8-B8F4-54D75FE1F2B9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6628285" y="5690369"/>
                  <a:ext cx="704880" cy="354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327380F8-63F2-EBAA-09E3-3FDDEB8A5D5A}"/>
              </a:ext>
            </a:extLst>
          </p:cNvPr>
          <p:cNvGrpSpPr/>
          <p:nvPr/>
        </p:nvGrpSpPr>
        <p:grpSpPr>
          <a:xfrm>
            <a:off x="7516045" y="5663729"/>
            <a:ext cx="4050720" cy="495360"/>
            <a:chOff x="7516045" y="5663729"/>
            <a:chExt cx="4050720" cy="495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00021349-4D29-233A-E60E-B66B07B42BC3}"/>
                    </a:ext>
                  </a:extLst>
                </p14:cNvPr>
                <p14:cNvContentPartPr/>
                <p14:nvPr/>
              </p14:nvContentPartPr>
              <p14:xfrm>
                <a:off x="7516045" y="5734649"/>
                <a:ext cx="1931400" cy="3038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00021349-4D29-233A-E60E-B66B07B42BC3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7507045" y="5725649"/>
                  <a:ext cx="1949040" cy="32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20890C8E-5CF9-5A7C-320E-7DAF62707E34}"/>
                    </a:ext>
                  </a:extLst>
                </p14:cNvPr>
                <p14:cNvContentPartPr/>
                <p14:nvPr/>
              </p14:nvContentPartPr>
              <p14:xfrm>
                <a:off x="8929045" y="5691809"/>
                <a:ext cx="23760" cy="1872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20890C8E-5CF9-5A7C-320E-7DAF62707E34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8920045" y="5683169"/>
                  <a:ext cx="4140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65C99CAC-21B5-7BDE-AE5C-18B6225F9998}"/>
                    </a:ext>
                  </a:extLst>
                </p14:cNvPr>
                <p14:cNvContentPartPr/>
                <p14:nvPr/>
              </p14:nvContentPartPr>
              <p14:xfrm>
                <a:off x="9597925" y="5722409"/>
                <a:ext cx="623160" cy="29916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65C99CAC-21B5-7BDE-AE5C-18B6225F9998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9588925" y="5713409"/>
                  <a:ext cx="640800" cy="31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689D143F-D31E-4F0B-F8D3-11EB37506D00}"/>
                    </a:ext>
                  </a:extLst>
                </p14:cNvPr>
                <p14:cNvContentPartPr/>
                <p14:nvPr/>
              </p14:nvContentPartPr>
              <p14:xfrm>
                <a:off x="10022365" y="5792609"/>
                <a:ext cx="287640" cy="4824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689D143F-D31E-4F0B-F8D3-11EB37506D00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10013725" y="5783609"/>
                  <a:ext cx="30528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DE5D0BBD-064E-5C27-FF2F-A7D2C6564784}"/>
                    </a:ext>
                  </a:extLst>
                </p14:cNvPr>
                <p14:cNvContentPartPr/>
                <p14:nvPr/>
              </p14:nvContentPartPr>
              <p14:xfrm>
                <a:off x="10459405" y="5663729"/>
                <a:ext cx="1107360" cy="49536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DE5D0BBD-064E-5C27-FF2F-A7D2C6564784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10450765" y="5655089"/>
                  <a:ext cx="1125000" cy="51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17022C0B-52FD-D518-2B7A-2A96193F3496}"/>
                    </a:ext>
                  </a:extLst>
                </p14:cNvPr>
                <p14:cNvContentPartPr/>
                <p14:nvPr/>
              </p14:nvContentPartPr>
              <p14:xfrm>
                <a:off x="11159965" y="5749769"/>
                <a:ext cx="59400" cy="1044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17022C0B-52FD-D518-2B7A-2A96193F3496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11151325" y="5740769"/>
                  <a:ext cx="7704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FE0E7627-DD7E-50FF-47B1-57E995B9CA6A}"/>
                    </a:ext>
                  </a:extLst>
                </p14:cNvPr>
                <p14:cNvContentPartPr/>
                <p14:nvPr/>
              </p14:nvContentPartPr>
              <p14:xfrm>
                <a:off x="10808965" y="5747969"/>
                <a:ext cx="340920" cy="792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FE0E7627-DD7E-50FF-47B1-57E995B9CA6A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10799965" y="5738969"/>
                  <a:ext cx="358560" cy="25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908CDC7B-1D2B-FAC4-0B50-CBE88FA9E919}"/>
              </a:ext>
            </a:extLst>
          </p:cNvPr>
          <p:cNvGrpSpPr/>
          <p:nvPr/>
        </p:nvGrpSpPr>
        <p:grpSpPr>
          <a:xfrm>
            <a:off x="6413005" y="6255209"/>
            <a:ext cx="1252440" cy="338760"/>
            <a:chOff x="6413005" y="6255209"/>
            <a:chExt cx="1252440" cy="338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799B3769-D888-605F-B57F-65DB8AC814C6}"/>
                    </a:ext>
                  </a:extLst>
                </p14:cNvPr>
                <p14:cNvContentPartPr/>
                <p14:nvPr/>
              </p14:nvContentPartPr>
              <p14:xfrm>
                <a:off x="6437845" y="6255209"/>
                <a:ext cx="227520" cy="27432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799B3769-D888-605F-B57F-65DB8AC814C6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6429205" y="6246209"/>
                  <a:ext cx="24516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EB354C38-B92E-B67A-801B-A73F033B139F}"/>
                    </a:ext>
                  </a:extLst>
                </p14:cNvPr>
                <p14:cNvContentPartPr/>
                <p14:nvPr/>
              </p14:nvContentPartPr>
              <p14:xfrm>
                <a:off x="6413005" y="6342329"/>
                <a:ext cx="344160" cy="1440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EB354C38-B92E-B67A-801B-A73F033B139F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6404005" y="6333329"/>
                  <a:ext cx="36180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FBFBCDE9-2262-93AC-DF2B-F243D387C85C}"/>
                    </a:ext>
                  </a:extLst>
                </p14:cNvPr>
                <p14:cNvContentPartPr/>
                <p14:nvPr/>
              </p14:nvContentPartPr>
              <p14:xfrm>
                <a:off x="6741685" y="6406049"/>
                <a:ext cx="923760" cy="18792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FBFBCDE9-2262-93AC-DF2B-F243D387C85C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6733045" y="6397409"/>
                  <a:ext cx="941400" cy="2055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651983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2AA98B-6818-9626-44CE-84C33415A02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40000" contrast="40000"/>
          </a:blip>
          <a:stretch>
            <a:fillRect/>
          </a:stretch>
        </p:blipFill>
        <p:spPr>
          <a:xfrm rot="16200000">
            <a:off x="4431524" y="-889834"/>
            <a:ext cx="6835798" cy="863668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68DBB75-2B9D-8D60-CA68-BF9609455DD7}"/>
              </a:ext>
            </a:extLst>
          </p:cNvPr>
          <p:cNvGrpSpPr/>
          <p:nvPr/>
        </p:nvGrpSpPr>
        <p:grpSpPr>
          <a:xfrm>
            <a:off x="206605" y="57089"/>
            <a:ext cx="753480" cy="391320"/>
            <a:chOff x="206605" y="57089"/>
            <a:chExt cx="753480" cy="39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3C23998C-69E2-236E-DAEF-355AFC671222}"/>
                    </a:ext>
                  </a:extLst>
                </p14:cNvPr>
                <p14:cNvContentPartPr/>
                <p14:nvPr/>
              </p14:nvContentPartPr>
              <p14:xfrm>
                <a:off x="206605" y="159329"/>
                <a:ext cx="49680" cy="2059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3C23998C-69E2-236E-DAEF-355AFC67122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97965" y="150329"/>
                  <a:ext cx="6732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2CCF4415-0632-BBFB-B1A6-4163688880E6}"/>
                    </a:ext>
                  </a:extLst>
                </p14:cNvPr>
                <p14:cNvContentPartPr/>
                <p14:nvPr/>
              </p14:nvContentPartPr>
              <p14:xfrm>
                <a:off x="208405" y="132689"/>
                <a:ext cx="194400" cy="460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2CCF4415-0632-BBFB-B1A6-4163688880E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99405" y="124049"/>
                  <a:ext cx="21204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245B1D7F-FBEE-1B71-3DDA-9E3A90E70638}"/>
                    </a:ext>
                  </a:extLst>
                </p14:cNvPr>
                <p14:cNvContentPartPr/>
                <p14:nvPr/>
              </p14:nvContentPartPr>
              <p14:xfrm>
                <a:off x="235045" y="237449"/>
                <a:ext cx="130680" cy="464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245B1D7F-FBEE-1B71-3DDA-9E3A90E7063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26045" y="228449"/>
                  <a:ext cx="14832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836E8675-A9BF-C4C7-1ED8-9D1D2B6F62F3}"/>
                    </a:ext>
                  </a:extLst>
                </p14:cNvPr>
                <p14:cNvContentPartPr/>
                <p14:nvPr/>
              </p14:nvContentPartPr>
              <p14:xfrm>
                <a:off x="343045" y="57089"/>
                <a:ext cx="617040" cy="3913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836E8675-A9BF-C4C7-1ED8-9D1D2B6F62F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34405" y="48449"/>
                  <a:ext cx="634680" cy="408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8E0E242-C9C4-1160-95CF-7668367366E0}"/>
                  </a:ext>
                </a:extLst>
              </p14:cNvPr>
              <p14:cNvContentPartPr/>
              <p14:nvPr/>
            </p14:nvContentPartPr>
            <p14:xfrm>
              <a:off x="1137925" y="157529"/>
              <a:ext cx="275400" cy="4086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8E0E242-C9C4-1160-95CF-7668367366E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28925" y="148889"/>
                <a:ext cx="293040" cy="426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6FF35619-4F7A-D888-D6F7-C1999FCCFEE0}"/>
              </a:ext>
            </a:extLst>
          </p:cNvPr>
          <p:cNvGrpSpPr/>
          <p:nvPr/>
        </p:nvGrpSpPr>
        <p:grpSpPr>
          <a:xfrm>
            <a:off x="179965" y="653969"/>
            <a:ext cx="1216440" cy="315360"/>
            <a:chOff x="179965" y="653969"/>
            <a:chExt cx="1216440" cy="315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D3F59682-BF3F-2089-032F-8607C9471B27}"/>
                    </a:ext>
                  </a:extLst>
                </p14:cNvPr>
                <p14:cNvContentPartPr/>
                <p14:nvPr/>
              </p14:nvContentPartPr>
              <p14:xfrm>
                <a:off x="179965" y="739649"/>
                <a:ext cx="1216440" cy="2296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D3F59682-BF3F-2089-032F-8607C9471B2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71325" y="731009"/>
                  <a:ext cx="123408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B112759-B762-48A6-D648-CE4BA4CB4AE3}"/>
                    </a:ext>
                  </a:extLst>
                </p14:cNvPr>
                <p14:cNvContentPartPr/>
                <p14:nvPr/>
              </p14:nvContentPartPr>
              <p14:xfrm>
                <a:off x="392725" y="653969"/>
                <a:ext cx="12240" cy="46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B112759-B762-48A6-D648-CE4BA4CB4AE3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84085" y="644969"/>
                  <a:ext cx="29880" cy="22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EB610DE-1B96-E38F-C53E-28FAF7DB5D38}"/>
              </a:ext>
            </a:extLst>
          </p:cNvPr>
          <p:cNvGrpSpPr/>
          <p:nvPr/>
        </p:nvGrpSpPr>
        <p:grpSpPr>
          <a:xfrm>
            <a:off x="1579285" y="86609"/>
            <a:ext cx="1308960" cy="1023840"/>
            <a:chOff x="1579285" y="86609"/>
            <a:chExt cx="1308960" cy="1023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C84E2AE2-EEA8-755D-A048-8B599CE5810F}"/>
                    </a:ext>
                  </a:extLst>
                </p14:cNvPr>
                <p14:cNvContentPartPr/>
                <p14:nvPr/>
              </p14:nvContentPartPr>
              <p14:xfrm>
                <a:off x="1579285" y="95609"/>
                <a:ext cx="752040" cy="4910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C84E2AE2-EEA8-755D-A048-8B599CE5810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570285" y="86969"/>
                  <a:ext cx="769680" cy="50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7954D26-B917-41A4-9B3D-8CBCBE39BAB6}"/>
                    </a:ext>
                  </a:extLst>
                </p14:cNvPr>
                <p14:cNvContentPartPr/>
                <p14:nvPr/>
              </p14:nvContentPartPr>
              <p14:xfrm>
                <a:off x="2220085" y="211889"/>
                <a:ext cx="157680" cy="198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7954D26-B917-41A4-9B3D-8CBCBE39BAB6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211085" y="203249"/>
                  <a:ext cx="17532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DE6FC75-24CE-2D3E-FDD0-CB2A1F99568B}"/>
                    </a:ext>
                  </a:extLst>
                </p14:cNvPr>
                <p14:cNvContentPartPr/>
                <p14:nvPr/>
              </p14:nvContentPartPr>
              <p14:xfrm>
                <a:off x="1905085" y="217649"/>
                <a:ext cx="15480" cy="79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DE6FC75-24CE-2D3E-FDD0-CB2A1F99568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896445" y="209009"/>
                  <a:ext cx="3312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94CAA07E-E1E6-CFD0-3416-562B30D72EE8}"/>
                    </a:ext>
                  </a:extLst>
                </p14:cNvPr>
                <p14:cNvContentPartPr/>
                <p14:nvPr/>
              </p14:nvContentPartPr>
              <p14:xfrm>
                <a:off x="2327365" y="86609"/>
                <a:ext cx="349560" cy="5529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94CAA07E-E1E6-CFD0-3416-562B30D72EE8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318725" y="77609"/>
                  <a:ext cx="367200" cy="57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755BD014-27A1-58D0-658B-0C70BDD2E54C}"/>
                    </a:ext>
                  </a:extLst>
                </p14:cNvPr>
                <p14:cNvContentPartPr/>
                <p14:nvPr/>
              </p14:nvContentPartPr>
              <p14:xfrm>
                <a:off x="2713645" y="310169"/>
                <a:ext cx="174600" cy="525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755BD014-27A1-58D0-658B-0C70BDD2E54C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704645" y="301529"/>
                  <a:ext cx="19224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CFE0E29-402F-3440-54E4-583D1A24D7A8}"/>
                    </a:ext>
                  </a:extLst>
                </p14:cNvPr>
                <p14:cNvContentPartPr/>
                <p14:nvPr/>
              </p14:nvContentPartPr>
              <p14:xfrm>
                <a:off x="1625365" y="659009"/>
                <a:ext cx="802440" cy="4514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CFE0E29-402F-3440-54E4-583D1A24D7A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616725" y="650009"/>
                  <a:ext cx="820080" cy="46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4DD3F198-A18D-8D92-DD48-5E4E3702BA6A}"/>
                    </a:ext>
                  </a:extLst>
                </p14:cNvPr>
                <p14:cNvContentPartPr/>
                <p14:nvPr/>
              </p14:nvContentPartPr>
              <p14:xfrm>
                <a:off x="2184445" y="736769"/>
                <a:ext cx="18720" cy="97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DD3F198-A18D-8D92-DD48-5E4E3702BA6A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175805" y="728129"/>
                  <a:ext cx="36360" cy="27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333457D-D37D-E794-69E2-3306F8B83A45}"/>
              </a:ext>
            </a:extLst>
          </p:cNvPr>
          <p:cNvGrpSpPr/>
          <p:nvPr/>
        </p:nvGrpSpPr>
        <p:grpSpPr>
          <a:xfrm>
            <a:off x="2671165" y="623729"/>
            <a:ext cx="654120" cy="347040"/>
            <a:chOff x="2671165" y="623729"/>
            <a:chExt cx="654120" cy="34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E95C7A6C-1DF8-B88B-CBD1-B82B5B9B78C9}"/>
                    </a:ext>
                  </a:extLst>
                </p14:cNvPr>
                <p14:cNvContentPartPr/>
                <p14:nvPr/>
              </p14:nvContentPartPr>
              <p14:xfrm>
                <a:off x="2671165" y="664409"/>
                <a:ext cx="68760" cy="306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E95C7A6C-1DF8-B88B-CBD1-B82B5B9B78C9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662525" y="655769"/>
                  <a:ext cx="86400" cy="32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D37CE935-6D84-2812-DC8C-53DEF6BA0B3C}"/>
                    </a:ext>
                  </a:extLst>
                </p14:cNvPr>
                <p14:cNvContentPartPr/>
                <p14:nvPr/>
              </p14:nvContentPartPr>
              <p14:xfrm>
                <a:off x="2808325" y="797969"/>
                <a:ext cx="416880" cy="108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D37CE935-6D84-2812-DC8C-53DEF6BA0B3C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799325" y="788969"/>
                  <a:ext cx="43452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F41CD6E-BD53-FB0E-59EA-C39B6C37DA29}"/>
                    </a:ext>
                  </a:extLst>
                </p14:cNvPr>
                <p14:cNvContentPartPr/>
                <p14:nvPr/>
              </p14:nvContentPartPr>
              <p14:xfrm>
                <a:off x="3212965" y="623729"/>
                <a:ext cx="112320" cy="3351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EF41CD6E-BD53-FB0E-59EA-C39B6C37DA29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204325" y="615089"/>
                  <a:ext cx="129960" cy="352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027D9F9-5AA4-1DA3-B609-00F93CB75BA4}"/>
              </a:ext>
            </a:extLst>
          </p:cNvPr>
          <p:cNvGrpSpPr/>
          <p:nvPr/>
        </p:nvGrpSpPr>
        <p:grpSpPr>
          <a:xfrm>
            <a:off x="171325" y="1119449"/>
            <a:ext cx="1481760" cy="491400"/>
            <a:chOff x="171325" y="1119449"/>
            <a:chExt cx="1481760" cy="49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241FC5ED-9158-A3D5-3B64-885D9B7CD14D}"/>
                    </a:ext>
                  </a:extLst>
                </p14:cNvPr>
                <p14:cNvContentPartPr/>
                <p14:nvPr/>
              </p14:nvContentPartPr>
              <p14:xfrm>
                <a:off x="171325" y="1119449"/>
                <a:ext cx="775080" cy="4914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241FC5ED-9158-A3D5-3B64-885D9B7CD14D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62325" y="1110449"/>
                  <a:ext cx="792720" cy="50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328D4BC1-3993-BF44-9FA3-5EBEADB4390B}"/>
                    </a:ext>
                  </a:extLst>
                </p14:cNvPr>
                <p14:cNvContentPartPr/>
                <p14:nvPr/>
              </p14:nvContentPartPr>
              <p14:xfrm>
                <a:off x="788005" y="1214129"/>
                <a:ext cx="197280" cy="97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328D4BC1-3993-BF44-9FA3-5EBEADB4390B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79365" y="1205129"/>
                  <a:ext cx="21492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60AAA0C4-369C-266E-6C33-46741A6DA369}"/>
                    </a:ext>
                  </a:extLst>
                </p14:cNvPr>
                <p14:cNvContentPartPr/>
                <p14:nvPr/>
              </p14:nvContentPartPr>
              <p14:xfrm>
                <a:off x="1185805" y="1319609"/>
                <a:ext cx="467280" cy="968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60AAA0C4-369C-266E-6C33-46741A6DA369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177165" y="1310969"/>
                  <a:ext cx="484920" cy="114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BEA60A9-8B00-81FB-CF86-38730F9B1E2D}"/>
              </a:ext>
            </a:extLst>
          </p:cNvPr>
          <p:cNvGrpSpPr/>
          <p:nvPr/>
        </p:nvGrpSpPr>
        <p:grpSpPr>
          <a:xfrm>
            <a:off x="1873405" y="1078409"/>
            <a:ext cx="1147320" cy="493200"/>
            <a:chOff x="1873405" y="1078409"/>
            <a:chExt cx="1147320" cy="493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134FA80-D09C-745D-BA79-1DF0F967B25B}"/>
                    </a:ext>
                  </a:extLst>
                </p14:cNvPr>
                <p14:cNvContentPartPr/>
                <p14:nvPr/>
              </p14:nvContentPartPr>
              <p14:xfrm>
                <a:off x="1873405" y="1078409"/>
                <a:ext cx="1029600" cy="4932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134FA80-D09C-745D-BA79-1DF0F967B25B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864405" y="1069409"/>
                  <a:ext cx="1047240" cy="51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F34B764F-FBA5-2D94-670B-3C6D7245EA25}"/>
                    </a:ext>
                  </a:extLst>
                </p14:cNvPr>
                <p14:cNvContentPartPr/>
                <p14:nvPr/>
              </p14:nvContentPartPr>
              <p14:xfrm>
                <a:off x="2652805" y="1168769"/>
                <a:ext cx="27360" cy="111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F34B764F-FBA5-2D94-670B-3C6D7245EA25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644165" y="1159769"/>
                  <a:ext cx="4500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E32CBB2-AE02-207E-4F0A-19A4A9545DA0}"/>
                    </a:ext>
                  </a:extLst>
                </p14:cNvPr>
                <p14:cNvContentPartPr/>
                <p14:nvPr/>
              </p14:nvContentPartPr>
              <p14:xfrm>
                <a:off x="2104165" y="1174889"/>
                <a:ext cx="16200" cy="198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E32CBB2-AE02-207E-4F0A-19A4A9545DA0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095165" y="1166249"/>
                  <a:ext cx="3384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AAE07212-AC26-FE06-598E-0BA905BDC361}"/>
                    </a:ext>
                  </a:extLst>
                </p14:cNvPr>
                <p14:cNvContentPartPr/>
                <p14:nvPr/>
              </p14:nvContentPartPr>
              <p14:xfrm>
                <a:off x="2994445" y="1392329"/>
                <a:ext cx="26280" cy="298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AAE07212-AC26-FE06-598E-0BA905BDC361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985805" y="1383329"/>
                  <a:ext cx="43920" cy="47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0BD8B-34CE-E360-BE82-466F90C04943}"/>
              </a:ext>
            </a:extLst>
          </p:cNvPr>
          <p:cNvGrpSpPr/>
          <p:nvPr/>
        </p:nvGrpSpPr>
        <p:grpSpPr>
          <a:xfrm>
            <a:off x="134245" y="1653329"/>
            <a:ext cx="1805040" cy="388080"/>
            <a:chOff x="134245" y="1653329"/>
            <a:chExt cx="1805040" cy="388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EA24DA1-CF9E-55F4-277B-DE5763C3F47B}"/>
                    </a:ext>
                  </a:extLst>
                </p14:cNvPr>
                <p14:cNvContentPartPr/>
                <p14:nvPr/>
              </p14:nvContentPartPr>
              <p14:xfrm>
                <a:off x="134245" y="1653329"/>
                <a:ext cx="1805040" cy="3880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EA24DA1-CF9E-55F4-277B-DE5763C3F47B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25245" y="1644329"/>
                  <a:ext cx="1822680" cy="40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C71F287F-BD37-E74B-EF65-9D06D50F76CC}"/>
                    </a:ext>
                  </a:extLst>
                </p14:cNvPr>
                <p14:cNvContentPartPr/>
                <p14:nvPr/>
              </p14:nvContentPartPr>
              <p14:xfrm>
                <a:off x="1569565" y="1867889"/>
                <a:ext cx="18720" cy="79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C71F287F-BD37-E74B-EF65-9D06D50F76CC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560925" y="1858889"/>
                  <a:ext cx="3636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CE83A95F-7387-6AB7-9BA3-4B0ED3D6316D}"/>
                    </a:ext>
                  </a:extLst>
                </p14:cNvPr>
                <p14:cNvContentPartPr/>
                <p14:nvPr/>
              </p14:nvContentPartPr>
              <p14:xfrm>
                <a:off x="413605" y="1762049"/>
                <a:ext cx="345960" cy="381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CE83A95F-7387-6AB7-9BA3-4B0ED3D6316D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404605" y="1753409"/>
                  <a:ext cx="363600" cy="55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49AD989C-0E55-461C-3E57-693AABDF0A58}"/>
                  </a:ext>
                </a:extLst>
              </p14:cNvPr>
              <p14:cNvContentPartPr/>
              <p14:nvPr/>
            </p14:nvContentPartPr>
            <p14:xfrm>
              <a:off x="2276605" y="1726769"/>
              <a:ext cx="246960" cy="4467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49AD989C-0E55-461C-3E57-693AABDF0A58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267605" y="1718129"/>
                <a:ext cx="264600" cy="464400"/>
              </a:xfrm>
              <a:prstGeom prst="rect">
                <a:avLst/>
              </a:prstGeom>
            </p:spPr>
          </p:pic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540075F8-6A51-2739-DC9F-D906C0EB2F56}"/>
              </a:ext>
            </a:extLst>
          </p:cNvPr>
          <p:cNvGrpSpPr/>
          <p:nvPr/>
        </p:nvGrpSpPr>
        <p:grpSpPr>
          <a:xfrm>
            <a:off x="139285" y="2181089"/>
            <a:ext cx="1049040" cy="464400"/>
            <a:chOff x="139285" y="2181089"/>
            <a:chExt cx="1049040" cy="46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704DFFD3-BFC2-77D9-66B2-5CCE86049077}"/>
                    </a:ext>
                  </a:extLst>
                </p14:cNvPr>
                <p14:cNvContentPartPr/>
                <p14:nvPr/>
              </p14:nvContentPartPr>
              <p14:xfrm>
                <a:off x="139285" y="2181089"/>
                <a:ext cx="1049040" cy="4644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704DFFD3-BFC2-77D9-66B2-5CCE86049077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30285" y="2172089"/>
                  <a:ext cx="1066680" cy="48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A9DB9C5-3044-899C-788F-35D211C9DBAE}"/>
                    </a:ext>
                  </a:extLst>
                </p14:cNvPr>
                <p14:cNvContentPartPr/>
                <p14:nvPr/>
              </p14:nvContentPartPr>
              <p14:xfrm>
                <a:off x="735085" y="2297729"/>
                <a:ext cx="34200" cy="187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A9DB9C5-3044-899C-788F-35D211C9DBAE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726445" y="2288729"/>
                  <a:ext cx="5184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10DB16B0-E0AD-B56D-15C8-D3544712DEAE}"/>
                    </a:ext>
                  </a:extLst>
                </p14:cNvPr>
                <p14:cNvContentPartPr/>
                <p14:nvPr/>
              </p14:nvContentPartPr>
              <p14:xfrm>
                <a:off x="166285" y="2267489"/>
                <a:ext cx="304920" cy="475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10DB16B0-E0AD-B56D-15C8-D3544712DEAE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57285" y="2258849"/>
                  <a:ext cx="322560" cy="65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C801C47-1E2E-FA21-FC49-421A532B522A}"/>
              </a:ext>
            </a:extLst>
          </p:cNvPr>
          <p:cNvGrpSpPr/>
          <p:nvPr/>
        </p:nvGrpSpPr>
        <p:grpSpPr>
          <a:xfrm>
            <a:off x="1406845" y="2088209"/>
            <a:ext cx="768240" cy="525240"/>
            <a:chOff x="1406845" y="2088209"/>
            <a:chExt cx="768240" cy="52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6F36CB6D-0614-D5F4-1332-6BCD507D9429}"/>
                    </a:ext>
                  </a:extLst>
                </p14:cNvPr>
                <p14:cNvContentPartPr/>
                <p14:nvPr/>
              </p14:nvContentPartPr>
              <p14:xfrm>
                <a:off x="1406845" y="2088209"/>
                <a:ext cx="759240" cy="5252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6F36CB6D-0614-D5F4-1332-6BCD507D9429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398205" y="2079209"/>
                  <a:ext cx="776880" cy="54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39015667-060F-304B-7480-0B1FB3C2562C}"/>
                    </a:ext>
                  </a:extLst>
                </p14:cNvPr>
                <p14:cNvContentPartPr/>
                <p14:nvPr/>
              </p14:nvContentPartPr>
              <p14:xfrm>
                <a:off x="1979965" y="2169209"/>
                <a:ext cx="13680" cy="90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39015667-060F-304B-7480-0B1FB3C2562C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971325" y="2160569"/>
                  <a:ext cx="3132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FA428C6E-35C4-9434-3F1B-AE94190DC998}"/>
                    </a:ext>
                  </a:extLst>
                </p14:cNvPr>
                <p14:cNvContentPartPr/>
                <p14:nvPr/>
              </p14:nvContentPartPr>
              <p14:xfrm>
                <a:off x="2116045" y="2273969"/>
                <a:ext cx="59040" cy="18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FA428C6E-35C4-9434-3F1B-AE94190DC998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2107045" y="2265329"/>
                  <a:ext cx="7668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0CB6CAB-BFF4-808B-3EA2-31B26B15769A}"/>
              </a:ext>
            </a:extLst>
          </p:cNvPr>
          <p:cNvGrpSpPr/>
          <p:nvPr/>
        </p:nvGrpSpPr>
        <p:grpSpPr>
          <a:xfrm>
            <a:off x="140365" y="2609489"/>
            <a:ext cx="1328400" cy="590040"/>
            <a:chOff x="140365" y="2609489"/>
            <a:chExt cx="1328400" cy="590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3FA843C-D41E-1823-99BB-FE074B954368}"/>
                    </a:ext>
                  </a:extLst>
                </p14:cNvPr>
                <p14:cNvContentPartPr/>
                <p14:nvPr/>
              </p14:nvContentPartPr>
              <p14:xfrm>
                <a:off x="140365" y="2609489"/>
                <a:ext cx="1328400" cy="5900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3FA843C-D41E-1823-99BB-FE074B954368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31725" y="2600849"/>
                  <a:ext cx="1346040" cy="60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B02CE97B-46E1-175B-542C-470A37860566}"/>
                    </a:ext>
                  </a:extLst>
                </p14:cNvPr>
                <p14:cNvContentPartPr/>
                <p14:nvPr/>
              </p14:nvContentPartPr>
              <p14:xfrm>
                <a:off x="1054765" y="2758529"/>
                <a:ext cx="24120" cy="28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B02CE97B-46E1-175B-542C-470A37860566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046125" y="2749529"/>
                  <a:ext cx="417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A0029761-034E-25C5-583E-9CE40F3977C7}"/>
                    </a:ext>
                  </a:extLst>
                </p14:cNvPr>
                <p14:cNvContentPartPr/>
                <p14:nvPr/>
              </p14:nvContentPartPr>
              <p14:xfrm>
                <a:off x="793045" y="2732609"/>
                <a:ext cx="252000" cy="349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A0029761-034E-25C5-583E-9CE40F3977C7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784405" y="2723969"/>
                  <a:ext cx="269640" cy="52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3470B6B2-DEC2-698B-A7C7-26E1694C02AA}"/>
                  </a:ext>
                </a:extLst>
              </p14:cNvPr>
              <p14:cNvContentPartPr/>
              <p14:nvPr/>
            </p14:nvContentPartPr>
            <p14:xfrm>
              <a:off x="2926405" y="1854209"/>
              <a:ext cx="496800" cy="1080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3470B6B2-DEC2-698B-A7C7-26E1694C02AA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2917405" y="1845209"/>
                <a:ext cx="51444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B7EB2BA5-EF00-26CC-D2D6-E95B6F63A493}"/>
                  </a:ext>
                </a:extLst>
              </p14:cNvPr>
              <p14:cNvContentPartPr/>
              <p14:nvPr/>
            </p14:nvContentPartPr>
            <p14:xfrm>
              <a:off x="2903725" y="2203409"/>
              <a:ext cx="533880" cy="10728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B7EB2BA5-EF00-26CC-D2D6-E95B6F63A493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2895085" y="2194409"/>
                <a:ext cx="551520" cy="12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5F70F1A0-11AA-7284-25CB-C32BA33D2275}"/>
                  </a:ext>
                </a:extLst>
              </p14:cNvPr>
              <p14:cNvContentPartPr/>
              <p14:nvPr/>
            </p14:nvContentPartPr>
            <p14:xfrm>
              <a:off x="2879605" y="2483489"/>
              <a:ext cx="620280" cy="1839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5F70F1A0-11AA-7284-25CB-C32BA33D2275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2870965" y="2474849"/>
                <a:ext cx="637920" cy="20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C1395E7C-3CE3-C033-C053-D40FEEB5AB9A}"/>
                  </a:ext>
                </a:extLst>
              </p14:cNvPr>
              <p14:cNvContentPartPr/>
              <p14:nvPr/>
            </p14:nvContentPartPr>
            <p14:xfrm>
              <a:off x="2914525" y="2900369"/>
              <a:ext cx="559440" cy="1094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C1395E7C-3CE3-C033-C053-D40FEEB5AB9A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2905525" y="2891369"/>
                <a:ext cx="577080" cy="127080"/>
              </a:xfrm>
              <a:prstGeom prst="rect">
                <a:avLst/>
              </a:prstGeom>
            </p:spPr>
          </p:pic>
        </mc:Fallback>
      </mc:AlternateContent>
      <p:grpSp>
        <p:nvGrpSpPr>
          <p:cNvPr id="74" name="Group 73">
            <a:extLst>
              <a:ext uri="{FF2B5EF4-FFF2-40B4-BE49-F238E27FC236}">
                <a16:creationId xmlns:a16="http://schemas.microsoft.com/office/drawing/2014/main" id="{30E355CC-7DE9-0E04-D942-536EA462F0BB}"/>
              </a:ext>
            </a:extLst>
          </p:cNvPr>
          <p:cNvGrpSpPr/>
          <p:nvPr/>
        </p:nvGrpSpPr>
        <p:grpSpPr>
          <a:xfrm>
            <a:off x="92485" y="3170369"/>
            <a:ext cx="3163680" cy="1041480"/>
            <a:chOff x="92485" y="3170369"/>
            <a:chExt cx="3163680" cy="104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ED36DE14-9F9C-1096-0A58-D13409DD8456}"/>
                    </a:ext>
                  </a:extLst>
                </p14:cNvPr>
                <p14:cNvContentPartPr/>
                <p14:nvPr/>
              </p14:nvContentPartPr>
              <p14:xfrm>
                <a:off x="145045" y="3361889"/>
                <a:ext cx="200160" cy="3384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ED36DE14-9F9C-1096-0A58-D13409DD8456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36405" y="3352889"/>
                  <a:ext cx="217800" cy="35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C5EB1C06-736D-BE67-F534-0CD52ED87C96}"/>
                    </a:ext>
                  </a:extLst>
                </p14:cNvPr>
                <p14:cNvContentPartPr/>
                <p14:nvPr/>
              </p14:nvContentPartPr>
              <p14:xfrm>
                <a:off x="378325" y="3535049"/>
                <a:ext cx="78840" cy="1440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C5EB1C06-736D-BE67-F534-0CD52ED87C96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369325" y="3526409"/>
                  <a:ext cx="9648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9ADDB41D-C9CE-772A-2E4D-3412DFB4F414}"/>
                    </a:ext>
                  </a:extLst>
                </p14:cNvPr>
                <p14:cNvContentPartPr/>
                <p14:nvPr/>
              </p14:nvContentPartPr>
              <p14:xfrm>
                <a:off x="609445" y="3170369"/>
                <a:ext cx="1016640" cy="5083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9ADDB41D-C9CE-772A-2E4D-3412DFB4F414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600445" y="3161369"/>
                  <a:ext cx="1034280" cy="52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9B6EC24E-8A6D-1DF0-FFC4-40671B854DD2}"/>
                    </a:ext>
                  </a:extLst>
                </p14:cNvPr>
                <p14:cNvContentPartPr/>
                <p14:nvPr/>
              </p14:nvContentPartPr>
              <p14:xfrm>
                <a:off x="1036765" y="3361889"/>
                <a:ext cx="369720" cy="583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9B6EC24E-8A6D-1DF0-FFC4-40671B854DD2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027765" y="3353249"/>
                  <a:ext cx="38736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414CFB2A-1F34-614A-DA1B-FBF057B0249A}"/>
                    </a:ext>
                  </a:extLst>
                </p14:cNvPr>
                <p14:cNvContentPartPr/>
                <p14:nvPr/>
              </p14:nvContentPartPr>
              <p14:xfrm>
                <a:off x="1731565" y="3283049"/>
                <a:ext cx="623160" cy="3657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414CFB2A-1F34-614A-DA1B-FBF057B0249A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722925" y="3274049"/>
                  <a:ext cx="640800" cy="38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F2B02E80-C8D1-8EF4-F98C-BFEB41F9392B}"/>
                    </a:ext>
                  </a:extLst>
                </p14:cNvPr>
                <p14:cNvContentPartPr/>
                <p14:nvPr/>
              </p14:nvContentPartPr>
              <p14:xfrm>
                <a:off x="2455885" y="3317609"/>
                <a:ext cx="800280" cy="3582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F2B02E80-C8D1-8EF4-F98C-BFEB41F9392B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2446885" y="3308609"/>
                  <a:ext cx="817920" cy="37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F3113FBA-46F6-6895-01CC-164CB8F8D8AB}"/>
                    </a:ext>
                  </a:extLst>
                </p14:cNvPr>
                <p14:cNvContentPartPr/>
                <p14:nvPr/>
              </p14:nvContentPartPr>
              <p14:xfrm>
                <a:off x="114805" y="3779489"/>
                <a:ext cx="450000" cy="4323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F3113FBA-46F6-6895-01CC-164CB8F8D8AB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06165" y="3770849"/>
                  <a:ext cx="467640" cy="45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0CB81D86-FE0B-8BF0-C405-317FEC7C62E0}"/>
                    </a:ext>
                  </a:extLst>
                </p14:cNvPr>
                <p14:cNvContentPartPr/>
                <p14:nvPr/>
              </p14:nvContentPartPr>
              <p14:xfrm>
                <a:off x="92485" y="3991889"/>
                <a:ext cx="209880" cy="306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0CB81D86-FE0B-8BF0-C405-317FEC7C62E0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83845" y="3983249"/>
                  <a:ext cx="22752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5F569047-14CA-2FBC-27D0-2CBBC60F2798}"/>
                    </a:ext>
                  </a:extLst>
                </p14:cNvPr>
                <p14:cNvContentPartPr/>
                <p14:nvPr/>
              </p14:nvContentPartPr>
              <p14:xfrm>
                <a:off x="703765" y="3942569"/>
                <a:ext cx="1220040" cy="23652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5F569047-14CA-2FBC-27D0-2CBBC60F2798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694765" y="3933929"/>
                  <a:ext cx="123768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1D5C55F1-6644-1B4E-413B-F07FF49E9EF4}"/>
                    </a:ext>
                  </a:extLst>
                </p14:cNvPr>
                <p14:cNvContentPartPr/>
                <p14:nvPr/>
              </p14:nvContentPartPr>
              <p14:xfrm>
                <a:off x="968005" y="3752849"/>
                <a:ext cx="31320" cy="2412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1D5C55F1-6644-1B4E-413B-F07FF49E9EF4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959365" y="3743849"/>
                  <a:ext cx="48960" cy="41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2E487B3F-F585-4EC3-15DD-37EAD141BC2B}"/>
                  </a:ext>
                </a:extLst>
              </p14:cNvPr>
              <p14:cNvContentPartPr/>
              <p14:nvPr/>
            </p14:nvContentPartPr>
            <p14:xfrm>
              <a:off x="1991845" y="3848609"/>
              <a:ext cx="884160" cy="42300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2E487B3F-F585-4EC3-15DD-37EAD141BC2B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1983205" y="3839969"/>
                <a:ext cx="901800" cy="44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4C279CB8-9547-9142-F946-406FB3F2BBAA}"/>
                  </a:ext>
                </a:extLst>
              </p14:cNvPr>
              <p14:cNvContentPartPr/>
              <p14:nvPr/>
            </p14:nvContentPartPr>
            <p14:xfrm>
              <a:off x="1981405" y="5006009"/>
              <a:ext cx="64080" cy="12168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4C279CB8-9547-9142-F946-406FB3F2BBAA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1972405" y="4997369"/>
                <a:ext cx="81720" cy="139320"/>
              </a:xfrm>
              <a:prstGeom prst="rect">
                <a:avLst/>
              </a:prstGeom>
            </p:spPr>
          </p:pic>
        </mc:Fallback>
      </mc:AlternateContent>
      <p:grpSp>
        <p:nvGrpSpPr>
          <p:cNvPr id="98" name="Group 97">
            <a:extLst>
              <a:ext uri="{FF2B5EF4-FFF2-40B4-BE49-F238E27FC236}">
                <a16:creationId xmlns:a16="http://schemas.microsoft.com/office/drawing/2014/main" id="{00CAC78C-15D5-7F64-D731-3FD666222396}"/>
              </a:ext>
            </a:extLst>
          </p:cNvPr>
          <p:cNvGrpSpPr/>
          <p:nvPr/>
        </p:nvGrpSpPr>
        <p:grpSpPr>
          <a:xfrm>
            <a:off x="139645" y="4217969"/>
            <a:ext cx="2640240" cy="1514880"/>
            <a:chOff x="139645" y="4217969"/>
            <a:chExt cx="2640240" cy="151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636CCF2D-8C96-7B2B-9169-CB88A84894F2}"/>
                    </a:ext>
                  </a:extLst>
                </p14:cNvPr>
                <p14:cNvContentPartPr/>
                <p14:nvPr/>
              </p14:nvContentPartPr>
              <p14:xfrm>
                <a:off x="139645" y="4483289"/>
                <a:ext cx="704520" cy="3888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636CCF2D-8C96-7B2B-9169-CB88A84894F2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31005" y="4474649"/>
                  <a:ext cx="722160" cy="40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9AC4A4E9-6306-D6BE-24DB-844ED862E78E}"/>
                    </a:ext>
                  </a:extLst>
                </p14:cNvPr>
                <p14:cNvContentPartPr/>
                <p14:nvPr/>
              </p14:nvContentPartPr>
              <p14:xfrm>
                <a:off x="1026685" y="4278089"/>
                <a:ext cx="352440" cy="3114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9AC4A4E9-6306-D6BE-24DB-844ED862E78E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1018045" y="4269089"/>
                  <a:ext cx="370080" cy="32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6DE81707-19B9-5800-5FD2-503515E9B1B7}"/>
                    </a:ext>
                  </a:extLst>
                </p14:cNvPr>
                <p14:cNvContentPartPr/>
                <p14:nvPr/>
              </p14:nvContentPartPr>
              <p14:xfrm>
                <a:off x="1056925" y="4538369"/>
                <a:ext cx="85320" cy="432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6DE81707-19B9-5800-5FD2-503515E9B1B7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1048285" y="4529369"/>
                  <a:ext cx="10296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CB1D4048-B7D6-39FF-2DB2-70629E99ECE9}"/>
                    </a:ext>
                  </a:extLst>
                </p14:cNvPr>
                <p14:cNvContentPartPr/>
                <p14:nvPr/>
              </p14:nvContentPartPr>
              <p14:xfrm>
                <a:off x="1535725" y="4443329"/>
                <a:ext cx="362880" cy="1756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CB1D4048-B7D6-39FF-2DB2-70629E99ECE9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526725" y="4434689"/>
                  <a:ext cx="38052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21CDFA26-D600-2B10-5443-BB54B5FA15DC}"/>
                    </a:ext>
                  </a:extLst>
                </p14:cNvPr>
                <p14:cNvContentPartPr/>
                <p14:nvPr/>
              </p14:nvContentPartPr>
              <p14:xfrm>
                <a:off x="1654525" y="4344329"/>
                <a:ext cx="20520" cy="54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21CDFA26-D600-2B10-5443-BB54B5FA15DC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1645885" y="4335689"/>
                  <a:ext cx="3816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28A3F598-3BC9-6391-F2BA-5DA35DA7E2F2}"/>
                    </a:ext>
                  </a:extLst>
                </p14:cNvPr>
                <p14:cNvContentPartPr/>
                <p14:nvPr/>
              </p14:nvContentPartPr>
              <p14:xfrm>
                <a:off x="2086885" y="4217969"/>
                <a:ext cx="680400" cy="3798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28A3F598-3BC9-6391-F2BA-5DA35DA7E2F2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2077885" y="4209329"/>
                  <a:ext cx="698040" cy="39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5DA93387-D9C2-6F4F-8B9C-77E30AFE4440}"/>
                    </a:ext>
                  </a:extLst>
                </p14:cNvPr>
                <p14:cNvContentPartPr/>
                <p14:nvPr/>
              </p14:nvContentPartPr>
              <p14:xfrm>
                <a:off x="2629045" y="4344329"/>
                <a:ext cx="133200" cy="489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5DA93387-D9C2-6F4F-8B9C-77E30AFE4440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2620045" y="4335689"/>
                  <a:ext cx="15084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91F5E2BF-AEE3-23D5-C73D-A9487D888900}"/>
                    </a:ext>
                  </a:extLst>
                </p14:cNvPr>
                <p14:cNvContentPartPr/>
                <p14:nvPr/>
              </p14:nvContentPartPr>
              <p14:xfrm>
                <a:off x="155845" y="4791809"/>
                <a:ext cx="218160" cy="5018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91F5E2BF-AEE3-23D5-C73D-A9487D888900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47205" y="4782809"/>
                  <a:ext cx="235800" cy="51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F7AC4F15-BE54-1DA4-703F-298C409E2329}"/>
                    </a:ext>
                  </a:extLst>
                </p14:cNvPr>
                <p14:cNvContentPartPr/>
                <p14:nvPr/>
              </p14:nvContentPartPr>
              <p14:xfrm>
                <a:off x="586045" y="4720169"/>
                <a:ext cx="554760" cy="45072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F7AC4F15-BE54-1DA4-703F-298C409E2329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577405" y="4711169"/>
                  <a:ext cx="572400" cy="46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356D9FC2-AF00-E788-4583-7A6B78C6C865}"/>
                    </a:ext>
                  </a:extLst>
                </p14:cNvPr>
                <p14:cNvContentPartPr/>
                <p14:nvPr/>
              </p14:nvContentPartPr>
              <p14:xfrm>
                <a:off x="600445" y="4917089"/>
                <a:ext cx="286200" cy="1029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356D9FC2-AF00-E788-4583-7A6B78C6C865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591805" y="4908449"/>
                  <a:ext cx="30384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D5D82B59-2D3B-4973-398D-F92F956AAB9A}"/>
                    </a:ext>
                  </a:extLst>
                </p14:cNvPr>
                <p14:cNvContentPartPr/>
                <p14:nvPr/>
              </p14:nvContentPartPr>
              <p14:xfrm>
                <a:off x="1265365" y="4723049"/>
                <a:ext cx="709920" cy="52632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D5D82B59-2D3B-4973-398D-F92F956AAB9A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1256725" y="4714049"/>
                  <a:ext cx="727560" cy="54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7932BF9A-AC88-73FF-CDD2-D54BDB30FEDC}"/>
                    </a:ext>
                  </a:extLst>
                </p14:cNvPr>
                <p14:cNvContentPartPr/>
                <p14:nvPr/>
              </p14:nvContentPartPr>
              <p14:xfrm>
                <a:off x="147205" y="5497049"/>
                <a:ext cx="291960" cy="12960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7932BF9A-AC88-73FF-CDD2-D54BDB30FEDC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138205" y="5488049"/>
                  <a:ext cx="30960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CE5127E7-5796-33AC-C015-84032F14B8B3}"/>
                    </a:ext>
                  </a:extLst>
                </p14:cNvPr>
                <p14:cNvContentPartPr/>
                <p14:nvPr/>
              </p14:nvContentPartPr>
              <p14:xfrm>
                <a:off x="220285" y="5395529"/>
                <a:ext cx="53280" cy="2628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CE5127E7-5796-33AC-C015-84032F14B8B3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211645" y="5386529"/>
                  <a:ext cx="7092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1BA50101-909F-5D97-F9EE-FC9F9BA30985}"/>
                    </a:ext>
                  </a:extLst>
                </p14:cNvPr>
                <p14:cNvContentPartPr/>
                <p14:nvPr/>
              </p14:nvContentPartPr>
              <p14:xfrm>
                <a:off x="610885" y="5255849"/>
                <a:ext cx="1003320" cy="3178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1BA50101-909F-5D97-F9EE-FC9F9BA30985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602245" y="5246849"/>
                  <a:ext cx="1020960" cy="33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5B97813F-23B9-370A-0C3B-9ECB4CA3429C}"/>
                    </a:ext>
                  </a:extLst>
                </p14:cNvPr>
                <p14:cNvContentPartPr/>
                <p14:nvPr/>
              </p14:nvContentPartPr>
              <p14:xfrm>
                <a:off x="1392085" y="5357729"/>
                <a:ext cx="22320" cy="1548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5B97813F-23B9-370A-0C3B-9ECB4CA3429C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1383445" y="5348729"/>
                  <a:ext cx="3996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005FF5C0-FFAD-0F80-C715-9E7D6D97F3A7}"/>
                    </a:ext>
                  </a:extLst>
                </p14:cNvPr>
                <p14:cNvContentPartPr/>
                <p14:nvPr/>
              </p14:nvContentPartPr>
              <p14:xfrm>
                <a:off x="856045" y="5318129"/>
                <a:ext cx="436680" cy="7452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005FF5C0-FFAD-0F80-C715-9E7D6D97F3A7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847045" y="5309129"/>
                  <a:ext cx="45432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AC83915D-81A3-573D-F5D7-1E29A8F7EDE1}"/>
                    </a:ext>
                  </a:extLst>
                </p14:cNvPr>
                <p14:cNvContentPartPr/>
                <p14:nvPr/>
              </p14:nvContentPartPr>
              <p14:xfrm>
                <a:off x="1728685" y="5278169"/>
                <a:ext cx="1051200" cy="45468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AC83915D-81A3-573D-F5D7-1E29A8F7EDE1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1719685" y="5269529"/>
                  <a:ext cx="1068840" cy="47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0E3A6542-810F-38DD-2C23-286F0E4E8EAD}"/>
                    </a:ext>
                  </a:extLst>
                </p14:cNvPr>
                <p14:cNvContentPartPr/>
                <p14:nvPr/>
              </p14:nvContentPartPr>
              <p14:xfrm>
                <a:off x="2390365" y="5216609"/>
                <a:ext cx="24120" cy="468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0E3A6542-810F-38DD-2C23-286F0E4E8EAD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2381725" y="5207969"/>
                  <a:ext cx="41760" cy="22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3880C4ED-0638-6937-DC5C-429707A4141A}"/>
              </a:ext>
            </a:extLst>
          </p:cNvPr>
          <p:cNvGrpSpPr/>
          <p:nvPr/>
        </p:nvGrpSpPr>
        <p:grpSpPr>
          <a:xfrm>
            <a:off x="108325" y="5684609"/>
            <a:ext cx="2807640" cy="1042560"/>
            <a:chOff x="108325" y="5684609"/>
            <a:chExt cx="2807640" cy="104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84E4BD99-690C-DB23-8019-A299EE2897B6}"/>
                    </a:ext>
                  </a:extLst>
                </p14:cNvPr>
                <p14:cNvContentPartPr/>
                <p14:nvPr/>
              </p14:nvContentPartPr>
              <p14:xfrm>
                <a:off x="108325" y="5762009"/>
                <a:ext cx="577440" cy="4762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84E4BD99-690C-DB23-8019-A299EE2897B6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99325" y="5753369"/>
                  <a:ext cx="595080" cy="49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47EBFE5C-3089-001D-3538-610EB58E7E4A}"/>
                    </a:ext>
                  </a:extLst>
                </p14:cNvPr>
                <p14:cNvContentPartPr/>
                <p14:nvPr/>
              </p14:nvContentPartPr>
              <p14:xfrm>
                <a:off x="115885" y="5885849"/>
                <a:ext cx="224280" cy="2304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47EBFE5C-3089-001D-3538-610EB58E7E4A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106885" y="5876849"/>
                  <a:ext cx="24192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9180777D-A404-51A6-0ABC-A1498DF00195}"/>
                    </a:ext>
                  </a:extLst>
                </p14:cNvPr>
                <p14:cNvContentPartPr/>
                <p14:nvPr/>
              </p14:nvContentPartPr>
              <p14:xfrm>
                <a:off x="906445" y="5917889"/>
                <a:ext cx="432000" cy="12492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9180777D-A404-51A6-0ABC-A1498DF00195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897805" y="5908889"/>
                  <a:ext cx="44964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40453A53-FD00-D032-42CD-7915AD027257}"/>
                    </a:ext>
                  </a:extLst>
                </p14:cNvPr>
                <p14:cNvContentPartPr/>
                <p14:nvPr/>
              </p14:nvContentPartPr>
              <p14:xfrm>
                <a:off x="1467325" y="5939849"/>
                <a:ext cx="329400" cy="10764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40453A53-FD00-D032-42CD-7915AD027257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1458685" y="5931209"/>
                  <a:ext cx="34704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761250DC-E475-AF53-EDF5-7DC52A98B7EC}"/>
                    </a:ext>
                  </a:extLst>
                </p14:cNvPr>
                <p14:cNvContentPartPr/>
                <p14:nvPr/>
              </p14:nvContentPartPr>
              <p14:xfrm>
                <a:off x="1668565" y="5882609"/>
                <a:ext cx="199080" cy="18540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761250DC-E475-AF53-EDF5-7DC52A98B7EC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1659565" y="5873609"/>
                  <a:ext cx="21672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B154864F-BEDC-56F3-8B4B-8CCD670981C4}"/>
                    </a:ext>
                  </a:extLst>
                </p14:cNvPr>
                <p14:cNvContentPartPr/>
                <p14:nvPr/>
              </p14:nvContentPartPr>
              <p14:xfrm>
                <a:off x="1836685" y="5684609"/>
                <a:ext cx="1079280" cy="52560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B154864F-BEDC-56F3-8B4B-8CCD670981C4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827685" y="5675609"/>
                  <a:ext cx="1096920" cy="54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A45B4E45-4DF8-54E4-6C87-26909CE6B546}"/>
                    </a:ext>
                  </a:extLst>
                </p14:cNvPr>
                <p14:cNvContentPartPr/>
                <p14:nvPr/>
              </p14:nvContentPartPr>
              <p14:xfrm>
                <a:off x="1854325" y="5805929"/>
                <a:ext cx="257040" cy="8784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A45B4E45-4DF8-54E4-6C87-26909CE6B546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845325" y="5796929"/>
                  <a:ext cx="27468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77F79552-1D8B-1878-7299-43F09DACC062}"/>
                    </a:ext>
                  </a:extLst>
                </p14:cNvPr>
                <p14:cNvContentPartPr/>
                <p14:nvPr/>
              </p14:nvContentPartPr>
              <p14:xfrm>
                <a:off x="128125" y="6143249"/>
                <a:ext cx="1852560" cy="58392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77F79552-1D8B-1878-7299-43F09DACC062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119125" y="6134609"/>
                  <a:ext cx="1870200" cy="60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315C170A-E868-D647-CC53-23323CB5DEF4}"/>
                    </a:ext>
                  </a:extLst>
                </p14:cNvPr>
                <p14:cNvContentPartPr/>
                <p14:nvPr/>
              </p14:nvContentPartPr>
              <p14:xfrm>
                <a:off x="1706725" y="6265649"/>
                <a:ext cx="269640" cy="2844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315C170A-E868-D647-CC53-23323CB5DEF4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1698085" y="6257009"/>
                  <a:ext cx="28728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5CD39352-9804-AF2C-FF3F-F17B3DAB3013}"/>
                    </a:ext>
                  </a:extLst>
                </p14:cNvPr>
                <p14:cNvContentPartPr/>
                <p14:nvPr/>
              </p14:nvContentPartPr>
              <p14:xfrm>
                <a:off x="1118845" y="6253409"/>
                <a:ext cx="246600" cy="1008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5CD39352-9804-AF2C-FF3F-F17B3DAB3013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110205" y="6244769"/>
                  <a:ext cx="26424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3221015A-02CD-AFC4-CE52-CD6FFE9FCCBE}"/>
                    </a:ext>
                  </a:extLst>
                </p14:cNvPr>
                <p14:cNvContentPartPr/>
                <p14:nvPr/>
              </p14:nvContentPartPr>
              <p14:xfrm>
                <a:off x="228925" y="6200489"/>
                <a:ext cx="85320" cy="4320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3221015A-02CD-AFC4-CE52-CD6FFE9FCCBE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220285" y="6191489"/>
                  <a:ext cx="10296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C064E70D-A0EB-FE7B-EA27-AFC99F250F26}"/>
                    </a:ext>
                  </a:extLst>
                </p14:cNvPr>
                <p14:cNvContentPartPr/>
                <p14:nvPr/>
              </p14:nvContentPartPr>
              <p14:xfrm>
                <a:off x="2084725" y="6515489"/>
                <a:ext cx="77400" cy="216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C064E70D-A0EB-FE7B-EA27-AFC99F250F26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2076085" y="6506489"/>
                  <a:ext cx="95040" cy="39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468016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D856D9-74C1-0E09-E7BD-7E4546D7051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40000" contrast="40000"/>
          </a:blip>
          <a:stretch>
            <a:fillRect/>
          </a:stretch>
        </p:blipFill>
        <p:spPr>
          <a:xfrm rot="16200000">
            <a:off x="5039578" y="-389954"/>
            <a:ext cx="6748539" cy="754608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B61AFCE-952D-4B30-7BB8-ABB5B874E20D}"/>
              </a:ext>
            </a:extLst>
          </p:cNvPr>
          <p:cNvGrpSpPr/>
          <p:nvPr/>
        </p:nvGrpSpPr>
        <p:grpSpPr>
          <a:xfrm>
            <a:off x="169165" y="111089"/>
            <a:ext cx="1090800" cy="402120"/>
            <a:chOff x="169165" y="111089"/>
            <a:chExt cx="1090800" cy="402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ED9967BC-59EB-73B5-94CC-2A8B53CD30DF}"/>
                    </a:ext>
                  </a:extLst>
                </p14:cNvPr>
                <p14:cNvContentPartPr/>
                <p14:nvPr/>
              </p14:nvContentPartPr>
              <p14:xfrm>
                <a:off x="169165" y="124409"/>
                <a:ext cx="101160" cy="3078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ED9967BC-59EB-73B5-94CC-2A8B53CD30D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60525" y="115409"/>
                  <a:ext cx="118800" cy="32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0D7CACE1-ED35-EF72-58F9-A4D3397DFF1D}"/>
                    </a:ext>
                  </a:extLst>
                </p14:cNvPr>
                <p14:cNvContentPartPr/>
                <p14:nvPr/>
              </p14:nvContentPartPr>
              <p14:xfrm>
                <a:off x="226405" y="366689"/>
                <a:ext cx="335520" cy="14652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0D7CACE1-ED35-EF72-58F9-A4D3397DFF1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17405" y="357689"/>
                  <a:ext cx="35316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FDEDE160-88E1-F4C1-A4F8-0A86CB3D7A24}"/>
                    </a:ext>
                  </a:extLst>
                </p14:cNvPr>
                <p14:cNvContentPartPr/>
                <p14:nvPr/>
              </p14:nvContentPartPr>
              <p14:xfrm>
                <a:off x="782605" y="111089"/>
                <a:ext cx="477360" cy="3589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FDEDE160-88E1-F4C1-A4F8-0A86CB3D7A2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73605" y="102449"/>
                  <a:ext cx="495000" cy="376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AEF2FCA-7770-7E42-BCA4-D267F760EEF2}"/>
              </a:ext>
            </a:extLst>
          </p:cNvPr>
          <p:cNvGrpSpPr/>
          <p:nvPr/>
        </p:nvGrpSpPr>
        <p:grpSpPr>
          <a:xfrm>
            <a:off x="1461205" y="82289"/>
            <a:ext cx="1005480" cy="474480"/>
            <a:chOff x="1461205" y="82289"/>
            <a:chExt cx="1005480" cy="474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370F531-473F-BE4F-DE54-32965B6C5422}"/>
                    </a:ext>
                  </a:extLst>
                </p14:cNvPr>
                <p14:cNvContentPartPr/>
                <p14:nvPr/>
              </p14:nvContentPartPr>
              <p14:xfrm>
                <a:off x="1461205" y="82289"/>
                <a:ext cx="1005480" cy="4744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370F531-473F-BE4F-DE54-32965B6C542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452565" y="73289"/>
                  <a:ext cx="1023120" cy="49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C20C6E16-CFD8-9B76-97D9-9013480ED249}"/>
                    </a:ext>
                  </a:extLst>
                </p14:cNvPr>
                <p14:cNvContentPartPr/>
                <p14:nvPr/>
              </p14:nvContentPartPr>
              <p14:xfrm>
                <a:off x="1939285" y="176969"/>
                <a:ext cx="36360" cy="187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C20C6E16-CFD8-9B76-97D9-9013480ED24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930285" y="167969"/>
                  <a:ext cx="54000" cy="36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CADB1A5-AFAF-18AF-DA73-B96EA3B1B4DB}"/>
                  </a:ext>
                </a:extLst>
              </p14:cNvPr>
              <p14:cNvContentPartPr/>
              <p14:nvPr/>
            </p14:nvContentPartPr>
            <p14:xfrm>
              <a:off x="2615005" y="393329"/>
              <a:ext cx="56880" cy="1306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CADB1A5-AFAF-18AF-DA73-B96EA3B1B4D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606365" y="384689"/>
                <a:ext cx="74520" cy="14832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EF466828-82B7-A0B4-F9C0-E35DC354EB4E}"/>
              </a:ext>
            </a:extLst>
          </p:cNvPr>
          <p:cNvGrpSpPr/>
          <p:nvPr/>
        </p:nvGrpSpPr>
        <p:grpSpPr>
          <a:xfrm>
            <a:off x="2918485" y="47369"/>
            <a:ext cx="1356120" cy="505440"/>
            <a:chOff x="2918485" y="47369"/>
            <a:chExt cx="1356120" cy="505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E46014E9-8FAD-BF25-E235-8B27E6EA646F}"/>
                    </a:ext>
                  </a:extLst>
                </p14:cNvPr>
                <p14:cNvContentPartPr/>
                <p14:nvPr/>
              </p14:nvContentPartPr>
              <p14:xfrm>
                <a:off x="2954485" y="78689"/>
                <a:ext cx="425880" cy="3319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E46014E9-8FAD-BF25-E235-8B27E6EA646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945485" y="69689"/>
                  <a:ext cx="443520" cy="34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606A162-05E3-94AB-C4F5-B510ADF394A1}"/>
                    </a:ext>
                  </a:extLst>
                </p14:cNvPr>
                <p14:cNvContentPartPr/>
                <p14:nvPr/>
              </p14:nvContentPartPr>
              <p14:xfrm>
                <a:off x="2918485" y="199289"/>
                <a:ext cx="208080" cy="669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606A162-05E3-94AB-C4F5-B510ADF394A1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909485" y="190649"/>
                  <a:ext cx="22572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FF610EC-1AB3-414E-1DF8-45879FA369A5}"/>
                    </a:ext>
                  </a:extLst>
                </p14:cNvPr>
                <p14:cNvContentPartPr/>
                <p14:nvPr/>
              </p14:nvContentPartPr>
              <p14:xfrm>
                <a:off x="3527605" y="47369"/>
                <a:ext cx="747000" cy="5054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FF610EC-1AB3-414E-1DF8-45879FA369A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518605" y="38729"/>
                  <a:ext cx="764640" cy="52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74469502-D4D3-79D6-A3F7-388514F67DDC}"/>
                    </a:ext>
                  </a:extLst>
                </p14:cNvPr>
                <p14:cNvContentPartPr/>
                <p14:nvPr/>
              </p14:nvContentPartPr>
              <p14:xfrm>
                <a:off x="4084525" y="122609"/>
                <a:ext cx="36360" cy="241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4469502-D4D3-79D6-A3F7-388514F67DDC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075885" y="113969"/>
                  <a:ext cx="54000" cy="41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E7540CE-C144-AF4E-0205-645BBA3A36C4}"/>
              </a:ext>
            </a:extLst>
          </p:cNvPr>
          <p:cNvGrpSpPr/>
          <p:nvPr/>
        </p:nvGrpSpPr>
        <p:grpSpPr>
          <a:xfrm>
            <a:off x="152245" y="628769"/>
            <a:ext cx="1596600" cy="532080"/>
            <a:chOff x="152245" y="628769"/>
            <a:chExt cx="1596600" cy="532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399147C-5F41-3C40-4BA5-4713706AB9F4}"/>
                    </a:ext>
                  </a:extLst>
                </p14:cNvPr>
                <p14:cNvContentPartPr/>
                <p14:nvPr/>
              </p14:nvContentPartPr>
              <p14:xfrm>
                <a:off x="152245" y="628769"/>
                <a:ext cx="1596600" cy="5320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399147C-5F41-3C40-4BA5-4713706AB9F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43605" y="619769"/>
                  <a:ext cx="1614240" cy="54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E753606-9903-B86F-CABD-FA363E767C0D}"/>
                    </a:ext>
                  </a:extLst>
                </p14:cNvPr>
                <p14:cNvContentPartPr/>
                <p14:nvPr/>
              </p14:nvContentPartPr>
              <p14:xfrm>
                <a:off x="1037845" y="673409"/>
                <a:ext cx="16200" cy="97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E753606-9903-B86F-CABD-FA363E767C0D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029205" y="664409"/>
                  <a:ext cx="3384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92A7BF9-580B-2450-7637-CA55E0BBF50A}"/>
                    </a:ext>
                  </a:extLst>
                </p14:cNvPr>
                <p14:cNvContentPartPr/>
                <p14:nvPr/>
              </p14:nvContentPartPr>
              <p14:xfrm>
                <a:off x="695485" y="708689"/>
                <a:ext cx="317520" cy="439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92A7BF9-580B-2450-7637-CA55E0BBF50A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86845" y="699689"/>
                  <a:ext cx="335160" cy="61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9C15303-3DB2-A3F2-279B-2B250E57A84F}"/>
              </a:ext>
            </a:extLst>
          </p:cNvPr>
          <p:cNvGrpSpPr/>
          <p:nvPr/>
        </p:nvGrpSpPr>
        <p:grpSpPr>
          <a:xfrm>
            <a:off x="1933525" y="610049"/>
            <a:ext cx="1829880" cy="541800"/>
            <a:chOff x="1933525" y="610049"/>
            <a:chExt cx="1829880" cy="54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6D38FA62-871B-C1B2-7C50-7760558C51B3}"/>
                    </a:ext>
                  </a:extLst>
                </p14:cNvPr>
                <p14:cNvContentPartPr/>
                <p14:nvPr/>
              </p14:nvContentPartPr>
              <p14:xfrm>
                <a:off x="1933525" y="610049"/>
                <a:ext cx="1829880" cy="5418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6D38FA62-871B-C1B2-7C50-7760558C51B3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924525" y="601049"/>
                  <a:ext cx="1847520" cy="55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C279E40-D840-DCF7-B167-DA82DE8A863E}"/>
                    </a:ext>
                  </a:extLst>
                </p14:cNvPr>
                <p14:cNvContentPartPr/>
                <p14:nvPr/>
              </p14:nvContentPartPr>
              <p14:xfrm>
                <a:off x="3226645" y="744329"/>
                <a:ext cx="223200" cy="187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C279E40-D840-DCF7-B167-DA82DE8A863E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218005" y="735689"/>
                  <a:ext cx="24084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1277F17D-0CC1-D6A4-C57E-971A08F673E8}"/>
                    </a:ext>
                  </a:extLst>
                </p14:cNvPr>
                <p14:cNvContentPartPr/>
                <p14:nvPr/>
              </p14:nvContentPartPr>
              <p14:xfrm>
                <a:off x="3061405" y="679529"/>
                <a:ext cx="24120" cy="64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1277F17D-0CC1-D6A4-C57E-971A08F673E8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052405" y="670889"/>
                  <a:ext cx="4176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2F3396F-6878-DA74-BF17-35544181FB99}"/>
                    </a:ext>
                  </a:extLst>
                </p14:cNvPr>
                <p14:cNvContentPartPr/>
                <p14:nvPr/>
              </p14:nvContentPartPr>
              <p14:xfrm>
                <a:off x="1954405" y="731369"/>
                <a:ext cx="27360" cy="565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2F3396F-6878-DA74-BF17-35544181FB99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945405" y="722369"/>
                  <a:ext cx="45000" cy="74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F922226-26BE-C317-3C03-3D67FE90BD7B}"/>
              </a:ext>
            </a:extLst>
          </p:cNvPr>
          <p:cNvGrpSpPr/>
          <p:nvPr/>
        </p:nvGrpSpPr>
        <p:grpSpPr>
          <a:xfrm>
            <a:off x="120925" y="961409"/>
            <a:ext cx="4096800" cy="1118880"/>
            <a:chOff x="120925" y="961409"/>
            <a:chExt cx="4096800" cy="1118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ADC070E4-0ECA-4FD5-3AAC-0002B4641B51}"/>
                    </a:ext>
                  </a:extLst>
                </p14:cNvPr>
                <p14:cNvContentPartPr/>
                <p14:nvPr/>
              </p14:nvContentPartPr>
              <p14:xfrm>
                <a:off x="120925" y="1353449"/>
                <a:ext cx="439920" cy="1576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ADC070E4-0ECA-4FD5-3AAC-0002B4641B51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11925" y="1344809"/>
                  <a:ext cx="45756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9EAFF149-E1C6-732E-E316-C30811F2A70B}"/>
                    </a:ext>
                  </a:extLst>
                </p14:cNvPr>
                <p14:cNvContentPartPr/>
                <p14:nvPr/>
              </p14:nvContentPartPr>
              <p14:xfrm>
                <a:off x="343045" y="1265609"/>
                <a:ext cx="12240" cy="90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9EAFF149-E1C6-732E-E316-C30811F2A70B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34405" y="1256609"/>
                  <a:ext cx="2988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8E0DDC4A-98F3-BCC9-ABF0-B0FFCEAB00C6}"/>
                    </a:ext>
                  </a:extLst>
                </p14:cNvPr>
                <p14:cNvContentPartPr/>
                <p14:nvPr/>
              </p14:nvContentPartPr>
              <p14:xfrm>
                <a:off x="754525" y="1144289"/>
                <a:ext cx="1265040" cy="3250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8E0DDC4A-98F3-BCC9-ABF0-B0FFCEAB00C6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45525" y="1135649"/>
                  <a:ext cx="1282680" cy="34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95A3A8B-C5AF-9D8D-4CA5-49294E91558C}"/>
                    </a:ext>
                  </a:extLst>
                </p14:cNvPr>
                <p14:cNvContentPartPr/>
                <p14:nvPr/>
              </p14:nvContentPartPr>
              <p14:xfrm>
                <a:off x="1903285" y="1274249"/>
                <a:ext cx="90360" cy="129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95A3A8B-C5AF-9D8D-4CA5-49294E91558C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894285" y="1265609"/>
                  <a:ext cx="10800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EC2814FA-99C0-6037-823A-E531BD3C9BDE}"/>
                    </a:ext>
                  </a:extLst>
                </p14:cNvPr>
                <p14:cNvContentPartPr/>
                <p14:nvPr/>
              </p14:nvContentPartPr>
              <p14:xfrm>
                <a:off x="1228645" y="1268849"/>
                <a:ext cx="371520" cy="414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EC2814FA-99C0-6037-823A-E531BD3C9BDE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219645" y="1259849"/>
                  <a:ext cx="38916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0C4841DB-CEFB-D00E-2052-23EE518570F0}"/>
                    </a:ext>
                  </a:extLst>
                </p14:cNvPr>
                <p14:cNvContentPartPr/>
                <p14:nvPr/>
              </p14:nvContentPartPr>
              <p14:xfrm>
                <a:off x="2252845" y="961409"/>
                <a:ext cx="732240" cy="4568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0C4841DB-CEFB-D00E-2052-23EE518570F0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243845" y="952409"/>
                  <a:ext cx="749880" cy="47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A36A79C7-C842-AD20-2D87-7CCCD94AB34F}"/>
                    </a:ext>
                  </a:extLst>
                </p14:cNvPr>
                <p14:cNvContentPartPr/>
                <p14:nvPr/>
              </p14:nvContentPartPr>
              <p14:xfrm>
                <a:off x="2647765" y="1179209"/>
                <a:ext cx="246960" cy="79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A36A79C7-C842-AD20-2D87-7CCCD94AB34F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639125" y="1170569"/>
                  <a:ext cx="26460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39C2046-C756-7099-8D22-3A863E8DB3DB}"/>
                    </a:ext>
                  </a:extLst>
                </p14:cNvPr>
                <p14:cNvContentPartPr/>
                <p14:nvPr/>
              </p14:nvContentPartPr>
              <p14:xfrm>
                <a:off x="2453365" y="1147169"/>
                <a:ext cx="34200" cy="122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39C2046-C756-7099-8D22-3A863E8DB3DB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444365" y="1138529"/>
                  <a:ext cx="5184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EC47CA83-4E09-D24B-07AF-BF6DA38118DA}"/>
                    </a:ext>
                  </a:extLst>
                </p14:cNvPr>
                <p14:cNvContentPartPr/>
                <p14:nvPr/>
              </p14:nvContentPartPr>
              <p14:xfrm>
                <a:off x="3182005" y="1034489"/>
                <a:ext cx="950760" cy="4248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EC47CA83-4E09-D24B-07AF-BF6DA38118DA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3173005" y="1025489"/>
                  <a:ext cx="968400" cy="44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06748D36-FF55-166A-F1CD-AAE35997548A}"/>
                    </a:ext>
                  </a:extLst>
                </p14:cNvPr>
                <p14:cNvContentPartPr/>
                <p14:nvPr/>
              </p14:nvContentPartPr>
              <p14:xfrm>
                <a:off x="3963925" y="1138529"/>
                <a:ext cx="19080" cy="61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06748D36-FF55-166A-F1CD-AAE35997548A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3954925" y="1129529"/>
                  <a:ext cx="3672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795A2D51-C811-F9EE-C40C-865AB72DF33C}"/>
                    </a:ext>
                  </a:extLst>
                </p14:cNvPr>
                <p14:cNvContentPartPr/>
                <p14:nvPr/>
              </p14:nvContentPartPr>
              <p14:xfrm>
                <a:off x="166285" y="1683569"/>
                <a:ext cx="1785240" cy="3654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795A2D51-C811-F9EE-C40C-865AB72DF33C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57285" y="1674929"/>
                  <a:ext cx="1802880" cy="38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6C3FC8BE-4FB7-1A09-D7F5-95A6EF0385EF}"/>
                    </a:ext>
                  </a:extLst>
                </p14:cNvPr>
                <p14:cNvContentPartPr/>
                <p14:nvPr/>
              </p14:nvContentPartPr>
              <p14:xfrm>
                <a:off x="1668565" y="1680329"/>
                <a:ext cx="20520" cy="79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6C3FC8BE-4FB7-1A09-D7F5-95A6EF0385EF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659565" y="1671329"/>
                  <a:ext cx="3816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2921C500-A335-C439-57DB-4519EBD7743A}"/>
                    </a:ext>
                  </a:extLst>
                </p14:cNvPr>
                <p14:cNvContentPartPr/>
                <p14:nvPr/>
              </p14:nvContentPartPr>
              <p14:xfrm>
                <a:off x="2214685" y="1647209"/>
                <a:ext cx="361800" cy="3204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2921C500-A335-C439-57DB-4519EBD7743A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205685" y="1638209"/>
                  <a:ext cx="379440" cy="33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C15F754A-7CC6-01C5-806F-69DD84C11DC7}"/>
                    </a:ext>
                  </a:extLst>
                </p14:cNvPr>
                <p14:cNvContentPartPr/>
                <p14:nvPr/>
              </p14:nvContentPartPr>
              <p14:xfrm>
                <a:off x="2747845" y="1632449"/>
                <a:ext cx="571320" cy="3315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C15F754A-7CC6-01C5-806F-69DD84C11DC7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2739205" y="1623449"/>
                  <a:ext cx="588960" cy="34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A91FF226-DDE8-694B-0D06-D4BAE583B22F}"/>
                    </a:ext>
                  </a:extLst>
                </p14:cNvPr>
                <p14:cNvContentPartPr/>
                <p14:nvPr/>
              </p14:nvContentPartPr>
              <p14:xfrm>
                <a:off x="3202885" y="1670969"/>
                <a:ext cx="140040" cy="54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A91FF226-DDE8-694B-0D06-D4BAE583B22F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3194245" y="1661969"/>
                  <a:ext cx="15768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74281F01-20F3-EB96-E97B-DC394DB5FA4E}"/>
                    </a:ext>
                  </a:extLst>
                </p14:cNvPr>
                <p14:cNvContentPartPr/>
                <p14:nvPr/>
              </p14:nvContentPartPr>
              <p14:xfrm>
                <a:off x="3526165" y="1507529"/>
                <a:ext cx="691560" cy="5727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74281F01-20F3-EB96-E97B-DC394DB5FA4E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517525" y="1498889"/>
                  <a:ext cx="709200" cy="59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99F3502B-882C-EAEE-429B-D08009002EFB}"/>
                    </a:ext>
                  </a:extLst>
                </p14:cNvPr>
                <p14:cNvContentPartPr/>
                <p14:nvPr/>
              </p14:nvContentPartPr>
              <p14:xfrm>
                <a:off x="4028725" y="1613729"/>
                <a:ext cx="51480" cy="216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99F3502B-882C-EAEE-429B-D08009002EFB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4019725" y="1604729"/>
                  <a:ext cx="69120" cy="39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12D4557-3DCB-70B2-DBD4-02C4B3836EB8}"/>
              </a:ext>
            </a:extLst>
          </p:cNvPr>
          <p:cNvGrpSpPr/>
          <p:nvPr/>
        </p:nvGrpSpPr>
        <p:grpSpPr>
          <a:xfrm>
            <a:off x="168085" y="2130329"/>
            <a:ext cx="3694320" cy="491760"/>
            <a:chOff x="168085" y="2130329"/>
            <a:chExt cx="3694320" cy="49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9BDA8831-1009-240C-0C2C-A109A794F1F6}"/>
                    </a:ext>
                  </a:extLst>
                </p14:cNvPr>
                <p14:cNvContentPartPr/>
                <p14:nvPr/>
              </p14:nvContentPartPr>
              <p14:xfrm>
                <a:off x="168085" y="2130329"/>
                <a:ext cx="1098720" cy="3646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9BDA8831-1009-240C-0C2C-A109A794F1F6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59445" y="2121689"/>
                  <a:ext cx="1116360" cy="38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84A31A48-0260-3FC6-CB1E-0FC1AE61CC53}"/>
                    </a:ext>
                  </a:extLst>
                </p14:cNvPr>
                <p14:cNvContentPartPr/>
                <p14:nvPr/>
              </p14:nvContentPartPr>
              <p14:xfrm>
                <a:off x="712405" y="2216009"/>
                <a:ext cx="435240" cy="1508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84A31A48-0260-3FC6-CB1E-0FC1AE61CC53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03765" y="2207009"/>
                  <a:ext cx="45288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CAEAC386-1FFC-96BF-69E4-E26199470D27}"/>
                    </a:ext>
                  </a:extLst>
                </p14:cNvPr>
                <p14:cNvContentPartPr/>
                <p14:nvPr/>
              </p14:nvContentPartPr>
              <p14:xfrm>
                <a:off x="1450045" y="2189729"/>
                <a:ext cx="390600" cy="3121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CAEAC386-1FFC-96BF-69E4-E26199470D27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441045" y="2181089"/>
                  <a:ext cx="408240" cy="32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F5F26C29-590D-AC55-D1B0-8651D8CDCB51}"/>
                    </a:ext>
                  </a:extLst>
                </p14:cNvPr>
                <p14:cNvContentPartPr/>
                <p14:nvPr/>
              </p14:nvContentPartPr>
              <p14:xfrm>
                <a:off x="1469125" y="2259929"/>
                <a:ext cx="321840" cy="928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F5F26C29-590D-AC55-D1B0-8651D8CDCB51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460125" y="2251289"/>
                  <a:ext cx="33948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47ACE909-091B-9114-B0D7-50618B447E05}"/>
                    </a:ext>
                  </a:extLst>
                </p14:cNvPr>
                <p14:cNvContentPartPr/>
                <p14:nvPr/>
              </p14:nvContentPartPr>
              <p14:xfrm>
                <a:off x="2081485" y="2153009"/>
                <a:ext cx="1623240" cy="4690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47ACE909-091B-9114-B0D7-50618B447E05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2072845" y="2144009"/>
                  <a:ext cx="1640880" cy="48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CA568131-42C7-54CD-C533-DE721D27E06F}"/>
                    </a:ext>
                  </a:extLst>
                </p14:cNvPr>
                <p14:cNvContentPartPr/>
                <p14:nvPr/>
              </p14:nvContentPartPr>
              <p14:xfrm>
                <a:off x="3821005" y="2419049"/>
                <a:ext cx="41400" cy="414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CA568131-42C7-54CD-C533-DE721D27E06F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3812005" y="2410409"/>
                  <a:ext cx="59040" cy="59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31AECF0-5B5E-7DCF-4C5D-61E456B099A6}"/>
              </a:ext>
            </a:extLst>
          </p:cNvPr>
          <p:cNvGrpSpPr/>
          <p:nvPr/>
        </p:nvGrpSpPr>
        <p:grpSpPr>
          <a:xfrm>
            <a:off x="183925" y="2707049"/>
            <a:ext cx="3832920" cy="1216800"/>
            <a:chOff x="183925" y="2707049"/>
            <a:chExt cx="3832920" cy="121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A137AAF9-E7D6-944A-6E9B-0CE0D49040CF}"/>
                    </a:ext>
                  </a:extLst>
                </p14:cNvPr>
                <p14:cNvContentPartPr/>
                <p14:nvPr/>
              </p14:nvContentPartPr>
              <p14:xfrm>
                <a:off x="1441045" y="2707049"/>
                <a:ext cx="1410840" cy="5274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A137AAF9-E7D6-944A-6E9B-0CE0D49040CF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432405" y="2698409"/>
                  <a:ext cx="1428480" cy="54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7CD014CA-0E05-6D32-A666-B65C842B32D9}"/>
                    </a:ext>
                  </a:extLst>
                </p14:cNvPr>
                <p14:cNvContentPartPr/>
                <p14:nvPr/>
              </p14:nvContentPartPr>
              <p14:xfrm>
                <a:off x="3079405" y="2738369"/>
                <a:ext cx="356760" cy="4705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7CD014CA-0E05-6D32-A666-B65C842B32D9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3070765" y="2729369"/>
                  <a:ext cx="374400" cy="48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9FFCE4E2-2431-3D42-42EC-24A79405694E}"/>
                    </a:ext>
                  </a:extLst>
                </p14:cNvPr>
                <p14:cNvContentPartPr/>
                <p14:nvPr/>
              </p14:nvContentPartPr>
              <p14:xfrm>
                <a:off x="228205" y="2779409"/>
                <a:ext cx="163080" cy="3769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9FFCE4E2-2431-3D42-42EC-24A79405694E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219205" y="2770769"/>
                  <a:ext cx="180720" cy="39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5D06ABC2-9BBE-9386-24B9-E65833079D68}"/>
                    </a:ext>
                  </a:extLst>
                </p14:cNvPr>
                <p14:cNvContentPartPr/>
                <p14:nvPr/>
              </p14:nvContentPartPr>
              <p14:xfrm>
                <a:off x="232885" y="2965529"/>
                <a:ext cx="172080" cy="151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5D06ABC2-9BBE-9386-24B9-E65833079D68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224245" y="2956889"/>
                  <a:ext cx="18972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85402AF1-6A91-5909-1BD6-BEE1902B1133}"/>
                    </a:ext>
                  </a:extLst>
                </p14:cNvPr>
                <p14:cNvContentPartPr/>
                <p14:nvPr/>
              </p14:nvContentPartPr>
              <p14:xfrm>
                <a:off x="404245" y="2969849"/>
                <a:ext cx="285120" cy="1969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85402AF1-6A91-5909-1BD6-BEE1902B1133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395605" y="2961209"/>
                  <a:ext cx="30276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8C4CA135-63D4-B909-4076-CEC06D7D1C5C}"/>
                    </a:ext>
                  </a:extLst>
                </p14:cNvPr>
                <p14:cNvContentPartPr/>
                <p14:nvPr/>
              </p14:nvContentPartPr>
              <p14:xfrm>
                <a:off x="523765" y="2897489"/>
                <a:ext cx="33120" cy="241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8C4CA135-63D4-B909-4076-CEC06D7D1C5C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514765" y="2888849"/>
                  <a:ext cx="5076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D149A956-C137-0888-8078-1D3394F2933D}"/>
                    </a:ext>
                  </a:extLst>
                </p14:cNvPr>
                <p14:cNvContentPartPr/>
                <p14:nvPr/>
              </p14:nvContentPartPr>
              <p14:xfrm>
                <a:off x="910045" y="2734409"/>
                <a:ext cx="296640" cy="4129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D149A956-C137-0888-8078-1D3394F2933D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901405" y="2725769"/>
                  <a:ext cx="314280" cy="43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E721198B-9B19-58F8-2E43-23ED026D2A07}"/>
                    </a:ext>
                  </a:extLst>
                </p14:cNvPr>
                <p14:cNvContentPartPr/>
                <p14:nvPr/>
              </p14:nvContentPartPr>
              <p14:xfrm>
                <a:off x="1034965" y="2889929"/>
                <a:ext cx="266040" cy="324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E721198B-9B19-58F8-2E43-23ED026D2A07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025965" y="2881289"/>
                  <a:ext cx="28368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09E263BD-0C0C-DD4C-B608-B7B1DC7B16EB}"/>
                    </a:ext>
                  </a:extLst>
                </p14:cNvPr>
                <p14:cNvContentPartPr/>
                <p14:nvPr/>
              </p14:nvContentPartPr>
              <p14:xfrm>
                <a:off x="183925" y="3257849"/>
                <a:ext cx="1035000" cy="6660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09E263BD-0C0C-DD4C-B608-B7B1DC7B16EB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74925" y="3248849"/>
                  <a:ext cx="1052640" cy="68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39810B90-AC17-E577-AE25-50D49772A146}"/>
                    </a:ext>
                  </a:extLst>
                </p14:cNvPr>
                <p14:cNvContentPartPr/>
                <p14:nvPr/>
              </p14:nvContentPartPr>
              <p14:xfrm>
                <a:off x="1048645" y="3402929"/>
                <a:ext cx="34200" cy="172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39810B90-AC17-E577-AE25-50D49772A146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039645" y="3393929"/>
                  <a:ext cx="5184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F61D8A0D-5E7A-1EB5-D84F-075979451BB9}"/>
                    </a:ext>
                  </a:extLst>
                </p14:cNvPr>
                <p14:cNvContentPartPr/>
                <p14:nvPr/>
              </p14:nvContentPartPr>
              <p14:xfrm>
                <a:off x="475885" y="3454409"/>
                <a:ext cx="26280" cy="2412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F61D8A0D-5E7A-1EB5-D84F-075979451BB9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466885" y="3445769"/>
                  <a:ext cx="4392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553CCEEA-FD3A-D810-A22A-156735B56492}"/>
                    </a:ext>
                  </a:extLst>
                </p14:cNvPr>
                <p14:cNvContentPartPr/>
                <p14:nvPr/>
              </p14:nvContentPartPr>
              <p14:xfrm>
                <a:off x="1487845" y="3339929"/>
                <a:ext cx="661320" cy="35424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553CCEEA-FD3A-D810-A22A-156735B56492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479205" y="3331289"/>
                  <a:ext cx="678960" cy="37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DC6B2DCC-9FC1-A6BD-6A06-BB6958A3A56E}"/>
                    </a:ext>
                  </a:extLst>
                </p14:cNvPr>
                <p14:cNvContentPartPr/>
                <p14:nvPr/>
              </p14:nvContentPartPr>
              <p14:xfrm>
                <a:off x="2325565" y="3252449"/>
                <a:ext cx="564480" cy="42192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DC6B2DCC-9FC1-A6BD-6A06-BB6958A3A56E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2316565" y="3243809"/>
                  <a:ext cx="582120" cy="43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434E41D2-3FDE-8C36-9948-554DF8A41D6F}"/>
                    </a:ext>
                  </a:extLst>
                </p14:cNvPr>
                <p14:cNvContentPartPr/>
                <p14:nvPr/>
              </p14:nvContentPartPr>
              <p14:xfrm>
                <a:off x="2725885" y="3368369"/>
                <a:ext cx="218160" cy="64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434E41D2-3FDE-8C36-9948-554DF8A41D6F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2716885" y="3359369"/>
                  <a:ext cx="2358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0D2A9B29-18F4-17B2-6F3A-F61C5121229F}"/>
                    </a:ext>
                  </a:extLst>
                </p14:cNvPr>
                <p14:cNvContentPartPr/>
                <p14:nvPr/>
              </p14:nvContentPartPr>
              <p14:xfrm>
                <a:off x="3098125" y="3439649"/>
                <a:ext cx="918720" cy="2275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0D2A9B29-18F4-17B2-6F3A-F61C5121229F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3089485" y="3430649"/>
                  <a:ext cx="936360" cy="245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4BE7CD33-21AF-90D5-68EA-C4AD37E9C39E}"/>
              </a:ext>
            </a:extLst>
          </p:cNvPr>
          <p:cNvGrpSpPr/>
          <p:nvPr/>
        </p:nvGrpSpPr>
        <p:grpSpPr>
          <a:xfrm>
            <a:off x="181405" y="3861569"/>
            <a:ext cx="3518640" cy="1200240"/>
            <a:chOff x="181405" y="3861569"/>
            <a:chExt cx="3518640" cy="1200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591F4D70-29AF-E14F-9A02-F6D18BC0C5A0}"/>
                    </a:ext>
                  </a:extLst>
                </p14:cNvPr>
                <p14:cNvContentPartPr/>
                <p14:nvPr/>
              </p14:nvContentPartPr>
              <p14:xfrm>
                <a:off x="265645" y="3999449"/>
                <a:ext cx="379080" cy="3369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591F4D70-29AF-E14F-9A02-F6D18BC0C5A0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256645" y="3990809"/>
                  <a:ext cx="396720" cy="35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CCBF5802-974B-665F-2F12-34FC6D1F4D1F}"/>
                    </a:ext>
                  </a:extLst>
                </p14:cNvPr>
                <p14:cNvContentPartPr/>
                <p14:nvPr/>
              </p14:nvContentPartPr>
              <p14:xfrm>
                <a:off x="426925" y="4153529"/>
                <a:ext cx="236520" cy="140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CCBF5802-974B-665F-2F12-34FC6D1F4D1F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418285" y="4144889"/>
                  <a:ext cx="25416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B61C097B-A3FC-C5A0-6569-63D78487EFB6}"/>
                    </a:ext>
                  </a:extLst>
                </p14:cNvPr>
                <p14:cNvContentPartPr/>
                <p14:nvPr/>
              </p14:nvContentPartPr>
              <p14:xfrm>
                <a:off x="303805" y="4408049"/>
                <a:ext cx="411120" cy="6264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B61C097B-A3FC-C5A0-6569-63D78487EFB6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295165" y="4399409"/>
                  <a:ext cx="42876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AC0BEE7A-97BD-FDB0-6A58-8DAE8D3EC7BC}"/>
                    </a:ext>
                  </a:extLst>
                </p14:cNvPr>
                <p14:cNvContentPartPr/>
                <p14:nvPr/>
              </p14:nvContentPartPr>
              <p14:xfrm>
                <a:off x="973765" y="3878489"/>
                <a:ext cx="580680" cy="4644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AC0BEE7A-97BD-FDB0-6A58-8DAE8D3EC7BC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964765" y="3869489"/>
                  <a:ext cx="598320" cy="48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5DF0D054-2714-7BF5-B3B4-A525FABF8851}"/>
                    </a:ext>
                  </a:extLst>
                </p14:cNvPr>
                <p14:cNvContentPartPr/>
                <p14:nvPr/>
              </p14:nvContentPartPr>
              <p14:xfrm>
                <a:off x="973405" y="4390769"/>
                <a:ext cx="553680" cy="766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5DF0D054-2714-7BF5-B3B4-A525FABF8851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964765" y="4381769"/>
                  <a:ext cx="57132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7DE45FE3-74E1-99AF-BA23-FC5CCFDF9A8A}"/>
                    </a:ext>
                  </a:extLst>
                </p14:cNvPr>
                <p14:cNvContentPartPr/>
                <p14:nvPr/>
              </p14:nvContentPartPr>
              <p14:xfrm>
                <a:off x="1798525" y="3911969"/>
                <a:ext cx="1265040" cy="4593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7DE45FE3-74E1-99AF-BA23-FC5CCFDF9A8A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789525" y="3903329"/>
                  <a:ext cx="1282680" cy="47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2840FC40-AB76-9AE7-691C-B8332B67CB8D}"/>
                    </a:ext>
                  </a:extLst>
                </p14:cNvPr>
                <p14:cNvContentPartPr/>
                <p14:nvPr/>
              </p14:nvContentPartPr>
              <p14:xfrm>
                <a:off x="2896525" y="4005929"/>
                <a:ext cx="22320" cy="90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2840FC40-AB76-9AE7-691C-B8332B67CB8D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2887525" y="3996929"/>
                  <a:ext cx="3996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23B9B519-AF69-0807-0B6F-F101F58C1DB5}"/>
                    </a:ext>
                  </a:extLst>
                </p14:cNvPr>
                <p14:cNvContentPartPr/>
                <p14:nvPr/>
              </p14:nvContentPartPr>
              <p14:xfrm>
                <a:off x="2484325" y="4005929"/>
                <a:ext cx="393840" cy="11484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23B9B519-AF69-0807-0B6F-F101F58C1DB5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2475325" y="3996929"/>
                  <a:ext cx="41148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3F35C365-6713-4713-06C1-9F8FE64A1D1D}"/>
                    </a:ext>
                  </a:extLst>
                </p14:cNvPr>
                <p14:cNvContentPartPr/>
                <p14:nvPr/>
              </p14:nvContentPartPr>
              <p14:xfrm>
                <a:off x="3229885" y="3861569"/>
                <a:ext cx="470160" cy="3909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3F35C365-6713-4713-06C1-9F8FE64A1D1D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3221245" y="3852929"/>
                  <a:ext cx="487800" cy="40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81F6F094-FC93-F604-858D-3F3192C352FB}"/>
                    </a:ext>
                  </a:extLst>
                </p14:cNvPr>
                <p14:cNvContentPartPr/>
                <p14:nvPr/>
              </p14:nvContentPartPr>
              <p14:xfrm>
                <a:off x="3246805" y="3967409"/>
                <a:ext cx="246960" cy="3564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81F6F094-FC93-F604-858D-3F3192C352FB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3238165" y="3958409"/>
                  <a:ext cx="26460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D4DF8092-2E4D-3471-3336-DC74CFA829E3}"/>
                    </a:ext>
                  </a:extLst>
                </p14:cNvPr>
                <p14:cNvContentPartPr/>
                <p14:nvPr/>
              </p14:nvContentPartPr>
              <p14:xfrm>
                <a:off x="181405" y="4584089"/>
                <a:ext cx="588240" cy="41724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D4DF8092-2E4D-3471-3336-DC74CFA829E3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172405" y="4575449"/>
                  <a:ext cx="605880" cy="43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938AF3D7-7058-00CD-28EF-7B658F399F60}"/>
                    </a:ext>
                  </a:extLst>
                </p14:cNvPr>
                <p14:cNvContentPartPr/>
                <p14:nvPr/>
              </p14:nvContentPartPr>
              <p14:xfrm>
                <a:off x="222085" y="4750409"/>
                <a:ext cx="294840" cy="792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938AF3D7-7058-00CD-28EF-7B658F399F60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213445" y="4741409"/>
                  <a:ext cx="31248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BF209FAF-FFE8-C7D9-3A18-A7419B2583C1}"/>
                    </a:ext>
                  </a:extLst>
                </p14:cNvPr>
                <p14:cNvContentPartPr/>
                <p14:nvPr/>
              </p14:nvContentPartPr>
              <p14:xfrm>
                <a:off x="930925" y="4794689"/>
                <a:ext cx="504360" cy="17928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BF209FAF-FFE8-C7D9-3A18-A7419B2583C1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922285" y="4786049"/>
                  <a:ext cx="52200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540BA24C-8D3E-96A6-DBA6-F2F1AE78B51F}"/>
                    </a:ext>
                  </a:extLst>
                </p14:cNvPr>
                <p14:cNvContentPartPr/>
                <p14:nvPr/>
              </p14:nvContentPartPr>
              <p14:xfrm>
                <a:off x="1177525" y="4629449"/>
                <a:ext cx="21240" cy="3636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540BA24C-8D3E-96A6-DBA6-F2F1AE78B51F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1168885" y="4620809"/>
                  <a:ext cx="3888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45FE9008-CAA5-D037-C739-65EB02074E21}"/>
                    </a:ext>
                  </a:extLst>
                </p14:cNvPr>
                <p14:cNvContentPartPr/>
                <p14:nvPr/>
              </p14:nvContentPartPr>
              <p14:xfrm>
                <a:off x="1532845" y="4451249"/>
                <a:ext cx="687240" cy="6105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45FE9008-CAA5-D037-C739-65EB02074E21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1524205" y="4442609"/>
                  <a:ext cx="704880" cy="62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D44C1968-782A-977F-F250-3EF13280634A}"/>
                    </a:ext>
                  </a:extLst>
                </p14:cNvPr>
                <p14:cNvContentPartPr/>
                <p14:nvPr/>
              </p14:nvContentPartPr>
              <p14:xfrm>
                <a:off x="1937125" y="4520009"/>
                <a:ext cx="17280" cy="540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D44C1968-782A-977F-F250-3EF13280634A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1928485" y="4511009"/>
                  <a:ext cx="3492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68B8F927-5A3A-26C0-7DF7-9B50FAC9D5A4}"/>
                    </a:ext>
                  </a:extLst>
                </p14:cNvPr>
                <p14:cNvContentPartPr/>
                <p14:nvPr/>
              </p14:nvContentPartPr>
              <p14:xfrm>
                <a:off x="2361565" y="4898729"/>
                <a:ext cx="43200" cy="2700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68B8F927-5A3A-26C0-7DF7-9B50FAC9D5A4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2352565" y="4890089"/>
                  <a:ext cx="60840" cy="44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AD593EB2-FA90-3FE3-6C69-E4F22D93550B}"/>
                  </a:ext>
                </a:extLst>
              </p14:cNvPr>
              <p14:cNvContentPartPr/>
              <p14:nvPr/>
            </p14:nvContentPartPr>
            <p14:xfrm>
              <a:off x="290125" y="5232089"/>
              <a:ext cx="1313640" cy="55512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AD593EB2-FA90-3FE3-6C69-E4F22D93550B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281485" y="5223089"/>
                <a:ext cx="1331280" cy="572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3" name="Group 132">
            <a:extLst>
              <a:ext uri="{FF2B5EF4-FFF2-40B4-BE49-F238E27FC236}">
                <a16:creationId xmlns:a16="http://schemas.microsoft.com/office/drawing/2014/main" id="{5B4A70C0-5A8C-8233-F19F-03A4BE0F8C05}"/>
              </a:ext>
            </a:extLst>
          </p:cNvPr>
          <p:cNvGrpSpPr/>
          <p:nvPr/>
        </p:nvGrpSpPr>
        <p:grpSpPr>
          <a:xfrm>
            <a:off x="143245" y="5130569"/>
            <a:ext cx="4173840" cy="1632600"/>
            <a:chOff x="143245" y="5130569"/>
            <a:chExt cx="4173840" cy="163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6CD1DA1E-B46A-0D87-EC5D-26C2A7D50F99}"/>
                    </a:ext>
                  </a:extLst>
                </p14:cNvPr>
                <p14:cNvContentPartPr/>
                <p14:nvPr/>
              </p14:nvContentPartPr>
              <p14:xfrm>
                <a:off x="1846045" y="5149649"/>
                <a:ext cx="313200" cy="35964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6CD1DA1E-B46A-0D87-EC5D-26C2A7D50F99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1837045" y="5141009"/>
                  <a:ext cx="330840" cy="37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962FC258-DC70-C573-B8EC-92E3D0455089}"/>
                    </a:ext>
                  </a:extLst>
                </p14:cNvPr>
                <p14:cNvContentPartPr/>
                <p14:nvPr/>
              </p14:nvContentPartPr>
              <p14:xfrm>
                <a:off x="2084365" y="5339729"/>
                <a:ext cx="725760" cy="3495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962FC258-DC70-C573-B8EC-92E3D0455089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2075365" y="5330729"/>
                  <a:ext cx="743400" cy="36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7474316B-E74D-BB78-F8CD-7A972F6328E9}"/>
                    </a:ext>
                  </a:extLst>
                </p14:cNvPr>
                <p14:cNvContentPartPr/>
                <p14:nvPr/>
              </p14:nvContentPartPr>
              <p14:xfrm>
                <a:off x="2950525" y="5281409"/>
                <a:ext cx="5400" cy="3564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7474316B-E74D-BB78-F8CD-7A972F6328E9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2941885" y="5272769"/>
                  <a:ext cx="2304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BAFC8326-8B3A-5B7A-92C3-357CA3A09F8F}"/>
                    </a:ext>
                  </a:extLst>
                </p14:cNvPr>
                <p14:cNvContentPartPr/>
                <p14:nvPr/>
              </p14:nvContentPartPr>
              <p14:xfrm>
                <a:off x="2966365" y="5426849"/>
                <a:ext cx="13680" cy="46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BAFC8326-8B3A-5B7A-92C3-357CA3A09F8F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2957365" y="5418209"/>
                  <a:ext cx="3132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1173449A-E60D-1043-CF8F-7014D93C0750}"/>
                    </a:ext>
                  </a:extLst>
                </p14:cNvPr>
                <p14:cNvContentPartPr/>
                <p14:nvPr/>
              </p14:nvContentPartPr>
              <p14:xfrm>
                <a:off x="2967445" y="5396249"/>
                <a:ext cx="28080" cy="738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1173449A-E60D-1043-CF8F-7014D93C0750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2958805" y="5387249"/>
                  <a:ext cx="4572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23D8EC91-D545-6DA4-F330-DB21372B18A2}"/>
                    </a:ext>
                  </a:extLst>
                </p14:cNvPr>
                <p14:cNvContentPartPr/>
                <p14:nvPr/>
              </p14:nvContentPartPr>
              <p14:xfrm>
                <a:off x="3131245" y="5296889"/>
                <a:ext cx="1090440" cy="40932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23D8EC91-D545-6DA4-F330-DB21372B18A2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3122245" y="5288249"/>
                  <a:ext cx="1108080" cy="42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4B55C13D-7DDB-10CD-B460-770C3AEF08C9}"/>
                    </a:ext>
                  </a:extLst>
                </p14:cNvPr>
                <p14:cNvContentPartPr/>
                <p14:nvPr/>
              </p14:nvContentPartPr>
              <p14:xfrm>
                <a:off x="3788965" y="5130569"/>
                <a:ext cx="29160" cy="360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4B55C13D-7DDB-10CD-B460-770C3AEF08C9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3779965" y="5121569"/>
                  <a:ext cx="468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FAB18E4E-4BC6-9A3B-0B0E-52502C854335}"/>
                    </a:ext>
                  </a:extLst>
                </p14:cNvPr>
                <p14:cNvContentPartPr/>
                <p14:nvPr/>
              </p14:nvContentPartPr>
              <p14:xfrm>
                <a:off x="194725" y="5746889"/>
                <a:ext cx="1225080" cy="4305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FAB18E4E-4BC6-9A3B-0B0E-52502C854335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85725" y="5737889"/>
                  <a:ext cx="1242720" cy="44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36BF201B-76F3-03B2-6F84-48F8DA695C86}"/>
                    </a:ext>
                  </a:extLst>
                </p14:cNvPr>
                <p14:cNvContentPartPr/>
                <p14:nvPr/>
              </p14:nvContentPartPr>
              <p14:xfrm>
                <a:off x="487765" y="5834009"/>
                <a:ext cx="317520" cy="432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36BF201B-76F3-03B2-6F84-48F8DA695C86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479125" y="5825369"/>
                  <a:ext cx="33516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1F5AA2FB-E965-51F6-9000-ED29AEF8BC8C}"/>
                    </a:ext>
                  </a:extLst>
                </p14:cNvPr>
                <p14:cNvContentPartPr/>
                <p14:nvPr/>
              </p14:nvContentPartPr>
              <p14:xfrm>
                <a:off x="1676485" y="5784689"/>
                <a:ext cx="1075680" cy="30996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1F5AA2FB-E965-51F6-9000-ED29AEF8BC8C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1667485" y="5776049"/>
                  <a:ext cx="1093320" cy="32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B598689C-B9C7-DCA3-7E51-50F2BE63C197}"/>
                    </a:ext>
                  </a:extLst>
                </p14:cNvPr>
                <p14:cNvContentPartPr/>
                <p14:nvPr/>
              </p14:nvContentPartPr>
              <p14:xfrm>
                <a:off x="2359405" y="5820689"/>
                <a:ext cx="48240" cy="3060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B598689C-B9C7-DCA3-7E51-50F2BE63C197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2350765" y="5812049"/>
                  <a:ext cx="6588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7A9E10B5-B714-573D-3AB4-BF48EF7A85CC}"/>
                    </a:ext>
                  </a:extLst>
                </p14:cNvPr>
                <p14:cNvContentPartPr/>
                <p14:nvPr/>
              </p14:nvContentPartPr>
              <p14:xfrm>
                <a:off x="2100925" y="5800889"/>
                <a:ext cx="329040" cy="1872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7A9E10B5-B714-573D-3AB4-BF48EF7A85CC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2091925" y="5791889"/>
                  <a:ext cx="34668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ED53663B-27AE-5EA1-64CE-5295FAF0998C}"/>
                    </a:ext>
                  </a:extLst>
                </p14:cNvPr>
                <p14:cNvContentPartPr/>
                <p14:nvPr/>
              </p14:nvContentPartPr>
              <p14:xfrm>
                <a:off x="2734525" y="5691089"/>
                <a:ext cx="737280" cy="3261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ED53663B-27AE-5EA1-64CE-5295FAF0998C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2725885" y="5682089"/>
                  <a:ext cx="754920" cy="34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861F99E8-3B98-0746-6C69-B037001BD23C}"/>
                    </a:ext>
                  </a:extLst>
                </p14:cNvPr>
                <p14:cNvContentPartPr/>
                <p14:nvPr/>
              </p14:nvContentPartPr>
              <p14:xfrm>
                <a:off x="3711925" y="5726009"/>
                <a:ext cx="605160" cy="32832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861F99E8-3B98-0746-6C69-B037001BD23C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3703285" y="5717009"/>
                  <a:ext cx="622800" cy="34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43F52F5C-CF7C-37E6-08AF-77201FC3E1BB}"/>
                    </a:ext>
                  </a:extLst>
                </p14:cNvPr>
                <p14:cNvContentPartPr/>
                <p14:nvPr/>
              </p14:nvContentPartPr>
              <p14:xfrm>
                <a:off x="143245" y="6295889"/>
                <a:ext cx="811800" cy="43524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43F52F5C-CF7C-37E6-08AF-77201FC3E1BB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134245" y="6287249"/>
                  <a:ext cx="829440" cy="45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159BDA4D-1365-9E0E-1AEF-9A9149B602A5}"/>
                    </a:ext>
                  </a:extLst>
                </p14:cNvPr>
                <p14:cNvContentPartPr/>
                <p14:nvPr/>
              </p14:nvContentPartPr>
              <p14:xfrm>
                <a:off x="729685" y="6366089"/>
                <a:ext cx="273240" cy="6336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159BDA4D-1365-9E0E-1AEF-9A9149B602A5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720685" y="6357449"/>
                  <a:ext cx="290880" cy="8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24F0B2B5-6D7D-B5B1-1424-341B494802BA}"/>
                    </a:ext>
                  </a:extLst>
                </p14:cNvPr>
                <p14:cNvContentPartPr/>
                <p14:nvPr/>
              </p14:nvContentPartPr>
              <p14:xfrm>
                <a:off x="1139725" y="6425849"/>
                <a:ext cx="1335600" cy="33732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24F0B2B5-6D7D-B5B1-1424-341B494802BA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1130725" y="6417209"/>
                  <a:ext cx="1353240" cy="35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E3159AFB-8A3E-0D4E-E91F-F83EE3237881}"/>
                    </a:ext>
                  </a:extLst>
                </p14:cNvPr>
                <p14:cNvContentPartPr/>
                <p14:nvPr/>
              </p14:nvContentPartPr>
              <p14:xfrm>
                <a:off x="1963045" y="6293009"/>
                <a:ext cx="42480" cy="1872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E3159AFB-8A3E-0D4E-E91F-F83EE3237881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1954405" y="6284009"/>
                  <a:ext cx="6012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E000BFAC-826E-7B43-C152-1184604EDCEC}"/>
                    </a:ext>
                  </a:extLst>
                </p14:cNvPr>
                <p14:cNvContentPartPr/>
                <p14:nvPr/>
              </p14:nvContentPartPr>
              <p14:xfrm>
                <a:off x="2732365" y="6438809"/>
                <a:ext cx="530280" cy="11412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E000BFAC-826E-7B43-C152-1184604EDCEC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2723365" y="6429809"/>
                  <a:ext cx="54792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87F419B9-5428-1335-0732-CB857AE4A391}"/>
                    </a:ext>
                  </a:extLst>
                </p14:cNvPr>
                <p14:cNvContentPartPr/>
                <p14:nvPr/>
              </p14:nvContentPartPr>
              <p14:xfrm>
                <a:off x="2926765" y="6259529"/>
                <a:ext cx="31320" cy="1116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87F419B9-5428-1335-0732-CB857AE4A391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2917765" y="6250529"/>
                  <a:ext cx="4896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D7E0C145-1931-0E31-44F5-ED8CAFECB637}"/>
                    </a:ext>
                  </a:extLst>
                </p14:cNvPr>
                <p14:cNvContentPartPr/>
                <p14:nvPr/>
              </p14:nvContentPartPr>
              <p14:xfrm>
                <a:off x="3371725" y="6577409"/>
                <a:ext cx="46440" cy="3564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D7E0C145-1931-0E31-44F5-ED8CAFECB637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3362725" y="6568409"/>
                  <a:ext cx="6408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01797872-C2AA-3EF9-6708-BC86F91D1EA4}"/>
                    </a:ext>
                  </a:extLst>
                </p14:cNvPr>
                <p14:cNvContentPartPr/>
                <p14:nvPr/>
              </p14:nvContentPartPr>
              <p14:xfrm>
                <a:off x="325405" y="5668049"/>
                <a:ext cx="939600" cy="6480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01797872-C2AA-3EF9-6708-BC86F91D1EA4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316405" y="5659049"/>
                  <a:ext cx="95724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452F62D1-318C-520A-8A18-9F291264158F}"/>
                    </a:ext>
                  </a:extLst>
                </p14:cNvPr>
                <p14:cNvContentPartPr/>
                <p14:nvPr/>
              </p14:nvContentPartPr>
              <p14:xfrm>
                <a:off x="1924165" y="5564729"/>
                <a:ext cx="631440" cy="2736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452F62D1-318C-520A-8A18-9F291264158F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1915165" y="5555729"/>
                  <a:ext cx="649080" cy="45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A2B09D63-B99A-6EDA-6E29-A3A26D0DE380}"/>
                  </a:ext>
                </a:extLst>
              </p14:cNvPr>
              <p14:cNvContentPartPr/>
              <p14:nvPr/>
            </p14:nvContentPartPr>
            <p14:xfrm>
              <a:off x="6851485" y="4565729"/>
              <a:ext cx="177480" cy="24192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A2B09D63-B99A-6EDA-6E29-A3A26D0DE380}"/>
                  </a:ext>
                </a:extLst>
              </p:cNvPr>
              <p:cNvPicPr/>
              <p:nvPr/>
            </p:nvPicPr>
            <p:blipFill>
              <a:blip r:embed="rId196"/>
              <a:stretch>
                <a:fillRect/>
              </a:stretch>
            </p:blipFill>
            <p:spPr>
              <a:xfrm>
                <a:off x="6842485" y="4556729"/>
                <a:ext cx="19512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0D1A16D6-E3B4-5FE9-C9FC-3BACBF17F577}"/>
                  </a:ext>
                </a:extLst>
              </p14:cNvPr>
              <p14:cNvContentPartPr/>
              <p14:nvPr/>
            </p14:nvContentPartPr>
            <p14:xfrm>
              <a:off x="7134085" y="4423169"/>
              <a:ext cx="1721520" cy="52164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0D1A16D6-E3B4-5FE9-C9FC-3BACBF17F577}"/>
                  </a:ext>
                </a:extLst>
              </p:cNvPr>
              <p:cNvPicPr/>
              <p:nvPr/>
            </p:nvPicPr>
            <p:blipFill>
              <a:blip r:embed="rId198"/>
              <a:stretch>
                <a:fillRect/>
              </a:stretch>
            </p:blipFill>
            <p:spPr>
              <a:xfrm>
                <a:off x="7125085" y="4414529"/>
                <a:ext cx="1739160" cy="539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41" name="Group 140">
            <a:extLst>
              <a:ext uri="{FF2B5EF4-FFF2-40B4-BE49-F238E27FC236}">
                <a16:creationId xmlns:a16="http://schemas.microsoft.com/office/drawing/2014/main" id="{A65D291A-D319-CAD8-E665-26523CD5537F}"/>
              </a:ext>
            </a:extLst>
          </p:cNvPr>
          <p:cNvGrpSpPr/>
          <p:nvPr/>
        </p:nvGrpSpPr>
        <p:grpSpPr>
          <a:xfrm>
            <a:off x="6851485" y="2440633"/>
            <a:ext cx="1302840" cy="522720"/>
            <a:chOff x="6442525" y="1836569"/>
            <a:chExt cx="1302840" cy="52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56BB6888-CD1C-263E-BF75-891FB5C86029}"/>
                    </a:ext>
                  </a:extLst>
                </p14:cNvPr>
                <p14:cNvContentPartPr/>
                <p14:nvPr/>
              </p14:nvContentPartPr>
              <p14:xfrm>
                <a:off x="6442525" y="1886249"/>
                <a:ext cx="452160" cy="1951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56BB6888-CD1C-263E-BF75-891FB5C86029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6433525" y="1877249"/>
                  <a:ext cx="46980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A02C2637-CAC7-7217-4F76-3ACE64678249}"/>
                    </a:ext>
                  </a:extLst>
                </p14:cNvPr>
                <p14:cNvContentPartPr/>
                <p14:nvPr/>
              </p14:nvContentPartPr>
              <p14:xfrm>
                <a:off x="6573565" y="1946369"/>
                <a:ext cx="112320" cy="39456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A02C2637-CAC7-7217-4F76-3ACE64678249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6564925" y="1937369"/>
                  <a:ext cx="129960" cy="41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DCA4CE63-FBD2-6492-25B5-B6F658384579}"/>
                    </a:ext>
                  </a:extLst>
                </p14:cNvPr>
                <p14:cNvContentPartPr/>
                <p14:nvPr/>
              </p14:nvContentPartPr>
              <p14:xfrm>
                <a:off x="6596965" y="2143649"/>
                <a:ext cx="179640" cy="1656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DCA4CE63-FBD2-6492-25B5-B6F658384579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6588325" y="2134649"/>
                  <a:ext cx="19728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78EA175A-3F8A-71C0-1094-EB7B51C8DD25}"/>
                    </a:ext>
                  </a:extLst>
                </p14:cNvPr>
                <p14:cNvContentPartPr/>
                <p14:nvPr/>
              </p14:nvContentPartPr>
              <p14:xfrm>
                <a:off x="6770845" y="1836569"/>
                <a:ext cx="974520" cy="52272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78EA175A-3F8A-71C0-1094-EB7B51C8DD25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6761845" y="1827569"/>
                  <a:ext cx="992160" cy="54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C92E790B-44C9-94C3-2E08-E5DFF64CDED4}"/>
                    </a:ext>
                  </a:extLst>
                </p14:cNvPr>
                <p14:cNvContentPartPr/>
                <p14:nvPr/>
              </p14:nvContentPartPr>
              <p14:xfrm>
                <a:off x="7406245" y="1993529"/>
                <a:ext cx="24120" cy="201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C92E790B-44C9-94C3-2E08-E5DFF64CDED4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7397245" y="1984529"/>
                  <a:ext cx="41760" cy="37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BE2547BA-B744-4A7E-E2E8-4F5F9EA994CB}"/>
                  </a:ext>
                </a:extLst>
              </p14:cNvPr>
              <p14:cNvContentPartPr/>
              <p14:nvPr/>
            </p14:nvContentPartPr>
            <p14:xfrm>
              <a:off x="6641605" y="910289"/>
              <a:ext cx="1801440" cy="43668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BE2547BA-B744-4A7E-E2E8-4F5F9EA994CB}"/>
                  </a:ext>
                </a:extLst>
              </p:cNvPr>
              <p:cNvPicPr/>
              <p:nvPr/>
            </p:nvPicPr>
            <p:blipFill>
              <a:blip r:embed="rId210"/>
              <a:stretch>
                <a:fillRect/>
              </a:stretch>
            </p:blipFill>
            <p:spPr>
              <a:xfrm>
                <a:off x="6632965" y="901649"/>
                <a:ext cx="1819080" cy="454320"/>
              </a:xfrm>
              <a:prstGeom prst="rect">
                <a:avLst/>
              </a:prstGeom>
            </p:spPr>
          </p:pic>
        </mc:Fallback>
      </mc:AlternateContent>
      <p:grpSp>
        <p:nvGrpSpPr>
          <p:cNvPr id="159" name="Group 158">
            <a:extLst>
              <a:ext uri="{FF2B5EF4-FFF2-40B4-BE49-F238E27FC236}">
                <a16:creationId xmlns:a16="http://schemas.microsoft.com/office/drawing/2014/main" id="{9BD37023-44DF-A30C-8CCA-4F6EAF1B9183}"/>
              </a:ext>
            </a:extLst>
          </p:cNvPr>
          <p:cNvGrpSpPr/>
          <p:nvPr/>
        </p:nvGrpSpPr>
        <p:grpSpPr>
          <a:xfrm rot="21448352">
            <a:off x="5015926" y="3242541"/>
            <a:ext cx="3272400" cy="506520"/>
            <a:chOff x="5350645" y="3218609"/>
            <a:chExt cx="3272400" cy="506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84117479-BF25-850F-D20B-5A81BBE08B34}"/>
                    </a:ext>
                  </a:extLst>
                </p14:cNvPr>
                <p14:cNvContentPartPr/>
                <p14:nvPr/>
              </p14:nvContentPartPr>
              <p14:xfrm>
                <a:off x="5350645" y="3441089"/>
                <a:ext cx="60840" cy="21384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84117479-BF25-850F-D20B-5A81BBE08B34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5341645" y="3432449"/>
                  <a:ext cx="7848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2F11CC6C-DB7A-107B-24F0-5ABAFCCEE368}"/>
                    </a:ext>
                  </a:extLst>
                </p14:cNvPr>
                <p14:cNvContentPartPr/>
                <p14:nvPr/>
              </p14:nvContentPartPr>
              <p14:xfrm>
                <a:off x="5376925" y="3405809"/>
                <a:ext cx="195480" cy="4284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2F11CC6C-DB7A-107B-24F0-5ABAFCCEE368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5367925" y="3396809"/>
                  <a:ext cx="21312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65EFA5E8-6999-CC15-394C-C9B4C08A392E}"/>
                    </a:ext>
                  </a:extLst>
                </p14:cNvPr>
                <p14:cNvContentPartPr/>
                <p14:nvPr/>
              </p14:nvContentPartPr>
              <p14:xfrm>
                <a:off x="5361805" y="3491129"/>
                <a:ext cx="189360" cy="756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65EFA5E8-6999-CC15-394C-C9B4C08A392E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5352805" y="3482489"/>
                  <a:ext cx="20700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1C523830-D0A7-8C4F-372C-553243AF10D6}"/>
                    </a:ext>
                  </a:extLst>
                </p14:cNvPr>
                <p14:cNvContentPartPr/>
                <p14:nvPr/>
              </p14:nvContentPartPr>
              <p14:xfrm>
                <a:off x="5506885" y="3531449"/>
                <a:ext cx="351360" cy="15804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1C523830-D0A7-8C4F-372C-553243AF10D6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5497885" y="3522809"/>
                  <a:ext cx="36900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C519E485-AC71-14FD-53B0-5E2C12ED9446}"/>
                    </a:ext>
                  </a:extLst>
                </p14:cNvPr>
                <p14:cNvContentPartPr/>
                <p14:nvPr/>
              </p14:nvContentPartPr>
              <p14:xfrm>
                <a:off x="5645125" y="3506249"/>
                <a:ext cx="224640" cy="2188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C519E485-AC71-14FD-53B0-5E2C12ED9446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5636485" y="3497249"/>
                  <a:ext cx="24228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EDC0D287-435A-446E-2D53-560205A06FFF}"/>
                    </a:ext>
                  </a:extLst>
                </p14:cNvPr>
                <p14:cNvContentPartPr/>
                <p14:nvPr/>
              </p14:nvContentPartPr>
              <p14:xfrm>
                <a:off x="5850325" y="3307169"/>
                <a:ext cx="378360" cy="39024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EDC0D287-435A-446E-2D53-560205A06FFF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5841325" y="3298169"/>
                  <a:ext cx="396000" cy="40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223F4766-3BD0-0E4E-36BF-C1E5A5016036}"/>
                    </a:ext>
                  </a:extLst>
                </p14:cNvPr>
                <p14:cNvContentPartPr/>
                <p14:nvPr/>
              </p14:nvContentPartPr>
              <p14:xfrm>
                <a:off x="5765725" y="3445769"/>
                <a:ext cx="28080" cy="1368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223F4766-3BD0-0E4E-36BF-C1E5A5016036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5756725" y="3436769"/>
                  <a:ext cx="4572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4C46F510-4F66-5FAB-1D93-9218284A6F68}"/>
                    </a:ext>
                  </a:extLst>
                </p14:cNvPr>
                <p14:cNvContentPartPr/>
                <p14:nvPr/>
              </p14:nvContentPartPr>
              <p14:xfrm>
                <a:off x="6408325" y="3249209"/>
                <a:ext cx="729360" cy="44064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4C46F510-4F66-5FAB-1D93-9218284A6F68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6399325" y="3240569"/>
                  <a:ext cx="747000" cy="45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0551752D-BE2F-527C-CCE8-395AB840F814}"/>
                    </a:ext>
                  </a:extLst>
                </p14:cNvPr>
                <p14:cNvContentPartPr/>
                <p14:nvPr/>
              </p14:nvContentPartPr>
              <p14:xfrm>
                <a:off x="6825565" y="3361889"/>
                <a:ext cx="37440" cy="2628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0551752D-BE2F-527C-CCE8-395AB840F814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6816565" y="3353249"/>
                  <a:ext cx="5508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6D225D99-E3A8-0AD5-B8F9-A76B66A186C0}"/>
                    </a:ext>
                  </a:extLst>
                </p14:cNvPr>
                <p14:cNvContentPartPr/>
                <p14:nvPr/>
              </p14:nvContentPartPr>
              <p14:xfrm>
                <a:off x="7349365" y="3347849"/>
                <a:ext cx="206640" cy="37692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6D225D99-E3A8-0AD5-B8F9-A76B66A186C0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7340365" y="3338849"/>
                  <a:ext cx="224280" cy="39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42FE9C50-5366-24B4-46D3-6409442132B2}"/>
                    </a:ext>
                  </a:extLst>
                </p14:cNvPr>
                <p14:cNvContentPartPr/>
                <p14:nvPr/>
              </p14:nvContentPartPr>
              <p14:xfrm>
                <a:off x="7685965" y="3218609"/>
                <a:ext cx="937080" cy="47844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42FE9C50-5366-24B4-46D3-6409442132B2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7676965" y="3209609"/>
                  <a:ext cx="954720" cy="49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B1A9910C-475B-401E-FF2C-E4A01941856A}"/>
                    </a:ext>
                  </a:extLst>
                </p14:cNvPr>
                <p14:cNvContentPartPr/>
                <p14:nvPr/>
              </p14:nvContentPartPr>
              <p14:xfrm>
                <a:off x="8354845" y="3238049"/>
                <a:ext cx="39240" cy="1872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B1A9910C-475B-401E-FF2C-E4A01941856A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8346205" y="3229049"/>
                  <a:ext cx="56880" cy="36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FA26606B-2D8D-174E-B8E2-B461AA83F435}"/>
              </a:ext>
            </a:extLst>
          </p:cNvPr>
          <p:cNvGrpSpPr/>
          <p:nvPr/>
        </p:nvGrpSpPr>
        <p:grpSpPr>
          <a:xfrm>
            <a:off x="8424325" y="3177929"/>
            <a:ext cx="1356120" cy="653760"/>
            <a:chOff x="8424325" y="3177929"/>
            <a:chExt cx="1356120" cy="653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0A546BAD-AF12-E873-CD94-C470EEA9D4E1}"/>
                    </a:ext>
                  </a:extLst>
                </p14:cNvPr>
                <p14:cNvContentPartPr/>
                <p14:nvPr/>
              </p14:nvContentPartPr>
              <p14:xfrm>
                <a:off x="8424325" y="3177929"/>
                <a:ext cx="1206720" cy="54828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0A546BAD-AF12-E873-CD94-C470EEA9D4E1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8415685" y="3168929"/>
                  <a:ext cx="1224360" cy="56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2EE7FB75-FE7F-3026-6994-7C12E8975D80}"/>
                    </a:ext>
                  </a:extLst>
                </p14:cNvPr>
                <p14:cNvContentPartPr/>
                <p14:nvPr/>
              </p14:nvContentPartPr>
              <p14:xfrm>
                <a:off x="9206605" y="3280169"/>
                <a:ext cx="10440" cy="1728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2EE7FB75-FE7F-3026-6994-7C12E8975D80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9197605" y="3271169"/>
                  <a:ext cx="2808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D86F2B88-5E7F-2B08-8493-D280FC570AD4}"/>
                    </a:ext>
                  </a:extLst>
                </p14:cNvPr>
                <p14:cNvContentPartPr/>
                <p14:nvPr/>
              </p14:nvContentPartPr>
              <p14:xfrm>
                <a:off x="8795485" y="3271169"/>
                <a:ext cx="339480" cy="896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D86F2B88-5E7F-2B08-8493-D280FC570AD4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8786485" y="3262529"/>
                  <a:ext cx="35712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116D289F-6D8E-7662-6D1D-93BCECF364F7}"/>
                    </a:ext>
                  </a:extLst>
                </p14:cNvPr>
                <p14:cNvContentPartPr/>
                <p14:nvPr/>
              </p14:nvContentPartPr>
              <p14:xfrm>
                <a:off x="8907085" y="3672209"/>
                <a:ext cx="873360" cy="15948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116D289F-6D8E-7662-6D1D-93BCECF364F7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8898445" y="3663209"/>
                  <a:ext cx="891000" cy="1771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283136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9F1CF-284B-6E19-D61A-E120B403780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40000" contrast="40000"/>
          </a:blip>
          <a:stretch>
            <a:fillRect/>
          </a:stretch>
        </p:blipFill>
        <p:spPr>
          <a:xfrm rot="16200000">
            <a:off x="4256206" y="-1065256"/>
            <a:ext cx="6870539" cy="900105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9B54E38-76C8-D9ED-C415-6ABBBF99BE7D}"/>
              </a:ext>
            </a:extLst>
          </p:cNvPr>
          <p:cNvGrpSpPr/>
          <p:nvPr/>
        </p:nvGrpSpPr>
        <p:grpSpPr>
          <a:xfrm>
            <a:off x="5330845" y="1613009"/>
            <a:ext cx="2334600" cy="732600"/>
            <a:chOff x="5330845" y="1613009"/>
            <a:chExt cx="2334600" cy="73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7F88AB99-D5D9-5207-7207-1F7E8A59716F}"/>
                    </a:ext>
                  </a:extLst>
                </p14:cNvPr>
                <p14:cNvContentPartPr/>
                <p14:nvPr/>
              </p14:nvContentPartPr>
              <p14:xfrm>
                <a:off x="5416885" y="2060489"/>
                <a:ext cx="959760" cy="10908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7F88AB99-D5D9-5207-7207-1F7E8A59716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408245" y="2051849"/>
                  <a:ext cx="97740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0A85BCBD-13E1-577F-3AE7-63B390D27C8E}"/>
                    </a:ext>
                  </a:extLst>
                </p14:cNvPr>
                <p14:cNvContentPartPr/>
                <p14:nvPr/>
              </p14:nvContentPartPr>
              <p14:xfrm>
                <a:off x="5330845" y="2065169"/>
                <a:ext cx="307440" cy="1569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0A85BCBD-13E1-577F-3AE7-63B390D27C8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321845" y="2056169"/>
                  <a:ext cx="32508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2839DD83-7E7B-CCC9-DAA2-FDEAD5CB7370}"/>
                    </a:ext>
                  </a:extLst>
                </p14:cNvPr>
                <p14:cNvContentPartPr/>
                <p14:nvPr/>
              </p14:nvContentPartPr>
              <p14:xfrm>
                <a:off x="6440365" y="1613009"/>
                <a:ext cx="1225080" cy="7326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2839DD83-7E7B-CCC9-DAA2-FDEAD5CB737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431365" y="1604369"/>
                  <a:ext cx="1242720" cy="750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572713B-CA0F-AF57-777C-308819EA181C}"/>
                  </a:ext>
                </a:extLst>
              </p14:cNvPr>
              <p14:cNvContentPartPr/>
              <p14:nvPr/>
            </p14:nvContentPartPr>
            <p14:xfrm>
              <a:off x="5066605" y="2926289"/>
              <a:ext cx="227880" cy="14421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572713B-CA0F-AF57-777C-308819EA181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57965" y="2917649"/>
                <a:ext cx="245520" cy="145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8A5F693-8BEB-BED8-4D49-93EB1766167E}"/>
                  </a:ext>
                </a:extLst>
              </p14:cNvPr>
              <p14:cNvContentPartPr/>
              <p14:nvPr/>
            </p14:nvContentPartPr>
            <p14:xfrm>
              <a:off x="3400165" y="2992889"/>
              <a:ext cx="1217880" cy="631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8A5F693-8BEB-BED8-4D49-93EB1766167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391165" y="2983889"/>
                <a:ext cx="1235520" cy="64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2F62DDB-527F-7DD0-7342-1917C30A14D0}"/>
                  </a:ext>
                </a:extLst>
              </p14:cNvPr>
              <p14:cNvContentPartPr/>
              <p14:nvPr/>
            </p14:nvContentPartPr>
            <p14:xfrm>
              <a:off x="3424645" y="3643049"/>
              <a:ext cx="905760" cy="5137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2F62DDB-527F-7DD0-7342-1917C30A14D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416005" y="3634049"/>
                <a:ext cx="923400" cy="531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88246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986DEE-074C-56CC-8148-A447CF1C71F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20000"/>
          </a:blip>
          <a:stretch>
            <a:fillRect/>
          </a:stretch>
        </p:blipFill>
        <p:spPr>
          <a:xfrm>
            <a:off x="5664679" y="26610"/>
            <a:ext cx="6489082" cy="6844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C78DC3-FC99-A1BA-0CC0-5673D7A1C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0" y="764875"/>
            <a:ext cx="5693642" cy="120769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4FFDD14-076A-A78B-CC3F-C4FFAF0BFF0E}"/>
                  </a:ext>
                </a:extLst>
              </p14:cNvPr>
              <p14:cNvContentPartPr/>
              <p14:nvPr/>
            </p14:nvContentPartPr>
            <p14:xfrm>
              <a:off x="9805285" y="4904489"/>
              <a:ext cx="214200" cy="1215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4FFDD14-076A-A78B-CC3F-C4FFAF0BFF0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96645" y="4895849"/>
                <a:ext cx="231840" cy="123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34DD98D-14E5-D17E-6D6E-4905AE2D3388}"/>
                  </a:ext>
                </a:extLst>
              </p14:cNvPr>
              <p14:cNvContentPartPr/>
              <p14:nvPr/>
            </p14:nvContentPartPr>
            <p14:xfrm>
              <a:off x="10204165" y="4929329"/>
              <a:ext cx="1509120" cy="553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34DD98D-14E5-D17E-6D6E-4905AE2D338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195525" y="4920329"/>
                <a:ext cx="1526760" cy="57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9F6950A-61E4-C0CD-7450-6AE70896A55F}"/>
                  </a:ext>
                </a:extLst>
              </p14:cNvPr>
              <p14:cNvContentPartPr/>
              <p14:nvPr/>
            </p14:nvContentPartPr>
            <p14:xfrm>
              <a:off x="10142965" y="5416049"/>
              <a:ext cx="1003680" cy="525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9F6950A-61E4-C0CD-7450-6AE70896A55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133965" y="5407409"/>
                <a:ext cx="1021320" cy="543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6DE5D616-2F9B-E751-764A-DE12749C498B}"/>
              </a:ext>
            </a:extLst>
          </p:cNvPr>
          <p:cNvGrpSpPr/>
          <p:nvPr/>
        </p:nvGrpSpPr>
        <p:grpSpPr>
          <a:xfrm>
            <a:off x="2387125" y="1844849"/>
            <a:ext cx="329400" cy="273240"/>
            <a:chOff x="2387125" y="1844849"/>
            <a:chExt cx="329400" cy="27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9BCDBF00-512E-6925-2A4C-E3284317DC22}"/>
                    </a:ext>
                  </a:extLst>
                </p14:cNvPr>
                <p14:cNvContentPartPr/>
                <p14:nvPr/>
              </p14:nvContentPartPr>
              <p14:xfrm>
                <a:off x="2387125" y="1844849"/>
                <a:ext cx="175320" cy="2610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9BCDBF00-512E-6925-2A4C-E3284317DC2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378485" y="1836209"/>
                  <a:ext cx="19296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E55D84E-36D1-2F9A-D54E-8510B14D30F6}"/>
                    </a:ext>
                  </a:extLst>
                </p14:cNvPr>
                <p14:cNvContentPartPr/>
                <p14:nvPr/>
              </p14:nvContentPartPr>
              <p14:xfrm>
                <a:off x="2592325" y="1952489"/>
                <a:ext cx="124200" cy="1656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E55D84E-36D1-2F9A-D54E-8510B14D30F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583325" y="1943849"/>
                  <a:ext cx="141840" cy="183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1EC26AD-9A92-8FB1-C76D-7F0A92BD9151}"/>
              </a:ext>
            </a:extLst>
          </p:cNvPr>
          <p:cNvGrpSpPr/>
          <p:nvPr/>
        </p:nvGrpSpPr>
        <p:grpSpPr>
          <a:xfrm>
            <a:off x="2925685" y="1890929"/>
            <a:ext cx="797760" cy="262440"/>
            <a:chOff x="2925685" y="1890929"/>
            <a:chExt cx="797760" cy="262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8544A0F5-1AD9-FBA6-22C9-50BFB473481D}"/>
                    </a:ext>
                  </a:extLst>
                </p14:cNvPr>
                <p14:cNvContentPartPr/>
                <p14:nvPr/>
              </p14:nvContentPartPr>
              <p14:xfrm>
                <a:off x="2925685" y="1925849"/>
                <a:ext cx="140760" cy="1890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8544A0F5-1AD9-FBA6-22C9-50BFB473481D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917045" y="1916849"/>
                  <a:ext cx="15840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FA45999-C67F-7474-31DE-4DB8CEB7AD76}"/>
                    </a:ext>
                  </a:extLst>
                </p14:cNvPr>
                <p14:cNvContentPartPr/>
                <p14:nvPr/>
              </p14:nvContentPartPr>
              <p14:xfrm>
                <a:off x="3142045" y="1921529"/>
                <a:ext cx="167760" cy="2214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4FA45999-C67F-7474-31DE-4DB8CEB7AD7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133405" y="1912529"/>
                  <a:ext cx="18540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7979BE3-D1A9-7D2F-EDD3-9B11269A5D6D}"/>
                    </a:ext>
                  </a:extLst>
                </p14:cNvPr>
                <p14:cNvContentPartPr/>
                <p14:nvPr/>
              </p14:nvContentPartPr>
              <p14:xfrm>
                <a:off x="3415285" y="1912529"/>
                <a:ext cx="36360" cy="2005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7979BE3-D1A9-7D2F-EDD3-9B11269A5D6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406645" y="1903529"/>
                  <a:ext cx="5400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C8FBA572-1573-8B97-38E2-BA29C36D3B61}"/>
                    </a:ext>
                  </a:extLst>
                </p14:cNvPr>
                <p14:cNvContentPartPr/>
                <p14:nvPr/>
              </p14:nvContentPartPr>
              <p14:xfrm>
                <a:off x="3543445" y="1890929"/>
                <a:ext cx="180000" cy="2624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C8FBA572-1573-8B97-38E2-BA29C36D3B6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534445" y="1882289"/>
                  <a:ext cx="197640" cy="2800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538413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B91F07-A1CD-FBD1-B39F-51E9E0795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034183" y="1034182"/>
            <a:ext cx="6835047" cy="47666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987697-5B6D-EBF7-45FD-12D8908E8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252366" y="1519012"/>
            <a:ext cx="1204786" cy="37095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FF39AD-7F76-44EB-7A28-E3F833F76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453336" y="1119335"/>
            <a:ext cx="6836503" cy="46408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177D89-4734-F853-5E83-8F9E533369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907374" y="1489205"/>
            <a:ext cx="1313387" cy="386110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8A4CDEA-AB7D-8D6E-72A4-4C9B0073F54F}"/>
                  </a:ext>
                </a:extLst>
              </p14:cNvPr>
              <p14:cNvContentPartPr/>
              <p14:nvPr/>
            </p14:nvContentPartPr>
            <p14:xfrm>
              <a:off x="4799845" y="169409"/>
              <a:ext cx="108360" cy="246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8A4CDEA-AB7D-8D6E-72A4-4C9B0073F54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91205" y="160409"/>
                <a:ext cx="12600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2BC46C2-64CB-7575-839F-2C1156EE1062}"/>
                  </a:ext>
                </a:extLst>
              </p14:cNvPr>
              <p14:cNvContentPartPr/>
              <p14:nvPr/>
            </p14:nvContentPartPr>
            <p14:xfrm>
              <a:off x="4809205" y="325289"/>
              <a:ext cx="61560" cy="18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2BC46C2-64CB-7575-839F-2C1156EE106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800205" y="316649"/>
                <a:ext cx="79200" cy="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9C7502B-E7B5-B9B4-E7B3-98A4376B79D6}"/>
                  </a:ext>
                </a:extLst>
              </p14:cNvPr>
              <p14:cNvContentPartPr/>
              <p14:nvPr/>
            </p14:nvContentPartPr>
            <p14:xfrm>
              <a:off x="4926925" y="153209"/>
              <a:ext cx="219240" cy="2653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9C7502B-E7B5-B9B4-E7B3-98A4376B79D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918285" y="144209"/>
                <a:ext cx="236880" cy="28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ADF79F3-89EE-C2A5-4BF3-4C9ECFB8516E}"/>
                  </a:ext>
                </a:extLst>
              </p14:cNvPr>
              <p14:cNvContentPartPr/>
              <p14:nvPr/>
            </p14:nvContentPartPr>
            <p14:xfrm>
              <a:off x="5282245" y="84089"/>
              <a:ext cx="1075680" cy="4190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ADF79F3-89EE-C2A5-4BF3-4C9ECFB8516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273605" y="75449"/>
                <a:ext cx="1093320" cy="43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C012696-D87E-F476-7306-E81442C32C72}"/>
                  </a:ext>
                </a:extLst>
              </p14:cNvPr>
              <p14:cNvContentPartPr/>
              <p14:nvPr/>
            </p14:nvContentPartPr>
            <p14:xfrm>
              <a:off x="5945005" y="190649"/>
              <a:ext cx="18720" cy="46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C012696-D87E-F476-7306-E81442C32C7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936365" y="181649"/>
                <a:ext cx="36360" cy="2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1F6FF7B-533D-1D28-F51D-736B32B8E874}"/>
                  </a:ext>
                </a:extLst>
              </p14:cNvPr>
              <p14:cNvContentPartPr/>
              <p14:nvPr/>
            </p14:nvContentPartPr>
            <p14:xfrm>
              <a:off x="5678965" y="163649"/>
              <a:ext cx="317520" cy="424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1F6FF7B-533D-1D28-F51D-736B32B8E87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669965" y="154649"/>
                <a:ext cx="335160" cy="6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44DD93E-A34F-08AE-8C59-4B5BD128BD64}"/>
                  </a:ext>
                </a:extLst>
              </p14:cNvPr>
              <p14:cNvContentPartPr/>
              <p14:nvPr/>
            </p14:nvContentPartPr>
            <p14:xfrm>
              <a:off x="6555205" y="120809"/>
              <a:ext cx="285840" cy="2383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44DD93E-A34F-08AE-8C59-4B5BD128BD6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546205" y="111809"/>
                <a:ext cx="303480" cy="25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E8F6F28-03E7-AE6A-6426-56DD06BC9B4B}"/>
                  </a:ext>
                </a:extLst>
              </p14:cNvPr>
              <p14:cNvContentPartPr/>
              <p14:nvPr/>
            </p14:nvContentPartPr>
            <p14:xfrm>
              <a:off x="6670045" y="152849"/>
              <a:ext cx="171000" cy="154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E8F6F28-03E7-AE6A-6426-56DD06BC9B4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661405" y="144209"/>
                <a:ext cx="18864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3940A00-D3B2-426D-F28B-8B13A3358354}"/>
                  </a:ext>
                </a:extLst>
              </p14:cNvPr>
              <p14:cNvContentPartPr/>
              <p14:nvPr/>
            </p14:nvContentPartPr>
            <p14:xfrm>
              <a:off x="7058485" y="198569"/>
              <a:ext cx="242640" cy="1576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3940A00-D3B2-426D-F28B-8B13A335835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049485" y="189569"/>
                <a:ext cx="26028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DCFB0C7-F5E5-1EFA-27BC-9FFFC367543F}"/>
                  </a:ext>
                </a:extLst>
              </p14:cNvPr>
              <p14:cNvContentPartPr/>
              <p14:nvPr/>
            </p14:nvContentPartPr>
            <p14:xfrm>
              <a:off x="4792285" y="647489"/>
              <a:ext cx="660600" cy="288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DCFB0C7-F5E5-1EFA-27BC-9FFFC367543F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783285" y="638489"/>
                <a:ext cx="678240" cy="30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68C03BF-1AA0-353B-C416-4B772AF98964}"/>
                  </a:ext>
                </a:extLst>
              </p14:cNvPr>
              <p14:cNvContentPartPr/>
              <p14:nvPr/>
            </p14:nvContentPartPr>
            <p14:xfrm>
              <a:off x="5091805" y="540569"/>
              <a:ext cx="19080" cy="212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68C03BF-1AA0-353B-C416-4B772AF9896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082805" y="531569"/>
                <a:ext cx="36720" cy="3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9EF781C-7759-D48A-253D-A957861591F5}"/>
                  </a:ext>
                </a:extLst>
              </p14:cNvPr>
              <p14:cNvContentPartPr/>
              <p14:nvPr/>
            </p14:nvContentPartPr>
            <p14:xfrm>
              <a:off x="5573125" y="483329"/>
              <a:ext cx="1059120" cy="2829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9EF781C-7759-D48A-253D-A957861591F5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564485" y="474329"/>
                <a:ext cx="1076760" cy="30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237202F4-9DCA-01BC-7F0F-EC682ADEA271}"/>
                  </a:ext>
                </a:extLst>
              </p14:cNvPr>
              <p14:cNvContentPartPr/>
              <p14:nvPr/>
            </p14:nvContentPartPr>
            <p14:xfrm>
              <a:off x="5840245" y="538769"/>
              <a:ext cx="254880" cy="885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237202F4-9DCA-01BC-7F0F-EC682ADEA271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831245" y="529769"/>
                <a:ext cx="272520" cy="10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8078315-7D70-B337-50FF-E85721C362A8}"/>
                  </a:ext>
                </a:extLst>
              </p14:cNvPr>
              <p14:cNvContentPartPr/>
              <p14:nvPr/>
            </p14:nvContentPartPr>
            <p14:xfrm>
              <a:off x="5827285" y="579449"/>
              <a:ext cx="8640" cy="46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8078315-7D70-B337-50FF-E85721C362A8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818645" y="570809"/>
                <a:ext cx="26280" cy="2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693EE187-931E-4599-297D-469CDB0A084D}"/>
                  </a:ext>
                </a:extLst>
              </p14:cNvPr>
              <p14:cNvContentPartPr/>
              <p14:nvPr/>
            </p14:nvContentPartPr>
            <p14:xfrm>
              <a:off x="6583285" y="659729"/>
              <a:ext cx="80280" cy="619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693EE187-931E-4599-297D-469CDB0A084D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574285" y="651089"/>
                <a:ext cx="97920" cy="7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A29BB402-80F7-57DF-53B0-4E57B3F19552}"/>
                  </a:ext>
                </a:extLst>
              </p14:cNvPr>
              <p14:cNvContentPartPr/>
              <p14:nvPr/>
            </p14:nvContentPartPr>
            <p14:xfrm>
              <a:off x="6785605" y="525449"/>
              <a:ext cx="653400" cy="3164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A29BB402-80F7-57DF-53B0-4E57B3F19552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776605" y="516809"/>
                <a:ext cx="67104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6B9D29B-CD1B-CAD0-766F-431DF461C0D1}"/>
                  </a:ext>
                </a:extLst>
              </p14:cNvPr>
              <p14:cNvContentPartPr/>
              <p14:nvPr/>
            </p14:nvContentPartPr>
            <p14:xfrm>
              <a:off x="4728565" y="919289"/>
              <a:ext cx="484200" cy="3416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6B9D29B-CD1B-CAD0-766F-431DF461C0D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719565" y="910649"/>
                <a:ext cx="501840" cy="35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5B89BD56-F603-EA6C-0F51-60F00FB0156D}"/>
                  </a:ext>
                </a:extLst>
              </p14:cNvPr>
              <p14:cNvContentPartPr/>
              <p14:nvPr/>
            </p14:nvContentPartPr>
            <p14:xfrm>
              <a:off x="4759525" y="1056809"/>
              <a:ext cx="294480" cy="8964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5B89BD56-F603-EA6C-0F51-60F00FB0156D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750885" y="1047809"/>
                <a:ext cx="312120" cy="10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6D9D4975-0219-5C0F-A606-3E43F499A84F}"/>
                  </a:ext>
                </a:extLst>
              </p14:cNvPr>
              <p14:cNvContentPartPr/>
              <p14:nvPr/>
            </p14:nvContentPartPr>
            <p14:xfrm>
              <a:off x="5334445" y="905609"/>
              <a:ext cx="615960" cy="2808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6D9D4975-0219-5C0F-A606-3E43F499A84F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325805" y="896969"/>
                <a:ext cx="63360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7289FF4-5CCB-EC48-3E61-5480314B2DCB}"/>
                  </a:ext>
                </a:extLst>
              </p14:cNvPr>
              <p14:cNvContentPartPr/>
              <p14:nvPr/>
            </p14:nvContentPartPr>
            <p14:xfrm>
              <a:off x="6079285" y="1154729"/>
              <a:ext cx="4320" cy="36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7289FF4-5CCB-EC48-3E61-5480314B2DCB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070285" y="1146089"/>
                <a:ext cx="2196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8C78F916-FEAC-3D14-B016-D80CA2885533}"/>
                  </a:ext>
                </a:extLst>
              </p14:cNvPr>
              <p14:cNvContentPartPr/>
              <p14:nvPr/>
            </p14:nvContentPartPr>
            <p14:xfrm>
              <a:off x="6085045" y="1008209"/>
              <a:ext cx="777960" cy="1566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8C78F916-FEAC-3D14-B016-D80CA2885533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076045" y="999209"/>
                <a:ext cx="795600" cy="17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9C2D4969-3BB3-6E9F-20CF-E53E80F886A3}"/>
                  </a:ext>
                </a:extLst>
              </p14:cNvPr>
              <p14:cNvContentPartPr/>
              <p14:nvPr/>
            </p14:nvContentPartPr>
            <p14:xfrm>
              <a:off x="4762405" y="1359569"/>
              <a:ext cx="1542960" cy="2962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9C2D4969-3BB3-6E9F-20CF-E53E80F886A3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753765" y="1350569"/>
                <a:ext cx="1560600" cy="31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26FA1A1-235E-A14B-4531-AE93E7E17C64}"/>
                  </a:ext>
                </a:extLst>
              </p14:cNvPr>
              <p14:cNvContentPartPr/>
              <p14:nvPr/>
            </p14:nvContentPartPr>
            <p14:xfrm>
              <a:off x="5416885" y="1401689"/>
              <a:ext cx="293040" cy="291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26FA1A1-235E-A14B-4531-AE93E7E17C64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5408245" y="1392689"/>
                <a:ext cx="3106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B93C14B-42A4-C895-142E-DEC64B00366D}"/>
                  </a:ext>
                </a:extLst>
              </p14:cNvPr>
              <p14:cNvContentPartPr/>
              <p14:nvPr/>
            </p14:nvContentPartPr>
            <p14:xfrm>
              <a:off x="6467725" y="1206569"/>
              <a:ext cx="636480" cy="3898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B93C14B-42A4-C895-142E-DEC64B00366D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459085" y="1197929"/>
                <a:ext cx="654120" cy="40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1F5E5A23-7E61-2250-F6F1-6164FEFC0A95}"/>
                  </a:ext>
                </a:extLst>
              </p14:cNvPr>
              <p14:cNvContentPartPr/>
              <p14:nvPr/>
            </p14:nvContentPartPr>
            <p14:xfrm>
              <a:off x="6877765" y="1350929"/>
              <a:ext cx="131760" cy="100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1F5E5A23-7E61-2250-F6F1-6164FEFC0A95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6869125" y="1342289"/>
                <a:ext cx="149400" cy="2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B8F54EE9-798D-FDA5-C716-5425E3CC983A}"/>
                  </a:ext>
                </a:extLst>
              </p14:cNvPr>
              <p14:cNvContentPartPr/>
              <p14:nvPr/>
            </p14:nvContentPartPr>
            <p14:xfrm>
              <a:off x="6744925" y="1348769"/>
              <a:ext cx="21240" cy="360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B8F54EE9-798D-FDA5-C716-5425E3CC983A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736285" y="1339769"/>
                <a:ext cx="38880" cy="21240"/>
              </a:xfrm>
              <a:prstGeom prst="rect">
                <a:avLst/>
              </a:prstGeom>
            </p:spPr>
          </p:pic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96020D50-1E7D-CD40-7CDF-65CD493A7413}"/>
              </a:ext>
            </a:extLst>
          </p:cNvPr>
          <p:cNvGrpSpPr/>
          <p:nvPr/>
        </p:nvGrpSpPr>
        <p:grpSpPr>
          <a:xfrm>
            <a:off x="4734325" y="1707329"/>
            <a:ext cx="2481120" cy="507240"/>
            <a:chOff x="4734325" y="1707329"/>
            <a:chExt cx="2481120" cy="507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6AFE0DFD-99DF-11FE-17AE-FA716DAAC54B}"/>
                    </a:ext>
                  </a:extLst>
                </p14:cNvPr>
                <p14:cNvContentPartPr/>
                <p14:nvPr/>
              </p14:nvContentPartPr>
              <p14:xfrm>
                <a:off x="4734325" y="1725689"/>
                <a:ext cx="480240" cy="3650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6AFE0DFD-99DF-11FE-17AE-FA716DAAC54B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725685" y="1716689"/>
                  <a:ext cx="497880" cy="38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8D9DF288-D416-324F-61A1-C41C39C5D0DA}"/>
                    </a:ext>
                  </a:extLst>
                </p14:cNvPr>
                <p14:cNvContentPartPr/>
                <p14:nvPr/>
              </p14:nvContentPartPr>
              <p14:xfrm>
                <a:off x="4781485" y="1901369"/>
                <a:ext cx="211680" cy="338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8D9DF288-D416-324F-61A1-C41C39C5D0DA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772485" y="1892369"/>
                  <a:ext cx="22932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19404B99-DE88-DCD9-0DFB-09B5AD1CACA9}"/>
                    </a:ext>
                  </a:extLst>
                </p14:cNvPr>
                <p14:cNvContentPartPr/>
                <p14:nvPr/>
              </p14:nvContentPartPr>
              <p14:xfrm>
                <a:off x="5315005" y="1926929"/>
                <a:ext cx="860400" cy="1717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19404B99-DE88-DCD9-0DFB-09B5AD1CACA9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306005" y="1918289"/>
                  <a:ext cx="87804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6691B7E3-0606-3856-5944-329A88934BA1}"/>
                    </a:ext>
                  </a:extLst>
                </p14:cNvPr>
                <p14:cNvContentPartPr/>
                <p14:nvPr/>
              </p14:nvContentPartPr>
              <p14:xfrm>
                <a:off x="6278725" y="1707329"/>
                <a:ext cx="856800" cy="5072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6691B7E3-0606-3856-5944-329A88934BA1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269725" y="1698329"/>
                  <a:ext cx="874440" cy="52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91593C50-FE15-FD0E-78AA-9E8CA3CF90F8}"/>
                    </a:ext>
                  </a:extLst>
                </p14:cNvPr>
                <p14:cNvContentPartPr/>
                <p14:nvPr/>
              </p14:nvContentPartPr>
              <p14:xfrm>
                <a:off x="7208245" y="1961489"/>
                <a:ext cx="7200" cy="853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91593C50-FE15-FD0E-78AA-9E8CA3CF90F8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199245" y="1952849"/>
                  <a:ext cx="24840" cy="102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454A5AE-8A20-EA88-2243-23C425ACB6DF}"/>
                  </a:ext>
                </a:extLst>
              </p14:cNvPr>
              <p14:cNvContentPartPr/>
              <p14:nvPr/>
            </p14:nvContentPartPr>
            <p14:xfrm>
              <a:off x="7878925" y="220889"/>
              <a:ext cx="160920" cy="2350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454A5AE-8A20-EA88-2243-23C425ACB6DF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7870285" y="211889"/>
                <a:ext cx="178560" cy="252720"/>
              </a:xfrm>
              <a:prstGeom prst="rect">
                <a:avLst/>
              </a:prstGeom>
            </p:spPr>
          </p:pic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DD7D9B6D-E6F7-4981-CB71-8F6AC86751B2}"/>
              </a:ext>
            </a:extLst>
          </p:cNvPr>
          <p:cNvGrpSpPr/>
          <p:nvPr/>
        </p:nvGrpSpPr>
        <p:grpSpPr>
          <a:xfrm>
            <a:off x="8119405" y="188489"/>
            <a:ext cx="1261080" cy="316080"/>
            <a:chOff x="8119405" y="188489"/>
            <a:chExt cx="1261080" cy="316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B876E960-F1B8-D24C-A63C-AF3861122665}"/>
                    </a:ext>
                  </a:extLst>
                </p14:cNvPr>
                <p14:cNvContentPartPr/>
                <p14:nvPr/>
              </p14:nvContentPartPr>
              <p14:xfrm>
                <a:off x="8119405" y="316649"/>
                <a:ext cx="819720" cy="1202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B876E960-F1B8-D24C-A63C-AF3861122665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8110765" y="308009"/>
                  <a:ext cx="83736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9F360B16-94C8-F62A-772D-A5DE05805372}"/>
                    </a:ext>
                  </a:extLst>
                </p14:cNvPr>
                <p14:cNvContentPartPr/>
                <p14:nvPr/>
              </p14:nvContentPartPr>
              <p14:xfrm>
                <a:off x="9158365" y="188489"/>
                <a:ext cx="222120" cy="3160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9F360B16-94C8-F62A-772D-A5DE05805372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9149725" y="179849"/>
                  <a:ext cx="239760" cy="333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EA672B52-2C5A-6060-BF22-60774CECFDD4}"/>
                  </a:ext>
                </a:extLst>
              </p14:cNvPr>
              <p14:cNvContentPartPr/>
              <p14:nvPr/>
            </p14:nvContentPartPr>
            <p14:xfrm>
              <a:off x="9524845" y="189569"/>
              <a:ext cx="797040" cy="4345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EA672B52-2C5A-6060-BF22-60774CECFDD4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9516205" y="180569"/>
                <a:ext cx="814680" cy="45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87226FCC-09A5-CA91-EA02-02F2917D5F98}"/>
                  </a:ext>
                </a:extLst>
              </p14:cNvPr>
              <p14:cNvContentPartPr/>
              <p14:nvPr/>
            </p14:nvContentPartPr>
            <p14:xfrm>
              <a:off x="9984205" y="319529"/>
              <a:ext cx="559440" cy="39492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87226FCC-09A5-CA91-EA02-02F2917D5F98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9975205" y="310889"/>
                <a:ext cx="577080" cy="412560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0A90FEA9-962F-EED1-B7BD-5DB7A58F090E}"/>
              </a:ext>
            </a:extLst>
          </p:cNvPr>
          <p:cNvGrpSpPr/>
          <p:nvPr/>
        </p:nvGrpSpPr>
        <p:grpSpPr>
          <a:xfrm>
            <a:off x="4982005" y="4153529"/>
            <a:ext cx="2116440" cy="517320"/>
            <a:chOff x="4982005" y="4153529"/>
            <a:chExt cx="2116440" cy="51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75064356-539F-886C-CD4D-C514469DC7B4}"/>
                    </a:ext>
                  </a:extLst>
                </p14:cNvPr>
                <p14:cNvContentPartPr/>
                <p14:nvPr/>
              </p14:nvContentPartPr>
              <p14:xfrm>
                <a:off x="5002885" y="4244249"/>
                <a:ext cx="83160" cy="2415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75064356-539F-886C-CD4D-C514469DC7B4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994245" y="4235249"/>
                  <a:ext cx="10080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02EB8AB-B84D-B231-02C3-72001299B410}"/>
                    </a:ext>
                  </a:extLst>
                </p14:cNvPr>
                <p14:cNvContentPartPr/>
                <p14:nvPr/>
              </p14:nvContentPartPr>
              <p14:xfrm>
                <a:off x="4982005" y="4221929"/>
                <a:ext cx="160560" cy="309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802EB8AB-B84D-B231-02C3-72001299B410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973005" y="4213289"/>
                  <a:ext cx="17820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E2ABE2A-8369-8A53-2325-B98DB46B8293}"/>
                    </a:ext>
                  </a:extLst>
                </p14:cNvPr>
                <p14:cNvContentPartPr/>
                <p14:nvPr/>
              </p14:nvContentPartPr>
              <p14:xfrm>
                <a:off x="5169565" y="4153529"/>
                <a:ext cx="285120" cy="3387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E2ABE2A-8369-8A53-2325-B98DB46B8293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160565" y="4144889"/>
                  <a:ext cx="302760" cy="35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89D1262-E72B-DBE6-8E28-9908FBE42DC3}"/>
                    </a:ext>
                  </a:extLst>
                </p14:cNvPr>
                <p14:cNvContentPartPr/>
                <p14:nvPr/>
              </p14:nvContentPartPr>
              <p14:xfrm>
                <a:off x="5617765" y="4219049"/>
                <a:ext cx="1480680" cy="4518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89D1262-E72B-DBE6-8E28-9908FBE42DC3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608765" y="4210049"/>
                  <a:ext cx="1498320" cy="469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0077EE3-9A20-0630-1BA4-E8A1817230BB}"/>
                  </a:ext>
                </a:extLst>
              </p14:cNvPr>
              <p14:cNvContentPartPr/>
              <p14:nvPr/>
            </p14:nvContentPartPr>
            <p14:xfrm>
              <a:off x="4724245" y="4672649"/>
              <a:ext cx="932760" cy="5385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0077EE3-9A20-0630-1BA4-E8A1817230BB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4715605" y="4664009"/>
                <a:ext cx="950400" cy="556200"/>
              </a:xfrm>
              <a:prstGeom prst="rect">
                <a:avLst/>
              </a:prstGeom>
            </p:spPr>
          </p:pic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44984F89-0795-1437-2652-54871E3B0545}"/>
              </a:ext>
            </a:extLst>
          </p:cNvPr>
          <p:cNvGrpSpPr/>
          <p:nvPr/>
        </p:nvGrpSpPr>
        <p:grpSpPr>
          <a:xfrm>
            <a:off x="5837725" y="4654649"/>
            <a:ext cx="1338840" cy="315720"/>
            <a:chOff x="5837725" y="4654649"/>
            <a:chExt cx="1338840" cy="31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47F31E2-3EDC-0340-325F-46A4B5F53903}"/>
                    </a:ext>
                  </a:extLst>
                </p14:cNvPr>
                <p14:cNvContentPartPr/>
                <p14:nvPr/>
              </p14:nvContentPartPr>
              <p14:xfrm>
                <a:off x="5837725" y="4654649"/>
                <a:ext cx="1338840" cy="3157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47F31E2-3EDC-0340-325F-46A4B5F53903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828725" y="4646009"/>
                  <a:ext cx="1356480" cy="33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EE509595-6D1F-5E5C-A1AB-4354F66D1469}"/>
                    </a:ext>
                  </a:extLst>
                </p14:cNvPr>
                <p14:cNvContentPartPr/>
                <p14:nvPr/>
              </p14:nvContentPartPr>
              <p14:xfrm>
                <a:off x="6323365" y="4730969"/>
                <a:ext cx="10080" cy="90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EE509595-6D1F-5E5C-A1AB-4354F66D1469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314365" y="4721969"/>
                  <a:ext cx="2772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B980D160-5123-BC0B-67E9-1B20B4F5F73C}"/>
                    </a:ext>
                  </a:extLst>
                </p14:cNvPr>
                <p14:cNvContentPartPr/>
                <p14:nvPr/>
              </p14:nvContentPartPr>
              <p14:xfrm>
                <a:off x="5839165" y="4741409"/>
                <a:ext cx="352800" cy="306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B980D160-5123-BC0B-67E9-1B20B4F5F73C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830525" y="4732769"/>
                  <a:ext cx="370440" cy="48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EA13114-0935-38BC-F185-FAB6FA0E2D0A}"/>
              </a:ext>
            </a:extLst>
          </p:cNvPr>
          <p:cNvGrpSpPr/>
          <p:nvPr/>
        </p:nvGrpSpPr>
        <p:grpSpPr>
          <a:xfrm>
            <a:off x="4757365" y="5064689"/>
            <a:ext cx="2061720" cy="1023840"/>
            <a:chOff x="4757365" y="5064689"/>
            <a:chExt cx="2061720" cy="1023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E91A53B-305E-C4A2-C7DD-363944720345}"/>
                    </a:ext>
                  </a:extLst>
                </p14:cNvPr>
                <p14:cNvContentPartPr/>
                <p14:nvPr/>
              </p14:nvContentPartPr>
              <p14:xfrm>
                <a:off x="4762045" y="5338649"/>
                <a:ext cx="312840" cy="1454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E91A53B-305E-C4A2-C7DD-363944720345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753405" y="5330009"/>
                  <a:ext cx="33048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0FE89093-85BA-C4C0-24CC-C5A9FDC5A5F0}"/>
                    </a:ext>
                  </a:extLst>
                </p14:cNvPr>
                <p14:cNvContentPartPr/>
                <p14:nvPr/>
              </p14:nvContentPartPr>
              <p14:xfrm>
                <a:off x="5243005" y="5121929"/>
                <a:ext cx="562680" cy="3632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0FE89093-85BA-C4C0-24CC-C5A9FDC5A5F0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234365" y="5112929"/>
                  <a:ext cx="580320" cy="38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E0C3A952-7327-E889-417F-E178D10A92C9}"/>
                    </a:ext>
                  </a:extLst>
                </p14:cNvPr>
                <p14:cNvContentPartPr/>
                <p14:nvPr/>
              </p14:nvContentPartPr>
              <p14:xfrm>
                <a:off x="5323285" y="5251169"/>
                <a:ext cx="235080" cy="64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E0C3A952-7327-E889-417F-E178D10A92C9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314285" y="5242529"/>
                  <a:ext cx="25272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5873E0BD-E142-C35E-1BF7-491FA5BBA8E0}"/>
                    </a:ext>
                  </a:extLst>
                </p14:cNvPr>
                <p14:cNvContentPartPr/>
                <p14:nvPr/>
              </p14:nvContentPartPr>
              <p14:xfrm>
                <a:off x="6032845" y="5064689"/>
                <a:ext cx="786240" cy="4600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5873E0BD-E142-C35E-1BF7-491FA5BBA8E0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023845" y="5055689"/>
                  <a:ext cx="803880" cy="47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C7035C7E-591E-4735-213F-D5120062F421}"/>
                    </a:ext>
                  </a:extLst>
                </p14:cNvPr>
                <p14:cNvContentPartPr/>
                <p14:nvPr/>
              </p14:nvContentPartPr>
              <p14:xfrm>
                <a:off x="4757365" y="5549609"/>
                <a:ext cx="1695240" cy="5389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C7035C7E-591E-4735-213F-D5120062F421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748725" y="5540969"/>
                  <a:ext cx="1712880" cy="556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F8734FF1-6E04-F7A8-5865-49B226879378}"/>
                  </a:ext>
                </a:extLst>
              </p14:cNvPr>
              <p14:cNvContentPartPr/>
              <p14:nvPr/>
            </p14:nvContentPartPr>
            <p14:xfrm>
              <a:off x="6733045" y="5698289"/>
              <a:ext cx="685080" cy="15660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F8734FF1-6E04-F7A8-5865-49B226879378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6724045" y="5689289"/>
                <a:ext cx="702720" cy="174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94737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9596D9-EF5C-A2BE-5194-4F85414594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06"/>
          <a:stretch/>
        </p:blipFill>
        <p:spPr>
          <a:xfrm rot="16200000">
            <a:off x="-1071843" y="1071841"/>
            <a:ext cx="6853704" cy="47100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39C0DD-8E32-84B0-8782-522BD7F84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518436" y="-1417874"/>
            <a:ext cx="1718046" cy="45537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F82F6A-EED4-721C-D232-3BDD8C638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243130" y="1851459"/>
            <a:ext cx="5450689" cy="455379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904931E-7172-1558-2B71-D8982516E02C}"/>
                  </a:ext>
                </a:extLst>
              </p14:cNvPr>
              <p14:cNvContentPartPr/>
              <p14:nvPr/>
            </p14:nvContentPartPr>
            <p14:xfrm>
              <a:off x="420979" y="290148"/>
              <a:ext cx="211320" cy="1483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904931E-7172-1558-2B71-D8982516E02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1979" y="281148"/>
                <a:ext cx="228960" cy="16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FAA1646-A579-23EE-BD17-B42363930B13}"/>
                  </a:ext>
                </a:extLst>
              </p14:cNvPr>
              <p14:cNvContentPartPr/>
              <p14:nvPr/>
            </p14:nvContentPartPr>
            <p14:xfrm>
              <a:off x="467419" y="3634188"/>
              <a:ext cx="109080" cy="2566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FAA1646-A579-23EE-BD17-B42363930B1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8419" y="3625548"/>
                <a:ext cx="126720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C6987E3-235F-B884-04F7-DF2926DC9B1E}"/>
                  </a:ext>
                </a:extLst>
              </p14:cNvPr>
              <p14:cNvContentPartPr/>
              <p14:nvPr/>
            </p14:nvContentPartPr>
            <p14:xfrm>
              <a:off x="11546059" y="1580388"/>
              <a:ext cx="219960" cy="1670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C6987E3-235F-B884-04F7-DF2926DC9B1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537419" y="1571388"/>
                <a:ext cx="23760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BA7358B-4AA5-D9AB-AD6D-143C02BA6F8A}"/>
                  </a:ext>
                </a:extLst>
              </p14:cNvPr>
              <p14:cNvContentPartPr/>
              <p14:nvPr/>
            </p14:nvContentPartPr>
            <p14:xfrm>
              <a:off x="11740099" y="5124228"/>
              <a:ext cx="271440" cy="3600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BA7358B-4AA5-D9AB-AD6D-143C02BA6F8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731459" y="5115588"/>
                <a:ext cx="289080" cy="37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F4DD926-2894-82E3-E22D-8A408CCA68CD}"/>
                  </a:ext>
                </a:extLst>
              </p14:cNvPr>
              <p14:cNvContentPartPr/>
              <p14:nvPr/>
            </p14:nvContentPartPr>
            <p14:xfrm>
              <a:off x="4292779" y="469068"/>
              <a:ext cx="2259000" cy="644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F4DD926-2894-82E3-E22D-8A408CCA68C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239139" y="361428"/>
                <a:ext cx="2366640" cy="28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9F53A4C-5EB9-9693-2F35-AE0C0FC16327}"/>
                  </a:ext>
                </a:extLst>
              </p14:cNvPr>
              <p14:cNvContentPartPr/>
              <p14:nvPr/>
            </p14:nvContentPartPr>
            <p14:xfrm>
              <a:off x="4291699" y="528108"/>
              <a:ext cx="2208240" cy="230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9F53A4C-5EB9-9693-2F35-AE0C0FC1632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237699" y="420108"/>
                <a:ext cx="231588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93DF3165-238E-E30F-F771-DB8D7F522B93}"/>
                  </a:ext>
                </a:extLst>
              </p14:cNvPr>
              <p14:cNvContentPartPr/>
              <p14:nvPr/>
            </p14:nvContentPartPr>
            <p14:xfrm>
              <a:off x="10241779" y="248028"/>
              <a:ext cx="1522440" cy="5299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93DF3165-238E-E30F-F771-DB8D7F522B9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233139" y="239028"/>
                <a:ext cx="1540080" cy="547560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58D61B26-2532-249C-033A-8F5976A39C77}"/>
              </a:ext>
            </a:extLst>
          </p:cNvPr>
          <p:cNvGrpSpPr/>
          <p:nvPr/>
        </p:nvGrpSpPr>
        <p:grpSpPr>
          <a:xfrm>
            <a:off x="9127579" y="285828"/>
            <a:ext cx="1491840" cy="807480"/>
            <a:chOff x="9127579" y="285828"/>
            <a:chExt cx="1491840" cy="80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E4722B6-03C4-82EB-D35D-DC77EEDAB29C}"/>
                    </a:ext>
                  </a:extLst>
                </p14:cNvPr>
                <p14:cNvContentPartPr/>
                <p14:nvPr/>
              </p14:nvContentPartPr>
              <p14:xfrm>
                <a:off x="9127579" y="285828"/>
                <a:ext cx="229320" cy="3290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E4722B6-03C4-82EB-D35D-DC77EEDAB29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9118579" y="277188"/>
                  <a:ext cx="246960" cy="34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77875DEF-D5AE-2F2F-11D4-88D940B89ECD}"/>
                    </a:ext>
                  </a:extLst>
                </p14:cNvPr>
                <p14:cNvContentPartPr/>
                <p14:nvPr/>
              </p14:nvContentPartPr>
              <p14:xfrm>
                <a:off x="9416299" y="410028"/>
                <a:ext cx="579240" cy="1915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7875DEF-D5AE-2F2F-11D4-88D940B89EC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9407659" y="401388"/>
                  <a:ext cx="59688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A125D94F-E3AC-21AE-FFA4-89CCDAA794F5}"/>
                    </a:ext>
                  </a:extLst>
                </p14:cNvPr>
                <p14:cNvContentPartPr/>
                <p14:nvPr/>
              </p14:nvContentPartPr>
              <p14:xfrm>
                <a:off x="9131179" y="713868"/>
                <a:ext cx="1488240" cy="3794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A125D94F-E3AC-21AE-FFA4-89CCDAA794F5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122179" y="705228"/>
                  <a:ext cx="1505880" cy="397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E89EC6D-CC71-D894-C60B-8C7DB1A17DA2}"/>
                  </a:ext>
                </a:extLst>
              </p14:cNvPr>
              <p14:cNvContentPartPr/>
              <p14:nvPr/>
            </p14:nvContentPartPr>
            <p14:xfrm>
              <a:off x="4786699" y="1864428"/>
              <a:ext cx="266400" cy="2440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8E89EC6D-CC71-D894-C60B-8C7DB1A17DA2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777699" y="1855428"/>
                <a:ext cx="284040" cy="26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BCB187B9-71FC-5D87-2B03-595B270E4967}"/>
                  </a:ext>
                </a:extLst>
              </p14:cNvPr>
              <p14:cNvContentPartPr/>
              <p14:nvPr/>
            </p14:nvContentPartPr>
            <p14:xfrm>
              <a:off x="4773739" y="2269068"/>
              <a:ext cx="741960" cy="54864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CB187B9-71FC-5D87-2B03-595B270E496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764739" y="2260428"/>
                <a:ext cx="759600" cy="566280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0B67EBF6-A10C-EFB8-6277-2DD6ACBA4DC4}"/>
              </a:ext>
            </a:extLst>
          </p:cNvPr>
          <p:cNvGrpSpPr/>
          <p:nvPr/>
        </p:nvGrpSpPr>
        <p:grpSpPr>
          <a:xfrm>
            <a:off x="5037619" y="1729788"/>
            <a:ext cx="2766240" cy="619200"/>
            <a:chOff x="5037619" y="1729788"/>
            <a:chExt cx="2766240" cy="619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2E7EB61-D37B-6F85-D24F-F55054477DBD}"/>
                    </a:ext>
                  </a:extLst>
                </p14:cNvPr>
                <p14:cNvContentPartPr/>
                <p14:nvPr/>
              </p14:nvContentPartPr>
              <p14:xfrm>
                <a:off x="5037619" y="1729788"/>
                <a:ext cx="930240" cy="3956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2E7EB61-D37B-6F85-D24F-F55054477DBD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028979" y="1721148"/>
                  <a:ext cx="947880" cy="41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8FA0DF6-FB7A-DB95-4149-4A1D7262B1BA}"/>
                    </a:ext>
                  </a:extLst>
                </p14:cNvPr>
                <p14:cNvContentPartPr/>
                <p14:nvPr/>
              </p14:nvContentPartPr>
              <p14:xfrm>
                <a:off x="5571139" y="1848228"/>
                <a:ext cx="265680" cy="147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8FA0DF6-FB7A-DB95-4149-4A1D7262B1BA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562499" y="1839228"/>
                  <a:ext cx="28332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64BABE6D-9A46-40CF-D6C7-007997FF9AE1}"/>
                    </a:ext>
                  </a:extLst>
                </p14:cNvPr>
                <p14:cNvContentPartPr/>
                <p14:nvPr/>
              </p14:nvContentPartPr>
              <p14:xfrm>
                <a:off x="6120499" y="1847868"/>
                <a:ext cx="354960" cy="3690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64BABE6D-9A46-40CF-D6C7-007997FF9AE1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111859" y="1838868"/>
                  <a:ext cx="372600" cy="38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51A3C9EC-3425-C15E-89BF-4DDA2094DB67}"/>
                    </a:ext>
                  </a:extLst>
                </p14:cNvPr>
                <p14:cNvContentPartPr/>
                <p14:nvPr/>
              </p14:nvContentPartPr>
              <p14:xfrm>
                <a:off x="6606139" y="1774788"/>
                <a:ext cx="1197720" cy="5742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51A3C9EC-3425-C15E-89BF-4DDA2094DB67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597139" y="1766148"/>
                  <a:ext cx="1215360" cy="591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598AACC-D26C-C420-E1A0-55C5779DD9E3}"/>
              </a:ext>
            </a:extLst>
          </p:cNvPr>
          <p:cNvGrpSpPr/>
          <p:nvPr/>
        </p:nvGrpSpPr>
        <p:grpSpPr>
          <a:xfrm>
            <a:off x="5697499" y="2311908"/>
            <a:ext cx="1752840" cy="507600"/>
            <a:chOff x="5697499" y="2311908"/>
            <a:chExt cx="1752840" cy="507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12FE2ED-462A-5021-504F-7CC9E96CF687}"/>
                    </a:ext>
                  </a:extLst>
                </p14:cNvPr>
                <p14:cNvContentPartPr/>
                <p14:nvPr/>
              </p14:nvContentPartPr>
              <p14:xfrm>
                <a:off x="5697499" y="2311908"/>
                <a:ext cx="1168560" cy="5076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12FE2ED-462A-5021-504F-7CC9E96CF68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688499" y="2303268"/>
                  <a:ext cx="1186200" cy="52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1E3BEEC-3D5C-34AB-6B6D-59A3F1A4D3C6}"/>
                    </a:ext>
                  </a:extLst>
                </p14:cNvPr>
                <p14:cNvContentPartPr/>
                <p14:nvPr/>
              </p14:nvContentPartPr>
              <p14:xfrm>
                <a:off x="7080979" y="2513148"/>
                <a:ext cx="369360" cy="885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1E3BEEC-3D5C-34AB-6B6D-59A3F1A4D3C6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072339" y="2504148"/>
                  <a:ext cx="387000" cy="106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E45290E-FFA9-7BBE-8B81-FD9541100838}"/>
                  </a:ext>
                </a:extLst>
              </p14:cNvPr>
              <p14:cNvContentPartPr/>
              <p14:nvPr/>
            </p14:nvContentPartPr>
            <p14:xfrm>
              <a:off x="4783459" y="2913828"/>
              <a:ext cx="1337400" cy="6624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E45290E-FFA9-7BBE-8B81-FD954110083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774459" y="2905188"/>
                <a:ext cx="1355040" cy="68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CDB74D76-D38A-E7AE-F6EB-3876A5508931}"/>
                  </a:ext>
                </a:extLst>
              </p14:cNvPr>
              <p14:cNvContentPartPr/>
              <p14:nvPr/>
            </p14:nvContentPartPr>
            <p14:xfrm>
              <a:off x="6290419" y="2966028"/>
              <a:ext cx="1261080" cy="3625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CDB74D76-D38A-E7AE-F6EB-3876A5508931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281779" y="2957388"/>
                <a:ext cx="1278720" cy="380160"/>
              </a:xfrm>
              <a:prstGeom prst="rect">
                <a:avLst/>
              </a:prstGeom>
            </p:spPr>
          </p:pic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C4F524C3-CA5E-8F45-59E4-D677C0E08EDB}"/>
              </a:ext>
            </a:extLst>
          </p:cNvPr>
          <p:cNvGrpSpPr/>
          <p:nvPr/>
        </p:nvGrpSpPr>
        <p:grpSpPr>
          <a:xfrm>
            <a:off x="4815499" y="3720948"/>
            <a:ext cx="2601360" cy="747360"/>
            <a:chOff x="4815499" y="3720948"/>
            <a:chExt cx="2601360" cy="74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D45ED68D-A871-7482-FFCB-8878A1109EB0}"/>
                    </a:ext>
                  </a:extLst>
                </p14:cNvPr>
                <p14:cNvContentPartPr/>
                <p14:nvPr/>
              </p14:nvContentPartPr>
              <p14:xfrm>
                <a:off x="4815499" y="3790788"/>
                <a:ext cx="1143720" cy="6775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D45ED68D-A871-7482-FFCB-8878A1109EB0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4806859" y="3781788"/>
                  <a:ext cx="1161360" cy="69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C4B6F480-897C-117D-E8FE-DD7553023B8E}"/>
                    </a:ext>
                  </a:extLst>
                </p14:cNvPr>
                <p14:cNvContentPartPr/>
                <p14:nvPr/>
              </p14:nvContentPartPr>
              <p14:xfrm>
                <a:off x="5409139" y="3938028"/>
                <a:ext cx="14040" cy="90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C4B6F480-897C-117D-E8FE-DD7553023B8E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5400499" y="3929388"/>
                  <a:ext cx="3168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420721D-79DF-D948-C145-0F884D7B4641}"/>
                    </a:ext>
                  </a:extLst>
                </p14:cNvPr>
                <p14:cNvContentPartPr/>
                <p14:nvPr/>
              </p14:nvContentPartPr>
              <p14:xfrm>
                <a:off x="6131299" y="3720948"/>
                <a:ext cx="1285560" cy="5173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420721D-79DF-D948-C145-0F884D7B4641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122659" y="3711948"/>
                  <a:ext cx="1303200" cy="53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2D15B40-176E-EA07-CFED-B3A0E4B6B0E5}"/>
                    </a:ext>
                  </a:extLst>
                </p14:cNvPr>
                <p14:cNvContentPartPr/>
                <p14:nvPr/>
              </p14:nvContentPartPr>
              <p14:xfrm>
                <a:off x="6599659" y="3949908"/>
                <a:ext cx="10440" cy="151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E2D15B40-176E-EA07-CFED-B3A0E4B6B0E5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590659" y="3941268"/>
                  <a:ext cx="2808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160322C-3C04-A292-6329-553AF49756C4}"/>
                    </a:ext>
                  </a:extLst>
                </p14:cNvPr>
                <p14:cNvContentPartPr/>
                <p14:nvPr/>
              </p14:nvContentPartPr>
              <p14:xfrm>
                <a:off x="6189619" y="3956388"/>
                <a:ext cx="286200" cy="878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160322C-3C04-A292-6329-553AF49756C4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6180619" y="3947388"/>
                  <a:ext cx="303840" cy="105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84A030B-BF05-F48C-951D-DE17971E03FD}"/>
              </a:ext>
            </a:extLst>
          </p:cNvPr>
          <p:cNvGrpSpPr/>
          <p:nvPr/>
        </p:nvGrpSpPr>
        <p:grpSpPr>
          <a:xfrm>
            <a:off x="4831339" y="4554348"/>
            <a:ext cx="1366560" cy="382320"/>
            <a:chOff x="4831339" y="4554348"/>
            <a:chExt cx="1366560" cy="38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63CDC3AE-2122-66EB-6A0A-2C97BC83D946}"/>
                    </a:ext>
                  </a:extLst>
                </p14:cNvPr>
                <p14:cNvContentPartPr/>
                <p14:nvPr/>
              </p14:nvContentPartPr>
              <p14:xfrm>
                <a:off x="4831339" y="4554348"/>
                <a:ext cx="411840" cy="3823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63CDC3AE-2122-66EB-6A0A-2C97BC83D946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4822339" y="4545708"/>
                  <a:ext cx="429480" cy="39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5273FE97-B89E-2E13-42BD-6C5F037FEB9A}"/>
                    </a:ext>
                  </a:extLst>
                </p14:cNvPr>
                <p14:cNvContentPartPr/>
                <p14:nvPr/>
              </p14:nvContentPartPr>
              <p14:xfrm>
                <a:off x="5018899" y="4637148"/>
                <a:ext cx="245880" cy="619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5273FE97-B89E-2E13-42BD-6C5F037FEB9A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010259" y="4628148"/>
                  <a:ext cx="26352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63DAAFF9-8050-0198-3BDB-582198347DFE}"/>
                    </a:ext>
                  </a:extLst>
                </p14:cNvPr>
                <p14:cNvContentPartPr/>
                <p14:nvPr/>
              </p14:nvContentPartPr>
              <p14:xfrm>
                <a:off x="5415979" y="4568388"/>
                <a:ext cx="781920" cy="3344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63DAAFF9-8050-0198-3BDB-582198347DFE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406979" y="4559388"/>
                  <a:ext cx="799560" cy="352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01BD0BCC-E2E3-B504-B6C6-89A2C2C44E57}"/>
                  </a:ext>
                </a:extLst>
              </p14:cNvPr>
              <p14:cNvContentPartPr/>
              <p14:nvPr/>
            </p14:nvContentPartPr>
            <p14:xfrm>
              <a:off x="6346219" y="4518348"/>
              <a:ext cx="1279440" cy="576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01BD0BCC-E2E3-B504-B6C6-89A2C2C44E57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337219" y="4509708"/>
                <a:ext cx="1297080" cy="594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1" name="Group 50">
            <a:extLst>
              <a:ext uri="{FF2B5EF4-FFF2-40B4-BE49-F238E27FC236}">
                <a16:creationId xmlns:a16="http://schemas.microsoft.com/office/drawing/2014/main" id="{71F8A69D-39D5-28BD-8C6F-845F97732C06}"/>
              </a:ext>
            </a:extLst>
          </p:cNvPr>
          <p:cNvGrpSpPr/>
          <p:nvPr/>
        </p:nvGrpSpPr>
        <p:grpSpPr>
          <a:xfrm>
            <a:off x="4772299" y="5122428"/>
            <a:ext cx="1275840" cy="391320"/>
            <a:chOff x="4772299" y="5122428"/>
            <a:chExt cx="1275840" cy="39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BC7DD599-F217-02A5-A49A-C05CA514CE5D}"/>
                    </a:ext>
                  </a:extLst>
                </p14:cNvPr>
                <p14:cNvContentPartPr/>
                <p14:nvPr/>
              </p14:nvContentPartPr>
              <p14:xfrm>
                <a:off x="4772299" y="5122428"/>
                <a:ext cx="1126800" cy="3913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BC7DD599-F217-02A5-A49A-C05CA514CE5D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4763659" y="5113428"/>
                  <a:ext cx="1144440" cy="40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6479D3FD-2A84-1A7F-C421-722F069AD689}"/>
                    </a:ext>
                  </a:extLst>
                </p14:cNvPr>
                <p14:cNvContentPartPr/>
                <p14:nvPr/>
              </p14:nvContentPartPr>
              <p14:xfrm>
                <a:off x="6022939" y="5383068"/>
                <a:ext cx="25200" cy="763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6479D3FD-2A84-1A7F-C421-722F069AD689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014299" y="5374428"/>
                  <a:ext cx="42840" cy="93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0776778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1211</TotalTime>
  <Words>10</Words>
  <Application>Microsoft Office PowerPoint</Application>
  <PresentationFormat>Widescreen</PresentationFormat>
  <Paragraphs>4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Aptos</vt:lpstr>
      <vt:lpstr>Aptos Display</vt:lpstr>
      <vt:lpstr>Arial</vt:lpstr>
      <vt:lpstr>Office Theme</vt:lpstr>
      <vt:lpstr>Shape &amp; Flow 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Shape &amp; Flow 7</dc:title>
  <dc:creator>Robert Peale</dc:creator>
  <cp:lastModifiedBy>Robert Peale</cp:lastModifiedBy>
  <cp:revision>7</cp:revision>
  <dcterms:created xsi:type="dcterms:W3CDTF">2024-05-26T23:27:47Z</dcterms:created>
  <dcterms:modified xsi:type="dcterms:W3CDTF">2024-06-08T15:29:38Z</dcterms:modified>
</cp:coreProperties>
</file>