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notesSlides/notesSlide1.xml" ContentType="application/vnd.openxmlformats-officedocument.presentationml.notesSlide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18" autoAdjust="0"/>
    <p:restoredTop sz="94660"/>
  </p:normalViewPr>
  <p:slideViewPr>
    <p:cSldViewPr snapToGrid="0">
      <p:cViewPr>
        <p:scale>
          <a:sx n="78" d="100"/>
          <a:sy n="78" d="100"/>
        </p:scale>
        <p:origin x="64" y="-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37:15.245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349 0 3712,'0'0'16350,"-8"19"-15749,-103 293 1607,28-37-776,-17 52 352,87-280-1439,10-34-30,0 0 1,-2 0 0,1-1-1,-12 22 1,16-34-251,0 0 0,0-1 0,0 1 0,0 0 0,0 0 0,0 0 0,0 0 0,0 0 0,0 0 0,0 0 0,-1-1 0,1 1 0,0 0 0,0 0 0,0 0 0,0 0 0,0 0 0,0 0 0,0 0-1,-1 0 1,1 0 0,0 0 0,19-12 62,0 2 1,1 0-1,1 2 0,-1 0 0,1 1 0,1 1 0,-1 1 0,27-2 0,-8 2 21,-1 3 1,0 1-1,70 8 1,-72-1 95,64 20 0,-57-14-32,-43-11-192,1 0 1,-1-1 0,1 0 0,-1 1-1,1-1 1,-1 0 0,1 0 0,-1 1-1,1-1 1,-1-1 0,1 1-1,-1 0 1,2 0 0,-2-1 6,-1 0 0,1 1 0,-1-1 1,1 0-1,-1 1 0,1-1 0,-1 0 0,1 1 0,-1-1 1,0 0-1,0 0 0,1 0 0,-1 1 0,0-1 1,0 0-1,0 0 0,0 0 0,2-9-172,1 2-4048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37:28.782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403 1 12864,'0'0'2466,"4"10"-1944,9 36 298,11 68 1,-18-66-313,-3 0 1,-3 0 0,-7 79 0,-36 140 690,33-210-948,6-34-133,-1 5 129,-14 49-1,17-71-181,0 1 0,-1-1 1,1 0-1,-1 0 1,-1 0-1,1-1 1,-1 1-1,0-1 0,0 0 1,-1 0-1,1 0 1,-1-1-1,-8 7 1,10-10-33,0 0 0,-1 1 0,1-1 0,0-1 0,0 1 0,-1 0 0,1-1 0,0 0 0,-1 1 0,1-1 0,-1-1 0,1 1 0,0 0 0,-1-1 0,-4-1 0,-7-2 124,-28-13 1,41 16-141,-24-9 152,2-1-1,0-2 1,0 0 0,1-1 0,-28-24 0,43 32-291,0-3-55,10 0-3188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48:39.276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0 44 12552,'0'0'472,"65"-43"-816,-28 51 184,12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48:40.354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284 1 5624,'0'0'2721,"-2"11"-2102,-12 51 512,-42 118 1,-45 63 711,89-217-1655,-5 10 250,2 1-1,1 1 1,-16 70 0,9 8 863,21-113-1253,-1-1 0,1 0 0,0 0 0,0 1-1,0-1 1,0 0 0,0 0 0,1 1 0,-1-1 0,1 0-1,-1 0 1,1 0 0,0 1 0,0-1 0,0 0 0,0 0-1,0 0 1,1-1 0,-1 1 0,0 0 0,1 0 0,-1-1-1,1 1 1,0-1 0,0 1 0,0-1 0,-1 0 0,1 1-1,0-1 1,0 0 0,1 0 0,-1-1 0,0 1 0,0 0 0,0-1-1,3 1 1,9 1 60,-1-1 0,0 0 0,1-1 0,-1-1 0,14-2 0,-7 1-1,-13 2-75,33-3 280,0-1 0,0-2 0,75-20 0,-99 21-201,22-8 227,-36 12-313,0 0 0,0 0 0,0 0 0,-1 0-1,1-1 1,0 1 0,0-1 0,-1 1 0,1-1 0,-1 1-1,1-1 1,-1 0 0,0 0 0,2-3 0,-24-22-499,10 13-2295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48:40.672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1 218 11256,'0'0'825,"13"-4"-513,333-74 914,-222 56-20,192-62 1,-227 55 652,-89 29-1845,0 0-1,0 0 1,1 0-1,-1 0 1,0 0-1,0 0 0,0-1 1,0 1-1,0 0 1,0 0-1,1 0 0,-1 0 1,0 0-1,0 0 1,0 0-1,0 0 1,0 0-1,0 0 0,1 0 1,-1 0-1,0 0 1,0 1-1,0-1 0,0 0 1,0 0-1,0 0 1,1 0-1,-1 0 1,0 0-1,0 0 0,0 0 1,0 0-1,0 0 1,0 0-1,0 1 0,0-1 1,0 0-1,1 0 1,-1 0-1,0 0 1,0 0-1,0 0 0,0 0 1,0 1-1,0-1 1,0 0-1,0 0 0,-1 9 169,-4 5-2685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48:28.399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54 1 5520,'0'0'11711,"-6"11"-11413,0 1-215,0 1 0,1 0 1,1 0-1,0 0 0,0 0 0,-2 24 0,-6 422 2127,12-342-781,0-116-1324,0-4-2837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48:28.813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0 26 10848,'0'0'1742,"12"-6"-1652,-5 2-75,-5 3-8,0-1-1,1 0 1,-1 1 0,1-1-1,-1 1 1,1 0 0,-1 0 0,1 0-1,0 0 1,0 0 0,0 1 0,-1-1-1,1 1 1,0 0 0,0 0 0,0 0-1,0 0 1,0 0 0,0 1 0,-1-1-1,1 1 1,0 0 0,0 0-1,-1 0 1,1 0 0,0 0 0,-1 1-1,1-1 1,-1 1 0,3 2 0,197 168 936,-143-117-383,72 88-1,-105-109-267,-1 0 1,-1 2-1,-2 0 0,22 52 0,-33-61-46,-1 0 0,-1 0 0,-2 1-1,-1 0 1,-1 1 0,-1-1 0,0 40 0,-5-49-84,0-1 0,-1 1 0,-1-1 0,-1 0 0,0 0 0,-1 0-1,-1 0 1,-1-1 0,-1 0 0,0 0 0,-1-1 0,-13 18 0,5-11 3,-1-1 1,-2-1-1,0 0 0,-1-2 1,-1 0-1,-1-1 1,-26 15-1,7-7-2752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48:52.692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3 599 4008,'0'0'7606,"-1"-14"-7282,1 1-237,-1 0 9,1 0 0,0 0 0,1 0 0,1 0 0,3-17 0,5-7 223,2 0 0,1 1 0,2 1 1,1 0-1,2 1 0,1 0 0,36-46 0,-50 75-234,-1-1 0,0 1-1,1 0 1,0 0 0,0 1-1,1-1 1,-1 1 0,1 0 0,0 1-1,0 0 1,0-1 0,0 2-1,1-1 1,10-2 0,-15 5-60,0 0-1,-1 0 1,1 0 0,0 0-1,0 1 1,0-1 0,0 1-1,0-1 1,-1 1 0,1 0-1,0 0 1,0-1 0,-1 1-1,1 0 1,0 1 0,-1-1-1,1 0 1,-1 0 0,0 1-1,1-1 1,-1 1 0,0-1 0,0 1-1,0-1 1,0 1 0,0 0-1,0 0 1,-1-1 0,2 4-1,2 7 51,0-1-1,0 1 0,1 15 0,-4-22-50,4 21 96,-2 0 1,-1 1-1,-1 0 0,-1-1 1,-1 1-1,-1 0 0,-2-1 0,-12 46 1,31-122 450,31-68 1,-35 94-505,1 0 1,2 1-1,0 0 0,32-38 1,-44 58-56,1 1 1,-1 0 0,0 0-1,1-1 1,-1 1 0,1 1-1,0-1 1,5-3 0,-7 5-11,0 0 1,0 0 0,0-1-1,0 1 1,0 0 0,0 0-1,0 0 1,0 0-1,0 0 1,0 0 0,0 0-1,0 1 1,0-1 0,0 0-1,0 1 1,0-1 0,0 0-1,0 1 1,0-1 0,0 1-1,0-1 1,0 1 0,0 0-1,-1-1 1,1 1 0,0 0-1,-1 0 1,1-1-1,0 1 1,-1 0 0,1 0-1,0 1 1,4 7 7,0 1-1,0 0 0,-1 1 1,0-1-1,0 1 1,-2-1-1,1 1 1,0 13-1,1 13 62,-2 40-1,-2-76-65,-1 0-3,1-1 1,0 0-1,0 1 0,0-1 1,0 0-1,0 1 1,0-1-1,0 0 1,0 1-1,0-1 1,0 0-1,1 1 0,-1-1 1,0 0-1,0 1 1,0-1-1,0 0 1,0 1-1,0-1 1,1 0-1,-1 0 0,0 1 1,0-1-1,1 0 1,-1 0-1,0 1 1,0-1-1,1 0 1,-1 0-1,0 0 0,0 0 1,1 1-1,-1-1 1,0 0-1,1 0 1,-1 0-1,14-5 59,12-18 20,-25 22-75,13-13 31,38-35 79,-46 44-95,0 0 0,1 1 0,-1 0 0,1 0 0,0 1 0,0-1-1,8-1 1,-12 4-14,-1 1 0,1-1-1,0 1 1,-1 0-1,1 0 1,0 0 0,-1 0-1,1 1 1,-1-1 0,1 1-1,0 0 1,-1-1-1,1 1 1,-1 0 0,0 0-1,1 1 1,-1-1-1,0 0 1,0 1 0,1 0-1,-1-1 1,-1 1 0,1 0-1,0 0 1,0 0-1,-1 0 1,1 0 0,1 3-1,5 8-10,-1 0 0,0 0 0,8 25 0,-10-25-12,3 9-5,-7-17 22,0 0 0,1-1 0,0 1 0,0 0 0,0-1 0,4 7 1,-5-10 0,0 0 0,1 0 0,-1 0 0,0 0 1,0 0-1,0 0 0,0 0 0,1-1 1,-1 1-1,0-1 0,1 1 0,-1-1 1,1 1-1,-1-1 0,0 1 0,1-1 1,-1 0-1,1 0 0,-1 0 0,1 0 1,-1 0-1,1 0 0,-1 0 0,1-1 1,-1 1-1,3-1 0,7-3 16,0 0-1,0 0 1,0-1-1,0-1 1,-1 1-1,0-2 1,17-12 0,2-7 41,27-31 0,-30 30 26,31-26-1,-57 53-81,1-1 1,-1 1-1,1 0 0,-1-1 1,0 1-1,1 0 0,-1-1 0,1 1 1,-1 0-1,1 0 0,-1-1 1,1 1-1,-1 0 0,1 0 1,-1 0-1,1-1 0,-1 1 1,1 0-1,-1 0 0,1 0 0,-1 0 1,1 0-1,-1 0 0,1 0 1,1 11 29,-12 27-26,7-29 1,-62 156 16,47-123-22,14-35 10,2 0 1,-1 0-1,1 0 0,0 1 0,0-1 0,1 1 0,0 0 0,0-1 1,1 13-1,0-19-9,1-1 0,-1 0 0,1 1 0,-1-1 0,1 0 0,-1 1 0,1-1 0,0 0 0,-1 0 0,1 0 0,-1 1 0,1-1 0,0 0 0,-1 0 0,1 0 0,0 0 0,-1 0 0,1 0 0,0 0 0,-1 0 0,1 0 0,-1-1 0,1 1 0,0 0 0,-1 0 0,1-1 0,0 1 0,18-7 42,-14 4-30,0 1 0,-1-1-1,0-1 1,1 1 0,-1 0 0,-1-1 0,1 0-1,0 0 1,-1 0 0,0 0 0,0-1 0,0 1-1,0-1 1,-1 0 0,0 0 0,0 0 0,0 0-1,-1 0 1,1 0 0,0-7 0,-1 4 4,0 1 0,-1 0 0,1 0 1,-2-1-1,1 1 0,-1 0 0,0 0 0,0-1 1,-1 1-1,0 0 0,0 0 0,-1 1 0,0-1 0,-5-8 1,5 11 12,0 0 0,0 0 1,-1 0-1,0 1 1,-7-6-1,7 6-2,0 0 0,0-1 0,0 1 0,0-1 0,-3-5 0,7 8-28,0 0-1,0 0 0,0 1 1,0-1-1,1 0 0,-1 0 1,0 1-1,1-1 0,-1 0 0,1 1 1,-1-1-1,0 0 0,1 1 1,0-1-1,-1 1 0,1-1 1,-1 1-1,1-1 0,0 1 1,-1-1-1,1 1 0,1-1 1,17-12-31,204-96-203,-218 107 227,4-2-14,-1 0 0,2 0 0,-1 0 0,0 2 0,1-1 1,-1 1-1,1 0 0,0 1 0,11 0 0,-19 1 17,-1 1 0,1-1 1,0 1-1,-1 0 0,1-1 0,-1 1 0,1 0 0,-1 0 0,0 0 0,1 0 0,-1 1 0,0-1 0,0 0 1,1 0-1,-1 1 0,0-1 0,0 1 0,-1-1 0,1 1 0,0-1 0,0 1 0,-1-1 0,1 1 0,-1 0 0,1-1 1,-1 4-1,3 6 5,-1 1 0,0 18 0,-2-26-1,-2 90 37,1-71 21,0 0-1,1 0 1,1 1-1,6 30 0,-7-53-53,0 0 0,0-1 0,0 1 0,0 0 0,0 0 0,1-1 0,-1 1 0,0 0 0,0 0 0,1-1 0,-1 1-1,1 0 1,-1-1 0,1 1 0,-1-1 0,1 1 0,-1-1 0,1 1 0,0 0 0,0-1-1,-1 0-1,1 0 1,-1 0 0,1 0 0,-1 0 0,1 0-1,-1 0 1,1 0 0,-1 0 0,1 0 0,-1-1-1,1 1 1,-1 0 0,0 0 0,1-1 0,-1 1-1,1 0 1,-1 0 0,0-1 0,1 1-1,-1 0 1,0-1 0,1 0 0,19-31 162,-17 26-149,18-37 159,15-48-1,-20 48-50,22-49 332,-37 91-455,0-1 0,0 0 0,0 1-1,0-1 1,0 1 0,0-1 0,0 1-1,0 0 1,1 0 0,-1-1 0,1 1-1,-1 0 1,1 0 0,-1 0 0,1 0 0,-1 1-1,1-1 1,0 0 0,-1 1 0,4-2-1,39-2-35,-26 3 30,55-8-10,78-21 0,-142 28-1,0 1-1,0-1 0,1 2 1,-1-1-1,10 1 0,-18 1 14,0-1 0,-1 0-1,1 1 1,0-1 0,0 0 0,-1 1-1,1-1 1,0 1 0,-1-1-1,1 1 1,0-1 0,-1 1 0,1 0-1,-1-1 1,1 1 0,-1 0-1,1-1 1,-1 1 0,0 0 0,1 0-1,-1-1 1,0 1 0,0 0-1,1 0 1,-1 0 0,0-1 0,0 1-1,0 0 1,0 0 0,0 1-1,-1 31-9,0-23 8,0 14 2,0-11 0,0 0 1,0 0 0,2 0 0,-1 0 0,2 0 0,0 0 0,5 19 0,-7-31 1,1 0-1,-1 0 0,0 1 0,1-1 1,0 0-1,-1-1 0,1 1 1,-1 0-1,1 0 0,0 0 1,0 0-1,-1 0 0,1-1 1,0 1-1,0 0 0,0-1 1,0 1-1,0-1 0,0 1 0,0-1 1,0 1-1,0-1 0,0 1 1,0-1-1,0 0 0,0 0 1,0 0-1,1 0 0,-1 0 1,0 0-1,0 0 0,0 0 1,0 0-1,0 0 0,0 0 0,0-1 1,0 1-1,2-1 0,4-3 5,-1 1-1,1-1 1,-1 0-1,0 0 0,5-6 1,1 1 4,74-63 102,-54 44-27,1 1 0,48-30 0,-80 56-82,1 0 1,0 0-1,0 0 0,0 0 0,0 0 1,0 0-1,0 1 0,0-1 1,0 0-1,0 1 0,0 0 1,0-1-1,0 1 0,0 0 1,1 0-1,-1 0 0,0 1 1,0-1-1,0 0 0,0 1 1,0 0-1,0-1 0,3 2 1,-3 0-4,1 0 0,-1 0 0,0 0 1,0 1-1,0-1 0,0 0 0,0 1 1,-1 0-1,1-1 0,-1 1 1,1 0-1,-1 0 0,0 0 0,0 0 1,0 5-1,5 22-6,-1 1-1,0 32 1,0-2 6,1-39-1,-6-21 2,1-1 1,-1 0-1,0 1 0,0-1 1,1 1-1,-1-1 0,0 0 1,1 1-1,-1-1 0,0 0 0,1 1 1,-1-1-1,1 0 0,-1 0 1,0 1-1,1-1 0,-1 0 1,1 0-1,-1 0 0,1 0 1,-1 1-1,1-1 0,0 0 0,1-1 3,0 0 0,0 1-1,0-1 1,0 0 0,0 0 0,0-1-1,0 1 1,0 0 0,-1-1-1,1 1 1,0-1 0,-1 1-1,1-1 1,1-3 0,15-18 33,24-41-1,-4 5 26,-33 53-60,0-1 24,0-1 1,1 1-1,12-12 1,-18 19-24,1-1 1,0 0 0,0 1-1,0-1 1,-1 0-1,1 1 1,0 0-1,0-1 1,0 1-1,0-1 1,0 1-1,0 0 1,0 0-1,0-1 1,0 1 0,0 0-1,0 0 1,1 0-1,-1 1-2,0-1 0,0 1 0,-1-1 0,1 1 0,0-1 0,0 1-1,-1-1 1,1 1 0,0 0 0,-1 0 0,1-1 0,0 1 0,-1 0 0,1 0 0,-1 0 0,1 0-1,-1-1 1,0 1 0,1 0 0,-1 0 0,0 0 0,0 2 0,7 40-14,-7-35 11,1 0 0,0 0 0,0 0 0,1-1-1,0 1 1,0-1 0,4 8 0,-4-13 1,-1-1 0,1 1-1,-1-1 1,1 0 0,-1 0-1,1 0 1,0 0 0,0 0-1,-1 0 1,1 0 0,0 0-1,0-1 1,0 1 0,0-1-1,0 0 1,0 1 0,0-1-1,0 0 1,0 0 0,0 0 0,0 0-1,0-1 1,0 1 0,2-1-1,7-1-17,0 0-1,22-8 0,1-4 31,1-1 0,-2-2 0,0-2 0,-1-1-1,-1-1 1,-1-1 0,40-41 0,-58 51 14,-1-1 1,13-19-1,-21 22 6,-9 10-14,-15 11 1,0 9-25,1 0-1,0 1 1,2 1 0,1 1 0,0 1-1,2 0 1,1 1 0,1 0 0,-14 37-1,27-60 8,-2 3-8,0 0-1,1 0 1,0 0 0,0 0 0,-1 9 0,2-13 8,0 0-1,0 0 1,0 0-1,1-1 1,-1 1-1,0 0 1,0 0-1,1-1 1,-1 1 0,0 0-1,1 0 1,-1-1-1,1 1 1,-1-1-1,1 1 1,-1 0-1,1-1 1,-1 1 0,1-1-1,-1 1 1,1-1-1,0 1 1,-1-1-1,1 0 1,0 1-1,0-1 1,-1 0 0,1 1-1,0-1 1,0 0-1,-1 0 1,1 0-1,0 0 1,0 0-1,0 0 1,-1 0 0,1 0-1,0 0 1,0 0-1,0 0 1,-1 0-1,1-1 1,0 1-1,1-1 1,2 0 2,0 0 0,0-1 0,0 1 1,0-1-1,0 0 0,-1-1 0,1 1 0,0 0 0,-1-1 0,0 0 1,4-4-1,36-41 26,-23 23-11,-7 9 16,-10 12-23,0 0 0,0 1 0,1-1 0,-1 0 0,1 1 0,-1 0 0,1 0 0,7-4 1,-11 7-10,1 0 1,-1-1 0,1 1 0,-1 0 0,1 0 0,-1 0 0,1 0-1,-1 0 1,1 0 0,0 0 0,-1 0 0,1 0 0,-1 0-1,1 0 1,-1 0 0,1 0 0,-1 0 0,1 0 0,-1 1 0,1-1-1,-1 0 1,0 0 0,1 1 0,-1-1 0,1 0 0,-1 1 0,1-1-1,-1 0 1,0 1 0,1-1 0,-1 0 0,0 1 0,0-1-1,1 1 1,-1-1 0,0 1 0,0-1 0,1 1 0,5 23 8,-6-24-9,3 25-6,-2 1-1,0-1 1,-2 0-1,0 1 1,-2-1 0,-8 35-1,-49 146-77,52-185 82,0 0 0,-1-1 0,-16 26 0,19-36 3,-1 0-1,0 0 1,-1-1-1,0 0 1,0-1-1,-1 0 0,-18 14 1,24-20 3,-1 0 1,1-1 0,0 1-1,-1-1 1,1 0-1,-1 0 1,0 0 0,1 0-1,-1-1 1,0 0-1,1 1 1,-1-1 0,0-1-1,0 1 1,1 0-1,-1-1 1,0 0-1,1 0 1,-6-2 0,7 3 2,0-1 1,-1 0-1,1-1 1,0 1-1,0 0 1,0-1-1,0 1 1,0-1-1,1 1 1,-1-1-1,0 0 1,1 0 0,-1 0-1,1 0 1,-1 0-1,1 0 1,0 0-1,0-1 1,0 1-1,0 0 1,1-1-1,-1 1 1,1 0-1,-1-1 1,1 1 0,0-1-1,0 1 1,0-1-1,0 1 1,0-3-1,2-1 5,0 0-1,0 0 1,0 0-1,1 1 1,-1-1-1,1 0 0,1 1 1,-1 0-1,1 0 1,0 0-1,0 0 1,0 1-1,1 0 1,-1-1-1,1 2 1,0-1-1,7-3 0,12-8 24,1 1-1,37-14 0,-53 24-29,165-55-312,-149 51 106,-22 7 118,0 1 1,0-1 0,0-1 0,0 1 0,0 0 0,-1-1 0,1 1-1,0-1 1,3-2 0,0-8-3456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48:52.874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130 1 12864,'0'0'456,"-71"9"8,34-3 8,16 2-8,21 4-280,4-2 16,3 9-344,11 13 8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48:55.518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0 1167 4816,'0'0'3858,"12"-10"-3442,5-4-242,0 0 0,-2-2 0,0 1 0,17-25 0,20-40 887,68-141 0,-103 183-822,-2-1-1,-2-1 1,-1 0-1,-2-1 1,7-64-1,-12 49 228,-2-1 0,-3 1 0,-12-92 0,12 144-392,0 0 0,-1 0 0,0 0 1,1 0-1,-2 0 0,1 0 0,0 0 0,-1 0 1,0 1-1,0-1 0,0 0 0,0 1 0,-4-5 1,6 8-67,-1-1 1,1 1-1,0 0 1,0 0-1,-1 0 1,1 0-1,0 0 1,0-1 0,-1 1-1,1 0 1,0 0-1,-1 0 1,1 0-1,0 0 1,0 0 0,-1 0-1,1 0 1,0 0-1,-1 0 1,1 0-1,0 0 1,0 0-1,-1 0 1,1 0 0,0 1-1,0-1 1,-1 0-1,1 0 1,0 0-1,0 0 1,-1 0 0,1 1-1,0-1 1,0 0-1,-1 0 1,1 0-1,0 1 1,0-1 0,0 0-1,0 0 1,-1 1-1,1-1 1,0 0-1,0 0 1,0 1-1,0-1 1,0 0 0,0 1-1,-8 19 151,-9 43 100,-17 110 0,7 72-17,14-108-114,-77 484 463,88-613-575,-7 42 180,-3 0-1,-2 0 1,-25 61-1,38-110-175,1 0 0,-1 0-1,1 0 1,-1 0-1,1 0 1,-1 0-1,0-1 1,1 1-1,-1 0 1,0 0 0,0 0-1,1-1 1,-1 1-1,-1 1 1,1-2-10,1 0-1,0 0 1,-1 0 0,1 0 0,0 0 0,-1 0-1,1 0 1,0 0 0,-1 0 0,1 0 0,0-1-1,-1 1 1,1 0 0,0 0 0,-1 0-1,1 0 1,0 0 0,0-1 0,-1 1 0,1 0-1,0 0 1,0 0 0,-1-1 0,1 1 0,0 0-1,0 0 1,0-1 0,-1 1 0,1 0-1,0-1 1,-2-2 40,1-1-1,-1 0 1,1 1-1,0-1 1,0 0 0,0 0-1,1-4 1,-1-6 18,1 1 1,1-1 0,0 1 0,1 0-1,0 0 1,1-1 0,8-18-1,40-90 249,-26 73-265,2 0-1,2 2 0,2 1 1,2 1-1,1 2 0,3 2 1,1 1-1,3 2 0,0 1 1,3 3-1,60-37 0,-49 37-22,-2-2-1,-1-2 1,53-51-1,-88 73-18,-1-1-1,-1-1 1,0 0-1,-2-1 0,0 0 1,-1-1-1,-1 0 0,0-1 1,-2 0-1,-1-1 1,0 0-1,5-29 0,-11 32 9,-1 0-1,-1 0 0,0 0 0,-1 0 0,-2 0 1,0 0-1,0 0 0,-2 1 0,0-1 1,-2 1-1,0 0 0,-13-25 0,18 41-11,1 0-1,0-1 1,0 1-1,-1 0 1,1 0-1,-1 0 1,0 0-1,1 0 1,-1 0-1,0 0 0,-4-2 1,5 3-5,1 1 0,-1 0 0,0 0 0,1 0 0,-1 0 0,1 0-1,-1 0 1,1 0 0,-1 0 0,0 0 0,1 0 0,-1 0 0,1 0 0,-1 0 0,0 0 0,1 0 0,-1 1 0,1-1 0,-1 0 0,1 0 0,-1 1 0,-1 0-3,0 1 1,1-1 0,0 0-1,-1 1 1,1 0 0,0-1 0,0 1-1,0 0 1,-2 2 0,-7 18-10,0 1 0,1 0 0,1 1 0,1 0 0,-5 37 1,-7 125-75,19-178 81,-4 47-34,-9 229-218,14-226 158,2 0-1,21 107 0,-20-138 71,-4-21 22,1 0 0,-1 0 0,1-1 0,1 1 0,-1 0 0,1-1 0,0 1-1,0-1 1,1 1 0,5 8 0,-8-13 9,1-1-1,0 0 1,-1 1-1,1-1 1,-1 0-1,1 1 1,0-1 0,-1 0-1,1 0 1,0 0-1,-1 0 1,1 1-1,0-1 1,-1 0-1,1 0 1,0 0 0,-1-1-1,1 1 1,0 0-1,-1 0 1,1 0-1,0 0 1,-1-1-1,1 1 1,-1 0 0,1 0-1,0-1 1,0 0-1,16-12 51,-6 2-18,-1-1 0,0 0 1,-1 0-1,14-25 1,25-62 125,-26 52-78,5-13 23,26-50 183,-40 93-135,-7 16-20,-3 12-46,4 135-34,-5-128-65,1-1 0,1 1 0,0 0-1,2-1 1,0 0 0,9 17 0,-14-31 10,0-1 0,0 1 0,1-1 0,-1 0 0,1 1 1,-1-1-1,1 0 0,0 0 0,0 0 0,0 0 0,0-1 1,0 1-1,1 0 0,-1-1 0,0 0 0,1 1 0,-1-1 1,1 0-1,3 1 0,-3-2 4,1 0 0,-1 0 0,0 0 0,0 0-1,1-1 1,-1 1 0,0-1 0,0 0 0,0 0 0,0 0 0,0 0 0,0 0 0,0-1-1,3-1 1,6-6 22,0 0 0,0-1 0,0 0 0,-2-1 0,16-18 0,-6 3 81,-1-1 0,-1-1 0,-1-1 0,25-59 0,-12 25 300,-24 111-260,-4-15-165,-2-9-6,2 0-1,1 0 1,1-1-1,1 1 1,14 41-1,-19-65 26,1 3-8,1 1 0,0 0 0,0-1 0,0 1 0,0-1 0,4 4 0,-5-6 8,0 0-1,-1-1 1,1 1-1,0-1 1,0 1 0,-1-1-1,1 1 1,0-1-1,0 0 1,0 1-1,0-1 1,-1 0 0,1 0-1,0 0 1,0 0-1,0 1 1,0-1-1,0 0 1,0-1 0,0 1-1,0 0 1,0 0-1,-1 0 1,1 0-1,0-1 1,0 1 0,0 0-1,0-1 1,0 1-1,-1-1 1,1 1-1,0-1 1,0 1 0,-1-1-1,1 0 1,0 0-1,25-25 62,-1 0 0,-1-2 0,35-53 0,-18 24 58,-37 52-110,-2 1 3,1 0-1,0 1 0,0-1 0,0 1 1,0 0-1,5-3 0,-8 5-9,1 1-1,-1 0 1,1-1-1,-1 1 1,1 0 0,-1 0-1,1 0 1,-1-1-1,1 1 1,-1 0-1,1 0 1,-1 0 0,1 0-1,0 0 1,-1 0-1,1 0 1,-1 0 0,1 0-1,-1 0 1,1 1-1,-1-1 1,2 0 0,-1 1-1,0 0 0,0 0 0,-1-1 0,1 1 1,0 0-1,0 0 0,0 0 0,-1 0 0,1 0 1,0 1-1,-1-1 0,1 0 0,-1 0 0,1 2 1,5 14-16,0-1 0,1 1 0,1-1 1,0-1-1,19 27 0,-23-37 10,0 0 0,1-1 0,-1 0-1,1 1 1,0-1 0,0-1 0,0 1 0,1-1-1,-1 0 1,1 0 0,0-1 0,0 1-1,0-1 1,0-1 0,0 1 0,0-1 0,0 0-1,0 0 1,13-1 0,-2-1 14,0-1 1,0-1 0,-1-1-1,1 0 1,-1-1-1,0-1 1,0 0-1,14-9 1,117-74 150,-141 84-152,73-58 80,-30 21-39,-44 38-38,1 0 0,-1-1 0,0 0 0,-1 0 0,0-1 0,1 1 0,5-12 0,-51 47 56,21-13-75,0 1 1,1 0 0,0 2-1,2 0 1,-27 42-1,40-56-6,1 1 1,1 0-1,-1 0 0,1 0 0,1 1 0,-1-1 0,1 0 1,0 12-1,0-16 6,1-1 0,0 1 0,0 0 1,1 0-1,-1 0 0,0-1 0,1 1 0,0 0 1,0 0-1,0-1 0,0 1 0,0 0 1,0-1-1,1 0 0,-1 1 0,1-1 0,-1 0 1,1 1-1,0-1 0,0 0 0,0 0 0,0-1 1,1 1-1,-1 0 0,3 1 0,-2-2 2,0 0 1,0 0-1,0-1 0,0 1 0,0-1 1,0 0-1,1 0 0,-1 0 0,0 0 0,0 0 1,0-1-1,0 1 0,0-1 0,0 0 1,0 0-1,0 0 0,-1 0 0,1-1 0,0 1 1,0-1-1,-1 1 0,4-4 0,3-2 6,-2 1 1,1-1-1,-1-1 0,0 1 0,10-15 1,-3-1 24,-1-1 0,-1 0 0,0-1 0,-2 0 0,13-51 0,16-136 152,-25 109-58,-4-1 0,-5-142 0,-8 233-107,-2 28-28,-3 231-77,8-222 81,5 133-167,7 0 0,49 242 1,-50-351 82,4 20-300,-16-54 309,1-14 20,0 0-1,0 0 1,0 0-1,0 0 1,0 1-1,0-1 1,0 0-1,-1 0 1,1 0-1,0 0 1,0 0-1,0 0 1,0 0-1,0 1 0,0-1 1,-1 0-1,1 0 1,0 0-1,0 0 1,0 0-1,0 0 1,-1 0-1,1 0 1,0 0-1,0 0 1,0 0-1,0 0 1,-1 0-1,1 0 1,0 0-1,0 0 0,0 0 1,0 0-1,-1 0 1,1 0-1,0 0 1,0 0-1,0 0 1,0 0-1,0 0 1,-1-1-1,1 1 1,0 0-1,0 0 1,0 0-1,0 0 0,0 0 1,0 0-1,-1-1 1,1 1-1,0 0 1,0 0-1,0 0 1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48:55.749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1 1 12664,'0'0'968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48:57.061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0 646 5920,'0'0'7232,"10"-15"-6675,-2 1-416,5-5 93,-2 0-1,0-1 1,10-30 0,-3-3 339,-2-1-1,-2-1 1,-3 0 0,-2-1 0,-3 0-1,-1-66 1,-6 116-177,-3 11-142,-3 14-41,-1 13-113,1 0 0,2 0 0,2 1 0,0 0 0,2-1 0,2 1 0,8 58 0,-7-81-73,0 0 0,0-1 0,1 1 1,0-1-1,1 0 0,0 0 0,0 0 1,1 0-1,0-1 0,1 0 0,-1 0 1,2 0-1,11 11 0,-15-17-15,-1 0 0,0-1 0,0 0 0,1 1 0,-1-1 0,1 0 1,-1 0-1,1 0 0,0-1 0,-1 1 0,1 0 0,0-1 0,-1 0 0,1 0 0,5 0 0,-2-1 12,0 0-1,1 0 1,-1-1-1,-1 1 1,1-1-1,10-6 1,-1 0 27,-1-1 0,1 0-1,-2-1 1,16-15 0,-8 4 16,-1-1 0,-2-1 0,0-1 0,28-49 0,42-110 358,-76 150-307,-10 26-65,0 0 0,1 1-1,0-1 1,0 0 0,0 1-1,0 0 1,1 0 0,0 0 0,1 0-1,-1 0 1,10-8 0,-14 14-48,1 0 0,-1-1 0,0 1 0,1 0 1,-1 0-1,0 0 0,1-1 0,-1 1 0,0 0 1,1 0-1,-1 0 0,1 0 0,-1 0 0,0 0 1,1 0-1,-1 0 0,0 0 0,1 0 0,-1 0 1,1 0-1,-1 0 0,0 0 0,1 0 0,-1 1 1,0-1-1,1 0 0,-1 0 0,0 0 0,1 0 1,-1 1-1,0-1 0,1 0 0,-1 0 0,0 1 1,0-1-1,1 0 0,-1 0 0,0 1 0,1 0 1,7 18 51,1 13-39,-1 2 1,-2-1-1,-1 1 1,1 40-1,-6-13-29,-9 87 1,5-119-14,-8 35 0,9-53 16,0-1 1,-1 1-1,0-1 0,0 0 1,-1 0-1,-8 11 0,12-19 10,0-1-1,-1 1 1,1-1 0,0 1-1,-1-1 1,1 1-1,-1-1 1,1 0-1,-1 0 1,1 0-1,-1 0 1,0 0 0,0 0-1,0 0 1,1 0-1,-5 0 1,5-1 2,0 0-1,0 0 1,0 0 0,-1-1 0,1 1 0,0 0 0,0-1-1,0 1 1,0 0 0,0-1 0,0 1 0,0-1 0,1 0-1,-1 1 1,0-1 0,0 0 0,0 0 0,1 1 0,-1-1 0,0 0-1,1 0 1,-1 0 0,0 0 0,1 0 0,-1 0 0,1 0-1,0 0 1,-1 0 0,1 0 0,0 0 0,-1-2 0,0-2 14,0 0 0,1 0 0,-1-1 1,1 1-1,0 0 0,1-1 0,-1 1 1,1 0-1,0 0 0,0-1 0,1 1 1,-1 0-1,1 0 0,1 1 0,-1-1 1,0 0-1,1 1 0,4-6 0,2-3 28,1 0-1,1 1 1,0 0 0,22-17-1,-12 13 12,1 0-1,1 2 1,37-18-1,81-24 73,-100 42-111,0 2 1,1 1-1,0 3 1,0 1-1,60-2 1,-72 14-201,-23 1-125,-7-5 290,0 0 0,0-1 1,0 1-1,0-1 0,0 1 0,-1-1 1,1 1-1,0 0 0,0-1 0,-1 1 1,1-1-1,0 1 0,-1-1 0,1 1 1,-1-1-1,1 0 0,0 1 0,-1-1 1,1 1-1,-1-1 0,0 1 0,-12 4-3152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37:29.020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1 197 13864,'0'0'1504,"15"-8"-994,108-55 486,27 5 256,-24 10 225,-117 44-1128,1 1-1,-1-1 1,21-2-1,-6 4-2468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48:57.237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1 26 12960,'0'0'984,"115"-14"-952,-26 3-8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49:00.635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1 633 4912,'0'0'6962,"10"0"-6611,-3 1-283,-3-1-26,1 1-1,-1-1 0,0 0 1,1-1-1,-1 1 0,1-1 0,-1 0 1,0 0-1,0 0 0,0 0 1,1-1-1,-1 1 0,0-1 1,-1 0-1,6-4 0,7-7 168,-1-1 0,0-1 0,0-1 0,-2 0 0,0-1 0,-1 0 0,0-1 0,15-32 0,-5-2 286,-1 0 0,14-59 0,-30 92-368,4-7 231,-2-1 0,-1-1 0,5-53 0,-5 37 574,-12 103-273,6 9-458,4-1-1,14 85 0,-17-146-176,0-1-1,0 1 1,1 0-1,0-1 1,0 1-1,0-1 1,1 1-1,-1-1 1,1 0-1,1 0 1,-1-1-1,7 9 1,-9-13-19,-1 0 0,1 0 0,0 1 0,-1-1 0,1 0 0,-1 0 0,1 1 0,-1-1 0,1 0-1,-1 0 1,1 0 0,0 0 0,-1 0 0,1 0 0,-1 0 0,1 0 0,0 0 0,-1 0 0,1 0 0,-1-1 0,1 1 0,-1 0 0,1 0 0,0 0 0,-1-1 0,1 1 0,-1 0 0,1-1 0,16-13 55,-14 10-42,22-22 95,-2-2 0,36-55-1,-12 16 69,-40 58-138,-1 2 0,1-1 0,1 1 0,8-8 0,-13 14-23,-1-1 0,0 0 0,1 1-1,0 0 1,-1-1 0,1 1 0,0 0 0,5-1 0,-7 2-12,0 0 0,0 0 1,1 0-1,-1 0 0,0 0 1,0 0-1,0 0 0,0 0 1,1 1-1,-1-1 0,0 0 1,0 1-1,0-1 0,0 1 1,0-1-1,0 1 0,0 0 1,0-1-1,0 1 0,0 0 1,-1 0-1,2 1 0,3 4 8,-1 0 0,-1 0 0,1 0 0,-1 1 0,0-1 1,-1 1-1,1 0 0,-1-1 0,1 9 0,1 11 56,2 29 1,-6-55-66,-1 1 1,1-1-1,0 1 1,0 0 0,1-1-1,-1 1 1,0-1-1,0 1 1,0 0 0,0-1-1,0 1 1,1-1-1,-1 1 1,0-1 0,0 1-1,1-1 1,-1 1-1,1-1 1,-1 1 0,0-1-1,1 1 1,0 0 0,-1-1-3,1 0 0,-1 0 0,1 0 0,-1 0 0,1 0 0,-1-1 0,1 1 0,-1 0 0,1 0 0,-1 0 0,1 0 0,-1-1 0,1 1 0,-1 0 0,1 0 0,-1-1 0,1 1 0,-1 0 0,0-1 0,1 0 0,25-31 89,-16 18-60,-1 4-3,0 0 0,1 0 1,0 1-1,1 0 0,0 1 1,21-13-1,-25 18-21,-1 0 1,0 0 0,1 1-1,-1 0 1,1 1-1,0-1 1,0 1-1,0 0 1,-1 1-1,1 0 1,0 0-1,0 0 1,0 1 0,0 0-1,12 4 1,1 2-8,1 2 1,-1 1 0,-1 0 0,27 19-1,-15-10-19,-21-12-50,-1 0-1,1 1 0,-1 1 1,0-1-1,11 16 0,-19-23 48,-1-1 0,1 1 0,-1-1 0,0 1-1,1-1 1,-1 1 0,0-1 0,0 1 0,1-1-1,-1 1 1,0-1 0,0 1 0,0 0 0,0-1-1,0 1 1,0-1 0,0 1 0,0 0 0,0-1 0,0 1-1,0 1 1,-4 0-3017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49:00.798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1 23 12056,'0'0'1472,"64"-22"-1400,-19 28-344,10 10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49:04.981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27 1195 5416,'0'0'2265,"-5"-10"-1801,-14-33 3,19 41-427,-1 0 0,0 0 0,1 0 0,0 0 0,-1-1 0,1 1 0,0 0 0,0 0 0,0 0 0,1 0 0,-1 0 0,0 0 0,1 0 0,-1 0 0,1 0 0,0 0 0,0 0 0,1-3 0,1-2 112,3-5 86,0 0 1,0 0-1,1 1 1,1 0-1,0 1 1,0 0-1,18-17 1,-12 14 81,1 0 0,0 2 0,1 0 0,31-16 0,-43 24-224,1 1 1,0 0 0,0 0-1,0 0 1,0 1 0,0 0 0,0 0-1,1 0 1,-1 1 0,0 0-1,0 0 1,1 0 0,-1 0 0,0 1-1,6 1 1,-7 0-29,1-1 0,-1 1 0,1 1 0,-1-1 1,0 1-1,0-1 0,0 1 0,0 1 0,0-1 0,-1 0 0,0 1 0,1 0 0,-1-1 1,-1 1-1,1 1 0,2 4 0,6 11 136,-2 0 0,0 0 1,10 40-1,7 67 401,-17-77-48,20 67 0,-22-104-308,-7-12-241,1-1 0,-1 0-1,0 0 1,0 0 0,0 0 0,1 0 0,-1 0 0,0 0 0,0 1 0,1-1 0,-1 0-1,0 0 1,0 0 0,1 0 0,-1 0 0,0 0 0,0 0 0,1 0 0,-1 0-1,0 0 1,0 0 0,1 0 0,-1-1 0,0 1 0,0 0 0,0 0 0,1 0 0,-1 0-1,0 0 1,0 0 0,0 0 0,1-1 0,1-1 35,0-1 0,1 0 0,-1 0 0,-1 0 0,1 0 0,2-7 0,11-25 126,-2-1 0,-2-1-1,13-71 1,5-121 467,-26 138-55,-3 91-576,0 0 0,0 0 0,0-1 0,0 1 0,0 0 0,0-1 0,0 1 0,0 0 0,0 0 0,0-1 0,1 1 0,-1 0 0,0 0 0,0-1-1,0 1 1,0 0 0,0 0 0,1-1 0,-1 1 0,0 0 0,0 0 0,0 0 0,1-1 0,-1 1 0,0 0 0,0 0 0,1 0 0,-1 0 0,0 0 0,0-1-1,1 1 1,-1 0 0,0 0 0,1 0 0,12 2 58,17 13-57,-25-12 12,9 4-16,1-1 1,0-1-1,0 0 0,0-1 0,1 0 0,-1-1 0,30 1 0,-15-3 5,0-2 0,0-1 1,35-7-1,-58 7 32,0 0 0,-1 0 0,1 0 1,-1 0-1,9-6 0,-9 5 68,-5 2-41,4-3 931,-10 18-998,0-1 1,1 2-1,1-1 1,0 0-1,1 1 1,0 15-1,-3 10-18,2-19 1,1 1-1,1 0 1,2 31-1,-1-46 10,1 1-1,1 0 1,-1 0-1,1-1 0,1 1 1,-1-1-1,1 1 1,0-1-1,1 0 1,0 0-1,0-1 0,1 1 1,5 6-1,-7-10 9,0 0-1,0-1 1,0 1-1,0-1 1,1 1-1,-1-1 1,1 0-1,-1 0 1,1 0-1,0-1 1,0 1 0,-1-1-1,1 0 1,8 1-1,-6-2 6,0 0 0,1 0 0,-1 0-1,0-1 1,1 0 0,-1 0 0,0-1 0,10-3 0,5-5 25,-1 0 1,0-2 0,0 0 0,19-16 0,26-26 85,-2-2-1,56-67 1,-87 89-59,102-122 182,-130 150-207,0 1-1,-1-1 1,1 1-1,-1-1 1,4-11-1,-7 17-28,0 0-1,0 0 1,1-1-1,-1 1 1,0 0-1,0 0 1,0 0-1,0-1 1,0 1 0,0 0-1,0 0 1,0-1-1,0 1 1,0 0-1,0 0 1,-1 0-1,1-1 1,0 1 0,0 0-1,0 0 1,0 0-1,0-1 1,0 1-1,0 0 1,-1 0 0,1 0-1,0-1 1,0 1-1,0 0 1,0 0-1,0 0 1,-1 0-1,1 0 1,0 0 0,0-1-1,0 1 1,-1 0-1,1 0 1,0 0-1,0 0 1,-1 0-1,1 0 1,0 0 0,0 0-1,0 0 1,-1 0-1,1 0 1,0 0-1,0 0 1,-1 0 0,1 0-1,0 0 1,0 0-1,0 0 1,-1 0-1,1 1 1,0-1-1,0 0 1,0 0 0,-1 0-1,1 0 1,0 0-1,0 0 1,0 1-1,-1-1 1,-15 9 31,-6 9-19,1 1 0,1 1 0,0 1 0,2 1 0,1 1 0,0 0 0,-17 34 0,29-45-16,-1-1 0,1 0 1,1 1-1,0 0 0,-3 19 1,5-24-1,1-1 0,1 1 1,-1 0-1,1 0 1,0 0-1,1 0 1,-1 0-1,2 0 0,-1-1 1,1 1-1,3 8 1,-4-12-3,0-1 1,0 0 0,1 0 0,-1 0 0,1 0 0,-1 0 0,1 0 0,0 0-1,0 0 1,0-1 0,0 1 0,0-1 0,0 1 0,0-1 0,1 0-1,-1 0 1,1 0 0,-1 0 0,0 0 0,1-1 0,-1 1 0,1-1 0,-1 1-1,1-1 1,0 0 0,-1 0 0,1 0 0,-1-1 0,1 1 0,-1 0-1,5-2 1,0 0 4,-1 0-1,1 0 1,-1-1-1,1 1 1,-1-2-1,0 1 1,0 0-1,0-1 1,-1 0-1,9-9 1,-4 2 21,0-1 1,-1-1 0,0 1-1,-1-2 1,13-27-1,21-76 265,-29 77-150,-8 31 7,-2 15-90,0 23-48,-2-23 6,-1 379 60,-3-327-71,-2-1 0,-15 67 0,14-97 7,-1 0 1,-2 0-1,-1-1 1,-1 0-1,-1 0 1,-24 37-1,30-55 6,0 1-1,-1-1 0,-1-1 1,1 1-1,-1-1 1,-1 0-1,-13 8 1,16-11 13,1-1 1,-1 0 0,1-1 0,-1 1 0,0-1 0,0 0 0,0 0 0,0-1 0,-1 0 0,1 0 0,0-1 0,0 1 0,-13-2 0,17 0-10,-1 1 1,1 0-1,0-1 0,-1 0 1,1 0-1,0 0 0,0 0 1,0 0-1,0 0 0,0 0 0,0-1 1,0 1-1,0-1 0,1 1 1,-1-1-1,0 0 0,1 1 1,-2-4-1,1 2 5,0-1-1,0 1 1,1-1-1,0 0 1,0 1 0,0-1-1,0 0 1,1 0-1,-1 0 1,1-5-1,0-1 9,1 0-1,0 1 0,1-1 1,0 0-1,0 1 0,1-1 1,1 1-1,4-10 0,12-16 27,1 1 0,1 1 0,2 1-1,45-46 1,127-105 48,-128 123-79,-25 22-13,-1 2-45,0-3 0,51-62 0,-92 98 36,1 2-1,-1 0 0,1-1 0,-1 0 0,0 1 0,0-1 1,0 0-1,0 0 0,0 0 0,0 0 0,0 0 1,0 0-1,-1 0 0,1 0 0,-1 0 0,0 0 0,1-3 1,-2 5-4,0 1 1,0 0 0,0-1 0,0 1-1,0 0 1,0 0 0,0 0 0,0 0 0,1 0-1,-1 0 1,-1 2 0,-1 3-13,-1 0 1,1 1 0,1 0-1,-1-1 1,1 1 0,0 0-1,1 0 1,0 0-1,0 0 1,0 1 0,1-1-1,0 0 1,0 0-1,3 11 1,-1-7-13,0 0 0,1 0-1,1 0 1,0-1 0,0 1-1,1-1 1,0 0 0,11 15 0,-15-23 21,0 0 1,1 0 0,-1-1 0,1 1 0,0 0 0,-1-1 0,1 1 0,0-1 0,0 1-1,0-1 1,0 0 0,0 0 0,0 0 0,1 0 0,-1 0 0,0 0 0,0-1 0,1 1 0,-1-1-1,0 1 1,1-1 0,-1 0 0,1 0 0,-1 0 0,0 0 0,1-1 0,-1 1 0,0-1-1,1 1 1,-1-1 0,0 0 0,0 0 0,1 0 0,1-1 0,0-1-1,0 1-1,0-1 1,0 0 0,0 0 0,-1 0-1,1-1 1,-1 1 0,0-1-1,0 0 1,-1 0 0,1 0 0,-1 0-1,1 0 1,-1 0 0,-1-1-1,3-5 1,-3 4 12,0 0 0,0 1 0,0-1 0,0 0 0,-1 0 0,0 0 0,-1 0 0,1 0 0,-1 0 0,0 1 0,0-1 0,-1 0 0,0 0 0,0 1 0,0-1 0,-1 1 0,-3-6 0,0 3 8,0 0 1,-1 1 0,0 0-1,0 0 1,0 0-1,-1 1 1,0 0-1,0 1 1,-13-7 0,13 8-2,7 2-16,-1 1 0,0 0 0,0 0 0,0 0 0,0 0 0,0 1 0,0-1 0,0 1 0,0-1 0,-1 1 0,-3-1 0,54-22-56,-25 14 38,1 1 0,1 0 1,-1 2-1,1 1 0,42-3 1,128 7-29,-186 1 45,0 1 1,0 0 0,-1 0 0,1 1 0,0 0 0,-1 1-1,0 0 1,0 0 0,9 5 0,-11-5 0,-1 0 0,0 1 0,0 0 0,-1 0 0,1 0 0,-1 0 0,0 1 0,0 0 0,0 0 0,-1 0 0,1 0 0,-1 1 0,4 9 0,38 114 0,-40-115-5,7 17-23,-11-30 28,0 0-1,0 0 0,-1 0 0,1 0 1,0 0-1,0 0 0,0 0 0,1 0 1,-1 0-1,0-1 0,0 1 0,0 0 1,1-1-1,-1 1 0,0-1 0,0 1 1,1-1-1,-1 0 0,1 0 0,-1 0 1,3 1-1,3-2 2,0 0 0,0 0 0,1 0 0,-1-1 0,0 0 0,0 0 0,-1 0 0,14-8 0,3-3 9,23-18 1,-21 13 8,152-115 63,-95 68-18,-25 17 14,-57 48-76,0 1-1,0-1 1,0 0-1,0 0 1,0 0 0,0 0-1,0 0 1,0 0-1,0 0 1,1 0 0,-1 0-1,0 0 1,0 0-1,0 0 1,0 0-1,0 0 1,0 0 0,0 0-1,0 0 1,0 0-1,0 0 1,0 0-1,0 0 1,0 0 0,0 0-1,0 0 1,0 0-1,0 0 1,1 0-1,-1 0 1,0 0 0,0 0-1,0 0 1,0 0-1,0 0 1,-7 10 21,-12 13-21,-15 18-15,1 1 1,3 2 0,-30 54-1,56-91 6,0 0 1,1 1-1,0-1 0,0 1 0,0 0 1,1 0-1,0 0 0,1 0 0,-1 1 1,2-1-1,-1 0 0,2 14 0,-1-21 7,0 0 0,0-1 0,1 1 0,-1-1-1,0 1 1,0-1 0,1 1 0,-1-1 0,0 1 0,1-1-1,-1 1 1,1-1 0,-1 1 0,1-1 0,-1 1 0,0-1 0,1 0-1,-1 1 1,1-1 0,0 0 0,-1 0 0,1 1 0,-1-1-1,1 0 1,-1 0 0,1 0 0,0 0 0,-1 1 0,1-1 0,-1 0-1,1 0 1,0 0 0,-1 0 0,1-1 0,0 1 0,-1 0-1,1 0 1,-1 0 0,1 0 0,-1-1 0,1 1 0,0 0-1,-1 0 1,1-1 0,-1 1 0,1-1 0,30-19 30,-26 17-22,13-13 43,0 0 1,-1-1-1,-1 0 0,0-1 1,18-29-1,28-33 282,-61 79-327,-1 1 0,1-1 1,-1 0-1,1 1 0,-1-1 0,1 0 0,0 1 0,-1-1 0,1 1 1,0-1-1,0 1 0,-1-1 0,1 1 0,0 0 0,0-1 0,0 1 0,-1 0 1,1 0-1,0-1 0,0 1 0,0 0 0,0 0 0,0 0 0,-1 0 1,1 0-1,0 0 0,0 0 0,0 1 0,0-1 0,0 0 0,-1 0 1,2 1-1,1 1 1,-1 0 0,1 0 0,-1 1 1,0-1-1,1 0 0,-1 1 0,2 3 0,15 15-35,-12-16 21,0 0 0,0 0 0,1-1 0,0 0-1,0-1 1,12 4 0,-16-6 6,0 0 0,0 0-1,1-1 1,-1 0 0,0 0-1,1 0 1,-1 0 0,0-1 0,1 0-1,-1 0 1,0 0 0,0 0-1,0-1 1,0 1 0,5-4 0,2-2 0,0 0 1,0-1 0,-1 0 0,0-1 0,0 0-1,-1-1 1,0 0 0,-1 0 0,10-15 0,7-17 0,23-50 0,-47 90 0,26-56 19,-4-1 0,-2-2 0,-2 0 0,-4-1 0,-2-1 0,-2 0 0,2-78 0,-13 128-4,0 1 0,-1-1-1,0 1 1,-3-14 0,4 26-15,0 0 0,0-1 0,0 1 0,0 0 0,0 0 0,0 0 0,0-1 0,0 1 0,0 0 0,0 0 0,0 0 0,0-1 0,0 1 0,0 0 0,0 0 0,-1 0 0,1-1 0,0 1 0,0 0 0,0 0 0,0 0 0,0 0 0,-1-1 0,1 1 0,0 0 0,0 0 0,0 0 0,0 0 0,-1 0 0,1 0 0,0 0 1,0-1-1,0 1 0,-1 0 0,1 0 0,0 0 0,0 0 0,0 0 0,-1 0 0,1 0 0,0 0 0,0 0 0,0 0 0,-1 0 0,1 0 0,0 0 0,0 0 0,-1 0 0,1 1 0,0-1 0,0 0 0,-1 0 0,-10 13-14,-9 23-24,7-1-2,1 0 1,2 2-1,1-1 1,2 1-1,2 0 0,-2 52 1,7-41-6,1-1 0,3 1-1,1-1 1,19 75 0,-20-106 34,1 0-1,0-1 1,1 1-1,1-1 1,1 0-1,17 26 1,-21-35 13,0-1 0,1 0-1,0-1 1,-1 1 0,1-1-1,1 0 1,-1 0 0,1 0 0,-1-1-1,1 0 1,0 0 0,0-1 0,1 1-1,-1-1 1,0 0 0,1-1 0,-1 0-1,1 0 1,12 0 0,-7-1 10,0-1-1,-1-1 1,1 0 0,-1-1 0,1 0-1,-1 0 1,0-1 0,0-1 0,-1 0-1,1 0 1,-1-1 0,0 0 0,-1-1-1,1 0 1,8-9 0,-7 5 10,-1 0-1,0 0 1,0-1 0,-1-1-1,0 1 1,-2-2 0,1 1-1,-1-1 1,-1 0 0,-1 0-1,5-18 1,-9 30-12,-1 0 0,1 0 0,-1 0 0,0 0 0,1 0-1,-1 0 1,0-1 0,0 1 0,-1 0 0,1 0 0,-1-4 0,1 6-7,0-1-1,0 1 1,-1 0-1,1-1 1,0 1-1,0 0 1,-1 0 0,1-1-1,0 1 1,0 0-1,-1 0 1,1-1-1,0 1 1,-1 0-1,1 0 1,0 0 0,-1-1-1,1 1 1,0 0-1,-1 0 1,1 0-1,-1 0 1,1 0-1,-1 0 1,-15 6 9,8-1-11,1 0 0,0 1 1,1 0-1,-1 0 1,1 1-1,1 0 1,-1 0-1,-4 8 0,6-9-3,0 0-1,1 1 1,0-1-1,0 1 1,0 0-1,1 0 1,0 0-1,0 0 1,0 0-1,0 9 1,2-13-1,0-1 0,0 0 1,1 0-1,-1 0 0,0 1 1,1-1-1,-1 0 0,1 0 1,0 0-1,0 0 0,0 0 1,0 0-1,0 0 0,0 0 1,1 0-1,-1 0 0,0-1 1,1 1-1,2 2 0,0-2 0,-1 0 0,0 0 0,1 0 1,0-1-1,-1 1 0,1-1 0,0 0 0,0 0 0,0 0 0,5 0 0,7 0 0,0-1-1,0 0 0,-1-1 1,27-6-1,11-6 23,0-3 0,80-36 0,-90 35-4,15-9 8,31-11 131,-95 40-138,0 0 1,1 1-1,0-1 0,0 1 0,0 1 0,-6 4 1,-6 7-3,5-5-8,0 2 0,1 0-1,0 0 1,1 1 0,1 0-1,-14 27 1,23-41-7,-1 1 0,1 0 0,-1-1-1,1 1 1,-1 0 0,1-1 0,-1 1 0,1 0-1,0-1 1,0 1 0,-1 0 0,1 0-1,0-1 1,0 1 0,0 0 0,0 0 0,0 0-1,0-1 1,0 1 0,0 0 0,0 0 0,0-1-1,0 1 1,0 0 0,1 0 0,-1-1 0,0 1-1,0 0 1,1 0 0,-1-1 0,1 1 0,-1 0-1,1-1 1,-1 1 0,1-1 0,-1 1 0,1-1-1,-1 1 1,1-1 0,0 1 0,0 0 0,1-1-3,0 1 1,-1-1-1,1 1 1,0-1-1,0 0 1,0 0-1,0 0 1,-1 0-1,1 0 1,0 0 0,0-1-1,0 1 1,0-1-1,-1 1 1,1-1-1,3-1 1,8-6 0,0 0 1,-1 0 0,0-2-1,0 1 1,-1-1 0,-1-1-1,1 0 1,-2-1 0,1 0-1,12-23 1,2-8 18,-3 0-1,17-49 1,-17 35 37,24-113-1,-5-65 20,-16 81-86,-38 346-294,-7 260-23,6-186 135,15-258 143,-2-1 0,1 1 1,-1 0-1,-1 0 0,-3 9 0,4-13 5,0-1 0,1 0-1,-1 0 1,0 0 0,-1 0 0,1 0 0,0 0-1,-1-1 1,0 1 0,0-1 0,1 1 0,-1-1-1,-6 3 1,-18 4-3434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49:05.249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1 0 13768,'0'0'1664,"106"12"-1272,-45 0 8,7-2-201,3-1 9,-1-1-80,-9 2 0,-12-4-80,-10-4 8,-13 2-88,-10-2 16,-10 2-56,-10-2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49:05.599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1 24 11448,'0'0'1384,"88"-23"-1488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49:07.663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22 280 5624,'0'0'6808,"-4"-12"-6414,-13-40-19,17 49-330,0-1 0,0 0 0,0 1 0,0-1 0,1 1 0,-1-1 0,1 1 0,0 0 0,0-1 0,1 1 0,-1 0 1,1-1-1,-1 1 0,1 0 0,0 0 0,0 0 0,0 1 0,5-6 0,3-4 140,5-9 202,1 1 0,1 0-1,0 1 1,34-26 0,-50 44-351,0 0 0,1-1 0,-1 1 0,0 0 0,1 1 0,-1-1 1,1 0-1,-1 0 0,1 1 0,-1-1 0,1 1 0,-1-1 1,1 1-1,0-1 0,-1 1 0,1 0 0,-1 0 0,1 0 1,0 0-1,-1 0 0,1 0 0,0 1 0,-1-1 0,3 1 1,-1 1 2,0-1 1,0 1-1,-1 0 1,1 0-1,-1 0 0,1 0 1,-1 1-1,0-1 1,0 1-1,0-1 1,3 6-1,2 3 28,-2 1 0,0-1-1,0 1 1,-1 0-1,4 20 1,-4-8-9,-2-1 1,-1 1 0,-1 0 0,-1-1-1,-1 1 1,-1 0 0,-1-1-1,-13 44 1,-1-13 81,-3-1-1,-42 79 0,46-104-18,-1-1 0,-27 32 0,0 1 411,44-60-527,1 0 0,0 0 0,0 0 0,0 0 0,-1 0 0,1 0-1,0 1 1,0-1 0,0 0 0,0 0 0,-1 0 0,1 0 0,0 0 0,0 1 0,0-1 0,0 0 0,0 0 0,0 0-1,-1 1 1,1-1 0,0 0 0,0 0 0,0 0 0,0 1 0,0-1 0,0 0 0,0 0 0,0 0 0,0 1 0,0-1-1,0 0 1,0 0 0,0 1 0,0-1 0,0 0 0,0 0 0,0 0 0,0 1 0,1-1 0,-1 0 0,0 0 0,0 0-1,0 1 1,0-1 0,0 0 0,0 0 0,1 0 0,-1 0 0,0 0 0,0 1 0,0-1 0,0 0 0,1 0 0,-1 0-1,0 0 1,0 0 0,0 0 0,1 0 0,-1 0 0,0 0 0,0 1 0,1-1 0,17-3 118,-11 1-100,40-8 155,81-29 0,42-29 110,-92 35-124,-40 18-23,-1-2 1,-1-1-1,0-1 0,49-38 1,-81 54-149,-1-1 0,1 0 1,-1 0-1,0 0 0,0-1 1,0 1-1,0-1 0,-1 1 1,0-1-1,2-7 0,3-9-2818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49:07.993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0 0 11656,'0'0'326,"19"3"2,29 6-89,0 2 0,-1 2-1,74 30 1,-99-31-183,0 1 1,-1 1-1,0 1 0,-1 1 1,-1 0-1,0 2 0,-1 0 1,-1 1-1,-1 0 0,17 28 1,-17-21 4,-1 0 1,-1 1 0,-2 1-1,0 0 1,-2 1 0,-1 0-1,-1 0 1,5 38 0,-11-35 21,0 1 1,-2-1-1,-2 1 1,0-1 0,-3 0-1,-11 45 1,-68 183 429,79-248-491,-24 63 289,-3-1 0,-4-2-1,-86 132 1,79-145-255,-45 69 974,74-106-1517,2 1 1,0 0-1,-14 44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49:15.748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0 1223 4416,'0'0'6104,"10"-6"-5736,4-2-233,0-2 1,-1 0 0,-1 0 0,1-1 0,-1-1 0,12-15-1,83-140 740,-36 50-362,-39 69-314,0 1 71,-1-1 0,-3-1 0,35-85 0,-46 87 39,-2-1 1,10-57-1,-21 83-127,-2 1 0,0-1 0,-2 0 0,0 0 0,-1 1 0,-2-1 0,-6-32 0,7 48-93,1 0 0,-1 0 0,0 0 0,-1 1 0,1-1 0,-1 0 0,0 1 0,-1 0 0,1 0 0,-1 0 0,0 0 0,0 1 0,-6-6 0,9 10-78,0 0 0,1 0-1,-1 0 1,0 0 0,1 0-1,-1 0 1,0 0-1,1 0 1,-1 0 0,0 0-1,1 0 1,-1 0-1,0 0 1,1 0 0,-1 1-1,0-1 1,1 0-1,-1 0 1,1 1 0,-1-1-1,0 1 1,1-1 0,-1 0-1,1 1 1,-1-1-1,1 1 1,-1-1 0,1 1-1,0 0 1,-1-1-1,1 1 1,0-1 0,-1 1-1,1 1 1,-16 28 99,13-23-85,-8 18 17,1 0 1,1 1-1,-9 46 0,-6 86 14,11-60-21,-49 286 94,-28 81 141,89-460-256,-5 20 126,-9 26 0,13-45-60,-1 0 0,1 0 0,-1-1-1,0 1 1,0-1 0,-1 1 0,0-1-1,0 0 1,-8 7 0,10-10 2,0-1 1,0 1 0,0-1-1,0 1 1,-1-1 0,1 0-1,-1 0 1,1 0 0,-1 0-1,1 0 1,-4 0 0,6-1 67,0 0-142,1 0 1,-1 0-1,0 0 0,0 0 0,1 0 0,-1 0 0,0 0 1,1 0-1,-1 0 0,0 0 0,0 0 0,1 0 0,-1 0 1,0-1-1,0 1 0,1 0 0,-1 0 0,0 0 0,0 0 0,1 0 1,-1-1-1,0 1 0,0 0 0,0 0 0,1 0 0,-1-1 1,0 1-1,0 0 0,0 0 0,0-1 0,1 1 0,-1 0 0,0 0 1,0-1-1,0 1 0,0 0 0,0-1 0,11-17 4,-8 13 4,16-22-10,0 1-1,2 1 1,28-26 0,-7 6 12,6-8 10,1 1-1,3 3 1,86-62 0,-61 53-33,-44 32-5,56-33-1,-23 19-30,-36 21-74,42-20 1,-63 37 67,-8 2 41,-1 0-1,1 0 1,0 0 0,-1 0-1,1 0 1,0 0 0,-1 0-1,1 0 1,0 0-1,-1-1 1,1 1 0,0 0-1,-1 0 1,1-1 0,-1 1-1,1 0 1,-1-1-1,1 1 1,-1-1 0,1 1-1,0-1 1,2-4-78,-7 11 52,-34 34 85,1 1-1,3 2 1,-50 78 0,77-109-52,-62 108 29,58-97-25,1 0-1,0 1 1,-8 35 0,17-57-2,1 1-1,-1-1 0,1 0 0,-1 1 0,1-1 0,0 1 0,0-1 1,0 1-1,0-1 0,1 1 0,-1-1 0,1 0 0,0 3 1,-1-4-2,0-1 0,1 0 0,-1 1-1,0-1 1,1 0 0,-1 1 0,0-1 0,1 0 0,-1 1 0,0-1 0,1 0 0,-1 0 0,1 1 0,-1-1 0,1 0 0,-1 0 0,0 0 0,1 0 0,-1 1 0,1-1 0,-1 0 0,1 0-1,-1 0 1,1 0 0,19-8 16,-1-6 6,-1-2 0,-1 0 1,0 0-1,-1-2 0,-1 0 0,16-25 1,125-212 369,-155 253-386,1-2 3,-1 1 1,1 0-1,0-1 0,0 1 0,0 0 1,1 0-1,-1 1 0,1-1 1,0 0-1,0 1 0,4-3 1,-6 4-10,-1 1 1,1 0-1,0 0 1,0 0-1,0 0 1,0 0 0,-1 0-1,1 0 1,0 0-1,0 0 1,0 0-1,0 1 1,-1-1 0,1 0-1,0 1 1,0-1-1,-1 0 1,1 1-1,0-1 1,-1 1 0,1-1-1,0 1 1,-1-1-1,1 1 1,0 0-1,15 18-12,-6-2 4,0 1 0,0 0 0,9 30 0,0-2-25,-3-9-4,-8-16 14,1-1 0,23 38 1,-32-57 24,0-1 0,1 1 0,-1-1 0,1 1 0,-1-1 0,0 1 0,1-1 1,-1 0-1,1 1 0,-1-1 0,1 0 0,-1 1 0,1-1 0,-1 0 0,1 1 0,-1-1 0,1 0 1,0 0-1,-1 0 0,1 1 0,-1-1 0,1 0 0,0 0 0,-1 0 0,1 0 0,-1 0 1,1 0-1,0 0 0,0-1 0,1 0 5,-1 1 0,1-1 0,-1 0 0,1 0 1,-1 0-1,1 0 0,-1 0 0,0-1 0,1 1 0,0-2 0,23-37 147,-24 39-151,13-31 184,-2 0-1,16-62 1,-6 15 124,-16 62-248,-3 3 12,2 0 0,0 1-1,0 0 1,2 0 0,7-13-1,-14 26-72,1-1 0,-1 0-1,1 1 1,-1-1 0,1 0-1,-1 1 1,1-1-1,-1 1 1,1-1 0,0 1-1,-1-1 1,1 1 0,0 0-1,0-1 1,-1 1 0,1 0-1,0-1 1,0 1 0,-1 0-1,1 0 1,0 0 0,0 0-1,-1 0 1,1 0 0,0 0-1,0 0 1,1 0-1,0 1-1,0 0-1,-1-1 1,1 1-1,0 0 0,-1 0 1,1 1-1,-1-1 0,1 0 1,-1 0-1,0 1 0,2 1 1,3 5-12,-1-1 1,0 1 0,6 15 0,2 9-37,-2 1 1,-1 1-1,-2 0 1,-1 0-1,-1 1 1,-3 0-1,0 64 1,-3-92 36,-1 0 0,1 0 0,-1-1 0,-1 1 0,1 0 0,-1-1 0,-4 11 0,5-15 11,0-1 0,1 1 0,-1-1 0,0 1 0,0-1 0,-1 0 0,1 1 0,0-1 0,0 0 1,-1 0-1,1 0 0,0 0 0,-1 0 0,1 0 0,-1 0 0,1 0 0,-1-1 0,0 1 0,1-1 0,-1 1 0,0-1 0,1 1 0,-1-1 0,0 0 0,0 0 0,1 0 1,-1 0-1,0 0 0,0 0 0,1-1 0,-1 1 0,0 0 0,1-1 0,-4-1 0,0 0 17,-1-1 0,1 1 0,-1-2 0,1 1 0,0 0 0,1-1 0,-1 0-1,1 0 1,-1 0 0,1-1 0,0 1 0,1-1 0,-1 0 0,1 0 0,0-1 0,0 1 0,-2-8 0,3 10-7,1-1 0,0 1 1,0-1-1,0 0 0,0 1 0,0-1 1,1 0-1,0 0 0,0 0 0,0 1 1,0-1-1,1 0 0,-1 0 0,1 1 1,0-1-1,0 0 0,0 1 0,1-1 1,-1 1-1,1-1 0,0 1 0,0 0 1,0 0-1,0 0 0,0 0 1,1 0-1,0 0 0,5-4 0,7-2-1,0 1-1,0 1 1,0 0-1,1 1 1,0 1-1,0 0 1,19-2-1,8-3-3,-16 1-19,-1 0 1,1-1 0,-2-2 0,1 0 0,-2-2 0,0-1 0,0-1-1,36-32 1,-45 34 15,0-1 0,-1-1 0,0 0-1,-1-1 1,-1 0 0,-1-1 0,0-1-1,-1 1 1,-1-2 0,-1 1 0,-1-1-1,6-28 1,-4-4 43,-2-1-1,0-85 1,-16-109 171,3 138-85,6 104-129,-1-6 5,1 15-13,3 40-32,43 276-242,-4-40 82,-41-273 194,74 555-51,-75-560 45,0 0 0,1 0 0,-1-1 1,0 1-1,0 0 0,0 0 0,0 0 1,0 0-1,-1 0 0,1 0 1,-1 2-1,-4-5-476,-5-12-177,-10-14-3102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49:15.992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28 273 11352,'0'0'497,"-5"-13"-304,0-2-82,1-1 0,0 1 0,0-1 0,-1-28-1,5 39-68,0 0 0,0 0 0,0-1 0,0 1 0,1 0 0,0 0 0,0 0-1,0 0 1,1 0 0,-1 0 0,1 0 0,1 1 0,-1-1 0,1 1 0,-1-1-1,1 1 1,0 0 0,1 0 0,-1 0 0,1 1 0,0-1 0,6-4 0,1 2 32,1 0 0,0 0 0,0 1 0,0 1 0,1 0 0,0 1 0,0 0 0,0 1 0,14 0 0,13 0 191,66 6 0,206 35 915,-263-29-1453,-1 1-1,-1 3 1,0 2 0,51 26 0,-88-37-10179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37:31.393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0 1360 8240,'0'0'2281,"12"-4"-1536,22-10-261,0-1 0,0-1-1,31-23 1,-36 17-274,0-1-1,-1-2 1,26-31 0,71-94 321,-74 87-334,75-85 212,59-75 235,-146 171-389,-2-2-1,41-81 1,-39 53 373,35-109 0,-67 160-324,-9 17-34,2 14-258,0 0-1,-1 0 1,1-1 0,0 1-1,-1 0 1,1 0 0,0 0-1,0 0 1,-1-1-1,1 1 1,0 0 0,-1 0-1,1 0 1,0 0 0,0 0-1,-1 0 1,1 0-1,0 0 1,-1 0 0,1 0-1,0 0 1,-1 0-1,1 0 1,0 0 0,-1 0-1,1 0 1,0 0 0,0 1-1,-1-1 1,1 0-1,0 0 1,-1 0 0,1 0-1,0 1 1,0-1 0,-1 0-1,1 1 1,-13 9 72,1 1 1,1 0 0,0 0-1,0 2 1,-17 25-1,10-14-17,-33 48 125,-61 110 0,83-125-87,2 0 1,-34 110-1,54-142-71,1 0-1,1 0 1,2 0 0,0 1-1,2-1 1,3 44-1,-1-57-13,1 0 1,1 0-1,0 0 0,0 0 0,1-1 1,11 22-1,-11-25-5,1-1 1,0 0 0,0-1 0,0 1-1,1-1 1,0 0 0,0 0 0,0-1-1,1 0 1,0 0 0,8 4 0,-9-6-2,0 0 1,0-1-1,0 0 1,0 0-1,0 0 0,1-1 1,-1 0-1,1 0 1,-1 0-1,1-1 1,6 0-1,-2-2 11,0 1 0,0-1 0,0-1 0,0 0 0,19-8 0,-4-2 50,1-2-1,-2 0 1,44-35 0,107-103 919,-268 231-596,77-61-357,0 0 0,1 1 0,-20 34 0,28-40-19,0-1 0,0 1 0,1 1 0,1-1 0,0 1 0,0-1 0,-2 22 0,6-30-15,-1 0-1,1 0 1,0 0-1,0 0 0,1 0 1,-1 0-1,1 0 1,0 0-1,0 0 0,0 0 1,1 0-1,-1-1 1,1 1-1,0 0 0,0-1 1,0 0-1,0 1 1,1-1-1,-1 0 0,1 0 1,0 0-1,6 4 1,-5-4-2,0-1 1,0 0 0,1 0 0,-1 0 0,1-1 0,-1 1 0,1-1-1,0 0 1,0-1 0,-1 1 0,1-1 0,0 0 0,0 0 0,0 0 0,0-1-1,-1 0 1,1 1 0,5-3 0,4-2 12,-1 0 1,0 0-1,-1-1 1,1-1 0,-1 0-1,0 0 1,-1-2-1,0 1 1,19-20-1,-25 22 16,1 0 0,-1 0 0,1-1 0,-2 0 0,1 0 0,-1 0 0,0 0 0,-1-1 0,1 0-1,-2 0 1,1 0 0,-1 0 0,0 0 0,-1 0 0,0-1 0,0 1 0,-1-16 0,0 21-14,-1-1-1,1 0 1,-1 0 0,0 1 0,0-1-1,0 0 1,0 1 0,-1-1-1,0 1 1,1-1 0,-1 1 0,0 0-1,-1 0 1,1 0 0,-1 0 0,1 0-1,-1 1 1,0-1 0,0 1-1,0 0 1,0-1 0,0 1 0,-1 1-1,1-1 1,-1 0 0,1 1 0,-1 0-1,-6-2 1,4 2-1,-2 0 1,1 1-1,0-1 1,0 2-1,0-1 1,0 1-1,0 0 1,0 0-1,0 1 1,1 0-1,-1 0 1,0 0-1,1 1 0,-12 6 1,18-9-17,-1 1 0,0-1 0,1 0 0,-1 1 0,1-1 0,-1 0 0,0 1 0,1-1 0,-1 1 1,1-1-1,-1 1 0,1-1 0,-1 1 0,1-1 0,0 1 0,-1 0 0,1-1 0,-1 1 0,1-1 0,0 1 0,0 0 0,-1-1 0,1 1 0,0 0 0,0 0 1,0-1-1,0 1 0,0 0 0,0-1 0,0 1 0,0 1 0,1-1-2,0 1 1,0-1-1,0 0 1,0 0-1,0 1 1,0-1-1,0 0 1,0 0 0,0 0-1,1 0 1,-1 0-1,0 0 1,3 0-1,4 3-5,0 0-1,1-1 1,-1 0 0,11 2-1,1-1 11,1-2-1,-1-1 0,1-1 1,0 0-1,-1-2 0,1 0 1,33-9-1,141-52 114,-97 28-10,-97 34-107,-1 1 0,1-1 0,0 1 0,0 0 0,-1 0 0,1-1 0,0 1 0,0 0 0,0 0 0,-1 0 0,1 0 0,0 0 0,0 0 0,0 0 0,-1 0 0,1 0 0,0 0 0,0 1 0,0-1 0,-1 0 0,1 0 0,0 1 0,0-1 0,-1 1 0,1-1 0,0 0 0,-1 1 0,1 0 0,0-1 0,-1 1 0,1-1 0,-1 1 0,1 0 0,-1-1 0,1 1 0,-1 0 0,0-1 0,1 1 1,-1 0-1,0 0 0,1-1 0,-1 1 0,0 0 0,0 0 0,0 0 0,0-1 0,0 2 0,1 6 9,-1 0 0,-1 0 0,1 0 0,-3 10 0,0 0-2,-2 36 10,2-26 14,0 0 0,2 0 0,1 1-1,6 46 1,-6-74-30,0 0 1,0 0-1,0 0 0,0 0 1,1-1-1,-1 1 1,0 0-1,0 0 0,1 0 1,-1 0-1,1 0 0,-1 0 1,0-1-1,1 1 1,-1 0-1,1 0 0,0-1 1,-1 1-1,1 0 1,0-1-1,-1 1 0,1 0 1,0-1-1,0 1 0,0-1 1,-1 1-1,1-1 1,0 0-1,0 1 0,0-1 1,0 0-1,0 0 0,0 1 1,0-1-1,0 0 1,0 0-1,-1 0 0,1 0 1,0 0-1,0 0 0,0-1 1,0 1-1,0 0 1,0 0-1,0-1 0,1 0 1,4-2 18,1 0 0,-1-1 0,0 0 0,-1 0 0,7-5 1,-7 4-14,24-20 113,-1-1-1,45-55 0,-61 66-65,2 0 101,21-33 1,-35 46-142,1 1 0,0-1-1,0 0 1,0 1 0,1-1 0,-1 1 0,0-1 0,0 1 0,1-1 0,-1 1 0,1 0-1,-1 0 1,1 0 0,0 0 0,-1 0 0,4-1 0,-5 2-10,1 0-1,-1 0 1,1 0 0,-1 0 0,1 0-1,-1 0 1,0 0 0,1 0 0,-1 1 0,1-1-1,-1 0 1,1 0 0,-1 0 0,0 1-1,1-1 1,-1 0 0,0 0 0,1 1 0,-1-1-1,0 0 1,1 1 0,-1-1 0,0 0-1,1 1 1,5 18 40,-2 16-4,-4-23-35,2 0 0,-1 0 1,1 0-1,1 0 0,0 0 0,1-1 1,6 13-1,-9-23-5,0 1-1,0-1 1,0 0 0,0 0-1,0 0 1,0 0 0,0 0-1,1 0 1,-1 0 0,0 0 0,1 0-1,-1 0 1,1-1 0,-1 1-1,1-1 1,-1 1 0,1-1-1,-1 1 1,1-1 0,-1 0-1,1 0 1,0 0 0,-1 0 0,1 0-1,-1 0 1,1 0 0,-1-1-1,1 1 1,0 0 0,-1-1-1,2 0 1,7-2 20,-1-1-1,0 0 1,15-9-1,-21 11-14,32-20 79,-1-2 0,41-38 0,11-8 31,18 3 119,-84 47-164,4-3-36,-17 13-19,-7 9-14,0 1-1,0 0 0,0 0 0,0-1 0,0 1 0,0 0 0,0 0 0,0-1 0,0 1 0,1 0 0,-1-1 1,0 1-1,0 0 0,0 0 0,0 0 0,0-1 0,1 1 0,-1 0 0,0 0 0,0-1 0,0 1 1,0 0-1,1 0 0,-1 0 0,0 0 0,0 0 0,1-1 0,-1 1 0,0 0 0,0 0 0,1 0 0,-1 0 1,0 0-1,0 0 0,1 0 0,-1 0 0,0 0 0,1 0 0,-1 0 0,0 0 0,0 0 0,1 0 1,-1 0-1,0 0 0,0 0 0,1 0 0,-1 0 0,0 0 0,0 1 0,1-1 0,-1 0 0,0 0 0,3 1-8,0 0 0,0 0 0,0-1 0,0 1-1,0-1 1,0 0 0,0 0 0,0 0-1,0 0 1,3-1 0,14 1-14,-2 4 18,0-2-1,0 0 0,0 0 0,1-2 0,-1 0 1,0-1-1,1-1 0,29-7 0,-29 2 8,0-1-1,0 0 0,-1-2 1,0 0-1,26-19 0,-16 8 9,-1-2-1,35-37 0,-15 21 133,-59 91 6,-24 62-111,-41 113 100,74-221-130,0 3 17,0 0 0,-1 0 0,0 0 0,-1-1 0,0 1 0,-10 12-1,15-21-19,-1 1-1,0-1 0,0 1 1,1-1-1,-1 1 0,0-1 1,0 1-1,0-1 0,0 0 1,1 1-1,-1-1 0,0 0 1,0 0-1,0 1 0,0-1 1,0 0-1,0 0 0,0 0 1,0 0-1,0-1 0,1 1 1,-1 0-1,0 0 0,0 0 0,0-1 1,0 1-1,0 0 0,0-1 1,1 1-1,-1-1 0,0 1 1,0-1-1,1 1 0,-1-1 1,-1-1-1,-3-3 36,0 0 0,0 0-1,-7-11 1,3 5 10,-5-9 138,0-2 1,-20-39-1,34 61-188,1 0 0,-1 0 1,0 0-1,0 0 0,0 0 1,0 0-1,0 0 0,0 0 1,0 0-1,0 0 0,0 0 1,0 0-1,0 0 1,1 0-1,-1 0 0,0 0 1,0 0-1,0 0 0,0 0 1,0 0-1,0 0 0,0 0 1,0 0-1,0 0 0,1 0 1,-1 0-1,0 0 0,0 0 1,0 0-1,0 0 0,0 0 1,0 0-1,0 0 0,0 0 1,0 0-1,0 0 0,0 0 1,0 0-1,1-1 0,-1 1 1,0 0-1,0 0 0,0 0 1,0 0-1,0 0 0,0 0 1,0 0-1,0 0 0,0 0 1,0 0-1,0-1 0,0 1 1,0 0-1,0 0 0,0 0 1,0 0-1,0 0 0,0 0 1,0 0-1,0 0 0,0 0 1,0-1-1,0 1 0,0 0 1,0 0-1,14 7 56,28 18-44,-27-15 24,71 37 168,143 57 1,-199-92-137,44 11 1,-61-20-81,0 0 0,-1-1 0,1-1 1,0 0-1,0-1 0,20-2 0,-28 1-3858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49:19.626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1 1095 5120,'0'0'5880,"1"-11"-5576,11-73 392,3 0 0,4 1 1,42-116-1,-32 134-14,3 1 1,3 1-1,68-93 0,-23 47 669,-80 108-1330,0 0 1,1 0 0,-1 1 0,1-1-1,-1 0 1,1 1 0,0-1-1,-1 1 1,1-1 0,0 0 0,-1 1-1,1 0 1,0-1 0,-1 1-1,1-1 1,0 1 0,0 0-1,0 0 1,-1-1 0,1 1 0,0 0-1,0 0 1,0 0 0,0 0-1,1 0 1,-1 0-2,1 1-1,-1 0 1,0-1 0,0 1-1,0 0 1,0-1 0,0 1-1,0 0 1,0 0 0,0 0-1,0 0 1,0 0 0,-1 0-1,2 2 1,3 6 38,-1 0 0,-1-1 0,5 15-1,-7-20-38,5 20 46,-1 1 1,0 0-1,-2 0 0,-1 0 1,-1 0-1,-2 28 0,-4 0 103,-20 90 0,7-43 120,12-86-14,6-14-261,0 1 1,-1-1-1,1 1 1,0-1-1,0 1 1,0-1-1,0 1 1,0-1-1,-1 1 1,1-1-1,0 1 1,0-1-1,0 1 1,1-1-1,-1 1 1,0-1-1,0 1 0,0-1 1,0 1-1,0-1 1,1 1-1,-1-1 1,0 1-1,0-1 1,1 0-1,2-6 18,8-31 71,2 0 0,2 1 0,1 1 1,2 0-1,24-35 0,-26 49-50,-3 3 13,-1 1 1,2 1-1,1 0 1,30-27-1,-44 43-58,-1 0-1,1 1 1,0-1-1,0 1 1,0-1-1,0 1 1,0-1 0,0 1-1,0 0 1,0-1-1,0 1 1,0 0-1,0 0 1,0 0-1,0-1 1,0 1 0,0 0-1,0 0 1,0 1-1,0-1 1,0 0-1,0 0 1,0 0 0,0 1-1,0-1 1,0 1-1,0-1 1,-1 0-1,1 1 1,0 0-1,0-1 1,0 1 0,0-1-1,-1 1 1,1 0-1,0 0 1,-1-1-1,1 1 1,0 0 0,-1 0-1,1 0 1,-1 0-1,1 0 1,-1 0-1,1 1 1,2 6 15,0 1 1,0-1-1,-1 1 0,2 10 1,-3-15-21,4 25 23,-2 0 0,-1 1 0,-1-1 0,-1 0 0,-2 0 0,-1 0 0,-1 0 0,-11 40 0,2-25 46,12-42-31,3-8 18,-1 3-36,11-31 17,2 0-1,1 1 1,1 1 0,29-41-1,-31 54-1,0-1 0,27-26 0,-33 38-14,1 0 0,0 1 0,0 0 0,0 0 0,1 1 0,0 0 0,14-5 0,-22 10-20,-1 1-1,1-1 1,0 0 0,0 1 0,0 0-1,0-1 1,0 1 0,0 0 0,0 0-1,0 0 1,0 0 0,0 0 0,-1 1-1,1-1 1,0 1 0,0-1 0,0 1-1,0-1 1,0 1 0,1 1 0,0 1 4,0-1 0,0 0 1,0 1-1,-1-1 0,0 1 1,1 0-1,-1 0 0,0 0 0,0 0 1,2 4-1,2 7 21,-1 0-1,0 0 1,5 30 0,-9-40-28,4 34-24,-1 0-1,-1 1 0,-4 46 1,1 15-27,-1-99 49,1 1 0,0-1 0,0 1 1,0 0-1,0-1 0,1 1 0,-1-1 0,0 1 0,1-1 0,-1 1 1,1-1-1,-1 1 0,1-1 0,0 1 0,0-1 0,-1 0 1,1 1-1,2 1 0,-2-3 2,1 0 0,-1 0 0,0 0 1,1 0-1,-1 0 0,0 0 0,1 0 0,-1 0 1,0-1-1,0 1 0,1 0 0,-1-1 0,0 1 0,0-1 1,0 0-1,1 1 0,-1-1 0,0 0 0,0 1 1,0-1-1,0 0 0,0 0 0,1-1 0,36-33 51,63-73 0,-7 6 43,-48 56-40,69-65 142,-111 108-184,-1 0 4,0 0 1,0 1 0,0-1-1,0 1 1,1 0-1,-1 0 1,0 0-1,8-3 1,-10 6-12,-1-1-1,0 1 1,0-1-1,1 0 1,-1 1 0,0-1-1,0 1 1,0-1-1,0 1 1,0-1 0,0 1-1,0-1 1,1 1-1,-1-1 1,-1 1 0,1-1-1,0 1 1,0-1-1,0 0 1,0 1 0,0-1-1,0 1 1,0-1-1,-1 1 1,1-1 0,0 1-1,0-1 1,-1 0-1,1 1 1,-1 0 0,-50 113 64,36-84-60,1 1-1,1 0 1,1 1-1,-9 45 1,21-76-9,-4 14-7,2 0-1,0 0 1,0 0 0,1 0 0,1 0 0,1 0-1,4 29 1,-5-43 6,0 0 0,0 0 0,1 0 0,-1-1 0,0 1 0,0 0 0,0 0 0,1 0 0,-1 0 0,1 0 0,-1 0 0,0-1 0,1 1 0,0 0-1,-1 0 1,1-1 0,-1 1 0,1 0 0,0-1 0,-1 1 0,1-1 0,0 1 0,0-1 0,0 1 0,-1-1 0,1 1 0,0-1 0,0 0 0,0 0 0,0 1 0,0-1 0,0 0 0,-1 0 0,1 0-1,0 0 1,0 0 0,0 0 0,0 0 0,0 0 0,0 0 0,0 0 0,0-1 0,0 1 0,-1 0 0,1-1 0,0 1 0,0-1 0,0 1 0,0-1 0,-1 1 0,1-1 0,1 0 0,5-5 4,-1 0 1,1 0 0,-1 0-1,8-12 1,-1-1 24,-1-1 1,0-1-1,-2 0 0,0-1 0,-2 1 1,0-2-1,-1 1 0,-2-1 1,0 0-1,-1-1 0,-2 1 1,0-29-1,-2 45-3,0 0-1,-1 0 1,0 0 0,0 0-1,-1 1 1,0-1 0,0 0-1,0 1 1,-1-1 0,0 1-1,-1 0 1,1 0 0,-1 0-1,0 1 1,0-1 0,-1 1-1,0 0 1,0 0 0,0 0-1,0 1 1,-1 0 0,0 0-1,0 0 1,0 1 0,-10-4-1,12 6-10,0 0 0,0 0 0,0 1 0,0-1 0,0 1-1,0 0 1,-1 1 0,-5 0 0,8-1-9,0 0 1,0 1-1,-1-1 0,1 1 0,0-1 1,0 1-1,0 0 0,0 0 1,0 0-1,0 0 0,1 0 0,-1 0 1,0 1-1,0-1 0,1 0 1,-1 1-1,-2 3 0,4-4-4,-1-1-1,1 1 1,0 0-1,0-1 1,0 1-1,0 0 1,0 0-1,-1-1 1,1 1-1,1 0 1,-1 0-1,0-1 1,0 1-1,0 0 1,0-1-1,0 1 1,1 0-1,-1 0 1,0-1-1,0 1 1,1 0 0,-1-1-1,1 1 1,-1-1-1,1 1 1,-1 0-1,1-1 1,-1 1-1,1-1 1,-1 1-1,1-1 1,-1 0-1,1 1 1,0-1-1,-1 0 1,1 1-1,0-1 1,0 0-1,-1 0 1,1 1-1,1-1 1,2 1-5,1 1 1,-1-1 0,1 0-1,0-1 1,6 1 0,7-2-10,-1-1 1,0 0 0,-1-1 0,1-1 0,0-1 0,-1 0 0,0-1-1,16-9 1,16-10 30,54-38-1,27-32 87,-128 95-103,-1 0 1,1-1 0,-1 1-1,1 0 1,-1 0-1,1 0 1,-1 0-1,1-1 1,-1 1-1,1 0 1,0 0-1,-1 0 1,1 0 0,-1 0-1,1 1 1,-1-1-1,1 0 1,-1 0-1,1 0 1,-1 0-1,1 1 1,-1-1 0,1 0-1,-1 0 1,1 1-1,-1-1 1,1 0-1,-1 1 1,0-1-1,1 0 1,-1 1-1,0-1 1,1 1 0,-1-1-1,0 1 1,1-1-1,-1 1 1,0-1-1,0 1 1,0-1-1,1 1 1,-1-1-1,0 1 1,0-1 0,0 1-1,0 0 1,7 33-15,-7-28 12,26 257-36,-16-137 26,2-65 9,-2-15 2,-10-46 0,0 0 0,0 1 0,0-1 0,0 0 1,0 0-1,0 0 0,0 0 0,0 0 0,0 0 0,0 1 0,0-1 0,0 0 0,0 0 0,0 0 0,0 0 0,0 0 0,0 0 0,0 0 0,0 0 0,1 0 0,-1 1 1,0-1-1,0 0 0,0 0 0,0 0 0,0 0 0,0 0 0,0 0 0,0 0 0,1 0 0,-1 0 0,0 0 0,0 0 0,0 0 0,0 0 0,0 0 0,0 0 0,0 0 1,1 0-1,-1 0 0,0 0 0,0 0 0,0 0 0,0 0 0,0 0 0,0 0 0,0 0 0,1 0 0,-1 0 0,0 0 0,0 0 0,0 0 0,0 0 0,0-1 0,0 1 1,0 0-1,0 0 0,0 0 0,0 0 0,1 0 0,-1 0 0,0 0 0,5-7 14,7-18 12,-1-1 1,-2-1 0,0 1 0,7-43-1,-9 38-1,27-134 140,-28 128-69,-2 0-1,-1-55 1,-5 77-60,1 13-27,0 1 0,1-1 0,0 0 1,-1 1-1,1-1 0,0 0 0,0 0 0,0 0 1,0 1-1,0-1 0,0 0 0,1 0 0,-1 1 1,1-1-1,-1 0 0,1 1 0,1-3 1,-3 0 134,1 2-53,6 4-82,1 0-10,-1-1 0,1 1 1,0-1-1,9 0 1,9 2-8,9 3 5,0-1-1,0-2 1,1-2 0,-1-1 0,0-1-1,35-6 1,-43 2 13,0 0 0,-1-2 0,0-1 0,0-1 0,0-1 0,-1-1 0,39-25 0,-61 34-9,1 1 1,-1-1-1,1 1 0,0-1 0,-1 1 0,1 0 0,6-1 1,-9 2-3,0 0-1,0 0 1,1 0 0,-1 0 0,0 0 0,0 0 0,1 0 0,-1 0 0,0 0 0,0 0 0,0 0 0,1 0 0,-1 0 0,0 0 0,0 1 0,1-1 0,-1 0 0,0 0 0,0 0 0,0 0 0,0 0 0,1 1 0,-1-1 0,0 0 0,0 0 0,0 1 0,0-1 0,0 0 0,1 0 0,-1 0 0,0 1 0,0-1 0,0 0 0,0 0 0,0 1 0,0-1 0,0 0 0,0 0 0,0 1 0,0-1 0,0 0 0,0 0 0,0 1 0,0-1 0,0 0 0,0 0 0,0 1 0,-1-1 0,-4 21-25,2-8 20,-13 51-14,-11 67-51,26-117 61,0 1 1,0 0-1,1-1 0,1 1 1,1-1-1,0 1 1,4 15-1,-6-28 9,1-1 0,-1 1-1,0-1 1,1 0 0,-1 1-1,1-1 1,-1 0 0,1 1 0,0-1-1,-1 0 1,1 0 0,0 0-1,0 0 1,0 0 0,0 0-1,0 0 1,0 0 0,0 0 0,0 0-1,1 0 1,-1 0 0,0-1-1,0 1 1,1-1 0,-1 1-1,0-1 1,1 1 0,-1-1 0,0 0-1,1 0 1,-1 1 0,1-1-1,-1 0 1,1 0 0,-1-1 0,0 1-1,1 0 1,-1 0 0,1-1-1,-1 1 1,0 0 0,1-1-1,-1 0 1,2-1 0,7-3-1,0-1 0,-1 0 0,0 0 0,13-13 0,-13 12 8,42-38 38,72-81 0,-117 119-39,6-7 15,1 0 0,25-20 0,-35 31-11,0 1 0,0 0 1,0 0-1,0 0 1,0 0-1,0 1 1,1-1-1,-1 1 0,1-1 1,-1 1-1,1 1 1,-1-1-1,1 0 0,0 1 1,-1 0-1,1-1 1,0 1-1,-1 1 0,1-1 1,6 2-1,-7-1-2,-1 1 0,0-1 0,0 0 0,0 1 0,1 0 0,-2 0 0,1-1 0,0 1-1,0 0 1,0 1 0,-1-1 0,0 0 0,1 0 0,-1 1 0,0-1 0,0 1 0,1 3 0,12 48 30,-13-46-31,4 24 5,-1-1 0,-2 1 0,-1 0 0,-1 1-1,-2-2 1,-1 1 0,-14 56 0,17-79-10,3-8-1,9-11 4,49-78 54,1 0-28,-54 78-23,8-11 26,1 1 0,0 0 0,2 1 0,0 1 0,37-27 1,-55 44-32,0 1 0,0-1 0,0 1 0,0-1 0,0 1 0,0 0 0,0-1 0,0 1 0,0 0 0,0 0 0,0 0 0,0 0 0,0 0 0,0 0 0,0 0 0,0 0 0,0 0 0,0 0 0,0 0 0,0 1 0,0-1 0,0 0 0,0 1 0,0-1 0,0 1 0,0-1 0,0 1 0,-1-1 0,1 1 0,0 0 0,0-1 0,0 1 0,-1 0 0,1 0 0,0-1 0,-1 1 0,1 0 0,-1 0 0,1 0 0,-1 0 0,0 0 0,1 0 0,-1 1 0,3 6 3,0-1 1,-1 1 0,0 0 0,1 10-1,-2-15-3,4 60 6,-4-46-6,0 0 0,1-1 0,6 25 0,-7-40-2,-1 0 0,1 0 0,0 0 0,-1 0 0,1 1 0,0-2 0,0 1 0,-1 0 0,1 0 0,0 0 0,0 0 0,0 0 0,0-1 0,0 1 0,0 0 0,0-1 0,0 1 0,1-1 0,-1 1 0,0-1 0,0 0 0,0 1 0,1-1 0,-1 0 0,0 0 0,0 0 0,1 0 0,-1 0 0,0 0 0,0 0 0,0 0 0,1-1 0,1 0 0,4 0 0,0-1 0,1-1 0,-1 1 0,9-6 0,9-7 3,-1-1-1,-1-1 1,-1-1 0,31-32-1,-5 6 10,-8 7 18,-2-1 0,-1-2 0,-2-2 0,54-84 0,-82 111 6,-25 35-39,-1 3-9,1 1 0,1 1 0,1 0 0,1 1 0,-19 46 0,34-71 12,-76 202-73,73-192 59,0 1 1,0 0 0,1-1-1,1 1 1,-1 0-1,2 18 1,1-23-5,0 1 0,0-1-1,1 1 1,0 0 0,0-1 0,0 0 0,1 0 0,0 0 0,1 0 0,5 8 0,-9-15 16,0 1 1,0-1-1,0 0 1,1 1 0,-1-1-1,0 1 1,0-1 0,1 0-1,-1 1 1,0-1 0,1 0-1,-1 0 1,0 1 0,1-1-1,-1 0 1,0 0 0,1 1-1,-1-1 1,1 0 0,-1 0-1,0 0 1,1 0 0,-1 1-1,1-1 1,-1 0 0,1 0-1,-1 0 1,0 0 0,1 0-1,-1 0 1,1 0 0,-1 0-1,1-1 1,12-13-19,3-19 43,14-37 0,4-7 29,-31 70-43,4-6 25,-1 0-1,8-26 1,-10 34 46,1 11-43,2 16-13,-6-21-21,16 67-14,-3 1 0,9 110 0,-17 130-90,-7-299 95,1 7-9,-1 1-1,-1-1 1,0 1 0,-8 21 0,3-5 5,-25 94-33,25-107 29,0 0-1,-2 0 1,-1-1-1,-14 25 1,20-39 10,0 0-1,0-1 1,-1 1 0,0-1 0,0 0-1,0 0 1,0-1 0,-1 0 0,0 0 0,0 0-1,0 0 1,0-1 0,-1 0 0,1 0-1,-1-1 1,0 0 0,1 0 0,-1-1 0,-12 2-1,10-3 6,0 0 0,0 0 0,-1-1 0,1-1 0,0 0 0,1 0 0,-1 0 0,0-1 0,0 0 0,1-1-1,0 0 1,0-1 0,0 1 0,-10-9 0,6 3 14,1 0 0,0-1 0,0 0-1,2 0 1,-1-1 0,1-1 0,1 1 0,0-2-1,1 1 1,1-1 0,0 0 0,0 0 0,2 0-1,0-1 1,0 0 0,1 0 0,1 0 0,0-20 0,2 15 11,0 1 1,1-1 0,2 1 0,0 0-1,0 0 1,2 0 0,1 0 0,0 1-1,1 0 1,1 0 0,1 0 0,0 1-1,1 1 1,13-17 0,2 5 13,0 1-1,2 1 1,0 1 0,2 1 0,45-27-1,-12 13 15,119-51 0,-171 84-64,0 1 0,0-1 0,0 2 0,1 0 0,0 0 0,-1 1 0,1 0 0,0 0 0,0 2 0,15-1 0,-25 2-6,0-1 1,0 1-1,-1-1 1,1 1-1,0-1 1,-1 1 0,1-1-1,0 1 1,-1-1-1,1 1 1,-1 0-1,1-1 1,-1 1-1,1 0 1,-1 0-1,1-1 1,-1 1-1,0 0 1,1 0-1,-1 0 1,0 0-1,0-1 1,0 1-1,0 0 1,0 0-1,0 0 1,0 0 0,0 0-1,0 0 1,0 1-1,-5 28-349,3-24 264,0 0 1,-1 0 0,0 0 0,-1 0-1,1 0 1,-1-1 0,0 0 0,-1 0 0,1 0-1,-1 0 1,0-1 0,0 0 0,0 0 0,-12 7-1,11-8-641,0 0 0,0-1 0,0 1-1,-8 1 1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49:19.780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0 0 12552,'0'0'1128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49:22.617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0 1446 4720,'0'0'3620,"10"-11"-3064,118-152 881,-87 95-794,48-103 0,18-81 615,-87 197-872,-2-1 0,-3-1 0,-2 0 1,-3-1-1,-2 0 0,-3 0 0,-3-83 0,-2 114 2,-1 1 0,-1-1 0,-1 1 0,-14-51 0,17 77-375,0 0 1,0-1-1,0 1 0,0 0 1,0-1-1,0 1 0,0 0 1,-1-1-1,1 1 0,0 0 0,0-1 1,0 1-1,0 0 0,-1 0 1,1-1-1,0 1 0,0 0 1,-1 0-1,1-1 0,0 1 1,0 0-1,-1 0 0,1 0 0,0 0 1,0-1-1,-1 1 0,1 0 1,0 0-1,-1 0 0,1 0 1,0 0-1,-1 0 0,1 0 1,0 0-1,-1 0 0,1 0 0,0 0 1,-1 0-1,1 0 0,0 0 1,-1 0-1,1 0 0,0 0 1,-1 0-1,1 1 0,0-1 1,0 0-1,-1 0 0,1 0 0,0 0 1,0 1-1,-1-1 0,1 0 1,0 0-1,0 1 0,-1-1 1,1 0-1,0 0 0,0 1 0,0-1 1,0 0-1,-1 1 0,1-1 1,-16 27 213,3 3-129,1 0 0,1 1 0,2 1 0,-7 44 0,-12 139 120,23-168-165,4-32-37,-69 584 436,60-522-386,-14 87 32,18-138-69,-1 1-1,-1-1 0,-2-1 0,-13 28 0,15-37-4,-2 4 49,0-1 1,-14 19-1,23-37-56,1-1 0,0 1-1,-1-1 1,1 1 0,-1-1-1,1 1 1,-1-1 0,1 0-1,-1 1 1,1-1 0,-1 0-1,1 1 1,-1-1 0,1 0-1,-1 1 1,0-1 0,1 0-1,-2 0 1,2 0-4,0 0-1,-1-1 1,1 1-1,0 0 1,0-1 0,-1 1-1,1 0 1,0-1 0,0 1-1,0-1 1,-1 1-1,1-1 1,0 1 0,0 0-1,0-1 1,0 1 0,0-1-1,0 1 1,0-1 0,0 1-1,0-1 1,0 1-1,0 0 1,0-1 0,0 1-1,1-1 1,-1 1 0,0-1-1,0 1 1,0 0-1,0-1 1,1 0 0,4-12 44,0-1 0,0 1 0,1 0 0,1 1 1,9-14-1,47-58 68,-52 69-96,134-157 134,40-52 39,-119 139-121,-17 24 14,55-92 0,-88 124-74,-1-1 0,-2-1 1,-1 0-1,-2-1 0,0 0 0,-3-1 1,0 1-1,-2-2 0,-2 1 0,-1 0 1,-1-1-1,-5-33 0,4 57-9,-3-32 92,-11-54 0,13 91-60,1 4-41,0-1 1,0 1-1,0-1 1,-1 1-1,1-1 0,0 1 1,-1-1-1,1 1 0,-1 0 1,0-1-1,1 1 0,-1 0 1,0-1-1,0 1 1,0 0-1,-2-2 0,-6 16-124,-9 13 87,2 0 0,1 1 0,0 1 1,3 0-1,0 1 0,2 1 0,-12 51 0,4 19-33,-5 103 0,18-150 32,0-2 37,1 0 0,3 0 0,8 79 0,0-78 33,14 79 56,-17-115-61,0 0-1,1 0 0,1 0 1,1-1-1,14 26 1,-19-38-20,0 0 1,1-1-1,-1 1 1,0-1-1,1 0 1,-1 1 0,1-1-1,0 0 1,0-1-1,0 1 1,0 0-1,0-1 1,0 0-1,0 1 1,0-1 0,0-1-1,1 1 1,-1 0-1,0-1 1,1 0-1,-1 1 1,1-1 0,-1-1-1,0 1 1,1 0-1,-1-1 1,0 0-1,1 1 1,3-3-1,1 0 7,0 0 0,0 0 0,0-1 0,0 0 0,-1 0 0,1-1 0,-1 0 0,0-1 0,-1 1-1,8-8 1,14-24 65,-1 0 0,-2-1 0,32-67 1,21-33 306,-76 134-362,1 1 23,-1-1 0,0 1 0,0 0 0,0-1 0,-1 1 0,0-1 1,2-5-1,-3 9-46,0 0 1,0 0 0,1 0-1,-1 0 1,0 0 0,0 1-1,0-1 1,0 0 0,0 0-1,0 0 1,0 0 0,0 0-1,0 0 1,1 0 0,-1 0 0,0 0-1,0 0 1,0 0 0,0 0-1,0 0 1,0 0 0,0 0-1,0 0 1,1 0 0,-1 0-1,0 0 1,0 0 0,0 0-1,0 0 1,0-1 0,0 1 0,0 0-1,0 0 1,0 0 0,1 0-1,-1 0 1,0 0 0,0 0-1,0 0 1,0 0 0,0 0-1,0 0 1,0-1 0,0 1-1,0 0 1,0 0 0,0 0-1,0 0 1,0 0 0,0 0 0,0 0-1,0 0 1,0-1 0,0 1-1,0 0 1,0 0 0,0 0-1,0 0 1,0 0 0,0 0-1,2 13 119,-5 48-47,3 1 0,10 89 0,-9-142-79,0 0 1,0 0 0,1-1 0,0 1 0,1 0 0,0-1-1,0 0 1,1 1 0,0-2 0,1 1 0,-1 0 0,7 7 0,-10-14 3,-1-1 0,1 1 0,-1-1 0,1 0 1,0 1-1,-1-1 0,1 0 0,-1 1 0,1-1 1,0 0-1,-1 0 0,1 0 0,0 1 0,-1-1 1,1 0-1,0 0 0,-1 0 0,1 0 0,0 0 1,-1 0-1,1 0 0,0 0 0,0-1 0,-1 1 0,1 0 1,-1 0-1,2-1 0,16-12 38,4-9-7,-2-1 1,0-1-1,20-31 1,40-82 109,-38 61-26,-33 60-77,-4 6-1,0 1 0,0 0 0,1 1 0,0-1 0,1 1 0,-1 0 0,2 1 0,-1 0 0,14-11 1,-21 19-33,1-1 0,0 0 0,-1 0 0,1 1 1,-1-1-1,1 0 0,-1 0 0,1 1 1,-1-1-1,0 1 0,1-1 0,-1 0 1,1 1-1,-1-1 0,0 1 0,1-1 1,-1 1-1,0-1 0,0 1 0,1-1 1,-1 1-1,0-1 0,0 1 0,0-1 1,0 1-1,1 0 0,-1-1 0,0 1 1,7 25 9,-6-23-7,4 22 0,-1 1-1,1 30 1,-2-27-18,9 52 0,-8-62 5,-2-10-1,0 0 0,0 1 1,1-1-1,0 0 0,1-1 1,5 12-1,-8-20 6,0 1 1,0-1-1,0 1 0,0-1 1,-1 1-1,1-1 0,0 0 0,0 0 1,0 0-1,0 1 0,0-1 1,0 0-1,0 0 0,0 0 1,0 0-1,0 0 0,0-1 1,0 1-1,0 0 0,0 0 1,-1-1-1,1 1 0,0 0 1,0-1-1,0 1 0,0-1 1,-1 1-1,1-1 0,0 1 1,0-1-1,-1 0 0,2 0 1,1-1 1,7-5 10,0 0 1,-1-1 0,0 0 0,0 0 0,11-15 0,35-53 61,-32 42-37,-16 24-19,23-32 217,68-76 1,-98 117-227,1 1 0,-1 0 1,0-1-1,1 1 0,-1-1 1,0 1-1,1 0 1,-1 0-1,1-1 0,-1 1 1,0 0-1,1 0 1,-1-1-1,1 1 0,-1 0 1,1 0-1,-1 0 1,1 0-1,-1 0 0,1 0 1,-1 0-1,1 0 1,-1 0-1,1 0 0,-1 0 1,1 0-1,0 0 1,8 12 124,3 32-76,-9-29-23,7 37 6,-4-21-28,15 44-1,-18-67-15,0 1-1,0-1 1,1 0 0,1 0-1,-1-1 1,1 1-1,1-1 1,-1 0 0,14 12-1,-17-18 3,1 1-1,-1-1 1,1 1 0,-1-1-1,1 0 1,0 0 0,0 0-1,0 0 1,0-1-1,-1 1 1,1-1 0,0 0-1,0 0 1,0 0 0,6 0-1,-2-1 1,0 0-1,0-1 1,0 1 0,-1-1-1,12-5 1,-1-2 5,-1 0 0,-1-1-1,29-23 1,39-45 28,-40 37-21,84-92 101,-95 99-75,-23 23-6,1 0 0,1 1 0,18-15 0,-8 8 33,-20 16-57,0 0 0,0 1 0,-1-1-1,1 0 1,0 1 0,0-1 0,-1 0 0,1 0-1,-1 0 1,1 1 0,-1-1 0,1 0-1,-1 0 1,1 0 0,-1 0 0,0 0-1,0 0 1,1 0 0,-1 0 0,0 0 0,0 0-1,0 0 1,0-1 0,-13 7 45,-3 4-56,1 1 0,0 1-1,0 0 1,1 1 0,1 1 0,0 0-1,1 0 1,0 2 0,1-1 0,0 1 0,2 1-1,0 0 1,-8 20 0,10-22-16,0 1 1,1 0-1,1 1 0,-5 28 1,9-39 9,1-1 0,-1 1 0,1 0 0,0-1 0,1 1 0,-1 0 0,1-1 0,0 1 1,0-1-1,0 1 0,1-1 0,0 1 0,0-1 0,0 0 0,0 0 0,0 0 0,1 0 0,0 0 0,0 0 0,0-1 0,4 4 0,-5-5 5,0-1-1,1 0 0,-1 1 0,1-1 1,-1 0-1,1 0 0,-1 0 0,1 0 1,-1-1-1,1 1 0,0-1 0,-1 1 1,1-1-1,0 0 0,0 0 0,-1 0 1,5-1-1,5-1-5,0 0 0,17-7 1,-13 3 6,0-1 1,-1 0-1,0-1 0,0-1 1,-1 0-1,0-1 1,0-1-1,-2 0 0,1-1 1,-1 0-1,-1-1 0,0 0 1,-1-1-1,14-23 1,-7 7 19,-2-1 0,-1 0 1,-1-1-1,-1-1 1,-2 0-1,7-45 0,-10 26 28,-2 0-1,-2 0 0,-9-99 1,-7 22 37,8 89-64,0-9 3,1 9 34,-2 0 0,-15-54-1,14 78-16,3 11-21,1 8-8,-6 50-49,2 0-1,0 76 1,13 99-38,-6-215 72,10 91-85,56 332-132,-62-415 178,-2 0 0,0 0 0,-2 1 0,0-1 0,-6 40 0,6-61 33,0 0 0,0 0 0,0 0 0,0 1 0,0-1 0,0 0 0,0 0 0,-1 0 0,1 1 0,0-1 0,0 0 0,0 0 0,0 0 0,-1 0 0,1 0 0,0 1 0,0-1 0,0 0 0,-1 0 0,1 0 0,0 0 0,0 0 0,-1 0 0,1 0 0,0 0 0,0 0 0,-1 0 0,1 0 0,0 0 0,0 0 0,0 0 0,-1 0 0,1 0 0,0 0 0,0 0 0,-1 0 0,1 0 0,0 0 0,0 0 0,0-1 0,-1 1 0,1 0 0,0 0 0,0 0 0,0 0 0,-1 0 0,1-1 0,0 1 0,0 0 0,0 0 0,0 0 0,0-1 0,0 1 0,-1 0 0,1 0 0,0-1 0,-16-16-269,9 9 142,-23-24-3461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49:22.784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0 0 15176,'0'0'2751,"63"24"-2823,-8-14 8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49:24.244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1 642 7528,'0'0'6745,"11"4"-6316,-4-1-337,-3-1-53,1 0-1,-1 0 1,1-1-1,0 1 1,5 0-1,-8-2-16,0 1 0,0-1 0,0 0 0,0 0 1,0 0-1,0-1 0,0 1 0,-1 0 0,1-1 0,0 1 0,0-1 0,0 0 0,0 0 0,-1 1 0,1-1 0,0 0 1,-1 0-1,1-1 0,-1 1 0,2-2 0,10-11 159,-1-1 0,0 0-1,-1-1 1,-1-1 0,-1 0 0,12-28 0,-1-6 322,13-56 0,-18 43 675,14-127 1,-24 138-83,-10 107-24,5-14-831,7 53-1,-4-77-175,0 1 0,1-1 0,1 1 0,0-1 0,1-1 0,9 18 0,-10-24-41,4 7 74,19 28 0,-24-39-66,-1-1 0,1 0 0,-1 0-1,1-1 1,0 1 0,0-1 0,1 1-1,-1-1 1,1-1 0,0 1 0,7 2-1,-10-4-16,1-1-1,-1 0 0,1 1 0,-1-1 1,1 0-1,-1 0 0,1-1 1,-1 1-1,1-1 0,-1 1 1,1-1-1,-1 0 0,1 0 0,-1 0 1,0 0-1,1 0 0,-1 0 1,0-1-1,0 1 0,2-3 0,4-2 34,0-1 0,-1-1-1,12-13 1,5-12 157,-1-1 0,36-72 0,20-83 777,-77 183-897,0-1 0,1 1 1,0 0-1,0 0 0,1 0 0,7-10 0,-11 16-80,0 0 0,1 0 0,-1 0 0,0 0 0,0 0 0,0 0 0,0-1 0,0 1 0,0 0 0,1 0 0,-1 0 0,0 0 0,0 0 0,0 0 0,0 0 0,0 0 0,0 0 0,1 0 0,-1 0 0,0 0 0,0 0 0,0 0 0,0 0 0,0 0 0,1 0 0,-1 0 0,0 0 0,0 0 0,0 0 0,0 0 0,0 1 0,1-1 0,-1 0 0,0 0 0,0 0 0,0 0 0,0 0 0,0 0 0,0 0 0,0 0 0,0 0 0,0 1 0,1-1 0,-1 0 0,4 10 58,1 9-49,-4-3-18,0 0 1,0 0-1,-1 0 1,-1-1 0,-1 1-1,-1 0 1,0-1 0,0 1-1,-2-1 1,0 0-1,-11 23 1,-1-7-11,-1 0-1,-1-2 1,-1 0 0,-28 29 0,47-56 13,-1 0-2,0 1 0,0-1 1,0 0-1,0 0 0,0 0 1,0 0-1,-1 0 0,1 0 0,-1 0 1,1-1-1,-1 1 0,0-1 1,0 0-1,-2 1 0,52-17 54,130-61 29,-106 43-64,-6 11 8,-49 17-28,0 0 0,0-1 0,19-10 0,-18 7-257,21-12 553,-36 20-563,0 0 1,-1 0 0,1-1-1,0 1 1,-1 0 0,1-1-1,-1 1 1,0-1 0,1 1-1,-1-1 1,0 0 0,0 0-1,0 1 1,0-1 0,1-3-1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49:24.443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0 1 13672,'0'0'1144,"87"6"-792,9 13-400,10 15 16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49:27.343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1 1797 8840,'0'0'1284,"10"-4"-826,0 0-308,1-1 1,-1-1-1,0 0 0,0 0 0,-1-1 0,16-13 0,-2-5 187,-1 0-1,-1-1 1,-1-1 0,-1-1 0,-2-1-1,-1-1 1,14-36 0,66-228 2250,-18 47 60,-76 242-2490,0-1 1,0 1 0,1 0-1,6-9 1,-9 13-130,1 1-1,-1-1 1,1 0-1,-1 1 1,1-1 0,-1 1-1,1-1 1,-1 1-1,1-1 1,0 1 0,-1 0-1,1-1 1,0 1-1,-1 0 1,1-1 0,0 1-1,-1 0 1,1 0-1,0 0 1,0 0 0,-1 0-1,1-1 1,0 1-1,0 1 1,-1-1 0,1 0-1,0 0 1,0 0 0,-1 0-1,1 0 1,0 1-1,0-1 1,-1 0 0,1 1-1,0-1 1,-1 0-1,1 1 1,-1-1 0,1 1-1,0-1 1,-1 1-1,1-1 1,-1 1 0,1 0-1,-1-1 1,0 1-1,2 1 1,6 11 63,0 0 0,-1 1 0,0 1 1,-1-1-1,-1 1 0,0 0 0,3 16 0,-4-14-37,7 24 48,-2 1 0,-1 1 0,-3-1 0,-1 1 0,-4 62 1,-1-76-43,-2 0 1,-2-1 0,0 1 0,-2-1 0,-1 0 0,-1-1-1,-1 0 1,-2 0 0,-16 26 0,24-46-37,0 0 1,-1 0-1,0-1 1,0 0-1,0 0 1,-1 0-1,0 0 0,0-1 1,0 0-1,-1-1 1,0 1-1,0-1 1,-10 4-1,10-5 4,-1-1 0,1 0 0,-1-1 0,1 0 0,-1 0 0,1 0 0,-1-1 0,0-1 0,1 1 0,-1-1-1,1 0 1,-1-1 0,1 0 0,-9-3 0,4 1 22,-1-1 0,1-1-1,0 0 1,0-1 0,1 0-1,0-1 1,0 0 0,1-1-1,0 0 1,0-1 0,1 1 0,0-2-1,1 0 1,-8-12 0,16 22-41,-1 0 0,0 0 0,1-1 0,-1 1 0,1 0 0,-1 0 0,1-1 0,-1 1 0,1 0 0,0-1 0,0 1 0,0 0 0,0-1 0,0 1 0,0 0 0,0-1 0,0 1 0,0 0 0,1 0 0,-1-1 0,0 1 0,1 0 0,-1-1 0,1 1 0,0 0 0,-1 0 0,1 0 0,0 0 0,0 0 0,-1 0 0,1 0 0,0 0 0,0 0 0,0 0 1,0 0-1,0 0 0,1 1 0,-1-1 0,0 0 0,0 1 0,0-1 0,3 0 0,7-3 1,1 1 0,-1-1 0,1 2 0,13-2 0,-4 1 22,95-23 0,178-64 0,-270 80-31,-1-2 0,1 0-1,-2-2 1,37-27 0,71-78 13,-111 98-3,0-1 1,-2 0 0,-1-2-1,-1 0 1,-1 0 0,-1-2 0,-1 0-1,-1 0 1,9-38 0,-4 4 21,-3-1 0,-3-1 0,3-77 0,-11 53-5,-4-1-1,-4 0 1,-17-87 0,19 149-23,-1 1 1,-11-31 0,13 47-5,0 0 1,-1 0-1,0 0 1,0 0-1,-1 1 1,0 0-1,0 0 1,-1 0-1,-11-11 1,16 17-4,-1 0 1,1 1 0,0-1 0,-1 0 0,1 0 0,-1 1 0,1-1 0,-1 1 0,1-1 0,-1 1 0,0 0 0,1-1 0,-1 1 0,1 0 0,-1 0 0,0 0 0,1 1 0,-1-1 0,1 0 0,-1 0 0,0 1 0,1-1 0,-1 1 0,1 0 0,-1-1 0,1 1 0,0 0-1,-1 0 1,1 0 0,-2 1 0,-5 4-13,1 1 0,-1 0 1,-10 13-1,17-20 14,-9 14-12,0 0 0,0 0 1,1 1-1,1 0 1,0 1-1,-10 30 0,-20 107-53,21-57-2,-8 177 0,28 95-62,1-279 45,27 149 0,-21-191 49,2 0 0,2-1-1,2-1 1,36 71 0,-48-108 36,-1-1-1,2 0 0,-1 0 1,1-1-1,0 1 1,7 6-1,-10-11 2,-1-1 1,1 0-1,0 0 1,0 0-1,0 0 0,0 0 1,0 0-1,0 0 1,0 0-1,0-1 0,0 1 1,0-1-1,0 0 0,0 1 1,0-1-1,0 0 1,0 0-1,1 0 0,-1-1 1,0 1-1,0 0 1,0-1-1,0 0 0,0 1 1,0-1-1,0 0 0,0 0 1,2-2-1,14-8 26,-1 0-1,0-2 0,-1 0 1,-1-1-1,0 0 0,16-20 1,71-104 189,-94 126-196,-2 3-9,54-83 168,-51 77-107,0-2 1,-2 1 0,11-34-1,-17 43 5,-4 10-54,-10 18-49,8-12 22,-6 12-18,0 0 0,1 1 1,2 1-1,0-1 0,1 1 1,1 1-1,-3 26 0,7-33 5,1-1 0,0 0 0,1 0 0,0 0 0,1 0 0,1 1 0,1-1 0,0-1 0,2 1 0,-1 0 0,13 25 0,-17-39 18,1 0-1,0-1 0,0 1 0,0 0 1,0-1-1,0 1 0,0-1 1,0 1-1,0-1 0,1 0 1,-1 1-1,0-1 0,1 0 0,-1 0 1,1 0-1,0 0 0,-1 0 1,1 0-1,0-1 0,-1 1 0,1 0 1,0-1-1,0 1 0,0-1 1,-1 0-1,1 0 0,0 0 1,0 0-1,0 0 0,0 0 0,0 0 1,-1 0-1,1-1 0,0 1 1,0-1-1,0 1 0,-1-1 1,1 0-1,3-2 0,0 0 11,1 0 0,-1-1 0,0 0 0,0 0-1,0 0 1,0 0 0,-1-1 0,0 0 0,0 0 0,0 0 0,0-1 0,-1 1-1,5-12 1,-1 1 22,0-1 0,-1 0 0,6-31 0,-9 34-14,-2 0 1,1 0 0,-2-1-1,0 1 1,-1-1 0,0 1-1,-1 0 1,-1-1 0,0 1 0,-1 0-1,0 1 1,-1-1 0,-1 1-1,0 0 1,0 0 0,-16-21 0,19 30-14,0 0 1,0 0 0,-1 1 0,1-1-1,-1 1 1,0-1 0,0 1 0,0 1-1,0-1 1,-1 0 0,1 1 0,-1 0 0,0 0-1,1 0 1,-1 1 0,0 0 0,0 0-1,0 0 1,0 0 0,0 1 0,0 0-1,0 0 1,0 0 0,0 0 0,0 1 0,0 0-1,0 0 1,-7 3 0,10-3-9,1-1 0,-1 1 0,1-1 0,-1 1 0,1 0 1,0 0-1,0 0 0,-1 0 0,1 0 0,0 0 0,0 0 0,0 0 1,0 0-1,0 1 0,0-1 0,0 0 0,1 1 0,-1-1 0,0 0 0,1 1 1,-1-1-1,1 1 0,-1-1 0,1 1 0,0 0 0,0-1 0,-1 1 1,1 1-1,1-1-1,-1 0 1,0 0-1,1 0 1,0 0-1,-1 0 1,1-1-1,0 1 1,0 0-1,0 0 1,0 0 0,0-1-1,0 1 1,0-1-1,1 1 1,-1-1-1,1 1 1,-1-1-1,1 0 1,-1 0-1,1 1 1,2 0 0,10 4-7,-1-1 1,1-1 0,0 0-1,1-1 1,-1 0 0,0-1-1,1-1 1,-1 0 0,16-2-1,-21 0 7,-1 0 1,1-1-1,-1-1 0,0 1 0,1-1 0,-1 0 0,0-1 1,8-5-1,61-43 28,-39 24-13,94-70 167,-132 98-179,0 0 1,0-1-1,1 1 1,-1 0-1,0 0 0,0 0 1,1 0-1,-1-1 1,0 1-1,0 0 1,1 0-1,-1 0 1,0 0-1,1 0 0,-1 0 1,0 0-1,0 0 1,1 0-1,-1 0 1,0 0-1,1 0 0,-1 0 1,0 0-1,1 0 1,-1 0-1,0 0 1,0 0-1,1 0 0,-1 0 1,0 1-1,1-1 1,-1 0-1,0 0 1,0 0-1,1 0 1,-1 1-1,5 12 44,-5 23-11,-5 42 4,0-20-12,3-1 0,5 60 1,-2-112-29,-1-1 19,0 0 1,1 1-1,0-1 1,0 0-1,3 8 0,-4-12-13,0 1 0,1 0 0,-1-1-1,1 1 1,-1 0 0,1-1-1,-1 1 1,1-1 0,-1 1 0,1 0-1,0-1 1,-1 0 0,1 1-1,0-1 1,-1 1 0,1-1 0,0 0-1,-1 0 1,1 1 0,0-1-1,0 0 1,0 0 0,-1 0 0,1 0-1,0 0 1,0 0 0,-1 0-1,1 0 1,0 0 0,0 0 0,0 0-1,-1 0 1,1-1 0,0 1-1,0 0 1,-1 0 0,1-1-1,1 0 1,5-3 20,0 0-1,1 0 0,-1-1 1,-1 0-1,1 0 1,-1-1-1,0 0 1,9-11-1,4-8 61,15-28 1,-11 18 3,10-20 57,-19 31 13,29-38 0,-43 61-151,1 0 1,0 0-1,0 0 0,0 0 1,0 0-1,0 0 0,0 1 0,0-1 1,0 0-1,0 1 0,0-1 1,0 0-1,1 1 0,1-1 1,-2 1-3,-1 0 1,1 0 0,0 0 0,0 0-1,-1 0 1,1 0 0,0 0-1,-1 1 1,1-1 0,0 0 0,-1 0-1,1 1 1,0-1 0,-1 0 0,1 1-1,-1-1 1,1 1 0,-1-1-1,2 1 1,1 3 6,-1-1-1,0 1 1,0 0 0,0 0-1,0 0 1,0 0 0,2 8-1,5 26-9,8 55 0,8 37-24,-24-125 10,0 0 0,1-1-1,0 1 1,0 0 0,0-1-1,5 8 1,-6-11 10,-1-1 1,1 1-1,0 0 0,-1-1 1,1 1-1,0 0 0,0-1 1,0 1-1,0-1 1,-1 1-1,1-1 0,0 0 1,0 1-1,0-1 0,0 0 1,0 0-1,0 0 1,0 1-1,0-1 0,0 0 1,0 0-1,0 0 0,0-1 1,0 1-1,0 0 1,0 0-1,0 0 0,0-1 1,0 1-1,-1 0 0,1-1 1,0 1-1,0-1 1,0 1-1,0-1 0,-1 0 1,1 1-1,0-1 0,0 0 1,0 0-1,6-5 6,-1-1 1,0 0-1,0 0 1,-1 0-1,0 0 0,9-17 1,20-54 43,-22 48-16,-4 6 25,-1 0-1,0-1 0,-2 0 1,2-29-1,1 0 109,-8 54-163,0 0-1,0-1 0,0 1 0,1 0 0,-1 0 0,0 0 0,0 0 1,1-1-1,-1 1 0,0 0 0,0 0 0,1 0 0,-1 0 0,0 0 0,1 0 1,-1 0-1,0-1 0,1 1 0,-1 0 0,0 0 0,0 0 0,1 0 1,-1 0-1,0 1 0,1-1 0,-1 0 0,0 0 0,1 0 0,-1 0 1,0 0-1,0 0 0,1 0 0,-1 1 0,0-1 0,0 0 0,1 0 1,-1 0-1,0 0 0,1 1 0,17 10-9,-10-6 12,32 18-7,-24-13-8,0 0 0,0-2-1,1 0 1,0 0 0,29 7-1,-11-8-27,1-1 0,65 1 0,-96-7 34,0 0 0,0-1 1,0 1-1,0-1 0,0 0 1,0-1-1,0 1 0,0-1 1,-1 0-1,1 0 0,-1 0 0,1-1 1,-1 1-1,0-1 0,0 0 1,5-5-1,-4 2 2,0 1 0,-1-1-1,0 0 1,0 0 0,0 0 0,-1-1-1,0 0 1,0 1 0,0-1 0,2-11 0,-3 7 9,0 0 1,0-1 0,-1 1 0,-1-1 0,0 1 0,0-1 0,-1 1 0,0 0 0,-1-1 0,-1 1 0,0 0 0,0 0 0,-1 0 0,-6-12 0,9 21-6,0 0 0,1 1-1,-1-1 1,0 1 0,0 0 0,0-1 0,0 1 0,0 0 0,0-1-1,-1 1 1,1 0 0,0 0 0,-1 0 0,1 0 0,-1 0 0,1 0-1,-1 1 1,1-1 0,-1 0 0,1 1 0,-1-1 0,0 1 0,1-1-1,-1 1 1,-2 0 0,1 1 1,-1 0 1,1 0-1,-1 0 0,1 1 0,-1-1 1,1 1-1,0 0 0,0 0 0,0 0 1,-5 5-1,-6 4 0,0 1 0,1 1 1,1 0-1,0 0 0,1 1 0,1 1 1,0 0-1,0 0 0,-6 18 0,11-21-7,0 0-1,1 0 0,1 0 0,0 0 1,0 0-1,1 1 0,1-1 1,0 1-1,1 0 0,0-1 1,1 1-1,1-1 0,4 23 0,-4-30 5,-1 0-1,1 1 0,0-1 0,0 0 0,0 0 0,1 0 0,0 0 0,0 0 0,0-1 0,0 1 1,1-1-1,0 0 0,0 0 0,0 0 0,0-1 0,1 1 0,-1-1 0,1 0 0,0 0 1,0-1-1,7 3 0,-3-2 0,0-1 0,-1-1 0,1 0 0,0 0 0,0-1-1,0 0 1,0 0 0,0-1 0,-1 0 0,1-1 0,0 0 0,16-6 0,21-9 22,-1-3 0,-1-1 0,0-2 1,-2-3-1,63-48 0,-75 47 15,-2 0 1,29-37-1,-34 38 7,-16 17-33,-2 4-2,-1 0-1,0 0 1,0-1 0,6-10 0,-13 20-17,1 1 0,-2-1 0,1 0 0,0 0 0,-1 0 1,-5 4-1,-4 4-1,-13 14-4,2-3 1,0 1 1,2 1-1,-25 37 1,26-29-15,-25 56 0,40-75 12,0 0-1,2 0 0,0 0 0,0 1 0,1-1 1,1 1-1,-1 19 0,3-31 6,0 0-1,0 1 1,1-1-1,-1 0 1,0 0 0,1 1-1,0-1 1,0 0-1,0 0 1,0 0 0,1 0-1,-1 0 1,1 0-1,1 3 1,-1-5 4,-1 0-1,1 0 1,-1 1-1,1-1 1,0-1 0,-1 1-1,1 0 1,0 0 0,-1-1-1,1 1 1,0-1 0,0 1-1,0-1 1,0 0-1,-1 1 1,1-1 0,0 0-1,0-1 1,0 1 0,0 0-1,0 0 1,0-1 0,-1 1-1,1-1 1,0 1-1,2-2 1,8-3-1,0-1-1,-1 0 1,1 0-1,-1-1 1,-1-1-1,0 0 1,0 0-1,0-1 1,11-13-1,-1-2 11,-1-1-1,30-51 0,-33 45 5,-1-1 1,-2 0-1,-1-1 0,-2-1 0,-1 0 1,6-46-1,-3-14 21,-2-102 1,-40-515-284,28 695 228,-3-12-75,5 28 101,0 0 0,0-1 0,0 1 0,0 0 0,0 0-1,-1 0 1,1 0 0,0 0 0,0 0 0,0 0 0,0-1 0,0 1 0,0 0 0,0 0 0,0 0-1,-1 0 1,1 0 0,0 0 0,0 0 0,0 0 0,0 0 0,0 0 0,0 0 0,-1 0-1,1 0 1,0 0 0,0 0 0,0 0 0,0 0 0,0 0 0,-1 0 0,1 0 0,0 0 0,0 0-1,0 0 1,0 0 0,0 0 0,0 0 0,-1 0 0,1 0 0,0 0 0,0 1 0,0-1-1,0 0 1,0 0 0,0 0 0,0 0 0,0 0 0,-1 0 0,1 0 0,0 1 0,0-1 0,0 0-1,0 0 1,0 0 0,0 0 0,-7 11-26,7-10 24,-6 11-10,1 0 0,0 1 1,0 0-1,2 0 0,0 0 1,0 0-1,0 15 0,-9 72-8,5 0 0,12 193-1,4-214 58,3-2-1,3 0 0,4 0 0,52 135 0,-57-178 12,1-2 0,36 57 0,-41-74-16,1-1 0,0-1 0,0 0 0,2 0 0,-1-1 1,2 0-1,25 16 0,-29-23 9,0 0 0,1-1-1,0 0 1,-1-1 0,1 0 0,1 0 0,-1-1 0,0-1 0,0 0-1,1-1 1,-1 0 0,0 0 0,17-4 0,-6 1-703,0-2 0,0-1 1,0 0-1,-1-1 0,21-12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50:00.865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474 88 5224,'0'0'5973,"4"-10"-5682,9-33-3,-5 12 933,-8 27-123,-2 14-637,-56 196 620,-4 10-302,30-115 241,-29 167 1,51-216 385,10-52-606,-17 6-109,0 0-543,-39 6 111,24-6-83,1 1 0,-1 1 0,-57 24 0,179-56 14,381-84 348,-436 101-461,4-4 46,-31 8-68,-1 0 0,1 1-1,0 1 1,-1-1 0,15 0 0,-9 1 134,-13 1-205,0 0-1,0 0 1,0 0 0,0 0-1,0 0 1,0 0 0,0 0 0,-1 0-1,1-1 1,0 1 0,0 0-1,0 0 1,0 0 0,0 0-1,0 0 1,0 0 0,0 0 0,0 0-1,0 0 1,0 0 0,0-1-1,0 1 1,0 0 0,0 0 0,0 0-1,0 0 1,0 0 0,0 0-1,0 0 1,0 0 0,0 0-1,0 0 1,0 0 0,0-1 0,0 1-1,0 0 1,1 0 0,-1 0-1,0 0 1,0 0 0,0 0 0,0 0-1,0 0 1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50:01.215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0 297 10448,'0'0'1749,"14"-10"-1282,29-16-23,1 2 0,59-23 1,136-26 1194,-43 16-212,-15-2 727,-180 59-2191,-1 0 1,1 0 0,0-1 0,-1 1-1,1 0 1,0 0 0,-1 0 0,1 0-1,0 0 1,-1 1 0,1-1 0,0 0-1,-1 0 1,1 0 0,0 0-1,-1 1 1,1-1 0,0 0 0,-1 1-1,1-1 1,-1 1 0,1-1 0,-1 0-1,1 1 1,-1-1 0,1 1-1,-1-1 1,1 1 0,-1 0 0,0-1-1,1 1 1,-1-1 0,0 1 0,1 0-1,-1-1 1,0 2 0,1-1-593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50:04.578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1 1007 8936,'0'0'3270,"3"-14"-2851,7-23-47,1 0 0,27-60 0,-5 38 148,43-58-1,-1 2 93,-72 111-591,8-17 173,2 1 0,0 0-1,1 1 1,1 0 0,20-18-1,-18 27 157,-17 9-333,0 1 1,1 0-1,-1 0 0,1 0 1,-1 0-1,1 0 0,-1 0 1,1 0-1,-1 0 1,1 0-1,-1 0 0,0 0 1,1 1-1,-1-1 0,1 0 1,-1 0-1,1 0 0,-1 0 1,0 1-1,1-1 1,-1 0-1,0 0 0,1 1 1,0 1 14,0 0 0,0 0 0,0 0 0,0 0 1,0 0-1,-1 1 0,1-1 0,-1 0 1,0 0-1,0 0 0,0 1 0,0-1 0,0 0 1,0 3-1,-8 72 345,-19 81 0,10-60 23,14-87-292,3-8-59,-1 0 1,0 0 0,1 0-1,0-1 1,-1 1 0,1 0-1,0 0 1,1 0-1,-1 0 1,1 3 0,0-6-20,1 0-1,-1-1 1,1 1 0,-1-1 0,0 0-1,0 1 1,1-1 0,-1 0 0,0 0 0,0 0-1,0 0 1,0 0 0,0 0 0,1-1-1,29-32 320,51-71-1,-47 58-165,-8 11-44,-15 18-13,1 0 1,1 1-1,0 1 1,23-21-1,-36 36-113,0 1-1,-1-1 1,1 0 0,-1 1-1,1-1 1,0 1 0,0-1-1,-1 1 1,1-1 0,0 1-1,0 0 1,0-1 0,-1 1-1,1 0 1,0 0 0,0-1-1,0 1 1,0 0 0,0 0-1,0 0 1,-1 0 0,1 0-1,0 0 1,0 0 0,0 1-1,0-1 1,1 0 0,-1 2 4,0-1 0,0 1 0,0-1-1,0 1 1,0-1 0,0 1 0,0-1 0,-1 1 0,1 0 0,-1-1 0,1 1 0,-1 0 0,1 2 0,2 18 67,-1-1-1,-1 34 1,-1-31-17,6 45-1,-4-57-51,-1-3-3,0-1 0,1 1 1,1-1-1,3 10 1,-5-16-10,0 0 1,0 0 0,0 0 0,0 0 0,0 0 0,1-1 0,-1 1-1,0-1 1,1 1 0,0-1 0,-1 1 0,1-1 0,0 0 0,-1 0-1,1 0 1,0 0 0,0 0 0,0 0 0,0 0 0,0-1 0,0 1-1,3 0 1,9-1 21,-1 1 0,0-2-1,0 0 1,1 0 0,-1-1-1,0-1 1,0 0 0,-1-1-1,1 0 1,-1-1 0,22-12-1,1-3 72,-1-1-1,50-42 1,47-60 157,-48 42-27,-33 40 20,-49 40-224,-2 2-19,0 0 0,1-1 0,-1 1 1,0 0-1,1 0 0,-1 0 0,0 0 1,1-1-1,-1 1 0,1 0 0,-1 0 1,1 0-1,-1 2 0,-1 1 6,-31 61 45,9-22-84,3 1-1,-27 77 1,45-110 23,0 0 0,1 0 1,0 1-1,0 0 0,1-1 0,2 23 1,-1-30 4,1-1 1,-1 1 0,1 0-1,0-1 1,0 1-1,0-1 1,1 1 0,-1-1-1,1 0 1,0 1 0,0-1-1,0 0 1,0 0 0,0 0-1,1-1 1,-1 1 0,1-1-1,0 1 1,0-1-1,0 0 1,0 0 0,0 0-1,0 0 1,1 0 0,4 1-1,2 0 5,0-1 0,0 0 0,0 0 0,0-1 0,0 0 0,1-1 0,-1 0-1,16-2 1,7-4 21,41-12 0,-50 11-15,9-3 41,-1-3 0,-1 0 1,0-2-1,-1-1 0,0-1 1,-2-2-1,0-1 0,-1-1 0,27-28 1,-41 36 44,21-30 0,7-6 80,-26 30-135,-13 17-32,-1-1 0,0 1 0,1 0 1,0 0-1,-1 0 0,1 0 0,0 1 0,0-1 0,0 0 0,0 1 0,0 0 0,0-1 0,1 1 0,4-2 0,21-5-4,-23 7 1,0 0 0,0 0 0,0 0 0,-1-1 0,1 0 0,0 0 0,-1 0 0,1 0 0,-1-1 0,0 1 0,0-1 0,7-6 1,-11 9-5,0 0 1,0-1 0,0 1 0,0 0-1,1-1 1,-1 1 0,0 0 0,0 0-1,0-1 1,1 1 0,-1 0 0,0 0 0,0 0-1,1-1 1,-1 1 0,0 0 0,1 0-1,-1 0 1,0 0 0,1 0 0,-1 0-1,0 0 1,1 0 0,-1-1 0,0 1 0,1 0-1,-1 0 1,0 0 0,1 1 0,-1-1-1,0 0 1,0 0 0,1 0 0,-1 0-1,0 0 1,1 0 0,-1 1 0,9 12 18,1 19-3,-5 4-21,0 74 1,-5-77-27,1 0 1,2 0 0,7 35 0,-9-64 31,0-1 0,0 1 0,0 0 0,1-1 0,-1 1 0,1-1 0,0 1 0,0-1 0,0 0 0,1 0 0,-1 0 0,1 0 0,0 0 0,-1 0-1,1-1 1,7 5 0,-5-5 6,0 1 0,0-1 0,0 0-1,1 0 1,-1-1 0,1 0-1,-1 0 1,1 0 0,0 0-1,9-1 1,-3-1 14,0 0 0,0-1-1,0-1 1,0 1 0,-1-2 0,1 0 0,-1 0 0,0-1 0,0 0-1,15-10 1,-13 4 2,0 1 1,0-1-1,-1-1 0,-1 0 0,0-1 0,-1 0 0,0-1 0,-1 0 1,-1 0-1,0-1 0,-1 0 0,-1-1 0,0 1 0,-1-1 1,0 0-1,2-25 0,-6 38-17,-1 1 1,0-1-1,0 0 1,0 0-1,0 0 1,-1 0-1,1 0 0,-2-4 1,1 6-6,1 0 0,0 1 0,-1-1 0,1 0-1,-1 1 1,1-1 0,0 1 0,-1-1 0,1 1 0,-1-1 0,0 1 0,1-1 0,-1 1 0,1-1 0,-1 1-1,0 0 1,1-1 0,-1 1 0,0 0 0,1 0 0,-1-1 0,0 1 0,1 0 0,-1 0 0,0 0-1,0 0 1,1 0 0,-1 0 0,0 0 0,0 0 0,1 0 0,-1 0 0,0 1 0,1-1 0,-1 0-1,0 0 1,1 1 0,-2 0 0,-5 2 1,0 0-1,0 1 0,0 0 0,1 1 1,0-1-1,0 1 0,0 1 1,-6 5-1,-4 8-27,-16 25 0,29-41 18,1 1 1,0-1 0,0 1-1,1-1 1,-1 1-1,1 0 1,-1-1 0,1 1-1,1 0 1,-1 0-1,0 0 1,1 0 0,0 5-1,0-7 5,0 1 0,1-1 0,-1 0-1,1 0 1,-1 0 0,1 0-1,0 0 1,0 0 0,0 0 0,0 0-1,0-1 1,1 1 0,-1 0 0,0-1-1,1 1 1,-1-1 0,1 1 0,0-1-1,-1 1 1,1-1 0,0 0 0,0 0-1,0 0 1,0 0 0,0 0-1,3 0 1,4 2-5,0-2 1,0 1-1,0-1 0,0 0 0,1-1 1,-1 0-1,0 0 0,1-1 0,13-3 1,12-5 11,37-13 0,-52 15-6,85-32 65,139-75 0,-219 101-55,17-14 38,-34 21-28,1 0 1,0 0-1,1 1 0,11-5 1,-36 26 67,-77 64-34,80-68-40,1 0 0,0 1 0,1 1-1,1-1 1,-11 21 0,18-31-9,1 1-1,-1 0 1,0-1 0,1 1-1,0 0 1,0 0 0,0 0-1,0 0 1,1 0-1,0 1 1,0-1 0,0 0-1,0 0 1,0 0-1,1 0 1,0 0 0,0 0-1,0 0 1,0 0 0,4 6-1,-4-9 0,0 0 0,1 1-1,-1-1 1,0-1 0,1 1 0,0 0-1,-1 0 1,1 0 0,-1-1 0,1 1-1,0-1 1,0 1 0,-1-1 0,1 0-1,0 0 1,0 0 0,-1 0 0,1 0-1,0 0 1,0 0 0,-1 0 0,4-2-1,0 1 5,0 0-1,-1 0 1,1 0-1,0-1 0,-1 0 1,9-5-1,-8 3 15,1-1-1,-1 0 1,-1 0 0,1 0-1,-1-1 1,1 0-1,-2 1 1,1-2 0,-1 1-1,0 0 1,0-1-1,0 1 1,-1-1-1,0 0 1,-1 1 0,1-1-1,-1-8 1,-1 15-19,0 0 0,0 0 0,0 0 0,0 0-1,0 0 1,0 0 0,0 0 0,0 0 0,0 0 0,0 0 0,0 0 0,0 0 0,0 0 0,0 1 0,-1-1 0,1 0 0,0 0 0,0 0-1,0 0 1,0 0 0,0 0 0,0 0 0,0 0 0,0 0 0,0 0 0,0 0 0,-1 0 0,1 0 0,0 0 0,0 0 0,0 0 0,0 0-1,0 0 1,0 0 0,0 0 0,0 0 0,0 0 0,0 0 0,0 0 0,-1-1 0,1 1 0,0 0 0,0 0 0,0 0 0,0 0 0,0 0-1,0 0 1,0 0 0,0 0 0,0 0 0,0 0 0,-4 8 34,4-3-36,0 1 0,0-1-1,1 0 1,0 0 0,0 0 0,0 0 0,0 0 0,1 0-1,0 0 1,0 0 0,0 0 0,1-1 0,0 1 0,0-1-1,0 0 1,0 0 0,1 0 0,-1 0 0,1 0 0,0-1 0,0 0-1,0 1 1,1-2 0,-1 1 0,1 0 0,-1-1 0,1 0-1,0 0 1,0 0 0,0-1 0,0 0 0,0 0 0,10 1 0,-8-2 2,1 0 0,0 0 1,-1-1-1,1 0 0,-1 0 1,1-1-1,-1 0 0,0 0 1,1-1-1,-1 0 0,-1 0 1,1-1-1,0 0 1,-1 0-1,1 0 0,-1-1 1,-1 0-1,1 0 0,7-10 1,7-9 30,-1-1-1,-1-1 1,21-43 0,-3 6 20,-12 22-8,-14 23 4,1 1-1,24-31 1,-35 48-48,0-1-1,1 1 1,-1-1-1,0 1 1,1-1 0,-1 1-1,1 0 1,-1-1-1,1 1 1,-1 0-1,1-1 1,-1 1 0,1 0-1,-1 0 1,1 0-1,-1-1 1,1 1-1,-1 0 1,1 0-1,-1 0 1,1 0 0,0 0-1,-1 0 1,1 0-1,-1 0 1,1 0-1,-1 0 1,1 0 0,-1 0-1,1 1 1,0-1-1,0 0 1,0 1 1,1 1 0,-1-1 1,0 0-1,0 0 0,1 1 0,-1-1 1,0 1-1,0-1 0,0 1 0,1 2 1,1 4 6,0-1 0,0 1 0,3 16 0,0 13 2,-2 1 1,-2-1-1,-1 0 0,-2 1 1,-12 70-1,13-106-7,0-1 0,-1 1 0,1 0-1,-1-1 1,1 1 0,-1-1 0,0 0-1,0 1 1,1-1 0,-1 0 0,0 1 0,0-1-1,0 0 1,-1 0 0,1 0 0,0 0 0,0 0-1,-1 0 1,1 0 0,0 0 0,-1 0 0,1-1-1,-1 1 1,1-1 0,-1 1 0,1-1 0,-1 1-1,1-1 1,-1 0 0,0 0 0,1 0-1,-1 0 1,-2 0 0,1 0 8,-1-1-1,0 1 1,0-1 0,1 0-1,-1 0 1,0 0-1,1-1 1,-1 1 0,1-1-1,0 0 1,-1 0 0,-4-4-1,-4-4 31,7 7-5,1-1-1,0 1 1,1-1 0,-1 1-1,1-1 1,-6-7 0,39 23 53,-8-3-85,-1-1 0,1 0-1,1-2 1,-1-1 0,1 0-1,0-2 1,0-1 0,0 0-1,35-3 1,-39-1-6,0-1 0,0 0 0,0-1 0,-1-1-1,1-1 1,-1-1 0,0 0 0,-1-1 0,0-1 0,0-1-1,-1-1 1,0 0 0,-1-1 0,28-26 0,-37 30 15,-1 1 0,1-1 0,-1 0 0,-1-1 0,0 1 0,0-1 0,0 0 0,-1 0 0,3-14 0,-6 22-12,0 1 1,1-1-1,-1 1 0,0-1 1,0 0-1,0 1 1,0-1-1,0 1 0,0-1 1,0 0-1,0 1 1,0-1-1,0 1 0,0-1 1,0 0-1,0 1 1,0-1-1,0 1 0,-1-1 1,1 1-1,0-1 1,0 1-1,-1-1 0,1 1 1,0-1-1,-1 1 1,1-1-1,-1 1 0,0-1 1,0 1-1,0-1 1,0 1-1,0 0 0,0 0 0,0 1 1,0-1-1,0 0 0,0 0 1,0 0-1,0 1 0,0-1 1,1 0-1,-1 1 0,0-1 1,-1 2-1,-4 1 3,1 0 0,0 1-1,0 0 1,-6 6 0,9-8-4,0 1 0,0-1 0,0 1 0,0 0 0,0 0 0,1 0 0,-1 0 0,1 0 0,0 0 0,0 0 0,0 0 0,0 1-1,1-1 1,-1 0 0,1 0 0,0 1 0,0-1 0,0 4 0,1-5 0,0 1-1,0 0 1,0-1 0,0 1-1,0 0 1,0-1 0,1 1-1,-1-1 1,1 0-1,-1 1 1,1-1 0,0 0-1,0 0 1,0 0 0,0 0-1,1-1 1,-1 1 0,0-1-1,1 1 1,-1-1-1,5 2 1,7 2-1,0 0 0,0-2 0,0 1 0,0-2 0,1 0 0,17 0 0,4-1 0,51-7 0,-32-3 0,101-30 0,-149 37 0,20-3 20,-22 4-11,1 0 0,-1 0 0,1 0 0,8-4 0,-53 28 26,-67 54 0,96-69-35,1 0 0,0 1 0,0-1 0,1 2 0,-14 19 0,20-27-3,0 1 1,1-1 0,0 1-1,0 0 1,0 0 0,0-1-1,0 1 1,0 0 0,1 0 0,-1 0-1,1 0 1,0 0 0,0 0-1,0 0 1,0 0 0,0 0-1,1 0 1,0 0 0,-1-1 0,1 1-1,0 0 1,0 0 0,0 0-1,1-1 1,-1 1 0,1-1-1,0 1 1,-1-1 0,5 4-1,-3-2 4,1-1 0,0 0 0,-1 0 0,1 0 0,1-1-1,-1 0 1,0 1 0,1-1 0,-1-1 0,1 1 0,-1-1-1,1 1 1,0-1 0,0-1 0,0 1 0,-1-1-1,1 0 1,0 0 0,0 0 0,0-1 0,0 1 0,7-3-1,-2 0 8,-1 1-1,0-1 0,1-1 0,-2 0 1,1 0-1,0-1 0,-1 0 0,0-1 1,0 1-1,10-11 0,-9 6 1,-1 0-1,0 0 1,0-1-1,-1-1 0,-1 1 1,0-1-1,8-22 1,22-93 63,-36 125-70,58-301 169,-45 231-121,-6 33-19,-1-1 0,1-81 0,-7 121-30,0 0 0,0-1 0,0 1 0,0 0 0,0 0 0,0-1 0,0 1 0,0 0 0,0-1 0,0 1 0,0 0 0,0 0 0,0-1 0,0 1 0,0 0 0,0-1 0,0 1 0,0 0 0,0 0 0,0-1 0,-1 1 0,1 0 0,0 0 0,0-1-1,0 1 1,0 0 0,-1 0 0,1 0 0,0-1 0,0 1 0,0 0 0,-1 0 0,1 0 0,0 0 0,0-1 0,-1 1 0,1 0 0,-8 10-4,-6 21-3,5-2-4,2 1 0,1 0 0,1 1 0,1-1 0,2 1 0,2 43 0,3-22-15,3-1-1,2 0 1,15 53 0,-15-73-13,1-1 0,2 0 1,22 44-1,-16-52-114,-8-16-3508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44:29.886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153 68 4416,'0'0'7936,"4"-10"-7650,14-33-7,-18 42-216,0 1 0,0-1 0,1 0 0,-1 1 0,0-1 0,1 0 0,-1 0 0,0 1 0,1-1 0,-1 1 0,1-1 0,-1 0 0,1 1 0,-1-1 0,1 1 0,-1-1 0,1 1 0,-1-1 0,1 1 0,0-1 0,-1 1 0,1 0 0,0-1 0,0 1 0,-1 0 0,1 0 0,0 0 1,0-1-1,-1 1 0,1 0 0,0 0 0,0 0 0,-1 0 0,1 0 0,0 0 0,0 0 0,-1 1 0,1-1 0,0 0 0,0 0 0,-1 1 0,1-1 0,0 0 0,0 1 0,-2 32 150,-2-1 0,-1 1 0,-1-1 0,-2 0 0,-15 45 0,-72 148 424,73-178-454,13-31-76,0 0 0,2 0-1,0 1 1,1 0 0,1 1-1,-4 23 1,8-40-90,0-1-1,0 1 0,0 0 1,0-1-1,0 1 1,0 0-1,0-1 0,0 1 1,0 0-1,1 0 1,-1-1-1,0 1 1,0-1-1,1 1 0,-1 0 1,0-1-1,1 1 1,-1 0-1,0-1 0,1 1 1,-1-1-1,1 1 1,-1-1-1,1 1 1,-1-1-1,2 1 0,-1-1 3,0 1-1,0-1 1,1 0 0,-1 1-1,0-1 1,1 0-1,-1 0 1,0 0-1,1 0 1,-1 0 0,0-1-1,1 1 1,0 0-1,7-3 50,0 0 1,0-1-1,9-5 0,-12 7-19,158-71 810,-155 70-782,0 1 0,0 0 0,-1 0 0,1 1 0,0 0 0,0 0 0,1 1 0,15 2 0,-23-1-61,1-1 0,-1 1 0,0 0 0,0 0 0,0 1 0,0-1 0,0 0 0,0 1 0,0-1 0,-1 1 0,1-1 0,0 1 1,-1 0-1,1 0 0,-1 0 0,0 0 0,1 0 0,-1 0 0,0 0 0,0 0 0,-1 0 0,1 1 0,0-1 0,-1 0 0,1 4 0,2 6 34,-1 1-1,0 0 1,-1 16 0,-1 0-4,-2 0 0,-1 0-1,-1 0 1,-2 0 0,-11 35 0,-59 138 192,34-99-65,3-12 184,36-82-490,9-14 281,9-15-1807,-14 18 160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50:07.694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0 1024 6728,'0'0'6740,"11"6"-6344,-2-2-301,-6-1-57,1-1 0,0 1 0,0-1 0,1 0 0,-1-1 0,0 1 0,1-1 0,-1 0 0,1 0 0,-1 0 0,1-1 0,-1 1-1,1-1 1,0 0 0,4-1 0,2-2 68,0 0-1,-1 0 1,0-1-1,0 0 1,0-1 0,0-1-1,-1 1 1,0-1-1,0-1 1,0 0-1,-1 0 1,0 0-1,10-13 1,-4 3 51,0-1 0,-1-1-1,-1 0 1,-1-1 0,14-31 0,-14 20 110,0 1 1,-2-2-1,-2 1 0,0-1 1,-2 0-1,1-51 1,-4 45 193,0-12 590,-1 40-543,6 15-141,8 18 3,-14-21-353,14 28 97,-2 1 0,-1 0 0,-1 1-1,-1 0 1,-2 0 0,-2 1 0,-1 0 0,2 55-1,-7-75-78,0-1 0,0 0 0,-1 1 1,-1-1-1,0 0 0,-1 0 0,0 0 0,-1 0 0,-8 17 0,10-24-23,-1-1 0,1 1 0,-1-1 0,0 0-1,-1 1 1,1-2 0,-1 1 0,0 0 0,0-1 0,0 0 0,0 1 0,-1-2 0,1 1-1,-1 0 1,0-1 0,0 0 0,0 0 0,0-1 0,0 1 0,0-1 0,0 0 0,0 0 0,0-1-1,-9 0 1,-6-1 55,0-2-1,-1 0 0,1-1 0,1-1 1,-1-1-1,-27-13 0,39 18 96,10 7-78,11 7-12,-7-9-63,0-1 1,0 0 0,1-1-1,-1 0 1,1 0-1,-1 0 1,1-1 0,0 0-1,13 1 1,66-4 18,-79 2-24,18-2 3,-1-1 0,0-1 1,1-1-1,-2 0 1,1-2-1,-1-1 1,0-1-1,0-1 0,-1-1 1,0-1-1,-1-1 1,-1-1-1,23-19 1,105-106 226,-136 133-167,-12 6-65,0 0 0,1 0 0,-1 0 0,0 0 0,0 0 0,1 0 0,-1 0 1,0 1-1,0-1 0,1 0 0,-1 0 0,0 0 0,0 0 0,0 1 0,1-1 0,-1 0 0,0 0 0,0 1 1,0-1-1,0 0 0,1 0 0,-1 1 0,0-1 0,0 0 0,0 0 0,0 1 0,0-1 0,0 1 1,0 30 56,0-29-59,-11 74 26,-4-1 1,-37 115-1,36-134-21,4-14-4,-98 371 23,106-393-17,3-12 1,-1 0 0,0 0 0,0 0 0,0 0 0,-1 0 0,0-1 0,-6 10 0,10-25 73,49-172 149,-32 125-165,-6 14-22,101-286 371,-50 163-186,24-53 17,-65 169-145,2 2-1,44-64 0,-60 98-70,1 1 0,-1 1 1,2-1-1,-1 1 0,1 1 1,18-13-1,-26 20-24,1 1 0,-1-1-1,0 1 1,1 0 0,0-1 0,-1 1 0,1 0-1,0 1 1,-1-1 0,1 0 0,0 1 0,0 0-1,-1-1 1,1 1 0,0 0 0,0 1-1,0-1 1,-1 0 0,1 1 0,0-1 0,0 1-1,-1 0 1,1 0 0,0 0 0,-1 0 0,1 1-1,-1-1 1,0 1 0,1-1 0,-1 1-1,0 0 1,0 0 0,0 0 0,0 0 0,0 0-1,-1 1 1,1-1 0,1 3 0,3 5-4,0 1 1,-1 0 0,0 0-1,-1 0 1,0 1-1,-1-1 1,0 1-1,-1 0 1,0 0-1,-1 0 1,0 0 0,-1 0-1,0 0 1,-1 0-1,-3 16 1,0-4-13,-2 0 1,0 0-1,-2-1 0,0 0 1,-2 0-1,-19 33 1,20-41-4,0-1 1,-1 0 0,0 0-1,-1-1 1,-1-1 0,-24 21-1,31-28 16,-1-2-1,1 1 0,-1-1 0,1 0 1,-1 0-1,0 0 0,0-1 0,-1 0 1,1 0-1,0 0 0,-1-1 1,1 0-1,-1 0 0,1-1 0,-1 0 1,1 0-1,-1 0 0,1-1 0,-1 0 1,-11-4-1,15 5 1,-18-8 29,21 8-31,1 0 0,-1 0 1,0 0-1,0 0 1,0 0-1,1 0 0,-1-1 1,0 1-1,0 0 1,0 0-1,1 0 0,-1 0 1,0 0-1,0 0 1,0-1-1,0 1 0,1 0 1,-1 0-1,0 0 1,0 0-1,0-1 0,0 1 1,0 0-1,0 0 1,0 0-1,1-1 0,-1 1 1,0 0-1,0 0 1,0 0-1,0-1 0,0 1 1,0 0-1,0 0 1,0-1-1,0 1 0,0 0 1,0 0-1,0 0 1,0-1-1,0 1 0,-1 0 1,1 0-1,0 0 1,0-1-1,0 1 0,0 0 1,0 0-1,0 0 1,0-1-1,-1 1 0,1 0 1,0 0-1,0 0 1,0 0-1,0 0 0,-1-1 1,131-25 0,-73 16-1,74-23 0,-94 21-1,-1-2 0,-1-1 0,0-2 0,63-42 1,-81 48 4,-2-2 1,0 0 0,0 0 0,-1-1 0,-1-1 0,-1-1-1,0 0 1,0 0 0,-2-1 0,0 0 0,11-29 0,-20 44-3,0 0 0,-1 0 0,1-1 0,0 1 1,-1 0-1,0-1 0,1 1 0,-1-4 0,0 5-1,0 1 1,-1-1-1,1 1 0,0-1 0,0 1 0,0-1 0,0 0 0,-1 1 0,1-1 0,0 1 0,0-1 0,-1 1 0,1-1 0,0 1 0,-1 0 0,1-1 0,-1 1 0,1-1 1,0 1-1,-1 0 0,1-1 0,-2 0 0,0 1 0,0 0 1,0 0 0,0-1 0,0 1-1,-1 0 1,1 1 0,0-1-1,0 0 1,0 1 0,0-1-1,0 1 1,0 0 0,0-1-1,0 1 1,0 0 0,0 0-1,-2 2 1,-9 5-2,1 1-1,-1 0 0,1 0 0,1 2 1,0-1-1,0 2 0,-12 16 1,15-18-8,1 1 1,0 0 0,1 1-1,0 0 1,0 0-1,1 0 1,1 0 0,-6 26-1,10-32 7,-1 0-1,1 0 1,-1 0-1,2 1 1,-1-1-1,1 0 1,0 0-1,0-1 1,0 1-1,1 0 1,0 0-1,0 0 1,1-1-1,-1 0 1,1 1-1,0-1 1,1 0-1,-1 0 1,1-1-1,0 1 1,0-1-1,1 1 1,-1-2-1,1 1 1,0 0-1,0-1 1,0 0-1,1 0 1,-1 0-1,1-1 1,11 4-1,-3-2 9,0-1 0,1-1-1,-1 0 1,1-1 0,0 0 0,-1-1-1,1-1 1,0 0 0,-1-1 0,1-1-1,-1 0 1,21-8 0,3-3 21,0-1 1,-2-3-1,44-26 1,-65 34-1,-1 1 0,0-2 0,0 0 0,21-23 1,-29 28-13,-1-1 1,0 1 0,0-1 0,0 0-1,-1 0 1,0-1 0,-1 1 0,0-1-1,0 0 1,0 0 0,-1 0-1,1-10 1,-2 16-11,-1 0-1,0 1 0,0-1 1,0 0-1,0 1 0,0-1 1,0 0-1,0 0 0,-1 1 1,1-1-1,-1 0 1,1 1-1,-1-1 0,0 1 1,1-1-1,-1 0 0,0 1 1,0 0-1,0-1 0,0 1 1,-2-2-1,1 1 1,0 1 0,0 0 0,0 0 0,0 0-1,0 1 1,0-1 0,0 0 0,-1 1 0,1-1 0,0 1-1,0 0 1,0 0 0,-1 0 0,-2 0 0,-3 1 6,0 0 0,0 1 0,0 0 0,0 0 0,0 0 1,1 1-1,0 1 0,-10 5 0,7-3-10,1 2-1,0-1 1,0 1 0,1 1 0,0-1 0,1 1 0,0 1 0,0-1-1,1 1 1,0 1 0,-5 12 0,8-17-5,0 0 1,1 0-1,0 1 1,0-1-1,0 1 0,1-1 1,0 1-1,0-1 1,1 1-1,0 0 1,0-1-1,0 1 0,1 0 1,0-1-1,1 1 1,-1-1-1,1 1 0,0-1 1,1 0-1,-1 0 1,6 8-1,-4-8-2,1 0 0,0-1 1,0 1-1,1-1 0,-1 0 0,1 0 0,0 0 0,1-1 1,-1 0-1,1 0 0,7 2 0,-3-2 8,1 0-1,-1-1 1,1 0-1,-1-1 1,1 0 0,19 0-1,-10-2 16,0-1-1,0-1 1,-1-1 0,1-1-1,-1-1 1,0-1 0,0 0-1,19-10 1,-9 0 2,-1-1 1,-1-1 0,0-1-1,-2-2 1,0 0-1,-1-2 1,-2-1 0,32-40-1,-51 60-10,0-1-1,0 0 1,-1 0-1,1 0 1,-1 0-1,0-1 1,-1 1 0,1-1-1,-1 1 1,0-1-1,1-8 1,-3 14-9,0-1 0,0 1-1,0 0 1,0 0 0,0-1 0,0 1 0,0 0 0,0 0 0,0-1 0,0 1-1,0 0 1,0-1 0,-1 1 0,1 0 0,0 0 0,0 0 0,0-1-1,0 1 1,-1 0 0,1 0 0,0-1 0,0 1 0,0 0 0,-1 0 0,1 0-1,0 0 1,0 0 0,0-1 0,-1 1 0,1 0 0,0 0 0,-1 0 0,1 0-1,0 0 1,0 0 0,-1 0 0,1 0 0,0 0 0,0 0 0,-1 0 0,1 0-1,0 0 1,-1 0 0,1 0 0,0 0 0,0 0 0,-1 0 0,1 0-1,0 0 1,0 1 0,-1-1 0,1 0 0,0 0 0,-1 1 0,-14 8-4,3 1 2,0 1 0,0 0 0,1 1 1,1 0-1,0 0 0,-11 20 0,15-23 0,2 0 1,-1 0-1,1 0 1,0 1-1,1 0 0,0 0 1,1 0-1,0 0 1,0 0-1,1 0 0,0 12 1,1-18-4,1-1 1,-1 1 0,1 0-1,-1 0 1,1-1-1,0 1 1,1 0-1,-1-1 1,0 1-1,1-1 1,0 1 0,0-1-1,0 0 1,0 0-1,1 0 1,-1 0-1,1 0 1,-1-1 0,1 1-1,0-1 1,0 1-1,1-1 1,-1 0-1,0 0 1,1-1-1,-1 1 1,1-1 0,4 2-1,-3-2 2,-1 0 1,1 0-1,0-1 0,0 1 1,0-1-1,0-1 0,0 1 0,0 0 1,0-1-1,-1 0 0,1 0 1,0-1-1,0 1 0,-1-1 0,1 0 1,-1 0-1,0-1 0,1 1 1,-1-1-1,0 0 0,5-5 0,2-4 13,0-1-1,-1 0 0,-1 0 0,0-1 0,-1 0 0,0-1 0,8-23 0,31-113 114,-43 135-114,29-129 172,20-207 0,-41 210-98,-13 122-77,1 19-7,-1 1-1,1 0 1,0 0 0,0 0-1,-1 0 1,1 0-1,0 0 1,0 0 0,0 0-1,-1 0 1,1 0-1,0 0 1,0 1 0,0-1-1,-1 0 1,1 0-1,0 0 1,0 0 0,0 0-1,-1 0 1,1 0-1,0 0 1,0 1-1,0-1 1,0 0 0,-1 0-1,1 0 1,0 0-1,0 1 1,0-1 0,0 0-1,0 0 1,0 0-1,-1 1 1,1-1 0,0 0-1,0 0 1,0 0-1,0 1 1,0-1 0,-15 36-28,8-14 15,2 1 1,1-1-1,0 1 1,2 0-1,1 28 1,2-1-41,11 68-1,-3-70-2,2 0-1,28 75 0,48 89-166,-58-147 108,-23-50-3420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50:12.122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1 1060 5824,'0'0'3670,"11"-12"-3043,18-22-153,-1-1 0,38-65 1,-16 2 60,-21 39 91,52-78-1,-69 121-296,-8 15 76,-12 25 283,-2 3-622,-160 645 1220,111-412-540,58-256-710,-4 17 268,0 0 1,2 0-1,-1 22 0,7-90 25,3 1 0,1 0 0,20-65 0,-26 110-323,31-113 491,5 2-1,60-124 1,-74 186-285,2 0-1,2 2 0,66-88 1,-87 128-167,1 2 0,-1-1 1,2 1-1,-1 0 0,15-8 1,-20 12-34,0 1 1,0 0 0,1 0-1,-1 1 1,0-1 0,0 0-1,1 1 1,-1-1 0,0 1-1,0 0 1,1 0-1,3 0 1,-4 0-8,-1 1 0,0-1 0,1 1 0,-1-1-1,0 1 1,0 0 0,1-1 0,-1 1 0,0 0 0,0 0 0,0 0 0,0 0-1,0 0 1,0 0 0,0 0 0,-1 0 0,1 0 0,0 1 0,0-1-1,-1 0 1,1 0 0,-1 1 0,1 1 0,1 6 0,0 0 0,0 0 0,-1 0-1,-1 0 1,1 0 0,-1 0 0,-1 0 0,0 0 0,0 0-1,-1 0 1,0 0 0,-5 14 0,-5 7-14,0 0 1,-19 33-1,15-34-5,-1-1-1,-34 43 0,43-62 17,1 0-1,-1-1 0,-1 0 1,1 0-1,-1-1 0,-1 0 1,1 0-1,-1-1 0,0-1 1,0 0-1,-16 5 0,25-9 4,0 0-1,0-1 0,-1 0 1,1 1-1,0-1 1,0 0-1,-1 1 0,1-1 1,0 0-1,-1 0 1,1 0-1,0 0 0,-1-1 1,1 1-1,0 0 1,-1 0-1,1-1 0,0 1 1,0-1-1,0 1 0,-1-1 1,1 0-1,0 1 1,0-1-1,0 0 0,0 0 1,0 1-1,-1-3 1,1 1 2,0 0 1,0 0 0,0-1 0,1 1 0,-1 0-1,1-1 1,-1 1 0,1-1 0,0 1 0,0 0-1,0-1 1,0 1 0,1-1 0,-1 1 0,1-3-1,2-5 9,-1 0-1,2 1 1,-1-1-1,1 1 0,1 0 1,-1 0-1,2 1 1,-1-1-1,1 1 0,0 1 1,1-1-1,0 1 1,0 0-1,9-7 1,6-2 5,0 1 1,1 0-1,0 2 0,27-11 1,-1 2 14,260-132 199,-270 123-185,-8 6 49,-32 26-88,0 1 1,0-1-1,0 1 0,1 0 1,-1 0-1,0-1 0,1 1 0,-1 0 1,1 0-1,0 0 0,0-1 1,0 1-1,0 0 0,0 0 1,0 0-1,0 2 0,5 45 22,-3-32 3,3 66 5,-5-53-42,2 0 0,1 0 0,11 47 1,-13-73 3,1 0 0,-1 0-1,1 0 1,-1 0 0,1 0 0,1-1 0,-1 1 0,0-1 0,4 4 0,-5-5-2,1-1 0,0 0 0,-1 1 0,1-1-1,0 0 1,-1 0 0,1 0 0,0-1 0,0 1 0,0 0 0,0-1-1,0 1 1,0-1 0,0 1 0,0-1 0,0 0 0,0 0 0,0 0 0,0 0-1,0 0 1,0 0 0,2-1 0,8-3 9,1 1 0,-1-2 0,0 0-1,-1 0 1,1-1 0,20-14 0,62-55 36,-72 56-28,31-25 30,-11 11 101,61-65 0,-85 83-15,-13 15-55,-11 11-35,-30 39 16,-45 67 33,68-97-82,-51 92 52,59-102-50,0 0 1,1 1 0,1 0 0,-1 0-1,2 0 1,-1 0 0,2 1 0,-1 21 0,2-31-9,-1 0 0,2-1 1,-1 1-1,0 0 0,0-1 1,0 1-1,1 0 1,-1-1-1,1 1 0,-1 0 1,1-1-1,0 1 0,0-1 1,0 1-1,0-1 0,0 0 1,0 1-1,0-1 1,0 0-1,0 0 0,0 0 1,1 0-1,-1 0 0,3 2 1,-1-2 1,0-1 0,0 1 0,-1 0 0,1-1 1,0 0-1,0 0 0,0 0 0,0 0 0,0 0 1,0-1-1,0 1 0,0-1 0,2-1 0,9-2 26,-1-1 0,-1-1 0,1 0 0,20-14 1,-17 8 12,0 0 1,-1-2-1,-1 1 1,0-2-1,-1 0 1,-1 0-1,16-26 1,-19 26 6,-1 0 1,0 0 0,-1-1-1,-1 0 1,-1 0-1,0-1 1,-1 1 0,4-35-1,-8 48-37,1 0 0,-1 0-1,0 0 1,0 0 0,-1 0-1,1-1 1,-1 1 0,1 0-1,-1 0 1,0 0 0,0 0-1,-2-3 1,1 4-1,1 0-1,-1 0 1,0 0 0,0 1-1,1-1 1,-1 1 0,0-1-1,-1 1 1,1 0 0,0-1-1,0 1 1,0 0 0,-1 1-1,1-1 1,-5-1 0,-11-1 25,14 3-35,0 0 0,1-1 0,-1 0 0,0 0 0,0 0 1,1 0-1,-1 0 0,0-1 0,-4-2 0,9 2-5,0 1 1,0-1 0,0 1 0,0 0 0,1 0 0,-1 0 0,0 0 0,1 0 0,-1 0 0,1 0 0,-1 0 0,3-1 0,-1 1 0,30-17 14,1 1 0,0 1 0,1 2 0,1 2 0,0 1 0,54-8 0,-76 16-14,0 2 0,0-1 0,0 2 0,-1 0 0,1 0 0,0 1 0,15 4 0,-27-4-3,-1-1 0,1 1 1,-1 0-1,0-1 0,1 1 0,-1 0 0,0 0 0,1 0 0,-1 0 0,0 0 1,0 0-1,0 0 0,0 1 0,0-1 0,0 0 0,-1 1 0,1-1 0,0 0 1,0 1-1,0 1 0,-1 0 0,1 1-1,-1-1 1,1 0 0,-1 1 0,0-1 0,0 0 0,0 0 0,-1 1-1,0 3 1,-3 6-3,0-1 0,0 0 0,-11 20 0,-37 64-1,-18 39 85,71-133-43,6-4-18,8-9 4,48-49 19,-23 21 18,1 1 1,2 2-1,59-37 1,-96 69-43,1 1-1,-1 0 1,1 0 0,0 1-1,11-3 1,-17 4-15,0 1 0,0 0 0,0-1 0,0 1 0,0 0-1,0 0 1,0 0 0,0 0 0,0 0 0,0 0 0,0 0 0,0 0 0,-1 0 0,1 0 0,0 1 0,0-1 0,0 0-1,0 0 1,0 1 0,0-1 0,0 1 0,0-1 0,0 1 0,-1 0 0,1-1 0,0 1 0,0-1 0,-1 1 0,1 0-1,-1 0 1,1 0 0,0-1 0,-1 1 0,1 0 0,-1 0 0,0 0 0,1 0 0,-1 0 0,0 0 0,0 0 0,1 0-1,-1 0 1,0 0 0,0 0 0,0 0 0,0 0 0,0 0 0,0 0 0,-1 1 0,-2 16 8,-1 0 1,-1 0 0,0 0-1,-14 29 1,-10 31 0,27-71-11,-4 20 5,9-19 11,9-11 17,20-20-6,36-32 0,-12 9 11,-39 32-19,16-13 15,-31 26-31,0-1-1,0 1 1,0 0-1,0 0 1,1 0-1,-1 0 1,0 1-1,0-1 1,0 0-1,1 1 1,-1 0-1,0-1 1,5 1-1,-5 1-2,-1-1 0,0 1 0,1-1-1,-1 1 1,0 0 0,0-1 0,1 1-1,-1 0 1,0 0 0,0 0-1,0 0 1,0 0 0,0 0 0,0 0-1,0 0 1,-1 1 0,1-1 0,0 0-1,0 0 1,-1 1 0,1-1-1,-1 0 1,0 1 0,1 1 0,6 41-31,-5-30 26,-2-12 3,0 1 0,0-1 1,1 1-1,-1-1 0,1 1 1,0-1-1,0 0 0,0 1 1,0-1-1,0 0 0,0 1 1,1-1-1,-1 0 0,1 0 0,2 2 1,-2-3 0,0 1 1,0-2-1,1 1 0,-1 0 1,0 0-1,0-1 1,1 1-1,-1-1 1,0 0-1,1 1 0,-1-1 1,0 0-1,1-1 1,-1 1-1,0 0 1,1-1-1,1 0 1,29-8 4,-1-1 0,0-2 0,-1-2 0,42-23 0,-30 15 22,14-8 16,57-25 101,-114 54-140,1 1-1,-1 0 0,1 0 0,-1-1 0,0 1 0,1 0 0,-1 0 0,1 0 0,-1-1 0,1 1 0,-1 0 1,1 0-1,-1 0 0,1 0 0,-1 0 0,1 0 0,-1 0 0,1 0 0,-1 0 0,1 1 0,-1-1 0,1 0 0,-1 0 1,1 1-1,-2 8 40,-16 16 15,6-11-37,-10 12-1,-19 33-1,35-52-19,1 0 0,0 1 0,1 0 0,-1 0 0,2 0 0,-1 0 0,1 0 0,0 0 0,-1 17 0,3-21 0,0-1-1,0 1 1,1-1 0,-1 0-1,1 1 1,0-1 0,0 0-1,0 1 1,1-1 0,-1 0-1,1 0 1,0 0 0,-1 0-1,1 0 1,1-1 0,2 5-1,-1-4-2,0 1 0,0-1-1,1 0 1,-1-1 0,1 1-1,-1-1 1,1 1 0,0-2-1,0 1 1,7 2 0,-6-3 0,0 0 1,0 0 0,0 0-1,0-1 1,0 1 0,0-1 0,0-1-1,0 1 1,0-1 0,0 0 0,0-1-1,-1 1 1,1-1 0,0 0-1,-1-1 1,1 1 0,-1-1 0,0 0-1,7-6 1,-7 4 7,-1 0-1,0 0 1,0 0-1,-1 0 1,1-1 0,-1 0-1,0 1 1,-1-1-1,0 0 1,0-1-1,0 1 1,0 0 0,-1-1-1,0 1 1,-1 0-1,1-1 1,-1 1-1,-1-1 1,1 1 0,-1-1-1,0 1 1,0 0-1,-1-1 1,0 1-1,0 0 1,0 0 0,-1 0-1,0 0 1,0 1-1,-5-8 1,4 9 3,1 0 0,0 0-1,-1 0 1,0 1 0,0-1 0,0 1 0,0 0 0,-1 0 0,1 0 0,-1 1-1,0-1 1,-10-2 0,166 7-191,-127-4 189,0-2-1,-1-1 0,0 0 1,0-2-1,0-1 1,35-17-1,-25 7 12,0-1 0,-1-1 0,43-37 0,-57 40-7,-1 0 0,0-1 1,-1-1-1,-1-1 0,-1 0 0,-1-1 0,-1 0 1,0-1-1,8-25 0,3-14 38,-4-2 0,15-75 0,-31 124-31,0 1 1,-2-1-1,0 1 0,0-20 0,-1 32-15,0 1-1,0 0 0,0 0 0,0-1 0,0 1 0,0 0 0,0-1 0,0 1 0,0 0 1,0-1-1,0 1 0,0 0 0,-1 0 0,1-1 0,0 1 0,0 0 0,0-1 0,0 1 1,0 0-1,-1 0 0,1 0 0,0-1 0,0 1 0,-1 0 0,1 0 0,0 0 0,0-1 0,-1 1 1,1 0-1,0 0 0,0 0 0,-1 0 0,1 0 0,0-1 0,0 1 0,-1 0 0,1 0 1,0 0-1,-1 0 0,1 0 0,0 0 0,-1 0 0,1 0 0,0 0 0,-1 0 0,1 0 1,0 1-1,0-1 0,-1 0 0,1 0 0,0 0 0,-1 0 0,1 0 0,0 0 0,0 1 0,-1-1 1,1 0-1,0 0 0,0 0 0,0 1 0,-1-1 0,1 0 0,0 0 0,0 1 0,0-1 1,-1 1-1,-16 17-5,0 6-12,2 0 0,0 1 0,1 1 0,1 0 1,2 1-1,1 0 0,1 1 0,1 0 0,1 0 0,-3 38 0,6-28-19,2 0 0,1-1 0,2 1 0,2 0 1,1 0-1,2-1 0,17 56 0,-19-78 26,1 0 1,1 0 0,0-1-1,2 0 1,-1 0 0,1-1-1,12 15 1,-17-24 8,1 0 0,-1 0 0,1-1-1,0 0 1,-1 1 0,2-1 0,-1 0 0,0-1 0,1 1 0,-1-1 0,1 0-1,-1 0 1,1 0 0,0-1 0,0 0 0,0 0 0,0 0 0,0 0 0,0-1 0,0 0-1,0 0 1,0 0 0,0-1 0,0 1 0,8-3 0,2-2 18,-1-1 1,0 0-1,0-1 0,-1 0 1,0-1-1,0 0 1,-1-1-1,0-1 1,0 0-1,-1 0 0,0-1 1,-1-1-1,-1 0 1,0 0-1,8-15 0,-15 24-3,0-1-1,0 0 0,-1 1 1,0-1-1,0 0 0,0 0 1,0 0-1,0 0 0,-1 0 1,0 0-1,0 0 0,0 0 1,0 0-1,-1 0 0,0-5 1,0 8-9,1 0 1,0 0-1,-1 0 0,1-1 1,-1 1-1,0 0 1,1 0-1,-1 0 0,0 0 1,0 0-1,0 0 1,0 0-1,0 0 0,0 1 1,0-1-1,0 0 1,0 0-1,0 1 0,-2-2 1,1 2-1,0 0 1,0-1 0,0 1-1,0 0 1,0 0 0,0 0-1,0 0 1,0 0 0,0 1-1,0-1 1,0 1 0,0-1-1,0 1 1,0 0 0,0 0-1,-2 1 1,-2 1 1,0 0 0,1 1 0,-1 0 0,1 0 0,-1 0 1,1 0-1,0 1 0,1 0 0,-1 0 0,1 1 0,0-1 0,1 1 0,-1 0 1,1 0-1,-3 8 0,4-11-10,1 1-1,0-1 1,1 0 0,-1 1 0,0-1-1,1 1 1,0-1 0,0 1 0,0-1-1,0 1 1,1-1 0,-1 1 0,1-1-1,0 1 1,0-1 0,0 0 0,0 1-1,1-1 1,-1 0 0,1 0 0,0 0-1,0 0 1,0 0 0,0-1 0,1 1-1,-1-1 1,1 1 0,-1-1 0,1 0-1,5 3 1,-4-2-1,0-1-1,1 0 1,-1-1-1,1 1 1,-1-1-1,1 0 1,0 0-1,-1 0 1,1-1-1,0 0 1,0 0-1,0 0 1,-1 0-1,1-1 1,0 1-1,0-1 1,-1-1-1,1 1 1,-1-1-1,5-2 1,8-3 18,-1-1 0,0 0 0,28-21-1,19-21 50,22-13 106,-84 62-161,-1 0-1,1 0 1,0 1-1,0-1 1,0 0-1,0 1 1,0-1-1,0 1 1,1 0-1,-1-1 1,0 1-1,0 0 1,0-1-1,0 1 1,0 0-1,2 0 1,-3 0-5,0 1 0,1-1 0,-1 0-1,0 1 1,0-1 0,1 0 0,-1 1 0,0-1 0,0 0 0,0 1-1,1-1 1,-1 1 0,0-1 0,0 0 0,0 1 0,0-1 0,0 0-1,0 1 1,0-1 0,0 1 0,0-1 0,0 1 0,0-1 0,0 0 0,0 1-1,0-1 1,-1 0 0,1 1 0,0 0 0,-17 38 69,15-35-70,-112 192-21,81-142-24,31-52 37,1 0 0,0 0 0,0 0 1,0 1-1,0-1 0,0 0 0,1 1 1,-1-1-1,1 0 0,0 1 0,-1 4 0,1-6 5,1 0 0,-1 0 0,0-1 0,0 1 0,0 0 0,1 0 0,-1 0 0,0 0 0,1-1 0,-1 1 0,1 0 0,-1 0 0,1-1-1,-1 1 1,1 0 0,-1-1 0,1 1 0,0-1 0,0 1 0,-1-1 0,1 1 0,0-1 0,0 1 0,-1-1 0,1 0 0,0 1 0,0-1 0,0 0 0,-1 0-1,1 1 1,0-1 0,0 0 0,0 0 0,1 0 0,28 0 0,1-1 0,-1-1 0,0-2 0,54-14 0,-37 5 25,0-3 0,54-26 0,-67 27-25,-1-3 0,0 0 0,-2-2 1,52-42-1,-81 60-17,-1 1 0,0 0 0,1-1 0,-1 1 0,0-1 1,0 1-1,0-1 0,0 0 0,0 1 0,0-1 0,0 0 0,-1 0 0,2-3 1,-2 4-220,0 0 1,0 0 0,0-1 0,0 1 0,0 0 0,-1 0 0,1 0-1,0-1 1,-1 1 0,1 0 0,0 0 0,-1 0 0,0 0 0,1 0-1,-1 0 1,0 0 0,1 0 0,-1 0 0,-2-1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50:12.396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0 82 13968,'0'0'858,"13"-5"-338,14-5-315,0 1 0,1 1-1,1 2 1,35-4 0,132-5 343,-163 13-467,706-15 2623,-707 20-2240,4 0-2836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50:17.281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0 1466 6328,'0'0'4946,"10"-8"-4526,129-127 620,30-71-296,-17 21-166,-110 135-334,-2-2 0,-2-1 0,-3-2 0,-2-2 0,26-61 0,29-106 631,-71 173-437,-3 0 1,13-81-1,-27 127-399,1-2 70,0 0 0,0-1 0,-1 1 0,-1-13 0,1 21-104,0-1 0,0 0 0,0 0 0,0 0 0,0 0 0,0 0 0,0 1 0,0-1 0,0 0 0,0 0-1,0 0 1,0 0 0,0 0 0,0 0 0,0 1 0,-1-1 0,1 0 0,0 0 0,0 0 0,0 0 0,0 0 0,0 0 0,0 0 0,0 0 0,0 1 0,-1-1 0,1 0-1,0 0 1,0 0 0,0 0 0,0 0 0,0 0 0,0 0 0,-1 0 0,1 0 0,0 0 0,0 0 0,0 0 0,0 0 0,0 0 0,0 0 0,-1 0 0,1 0 0,0 0-1,0 0 1,0 0 0,0 0 0,0 0 0,-1 0 0,1 0 0,0 0 0,0 0 0,0 0 0,0-1 0,0 1 0,0 0 0,0 0 0,-1 0 0,1 0 0,0 0 0,0 0-1,0 0 1,0 0 0,0-1 0,0 1 0,0 0 0,0 0 0,0 0 0,-9 14 118,9-13-111,-19 37 86,2 1 1,1 1-1,3 1 1,-11 51-1,-17 171 93,29-147-91,6 1 0,9 135 0,-2-226-73,2 0 1,1 0-1,1-1 1,1 0-1,12 33 1,-18-57-23,0 0 0,0 0 0,1 1 0,-1-1 0,1 0 0,-1 0 0,1 0 0,-1 0 0,1 0 0,0 0 0,-1 0 0,1 0 0,0 0 0,0-1 0,0 1 0,0 0 0,0 0 0,0-1 0,0 1 0,0-1 0,0 1 0,0-1 0,0 1 0,0-1 0,0 1 0,0-1 0,0 0 0,0 0-1,1 0 1,-1 1 0,0-1 0,0 0 0,0 0 0,0-1 0,1 1 0,-1 0 0,0 0 0,0-1 0,0 1 0,0 0 0,0-1 0,0 1 0,0-1 0,2 0 0,3-4 26,0 0 1,0 0-1,0 0 0,-1-1 1,8-9-1,35-51 255,63-114 0,-14 22 298,-85 141-464,7-14 428,-32 68-471,1 0-1,1 1 1,2 1 0,2 0-1,-3 67 1,10-98-72,0-1 0,1 0 0,-1 1 0,2-1 0,-1 0 0,1 0 0,3 8 0,-5-13-3,1-1 0,0 0 0,-1 1 0,1-1 0,0 0 0,0 1 0,0-1 0,0 0 1,0 0-1,0 0 0,0 0 0,0 0 0,1 0 0,-1 0 0,0 0 0,1-1 0,-1 1 0,0 0 0,1-1 0,-1 1 0,1-1 0,-1 0 0,1 1 1,-1-1-1,1 0 0,-1 0 0,1 0 0,-1 0 0,1 0 0,-1 0 0,1 0 0,-1-1 0,1 1 0,-1 0 0,0-1 0,1 1 0,-1-1 0,1 0 0,-1 0 1,0 1-1,3-3 0,10-5 29,0-1 0,-1 0 1,0-1-1,0 0 1,12-15-1,54-66 196,-36 40-72,-21 25 64,-2 0-1,23-39 0,-36 56-68,-5 11 51,-5 20-74,3-21-130,-5 23 31,0 0 8,1 1 1,-1 37 0,5-54-31,0-1 0,0 0 0,1 1 1,0-1-1,1 0 0,-1 0 0,2 1 1,-1-1-1,1-1 0,0 1 0,0 0 0,0-1 1,7 8-1,-9-12-5,0-1 0,0 0 1,0 0-1,0 0 0,1 0 0,-1 0 1,0 0-1,1-1 0,-1 1 0,0 0 0,1-1 1,-1 1-1,1-1 0,-1 1 0,1-1 1,-1 0-1,1 0 0,0 0 0,-1 1 0,1-2 1,-1 1-1,1 0 0,-1 0 0,1 0 1,0-1-1,-1 1 0,1-1 0,-1 1 1,0-1-1,1 1 0,1-2 0,4-2 8,0 0-1,0-1 0,0 1 1,9-10-1,9-10 48,34-44 0,0 0 28,-43 49-27,23-33 0,9-12 81,-47 62-127,1 0 1,0 0-1,0-1 0,1 1 0,-1 1 0,0-1 1,1 0-1,-1 0 0,1 1 0,-1 0 0,1-1 1,4 0-1,-5 2-9,-1 0 0,1 0 1,0 0-1,-1 0 0,1 0 1,-1 1-1,1-1 0,-1 1 1,1-1-1,-1 1 0,1-1 1,-1 1-1,1 0 0,-1 0 1,0 0-1,0 0 0,1 0 1,-1 0-1,0 0 0,0 0 1,0 0-1,0 1 0,1 1 1,8 12-6,0 0 0,-2 1 0,0 0 0,-1 0 0,10 33 0,-12-33-4,0 0 1,1-1-1,1 0 1,0 0-1,1 0 0,1-1 1,11 15-1,-17-27 7,0 1 1,0-1-1,0 1 1,0-1-1,0 0 0,0 0 1,0 0-1,1-1 1,-1 1-1,1-1 1,0 0-1,-1 0 1,1 0-1,0 0 0,-1-1 1,1 0-1,0 1 1,0-1-1,0 0 1,-1-1-1,1 1 0,0-1 1,0 0-1,4-1 1,1-1 6,1 0 0,-1-1 0,0 0 0,0 0 0,0-1 0,0 0 0,-1-1 0,8-7 1,5-6 11,0-2 1,-2 0 0,-1-2-1,0 0 1,-2-1-1,0 0 1,17-40 0,65-192 123,-80 201-107,105-355 272,-122 403-302,0 4-1,0 0 0,0 0 0,0 0 0,-1 0 0,0 0 0,1-1 0,-1-2 0,0 6-5,0 0 1,-1-1-1,1 1 0,0 0 1,0 0-1,0 0 0,0 0 0,0 0 1,0 0-1,0 0 0,0-1 0,0 1 1,0 0-1,0 0 0,0 0 0,0 0 1,0 0-1,-1 0 0,1 0 1,0 0-1,0 0 0,0 0 0,0 0 1,0 0-1,0 0 0,0 0 0,0-1 1,-1 1-1,1 0 0,0 0 0,0 0 1,0 0-1,0 0 0,0 0 1,0 0-1,0 0 0,-1 0 0,1 0 1,0 1-1,0-1 0,0 0 0,0 0 1,0 0-1,0 0 0,0 0 1,-1 0-1,1 0 0,0 0 0,0 0 1,0 0-1,0 0 0,0 0 0,0 0 1,0 0-1,0 1 0,0-1 0,0 0 1,0 0-1,0 0 0,0 0 1,-1 0-1,1 0 0,0 0 0,0 1 1,0-1-1,0 0 0,0 0 0,0 0 1,0 0-1,-7 11-1,-9 17-35,1 0 0,1 1 0,2 1 0,-11 40 0,-23 129-64,34-131 33,3 1 1,3 0 0,3 0 0,4 1 0,2-1 0,17 98 0,-19-161 60,0-1 0,0 0 0,1 0 0,0 1 0,0-1 0,0 0 0,1-1 0,3 7 0,-5-10 7,0 0-1,0 0 1,0 0 0,0 0-1,0 0 1,0 0 0,0 0-1,0-1 1,0 1-1,1 0 1,-1-1 0,0 1-1,1 0 1,-1-1 0,0 0-1,1 1 1,-1-1 0,0 0-1,1 0 1,-1 0 0,1 0-1,-1 0 1,0 0 0,1 0-1,-1 0 1,1 0-1,-1-1 1,0 1 0,1-1-1,-1 1 1,0-1 0,0 1-1,1-1 1,-1 0 0,0 0-1,0 1 1,1-2 0,6-5 29,-1 0 0,-1 0 0,1 0 0,-1-1-1,-1 0 1,1-1 0,-1 1 0,-1-1 0,8-17 0,8-15 203,-17 36-193,-1-1 1,0 1 0,0-1 0,0 0-1,0-6 1,-2 9-25,1 0-1,-1 0 1,1 0 0,-1 0 0,1 0-1,0 0 1,0 0 0,0 0-1,1 1 1,-1-1 0,1 0-1,-1 1 1,1-1 0,0 1 0,0 0-1,0 0 1,0-1 0,0 1-1,1 1 1,-1-1 0,1 0-1,-1 0 1,6-1 0,9-3-22,0 2 1,0 0-1,28-2 0,2-1 18,-24 2 3,0 1-1,0 1 0,0 1 1,24 2-1,-45 0-13,-1 0-1,0 0 0,0 0 1,0 1-1,1-1 0,-1 0 1,0 1-1,0-1 0,0 1 1,0-1-1,0 1 0,0 0 1,0-1-1,0 1 0,0 0 1,0 0-1,0 0 0,-1-1 0,1 1 1,0 0-1,1 2 1,-1 0-4,0-1 0,0 1 0,0 0 0,0 0 1,-1 0-1,1 0 0,-1-1 0,1 7 1,-2 5-12,0-1 0,0 1 0,-4 14 0,3-18 15,-6 28-18,4-25 12,2 0 0,-1 1 0,2-1 0,0 0-1,0 20 1,1-32 5,0-1 0,0 0 1,0 1-1,0-1 0,0 0 0,1 1 0,-1-1 0,0 0 0,0 1 0,0-1 0,0 0 1,0 1-1,0-1 0,1 0 0,-1 0 0,0 1 0,0-1 0,0 0 0,1 0 0,-1 1 1,0-1-1,0 0 0,1 0 0,-1 0 0,0 1 0,0-1 0,1 0 0,-1 0 0,0 0 1,1 0-1,-1 0 0,0 0 0,1 0 0,-1 0 0,1 1 0,14-7 15,9-13 16,78-97 119,-85 95-111,-13 16-29,1-1 10,0 0 1,0 0-1,0 1 0,1-1 0,0 1 1,11-7-1,-16 11-18,-1 1 0,0 0 0,1 0 0,-1 0 1,0 0-1,1-1 0,-1 1 0,0 0 0,1 0 0,-1 0 1,1 0-1,-1 0 0,0 0 0,1 0 0,-1 0 0,0 0 0,1 0 1,-1 0-1,1 0 0,-1 0 0,0 0 0,1 0 0,-1 0 1,0 1-1,1-1 0,-1 0 0,1 0 0,-1 0 0,0 0 0,1 1 1,4 12 29,-3 24-10,-3-30-14,1-7-8,0 18 8,1 0 0,0-1-1,4 22 1,-4-34-12,1 0-1,-1 0 1,1 0-1,0 0 1,0 0-1,1-1 1,-1 1 0,1-1-1,0 1 1,0-1-1,0 0 1,1 0-1,0 0 1,-1-1 0,8 6-1,-8-8 3,1 1 0,-1-1 0,1 0 0,0 0 0,-1 0 0,1 0 0,0 0 0,0-1 0,-1 0 0,1 0 0,0 0 0,0 0 0,0 0 0,-1-1 0,1 0 0,0 0-1,0 0 1,6-3 0,2-1 7,0 0 0,0-1-1,0 0 1,13-10-1,-3-2 13,-1 0 0,-1-1 0,0-2 0,-2 0 0,0 0 1,-1-2-1,24-43 0,75-183 92,-114 242-105,39-92 86,-5-2 0,39-173 0,-75 274-89,1-5 8,0-1 0,0 1 0,0-1 0,-1 1 0,0-1 0,-1-6 0,1 11-8,0 1-1,0 0 1,0 0-1,0 0 1,0-1 0,0 1-1,0 0 1,0 0-1,0-1 1,-1 1-1,1 0 1,0 0 0,0 0-1,0 0 1,0-1-1,-1 1 1,1 0-1,0 0 1,0 0 0,0 0-1,-1 0 1,1 0-1,0-1 1,0 1-1,-1 0 1,1 0 0,0 0-1,0 0 1,-1 0-1,1 0 1,0 0-1,0 0 1,-1 0 0,1 0-1,0 0 1,0 0-1,0 0 1,-1 0-1,1 0 1,0 0 0,0 1-1,-1-1 1,1 0-1,0 0 1,0 0-1,0 0 1,-1 0 0,1 0-1,0 1 1,0-1-1,-1 0 1,-10 11 9,3-1-10,-1 1 0,2 1-1,0-1 1,0 1 0,-5 14-1,-24 70-55,27-71 34,-9 28-28,1 1-1,3 0 0,3 1 1,2 1-1,-3 67 0,12-107 40,1 0-1,0 0 0,1 0 1,1-1-1,1 1 1,0-1-1,1 1 1,0-1-1,1-1 0,1 1 1,1-1-1,8 13 1,-11-20 6,0 0 1,0-1-1,0 0 0,1 0 1,0-1-1,0 1 1,1-1-1,-1 0 1,1-1-1,0 0 1,0 0-1,1 0 1,-1-1-1,1 0 1,0 0-1,-1-1 0,1 0 1,0-1-1,1 0 1,-1 0-1,0 0 1,0-1-1,0 0 1,16-3-1,-8 0 5,-1-1-1,0 0 1,0-1-1,-1-1 0,1 0 1,-1-1-1,-1-1 1,15-9-1,-21 12 14,-1 0 0,1 0 0,-1 0 0,0-1 0,-1 0 0,1 0-1,-1-1 1,0 1 0,-1-1 0,1 0 0,-1 0 0,-1-1 0,1 1-1,-1-1 1,-1 1 0,1-1 0,0-9 0,-3 16-9,1 1 0,-1-1-1,0 0 1,0 0 0,0 0 0,0 0 0,0 1 0,0-1 0,0 0-1,0 0 1,0 0 0,-1 0 0,1 1 0,0-1 0,0 0 0,-1 0 0,1 0-1,-1 1 1,1-1 0,0 0 0,-1 1 0,0-1 0,1 0 0,-1 1-1,1-1 1,-1 0 0,0 1 0,1-1 0,-1 1 0,0-1 0,1 1-1,-1 0 1,0-1 0,0 1 0,0 0 0,1 0 0,-1-1 0,0 1 0,0 0-1,0 0 1,0 0 0,1 0 0,-1 0 0,-1 0 0,-3 0 4,1 1 1,-1 0 0,1 0 0,-1 0 0,1 0-1,0 1 1,-6 2 0,-2 4 2,-1 0 0,1 0 0,0 2 0,1-1 0,-18 20 0,17-16-4,7-8-6,1 0 0,0 1-1,0-1 1,0 1 0,1 0 0,-1 0 0,2 0-1,-1 0 1,1 1 0,0-1 0,0 1-1,-1 6 1,3-10-1,-1-1 0,1 0 1,0 0-1,0 0 0,0 1 0,0-1 0,0 0 0,1 0 1,-1 0-1,1 1 0,-1-1 0,1 0 0,0 0 0,0 0 0,0 0 1,0 0-1,0 0 0,0-1 0,1 1 0,-1 0 0,0 0 0,1-1 1,0 1-1,-1-1 0,1 0 0,0 1 0,0-1 0,0 0 1,-1 0-1,1 0 0,0 0 0,1 0 0,-1-1 0,0 1 0,0 0 1,0-1-1,0 0 0,0 1 0,5-1 0,11 0 5,1 0 0,-1 0 0,1-2 0,-1-1 0,0 0 0,34-11 0,-9-1 27,65-31 0,-68 25 30,-27 13-26,1 1-1,-1 0 0,2 1 1,-1 0-1,0 1 0,1 1 1,18-3-1,-32 7-32,0 0-1,1 0 1,-1 0 0,0 0-1,0 0 1,1 0 0,-1 1-1,0-1 1,0 0 0,0 1-1,0-1 1,0 1 0,1-1 0,-1 1-1,0 0 1,0-1 0,0 1-1,0 0 1,-1 0 0,1 0-1,0 0 1,0 0 0,0 0-1,-1 0 1,1 0 0,0 0-1,-1 0 1,1 0 0,-1 0-1,1 0 1,-1 0 0,0 1-1,1-1 1,-1 0 0,0 0-1,0 0 1,0 1 0,0-1-1,0 0 1,0 2 0,0 7 7,-1 1-1,0-1 1,-4 19 0,2-17 17,3-9-21,-1 1 13,0 1 1,0-1-1,1 0 0,0 1 0,0-1 0,1 8 0,-1-12-16,0 1 0,0-1 1,0 1-1,0-1 0,1 1 0,-1-1 1,0 1-1,0-1 0,1 0 1,-1 1-1,0-1 0,1 1 1,-1-1-1,0 0 0,1 1 0,-1-1 1,1 0-1,-1 1 0,1-1 1,-1 0-1,0 0 0,1 0 0,-1 1 1,2-1-1,-1 0 3,1 0-1,-1 0 1,1 0-1,-1 0 1,1 0-1,-1-1 1,1 1-1,-1-1 0,1 1 1,-1-1-1,1 1 1,1-2-1,16-9 39,0 0-1,-1-1 1,0-1-1,15-15 1,-32 26-39,1 1 1,-1 0 0,0 0-1,1 0 1,-1 1-1,0-1 1,1 0 0,-1 0-1,1 1 1,0-1-1,-1 1 1,1-1 0,-1 1-1,3-1 1,-3 2-4,-1-1 0,1 0 0,-1 0 0,1 0-1,0 0 1,-1 1 0,1-1 0,-1 0 0,1 1 0,-1-1 0,1 0 0,-1 1 0,1-1 0,-1 1 0,1-1 0,-1 0 0,0 1 0,1-1 0,-1 1 0,0-1 0,1 1 0,-1 0 0,0-1 0,0 1 0,1-1-1,-1 1 1,0-1 0,0 1 0,0 0 0,0-1 0,0 1 0,0 0 0,0-1 0,0 1 0,0-1 0,0 1 0,0 0 0,0-1 0,-1 1 0,1 0 0,-6 39 47,3-17-17,-2 32 0,5-53-31,1-1-1,-1 0 0,0 0 1,1 0-1,-1 1 1,1-1-1,-1 0 1,1 0-1,-1 0 1,1 0-1,0 0 0,0 0 1,-1 0-1,1 0 1,0 0-1,0 0 1,0-1-1,0 1 1,0 0-1,0-1 0,0 1 1,0 0-1,1-1 1,-1 0-1,0 1 1,0-1-1,0 0 1,1 1-1,-1-1 0,0 0 1,0 0-1,0 0 1,1 0-1,1 0 1,7 0 0,-1 0 1,1-1 0,10-2 0,43-11 13,87-31 1,-70 19 50,-57 19-41,91-31 181,-95 26-93,-19 12-28,-10 9-35,-18 16-3,15-15-46,1 1-1,1 0 0,-1 1 1,2 1-1,-12 15 0,19-23-1,0-1 0,1 1 0,-1-1 0,1 1 0,0 0 0,0 0 0,1 0 0,-1 1 0,1-1 0,0 0 0,0 6 0,1-8 2,1 0 1,0-1 0,-1 1-1,1 0 1,0-1-1,0 1 1,0-1 0,0 1-1,1-1 1,-1 0 0,1 1-1,-1-1 1,1 0-1,0 0 1,0 0 0,0 0-1,0 0 1,0-1 0,0 1-1,1-1 1,-1 1 0,0-1-1,4 2 1,0-1 1,0 1 0,0-1 0,0 0-1,1-1 1,-1 1 0,0-1 0,1 0 0,-1-1 0,1 0 0,-1 0 0,1 0 0,-1-1 0,11-2 0,8-3 12,-1-1 1,28-12 0,-29 10 1,23-9 34,81-44 1,-106 49-12,0-1-1,0 0 1,-2-2 0,0 0 0,26-28-1,-42 41-22,-1-1-1,1 1 1,-1 0-1,0-1 1,0 1-1,0-1 1,0 1-1,-1-1 0,0 0 1,2-6-1,-3 9-10,0 1-1,0-1 0,0 0 1,0 0-1,0 1 1,0-1-1,0 0 0,0 1 1,0-1-1,0 0 0,-1 0 1,1 1-1,0-1 1,-1 0-1,1 1 0,0-1 1,-1 0-1,1 1 0,-1-1 1,1 1-1,-1-1 0,1 1 1,-1-1-1,-1 0 2,1 0 0,-1 1 0,0-1 0,1 0 0,-1 1 0,0 0 0,1-1 0,-1 1 0,0 0 0,1 0 0,-1 0 0,0 0 0,0 0 0,-2 1 0,-5 1 11,0 1-1,0 0 1,1 0-1,-1 1 1,1 0-1,0 1 1,0 0-1,0 0 0,1 0 1,0 1-1,0 0 1,0 1-1,0-1 1,1 1-1,1 1 1,-6 7-1,9-12-12,1-1-1,-1 1 0,1 0 1,0 0-1,0-1 0,0 1 0,1 0 1,-1 0-1,0 0 0,1 0 0,0 0 1,0 0-1,0 0 0,0 0 1,0 0-1,1 0 0,-1 0 0,1 0 1,0 0-1,0 0 0,0 0 0,0 0 1,1-1-1,-1 1 0,1 0 1,-1-1-1,1 0 0,0 1 0,0-1 1,0 0-1,0 0 0,3 3 1,2 1 7,0-1 1,1 0 0,0 0 0,-1 0 0,1-1-1,1 0 1,-1-1 0,1 0 0,15 4 0,-9-5 11,0-1 0,-1 0 0,1 0 0,0-2 0,0 0 1,-1 0-1,19-5 0,-4-1 42,0-2 0,44-19 1,-55 20-49,-1-1 1,0 0 0,-1-1-1,27-22 1,-36 26-66,-1 0 0,1 0 0,-1-1 0,0 0 0,-1 0 0,1 0 0,-2-1-1,1 0 1,-1 0 0,0 0 0,0 0 0,2-11 0,0-20-4078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50:17.963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0 261 8744,'0'0'1954,"22"0"-1396,205-11 664,334-86 1279,-274 41-1360,-114 21-382,38-7 175,-154 33-614,96-1 0,-76 13-2551,-62-2-9359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50:36.313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202 438 5016,'0'0'2776,"3"-11"-2155,17-52 504,-16 48 137,-9 29-520,-79 357 603,11-43-223,64-293-937,2-4 306,-19 47 0,25-77-504,-9 20 899,5-20-212,1-13-302,2-8-161,0 0-1,1-1 0,4-36 1,14-62 164,-11 87-261,13-73 399,57-179-1,-49 208-310,4 2-1,2 2 0,44-69 1,-62 115-129,25-37 98,-36 57-145,0 1 0,0-1-1,1 1 1,0 1 0,0-1 0,0 1 0,1-1 0,6-3 0,-9 7-15,-1 0 0,0 0 1,1 0-1,-1 0 0,1 0 0,0 1 1,-1-1-1,1 1 0,0 0 0,-1-1 1,1 1-1,0 0 0,-1 1 0,1-1 0,0 0 1,-1 1-1,1 0 0,2 0 0,0 1 3,-1 1-1,0-1 1,0 0-1,0 1 0,0 0 1,0 0-1,0 0 0,-1 1 1,5 4-1,1 4 14,-1 0-1,0 0 1,0 1 0,-1 0-1,7 21 1,-8-17 1,-1 1 0,-1 0 1,0 0-1,-1 1 0,-1-1 1,-1 1-1,0-1 0,-2 1 1,0-1-1,-1 1 0,-1-1 1,0 0-1,-2 0 0,0 0 1,-12 27-1,1-10 26,-2-1 0,-1 0 0,-2-1 0,-1-1 0,-1-2 1,-39 41-1,53-63-19,1 0 1,-1 0 0,0-1 0,-1 0 0,0-1-1,0 0 1,0-1 0,-1 1 0,1-2 0,-1 0-1,0 0 1,-21 3 0,20-6 67,-7 3 201,19-4-292,-1 1 0,1-1-1,-1 1 1,1-1 0,0 1-1,-1-1 1,1 1 0,0 0-1,-1-1 1,1 1 0,0 0 0,-1-1-1,1 1 1,0 0 0,0-1-1,0 1 1,0 0 0,0 0-1,0-1 1,0 1 0,0 0-1,0-1 1,0 1 0,0 0 0,0 0-1,1-1 1,-1 2 0,3 7 7,0 0 1,1 0-1,-1 0 1,2 0 0,-1-1-1,1 0 1,0 0 0,1 0-1,0-1 1,0 1-1,1-2 1,0 1 0,12 9-1,-4-5-18,0-1 0,1 0 0,0-1 0,0-1 0,1 0 0,21 6 0,-18-9-10,1 0-1,-1-2 1,1 0 0,-1-1-1,1-1 1,33-3 0,-24-1-1,-1-2 1,1 0 0,55-19-1,-72 19 14,0 0 0,-1-1 0,0-1 0,0 1 0,-1-2 0,0 0 0,0 0 0,-1-1 0,0 0 0,17-21 0,-21 23 2,0-2 0,-1 1 0,0-1 0,-1 0 0,0 0 0,0 0 0,0 0 0,-1-1 0,-1 1 0,0-1 0,0 0 0,-1 0 0,0 0 0,-1 0 0,-1-14 0,1 20 2,0 0 0,-1 0 0,0 0 0,0 1-1,0-1 1,0 0 0,-1 1 0,1-1 0,-1 1-1,0-1 1,0 1 0,0 0 0,-4-4 0,5 5-3,-1 1 0,0-1 1,0 1-1,1 0 0,-1 0 0,0 0 1,0 0-1,0 0 0,-1 0 0,1 0 1,0 0-1,0 1 0,0-1 1,-1 1-1,1 0 0,0 0 0,0 0 1,-1 0-1,1 0 0,0 0 1,0 0-1,-1 1 0,1-1 0,-3 2 1,-8 3 2,0 0-1,0 1 1,1 1 0,0 0 0,0 1 0,1 0 0,0 0 0,0 1 0,1 1 0,0 0 0,1 0 0,0 1 0,0 0 0,-9 17 0,10-14-6,0 0 0,1 1 1,0 0-1,1 0 0,1 0 1,1 1-1,0 0 0,1-1 1,0 1-1,1 1 0,1-1 1,1 20-1,1-31-4,-1-1 1,1 1-1,0-1 1,0 1-1,0-1 1,1 1-1,0-1 1,0 0-1,0 0 1,0 0-1,0 0 1,1 0-1,0 0 1,6 7-1,-6-9-1,0 1-1,0-1 1,1 0-1,-1 0 1,0 0-1,1 0 0,0-1 1,-1 0-1,1 1 1,0-1-1,0 0 1,0-1-1,0 1 1,-1-1-1,1 0 0,0 0 1,7 0-1,3-2 3,-1-1 1,1 0-1,-1-1 0,0-1 0,0 0 0,0 0 0,-1-1 0,0-1 0,0 0 1,0-1-1,-1 0 0,0-1 0,-1 0 0,10-11 0,11-14 67,-2-1 0,47-74 1,-75 107-64,0 0 1,1 0-1,-1 0 1,1 0-1,-1 1 1,1-1-1,0 1 0,0-1 1,0 1-1,4-3 1,-6 4-4,1 0 1,-1 0-1,1-1 1,-1 1 0,1 0-1,-1 0 1,1 0-1,-1 0 1,1 0-1,-1 0 1,0 0-1,1 0 1,-1 0-1,1 0 1,-1 0-1,1 1 1,-1-1-1,1 0 1,-1 0-1,1 0 1,-1 1-1,1-1 1,0 1-1,0 0 0,-1 0 1,1-1-1,-1 1 0,1 0 1,0 0-1,-1 0 0,1 0 0,-1 0 1,0 0-1,1 0 0,-1 0 1,0 0-1,0 2 0,5 36-7,-1 1-1,-4 53 1,0-47-9,6 64 1,-5-106 11,-1 0 0,1 0 1,0 0-1,0 0 0,1 0 1,-1-1-1,4 8 0,-4-10 3,-1 0 0,1 0 0,0-1 0,0 1 0,-1 0 0,1 0 0,0-1 1,0 1-1,0 0 0,0-1 0,0 1 0,0-1 0,0 1 0,0-1 0,0 1 0,0-1 0,1 0 0,-1 0 0,0 0 0,0 1 0,0-1 0,0 0 0,0 0 0,1 0 1,-1-1-1,0 1 0,0 0 0,0 0 0,0-1 0,0 1 0,2-1 0,6-3 9,0-1-1,0 1 1,0-1-1,-1-1 1,0 1 0,14-14-1,41-48 89,-50 52-60,75-89 214,-87 103-244,0-1 1,0 1 0,1 0 0,-1-1 0,0 1 0,1 0-1,-1 0 1,0 0 0,1 0 0,-1 0 0,3 0 0,-4 1-6,0 0 1,1 0-1,-1 0 1,0 0-1,1 0 1,-1 0-1,0 0 1,0 0-1,1 0 1,-1 0-1,0 0 1,0 0 0,1 1-1,-1-1 1,0 0-1,0 0 1,0 0-1,1 0 1,-1 1-1,0-1 1,0 0-1,0 0 1,0 0-1,1 1 1,-1-1-1,0 0 1,0 0-1,0 1 1,0-1-1,0 0 1,0 0 0,0 1-1,0-1 1,0 0-1,0 0 1,0 1-1,0-1 1,0 0-1,0 1 1,0 5 5,0 0 1,-1 0-1,0 0 1,0 0-1,-3 7 1,-35 106-21,-5-1 0,-5-3 1,-69 117-1,110-216 9,-17 27-10,23-40 16,0 0-1,0-1 1,0 1-1,0-1 1,0 0-1,-1 1 1,1-1-1,-1 0 1,1 0-1,-1-1 0,-4 3 1,7-4-1,-1 0 1,1 1-1,0-1 1,-1 0-1,1 0 1,-1 0-1,1 0 1,-1 0-1,1 0 1,-1 0-1,1 0 0,-1 0 1,1-1-1,-1 1 1,1 0-1,-1 0 1,1 0-1,-1 0 1,1-1-1,-1 1 1,1 0-1,0-1 1,-1 1-1,1 0 1,-1-1-1,1 1 0,0 0 1,0-1-1,-1 1 1,1 0-1,0-1 1,-1 1-1,1-1 1,0 1-1,0-1 1,0 1-1,0-1 1,-1 1-1,1-1 1,0 1-1,0-1 0,0 0 1,-1-24 46,3 5-21,1 1 0,2-1 0,0 0 1,0 1-1,2 0 0,0 1 1,14-24-1,-1 6 12,2 0 0,42-50 1,77-75 59,9-12 3,-117 131-69,4-5 16,56-56 1,-90 100-48,-1 1 0,1-1-1,0 1 1,0 0 0,0 0 0,0 0 0,6-2-1,-8 4-1,-1-1-1,1 1 0,0 0 0,0 0 0,0 0 1,-1 0-1,1 0 0,0 0 0,0 0 1,0 0-1,0 1 0,-1-1 0,1 0 0,0 0 1,0 1-1,-1-1 0,1 0 0,0 1 1,-1-1-1,1 1 0,0-1 0,-1 1 0,1-1 1,0 1-1,-1 0 0,1-1 0,-1 1 0,1 0 1,-1-1-1,0 1 0,1 0 0,-1-1 1,0 1-1,1 0 0,-1 0 0,0 0 0,0-1 1,1 3-1,2 10-7,0 0-1,0 0 1,-2 0 0,1 1 0,-2 26 0,-11 70 4,9-93 12,1-9 3,-3 23 22,4-30-32,0-1 0,0 0-1,0 1 1,0-1 0,0 0-1,0 1 1,0-1 0,1 0-1,-1 1 1,0-1-1,0 0 1,0 0 0,0 1-1,0-1 1,1 0 0,-1 1-1,0-1 1,0 0 0,0 0-1,1 1 1,-1-1-1,0 0 1,0 0 0,1 0-1,-1 1 1,0-1 0,1 0-1,0 0 1,0 0 1,-1 0-1,1 0 0,0-1 0,0 1 0,0 0 0,-1-1 0,1 1 0,0 0 0,0-1 0,-1 1 0,1-1 1,0 1-1,-1-1 0,1 1 0,0-2 0,21-19 40,-1-2-1,27-36 1,-31 36-13,1 1-1,1 1 0,33-29 1,-50 47-25,1 1 0,-1 0 0,1 1 1,0-1-1,0 0 0,0 1 0,0-1 0,0 1 0,0 0 1,0 0-1,5 0 0,-7 1-2,0 0-1,0 0 1,1 0 0,-1 0 0,0 1-1,0-1 1,1 0 0,-1 1 0,0-1-1,0 1 1,0 0 0,0-1 0,0 1-1,1 0 1,-1-1 0,0 1 0,-1 0-1,1 0 1,0 0 0,0 0 0,0 0-1,-1 0 1,1 0 0,0 0 0,-1 0-1,1 1 1,-1-1 0,1 0 0,-1 0-1,1 2 1,1 8 0,0 1 1,0-1-1,-1 0 0,0 0 1,-1 1-1,-1-1 0,0 0 0,-3 18 1,1-14-1,2 0 0,0 1 0,1 29 0,1-44-1,-1 0 0,0 0 1,0 0-1,0 0 0,1 0 0,-1 0 0,0 0 0,1 0 0,-1 0 0,1 0 0,-1 0 0,1 0 0,0 0 1,-1 0-1,1 0 0,0 0 0,0-1 0,-1 1 0,1 0 0,0-1 0,0 1 0,2 0 0,-1 0 1,-1 0-1,1-1 1,0 1-1,0-1 1,0 0-1,0 0 1,0 0 0,0 0-1,0 0 1,0 0-1,4-1 1,2-1 3,0-1 0,0 0 1,0 0-1,13-7 1,11-10 35,0 0 0,43-40 1,51-58 77,-125 117-118,-1 0 0,0 1 0,1-1 0,-1 1 0,0-1 1,1 1-1,-1-1 0,0 1 0,1 0 0,-1-1 0,1 1 1,-1-1-1,1 1 0,-1 0 0,1-1 0,-1 1 0,1 0 1,0 0-1,-1 0 0,1-1 0,-1 1 0,1 0 0,-1 0 1,1 0-1,0 0 0,-1 0 0,1 0 0,0 0 1,0 0-1,-1 1 0,0 0 1,1 0-1,-1 0 0,0 1 1,0-1-1,0 0 1,0 0-1,0 0 1,0 0-1,-1 0 1,1 0-1,0 0 0,-1 2 1,-16 42 6,8-26-7,1 1 0,-9 34 0,16-48 0,-1 0 0,1 0 0,1 1 0,-1-1 0,1 0 0,0 1 0,1-1 0,-1 0 0,1 0 0,0 1 0,1-1 0,0 0 0,4 11 0,-4-14 0,0 0 0,0 0 0,0 0 0,1 0 0,-1-1 0,1 1 0,0-1 0,0 1 0,0-1 0,0 0 0,0 0 0,0 0 0,1-1 0,-1 1 0,0-1 0,1 0 0,-1 0 0,6 1 0,-7-1 0,0-1 0,1 0 0,-1 1 0,1-1 0,-1 0 0,0 0 0,1 0 0,-1-1 0,1 1 0,-1-1 0,0 1 0,1-1 0,-1 0 0,0 0 0,0 0 0,1 0 0,-1 0 0,0 0 0,0 0 0,0-1 0,0 1 0,-1-1 0,1 0 0,0 1 0,-1-1 0,1 0 0,-1 0 0,3-4 0,-2 0 11,1 0-1,-1 0 0,0 0 1,-1 0-1,0 0 1,1 0-1,-2 0 0,1-1 1,-1 1-1,0 0 0,-1-1 1,1 1-1,-1 0 1,0 0-1,-1 0 0,1 0 1,-5-9-1,2 6 11,0-1 0,-1 1 0,0 0 0,-1 1 0,0-1 0,-1 1 0,1 0-1,-1 1 1,-15-13 0,11 15 25,10 5-44,1 0 0,-1 0 0,0 0 0,1 0 0,-1 0 0,1 0 0,-1 0 0,0 0 0,1 0-1,-1 0 1,1-1 0,-1 1 0,1 0 0,-1-1 0,1 1 0,-1 0 0,1-1 0,-1 1 0,1 0 0,0-1 0,-1 1-1,1-1 1,-1 1 0,1-1 0,0 1 0,-1-1 0,1 1 0,0-1 0,0 1 0,0-1 0,-1 1 0,1-2 0,27-1-28,-8-1 15,0-1 1,-1-1-1,1-1 0,-1 0 1,-1-2-1,0 0 0,0 0 0,0-2 1,-1 0-1,-1-1 0,16-15 1,17-21-11,75-95 1,-92 104 20,35-57 0,-55 75 10,0 0-1,-1-1 1,-1 0 0,12-45 0,5-82 55,-24 125-46,0-1 0,-2 1 1,-1 0-1,-5-30 1,6 53-19,0 1 0,0-1 1,0 0-1,0 0 1,0 1-1,0-1 0,0 0 1,-1 0-1,1 1 1,0-1-1,-1 0 1,1 1-1,0-1 0,-1 0 1,1 1-1,-1-1 1,1 0-1,-1 1 0,1-1 1,-1 1-1,1-1 1,-1 1-1,0-1 1,1 1-1,-1 0 0,0-1 1,1 1-1,-2-1 1,1 2 0,-1-1 1,1 0-1,0 1 1,-1-1-1,1 0 1,0 1-1,0 0 1,-1-1-1,1 1 1,0 0-1,0 0 1,0 0 0,0-1-1,0 1 1,0 0-1,0 0 1,-1 3-1,-11 12-5,1 1 1,1 0-1,0 1 0,-10 23 0,-29 83-40,28-66 21,3 2 0,3 1 0,2 0 0,3 1 0,3 0 0,-1 92 1,10-135 5,0 0 1,1-1 0,0 1-1,2 0 1,0-1-1,13 32 1,-15-44 9,1 1-1,0-1 1,0 0-1,1 0 1,-1-1-1,1 1 1,1-1-1,-1 1 1,1-1-1,0-1 1,0 1-1,0-1 0,1 0 1,0 0-1,0 0 1,0-1-1,0 0 1,0 0-1,1 0 1,-1-1-1,10 2 1,-3-3-1,-1 0 1,2 0-1,-1-2 0,0 1 1,-1-2-1,1 0 1,0 0-1,0-1 0,-1-1 1,1 0-1,-1-1 1,0 0-1,15-9 0,6-6 21,0-1 1,-2-1-1,35-32 0,-3-1 105,56-65 1,-163 160-10,1 11-58,4 2-1,-41 70 1,71-109-32,1 1 0,1-1 0,-1 1 0,-6 24 0,13-36-15,0 0 0,1 1 0,-1-1 0,1 0 0,-1 1 0,1-1 0,1 1 0,-1-1 0,0 0 0,1 1 0,-1-1 0,3 5 0,-2-6-3,0 0 0,0 0-1,0 0 1,1 0 0,-1 0-1,1 0 1,-1 0 0,1-1 0,0 1-1,0-1 1,0 1 0,-1-1-1,1 0 1,1 0 0,-1 0 0,0 0-1,0 0 1,0 0 0,1 0-1,1 0 1,2 0 0,0 0 0,0-1 0,0 0 0,0 0 0,0 0 0,0 0 0,0-1 0,0 0 0,0-1 0,0 1 0,-1-1 0,1 0 0,0 0 0,-1-1 0,0 1 0,0-1 0,6-4 0,6-6-1,0 0 1,-1-1-1,20-21 1,-17 12 7,0 0 0,-2-2 0,0 0 0,-2 0 0,-1-2 0,-1 1 0,-1-2 0,-1 0 0,-2 0 1,7-35-1,-3-1 22,-4-1 0,-2 0 1,-2-101-1,-5 144-19,-14-257 151,14 277-160,0 0 1,0 0 0,0 0 0,-1 0 0,1 0 0,-1 0 0,0 0 0,1 0 0,-1 0 0,0 0 0,0 1 0,0-1 0,0 0 0,-1 1 0,1-1 0,0 0 0,-2-1 0,2 3-3,1 0 0,-1 0 0,1 0 0,-1-1 0,1 1 0,-1 0 0,0 0 0,1 0 0,-1 0 0,1 0 0,-1 0 0,1 0 1,-1 0-1,1 0 0,-1 0 0,0 0 0,1 0 0,-1 1 0,1-1 0,-1 0 0,1 0 0,-1 0 0,0 1 0,0 0-1,-1 0 0,0 1 0,1-1 0,-1 1 0,1-1 0,0 1 0,-1 0 0,1-1 0,-1 3-1,-7 13-2,1 0 0,0 1-1,2-1 1,0 2 0,-7 32-1,6-7-8,-2 62-1,8-58-9,2 0 1,2 0-1,2-1 0,15 61 1,-12-75-5,1-2 1,2 1 0,1-1 0,2-1 0,0 0 0,2-1 0,21 27 0,-32-47 21,2-1 0,-1-1 0,1 1 0,0-1 0,0 0 0,1-1 0,16 11 1,-21-15 3,1 0 1,-1-1 0,1 1 0,0-1-1,0 0 1,-1 0 0,1 0 0,0-1 0,0 1-1,0-1 1,0 0 0,0 0 0,0 0-1,0-1 1,0 1 0,0-1 0,0 0 0,-1 0-1,1-1 1,0 1 0,-1-1 0,7-3 0,1-2 8,0-1 1,0 0 0,-1 0 0,0-1-1,0 0 1,-1-1 0,9-12 0,49-82 141,-20 29 12,-46 74-160,-1 1 0,0-1 0,1 0 0,-1 1 0,0-1 0,1 1 0,-1-1 0,0 1 0,1-1 0,-1 1 0,1 0 0,-1-1 0,1 1 0,0-1 0,-1 1 0,1 0 0,-1-1 0,1 1 0,0 0 0,-1 0 0,1 0 0,-1 0 0,1-1 0,1 1 0,-2 1 0,1-1-1,0 0 1,-1 1-1,1-1 0,-1 1 1,1-1-1,-1 0 0,1 1 1,-1 0-1,0-1 0,1 1 1,-1-1-1,0 1 1,1-1-1,-1 1 0,0 0 1,1-1-1,-1 1 0,0 0 1,6 38 29,-4 5-12,-8 73-1,3-78-16,1-12-2,-1-1 1,-2 1-1,-1-1 1,0 0 0,-15 35-1,21-59 2,-1-1 0,1 1 0,-1 0 0,0-1 0,0 1 0,1-1 0,-1 1 0,0-1 0,-1 1 0,1-1 0,0 0 0,0 1 0,0-1 0,-1 0 0,1 0 0,-1 0-1,1 0 1,-1 0 0,1 0 0,-1 0 0,1-1 0,-1 1 0,0 0 0,1-1 0,-1 0 0,0 1 0,0-1 0,-2 0 0,1-1 7,0 1-1,0-2 1,0 1 0,1 0 0,-1-1-1,0 1 1,0-1 0,1 0-1,-1 1 1,1-1 0,0-1 0,-1 1-1,1 0 1,0-1 0,-2-3-1,0 2 9,-8-11 49,1 0 0,0 0 0,1-1 0,-10-21-1,20 36-64,0 1-1,0 0 0,0 0 1,0 0-1,0 0 0,0 0 0,0-1 1,-1 1-1,1 0 0,0 0 0,0 0 1,0 0-1,0-1 0,0 1 1,0 0-1,0 0 0,0 0 0,1 0 1,-1-1-1,0 1 0,0 0 1,0 0-1,0 0 0,0 0 0,0-1 1,0 1-1,0 0 0,0 0 0,0 0 1,0 0-1,1 0 0,-1 0 1,0-1-1,0 1 0,0 0 0,0 0 1,0 0-1,1 0 0,-1 0 0,0 0 1,0 0-1,0 0 0,0 0 1,1 0-1,-1 0 0,0 0 0,0 0 1,0 0-1,0 0 0,1 0 1,-1 0-1,0 0 0,0 0 0,0 0 1,0 0-1,1 0 0,-1 0 0,0 0 1,0 0-1,15 4 5,-10-3-1,105 33 38,27 6 113,-130-38-148,112 18 205,-107-19-181,-1-1 1,1 0-1,-1 0 0,1-1 1,0-1-1,-1 0 0,0 0 1,13-5-1,-20 5-30,-1 1 0,0 0 0,0-1 0,0 0 0,0 0 0,0 0 0,0 0-1,0 0 1,-1-1 0,1 1 0,-1-1 0,0 0 0,0 1 0,2-5 0,4-12-3731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50:39.684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89 1281 5320,'0'0'4456,"-11"9"-3912,-33 25-43,42-33-450,1 0 0,0 0 0,-1-1 0,1 1 0,-1 0 0,1-1 0,-1 1 0,1 0 0,-1-1 0,1 0 0,-1 1 0,-1-1 0,2 0-26,1 0-1,-1 0 0,1 0 1,-1 0-1,1 0 1,0-1-1,-1 1 0,1 0 1,-1 0-1,1 0 1,-1-1-1,1 1 0,0 0 1,-1 0-1,1-1 1,0 1-1,-1 0 0,1-1 1,0 1-1,-1 0 1,1-1-1,0 1 0,0-1 1,0 1-1,-1-1 1,0-2 67,1 0 0,-1 0 0,1 0 0,0 0 0,0 0 1,0 0-1,1-6 0,-1 8-84,5-28 254,2 0 0,1 0 0,1 1 0,2 0 0,18-36 0,-17 38-106,36-69 907,95-138 0,-132 217-915,-5 6-38,1-1 101,0 0 0,0 0-1,1 1 1,0 0 0,1 1 0,17-15-1,-26 24-192,0-1-1,0 1 1,1 0-1,-1-1 1,0 1-1,0 0 1,1 0-1,-1-1 1,0 1-1,1 0 1,-1 0-1,0 0 1,1-1-1,-1 1 1,0 0-1,1 0 1,-1 0-1,0 0 1,1 0-1,-1 0 1,1 0-1,-1 0 1,0 0-1,1 0 1,-1 0-1,0 0 1,1 0-1,-1 0 1,1 0-1,-1 0 1,0 0-1,1 0 1,-1 1-1,0-1 1,1 0-1,-1 0 1,0 0-1,1 1 1,-1-1-1,0 0 1,0 0-1,1 1 1,-1-1-1,0 0 1,1 1-1,0 20 289,-14 101 151,-43 185 1,51-288-419,0-1 26,1 0 1,1 0 0,0 1 0,2-1-1,0 28 1,1-46-60,0 1 0,0 0 1,0 0-1,0-1 0,0 1 0,0 0 0,1-1 0,-1 1 1,0 0-1,0-1 0,1 1 0,-1 0 0,0-1 1,1 1-1,-1 0 0,1-1 0,-1 1 0,1-1 0,-1 1 1,1-1-1,-1 1 0,1-1 0,0 0 0,-1 1 0,1-1 1,-1 1-1,1-1 0,0 0 0,-1 0 0,1 1 1,0-1-1,0 0 0,-1 0 0,1 0 0,0 0 0,-1 0 1,1 0-1,0 0 0,0 0 0,1 0 0,1-1 9,0 0-1,1 0 0,-1 0 0,0-1 0,0 1 1,0-1-1,0 0 0,3-2 0,7-6 24,-1-1 0,0-1-1,-1 0 1,0 0 0,11-18-1,44-77 124,-41 66-101,196-293 625,-206 318-480,-11 19-74,-5 12-59,-21 91 139,1-7-135,19-91-70,-5 36 23,2 0 0,1 1 0,4 60-1,0-104-27,0 1-1,0-1 1,0 0-1,0 1 1,0-1-1,1 0 0,-1 1 1,0-1-1,1 0 1,-1 1-1,1-1 1,-1 0-1,1 0 1,0 0-1,-1 0 1,1 1-1,0-1 0,0 0 1,0 0-1,0 0 1,0 0-1,0-1 1,0 1-1,2 1 1,-2-2 0,1 0 0,0 1 0,-1-1 0,1 0 0,-1 0 1,1-1-1,0 1 0,-1 0 0,1 0 0,-1-1 0,1 1 1,-1-1-1,1 0 0,-1 1 0,1-1 0,-1 0 0,2-1 0,5-4 9,0 0-1,0 0 0,0-1 0,-1 0 0,8-11 0,20-30 105,-2-2 0,-2-1 0,-2-1 0,22-60 1,-47 102-67,4-11 50,-6 18-34,-5 12 15,-8 26-81,3 0-1,0 1 1,2 0 0,2 0 0,1 0-1,3 53 1,1-79-9,0 0 0,0 0 0,1 0 1,1 0-1,-1-1 0,1 1 0,7 14 0,-9-22 9,1 0 0,-1 0 0,0 0 0,1 0 0,-1 0 0,1 0 0,-1 0 0,1 0 0,0-1 0,0 1 0,0-1 0,0 1-1,0-1 1,0 0 0,0 1 0,0-1 0,1-1 0,-1 1 0,0 0 0,1 0 0,-1-1 0,0 1 0,1-1 0,-1 0 0,1 0 0,-1 0 0,1 0 0,-1 0 0,0 0 0,1-1 0,-1 1 0,1-1-1,-1 0 1,0 0 0,0 0 0,5-2 0,1-1 5,0-1-1,0-1 1,0 1-1,-1-1 1,0 0-1,0-1 1,0 0-1,-1 0 1,0 0 0,-1-1-1,1 0 1,4-9-1,6-14 44,23-62 1,-33 76-17,10-23 118,-3-1 0,13-58 0,-36 155 26,-15 114-24,23-148-143,1 1 0,1-1-1,1 0 1,1 0 0,8 35-1,-10-54-2,1-1 0,0 0 0,-1 1-1,1-1 1,0 0 0,0 0 0,0 0 0,0 1-1,1-1 1,-1 0 0,0-1 0,1 1-1,0 0 1,-1 0 0,1-1 0,0 1 0,0-1-1,0 1 1,0-1 0,0 0 0,2 1 0,-1-1-2,-1-1 0,0 1 0,1-1 0,-1 0 0,1 0 0,-1 0 0,1 0 1,-1-1-1,0 1 0,1-1 0,-1 1 0,0-1 0,1 0 0,-1 0 0,0 0 1,0 0-1,1 0 0,-1 0 0,0-1 0,2-1 0,11-9 19,0-1 0,-2 0 0,1-1 0,18-26 0,40-69 144,-7 8 33,-51 79-137,-11 17-27,1-1-1,-1 1 0,1 0 1,0 0-1,0 0 0,0 0 1,7-5-1,-10 10-29,-1-1-1,1 1 0,-1 0 1,1 0-1,-1-1 0,1 1 1,-1 0-1,1 0 0,-1-1 1,1 1-1,-1 0 1,1 0-1,0 0 0,-1 0 1,1 0-1,-1 0 0,1 0 1,-1 0-1,1 0 0,0 0 1,-1 0-1,1 0 0,-1 0 1,1 1-1,-1-1 1,1 0-1,-1 0 0,1 1 1,-1-1-1,2 1 0,-1 0 2,0 1 0,0-1-1,0 1 1,0-1-1,0 1 1,0-1 0,0 1-1,-1 0 1,1-1 0,0 3-1,6 39 41,-6-13-4,-4 31-1,1-37-5,1 0 0,4 38 0,-3-61-34,-1 0 1,1-1-1,0 1 1,0 0 0,0 0-1,0-1 1,0 1 0,1 0-1,-1-1 1,0 1 0,0 0-1,0-1 1,0 1-1,1 0 1,-1-1 0,0 1-1,1 0 1,-1-1 0,1 1-1,-1-1 1,1 1-1,-1-1 1,1 1 0,-1-1-1,1 1 1,-1-1 0,1 0-1,-1 1 1,1-1 0,0 0-1,-1 1 1,1-1-1,0 0 1,-1 0 0,1 1-1,0-1 1,-1 0 0,1 0-1,0 0 1,-1 0 0,1 0-1,0 0 1,0 0-1,-1 0 1,1 0 0,0-1-1,-1 1 1,1 0 0,0 0-1,-1-1 1,1 1 0,0 0-1,-1-1 1,1 1-1,-1 0 1,1-1 0,0 0-1,6-4 14,0-1-1,0 0 0,9-11 1,-12 12-7,69-81 111,-46 52 20,62-61 0,-88 94-136,0 0 0,0 1 1,0-1-1,0 0 0,0 0 0,0 0 1,0 1-1,0-1 0,0 1 0,0-1 1,0 1-1,1-1 0,-1 1 0,0-1 1,0 1-1,1 0 0,-1 0 0,0 0 1,2 0-1,-2 0-1,0 0-1,0 1 1,-1-1 0,1 1-1,0-1 1,-1 1 0,1-1-1,-1 1 1,1-1 0,0 1-1,-1 0 1,0-1 0,1 1 0,-1 0-1,1 0 1,-1-1 0,0 1-1,1 0 1,-1 0 0,0-1-1,1 3 1,0 4 5,0 1-1,-1 0 1,0-1-1,-1 14 1,-5 31 29,-17 63 1,18-93-20,0-5-5,3-15-7,1 1 1,0 0 0,0 0-1,0 0 1,0 0 0,1 0 0,-1 0-1,1 0 1,0 0 0,0 0-1,0 4 1,0-6-5,0-1 0,0 0 0,1 0 0,-1 0-1,0 0 1,0 0 0,0 0 0,0 0 0,1 0 0,-1 1-1,0-1 1,0 0 0,0 0 0,0 0 0,1 0 0,-1 0 0,0 0-1,0 0 1,0 0 0,0 0 0,1 0 0,-1 0 0,0 0-1,0 0 1,0 0 0,0-1 0,1 1 0,-1 0 0,0 0-1,0 0 1,0 0 0,0 0 0,1 0 0,-1 0 0,0 0 0,0 0-1,0-1 1,0 1 0,0 0 0,0 0 0,0 0 0,1 0-1,-1 0 1,0-1 0,7-8 17,-7 9-18,22-34 59,23-51-1,8-12 61,-53 96-116,0 0-1,1 0 0,-1 1 1,1-1-1,-1 0 1,1 0-1,-1 1 1,1-1-1,-1 0 0,1 1 1,0-1-1,-1 1 1,1-1-1,0 1 0,0-1 1,-1 1-1,1-1 1,0 1-1,0-1 1,0 1-1,-1 0 0,1 0 1,1-1-1,-1 2 0,0-1-1,0 0 0,-1 1 1,1-1-1,0 1 1,-1-1-1,1 1 0,-1-1 1,1 1-1,0-1 1,-1 1-1,1 0 0,-1-1 1,0 1-1,1 0 1,-1-1-1,0 1 0,1 0 1,-1 0-1,0 0 1,3 8 4,-1 0 1,0 0 0,1 10 0,-3-15-2,2 8 1,-2-6-6,1 0 0,0 1 1,0-1-1,0 0 0,4 7 1,-5-12-2,1 1 0,-1-1 0,1 0-1,0 0 1,-1 0 0,1 0 0,0 0 0,0 0 0,0 0 0,-1 0 0,1-1-1,0 1 1,0 0 0,1 0 0,-1-1 0,0 1 0,0-1 0,0 1 0,0-1 0,0 1-1,1-1 1,-1 0 0,0 1 0,0-1 0,1 0 0,-1 0 0,0 0 0,0 0 0,1 0-1,-1 0 1,2-1 0,14-3 5,-1-2 0,1 0 0,-1 0-1,-1-2 1,1 0 0,-2 0 0,15-12 0,-5 2 0,-2-1 0,-1-1 0,0-1 0,-1-1 0,-2-1 0,0 0 0,-2-2 0,0 1 0,-2-2 0,20-47-1,-8 5 23,-3-2-1,-2-1 0,11-78 0,20-146 95,-51 295-119,-1-1 0,0 0 0,1 0 0,-1 0 0,0 0 0,0 0 0,0 1 0,0-1 0,1 0 0,-1 0 0,0 0 0,-1 0 0,1 0 0,0 0 0,0 0 1,0 0-1,-1-1 0,-8 21 6,-10 52-29,3 1-1,4 0 0,2 1 1,4 0-1,3 1 0,8 102 1,-2-130-15,3 0 1,1-1-1,2 0 1,22 65-1,-30-106 30,1 0-1,-1-1 1,1 1-1,0-1 1,0 1-1,1-1 1,-1 0-1,1 0 1,3 4-1,-5-6 6,0-1 1,0 1-1,0 0 1,0-1-1,0 1 0,0-1 1,0 0-1,0 1 1,0-1-1,0 0 0,0 0 1,1 1-1,-1-1 1,0 0-1,0 0 0,0 0 1,0 0-1,0 0 0,1-1 1,-1 1-1,0 0 1,0-1-1,0 1 0,0 0 1,0-1-1,0 1 1,0-1-1,0 0 0,0 1 1,0-1-1,0 0 1,0 0-1,0 1 0,-1-1 1,1 0-1,1-2 0,5-5 6,1-1-1,-2 0 1,1 0-1,-1-1 0,-1 0 1,6-14-1,20-67 88,-23 63-33,1 0 0,14-28-1,-17 118-5,-4-53-55,0 0-1,1 0 0,-1 0 0,2 0 1,-1-1-1,1 1 0,0-1 0,1 0 0,9 12 1,-11-16 3,1 0 1,0 0 0,1 0-1,-1-1 1,1 1 0,0-1-1,-1 0 1,1 0 0,0-1-1,1 0 1,-1 1 0,0-2-1,1 1 1,-1-1 0,1 0-1,10 1 1,-4-1 1,0-2 0,0 1 1,0-1-1,0-1 0,0 0 1,0-1-1,0-1 0,0 1 0,-1-2 1,18-9-1,-11 5 14,-1-2 0,0 0 0,-1-1 0,-1 0 0,25-26 0,-30 26 8,1-1 0,12-21 0,-19 28-12,-1 1 1,0-1-1,0 0 1,-1 0-1,1 0 0,-1 0 1,-1 0-1,1 0 1,0-10-1,-2 15-9,0 0-1,0 0 1,0 0 0,0 0-1,0 0 1,0 0 0,0 0-1,0 0 1,-1 0 0,1 0-1,0 0 1,-1 0-1,1 0 1,0 0 0,-1 0-1,1 1 1,-1-1 0,0 0-1,1 0 1,-1 0 0,0 1-1,1-1 1,-1 0-1,0 1 1,-1-1 0,1 0 0,-1 1 1,1-1 0,-1 1-1,1 0 1,-1 0 0,0 0-1,1 0 1,-1 0 0,1 0-1,-1 0 1,1 0 0,-1 0 0,1 1-1,-3 0 1,-3 2 5,0 0 1,0 0 0,0 1-1,0 0 1,-8 6-1,0 3 1,0 0-1,1 0 0,1 2 0,0 0 0,-12 19 0,17-23-13,2 0 0,0 0 0,0 1 0,1 0-1,0 0 1,1 0 0,1 1 0,-4 24 0,6-34 1,1 0 0,0 1-1,-1-1 1,2 0 0,-1 1 0,0-1 0,1 1 0,-1-1 0,1 0-1,0 1 1,0-1 0,0 0 0,3 5 0,-2-6 0,-1-1 1,0 1-1,1-1 1,0 1-1,-1-1 0,1 0 1,0 0-1,-1 1 1,1-1-1,0 0 1,0-1-1,0 1 1,0 0-1,0 0 0,0-1 1,0 0-1,0 1 1,0-1-1,0 0 1,0 0-1,0 0 1,0 0-1,4-1 0,7 0 2,0-1 0,1-1-1,-1 0 1,-1-1-1,19-8 1,62-36 13,-68 34-6,0 1 1,1 1-1,47-16 1,-66 27-6,-1-1 1,1 1-1,0 1 1,0-1-1,-1 1 1,1 0-1,0 1 1,0 0-1,0 0 1,-1 0-1,1 1 1,12 4-1,-2 2 1,0 1-1,0 1 1,17 14-1,-19-14 0,1 1 0,0-2 0,33 15 0,-37-20 46,1 0-1,-1-2 1,1 1 0,-1-2-1,1 0 1,0 0-1,0-1 1,0-1 0,-1 0-1,18-4 1,-5 0-844,-1-2 1,0-1-1,-1-1 0,28-14 1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50:41.338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68 154 6128,'0'0'8861,"-10"-4"-8504,-29-10 7,37 13-213,1 1-1,0-1 0,0 1 1,0-1-1,0 1 1,-1-1-1,1 0 1,0 1-1,0-1 0,0 0 1,0 0-1,0 0 1,1 0-1,-3-1 1,3 1-101,0 1 1,0-1 0,0 1 0,0-1 0,0 1 0,0-1 0,-1 1 0,1-1 0,0 1 0,1-1 0,-1 1 0,0-1-1,0 1 1,0-1 0,0 1 0,0-1 0,0 1 0,0-1 0,1 1 0,-1-1 0,0 1 0,0-1 0,1 0-1,1-1 24,0 0 0,0 0 0,1 0 0,-1 0 0,0 1 0,1-1 0,-1 1 0,4-2 0,34-13 174,2 2 0,-1 2 0,69-10 0,-100 20-212,136-21 355,-118 20-277,0 2 1,0 1-1,35 3 0,-24 2 48,-12-3 213,-1 2 0,48 12 0,-89-24 635,13 7-1048,1 0-1,0 1 1,-1-1 0,1 1 0,-1 0 0,1-1 0,-1 1-1,1 0 1,-1 0 0,1 0 0,-1 0 0,1 0 0,-1 0-1,1 0 1,-1 1 0,1-1 0,-1 0 0,1 1-1,-2 0 1,-5 4-3120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50:41.704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136 51 9848,'0'0'601,"-12"3"-438,2 0-106,-17 5 272,0 0 1,-28 14-1,55-22-314,-1 0-1,1 0 1,0 0 0,0 0-1,-1 0 1,1 0 0,0 1 0,0-1-1,0 0 1,-1 0 0,1 0-1,0 0 1,0 1 0,0-1-1,-1 0 1,1 0 0,0 1-1,0-1 1,0 0 0,0 0 0,0 1-1,-1-1 1,1 0 0,0 0-1,0 1 1,0-1 0,0 0-1,0 0 1,0 1 0,0-1-1,0 0 1,0 1 0,0-1 0,0 0-1,0 0 1,0 1 0,0-1-1,1 0 1,-1 0 0,0 1-1,0-1 1,0 0 0,0 0 0,0 1-1,1-1 1,-1 0 0,0 0-1,0 1 1,0-1 0,1 0-1,-1 0 1,0 0 0,0 0-1,1 1 1,16 8 608,2-5-351,-1-1 1,1 0 0,0-2 0,35-1 0,80-12 696,-100 7-692,45-5 778,-2-4 1,0-3-1,128-46 0,-200 61-1044,1 0 625,-7 0-3103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50:46.307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0 336 5320,'0'0'8824,"4"-12"-8450,1-6-155,0 0 0,2 1-1,0 0 1,1 0 0,0 1-1,20-28 1,2 13 250,2 1 1,1 1 0,40-26-1,-67 50-377,0 1 0,1 1 0,-1-1 0,1 1-1,0 1 1,0-1 0,0 1 0,11-2-1,-16 3-63,0 1 0,0 0 0,1 0 0,-1 0 1,0 0-1,0 0 0,0 0 0,0 0 0,0 1 0,0-1 0,1 1 0,-1-1 0,0 1 0,0 0 0,-1 0 0,1 0 0,0 0 0,0 0 0,0 0 0,-1 1 0,1-1 0,0 1 0,-1-1 0,1 1 0,-1-1 0,0 1 0,0 0 0,1 0 0,-1 0 0,0 0 0,-1-1 0,1 1 0,1 4 0,1 13 45,0 0-1,-1 0 1,-1-1-1,-1 1 1,-1 0 0,-3 21-1,0 4 20,-5 65 83,2-43-23,3 75 0,4-134-128,0-1 0,0 1 0,0-1 0,1 1 0,0 0 0,1-1 0,0 0 0,0 1 0,0-1 0,0 0 0,1 0 0,0 0 0,6 8 0,-9-14-15,1 1 0,0-1 0,-1 1 0,1-1 0,0 1 0,0-1 0,-1 1 0,1-1 0,0 0 0,0 0 0,0 1 0,0-1 0,0 0 0,-1 0 0,1 0 0,0 0 0,0 0 0,0 0 0,0 0 0,0 0 0,0 0 0,-1 0 0,1-1 0,0 1 0,0 0 0,0 0 0,0-1 0,-1 1 0,2-1 0,24-17 108,-22 15-82,11-10 37,-1 0-1,0-1 1,-1-1 0,-1 0-1,0-1 1,-1 0-1,-1-1 1,15-30-1,2-18 161,20-71-1,-36 103-146,3-19 44,-11 36-52,1 1 0,0 0 0,2-1 0,7-14 0,-13 29-65,1 0 1,0 0 0,0-1 0,0 1 0,0 0 0,0 0 0,0 0-1,0 0 1,1 0 0,-1 0 0,0 0 0,1 1 0,-1-1 0,0 0-1,1 1 1,-1-1 0,1 1 0,-1-1 0,1 1 0,-1 0 0,1 0-1,-1-1 1,1 1 0,-1 0 0,1 0 0,0 1 0,-1-1 0,1 0-1,2 1 1,5 2 40,0 0-1,0 0 1,16 10-1,-9-5 7,92 40 584,-106-47-614,0-1 1,-1 1-1,1-1 0,0 1 1,-1-1-1,1 0 0,0 0 1,0 0-1,0 0 0,1 0 1,4 0 180,-6-2-128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44:30.943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497 0 7632,'0'0'1686,"-4"12"-1366,-1 7-195,-3 8 370,-11 31 1,7-35 30,-1 0-1,-30 40 1,14-22-41,1-3-29,-1 0 0,-2-3 0,-43 40 0,-12-6 303,28-24-110,57-44-633,-3 3 115,0-1-1,1 0 0,-2 0 0,1 0 0,0 0 0,-1-1 0,1 0 0,-1 1 0,1-2 0,-10 4 0,13-5 16,2-3-95,-1 1 1,1 0-1,0 0 1,-1 1-1,1-1 1,0 0-1,0 0 1,0 0-1,1 0 1,-1 1-1,0-1 1,3-2-1,5-8 46,87-133 548,-25 42-314,-31 42-129,52-91 300,-88 144-466,17-31 171,-13 28-41,-7 10-163,-1 1 1,0 0 0,0 0-1,0 0 1,0 0 0,0 0 0,0 0-1,0 0 1,0 0 0,0 0 0,1 0-1,-1 0 1,0-1 0,0 1 0,0 0-1,0 0 1,0 0 0,0 0-1,0 0 1,1 0 0,-1 0 0,0 0-1,0 0 1,0 0 0,0 0 0,0 0-1,0 0 1,1 0 0,-1 0-1,0 0 1,0 1 0,0-1 0,0 0-1,0 0 1,0 0 0,0 0 0,1 0-1,-1 0 1,0 0 0,0 0 0,0 0-1,0 0 1,0 0 0,0 1-1,0-1 1,0 0 0,0 0 0,0 0-1,0 0 1,0 0 0,0 0 0,0 0-1,1 1 1,-1-1 0,0 0-1,0 0 1,0 0 0,0 0 0,0 0-1,87 375 517,-72-327-457,-11-35 4,0 0 0,5 23 0,-9-35-52,0 0-1,0 0 1,0 0-1,0 0 1,-1 0-1,1 0 0,0 0 1,0 0-1,-1 0 1,1 0-1,0 0 1,-1 0-1,1 0 0,-1 0 1,1 0-1,-1-1 1,1 1-1,-1 0 1,0 0-1,0-1 0,1 1 1,-1 0-1,0-1 1,0 1-1,1-1 1,-1 1-1,0-1 1,0 1-1,0-1 0,0 1 1,0-1-1,0 0 1,0 0-1,0 1 1,0-1-1,0 0 0,0 0 1,0 0-1,0 0 1,-1-1-1,-9 2 23,1-2 0,0 1 0,-13-4 0,5 2 42,-3 0 43,-1 2 1,-41 4-1,56-3-91,-1 0-1,0 1 1,1-1 0,-1 2 0,1-1-1,0 1 1,0 0 0,0 1 0,0-1-1,0 1 1,-9 8 0,2 9-239,10-13-2537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50:48.792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8 1120 5016,'0'0'6894,"-2"-10"-6290,2 7-554,-2-5 61,1 0-1,0 1 0,0-1 0,1 0 0,0 0 1,0 0-1,1 0 0,0 0 0,2-9 0,20-45 689,3 0-1,64-109 1,-69 134-563,10-20 151,3 2-1,2 1 1,3 2 0,2 2-1,51-49 1,-25 36 53,158-146 1629,-219 204-1981,-1 0 46,1 0 0,-1 1 1,1-1-1,0 1 0,-1 1 1,2-1-1,-1 1 0,0 0 1,10-3-1,-15 6-116,-1 0-1,0 0 1,1-1 0,-1 1-1,1 0 1,-1 1 0,1-1-1,-1 0 1,1 0 0,-1 0-1,1 0 1,-1 0 0,1 0-1,-1 1 1,1-1 0,-1 0-1,1 0 1,-1 1 0,0-1-1,1 0 1,-1 0 0,1 1-1,-1-1 1,0 1 0,1-1-1,-1 0 1,0 1 0,7 18 260,-3 22 25,-4-39-274,0 17 52,0 1 0,-1-1 0,-1 0 0,-1 0 0,-1-1 0,0 1 0,-2-1 0,0 0 0,-1 0 0,0 0 0,-2-1 0,0-1 0,-21 31 0,17-31 7,-1 0 0,0-1 1,-1-1-1,-32 24 1,38-32-49,0 0 1,-1-1-1,0 0 1,0 0 0,0-1-1,-1-1 1,1 0-1,-1 0 1,0-1 0,1 0-1,-13 0 1,10-2 38,-1-1-1,1-1 1,0 0 0,-22-6-1,59 11-942,-13-1-2285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50:50.145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154 103 5824,'0'0'3297,"6"-11"-2778,3-5-297,-3 6 135,0 0 0,0 1 0,13-16 0,-15 16 592,-4 8-850,1 0 1,-1 1-1,0-1 1,0 0-1,0 1 1,0-1 0,1 1-1,-1-1 1,0 0-1,1 1 1,-1-1-1,0 1 1,1-1-1,-1 1 1,1-1-1,-1 1 1,1-1-1,-1 1 1,1 0-1,0-1 1,-1 9 4273,-4 18-4061,3-14 89,-21 129 855,-50 173 0,38-199-844,14-47 74,-17 94 0,26-110-177,7-36-104,0-1 1,1 1-1,-1 20 1,3-26 29,0-1 470,2-8-687,-1-1 0,1 0 0,-1 0 1,1 0-1,-1 0 0,1 0 0,-1 0 0,1 0 0,-1 0 0,1 0 0,0 0 0,-1 0 0,1 0 0,-1 0 0,1 0 0,-1 0 0,1-1 1,-1 1-1,1 0 0,-1 0 0,1-1 0,0 1 0,22-11 221,34-22 0,2 0-34,-17 13-19,0 2 1,80-22 0,-96 33-106,0 2 1,1 1-1,-1 0 0,0 2 0,1 2 1,33 2-1,-53-1-41,1 1 1,-1 0 0,1 0-1,-1 0 1,1 1-1,-1 0 1,0 0 0,11 8-1,-18-11-27,1 1 0,0-1 0,0 1 0,-1 0 1,1-1-1,-1 1 0,1-1 0,0 1 0,-1 0 0,1 0 0,-1-1 0,1 1 0,-1 0 0,0 0 0,1 0 0,-1-1 1,0 1-1,0 0 0,0 0 0,1 0 0,-1 0 0,0 0 0,0-1 0,0 1 0,0 0 0,0 0 0,-1 0 0,1 0 1,0 0-1,0 0 0,0-1 0,-1 1 0,1 0 0,0 0 0,-1 0 0,1-1 0,-1 1 0,1 0 0,-1-1 0,0 1 1,0 0-1,0 1-276,0 0-1,-1-1 1,1 1 0,-1-1 0,0 0 0,1 1 0,-1-1 0,0 0 0,1 0 0,-1 0 0,0 0 0,0-1 0,0 1-1,0 0 1,-3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50:51.914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119 134 3912,'0'0'5204,"-9"6"-4647,-1-1-428,0 0 176,0 0 0,1 1 1,0-1-1,0 2 0,-15 13 0,16-12 62,6-7-220,1 0 0,-1 0 0,1 0-1,-1 1 1,1-1 0,0 0 0,-1 1 0,1 0-1,0-1 1,0 1 0,0 0 0,0-1-1,0 1 1,0 0 0,1 0 0,-2 3 0,4-4-71,-1 1 0,1-1 0,-1 0 0,1 0 0,0 0 0,0 0 0,-1 0 0,1 0 0,0 0 0,0-1 0,0 1 0,0-1 0,0 1 0,0-1 0,0 0 0,3 0 0,-2 1 21,34 4 254,0-2-1,54-1 1,81-14 149,-108 7-334,808-92 1585,-554 66-769,334 9 0,-141 45 955,-495-22-1819,-5 1 20,-1-1 1,1 0-1,0-1 0,-1 0 0,1-1 1,0 0-1,20-6 0,-30 7-119,0 0 0,-1-1 0,1 1 0,0-1 0,-1 1 0,1-1-1,0 1 1,-1-1 0,1 0 0,-1 1 0,1-1 0,-1 0 0,1 1 0,-1-1 0,1 0 0,-1 0-1,0 0 1,1 1 0,-1-1 0,0 0 0,0 0 0,0 0 0,1 0 0,-1 1 0,0-1-1,0 0 1,0 0 0,0 0 0,-1 0 0,1 0 0,0 1 0,0-1 0,0 0 0,-1 0-1,1 0 1,0 1 0,-1-1 0,1 0 0,-1 0 0,0 0 0,-22-32 102,-15 0-450,24 23-2575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50:52.979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0 757 6632,'0'0'7234,"9"-12"-6748,93-142 903,-67 97-872,2 3 1,50-58-1,100-88 853,-158 172-979,37-27 0,-53 46-150,1-1 0,0 2 0,0 0 0,1 0 0,24-8 0,-38 16-212,0 0 0,0-1 0,0 1 0,0 0 0,0 0 0,0-1 0,0 1 0,0 0 0,0 0 0,0 0 0,0 0 0,0 0 0,0 1 0,0-1-1,0 0 1,0 0 0,0 1 0,0-1 0,0 0 0,0 1 0,0-1 0,0 1 0,-1-1 0,1 1 0,0 0 0,0-1 0,0 1 0,-1 0 0,1-1 0,0 1 0,-1 0 0,1 0-1,-1 0 1,1 0 0,0 1 0,1 3 61,0 1 0,-1 0 0,0-1 0,0 1 0,1 7 0,-2-13-89,2 27 183,-1 0 1,-1 1-1,-5 35 1,-19 81 365,-4 33 343,28-176-877,-1 0 0,1 0 0,0 0-1,0 0 1,0 0 0,-1 0 0,1 0-1,0 0 1,0 0 0,1 0 0,-1 0-1,0 0 1,0 0 0,0 0 0,1 0-1,-1 0 1,0-1 0,1 1 0,-1 0 0,1 0-1,-1 0 1,1 0 0,-1 0 0,1-1-1,0 1 1,-1 0 0,1-1 0,0 1-1,1 0 1,-1-1 2,1 0 0,0 0-1,-1 0 1,1-1 0,0 1 0,-1-1-1,1 1 1,-1-1 0,1 0-1,-1 1 1,1-1 0,-1 0 0,1 0-1,-1 0 1,0 0 0,0 0-1,2-3 1,42-41 160,-2-3 1,60-84-1,-24 28-30,-54 72-59,1 0 1,2 2-1,1 1 0,2 1 1,63-44-1,-94 71-84,1 1 1,0-1-1,-1 1 0,1-1 1,-1 1-1,1-1 0,0 1 1,-1-1-1,1 1 0,0 0 1,-1-1-1,1 1 0,0 0 1,0 0-1,-1-1 0,1 1 1,0 0-1,0 0 0,0 0 1,-1 0-1,1 0 0,0 0 1,0 0-1,-1 1 0,1-1 1,0 0-1,0 0 1,-1 0-1,1 1 0,0-1 1,0 0-1,-1 1 0,1-1 1,0 1-1,-1-1 0,1 1 1,-1-1-1,1 1 0,-1-1 1,1 1-1,-1 0 0,1-1 1,-1 1-1,1 0 0,-1-1 1,1 2-1,1 4 22,-1 0-1,0 0 1,0 0-1,0 1 1,-1 6-1,0-13-25,2 83 142,-1-22 3,10 75 1,-8-118-88,0 0 1,2-1-1,0 1 1,0-1-1,2 0 1,0 0-1,1-1 1,17 26-1,-22-37-33,1-1 0,-1 0-1,1 1 1,0-2 0,0 1-1,0 0 1,1-1 0,-1 0-1,1 0 1,-1 0 0,1-1-1,0 1 1,0-1 0,1 0-1,-1-1 1,0 1 0,0-1-1,1 0 1,9 0 0,-6-1 10,0 0 0,-1-1 0,1-1 0,0 1 0,-1-2 0,0 1 0,0-1 1,1 0-1,-1-1 0,-1 1 0,1-2 0,7-4 0,4-5 7,-1-1 0,0-1-1,-2 0 1,1-1 0,-2-1-1,-1 0 1,21-33 0,-12 10-1499,-1-1 0,24-63 0,-41 90-16421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51:31.241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0 517 5624,'0'0'12921,"11"2"-12593,-4 0-247,-5-1-59,0 0 0,0 0-1,1-1 1,-1 1 0,1-1-1,-1 1 1,0-1 0,1 0-1,-1 0 1,1 0 0,-1 0-1,1 0 1,-1-1 0,1 1-1,-1-1 1,0 1 0,1-1-1,-1 0 1,0 0 0,0 0-1,0 0 1,1-1 0,-1 1-1,0-1 1,-1 1 0,3-3-1,9-12 161,-1-2-1,0 0 1,-2 0-1,0-1 1,-1 0-1,-1-1 0,6-21 1,29-150 1038,-24 89-361,-16 87-680,4-14 429,-7 28-593,1 1 1,-1 0-1,0 0 1,0 0-1,1 0 1,-1-1-1,0 1 1,1 0-1,-1 0 1,0 0-1,1 0 1,-1 0-1,0 0 1,1 0-1,-1 0 1,0-1-1,1 1 1,-1 0-1,0 0 1,1 1-1,-1-1 1,0 0-1,1 0 1,-1 0-1,0 0 1,0 0-1,1 0 1,-1 0-1,0 0 1,1 1 0,-1-1-1,0 0 1,0 0-1,1 0 1,-1 1-1,0-1 1,0 0-1,1 0 1,-1 1-1,0-1 1,0 0-1,0 1 1,1-1-1,11 15 133,1 5-76,-1 1 0,0 1 0,-2 0 0,0 0 0,10 39 0,19 121 114,-34-145-101,-1-1 0,-2 0 0,-4 62 0,-6-62 14,8-36-95,0 1 1,-1 0 0,1 0 0,0 0 0,0 0-1,-1-1 1,1 1 0,0 0 0,-1 0-1,1-1 1,-1 1 0,1 0 0,-1-1-1,0 1 1,1 0 0,-1-1 0,1 1-1,-1-1 1,0 1 0,0-1 0,1 0-1,-1 1 1,0-1 0,0 1 0,1-1-1,-1 0 1,0 0 0,0 0 0,0 1-1,0-1 1,1 0 0,-1 0 0,0 0 0,0 0-1,0 0 1,0 0 0,-1-1 0,-17-8 113,1-2 1,-29-20 0,33 21-59,-75-46 654,89 55-704,-1 1-1,0 0 1,1 0-1,-1-1 1,1 1 0,-1 0-1,1-1 1,-1 1-1,0 0 1,1-1-1,0 1 1,-1-1-1,1 1 1,-1-1 0,1 1-1,0-1 1,-1 1-1,1-1 1,0 0-1,-1 1 1,1-1-1,0 1 1,0-1 0,0 0-1,0 1 1,-1-1-1,1-1 1,1 1-6,-1 1 0,1-1 0,-1 0 0,1 0 0,0 1 0,-1-1 1,1 0-1,0 1 0,-1-1 0,1 1 0,0-1 0,0 1 0,0-1 0,-1 1 1,1-1-1,2 1 0,39-11 7,-42 11-10,200-42-32,-163 32-4,0-2-1,-1-2 1,45-24-1,-65 29 20,0-2 0,-2 0 0,22-19-1,-21 19 80,-23 22-50,0 0 0,1 0 0,1 1 0,0-1 0,0 2 1,1-1-1,-5 22 0,6-24-5,1-1 4,1-1 0,0 1 0,1-1 0,-1 1 0,2 0 0,-1 0 0,1 0 0,2 13 0,-2-19-9,1 0 1,-1 0-1,1 0 0,0 0 1,0 0-1,0-1 1,0 1-1,0 0 1,0-1-1,1 1 0,0-1 1,-1 1-1,1-1 1,0 0-1,0 1 0,0-1 1,1 0-1,-1 0 1,0-1-1,1 1 1,-1 0-1,1-1 0,0 0 1,-1 1-1,1-1 1,0 0-1,0 0 0,5 0 1,-5 0 1,1-1 0,0 0 0,0 0 1,-1-1-1,1 1 0,0-1 0,0 1 0,-1-1 1,1 0-1,-1-1 0,1 1 0,-1-1 0,1 1 1,-1-1-1,0 0 0,0 0 0,0-1 0,0 1 1,0-1-1,5-5 0,-3 3 5,-1 0 1,0-1 0,0 0-1,-1 1 1,1-1-1,-1-1 1,0 1-1,-1 0 1,0-1 0,3-10-1,-4 7 7,0-1 1,0 1-1,-1 0 0,0 0 1,-1-1-1,0 1 0,-1 0 0,0 0 1,0 0-1,-1 0 0,-1 1 1,0-1-1,-6-12 0,7 16 18,-1 1-1,1 0 1,-1 0-1,0 0 1,0 0-1,0 0 0,-1 1 1,1 0-1,-1 0 1,0 0-1,-1 1 1,1-1-1,-1 1 1,1 1-1,-1-1 1,0 1-1,0 0 0,0 0 1,0 0-1,0 1 1,0 0-1,-13 0 1,-1 2 71,11-1-3,22-2-66,204-14 116,0-1 97,-211 16-297,0 0 0,-1 0 0,1-1 0,0 0 0,0 0 0,6-4 0,4-4-3930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51:38.897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0 1477 4616,'0'0'6529,"9"-11"-6152,143-215 1726,-7-93-44,-134 291-1915,17-41 368,-3-2-1,-4-1 1,-3 0 0,-2-2 0,8-112 0,-24 175-343,0 0-1,-1 1 1,0-1-1,-1 0 1,0 0-1,0 1 1,-5-12-1,7 21-151,0 1 0,0-1-1,-1 1 1,1-1 0,0 1-1,0-1 1,-1 1 0,1 0-1,0-1 1,0 1-1,-1-1 1,1 1 0,-1 0-1,1-1 1,0 1 0,-1-1-1,1 1 1,-1 0 0,1 0-1,-1-1 1,1 1 0,0 0-1,-1 0 1,1 0 0,-1-1-1,0 1 1,1 0-1,-1 0 1,1 0 0,-1 0-1,-1 0 9,1 1-1,0-1 0,-1 1 0,1-1 1,0 1-1,0-1 0,0 1 0,-1 0 1,1-1-1,0 1 0,-2 2 0,-2 2 33,0 0-1,1 0 1,-1 1-1,-3 6 1,-11 24 58,1 2 0,2 0-1,2 0 1,-18 78 0,14-24-36,4 0 1,4 2-1,4-1 0,4 1 0,11 95 0,-7-169-50,1 0-1,5 19 1,-7-34-12,0 0 0,0-1 0,1 1 0,0 0 0,0-1 1,0 0-1,0 1 0,1-1 0,-1 0 0,1 0 0,0 0 0,1-1 0,5 6 0,-7-8-7,-1-1 0,1 1 1,0-1-1,-1 0 0,1 1 0,0-1 0,-1 0 0,1 0 0,0 0 0,-1 0 0,1-1 0,0 1 0,-1 0 0,1-1 1,0 1-1,-1-1 0,1 1 0,-1-1 0,1 0 0,-1 0 0,1 0 0,-1 0 0,1 0 0,1-2 0,32-28 132,-22 17-88,-1-1 1,-1-1 0,0 0 0,12-22 0,29-75 163,-20 41-52,-19 45 18,-1 0 0,13-44 0,-39 109 196,4 6-317,3 1-1,-3 77 1,9-101-53,2 0 1,0-1 0,2 1 0,0 0 0,1-1 0,1 0 0,1 0 0,10 24 0,-15-42-11,-1-1 1,1 1-1,-1-1 0,1 0 1,0 1-1,0-1 1,-1 0-1,1 0 1,0 1-1,0-1 1,0 0-1,0 0 1,0 0-1,1 0 1,-1 0-1,0-1 1,0 1-1,1 0 1,1 0-1,-2-1 3,1 0-1,0 0 1,-1 0-1,1-1 1,0 1 0,-1-1-1,1 1 1,-1-1-1,1 0 1,-1 1-1,1-1 1,-1 0 0,1 0-1,-1 0 1,0 0-1,3-3 1,6-5 26,0-1 0,0-1 1,-1 0-1,0 0 0,-1 0 1,0-1-1,10-22 0,0-8 137,14-46 0,9-22 351,-38 97-173,-7 27-198,5 6-146,1 0 0,1 0 0,0 0 0,2 0 0,12 33 0,-15-45-4,1-1 1,0 0-1,0 0 0,1 0 1,0-1-1,0 1 0,8 9 0,-10-14 6,-1-1-1,1 1 1,0-1-1,0 1 1,-1-1-1,1 0 1,0 0-1,0 0 1,0 0-1,0 0 1,1 0-1,-1 0 1,0-1-1,0 1 1,0-1-1,1 0 1,-1 1-1,0-1 1,0 0-1,1 0 1,-1-1-1,0 1 1,0 0-1,0-1 0,1 1 1,-1-1-1,0 0 1,0 0-1,2-1 1,4-2 7,0-1 1,0-1-1,-1 1 0,0-1 1,0 0-1,0-1 0,-1 0 1,0 0-1,0 0 0,-1-1 1,9-16-1,1-5 55,23-62 0,-32 74-14,0 0 0,-2 0 1,1 0-1,-2-1 0,0 0 1,0-23-1,-3 41-50,0 0 0,0 0 1,0 0-1,0 0 0,0-1 1,0 1-1,0 0 0,0 0 0,0 0 1,0 0-1,0 0 0,0-1 0,0 1 1,1 0-1,-1 0 0,0 0 1,0 0-1,0 0 0,0 0 0,0-1 1,0 1-1,1 0 0,-1 0 1,0 0-1,0 0 0,0 0 0,0 0 1,0 0-1,1 0 0,-1 0 1,0 0-1,0 0 0,0 0 0,0 0 1,1 0-1,-1 0 0,0 0 1,0 0-1,0 0 0,0 0 0,0 0 1,1 0-1,-1 0 0,0 0 0,0 0 1,0 0-1,1 1 0,12 5-12,11 10-13,1 1 4,-19-13 17,1 0 0,-1 1 0,0 0 0,0 0 0,0 0 0,-1 0 0,1 1 0,-1 0 0,-1 0 0,1 0 0,6 13-1,-2 6-19,11 45-1,-15-47 9,1-2 0,1 1 0,11 22 0,-16-40 18,0-1 1,0 0-1,0 0 0,1 0 0,-1 0 1,1-1-1,0 1 0,0-1 0,0 1 0,0-1 1,0 0-1,0 0 0,1 0 0,-1-1 1,1 1-1,-1-1 0,1 0 0,0 0 1,-1 0-1,1-1 0,0 1 0,0-1 0,0 0 1,-1 0-1,9-1 0,6-1 11,0-1-1,-1 0 0,1-1 1,19-8-1,-19 2-4,-16 9-7,-1 0-1,1 0 1,0 0-1,0 0 1,-1 0-1,1 0 1,0 1 0,0-1-1,0 1 1,0-1-1,0 1 1,0 0 0,3-1-1,-3 1 2,1 0 0,-1-1 0,0 1 0,0-1 0,0 0 0,1 0 0,-1 0 0,0 0 0,0 0 0,0 0 0,0-1-1,-1 1 1,1-1 0,0 1 0,-1-1 0,1 0 0,2-3 0,25-40 52,-21 31-44,19-33 22,-3-1-1,-1-1 1,26-83 0,-28 55 39,21-141 0,-34 165-35,-2 15 35,-1 1 0,-2-1 0,-2-51 0,-4 82-56,0 10-8,-5 13-4,-2 16-15,2-1-1,1 1 0,2 0 0,-3 48 0,8 133-76,3-141 50,3-1 1,4 1-1,29 111 0,-38-180 43,0 1-1,0-1 0,1 1 0,-1-1 1,1 0-1,4 7 0,-6-10-2,0 0 0,0 0 1,0 0-1,0 1 0,1-1 0,-1 0 1,0 0-1,0 0 0,1 1 0,-1-1 1,0 0-1,0 0 0,0 0 0,1 0 0,-1 0 1,0 0-1,1 0 0,-1 0 0,0 1 1,0-1-1,1 0 0,-1 0 0,0 0 1,1 0-1,-1 0 0,0 0 0,0-1 0,1 1 1,-1 0-1,1 0 0,6-13 45,-1-4 21,-1-1 0,-2 1 0,1 0 0,-2-1 0,0 0 0,-2 1 0,1-1 0,-2 0 0,-1 0 0,-5-29 0,3 27 41,5 19-106,-1 1-1,0 0 1,0-1-1,0 1 1,0-1 0,1 1-1,-1 0 1,0-1-1,0 1 1,0-1 0,1 1-1,-1 0 1,0-1-1,1 1 1,-1 0 0,0 0-1,1-1 1,-1 1-1,0 0 1,1 0-1,-1 0 1,1-1 0,-1 1-1,0 0 1,1 0-1,-1 0 1,1 0 0,-1 0-1,1 0 1,-1 0-1,0 0 1,1 0 0,-1 0-1,1 0 1,-1 0-1,1 0 1,0 0-1,118 22 22,-82-20-11,0-2 1,0-1-1,0-2 0,-1-2 0,42-10 0,-60 7 32,8-2 17,-25 10-58,0-1 0,0 1 0,0 0 0,0 0 0,0-1 0,0 1 0,0 0 0,0 0 1,0 0-1,0 0 0,0 0 0,0 1 0,0-1 0,0 0 0,0 0 0,0 1 0,0-1 0,0 0 0,1 2 0,-2-2-2,1 1 1,-1 0-1,1-1 1,-1 1-1,1 0 1,-1-1-1,0 1 1,1 0-1,-1 0 1,0 0-1,0-1 1,0 1-1,1 0 1,-1 0-1,0 0 1,0 0-1,0-1 1,0 1-1,0 0 1,-1 0-1,1 0 1,0 0-1,-1 1 1,-9 23 34,6-13-22,-4 9 15,2 1-1,0 1 0,2-1 0,0 1 0,2 0 0,0-1 1,2 27-1,0-48-25,0-1 0,0 1 0,0 0 1,0 0-1,0 0 0,1-1 0,-1 1 0,0 0 0,0 0 1,0 0-1,1-1 0,-1 1 0,0 0 0,1 0 1,-1-1-1,1 1 0,-1 0 0,1-1 0,-1 1 1,1-1-1,-1 1 0,1 0 0,0-1 0,-1 1 1,1-1-1,0 0 0,-1 1 0,1-1 0,1 1 0,0-1 3,-1 0-1,1 0 1,0 0-1,-1 0 1,1-1-1,0 1 1,-1-1-1,1 1 1,0-1-1,-1 1 1,1-1-1,-1 0 1,3-1-1,5-4 22,0-1-1,0 0 1,9-9-1,0-4 56,0-1-1,24-38 1,-26 35 28,1 0-1,26-26 1,-42 49-109,-1 1 1,0 0 0,0-1-1,0 1 1,1 0 0,-1-1 0,0 1-1,1 0 1,-1-1 0,0 1-1,1 0 1,-1 0 0,0-1-1,1 1 1,-1 0 0,0 0-1,1 0 1,-1 0 0,0-1-1,1 1 1,-1 0 0,1 0-1,-1 0 1,1 0 0,-1 0-1,0 0 1,1 0 0,-1 0 0,1 0-1,-1 0 1,0 0 0,1 0-1,-1 1 1,1-1 0,-1 0-1,0 0 1,1 0 0,-1 1-1,0-1 1,1 0 0,-1 0-1,0 1 1,1-1 0,-1 0-1,0 0 1,1 1 0,-1-1-1,0 0 1,0 1 0,1-1 0,-1 0-1,0 1 1,0-1 0,0 1-1,0-1 1,0 0 0,0 1-1,1-1 1,-1 1 0,0 0-1,4 30 21,-4-26-18,2 24 22,-1 5-7,2 0 0,1-1 1,2 1-1,1-1 0,12 36 0,-18-68-18,-1 1 0,1-1 0,-1 0 0,1 0 0,0 1 0,-1-1 0,1 0 0,0 0 0,0 0 0,0 0 0,0 0 0,0 0 0,0 0-1,0 0 1,0-1 0,0 1 0,1 0 0,-1-1 0,0 1 0,0-1 0,1 1 0,-1-1 0,0 1 0,1-1 0,-1 0 0,0 0 0,1 0 0,-1 0 0,1 0 0,-1 0 0,0 0 0,1 0 0,-1 0 0,0-1 0,1 1 0,-1 0-1,0-1 1,1 1 0,1-2 0,3-1 1,0 0 0,-1 0 0,1-1-1,0 0 1,-1 0 0,9-9 0,6-10 18,-1-1 1,-1 0-1,-1-2 1,-1 1-1,17-40 1,51-147 94,3-95 28,-27-10-43,-54 277-84,11-75 28,-17 111-42,1 1 0,-1 0 0,0 0 0,0 0 0,-1 0 0,1 0 0,-1 0-1,-1-5 1,2 8-2,0 0-1,0 0 1,0 0-1,0-1 1,0 1-1,0 0 1,0 0-1,0 0 1,0 0-1,-1 0 1,1 0-1,0 0 1,0 0-1,0 0 1,0 0-1,0 0 1,0 0-1,0 0 1,0 0-1,0 0 1,-1 0-1,1 0 1,0 0-1,0 0 1,0 0-1,0 0 1,0 0-1,0 0 1,0 0-1,-1 0 1,1 0-1,0 0 1,0 0-1,0 0 1,0 0-1,0 0 1,0 0-1,0 0 1,0 0-1,0 0 0,-1 0 1,1 0-1,0 0 1,0 0-1,0 0 1,0 1-1,0-1 1,0 0-1,0 0 1,0 0-1,0 0 1,0 0-1,0 0 1,0 0-1,0 0 1,0 0-1,0 1 1,0-1-1,0 0 1,0 0-1,0 0 1,0 0-1,0 0 1,-5 11-9,-5 20-10,1 1 0,2 0 0,1 0 0,-3 42 0,4 134-145,8-131 89,3-1-1,4-1 0,3 1 0,3-2 1,36 103-1,-50-171 68,7 19-35,13 27-1,-19-46 38,0-1-1,0 0 0,0 0 0,1 0 1,0 0-1,0 0 0,0-1 1,0 1-1,1-1 0,-1 0 1,6 3-1,-8-6 6,1 0-1,-1 0 1,0 0 0,1 0-1,-1 0 1,0-1-1,1 1 1,-1-1 0,1 1-1,-1-1 1,1 0-1,-1 0 1,1 0 0,-1-1-1,1 1 1,-1 0 0,4-2-1,-2 1 3,0-1 0,0 0 0,-1 0-1,1 0 1,0-1 0,-1 1 0,1-1 0,-1 0-1,4-3 1,2-6 8,1 1 0,-2-2 0,1 1 0,9-21 0,-11 19 24,0 0 0,-1-1-1,-1 0 1,5-20 0,-10 35-30,1 0 0,-1-1 1,0 1-1,0-1 0,0 1 0,0 0 0,0-1 0,0 1 1,0-1-1,0 1 0,0 0 0,0-1 0,0 1 0,0-1 1,0 1-1,0 0 0,0-1 0,0 1 0,0 0 1,-1-1-1,1 1 0,0-1 0,0 1 0,0 0 0,-1-1 1,1 1-1,0 0 0,0 0 0,-1-1 0,-10 5 64,-12 17-9,11-6-52,1 1 1,1 1-1,0 0 0,1 1 1,1-1-1,1 2 0,0-1 1,-4 23-1,8-28-3,0 0 1,1 0-1,0 0 0,2 1 1,-1-1-1,1 0 0,1 1 1,1-1-1,0 0 0,0 0 0,1 0 1,10 25-1,-12-35-1,1 0-1,-1 0 1,1 0 0,0 0-1,0-1 1,0 1 0,0 0 0,0-1-1,1 0 1,-1 1 0,1-1-1,-1 0 1,1 0 0,0 0-1,0-1 1,0 1 0,0-1-1,0 0 1,4 2 0,-2-2 5,0-1-1,1 1 1,-1-1 0,0 0 0,1 0 0,-1 0 0,1-1 0,-1 0 0,0 0 0,10-4 0,4-2 15,-1-2 0,0 0 0,0-1 0,-1-1-1,20-16 1,13-16 59,-37 30-15,2 0 1,0 1-1,0 1 1,33-18 0,-48 28-62,1 1 1,0-1-1,-1 1 0,1 0 1,0-1-1,-1 1 1,1 0-1,0 0 1,-1 0-1,1-1 1,0 1-1,0 0 0,-1 0 1,1 0-1,0 0 1,0 0-1,-1 0 1,1 0-1,0 1 0,0-1 1,-1 0-1,1 0 1,0 1-1,-1-1 1,1 0-1,0 1 1,-1-1-1,1 0 0,0 1 1,-1-1-1,1 1 1,-1-1-1,1 1 1,-1-1-1,1 1 1,-1 0-1,1-1 0,-1 1 1,0-1-1,1 1 1,-1 0-1,0 0 1,1-1-1,-1 1 0,0 0 1,0-1-1,0 1 1,0 0-1,0 0 1,0-1-1,0 1 1,0 1-1,0 6 26,0-1 1,0 1-1,-3 14 0,2-19-24,-6 36 87,-20 59 0,26-96-92,1 0 0,-1 0 0,1 0 1,0 0-1,-1 0 0,1 0 1,0 0-1,0 0 0,0 0 0,0 0 1,1 2-1,6 2 40,6-12 19,20-20 76,37-40 0,10-8 3,-73 68-131,-4 3 11,1 0 0,-1 0-1,1 0 1,0 1 0,0-1 0,5-1-1,-8 3-15,-1 1-1,1 0 0,0 0 0,0 0 0,0-1 0,0 1 1,0 0-1,0 0 0,0 0 0,-1 1 0,1-1 0,0 0 1,0 0-1,0 0 0,0 1 0,0-1 0,-1 0 0,1 1 1,0-1-1,0 1 0,0-1 0,-1 1 0,1-1 0,0 1 1,-1-1-1,1 1 0,0 0 0,-1-1 0,1 1 0,-1 0 1,1 0-1,-1-1 0,0 1 0,1 0 0,-1 0 0,0 0 0,1 1 1,4 13 8,0-1 0,3 21 0,-6-24-6,0 0 0,1 0-1,0-1 1,1 1 0,0-1 0,7 13 0,-10-21-5,0-1 0,0 1 0,0-1 0,0 0-1,1 0 1,-1 0 0,0 1 0,1-1 0,-1 0 0,1-1 0,-1 1 0,1 0 0,-1 0 0,1-1-1,-1 1 1,1-1 0,0 1 0,-1-1 0,4 1 0,-2-1 3,1 0 1,0-1-1,0 1 1,0-1 0,-1 1-1,1-1 1,0 0-1,5-3 1,4-2 13,-1 0 1,1-2 0,16-12-1,90-72 2,31-21-13,-136 103-7,0 0 0,1 2 0,0 0 0,0 0 0,1 1 0,0 1 0,0 1 0,23-5 0,-29 8 0,-6 0 0,1 1 0,0 0 0,-1 1 0,1-1 0,6 1 0,-11 0 0,0 0 0,1 0 0,-1 0 0,0 0 0,1 0 0,-1 0 0,1 0 0,-1 1 0,0-1 0,1 0 0,-1 0 0,0 0 0,1 1 0,-1-1 0,0 0 0,1 0 0,-1 1 0,0-1 0,1 0 0,-1 0 0,0 1 0,0-1 0,0 0 0,1 1 0,-1-1 0,0 1 0,0 0 0,0 0 0,0 0 0,0 0 0,0 0 0,0 1 0,0-1 0,-1 0 0,1 0 0,0 0 0,-1 0 0,1 0 0,-1 0 0,1 0 0,-2 1 0,-9 13 0,0 0 0,-1-1 0,-14 14 0,-16 18 0,41-45 0,-35 50 0,33-46 0,1-1 0,-1 1 0,1 0 0,1-1 0,-1 1 0,0 0 0,1 0 0,0 1 0,0 8 0,1-12 0,0 0 0,1 1 0,0-1 0,-1 0 0,1 0 0,0 0 0,0-1 0,0 1 0,0 0 0,0 0 0,0 0 0,1-1 0,-1 1 0,0-1 0,1 1 0,0-1 0,-1 1 0,1-1 0,0 0 0,0 0 0,-1 0 0,1 0 0,0 0 0,0 0 0,0 0 0,0-1 0,0 1 0,3 0 0,8 2 0,0-1 0,0 0 0,15 0 0,-26-1 0,32 0 0,0-2 0,0-1 0,-1-1 0,1-2 0,-1-1 0,0-2 0,0-1 0,-1-2 0,0-1 0,-1-1 0,41-25 0,-53 26 0,1 0 0,-2-1 0,0-2 0,0 0 0,-1 0 0,-1-2 0,-1 0 0,0 0 0,23-39 0,-34 49 0,0 1 0,-1 1 0,0-1 0,-1 0 0,4-11 0,-6 17 0,0-1 0,0 0 0,1 1 0,-1-1 0,0 1 0,0-1 0,0 0 0,0 1 0,0-1 0,0 0 0,-1 1 0,1-1 0,0 0 0,0 1 0,0-1 0,-1 1 0,1-1 0,0 1 0,-1-1 0,1 0 0,0 1 0,-1-1 0,0 0 0,0 1 0,0-1 0,0 1 0,0 0 0,0-1 0,0 1 0,0 0 0,0 0 0,0-1 0,-1 1 0,1 0 0,0 0 0,0 0 0,0 1 0,0-1 0,0 0 0,-2 1 0,-1 0 0,-1 0 0,1 1 0,0 0 0,0 0 0,0 0 0,1 0 0,-1 0 0,0 1 0,1 0 0,0 0 0,-1 0 0,1 0 0,0 0 0,1 1 0,-1-1 0,0 1 0,1 0 0,-2 4 0,1-3 0,1 0 0,0 0 0,0 0 0,0 0 0,0 1 0,1-1 0,0 1 0,0-1 0,1 1 0,-1-1 0,1 1 0,0 0 0,1-1 0,0 8 0,3-4 0,-1 1 0,1 0 0,1-1 0,0 0 0,0 0 0,1 0 0,0-1 0,0 0 0,1 0 0,0 0 0,0-1 0,1 0 0,0-1 0,0 1 0,1-1 0,-1-1 0,11 5 0,-7-4 0,0 0 0,1-1 0,0 0 0,0-1 0,0 0 0,0-2 0,1 1 0,-1-1 0,1-1 0,0-1 0,-1 0 0,23-2 0,-29 0 95,0 0 1,0 0-1,0 0 0,0-1 1,-1 0-1,1 0 0,-1-1 1,7-4-1,-7 3-1303,0 1 1,0-1-1,9-11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51:39.708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0 124 8240,'0'0'4624,"15"-4"-3902,59-15 115,149-17 0,89 12 31,-295 23-819,550-32 1680,-222 26-2212,-320 7-494,-4 0-10757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51:41.287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0 675 5416,'0'0'9826,"10"-7"-9291,9-6-216,-1-2 1,0 0-1,-1-1 1,24-29-1,-18 10 183,-1-1 0,24-53 0,23-81 749,-49 113-219,14-68-1,-31 104-313,-4 21-699,1 0 1,0 0-1,0 0 1,0 0-1,-1 0 0,1 0 1,0 0-1,0 0 1,0 0-1,-1 0 0,1 0 1,0 0-1,0 0 1,0 0-1,-1 0 1,1 0-1,0 0 0,0 1 1,0-1-1,-1 0 1,1 0-1,0 0 0,0 0 1,0 0-1,0 0 1,0 1-1,-1-1 0,1 0 1,0 0-1,0 0 1,0 0-1,0 1 0,0-1 1,0 0-1,0 0 1,0 0-1,0 1 0,0-1 1,0 0-1,0 0 1,0 1-1,-18 38 552,10-17-464,2 0 1,1 1-1,1 0 1,0 0-1,0 36 1,4-45-56,1-1 1,0 0-1,1 0 1,0 1-1,1-1 1,1-1-1,0 1 1,0 0-1,2-1 1,-1 0-1,9 14 1,-11-23-26,-1 1 0,1-1 0,-1 0-1,1 0 1,0 0 0,0 0 0,0 0 0,1 0 0,-1-1 0,1 1 0,-1-1 0,1 0 0,0 0 0,0-1 0,0 1 0,0-1 0,0 0 0,0 0 0,0 0 0,0-1 0,0 1 0,1-1 0,-1 0 0,0 0 0,0 0 0,1-1 0,-1 1 0,0-1 0,0 0 0,0-1 0,5-1 0,4-2 58,-1-1 0,0 0-1,0-1 1,0-1 0,0 0 0,-1 0 0,-1-1-1,12-12 1,16-23 320,-1-1 0,53-90 0,-23 32 245,-58 91-377,0 1-1,15-14 1,-24 25-268,0 0-1,0-1 1,1 1 0,-1 0 0,0 0 0,0 0 0,0 0 0,1 0-1,-1 0 1,0 0 0,0 0 0,0 0 0,0 0 0,1 0-1,-1 0 1,0 0 0,0 0 0,0 1 0,1-1 0,-1 0 0,0 0-1,0 0 1,0 0 0,0 0 0,1 0 0,-1 0 0,0 0 0,0 1-1,0-1 1,0 0 0,0 0 0,0 0 0,1 0 0,-1 0-1,0 1 1,0-1 0,0 0 0,0 0 0,0 0 0,0 1 0,0-1-1,0 0 1,0 0 0,0 0 0,0 0 0,0 1 0,0-1 0,0 0-1,0 0 1,0 0 0,0 1 0,2 14 84,-3 6-41,-1-1-1,0 1 0,-9 33 1,-25 61 21,23-75-40,12-37-27,-3 14 15,-2 0 1,0 0-1,-1 0 1,0-1 0,-1 0-1,-1-1 1,-1 0-1,-12 16 1,22-31-16,0 1 0,-1-1 0,1 0 0,0 1 0,-1-1 0,1 0 0,0 1 0,-1-1 0,1 0 0,0 1 0,-1-1 0,1 0 0,0 1 0,-1-1 0,1 0 0,-1 0 0,1 0 0,-1 1 0,1-1 0,-1 0 0,1 0 0,-1 0 0,1 0 0,-1 0 0,1 0 0,0 0 0,-1 0 0,1 0 0,-1 0 0,1 0 0,-1 0 0,1 0 0,-1-1 0,1 1 0,-1 0 0,1 0 0,0 0 0,-2-1 0,2 0 1,0 0 1,-1 1 0,1-1 0,0 0-1,-1 1 1,1-1 0,0 0-1,0 0 1,0 1 0,0-1 0,-1 0-1,1 0 1,0 0 0,1 1 0,-1-1-1,0 0 1,0 0 0,0 1-1,0-1 1,0 0 0,1 0 0,-1 1-1,0-1 1,1-1 0,4-4 9,-1-1 1,1 0 0,0 1-1,1 0 1,0 0 0,-1 1-1,2 0 1,-1 0 0,1 0-1,8-4 1,75-37 97,-87 45-107,291-107 168,-218 83-148,-16 5-623,-53 16-339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51:41.473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0 10 15272,'0'0'3031,"59"-10"-2967,-12 16-128,12 6 8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51:54.224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39 781 6728,'0'0'6624,"11"-15"-5983,44-60 588,54-98-1,-99 151-963,-7 16-67,-1 0 0,1-1 0,1 1-1,-1 1 1,8-11 0,-9 39 509,-59 362 629,-24 0-418,59-288-590,-47 189 947,52-216-355,13-61-399,2-22-30,24-202 133,10 1 0,8 2 0,72-217 0,-85 348-383,66-138 0,-72 179-150,1 1 0,2 1 0,2 1 0,1 1 0,37-36 0,-57 64-65,1 1 0,0 0 0,0 0 1,0 1-1,1 0 0,11-5 0,-17 10-15,0-1 0,0 1-1,0 0 1,0 1-1,0-1 1,0 0 0,0 1-1,0 0 1,0 0 0,1 0-1,-1 0 1,0 0 0,0 0-1,0 1 1,0 0-1,0-1 1,0 1 0,0 0-1,0 1 1,0-1 0,0 0-1,0 1 1,-1 0 0,5 3-1,-1 1 6,0 0-1,0 0 1,-1 0-1,0 1 1,0 0-1,-1 0 0,1 1 1,-2-1-1,1 1 1,-1 0-1,0-1 1,-1 2-1,3 11 1,0 6 10,-2 1-1,0 0 1,-2 28 0,-3-5-4,-3 1-1,-1-1 0,-3 0 1,-2-1-1,-2 0 1,-3-1-1,-1 0 1,-2-1-1,-3-2 1,-40 66-1,44-85 3,0-1 0,-1 0 0,-1-2 1,-2 0-1,0-2 0,-1 0 0,-1-1 0,-1-2 0,-1 0 0,-34 17 0,56-34-17,1 1-1,0 0 0,-1 0 1,1 0-1,0 0 0,0 0 1,0 1-1,1-1 0,-1 1 1,1 0-1,-1 0 0,1 0 1,0 0-1,0 0 0,0 0 1,0 1-1,1-1 0,-1 1 1,1-1-1,0 1 0,0 0 1,1-1-1,-1 1 0,1 0 1,-1-1-1,1 1 0,1 6 1,-1 17-12,2 0 1,0 1-1,2-1 0,2-1 1,15 51-1,-15-61-2,1 0-1,0-1 1,1 0 0,0 0 0,1-1-1,1 0 1,0-1 0,1 0-1,1-1 1,23 21 0,-27-28 6,0 1 1,0-1-1,1-1 1,0 1-1,0-1 0,0-1 1,0 0-1,1 0 1,-1-1-1,1 0 1,0-1-1,-1 0 1,1 0-1,0-1 1,0-1-1,0 1 0,-1-1 1,1-1-1,0 0 1,-1 0-1,13-6 1,-3 1 16,-1-1 1,0-1-1,0 0 1,-1-1-1,-1-1 1,0-1-1,0 0 1,-1-1 0,22-25-1,-22 20 39,0-2 0,-1 1 0,0-2 0,-2 0 0,-1-1-1,0 0 1,-2 0 0,0-1 0,-2 0 0,-1-1 0,8-48 0,-14 28 104,0 41-139,0 0 0,-1 0-1,1 0 1,-1 0-1,1 0 1,-1 0 0,0 1-1,0-1 1,0 0-1,-1 0 1,-2-4-1,3 7-13,1-1-1,-1 1 1,1-1-1,-1 1 0,0-1 1,0 1-1,1-1 1,-1 1-1,0 0 0,0-1 1,1 1-1,-1 0 1,0 0-1,0 0 1,0-1-1,0 1 0,1 0 1,-1 0-1,0 0 1,0 0-1,0 1 0,0-1 1,1 0-1,-1 0 1,0 0-1,0 1 0,0-1 1,1 0-1,-2 1 1,-22 16 51,13-6-43,0 1 0,0 0 0,1 0 0,0 1 0,1 1 0,-8 17-1,-38 90 50,45-95-44,1-1-1,1 1 0,-6 44 1,12-59-14,1 0 0,0 0 0,1-1 0,0 1 0,1 0 0,0 0 0,0-1 0,1 1 0,1-1 0,0 1 0,0-1 0,6 12 0,-7-18-1,1-1 0,-1 1 0,0-1 0,1 0 0,0 0 0,-1 0 0,1 0 0,1 0 1,-1-1-1,0 1 0,1-1 0,-1 0 0,1 0 0,6 3 0,-3-3 1,-1 0 1,0-1 0,1 0-1,-1 0 1,1 0 0,-1-1-1,1 0 1,11-2 0,-4 0 11,1-1 0,-1-1 0,1 0 0,-1-1 0,-1-1 0,1 0 0,21-13 0,-13 4 26,-2-1 0,1-1 0,-2-1 0,0-1-1,29-38 1,69-117 268,-101 148-266,21-34 251,39-82 0,-65 122-204,-11 20-91,0 0 1,0 0 0,0 0-1,0 0 1,0 0-1,0 0 1,1 0 0,-1 0-1,0 0 1,0-1-1,0 1 1,0 0 0,0 0-1,0 0 1,1 0 0,-1 0-1,0 0 1,0 0-1,0 0 1,0 0 0,0 0-1,0 0 1,1 0-1,-1 0 1,0 1 0,0-1-1,0 0 1,0 0 0,0 0-1,0 0 1,0 0-1,1 0 1,-1 0 0,0 0-1,0 0 1,0 0-1,0 0 1,0 0 0,0 1-1,0-1 1,0 0 0,0 0-1,0 0 1,0 0-1,0 0 1,0 0 0,1 0-1,-1 1 1,0-1-1,0 0 1,0 0 0,0 0-1,0 0 1,0 0-1,0 0 1,0 1 0,0-1-1,0 0 1,0 0 0,-1 0-1,1 0 1,0 0-1,0 0 1,0 1 0,-4 44 120,-25 97-122,8-40 0,-12 135 0,32-222 0,0-10 0,1 0 0,-1 1 0,1-1 0,0 0 0,0 1 0,1-1 0,-1 0 0,1 1 0,0-1 0,1 0 0,2 7 0,-4-11 0,1-1 0,-1 0 0,1 1 0,-1-1 0,1 0 0,0 1 0,-1-1 0,1 0 0,-1 1 0,1-1 0,0 0 0,-1 0 0,1 0 0,-1 0 0,1 0 0,0 1 0,-1-1 0,1 0 0,0 0 0,-1-1 0,1 1 0,0 0 0,-1 0 0,1 0 0,-1 0 0,1 0 0,0-1 0,-1 1 0,1 0 0,-1-1 0,1 1 0,-1 0 0,2-1 0,19-15 0,8-14 0,-1 0 0,-2-2 0,23-35 0,41-50 0,-84 109 0,18-18 0,-24 26 0,0 0 0,0-1 0,1 1 0,-1 0 0,0-1 0,1 1 0,-1 0 0,0-1 0,1 1 0,-1 0 0,1 0 0,-1 0 0,0-1 0,1 1 0,-1 0 0,1 0 0,-1 0 0,1 0 0,-1 0 0,1 0 0,-1-1 0,1 1 0,-1 0 0,0 1 0,1-1 0,-1 0 0,1 0 0,-1 0 0,1 0 0,-1 0 0,1 0 0,-1 0 0,0 1 0,1-1 0,-1 0 0,1 0 0,-1 1 0,0-1 0,1 0 0,-1 1 0,0-1 0,1 0 0,-1 1 0,0-1 0,1 0 0,-1 1 0,0-1 0,0 1 0,0-1 0,1 0 0,-1 1 0,0 0 0,2 10 0,0 0 0,0 1 0,-2-1 0,1 1 0,-1-1 0,-1 0 0,0 1 0,-1-1 0,-3 14 0,2-7 0,-16 73 0,-53 158 0,-57 82 0,116-298 0,-2 0 0,-1-2 0,-1 1 0,-34 44 0,47-72 0,0 1 0,-1 0 0,0-1 0,0 0 0,-9 6 0,14-9 0,-1 0 0,0-1 0,0 1 0,0-1 0,0 1 0,0 0 0,0-1 0,-1 0 0,1 1 0,0-1 0,0 0 0,0 1 0,0-1 0,0 0 0,-1 0 0,1 0 0,0 0 0,0 0 0,0 0 0,0 0 0,-1 0 0,1-1 0,0 1 0,0 0 0,0-1 0,0 1 0,0-1 0,0 1 0,0-1 0,0 0 0,0 1 0,0-1 0,0 0 0,0 0 0,0 0 0,0-1 0,-1-1 0,0-1 0,0 0 0,0 0 0,1 0 0,0-1 0,0 1 0,0 0 0,1 0 0,-1 0 0,1-1 0,0-4 0,6-52 0,-4 53 0,1-14 0,1 1 0,1-1 0,1 0 0,1 1 0,1 0 0,0 1 0,2 0 0,15-24 0,124-151 0,34-21-81,22-24-47,-205 240 127,72-73-126,-63 64 97,1 1-1,0 0 1,0 1-1,1 0 1,21-10-1,-31 16 29,1 1 0,0-1 0,0 0 0,0 1 0,0-1 0,0 1 0,0-1 0,0 1 0,0 0 0,0 0 0,0 0 0,0 0 0,0 0 0,0 1 0,0-1 0,0 1 0,0-1 0,0 1 0,0 0 0,2 1 0,-1-1 1,-1 1-1,0 0 0,0 0 0,0 0 1,0 0-1,0 0 0,-1 1 0,1-1 1,-1 1-1,0-1 0,1 1 0,-1-1 1,1 4-1,2 8 7,-1 0 0,0 0 0,-1 1 0,0 21 0,-1 115 132,-1-151-134,0 1-1,0 0 1,0-1-1,0 1 1,0-1 0,0 1-1,0-1 1,0 1-1,0-1 1,0 1 0,0-1-1,1 1 1,-1-1-1,0 1 1,0-1 0,1 1-1,-1-1 1,0 1-1,0-1 1,1 1 0,-1-1-1,1 0 1,-1 1-1,0-1 1,1 1 0,-1-1-1,1 0 1,-1 0-1,1 1 1,0-1 0,0 0-1,0 0 1,0 0 0,0 0 0,0 0 0,1-1 0,-1 1 0,0 0-1,0-1 1,0 1 0,0-1 0,0 1 0,-1-1 0,1 0 0,1 0-1,30-29 43,-32 29-44,83-104 89,-57 70-49,1 0 0,2 2 1,46-42-1,-72 73-41,-1 0 0,1 0 0,0 0 0,-1 0 0,1 1 0,0-1 0,0 1 0,0 0 0,5-2 0,-7 3 0,1 0 0,-1 0 0,0 0 0,0 0 0,0 0 0,0 0 0,0 1 0,0-1 0,0 0 0,0 1 0,0-1 0,0 0 0,0 1 0,0-1 0,0 1 0,-1 0 0,1-1 0,0 1 0,0 0 0,0-1 0,-1 1 0,1 0 0,0 0 0,-1 0 0,1 0 0,-1-1 0,1 1 0,-1 0 0,1 0 0,-1 0 0,1 2 0,5 14 0,0 1 0,4 20 0,-8-24 0,2 1 0,0-1 0,1 0 0,12 24 0,-16-36 0,1-1 0,-1 1 0,1 0 0,-1 0 0,1 0 0,0-1 0,0 1 0,-1-1 0,1 0 0,0 1 0,1-1 0,-1 0 0,0 0 0,0 0 0,0-1 0,1 1 0,-1 0 0,0-1 0,1 0 0,-1 1 0,0-1 0,1 0 0,-1 0 0,0 0 0,1-1 0,-1 1 0,0 0 0,1-1 0,-1 0 0,4-1 0,8-3 0,0 0 0,-1-2 0,22-13 0,-26 15 0,23-16 0,42-35 0,-50 36 0,2 0 0,54-30 0,-79 49 0,-1 1 0,1 0 0,-1 0 0,1 0 0,-1 0 0,1 0 0,-1 0 0,1-1 0,-1 1 0,1 0 0,-1 0 0,1 1 0,-1-1 0,1 0 0,-1 0 0,1 0 0,-1 0 0,1 0 0,-1 1 0,1-1 0,-1 0 0,1 0 0,-1 1 0,1-1 0,-1 0 0,1 1 0,-1-1 0,0 0 0,1 1 0,-1-1 0,0 0 0,1 1 0,-1-1 0,0 1 0,0-1 0,1 1 0,-1-1 0,0 1 0,0-1 0,0 1 0,0-1 0,0 1 0,1-1 0,-1 1 0,0-1 0,0 1 0,0-1 0,0 1 0,-1 0 0,2 33 0,-1-33 0,-5 48 0,0 34 0,5-73 0,0 0 0,1 0 0,1 0 0,-1-1 0,2 1 0,3 12 0,-4-18 0,0 0 0,1 0 0,-1 0 0,0-1 0,1 1 0,0-1 0,0 0 0,0 0 0,0 0 0,1 0 0,-1 0 0,1-1 0,0 1 0,0-1 0,-1 0 0,1 0 0,1-1 0,-1 1 0,0-1 0,0 0 0,1 0 0,-1 0 0,0-1 0,1 1 0,-1-1 0,0 0 0,1 0 0,-1-1 0,1 1 0,-1-1 0,0 0 0,1 0 0,-1-1 0,0 1 0,0-1 0,0 0 0,0 0 0,0 0 0,-1 0 0,1-1 0,-1 0 0,1 1 0,-1-1 0,0-1 0,0 1 0,0 0 0,0-1 0,-1 1 0,0-1 0,1 0 0,2-8 0,0-4 0,-1 0 0,-1 0 0,0 0 0,-1 0 0,-1-1 0,0 1 0,-1-1 0,-1 1 0,-1-1 0,0 1 0,-1 0 0,-1-1 0,-8-21 0,11 34 0,0 0 0,-1 1 0,0-1 0,0 1 0,0-1 0,0 1 0,0 0 0,0 0 0,-1 0 0,0 0 0,1 0 0,-1 0 0,0 1 0,-1 0 0,1-1 0,0 1 0,-1 0 0,-3-1 0,24 14 0,-5-8 0,-1-1 0,0 0 0,1 0 0,-1-1 0,1-1 0,-1 0 0,1 0 0,-1-2 0,1 1 0,-1-1 0,0-1 0,14-4 0,0-2 0,0-1 0,-1-1 0,-1-1 0,30-21 0,-33 20 0,-1-2 0,-1 0 0,0-1 0,-1-1 0,-1 0 0,23-34 0,-22 25 0,-2 0 0,0-1 0,-2-1 0,18-53 0,43-175 0,-60 197 0,-2-1 0,4-85 0,-14 123 0,-2 1 0,-1-1 0,-6-42 0,7 63 0,0-1 0,-1 1 0,1-1 0,-1 1 0,1-1 0,-1 1 0,1-1 0,-1 1 0,0 0 0,0-1 0,0 1 0,0 0 0,0-1 0,0 1 0,0 0 0,-1-1 0,1 2 0,0-1 0,0 1 0,0 0 0,0-1 0,0 1 0,1 0 0,-1 0 0,0 0 0,0 0 0,0 0 0,0 0 0,0 0 0,0 0 0,0 0 0,0 0 0,0 0 0,1 0 0,-1 1 0,0-1 0,-1 1 0,-3 1 0,1 1 0,0 0 0,0 0 0,0 0 0,0 1 0,0-1 0,1 1 0,-6 7 0,-5 9 0,1 2 0,1-1 0,1 2 0,1-1 0,-14 45 0,-22 125 0,28-98 0,-11 158 0,28-220 0,1 0 0,1 0 0,2-1 0,1 1 0,1-1 0,2 1 0,1-2 0,24 58 0,-28-79 0,1 0 0,0 0 0,0-1 0,1 0 0,0 0 0,0 0 0,15 12 0,-17-17 0,0 1 0,0-2 0,1 1 0,-1 0 0,1-1 0,-1 0 0,1 0 0,0 0 0,0-1 0,0 0 0,0 1 0,0-2 0,0 1 0,0-1 0,0 1 0,1-2 0,4 1 0,4-3 0,1 0 0,-2-1 0,1 0 0,0-1 0,-1-1 0,0 0 0,24-15 0,83-68 0,-85 62 0,180-148 0,-194 155 0,4-1 0,-29 34 0,-8 8 0,-97 161 0,96-157 0,1 1 0,2 1 0,0 0 0,2 0 0,-7 43 0,14-64 0,0 0 0,1 0 0,0 0 0,0 0 0,1 0 0,0 0 0,0 0 0,0 0 0,1 0 0,0 0 0,5 11 0,-6-15 0,0 0 0,0-1 0,0 1 0,0 0 0,1-1 0,-1 1 0,1-1 0,-1 0 0,1 1 0,-1-1 0,1 0 0,0 0 0,-1 0 0,1 0 0,0 0 0,2 0 0,-1 0 0,-1-1 0,1 0 0,-1 0 0,1 0 0,0 0 0,-1 0 0,1 0 0,-1-1 0,1 1 0,-1-1 0,1 0 0,-1 0 0,0 0 0,1 0 0,-1 0 0,3-2 0,4-3 0,0 0 0,-1-1 0,1 0 0,-1-1 0,-1 0 0,14-17 0,-5 2 0,22-40 0,-22 28 0,0-1 0,-3-1 0,-1 0 0,11-55 0,13-160 0,-29 190 0,4-41 0,-4 0 0,-10-147 0,2 246 0,1-1 0,-1 1 0,1-1 0,-1 1 0,-1-1 0,1 1 0,-1 0 0,-2-6 0,4 10 0,0-1 0,-1 1 0,1 0 0,0-1 0,-1 1 0,1-1 0,0 1 0,-1 0 0,1-1 0,-1 1 0,1 0 0,0-1 0,-1 1 0,1 0 0,-1 0 0,1 0 0,-1-1 0,1 1 0,-1 0 0,1 0 0,-1 0 0,1 0 0,-1 0 0,1 0 0,-1 0 0,0 0 0,0 0 0,-1 1 0,1 0 0,-1-1 0,1 1 0,-1 0 0,1 0 0,-1 1 0,1-1 0,0 0 0,0 0 0,0 1 0,-1-1 0,1 0 0,-1 3 0,-7 11 0,1 0 0,0 1 0,1 0 0,1 0 0,0 1 0,-5 24 0,-14 110 0,25-150 0,-7 66 0,2 0 0,4 0 0,12 117 0,-5-135 0,3 0 0,2-1 0,2 0 0,2 0 0,37 78 0,-47-115 0,1-1 0,0 0 0,0 0 0,1 0 0,0-1 0,10 10 0,-15-17 0,0 0 0,0-1 0,0 1 0,0-1 0,0 1 0,0-1 0,0 0 0,1 0 0,-1 0 0,1 0 0,-1 0 0,0 0 0,1-1 0,-1 1 0,1-1 0,-1 0 0,1 0 0,0 0 0,-1 0 0,1 0 0,-1 0 0,1-1 0,-1 1 0,1-1 0,-1 0 0,0 0 0,1 0 0,-1 0 0,0 0 0,1 0 0,-1 0 0,0-1 0,0 1 0,0-1 0,2-2 0,7-6 0,-1-1 0,0 1 0,-1-2 0,12-19 0,30-57 0,-23 37 0,133-206 0,-160 255 0,0 0 0,0 0 0,1 0 0,-1 0 0,1 0 0,-1 0 0,1 1 0,0-1 0,0 1 0,3-3 0,-5 4 0,0 0 0,1 0 0,-1 0 0,0 0 0,0 0 0,1 0 0,-1 0 0,0 0 0,0 0 0,1 0 0,-1 0 0,0 0 0,0 0 0,1 0 0,-1 0 0,0 0 0,0 0 0,1 1 0,-1-1 0,0 0 0,0 0 0,1 0 0,-1 0 0,0 0 0,0 1 0,0-1 0,0 0 0,1 0 0,-1 1 0,0-1 0,0 0 0,5 17 0,-3 9 0,-2-1 0,0 0 0,-1 0 0,-2 0 0,-7 33 0,-41 118 0,44-155 0,-2-1 0,0 0 0,0-1 0,-20 28 0,28-45 0,0-1 0,0 0 0,0 1 0,0-1 0,0 0 0,0 0 0,0 0 0,-1 0 0,1 0 0,0 0 0,-1 0 0,1 0 0,-1 0 0,1-1 0,-1 1 0,1-1 0,-1 1 0,0-1 0,1 1 0,-1-1 0,0 0 0,1 0 0,-1 0 0,0 0 0,1 0 0,-4-1 0,4 1 0,-1-1 0,1 0 0,-1 1 0,1-1 0,-1 0 0,1 0 0,0 0 0,-1-1 0,1 1 0,0 0 0,0 0 0,0-1 0,0 1 0,0 0 0,0-1 0,0 1 0,0-1 0,1 1 0,-1-1 0,0 0 0,1 1 0,0-1 0,-1 0 0,1 1 0,0-1 0,0-2 0,0 2 0,0 1 0,0 0 0,0-1 0,0 1 0,0 0 0,0 0 0,1-1 0,-1 1 0,1 0 0,-1 0 0,1 0 0,-1 0 0,1-1 0,-1 1 0,1 0 0,0 0 0,0 0 0,0 0 0,0 0 0,-1 1 0,1-1 0,0 0 0,1 0 0,-1 1 0,0-1 0,0 0 0,0 1 0,0-1 0,0 1 0,1-1 0,-1 1 0,0 0 0,0 0 0,1-1 0,-1 1 0,0 0 0,0 0 0,2 0 0,9 0 0,-1 0 0,1 1 0,16 3 0,-9-2 0,28 2 0,61-2 0,-88-4 0,-1 0 0,1-1 0,0-1 0,-1 0 0,34-13 0,-34 5 850,-10 4-5635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44:36.736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0 901 5920,'0'0'5961,"10"-6"-5637,-6 4-280,2-2 14,1 1 0,-1-1 0,-1 0 1,1-1-1,-1 1 0,1-1 0,-1 0 0,-1 0 0,8-11 0,1-4 115,10-16 336,-1-1 1,-2-1 0,-2-1 0,19-56 0,-32 79-335,-1 7 33,-2-1 0,1 0 0,-1 0-1,1-12 1,-16 68 823,10-35-1001,-35 162 301,30-111-255,-28 267 289,32-241-235,-10 129 476,11-197-468,-1 0 0,-7 20-1,6-21 51,0 0 0,-3 22-1,8-39-158,0-1 0,0 1 0,0-1-1,-1 1 1,1-1 0,0 1 0,-1-1 0,1 1-1,-1-1 1,0 0 0,1 1 0,-1-1-1,0 0 1,-1 2 0,-6-3 270,-1-11-106,3-5-131,1 0 1,1 0-1,0 0 0,1 0 0,1-1 0,0-17 0,-1 7-2,1-37 103,2 1 0,12-88 0,-10 131-140,3-19 24,1 1 1,2 0-1,2 1 0,1 0 1,2 0-1,2 1 0,1 1 1,1 0-1,30-41 0,-41 68-42,0 0 0,1 0 0,0 1 0,0-1 0,0 2 0,1-1-1,1 1 1,-1 0 0,1 1 0,0 0 0,0 0 0,0 1 0,0 0-1,1 1 1,14-3 0,-18 4-11,1 1 0,-1 0 0,1 1-1,-1-1 1,1 1 0,-1 0 0,1 1-1,-1 0 1,1 0 0,-1 0 0,0 1 0,1 0-1,-1 0 1,0 0 0,0 1 0,-1 0-1,1 0 1,0 1 0,-1-1 0,0 1-1,0 1 1,0-1 0,0 0 0,-1 1 0,6 8-1,-6-6-2,0 0 0,0 1 0,-1 0-1,0 0 1,0 0 0,-1 0 0,0 0-1,-1 1 1,0-1 0,0 0 0,0 1-1,-1-1 1,-1 1 0,1-1 0,-1 1-1,-4 12 1,3-10 2,-1-1 0,0 0-1,0 0 1,-1-1-1,0 1 1,-1-1 0,0 0-1,-1 0 1,1 0 0,-2-1-1,1 0 1,-1 0 0,-9 8-1,10-12 10,0 0-1,-1-1 0,1 1 0,-1-1 0,1 0 1,-1-1-1,0 0 0,0 0 0,0 0 0,0-1 1,-9 1-1,4-1 42,-1-1 1,1 0 0,-1-1-1,1-1 1,-19-4-1,30 6-36,1 0-1,0 0 0,-1 0 1,1 0-1,-1 0 1,1 0-1,-1 0 0,1-1 1,-1 1-1,1 0 0,0 0 1,-1 0-1,1-1 1,-1 1-1,1 0 0,0-1 1,-1 1-1,1 0 0,0-1 1,-1 1-1,1 0 0,0-1 1,5-6 81,18-1-17,40 0-34,63-11 45,-108 15-62,0-1-1,-1-1 0,1 0 0,31-18 1,121-86 57,-123 79-70,-28 21 28,-2-2 1,0 0 0,24-22-1,-1-4 91,-45 44-120,-120 164-66,111-149 22,2 1 0,1 0 0,0 1 0,2 1 1,0-1-1,-7 39 0,9-11-44,7-48 76,0 1 0,0-1 0,0 0 0,1 1 0,-1-1 0,1 0 0,0 0 0,-1 0 0,2 1-1,-1-1 1,0 0 0,1 0 0,1 3 0,-2-5 8,0 0 0,0-1-1,0 1 1,0-1 0,0 1-1,0-1 1,0 1 0,0-1-1,0 1 1,0-1 0,0 0 0,1 0-1,-1 0 1,0 0 0,0 1-1,0-2 1,0 1 0,0 0-1,1 0 1,-1 0 0,0 0-1,0-1 1,0 1 0,0 0-1,0-1 1,0 1 0,0-1-1,2-1 1,1 0 14,1-1-1,-1 1 0,0-1 1,0 0-1,6-6 1,4-8 29,-2 0 1,0 0 0,-2-2 0,0 1 0,0-1 0,-2-1-1,11-36 1,-7 19 32,-7 22-11,0 0 0,0-1 0,-1 1 0,-1-1 0,-1 0 0,1-29 0,-3 44-60,0 0 1,0 0 0,-1 1-1,1-1 1,0 0-1,0 0 1,0 0-1,-1 0 1,1 1 0,-1-1-1,1 0 1,0 0-1,-1 1 1,1-1-1,-1 0 1,0 1-1,1-1 1,-1 0 0,0 1-6,1 0 1,-1-1-1,1 1 1,0 0-1,-1 0 1,1 1-1,0-1 1,-1 0-1,1 0 1,0 0-1,-1 0 1,1 0-1,0 0 1,-1 0-1,1 1 1,0-1-1,-1 0 1,1 0-1,0 0 1,-1 1 0,1-1-1,0 0 1,0 0-1,-1 1 1,1-1-1,0 0 1,0 1-1,0-1 1,-1 0-1,1 1 1,0-1-1,0 0 1,0 1-1,0-1 1,0 0-1,0 1 1,0-1-1,0 0 1,0 1-1,0-1 1,0 0 0,0 1-1,0 0 1,-2 5-10,1 1 1,0 0 0,0 0-1,1 0 1,-1 0 0,2 0-1,-1 0 1,1-1 0,0 1-1,0 0 1,1 0 0,0-1-1,0 1 1,1 0 0,-1-1-1,7 10 1,-6-11 1,1-1-1,-1 1 1,1-1 0,0 0-1,0-1 1,0 1-1,0-1 1,0 1 0,1-1-1,0-1 1,0 1 0,-1-1-1,1 1 1,1-1 0,-1-1-1,0 1 1,0-1 0,1 0-1,-1 0 1,1 0 0,7-1-1,-2-1 12,-1 1 0,1-2 0,-1 0 0,1 0 0,-1-1 0,0 0 0,0-1 0,0 0 0,0 0-1,15-11 1,4-4 48,50-46-1,-30 24-26,-42 35-15,0 0 1,-1-1 0,0 1-1,0-1 1,0 0-1,8-15 1,-14 22-13,0 0 0,0 0 0,0 0 1,0 0-1,0 0 0,0-1 0,0 1 0,0 0 0,1 0 1,-1 0-1,0 0 0,0-1 0,0 1 0,0 0 0,0 0 0,0 0 1,0-1-1,0 1 0,0 0 0,0 0 0,0 0 0,0 0 1,0-1-1,0 1 0,0 0 0,-1 0 0,1 0 0,0 0 1,0-1-1,0 1 0,0 0 0,0 0 0,0 0 0,0 0 1,0 0-1,-1-1 0,1 1 0,0 0 0,0 0 0,0 0 0,-1 0 1,2 0 0,3 0 0,-1 0-3,1 0 0,-1 0 0,1 1 0,-1-1 1,0 1-1,1 0 0,-1 0 0,0 0 0,0 1 0,0-1 0,1 1 0,-2 0 0,1-1 0,0 1 0,0 1 0,0-1 0,-1 0 0,0 1 0,1-1 0,-1 1 0,0 0 1,0-1-1,0 1 0,0 0 0,-1 0 0,3 7 0,1 6-13,0 0 0,-1 0 0,-1 0 0,2 24 0,0-6 6,-3-20 9,7 32 0,-9-44 0,1 0 0,0 0 0,-1 0 0,1-1 0,0 1 0,0 0 0,0-1 0,0 1 0,0 0 0,0-1 0,1 1 0,-1-1 0,0 0 0,1 0 0,-1 1 0,1-1 0,-1 0 0,1 0 0,0 0 0,2 1 0,-2-2 3,0 0 0,0 1-1,0-1 1,0 0 0,0 0-1,0 0 1,0-1 0,0 1-1,0 0 1,0-1 0,-1 1 0,1-1-1,0 0 1,4-1 0,24-18 71,-10 6-38,2-1 32,-18 12-33,0 0-1,0 0 1,1 1 0,-1-1 0,7-2 0,0-12 165,-7 13-193,0-1 0,-1 1-1,1-1 1,-1 1 0,-1-1-1,1 0 1,3-10 0,5-6 23,3-5-13,-1-1-1,-1 0 1,-1 0-1,-1-1 1,-2-1-1,-1 0 1,-1 0-1,-2 0 1,0 0-1,-2-1 1,-2 0-1,-3-42 1,1 56-6,2 10-6,-1-1 1,1 1 0,-1-1-1,-1 1 1,1-1 0,-1 1-1,-4-10 1,5 16-7,1 0 1,0-1 0,0 1-1,-1 0 1,1 0-1,0-1 1,0 1 0,-1 0-1,1 0 1,0 0-1,-1 0 1,1-1-1,0 1 1,-1 0 0,1 0-1,-1 0 1,1 0-1,0 0 1,-1 0-1,1 0 1,0 0 0,-1 0-1,1 0 1,0 0-1,-1 0 1,1 0 0,-1 0-1,1 0 1,0 0-1,-1 0 1,1 1-1,0-1 1,-1 0 0,1 0-1,0 0 1,-1 1-1,1-1 1,0 0-1,0 0 1,-1 1 0,1-1-1,0 0 1,0 0-1,-1 1 1,1-1-1,0 0 1,0 1 0,0-1-1,0 0 1,0 1-1,-1-1 1,1 1 0,-11 19-34,1 5 5,2 0 0,0 0-1,2 1 1,-7 53 0,9-27-77,3 82-1,4-97 36,9 57-1,-8-78 57,0 0 0,0 1 1,2-2-1,0 1 0,15 25 0,-20-39 19,0-1 0,0 1-1,0-1 1,1 1 0,-1-1 0,0 0-1,1 1 1,-1-1 0,1 0 0,0 0-1,-1 0 1,1 0 0,0-1-1,0 1 1,-1 0 0,1-1 0,0 1-1,0-1 1,0 0 0,0 1 0,0-1-1,0 0 1,0 0 0,0 0-1,-1-1 1,1 1 0,0 0 0,0-1-1,2 0 1,1 0 13,0-1 0,0 0 0,0 0 0,-1 0 0,1-1 0,0 0 0,-1 0 0,0 0 0,6-5 0,12-17 141,-2 0 1,31-50-1,0 1 197,-39 59-234,-8 14-65,-5 9-58,-4 12-27,1 0 1,1 0-1,0 0 1,1 39-1,9-11 43,-6-45-10,0 0 1,0 1-1,0-1 0,1 0 1,-1 1-1,1-1 1,0 0-1,0 0 1,0 0-1,0 0 0,4 3 1,-5-5-1,1-1 1,-1 1 0,1-1-1,0 1 1,-1-1 0,1 1-1,0-1 1,-1 0-1,1 0 1,0 0 0,0 0-1,-1 0 1,1 0-1,0 0 1,-1-1 0,1 1-1,2-1 1,28-11 56,-9-2 20,-1-1 0,37-31-1,-38 28-14,1 1-1,35-21 1,-32 22 7,-21 13-65,0 0 1,0 0 0,1 0 0,0 1 0,0-1 0,-1 1 0,10-2 0,-7 1-4,-7 4 1,-3 8-3,0 0-17,-1 0 1,0 0-1,-7 11 0,-8 19-33,18-36 43,-2 5-1,0 0 1,1 0-1,0 0 0,0 0 0,0 13 0,2-20 5,0 0 0,0 1 0,0-1 0,0 0 0,0 1 0,1-1 0,-1 0 0,1 1 0,-1-1 0,0 0 0,1 0 0,0 0 0,-1 1 0,1-1 0,0 0 0,0 0 0,0 0 0,-1 0 0,1 0 0,0 0 0,0 0 0,0-1 0,1 1-1,-1 0 1,0 0 0,0-1 0,0 1 0,1-1 0,-1 1 0,0-1 0,0 0 0,1 1 0,-1-1 0,0 0 0,1 0 0,-1 0 0,0 0 0,1 0 0,-1 0 0,0 0 0,3-1 0,3 0 0,1 0 0,-1 0 0,0-1 0,0 0 0,0-1 0,0 1 0,0-1 0,-1-1 0,1 1 0,7-6 0,7-7 13,30-28-1,-26 21 10,2-2-1,-1-1 0,-2-1 0,0-1-1,-2-2 1,-1 0 0,21-41 0,-20 26 4,-1-1-1,-3-1 1,-2-1 0,10-49-1,-5 5 22,9-103-1,-30 190-49,1 0 0,-1 0 1,0 0-1,0 0 0,-1 0 0,1 1 1,-1-1-1,0 0 0,-3-7 1,4 12 2,0-1 0,0 1 0,0 0 0,-1 0 0,1 0 0,0-1 0,0 1 1,-1 0-1,1 0 0,0 0 0,0 0 0,-1-1 0,1 1 0,0 0 0,0 0 1,-1 0-1,1 0 0,0 0 0,-1 0 0,1 0 0,0 0 0,0 0 1,-1 0-1,1 0 0,0 0 0,-1 0 0,1 0 0,0 0 0,0 0 0,-1 0 1,1 0-1,0 0 0,-1 1 0,1-1 0,0 0 0,0 0 0,-1 0 0,1 0 1,0 1-1,0-1 0,0 0 0,-1 0 0,1 0 0,0 1 0,0-1 1,-10 11-32,0 4 3,1-1 0,1 1 0,1 0 0,0 1 1,1 0-1,-8 31 0,-12 107-113,17-85 75,4-37 33,2 0 1,1 1-1,2-1 1,1 1-1,1-1 1,2 0-1,1 0 1,11 35 0,-11-45 21,2 0 0,1-1 0,1 0 0,0 0 0,15 23 1,-20-39 15,0 1 1,0-1 0,0 0 0,0 0-1,1-1 1,0 1 0,0-1 0,0 0 0,0 0-1,1-1 1,-1 1 0,1-1 0,0 0-1,0-1 1,0 0 0,1 0 0,-1 0-1,0-1 1,1 1 0,-1-2 0,1 1-1,12-1 1,-8-1 5,1 0 1,-1-1-1,0-1 0,1 0 0,-1 0 0,-1-1 0,1-1 1,0 1-1,-1-2 0,19-12 0,-17 9 1,0-1 0,-1 0 0,0-1 0,-1 0 0,0-1 0,-1 0 0,0 0 0,7-14 0,-13 21-1,-1-1 1,0 1-1,0-1 0,0 1 0,-1-1 1,2-11-1,-3 14-2,1 0 1,-1 0-1,0 0 0,0 0 0,0 0 1,-1 0-1,1 0 0,-1 0 0,1 0 0,-1 1 1,0-1-1,0 0 0,-1 0 0,1 1 1,-3-5-1,3 6-6,0 0 0,0 0 1,0 1-1,0-1 0,0 1 0,0-1 1,0 1-1,-1-1 0,1 1 0,0 0 1,0-1-1,0 1 0,0 0 0,-1 0 1,1 0-1,0 0 0,0 0 1,-1 0-1,1 0 0,0 0 0,0 1 1,0-1-1,0 0 0,-1 1 0,1-1 1,0 1-1,0-1 0,0 1 0,0-1 1,0 1-1,0 0 0,0 0 0,-1 1 1,-1 0-3,0 0 1,0 1 0,0 0 0,1-1-1,-1 1 1,1 0 0,-1 0-1,1 0 1,-3 6 0,4-4-5,-1 0-1,1 0 1,-1 0 0,2 1 0,-1-1-1,0 1 1,1-1 0,0 0 0,0 1-1,1-1 1,0 1 0,0-1 0,0 0-1,0 1 1,1-1 0,0 0 0,0 0-1,0 0 1,1 0 0,0-1 0,-1 1-1,2-1 1,-1 1 0,0-1 0,1 0-1,0-1 1,0 1 0,0 0 0,0-1-1,1 0 1,0 0 0,-1 0 0,1-1 0,0 0-1,0 0 1,0 0 0,6 1 0,-2 0 4,-1-2 0,1 1 0,-1-1 1,1 0-1,0-1 0,0 0 0,-1-1 1,1 1-1,0-2 0,-1 1 1,13-5-1,-10 2 22,0 0 1,-1-1 0,1-1-1,-1 0 1,-1 0-1,1-1 1,-1 0 0,11-11-1,-2 1 61,0-1 0,-1-1 0,-1 0 0,20-32 0,-33 47-75,0 0 0,0 0 0,0 0 1,0 0-1,0 1 0,1-1 0,0 1 0,6-4 0,-9 6-6,-1 1 0,1-1 0,0 1 0,0 0-1,0-1 1,-1 1 0,1 0 0,0 0-1,0-1 1,0 1 0,0 0 0,-1 0-1,1 0 1,0 0 0,0 0 0,0 0 0,0 0-1,0 1 1,-1-1 0,1 0 0,1 1-1,0 0 0,-1 0 0,0 0 0,0 0 0,-1 0 0,1 0 0,0 0 0,0 0-1,0 1 1,-1-1 0,1 0 0,-1 1 0,1-1 0,-1 0 0,1 1 0,-1-1-1,0 0 1,0 1 0,0 1 0,2 28-2,-1 0 1,-1-1-1,-2 1 0,-8 43 0,8-67-8,1 0 0,-1 0-1,0 0 1,0-1 0,-1 1 0,0-1-1,0 0 1,-7 10 0,9-14 9,0-1 0,0 0 0,0 1 0,0-1 0,-1 0 0,1 0 1,0 0-1,-1 0 0,1 0 0,-1 0 0,1 0 0,-1 0 0,1 0 0,-1-1 1,0 1-1,1-1 0,-1 1 0,0-1 0,1 0 0,-1 0 0,0 0 0,1 0 0,-1 0 1,0 0-1,0 0 0,1 0 0,-1-1 0,0 1 0,1-1 0,-1 1 0,0-1 1,1 1-1,-1-1 0,1 0 0,-1 0 0,1 0 0,-1 0 0,1 0 0,-2-2 1,2 2 3,0 1 0,0-1 1,-1 0-1,1 1 0,0-1 1,0 0-1,0 0 0,1 0 1,-1 0-1,0 0 0,0 0 1,0 0-1,1 0 1,-1 0-1,0-1 0,1 1 1,-1 0-1,1 0 0,0-1 1,-1 1-1,1 0 0,0-1 1,0 1-1,0 0 1,0 0-1,0-1 0,0 1 1,0 0-1,0-1 0,0 1 1,1 0-1,0-2 0,0 0 6,1 1 0,0 0-1,0 0 1,0 0-1,0 0 1,0 0 0,0 1-1,1-1 1,-1 1-1,0-1 1,1 1 0,-1 0-1,1 0 1,4-1-1,129-45-246,-122 43-2,-8 4-3651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51:45.237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238 1023 6128,'0'0'4596,"11"-13"-4094,-9 11-471,17-19 299,-2-1 0,29-47 1,10-34 783,-4-2 1,44-130 0,-80 186-787,20-61 1624,30-151-1,-62 237-1256,-4 16-65,-5 16 223,-37 114-183,-118 315 250,74-225-627,-135 309 304,204-485-447,-1-1 0,-1-1 0,-3 0 0,-34 42 0,56-76-142,0 0-1,0 0 0,0 1 0,0-1 1,0 0-1,-1 1 0,1-1 1,0 0-1,0 0 0,0 1 0,0-1 1,-1 0-1,1 0 0,0 1 1,0-1-1,-1 0 0,1 0 0,0 0 1,0 0-1,-1 1 0,1-1 1,0 0-1,0 0 0,-1 0 1,1 0-1,0 0 0,-1 0 0,1 0 1,0 0-1,-1 0 0,1 0 1,0 0-1,0 0 0,-1 0 0,1 0 1,0 0-1,-1 0 0,1 0 1,0 0-1,-1 0 0,1 0 0,0 0 1,0-1-1,-1 1 0,1 0 1,0 0-1,-1-1 0,1 0 11,0 0 0,0 0 0,-1-1 0,1 1 0,0 0 0,0 0 1,1-1-1,-1 1 0,0 0 0,0 0 0,1-1 0,-1 1 0,1-2 0,14-30 123,2 2 1,1-1-1,41-52 0,-37 53-78,36-51 55,5 3 0,2 3 0,4 3 0,3 2 0,106-79 0,61-3 142,-232 149-249,31-21 66,-27 17-13,1 0 0,23-10 0,-35 18-61,-1 0 0,1 0 0,0 0 0,0 0 0,0 0 0,0 0 0,0 0 0,0 0 1,0 1-1,0-1 0,0 0 0,-1 0 0,1 0 0,0 0 0,0 0 0,0 0 0,0 0 0,0 0 0,0 1 0,0-1 0,0 0 1,0 0-1,0 0 0,0 0 0,0 0 0,0 0 0,0 1 0,0-1 0,0 0 0,0 0 0,0 0 0,0 0 0,0 0 1,0 0-1,0 1 0,0-1 0,0 0 0,0 0 0,0 0 0,0 0 0,1 0 0,-1 0 0,0 0 0,0 0 0,0 1 0,0-1 1,0 0-1,0 0 0,0 0 0,0 0 0,0 0 0,1 0 0,-1 0 0,0 0 0,0 0 0,0 0 0,0 0 0,0 0 1,0 0-1,1 0 0,-1 0 0,0 0 0,0 0 0,0 0 0,0 0 0,0 0 0,0 0 0,1 0 0,-1 0 0,-10 19 50,-17 22-48,-17 17 0,-85 120 8,109-147-11,1 2-1,2 0 1,-25 67-1,39-88 1,-1 0-1,2-1 1,-3 16-1,5-25 0,0 0 0,-1 1-1,1-1 1,0 0 0,0 0-1,0 1 1,0-1 0,1 0 0,-1 0-1,1 1 1,-1-1 0,1 0 0,0 0-1,0 0 1,0 0 0,0 0-1,0 0 1,0 0 0,1 0 0,-1 0-1,0-1 1,1 1 0,0 0-1,1 1 1,-1-3 1,-1 1 0,1 0 0,0-1 0,-1 1 0,1-1 0,0 0 0,-1 1 0,1-1 1,0 0-1,0 0 0,-1 0 0,1 0 0,0-1 0,-1 1 0,1 0 0,0-1 0,-1 1 0,1-1 0,0 0 0,-1 1 0,2-2 0,32-23 22,-32 23-21,13-13 22,-1 0 0,-1-1 0,0 0 0,-1-1 0,-1-1 0,-1 0-1,0-1 1,14-33 0,1-17 122,21-84 1,-38 122-98,-4 14 49,0 0-1,-1 0 0,-1 0 0,1-22 0,-13 65 229,-1 30-223,-3 67 0,12-107-89,1 1 0,0-1-1,2 0 1,-1 1 0,2-1 0,0 0 0,1 0-1,12 29 1,-15-44-9,-1 1-1,1 0 1,0 0-1,0-1 1,0 1-1,0 0 1,0-1-1,0 1 1,1-1 0,-1 1-1,1-1 1,-1 0-1,1 1 1,-1-1-1,1 0 1,-1 0-1,1 0 1,0 0-1,0-1 1,0 1-1,1 0 1,0-1 0,-1 0-1,0 0 1,0 0 0,0 0 0,0-1-1,0 1 1,0-1 0,0 0 0,0 1-1,0-1 1,0 0 0,0 0 0,0 0-1,0-1 1,-1 1 0,3-2-1,6-6 24,0-1 0,-1 0-1,0-1 1,11-18-1,-16 24-15,94-151 244,-20 29 79,-40 65 95,-38 62-426,0-1 0,0 1 1,0 0-1,0 0 0,0 0 1,0-1-1,0 1 0,0 0 1,0 0-1,1 0 0,-1 0 1,0-1-1,0 1 0,0 0 1,0 0-1,1 0 0,-1 0 1,0 0-1,0 0 0,0-1 1,1 1-1,-1 0 0,0 0 1,0 0-1,0 0 0,1 0 1,-1 0-1,0 0 0,0 0 1,0 0-1,1 0 0,-1 0 1,0 0-1,0 0 0,1 0 1,-1 0-1,0 0 0,0 0 1,0 0-1,1 1 0,-1-1 1,4 11 124,-3 21-35,-1-29-86,12 332 382,-12-331-374,0 0 0,1 1 0,0-1 0,0 0 0,0 0 1,1 1-1,-1-1 0,1 0 0,0-1 0,2 5 0,-4-8-13,1 1 1,-1-1-1,0 0 0,1 0 1,-1 1-1,0-1 1,1 0-1,-1 0 0,1 0 1,-1 0-1,0 1 0,1-1 1,-1 0-1,1 0 1,-1 0-1,0 0 0,1 0 1,-1 0-1,1 0 0,-1 0 1,0 0-1,1 0 0,-1 0 1,1-1-1,-1 1 1,0 0-1,1 0 0,-1 0 1,0 0-1,1-1 0,-1 1 1,1 0-1,-1 0 0,0-1 1,0 1-1,1 0 1,-1-1-1,0 1 0,1 0 1,-1-1-1,0 1 0,0 0 1,1-1-1,12-19 85,-12 19-78,27-54 49,-3-1-1,22-70 1,-19 47-39,-19 53-21,-5 15 0,0 1 0,0-1 0,11-18 0,-15 28 0,1 1 0,-1 0 0,0-1 0,0 1 0,0 0 0,0-1 0,1 1 0,-1 0 0,0-1 0,0 1 0,1 0 0,-1-1 0,0 1 0,1 0 0,-1 0 0,0-1 0,1 1 0,-1 0 0,0 0 0,1 0 0,-1-1 0,1 1 0,-1 0 0,0 0 0,1 0 0,-1 0 0,1 0 0,-1 0 0,1 0 0,-1 0 0,0 0 0,1 0 0,-1 0 0,1 0 0,-1 0 0,0 0 0,1 1 0,-1-1 0,1 0 0,-1 0 0,0 0 0,1 1 0,-1-1 0,0 0 0,1 0 0,-1 1 0,0-1 0,0 0 0,1 0 0,-1 1 0,0-1 0,0 0 0,1 1 0,11 25 0,-8-18 0,2 3 0,0-1 0,1 0 0,0-1 0,0 0 0,1 0 0,0 0 0,1-1 0,0 0 0,0-1 0,1 0 0,0 0 0,0-1 0,0-1 0,1 1 0,0-2 0,0 1 0,21 4 0,-20-6 0,0-1 0,0 0 0,0-1 0,1 0 0,-1-1 0,1 0 0,-1-1 0,0 0 0,0-1 0,1-1 0,-1 0 0,0 0 0,-1-1 0,1-1 0,-1 0 0,20-12 0,-22 11 0,0 0 0,-1-1 0,0 0 0,0-1 0,-1 0 0,0 0 0,0-1 0,-1 1 0,9-16 0,-12 17 0,0 0 0,0 0 0,0-1 0,-1 1 0,0-1 0,0 0 0,-1 0 0,0 0 0,-1 1 0,1-1 0,-1 0 0,-1 0 0,-2-13 0,3 19 0,0-1 0,-1 1 0,0 0 0,1-1 0,-1 1 0,0 0 0,0 0 0,0 0 0,0 0 0,-1 0 0,1 0 0,-1 0 0,1 0 0,-1 0 0,1 0 0,-1 1 0,0-1 0,0 1 0,0 0 0,0-1 0,0 1 0,0 0 0,0 0 0,-1 0 0,1 0 0,0 1 0,-5-2 0,3 2 0,0 0 0,0 0 0,0 0 0,0 0 0,0 1 0,0-1 0,0 1 0,0 0 0,0 1 0,0-1 0,0 1 0,0-1 0,1 1 0,-1 0 0,-4 4 0,-2 2 0,0 1 0,0 1 0,1-1 0,1 2 0,-1-1 0,2 1 0,-1 0 0,2 1 0,-1-1 0,2 2 0,-1-1 0,2 0 0,0 1 0,-4 17 0,4-12 0,1 0 0,1 0 0,1 1 0,0-1 0,2 1 0,0-1 0,0 0 0,2 1 0,9 31 0,-9-40 0,1-1 0,0 1 0,0-1 0,1 0 0,0-1 0,1 1 0,0-1 0,0 0 0,13 11 0,-17-16 0,0-1 0,1 0 0,0 0 0,-1 0 0,1 0 0,0 0 0,0 0 0,0-1 0,0 0 0,1 1 0,-1-1 0,0 0 0,0-1 0,1 1 0,-1-1 0,0 1 0,1-1 0,-1 0 0,1 0 0,-1 0 0,0-1 0,1 1 0,-1-1 0,0 0 0,1 0 0,-1 0 0,0 0 0,0-1 0,0 1 0,0-1 0,5-3 0,-1-1 0,1-1 0,-1 0 0,0 0 0,0-1 0,-1 0 0,0 0 0,0-1 0,-1 0 0,0 1 0,-1-2 0,0 1 0,0 0 0,3-15 0,-4 13 0,-1 0 0,0 0 0,0 0 0,-1 0 0,-1 0 0,0-1 0,0 1 0,-1 0 0,-1 0 0,1 0 0,-2 0 0,-4-12 0,3 11 0,-1 0 0,0 1 0,-1-1 0,0 1 0,-1 1 0,0-1 0,-1 1 0,-11-12 0,-1 13 0,19 9 0,-1-1 0,0 1 0,1-1 0,-1 1 0,1-1 0,-1 0 0,1 0 0,-1 0 0,1 0 0,-1 0 0,1 0 0,0 0 0,0 0 0,-2-2 0,4 1 0,0 1 0,1 0 0,-1 0 0,1 0 0,-1 0 0,1 0 0,-1 0 0,1 0 0,0 0 0,0 1 0,-1-1 0,1 0 0,3 1 0,0-2 0,49-16 0,88-19 0,-85 24 0,-39 10 0,0 0 0,35-1 0,-51 4 0,0 1 0,0-1 0,1 1 0,-1-1 0,0 1 0,0 0 0,0 0 0,1 0 0,-1 0 0,0 1 0,-1-1 0,1 0 0,0 1 0,0-1 0,0 1 0,-1 0 0,1-1 0,-1 1 0,1 0 0,-1 0 0,0 0 0,0 0 0,0 0 0,0 0 0,1 4 0,2 6 0,1 1 0,-2 0 0,3 15 0,-5-22 0,6 31 0,0 5 0,18 57 0,4-35 0,-16-38 0,-11-21 0,1 0 0,0-1 0,0 1 0,0-1 0,0 0 0,1 1 0,0-2 0,0 1 0,0 0 0,0-1 0,1 0 0,-1 0 0,1 0 0,0 0 0,-1-1 0,1 0 0,1 0 0,-1 0 0,0 0 0,0-1 0,1 0 0,-1 0 0,1-1 0,7 1 0,-3-1 0,1-1 0,-1 0 0,0-1 0,0 0 0,0 0 0,0-1 0,-1 0 0,1-1 0,-1 0 0,1 0 0,-1-1 0,10-8 0,0-1 0,-2 0 0,0-2 0,0 0 0,17-23 0,-25 28 0,0-1 0,-1-1 0,-1 1 0,0-1 0,0-1 0,-1 1 0,6-23 0,-11 34 0,-1 0 0,1 0 0,-1 1 0,0-1 0,1 0 0,-1 0 0,0 0 0,0 0 0,0 1 0,-1-1 0,1 0 0,0 0 0,-1 0 0,1 0 0,-1 1 0,1-1 0,-1 0 0,0 1 0,0-1 0,-1-1 0,1 2 0,0 0 0,0 1 0,0-1 0,0 0 0,0 1 0,-1-1 0,1 1 0,0-1 0,0 1 0,-1 0 0,1 0 0,0 0 0,0-1 0,-1 1 0,1 0 0,0 0 0,0 1 0,-1-1 0,1 0 0,0 0 0,-1 1 0,1-1 0,0 0 0,0 1 0,0-1 0,0 1 0,-1 0 0,-1 1 0,-3 1 0,0 1 0,1 0 0,-1 0 0,1 1 0,-1 0 0,1 0 0,1 0 0,-1 0 0,1 1 0,0 0 0,0 0 0,0 0 0,1 0 0,0 0 0,0 1 0,1-1 0,0 1 0,0 0 0,0 0 0,0 7 0,1-9 0,1 1 0,0-1 0,0 0 0,0 0 0,1 0 0,0 0 0,0 0 0,0 0 0,0 0 0,1 0 0,0 0 0,0-1 0,0 1 0,1-1 0,0 1 0,-1-1 0,1 0 0,1 0 0,-1 0 0,1 0 0,-1-1 0,1 1 0,0-1 0,0 0 0,1 0 0,-1-1 0,0 1 0,9 2 0,-2-1 0,0 0 0,1-1 0,0-1 0,-1 1 0,1-2 0,0 0 0,0 0 0,0-2 0,0 1 0,22-5 0,1-2 0,-1-1 0,48-20 0,-8 0 0,-2-3 0,-2-4 0,-1-2 0,-2-3 0,78-62 0,-135 93 0,-15 13 0,-19 13 0,0 2 0,2 1 0,-23 25 0,37-35 0,0-1 0,0 2 0,1-1 0,0 1 0,1 0 0,0 1 0,-6 18 0,10-23 0,0 0 0,1 0 0,0 0 0,1-1 0,0 1 0,0 0 0,0 0 0,1 0 0,0 0 0,0 0 0,0 0 0,4 7 0,-4-11 0,0-1 0,0 1 0,0-1 0,0 1 0,0-1 0,1 0 0,-1 1 0,1-1 0,0 0 0,0 0 0,0 0 0,-1 0 0,2-1 0,-1 1 0,0 0 0,0-1 0,1 1 0,-1-1 0,0 0 0,1 0 0,0 0 0,-1 0 0,1 0 0,-1-1 0,1 1 0,0-1 0,-1 0 0,1 0 0,0 0 0,0 0 0,-1 0 0,1 0 0,3-1 0,2-2 0,0 0 0,0 0 0,-1 0 0,1-1 0,-1 0 0,0-1 0,0 1 0,0-1 0,-1-1 0,0 1 0,0-1 0,0 0 0,9-13 0,-1-1 0,0-1 0,-1 0 0,15-35 0,-15 21 0,-1 0 0,-1 0 0,8-49 0,7-114 0,-23 169 0,13-137 0,-18 139 0,-1 18 0,-2 16 0,-3 24 0,2-1 0,1 1 0,-2 52 0,11 97 0,27 36 0,-21-160 0,-6-30 331,2-1 0,9 26-1,-11-40-1038,1 0-1,0 0 0,0-1 0,1 1 0,0-1 1,11 13-1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51:46.940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206 0 7232,'0'0'8208,"-10"16"-7714,-4 11-267,0 1 0,1 1-1,2 0 1,-10 41-1,-71 344 2281,88-395-2366,-5 19 469,2 1-1,2 0 0,1 0 1,3 64-1,1-101-542,0-1-1,0 1 1,0 0-1,0 0 1,1-1-1,-1 1 1,1-1-1,-1 1 1,1 0-1,0-1 1,1 3 0,-2-4-49,0 0 1,0 1 0,1-1-1,-1 0 1,0 0-1,1 0 1,-1 0 0,0 1-1,1-1 1,-1 0 0,0 0-1,1 0 1,-1 0 0,0 0-1,1 0 1,-1 0 0,0 0-1,1 0 1,-1 0 0,0 0-1,1 0 1,-1 0 0,0 0-1,1 0 1,-1 0 0,0 0-1,1 0 1,-1-1 0,0 1-1,1 0 1,-1 0 0,1-1-1,3-3 106,0 1-1,0-2 1,0 1 0,0 0-1,4-7 1,3-5 27,63-65 657,100-87 1,-165 160-748,1 0-1,0 1 1,0 1 0,0 0-1,1 0 1,0 1-1,0 0 1,0 1 0,23-5-1,-27 8-26,-1 0-1,1 0 1,0 1-1,0-1 1,-1 2-1,1-1 1,0 1-1,-1 0 1,1 0-1,0 1 1,-1 0-1,0 0 1,1 0-1,-1 1 0,0 0 1,0 1-1,-1-1 1,1 1-1,5 5 1,-7-6-8,0 1 1,0-1-1,-1 1 0,0 0 1,0 0-1,0 0 0,0 0 1,0 1-1,-1-1 0,0 1 1,0 0-1,0 0 0,-1-1 1,2 11-1,-2-8-1,-1 0-1,0 0 1,0 0-1,-1 0 0,0 0 1,0 0-1,0-1 1,-1 1-1,-5 11 1,-2 2 22,-1-1 1,-1 0-1,-1-1 1,-1 0 0,-29 31-1,31-36-8,-1-1-1,-1 1 1,0-2 0,-1 0-1,0 0 1,-1-2 0,0 0-1,0 0 1,-1-1 0,0-1-1,0-1 1,-23 6 0,33-11-17,-1 0 0,1-1 0,-1 0 0,1 0 0,-1-1 0,-10-1 0,14 1 8,0 1 0,-1-1 1,1 0-1,0 0 0,0-1 0,0 1 0,0 0 1,0-1-1,1 0 0,-1 0 0,0 0 0,1 0 1,-1 0-1,1 0 0,-3-4 0,5 5-17,0 1 1,0-1-1,0 0 0,0 0 0,1 1 0,-1-1 1,0 0-1,0 1 0,1-1 0,-1 0 0,1 1 1,-1-1-1,0 0 0,1 1 0,-1-1 1,1 1-1,-1-1 0,1 1 0,0-1 0,-1 1 1,1-1-1,-1 1 0,1-1 0,0 1 1,-1 0-1,1 0 0,0-1 0,0 1 0,0 0 1,1-1 8,13-6 15,-1 2-1,1 0 1,0 0 0,0 2 0,0 0 0,0 0 0,25 0-1,-17 1-1,-1 0 0,36-10-1,-37 4-8,-1 0-1,0 0 0,34-23 0,52-43 148,-54 36-53,-13 9 96,-1-2 0,57-61 0,-94 91-207,0 0 1,0 0 0,-1 0-1,1 0 1,0 0-1,0 1 1,0-1 0,0 0-1,0 0 1,0 1-1,1-1 1,-1 1 0,0-1-1,0 1 1,0-1-1,2 1 1,-3 0-6,0 0 0,1 0-1,-1 1 1,0-1 0,1 0 0,-1 0 0,0 1 0,1-1-1,-1 0 1,0 1 0,0-1 0,1 0 0,-1 1 0,0-1 0,0 1-1,0-1 1,0 0 0,1 1 0,-1-1 0,0 1 0,0-1-1,0 1 1,0-1 0,0 0 0,0 1 0,0-1 0,0 1-1,0-1 1,-1 1 0,-8 46 88,8-41-94,-2 6 10,-66 295 417,68-278-367,6-22-47,-5-7-11,1 0 0,0 0 0,-1 0 1,1 0-1,0 0 0,-1 0 0,1-1 0,0 1 0,-1 0 0,1 0 1,-1-1-1,1 1 0,-1 0 0,1-1 0,-1 1 0,1-1 1,-1 1-1,1-1 0,0 0 0,41-42 0,41-54 0,-50 55 0,2 3 0,46-43 0,-76 78 0,-1 1 0,0-1 0,1 1 0,-1 0 0,1 1 0,8-5 0,-12 7 0,-1 0 0,1 0 0,0-1 0,0 1 0,-1 0 0,1 0 0,0 0 0,0 0 0,-1 0 0,1 0 0,0 0 0,0 0 0,-1 1 0,1-1 0,0 0 0,-1 0 0,1 1 0,0-1 0,-1 0 0,1 1 0,1 0 0,-1 0 0,0 0 0,0 0 0,-1 0 0,1 1 0,0-1 0,-1 0 0,1 1 0,0-1 0,-1 1 0,0-1 0,1 1 0,-1-1 0,0 0 0,0 1 0,0 1 0,1 18 0,-1 0 0,-1 0 0,-1 0 0,-1-1 0,-7 27 0,-37 104 0,10-45 0,-4-2 0,-6-3 0,-66 109 0,96-182 0,-39 46 0,50-67 0,0 0 0,-1-1 0,1 0 0,-1 0 0,0-1 0,-1 0 0,0 0 0,1-1 0,-1 0 0,-1 0 0,-12 4 0,19-8 0,-1 1 0,1-1 0,-1 0 0,1 0 0,-1 0 0,0 0 0,1 0 0,-1 0 0,1-1 0,-1 1 0,1-1 0,-1 0 0,1 0 0,-1 0 0,1 0 0,0 0 0,-1 0 0,1-1 0,0 1 0,0-1 0,0 1 0,0-1 0,0 0 0,0 0 0,1 0 0,-1 0 0,1 0 0,-3-4 0,-1-2 0,1-1 0,0 1 0,0-1 0,1 0 0,0 0 0,-2-16 0,2 8 0,2 1 0,-1-1 0,2 0 0,0 1 0,1-1 0,1 0 0,1 1 0,0-1 0,1 1 0,1 0 0,11-26 0,-7 21 0,2 1 0,1 1 0,0 0 0,1 0 0,1 2 0,1-1 0,0 2 0,22-18 0,-19 18 0,0 1 0,1 1 0,0 1 0,1 1 0,31-14 0,21 0 0,1 3 0,2 4 0,88-12 0,-59 21 997,-91 9-1828,1 2 1,0 0-1,-1 0 1,1 1-1,17 5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51:49.484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258 108 6328,'0'0'6662,"-5"17"-6004,-61 220 1406,14-34-310,-29 101 1073,36-114 255,36-166-1206,13-32-1293,24-41 186,40-55 0,-50 81-601,0 0 1,2 2-1,1 0 0,28-22 1,-47 41-148,1 0 0,-1 0-1,1 0 1,-1 1 0,1-1 0,0 1 0,0 0 0,0-1 0,0 1-1,0 1 1,0-1 0,6 0 0,-8 1-12,1 0 0,-1 0 0,1 1 0,-1-1 0,1 1 0,-1-1 0,0 1 0,1 0 0,-1 0 0,0-1 0,1 1 0,-1 0 0,0 0-1,0 0 1,0 0 0,0 1 0,0-1 0,0 0 0,0 0 0,0 0 0,0 1 0,-1-1 0,1 1 0,0-1 0,-1 0 0,0 1 0,1-1 0,-1 1 0,1 1 0,2 15 50,0 0 1,-1 0 0,-1 0-1,-1 1 1,0-1-1,-4 26 1,1-22 34,2 1 0,0 0 0,5 34 0,-4-56-83,0 1-1,0-1 1,0 1-1,0-1 1,1 0-1,-1 1 1,1-1 0,-1 1-1,1-1 1,0 0-1,-1 1 1,1-1-1,0 0 1,0 0-1,0 0 1,0 1 0,0-1-1,0 0 1,0 0-1,0 0 1,3 1-1,-3-2 2,1 1 1,0-1-1,-1 0 0,1 0 0,-1 0 0,1 0 0,0 0 0,-1 0 0,1 0 0,0 0 0,-1-1 0,1 1 0,-1-1 0,1 1 1,-1-1-1,3-1 0,6-3 42,0-2 0,0 0 0,-1 0 0,11-11 0,-19 17-50,59-57 381,-4-3 1,76-107-1,-131 167-371,0-2 22,1 1-1,-1 0 1,1 0-1,0 0 1,0 0-1,-1 0 1,1 1-1,0-1 1,0 0-1,1 1 1,3-2-1,-6 3-24,1 1 0,-1-1-1,1 1 1,-1-1 0,1 1 0,-1-1-1,0 1 1,1-1 0,-1 1 0,0 0-1,0-1 1,1 1 0,-1 0 0,0-1-1,0 1 1,0 0 0,0-1 0,0 1-1,0 0 1,0-1 0,0 1 0,0 0-1,0 0 1,1 5 20,1 17 34,-1 31 1,-2-36-60,2 0 1,0 0 0,7 35 0,-6-44-4,0 0 1,1-1-1,0 1 1,1-1-1,0 1 1,0-1-1,0 0 1,1-1-1,9 11 1,-11-15 1,1 0 0,-1 0 0,0 0 0,1-1 0,0 1 0,-1-1 0,1 0 0,0 0 0,0-1 0,0 1 1,1-1-1,-1 0 0,0 0 0,0 0 0,1-1 0,-1 1 0,0-1 0,1 0 0,-1-1 0,0 1 1,1-1-1,4-1 0,16-4 38,0-3 1,-1 0 0,0-1-1,-1-1 1,37-24 0,-20 12-12,34-19-30,-2-3 1,-2-3-1,-2-3 0,72-71 0,-134 112-2,-23 22 0,-38 33 0,2 3 0,-88 101 0,128-133 0,0 0 0,-18 34 0,27-43 0,1 0 0,-1 0 0,2 1 0,-1 0 0,1-1 0,0 1 0,0 0 0,1 0 0,0 16 0,1-22 0,0 0 0,1 1 0,-1-1 0,1 1 0,-1-1 0,1 0 0,0 0 0,0 1 0,0-1 0,0 0 0,0 0 0,0 0 0,1 0 0,-1 0 0,1 0 0,0-1 0,-1 1 0,1 0 0,0-1 0,0 1 0,0-1 0,0 0 0,0 0 0,0 0 0,0 0 0,0 0 0,3 1 0,0-1 0,-1 0 0,1 0 0,-1 0 0,1 0 0,0-1 0,0 0 0,-1 0 0,1 0 0,0 0 0,-1-1 0,1 0 0,8-2 0,-1-2 0,-1-1 0,0 0 0,0-1 0,0 0 0,-1 0 0,0-1 0,0-1 0,17-18 0,-7 3 0,-1-1 0,25-41 0,-34 51 0,-2 0 0,0 0 0,0-1 0,-2 0 0,0-1 0,-1 0 0,0 1 0,-2-1 0,4-35 0,-7 52 0,0 0 0,0 1 0,0-1 0,0 0 0,0 0 0,0 0 0,0 0 0,0 0 0,-1 0 0,1 0 0,0 0 0,0 0 0,0 0 0,0 0 0,0 0 0,0 0 0,0 0 0,0 0 0,0 0 0,0 0 0,0 0 0,0 0 0,0 0 0,0 0 0,0-1 0,0 1 0,0 0 0,0 0 0,0 0 0,0 0 0,-1 0 0,1 0 0,0 0 0,0 0 0,0 0 0,0 0 0,0 0 0,0 0 0,0 0 0,0 0 0,0 0 0,0 0 0,0 0 0,0 0 0,0 0 0,0 0 0,0 0 0,0 0 0,0 0 0,0-1 0,0 1 0,0 0 0,-4 8 0,-4 14 0,-135 353 0,113-299 0,-15 31 0,-84 146 0,125-246 0,-13 20 0,16-25 0,1-1 0,-1 0 0,0 0 0,0 0 0,-1 0 0,1 0 0,0 0 0,0 0 0,0 0 0,-1 0 0,1 0 0,0 0 0,-1-1 0,1 1 0,-1-1 0,-1 1 0,3-1 0,-1 0 0,1 0 0,-1 0 0,1 0 0,-1 0 0,1 0 0,-1-1 0,1 1 0,-1 0 0,1 0 0,-1-1 0,1 1 0,-1 0 0,1 0 0,-1-1 0,1 1 0,0 0 0,-1-1 0,1 1 0,0-1 0,-1 1 0,1-1 0,0 1 0,-1 0 0,1-1 0,0 1 0,0-1 0,0 1 0,0-1 0,-1 0 0,1 1 0,0-1 0,0 1 0,0-1 0,0 1 0,0-2 0,1-23 0,-1 22 0,3-19 0,2 0 0,0 1 0,1-1 0,1 1 0,2 0 0,-1 1 0,18-28 0,1 3 0,2 2 0,36-43 0,-13 30 0,3 2 0,86-66 0,12-11 0,117-148 0,-212 210 0,-2-2 0,57-100 0,-111 167 0,91-168 0,-83 149 0,-2 2 0,16-25 0,-24 56 0,-5 13 0,-66 179 0,27-80 0,-49 124 0,42-116 0,45-108 0,6-22 0,0 0 0,0 0 0,0 0 0,0 1 0,0-1 0,0 0 0,0 0 0,0 0 0,1 0 0,-1 1 0,0-1 0,0 0 0,0 0 0,0 0 0,0 0 0,0 0 0,0 1 0,0-1 0,0 0 0,1 0 0,-1 0 0,0 0 0,0 0 0,0 0 0,0 0 0,0 0 0,1 1 0,-1-1 0,0 0 0,0 0 0,0 0 0,0 0 0,0 0 0,1 0 0,-1 0 0,0 0 0,0 0 0,0 0 0,0 0 0,1 0 0,-1 0 0,0 0 0,0 0 0,0 0 0,0 0 0,1-1 0,-1 1 0,0 0 0,0 0 0,0 0 0,0 0 0,30-23 0,-18 12 0,-2 2 0,6-5 0,0 1 0,1 1 0,0 0 0,31-15 0,-43 25 0,0 0 0,0 0 0,1 0 0,-1 1 0,0 0 0,0 0 0,1 0 0,-1 1 0,0 0 0,1 0 0,-1 0 0,1 1 0,-1-1 0,0 1 0,0 1 0,1-1 0,-1 1 0,0 0 0,0 0 0,0 0 0,-1 1 0,1-1 0,5 6 0,28 22 0,-2 2 0,-2 2 0,55 68 0,-88-101 37,0 0-1,-1 0 1,1 0 0,0 0-1,0 0 1,-1 0 0,1 0-1,-1 0 1,1 0-1,-1 1 1,1-1 0,-1 0-1,0 0 1,1 1 0,-1-1-1,0 0 1,0 0 0,0 1-1,0-1 1,0 0 0,0 0-1,0 1 1,-1 1 0,0-2-391,1 0 0,-1 0 1,0 0-1,0 0 0,1 0 1,-1 0-1,0 0 0,0 0 0,0 0 1,0 0-1,0 0 0,0 0 1,-2 0-1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51:49.706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1 97 15776,'0'0'1783,"121"-67"-2023,-74 38 16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52:02.190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1 1687 6520,'0'0'10167,"2"-10"-9692,10-26-38,1 1-1,1 0 1,3 0 0,0 2-1,27-38 1,126-157 1574,-146 198-1703,2 2 0,1 0 0,1 2 0,1 1 0,34-23 0,-61 46-252,1 0 1,0 1 0,0-1-1,0 1 1,0-1 0,0 1 0,0 0-1,0 0 1,0 0 0,0 0-1,1 1 1,-1-1 0,0 1-1,1 0 1,-1 0 0,0 0 0,0 1-1,5 0 1,-5 0-20,0 0-1,-1 1 1,1-1-1,-1 1 1,0 0 0,1-1-1,-1 1 1,0 0-1,0 1 1,0-1 0,0 0-1,-1 0 1,1 1-1,-1-1 1,1 1 0,-1-1-1,0 1 1,0 0-1,0-1 1,0 1 0,0 4-1,5 18 91,-2 0 1,-1 0-1,-1 0 0,-1 0 1,-2 0-1,0 0 0,-5 26 0,-44 176 680,42-197-669,4-8 61,4-22-195,0 0 0,0 0 0,0 0 0,0 0 0,0 0 0,0 0 1,0 0-1,0 0 0,0-1 0,0 1 0,0 0 0,0 0 0,0 0 0,0 0 0,0 0 0,0 0 0,0 0 1,0 0-1,0 0 0,1 0 0,-1 0 0,0-1 0,0 1 0,0 0 0,0 0 0,0 0 0,0 0 0,0 0 0,0 0 1,0 0-1,1 0 0,-1 0 0,0 0 0,0 0 0,0 0 0,0 0 0,0 0 0,0 0 0,0 0 0,0 0 1,0 0-1,1 0 0,-1 0 0,0 0 0,0 0 0,0 0 0,0 0 0,0 0 0,0 0 0,0 1 0,0-1 0,0 0 1,0 0-1,1 0 0,-1 0 0,0 0 0,0 0 0,0 0 0,0 0 0,0 0 0,0 0 0,22-38 241,-20 34-260,268-437 750,-258 422-645,2 1 0,1 0 0,20-20 0,-35 38-87,0-1-1,0 1 1,1 0-1,-1 0 1,0 0-1,0-1 0,0 1 1,1 0-1,-1 0 1,0 0-1,0 0 1,0-1-1,1 1 1,-1 0-1,0 0 1,0 0-1,1 0 1,-1 0-1,0 0 1,0 0-1,1 0 1,-1 0-1,0-1 1,0 1-1,1 0 1,-1 0-1,0 0 1,1 1-1,-1-1 1,0 0-1,0 0 1,1 0-1,-1 0 1,0 0-1,0 0 1,1 0-1,-1 0 1,0 0-1,0 1 0,0-1 1,1 0-1,-1 0 1,0 0-1,0 1 1,0-1-1,1 0 1,-1 0-1,0 0 1,0 1-1,0-1 1,0 0-1,0 0 1,0 1-1,1-1 1,1 19 45,-10 184 126,2-146-157,3 0 0,9 111 1,3-131 7,-9-36-24,1 0 1,-1 0 0,0-1-1,0 1 1,1 0 0,-1 0 0,1-1-1,-1 1 1,0 0 0,1-1 0,-1 1-1,1-1 1,0 1 0,-1-1-1,1 1 1,-1-1 0,1 1 0,0-1-1,-1 1 1,1-1 0,0 0 0,0 1-1,-1-1 1,1 0 0,0 0-1,0 1 1,-1-1 0,1 0 0,0 0-1,0 0 1,0 0 0,-1 0 0,1 0-1,0 0 1,0 0 0,0-1-1,-1 1 1,1 0 0,0 0 0,0-1-1,1 0 1,5-4 5,1-1-1,-1 0 0,0 0 1,-1-1-1,1 0 1,-1 0-1,-1-1 1,10-15-1,0 1 12,15-21 11,133-204 117,-130 191-112,-14 24 94,23-54-1,-57 126-102,1 1 0,3 0 1,1 0-1,2 1 0,2 1 0,1-1 0,2 45 0,4-82-28,-1 0 0,1-1 0,-1 1 0,1 0-1,1-1 1,-1 1 0,1-1 0,0 1 0,2 5-1,-3-9 4,0 0-1,-1 0 1,1 0-1,0 0 1,0 0-1,0 0 1,-1 0-1,1 0 1,0-1-1,0 1 1,0 0-1,1 0 1,-1-1 0,0 1-1,0-1 1,0 1-1,0-1 1,1 1-1,-1-1 1,0 0-1,0 0 1,1 1-1,-1-1 1,0 0-1,0 0 1,1 0-1,-1 0 1,0-1-1,1 1 1,-1 0-1,0 0 1,0-1-1,0 1 1,1-1-1,-1 1 1,0-1-1,2-1 1,12-9 12,1 0 1,-1-2-1,-1 0 1,0 0 0,-1-2-1,20-27 1,-6 1 39,-2-2 1,-2-1-1,26-69 1,-30 69-5,-11 30 0,-11 29 20,-1 10-25,2 0-8,0 0-1,2 1 1,5 49 0,-4-68-20,0 0 0,1 0-1,-1 0 1,1 0 0,1-1 0,-1 1 0,1-1 0,0 1 0,1-1-1,0 0 1,-1 0 0,2-1 0,-1 1 0,1-1 0,0 0 0,0 0-1,0-1 1,1 1 0,11 6 0,-15-10-10,0 0 0,0 0 0,0 0 0,0-1 0,0 1 1,0-1-1,0 1 0,0-1 0,0 0 0,0 0 0,1 0 0,-1 0 0,0 0 0,0-1 0,0 1 0,0-1 0,0 1 0,0-1 1,0 0-1,0 1 0,0-1 0,0 0 0,3-3 0,2-1 14,0-1 0,-1 0 0,0 0 0,8-12 0,0 2 28,8-10 23,-2 0 0,18-32 0,11-16 141,-48 73-209,-1 1-1,0-1 1,1 1-1,-1 0 0,1-1 1,-1 1-1,1-1 1,-1 1-1,1 0 0,-1-1 1,1 1-1,-1 0 1,1 0-1,-1-1 0,1 1 1,-1 0-1,1 0 1,-1 0-1,1 0 0,0 0 1,-1 0-1,1-1 1,-1 1-1,1 1 0,0-1 1,-1 0-1,1 0 1,-1 0-1,1 0 0,-1 0 1,1 0-1,0 1 1,-1-1-1,1 0 0,-1 1 1,1-1-1,-1 0 0,1 1 1,-1-1-1,0 0 1,1 1-1,-1-1 0,1 1 1,-1-1-1,0 1 1,1-1-1,-1 1 0,0 0 1,20 33 1,-15-24 3,1 0-8,25 36 41,-29-43-31,1 0 1,0 0-1,0 0 1,0 0-1,0-1 1,0 1-1,1-1 1,0 0-1,-1 0 1,8 3-1,-8-4-1,0-1 0,-1 0 0,1 0-1,0-1 1,0 1 0,0 0-1,0-1 1,-1 0 0,1 0 0,0 0-1,-1 0 1,1 0 0,0 0-1,-1-1 1,4-2 0,5-1 24,25-16 50,0-2-1,-1-1 1,56-51-1,-83 68-78,-7 5-2,1 1 0,-1 0 0,1-1 0,-1 1 0,1 0 0,-1 0 0,1 0 0,0 0 0,-1 1 0,1-1 0,0 0 0,0 1 0,-1-1 0,1 1 0,0 0 0,0-1 0,0 1 0,2 0 0,-3 1 0,0-1 0,1 1 0,-1 0 0,0-1 0,0 1 0,0 0 0,0 0 0,0 0 0,0 0 0,0 0 0,0 0 0,-1 0 0,1 0 0,0 0 0,-1 0 0,1 1 0,0-1 0,-1 0 0,1 0 0,-1 1 0,0-1 0,1 0 0,-1 1 0,0-1 0,0 2 0,2 19 0,-1 0 0,-1 1 0,-1-1 0,-6 37 0,3-30 0,3-17 0,-1-1 0,-6 20 0,8-31 0,0 0 0,0 0 0,0 0 0,0 0 0,0 0 0,0 0 0,0 0 0,1 0 0,-1 0 0,0-1 0,0 1 0,0 0 0,0 0 0,0 0 0,0 0 0,0 0 0,1 0 0,-1 0 0,0 0 0,0 0 0,0 0 0,0 0 0,0 0 0,1 0 0,-1 0 0,0 0 0,0 0 0,0 0 0,0 0 0,0 0 0,0 0 0,0 0 0,1 1 0,-1-1 0,0 0 0,0 0 0,0 0 0,0 0 0,0 0 0,0 0 0,0 0 0,0 0 0,1 0 0,-1 0 0,0 1 0,0-1 0,0 0 0,0 0 0,0 0 0,0 0 0,0 0 0,0 0 0,0 1 0,0-1 0,0 0 0,0 0 0,0 0 0,0 0 0,10-8 0,7-16 0,26-49 0,-31 50 0,1 1 0,0 1 0,24-28 0,-37 49 0,0-1 0,1 0 0,-1 1 0,1-1 0,-1 1 0,1 0 0,-1-1 0,1 1 0,-1-1 0,1 1 0,-1 0 0,1-1 0,-1 1 0,1 0 0,-1-1 0,1 1 0,0 0 0,-1 0 0,1 0 0,0 0 0,-1 0 0,1 0 0,-1-1 0,1 2 0,0-1 0,-1 0 0,2 0 0,-2 0 0,1 1 0,0 0 0,0-1 0,-1 1 0,1 0 0,0-1 0,-1 1 0,1 0 0,-1 0 0,1-1 0,-1 1 0,1 0 0,-1 0 0,1 0 0,-1 2 0,8 43 0,-7-39 0,0 25 0,-2-27 0,1 1 0,0-1 0,0 1 0,1-1 0,-1 1 0,1-1 0,0 0 0,1 1 0,-1-1 0,5 9 0,-6-14 0,0 0 0,1 1 0,-1-1 0,1 1 0,-1-1 0,1 0 0,0 0 0,-1 1 0,1-1 0,-1 0 0,1 0 0,-1 0 0,1 1 0,0-1 0,-1 0 0,1 0 0,-1 0 0,1 0 0,0 0 0,-1 0 0,1 0 0,0-1 0,-1 1 0,1 0 0,-1 0 0,1 0 0,-1-1 0,1 1 0,0-1 0,0 1 0,0-1 0,0 1 0,1 0 0,-1 0 0,0-1 0,0 1 0,0 0 0,0 0 0,0 0 0,0 0 0,1 0 0,-1 0 0,0 0 0,0 0 0,0 1 0,2 0 0,3 28 0,-6-25 0,1 0 0,0 1 0,-1-1 0,0 0 0,0 0 0,0 1 0,-1-1 0,-1 6 0,-1 14 0,3-14 0,0-6 0,-1-1 0,1 1 0,0 0 0,0-1 0,1 1 0,-1 0 0,1-1 0,0 1 0,-1 0 0,2-1 0,-1 1 0,0-1 0,1 1 0,-1-1 0,1 0 0,0 0 0,3 4 0,0-2 0,-1-1 0,0 0 0,0 0 0,1 0 0,-1-1 0,6 4 0,-8-6 0,0 0 0,0-1 0,1 1 0,-1 0 0,0-1 0,0 1 0,1-1 0,-1 0 0,0 0 0,0 0 0,1 0 0,-1 0 0,0 0 0,1-1 0,3-1 0,5 0 0,-3 0 0,0 0 0,0-1 0,0 1 0,-1-2 0,1 1 0,-1-1 0,0 0 0,8-6 0,13-11 0,-1-2 0,-1 0 0,-1-2 0,-1-1 0,-1-1 0,-2-1 0,27-44 0,-17 14 0,43-118 0,2-71 0,-47 123 0,-6-1 0,13-208 0,-35 332 0,-1-43 0,0 41 0,0 0 0,0-1 0,-1 1 0,1 0 0,-1 0 0,0 0 0,0 0 0,0 0 0,0 0 0,-3-5 0,4 7 0,-1 1 0,1 0 0,-1 0 0,1 0 0,-1-1 0,1 1 0,-1 0 0,1 0 0,-1 0 0,1 0 0,-1 0 0,1 0 0,-1 0 0,1 0 0,-1 0 0,1 0 0,-1 0 0,1 1 0,-1-1 0,1 0 0,-1 0 0,1 0 0,-1 1 0,1-1 0,-1 0 0,1 0 0,0 1 0,-1-1 0,1 0 0,-1 1 0,1-1 0,0 1 0,-1-1 0,1 0 0,0 1 0,0-1 0,-1 1 0,1-1 0,0 1 0,0-1 0,0 1 0,-14 22 0,13-22 0,-16 36 0,2-1 0,1 2 0,2 0 0,2 1 0,-6 41 0,-13 201 0,26-239 0,-8 265 0,13-221 0,22 135 0,-23-214 0,0 0 0,0 0 0,1-1 0,-1 1 0,6 12 0,-6-18 0,-1 0 0,1 0 0,-1 0 0,1 0 0,-1 0 0,1 0 0,0 0 0,-1-1 0,1 1 0,0 0 0,0-1 0,0 1 0,-1 0 0,1-1 0,0 1 0,0-1 0,0 1 0,0-1 0,0 1 0,0-1 0,0 0 0,0 0 0,0 1 0,0-1 0,0 0 0,0 0 0,0 0 0,0 0 0,1 0 0,-1 0 0,0-1 0,0 1 0,0 0 0,0 0 0,0-1 0,0 1 0,0-1 0,1 0 0,3-2 0,0 0 0,0 0 0,-1-1 0,1 0 0,-1 1 0,0-2 0,-1 1 0,1 0 0,0-1 0,4-7 0,5-11 0,10-25 0,-8 17 0,38-79 0,-52 108 0,-1 1 0,1-1 0,0 1 0,0 0 0,0-1 0,0 1 0,0 0 0,0-1 0,0 1 0,0 0 0,0 0 0,0 0 0,3-1 0,-3 1 0,-1 1 0,1 0 0,0 0 0,-1 0 0,1 0 0,-1-1 0,1 1 0,0 0 0,-1 0 0,1 0 0,0 1 0,-1-1 0,1 0 0,0 0 0,-1 0 0,1 0 0,0 1 0,-1-1 0,1 0 0,-1 0 0,1 1 0,0 0 0,4 3 0,-1 0 0,-1 0 0,1 1 0,-1-1 0,0 1 0,4 6 0,4 6 0,-7-11 0,1-1 0,0 0 0,-1-1 0,2 1 0,-1-1 0,1 0 0,-1 0 0,1-1 0,0 1 0,0-2 0,1 1 0,-1 0 0,1-1 0,-1 0 0,1-1 0,-1 0 0,1 0 0,0 0 0,0-1 0,0 1 0,0-2 0,7 0 0,-4 0 0,1-1 0,0 0 0,-1-1 0,1 0 0,-1-1 0,0 0 0,0-1 0,-1 0 0,1 0 0,-1-1 0,0 0 0,0 0 0,9-11 0,-5 4 0,-1-1 0,-1 0 0,0 0 0,-1-1 0,-1-1 0,0 0 0,-1 0 0,-1-1 0,-1 0 0,0 0 0,6-29 0,-12 44 0,1-1 0,-1 1 0,1 0 0,-1 0 0,0 0 0,0 0 0,0 0 0,0 0 0,-1 0 0,0-4 0,1 6 0,0-1 0,0 1 0,-1 0 0,1-1 0,0 1 0,0 0 0,0 0 0,-1 0 0,1-1 0,0 1 0,-1 0 0,1 0 0,0 0 0,0-1 0,-1 1 0,1 0 0,0 0 0,-1 0 0,1 0 0,0 0 0,-1 0 0,1 0 0,0 0 0,-1 0 0,1 0 0,0 0 0,-1 0 0,1 0 0,0 0 0,-1 0 0,1 0 0,0 0 0,-1 0 0,1 0 0,0 1 0,-1-1 0,-4 3 0,0 1 0,0-1 0,0 1 0,0 0 0,-6 8 0,0 0 0,0 1 0,1 1 0,0-1 0,1 2 0,1-1 0,-12 30 0,16-34 0,0 0 0,1 0 0,1 0 0,0 0 0,0 0 0,1 1 0,0-1 0,1 0 0,0 1 0,0-1 0,1 0 0,4 14 0,-5-22 0,1 0 0,0 0 0,0-1 0,-1 1 0,2 0 0,-1 0 0,0-1 0,0 1 0,0-1 0,1 1 0,-1-1 0,0 0 0,1 0 0,0 1 0,-1-1 0,1 0 0,0 0 0,-1 0 0,1-1 0,0 1 0,0 0 0,0-1 0,0 1 0,0-1 0,0 1 0,-1-1 0,1 0 0,0 0 0,0 0 0,0 0 0,0 0 0,3-1 0,7-1 0,-1 0 0,0-1 0,0 0 0,11-4 0,-20 6 0,91-42 0,-65 29 0,47-17 0,-65 27 0,0 1 0,1 1 0,-1 0 0,1 1 0,-1 0 0,1 0 0,0 1 0,17 2 0,-5 3 0,1 1 0,-1 1 0,23 10 0,-19-6 0,37 8 0,-49-16 0,1 0 0,0-1 0,-1 0 0,1-1 0,0-1 0,0-1 0,23-3 0,-31 2 0,0 0 0,0 0 0,0-1 0,0 0 0,-1 0 0,1-1 0,-1 0 0,0 0 0,0-1 0,-1 0 0,1 0 0,-1-1 0,0 1 0,0-1 0,9-14 0,2-5-3935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52:23.731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126 117 4616,'0'0'8929,"-11"0"-8414,-17 1 424,-53 9 0,75-10 1041,10-5-1219,15-9-668,-14 11 165,13-10 199,-1-1 0,0 0 0,-1-2 0,16-18 0,-32 34-394,0 0 0,1 0 0,-1-1-1,1 1 1,-1 0 0,0-1-1,1 1 1,-1 0 0,0-1 0,0 1-1,1-1 1,-1 1 0,0-1-1,0 1 1,0 0 0,1-1 0,-1 1-1,0-1 1,0 1 0,0-1-1,0 1 1,0-1 0,0 1 0,0-1-1,0 1 1,0-1 0,0 1-1,0-1 1,-1 0 0,1 1 16,-1 0 1,0 0-1,1 0 0,-1 1 1,0-1-1,1 0 1,-1 0-1,1 0 0,-1 1 1,0-1-1,1 0 1,-1 1-1,1-1 0,-1 0 1,1 1-1,-1-1 0,1 1 1,-1-1-1,0 2 1,-5 6 882,14-10-460,5-2-358,28-2 196,-13 1-3939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38:48.562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1 1 5520,'0'0'7137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38:52.735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201 181 7024,'0'0'6044,"-4"13"-5751,-23 131 284,-8 150 1,23-170-286,-47 427 1613,58-526-1708,2-21-116,-1 0 0,0 0 0,0 0 0,-1 0 0,1 1 0,-1-1 0,0 0 0,-2 7 0,3-11-71,0 0-1,-1 0 0,1 0 1,0 0-1,0 0 0,0 0 1,-1 0-1,1 0 0,0 0 1,0 0-1,0 0 0,-1 0 0,1 0 1,0 0-1,0 0 0,0 0 1,0 0-1,-1 0 0,1 0 1,0 0-1,0 0 0,0 0 1,-1-1-1,1 1 0,0 0 0,0 0 1,0 0-1,0 0 0,0 0 1,-1 0-1,1-1 0,0 1 1,0 0-1,0 0 0,0 0 0,0 0 1,0 0-1,0-1 0,0 1 1,-1 0-1,1 0 0,0 0 1,0-1-1,0 1 0,0 0 1,0 0-1,0 0 0,0-1 0,0 1 1,-5-14 120,1 1-1,0-1 1,1 0 0,-2-18 0,2 7-14,-10-73 282,4 0-1,5 0 1,4-1-1,21-169 1,-14 213-292,20-130 259,-18 139-213,2 1 0,19-47 0,-24 77-87,1 1 0,0-1 1,1 1-1,18-22 1,-20 28-30,0 1 0,1-1 0,0 1 1,0 1-1,0-1 0,1 1 0,0 1 1,1-1-1,9-4 0,-12 8-22,1 0 0,0 0 0,0 1 0,0 0-1,0 0 1,1 0 0,-1 1 0,0 0 0,0 0 0,0 1 0,0 0 0,0 1 0,0-1 0,0 1 0,0 0-1,8 5 1,5 2 1,-2 0-1,1 2 0,-1 0 1,20 17-1,-23-15-11,0 0 0,-1 1 1,0 1-1,-1 0 0,-1 1 0,0 1 0,-1 0 1,-1 0-1,-1 1 0,0 0 0,11 37 1,-15-38-3,-1-1 0,0 0 0,-2 1 0,0 0 0,-1 0 0,0 0 0,-1-1 0,-1 1 0,-1 0 0,-1 0 0,0-1 0,-1 1 1,0-1-1,-11 23 0,11-30 10,0 0 1,-1-1-1,0 0 1,-1 0 0,0-1-1,0 1 1,0-1-1,-1-1 1,0 1 0,-1-1-1,1 0 1,-1-1-1,0 0 1,0 0 0,-1-1-1,0 0 1,1 0 0,-1-1-1,-1 0 1,1 0-1,0-1 1,-1-1 0,1 1-1,-1-2 1,1 1-1,-18-2 1,8-3 124,0 0 0,0-1 1,0 0-1,-28-14 0,36 12-252,16 2 296,18 1-2674,-21 4 1459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38:54.154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223 211 8336,'0'0'5024,"-14"3"-4599,6-2-352,0 0-6,0 1 0,0 0 0,0 0-1,0 1 1,0-1 0,0 2 0,0-1 0,1 1-1,0 1 1,-9 5 0,5 0 68,0-1 0,1 1 0,1 1 0,-1-1 0,2 2 0,-1-1 0,-11 24 0,17-28-66,0 0-1,0 0 1,1 1-1,0-1 1,0 1-1,0 0 1,1 0 0,1-1-1,-1 1 1,1 0-1,1 0 1,-1 0-1,1 0 1,1-1 0,3 15-1,-3-16-30,0 0 0,1-1 0,-1 1 0,1-1-1,0 0 1,1 0 0,-1 0 0,1 0 0,0-1 0,0 1-1,0-1 1,1 0 0,-1 0 0,1-1 0,0 1 0,0-1 0,1 0-1,-1 0 1,1-1 0,-1 0 0,1 0 0,0 0 0,0 0-1,-1-1 1,1 0 0,0-1 0,0 1 0,0-1 0,0 0-1,0 0 1,0-1 0,0 0 0,0 0 0,0 0 0,0-1 0,0 0-1,-1 0 1,6-3 0,0-1 18,0 0 0,-1-1 0,-1 0 1,1 0-1,-1-1 0,0-1 0,-1 1 0,0-1 0,0-1 0,-1 1 1,0-1-1,-1-1 0,0 1 0,0-1 0,-2 0 0,1-1 0,4-16 0,-6 18 12,0 0-1,-1-1 1,0 1 0,-1-1-1,0 1 1,0-1-1,-1 0 1,-1 0-1,0 1 1,0-1-1,-1 1 1,-1-1 0,1 1-1,-2 0 1,1 0-1,-1 0 1,-1 0-1,0 1 1,-12-18-1,13 23-24,-1-1 0,1 1-1,-1 0 1,0 0-1,-1 1 1,1 0-1,-1 0 1,1 0 0,-1 0-1,0 1 1,0 0-1,0 0 1,0 1-1,0 0 1,-1 0 0,1 0-1,-10 0 1,9 1-14,0 0 0,0 1 0,1 0 0,-1 0 0,0 0 0,0 1 0,1-1 0,-1 2 1,0-1-1,1 1 0,0 0 0,0 0 0,0 1 0,0 0 0,-10 8 0,15-11-26,0 1 1,0-1-1,0 1 0,0-1 0,1 1 0,-1-1 0,0 1 0,1-1 0,-1 1 0,1 0 0,-1-1 0,1 1 1,0 0-1,-1-1 0,1 1 0,0 0 0,0-1 0,0 1 0,1 0 0,-1 0 0,0-1 0,1 1 0,-1 0 1,1-1-1,-1 1 0,1-1 0,0 1 0,0-1 0,0 1 0,-1-1 0,3 3 0,0 0-1,0 0-1,0-1 1,0 1-1,1 0 0,0-1 1,-1 0-1,1 0 1,0 0-1,1 0 1,3 2-1,1-2 0,1 0 1,-1 0-1,1 0 0,-1-1 1,1-1-1,0 0 1,-1 0-1,1-1 0,0 0 1,0 0-1,0-1 0,-1-1 1,1 0-1,17-5 0,6-5 10,-1-2-1,56-32 0,-52 27 11,38-20 32,121-70 185,-192 107-219,33-19 108,-33 20-106,-1 0 0,0 0 1,0 1-1,0-1 0,1 0 1,-1 1-1,0-1 0,1 1 0,-1 0 1,1 0-1,-1 0 0,0 0 0,1 0 1,2 1-1,-4-1-15,-1 0 0,1 1 0,-1-1 0,1 1-1,0-1 1,-1 1 0,1-1 0,-1 1 0,1-1 0,-1 1 0,1 0 0,-1-1 0,0 1 0,1 0-1,-1-1 1,0 1 0,1 0 0,-1-1 0,0 1 0,0 0 0,0 0 0,0-1 0,0 1 0,0 1-1,0 21 37,0-21-36,-6 33 45,-1 0 1,-16 49-1,-8 36 28,28-103-59,-3 10 18,2 0-1,1 0 1,1 0-1,2 39 1,0-64-31,0 0 1,1 0-1,-1 0 0,0 0 1,1 0-1,0 0 0,-1 0 1,1 0-1,0 0 0,0 0 0,0-1 1,0 1-1,2 2 0,-2-3 0,0-1-1,0 1 1,0 0-1,-1-1 0,1 1 1,0 0-1,0-1 1,0 1-1,1-1 0,-1 0 1,0 1-1,0-1 1,0 0-1,0 0 0,0 0 1,0 1-1,0-1 1,2-1-1,0 1 6,1-1 1,-1 0-1,1 0 1,-1 0-1,0 0 1,0-1-1,0 0 0,1 1 1,-1-1-1,-1 0 1,1 0-1,0-1 1,0 1-1,1-3 1,44-49 168,-2-1 1,73-120 0,-99 146-11,27-31 0,-26 34 98,-21 67 25,-5 12-234,-4 82 53,9-116-100,1-1 0,0 1-1,2-1 1,0 0 0,6 20 0,-9-36-13,1-1 1,-1 1 0,1-1 0,-1 1 0,1-1 0,0 1 0,-1-1-1,1 1 1,0-1 0,0 0 0,0 1 0,0-1 0,0 0 0,1 0 0,-1 0-1,0 0 1,0 0 0,1 0 0,-1 0 0,1 0 0,-1 0 0,1-1-1,1 1 1,0 0 0,-1-1 1,0 0-1,0 0 0,1-1 0,-1 1 0,0 0 0,0-1 0,0 0 0,1 1 1,-1-1-1,0 0 0,0 0 0,0 0 0,0 0 0,-1 0 0,4-3 1,42-35 41,67-70 1,24-21 70,-132 124-80,0 1 0,1 0 0,0 0 0,0 1 1,1 0-1,-1 0 0,1 0 0,0 1 0,15-4 0,-21 7-25,1 0 0,-1 1 0,1-1 0,-1 1-1,0-1 1,1 1 0,-1 0 0,0 0 0,1 0-1,-1 0 1,0 0 0,0 1 0,0-1 0,0 0 0,0 1-1,0 0 1,-1-1 0,1 1 0,0 0 0,-1 0 0,3 4-1,3 5 9,0 1-1,9 21 0,-11-23-4,57 114 85,-59-118-80,0 1 1,0-1-1,1 0 0,0-1 1,0 1-1,0-1 0,1 1 0,0-1 1,0-1-1,9 9 0,-11-12-8,0 1 0,0 0 1,0-1-1,1 0 0,-1 1 0,0-1 0,0 0 0,1-1 0,-1 1 1,0-1-1,1 1 0,-1-1 0,1 0 0,-1 0 0,0 0 0,1-1 1,-1 1-1,0-1 0,1 0 0,-1 0 0,0 0 0,0-1 0,6-2 1,-2 0-22,0-1 0,0 0 0,0-1 1,-1 1-1,0-1 0,7-9 1,2-4-3343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38:57.700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345 87 5920,'0'0'4912,"-1"-10"-4254,-10-46 380,6 39-2,1 13-38,-3 23 298,1-1-1346,-52 169 788,-35 201 0,43-165-236,15-50-46,-12 48 500,40-205-828,0 6 348,-2-46 192,7 10-593,0-1-1,2 1 0,0-1 1,0 0-1,2 1 1,0-1-1,0 1 1,1-1-1,1 1 1,1 0-1,0 0 1,12-24-1,-7 22 13,0-1-1,0 2 1,2-1-1,0 1 1,0 1-1,2 0 1,0 1-1,0 1 1,23-16-1,-21 16 25,-12 8-77,0 1 0,0 0 0,0 0 1,0 0-1,1 0 0,-1 1 0,1 0 1,-1 0-1,1 0 0,0 0 0,7-1 1,-10 3-26,0 1 0,-1 0 0,1 0 0,-1-1 0,1 1 1,-1 0-1,1 0 0,-1 0 0,0 0 0,0 1 0,1-1 1,-1 0-1,0 0 0,0 1 0,0-1 0,0 1 0,-1-1 1,1 1-1,0-1 0,0 1 0,0 2 0,10 38 82,-2 55-18,-7-57-30,8 43 1,-8-70-27,1-1 0,0 0 0,1 0 0,1 0 0,0-1 1,0 1-1,13 18 0,-15-27-9,0 1 0,0-1-1,0 0 1,0 1 0,1-1 0,0-1 0,-1 1-1,1-1 1,0 1 0,0-1 0,1 0 0,-1 0-1,0-1 1,1 1 0,-1-1 0,1 0 0,-1-1-1,1 1 1,-1-1 0,1 1 0,0-1-1,-1-1 1,1 1 0,-1-1 0,7-1 0,5-2 12,1 0 1,-1-1-1,-1-1 0,1-1 1,22-12-1,-13 4 0,-2-1 1,1-1-1,-2-1 0,35-35 0,-21 13 84,49-69 1,-75 94-50,-1 0 0,15-31 0,-21 39-28,-1 1-1,0-1 1,0 0 0,0 0 0,-1 0 0,0 0-1,0 0 1,0 0 0,-1 0 0,-1-8 0,1 13-19,0 1 0,0-1 0,0 1 0,-1-1-1,1 1 1,0-1 0,-1 1 0,1-1 0,-1 1 0,0-1 0,1 1 0,-1 0 0,0-1 0,0 1 0,0 0 0,0 0 0,0-1 0,0 1 0,0 0 0,0 0 0,0 0 0,-1 0 0,1 1 0,0-1 0,-1 0 0,1 0 0,-1 1 0,1-1 0,-1 1 0,1-1 0,-1 1 0,1 0 0,-1 0 0,1 0 0,-1-1 0,1 1 0,-1 1 0,1-1 0,-1 0 0,-2 1 0,-2 0 3,0 1 1,0 0-1,0 1 1,0-1-1,0 1 1,0 0-1,1 0 1,-9 7-1,-6 7-9,0 0-1,1 1 1,0 1 0,-19 27-1,31-36-9,0 1 1,0 0-1,1 1 0,0-1 0,1 1 1,0 0-1,1 1 0,0-1 0,1 1 1,-3 22-1,6-30 3,0 1 0,0 0 0,0-1 1,1 0-1,-1 1 0,1-1 0,1 1 0,-1-1 0,1 0 0,0 0 1,0 0-1,0 0 0,1 0 0,0 0 0,0 0 0,0-1 0,0 0 1,1 1-1,0-1 0,8 6 0,-6-5-1,1 0 0,0-1-1,0-1 1,0 1 0,0-1-1,0 0 1,1-1 0,0 1 0,-1-2-1,1 1 1,0-1 0,0 0-1,0 0 1,9-2 0,6 0 5,0-2 0,-1-1 0,1-1 0,-1-1 0,0-1 0,0-1 0,31-16 0,141-90 139,-117 64-71,-14 12-5,-14 10-8,-1-3 0,59-50 0,-79 62 27,-19 14-34,-41 30 35,-36 36 0,62-56-74,-24 24 15,0 1-1,3 1 0,0 2 1,2 0-1,2 2 0,1 0 1,-20 47-1,40-78-17,-3 4 6,1 0 0,1 0 0,0 0 0,0 0 0,0 1 0,1-1 1,0 1-1,1-1 0,-1 18 0,2-25-9,0-1 0,0 1 0,0-1 0,0 1 0,0-1 1,0 1-1,0-1 0,0 1 0,0 0 0,0-1 0,0 1 0,1-1 0,-1 1 0,0-1 1,0 1-1,0-1 0,1 1 0,-1-1 0,0 0 0,1 1 0,-1-1 0,0 1 0,1-1 1,-1 0-1,1 1 0,-1-1 0,0 0 0,1 1 0,-1-1 0,1 0 0,-1 0 0,1 1 0,-1-1 1,1 0-1,-1 0 0,1 0 0,0 0 0,-1 0 0,1 0 0,-1 0 0,1 0 0,-1 0 1,1 0-1,-1 0 0,1 0 0,-1 0 0,1 0 0,-1 0 0,1 0 0,-1-1 0,1 1 1,-1 0-1,1 0 0,-1-1 0,1 1 0,-1 0 0,1-1 0,0 0 0,27-23 54,10-19 36,-3-2 1,32-51-1,-32 42 154,59-66 0,-94 119-241,1 0-1,-1 1 1,1-1-1,-1 0 1,1 1-1,-1-1 1,1 1-1,-1-1 1,1 1-1,0-1 1,-1 1-1,1-1 1,0 1-1,0-1 1,-1 1 0,1 0-1,0-1 1,0 1-1,-1 0 1,1 0-1,0 0 1,0 0-1,0-1 1,-1 1-1,1 0 1,0 0-1,0 1 1,0-1-1,-1 0 1,1 0-1,0 0 1,0 0-1,0 1 1,-1-1-1,1 0 1,0 1-1,0-1 1,-1 1 0,1-1-1,0 1 1,-1-1-1,1 1 1,-1-1-1,1 1 1,-1-1-1,1 1 1,-1 0-1,1-1 1,-1 1-1,1 1 1,2 4 7,1 1 1,-2 0-1,1-1 1,2 12-1,-3-11-3,15 55 29,-13-41-34,1 0 1,1-1 0,1 1-1,1-1 1,1-1 0,18 32-1,-26-50-1,1 1-1,-1-1 1,0 1-1,0-1 1,1 0-1,-1 1 1,1-1-1,-1 0 1,1 0-1,-1 0 1,1 0-1,0-1 1,0 1-1,-1 0 1,1-1-1,0 1 1,0-1-1,0 1 1,0-1-1,-1 0 1,1 0-1,0 0 1,0 0-1,0 0 1,0 0-1,0-1 1,0 1-1,-1 0 1,1-1-1,0 0 1,0 1-1,-1-1 1,1 0-1,0 0 1,-1 0-1,3-2 1,5-3 10,0-1 0,-1 0 0,0 0 1,14-17-1,84-120 157,-78 105-124,2-9 19,-23 34-24,2 0 1,-1 0-1,20-21 0,-28 35-39,0 0 0,0 0 0,0 0 0,0 0 0,0 0 0,1-1 0,-1 1 0,0 0 0,0 0 0,0 0 0,0 0 0,0 0 0,0 0 0,1 0 0,-1-1 0,0 1 0,0 0 0,0 0 0,0 0 0,0 0 0,1 0 0,-1 0 0,0 0 0,0 0 0,0 0 0,0 0 0,1 0 0,-1 0 0,0 0 0,0 0 0,0 0 0,0 0 0,0 0 0,1 0 0,-1 0 0,0 0 0,0 0 0,0 0 0,0 0 0,1 1 0,-1-1 0,0 0 0,0 0 0,0 0 0,0 0 0,0 0 0,0 0 0,0 0 0,1 1 0,1 11 23,-4 16-25,2-28 1,-4 42-16,2 1 0,2-1 0,8 66 0,-8-107 13,0 0 0,0 0 1,0 0-1,0 0 0,0-1 0,1 1 1,-1 0-1,0 0 0,0 0 0,1-1 0,-1 1 1,0 0-1,1 0 0,-1-1 0,1 1 1,-1 0-1,1-1 0,-1 1 0,1 0 1,0-1-1,-1 1 0,1-1 0,0 1 1,-1-1-1,2 1 0,-1-1 1,0 0 1,0 0-1,0 0 1,0 0-1,1 0 0,-1 0 1,0-1-1,0 1 0,0 0 1,0-1-1,0 1 0,0 0 1,0-1-1,0 0 1,0 1-1,1-2 0,6-4 8,0-1 0,-1 0 0,9-11 0,-12 13-2,65-78 90,-38 44 25,56-56 1,-66 75-75,-12 11-12,-1 0-1,2 1 0,-1 1 0,13-9 0,-18 15-30,-1 0 0,1-1 0,-1 1 0,1 1 0,-1-1 0,1 1 0,0-1 0,-1 1 0,1 0 0,0 0 0,-1 0 0,1 1 0,0 0 0,-1-1 0,1 1 0,5 3 0,6 1-24,0 2 0,18 11 0,-30-17 19,27 17-45,-19-11 20,1 0 1,23 10-1,-30-15 31,1-1 0,-1 1 0,0-1 0,1 0 1,0-1-1,-1 1 0,1-1 0,-1 0 0,1-1 0,7 0 0,-10 0-4,27-4 64,36-12 0,-58 14-42,0-1 0,0 0 0,-1-1 0,0 0 0,12-10 1,9-7 21,-23 19-32,0 0 0,-1-1-1,0 0 1,0 0 0,7-8 0,-8 11 35,-3 5-17,-3 18-7,-8 25-49,10-43 23,-5 15-24,2-1 1,0 1-1,1 0 1,1-1-1,0 1 1,3 30-1,-1-47 23,0-1 0,0 0-1,0 1 1,0-1 0,1 0-1,-1 1 1,0-1 0,1 0-1,-1 0 1,1 0 0,-1 1 0,1-1-1,0 0 1,0 0 0,-1 0-1,1 0 1,0 0 0,0 0 0,0 0-1,1 1 1,-1-2 1,1 0 1,-1 1-1,0-1 1,0 0-1,0 0 1,0 0-1,0 0 0,0 0 1,0 0-1,0 0 1,0 0-1,0-1 1,0 1-1,0 0 0,0-1 1,0 1-1,0-1 1,0 1-1,1-2 1,6-3-3,0-1 0,-1 0 0,1-1 1,7-9-1,-8 8 9,110-130 196,-97 113-114,-12 13-15,12-15 92,-19 27-153,-1-1 0,1 0 0,0 0 0,0 0 0,-1 0 0,1 1 0,0-1 0,0 0 0,0 1 0,0-1 0,0 1 0,0-1 1,0 1-1,0 0 0,0-1 0,0 1 0,1 0 0,-1 0 0,0-1 0,0 1 0,2 0 0,-2 1-7,-1 0 1,1-1-1,0 1 0,-1 0 0,1 0 1,-1-1-1,1 1 0,-1 0 1,1 0-1,-1 0 0,0-1 0,1 1 1,-1 0-1,0 0 0,0 0 1,1 0-1,-1 0 0,0 0 0,0 0 1,0 0-1,0 0 0,0 0 1,0 0-1,-1-1 0,1 1 0,-1 2 1,1 1 6,-6 43 22,-19 78 1,6-38-18,-121 499-171,137-578 151,-34 92-39,32-90 41,0 0-1,0 0 0,-1-1 0,0 1 0,-1-1 1,0-1-1,-10 10 0,15-16 5,0 0-1,0 0 1,0-1 0,-1 1-1,1-1 1,0 1 0,-1-1-1,1 0 1,-1 0 0,0 0-1,1-1 1,-1 1-1,1 0 1,-1-1 0,0 0-1,0 0 1,-4 0 0,3 0 4,1-1 0,-1 0 0,0 0 0,0-1 1,1 1-1,-1-1 0,1 1 0,-1-1 0,1 0 1,-1-1-1,-2-1 0,-3-4 12,1-1-1,0 1 1,0-1 0,1 0 0,0-1 0,1 0-1,-6-11 1,4 7 5,1 0 0,1-1 0,0 0 0,1 0 0,1 0 0,-3-19 0,6 27-8,1 0 0,0-1 0,0 1 0,0 0-1,1-1 1,0 1 0,1 0 0,0 0 0,0 0 0,0 0 0,1 0 0,0 0-1,0 0 1,1 1 0,6-10 0,-2 6 3,0 0 0,1 1 0,0 0-1,1 0 1,0 1 0,0 1 0,16-10 0,84-38 109,-82 42-82,59-19 112,-58 24-34,40-20 0,-66 26-428,14-8 889,-12 2-4658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44:37.128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0 0 10448,'0'0'2232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39:00.938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2 766 5824,'0'0'6750,"0"-11"-6499,0 2-182,-1 5-42,1 0 0,0 0 1,0 0-1,0 0 0,0 0 1,1 0-1,0 0 0,-1 1 0,1-1 1,1 0-1,-1 0 0,1 1 1,-1-1-1,1 1 0,0-1 0,0 1 1,3-4-1,44-52 619,-2-3-1,-3-1 1,-3-2 0,-3-2 0,37-89-1,-59 113-115,11-25 1322,-27 69-1836,0-1-1,0 0 1,0 0 0,0 0 0,0 0 0,0 0-1,0 0 1,0 0 0,0 1 0,0-1-1,0 0 1,0 0 0,0 0 0,0 0 0,0 0-1,1 0 1,-1 0 0,0 0 0,0 1 0,0-1-1,0 0 1,0 0 0,0 0 0,0 0 0,0 0-1,1 0 1,-1 0 0,0 0 0,0 0 0,0 0-1,0 0 1,0 0 0,0 0 0,1 0 0,-1 0-1,0 0 1,0 0 0,0 0 0,0 0 0,0 0-1,0 0 1,1 0 0,-1 0 0,0 0 0,0 0-1,0 0 1,0 0 0,0 0 0,0 0 0,0 0-1,0-1 1,1 1 0,-1 0 0,0 0 0,0 0-1,0 0 1,0 0 0,0 0 0,0 0 0,0 0-1,0-1 1,0 1 0,0 0 0,0 0-1,0 0 1,4 14 179,-4-11-116,7 43 215,-3 1 1,-4 92-1,0-138-289,-2 55 126,-2-1 0,-3 0 0,-2-1 0,-3 0 0,-30 84 0,41-134-122,-13 28 62,13-32-66,1 1-1,0 0 0,-1-1 1,1 1-1,0 0 0,-1-1 1,1 1-1,-1 0 0,1-1 1,-1 1-1,0-1 0,1 1 1,-1-1-1,1 1 0,-1-1 1,0 0-1,1 1 0,-1-1 1,0 0-1,0 1 0,1-1 0,-1 0 1,0 0-1,0 0 0,1 0 1,-1 0-1,0 0 0,0 0 1,1 0-1,-1 0 0,0 0 1,0 0-1,1 0 0,-1 0 1,0-1-1,0 1 0,-6-5 30,0 0-1,1 0 0,0 0 0,0 0 0,1-1 1,0 0-1,0-1 0,-7-9 0,-31-64 225,14 25 53,0 3 223,29 52-530,0 0 0,0 0 1,0 0-1,0 0 1,0 0-1,0 0 0,-1 0 1,1 0-1,0 0 1,0 0-1,0-1 0,0 1 1,0 0-1,0 0 1,0 0-1,0 0 1,0 0-1,0 0 0,0 0 1,0 0-1,0 0 1,0 0-1,0-1 0,0 1 1,0 0-1,0 0 1,0 0-1,0 0 0,0 0 1,0 0-1,0 0 1,0 0-1,0 0 0,0-1 1,0 1-1,0 0 1,0 0-1,0 0 0,0 0 1,1 0-1,-1 0 1,0 0-1,0 0 0,0 0 1,0 0-1,0 0 1,0 0-1,0 0 0,0-1 1,0 1-1,0 0 1,0 0-1,1 0 1,-1 0-1,0 0 0,0 0 1,0 0-1,0 0 1,0 0-1,0 0 0,0 0 1,0 0-1,0 0 1,1 0-1,-1 0 0,11 3 46,16 7-78,-11-2 29,1-1 0,0 0 1,0-1-1,1-1 0,-1-1 1,1-1-1,0 0 0,0-1 1,1-1-1,-1-1 0,22-2 1,-22 0 9,1-1 1,-1 0 0,0-2 0,0 0-1,-1-1 1,1-1 0,-1 0 0,-1-1-1,1-1 1,-2-1 0,1 0 0,-1-1 0,-1-1-1,0 0 1,0-1 0,-1 0 0,-1-1-1,0-1 1,-1 0 0,-1 0 0,-1-1-1,11-22 1,-7 6 78,10-39 1,-9 26 59,-30 98-112,2 1 0,2 1 0,3 0 0,-5 92 1,14-143-44,0 0 0,0 0 0,1 0 0,-1 0 0,1 0 0,0 0 0,0 0 0,0 0 1,1 0-1,-1-1 0,3 5 0,-3-7 4,0 0 0,0 1 0,0-1-1,1 0 1,-1 0 0,0 0 0,1 0 0,-1 0 0,1 0 0,-1-1 0,1 1 0,-1 0-1,1-1 1,-1 1 0,1-1 0,-1 0 0,1 1 0,0-1 0,-1 0 0,1 0-1,0 0 1,-1 0 0,1 0 0,0 0 0,-1-1 0,1 1 0,0-1 0,-1 1-1,1-1 1,2 0 0,7-4 10,0-1 0,0 0 1,0 0-1,0-1 0,-1 0 0,0-1 0,-1 0 0,1 0 0,-2-1 1,1-1-1,-1 1 0,8-14 0,6-11 49,-1-1-1,22-52 1,1-15 232,-40 95-98,-4 15-106,-5 18-35,-147 488 125,80-288-156,48-147-18,2-2-22,-44 100 1,63-170 18,-1 1 0,0-1 1,0 1-1,-1-1 1,1 0-1,-2-1 0,1 1 1,-13 10-1,18-17 3,0 0-1,0 0 1,-1 0 0,1 0-1,0 0 1,0 0 0,-1 0-1,1 0 1,0 0 0,0 0-1,0 0 1,-1 0-1,1 0 1,0 0 0,0-1-1,-1 1 1,1 0 0,0 0-1,0 0 1,0 0-1,0 0 1,-1-1 0,1 1-1,0 0 1,0 0 0,0 0-1,0-1 1,0 1 0,0 0-1,-1 0 1,1 0-1,0-1 1,0 1 0,0 0-1,0 0 1,0 0 0,0-1-1,0 1 1,0 0 0,0 0-1,0-1 1,0 1-1,0 0 1,0 0 0,0-1-1,-1-12 23,4-5-7,1 2 0,0-1 0,2 1 0,0-1 0,9-16 0,-5 9-3,20-45 23,3 3 1,3 0-1,3 3 0,3 1 1,96-110-1,2 29 52,59-66 21,20-64-19,-198 247-85,2-5 9,2 2-1,44-41 1,-118 143-71,43-64 32,0 0-1,0 1 1,-5 11 0,10-18 14,-1 1 0,1-1 1,0 1-1,0 0 1,0 0-1,1 0 1,0-1-1,-1 1 1,1 0-1,0 0 1,1 0-1,0 5 1,0-8 4,-1 1 1,1-1 0,0 1 0,0-1 0,0 1 0,-1-1 0,2 0 0,-1 0 0,0 1 0,0-1 0,0 0 0,0 0 0,1 0 0,-1 0 0,0 0 0,1 0 0,-1-1 0,3 2 0,32 11-20,-18-7 13,-5-1 7,8 2-4,-2 2 1,1 0 0,17 12-1,-33-18 5,-1 0-1,1 1 1,-1-1-1,0 1 1,0 0-1,0 0 1,-1 1 0,1-1-1,-1 0 1,0 1-1,0-1 1,-1 1-1,2 5 1,0 4-11,0-1 1,0 1-1,-1 19 1,-1-10 3,-2-15 5,1-1-1,0 1 0,0-1 1,1 1-1,0-1 1,1 1-1,-1-1 0,2 0 1,2 9-1,-4-15 4,0 0 0,-1 0 0,1-1 0,0 1 1,0 0-1,0-1 0,-1 1 0,1 0 0,0-1 0,0 1 0,0-1 0,0 0 0,0 1 0,0-1 0,0 0 0,0 1 0,0-1 0,0 0 0,1 0 1,-1 0-1,0 0 0,0 0 0,0 0 0,0 0 0,0-1 0,0 1 0,0 0 0,0 0 0,1-1 0,32-14 5,-32 15-2,16-11 13,0 0 1,0-1 0,-1-1 0,-1-1 0,29-31 0,64-91 122,-62 74-63,-20 24-37,-18 24 1,1 1 0,0 0 0,16-16 0,-19 24 12,-5 7-14,-7 15 0,1-5-33,-19 77-32,5 1 0,-10 116 1,28-203 25,-1 0 0,1 0 1,0 1-1,0-1 0,1 0 1,-1 0-1,1 0 0,0 0 1,-1 0-1,1 0 0,1 0 1,-1 0-1,0 0 1,3 4-1,-3-6 2,1 0 0,-1 0 1,0 0-1,1 0 0,-1 0 1,0 0-1,1 0 0,-1 0 0,1-1 1,0 1-1,-1-1 0,1 1 0,-1-1 1,1 1-1,0-1 0,0 0 1,-1 0-1,1 0 0,0 0 0,-1 0 1,1 0-1,0-1 0,-1 1 0,1 0 1,0-1-1,-1 0 0,4-1 1,3-1 2,0-1 0,0 0 0,-1 0 0,1-1 0,-1 0 0,0-1 0,0 0 0,8-9 0,47-59 42,-49 58-32,53-76 57,-43 57 9,3 0 0,0 1 1,3 2-1,47-43 0,-76 75-75,0 0 0,0-1 1,0 1-1,0 0 0,0 0 0,0 0 0,0 0 0,0 0 1,1 0-1,-1-1 0,0 1 0,0 0 0,0 0 0,0 0 0,0 0 1,1 0-1,-1 0 0,0 0 0,0 0 0,0 0 0,0-1 1,0 1-1,1 0 0,-1 0 0,0 0 0,0 0 0,0 0 1,0 0-1,1 0 0,-1 0 0,0 0 0,0 0 0,0 0 0,0 1 1,1-1-1,-1 0 0,0 0 0,0 0 0,0 0 0,0 0 1,0 0-1,1 0 0,-1 0 0,0 0 0,0 0 0,0 1 0,0-1 1,0 0-1,0 0 0,1 0 0,-1 0 0,0 0 0,0 1 1,0-1-1,0 0 0,-1 15 59,-11 26-42,11-37-7,-8 24 0,1 0 0,1 0 0,1 1 0,2 0 0,-2 40-1,6-64-11,0 1 0,0 0 0,0-1-1,1 1 1,-1 0 0,1-1 0,1 1-1,-1-1 1,1 0 0,0 1-1,0-1 1,1 0 0,-1 0 0,1 0-1,0 0 1,1-1 0,-1 1-1,1-1 1,0 0 0,0 0 0,0 0-1,0 0 1,1-1 0,0 0-1,5 3 1,-5-3 3,1 0 0,-1 0-1,1-1 1,-1 0 0,1 0 0,0-1-1,0 0 1,0 1 0,0-2-1,0 1 1,-1-1 0,1 0 0,0 0-1,0-1 1,0 0 0,0 0 0,0 0-1,0-1 1,0 1 0,-1-1 0,1-1-1,-1 1 1,0-1 0,10-6-1,3-4 23,-1-2 0,0 1 0,0-2 0,22-28-1,49-78 183,-48 64-97,-37 53-99,-1 2 0,0 0-1,0 0 1,0 1-1,0-1 1,1 0-1,-1 1 0,1 0 1,-1-1-1,1 1 1,0 0-1,3-2 1,-6 4-11,1 0 0,-1 0 0,0 0 1,0 0-1,0 0 0,1 0 0,-1 0 0,0 0 0,0 0 1,0 0-1,1 0 0,-1 0 0,0 0 0,0 0 0,0 0 1,1 1-1,-1-1 0,0 0 0,0 0 0,0 0 0,0 0 1,1 0-1,-1 0 0,0 1 0,0-1 0,0 0 1,0 0-1,0 0 0,1 0 0,-1 1 0,0-1 0,0 0 1,0 0-1,0 0 0,0 0 0,0 1 0,0-1 0,0 0 1,0 0-1,0 0 0,0 1 0,0-1 0,0 14 16,0-10-8,-4 46 32,-3-1 0,-16 60 0,4-18-16,-11 65 4,-57 272-64,30-172 46,47-229 59,10-27-69,0 0 0,0 0 0,0-1 0,0 1 0,0 0 0,-1 0 0,1 0 0,0 0 0,0 0 0,0 0 0,0 0 0,0 0 0,0 0 0,0 0 0,0 0 0,0 0 0,0 0 0,0 0 0,0 0 0,0 0 0,-1 0 0,1 0 0,0 0 0,0 0 0,0 0 0,0 0 0,0 0 0,0 0 0,0 0 0,0 0 0,0 0-1,0 0 1,0 0 0,-1 0 0,1 0 0,0 0 0,0 0 0,0 0 0,0 0 0,0 0 0,0 0 0,0 0 0,0 0 0,0 0 0,0 1 0,0-1 0,0 0 0,0 0 0,0 0 0,0 0 0,0 0 0,0 0 0,0 0 0,0 0 0,0 0 0,0 0 0,-1 0 0,1 0 0,0 1 0,0-1 0,0 0 0,0 0 0,1 0-1,-1 0 1,0 0 0,0 0 0,0 0 0,0 0 0,2-16 51,156-549 459,-127 475-408,65-129-1,-75 181-60,1 0 1,1 2-1,2 1 1,2 0 0,51-50-1,-66 74-25,2-1-1,-1 2 1,27-16-1,-36 23-13,1 0-1,-1 1 0,1 0 0,0 0 0,-1 1 0,1-1 0,0 1 1,0 0-1,0 0 0,0 1 0,0-1 0,0 1 0,0 0 0,0 0 0,0 1 1,8 1-1,-10 0-3,0-1 0,0 1 0,0 0 0,0-1 0,-1 1-1,1 0 1,-1 1 0,1-1 0,-1 0 0,0 1 0,0-1 0,0 1 0,0 0 0,-1 0 0,1 0 0,-1 0 0,1 0 0,-1 0 0,0 0 0,0 0 0,0 0 0,-1 0 0,1 1 0,-1 3-1,1 10-9,0-1 0,-1 1 0,-3 21 0,3-37 11,-2 19-21,-1-1 1,-1 1-1,0 0 0,-2-1 0,0 0 0,-1 0 1,-1-1-1,-12 22 0,16-33 16,0-1-1,0 0 1,-1 0-1,0-1 0,0 1 1,0-1-1,-1 0 1,1 0-1,-1-1 1,-1 1-1,1-1 1,0-1-1,-1 1 1,0-1-1,0 0 1,0-1-1,0 0 1,0 0-1,0 0 1,-1-1-1,1 0 1,0 0-1,-1-1 0,1 0 1,-11-1-1,6-1 26,0-1-1,0 0 1,0-1-1,0 0 0,1 0 1,-1-2-1,1 1 1,-20-15-1,14 8-923,0-1 0,1-1-1,1-1 1,-18-20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39:03.219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65 1171 8336,'0'0'4076,"6"-11"-3374,23-41-170,109-202 776,14-2-198,7-16 571,-138 225-1185,-2-1 0,-3 0 0,-1-1 0,10-67 0,-25 115-460,1 0 1,-1 0 0,0 0 0,0 1 0,0-1-1,1 0 1,-1 0 0,0 0 0,0 0-1,0 0 1,0 0 0,-1 0 0,1 0-1,0 0 1,0 1 0,-1-3 0,-13 18 330,-62 105 27,35-53-294,-218 388 166,16 109-260,239-554-3,3-7 1,0-1-1,0 1 0,0 0 0,0-1 1,0 1-1,0 0 0,1 0 1,-1 0-1,1 0 0,0 0 1,0 4-1,5-7 34,22-12 23,-1-1-1,0-1 0,-1-1 1,43-35-1,-49 36-25,498-395 827,-436 332-603,-44 42 94,43-35 0,-77 66-198,-6 10-54,-9 29-26,-17 32-1,-9 22 7,27-55-56,1 0 0,-5 38-1,12-57-10,2-1-1,-1 1 1,2 0-1,0-1 0,1 1 1,1 0-1,5 26 1,-6-39-11,0 0 0,1 0 1,-1 0-1,0 0 0,0 0 1,1 0-1,-1 0 0,1 0 1,0 0-1,0-1 0,-1 1 1,1-1-1,0 1 0,0-1 1,0 0-1,1 0 0,-1 0 1,0 0-1,0 0 0,1 0 1,-1-1-1,0 1 0,1-1 1,1 1-1,5 0 2,0 0 0,0-1-1,0 0 1,0 0 0,11-3 0,5-2 4,0-1-1,0-1 1,-1-1 0,26-13-1,90-53 86,-57 20 43,-2-3 0,102-95 1,-135 110 58,-51 45-175,-1 1 0,1-1 0,0 1 0,0 0 1,0 0-1,-4 6 0,-3 6 0,-12 13 5,-53 78 36,65-91-53,1 1 0,1 1 0,0-1 0,-10 34 1,18-49-9,-1 1 1,0 0 0,1-1 0,-1 1 0,1 0 0,0 0-1,0 0 1,0 0 0,0-1 0,0 1 0,1 0 0,-1 0 0,1 0-1,0-1 1,0 1 0,0 0 0,0-1 0,0 1 0,1-1-1,-1 1 1,1-1 0,2 3 0,-2-3 3,1 0 0,-1-1-1,0 0 1,0 1 0,1-1 0,-1 0 0,1 0-1,-1 0 1,1-1 0,-1 1 0,1-1 0,-1 1-1,1-1 1,0 0 0,-1 0 0,1 0 0,0 0 0,-1 0-1,1-1 1,-1 1 0,1-1 0,0 0 0,-1 1-1,4-3 1,5-2 14,0 0 0,0-1 0,-1 0 0,1-1 0,-1 0 0,-1-1 0,0 0-1,0 0 1,0-1 0,-1 0 0,0-1 0,-1 1 0,7-12 0,-5 5 15,-1 0 1,0 0-1,-1-1 1,-1 0-1,0 0 1,-2-1-1,0 1 1,3-25-1,-7 36-11,0 0-1,0 1 0,0-1 1,-1 0-1,0 1 0,0-1 1,0 0-1,-1 1 1,-2-7-1,4 10-11,-1 0 0,0 0 1,0 0-1,0 0 0,-1 0 0,1 0 0,0 1 1,-1-1-1,1 0 0,-1 1 0,1-1 0,-1 1 0,0 0 1,0-1-1,0 1 0,1 0 0,-1 0 0,0 0 1,0 0-1,-1 0 0,1 1 0,0-1 0,0 1 0,0-1 1,-5 1-1,-56 4 233,62-4-224,10-5 12,27-8-23,7-3 27,0 2 0,1 1 0,47-6 0,14 9-14,-90 9-2,0 1-1,1 1 1,-1 1-1,26 6 1,-38-8-14,0 1 0,0 0 0,0 1 0,0-1 0,0 0 0,-1 1 0,1 0 0,0-1 0,-1 1 0,0 0 0,1 0 0,-1 1 0,0-1 1,0 0-1,3 5 0,-3-2 2,1-1-1,-1 1 1,-1-1 0,1 1 0,-1 0 0,1 0 0,-1 0-1,0 9 1,-1 2 11,0 1 0,-1-1 1,-1 0-1,-7 28 0,-14 37 146,24-78-35,6-8-68,9-11-2,-15 15-50,37-40 100,89-86 109,-116 117-181,1 1 0,0 0 0,0 1 0,1 0 0,0 0 0,24-9 0,-36 17-34,0-1 1,0 1-1,0 0 0,0 0 1,0-1-1,0 1 1,0 0-1,0 0 1,0 0-1,0 0 0,0 0 1,0 0-1,0 0 1,1 1-1,-1-1 1,0 0-1,0 0 0,-1 1 1,1-1-1,0 1 1,0-1-1,0 1 1,0-1-1,0 1 0,0 0 1,-1-1-1,1 1 1,0 0-1,0 0 1,-1-1-1,1 1 0,-1 0 1,1 0-1,0 0 1,-1 0-1,0 0 1,1 0-1,-1 0 0,0 0 1,1 0-1,-1 0 1,0 0-1,0 0 1,0 0-1,0 1 0,1 5 13,-1 1-1,0-1 0,0 1 1,0-1-1,-3 9 0,-25 113 110,28-128-123,-1-1 0,1 1 0,0 0 0,0 0-1,0-1 1,0 1 0,0 0 0,-1 0-1,2 0 1,-1-1 0,0 1 0,0 0 0,0 0-1,0-1 1,0 1 0,1 0 0,-1 0 0,0-1-1,0 1 1,1 0 0,-1-1 0,1 1-1,-1 0 1,1-1 0,-1 1 0,1 0 0,-1-1-1,1 1 1,-1-1 0,1 1 0,0-1-1,-1 0 1,1 1 0,0-1 0,0 0 0,-1 1-1,1-1 1,0 0 0,-1 0 0,1 1-1,0-1 1,0 0 0,0 0 0,-1 0 0,1 0-1,0 0 1,0 0 0,0 0 0,-1-1-1,1 1 1,0 0 0,0 0 0,-1-1 0,1 1-1,1-1 1,7-2 13,0 0-1,0-1 1,13-8-1,-16 8 3,15-8 52,1 1 0,0 1 0,0 1 0,45-12 0,-60 19-57,0 1 1,1 0-1,-1 0 1,0 1 0,1 0-1,-1 0 1,1 1 0,-1 0-1,0 0 1,1 1-1,-1 0 1,0 0 0,0 1-1,0-1 1,-1 2-1,1-1 1,-1 1 0,1 0-1,-1 0 1,7 7-1,-1 1 71,-1 0 0,14 19-1,8 10-895,-9-19-2575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39:04.280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444 60 7832,'0'0'7538,"-10"-5"-7138,5 2-347,-1 1-1,1-1 1,-1 1 0,0 0-1,0 0 1,0 0 0,0 1-1,0 0 1,0 1-1,-1-1 1,1 1 0,0 0-1,0 1 1,-8 0-1,-7 5 71,0 1-1,0 1 1,1 1-1,0 0 1,1 2-1,0 0 1,0 1-1,1 1 1,1 1-1,0 1 1,1 0-1,0 1 1,2 0-1,0 1 1,-13 20-1,21-28-51,1 0-1,0 1 0,1 0 0,-1 0 0,2 0 0,-4 12 0,7-19-50,-1-1 1,0 0-1,1 0 1,0 1-1,0-1 0,-1 0 1,1 1-1,1-1 1,-1 0-1,0 0 1,0 1-1,1-1 0,-1 0 1,1 0-1,0 1 1,0-1-1,0 0 1,0 0-1,0 0 0,0 0 1,1 0-1,-1-1 1,0 1-1,1 0 0,0 0 1,-1-1-1,1 1 1,0-1-1,0 0 1,0 1-1,0-1 0,0 0 1,0 0-1,4 1 1,1 0 19,-1-1 0,1 0-1,0 0 1,-1-1 0,1 0 0,0 0 0,-1 0 0,1-1 0,-1 0 0,1 0-1,-1-1 1,1 1 0,7-5 0,4-1 68,0-1 0,0-2-1,20-13 1,-19 9 11,-1 0-1,-1-1 1,0-1 0,-1-1 0,-1 0-1,18-26 1,-10 9 240,-2-1 1,29-64-1,-47 90-262,-1 5 1,0 0 0,0 0 1,0 0-1,0 0 0,0 1 0,6-8 0,-8 11-91,0 0 0,0 0 0,0 0 0,1 0 0,-1 0-1,0 0 1,0 0 0,0 1 0,0-1 0,0 0 0,0 0-1,1 0 1,-1 0 0,0 0 0,0 0 0,0 0 0,0 0 0,0 0-1,0 0 1,0 0 0,0 0 0,1 1 0,-1-1 0,0 0 0,0 0-1,0 0 1,0 0 0,0 0 0,0 0 0,0 0 0,0 1-1,0-1 1,0 0 0,0 0 0,0 0 0,0 0 0,0 0 0,0 0-1,0 1 1,0-1 0,0 0 0,0 0 0,0 0 0,0 0 0,0 0-1,0 1 1,0-1 0,0 0 0,0 0 0,0 0 0,0 0-1,0 0 1,-1 0 0,1 0 0,0 0 0,0 1 0,0-1 0,-1 14 92,0-9-45,-1 25 110,3 45 0,0-61-127,1 0-1,0 0 0,1 0 1,1-1-1,7 21 1,-9-29-25,0-1 0,0 0 1,0 0-1,1 0 0,-1-1 1,1 1-1,0-1 0,0 1 1,0-1-1,0 0 0,1 0 1,0 0-1,-1-1 0,1 1 1,8 3-1,-6-4 2,0 0 0,-1-1-1,1 0 1,0 0 0,0 0 0,0-1 0,0 0-1,0 0 1,0 0 0,11-2 0,1-3 19,0 0 1,0-1-1,-1 0 1,0-2-1,0 0 1,26-17 0,-24 12-28,-1-1 1,0 0 0,-1-1 0,-1-1-1,0-1 1,14-19 0,8-23-3258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39:07.665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144 975 9240,'0'0'2793,"-2"12"-1973,-51 238 1462,-11 65-751,55-268-1231,5-31 75,1 1-1,-1 27 1,0-60 446,11-139 273,38-207 0,-30 262-824,-6 38 43,25-89 0,-27 131-214,0-1 1,1 1-1,0 0 0,2 1 0,0 0 1,2 1-1,0 0 0,15-18 1,-25 34-82,1-1 1,-1 1-1,0 0 0,1 0 1,0 0-1,-1 0 1,1 0-1,0 0 1,0 1-1,0-1 1,0 1-1,0 0 0,0 0 1,0 0-1,1 1 1,-1-1-1,0 1 1,0-1-1,1 1 1,3 1-1,-3-1-9,0 1 1,0 0-1,-1 0 1,1 1-1,-1-1 1,1 1-1,-1 0 1,0 0-1,1 0 0,-1 0 1,0 0-1,0 1 1,-1-1-1,1 1 1,0 0-1,-1 0 1,3 5-1,2 3 5,-1 0 0,0 1 0,-1 0 0,0 0 0,-1 1 0,0-1-1,-1 1 1,-1 0 0,2 25 0,-3-11 3,-1 0-1,-1 0 1,-9 50-1,7-60 0,0-1-1,-1 0 1,-1 0 0,-1 0-1,0-1 1,-1 0-1,0 0 1,-1-1 0,-16 21-1,23-33-7,-1 0 0,0-1 1,1 1-1,-1 0 0,0-1 0,0 0 0,0 0 0,0 1 0,0-1 0,0 0 0,0 0 0,0-1 1,-1 1-1,1 0 0,0-1 0,0 0 0,-1 1 0,1-1 0,0 0 0,-1 0 0,1 0 0,0 0 1,-1-1-1,1 1 0,0-1 0,-1 1 0,1-1 0,0 0 0,0 0 0,0 0 0,0 0 0,0 0 1,0 0-1,0-1 0,0 1 0,0 0 0,-1-3 0,-1 1 20,0 0 1,1-1-1,-1 0 0,1 0 1,0 1-1,0-2 0,1 1 1,-1 0-1,1-1 0,0 1 1,0-1-1,0 1 0,0-1 1,1 0-1,0 0 0,-1-7 1,3 11-18,-1 0 1,1-1 0,-1 1 0,1 0 0,-1-1 0,1 1-1,0 0 1,-1 0 0,1 0 0,0 0 0,0 0 0,0 0-1,0 0 1,0 0 0,0 0 0,0 0 0,0 0 0,1 1-1,-1-1 1,0 0 0,0 1 0,1-1 0,-1 1 0,0 0-1,1-1 1,-1 1 0,0 0 0,1 0 0,1 0 0,52-6 50,-40 5-38,-4 1-14,21-2-13,0-1 0,-1-1 0,0-2 1,0-1-1,33-12 0,-33 7-15,5-1 49,45-25 1,-69 31 13,-1 0-1,0-1 1,0 0-1,-1 0 1,0-1-1,0-1 1,14-17 0,5-14 77,-3 6 87,48-53 0,-25 32-15,-75 132-95,14-49-112,2 1 0,1 1-1,1-1 1,2 2 0,1-1 0,1 0 0,0 58 0,4-85 12,0 0 0,0 1 1,0-1-1,1 0 1,-1 0-1,0 0 1,1 0-1,-1 0 1,1 0-1,0 0 0,0 0 1,0-1-1,0 1 1,0 0-1,0 0 1,0-1-1,0 1 1,1 0-1,-1-1 1,1 0-1,-1 1 0,1-1 1,0 0-1,-1 1 1,1-1-1,0 0 1,0-1-1,0 1 1,0 0-1,-1 0 0,4 0 1,-1-1 0,0 1 0,0-1 1,1-1-1,-1 1 0,0 0 1,0-1-1,1 0 0,-1 0 0,0 0 1,0-1-1,0 1 0,0-1 0,0 0 1,-1 0-1,5-3 0,41-32 66,-1-2 0,73-78 0,-59 55 30,-21 19-29,-2-1 0,-2-2 1,47-77-1,74-165 270,-86 122-73,-61 138-209,-10 12-17,-3 13-26,-3 9-34,-69 199-131,53-136 85,2 1 0,-10 84 1,23-116 22,2-18 11,-1 35 1,5-48 28,0-1-1,0 0 1,1 1 0,0-1-1,0 0 1,1 0 0,0 0-1,0 0 1,5 11 0,-5-15 5,0 1 1,0-1 0,0 1 0,0-1 0,1 0 0,-1 0-1,1 0 1,-1 0 0,1-1 0,0 1 0,0-1 0,0 1-1,0-1 1,0 0 0,0 0 0,0 0 0,0-1-1,0 1 1,0-1 0,1 0 0,4 0 0,9 0 29,0-1 1,29-5 0,-42 6-27,421-97 313,-417 96-311,25-6 25,-24 6-15,0 0 0,-1-1 1,17-5-1,-25 6-15,0 1 0,0 0 0,0 0 0,1 0 0,-1 0-1,0 0 1,0-1 0,0 1 0,0 0 0,0 0 0,0 0 0,0 0 0,1 0 0,-1 0 0,0 0 0,0 0 0,0 0 0,0 0 0,1 0 0,-1-1 0,0 1 0,0 0 0,0 0-1,0 0 1,0 0 0,1 0 0,-1 0 0,0 0 0,0 0 0,0 0 0,0 1 0,1-1 0,-1 0 0,0 0 0,0 0 0,0 0 0,0 0 0,0 0 0,1 0 0,-1 0-1,0 0 1,0 0 0,0 0 0,0 1 0,0-1 0,0 0 0,1 0 0,-1 0 0,0 0 0,0 0 0,0 1 0,0-1 0,-6 10 30,-13 11-8,-47 38 17,38-35-35,-27 30 1,46-45 3,2 1-1,-1 0 0,1 0 1,0 1-1,1 0 1,1 0-1,-6 14 0,9-20 0,1 0-1,-1 0 0,1 0 0,0 0 0,0 9 0,1-13-6,0 0 0,0 0 0,0-1 0,0 1 0,0 0 0,0 0 0,0 0 0,1-1 0,-1 1-1,0 0 1,1 0 0,-1-1 0,0 1 0,1 0 0,-1-1 0,1 1 0,-1 0 0,1-1 0,0 1 0,-1-1 0,1 1 0,-1-1-1,1 1 1,0-1 0,0 1 0,-1-1 0,1 0 0,0 1 0,0-1 0,-1 0 0,1 0 0,0 0 0,0 1 0,0-1 0,-1 0 0,1 0-1,0 0 1,0 0 0,0 0 0,-1-1 0,1 1 0,0 0 0,0 0 0,0 0 0,0-1 0,12-3 9,-1-1 0,1 0 0,-1-1 0,0 0 0,-1 0 0,0-2 1,16-11-1,-9 6 2,33-23 60,-1-1 0,-2-3 0,-1-2 0,-3-2 0,-1-2 0,54-75 0,111-205 241,-117 193-131,-82 124-166,-5 10-3,-6 23-24,-33 100-38,11-46 16,-131 385-221,143-433 242,-2 3 30,3 0 0,-15 65 0,25-98-17,1 1 0,0-1 0,0 0 0,0 0 0,0 0 0,0 1 0,-1-1 0,1 0 0,0 0 0,0 0 0,0 1 0,0-1 0,0 0 0,0 0 0,0 1 0,0-1 0,0 0 0,0 0-1,0 1 1,0-1 0,0 0 0,0 0 0,0 0 0,0 1 0,0-1 0,0 0 0,1 0 0,-1 1 0,0-1 0,0 0 0,0 0 0,0 0 0,0 1 0,0-1 0,1 0 0,-1 0 0,0 0 0,0 0 0,0 1 0,1-1 0,-1 0 0,0 0 0,0 0 0,0 0 0,1 0 0,-1 0 0,0 0 0,0 0 0,0 0 0,1 0 0,-1 0 0,0 0 0,0 0 0,1 0 0,-1 0 0,0 0 0,0 0 0,1 0 0,-1 0 0,0 0 0,0 0 0,0 0 0,1 0 0,14-11 45,-13 9-43,49-43 140,-24 21-37,32-24 0,-51 43-80,0-1 1,1 1-1,0 0 0,0 1 1,0 0-1,0 1 0,1-1 0,16-2 1,-24 6-21,1 0 0,-1 0 0,0 0 0,0 0 1,0 0-1,0 1 0,1-1 0,-1 1 0,0 0 0,0-1 1,0 1-1,0 0 0,0 0 0,0 0 0,0 0 0,-1 1 1,1-1-1,3 3 0,2 4 5,0-1 0,-1 1 0,6 9 0,12 13 14,-19-26-22,1 1 0,0-1 0,0 0 0,0 0 0,0-1 0,1 0-1,-1 0 1,1-1 0,0 0 0,0 0 0,0 0 0,0-1 0,0 0-1,0 0 1,1-1 0,-1 0 0,0 0 0,0-1 0,9-1 0,4-2 22,0-1 1,-1-1-1,1 0 1,-2-2 0,30-15-1,-32 14 23,0-1 0,-1-1-1,0-1 1,-1 0 0,0-1-1,-1-1 1,0 0 0,-2 0 0,15-22-1,-25 34-41,0 1-1,0 0 1,-1 0-1,1-1 0,0 1 1,-1-1-1,1 1 1,-1-1-1,1 1 1,-1 0-1,1-1 0,-1 0 1,0 1-1,0-3 1,0 4-5,0-1 1,0 1 0,-1-1-1,1 1 1,0-1 0,0 1-1,-1 0 1,1-1 0,0 1 0,-1-1-1,1 1 1,0 0 0,-1-1-1,1 1 1,-1 0 0,1-1 0,0 1-1,-1 0 1,1 0 0,-1 0-1,1-1 1,-1 1 0,1 0-1,-1 0 1,1 0 0,-1 0 0,1 0-1,-1 0 1,-4 0 2,1 0 0,-1 0 0,0 1 1,1 0-1,-1 0 0,1 0 0,0 0 0,-5 3 0,-5 2-9,1 0 0,0 1 0,0 1 0,1 0 0,0 1-1,0 1 1,1-1 0,1 2 0,-1-1 0,2 2 0,-1-1 0,1 1-1,1 0 1,-7 16 0,14-27 4,0 0 0,1-1-1,-1 1 1,1 0 0,-1 0-1,1 0 1,0 0 0,-1 0-1,1 0 1,0 0 0,0 0 0,0 0-1,0 0 1,0 0 0,0 0-1,0 0 1,0 0 0,0 0 0,0 0-1,0-1 1,0 1 0,1 0-1,-1 0 1,0 0 0,1 0 0,-1 0-1,1 0 1,-1 0 0,1-1-1,0 1 1,-1 0 0,1 0 0,0-1-1,-1 1 1,1 0 0,0-1-1,0 1 1,-1-1 0,1 1 0,0-1-1,0 1 1,0-1 0,0 1-1,0-1 1,0 0 0,0 0-1,0 0 1,0 1 0,0-1 0,0 0-1,1 0 1,6 0 1,-1 0 1,1 0-1,-1 0 0,1-1 0,11-2 1,22-9 11,42-17 1,-53 17 5,0 2 1,1 1-1,47-8 0,-68 15-14,1 2 0,-1-1 0,1 1 0,0 1 0,-1 0-1,1 1 1,-1 0 0,1 0 0,-1 1 0,0 0-1,0 1 1,0 0 0,-1 1 0,16 9 0,13 14 49,50 46-1,8 8 67,-79-70-88,0 0 1,1-1-1,1-1 1,20 8-1,-27-13-11,0-1 0,0 0 0,0-1 1,1 0-1,0-1 0,-1-1 0,1 0 0,0-1 0,24-1 0,-32 0-35,0 0 0,0 0 0,0-1 0,0 1 0,-1-1 0,1 0 0,0 0 0,-1 0-1,1-1 1,-1 0 0,0 0 0,0 0 0,0 0 0,0-1 0,0 1 0,-1-1 0,0 0 0,0 0 0,0 0-1,0-1 1,0 1 0,-1-1 0,0 1 0,0-1 0,0 0 0,-1 0 0,2-6 0,-2 5-61,0-1-1,-1 1 1,1 0 0,-1 0 0,-2-12-1,-2-6-3792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39:08.042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0 99 11552,'0'0'989,"10"-3"-464,106-20 703,164-11 0,-191 25-897,96-9 755,224 6 0,-224 15 398,-180-4-1256,-8 0-2325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39:08.248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0 83 12256,'0'0'1912,"128"-27"-1576,-50 7 8,-1-1-288,-40 7 16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39:11.957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280 0 5416,'0'0'6253,"-4"13"-6033,-16 64 31,-43 147 362,-71 236 1318,77-125 688,57-332-2628,-1 29 837,1-32-809,0 1 1,0-1 0,0 0-1,0 1 1,0-1-1,0 0 1,0 1-1,0-1 1,0 0-1,0 1 1,1-1 0,-1 0-1,0 0 1,0 1-1,0-1 1,0 0-1,1 0 1,-1 1-1,0-1 1,0 0-1,1 0 1,-1 0 0,0 0-1,0 1 1,1-1-1,-1 0 1,0 0-1,1 0 1,-1 0-1,1 0 2,0 0-1,0 0 0,0-1 0,0 1 1,0-1-1,0 1 0,0-1 1,0 1-1,-1-1 0,1 1 0,0-1 1,0 0-1,-1 0 0,1 1 0,0-2 1,7-8-127,-2 0 1,1-1 0,-1 0-1,-1 0 1,0-1 0,6-17-1,-7 16-1443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39:12.262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1 303 11856,'0'0'976,"12"-10"-454,10-7-284,1 1 0,1 0-1,33-15 1,28-3 306,121-32 0,-115 39-281,-68 20-176,166-46 454,-152 45-161,1 1 0,-1 2 0,45 0-1,-81 5-338,0 0 0,0-1 0,-1 1-1,1 0 1,0 0 0,0 0 0,0 0-1,0 0 1,0 0 0,0 0 0,0 0-1,0 1 1,0-1 0,0 0 0,0 1-1,-1-1 1,1 0 0,0 1 0,0-1-1,0 1 1,1 0 0,-16 14 526,2-4-568,-62 47-2352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39:12.497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0 113 11352,'0'0'1305,"16"1"-938,-6 0-293,4 0 16,0 0 0,-1-1 1,1-1-1,0 0 0,-1-1 1,18-4-1,57-19 571,117-26 1731,-158 36-1408,-39 12-711,0 0 1,1 1-1,-1-1 1,0 2-1,17-3 0,-17 6-2525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39:13.930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1 1482 9848,'0'0'1616,"19"-9"-1102,-7 3-429,16-7 152,1-1-1,-2-2 1,50-37-1,1-21 223,134-164 0,-121 129-337,-31 40-43,105-127 179,-127 145-136,-2-1 1,31-61-1,-26 34 169,-5-1 1,-2-2-1,33-130 0,-66 211-274,-1 0-1,0 1 1,0-1-1,1 0 1,-1 0-1,0 0 1,0 1-1,0-1 1,0 0-1,0 0 1,0 0-1,0 0 1,0 0-1,0 1 1,-1-1-1,1-1 1,-1 2-7,0 0 0,1 0 0,-1 0 0,0 0 0,1 0 1,-1 1-1,0-1 0,1 0 0,-1 0 0,0 1 0,1-1 0,-1 0 1,1 1-1,-1-1 0,0 1 0,1-1 0,-1 1 0,1-1 0,-1 1 1,1-1-1,0 1 0,-1-1 0,1 1 0,-10 11 58,0 0 1,1 0-1,-14 27 0,7-13-16,-1 2-6,-281 512 699,277-493-646,2 1 0,-17 68-1,32-100-51,1 0 0,0 0 0,1 0 0,1 0 0,0 0 0,1 1 0,1-1 0,1 0 0,0 0 0,1 0 0,8 27 0,-8-37-20,-1-1-1,1 1 1,0-1-1,0 1 1,0-1 0,1 0-1,-1-1 1,1 1-1,1 0 1,-1-1 0,1 0-1,-1 0 1,1-1-1,0 1 1,0-1-1,1 0 1,-1 0 0,1-1-1,-1 1 1,1-1-1,0-1 1,8 2 0,-4-1 18,0-1 1,1-1-1,-1 0 1,0-1-1,1 0 1,-1 0 0,0-1-1,0 0 1,0-1-1,0 0 1,0-1 0,12-6-1,2-4 76,0-2 0,-1 0 1,-1-1-1,0-2 0,-2 0 0,0-1 0,-1-1 1,18-26-1,5-7 429,-39 48-369,-4 6-19,-11 10 9,-4 15-43,-17 32 0,13-22-64,7-11-19,1 0-1,0 2 1,2-1 0,1 1 0,-7 40 0,15-63-36,0 0 1,1-1-1,-1 1 1,1 0-1,0 0 0,0 0 1,0 0-1,1 0 1,-1 0-1,1 0 0,0 0 1,-1 0-1,1 0 1,0-1-1,2 4 1,-2-5-3,0 1 0,1-1 0,-1 1 0,1-1 1,-1 0-1,1 0 0,-1 0 0,1 0 1,-1 0-1,1 0 0,0 0 0,0 0 0,0-1 1,-1 1-1,1-1 0,0 1 0,0-1 1,0 0-1,0 1 0,0-1 0,0 0 1,0 0-1,3-1 0,7-1 18,0-1 1,-1 0-1,1 0 1,-1-1-1,0 0 1,0-1-1,0-1 1,-1 0-1,1 0 1,-2-1-1,1 0 1,-1 0-1,0-1 1,0-1-1,-1 1 1,0-1-1,13-20 1,-14 19 12,-1 0 0,0-1 0,0 0 0,-1 0 0,0 0 0,-1 0 0,0-1 0,-1 0 0,0 1 0,-1-1 0,-1 0 0,0-1 0,0 1 0,-1 0 0,0 0 0,-2 0 0,-3-21 0,5 32-24,-1-1 1,1 0-1,-1 0 1,0 0 0,0 0-1,0 1 1,0-1 0,0 0-1,0 1 1,0-1-1,0 1 1,-1-1 0,1 1-1,0 0 1,-1-1 0,1 1-1,-1 0 1,0 0-1,1 0 1,-1 0 0,0 0-1,0 1 1,0-1 0,1 0-1,-1 1 1,0 0-1,0-1 1,0 1 0,0 0-1,-2 0 1,-5 0 16,0 1 1,0 1 0,0-1-1,1 1 1,-12 5 0,16-6-30,-19 10 39,22-10-36,0-1-1,0 0 1,0 1-1,0-1 0,1 1 1,-1-1-1,0 1 0,0 0 1,1-1-1,-1 1 0,0 0 1,1-1-1,-1 1 1,1 0-1,-1 0 0,1-1 1,-1 1-1,1 0 0,0 0 1,-1 0-1,1 0 0,0-1 1,0 1-1,-1 2 1,2-2-4,0-1 1,-1 1-1,1-1 1,0 1-1,0-1 1,-1 0 0,1 1-1,0-1 1,0 0-1,0 1 1,0-1-1,0 0 1,-1 0 0,1 0-1,0 0 1,0 0-1,0 0 1,1 0-1,1 0 3,36 1 7,1-2 0,-1-2 1,52-11-1,-66 10 1,48-8 32,80-10 176,-152 21-215,0 1 1,0 0-1,0 0 0,0 0 0,0 0 0,0 0 0,0 1 1,1-1-1,-1 0 0,0 0 0,0 1 0,0-1 0,0 1 1,0-1-1,0 1 0,0-1 0,0 1 0,-1 0 1,1-1-1,0 1 0,0 0 0,0 0 0,-1-1 0,1 1 1,0 0-1,-1 0 0,1 0 0,-1 0 0,1 0 0,-1 0 1,1 0-1,-1 0 0,0 0 0,1 0 0,-1 2 0,1 4 15,-1 0-1,0 0 1,0-1-1,-2 14 1,0-7-9,-3 46 48,-4 51 123,9-109-179,0-1 0,0 0 0,0 0-1,0 1 1,0-1 0,0 0 0,0 1 0,0-1 0,0 0-1,0 0 1,0 1 0,0-1 0,0 0 0,0 1 0,0-1-1,0 0 1,0 1 0,0-1 0,0 0 0,0 0-1,0 1 1,1-1 0,-1 0 0,0 0 0,0 1 0,0-1-1,1 0 1,-1 0 0,0 1 0,0-1 0,0 0-1,1 0 1,-1 0 0,0 0 0,0 1 0,1-1 0,-1 0-1,0 0 1,1 0 0,-1 0 0,0 0 0,0 0-1,1 0 1,-1 0 0,0 0 0,1 0 0,-1 0 0,0 0-1,1 0 1,-1 0 0,0 0 0,1 0 0,-1 0 0,0 0-1,0 0 1,1 0 0,-1 0 0,0-1 0,0 1-1,1 0 1,-1 0 0,0 0 0,0-1 0,1 1 0,-1 0-1,0 0 1,0 0 0,1-1 0,16-17 82,5-11 3,18-33 0,15-21 144,-55 82-224,1 0 1,0 0-1,-1 0 0,1 0 0,0 0 0,0 0 1,0 1-1,-1-1 0,1 0 0,0 1 0,0-1 1,0 0-1,0 1 0,0 0 0,0-1 0,2 0 1,-2 1-6,0 0 1,-1 0 0,1 0 0,-1 1 0,1-1 0,-1 0-1,1 0 1,-1 0 0,1 1 0,-1-1 0,1 0 0,-1 1 0,0-1-1,1 0 1,-1 1 0,1-1 0,-1 0 0,0 1 0,1-1-1,-1 1 1,0-1 0,1 1 0,-1-1 0,0 1 0,2 5 14,0-1 1,0 1 0,0 0 0,0 11-1,-1-11-11,1 2-3,14 71 17,-13-70-20,0 0 0,0 0 0,1 0 0,1 0 0,-1 0 0,8 10 0,-11-18-1,0 0 0,-1-1-1,1 1 1,0 0 0,-1 0-1,1 0 1,0 0 0,0-1 0,0 1-1,0 0 1,0-1 0,0 1-1,0-1 1,0 1 0,0-1 0,0 0-1,0 1 1,0-1 0,0 0-1,1 0 1,-1 1 0,0-1 0,0 0-1,2 0 1,-1-1-1,0 0 0,0 1-1,0-1 1,0 0 0,0 0 0,0 0 0,-1-1-1,1 1 1,0 0 0,-1 0 0,1-1-1,1-2 1,5-5-5,-1-1 0,0 0 0,9-18 0,-14 25 7,37-79 25,-27 54 17,0 1 0,34-51 1,-38 67-32,23-27 63,-29 36-65,0 0-1,1 0 0,-1 0 0,0 1 1,1-1-1,-1 1 0,1-1 0,0 1 1,-1 0-1,1 0 0,0 0 0,0 1 1,0-1-1,4 0 0,110 4 140,-88-1-127,1 0-1,-1-3 1,0 0 0,47-8-1,-69 7-36,0 0-1,-1-1 0,1 1 0,-1-1 0,1-1 0,-1 1 1,10-8-1,4-8-3680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44:37.371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1 287 8136,'0'0'1432,"96"-47"-992,-23 14 8,19-1-88,4 5 0,12 1 8,-2-1 8,-12 4-8,-12 5 8,-11 8-64,-16 0 16,-2 7-152,-10-7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39:15.276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0 642 8240,'0'0'4757,"15"-16"-4202,37-46 287,60-88 0,107-215 2443,-207 342-2431,-12 21-410,-3 5-34,-22 39 206,10-9-501,2 1 1,1 0-1,-9 46 1,17-63-78,2 1 0,-1 0-1,2 0 1,0 0 0,2 0 0,0 0 0,0 0 0,9 32-1,-10-47-25,1 1 0,0 0-1,0-1 1,1 1 0,-1-1-1,1 1 1,0-1 0,0 0-1,0 1 1,0-1-1,0 0 1,1-1 0,0 1-1,-1 0 1,1-1 0,0 1-1,0-1 1,0 0 0,1 0-1,-1 0 1,0 0 0,1-1-1,-1 1 1,1-1 0,-1 0-1,1 0 1,0 0-1,0-1 1,-1 1 0,1-1-1,0 0 1,0 0 0,0 0-1,-1-1 1,1 1 0,0-1-1,4-1 1,9-3 34,0 0 1,0-1-1,0-1 0,-1 0 1,0-1-1,-1-1 0,1 0 1,-2-2-1,1 1 0,-2-2 1,1 0-1,20-24 0,6-14 164,-1-2-1,38-69 1,-17 25 191,-59 94-376,23-30 189,-23 30-190,1 0 1,0 0 0,0 0-1,-1 1 1,1-1-1,0 1 1,1-1 0,-1 1-1,0 0 1,0 0-1,0 0 1,4-1 0,-6 2-21,1 0 1,-1 0 0,1 0 0,0 0 0,-1 1 0,1-1 0,-1 0 0,1 0-1,-1 1 1,1-1 0,-1 0 0,1 1 0,-1-1 0,1 0 0,-1 1 0,0-1-1,1 1 1,-1-1 0,0 1 0,1-1 0,-1 1 0,0-1 0,1 1 0,-1-1-1,0 1 1,0 0 0,0-1 0,1 2 0,4 18 43,-3-2-32,-1 1 1,0 0-1,-2-1 1,0 1-1,-1 0 1,-7 25-1,4-14-3,3-14-7,-35 182 41,27-159-33,-1-1 1,-31 73-1,42-110-13,-1 1 0,0 0 0,0 0 0,0-1 0,0 1 0,0-1 1,0 1-1,0 0 0,0-1 0,-1 0 0,1 1 0,-1-1 0,1 0 0,-1 0 0,1 0 0,-1 0 0,0 0 0,-3 1 1,4-1 3,-1-1 0,1 0 1,-1 0-1,1-1 0,-1 1 1,1 0-1,-1 0 0,1-1 1,0 1-1,-1-1 0,1 1 1,-1-1-1,1 1 0,0-1 1,0 0-1,-1 0 0,1 0 1,-2-1-1,-2-3 22,1 0 1,-1 0-1,1-1 0,0 1 1,1-1-1,-1 0 0,1 0 1,-4-10-1,4 9 17,1 0 0,0-1 1,0 1-1,1-1 0,0 1 1,0-1-1,1 0 0,0 1 1,1-14-1,0 18-30,-1 0 0,1 0-1,0 0 1,0 0 0,1 0 0,-1 0 0,1 1 0,-1-1 0,1 0 0,0 1-1,0-1 1,0 1 0,0 0 0,0 0 0,1 0 0,-1 0 0,1 0-1,-1 0 1,1 0 0,0 1 0,-1-1 0,1 1 0,0 0 0,0 0-1,0 0 1,4 0 0,24-6 22,0 3 0,1 0 0,-1 2 0,1 2-1,32 2 1,-20 3-63,-1 1-1,0 2 0,45 15 0,-47-7-530,-28-6-3244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39:15.460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1 0 12456,'0'0'2064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39:18.686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0 1643 5920,'0'0'6170,"14"-15"-5678,20-22-23,-1-2 0,44-68 0,166-333 2077,-208 365-2135,-3-1 0,30-109 0,18-167 966,-74 318-1098,-2 1 0,-1-1 0,-1 0 0,-2 0 0,-7-60 0,6 89-222,0 0-1,0 0 0,-1 0 1,1 1-1,-1-1 0,-4-6 0,6 10-44,-1 0 1,1 0-1,-1 0 0,0 0 0,1 1 0,-1-1 0,0 0 0,0 0 0,1 1 0,-1-1 0,0 0 0,0 1 0,0-1 0,0 1 0,0-1 0,0 1 0,0 0 0,0-1 0,0 1 0,0 0 1,0 0-1,0-1 0,0 1 0,0 0 0,-1 0 0,1 0 0,0 0 0,0 1 0,0-1 0,0 0 0,0 0 0,0 1 0,0-1 0,0 0 0,-1 2 0,-3 0 12,0 1-1,0 0 0,0 1 0,0-1 1,1 1-1,-1 0 0,1 0 0,0 1 1,-4 6-1,-30 49 71,29-44-75,-21 36 10,3 1 0,1 2 1,-28 90-1,25-34-68,6 0 0,4 2 0,-5 164 0,23-246 25,1 1 0,1-1 1,8 42-1,-7-63 11,1 1 0,-1-1 0,2 0 1,0 0-1,0 0 0,0 0 0,2-1 0,-1 0 0,1 0 1,0 0-1,1-1 0,0 0 0,10 10 0,-11-14 7,1 1 0,-1-1-1,1-1 1,0 1-1,0-1 1,0 0 0,0-1-1,0 0 1,1 0 0,-1 0-1,1-1 1,0 0-1,-1-1 1,1 0 0,0 0-1,-1 0 1,1-1 0,10-2-1,9-3 33,0-1 0,-1-1 1,43-20-1,16-15 157,-2-3 0,100-74 0,-156 102-143,126-70 280,-102 61 47,76-53 0,-126 80-373,-1 0 1,0 0-1,1 0 0,-1-1 1,0 1-1,1 0 1,-1 0-1,0 0 0,0 0 1,1-1-1,-1 1 0,0 0 1,0 0-1,1-1 0,-1 1 1,0 0-1,0 0 1,0-1-1,0 1 0,1 0 1,-1-1-1,0 1 0,0 0 1,0-1-1,0 1 1,0 0-1,0-1 0,0 1 1,0 0-1,0-1 0,0 1 1,0 0-1,0-1 0,0 1 1,0 0-1,0 0 1,0-1-1,0 1 0,-1 0 1,1-1-1,0 1 0,0 0 1,0-1-1,-1 1 2,0-1 0,0 1 0,0-1 1,0 1-1,0 0 0,0-1 0,0 1 0,0 0 0,0 0 0,0 0 0,0 0 0,0 0 1,0 0-1,0 0 0,0 0 0,-1 0 0,-22 6 23,0 1 1,0 1-1,1 0 1,0 2 0,1 1-1,-30 19 1,25-12-16,2 0 1,0 2 0,-35 36-1,-56 79 45,42-28-13,67-96-41,1 0 1,0 0 0,1 1 0,1-1-1,0 1 1,0 0 0,1 1 0,-1 12-1,4-22-4,-1-1 1,1 1-1,0-1 0,0 1 0,1-1 1,-1 1-1,0-1 0,1 0 0,0 1 1,-1-1-1,1 0 0,0 1 0,0-1 1,2 3-1,-2-4 0,0 0 0,0 1 0,1-1 0,-1 0 0,0-1 0,1 1 0,-1 0 0,0 0 0,1 0 0,-1-1 0,1 1 0,-1-1 0,1 1 0,0-1 0,-1 0 0,1 1 0,-1-1 0,1 0 0,0 0 0,-1 0 0,1 0 0,2-1 0,5-1 5,-1-1 0,1 1 0,-1-1 1,0-1-1,0 0 0,0 0 1,-1 0-1,0-1 0,1 0 1,-1 0-1,11-13 0,9-9 34,30-41 0,-56 67-39,189-269 329,-162 227-235,-13 20 23,-2 0 0,0 0 0,16-45 0,-28 64 21,-5 9-68,-5 12-21,2 0-46,1 0 0,1 0 0,1 0 0,0 0 0,1 1 0,1 0 0,0 0 0,2-1 1,2 32-1,-1-40-11,0 0 1,1 1 0,1-1 0,-1 0 0,1 0-1,1 0 1,0-1 0,10 17 0,-11-20 2,1 0-1,0 0 1,1-1-1,-1 1 1,1-1-1,0 0 1,0 0 0,0-1-1,0 1 1,1-1-1,-1-1 1,1 1-1,0-1 1,9 3 0,-8-3 3,-1-1 0,1 0 0,0 0 1,0-1-1,0 0 0,-1 0 0,1-1 1,0 0-1,0 0 0,-1 0 1,1-1-1,-1 0 0,1 0 0,-1-1 1,0 1-1,0-1 0,0-1 0,0 1 1,10-10-1,5-5 14,0-1 1,-2-1-1,28-37 1,-7 7 11,5 4 71,1 3 0,70-52 1,-115 94-93,0 0 1,0 0-1,0 0 1,0 1 0,0-1-1,0 0 1,1 0-1,-1 1 1,0-1-1,0 1 1,1-1-1,-1 1 1,0 0-1,1-1 1,-1 1-1,0 0 1,1 0-1,-1 0 1,2 0-1,-2 1 0,0-1-1,-1 0 0,1 1 1,0 0-1,-1-1 0,1 1 0,-1-1 1,1 1-1,-1 0 0,1-1 0,-1 1 1,1 0-1,-1-1 0,1 1 1,-1 0-1,0 0 0,0-1 0,1 1 1,-1 0-1,0 0 0,0 0 1,0-1-1,0 2 0,1 6 14,-1 1-1,-1-1 1,0 1-1,-3 15 1,-14 45 37,-28 69 0,4-16 17,40-116-45,1 0 1,-1 0 0,1 1 0,-1 11 0,12-31 83,5-8-82,85-116 105,-77 109-83,1 0 0,47-40-1,-37 39 12,40-31 72,-64 52-93,2 1 1,-1 0-1,1 0 1,24-8-1,-35 14-37,0 1 0,0 0 0,0-1 0,0 1 0,0 0 0,0 0 0,0-1 0,0 1 0,0 0 0,0 0 0,0 0 0,0 0 0,0 0 0,0 1 0,0-1 0,0 0 0,0 0-1,0 1 1,0-1 0,0 1 0,0-1 0,0 1 0,0-1 0,0 1 0,0-1 0,0 1 0,0 0 0,-1-1 0,1 1 0,0 0 0,0 0 0,-1 0 0,1 0 0,-1 0 0,1 0 0,-1-1 0,1 1 0,-1 0 0,0 0 0,1 1 0,-1-1 0,0 1-1,2 5 5,-2-1-1,1 1 0,-1 0 1,0 0-1,-1 11 0,-6 28 23,-20 71 0,-2 10 45,29-126-72,0-1-1,0 0 1,0 0-1,0 0 1,0 0-1,0 0 1,-1 0-1,1 1 1,0-1-1,0 0 1,0 0-1,0 0 1,0 0-1,0 1 0,0-1 1,0 0-1,0 0 1,0 0-1,0 0 1,0 1-1,0-1 1,0 0-1,0 0 1,0 0-1,0 0 1,0 1-1,0-1 1,0 0-1,0 0 0,1 0 1,-1 0-1,0 0 1,0 1-1,0-1 1,0 0-1,0 0 1,0 0-1,0 0 1,0 0-1,1 0 1,-1 1-1,0-1 0,0 0 1,0 0-1,0 0 1,1 0-1,-1 0 1,0 0-1,0 0 1,0 0-1,0 0 1,0 0-1,1 0 1,-1 0-1,0 0 1,0 0-1,1 0 0,11-9 29,12-20-9,153-162 275,-166 177-255,-10 11-35,1 1 1,-1 0 0,1 0 0,-1 0-1,1 0 1,0 0 0,0 0 0,0 1-1,0-1 1,0 0 0,0 1 0,1 0-1,3-2 1,-5 3-6,-1 0 0,1 0 0,-1 0 0,1 0 0,-1 0 0,1 1 0,-1-1 0,1 0 0,-1 0 0,1 1 0,-1-1 0,1 0 0,-1 0 0,1 1 0,-1-1 0,1 1 0,-1-1 0,0 0 0,1 1-1,-1-1 1,0 1 0,0-1 0,1 1 0,-1-1 0,0 1 0,0-1 0,1 1 0,-1-1 0,0 1 0,0 0 0,0-1 0,0 1 0,0-1 0,0 1 0,0 0 0,0 25 5,0-22-6,0 3 1,-1 12-22,1 0-1,1 0 0,1 0 1,0 0-1,2-1 0,9 34 1,-12-50 20,0 0 0,0 0-1,0-1 1,0 1 0,0 0 0,0 0 0,0-1 0,1 1 0,-1-1 0,1 1 0,-1-1 0,1 0-1,-1 1 1,1-1 0,0 0 0,0 0 0,-1 0 0,1 0 0,2 0 0,0 0 1,-1-1 0,0 1 0,0-1 0,1 0-1,-1 0 1,0 0 0,1 0 0,-1-1 0,0 1 0,6-3 0,1 0 6,0-1 1,0 0-1,-1-1 0,0 0 1,0-1-1,13-10 0,34-29 88,-3-2-1,-1-3 1,78-98 0,-129 147-93,15-18 25,-9 17-14,-3 14-7,-6 32-46,1-14-30,4 48 0,-2-70 59,0 0 0,1 0-1,0 0 1,0 0-1,0 0 1,1-1-1,1 1 1,-1-1-1,1 0 1,0 0-1,6 6 1,-9-11 7,1 0 0,-1 0 1,1 0-1,0-1 0,0 1 0,0-1 0,0 1 1,0-1-1,1 0 0,-1 0 0,0 0 1,0 0-1,1 0 0,-1-1 0,1 1 1,-1-1-1,5 1 0,-2-1 2,0 0 0,-1-1 0,1 1 0,0-1 0,0 0 0,0-1-1,-1 1 1,8-4 0,5-4 7,0-1 0,0 0-1,22-20 1,-34 26-4,15-11 14,110-82 73,-105 80-54,1 2 0,1 1 0,35-15 0,-60 28-31,0 0 0,0 0 0,0 1 0,0-1-1,0 1 1,0-1 0,0 1 0,0-1 0,0 1-1,0 0 1,0 0 0,0 0 0,0 0 0,0 1-1,0-1 1,0 0 0,0 1 0,0-1 0,0 1-1,0 0 1,0 0 0,0 0 0,2 1 0,-3 0-2,0-1 1,0 1-1,0 0 1,0 0-1,0 0 0,0 0 1,0 0-1,0 0 1,-1 0-1,1 0 1,-1 0-1,0 0 1,1 0-1,-1 0 1,0 0-1,0 0 0,-1 0 1,1 1-1,0-1 1,-1 0-1,0 3 1,-19 54-40,16-47 40,-1-1 0,1 1-1,1 0 1,0 0 0,-2 23-1,5-35 0,0 0 1,0 0-1,1 0 1,-1 0-1,0 1 0,0-1 1,0 0-1,0 0 0,0 0 1,0 0-1,1 0 0,-1 0 1,0 0-1,0 0 0,0 0 1,0 1-1,0-1 0,1 0 1,-1 0-1,0 0 0,0 0 1,0 0-1,0 0 1,1 0-1,-1 0 0,0 0 1,0 0-1,0 0 0,0 0 1,1 0-1,-1-1 0,0 1 1,0 0-1,0 0 0,0 0 1,0 0-1,1 0 0,-1 0 1,0 0-1,0 0 0,0 0 1,0-1-1,0 1 1,0 0-1,1 0 0,-1 0 1,0 0-1,0 0 0,0-1 1,11-6 6,-10 5-4,188-134 206,-179 128-200,-3 3 4,-1-1 0,1 1 0,1 1 0,-1-1 0,1 1 0,-1 1 0,1-1 0,16-4 0,-23 8-11,0 0 0,1 1 1,-1-1-1,1 0 0,-1 0 1,0 1-1,1-1 0,-1 1 1,0-1-1,1 1 1,-1 0-1,0-1 0,0 1 1,1 0-1,-1 0 0,0 0 1,0 0-1,0 0 0,0 0 1,0 0-1,-1 0 0,1 0 1,0 0-1,0 1 0,-1-1 1,1 0-1,-1 1 0,1-1 1,-1 0-1,1 1 0,-1-1 1,0 2-1,3 7 4,-1 0-1,0 0 1,0 11 0,-2-20-6,0 12 2,2-1 0,-1 1 0,2-1 0,-1 0 0,8 19 0,-9-28 0,0 0 0,1 0 1,0 0-1,-1-1 0,1 1 0,0 0 0,0-1 1,0 1-1,1-1 0,-1 1 0,1-1 0,-1 0 1,1 0-1,0-1 0,-1 1 0,1 0 1,0-1-1,0 0 0,0 1 0,1-1 0,-1 0 1,0-1-1,0 1 0,0-1 0,1 1 1,5-1-1,5-1 6,1 0 0,-1-1 0,0 0 0,1-1 1,15-6-1,70-31 13,-36 13-6,9-2 114,134-73 1,-213 106-126,-32 18 32,1 2 1,-58 48-1,94-71-36,-17 15 12,0 2-1,-24 29 0,38-41-8,1-1 0,-1 1 1,1 0-1,0-1 0,0 2 0,0-1 0,1 0 0,0 0 0,0 1 1,1 0-1,0-1 0,0 1 0,0-1 0,1 10 0,0-15-1,0-1-1,0 1 1,0 0-1,0 0 1,0 0-1,1 0 0,-1-1 1,0 1-1,1 0 1,-1 0-1,0-1 1,1 1-1,-1 0 0,1-1 1,-1 1-1,1 0 1,-1-1-1,1 1 0,0 0 1,-1-1-1,1 1 1,0-1-1,-1 0 1,1 1-1,0-1 0,0 1 1,-1-1-1,1 0 1,0 0-1,0 1 1,0-1-1,-1 0 0,1 0 1,0 0-1,0 0 1,0 0-1,0 0 1,-1 0-1,1 0 0,2-1 1,1 0 4,1 0 0,-1 0 1,1 0-1,-1-1 0,0 0 1,7-3-1,20-14 63,-1-1 0,-1-2 1,30-29-1,71-86 273,-119 122-288,-9 12-45,-1 1 1,1 0-1,-1-1 0,1 1 1,0 0-1,0 0 0,0 0 1,0 0-1,1 0 1,-1 0-1,0 1 0,1-1 1,2-1-1,-4 3-8,-1 0 0,0 0 0,1 0 0,-1 0 0,0 0 0,1 0 0,-1 0 0,0 1 0,1-1 0,-1 0 0,0 0 0,1 0 0,-1 0 0,0 0 0,0 1 0,1-1 0,-1 0 0,0 0 1,1 0-1,-1 1 0,0-1 0,0 0 0,0 1 0,1-1 0,-1 0 0,0 0 0,0 1 0,0-1 0,0 0 0,0 1 0,1-1 0,-1 0 0,0 1 0,0-1 0,0 0 0,0 1 0,0-1 0,0 0 0,0 1 0,0 0 0,0 18 13,-1-16-11,-1 42 24,0-13 8,1 1 1,1 0 0,7 45-1,-6-69-22,1-1-1,0 1 1,1 0-1,0-1 0,0 1 1,1-1-1,0 0 1,0 0-1,1 0 1,0-1-1,0 1 0,1-1 1,0-1-1,0 1 1,1-1-1,0 0 1,8 6-1,-8-8 3,1 0-1,0 0 0,0-1 1,0 0-1,0-1 1,0 1-1,1-2 1,-1 1-1,1-1 1,-1 0-1,1-1 1,-1 0-1,1 0 0,-1-1 1,1 0-1,-1-1 1,1 0-1,10-3 1,5-4 29,0 0 0,-1-1 1,0-2-1,41-27 0,-40 22-116,0-1 0,-1-2 0,-2 0 0,39-45 0,-56 60-32,-1-1 1,1 0-1,-1 0 0,0 0 1,-1 0-1,1 0 0,2-13 0,-1-5-4076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39:18.939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0 60 13560,'0'0'288,"55"-36"-208,-25 30 40,5-11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39:20.409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1 281 7432,'0'0'6048,"1"-10"-5286,1-3-580,1-1 0,0 1 0,1 0 0,0 0 0,1 1 0,0 0 0,1-1 0,8-11 0,-5 12-14,0 0 0,0 1 0,1-1 1,0 2-1,1 0 0,1 0 1,-1 1-1,15-9 0,-11 8 66,-12 7-145,1 0 1,-1 0-1,1 0 1,0 1 0,0 0-1,0-1 1,0 2-1,0-1 1,0 0 0,0 1-1,1 0 1,-1 0-1,9-1 1,-12 2-69,-1 1-1,1-1 1,-1 1 0,1 0 0,-1-1-1,1 1 1,-1-1 0,1 1-1,-1 0 1,0-1 0,1 1 0,-1 0-1,0 0 1,0-1 0,1 1-1,-1 0 1,0 0 0,0-1-1,0 1 1,0 0 0,0 0 0,0 0-1,0 1 1,-1 27 146,1-22-91,-8 79 328,4-64-261,2 0 0,0 0 1,2 0-1,3 34 0,-3-51-89,1 0 0,0 0-1,1-1 1,-1 1 0,1 0 0,3 4-1,-5-8-40,1 0 0,-1 0 0,1 0 0,-1 0-1,1 0 1,0 0 0,0-1 0,-1 1 0,1 0-1,0-1 1,0 1 0,0 0 0,0-1 0,0 1 0,0-1-1,0 1 1,0-1 0,0 0 0,0 1 0,0-1-1,0 0 1,0 0 0,0 0 0,0 0 0,0 0 0,0 0-1,1 0 1,-1 0 0,0 0 0,0 0 0,0-1-1,0 1 1,1-1 0,11-4 75,-1-2 0,1 0 1,-2 0-1,1-1 0,-1 0 0,15-15 1,47-52-2956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39:25.325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142 464 5920,'0'0'3982,"0"-10"-3338,2-44 426,-2 56-993,-1-1 1,1 0 0,0 1 0,0-1 0,-1 1-1,1-1 1,-1 0 0,1 1 0,-1-1-1,0 0 1,0 2 0,-5 10 46,-13 55 213,4 0 0,-10 101 0,5-30 88,8-50-121,6-37 374,-16 62 1,22-113-647,0-1-1,0 0 0,0 1 0,0-1 1,0 1-1,0-1 0,0 0 1,0 1-1,0-1 0,-1 0 1,1 1-1,0-1 0,0 0 1,0 1-1,0-1 0,0 0 1,-1 1-1,1-1 0,0 0 0,0 1 1,0-1-1,-1 0 0,1 0 1,0 1-1,-1-1 0,1 0 1,0 0-1,0 1 0,-1-1 1,1 0-1,0 0 0,-1 0 1,-3-12 393,1-27-140,8-61 132,4 0 1,4 1-1,34-124 0,42-67 400,-32 116-296,-54 161-473,-1 6-11,0 0 1,0 0-1,0 0 0,1 1 0,0-1 0,0 1 0,0-1 1,1 1-1,0 0 0,1 0 0,5-5 0,-9 10-27,0 0 0,0 0-1,0 1 1,1-1 0,-1 0-1,0 1 1,1 0 0,-1-1-1,0 1 1,1 0 0,-1-1-1,1 1 1,-1 0 0,0 0-1,1 0 1,-1 0-1,1 1 1,-1-1 0,0 0-1,1 0 1,-1 1 0,0-1-1,1 1 1,-1-1 0,0 1-1,2 1 1,3 2 28,1 0 0,-1 0 0,10 9 0,-13-10-25,17 16 33,-2 1 0,0 0 0,-1 1 0,-1 1 0,-1 1 0,-1 0 0,-1 1 0,-1 0 0,-1 1 0,13 43-1,-11-20 2,-2-1-1,-3 2 1,-1-1-1,-2 1 0,-2 52 1,-4-61-13,-1-1 0,-2 0 1,-15 65-1,16-91-22,0-1-1,-1 1 1,-1-1-1,0 0 1,-1 0-1,0-1 1,-1 0-1,0 0 1,0 0-1,-1-1 1,-1 0-1,0 0 1,0-1-1,-1 0 0,-11 7 1,11-10 7,0-1 0,0 0 0,-1 0 1,0-1-1,0-1 0,0 0 0,-1 0 0,1-1 0,0 0 1,-1-1-1,0-1 0,-14 0 0,6-2 102,0 0 0,0-2 0,0 0 0,0-2 0,1 0 0,-22-9 0,39 14-95,1 0-1,-1 0 1,0 0-1,0 0 1,1 0-1,-1 0 1,1-1 0,-1 1-1,1 0 1,0-1-1,-1 1 1,1-1 0,-1-2-1,-2-1 78,5 3-90,1 0 0,-1 1 0,1-1 0,0 1 0,-1-1 0,1 1 0,0 0 0,0 0 0,0-1-1,0 2 1,0-1 0,4-1 0,12-4-120,36-5 0,-25 5-3068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39:26.652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1 1290 10248,'0'0'1806,"12"1"-1628,-7-1-167,10 1 71,1-1 0,-1-1-1,1 0 1,-1-1 0,0-1 0,16-4 0,-11-1 67,-1-1 1,0 0-1,0-2 1,-1 0 0,-1-1-1,0 0 1,0-2-1,20-21 1,4-11 861,57-82 1,-90 114-656,-5 8 252,-6 14-67,-2 4-433,1 0 0,0 1 0,1-1 0,1 1 0,-1 0 0,2-1 0,0 1 0,1 0 0,1 16 0,-1-27-94,1-1 0,0 1 0,0 0 0,0-1 0,0 1 0,0 0 0,0-1 0,0 1 0,0-1-1,1 0 1,-1 1 0,1-1 0,-1 0 0,1 0 0,-1 0 0,1 0 0,0 0 0,-1 0 0,1 0 0,0-1 0,0 1 0,-1-1 0,1 1 0,0-1 0,0 0-1,0 0 1,0 1 0,0-1 0,0 0 0,1-1 0,6 1 23,-1 0 0,1-1 0,-1 0 0,0-1 0,12-3-1,-4-1 22,-1-1 0,0-1 0,0 0 0,-1-1 0,0-1 0,-1 0-1,0-1 1,16-17 0,-3 1 108,-1-2-1,33-51 1,-27 28 58,-1-1 1,-3-2 0,27-79-1,-25 44 255,27-136 0,-55 218-447,3-10 129,-1-1-1,1-33 1,-5 58-117,0-1 0,0 1-1,-1 0 1,-3 9 0,-4 15-16,-66 270 4,-84 283-152,-16-29-67,84-288-33,89-261 210,1 0 8,2-9 21,5-10-2,42-93 65,112-224 128,-110 244-143,163-314 370,-117 176-222,67-147 164,-83 185-252,26-53 74,-102 235-177,-3 11-22,-5 17-7,-44 129-31,15-55-7,-225 788-294,119-395-3,110-399 235,-7 22-122,36-113 226,1 0 1,-1 0-1,0 0 1,0 0-1,0 0 0,0 0 1,0 0-1,0 0 0,0 0 1,0 0-1,0 0 1,0 0-1,0 0 0,0 0 1,1 0-1,-1 0 1,0 0-1,0 0 0,0 0 1,0 0-1,0 0 1,0 0-1,0 1 0,0-1 1,0 0-1,0 0 1,0 0-1,0 0 0,0 0 1,0 0-1,0 0 1,0 0-1,0 0 0,0 0 1,0 0-1,0 0 0,0 1 1,0-1-1,0 0 1,0 0-1,0 0 0,0 0 1,0 0-1,0 0 1,0 0-1,0 0 0,0 0 1,0 0-1,0 0 1,0 0-1,0 1 0,0-1 1,0 0-1,0 0 1,0 0-1,0 0 0,0 0 1,0 0-1,0 0 0,6-8 1,14-27 46,29-62 0,-26 46-8,23-44 113,74-114 0,164-176 362,-237 317-391,-33 45-50,1 2 0,1 0 1,21-21-1,-18 29 46,-18 13-114,-1 0-1,0 0 1,1 0-1,-1 0 1,0 0 0,1 0-1,-1 0 1,0 0-1,1 0 1,-1 0 0,0 0-1,1 0 1,-1 0-1,0 0 1,1 0 0,-1 1-1,0-1 1,1 0-1,-1 0 1,0 0-1,1 0 1,-1 1 0,0-1-1,0 0 1,1 0-1,-1 1 1,0-1 0,0 0-1,0 0 1,1 1-1,-1 0 1,1 2 10,0 1-1,0 0 1,-1 0-1,1 0 0,-1 0 1,0 0-1,-1 6 1,-4 70 114,-26 139 0,29-214-118,1 0 1,0 0-1,1 0 1,-1 0-1,1 0 1,0 0-1,0 0 1,1 0-1,-1 0 1,1 0-1,0 0 1,0 0-1,1-1 1,3 8-1,-5-11-11,0-1 0,0 0 0,0 1 0,0-1 0,1 0-1,-1 1 1,0-1 0,0 0 0,1 0 0,-1 1 0,0-1 0,0 0-1,1 0 1,-1 1 0,0-1 0,1 0 0,-1 0 0,0 0 0,1 0-1,-1 1 1,0-1 0,1 0 0,-1 0 0,0 0 0,1 0 0,-1 0-1,1 0 1,-1 0 0,0 0 0,1 0 0,-1 0 0,0 0 0,1 0-1,-1 0 1,0 0 0,1 0 0,-1-1 0,1 1 0,-1 0 0,0 0-1,0 0 1,1-1 0,0 1 0,10-16-119,-7 3-424,1 0 1,-2 0-1,4-26 1,-6 32-853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39:26.817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0 1 13672,'0'0'2408,"77"21"-3192,-38-9 560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39:28.262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209 815 9040,'0'0'3282,"-10"12"-2906,-66 90 313,57-74-407,2 0-1,-20 43 1,34-65-237,-10 24 281,-11 43-1,21-65-245,1-1-1,1 1 0,0 0 0,0 0 1,0 0-1,1 0 0,0 1 1,1-1-1,-1 0 0,2 0 0,2 9 1,-3-14-44,0 0 1,1-1 0,-1 1-1,1-1 1,-1 1 0,1-1-1,0 0 1,0 1 0,0-1-1,1 0 1,-1 0 0,0-1-1,1 1 1,-1 0 0,1-1-1,0 1 1,-1-1 0,1 0-1,0 0 1,0 0 0,0 0-1,0-1 1,0 1 0,5-1-1,2 1 61,1 0 0,0-2 0,-1 1-1,1-1 1,15-4 0,-9 0 43,0 0 0,0-1 1,-1-1-1,0 0 1,0-1-1,0-1 0,-1-1 1,-1 0-1,26-23 0,2-8 530,59-75 0,-96 110-613,29-42 356,-25 34-25,0 0-1,19-20 1,-28 42 13,-15 78-32,6-43-228,2-1 0,2 1 0,1 70 0,4-111-133,0-1-1,0 0 1,0 1-1,0-1 1,1 0-1,-1 0 1,0 1-1,1-1 1,-1 0-1,0 0 1,1 1-1,0-1 1,-1 0-1,1 0 1,0 0 0,-1 0-1,1 0 1,0 0-1,0 0 1,0 0-1,0 0 1,0-1-1,2 3 1,-1-3 2,0 1 1,0-1 0,0 1 0,0-1-1,0 0 1,-1 0 0,1 0-1,0 0 1,0 0 0,0 0 0,0-1-1,0 1 1,0 0 0,2-2 0,4-1 24,0 0 0,1-1 1,-2 0-1,1 0 0,12-10 1,6-9 67,-2-1 1,0-2 0,-2 0 0,29-44 0,17-20 290,-50 73-212,-11 15-54,-5 13 2,-25 102 128,14-75-188,-8 64 1,16-99-66,1 0 1,0 0-1,0 0 1,0 0-1,0 0 1,0 0-1,1 0 1,-1 0-1,1 0 1,0 0-1,0 0 1,0 0-1,0 0 1,1-1-1,-1 1 1,1 0-1,-1-1 1,1 1-1,0-1 1,3 3-1,-3-3-3,1-1 0,-1 1-1,1-1 1,0 0 0,0 0-1,0 0 1,0 0 0,0 0-1,-1 0 1,1-1 0,1 1-1,-1-1 1,0 0 0,0 0-1,0 0 1,0-1 0,0 1 0,0-1-1,4-1 1,5-1 3,-1-1 0,0-1-1,0 0 1,-1 0 0,1-1 0,-1 0 0,-1-1-1,1 0 1,-1-1 0,0 1 0,8-11 0,11-14 51,40-61 1,-54 72-43,51-82 109,69-149-1,-95 176-79,-9 11 11,-3-2-1,26-94 1,19-143 177,-70 295-216,3-18 20,-5 26-32,0 0 0,0-1 0,0 1-1,0 0 1,0 0 0,0 0-1,0 0 1,0-1 0,0 1-1,-1 0 1,1 0 0,0 0-1,-1 0 1,1 0 0,-1 0 0,0-2-1,-15 23 37,-6 17-48,3 1 0,-29 79-1,-11 89-103,45-149 69,3 1 1,3 0-1,2 0 1,3 1-1,2-1 1,8 68 0,-6-121 37,13 82-91,-12-79 83,0-1 0,0 0 0,1 1 1,0-1-1,1 0 0,-1 0 0,1-1 1,9 12-1,-12-16 9,1-1 0,-1 1 0,1-1 0,0 0 0,0 1 0,0-1 0,0 0 0,0 0 0,0 0 0,0 0 0,0-1 0,0 1 0,1-1 0,-1 1 0,0-1 0,0 0 0,1 1 0,-1-1 1,0 0-1,0-1 0,1 1 0,-1 0 0,0-1 0,0 1 0,1-1 0,-1 0 0,0 1 0,0-1 0,0 0 0,0 0 0,2-3 0,7-2-5,-1-1-1,-1 0 1,1-1 0,11-12-1,10-16 35,0 0 0,34-58 0,-29 42 20,4-6 59,-2-1 0,-3-2 0,-2-2 0,26-71 0,-3-48 80,19-51 175,-68 213-242,-10 25-42,-15 39-61,-23 94-126,6 3 1,-19 157 0,46-236 86,3 0 0,3 0 0,2 0 0,3 0 1,17 91-1,-20-149 37,1 0 1,0 0-1,1 1 1,-1-1-1,1-1 0,-1 1 1,1 0-1,1 0 1,-1-1-1,0 1 1,1-1-1,0 1 1,-1-1-1,7 4 0,-7-5 6,1 0-1,0 0 1,0-1-1,1 0 1,-1 1-1,0-1 1,0 0-1,1 0 0,-1-1 1,0 1-1,1-1 1,-1 0-1,1 0 1,-1 0-1,0 0 1,1 0-1,-1-1 0,7-1 1,20-8 90,-1-1 0,0-1 0,29-16 1,18-9 45,54-28 166,-126 63-348,-1-1-1,0 1 1,1-1 0,-1 1-1,0-1 1,0 0 0,0 0-1,0 0 1,-1-1-1,4-4 1,-1-11-3861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39:28.466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1 30 14568,'0'0'1800,"105"2"-1369,-46-8-159,10 0 8,-2 0-56,-13 0 8,-8 0 16,-17 4 16,-11 2-152,-10 2 8,-3 2-56,-12-8 8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44:40.010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0 581 7024,'0'0'4929,"6"-14"-4430,90-226 2065,-93 233-2491,44-106 1130,-38 95-902,0 1 1,1 0-1,1 0 0,16-17 0,-24 30-225,3-3 123,-1 0-1,2 1 1,-1 0 0,1 0 0,0 1 0,13-9 0,-20 14-187,1 0 1,-1 0-1,1 0 1,-1 0-1,1 0 0,-1 0 1,1 0-1,-1 0 1,1 1-1,-1-1 0,0 0 1,1 0-1,-1 0 1,1 1-1,-1-1 0,0 0 1,1 1-1,-1-1 1,0 0-1,1 1 0,-1-1 1,0 0-1,1 1 1,-1-1-1,0 0 0,0 1 1,1-1-1,-1 1 1,0-1-1,0 1 0,0-1 1,0 1-1,0-1 1,0 1-1,0-1 0,0 0 1,0 1-1,0-1 1,0 2-1,4 24 184,-4-22-164,0 13 34,0-1-1,-2 1 1,0 0 0,0 0 0,-2-1-1,-7 24 1,3-14 90,-4 33 0,3-17 220,9-42-372,1 0 1,-1 0-1,0 0 0,0 0 0,0 0 1,0 0-1,0 0 0,0 0 1,0 0-1,0 0 0,1 0 0,-1 0 1,0 0-1,0 0 0,0 0 0,0 0 1,0 0-1,0 0 0,0 0 1,0 0-1,1 0 0,-1 0 0,0 0 1,0 0-1,0 0 0,0 0 0,0 0 1,0 0-1,0 0 0,0 0 1,0 0-1,1 0 0,-1 0 0,0 0 1,0 0-1,0 1 0,0-1 0,0 0 1,0 0-1,0 0 0,0 0 1,0 0-1,0 0 0,0 0 0,0 0 1,0 1-1,0-1 0,0 0 1,0 0-1,0 0 0,0 0 0,0 0 1,0 0-1,0 0 0,0 0 0,0 1 1,0-1-1,0 0 0,0 0 1,0 0-1,0 0 0,0 0 0,0 0 1,8-6 133,78-109 431,-62 87-440,1 0 0,1 2 0,30-23 0,-29 25-40,-21 18-38,0 1 1,0-1-1,0 1 1,1 0-1,-1 1 0,1 0 1,1 0-1,-1 0 1,15-4-1,-22 8-41,1-1 0,0 1 1,0 0-1,-1 0 0,1 0 1,0 0-1,0 0 0,-1 1 0,1-1 1,0 0-1,0 0 0,-1 0 1,1 1-1,0-1 0,-1 0 0,1 1 1,0-1-1,-1 0 0,1 1 0,-1-1 1,1 1-1,-1-1 0,1 1 1,0 0-1,7 20 136,-7-13-100,0 0-1,-1 0 1,0 14-1,-20 81 299,8-44-73,12-59-268,0-1 0,0 1 0,1 0 0,-1 0 0,0 0 0,0 0 0,0 0 0,1 0 0,-1 0 0,0-1 0,0 1 0,0 0 0,1 0 0,-1 0 0,0 0 0,0 0 0,1 0 0,-1 0 0,0 0-1,0 0 1,1 0 0,-1 0 0,0 0 0,0 0 0,0 0 0,1 1 0,-1-1 0,0 0 0,0 0 0,0 0 0,1 0 0,-1 0 0,0 0 0,0 1 0,0-1 0,1 0 0,-1 0 0,0 0 0,0 0 0,0 1 0,0-1 0,0 0 0,0 0 0,1 0 0,-1 1 0,0-1 0,0 0 0,0 0 0,0 1 0,0-1 0,0 0 0,0 0 0,0 1 0,0-1 0,0 0 0,0 0 0,0 0 0,0 1 0,0-1 0,0 0 0,0 0 0,0 1 0,0-1 0,-1 0 0,1 0-1,0 0 1,0 1 0,0-1 0,0 0 0,14-12 66,12-20 74,2 2-1,1 1 0,2 1 1,63-46-1,-93 74-134,0-1 0,-1 0 0,1 1 0,0-1-1,0 0 1,0 1 0,0-1 0,0 1 0,-1 0 0,1-1-1,0 1 1,0 0 0,0-1 0,0 1 0,0 0 0,0 0-1,0 0 1,0 0 0,0 0 0,0 0 0,0 0 0,0 0-1,0 0 1,0 0 0,0 1 0,0-1 0,0 0 0,1 1-1,0 1 1,-1-1-1,0 0 0,0 1 0,0-1 0,-1 1 0,1-1 0,0 1 0,-1 0 0,1-1 1,0 1-1,-1 0 0,0-1 0,1 1 0,-1 3 0,0 8 6,0 0 0,0 0 0,-3 15 0,3-28-12,-14 62 11,10-50-9,0 0-1,1 1 0,1-1 1,0 0-1,1 1 0,0 0 1,1-1-1,2 17 0,-2-28-1,1 0-1,-1 0 1,0 0 0,1-1-1,-1 1 1,1 0-1,-1 0 1,1 0 0,-1-1-1,1 1 1,-1 0-1,1-1 1,0 1-1,0 0 1,-1-1 0,1 1-1,0-1 1,0 1-1,-1-1 1,1 0 0,0 1-1,0-1 1,0 0-1,0 0 1,0 1 0,0-1-1,-1 0 1,1 0-1,0 0 1,0 0-1,0 0 1,0 0 0,0 0-1,0 0 1,0-1-1,0 1 1,1-1 0,35-12 31,-7-3-5,-1-1 1,-1-2-1,27-23 1,24-17 46,-63 46-65,3 0 96,-19 13-105,0 0 1,0 0 0,0 0 0,0 0 0,1 0 0,-1 0-1,0 0 1,0 0 0,0 0 0,0 0 0,0 0-1,0 0 1,0 0 0,0 0 0,0 1 0,1-1 0,-1 0-1,0 0 1,0 0 0,0 0 0,0 0 0,0 0 0,0 0-1,0 0 1,0 0 0,0 0 0,0 0 0,0 0 0,0 1-1,0-1 1,0 0 0,0 0 0,0 0 0,0 0-1,0 0 1,0 0 0,0 0 0,0 0 0,0 1 0,0-1-1,0 0 1,0 0 0,0 0 0,0 0 0,0 0 0,0 0-1,0 0 1,0 0 0,0 1 0,0-1 0,0 0 0,0 0-1,0 0 1,-6 16 10,-16 29-26,-30 70-23,47-101 28,1-1-1,1 1 1,0 1 0,0-1-1,2 0 1,-1 27 0,2-40 7,0 1 0,0 0 0,1-1 0,-1 1 0,0 0 0,0-1 0,1 1 0,-1 0 0,1-1 0,0 1 0,-1-1 0,1 1 0,0-1 0,0 1 0,0-1 0,0 0 0,0 1 0,0-1 0,2 2 0,-2-3 4,1 1-1,-1-1 1,0 1 0,1-1 0,-1 1-1,1-1 1,-1 0 0,1 0 0,-1 0-1,1 0 1,-1 0 0,1 0 0,-1 0-1,1 0 1,-1-1 0,0 1 0,1 0-1,-1-1 1,1 1 0,-1-1 0,0 0-1,2-1 1,6-2 15,-1-1 0,0-1 0,0 0 0,-1 0 0,0 0 0,0-1 1,-1 0-1,1 0 0,-1-1 0,-1 0 0,0 0 0,0 0 0,5-12 0,-6 10 13,0 0-1,0 0 1,-1 0 0,0-1-1,-1 0 1,0 1 0,-1-1 0,0 0-1,-1 0 1,0 0 0,-3-18 0,2 26-19,0 0 0,-1 0 0,1 0 0,-1 0 1,1 0-1,-1 0 0,0 1 0,0-1 0,-1 1 1,1-1-1,0 1 0,-1 0 0,1 0 0,-1 0 1,0 0-1,0 1 0,0-1 0,0 1 0,0-1 1,0 1-1,0 0 0,0 0 0,0 0 1,0 1-1,-1-1 0,1 1 0,0 0 0,-1 0 1,1 0-1,0 0 0,-6 1 0,9-1-10,-1 0 0,1 0 1,0 0-1,-1 0 0,1 0 0,0 0 0,-1 0 0,1 0 1,0 1-1,-1-1 0,1 0 0,0 0 0,0 0 0,-1 0 0,1 0 1,0 1-1,-1-1 0,1 0 0,0 0 0,0 0 0,-1 1 1,1-1-1,0 0 0,0 0 0,-1 1 0,1-1 0,0 0 0,0 0 1,0 1-1,0-1 0,0 0 0,-1 1 0,1-1 0,0 0 1,0 1-1,0-1 0,0 0 0,0 1 0,0-1 0,0 0 1,0 1-1,0-1 0,0 0 0,0 1 0,0-1 0,0 0 0,1 1 1,-1-1-1,0 0 0,0 1 0,0-1 0,0 0 0,1 1 1,-1-1-1,0 0 0,0 0 0,0 1 0,1-1 0,-1 0 0,0 0 1,0 0-1,1 1 0,-1-1 0,1 0 0,1 2 1,-1-1-1,1 0 1,0 0 0,0 0-1,0 0 1,0 0-1,0 0 1,0 0 0,4 1-1,15-2-6,-1-1 1,1-1-1,0 0 0,0-2 0,20-5 1,-21 2 8,0 0 0,0-2 0,-1 0 0,27-17 0,10-6 11,-24 14 26,-23 12-19,0 1 1,0 0-1,14-5 0,-22 10-21,-1 0 1,0 0-1,1 0 0,-1 0 1,1 0-1,-1 0 0,1 0 1,-1 0-1,1 0 0,-1 0 1,1 0-1,-1 1 0,0-1 1,1 0-1,-1 0 0,1 1 1,-1-1-1,0 0 0,1 0 1,-1 1-1,0-1 0,1 0 1,-1 1-1,0-1 0,1 1 1,-1-1-1,0 0 0,0 1 1,0-1-1,1 1 0,-1-1 1,0 0-1,0 1 0,0-1 1,0 1-1,0-1 0,0 1 1,0-1-1,0 1 0,0-1 1,0 1-1,0-1 0,0 1 1,0-1-1,0 1 0,-2 27 9,2-24-6,-3 16 17,-11 140 61,13-132-41,1 0 0,2 0 0,8 47 0,-3-58 40,-7-17-77,0 0 0,0 1 0,1-1 0,-1 0 0,0 0-1,0 0 1,1 0 0,-1 0 0,0 0 0,0 0 0,1 1 0,-1-1 0,0 0 0,1 0 0,-1 0-1,0 0 1,0 0 0,1 0 0,-1 0 0,0 0 0,1 0 0,-1-1 0,0 1 0,0 0 0,1 0 0,-1 0-1,0 0 1,0 0 0,1 0 0,-1-1 0,0 1 0,0 0 0,1 0 0,2-3 20,-1-1 0,1 1 1,-1 0-1,1-1 0,2-6 0,-1 4-20,50-110 234,-8 16-18,-14 49-23,-31 50-195,-1 1 0,1-1-1,-1 1 1,0-1 0,1 1 0,-1 0-1,1-1 1,-1 1 0,1 0-1,-1 0 1,1-1 0,0 1-1,-1 0 1,1 0 0,-1 0-1,1 0 1,-1 0 0,1 0-1,0 0 1,-1 0 0,1 0-1,-1 0 1,1 0 0,0 0-1,-1 0 1,1 0 0,-1 0-1,1 1 1,-1-1 0,1 0-1,-1 0 1,1 1 0,-1-1-1,2 1 1,22 16 27,-12-9-21,3 0-7,0 0 0,0-2 0,0 1-1,21 4 1,-27-9 1,1 0-1,-1-1 1,0 0-1,1 0 1,-1-1-1,1-1 1,-1 1-1,0-1 1,10-3-1,0-1 24,-1-1 0,0-1 0,0 0 0,0-2 1,-1 0-1,-1 0 0,1-2 0,-2 0 0,1-1 0,-2-1 0,0 0 0,0 0 0,-1-2 0,-1 0 0,0 0 0,12-22 0,-13 10 39,-11 26-61,0 1-1,0-1 1,0 1 0,0 0-1,0-1 1,0 1 0,0-1-1,0 1 1,0 0 0,0-1-1,0 1 1,0-1 0,0 1-1,0 0 1,0-1 0,-1 1-1,1-1 1,0 1 0,0 0-1,0-1 1,-1 1 0,1 0-1,0-1 1,-1 1 0,1 0 0,-1-1 0,0 1 1,0 0-1,1 0 0,-1 0 1,0 0-1,0 0 0,1 0 0,-1 0 1,0 0-1,0 0 0,1 0 1,-1 0-1,0 1 0,0-1 1,1 0-1,-1 0 0,-1 1 0,-10 7-4,-1-1 0,1 1 0,0 1 0,1 0 0,0 1-1,0 0 1,-16 22 0,22-26-6,0 0-1,1 0 0,0 0 1,0 1-1,1-1 1,-1 1-1,1 0 0,-3 14 1,5-18 5,1-1 1,-1 1 0,1-1-1,0 1 1,0-1 0,0 0-1,0 1 1,1-1 0,-1 1-1,0-1 1,1 1-1,0-1 1,0 0 0,0 0-1,0 1 1,0-1 0,0 0-1,0 0 1,1 0-1,-1 0 1,1 0 0,-1 0-1,1 0 1,0-1 0,0 1-1,0-1 1,0 1 0,0-1-1,0 0 1,3 2-1,6 2 13,0-1-1,1 0 1,-1 0-1,1-1 0,-1-1 1,1 0-1,0 0 0,0-1 1,0-1-1,0 0 1,0-1-1,0 0 0,18-4 1,1-2-50,0-2 1,-1-2-1,55-25 1,-65 25-3686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39:28.783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0 154 10656,'0'0'1264,"47"-85"-1120,-8 62 0,14 5-176,6-9 16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39:30.102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0 1559 8744,'0'0'1529,"15"-14"-953,-14 12-556,41-39 587,48-62-1,-27 13 352,92-171-1,26-119 671,-113 223-380,63-223 0,-129 374-1195,2-6 99,-1 0-1,0-1 1,0 1-1,-1 0 0,-1-1 1,0-20-1,-1 32-130,0 0 0,0 0 0,0 1 0,0-1 0,0 0-1,-1 0 1,1 1 0,0-1 0,0 0 0,0 1 0,-1-1 0,1 0 0,0 1 0,-1-1-1,1 0 1,-1 1 0,1-1 0,-1 1 0,1-1 0,-1 1 0,1-1 0,-1 1 0,1-1 0,-1 1-1,-1-1 1,1 1-1,0 0 0,0 0 0,0 0 0,-1 0-1,1 0 1,0 0 0,0 1 0,0-1-1,-1 0 1,1 1 0,0-1 0,0 1 0,0-1-1,0 1 1,-1 1 0,-6 3 29,1 0 0,-1 1 0,1 0 0,1 0 0,-1 1 0,1 0 0,-9 14 0,-2 5 40,-13 30-1,26-47-70,-30 59 61,4 2 1,2 1 0,4 2-1,3 0 1,3 1 0,3 1-1,-7 108 1,21-158-41,1-1-1,1 1 1,0-1-1,2 0 1,10 37 0,-12-55-26,1 0 1,1 0-1,-1 0 1,1-1-1,0 1 1,0-1-1,1 1 1,0-1-1,0 0 1,0 0 0,7 5-1,-7-7-3,0 0 1,0-1-1,0 0 0,0 0 0,0 0 1,0 0-1,1-1 0,-1 0 0,1 0 1,-1 0-1,1 0 0,-1-1 0,1 1 1,0-1-1,-1 0 0,1-1 0,7-1 1,5-1 23,0-1 1,-1-1 0,1 0-1,-1-2 1,-1 1 0,1-2 0,-1 0-1,27-20 1,0-6 157,57-57 0,-53 46 38,-40 40-204,13-12 275,-13 17-104,-8 13-25,-11 31-5,5-19-87,-9 48 0,16-67-73,0 1 0,0-1 0,1 1 1,0 0-1,0-1 0,1 1 0,0-1 0,0 1 0,1-1 0,-1 1 0,1-1 0,4 8 0,-4-10 0,0-1 0,0 0-1,0-1 1,1 1 0,-1 0 0,1-1 0,0 1 0,-1-1-1,1 0 1,0 0 0,0 0 0,1 0 0,-1 0 0,0-1-1,1 0 1,-1 1 0,0-1 0,1 0 0,0-1 0,-1 1-1,1-1 1,-1 1 0,1-1 0,0 0 0,-1-1-1,5 0 1,-5 1 2,0 0 0,-1-1-1,1 0 1,0 1-1,-1-1 1,1 0 0,-1 0-1,1-1 1,-1 1 0,1-1-1,-1 1 1,0-1 0,0 1-1,0-1 1,0 0-1,0 0 1,0 0 0,0 0-1,-1-1 1,1 1 0,-1 0-1,0-1 1,1 1 0,-1-1-1,0 1 1,-1-1-1,1 0 1,0 1 0,-1-1-1,1 0 1,-1 1 0,0-1-1,0 0 1,0-4 0,-1-3 19,-1-1 1,0 0 0,-1 1 0,0 0 0,0-1 0,-1 1 0,-1 1 0,1-1 0,-2 0-1,1 1 1,-1 0 0,-1 1 0,1-1 0,-1 1 0,-1 0 0,0 1 0,-16-12 0,22 18-18,-1 0 0,1 0 0,-1 0 1,1 1-1,-1-1 0,0 1 1,1-1-1,-1 1 0,0 0 1,0 0-1,1 1 0,-1-1 0,0 0 1,1 1-1,-6 1 0,7-2-8,0 0-1,0 1 0,0-1 1,0 0-1,0 1 1,0-1-1,0 0 0,0 1 1,1-1-1,-1 1 1,0 0-1,0-1 0,0 1 1,0 0-1,1-1 1,-1 1-1,0 0 0,1 0 1,-1 0-1,1 0 0,-1-1 1,1 1-1,-1 0 1,1 0-1,-1 0 0,1 0 1,0 0-1,0 0 1,-1 0-1,1 0 0,0 0 1,0 0-1,0 0 1,0 0-1,0 1 0,0-1 1,1 0-1,-1 0 0,0 0 1,1 1-1,0 0 0,0-1-1,0 1 1,0-1-1,0 0 0,1 0 1,-1 1-1,0-1 1,0 0-1,1 0 1,-1 0-1,1-1 1,-1 1-1,1 0 1,-1 0-1,3 0 0,27 8 3,-25-8-4,18 3-7,1 0 1,-1-1-1,1-2 0,0 0 1,0-2-1,0 0 0,-1-2 1,1-1-1,-1-1 0,0-1 1,0-1-1,27-12 0,11-5 24,43-21-83,-104 45 52,0 0-1,-1 0 1,1-1 0,0 1-1,-1 0 1,1-1 0,-1 1-1,1 0 1,-1-1 0,1 1 0,-1-1-1,1 1 1,-1 0 0,1-1-1,-1 1 1,0-1 0,1 1-1,-1-1 1,0 0 0,1 1 0,-1-1-1,0 1 1,0-1 0,0 0-1,1 1 1,-1-1 0,0 1-1,0-1 1,0 0 0,0 1 0,0-1-1,0 0 1,-1-1 16,0 1 0,1-1 0,-1 1 0,0 0-1,0-1 1,0 1 0,0 0 0,0 0 0,0 0 0,-1 0 0,1 0 0,-2-1-1,-38-20-2670,40 21 1847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39:30.328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0 434 13560,'0'0'1168,"55"-20"-800,42-11 24,18-12 16,9-12-32,3 0 7,3 2 9,-13 2-8,-15 4 0,-57 25 0,-3 7-48,11 1-8,-2 2-64,-6-4 8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39:32.888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18 1366 5720,'0'0'6196,"-4"-13"-5663,1 3-423,0 0 0,1-1 1,0 1-1,0 0 0,1-1 1,1 1-1,-1-1 0,2 0 0,2-15 1,6-11 214,2 0 1,1 1-1,2 0 1,2 1-1,1 1 1,1 0 0,31-41-1,17-12 1368,98-101 0,-158 181-1531,-4 4-84,0 1 1,-1 0-1,1-1 1,0 1-1,1 0 1,-1 0-1,0 0 1,1 1-1,-1-1 0,1 0 1,-1 1-1,1 0 1,0 0-1,-1-1 1,5 0-1,-6 3-54,-1-1 0,1 0 0,-1 0-1,1 1 1,0-1 0,-1 1 0,1-1 0,-1 0-1,1 1 1,-1-1 0,1 1 0,-1-1 0,1 1-1,-1-1 1,0 1 0,1-1 0,-1 1-1,0 0 1,1-1 0,-1 1 0,0-1 0,0 1-1,0 0 1,1-1 0,-1 1 0,0 0-1,0-1 1,0 1 0,0 0 0,0 1 0,-1 26 208,1-24-168,-3 31 173,-1 0 0,-13 46 0,-26 67 154,36-126-332,-74 226 850,93-264-642,25-52-55,-2 1-28,2 2 1,56-72-1,-62 97-19,2 1 0,2 1 0,63-52 0,-97 89-155,0 0 0,0 0 0,0 0 0,0 0 0,1 0 0,-1 0 0,0 1 0,1-1 0,-1 1 0,0-1 0,1 1 0,-1-1-1,0 1 1,1 0 0,-1 0 0,1-1 0,-1 1 0,1 0 0,-1 0 0,1 1 0,1-1 0,-2 1-1,1 0-1,-1 0 1,0 0-1,0 0 1,0 0 0,0 0-1,0 0 1,-1 0-1,1 1 1,0-1 0,0 0-1,-1 1 1,1-1-1,-1 0 1,1 1 0,-1-1-1,0 0 1,1 1-1,-1-1 1,0 1 0,0 2-1,0 6 21,0 1 1,0 0-1,-1 0 0,0 0 0,-6 17 1,-18 56 78,19-66-81,-11 24 19,12-31-12,1 0 0,0 0 0,0 1 0,-3 20 0,11-34 45,6-7-55,13-16-7,16-20 64,54-48-1,-70 72-20,2 1-1,0 1 1,1 2-1,31-16 1,-50 29-37,-1 0 1,1 1-1,0 0 1,0 0 0,0 1-1,0 0 1,1 0-1,-1 1 1,13-1-1,-18 2-19,-1 1 0,1-1 0,-1 1 1,0 0-1,1-1 0,-1 1 0,0 0 0,1 0 0,-1 0 0,0 0 0,0 0 0,0 0 0,0 0 0,0 0 0,0 0 0,0 0 0,0 1 0,0-1 0,-1 0 0,1 1 0,-1-1 0,1 0 0,-1 1 0,1-1 0,-1 1 0,0-1 0,1 1 0,-1-1 0,0 3 0,1 7 6,0 0 1,-2 20-1,-19 100 25,13-100-45,2 1 0,1-1 0,1 1 0,3 48-1,0-78 10,0 1-1,0 0 0,1 0 0,-1-1 0,1 1 0,0 0 0,-1-1 0,1 1 0,1 0 1,-1-1-1,0 1 0,0-1 0,1 0 0,2 4 0,-2-5 1,0 0 0,-1 0 1,1 0-1,0 0 0,-1-1 0,1 1 0,0-1 0,0 1 0,-1-1 1,1 1-1,0-1 0,0 0 0,0 0 0,0 0 0,0 0 0,0 0 1,-1 0-1,1-1 0,0 1 0,0-1 0,0 1 0,1-2 0,10-2 1,-1-1-1,-1 0 0,1-1 1,-1-1-1,0 0 0,13-10 0,60-57-3,-71 61 4,312-258 48,-319 266-38,-3 4-2,0-1 0,-1 0 0,1 0 0,-1 0 0,1 0 0,-1 0 0,0 0 0,0-1 1,0 1-1,0-1 0,2-4 0,-6 5 45,-4 6-28,-33 26-17,1 2-1,2 2 0,1 2 0,1 1 0,2 1 0,2 2 0,2 0 0,2 3 0,-28 58 0,49-91-8,1-3-1,1 0 1,0 0 0,0 0-1,1 0 1,-1 1 0,2-1-1,-1 0 1,1 1 0,0 0-1,0 11 1,1-19 1,0 1 0,0-1 0,0 0 0,1 1 0,-1-1 0,0 1 0,0-1 0,0 0 0,0 1 0,1-1 0,-1 1 0,0-1 0,0 0 0,1 1 0,-1-1 0,0 0 0,0 1 0,1-1 0,-1 0 0,0 1 0,1-1 0,-1 0 0,1 0 0,-1 0 0,0 1 0,1-1 0,-1 0 0,1 0 0,0 0 0,14-3 3,17-19 10,-28 19-10,24-20 14,-2 0-1,40-46 1,40-65 32,-21 26 33,-62 78-47,-17 20 9,1 1 0,1-1 0,0 1 0,0 1 0,16-13 0,-24 21-41,0 0-1,0 1 1,1-1 0,-1 0 0,0 0 0,0 0 0,0 0-1,1 0 1,-1 1 0,0-1 0,0 0 0,0 0-1,0 0 1,1 1 0,-1-1 0,0 0 0,0 0 0,0 1-1,0-1 1,0 0 0,0 0 0,0 0 0,0 1-1,0-1 1,0 0 0,0 0 0,0 1 0,0-1-1,0 0 1,0 0 0,0 1 0,0-1 0,0 0 0,0 0-1,0 1 1,0-1 0,0 0 0,0 0 0,0 1-1,0-1 1,-1 0 0,-1 18 17,2-17-12,-13 127 32,12-114-37,1 0 1,1-1-1,0 1 0,1 0 1,1-1-1,0 1 1,7 17-1,-9-28-3,0 0 0,0-1 0,1 1 0,-1 0 1,1 0-1,0-1 0,0 1 0,0-1 0,0 1 0,0-1 0,0 0 0,1 0 0,-1 0 0,1 0 0,-1 0 1,4 1-1,-3-2 0,0 0 0,-1-1 0,1 1 1,-1-1-1,1 1 0,0-1 1,0 0-1,-1 0 0,1 0 0,0-1 1,-1 1-1,1-1 0,0 1 1,-1-1-1,4-1 0,2-2 2,0 0-1,0-1 1,-1 1 0,1-1-1,-1-1 1,-1 0 0,1 0-1,-1 0 1,0-1-1,5-6 1,27-38 41,-3-2 0,-3-1 0,-1-1 0,34-89 0,126-490 326,-188 613-338,-3 21-31,0-1 0,0 1 0,0 0 1,0 0-1,0 0 0,0 0 0,0 0 1,0 0-1,-1 0 0,1-1 0,0 1 0,0 0 1,0 0-1,0 0 0,0 0 0,0 0 1,0 0-1,0 0 0,0 0 0,0-1 1,0 1-1,0 0 0,-1 0 0,1 0 0,0 0 1,0 0-1,0 0 0,0 0 0,0 0 1,0 0-1,0 0 0,-1 0 0,1 0 0,0 0 1,0 0-1,0 0 0,0 0 0,0 0 1,0 0-1,-1 0 0,1 0 0,0 0 1,0 0-1,0 0 0,0 0 0,0 0 0,0 0 1,0 0-1,-1 0 0,1 0 0,0 0 1,0 0-1,0 0 0,0 1 0,0-1 0,0 0 1,0 0-1,0 0 0,0 0 0,-1 0 1,1 0-1,-3 4-3,0 0 0,0 0 0,0 0 1,1 0-1,-5 9 0,-22 60-38,2 2 0,-20 95 0,21-73 0,-87 418-166,95-408 206,18-106 1,0 0 1,0-1-1,0 1 1,0 0-1,-1 0 0,1 0 1,0-1-1,0 1 0,0 0 1,1 0-1,-1 0 0,0-1 1,0 1-1,0 0 1,1 0-1,-1-1 0,0 1 1,1 1-1,0-3 2,0 1 0,-1-1 0,1 1-1,0-1 1,0 1 0,-1-1 0,1 0 0,0 1 0,-1-1 0,1 0 0,-1 0-1,1 1 1,-1-1 0,1 0 0,-1 0 0,1-1 0,18-30 31,1-3 15,1 0 1,2 1-1,30-33 0,-37 50-13,8-10 28,33-27 0,-50 48-44,1 0 0,0 0 0,0 1 0,0 0 0,1 0 0,-1 1 0,1 0 0,0 1 0,13-4 0,-21 7-17,0 0 0,-1 0 0,1-1 0,0 1 1,0 0-1,0 0 0,0 0 0,-1 0 0,1 0 0,0 0 0,0 1 0,0-1 0,0 0 0,-1 0 0,1 0 1,0 1-1,0-1 0,-1 0 0,1 1 0,0-1 0,0 1 0,-1-1 0,1 1 0,-1-1 0,1 1 0,0 0 0,0 0 1,0 1-1,-1-1 0,1 1 1,0 0-1,-1-1 1,1 1-1,-1 0 0,0 0 1,0-1-1,1 1 1,-1 0-1,0 0 0,-1 1 1,0 6 0,0-1 0,-1 0 0,0 1 0,-4 9 0,-3 2-6,-1 0-1,-2 0 0,0-1 0,-24 29 0,18-24 21,17-24-18,1 1 1,0-1 0,-1 1-1,1-1 1,0 1-1,0-1 1,-1 1 0,1 0-1,0-1 1,0 1-1,0-1 1,0 1 0,0-1-1,0 1 1,0 0-1,0-1 1,0 1 0,0-1-1,0 1 1,0-1-1,0 1 1,0 0 0,0-1-1,1 1 1,-1-1 0,0 1-1,14 13-10,25 4 21,-27-14 0,1 0 0,0-2 0,0 0 0,0 0 0,0-1 1,0-1-1,20-1 0,-14-1 1,0-1 1,0 0-1,0-1 1,29-12-1,-26 6 2,1-2 0,-1 0-1,-1-2 1,0 0-1,-1-2 1,-1 0-1,0-1 1,-1-1-1,25-32 1,-35 40-4,-1 0-1,9-17 1,-15 24-3,1-1 0,0 0 0,-1 1 0,0-1 0,0 0 0,0 0 0,0 0-1,0 0 1,-1 0 0,0 0 0,0-7 0,0 11-5,0-1 1,0 1-1,0-1 1,0 1-1,0-1 0,-1 1 1,1-1-1,0 1 1,0-1-1,0 1 0,-1-1 1,1 1-1,0-1 0,0 1 1,-1-1-1,1 1 1,0 0-1,-1-1 0,1 1 1,-1-1-1,1 1 0,0 0 1,-1 0-1,1-1 1,-1 1-1,1 0 0,-1 0 1,1-1-1,-1 1 1,0 0-1,0 0 2,-1 0 1,1 0-1,0 0 0,0 1 1,-1-1-1,1 0 0,0 1 1,0-1-1,0 1 0,0 0 1,0-1-1,-2 2 0,-26 24 27,23-18-35,0 1-1,1 0 1,0 0-1,0 0 1,1 0-1,0 1 1,1-1-1,0 1 1,1 0-1,0 0 1,0 0 0,1 0-1,1 0 1,-1 0-1,2 1 1,-1-1-1,1 0 1,1 0-1,0 0 1,6 17-1,-6-22 14,0-1-1,1 0 1,-1 0-1,1 0 1,0 0-1,0-1 1,1 1-1,-1-1 1,1 0-1,-1 0 0,1 0 1,0 0-1,0-1 1,0 1-1,1-1 1,-1 0-1,1 0 1,-1-1-1,1 1 1,-1-1-1,1 0 0,0-1 1,0 1-1,-1-1 1,1 0-1,7 0 1,0-1 9,-1 0 1,1-1 0,-1 0 0,1-1-1,-1 0 1,0-1 0,0 0 0,0 0-1,19-13 1,-18 9-110,-1-1-1,0 0 0,18-19 1,-10 5-3862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39:34.603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8 1343 5120,'0'0'7473,"-1"-13"-6962,-2 1-358,2 6-81,0 0 0,0 0 0,1 0 0,-1 0 0,1 0 0,1 0 0,-1 0 0,1 0 0,0 0 0,0 1 0,3-10 0,11-23 573,1 1-1,38-65 1,55-61 985,-29 45 382,-74 111-1757,-5 6-140,0-1-1,1 0 1,-1 0 0,0 0-1,0 1 1,0-1-1,0 0 1,0 0 0,0-1-1,-1 1 1,1-3-1,-9 10 706,-7 11-750,1 1 0,0 0 0,2 1-1,0 0 1,1 1 0,1 0 0,0 0 0,2 1-1,0 1 1,1-1 0,-6 35 0,13-53-63,-1 0 1,1 0 0,0 0 0,0 0 0,0 0 0,0 0-1,0 0 1,1 0 0,-1 0 0,0 0 0,1 0-1,0-1 1,-1 1 0,1 0 0,0 0 0,0 0 0,0-1-1,0 1 1,0 0 0,2 1 0,-1-1 3,1 0 0,-1-1-1,0 1 1,1-1 0,-1 1 0,1-1 0,-1 0 0,1 0 0,0 0 0,-1-1 0,1 1-1,5 0 1,2-1 24,0 1 0,0-2 0,0 1 0,-1-2 0,1 1 0,17-6 0,-10 1 17,0-1 0,-1-1 0,0-1-1,0 0 1,-1-1 0,21-17 0,79-80 253,-87 78-206,-1-2 0,-2 0 0,-1-2 0,25-44-1,-23 27 11,-2-2 0,26-78-1,-33 81-31,37-122 159,-41 125-22,11-82 1,-24 94-38,-6 21-41,6 13-131,0 0 1,-1 0 0,1-1-1,-1 1 1,1 0 0,-1 0-1,1 0 1,-1 0-1,1 0 1,-1 0 0,1 0-1,-1 0 1,1 1 0,-1-1-1,1 0 1,-1 0 0,1 0-1,0 0 1,-1 1 0,1-1-1,-1 0 1,1 0 0,0 1-1,-1-1 1,1 0 0,0 1-1,-1-1 1,1 0 0,-1 1-1,-6 7 16,0 0-1,0 1 1,1-1 0,0 1-1,1 0 1,0 1 0,-7 17-1,-22 76 23,30-88-35,-12 49 7,2 1 0,3 0 1,4 0-1,2 1 0,5 97 0,5-119 9,2-1 1,2-1-1,25 72 1,-24-81-19,-10-32-6,3 9 2,0 1-1,1-1 1,0 0 0,0-1-1,1 1 1,0-1 0,9 11-1,-14-19-13,0 0 0,1-1 0,-1 1 0,1-1 0,-1 0 0,1 1 0,-1-1 0,1 1 0,-1-1 0,1 0 0,-1 1-1,1-1 1,-1 0 0,1 0 0,-1 1 0,1-1 0,0 0 0,-1 0 0,2 0 0,3-6 78,-3-14-4049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39:34.822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1 58 13672,'0'0'1168,"9"-4"-554,21-8-265,1 2 1,0 2-1,0 0 0,1 2 0,65-3 1,172 13 355,-88 2-170,-156-5-201,-1 0-2866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39:35.013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1 44 11760,'0'0'2016,"82"-43"-1960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39:38.955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0 1831 7528,'0'0'4393,"11"-7"-3808,56-44-44,-2-3-1,-3-3 1,-3-2-1,71-91 1,-43 36 395,128-226 0,-162 243-37,48-124 0,-84 176-602,-2-1 1,-2-1-1,-2 0 1,-2 0-1,3-56 0,-12 96-236,1 1 33,0-1-1,-1 0 1,0 1-1,0-1 1,-1 1-1,0-1 1,0 0-1,-4-10 1,5 17-85,0 0-1,0 0 1,0-1-1,0 1 1,0 0-1,0 0 1,-1 0-1,1-1 1,0 1 0,0 0-1,0 0 1,0 0-1,-1 0 1,1 0-1,0-1 1,0 1-1,0 0 1,-1 0 0,1 0-1,0 0 1,0 0-1,-1 0 1,1 0-1,0 0 1,0 0-1,-1 0 1,1 0 0,0 0-1,0 0 1,-1 0-1,1 0 1,0 0-1,0 0 1,0 0-1,-1 0 1,1 0 0,0 0-1,-1 1 1,-11 7 161,-10 17 1,3 1-73,1 1-1,0 1 1,-16 40 0,-36 98 87,62-146-161,-31 86 93,-31 128 0,55-169-62,3 0 0,3 1-1,-1 91 1,10-135-25,1 0 0,0 0 0,2 0 0,6 25 0,-7-41-13,0 1 0,0-1 0,1 0 0,0 0 1,0 0-1,0 0 0,8 9 0,-8-12-4,0 0 1,0 0-1,0 0 0,0-1 1,1 1-1,-1-1 0,1 0 0,0 0 1,-1 0-1,1 0 0,0-1 1,0 1-1,7 0 0,-6-1 2,0-1-1,0 0 1,0 0-1,0-1 1,0 0-1,0 1 1,0-2-1,0 1 1,0 0-1,-1-1 1,1 0-1,0 0 1,-1-1-1,1 1 0,-1-1 1,6-5-1,4-3 38,0-1-1,0 0 0,14-19 0,-2-2 40,0-1 1,-2-1-1,23-46 0,47-121 492,-87 185-500,0 3 224,-8 24-15,-2 5-294,-5 37 103,-14 104 62,20-132-134,2 0 0,0 0 0,2 0 0,7 39 0,-9-59-21,1 1 0,1-1 0,-1 1 0,1-1 0,0 1 0,0-1 1,0 0-1,0 0 0,1 0 0,-1 0 0,1-1 0,0 1 0,6 4 0,-7-6 0,0-1 0,0 0 1,1 1-1,-1-1 0,0 0 0,1-1 1,-1 1-1,1 0 0,-1-1 1,1 1-1,-1-1 0,1 0 0,0 0 1,-1 0-1,1 0 0,-1 0 0,1-1 1,-1 1-1,1-1 0,-1 0 1,1 1-1,-1-1 0,0 0 0,1 0 1,-1-1-1,3-1 0,11-8 47,0 0 1,-1-1-1,-1-1 0,0 0 0,0 0 1,-2-2-1,0 0 0,0 0 0,15-28 1,7-19 199,30-81 0,-57 126-198,11-29 298,-24 70-280,1 0 1,2 1 0,-2 39-1,4-42-51,0-15-25,-1 18-6,3 38-1,-1-56 3,1 0 1,0 1-1,1-1 0,-1 0 0,2 0 1,-1 1-1,1-2 0,0 1 0,6 11 0,-7-16 5,-1 0-1,1 0 1,0-1-1,-1 1 1,1 0-1,0-1 1,0 0-1,0 1 1,0-1-1,0 0 1,1 0-1,-1 0 1,0 0-1,0 0 1,1 0-1,-1-1 1,1 1-1,-1-1 1,0 0-1,1 0 1,-1 0-1,1 0 1,-1 0-1,1 0 1,-1-1-1,0 1 1,1-1-1,-1 1 1,0-1-1,3-1 1,4-2-2,0 0 1,-1 0 0,1 0-1,-1-1 1,0-1 0,10-8-1,-3 0 7,-1 0-1,0-1 0,-1-1 1,19-29-1,35-75 36,-20 34-23,-21 37 0,12-19 142,-34 61-115,-4 6-41,1 0 0,-1 1-1,0-1 1,1 0 0,-1 1 0,1-1 0,-1 0-1,1 1 1,-1-1 0,1 1 0,-1-1 0,1 1 0,-1-1-1,1 1 1,-1 0 0,1-1 0,0 1 0,-1 0-1,1-1 1,0 1 0,0 0 0,-1 0 0,1-1-1,0 1 1,-1 0 0,1 0 0,0 0 0,0 0-1,-1 0 1,1 0 0,0 0 0,0 0 0,-1 1 0,1-1-1,1 0 1,0 1-2,1 0 0,-1 0 0,1 0 0,-1 0 0,0 0 0,1 1 0,-1-1 0,0 1 0,0-1 1,0 1-1,0 0 0,0 0 0,0 0 0,-1 0 0,1 0 0,-1 0 0,1 0 0,-1 1 0,0-1 0,0 0 0,2 6 0,1 4-11,0 1 0,5 23 1,-9-36 8,4 31-21,-1 1-1,-1 32 0,-2-39-17,1-1-1,1 0 0,0 1 0,12 40 0,-13-62 37,0 0 0,0 0-1,0 0 1,0 0-1,1 0 1,-1 0-1,1 0 1,0 0-1,0-1 1,0 1-1,0-1 1,0 1-1,1-1 1,-1 0-1,1 0 1,0 0 0,-1 0-1,1-1 1,0 1-1,6 2 1,-6-3 3,1-1 0,0 0 0,-1 1 0,1-1 0,-1 0 1,1-1-1,0 1 0,-1 0 0,1-1 0,-1 0 0,1 0 1,-1 0-1,1 0 0,-1-1 0,0 0 0,0 1 0,0-1 0,0 0 1,4-3-1,10-10 11,0-1 1,-1-1 0,-1 0 0,-1-1-1,20-32 1,-16 23-3,25-37 26,-2-3 1,-4-1 0,-2-2-1,-4-1 1,-2-1 0,-4-2-1,-3-1 1,20-128 0,-30 143 10,-8 41-15,0 1 0,1-34-1,-5 52-28,0 0 0,1 0 0,-1 0 0,0 0 0,0 0 0,0-1-1,0 1 1,0 0 0,0 0 0,0 0 0,0 0 0,0-1 0,0 1-1,0 0 1,0 0 0,0 0 0,0 0 0,0-1 0,0 1-1,0 0 1,0 0 0,0 0 0,0 0 0,0-1 0,-1 1 0,1 0-1,0 0 1,0 0 0,0 0 0,0 0 0,0 0 0,0-1 0,0 1-1,-1 0 1,1 0 0,0 0 0,0 0 0,0 0 0,0 0 0,0 0-1,-1 0 1,1 0 0,0 0 0,0-1 0,0 1 0,0 0-1,-1 0 1,1 0 0,0 0 0,-8 9 9,-6 16-9,-19 55-28,4 1 1,4 2 0,-24 136-1,36-135-45,5 0-1,3 0 0,9 135 1,-4-216 70,1 9-20,0 1 0,0-1 0,1 0-1,6 19 1,-8-29 19,1-1 0,-1 1 0,1-1 0,-1 0 1,1 1-1,0-1 0,0 0 0,-1 1 0,1-1 0,0 0 0,0 0 0,0 1 0,0-1 0,0 0 0,1 0 0,-1 0 1,0-1-1,0 1 0,1 0 0,-1 0 0,1-1 0,-1 1 0,0-1 0,1 1 0,-1-1 0,1 1 0,-1-1 1,1 0-1,-1 0 0,1 0 0,0 0 0,-1 0 0,1 0 0,-1 0 0,1-1 0,-1 1 0,1 0 0,-1-1 1,1 1-1,-1-1 0,0 0 0,1 1 0,-1-1 0,0 0 0,3-2 0,6-4 8,1 0 0,-2-1 1,1 0-1,-1-1 0,0 0 0,-1 0 0,0-1 0,7-12 1,-2 2 37,-1-1 1,0-1 0,10-29-1,-19 43-16,0-1 0,0 0 0,-1 1 0,0-1 0,-1 0-1,0 0 1,0 0 0,-1 0 0,0 0 0,0-1 0,-1 1-1,0 0 1,-1 1 0,0-1 0,-4-11 0,5 20-28,1-1 1,0 0 0,-1 1-1,1-1 1,0 0 0,0 1-1,0-1 1,0 0 0,-1 0-1,1 1 1,0-1-1,0 0 1,0 0 0,0 1-1,0-1 1,1 0 0,-1 0-1,0 0 1,14-9-13,-13 10 13,9-5-12,0 1 0,0 0-1,1 0 1,-1 1 0,1 1 0,0 0 0,0 0 0,18 0 0,-25 2 9,0 0 1,0 0 0,0 0-1,0 1 1,0 0 0,0 0-1,0 0 1,0 0 0,0 1-1,0-1 1,0 1 0,-1 0 0,1 0-1,-1 0 1,1 1 0,-1-1-1,0 1 1,0 0 0,0 0-1,0 0 1,-1 0 0,1 1-1,-1-1 1,0 1 0,4 6-1,6 22-49,13 53-1,0 2-58,-24-86 111,-1 0 0,0 0-1,1 1 1,-1-1 0,0 0-1,1 0 1,0 0 0,-1 0-1,1 0 1,0 0 0,-1 0-1,1 0 1,0-1 0,0 1-1,0 0 1,0 0 0,0-1-1,-1 1 1,1 0 0,1-1-1,-1 1 1,0-1 0,0 1-1,0-1 1,0 0 0,0 1-1,0-1 1,1 0 0,-1 0-1,0 0 1,0 0 0,0 0-1,0 0 1,1 0 0,-1 0-1,0 0 1,0-1 0,0 1-1,0 0 1,0-1 0,0 1-1,0-1 1,1 1 0,-1-1-1,0 0 1,1 0 0,6-5 7,0 0 1,-1 0 0,1 0 0,8-11 0,-13 14-9,64-80 61,-46 56-18,29-31 0,5-1 86,-55 59-127,0-1-1,1 1 1,-1 0 0,0 0-1,0 0 1,0 0 0,0 0 0,0 0-1,0 0 1,0-1 0,1 1-1,-1 0 1,0 0 0,0 0-1,0 0 1,0 0 0,0 0-1,0 0 1,1 0 0,-1 0-1,0 0 1,0 0 0,0 0-1,0 0 1,1 0 0,-1 0-1,0 0 1,0 0 0,0 0-1,0 0 1,0 0 0,1 0-1,-1 0 1,0 0 0,0 0-1,0 0 1,0 0 0,0 1-1,0-1 1,1 0 0,-1 0-1,0 0 1,0 0 0,0 0-1,0 0 1,0 0 0,0 1-1,0-1 1,0 0 0,1 0-1,0 13 15,-3 16-3,-7 12-4,1-4-31,1 0 0,2 0 0,0 57 0,5-92 22,0 1 0,0-1-1,0 1 1,1-1-1,-1 1 1,1-1 0,0 1-1,0-1 1,0 0 0,0 1-1,0-1 1,0 0-1,0 0 1,3 3 0,-2-3 1,-1-1 0,0 0 0,1 0 0,-1 0 0,1 0 1,-1 0-1,1-1 0,0 1 0,-1 0 0,1-1 0,0 1 0,0-1 1,-1 1-1,1-1 0,0 0 0,2 0 0,2 0 5,0-1-1,0 0 1,1 0 0,-1-1-1,0 0 1,0 0-1,-1 0 1,1-1-1,0 0 1,6-4-1,6-5 15,-1-1 0,-1-1-1,0 0 1,-1-1-1,21-26 1,61-95 110,-52 69-64,2-5-16,-3-3 0,-4-2 0,-3-1 0,53-162 0,-58 141-18,41-140 19,-70 231-47,-1 0-1,-1-1 0,0 1 0,0-1 1,-1-17-1,1 26-2,-1-1 0,0 1 0,0 0 0,0-1 0,0 1 0,0 0 0,0-1 0,-1 1-1,1 0 1,0-1 0,0 1 0,0 0 0,0-1 0,0 1 0,0 0 0,0-1 0,-1 1 0,1 0 0,0 0 0,0-1 0,-1 1 0,1 0 0,0 0 0,0-1 0,-1 1 0,1 0 0,0 0 0,0 0 0,-1-1 0,1 1 0,-1 0 0,-9 5-14,-10 18-26,7-3-11,1 1 0,0 0 0,-13 37 0,-19 74-101,25-70 87,-10 34-69,-26 146 1,46-182 79,3 0 1,2 0-1,8 107 0,-3-150 58,1 0 0,1-1 0,1 1 0,0-1-1,1 0 1,1-1 0,0 1 0,1-1 0,1 0-1,1 0 1,0-1 0,13 15 0,-19-25 7,2 0 1,-1-1-1,0 0 1,1 0-1,-1 0 0,1-1 1,0 1-1,0-1 1,0 0-1,0 0 1,0-1-1,0 0 1,1 1-1,-1-2 0,0 1 1,1-1-1,-1 0 1,0 0-1,1 0 1,-1-1-1,0 0 1,1 0-1,5-2 0,1 0 11,1-1 0,-1-1 0,0 0 0,-1-1-1,1 0 1,-1-1 0,0 0 0,15-13-1,-2-2 38,0 0 0,-2-2 0,24-32 0,-37 43-20,0 0-1,-1 0 1,-1-1-1,0 0 1,-1 0-1,0 0 1,-2-1 0,7-29-1,-11 42-30,1 1 0,-1-1 0,0 0-1,0 1 1,0-1 0,0 0 0,0 0 0,0 1 0,0-1-1,0 0 1,-1 1 0,1-1 0,-1 0 0,1 1 0,-1-1-1,0 1 1,1-1 0,-1 1 0,0-1 0,0 1 0,0-1 0,0 1-1,-1 0 1,1 0 0,0-1 0,-2 0 0,1 1-6,0 0 1,0 1 0,0-1-1,0 1 1,0-1-1,0 1 1,0 0 0,1 0-1,-1 0 1,0 0 0,0 0-1,0 0 1,0 1-1,0-1 1,0 1 0,0-1-1,0 1 1,1 0 0,-1-1-1,0 1 1,0 0-1,-2 2 1,-7 6-1,-1-1 0,1 2 0,1 0 0,0 0 0,0 1 0,1 0 0,1 0 0,0 1 0,0 0 0,-11 25 0,12-21-11,1 0 0,0 1 1,1 0-1,1 0 1,1 0-1,0 0 0,1 1 1,0 28-1,2-45 8,0 1-1,1 0 0,-1-1 1,0 1-1,0 0 1,1 0-1,-1-1 0,1 1 1,0-1-1,-1 1 1,1 0-1,0-1 1,0 1-1,0-1 0,0 0 1,0 1-1,0-1 1,0 0-1,1 0 1,1 2-1,-1-2 1,1 1-1,-1-1 1,1 0-1,0 0 1,-1 0-1,1-1 1,0 1-1,-1-1 1,1 1-1,0-1 1,4 0-1,4-1 5,-1 0 0,0-1 1,1 0-1,-1 0 0,17-8 0,29-16 25,0-3 0,70-48-1,-14 7 51,-86 53-60,-19 12-11,0 0 0,0 1-1,0 0 1,0 0-1,1 0 1,12-3-1,-20 7-7,1-1 0,-1 1-1,1 0 1,-1 0 0,1 0 0,-1 0-1,1 0 1,-1 0 0,1 0-1,-1 0 1,0 0 0,1 0-1,-1 0 1,1 0 0,-1 0-1,1 1 1,-1-1 0,0 0-1,1 0 1,-1 0 0,1 1-1,-1-1 1,0 0 0,1 0-1,-1 1 1,0-1 0,1 0 0,-1 1-1,0-1 1,1 1 0,1 16-19,-13 25 5,10-38 10,-19 49-27,14-40 29,1 1 0,0-1 1,1 1-1,0-1 0,1 1 0,1 0 1,-1 15-1,3-29 4,0 0 0,0 0 1,0 1-1,0-1 0,0 0 0,0 0 1,0 0-1,0 0 0,0 1 1,0-1-1,0 0 0,0 0 0,0 0 1,0 1-1,0-1 0,0 0 0,0 0 1,0 0-1,0 0 0,0 0 1,0 1-1,1-1 0,-1 0 0,0 0 1,0 0-1,0 0 0,0 0 1,0 0-1,0 1 0,1-1 0,-1 0 1,0 0-1,0 0 0,0 0 1,0 0-1,1 0 0,-1 0 0,0 0 1,0 0-1,0 0 0,1 0 0,-1 0 1,10-5 30,15-15 6,-20 15-26,153-134 179,-154 135-184,1 0 1,0 0-1,1 1 1,-1-1-1,1 1 0,-1 0 1,1 0-1,9-2 1,-13 4-7,-1 1 0,1 0 0,0-1 0,0 1 0,-1 0 0,1 0 0,0 0 0,0 0 0,0 1 0,-1-1 0,1 0 0,0 1 0,-1-1 1,1 1-1,0-1 0,-1 1 0,1 0 0,0 0 0,-1 0 0,1 0 0,-1 0 0,0 0 0,1 0 0,-1 0 0,0 1 0,0-1 0,0 0 0,0 1 0,0-1 0,0 1 1,0 0-1,0-1 0,0 1 0,0 2 0,18 57-49,-14-43 17,13 33 0,-17-50 29,0 1 0,-1 0 0,1 0 0,0-1-1,1 1 1,-1-1 0,0 1 0,0-1-1,1 1 1,-1-1 0,1 0 0,-1 0 0,1 0-1,-1 0 1,1 0 0,0 0 0,-1 0-1,1 0 1,0 0 0,0-1 0,2 1 0,-1-1 3,1 1 1,-1-1-1,1 0 0,-1-1 1,1 1-1,-1-1 1,1 1-1,-1-1 1,0 0-1,7-3 1,1-1 11,1-2 1,-1 1 0,0-1 0,-1-1 0,12-10 0,22-25 71,-2-1-1,-2-2 1,-2-2 0,61-101 0,-39 41 77,65-165 0,-111 237-101,-1-1 0,13-65 0,-25 99-58,1-21 33,-2 23-35,0 1 0,0-1 0,0 1-1,0 0 1,0-1 0,0 1 0,0-1 0,0 1 0,0 0 0,-1-1 0,1 1 0,0-1 0,0 1 0,0 0 0,-1-1 0,1 1 0,0 0-1,0-1 1,-1 1 0,1 0 0,0-1 0,-1 1 0,1 0 0,0 0 0,-1-1 0,1 1 0,-1 0 0,1 0 0,0 0 0,-1-1-1,1 1 1,-1 0 0,1 0 0,0 0 0,-1 0 0,1 0 0,-1 0 0,1 0 0,-1 0 0,1 0 0,0 0 0,-1 0 0,1 0-1,-1 1 1,1-1 0,0 0 0,-1 0 0,1 0 0,-1 1 0,-3 0 3,1 1 0,0 0-1,0 0 1,0 0 0,0 0 0,1 0 0,-1 1-1,0-1 1,1 1 0,-4 5 0,-21 34 28,16-23-27,-17 30-31,2 2 1,3 0 0,1 2 0,3 0-1,3 2 1,1 0 0,3 0 0,3 1 0,2 0-1,2 1 1,3 0 0,2 0 0,3-1-1,15 84 1,-16-130 29,0 0-1,1-1 1,1 1-1,5 11 1,-8-19-11,0 0 0,0 0 0,0-1 0,0 1 0,1 0 0,-1-1 0,0 1 0,1-1 0,-1 0 0,1 1 0,-1-1 0,4 2 0,-4-3-5,0 0 1,0 1 0,0-1-1,0 0 1,0 0-1,0 0 1,0 0-1,0 0 1,0 0-1,0-1 1,0 1-1,0 0 1,0 0-1,0-1 1,0 1-1,0 0 1,0-1-1,-1 1 1,1-1-1,0 1 1,0-1-1,0 0 1,-1 1-1,1-1 1,0 0-1,-1 1 1,2-3-1,0 1-48,0-1 0,0 0-1,-1 0 1,1 0 0,-1 0-1,0 0 1,0 0 0,0 0-1,0-1 1,0 1 0,-1 0 0,1-7-1,-1-7-2890,0 15 2043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39:39.162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0 180 16575,'0'0'1634,"18"-6"-1144,229-48 565,-80 33-800,96-16 174,-252 35-394,1 0-1,-1-1 1,0 0 0,0-1-1,0 0 1,-1-1 0,1 0-1,-1-1 1,10-7 0,-20 13-67,1 0 1,-1 0 0,0-1-1,0 1 1,0 0 0,1-1-1,-1 1 1,0 0 0,0-1-1,0 1 1,0 0 0,0-1-1,0 1 1,0 0 0,0-1-1,0 1 1,0 0-1,0-1 1,0 1 0,0 0-1,0-1 1,0 1 0,0 0-1,0-1 1,0 1 0,0 0-1,0-1 1,0 1 0,-1 0-1,1-1 1,0 1 0,0 0-1,0-1 1,-1 1 0,1 0-1,0 0 1,0-1 0,-1 1-1,1 0 1,0 0-1,0 0 1,-1-1 0,1 1-1,0 0 1,-1 0 0,1 0-1,-2-1-1101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39:39.923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1 120 10656,'0'0'0,"94"-10"-904,2 8 1368,22-8 0,13-2 376,8-1 16,-5-3 104,-1 0 8,-13 5-88,-12-1 8,-20 6-353,-17-6-7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44:43.310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282 709 5720,'0'0'5094,"-9"-6"-4647,3 3-389,4 1-41,0 1-1,0-1 0,0 1 1,0-1-1,0 1 0,-1 0 1,1 0-1,0 0 0,0 0 1,-1 1-1,1-1 1,-1 1-1,1-1 0,-1 1 1,1 0-1,-1 0 0,1 0 1,-1 0-1,1 0 0,0 0 1,-1 1-1,1 0 0,-1-1 1,1 1-1,0 0 1,-1 0-1,1 0 0,0 0 1,0 0-1,-3 3 0,-20 16 146,1 1-1,-37 42 1,49-49-9,1 0 1,1 1-1,0 0 0,1 1 0,1 0 0,-10 25 1,17-40-126,0 1 1,1-1 0,-1 0 0,1 0-1,-1 1 1,1-1 0,0 0 0,-1 1-1,1-1 1,0 1 0,0-1 0,0 0-1,0 1 1,0-1 0,0 0 0,1 1-1,-1-1 1,0 0 0,1 1 0,-1-1-1,1 0 1,-1 1 0,1-1 0,0 0-1,-1 0 1,1 0 0,0 0 0,0 0-1,0 0 1,0 0 0,0 0 0,0 0-1,0 0 1,0 0 0,0 0 0,1-1-1,-1 1 1,0-1 0,0 1 0,1-1-1,-1 1 1,0-1 0,1 1 0,-1-1-1,0 0 1,3 0 0,3 1 58,-1-1 1,1-1-1,-1 1 1,1-1-1,-1 0 1,0 0-1,1-1 1,10-4-1,-4 0-12,-1-1-1,0 0 1,-1-1-1,0 0 1,0-1-1,0-1 1,-1 1 0,-1-2-1,0 1 1,0-1-1,-1-1 1,0 1-1,9-21 1,-1 0 44,-2-1 0,-1 0 0,-2-1 0,8-41 0,-7 15 214,-2 0 0,3-110 0,-13 133-156,-1 0 1,-2-1-1,-2 1 1,-2 1-1,-20-66 1,15 76-8,12 26-166,0-1-1,0 1 1,-1 0 0,1-1-1,0 1 1,0-1 0,-1 1-1,1 0 1,0-1-1,0 1 1,-1 0 0,1-1-1,0 1 1,-1 0 0,1-1-1,-1 1 1,1 0-1,0 0 1,-1 0 0,1-1-1,-1 1 1,1 0 0,-1 0-1,1 0 1,-1 0 0,1 0-1,0 0 1,-1 0-1,1 0 1,-1 0 0,1 0-1,-1 0 1,1 0 0,-1 0-1,1 0 1,-1 0-1,1 0 1,0 1 0,-1-1-1,1 0 1,-1 0 0,1 1-1,0-1 1,-1 0 0,1 0-1,-1 1 1,1-1-1,0 0 1,0 1 0,-1-1-1,1 0 1,0 1 0,0-1-1,-1 1 1,1-1-1,0 1 1,-5 11 13,0-1 0,1 1-1,0 0 1,1 0 0,0 0 0,-1 17 0,0-6-4,-2 18-12,2-1 1,2 1-1,1 0 0,2 0 1,2-1-1,2 1 1,1-1-1,2 0 1,2 0-1,2-1 1,1-1-1,25 49 0,-32-75 6,0 0-1,1 0 1,1-1-1,0 0 1,0-1-1,1 0 1,0 0-1,1-1 1,11 9-1,-14-14 11,1 1-1,-1-1 0,1 0 1,-1-1-1,1 0 1,0 0-1,0 0 1,0-1-1,1-1 1,-1 1-1,0-1 1,1-1-1,-1 1 0,1-2 1,9 0-1,-8-1 13,0 0 0,-1-1 1,1 0-1,-1 0 0,0-1 0,0-1 0,0 1 0,-1-1 0,1-1 0,-1 1 0,0-2 0,-1 1 0,0-1 0,0 0 0,0 0 0,11-17 0,-5 5 97,-1 0 0,-1-1 0,-1 0 0,-1-1 0,-1 0 0,9-31 0,-17 50-95,1 1 0,-1-1 0,1 0 0,-1 1 0,0-1 0,0 0 0,0 1 0,0-1 0,0 0 0,0 0 0,-1 1 0,0-4 0,1 5-23,0 0 0,0 0 0,0-1 0,0 1 0,0 0 0,-1 0 0,1 0 0,0 0 0,0-1 0,0 1 0,0 0 0,-1 0 0,1 0 0,0 0 0,0 0 0,0 0 0,-1 0 0,1 0 0,0 0 0,0-1 0,0 1 0,-1 0 0,1 0 0,0 0 0,0 0 0,0 0 0,-1 0 0,1 0 0,0 0 0,0 0 0,-1 1 0,1-1 0,0 0 0,-12 10 87,-2 7-66,1 2 0,1-1-1,0 2 1,2 0 0,0 0 0,1 1 0,1 0 0,1 0 0,-5 29 0,11-47-25,1 1 1,0-1-1,-1 0 0,1 1 1,0-1-1,1 1 1,-1-1-1,1 1 0,-1-1 1,1 0-1,0 1 0,0-1 1,1 0-1,-1 0 0,1 0 1,-1 0-1,1 0 1,2 3-1,-2-4 0,0 0 1,0 0-1,0-1 1,0 1-1,0-1 1,0 0-1,0 1 1,0-1-1,0 0 1,1 0-1,-1 0 1,0-1-1,1 1 1,-1 0-1,1-1 1,-1 0-1,0 1 1,1-1-1,-1 0 1,1 0-1,-1-1 1,1 1-1,-1 0 1,1-1-1,-1 0 1,3 0-1,1-2 20,1 0 0,-1 0 0,0 0 1,0-1-1,0 0 0,0-1 0,0 1 0,-1-1 0,0 0 1,0 0-1,-1 0 0,1-1 0,-1 0 0,0 0 0,-1 0 0,1 0 1,2-8-1,-2 6 7,-1-1 0,0 1 0,-1-1 0,1 1 0,-2-1 1,1 0-1,-1 0 0,-1 0 0,0 0 0,0 0 0,0 1 0,-1-1 0,-3-13 1,3 18-17,0 1 1,-1 0 0,1 0 0,-1 0 0,1 0 0,-1 0-1,0 0 1,0 0 0,0 1 0,-1-1 0,1 1 0,-1 0 0,1-1-1,-1 1 1,0 0 0,0 0 0,-3-1 0,4 2-6,0 0-1,0 0 1,0 1 0,0-1 0,0 1 0,0-1 0,0 1-1,-1 0 1,1-1 0,0 1 0,0 1 0,0-1 0,-1 0-1,1 0 1,0 1 0,0-1 0,0 1 0,0 0 0,0-1-1,0 1 1,0 0 0,0 0 0,0 1 0,0-1 0,0 0-1,-2 3 1,1-1-1,-1 0-1,1 1 1,0-1 0,1 1-1,-1 0 1,1-1-1,-1 1 1,1 1-1,1-1 1,-1 0-1,-1 5 1,2-7-10,1 0 0,0-1 1,0 1-1,-1-1 0,1 1 0,0 0 1,1-1-1,-1 1 0,0 0 0,0-1 1,1 1-1,-1 0 0,1-1 0,-1 1 1,1-1-1,0 1 0,-1-1 0,1 1 0,0-1 1,0 0-1,0 1 0,0-1 0,1 0 1,-1 0-1,0 0 0,0 0 0,1 0 1,-1 0-1,0 0 0,1 0 0,-1 0 1,1-1-1,-1 1 0,3 0 0,3 1-1,0 0 0,1 0-1,-1-1 1,1 0-1,-1-1 1,1 1 0,-1-2-1,1 1 1,7-2 0,6-1 13,41-13 1,-24 1 39,73-37-1,-67 29 92,-43 23-139,-1 0 0,0 0 0,0 0 0,1 0 0,-1 0 0,0 0 0,0 0 0,1 0 0,-1 0-1,0 0 1,0 0 0,0 0 0,1 1 0,-1-1 0,0 0 0,0 0 0,1 0 0,-1 0 0,0 0 0,0 0 0,0 1 0,1-1 0,-1 0 0,0 0 0,0 0 0,0 0 0,0 1 0,0-1 0,1 0 0,-1 0 0,0 1-1,0-1 1,0 0 0,0 0 0,0 0 0,0 1 0,0-1 0,0 0 0,0 0 0,0 1 0,0-1 0,0 0 0,0 0 0,0 1 0,0-1 0,0 0 0,0 0 0,0 1 0,-1 12 59,-3 6-28,1 0 1,1 0-1,0 1 0,2-1 1,2 30-1,-2-45-23,1 0 0,0 0 0,0 1 0,0-1 0,1 0 0,-1 0 0,1 0 0,0 0 0,0-1 0,0 1 0,0 0 0,1-1 0,0 1 0,0-1 0,-1 0 0,2 0 0,-1 0 0,0-1 0,1 1 0,-1-1 0,1 1 0,0-1 0,0 0 0,0-1 0,0 1 0,0-1 0,0 1 0,0-1 0,0-1 0,0 1 0,5 0 0,-3-1 11,0 0 0,-1 0 0,1-1 0,0 1 0,-1-1-1,1-1 1,-1 1 0,1-1 0,-1 0 0,0 0 0,1 0 0,-1-1-1,0 0 1,-1 0 0,1 0 0,0-1 0,-1 0 0,7-7 0,2-3 47,0-1 1,-1 0-1,-1-1 0,10-20 1,-18 31-42,0 0-1,-1-1 1,0 1 0,0-1-1,0 1 1,-1-1 0,1 0-1,-1-7 1,-1 13-27,0-1-1,0 1 1,0 0-1,0 0 1,0-1-1,0 1 1,0 0-1,0 0 1,-1-1-1,1 1 1,0 0 0,0 0-1,0-1 1,0 1-1,-1 0 1,1 0-1,0-1 1,0 1-1,0 0 1,-1 0-1,1 0 1,0 0-1,-1 0 1,1-1-1,0 1 1,0 0-1,-1 0 1,1 0-1,0 0 1,0 0-1,-1 0 1,1 0 0,0 0-1,-1 0 1,1 0-1,0 0 1,-1 0-1,1 0 1,0 0-1,0 0 1,-1 0-1,1 0 1,0 1-1,-1-1 1,1 0-1,0 0 1,0 0-1,0 0 1,-1 0-1,1 1 1,0-1 0,0 0-1,-1 0 1,1 1-1,0-1 1,0 0-1,0 0 1,-1 1-1,1-1 1,-1 0-1,1 1 1,0-1-1,-1 0 1,1 1 0,-1-1-1,1 0 1,0 1-1,-1-1 1,1 1-1,0-1 1,-1 0 0,1 1-1,0-1 1,0 1-1,-1-1 1,1 1-1,0-1 1,0 1 0,0-1-1,0 1 1,0-1-1,0 1 1,-1-1-1,1 1 1,1 0-1,-1-1 1,0 1 0,0-1-1,0 1 1,0-1-1,0 1 1,0-1-1,0 1 1,1-1 0,-1 1-1,1 1 0,0 0 0,-1-1 0,1 1 0,-1 0 0,1 0 0,-1-1 0,0 1 0,0 0 0,0 0 0,0 0 0,0-1 0,0 1 0,0 2 0,-1 10 0,4 2 20,1-1 0,0 0 0,1-1 0,0 1 0,13 22 0,-16-33-19,0-1 0,1 0 0,-1 1 0,1-1 0,-1 0 0,1-1 0,0 1 0,0 0 0,1-1-1,-1 1 1,0-1 0,1 0 0,4 2 0,-6-3 1,1-1-1,-1 1 0,0-1 1,0 1-1,1-1 0,-1 0 1,0 0-1,0 0 0,1 0 1,-1 0-1,0 0 0,1-1 1,-1 1-1,0-1 0,0 0 1,0 0-1,0 1 0,1-1 1,-1 0-1,0-1 0,-1 1 1,1 0-1,0-1 1,3-2-1,1-2 7,-1-1 1,0 0-1,0 0 1,0 0-1,-1 0 1,0-1-1,0 1 1,4-16-1,16-69 91,-22 82-86,3-12 75,-2 0 0,-1-1 0,0-26 0,-1 47-83,1 1 1,-1-1-1,1 1 0,-1-1 1,1 1-1,0-1 0,-1 1 1,1 0-1,0 0 0,0 0 1,0 0-1,0 0 1,0 0-1,3 0 0,6-4-8,40-21-5,0 3-1,2 2 0,61-15 1,-94 29-4,-18 7 11,-1-1 1,1 0-1,-1 1 1,1-1-1,0 1 1,-1 0 0,1-1-1,0 1 1,-1 0-1,1 0 1,0 0 0,-1 0-1,1 0 1,0 1-1,-1-1 1,1 0-1,0 1 1,-1-1 0,1 1-1,0 0 1,-1-1-1,1 1 1,-1 0 0,0 0-1,1 0 1,-1 0-1,0 0 1,1 0-1,-1 0 1,0 1 0,0-1-1,0 0 1,0 1-1,0-1 1,0 1 0,-1-1-1,1 1 1,0-1-1,-1 1 1,1 0-1,-1-1 1,1 1 0,-1 0-1,0 2 1,1 9 0,0 1 0,-1-1 0,0 0 0,-5 22 0,4-24-3,-16 77-42,5-27 32,-10 11 43,53-108 44,97-115 156,-97 111-175,-19 24-5,1 0-1,19-19 1,-31 34-48,-1 1-1,1-1 1,0 0-1,-1 1 0,1-1 1,0 0-1,0 1 1,-1-1-1,1 1 1,0 0-1,0-1 1,0 1-1,0 0 0,-1-1 1,1 1-1,0 0 1,0 0-1,0 0 1,0 0-1,0 0 1,0 0-1,0 0 1,0 0-1,0 0 0,-1 0 1,1 0-1,0 1 1,0-1-1,0 0 1,0 1-1,0-1 1,-1 0-1,1 1 0,0-1 1,0 1-1,-1-1 1,1 1-1,0 0 1,-1-1-1,1 1 1,0 0-1,-1 0 0,1-1 1,-1 1-1,1 0 1,-1 0-1,0 0 1,1-1-1,-1 1 1,1 2-1,2 5 2,0 1-1,0 0 1,2 17-1,-3-19-1,1 8 6,0 0 0,1 0 0,1-1 0,0 0 0,1 0 0,1 0 0,0 0 0,17 23 0,-22-36 3,0 1 1,0-1-1,0 1 0,0-1 1,0 0-1,0 0 0,0 0 1,0 0-1,1 0 0,-1-1 1,0 1-1,1-1 0,-1 1 1,0-1-1,1 0 0,-1 0 1,1 0-1,-1 0 0,0 0 1,1-1-1,-1 1 0,0-1 1,1 1-1,-1-1 0,0 0 1,0 0-1,0 0 0,5-3 1,-1 1-525,1-1 0,-1 0 0,0-1 0,0 1 0,0-1 0,-1 0 0,8-9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39:47.813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285 1 5520,'0'0'6521,"-2"17"-6256,-55 265 479,36-199-541,-163 678 2494,176-715-1939,2 0 0,0 75-1,8-118-165,3-8-331,6-11-83,-11 16-153,41-67 168,-28 44-2535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39:49.920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1 709 5224,'0'0'2721,"9"-9"-2186,17-19-76,-1-1 0,-1-1 1,21-36-1,103-207 2526,-145 267-2875,23-56 821,-24 56-711,0 0-1,-1 0 0,0-1 0,0 1 1,0 0-1,-1-1 0,0 1 1,0-7-1,-5-15 1749,6 28-1945,0 0 0,0 0 0,-1 0 0,1 0 0,0 0 0,0 0 0,-1 0 1,1 0-1,0 0 0,0 0 0,-1 0 0,1 1 0,0-1 0,-1 0 0,1 0 0,0 1 0,-1-1 0,1 1 1,0-1-1,-1 0 0,2 2 0,5 7 1,1 1 1,-2 1-1,1-1 1,-1 1 0,-1 0-1,0 1 1,0-1-1,-1 1 1,4 20-1,-1 10-6,2 64-1,1 3 0,-6-74-5,-3-21-10,1 0 1,0-1-1,5 20 1,-6-30 3,0 1 0,1-1 0,-1 0 0,1 0 0,-1 0 0,1-1 0,0 1 1,0 0-1,0 0 0,0-1 0,0 0 0,1 1 0,-1-1 0,1 0 0,0 0 1,-1 0-1,1 0 0,0-1 0,4 2 0,-4-2 5,1 0 0,0 0 0,-1-1 0,1 0 1,0 0-1,-1 0 0,1 0 0,0 0 0,0-1 0,-1 1 0,1-1 0,-1 0 0,1 0 0,5-3 1,7-3 50,27-18 1,-30 17-28,44-26 188,-2-2 0,-2-3 0,-1-2-1,89-93 1,-135 128-182,-1 0 0,-1-1 0,1 0 0,-1 0 0,0 0 0,-1 0 0,0 0 0,0-1 0,0 1 0,-1-1 0,0 0 0,1-14 0,-2 17-20,-1 0 1,0 0-1,-1 0 1,1 0-1,-1 0 0,0 0 1,0 0-1,-1 0 1,1 0-1,-1 1 1,0-1-1,0 1 0,-1-1 1,1 1-1,-1 0 1,0 0-1,0 0 1,-1 0-1,1 0 0,-1 1 1,-5-4-1,7 5-14,0 1 0,0 0 0,0 1 0,0-1 0,0 0 0,0 0 0,0 1 0,0 0 0,0-1 0,0 1 0,0 0 0,-1 0 0,1 0 0,0 0 0,0 0 0,0 1-1,0-1 1,0 1 0,-1-1 0,1 1 0,0 0 0,0 0 0,-3 1 0,-3 3 5,1-1 1,-1 1-1,1 0 0,-10 10 0,5-3-15,1 0 1,0 0-1,1 1 0,0 0 0,1 1 0,1 0 0,0 0 0,1 1 1,1 0-1,-9 27 0,13-34-8,0-1-1,1 1 1,0 0 0,0 0 0,0-1 0,1 1-1,0 0 1,1 0 0,0 0 0,0-1-1,0 1 1,1 0 0,1-1 0,-1 0 0,1 1-1,0-1 1,1 0 0,-1 0 0,1-1-1,1 1 1,-1-1 0,1 0 0,0 0 0,10 8-1,-9-9 4,0 0 0,0 0 0,1-1 0,0 0 0,0 0 0,0-1 0,0 0 0,1 0 0,-1-1 0,1 1 0,0-2 0,0 1 0,12 0 0,-7-2 7,0-1 1,0 0-1,0-1 1,0 0 0,0-1-1,-1 0 1,20-8-1,28-16 41,-1-3 0,62-41 1,-22 12 40,-13 11 36,-1-4 0,93-78 1,-157 112-58,0 0 0,-2-2 0,-1-1 1,22-30-1,-38 47 13,-4 5-23,-8 8-1,-16 18-13,-146 193-11,170-217-28,-3 3-5,1 0 0,0 0 0,1 0 0,0 1 0,-3 7 0,6-13 6,-1 0 0,1 0 0,0 0 1,-1 1-1,1-1 0,0 0 1,0 0-1,0 0 0,0 0 0,0 0 1,0 0-1,0 1 0,0-1 0,1 0 1,-1 0-1,0 0 0,1 0 0,-1 0 1,1 0-1,-1 0 0,1 0 1,-1 0-1,1 0 0,0 0 0,0 0 1,-1 0-1,1-1 0,0 1 0,0 0 1,0 0-1,0-1 0,0 1 1,0-1-1,0 1 0,0-1 0,0 1 1,0-1-1,0 0 0,0 1 0,2-1 1,5 2-8,-1-1 1,1 0 0,-1 0 0,1-1 0,-1 0 0,1 0-1,-1-1 1,1 0 0,-1 0 0,1-1 0,-1 0-1,0 0 1,0-1 0,0 0 0,10-5 0,-10 4 12,0-1-1,0 0 1,0 0 0,0 0 0,-1-1 0,0 0 0,0 0-1,0-1 1,-1 0 0,0 0 0,-1 0 0,1 0-1,4-11 1,-4 6 31,-1 0 0,0-1 0,-1 1 0,0-1 0,-1 0 0,0 1-1,-1-1 1,-1 0 0,0 0 0,0 0 0,-1 0 0,-4-16 0,5 29-31,0 0 0,0 0 0,0 0 0,0-1 1,0 1-1,0 0 0,0 0 0,0-1 1,0 1-1,0 0 0,0 0 0,0 0 0,0-1 1,0 1-1,-1 0 0,1 0 0,0 0 0,0-1 1,0 1-1,0 0 0,0 0 0,-1 0 0,1 0 1,0 0-1,0-1 0,0 1 0,0 0 1,-1 0-1,1 0 0,0 0 0,0 0 0,0 0 1,-1 0-1,1 0 0,0 0 0,0-1 0,-1 1 1,1 0-1,0 0 0,-7 9 45,-2 15-38,-16 84-87,3 0 0,-6 115 0,-24 127-168,45-320 228,-39 151-77,39-160 94,-1-1 0,-1 0 0,-1 0-1,0-1 1,-1 0 0,-20 24 0,25-35 15,-1-1 1,-1 1-1,1-1 1,-1 0-1,0-1 1,-17 10-1,21-14 1,0 0-1,-1 0 1,1 0 0,-1-1 0,1 1-1,-1-1 1,0 0 0,1-1-1,-1 1 1,0-1 0,0 0-1,1 0 1,-1 0 0,0-1-1,0 0 1,-8-2 0,-1-2 62,1 0 0,0-1 0,0-1 1,0 0-1,1-1 0,0 0 1,-12-12-1,16 14-21,1-1-1,0 0 1,1 0 0,-1-1 0,2 0 0,-1 0 0,1 0-1,0-1 1,1 0 0,-1 0 0,-3-13 0,7 17-36,1-1 0,-1 1 0,1-1-1,0 1 1,0 0 0,1-1 0,0 1 0,0-1 0,0 1 0,0 0 0,1 0 0,0 0 0,0 0 0,0 0 0,1 0 0,-1 0 0,1 1 0,1-1 0,-1 1 0,7-7 0,-3 7-29,1 1 1,0 0-1,-1 1 1,1 0-1,0 0 1,1 1-1,-1 0 0,12 0 1,2-2-20,-10 1-25,1 0 0,-1-1 0,0-1 1,13-5-1,0-4-3177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39:52.192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1 548 6128,'0'0'3217,"13"-14"-2762,8-10-227,-1-1 1,-1 0 0,16-30-1,5-16 383,60-101 826,-78 138-630,1 2 0,52-56 1,-63 81-383,-11 7-408,-1 0 1,0 0-1,1 0 1,-1 0-1,0 0 0,1 0 1,-1 1-1,0-1 1,1 0-1,-1 0 1,0 0-1,0 0 0,1 1 1,-1-1-1,0 0 1,0 0-1,1 0 1,-1 1-1,0-1 1,0 0-1,1 1 0,-1-1 1,0 0-1,0 0 1,0 1-1,4 29 398,-9 109 124,1-92-338,3 0 0,5 64 0,-3-98-129,1 0 0,1-1 0,0 1 0,1-1 0,6 16 0,-9-25-55,0 0 0,1-1 0,-1 0 0,0 1 0,1-1 0,-1 0 0,1 1 0,0-1 0,0 0 0,0 0 0,0 0 0,0-1 0,0 1 0,1 0 0,-1-1 0,0 0 0,1 1-1,-1-1 1,1 0 0,0 0 0,-1 0 0,1-1 0,0 1 0,-1-1 0,1 1 0,0-1 0,0 0 0,-1 0 0,1 0 0,4-1 0,1-2-369,0 1 1,0-2 0,0 1-1,-1-1 1,13-8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39:56.436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36 1150 4008,'0'0'8190,"-3"11"-7859,-1 4-225,-17 71 459,18-72-376,1 1 0,1-1 0,0 1 0,1 19 0,0-33-148,0 1 0,0 0 1,0-1-1,1 1 0,-1-1 0,0 1 0,1-1 1,-1 1-1,1-1 0,0 1 0,-1-1 0,1 0 1,0 1-1,0-1 0,0 0 0,0 1 0,0-1 1,0 0-1,0 0 0,0 0 0,1 0 0,2 1 1,-2-1 6,0 0 0,0-1 0,0 1 0,0-1 0,1 0 0,-1 0 0,0 0 0,0 0 0,1 0 0,-1 0 0,0-1 0,0 1 0,0-1 0,3 0 0,4-2 74,-1-1 0,0 0-1,0 0 1,0-1 0,0 0-1,12-10 1,-7 1 134,0 0-1,19-29 1,11-12 565,-42 54-791,0 0 0,-1 0 0,1 0 0,0 1 0,0-1 0,-1 0 0,1 1 1,0-1-1,0 1 0,0-1 0,0 1 0,0-1 0,0 1 0,0-1 0,0 1 0,0 0 0,1-1 0,-1 2-13,-1-1 0,1 0 0,0 0 0,-1 0 0,1 1 0,-1-1 0,1 0 0,-1 0 0,1 1 0,-1-1 0,1 0 0,-1 1-1,1-1 1,-1 1 0,1-1 0,-1 1 0,0-1 0,1 1 0,-1-1 0,0 1 0,1 0 0,1 5 49,0 0 0,0 1 0,0-1 1,0 11-1,0-6-53,2 15 55,7 34 43,-10-56-102,0 0 1,1 0-1,-1 0 0,1 0 1,0-1-1,0 1 0,0 0 1,0-1-1,1 0 0,-1 1 1,6 4-1,-7-8-3,1 1-1,-1 0 1,0 0-1,1-1 1,-1 1-1,1 0 1,-1-1-1,1 1 1,0-1-1,-1 0 1,1 0 0,-1 0-1,1 1 1,0-1-1,-1-1 1,1 1-1,-1 0 1,1 0-1,0-1 1,-1 1-1,3-1 1,32-18 119,-25 11-91,-1 0 0,0-1 0,0 0 0,-1-1 0,0 0 0,-1 0 0,0-1 0,-1 0 0,7-12 0,50-116 219,-54 114-209,165-453 669,-157 414-569,-3 0 0,-3-2 0,6-98 0,-17 153-117,2-54 134,-3 59-134,0 1-1,-1 0 0,0-1 0,0 1 0,0-1 0,-1 1 0,0 0 0,0 0 1,-3-6-1,5 10-23,0 1 0,-1 0 0,1-1 1,0 1-1,0-1 0,-1 1 0,1 0 0,0-1 1,-1 1-1,1 0 0,0-1 0,-1 1 0,1 0 1,0 0-1,-1 0 0,1-1 0,0 1 0,-1 0 1,1 0-1,-1 0 0,1 0 0,-1-1 1,1 1-1,0 0 0,-1 0 0,1 0 0,-1 0 1,1 0-1,-1 0 0,1 0 0,-1 1 0,1-1 1,0 0-1,-1 0 0,1 0 0,-1 0 1,1 0-1,0 1 0,-1-1 0,1 0 0,-1 0 1,1 1-1,0-1 0,-1 0 0,1 1 0,0-1 1,-1 1-1,-15 20 50,15-18-47,-13 21 3,1 0 0,2 1 0,-13 38-1,-18 86-31,32-108 15,-13 52-66,-15 129 0,33-168 8,2 1 0,3 0 1,12 101-1,-9-131 33,2 1 1,1-1-1,2 0 0,0 0 0,1-1 0,1 0 0,19 31 1,-26-50 28,0-1-1,1 0 1,-1 0 0,1 0 0,0 0 0,0-1 0,0 1-1,0-1 1,0 0 0,1 0 0,0-1 0,-1 1 0,11 2-1,-7-3 11,-1 0-1,1 0 1,1-1-1,-1-1 0,0 1 1,0-1-1,0-1 1,11-1-1,4-2 47,-1-2 1,1-1-1,-1 0 0,0-2 0,27-15 1,-21 9 79,-1-1 1,49-40-1,41-51 305,-106 97-399,7-5 32,-15 13-53,0 0 1,1 0 0,-1-1-1,0 0 1,-1 1-1,1-1 1,0 0-1,-1 0 1,1-1 0,-1 1-1,0 0 1,2-6-1,-5 7 40,-4 5-40,-4 7-8,-195 285 107,201-290-111,-1 2 0,-1-1 0,1 1 1,0 0-1,0 0 1,1 1-1,0-1 0,0 1 1,1 0-1,0 0 1,-1 8-1,3-16-3,-1 1-1,1-1 1,0 1 0,0 0-1,1-1 1,-1 1 0,0-1-1,0 1 1,0-1 0,0 1-1,0 0 1,1-1 0,-1 1-1,0-1 1,0 1 0,1-1-1,-1 1 1,0-1 0,1 0-1,-1 1 1,0-1 0,1 1 0,-1-1-1,1 0 1,-1 1 0,1-1-1,-1 0 1,1 1 0,-1-1-1,2 0 1,-1 1 1,1-1 1,-1 0-1,1 0 1,0 0-1,-1 0 1,1 0-1,0-1 0,-1 1 1,1 0-1,2-2 1,36-17 57,-27 10-37,-1-1 0,0 0 0,-1 0 0,0-1 0,0 0 0,-1-1 0,-1-1 0,0 1 0,-1-1 0,11-23-1,-6 9 88,-2 0-1,-2 0 1,0-1-1,8-49 1,-19 88-105,-11 88 93,11-84-85,2 0 0,0 0 0,1 0-1,4 26 1,-4-38-12,-1 0 0,1 0 0,0-1 0,0 1 0,0 0 1,0 0-1,0-1 0,0 1 0,1-1 0,0 1 0,-1-1 0,1 0 0,0 1 0,0-1 0,0 0 0,0 0 0,1 0 0,-1-1 0,0 1 0,1-1 0,0 1 0,-1-1 0,1 0 0,0 0 0,-1 0 1,1 0-1,0 0 0,0-1 0,0 1 0,0-1 0,0 0 0,-1 1 0,6-2 0,1 0 7,1 0 0,-1-1 0,0 0 1,0-1-1,-1 0 0,1 0 0,-1-1 0,1 0 0,9-7 1,5-5 38,-2-2 0,0 0 0,19-21 0,-7 6 40,-23 22-34,0-1 0,-1 0 1,13-20-1,-14 19 39,0 0 0,2 0 0,10-11 0,-18 23-94,0 0 1,0-1 0,0 1-1,0 1 1,0-1 0,0 0-1,0 0 1,0 1-1,1-1 1,-1 1 0,0-1-1,0 1 1,1 0-1,3 0 1,32 4-9,-35-4 9,3 1-3,0 1 0,-1-1 0,1 1 1,0 0-1,-1 0 0,1 1 0,-1 0 0,1 0 0,-1 0 0,0 0 0,0 1 0,-1 0 0,1 0 1,-1 0-1,0 1 0,0-1 0,6 9 0,-3 0-5,0 0-1,-1 0 1,0 0 0,0 1-1,-2 0 1,4 17 0,-7-26 5,1 1 0,-1-1 0,1 0 1,-1 0-1,2 0 0,-1-1 1,0 1-1,1 0 0,0-1 1,4 5-1,-6-8 3,0 0-1,0 0 1,0 0-1,1 0 1,-1 0 0,0 0-1,1-1 1,-1 1 0,1-1-1,-1 1 1,0-1 0,1 1-1,-1-1 1,1 0 0,2 1-1,-1-2 2,0 1-1,0 0 0,-1-1 1,1 0-1,0 1 1,0-1-1,0 0 1,-1 0-1,1-1 0,3-2 1,22-15 23,-2-1 0,0-2 1,-1-1-1,31-37 0,-1 1 96,-49 54-100,13-12 30,-11 17-41,-2 13-18,-5 3 0,0 0 0,-1 28 0,-1-32-11,0 0 1,1 0 0,1 0 0,0 0 0,0 0-1,6 18 1,-6-28 16,0 0 0,0 0-1,0 0 1,0 0 0,1 0 0,-1-1 0,1 1-1,-1 0 1,1-1 0,0 0 0,0 1-1,-1-1 1,1 0 0,0 0 0,0 0-1,0 0 1,0 0 0,1 0 0,-1-1-1,0 1 1,5 0 0,0 0-6,1 0 1,-1 0-1,1-1 1,0 0-1,8-2 1,-7 0 11,0 0 1,0-1 0,-1 0-1,1 0 1,-1-1 0,0 0-1,0-1 1,0 0 0,0 0-1,-1-1 1,0 0 0,0 0-1,0 0 1,9-13 0,2-4 15,0-1 0,-2-1-1,17-32 1,97-226 157,-107 229-141,19-48 31,-4-3-1,-4-1 1,-6-2 0,-4-1 0,12-131 0,-34 199-32,-2 40-34,0 1 0,0 0 0,0 0 0,0 0 0,0 0 0,0 0 0,0 0 0,0 0-1,0-1 1,0 1 0,0 0 0,0 0 0,0 0 0,0 0 0,0 0 0,0 0 0,0 0 0,-1-1 0,1 1 0,0 0 0,0 0-1,0 0 1,0 0 0,0 0 0,0 0 0,0 0 0,0 0 0,0 0 0,0 0 0,-1 0 0,1-1 0,0 1 0,0 0-1,0 0 1,0 0 0,0 0 0,0 0 0,0 0 0,0 0 0,-1 0 0,1 0 0,0 0 0,0 0 0,0 0 0,0 0 0,0 0-1,0 0 1,-1 0 0,1 0 0,0 0 0,0 0 0,0 0 0,0 1 0,0-1 0,0 0 0,0 0 0,0 0 0,0 0-1,-1 0 1,1 0 0,-9 9-11,-6 15-11,-2 18-10,2 1-1,1 1 1,-10 60 0,4-13-21,-7 30-51,6 1-1,5 1 1,6 1-1,5 128 1,5-231 80,0-1 0,2 0 1,0 1-1,1-1 0,1 0 1,11 32-1,-14-50 26,-1-1-1,1 0 0,-1 0 1,1 0-1,0 0 0,-1 0 1,1 0-1,0 0 0,0 0 1,0 0-1,0 0 0,0 0 1,0 0-1,0-1 1,0 1-1,0 0 0,0-1 1,0 1-1,1-1 0,-1 1 1,0-1-1,2 1 0,-1-1 5,1 0-1,-1 0 0,0 0 1,1-1-1,-1 1 0,1 0 0,-1-1 1,0 0-1,1 1 0,-1-1 1,3-2-1,4-2 20,-1 0 0,1-1 0,-1 0 0,13-12 0,-1-3 55,0-2-1,30-47 1,-29 39 69,29-32 1,-40 50-68,11-12 44,-20 24-114,0 0-1,-1 1 1,1-1-1,0 0 1,0 0-1,0 0 1,1 1-1,-1-1 1,0 0-1,0 1 1,0-1-1,0 1 1,1 0-1,-1-1 1,0 1-1,0 0 1,2-1 0,-2 2-6,0-1 0,-1 1 0,1-1 0,0 1 1,-1-1-1,1 1 0,-1-1 0,1 1 1,-1-1-1,1 1 0,-1 0 0,0-1 1,1 1-1,-1 0 0,0-1 0,1 1 1,-1 0-1,0 0 0,0-1 0,0 1 1,0 0-1,0 1 0,3 22 46,-3-20-37,2 71 59,2 24-24,-3-87-56,1 1-1,1-1 0,0 1 0,0-1 1,10 20-1,-11-27 8,0-1 0,0 0 0,1 0 0,0 0 0,0 0 0,0 0 0,0 0 1,0-1-1,1 1 0,0-1 0,0 0 0,0 0 0,0-1 0,0 1 0,0-1 0,1 0 0,-1 0 0,1 0 0,-1-1 0,1 1 0,0-1 0,0 0 0,0-1 0,0 1 0,-1-1 0,1 0 0,0 0 0,0-1 1,6 0-1,0-1 15,0-1 0,1 0 0,-1-1 1,-1 0-1,1-1 0,-1 0 0,1 0 1,-2-1-1,1-1 0,0 1 1,11-12-1,-11 8 7,0 0 0,-1-1 0,-1 0 0,1 0 0,-2-1-1,13-23 1,-10 9 25,0 0-1,9-40 0,-13 44-12,-4 16-20,0 0-1,0 0 0,0 0 0,-1 0 0,0-1 1,0 1-1,-1 0 0,0-9 0,-4 11 13,-2 9-12,-5 11-3,11-15-11,-13 26 4,2 0 0,0 0 1,2 2-1,1-1 0,2 1 1,-4 35-1,9-57-5,0 1 0,1 0 0,0-1 0,0 1 0,0-1 0,1 1 0,1 0-1,-1-1 1,1 0 0,5 12 0,-6-16 0,1 0 1,-1 0-1,1 0 0,0 0 0,0-1 0,0 1 0,0-1 1,0 1-1,1-1 0,-1 0 0,1 0 0,0 0 1,-1 0-1,1 0 0,0-1 0,0 1 0,0-1 0,0 0 1,0 0-1,1 0 0,-1 0 0,0-1 0,0 1 1,1-1-1,-1 0 0,6 0 0,0-1 8,-1 0 1,1-1-1,0 0 0,-1-1 1,1 1-1,-1-2 0,0 1 1,0-1-1,0-1 0,0 1 1,-1-1-1,1 0 0,-2-1 0,1 0 1,12-13-1,5-10 51,0-1 0,28-48 0,-28 41-1,14-28 91,-26 42-41,2 1 0,19-26 0,-33 48-105,0-1-1,0 1 0,1-1 0,-1 1 0,0-1 1,0 1-1,1 0 0,-1-1 0,0 1 0,1-1 1,-1 1-1,0 0 0,1-1 0,-1 1 0,1 0 1,-1 0-1,0-1 0,1 1 0,-1 0 0,1 0 1,-1 0-1,1-1 0,-1 1 0,1 0 0,-1 0 1,1 0-1,-1 0 0,1 0 0,-1 0 0,1 0 1,-1 0-1,1 0 0,-1 0 0,2 1 0,-2 0 1,1 0-1,0 0 1,-1 0-1,1 0 1,-1 0-1,0 0 1,1 1-1,-1-1 1,0 0-1,0 0 1,1 0-1,-1 1 1,0 1 0,-3 44 15,-4-9-26,-1-1 1,-2 0-1,-2 0 0,-1-1 0,-25 47 0,33-74 3,0 0-1,-1 0 1,-1-1-1,1 1 1,-12 10-1,15-17 9,0 0-1,1 1 1,-1-2-1,0 1 1,0 0 0,0 0-1,0-1 1,0 0-1,-5 2 1,6-3 1,1 1 0,-1-1 0,0 0 0,1 0 0,-1 0 0,0 0 0,0 0 0,1-1 0,-1 1 0,0 0 0,1-1 0,-1 1 0,0-1 1,1 0-1,-1 1 0,1-1 0,-1 0 0,1 0 0,-2-2 0,2 3-1,1-1-1,0 0 1,-1 1 0,1-1 0,0 0 0,0 0 0,0 1-1,0-1 1,0 0 0,0 0 0,0 1 0,0-1 0,0 0-1,0 1 1,0-1 0,0 0 0,0 0 0,1 1-1,-1-1 1,0 0 0,1 1 0,-1-1 0,0 0 0,1 1-1,-1-1 1,1 1 0,-1-1 0,1 0 0,-1 1 0,1-1-1,-1 1 1,1 0 0,1-1 0,21-19 62,-12 15-52,1 1-1,-1 0 0,1 0 1,0 1-1,17-2 1,64-2 55,-61 6-42,45-7 1,-67 6-15,27-6-179,-37 8 146,1 0-1,0 0 1,0-1-1,-1 1 1,1 0 0,0-1-1,-1 1 1,1-1-1,0 1 1,-1-1-1,1 1 1,-1-1-1,1 1 1,-1-1-1,1 0 1,-1 1-1,1-1 1,-1 0-1,1 1 1,-1-1 0,0 0-1,1 0 1,-1 1-1,0-1 1,0 0-1,0 0 1,0 1-1,0-1 1,0 0-1,0 0 1,0 0-1,0 1 1,0-1-1,0 0 1,0 0 0,0 0-1,-1 1 1,1-2-1,-8-13-3796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39:56.623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0 1 14272,'0'0'1840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39:56.899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0 94 10248,'0'0'804,"17"-1"-376,24-1-204,176-13 997,-109 3-649,376-32 1957,-362 30-810,-128 9-3616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39:57.098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0 98 11256,'0'0'2200,"88"-58"-2080,-21 18 16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39:58.710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1 427 6928,'0'0'7453,"12"-12"-6900,62-72 318,-60 66-618,-2 0 0,0 0 1,-1-1-1,10-22 0,-1-8 751,23-89-1,-43 137-972,1 0-1,-1 0 1,0 1-1,1-1 0,-1 0 1,0 0-1,0 0 1,0 0-1,0 0 1,0 0-1,0 0 1,0 0-1,0 0 1,0 0-1,0 0 1,0 0-1,0 0 1,-1 0-1,1 0 1,0 0-1,-1 0 1,1 1-1,-1-1 1,1 0-1,-1 0 1,0 0-1,1 1 1,-1-1-1,0 0 1,1 0-1,-1 1 0,-1-2 1,1 2-3,-1 1 0,1-1 0,0 0 0,0 0 0,-1 0-1,1 1 1,0-1 0,0 0 0,0 1 0,-1-1 0,1 1 0,0 0 0,0-1 0,0 1 0,0 0 0,0 0 0,0-1 0,0 1-1,0 0 1,0 0 0,1 0 0,-1 0 0,0 0 0,-1 2 0,-18 28 225,0 1-1,-19 45 1,30-57-127,1-1 0,2 2-1,0-1 1,1 1 0,-4 33 0,9-52-105,-1 0-1,1 0 1,0 0-1,0 0 1,0 0-1,0 1 0,0-1 1,0 0-1,1 0 1,-1 0-1,1 0 1,0 0-1,-1 0 1,1 0-1,0 0 1,0 0-1,0-1 0,0 1 1,0 0-1,1 0 1,-1-1-1,1 1 1,-1-1-1,1 1 1,-1-1-1,1 0 1,0 0-1,-1 1 0,1-1 1,0 0-1,0-1 1,0 1-1,0 0 1,0 0-1,0-1 1,0 0-1,2 1 1,3 0 21,1-1 1,-1 0-1,0 0 1,0-1-1,0 0 1,0 0-1,0-1 1,0 0-1,11-4 1,-3-2 21,1 1 1,-1-2 0,-1 0-1,0-1 1,0 0-1,-1-1 1,17-18-1,75-98 422,-68 79-227,-17 19-65,-16 22-100,0 1 0,0-1 0,1 1 0,0 0 0,0 0 0,0 1 0,1-1 0,11-7 0,-17 13-85,0 0 1,0 0-1,1 0 0,-1 0 1,0 0-1,1 0 0,-1 1 0,0-1 1,0 0-1,1 0 0,-1 0 0,0 0 1,0 0-1,1 1 0,-1-1 1,0 0-1,0 0 0,1 0 0,-1 1 1,0-1-1,0 0 0,0 0 0,0 1 1,1-1-1,-1 0 0,0 1 1,0-1-1,0 0 0,0 0 0,0 1 1,0-1-1,0 0 0,0 1 0,0-1 1,0 0-1,0 1 0,0-1 1,0 0-1,2 15 85,-3 15 18,-1-1 0,-10 51 0,1-6 0,3-43-46,7-27-43,-1 1-1,1-1 0,0 1 1,0-1-1,0 8 0,1-12-19,0 0 1,0 0-1,1 1 0,-1-1 0,0 0 1,0 0-1,0 0 0,1 1 0,-1-1 1,0 0-1,0 0 0,0 0 0,1 0 1,-1 0-1,0 0 0,0 0 0,1 1 1,-1-1-1,0 0 0,1 0 0,-1 0 1,0 0-1,0 0 0,1 0 0,-1 0 0,0 0 1,0 0-1,1-1 0,-1 1 0,0 0 1,0 0-1,1 0 0,-1 0 0,0 0 1,0 0-1,1 0 0,-1-1 0,0 1 1,0 0-1,0 0 0,1 0 0,-1-1 1,0 1-1,0 0 0,0 0 0,0 0 1,1-1-1,13-11 49,30-42 55,-27 33-36,0 0 1,32-30-1,-39 41-29,-7 7-27,0 0 1,0 0-1,0 1 1,1-1-1,5-3 1,-8 6-13,0-1 0,0 1 0,0 0 0,0-1 0,0 1 0,0 0 0,0 0 1,0 0-1,0 0 0,0 0 0,0 0 0,0 0 0,0 0 0,0 0 0,0 0 0,0 1 1,0-1-1,0 0 0,0 1 0,-1-1 0,1 1 0,0-1 0,0 1 0,0-1 0,0 1 1,0-1-1,1 2 0,15 16 12,-1 1 0,24 33 0,-26-31-5,1-2-1,28 30 0,-37-44-36,-1-1 0,0 0 0,1-1 0,0 1-1,0-1 1,0 0 0,0 0 0,0-1 0,1 0 0,-1 0-1,1-1 1,6 2 0,-10-3 15,-1 0-1,0 0 0,0 0 1,1 0-1,-1 0 1,0 0-1,0-1 0,1 1 1,-1-1-1,0 1 1,0-1-1,0 0 1,1 0-1,-1 0 0,0 0 1,0 0-1,-1 0 1,1-1-1,0 1 0,0-1 1,-1 1-1,1-1 1,-1 0-1,1 1 0,-1-1 1,0 0-1,1 0 1,-1 0-1,0 0 0,0 0 1,-1 0-1,1-1 1,0 1-1,-1 0 1,1 0-1,-1 0 0,0-1 1,1-2-1,-1-9-196,0-1 0,-1 1 0,-3-17 0,0 7-2825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39:58.848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74 183 13560,'0'0'1248,"-65"-53"-1032,59 31 0,4 1-216,8 1 0,8-9-88,7-9 8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40:01.355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225 1236 4912,'0'0'5321,"6"-14"-4930,97-218 1113,93-209 1367,-169 367-2268,-5-1 0,-2-2 0,-4 0 0,8-88 0,-18 103 374,-7 56-637,-2 9-130,-4 13-13,-252 730 656,120-355-739,9-21 12,123-352-106,-87 267 400,90-274-199,6-23 16,12-27-80,2-1 0,2 2 1,1 0-1,2 1 0,50-66 1,116-119 413,80-107 55,-211 248-505,71-99 158,-94 135-210,-3-1 1,-1-1-1,-2-2 0,-3-1 1,-2-1-1,-2 0 0,-2-2 1,20-100-1,-36 136-41,1 0 0,-2 1 0,0-2 0,-1 1 0,-1 0 0,0 0 0,-1 1 0,-6-20 0,8 35-27,0 0 0,0 0 1,0 1-1,0-1 0,0 0 0,0 1 1,-1-1-1,1 0 0,0 0 0,0 1 0,-1-1 1,1 1-1,0-1 0,-1 0 0,1 1 1,-1-1-1,1 1 0,-1-1 0,1 1 1,-1-1-1,1 1 0,-1-1 0,1 1 0,-1-1 1,0 1-1,1 0 0,-1-1 0,0 1 1,1 0-1,-1 0 0,0 0 0,0-1 1,1 1-1,-1 0 0,0 0 0,1 0 0,-1 0 1,0 0-1,0 0 0,1 1 0,-1-1 1,0 0-1,1 0 0,-1 0 0,0 1 1,1-1-1,-2 1 0,-2 1-3,0 1-1,0 0 1,1 1 0,-1-1-1,1 1 1,-5 6 0,-15 20-16,2 2-1,1 1 1,1 0 0,-23 62 0,-39 149-45,73-217 53,-70 273-131,67-248 100,3 0-1,3 0 1,1 96-1,5-134 27,0 0 0,1-1 0,0 1 0,1-1 1,1 0-1,0 0 0,8 19 0,-9-27 10,0 0 0,0-1 0,0 1 0,0-1 0,1 0 0,-1 1 0,1-2 0,0 1 0,0 0 0,1-1 0,-1 0 0,1 0 0,0 0 0,-1 0 0,1-1 0,0 0 0,1 0 0,-1 0 0,0-1 0,1 1 0,5-1 0,1 0 5,1-1 0,-1 0 0,0-1 0,1 0 0,-1-1 0,0 0 0,0-1 0,0-1 0,0 0 0,19-9 0,-4-1 7,-1 0 1,0-2 0,28-23-1,-27 17 66,-1 0-1,0-2 1,-2 0-1,-2-2 1,0-1-1,-1 0 1,-2-2 0,-1 0-1,17-37 1,-35 66-69,-1 0 0,1 0 0,0 0 0,0 1 0,0-1 0,0 0 0,0 0 1,-1 0-1,1 0 0,0 0 0,0 0 0,0 0 0,0 0 0,-1 0 0,1 0 0,0 0 1,0 0-1,0 0 0,-1 0 0,1 0 0,0 0 0,0 0 0,0 0 0,0 0 1,0-1-1,-1 1 0,1 0 0,0 0 0,0 0 0,0 0 0,0 0 0,0 0 0,-1 0 1,1 0-1,0-1 0,0 1 0,0 0 0,0 0 0,0 0 0,0 0 0,0-1 1,0 1-1,0 0 0,0 0 0,-1 0 0,1 0 0,0-1 0,0 1 0,0 0 1,0 0-1,0 0 0,0 0 0,0-1 0,0 1 0,0 0 0,1 0 0,-1 0 0,0 0 1,0-1-1,0 1 0,0 0 0,0 0 0,0 0 0,0 0 0,0 0 0,0-1 1,1 1-1,-14 7 73,-12 21-38,1 0 0,2 2 0,1 1 1,-25 48-1,40-69-33,-20 42-7,24-48-3,0 0 0,1 0 0,0 1 1,0-1-1,0 0 0,0 0 0,1 1 0,0-1 0,0 1 0,1 7 1,-1-11 2,1 1 0,-1 0 0,1 0 0,0 0 0,0-1 0,0 1 0,0 0 0,0-1 0,0 1 0,0-1 0,0 1 0,1-1 0,-1 0 0,1 0 1,-1 1-1,1-1 0,-1 0 0,1 0 0,0 0 0,-1 0 0,1-1 0,0 1 0,0 0 0,0-1 0,-1 0 0,1 1 0,0-1 0,4 0 0,3 1 0,0-1-1,0 0 1,0-1-1,15-2 1,-14 0 2,0 0 0,0 0 0,0-1 1,0 0-1,-1-1 0,0 0 0,0 0 0,0-1 1,-1 0-1,0-1 0,8-8 0,-2 2 16,-1-1 0,-1-1 0,0 0 0,-1-1 0,11-21 0,-13 20 12,-1 0 1,-1 0-1,-1-1 1,8-35-1,-12 44-10,-1 1 0,0-1 0,0 0 0,-1 1 0,0-1 0,-1 1 0,0-1 0,0 0 0,-1 1 0,1 0 0,-2-1 0,0 1 0,-3-9 0,5 16-10,0-1 0,0 1-1,0-1 1,0 1 0,0-1 0,0 1 0,0-1-1,0 1 1,-1 0 0,1 0 0,0 0-1,-1 0 1,1 0 0,-1 0 0,1 0-1,-1 0 1,0 0 0,1 1 0,-1-1 0,-3 0-1,2 1 0,1 0 0,-1 0 0,0 0 0,1 1 0,-1-1 0,0 1 0,1-1 0,-1 1-1,1 0 1,-1 0 0,1 0 0,-4 3 0,-6 4 8,0 0 0,1 1 1,0 1-1,-10 12 0,16-17-10,-12 13 11,-23 30 1,35-40-23,0 0 0,0 0 0,0 0 0,1 1 0,0 0 0,1 0 0,-3 11 1,5-19 3,1 0 0,0 0 0,0 0 0,0 0 1,0 0-1,-1 0 0,2 0 0,-1 0 0,0 0 1,0 0-1,0 0 0,0 0 0,1 0 0,-1 0 1,0 0-1,1-1 0,-1 1 0,0 0 0,1 0 1,0 0-1,-1 0 0,1-1 0,1 3 0,-1-2 2,1 0-1,-1 0 0,1-1 0,0 1 0,-1 0 1,1 0-1,0-1 0,0 1 0,0-1 0,0 1 1,3-1-1,2 0 3,0 1 1,1-2 0,-1 1-1,0-1 1,12-3 0,10-6 7,1-1-1,-1-1 1,51-31 0,75-62 67,-120 79-51,117-82 188,-150 107-208,0 0 1,0 0 0,0 0 0,0 0 0,0 0 0,0 0 0,0 0 0,0 1 0,4-1 0,-5 1-5,-1 0 1,1 0-1,-1 0 1,1 0-1,-1 0 1,1 0-1,-1 0 1,0 0 0,1 0-1,-1 0 1,1 1-1,-1-1 1,1 0-1,-1 0 1,1 1-1,-1-1 1,0 0-1,1 1 1,-1-1-1,0 0 1,1 1-1,-1-1 1,0 0 0,1 1-1,-1-1 1,0 1-1,0 0 1,1 3 13,0 0 0,0 1 0,-1-1 1,0 1-1,0-1 0,0 1 1,-1 6-1,0-1-15,-21 135 174,13-99-105,-6 78 1,15-67-15,0-57-56,1 0-1,-1 1 1,0-1-1,0 0 1,0 1 0,0-1-1,0 0 1,1 0-1,-1 1 1,0-1-1,0 0 1,1 1 0,-1-1-1,0 0 1,0 0-1,1 0 1,-1 1-1,0-1 1,0 0-1,1 0 1,-1 0 0,0 0-1,1 1 1,-1-1-1,0 0 1,1 0-1,-1 0 1,0 0 0,1 0-1,-1 0 1,1 0-1,-1 0 1,0 0-1,1 0 1,-1 0 0,0 0-1,1 0 1,-1-1-1,0 1 1,1 0-1,-1 0 1,0 0 0,1 0-1,-1-1 1,0 1-1,0 0 1,1 0-1,-1 0 1,0-1 0,18-11 18,0-3 6,-2-1-1,0 0 1,-1-1 0,13-20-1,48-81 129,-40 59-69,-13 22-23,-12 17 21,1 1-1,0 1 0,23-25 1,-35 42-80,0 1 1,1 0-1,-1 0 1,0 0-1,0 0 1,0 0 0,0-1-1,0 1 1,1 0-1,-1 0 1,0 0-1,0 0 1,0 0-1,0 0 1,1 0-1,-1 0 1,0 0-1,0 0 1,0 0-1,1 0 1,-1 0-1,0 0 1,0 0 0,0 0-1,0 0 1,1 0-1,-1 0 1,0 0-1,0 0 1,0 0-1,1 0 1,-1 0-1,0 0 1,0 0-1,0 0 1,0 0-1,1 0 1,-1 1 0,5 8 21,-2 13-23,0 33-5,2 0 0,3-1 1,15 58-1,-22-109 4,0 1 0,0 0 0,1-1 0,-1 1 0,1-1 0,2 5 0,-3-8 0,-1 1 0,1-1 0,-1 1 0,1-1 0,-1 0 0,1 1 0,-1-1 0,1 0 0,-1 1 0,1-1 0,-1 0 0,1 0 0,-1 0 0,1 1 0,0-1 0,-1 0 0,1 0 0,-1 0 0,1 0 0,0 0 0,-1 0 0,1 0 0,0 0 0,-1 0 0,1-1 0,-1 1 0,1 0 0,-1 0 0,1 0 0,0-1 0,-1 1 0,1 0 0,-1-1 0,1 1 0,-1 0 0,1-1 0,-1 1 0,0-1 0,1 1 0,-1-1 0,1 1 0,-1-1 0,0 1 0,1-1 0,-1 0 0,7-7 2,0-1-1,-1 0 1,0 0 0,0 0-1,-1-1 1,7-19-1,15-66 40,-15 49-13,-7 30-16,25-80 57,-25 85-38,0 0 0,0 0 1,1 0-1,1 0 0,0 1 1,10-11-1,-14 18-23,0 0-1,1 1 1,0-1-1,-1 1 1,1 0-1,0 0 1,0 0-1,0 1 1,1-1-1,-1 1 1,0 0-1,0 0 1,1 1-1,7-1 1,9 0-10,37 4 0,-47-2 4,48 6-135,31 2 199,-80-9-1012,0 0 1,0-1 0,15-2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37:18.313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324 2 13672,'0'0'8167,"-15"0"-7564,9 0-531,0-1-7,0 1-1,1 0 0,-1 0 1,0 0-1,1 1 0,-1 0 1,0 0-1,1 0 0,-1 1 1,1 0-1,0 0 1,-1 0-1,1 1 0,0 0 1,0 0-1,1 0 0,-9 7 1,-23 28 672,2 2 0,-42 61 1,68-89-579,1 1 1,-1 1 0,2-1-1,-6 16 1,10-23-74,0 1-1,0-1 1,1 0 0,0 1-1,0 0 1,0-1 0,1 1-1,0-1 1,0 1 0,1 0-1,2 10 1,-2-14-52,0 0 1,1 0-1,-1 1 0,1-2 0,0 1 1,-1 0-1,1 0 0,1 0 0,-1-1 1,0 1-1,1-1 0,-1 0 0,1 0 1,0 0-1,0 0 0,0 0 0,0 0 1,0-1-1,0 0 0,0 1 0,0-1 1,1 0-1,-1-1 0,0 1 0,6 0 1,-3 0-2,-1-1 1,1 0-1,-1 0 1,1 0-1,-1-1 1,1 0-1,-1 0 1,1 0-1,-1 0 1,0-1-1,1 0 1,-1 0-1,0-1 1,9-5-1,-6 1 6,-1 0-1,0-1 0,0 1 0,0-1 0,-1-1 1,0 1-1,-1-1 0,0 0 0,7-17 0,-2-3 143,15-60-1,-22 76-83,-1-1-1,-1 1 1,0 0-1,-1-1 1,0 1 0,-5-27-1,3 39 38,-1 5-58,-3 10 6,0 4-33,1 0 0,1 0 0,0 1 0,-1 27 0,5-34-40,-1-1-1,2 1 0,0-1 1,0 1-1,1-1 1,0 0-1,1 0 1,7 18-1,-9-27-2,1 1-1,-1 0 0,1 0 1,0-1-1,0 1 0,0-1 1,0 0-1,1 0 0,-1 1 1,0-1-1,1-1 0,0 1 1,-1 0-1,1-1 0,0 1 1,0-1-1,0 0 0,0 0 1,0 0-1,0 0 0,4 0 1,-3 0 4,0-1 0,1 0-1,-1 0 1,0 0 0,0 0 0,0-1 0,0 1 0,0-1 0,0 0 0,0 0 0,0-1 0,-1 1 0,1-1 0,0 0-1,6-4 1,16-17 66,-2-1-1,0 0 1,-2-2-1,23-35 1,9-8 62,-50 64-127,13-16 90,0 1 1,1 1 0,1 0-1,26-19 1,-44 37-99,0 0 0,0 1 0,1-1-1,-1 0 1,0 0 0,0 1 0,1-1 0,-1 1 0,0-1 0,1 1-1,-1-1 1,1 1 0,-1 0 0,0 0 0,1 0 0,-1 0-1,1 0 1,-1 0 0,1 0 0,-1 0 0,0 0 0,1 1 0,-1-1-1,3 1 1,-2 1 5,0-1-1,0 1 1,-1 0-1,1-1 1,0 1-1,-1 0 1,1 0-1,-1 0 1,0 0-1,1 0 1,-1 0-1,0 0 1,1 4-1,2 6 20,0 1 0,-1 1 1,-1-1-1,1 15 0,0-2-27,-2-1 0,0 1 0,-2 0 0,-1 0 0,-1-1 0,-1 0 0,-11 40 0,18-67 0,9-11 0,15-20 0,16-25 0,77-80 0,-119 136 0,1 0 0,0 0 0,0 0 0,0 1 0,0-1 0,1 1 0,-1-1 0,0 1 0,1 0 0,2-1 0,-4 2 0,0 0 0,0 0 0,0 0 0,0 0 0,0 0 0,0 0 0,0 0 0,0 0 0,-1 1 0,1-1 0,0 0 0,0 1 0,0-1 0,0 1 0,0-1 0,0 1 0,-1-1 0,1 1 0,0 0 0,-1-1 0,1 1 0,0 0 0,-1 0 0,1-1 0,-1 1 0,1 0 0,-1 0 0,1 0 0,-1 0 0,0 0 0,1 1 0,2 5 0,0 0 0,-1 1 0,1 0 0,-2 0 0,1-1 0,-1 1 0,0 12 0,-3 62 0,-1-26 0,3-55 0,0-1 0,0 0 0,0 0 0,0 0 0,0 0 0,0 0 0,0 1 0,0-1 0,0 0 0,0 0 0,0 0 0,0 0 0,0 1 0,0-1 0,0 0 0,0 0 0,0 0 0,0 0 0,0 0 0,0 1 0,0-1 0,0 0 0,0 0 0,0 0 0,1 0 0,-1 0 0,0 0 0,0 1 0,0-1 0,0 0 0,0 0 0,0 0 0,1 0 0,-1 0 0,0 0 0,0 0 0,0 0 0,0 0 0,0 0 0,1 1 0,-1-1 0,0 0 0,7-5 0,7-13 0,-14 17 0,44-68 0,-27 41 0,1 0 0,25-28 0,-35 46 0,-2 3 0,1-1 0,0 1 0,11-9 0,-17 15 0,0 0 0,1 0 0,-1 1 0,0-1 0,1 0 0,-1 0 0,0 1 0,1-1 0,-1 0 0,1 1 0,-1 0 0,1-1 0,-1 1 0,1 0 0,0 0 0,-1 0 0,1 0 0,-1 0 0,1 0 0,-1 0 0,1 0 0,0 1 0,-1-1 0,1 1 0,-1-1 0,1 1 0,1 1 0,-1-1 0,0 1 0,0 0 0,0 0 0,0 0 0,-1 1 0,1-1 0,-1 0 0,1 1 0,-1-1 0,0 1 0,2 3 0,9 36 0,-7-22 0,0-1 0,2 0 0,11 23 0,-14-35 0,-1-1 0,1 1 0,1-1 0,-1 0 0,1 0 0,0-1 0,0 0 0,1 1 0,9 6 0,-12-11 0,0 0 0,0 1 0,0-1 0,0 0 0,1 0 0,-1-1 0,0 1 0,0-1 0,1 0 0,-1 1 0,0-2 0,1 1 0,-1 0 0,0-1 0,1 1 0,-1-1 0,0 0 0,0 0 0,0 0 0,0 0 0,0-1 0,0 1 0,5-4 0,4-3 0,0 0 0,0-1 0,-1 0 0,10-12 0,20-22 0,67-95 0,-108 137 0,1 0 0,0-1 0,-1 1 0,1 0 0,0 0 0,0 0 0,-1 1 0,1-1 0,0 0 0,0 0 0,0 0 0,0 1 0,0-1 0,0 0 0,1 1 0,0-1 0,-1 1 0,-1 1 0,1-1 0,-1 1 0,0-1 0,1 1 0,-1 0 0,0-1 0,1 1 0,-1 0 0,0-1 0,0 1 0,0 0 0,0 0 0,0-1 0,0 1 0,0 0 0,0-1 0,0 1 0,0 0 0,0-1 0,0 1 0,0 0 0,0 0 0,-1-1 0,1 1 0,0-1 0,-1 2 0,-2 15 0,0 1 0,1-1 0,1 1 0,1-1 0,0 1 0,2-1 0,0 1 0,0-1 0,7 21 0,-8-36 0,-1 0 0,1 0 0,0 0 0,0 0 0,0 0 0,0 0 0,0 0 0,0-1 0,0 1 0,0 0 0,1-1 0,-1 1 0,1-1 0,-1 1 0,1-1 0,-1 0 0,1 0 0,0 0 0,0 0 0,0 0 0,0 0 0,2 1 0,0-2 0,-1 1 0,0-1 0,0 0 0,1 0 0,-1-1 0,0 1 0,0-1 0,0 1 0,0-1 0,1 0 0,-1 0 0,0 0 0,3-2 0,6-5 0,1 1 0,-2-1 0,1-1 0,-1 0 0,15-16 0,54-52 0,-66 65 0,0 1 0,1 0 0,0 1 0,18-8 0,-30 16 0,0 1 0,0-1 0,0 1 0,0 0 0,0 0 0,0 0 0,1 1 0,-1-1 0,0 1 0,1 0 0,-1-1 0,0 2 0,0-1 0,1 0 0,-1 1 0,0-1 0,1 1 0,-1 0 0,0 0 0,0 0 0,0 1 0,6 2 0,-5 0 0,1 0 0,-1 0 0,1 0 0,-2 1 0,1 0 0,0-1 0,-1 1 0,0 0 0,0 1 0,0-1 0,3 10 0,11 47 0,-1-5 0,-16-56 0,0-1 0,0 1 0,0-1 0,0 1 0,0-1 0,0 1 0,1-1 0,-1 1 0,0-1 0,0 1 0,1-1 0,-1 0 0,0 1 0,1-1 0,-1 0 0,0 1 0,1-1 0,-1 0 0,1 1 0,-1-1 0,0 0 0,1 1 0,-1-1 0,1 0 0,-1 0 0,1 0 0,-1 0 0,1 1 0,-1-1 0,1 0 0,-1 0 0,1 0 0,-1 0 0,1 0 0,-1 0 0,1 0 0,-1 0 0,1-1 0,-1 1 0,1 0 0,-1 0 0,1 0 0,-1 0 0,1-1 0,-1 1 0,0 0 0,1 0 0,-1-1 0,1 1 0,0-1 0,22-24 0,-16 16 0,34-39-27,-21 24-101,1 1-1,0 1 1,34-27 0,-54 49 68,0-1 1,-1 0-1,1 0 1,0 1-1,0-1 1,0 0-1,0 1 1,0-1-1,0 1 1,0-1-1,0 1 1,0-1-1,0 1 0,0 0 1,0 0-1,0-1 1,0 1-1,0 0 1,0 0-1,0 0 1,0 0-1,1 0 1,-1 1-1,0-1 1,0 0-1,0 0 0,0 1 1,0-1-1,0 0 1,0 1-1,0-1 1,0 1-1,0 0 1,0-1-1,-1 1 1,1 0-1,0-1 1,0 1-1,0 0 0,-1 0 1,1 0-1,0 0 1,-1-1-1,1 1 1,-1 0-1,1 0 1,-1 0-1,0 0 1,1 2-1,2 7-30,0 0-1,-1 0 1,0 0 0,1 15-1,-2-9-37,2 5 104,-2-11 4,0 0 0,0 0 0,2 0 0,-1 0 0,6 15 0,-7-23 18,1 0-1,-1 0 1,0 0-1,1 0 1,-1 0-1,1 0 1,-1 0-1,1 0 1,0-1 0,0 1-1,0-1 1,0 1-1,0-1 1,0 0-1,0 1 1,0-1-1,1 0 1,-1-1 0,0 1-1,1 0 1,-1-1-1,0 1 1,1-1-1,-1 0 1,1 0-1,-1 0 1,1 0 0,2 0-1,11-2 3,-1-1 0,0 0 0,0-1 0,26-10 0,57-32 0,-44 19 0,20-4 66,103-27 0,-164 54-62,9-4 22,-17 6-27,-1 0 0,1 0 0,0 1 0,0 0 0,0-1 0,9 1 0,-13 0 4,1 1 0,-1 0 0,0 0 1,0-1-1,0 1 0,0-1 0,0 1 1,0-1-1,1 1 0,-1-1 0,0 0 0,-1 0 1,1 1-1,2-3 0,-4 4-2,1-1 0,0 0 0,0 0 1,-1 0-1,1 0 0,0 0 0,0 0 0,0 0 0,-1 0 0,1 0 0,0 1 0,0-1 0,-1 0 1,1 0-1,0 0 0,0 0 0,-1 0 0,1-1 0,0 1 0,0 0 0,-1 0 0,1 0 0,0 0 1,0 0-1,-1 0 0,1 0 0,0 0 0,0-1 0,0 1 0,-1 0 0,1 0 0,0 0 0,0 0 1,0-1-1,0 1 0,-1 0 0,1 0 0,0 0 0,0-1 0,0 1 0,0 0 0,0 0 0,0-1 1,0 1-1,0 0 0,-1 0 0,1 0 0,0-1 0,0 1 0,0 0 0,0 0 0,0-1 0,0 1 1,1 0-1,-1 0 0,0-1 0,0 1 0,0 0 0,0 0 0,0-1 0,0 1 0,0 0 0,0 0 1,0-1-1,1 1 0,-1 0 0,0 0 0,0 0 0,1-1 0,-13 2 11,1 0 0,0 1 0,0 1 0,0-1 0,1 2 1,-1-1-1,-12 7 0,-5 4-1,-36 23 0,54-30-9,-11 6-5,-23 20-1,39-29-2,1 0 0,-1 1 0,1-1 0,0 1 0,0 0 0,0 0 0,1 0 0,-1 1 0,1-1 0,-2 8 0,4-12 4,1 0-1,-1 1 1,1-1 0,0 1-1,-1-1 1,1 0 0,0 1-1,0-1 1,0 1 0,0-1-1,0 1 1,0-1 0,1 0-1,-1 1 1,0-1 0,1 0-1,-1 1 1,1-1 0,-1 0-1,1 1 1,0-1 0,-1 0-1,1 0 1,0 0 0,0 1-1,0-1 1,0 0 0,0 0-1,0-1 1,0 1 0,0 0-1,0 0 1,1 0 0,-1-1-1,0 1 1,0 0 0,1-1-1,-1 0 1,0 1 0,4 0-1,0 0 1,0 0 0,0-1 0,0 1-1,0-1 1,0 0 0,0 0 0,0-1 0,0 1-1,1-1 1,4-2 0,9-4 8,-1 0 0,0-2 0,-1 0 0,0-1 0,0-1 0,-1 0 0,-1-2 0,0 1 0,14-17 0,34-31 95,-63 59-100,1 0 0,0 1-1,0-1 1,-1 0-1,1 1 1,0-1-1,0 1 1,0 0 0,0-1-1,0 1 1,0 0-1,0-1 1,0 1 0,0 0-1,-1 0 1,1 0-1,0 0 1,0 0-1,0 0 1,0 0 0,0 0-1,0 0 1,0 1-1,0-1 1,0 0-1,0 1 1,0-1 0,0 0-1,0 1 1,-1-1-1,1 1 1,0 0-1,0-1 1,0 1 0,-1-1-1,1 1 1,1 1-1,2 4-11,1 0 1,-1 0-1,0 0 0,4 8 0,-2-3 2,7 12-7,-9-15 21,0 1 1,1-2-1,0 1 1,11 12-1,-14-18 1,1 0-1,-1 0 1,1 0-1,-1 0 0,1 0 1,0-1-1,0 1 1,0-1-1,0 0 1,0 0-1,0 0 1,0 0-1,0 0 1,0-1-1,0 0 1,0 1-1,7-1 0,3-1 13,-1-1 0,1 0 0,-1-1-1,0 0 1,0 0 0,0-2-1,0 1 1,13-9 0,9-6 89,40-32 1,-48 32-22,-1 1-1,2 2 1,35-17 0,-59 32-82,-1 0 1,1 0 0,0 1 0,-1-1-1,1 1 1,0 0 0,-1 0-1,1 0 1,0 0 0,-1 0 0,1 0-1,0 1 1,-1-1 0,1 1-1,0 0 1,-1-1 0,1 1 0,-1 1-1,1-1 1,-1 0 0,0 0-1,4 3 1,4 5-2,-1-1 0,0 1 0,14 18-1,7 6 35,-18-23-24,0-1 0,0 0 1,1 0-1,0-1 0,1-1 0,0 0 1,0-1-1,16 5 0,-9-5-81,1-2-1,0 0 1,0 0 0,44-1-1,-58-3-234,5 0 317,-5-2-4017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44:46.517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1 1374 6520,'0'0'5913,"13"-10"-5553,-3 3-282,0 0 10,1 0 0,-2-1 0,1 0 1,-1-1-1,-1 1 0,1-2 1,11-17-1,9-26 455,-2-1-1,-3 0 1,-2-2 0,17-66-1,13-33 1119,-51 152-1607,1-2 130,0 0 0,0 1 0,1-1 0,-1 0 0,1 1 0,0-1 0,7-6 0,-10 11-173,0-1 0,1 1 1,-1 0-1,0 0 1,1 0-1,-1 0 0,0 0 1,1 0-1,-1 0 0,1 0 1,-1 0-1,0 0 1,1 0-1,-1 0 0,0 0 1,1 1-1,-1-1 0,0 0 1,1 0-1,-1 0 0,0 0 1,1 0-1,-1 1 1,0-1-1,0 0 0,1 0 1,-1 1-1,0-1 0,0 0 1,1 0-1,-1 1 1,0-1-1,0 0 0,0 1 1,0-1-1,1 0 0,-1 1 1,6 15 141,2 12-87,-2 1 1,-1-1-1,-2 1 0,0 0 0,-2 0 0,-3 32 1,-5 8 56,-21 97 1,26-161-111,1 1-1,-1-1 1,1 1 0,-1-1 0,-1 0 0,1 0 0,-5 7 0,6-11-6,1 0 1,-1 0-1,0-1 0,0 1 1,1 0-1,-1 0 0,0 0 0,0-1 1,0 1-1,0 0 0,0-1 1,0 1-1,0-1 0,0 1 1,0-1-1,0 0 0,-1 1 1,1-1-1,0 0 0,0 0 1,0 0-1,0 0 0,-1 0 1,1 0-1,0 0 0,0 0 1,0 0-1,0 0 0,0-1 1,-1 1-1,1 0 0,0-1 0,0 1 1,0-1-1,0 1 0,0-1 1,0 0-1,0 0 0,0 1 1,1-1-1,-2-1 0,-4-5 67,0 0 0,1 0 0,0 0-1,0 0 1,0-1 0,1 0 0,1 0-1,-1 0 1,1 0 0,-2-11 0,3 14-2,2 4-64,0 1 0,0-1 0,0 1 0,0-1-1,0 1 1,0-1 0,0 1 0,0-1 0,1 1 0,-1-1-1,0 1 1,0-1 0,0 1 0,1 0 0,-1-1 0,0 1-1,1-1 1,-1 1 0,0-1 0,1 1 0,-1 0-1,0-1 1,1 1 0,-1 0 0,1-1 0,-1 1 0,0 0-1,1 0 1,-1 0 0,1-1 0,-1 1 0,1 0 0,-1 0-1,1 0 1,-1 0 0,1 0 0,-1 0 0,2 0 0,28-4 83,-19 3-61,-1-1-15,128-26 101,-123 24-103,0-2 0,0 1 0,-1-2 0,1 0 0,-2-1 0,1 0 0,12-11 0,11-12 43,-2-3 0,-1-1 0,-2-1 0,-2-2 0,-1-1 0,44-78 0,3-27 93,-64 119-115,-2-1 0,-1-1 1,11-48-1,-11 22 37,-2-1 1,-2 1-1,-3-1 0,-6-85 0,2 129-52,1 0 0,-1 1 1,0-1-1,-5-9 0,7 17-15,-1 1-1,0-1 1,0 0 0,0 1 0,0-1 0,0 1 0,0-1 0,0 1 0,0 0-1,0 0 1,-1-1 0,1 1 0,-2-1 0,2 2-2,0-1 0,0 1-1,0 0 1,0-1 0,0 1 0,0 0 0,-1 0 0,1 0-1,0 0 1,0 0 0,0 0 0,0 0 0,0 0-1,0 1 1,0-1 0,0 0 0,0 1 0,0-1 0,0 1-1,0-1 1,0 1 0,0-1 0,-1 2 0,-6 4-2,1 0 1,0 0 0,0 1 0,1 0-1,0 0 1,0 1 0,-9 16 0,-28 64-39,16-15-22,2 0 1,4 2 0,4 1-1,2 0 1,-5 103 0,18-150 36,1 0 0,2 1 0,5 34-1,-4-49 19,1 0 0,0-1 0,1 0 0,1 0 0,0 0-1,1 0 1,1-1 0,9 15 0,-14-25 10,0-1 1,0 1-1,0-1 0,0 1 0,1-1 1,0 0-1,-1 0 0,1 0 1,0 0-1,0-1 0,0 1 0,0-1 1,0 0-1,0 0 0,0 0 1,0 0-1,0 0 0,1-1 0,-1 1 1,0-1-1,0 0 0,1 0 1,-1 0-1,0 0 0,1-1 1,-1 1-1,0-1 0,0 0 0,6-3 1,5-1 31,0-1 1,-1-1 0,0 0 0,0 0-1,14-13 1,-3 0 51,-1-2-1,-1 0 1,25-33-1,-16 19 13,0-1 9,-7 8 108,38-35 1,-61 63-213,-1 0 1,1 1 0,0-1 0,0 0 0,0 1-1,0-1 1,0 0 0,0 1 0,0-1 0,0 1-1,0 0 1,0-1 0,0 1 0,0 0 0,1 0 0,-1-1-1,0 1 1,0 0 0,0 0 0,0 0 0,0 0-1,0 1 1,1-1 0,-1 0 0,0 0 0,0 1-1,0-1 1,0 1 0,0-1 0,0 1 0,0-1 0,0 1-1,0-1 1,0 1 0,0 0 0,-1 0 0,1-1-1,0 1 1,0 0 0,-1 0 0,2 1 0,3 6-4,0 0 0,-1-1 1,0 1-1,5 12 0,-4-7 12,45 93-14,-45-95 22,1-1-1,0 1 1,1-1 0,0 0-1,1-1 1,0 1 0,0-1-1,12 9 1,-17-16-14,0 1-1,1 0 1,-1-1 0,1 0 0,0 0 0,-1 0 0,1 0-1,0-1 1,0 1 0,0-1 0,0 0 0,1 0-1,-1-1 1,0 1 0,0-1 0,0 0 0,1 0-1,-1 0 1,0-1 0,0 1 0,0-1 0,1 0-1,-1 0 1,0-1 0,0 1 0,5-4 0,2-2 30,1 0 1,-2-1 0,1 0 0,-1-1 0,0 0 0,-1-1 0,0 0 0,0-1 0,-1 1 0,0-2 0,-1 1 0,-1-1 0,0 0-1,0 0 1,-1-1 0,5-20 0,-9 31-31,-1 1-1,1-1 0,-1 0 1,0 0-1,0 1 1,0-1-1,0 0 1,0 0-1,0 1 0,0-1 1,0 0-1,-1 0 1,1 1-1,-1-4 1,0 4-5,1 1 0,-1-1 0,1 0 0,-1 1 0,0-1 0,1 1 1,-1-1-1,1 1 0,-1-1 0,0 1 0,0-1 0,1 1 0,-1 0 0,0-1 1,0 1-1,1 0 0,-1-1 0,0 1 0,0 0 0,0 0 0,-1 0 1,-2 0 0,1 0 0,-1 1 1,0-1-1,0 1 0,1 0 1,-1 0-1,1 1 0,-1-1 1,1 1-1,0-1 0,-6 5 1,1-1-12,1 2 1,-1-1 0,1 1 0,1 0-1,-1 0 1,1 1 0,0 0 0,1 0 0,0 1-1,0-1 1,-6 16 0,10-21 4,0 0 0,0 0 0,0 0 0,0 1-1,0-1 1,1 0 0,-1 0 0,1 1 0,0-1 0,0 0 0,0 0 0,1 1 0,-1-1 0,1 0-1,0 0 1,0 0 0,0 0 0,0 0 0,0 0 0,0 0 0,1 0 0,0 0 0,0 0 0,-1-1 0,1 1-1,1-1 1,-1 1 0,0-1 0,1 0 0,-1 0 0,1 0 0,0 0 0,-1-1 0,1 1 0,0-1-1,0 1 1,0-1 0,4 1 0,6 2 6,-1-1-1,1 0 0,0-1 1,0-1-1,-1 0 0,1-1 1,0 0-1,0-1 1,0 0-1,0-1 0,0 0 1,19-7-1,4-4 69,0-1-1,66-36 1,15-26 79,-106 67-111,1-1 14,-11 11-15,-5 6 12,-37 52 10,-28 45-37,60-89-11,1 1 1,1 0 0,0 0 0,1 1 0,-4 19 0,10-35-13,0 0 0,-1 0-1,1 0 1,0 0 0,-1 0 0,1 0 0,0 0 0,0-1-1,0 1 1,0 0 0,0 0 0,0 0 0,0 0 0,0 0-1,1 0 1,-1 0 0,0 0 0,1 0 0,-1 0 0,0 0-1,1 0 1,-1 0 0,1 0 0,0 1 0,0-3 1,1 1 0,-1 0-1,0 0 1,0 0 0,0 0 0,0-1 0,0 1 0,0 0 0,0-1 0,0 1 0,0-1 0,0 1 0,0-1 0,0 0 0,0 1-1,0-1 1,0 0 0,0 0 0,-1 0 0,1 0 0,0 1 0,0-1 0,0-2 0,18-23 87,-1-1 0,-1-1-1,-2-1 1,19-46 0,-27 59-45,-2 2 31,-4 10-33,-4 9-19,2 3-27,0 1 1,0-1-1,0 0 0,1 1 0,1-1 0,-1 1 1,1-1-1,1 0 0,4 16 0,-3-10-9,-3-11 11,1-1 0,-1 1-1,1-1 1,0 1 0,0-1-1,0 0 1,0 1 0,0-1 0,0 0-1,1 0 1,-1 0 0,1 0 0,-1 0-1,1 0 1,0 0 0,0-1-1,0 1 1,0 0 0,0-1 0,0 0-1,0 1 1,3 0 0,-1-1 4,-1 0-1,0-1 1,1 1 0,-1-1 0,0 0 0,1 0 0,-1 0-1,0-1 1,1 1 0,-1-1 0,0 0 0,1 0-1,-1 0 1,0 0 0,0 0 0,4-3 0,16-9 35,-1-1 0,-1-1 1,31-28-1,-31 25 66,1 0-1,44-26 1,-65 43-94,1 0 0,-1 1 0,1-1 0,-1 0 0,1 1 0,-1-1 0,1 1 0,-1-1 0,1 1 0,-1 0 0,1-1 0,0 1 0,-1 0 0,1 0 1,-1 0-1,1 0 0,0 1 0,-1-1 0,1 0 0,2 2 0,-2-1-2,0 0 1,0 1-1,-1 0 1,1-1-1,0 1 1,-1 0-1,1 0 0,-1 0 1,0 0-1,1 0 1,-1 0-1,0 0 1,1 3-1,3 11 10,0 0 0,-2 0 0,1 0 0,-2 0-1,0 1 1,-1-1 0,-3 33 0,2-16 44,0-32-56,0 0-1,0 0 0,0-1 0,0 1 0,0 0 1,0 0-1,0-1 0,0 1 0,0 0 0,1 0 0,-1-1 1,0 1-1,0 0 0,1 0 0,-1-1 0,1 1 1,-1-1-1,1 1 0,0 1 0,-1-2-1,1 0 0,-1 0 0,1 0-1,-1 1 1,1-1 0,0 0 0,-1 0 0,1 0-1,-1 0 1,1 0 0,-1 0 0,1 0 0,-1 0 0,1 0-1,0 0 1,-1 0 0,1-1 0,-1 1 0,1 0 0,0-1-1,29-19 94,-24 14-83,24-17 62,-14 9 29,29-17 1,-43 30-97,-1 0-1,0 0 1,1 0 0,-1 1 0,1-1 0,-1 0-1,1 1 1,0-1 0,-1 1 0,1 0 0,-1-1-1,1 1 1,0 0 0,-1 0 0,1 0-1,0 0 1,-1 0 0,3 1 0,-3 0-5,0-1 1,0 1-1,0 0 1,0-1-1,0 1 1,0 0-1,0 0 1,-1 0-1,1-1 1,0 1-1,-1 0 0,1 0 1,0 0-1,-1 0 1,1 0-1,-1 0 1,0 1-1,1-1 1,-1 2-1,1 5 5,0 1 0,0 0 0,-1-1 0,0 1 0,-2 10 0,1-16-7,-5 39 11,3-29 8,1 0-1,0 0 1,1 0-1,2 26 1,-1-39-19,0 0 0,0 1 1,0-1-1,0 0 0,0 0 1,1 1-1,-1-1 0,0 0 1,0 1-1,0-1 0,1 0 1,-1 0-1,0 0 0,0 1 1,1-1-1,-1 0 0,0 0 1,1 0-1,-1 1 0,0-1 1,1 0-1,-1 0 0,0 0 1,1 0-1,-1 0 0,0 0 1,1 0-1,-1 0 0,0 0 1,1 0-1,-1 0 0,0 0 1,1 0-1,-1 0 0,0 0 1,0 0-1,1 0 0,-1 0 1,0-1-1,1 1 0,-1 0 1,0 0-1,1 0 0,-1 0 1,0-1-1,0 1 0,1 0 0,-1 0 1,0-1-1,0 1 0,0 0 1,1-1-1,19-15 56,-17 13-41,8-7 34,-1 2 1,24-15-1,-29 20-43,1 0 1,-1 1 0,0 0 0,1 0 0,0 1-1,-1-1 1,1 1 0,0 0 0,11 0 0,6 3-21,39 5 0,-40-3 13,38 1 0,-52-5-6,1 0-1,-1-1 0,0 0 1,0-1-1,0 1 1,0-1-1,-1-1 0,12-5 1,-9 4-340,20-11 638,-13 3-4478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40:02.900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358 425 4120,'0'0'7137,"5"-9"-6620,14-32 31,-19 41-526,1 0-1,-1-1 0,0 1 0,0-1 1,0 1-1,1-1 0,-1 1 0,0 0 1,0-1-1,0 1 0,0-1 0,0 1 1,0-1-1,0 1 0,0-1 1,0 1-1,0-1 0,0 1 0,0-1 1,0 1-1,0-1 0,0 1 0,-1 0 1,1-1-1,0 1 0,0-1 0,-1 1 1,1-1-1,0 1 0,0 0 1,-1-1-1,1 1 0,0 0 0,-1-1 1,1 1-1,0 0 0,-1 0 0,1-1 1,-1 1-1,1 0 0,-1 0 1,1 0-1,0-1 0,-1 1 0,1 0 1,-1 0-1,1 0 0,-1 0 0,0 0 1,-23 3 520,20-3-438,-16 5 85,1 1 1,-1 1 0,1 1 0,0 0 0,1 1 0,0 1 0,1 1 0,0 0 0,0 2-1,1 0 1,1 0 0,0 2 0,1 0 0,0 0 0,2 1 0,-1 1 0,2 0 0,-11 23-1,17-30-73,0 0-1,1 0 0,1 0 0,0 0 0,0 1 0,1-1 1,0 1-1,1-1 0,0 1 0,2 16 0,-1-26-96,-1 0-1,2 1 1,-1-1-1,0 0 1,0-1 0,0 1-1,0 0 1,1 0-1,-1 0 1,0 0 0,1 0-1,-1 0 1,1 0-1,-1 0 1,1 0-1,-1-1 1,1 1 0,0 0-1,-1 0 1,1-1-1,0 1 1,0 0 0,0-1-1,-1 1 1,1-1-1,0 1 1,0-1-1,0 1 1,0-1 0,0 0-1,0 1 1,0-1-1,0 0 1,0 0 0,0 0-1,0 0 1,0 0-1,0 0 1,0 0-1,0 0 1,0 0 0,0 0-1,0-1 1,0 1-1,0 0 1,0-1 0,-1 1-1,2-1 1,6-3 84,0 0 1,-1-1 0,1 0 0,9-9-1,-11 10-61,14-14 145,-1 0 0,0-1 0,23-31 0,42-71 479,-58 83-428,40-68 544,-58 91-520,-1-1 0,0 0 1,-1 0-1,-1 0 0,4-23 1,-26 106 710,13-43-896,1 1 1,0 47 0,3-66-67,1 0 1,-1 1-1,1-1 1,0 0 0,0 0-1,1 0 1,-1 0-1,2 0 1,-1-1 0,0 1-1,1 0 1,0-1-1,1 0 1,-1 0-1,1 0 1,0 0 0,7 7-1,-7-10-4,-1 0 0,1 0 1,-1-1-1,1 1 0,0-1 0,0 1 0,-1-1 0,1-1 0,0 1 0,0 0 1,0-1-1,0 0 0,0 0 0,0 0 0,0-1 0,0 1 0,0-1 0,0 0 0,0 0 1,0 0-1,-1 0 0,1-1 0,0 0 0,3-2 0,11-5 20,-1-2-1,0 0 1,21-19 0,-28 23-6,181-143 360,-163 127-204,26-25-1,-54 48-171,1 0 0,-1 0 0,1 0 0,-1 0 0,1 0 0,-1 0 0,1 0 0,-1 0 0,1 0 0,-1 1 0,1-1 0,-1 0 0,1 0 0,-1 1 0,1-1 0,-1 0 1,1 1-1,-1-1 0,1 0 0,-1 1 0,0-1 0,1 1 0,-1-1 0,0 0 0,1 1 0,-1-1 0,0 1 0,0-1 0,1 1 0,-1-1 0,0 1 0,0 0 0,0-1 0,0 2 0,10 22 62,-2-3-11,-1 0-16,0 0-1,20 36 1,-24-52-34,1 0 0,-1 0-1,1 0 1,0 0 0,0-1 0,0 1 0,1-1 0,-1 0 0,1-1 0,0 1 0,0-1 0,0 0-1,1 0 1,-1 0 0,8 2 0,-7-4 3,0 0 0,0 0 0,0-1 0,0 0 0,-1 0 0,1 0 0,0-1 0,0 0 0,0 0 0,7-2 0,2-2 30,1 0 0,20-11 0,-9 2 21,-1-2 0,0 0 0,-2-2 0,0-1 0,38-38 0,-51 44-32,-1-1-1,-1 0 0,0 0 1,-1-1-1,-1 0 1,0 0-1,-1-1 1,0 0-1,-1 0 0,-1 0 1,-1 0-1,0-1 1,0-32-1,-8 12 50,5 36-74,0 1 0,0-1-1,0 0 1,0 0 0,0 1 0,0-1 0,0 0 0,-1 1 0,1-1 0,0 1 0,-1-1 0,1 0-1,0 1 1,-1-1 0,1 1 0,-1-1 0,1 1 0,-1-1 0,1 1 0,-1-1 0,1 1 0,-1-1-1,1 1 1,-1 0 0,0-1 0,1 1 0,-1 0 0,0 0 0,1 0 0,-1-1 0,0 1 0,1 0-1,-1 0 1,0 0 0,1 0 0,-1 0 0,0 0 0,0 0 0,1 0 0,-1 0 0,0 1 0,1-1-1,-1 0 1,0 0 0,1 0 0,-1 1 0,1-1 0,-2 1 0,-4 4 7,0 1 0,0 0 0,1 0 0,0 0 0,0 0 0,0 1 1,1 0-1,0 0 0,-4 9 0,-1 0-1,0-1-2,1 1 0,0 0 0,2 0-1,0 0 1,0 1 0,2 0-1,0 0 1,-2 18 0,6-26-3,-1-1 1,1 1-1,1-1 0,0 1 1,0-1-1,0 1 1,1-1-1,1 0 0,-1 0 1,1 0-1,1 0 1,-1 0-1,1-1 0,1 1 1,-1-1-1,1 0 1,0-1-1,10 10 0,-9-10 0,1 0 0,-1 0-1,1-1 1,1 0-1,-1 0 1,1-1 0,0 0-1,0 0 1,0-1-1,0 0 1,1 0 0,-1-1-1,12 2 1,-8-3-5,0-1 0,0 0 0,0 0 0,-1-1 0,1-1 0,0 0 0,0 0 0,-1-1-1,15-6 1,25-11-156,94-53 0,-124 60-1803,27-21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40:07.007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479 751 7136,'0'0'4293,"-12"9"-3580,-141 124 877,-63 92-212,156-151-946,55-67-359,0 1-1,0-1 0,1 1 0,1 0 1,-1 0-1,1 0 0,0 0 1,-2 14-1,5-21-60,0 0 0,-1 0 1,1 0-1,0 0 0,0 0 1,0 0-1,0 0 0,0 0 0,0 0 1,1 0-1,-1 0 0,0 0 0,0-1 1,1 1-1,-1 0 0,0 0 1,1 0-1,-1 0 0,1-1 0,-1 1 1,1 0-1,-1 0 0,1-1 1,0 1-1,-1 0 0,1-1 0,0 1 1,0-1-1,-1 1 0,1-1 0,0 1 1,0-1-1,0 1 0,0-1 1,0 0-1,-1 0 0,1 1 0,0-1 1,0 0-1,0 0 0,2 0 1,1 0 15,0 0 1,0-1-1,0 1 1,0-1-1,0 0 1,0 0-1,0 0 1,0-1 0,5-2-1,17-11 44,0-2 1,0 0-1,-2-2 0,0 0 1,-2-2-1,0-1 0,-1 0 1,-1-1-1,-1-2 0,-2 0 1,0-1-1,-1 0 0,-2-1 1,-1-1-1,12-37 0,-3 1 50,-4-2 0,-2 0 0,-3-1 0,-3 0 0,1-74 0,-11 120-66,0 0 0,-1 0 0,-1 0 0,-1 0 0,-1 1 0,-1 0 0,-12-33 0,16 52-47,1 0 0,0 0 0,-1-1 0,1 1-1,-1 0 1,1 0 0,-1 0 0,1 0 0,-1 0 0,0 0-1,0 0 1,0 0 0,1 0 0,-1 0 0,0 0-1,0 0 1,0 1 0,0-1 0,-1 0 0,1 1-1,0-1 1,-2 0 0,2 1-3,0 0 1,-1 1-1,1-1 0,0 0 0,0 1 1,0-1-1,0 1 0,0-1 1,0 1-1,1-1 0,-1 1 0,0 0 1,0 0-1,0-1 0,0 1 0,1 0 1,-1 0-1,0 0 0,1 0 1,-1 1-1,-5 8 14,1 0 0,0 0 0,1 0 0,-3 12 0,-9 36 17,3 0 0,-9 97-1,14 122-41,8-241 1,2 1 0,2-1-1,1 0 1,2 0-1,20 60 1,-23-84 7,2 1 0,0-2 0,0 1 0,1-1 0,0 0 0,1 0 1,0-1-1,13 12 0,-14-16 7,1 0 1,0 0-1,0 0 1,0-1-1,1 0 0,0-1 1,0 0-1,0 0 1,0-1-1,1 0 1,-1-1-1,14 2 1,3-2 31,0-1 0,0-1 0,0-1 0,0-2 1,0 0-1,-1-2 0,1-1 0,-1-1 0,0 0 1,-1-3-1,0 0 0,0-1 0,38-25 0,-33 17 62,-1-1-1,-1-1 0,0-1 1,-2-2-1,-1 0 0,-1-2 1,-1-1-1,-1 0 0,33-60 1,-43 63 36,-11 24-129,0-1 0,1 1 0,-1-1 0,0 1-1,0-1 1,1 0 0,-1 1 0,0-1 0,0 1 0,0-1-1,0 0 1,0 1 0,0-1 0,1 0 0,-2 1-1,1-1 1,0 0 0,0 1 0,0-1 0,0 0 0,0 1-1,0-1 1,-1 1 0,1-1 0,0 0 0,-1 1 0,1-1-1,0 1 1,-1-2 0,-2 3 9,1 0 1,0-1-1,0 1 0,0 0 1,0 0-1,0 0 0,0 0 1,0 1-1,0-1 0,1 0 1,-1 1-1,0-1 0,1 1 1,-1 0-1,-1 3 0,-1-2 14,-46 54 193,3 2 1,2 2 0,-55 99-1,93-148-177,0 1 0,1 0 0,-7 23 1,12-33-37,0 0 0,0 0 0,0-1 0,1 1 0,-1 0 1,1 0-1,0 0 0,0 0 0,0 0 0,0 0 1,0 0-1,1-1 0,-1 1 0,1 0 0,0 0 1,0 0-1,0-1 0,0 1 0,0 0 0,0-1 1,1 1-1,-1-1 0,1 1 0,0-1 0,3 3 1,-3-3-5,1-1 1,-1 0 0,1 1-1,-1-1 1,1 0 0,0 0 0,-1-1-1,1 1 1,0-1 0,-1 1-1,1-1 1,0 0 0,0 0 0,-1 0-1,1 0 1,0-1 0,0 1-1,-1-1 1,1 1 0,0-1 0,3-2-1,4-1 17,0 0-1,-1-1 1,1 0-1,10-8 1,1-4 31,0-1 0,-1-1 0,-1 0 0,-1-2 0,-1 0 0,-1-1 0,0-1 0,-2 0 0,-1-1 0,0 0 0,-2-1 0,8-28 0,-17 48-45,16-62 163,-17 62-139,0 0 1,-1 0-1,1 1 0,-1-1 0,0 0 1,0 0-1,-1 0 0,1 1 0,-1-1 1,0 0-1,-3-8 0,-11 57 257,7-11-249,-6 44 0,12-66-41,1 0 1,1 0 0,0 0 0,0 0 0,1 0-1,1 0 1,0 0 0,3 11 0,-4-19-1,0-1-1,0 0 1,0 0 0,0 0 0,1 0 0,-1 0 0,0 0-1,1 0 1,-1 0 0,1 0 0,0-1 0,0 1-1,0 0 1,0-1 0,0 0 0,0 1 0,3 0-1,-1 0 3,0-1 0,1 0 0,-1 0 0,1 0-1,-1 0 1,0-1 0,1 0 0,8 0 0,0-2 15,-1 0 0,1 0 1,-1-2-1,0 1 1,22-11-1,-11 3 32,-2-2 0,1 0 0,34-30 1,55-59 168,-76 68-149,0-2-4,-20 20-1,-1 1 0,29-21 0,-42 36-62,-1-1-1,1 0 0,0 1 1,0-1-1,-1 1 0,1 0 0,0-1 1,0 1-1,0 0 0,0-1 0,-1 1 1,1 0-1,0 0 0,0 0 0,0 0 1,0-1-1,0 2 0,0-1 1,0 0-1,0 0 0,0 0 0,-1 0 1,1 0-1,0 1 0,0-1 0,0 0 1,1 2-1,0-1 1,-1 0 0,1 1-1,-1-1 1,0 1 0,0 0 0,1-1 0,-1 1-1,0 0 1,0 0 0,0 0 0,0 3 0,2 5 13,0 0 0,-1 0 0,1 19 0,-3-7 15,0 0 1,-8 43 0,4-39 126,-1 36 0,5-62-157,0 0-1,0 0 0,0 1 0,0-1 0,0 0 0,0 0 0,0 0 0,0 0 0,0 0 0,0 0 0,0 1 0,0-1 0,0 0 0,0 0 1,0 0-1,0 0 0,0 0 0,0 1 0,0-1 0,0 0 0,0 0 0,0 0 0,0 0 0,0 0 0,1 0 0,-1 1 0,0-1 0,0 0 1,0 0-1,0 0 0,0 0 0,0 0 0,0 0 0,0 0 0,1 0 0,-1 0 0,0 0 0,0 0 0,0 0 0,0 1 0,0-1 0,0 0 1,1 0-1,-1 0 0,0 0 0,0 0 0,0 0 0,8-6 63,6-12-1,119-171 367,-129 184-415,-1 1 1,1 0-1,0-1 0,0 1 0,0 1 0,1-1 0,6-4 1,-10 7-14,1 1 1,-1-1-1,0 1 1,1-1-1,-1 1 0,0 0 1,1-1-1,-1 1 1,0 0-1,1 0 1,-1 0-1,1 0 1,-1 0-1,0 1 1,1-1-1,-1 0 1,0 0-1,1 1 0,-1-1 1,0 1-1,1 0 1,-1-1-1,0 1 1,0 0-1,0-1 1,0 1-1,0 0 1,0 0-1,0 0 1,0 0-1,0 0 0,0 0 1,0 0-1,-1 1 1,1-1-1,0 2 1,5 7 2,-2 0 0,1 1 0,-1-1 0,-1 1-1,0 0 1,-1 1 0,0-1 0,1 21 0,5 23-44,-8-53 36,0-1 0,0 1 1,1-1-1,-1 0 0,0 1 0,1-1 0,-1 0 1,1 1-1,0-1 0,-1 0 0,1 1 0,0-1 1,0 0-1,-1 0 0,1 0 0,0 0 0,0 0 1,0 0-1,1 0 0,-1 0 0,0 0 0,0-1 0,0 1 1,1 0-1,-1-1 0,0 1 0,0-1 0,1 1 1,-1-1-1,1 0 0,-1 0 0,0 1 0,1-1 1,-1 0-1,1 0 0,-1 0 0,0-1 0,3 1 1,4-2 1,0-1 1,0 0-1,0 0 1,0 0-1,10-7 1,7-3 27,-9 8-14,-1 0 1,1 2-1,0-1 1,0 2 0,21-1-1,-31 1-12,1 1 1,-1-1-1,0-1 1,0 1-1,0-1 0,0 0 1,0-1-1,0 0 0,-1 1 1,0-2-1,0 1 0,6-7 1,9-6 16,-15 13-16,1 0 0,-1 0 1,1 0-1,-1 1 0,1 0 0,8-3 0,19-10 43,-30 14-44,1 0 1,-1 0-1,0-1 0,0 1 1,0-1-1,0 0 0,0 1 1,-1-1-1,1-1 0,-1 1 1,0 0-1,0-1 0,0 1 0,0-1 1,2-6-1,16-24 27,-17 30-22,-1 1 0,0-1 1,1 1-1,-1-1 1,0 0-1,-1 1 0,1-1 1,-1 0-1,0 0 0,2-8 1,-3 11 15,4-6 34,-2 5-110,-1 12 23,0 26 6,-1 0 1,-7 42-1,0 31-36,3-4-21,0-58 4,6 76 0,-2-120 78,0 0-1,1 0 0,-1 0 1,0 0-1,1 0 0,0 0 1,0 0-1,0-1 0,0 1 1,0 0-1,1 0 0,-1-1 1,1 1-1,-1-1 0,3 3 1,-2-5-1,1-1 1,-1 0-1,0 0 1,0 1-1,0-1 1,0 0 0,0-1-1,0 1 1,3-2-1,-4 2 0,21-15 12,-1-1 0,0-1 0,-1-1 0,-1-1 0,28-36 0,68-121 153,-83 125-122,-9 7-2,-19 34-30,1 1 0,0 0 0,1 0 0,0 0 0,12-13 0,-18 22-11,1 1-1,-1 0 1,0-1-1,0 1 1,0 0-1,1 0 1,-1-1-1,0 1 0,1 0 1,-1 0-1,0 0 1,0-1-1,1 1 1,-1 0-1,0 0 0,1 0 1,-1 0-1,0 0 1,1-1-1,-1 1 1,1 0-1,-1 0 1,0 0-1,1 0 0,-1 0 1,0 0-1,1 0 1,-1 0-1,0 0 1,1 1-1,-1-1 1,0 0-1,1 0 0,4 13 3,-4 24-17,-1-33 10,-25 257-76,7-120 34,-95 648-261,101-741 260,12-48 47,0 0 0,0 0 0,0 0 0,0 0-1,0 0 1,0 0 0,0 1 0,0-1 0,0 0-1,0 0 1,0 0 0,0 0 0,0 0 0,0 1-1,-1-1 1,1 0 0,0 0 0,0 0 0,0 0-1,0 0 1,0 0 0,0 0 0,0 0 0,0 1-1,0-1 1,-1 0 0,1 0 0,0 0 0,0 0-1,0 0 1,0 0 0,0 0 0,0 0 0,-1 0-1,1 0 1,0 0 0,0 0 0,0 0 0,0 0-1,0 0 1,-1 0 0,1 0 0,0 0 0,0 0-1,0 0 1,0 0 0,0 0 0,0 0 0,-1 0-1,1 0 1,0 0 0,0 0 0,0-1 0,0 1-1,0 0 1,0 0 0,0 0 0,-1 0 0,1 0 0,-5-13 3,-1-17 20,2-8 36,2 0-1,5-58 1,17-78 55,-13 121-92,12-78 86,7 2-1,77-232 1,-87 313-73,2 1 0,3 2 0,1 0 1,44-66-1,-65 109-33,1-1 0,0 1 1,0 0-1,0 0 0,0 0 0,0 0 1,1 0-1,-1 0 0,0 0 0,1 1 1,0-1-1,-1 1 0,1 0 0,0 0 1,3-1-1,-4 2-3,-1 0 1,1 0 0,-1 0-1,1 0 1,-1 0-1,1 1 1,-1-1 0,0 1-1,1-1 1,-1 1-1,1-1 1,-1 1 0,0 0-1,1 0 1,-1 0 0,0 0-1,0 0 1,0 0-1,0 0 1,0 0 0,0 0-1,0 0 1,0 0-1,0 1 1,0-1 0,-1 0-1,1 1 1,0-1 0,-1 1-1,1 2 1,5 12-19,-1 1 1,-1 0-1,0 0 1,-1 0 0,0 29-1,-2-17-21,-2 0 0,-7 47 0,7-67 23,-1 0 0,-1 0 0,0 0 0,0 0 0,-1-1 0,0 1 0,0-1 0,-10 13 1,12-18 16,1-1 0,-1 1 0,0-1 0,0 0 0,-1 1 0,1-1 0,0 0 0,-1 0 0,1-1 0,-1 1 0,1-1 0,-1 1 0,0-1 0,0 0 0,0 0 1,0 0-1,0 0 0,0 0 0,0-1 0,0 1 0,0-1 0,0 0 0,0 0 0,0 0 0,0 0 0,0-1 0,0 1 0,0-1 0,-4-1 0,7 2 1,-1 0 0,1 0 0,-1 0 0,1 0 0,-1-1 0,1 1 0,0 0 0,-1 0-1,1 0 1,-1-1 0,1 1 0,0 0 0,-1-1 0,1 1 0,0 0 0,-1-1 0,1 1-1,0 0 1,0-1 0,-1 1 0,1-1 0,0 1 0,0 0 0,-1-1 0,1 1 0,0-1-1,0 1 1,0-1 0,0 1 0,0-1 0,0 1 0,0-1 0,0-1 0,1 1-1,-1 0 1,1 0 0,0 0 0,-1-1 0,1 1 0,0 0-1,0 0 1,-1 0 0,1 0 0,2-1 0,33-23 2,-36 25-3,129-69 0,46-26 0,-156 83 0,-1-2 0,0 0 0,-1-1 0,0 0 0,-1-1 0,21-29 0,-34 40 0,1 0-1,-1 0 1,-1-1 0,1 1-1,-1-1 1,3-8-1,-5 13 2,0 0 0,1 0 0,-1 0 0,0 0-1,1-1 1,-1 1 0,0 0 0,0 0-1,0 0 1,0 0 0,0 0 0,0 0 0,-1 0-1,1 0 1,0-1 0,0 1 0,-1 0-1,1 0 1,-1 0 0,1 0 0,-1 0-1,1 0 1,-1 1 0,0-1 0,1 0 0,-1 0-1,0 0 1,0 1 0,0-1 0,1 0-1,-1 0 1,0 1 0,0-1 0,0 1 0,0-1-1,0 1 1,0 0 0,0-1 0,0 1-1,-1 0 1,1-1 0,-1 1 0,-2 0 2,1 0 0,-1 1 0,1-1-1,-1 1 1,0 0 0,1 0 0,0 0 0,-1 0 0,1 0 0,-1 1 0,1 0 0,0-1 0,0 1 0,0 0-1,0 1 1,0-1 0,-2 4 0,-2 0-6,0 1 0,1 0 0,0 0-1,1 0 1,-8 13 0,8-10 0,1 0 1,-1 1-1,2-1 0,-1 1 1,1 0-1,1 0 0,0 0 1,0 14-1,1-21 1,1 0 0,0 0 0,0 1 0,1-1 0,-1 0 0,1-1 0,0 1 0,0 0 0,0 0 0,1 0 0,-1 0-1,1-1 1,0 1 0,0-1 0,0 1 0,0-1 0,1 0 0,-1 0 0,1 0 0,0 0 0,0 0 0,0-1 0,0 1 0,1-1 0,6 4 0,0-3-7,0 1-1,0-1 1,1-1 0,-1 0 0,1-1 0,-1 0 0,1 0 0,0-1-1,-1 0 1,1-1 0,15-3 0,-2-1-9,0-1-1,0-1 1,43-18 0,-19 1-42,83-54 0,36-44 48,-162 118 13,48-41 17,-50 43-37,-2 3 9,-6 11 9,-12 15 12,-31 39 2,-26 40-3,66-92-7,0 0-1,1 0 1,1 1 0,0 0-1,-6 31 1,11-45-3,1 1 0,-1 0 0,1-1 0,0 1 0,-1 0 0,1-1 0,0 1 0,0 0 0,0-1 0,1 1 1,-1 0-1,0-1 0,1 1 0,-1-1 0,1 1 0,-1 0 0,1-1 0,0 1 0,-1-1 0,1 1 0,0-1 0,0 0 0,2 2 0,-2-2 0,0-1 0,0 1 0,1-1 0,-1 0 0,1 1 0,-1-1 0,0 0 0,1 0 0,-1 0 0,1 0 0,-1 0 0,0-1 0,1 1 0,-1 0 0,0 0 0,1-1 0,-1 1 0,0-1 0,1 1 0,-1-1 0,0 0 0,0 0 0,0 1 0,0-1 0,0 0 0,0 0 0,2-1 0,9-9 1,-1 0 0,0 0-1,0-1 1,-1 0 0,-1-1-1,0 0 1,-1-1 0,0 1 0,6-18-1,5-18 10,19-72 0,-31 93-6,60-279 113,-23-2 71,-39 276-161,3-52 17,-9 70-36,-4 19-1,-7 26-4,-7 42-45,3 1-1,4 0 1,2 1 0,4 0-1,3 0 1,9 105-1,-2-141-35,12 47-1,-2-40-3746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40:08.718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115 1 8032,'0'0'6358,"0"14"-5923,-47 416 1673,14-190-930,32-230-1105,-32 213 1849,33-223-1900,0 0-1,0 0 1,0 0 0,0 0-1,0 0 1,0 0 0,0 0-1,0 0 1,0 0 0,0 0-1,0 0 1,0 1 0,1-1-1,-1 0 1,0 0 0,0 0-1,0 0 1,0 0 0,0 0-1,0 0 1,0 0 0,0 0-1,0 0 1,0 0 0,0 0-1,0 0 1,0 0 0,0 0-1,0 0 1,0 0 0,0 0-1,0 0 1,0 0-1,0 0 1,0 0 0,0 1-1,7-13 306,9-20-52,-5 6-134,17-39 325,40-65 0,-56 110-345,1 0 0,1 1 0,1 0 1,0 1-1,2 1 0,0 1 0,26-20 0,-34 30-52,1 0-1,-1 1 0,1 0 0,0 0 0,1 1 1,15-4-1,-22 7-39,0 0-1,0 0 1,0 0 0,0 0 0,0 1-1,0 0 1,0 0 0,0 0 0,0 1-1,0-1 1,0 1 0,0 0 0,0 0-1,-1 0 1,1 0 0,0 1 0,0 0-1,-1 0 1,1 0 0,5 4 0,-7-4-14,-1 0 0,1 1 1,-1-1-1,1 0 1,-1 1-1,0-1 0,0 1 1,0-1-1,0 1 1,0 0-1,-1-1 1,1 1-1,-1 0 0,0-1 1,0 1-1,0 0 1,0-1-1,0 1 0,0 0 1,-2 4-1,-1 6 38,0 0-1,-10 23 1,2-11-4,-1 0 1,-1-1-1,0 0 1,-2-1-1,-32 37 0,32-44-8,0-1-1,0 0 1,-1-2 0,-1 1-1,-1-2 1,1-1-1,-2 0 1,-20 9-1,0-9 125,38-11-153,0 1 0,0-1-1,-1 0 1,1 0 0,0 1-1,0-1 1,0 0 0,0 0-1,-1 0 1,1 0 0,0 0-1,0-1 1,0 1 0,-1 0-1,1-1 1,0 1 0,0 0 0,0-1-1,0 1 1,0-1 0,0 0-1,0 1 1,0-1 0,0 0-1,0 0 1,0 1 0,0-1-1,-1-2 1,2 2 1,0-1 0,0 1 0,-1-1 0,1 0 0,0 1 0,1-1 0,-1 1 0,0-1 0,0 1 0,1-1-1,-1 0 1,0 1 0,1 0 0,0-1 0,-1 1 0,1-1 0,0 1 0,0 0 0,0-1 0,0 1 0,0 0 0,0 0 0,0 0 0,2-2-1,36-25 6,-30 22 8,72-41 6,1 3 0,141-53 0,-167 74 43,0-3 1,-2-2-1,77-53 0,-130 80-71,0 0 5,1-1 0,-1 1 0,1 0 0,0 0 0,-1 0 0,1 0 0,0 0 0,0 0 0,0 0-1,0 1 1,0-1 0,-1 1 0,1-1 0,0 1 0,0 0 0,0 0 0,0 0 0,3 0 0,-4 2-3,0 0 1,-1 0 0,1 0 0,0 0 0,-1 1 0,0-1 0,1 0 0,-1 0 0,0 1 0,0-1-1,0 0 1,0 0 0,-1 1 0,0 1 0,1 2 4,-15 210 73,15-207-81,0 0-1,0 0 0,1 0 1,0 0-1,3 12 1,-4-20-3,0-1 0,0 0 0,0 1 0,0-1 0,0 0 1,0 0-1,0 1 0,0-1 0,1 0 0,-1 0 0,0 1 0,0-1 1,0 0-1,0 0 0,0 1 0,1-1 0,-1 0 0,0 0 0,0 1 0,0-1 1,1 0-1,-1 0 0,0 0 0,0 0 0,1 1 0,-1-1 0,0 0 1,0 0-1,1 0 0,-1 0 0,0 0 0,1 0 0,-1 0 0,0 0 0,0 0 1,1 0-1,-1 0 0,0 0 0,1 0 0,-1 0 0,0 0 0,0 0 1,1 0-1,-1 0 0,0 0 0,0 0 0,1-1 0,12-10 20,1-5 2,0-2 0,11-19 0,11-15 19,159-166 142,-183 205-164,-9 9-8,0 0 1,1 0-1,-1 0 1,1 1-1,0-1 1,0 1-1,0 0 1,0 0-1,1 1 1,-1-1-1,1 1 1,-1 0-1,6-2 1,-9 4-9,0 0 0,-1 0 0,1 0 1,0 0-1,-1 1 0,1-1 0,0 0 0,0 0 0,-1 0 1,1 1-1,0-1 0,-1 0 0,1 1 0,0-1 0,-1 0 1,1 1-1,-1-1 0,1 1 0,-1-1 0,1 1 0,-1-1 1,1 1-1,-1 0 0,1-1 0,-1 1 0,0-1 1,1 1-1,-1 0 0,0-1 0,0 1 0,1 0 0,-1-1 1,0 1-1,0 1 0,2 29 28,-2-28-28,-1 41 11,-3 0-1,-2 0 0,-22 82 1,-53 125 4,62-197-17,-16 48 3,-91 182-1,117-268-3,0 0 0,-1-1 0,-14 14 0,21-25 0,-1 0 0,1 0 0,-1 0 0,0-1 0,-1 0 0,1 0 0,0 0 0,-1 0 0,0 0 0,1-1 0,-1 0 0,0 0 0,0-1 0,-8 3 0,10-4 2,0 0 0,0 0 0,0-1 0,0 1 0,0-1 0,1 1 0,-1-1 0,0 0 0,1 0 0,-1 0 0,0 0 0,1-1 0,-1 1 0,1-1 0,0 1 0,-1-1 0,1 0 0,0 0 0,0 0 0,0 0 0,0 0 0,1 0 0,-1-1 0,0 1 0,1-1 0,0 1 0,-2-6 0,-1-1 8,1 0 0,0 0 0,0 0 0,1-1 0,0 1 0,1-1 0,0-11 0,1 7 8,1 1-1,1-1 1,0 0-1,0 1 1,2 0-1,0-1 0,0 1 1,1 1-1,1-1 1,0 1-1,13-19 1,8-8 37,2 2 0,35-35 0,-27 33-21,2 1 0,2 2 0,1 2 0,88-54 0,-94 63-28,-28 19-47,1 0 1,0 0 0,0 1 0,1 0 0,-1 0 0,14-3-1,-19 7 188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40:15.544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0 1404 7528,'0'0'3092,"7"-12"-2279,107-191 1667,15-27-885,-127 226-1562,16-35 484,-1-1 0,13-51 1,-21 71 154,-5 23-184,2 13-304,3 27-66,-2 1 1,-2 0-1,-2 0 1,-2 0-1,-1 0 1,-3 0-1,-1 0 1,-15 61-1,17-96-91,0-1-1,-1 1 0,0-1 0,0 0 0,-1 0 0,-7 13 0,9-19-11,1 0-1,-1 1 1,0-1-1,0 0 1,-1 0-1,1 0 1,0-1-1,-1 1 1,1-1-1,-1 1 1,1-1-1,-1 0 1,0 0-1,1 0 1,-1 0-1,0 0 1,0-1-1,0 1 1,0-1-1,1 0 1,-1 0-1,0 0 1,0 0-1,-3-1 1,0 1 14,1-1 1,0 0-1,-1-1 1,1 1-1,0-1 1,0 0 0,0-1-1,0 1 1,0-1-1,-8-6 1,2 0 127,0-1 0,-16-21 0,22 25-80,-1-1 7,-10-11 268,15 17-343,1 1-1,0-1 0,0 1 1,0-1-1,-1 1 1,1-1-1,0 1 0,0-1 1,0 1-1,0-1 1,0 1-1,0-1 0,0 1 1,0-1-1,0 1 1,0-1-1,0 1 0,0-1 1,0 1-1,1-1 1,-1 1-1,0 0 0,0-1 1,0 1-1,1-1 1,-1 1-1,0-1 0,1 1 1,-1 0-1,0-1 1,1 1-1,-1 0 0,0-1 1,1 1-1,-1 0 1,1-1-1,-1 1 0,1 0 1,-1 0-1,1 0 1,-1-1-1,1 1 0,76-33 161,119-60-108,18-44-72,-187 116 1,-1-2 1,0 0-1,-2-2 1,-1-1-1,28-39 1,-5-10 5,-4-1 0,-3-2 1,42-122-1,-72 175 14,-1 0 0,-2 0 0,0 0 0,3-40 0,-8 54-6,0 0 0,-1 0 0,-1-1 0,0 1 0,0 0 0,-1 0 0,0 0 0,-1 1 0,-1-1 0,1 1 1,-2-1-1,-9-17 0,13 27-3,1 0 1,-1 0 0,1 0-1,-1 0 1,1 0 0,-1 1 0,0-1-1,0 0 1,1 1 0,-1-1-1,0 0 1,0 1 0,0-1-1,1 1 1,-1-1 0,0 1 0,0 0-1,0-1 1,0 1 0,0 0-1,0 0 1,0-1 0,0 1-1,0 0 1,0 0 0,-2 0 0,1 1 0,0 0 0,0 0 0,0 0 0,1 0 0,-1 0 0,0 0 0,0 0 0,1 0 0,-1 1 0,1-1 0,-1 0 0,-1 3 0,-4 6 0,0 0-1,0 1 0,-7 15 0,14-26-1,-33 74-35,3 1 1,4 1-1,-24 113 0,36-118-1,4-1 0,2 2 0,3 83 0,5-135 17,1 0 0,1-1 0,9 36-1,-8-45 18,0 0-1,1 1 1,0-1-1,1 0 1,0-1-1,1 1 0,0-1 1,9 11-1,-12-17 9,-1-1 1,1 1-1,-1-1 0,1 1 0,0-1 0,0 0 0,0 0 0,0 0 0,0-1 0,0 1 0,1-1 1,-1 0-1,0 0 0,1 0 0,-1 0 0,8 0 0,-5-1 8,0 0 1,-1 0-1,1-1 1,0 0-1,-1-1 0,1 1 1,0-1-1,-1 0 1,9-4-1,6-6 50,-1 0 0,0-1 0,-1-1 0,18-18 0,-33 30-56,15-16 72,-1-1-1,0-1 0,16-26 0,-17 22 150,39-41 0,-49 58-84,-6 7 35,-2 10-144,-23 100 130,15-69-135,1 0-1,1 1 1,-2 68-1,10-100-32,0 0-1,1 0 0,0 0 1,0 0-1,6 18 0,-6-26 4,-1 0-1,1 1 1,0-1-1,1 0 1,-1 0-1,0 0 1,1 0-1,-1 0 1,1 0-1,-1 0 1,1 0-1,0-1 1,0 1-1,0 0 1,0-1-1,0 0 1,0 1-1,0-1 1,1 0-1,-1 0 1,0 0-1,1-1 1,-1 1-1,0-1 1,1 1-1,-1-1 1,1 0-1,-1 1 0,5-2 1,6 0 10,0-1 0,0 0-1,0-1 1,0 0 0,-1-1 0,1-1 0,-1 0 0,0 0 0,14-10-1,12-9 66,47-40 0,-37 26 1,-29 25-35,-2-2 0,1 0 0,-2-1 0,0 0 0,-1-2 0,-1 1 0,15-25 0,-45 61 110,-22 34-1,30-37-134,-13 31 1,19-40-16,0-1 1,0 1 0,1-1-1,-1 1 1,2 0 0,-1-1-1,1 1 1,0 10 0,1-15-3,-1 0 0,0 0 1,1 0-1,-1 0 0,1-1 1,0 1-1,-1 0 0,1-1 1,0 1-1,0 0 1,0-1-1,0 1 0,0-1 1,1 1-1,-1-1 0,0 0 1,1 1-1,-1-1 0,1 0 1,1 1-1,0-1 3,0 1 0,1-1 0,-1 0 1,0-1-1,0 1 0,0 0 0,0-1 0,1 0 0,-1 0 0,7 0 0,-2-1 10,1-1 0,0 0-1,0 0 1,-1-1-1,0 0 1,1 0 0,13-9-1,-10 4 17,0 0 0,0-1 0,-1 0-1,-1-1 1,1-1 0,11-15 0,-16 18-1,-1 0 0,0 0 0,0 0 1,-1-1-1,0 1 0,0-1 0,-1 0 1,-1 0-1,1-1 0,1-16 0,-3 23-18,-1-1 0,0 1 0,0-1-1,0 0 1,0 1 0,-1-1 0,0 1 0,1-1-1,-1 1 1,0-1 0,-1 1 0,1 0-1,-1 0 1,1-1 0,-1 1 0,0 0 0,0 0-1,0 1 1,-1-1 0,1 0 0,-1 1 0,1-1-1,-1 1 1,0 0 0,0 0 0,0 0 0,0 0-1,0 1 1,0-1 0,-1 1 0,1 0-1,-1 0 1,1 0 0,-1 0 0,1 0 0,-1 1-1,-4-1 1,-39 7 90,44-7-90,10-3-5,9-3-2,44-15-2,2 2 1,0 3 0,98-13-1,-152 29-2,0 0 0,1 0 0,-1 1-1,0 1 1,0-1 0,0 1 0,0 1 0,16 4 0,-21-5 1,0 1 0,1-1 0,-1 1 1,0 0-1,0 0 0,0 0 0,0 1 0,-1-1 1,1 0-1,-1 1 0,1 0 0,-1 0 1,0 0-1,0 0 0,0 0 0,0 0 1,-1 0-1,1 1 0,-1-1 0,0 1 1,2 6-1,-2-1 8,1 1 1,-1 0 0,-1-1-1,0 1 1,0 0-1,-1 0 1,0-1-1,-5 19 1,-3 1 38,-19 42 0,16-44 91,-13 47 1,64-115 138,-30 32-254,34-40 118,3 3 1,60-47-1,-100 88-128,0 1 1,1-1-1,0 1 1,0 1-1,0-1 0,12-3 1,-18 7-11,1-1 0,-1 1 0,1 0 0,-1 0 0,1-1 0,-1 1 0,1 0 0,-1 0 0,1 1 0,-1-1 0,1 0 0,-1 1 0,1-1 0,-1 0 0,1 1 0,-1 0 0,1-1 0,-1 1 0,0 0 0,1 0 0,-1 0 0,0 0 0,0 0 0,0 0 0,0 0 0,0 0 0,0 0 0,0 0 0,0 1 0,0-1 0,0 0 0,-1 1 0,1-1 0,0 0 0,-1 1 0,1-1 0,-1 1 0,0-1 0,0 1 0,1 2 0,4 45 14,-5-34-8,2 1-1,2 16 1,-3-29-8,0 0 0,0 1 0,0-1 0,0 0-1,1 0 1,-1 0 0,1 1 0,-1-2 0,1 1 0,0 0 0,1 0 0,-1-1-1,0 1 1,5 3 0,-3-4 2,0-1 0,0 0 0,0 1 0,0-1 0,0-1 1,0 1-1,0-1 0,0 1 0,0-1 0,1 0 0,-1-1 0,0 1 0,0-1 0,8-2 0,-2 2 4,17-5 7,-1 0-1,1-2 0,-1-1 1,-1-1-1,1-1 0,-2-1 0,0-2 1,0 0-1,31-26 0,-23 14 90,-2-1 0,-1-1 0,-1-1 0,-2-2 0,42-62 0,-98 142-63,-29 61-1,51-92-53,0 0-1,1 1 1,1 0-1,1 0 0,0 0 1,2 0-1,0 1 1,0 24-1,3-41 14,0 0 0,0 0 0,0-1 0,0 1 0,1-1 0,-1 1 0,1 0 0,0-1 0,0 1 0,0-1 0,0 1 0,0-1 0,0 0 0,1 1 0,-1-1 0,1 0 0,0 0 0,-1 0 0,4 2 0,-4-3 1,0-1 0,0 1 0,0-1-1,0 1 1,0-1 0,1 1 0,-1-1-1,0 0 1,0 0 0,0 0 0,0 0 0,1 0-1,-1 0 1,0 0 0,0 0 0,3-1-1,-2 1 2,1-1-1,0 0 0,-1-1 0,1 1 1,-1 0-1,1-1 0,-1 0 0,1 1 1,1-4-1,2-1 7,0-1 0,0 1 1,-1-1-1,0-1 0,0 1 0,-1-1 1,0 0-1,0 0 0,3-13 0,3-12 41,6-37-1,-10 41-12,-2 11-24,0-1 54,1 41-49,-2 35-25,-6 76-1,0-69-11,-33 435-156,27-444 153,-16 59 0,18-89 24,-1 0 1,-2-1-1,0 0 0,-20 34 0,26-53 6,1 1 0,-1-1-1,0 0 1,-1 0-1,1-1 1,-1 1 0,0-1-1,0 0 1,0 0-1,-1-1 1,1 0-1,-1 0 1,0 0 0,0 0-1,0-1 1,0 0-1,-13 2 1,9-3 9,0 0 1,0-1-1,0 0 1,0 0-1,0-2 1,0 1-1,0-1 1,0 0-1,1-1 1,-19-8-1,12 4 6,2-1-1,-1-1 0,1 0 1,0-1-1,1-1 0,-22-22 1,25 23-6,1-1-1,0 1 1,1-2 0,0 1 0,1-1 0,0-1 0,0 1-1,-6-23 1,11 30-9,1 0 0,0-1 0,1 1 0,-1-1 0,1 1 0,0 0 0,1-1 0,-1 1 0,1-1 0,0 1 0,1 0 0,-1 0 0,1-1 0,0 1 0,0 0 0,0 0 0,1 1 0,0-1 0,0 1 1,0-1-1,0 1 0,5-5 0,7-5 13,0 0 1,0 1-1,1 1 1,29-17-1,120-61 79,-24 15-29,-89 44-359,0-1 1,72-63 0,-119 91 203,-1-1 0,1 0 0,-1 0 0,0 0 0,0 0 0,6-12 0,-3-4-3685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40:15.911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0 344 10448,'0'0'2144,"118"-65"-1712,-12 47 0,31 9-112,16-7 0,8-8-80,23-9-8,28 2 64,-41-3 0,-62 11 48,-3-5 0,18-1-136,-12-4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40:19.866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6 492 6328,'0'0'8682,"-2"-13"-8254,1 5-365,0 0 0,0 0-1,1 0 1,0 0 0,0 0 0,1 0 0,0 0-1,0 0 1,1 1 0,0-1 0,0 0-1,4-8 1,4-6 152,5-10 168,18-29 0,-27 52-213,0 0 1,1 0 0,0 0-1,0 1 1,1 0-1,0 1 1,12-10-1,-19 17-140,0-1 0,-1 1 0,1-1 0,0 0 0,0 1 0,-1-1 0,1 1 0,0 0 0,0-1 0,0 1 0,0-1 0,-1 1 0,1 0 0,0 0 0,0 0 0,0 0 0,0-1 0,0 1 0,0 0 0,0 0 0,0 1 0,0-1 0,0 0 0,-1 0 0,1 0 0,0 1 0,0-1 0,0 0 0,0 1 0,0-1 0,-1 1 0,1-1 0,0 1 0,0-1 0,-1 1 0,1-1 0,0 1 0,-1 0 0,1 0 0,0 0 0,1 4 39,1-1-1,-1 1 1,0 0-1,-1 0 1,1 0-1,0 8 1,20 160 520,-18-123-443,2-1 0,2-1 0,20 69 0,-27-115-130,-1 1 0,1-1 0,0 0 0,0 0 1,0 0-1,0 1 0,0-1 0,0 0 0,1 0 0,-1-1 0,1 1 0,-1 0 0,1 0 0,0-1 1,-1 1-1,1-1 0,0 1 0,0-1 0,0 0 0,1 0 0,-1 0 0,3 1 0,-2-2 0,0 0 1,-1 0-1,1 0 0,-1 0 0,1-1 0,-1 0 0,1 1 0,-1-1 1,1 0-1,-1 0 0,1 0 0,-1-1 0,0 1 0,0 0 0,0-1 1,0 1-1,0-1 0,0 0 0,0 0 0,3-4 0,2-3 24,0-1 0,0 0 0,-1 0 0,0-1 0,-1 0 0,6-17 0,19-72 193,-26 88-202,8-31 136,-2 1 1,-2-1-1,-2-1 0,-1 1 0,-2-50 0,-13 53 468,24 49-642,0-2-1,1 1 1,0-2 0,0 0 0,0-1 0,1 0 0,0-2 0,0 1 0,0-2 0,0 0 0,0-1 0,1-1 0,16-1 0,-15-1 7,0 0 0,0-2 0,-1 1 0,1-2 0,-1-1 0,0 0 0,0-1 0,-1 0 0,0-2 0,0 0 0,25-19 0,51-62 156,-85 86-116,-4 7-10,-5 14 0,1-11-31,-6 49-29,3 94 1,5-130 15,0 0 0,2 0 0,0 0 0,1 0 0,1-1 0,1 1 1,0-1-1,15 27 0,-19-40 13,1-1 1,-1 1 0,2-1 0,-1 0-1,0 0 1,1 0 0,-1 0 0,1-1-1,0 1 1,1-1 0,-1 0 0,0 0 0,1-1-1,0 1 1,-1-1 0,1 0 0,0 0-1,8 1 1,-9-2 5,1-1 0,0 0 0,0 0 0,-1 0 0,1-1 0,0 1 0,-1-1 0,1 0 0,0 0 0,-1-1 1,0 0-1,1 0 0,-1 0 0,0 0 0,0 0 0,0-1 0,0 0 0,0 1 0,0-2 0,4-4 0,8-10 40,0-1 1,-1-1 0,-1 0-1,-1-1 1,19-41-1,38-118 369,-55 115-81,-10 82-104,-1 14-198,-2 66 25,-12 113 0,6-152-53,3-52 0,1 6 4,-1 0 0,-1 1-1,0-1 1,-4 13 0,6-24-4,-1-1 0,1 1 0,0 0-1,-1 0 1,1-1 0,0 1 0,-1 0 0,1-1 0,-1 1 0,1-1 0,-1 1 0,1-1-1,-1 1 1,1-1 0,-1 1 0,0-1 0,1 1 0,-1-1 0,0 0 0,1 1 0,-1-1 0,0 0-1,0 0 1,1 1 0,-1-1 0,-1 0 0,0 0 5,0 0-1,0 0 1,0-1 0,0 1 0,0-1-1,0 1 1,0-1 0,0 0 0,0 0 0,-2-1-1,-1-1 18,-1 0 0,1-1 0,0 0 0,0 0 0,1 0 1,-5-6-1,3 3 14,2 3-12,1 1 0,0-1 1,0 0-1,1-1 1,-1 1-1,1 0 0,0-1 1,-2-5-1,4 9-26,0 1 1,1-1 0,-1 1-1,0-1 1,0 0-1,0 1 1,1-1-1,-1 1 1,0 0-1,1-1 1,-1 1 0,1-1-1,-1 1 1,0-1-1,1 1 1,-1 0-1,1-1 1,-1 1 0,1 0-1,-1 0 1,1-1-1,-1 1 1,1 0-1,-1 0 1,1 0-1,0-1 1,-1 1 0,1 0-1,-1 0 1,1 0-1,0 0 1,-1 0-1,2 0 1,28-1 1,-22 1 0,30-2-3,0-3 1,0-1 0,0-2 0,43-14 0,-27 3 0,-1-2-1,60-34 1,-43 16-1,41-22 0,-95 54 0,0-1 0,-1-1 0,1-1 0,-2 0 0,1-1 0,-2 0 0,15-16 0,-5 9 0,-15 13 0,-22 10 0,-25 13 0,1 1 0,1 2 0,1 2 0,1 1 0,1 2 0,2 1 0,-44 46 0,69-64 0,-1 0 0,1 0 0,1 0 0,0 1 0,0 0 0,1 0 0,0 0 0,-5 17 0,9-23 0,-1 0 0,2 1 0,-1-1 0,0 0 0,1 1 0,0-1 0,0 0 0,0 1 0,1-1 0,-1 1 0,1-1 0,0 0 0,0 0 0,1 1 0,-1-1 0,1 0 0,0 0 0,0 0 0,0-1 0,1 1 0,-1 0 0,1-1 0,0 0 0,5 6 0,-1-4-1,0 0 0,-1 0 0,2-1 0,-1 0 0,1 0 0,-1-1 0,1 0-1,0 0 1,0-1 0,0 0 0,0 0 0,1-1 0,-1 0 0,0 0 0,1-1 0,15-1 0,-5-1-1,0-1 0,0-1 1,0-1-1,0 0 1,-1-2-1,23-10 1,0-4 39,74-52 0,32-39 67,-104 78-49,-4-1 17,-30 25-29,1 1 1,0 0-1,21-13 1,-36 26-19,0 0 1,1 1-1,0-1 0,0 1 1,1 0-1,-1 0 1,-3 7-1,-28 52-52,29-54 29,3-3-7,-1-1 1,2 1-1,-1-1 1,1 1-1,0 0 1,0 0-1,1 0 1,0 1-1,0-1 1,0 0-1,1 0 1,1 10-1,0-14 4,0 1-1,-1-1 0,1 0 1,0 0-1,1 1 1,-1-1-1,1 0 0,-1 0 1,1 0-1,0-1 1,0 1-1,0 0 0,0-1 1,1 1-1,-1-1 0,1 0 1,-1 0-1,1 0 1,0 0-1,0 0 0,0 0 1,0-1-1,0 1 1,0-1-1,0 0 0,1 0 1,5 1-1,-2-1 8,0-1 0,0 1 0,1-1 0,-1-1 0,0 1 0,0-1 0,0 0 0,0-1 0,0 0 0,0 0 0,-1 0 0,1-1 0,-1 0 0,1 0 0,-1-1 0,0 0 0,0 0 0,0 0 1,-1-1-1,0 1 0,0-1 0,8-10 0,-7 8 2,0-1 1,-1 1-1,1-1 1,-2-1-1,1 1 1,-1-1 0,0 1-1,-1-1 1,0-1-1,0 1 1,-1 0-1,0 0 1,-1-1-1,0 1 1,0-1 0,-2-15-1,0 22-7,0-1 1,0 0-1,0 1 0,0-1 0,-1 1 1,1-1-1,-1 1 0,0 0 1,0-1-1,0 1 0,0 0 0,-1 0 1,1 1-1,-1-1 0,0 0 0,0 1 1,0 0-1,0 0 0,0-1 0,-1 2 1,1-1-1,0 0 0,-1 1 0,0 0 1,1-1-1,-5 1 0,1-1 2,0 0-1,-1 1 1,1 0 0,0 1-1,-1 0 1,1 0-1,0 0 1,-1 1 0,1 0-1,0 1 1,0 0 0,-11 3-1,12 1-3,11-3 0,14 0 0,-19-3 0,29 0 0,0-1 0,0-1 0,-1-1 0,1-2 0,36-11 0,52-7 0,-108 22 0,-5 0 0,0 0 0,0 1 0,0 0 0,0-1 0,0 2 0,7 0 0,-10-1 0,1 1 0,-1-1 0,1 1 0,-1 0 0,0-1 0,1 1 0,-1 0 0,0 0 0,0 0 0,1 0 0,-1 0 0,0 0 0,0 1 0,0-1 0,0 0 0,0 0 0,-1 1 0,1-1 0,0 1 0,-1-1 0,2 2 0,1 10 0,0 0 0,-1 0 0,0 0 0,-1 0 0,-1 0 0,0 1 0,-1-1 0,-3 20 0,0 27 0,4-46 0,-1-9 0,1-1 0,0 0 0,0 0 0,0 0 0,1 0 0,-1 0 0,1 0 0,2 6 0,-3-10 0,1 0 0,-1 1 0,1-1 0,0 0 1,-1 1-1,1-1 0,-1 0 0,1 0 0,0 1 0,-1-1 0,1 0 0,0 0 0,-1 0 0,1 0 0,0 0 0,-1 0 0,1 0 1,0 0-1,-1 0 0,1 0 0,0-1 0,-1 1 0,1 0 0,-1 0 0,1-1 0,0 1 0,-1 0 0,1-1 0,-1 1 1,1 0-1,-1-1 0,1 1 0,0-1 0,8-9 11,1 0 0,-2 0 0,1-1 0,7-13 0,15-19 15,55-63 195,-85 105-219,-1 0 0,1 0 0,-1 1 0,1-1 0,-1 0-1,1 0 1,0 1 0,-1-1 0,1 1 0,0-1 0,0 1-1,0-1 1,-1 1 0,1-1 0,0 1 0,0 0 0,0-1-1,0 1 1,0 0 0,0 0 0,1-1 0,-1 2 1,0-1 0,-1 0 0,1 1 0,0-1 0,0 1 0,-1-1 0,1 1 0,0-1 0,-1 1 0,1-1 0,-1 1 0,1 0 0,-1-1 0,1 1 0,-1 0 0,1-1 0,-1 1 0,0 0 0,1 1 0,2 7 24,0 0 0,-1 0 1,2 16-1,-2-10-11,2 0-17,0 5-9,2-1 0,12 32 1,-16-47 8,0 0 0,0 0 0,0 0 0,1 0 1,-1 0-1,1-1 0,0 1 0,0-1 0,1 1 0,-1-1 0,1 0 1,-1-1-1,1 1 0,0-1 0,0 1 0,0-1 0,6 2 0,-7-3 4,0 0-1,0-1 1,0 1-1,0-1 0,0 0 1,0 0-1,0 0 0,0 0 1,0-1-1,0 1 1,0-1-1,0 0 0,0 0 1,3-2-1,0 0 6,0 0-1,0 0 1,0-1-1,-1 0 1,0 0-1,5-6 1,5-6 26,0 0 1,21-35 0,-36 51-34,32-48 105,-2-1 1,31-68 0,-37 76 33,-12 22-76,-12 19-64,0 0 1,0 0 0,0 0-1,0 0 1,0 1 0,0-1-1,0 0 1,0 0 0,0 0-1,0 0 1,0 0 0,0 0-1,0 1 1,0-1 0,0 0-1,0 0 1,0 0 0,0 0-1,0 0 1,0 0 0,0 0-1,1 1 1,-1-1 0,0 0-1,0 0 1,0 0 0,0 0-1,0 0 1,0 0 0,0 0-1,0 0 1,1 0 0,-1 0-1,0 0 1,0 0-1,0 0 1,0 0 0,0 1-1,0-1 1,1 0 0,-1 0-1,0 0 1,0 0 0,0 0-1,0 0 1,0 0 0,0 0-1,1-1 1,-1 1 0,0 0-1,0 0 1,0 0 0,0 0-1,0 0 1,0 0 0,0 0-1,1 0 1,-1 0 0,0 0-1,0 0 1,0 0 0,1 13 10,-8 53-6,4-27-31,-2 0 1,-1-1 0,-19 65 0,21-92 18,4-10 9,0 0 1,-1 0-1,1 0 1,0 0-1,-1 0 1,1 0-1,0 0 1,-1 0-1,1 0 1,-1-1-1,1 1 1,-1 0-1,0 0 1,1 0-1,-2 0 1,0 0 4,1-1 0,0 0 0,-1 0 0,1-1 0,0 1 0,-1 0 0,1 0 0,0-1 0,0 1 0,-1 0 0,1-1 0,0 0 0,0 1 0,0-1 0,-2-1 0,0 1 19,1-1 0,0 0 0,-1 0 0,1 0 0,0 0 0,0 0 0,-3-4 0,-3-4 58,7 10-56,7 1-7,-1 0 1,0 0-1,0 1 0,0 0 0,-1 0 0,7 3 1,18 8-59,8-1-4,1-1 1,42 7-1,-68-16 25,0-1 1,0 0-1,0-1 1,-1 0-1,1 0 0,0-2 1,0 1-1,-1-2 1,1 1-1,-1-2 0,18-6 1,-26 9-16,0-1 1,0 1 0,0-1-1,-1 0 1,1 0-1,0 0 1,-1 0 0,1-1-1,-1 1 1,1-1-1,-1 1 1,0-1-1,0 0 1,-1 0 0,1 0-1,0 0 1,-1 0-1,0 0 1,2-5 0,-3 5-373,0 1 1,1-1-1,-1 0 1,0 1-1,0-1 1,-1 0-1,1 1 1,-1-1-1,0-2 1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40:20.097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0 116 14368,'0'0'2095,"32"-78"-2047,3 41 16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40:22.848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489 1080 6424,'0'0'4904,"-9"-9"-4375,1 2-387,6 4-98,-1 0-1,0 1 1,0-1-1,0 1 1,0-1 0,0 1-1,0 0 1,0 0-1,-1 0 1,1 1-1,-1-1 1,0 1-1,1 0 1,-1 0 0,0 0-1,0 0 1,1 1-1,-1 0 1,-6-1-1,-9 4 133,-1 0 0,1 1-1,0 0 1,1 2-1,-1 0 1,1 2 0,0 0-1,1 0 1,0 2 0,0 0-1,1 1 1,0 1 0,1 0-1,-24 26 1,23-22 8,1 1 1,0 0-1,2 2 0,-15 24 1,24-37-132,1 0 0,0 1 1,0-1-1,0 1 0,1 0 0,0 0 0,1 0 1,-1 0-1,1 0 0,0 0 0,1 1 1,0-1-1,0 0 0,1 0 0,0 1 0,0-1 1,3 8-1,-4-12-29,1-1 1,0 1 0,0-1-1,0 0 1,0 0-1,1 1 1,-1-1 0,0 0-1,1 0 1,0-1-1,-1 1 1,1 0 0,0 0-1,0-1 1,0 1-1,0-1 1,0 1 0,1-1-1,3 1 1,-3-1 5,1 0 1,-1 0-1,1-1 1,0 1-1,-1-1 1,1 0-1,0-1 1,-1 1-1,1 0 1,0-1-1,-1 0 1,4-1-1,5-2 55,0-1-1,0-1 0,-1 0 1,0 0-1,0-1 0,15-13 0,-4 0 123,-1-1-1,-1-1 0,-1-1 1,-2-1-1,0-1 0,-1 0 1,-1-1-1,-2 0 0,-1-1 1,-1-1-1,11-41 0,-20 63-133,0 2 51,-1-1 0,0 0 0,0 0 0,0 0 0,0 0-1,-1 0 1,0 0 0,0-8 0,-2 12 169,-2 5-138,-2 10-9,1 6-67,0-1 0,0 1 1,2 0-1,-1 37 1,3-49-71,1-1 1,1 0-1,-1 1 1,1-1-1,1 0 1,-1 1-1,1-1 1,0 0-1,1 0 1,0 0-1,0-1 1,1 1-1,-1-1 1,1 1-1,1-1 1,7 8-1,-9-11-2,1 0 0,0-1 1,0 0-1,0 1 0,0-2 0,0 1 0,0 0 0,1-1 0,-1 0 0,1 0 0,-1 0 1,1 0-1,-1-1 0,1 0 0,-1 0 0,1 0 0,-1 0 0,1-1 0,4-1 0,9-2 22,-1 0 0,0-1 0,25-11 0,116-60 169,57-22 82,-59 32 80,-156 66-351,1-1-1,-1 1 1,1 0-1,-1-1 1,1 1-1,-1 0 1,1 0-1,-1-1 1,1 1-1,-1 0 1,1 0-1,0 0 1,-1 0-1,1 0 1,-1 0-1,1 0 1,0 0-1,-1 0 1,1 0-1,-1 0 1,1 0-1,0 0 1,-1 1-1,1-1 1,-12 15 113,-37 34-50,-51 57 42,89-93-103,0 0 1,1 1-1,0 0 0,1 0 0,1 1 0,-9 24 0,15-35-7,-1 1 0,1-1 0,0 1 0,1 0 0,-1-1 1,1 1-1,0-1 0,1 9 0,-1-11-2,0-1 1,1 1-1,-1-1 0,1 1 1,-1-1-1,1 1 0,0-1 0,0 0 1,-1 1-1,1-1 0,0 0 1,0 0-1,0 0 0,0 0 1,1 0-1,-1 0 0,0 0 1,0 0-1,0 0 0,1 0 1,-1 0-1,1-1 0,-1 1 1,0-1-1,1 1 0,-1-1 1,1 0-1,-1 1 0,4-1 1,4 0 5,0 0 1,0 0-1,1-1 1,-1 0-1,0 0 1,0-1-1,0-1 1,11-4 0,7-3 40,35-20 1,-37 15-8,0-1 1,-1-1 0,0 0 0,23-25 0,77-89 161,-91 93-153,9-11 9,-3-1-1,-2-2 1,-2-2 0,-2-1 0,-3-1 0,32-86 0,-16 28 19,28-78 71,-58 144-77,-2-1-1,8-51 0,-21 94-62,1-6 18,0 0-1,0 0 0,-1-1 0,-1 1 0,0 0 0,-3-21 0,3 33-26,0 0 0,0 0 0,0 0 0,0-1-1,0 1 1,-1 0 0,1 0 0,0 0 0,0 0 0,0-1-1,0 1 1,0 0 0,0 0 0,0 0 0,0 0 0,-1-1-1,1 1 1,0 0 0,0 0 0,0 0 0,0 0 0,0 0-1,-1 0 1,1 0 0,0-1 0,0 1 0,0 0 0,0 0-1,-1 0 1,1 0 0,0 0 0,0 0 0,0 0 0,-1 0-1,1 0 1,0 0 0,0 0 0,0 0 0,-1 0 0,1 0-1,0 0 1,0 0 0,0 0 0,0 0 0,-1 0 0,1 1-1,0-1 1,0 0 0,0 0 0,0 0 0,-1 0 0,1 0-1,0 0 1,0 0 0,0 1 0,0-1 0,0 0 0,0 0-1,-1 0 1,1 0 0,0 1 0,-11 14 12,8-11-8,-14 23-4,2 0 0,-24 56 0,-14 67-38,28-63-7,-17 112 0,4 93-49,34-259 77,-7 103-50,11-113 51,1-1 0,0 1 0,9 43 1,-9-64 13,-1 1 0,1-1 0,0 1 0,0 0 1,0-1-1,0 0 0,1 1 0,-1-1 1,0 0-1,1 0 0,0 0 0,-1 1 0,1-2 1,0 1-1,3 3 0,-3-5 5,0 1 0,-1 0 0,1 0-1,-1-1 1,1 1 0,0-1 0,-1 0 0,1 0-1,0 1 1,0-1 0,-1 0 0,1 0-1,0 0 1,0-1 0,-1 1 0,1 0 0,0-1-1,-1 1 1,1-1 0,0 1 0,-1-1 0,1 0-1,2-2 1,23-15 113,-2-1 0,0-1-1,37-39 1,-32 29 16,-20 20-76,17-15 76,-26 24-121,1 0 1,-1 0-1,1 0 1,-1 0-1,1 0 1,0 0-1,-1 0 1,1 1-1,0-1 1,0 0-1,0 1 1,-1 0-1,1-1 1,3 1-1,-4 0-6,0 1 0,0-1 0,0 1 0,0-1 0,0 0 0,-1 1 0,1 0 0,0-1 0,0 1 0,-1-1 0,1 1 0,0 0 0,-1 0 0,1-1 0,0 1 0,-1 0 0,1 0 0,-1 0 0,0 0 0,1-1-1,-1 1 1,1 2 0,5 23 45,-6-24-45,11 101 73,-8-65-85,11 58 1,-13-94 3,-1 1 0,1 0 0,0-1 0,-1 1 0,1-1 1,1 1-1,-1-1 0,0 1 0,0-1 0,1 0 0,-1 0 0,1 1 0,0-1 1,0 0-1,0 0 0,0-1 0,0 1 0,0 0 0,5 2 0,-4-3 3,0 0-1,0-1 1,0 1-1,0-1 1,0 0-1,0 0 1,0 0-1,1 0 1,-1 0-1,0-1 1,0 1-1,0-1 1,0 0-1,0 0 1,0 0-1,5-3 0,15-7 17,-1-1-1,0-1 0,40-32 0,54-58 76,-39 32-38,-59 53-21,-16 15-24,1-1 0,0 1 0,0 1-1,0-1 1,0 0 0,1 1 0,-1 0-1,6-3 1,-9 5-8,0 0-1,0 0 1,0 0-1,1 0 1,-1 0-1,0 0 1,0 0-1,1 0 1,-1 0 0,0 0-1,0 1 1,0-1-1,0 0 1,1 0-1,-1 0 1,0 0-1,0 0 1,0 1-1,0-1 1,0 0 0,1 0-1,-1 0 1,0 1-1,0-1 1,0 0-1,0 0 1,0 0-1,0 1 1,0-1-1,0 0 1,0 0 0,0 0-1,0 1 1,0-1-1,0 0 1,0 0-1,0 0 1,0 1-1,0-1 1,0 0-1,0 0 1,0 1 0,0-1-1,0 0 1,0 0-1,-1 0 1,1 0-1,0 1 1,0-1-1,0 0 1,0 0-1,0 0 1,-1 1 0,-4 14 5,-1 0-2,-20 54-51,24-62 48,1 1 0,-1-1 0,1 0 0,0 1 0,1-1 0,0 1 0,1 13 0,-1-19 1,0-1-1,1 0 0,-1 0 0,0 0 0,0 0 0,1 0 0,-1 0 0,0 0 0,1 1 0,-1-1 1,1 0-1,-1 0 0,1 0 0,0-1 0,-1 1 0,1 0 0,0 0 0,0 0 0,0 0 0,-1-1 0,1 1 1,0 0-1,0-1 0,0 1 0,0-1 0,0 1 0,0-1 0,0 1 0,1-1 0,-1 0 0,0 1 0,0-1 1,0 0-1,0 0 0,0 0 0,1 0 0,-1 0 0,0 0 0,0 0 0,2-1 0,1 0 8,-1 0-1,1-1 0,-1 1 1,1-1-1,-1 1 1,0-1-1,0 0 0,0-1 1,0 1-1,0 0 0,4-5 1,-1-3 17,1 0 0,-2 0 0,1-1 0,-1 0-1,-1 0 1,0 0 0,0 0 0,-2-1 0,1 0 0,0-12 0,-2 20-13,-1 1-1,1-1 0,-1 0 1,0 0-1,-1 0 1,1 0-1,-1 0 1,1 0-1,-1 0 1,0 1-1,-1-1 0,1 0 1,-1 1-1,1-1 1,-1 1-1,-4-6 1,4 7-3,0-1 0,-1 1 0,1 0 0,-1 0 0,0 0 0,1 0 0,-1 0 0,0 0 0,0 1 1,0 0-1,-1-1 0,1 1 0,0 0 0,0 1 0,-1-1 0,1 0 0,0 1 0,-1 0 0,-3 0 0,-13-5 30,11 0-24,9 5-15,0 0-1,0 0 0,-1 0 1,1 0-1,0 0 0,0 0 1,0 0-1,0-1 0,0 1 1,0 0-1,0 0 0,0 0 1,0 0-1,0 0 0,0 0 1,0 0-1,-1-1 0,1 1 1,0 0-1,0 0 0,0 0 0,0 0 1,0 0-1,0-1 0,0 1 1,0 0-1,0 0 0,0 0 1,1 0-1,-1 0 0,0 0 1,0-1-1,0 1 0,0 0 1,0 0-1,0 0 0,0 0 1,0 0-1,0 0 0,0 0 1,0 0-1,0-1 0,1 1 1,-1 0-1,0 0 0,0 0 0,0 0 1,0 0-1,0 0 0,2-1 0,-1 1-1,0-1 1,0 1-1,1 0 0,-1-1 1,0 1-1,1 0 0,-1 0 1,0 0-1,1 0 1,2 0-1,6 0-9,93-16-53,-71 9 47,0 2 0,0 1 0,0 2-1,0 0 1,45 6 0,-73-4 12,-1 1 1,1-1-1,-1 1 0,1 0 0,-1 0 1,0 1-1,1-1 0,-1 1 0,0-1 0,0 1 1,0 0-1,0 0 0,-1 1 0,1-1 1,0 0-1,-1 1 0,1 0 0,3 5 1,-2 0-6,0 1 0,0 0 0,-1 0 1,0 0-1,2 14 0,1-1 30,-6-21-19,0-1 0,0 0 0,0 1-1,0-1 1,0 1 0,0-1 0,0 1-1,0-1 1,0 0 0,1 1 0,-1-1-1,0 1 1,0-1 0,0 0 0,1 1-1,-1-1 1,0 1 0,0-1 0,1 0-1,-1 1 1,0-1 0,1 0 0,-1 0-1,0 1 1,1-1 0,-1 0 0,1 0-1,-1 1 1,0-1 0,1 0 0,-1 0-1,1 0 1,-1 0 0,1 0 0,-1 0-1,1 0 1,-1 0 0,0 0 0,1 0-1,-1 0 1,1 0 0,-1 0 0,1 0-1,-1 0 1,0 0 0,1 0 0,-1 0-1,1-1 1,-1 1 0,0 0-1,1 0 1,-1-1 0,1 1 0,-1-1-1,23-23 70,-12 11-31,-4 5-9,1 1 1,0 0-1,0 0 0,1 1 1,0 0-1,0 1 0,17-9 0,-21 13-18,-1-1-1,1 1 0,-1 0 0,1 0 0,-1 1 0,1 0 0,0-1 0,-1 1 0,1 1 0,-1-1 0,1 1 0,0 0 0,-1 0 1,1 0-1,-1 0 0,0 1 0,1 0 0,-1 0 0,0 0 0,6 5 0,6 4 58,-2 2-1,0 0 1,0 1 0,22 29-1,-10-11 78,-19-20-14,-8-10-1030,-4-5-2826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40:23.034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1 1 16384,'0'0'3823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40:23.272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0 301 12456,'0'0'464,"77"2"8,35-8 8,25-6 8,16-10-32,20-15 0,19-24 48,-53 20 0,-64 24 79,-15-1 9,7-10-40,-32 13 0,-11 3-128,-1 0 0,-5 4-264,-6-5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44:46.952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0 255 9648,'0'0'640,"55"-4"0,20 3 80,23-5 0,26-10-168,21-6 8,21-13-176,-13-4 16,-37 4-216,-16 5 16,-14 1-48,-5-9 8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52:59.043"/>
    </inkml:context>
    <inkml:brush xml:id="br0">
      <inkml:brushProperty name="width" value="0.035" units="cm"/>
      <inkml:brushProperty name="height" value="0.035" units="cm"/>
      <inkml:brushProperty name="color" value="#008C3A"/>
    </inkml:brush>
  </inkml:definitions>
  <inkml:trace contextRef="#ctx0" brushRef="#br0">415 50 6424,'0'0'6073,"0"-9"-5577,2-28-55,-2 37-412,-1 1 0,1-1 1,0 0-1,0 0 0,0 0 0,0 0 0,0 0 0,0 1 0,0-1 0,-1 0 0,1 0 0,0 0 0,0 0 0,0 0 0,0 0 1,-1 0-1,1 1 0,0-1 0,0 0 0,0 0 0,0 0 0,-1 0 0,1 0 0,0 0 0,0 0 0,0 0 0,-1 0 1,1 0-1,0 0 0,0 0 0,0 0 0,0 0 0,-1 0 0,1 0 0,0 0 0,0-1 0,0 1 0,-1 0 0,1 0 1,0 0-1,0 0 0,0 0 0,0 0 0,0 0 0,-1-1 0,1 1 0,0 0 0,0 0 0,0 0 0,0 0 0,0-1 1,0 1-1,0 0 0,0 0 0,0 0 0,-1 0 0,1-1 0,0 1 0,0 0 0,0 0 0,0 0 0,0-1 0,0 1 1,0 0-1,0 0 0,0 0 0,0 0 0,0-1 0,1 1 0,-11 9 157,-2 8 25,1 1 0,1-1 0,1 2 0,0-1 0,2 1 1,-8 26-1,6-19-52,-74 243 903,48-143-231,-84 193 0,43-151 449,72-160-679,7-13-245,11-13-75,2 3-196,0 0 1,1 1-1,1 1 0,1 1 0,0 0 0,0 2 1,1 0-1,0 1 0,35-10 0,-30 13-26,1 0 1,-1 2-1,1 1 0,0 1 0,0 1 1,0 1-1,0 2 0,25 4 1,-43-5-44,89 18 134,-86-15-92,0-1 0,0 2 0,0-1-1,-1 1 1,1 1 0,13 10-1,-14-6 164,-10-10-213,0 0 1,0 0-1,0 0 0,0 0 1,1 0-1,-1 0 1,0 0-1,0 1 0,0-1 1,0 0-1,0 0 1,1 0-1,-1 0 0,0 0 1,0 0-1,0 1 0,0-1 1,0 0-1,0 0 1,0 0-1,0 0 0,0 0 1,0 1-1,0-1 0,0 0 1,0 0-1,0 0 1,0 0-1,0 1 0,0-1 1,0 0-1,0 0 1,0 0-1,0 0 0,0 1 1,0-1-1,0 0 0,0 0 1,0 0-1,0 0 1,0 1-1,0-1 0,0 0 1,0 0-1,0 0 1,-1 0-1,1 0 0,0 0 1,0 1-1,0-1 0,0 0 1,0 0-1,0 0 1,-1 0-1,1 0 0,0 0 1,0 0-1,0 0 0,0 0 1,-1 0-1,0 0 64,14-12-1949,1 3-1580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53:03.214"/>
    </inkml:context>
    <inkml:brush xml:id="br0">
      <inkml:brushProperty name="width" value="0.035" units="cm"/>
      <inkml:brushProperty name="height" value="0.035" units="cm"/>
      <inkml:brushProperty name="color" value="#008C3A"/>
    </inkml:brush>
  </inkml:definitions>
  <inkml:trace contextRef="#ctx0" brushRef="#br0">449 196 5416,'0'0'2450,"-10"-11"-2131,-35-37-14,39 44-236,-1-1-1,0 1 0,1 0 1,-1 1-1,0-1 0,-1 2 1,1-1-1,-1 1 0,1 0 1,-1 0-1,1 1 0,-1 0 1,0 0-1,0 1 0,-10 1 1,6-1 109,-1 2 0,1-1-1,0 2 1,0-1 0,0 2 0,0 0 0,1 0 0,-1 1 0,1 0 0,0 1 0,0 0 0,1 1 0,0 0 0,0 1 0,1 0-1,0 0 1,-13 16 0,15-13-31,0 1 0,0 0 0,1 0 0,1 1 0,0 0 1,0 0-1,1 0 0,1 0 0,1 1 0,-1-1 0,2 1 0,0 0 0,2 20 0,-1-25-49,2-1-1,-1 1 1,1 0 0,1-1 0,0 1-1,0-1 1,0 0 0,1 0 0,1 0-1,-1 0 1,1-1 0,6 8 0,-9-14-78,-1 0 1,0 0-1,1-1 1,-1 1-1,0 0 1,1-1 0,-1 1-1,1-1 1,-1 1-1,1-1 1,0 0-1,-1 0 1,1 1 0,-1-1-1,1 0 1,-1-1-1,1 1 1,-1 0-1,1 0 1,0-1 0,-1 1-1,1-1 1,-1 1-1,0-1 1,1 1-1,2-3 1,1 0 21,1 0-1,-1 0 1,1-1 0,-1 0-1,6-6 1,-2 1 7,0 0 0,0 0 0,-1-1 0,-1 0 0,1 0 0,-2-1 0,1 0 0,-2-1 0,1 1 0,-1-1 0,-1 0 0,0 0 0,-1 0-1,2-14 1,-5 21-23,3-10 97,-2-1 0,0 1 1,-3-30-1,2 42-96,0-1 0,-1 1 0,1 0 0,-1-1 0,0 1 0,0 0 0,0 0 0,-1 0 0,1 0 0,-1 0 0,0 0 0,1 0 0,-1 0 0,-1 1 0,1-1 0,0 1 0,-1-1 0,1 1 0,-1 0 0,1 0 0,-1 0 0,0 0 0,0 1 0,-4-3 0,4 4-6,1-1 1,-1 0 0,1 1-1,-1-1 1,1 1 0,-1 0-1,1 0 1,-1 0 0,1 0-1,-1 0 1,1 0 0,-1 1 0,1 0-1,-1-1 1,1 1 0,0 0-1,-1 0 1,1 0 0,0 0-1,-4 3 1,2-1 23,0 0-1,0 1 1,0 0 0,0 0-1,1 0 1,0 1 0,-1-1-1,-2 8 1,5-11-42,1 0-1,0 0 1,-1 1-1,1-1 1,0 0-1,0 1 1,0-1-1,0 0 1,0 0-1,0 1 1,1-1-1,-1 0 0,0 1 1,1-1-1,-1 0 1,0 0-1,1 0 1,0 1-1,-1-1 1,1 0-1,0 0 1,0 0-1,-1 0 1,1 0-1,0 0 1,0 0-1,0-1 1,0 1-1,0 0 1,0 0-1,2 0 1,3 4 5,1-1 0,0 0 0,13 6 0,-9-7 1,0 1 1,0-2-1,0 0 0,0 0 0,0-1 1,0 0-1,0-1 0,1 0 0,13-2 1,-9 0 6,0-1-1,1-1 1,-1 0 0,-1-1 0,25-11 0,-16 3 26,-1-2 0,0-1 0,31-27 0,-34 27 7,-15 12-35,29-27 94,-31 28-89,-1 1 1,1-1 0,-1 0 0,0 0-1,0 0 1,0 0 0,-1 0 0,1-1-1,-1 1 1,2-4 0,-1-1 64,3-9 78,-5 17-157,1 0 0,-1 0 0,0 0 0,0 0 0,0-1 0,0 1 1,0 0-1,0 0 0,0 0 0,0 0 0,0-1 0,1 1 0,-1 0 1,0 0-1,0 0 0,0 0 0,0-1 0,0 1 0,0 0 0,0 0 1,0 0-1,0-1 0,0 1 0,0 0 0,0 0 0,0 0 0,-1 0 1,1-1-1,0 1 0,0 0 0,0 0 0,0 0 0,0 0 0,0 0 1,0-1-1,0 1 0,-1 0 0,1 0 0,0 0 0,0 0 0,0 0 1,0 0-1,0-1 0,-1 1 0,1 0 0,0 0 0,0 0 0,0 0 1,-1 0-1,1 1 0,-1-1 0,0 1-1,1-1 1,-1 1 0,1 0 0,-1 0 0,1-1 0,-1 1 0,1 0 0,-1 0 0,1-1 0,0 1 0,-1 0 0,1 0 0,0 0-1,0 0 1,0 0 0,-1 0 0,1 1 0,-1 6 11,-13 27 10,7-18-20,1 0 1,-4 21 0,-15 110-14,24-144 1,1-1 0,0 0 1,0 1-1,0-1 0,0 0 0,1 1 0,0 3 0,-1-7 6,0 1 0,0 0-1,1 0 1,-1-1-1,0 1 1,0 0 0,0-1-1,1 1 1,-1 0 0,0-1-1,1 1 1,-1-1-1,1 1 1,-1 0 0,1-1-1,-1 1 1,1-1 0,-1 1-1,1-1 1,-1 1-1,1-1 1,-1 0 0,1 1-1,0-1 1,-1 0-1,1 1 1,0-1 0,-1 0-1,1 0 1,0 0 0,0 0-1,-1 1 1,1-1-1,1 0 1,4-2 9,-1 0-1,1 0 1,0-1-1,-1 1 1,1-1-1,-1 0 1,0-1-1,0 1 1,0-1-1,-1 0 1,1 0-1,-1 0 1,0-1-1,6-9 1,3-4 13,-2-1 0,16-34 1,-5 9 27,-8 15 64,20-55 0,-33 83-107,-1 1 0,0-1 0,0 1 0,0-1 0,0 0 0,0 1 0,0-1 0,1 1 0,-1-1 0,0 1 0,1-1 0,-1 1 0,0-1-1,1 1 1,-1-1 0,0 1 0,1 0 0,-1-1 0,1 1 0,-1 0 0,1-1 0,-1 1 0,1 0 0,-1-1 0,1 1 0,0 0 0,0 0 0,0 0 0,-1 0 0,1 1 0,0-1 0,-1 0 0,1 0 0,0 1 0,-1-1 0,1 1 0,-1-1 0,1 1 0,-1-1 0,1 1 0,-1-1 0,1 1 0,-1-1 0,1 2 0,17 33 66,63 180-69,-81-215-5,0 1 1,0-1-1,0 0 0,0 1 0,0-1 1,1 0-1,-1 1 0,0-1 1,0 0-1,0 1 0,0-1 0,1 0 1,-1 0-1,0 1 0,0-1 0,0 0 1,1 0-1,-1 1 0,0-1 1,0 0-1,1 0 0,-1 0 0,0 1 1,1-1-1,-1 0 0,0 0 1,1 0-1,-1 0 0,0 0 0,1 0 1,-1 0-1,0 0 0,1 0 1,7-9 14,5-25 43,-11 30-53,9-39 71,9-51 0,3-16 184,-23 109-254,0 1 0,0-1 1,1 1-1,-1-1 0,0 1 0,0-1 1,0 0-1,0 1 0,0-1 0,1 1 1,-1 0-1,0-1 0,0 1 0,1-1 1,-1 1-1,0-1 0,1 1 0,-1-1 1,0 1-1,1 0 0,-1-1 0,1 1 1,-1 0-1,1 0 0,-1-1 0,1 1 0,-1 0 1,1 0-1,-1-1 0,1 1 0,-1 0 1,1 0-1,-1 0 0,1 0 0,-1 0 1,1 0-1,0 0 0,18 11 68,-5-1-65,12 3 3,1 0 0,0-2-1,1-2 1,0 0 0,1-2 0,0 0 0,0-3-1,0 0 1,31-1 0,-53-2-45,0-1 0,-1 1 1,1 0-1,-1 0 0,1 1 0,-1 0 1,0 0-1,1 1 0,-1-1 0,6 5 1,16 11-3221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53:07.613"/>
    </inkml:context>
    <inkml:brush xml:id="br0">
      <inkml:brushProperty name="width" value="0.035" units="cm"/>
      <inkml:brushProperty name="height" value="0.035" units="cm"/>
      <inkml:brushProperty name="color" value="#008C3A"/>
    </inkml:brush>
  </inkml:definitions>
  <inkml:trace contextRef="#ctx0" brushRef="#br0">1 1073 5520,'0'0'2944,"6"-13"-2480,114-243 1638,-105 223-1801,43-94 622,-50 106-664,-1-1 0,0 0 0,5-43 0,-8 41 278,-4 23-103,0 5 16,-5 41 136,-86 522 358,57-244-474,31-308-338,0-1 0,0 1 0,-2 0 0,0-1 0,-13 26 0,18-40-119,0 0 0,0-1-1,0 1 1,0 0-1,0 0 1,0 0-1,-1-1 1,1 1-1,0 0 1,0 0-1,0 0 1,0-1-1,0 1 1,-1 0-1,1 0 1,0 0 0,0 0-1,0-1 1,0 1-1,-1 0 1,1 0-1,0 0 1,0 0-1,-1 0 1,1 0-1,0 0 1,0 0-1,0 0 1,-1-1 0,1 1-1,0 0 1,0 0-1,-1 0 1,1 0-1,0 0 1,0 1-1,-1-1 1,1 0-1,0 0 1,0 0-1,0 0 1,-1 0-1,1 0 1,0 0 0,0 0-1,0 0 1,-1 1-1,1-1 1,0 0-1,0 0 1,0 0-1,-1 0 1,1 1-1,0-1 1,0 0-1,0 0 1,0 0-1,0 1 1,0-1 0,0 0-1,-1 0 1,1 0-1,0 1 1,-4-23 236,4-30-47,2 0-1,8-55 1,-1 28-52,-2-15 13,-2 16 12,4 1 0,24-101 0,-19 127-55,39-86 0,-40 110-89,0 1 0,2 1 1,1 1-1,31-38 0,-39 53-19,1 1-1,0 0 1,0 0-1,0 1 1,1 0-1,0 1 1,0 0-1,18-7 1,-24 11-10,1 1 0,-1-1 1,1 1-1,-1 0 1,1 0-1,-1 0 0,1 1 1,0-1-1,-1 1 1,1 0-1,0 1 1,-1-1-1,1 1 0,-1 0 1,1 0-1,-1 0 1,1 1-1,-1-1 1,0 1-1,1 0 0,-1 0 1,0 1-1,0-1 1,4 4-1,1 4-6,0 0-1,-1 0 1,0 1-1,0 0 1,-1 1 0,-1-1-1,1 1 1,-2 1-1,7 21 1,-3-2-17,-1-1-1,6 59 1,-12-73 10,-1 0 0,-1 1-1,-1-1 1,0 0 0,-7 32 0,6-40 10,-1-1 1,0 1-1,0-1 1,0 0-1,-1 0 1,0 0-1,-1 0 1,0-1-1,0 0 1,-1 0-1,1 0 0,-2 0 1,-7 6-1,3-5 5,1-1 0,-1-1 0,0 1-1,0-2 1,-1 0 0,1 0 0,-1-1-1,0 0 1,0-1 0,-1-1 0,1 0 0,-21 1-1,2-3 45,0-2 0,0-1 0,-57-12-1,71 11-16,4 1 25,0 0 1,0 1-1,-20 0 0,33 2-53,0 0 0,-1 0-1,1 0 1,0 0 0,-1 0-1,1 1 1,0-1 0,-1 0 0,1 0-1,0 0 1,-1 0 0,1 0-1,0 1 1,-1-1 0,1 0-1,0 0 1,0 1 0,0-1-1,-1 0 1,1 0 0,0 1-1,0-1 1,0 0 0,-1 1 0,1-1-1,0 0 1,0 1 0,0-1-1,0 0 1,0 1 0,0-1-1,0 0 1,0 1 0,0-1-1,0 0 1,0 1 0,3 15 40,8 9-50,1-1 1,1 0-1,2-1 1,0-1-1,1 0 1,1-1-1,1-1 1,1 0-1,1-2 1,38 29-1,-44-36-2,-1-2 1,2 0-1,-1 0 1,1-2-1,0 0 1,1 0-1,24 6 1,-28-11 19,-1 0 0,0-1 1,0 0-1,1-1 1,-1 0-1,0-1 1,1 0-1,-1 0 0,0-2 1,0 1-1,0-1 1,14-6-1,-8 1 21,0 0 0,-1-1 1,0-1-1,0 0 0,-1-1 0,-1-1 1,0 0-1,0-1 0,13-17 0,-20 21-6,-1 0-1,0 0 1,0 0-1,-1 0 1,-1-1-1,1 0 1,4-18 0,-7 21-8,-1 0 0,0 0 0,0 0 0,-1 0 0,0-1 0,0 1 0,0 0 0,-1 0 0,0 0 0,-1 0 0,1 0 0,-5-10 0,5 14-12,1 1 0,-1 0 0,0-1 0,0 1 0,0 0 0,0 0 0,-1 0 0,1 0 0,0 0 0,-1 0 0,0 0 0,1 0 0,-1 1 0,0-1 0,0 1 0,0-1-1,0 1 1,0-1 0,0 1 0,0 0 0,0 0 0,-1 0 0,1 1 0,0-1 0,-1 0 0,1 1 0,-1 0 0,1-1 0,0 1 0,-1 0 0,1 0 0,-1 0 0,1 1 0,-1-1 0,1 0-1,0 1 1,-1 0 0,1 0 0,0-1 0,-1 1 0,-1 2 0,-5 1 0,0 1 0,1 1 0,0-1 0,0 2 0,0-1-1,1 1 1,0 0 0,-11 14 0,10-9-9,0 0 1,1 1-1,1 0 1,0 1-1,1-1 1,0 1-1,1 0 1,0 0-1,2 1 1,-3 18-1,5-20-21,0 1 1,1-1-1,1 0 1,-1 0-1,2 0 0,0 0 1,1 0-1,0-1 1,1 1-1,0-1 1,1 0-1,0-1 0,1 1 1,0-1-1,13 14 1,-17-22 17,0 0 0,0 0 0,1-1 1,-1 1-1,1-1 0,-1 0 0,1 0 0,0 0 1,0-1-1,0 1 0,0-1 0,0 0 0,1 0 1,-1 0-1,0-1 0,0 1 0,1-1 0,-1 0 1,0 0-1,1-1 0,-1 1 0,0-1 1,0 0-1,0 0 0,1 0 0,-1-1 0,-1 0 1,7-2-1,0-2 9,1 0 1,-1 0-1,0-2 0,0 1 1,-1-1-1,0 0 1,-1-1-1,14-17 0,-7 3 11,-1-1-1,-2-1 1,0 0-1,-2-1 1,-1 0-1,0 0 1,5-36-1,-12 52 2,-2 7-5,1-1 1,-1 0-1,1 0 0,0 0 0,0 1 1,0-1-1,1 1 0,-1-1 1,1 1-1,0-1 0,0 1 0,0 0 1,3-3-1,1 31 171,0 31-124,0 18-28,26 111 0,-31-179-28,1-1 0,-1 1 0,1-1 0,1 0 0,-1 0 0,1 0 0,-1 0 0,7 7 0,-8-11 2,1 1 0,-1-1 0,0 0 0,0 0 1,1 0-1,-1-1 0,0 1 0,1 0 0,-1 0 1,1-1-1,-1 1 0,1-1 0,0 1 0,-1-1 1,1 0-1,-1 1 0,1-1 0,0 0 0,-1 0 1,1 0-1,-1-1 0,1 1 0,0 0 0,-1 0 1,1-1-1,-1 1 0,1-1 0,-1 0 0,1 1 1,-1-1-1,1 0 0,-1 0 0,3-2 0,11-8 77,-1-1 0,0-1 0,-1-1-1,0 0 1,15-22 0,-12 14-13,-8 10 115,0 1-1,1 0 0,18-18 0,-27 29-177,0 0 1,0-1-1,0 1 1,0 0-1,0 0 1,0 0-1,1-1 1,-1 1-1,0 0 1,0 0-1,0 0 1,0-1-1,1 1 1,-1 0-1,0 0 1,0 0-1,1 0 1,-1 0-1,0 0 1,0 0-1,0 0 1,1-1-1,-1 1 1,0 0-1,0 0 1,1 0-1,-1 0 1,0 0-1,0 0 1,1 0-1,-1 0 1,0 1-1,0-1 1,1 0-1,-1 0 1,0 0-1,0 0 1,1 0-1,-1 0 1,0 0-1,0 0 1,0 1-1,1-1 1,-1 0-1,0 0 1,0 0-1,0 0 1,0 1-1,1-1 1,-1 0-1,0 0 1,0 1-1,0-1 1,0 0-1,0 0 1,0 1-1,1 14 68,-7 18-53,-12 34-21,-4-1-1,-2-1 1,-41 77 0,44-103-24,-1-1 0,-2 0 0,-2-2-1,-1-1 1,-2-1 0,-48 44 0,76-77 26,-1 1 1,0-1-1,1 1 1,-1-1 0,0 0-1,0 0 1,1 0 0,-1 0-1,0 0 1,0 0 0,0-1-1,-1 1 1,1 0-1,0-1 1,0 0 0,0 0-1,0 1 1,0-1 0,0 0-1,-1-1 1,1 1-1,0 0 1,0-1 0,0 1-1,0-1 1,0 1 0,0-1-1,0 0 1,0 0-1,0 0 1,0 0 0,-3-3-1,2 1 10,-1 0 0,1-1 0,0 1 0,0-1 0,0 0-1,1 0 1,-1 0 0,1 0 0,0-1 0,0 1 0,1-1 0,-1 1-1,-1-9 1,1 2 12,1 1-1,0-1 0,1 0 0,0 0 1,1 0-1,0 0 0,0 0 0,1 0 1,7-19-1,-4 15 7,2 1 0,-1 0 0,2 0 0,0 1 0,1 0 0,11-14 0,13-8 37,2 0 0,1 3 1,57-40-1,-76 59-55,99-68 78,13-10-3,-103 70-62,0-1 1,37-42-1,-53 52-16,131-146 53,-107 124-47,1 1 0,53-38 1,-83 68-13,0-1 1,0 1 0,0 0 0,1 0-1,-1 0 1,1 1 0,7-2 0,-11 3-4,-1 1 0,1 0 1,-1 0-1,1 0 0,0 0 1,-1 0-1,1 0 0,-1 1 1,1-1-1,-1 1 0,1-1 1,-1 1-1,0-1 0,1 1 1,-1 0-1,0-1 0,1 1 1,-1 0-1,0 0 0,0 0 1,0 0-1,1 0 0,-1 0 1,0 1-1,-1-1 0,1 0 1,0 0-1,0 1 1,0-1-1,-1 0 0,1 1 1,-1-1-1,1 1 0,0 2 1,3 10-16,0 1 0,0 0 1,-1 0-1,-1 0 0,-1 1 1,0-1-1,-1 0 1,-2 18-1,-2-3-40,-1-1 0,-1 0 0,-16 42 0,20-64 47,0-1 4,0 0 0,0 0-1,0 0 1,-1 0 0,0-1 0,0 1-1,0-1 1,-1 0 0,0 0 0,-5 6 0,9-11 7,0 0 0,0 0 0,0-1 0,0 1 0,0 0 0,0 0 0,0 0 0,0 0 0,0 0 1,0 0-1,0 0 0,0-1 0,0 1 0,0 0 0,0 0 0,0 0 0,0 0 0,0 0 0,0 0 0,0 0 1,0 0-1,0-1 0,0 1 0,0 0 0,0 0 0,0 0 0,-1 0 0,1 0 0,0 0 0,0 0 0,0 0 1,0 0-1,0 0 0,0 0 0,0 0 0,0-1 0,0 1 0,-1 0 0,1 0 0,0 0 0,0 0 0,0 0 1,0 0-1,0 0 0,0 0 0,0 0 0,-1 0 0,1 0 0,0 0 0,0 0 0,0 0 0,0 0 0,0 0 1,0 0-1,0 1 0,-1-1 0,1 0 0,0 0 0,5-17 37,-2 9-28,9-28 29,1 0 0,23-42 0,-30 66-19,1 1 0,0 0 0,0 0 0,2 0 0,-1 1 0,1 0 0,1 1 0,0 0 0,0 1 0,16-11 0,-24 18-15,-1 0-1,1 0 1,-1 0 0,1 1 0,0-1 0,-1 1-1,1-1 1,0 1 0,-1 0 0,1-1 0,0 1-1,0 0 1,-1 0 0,1 0 0,0 0-1,-1 0 1,1 1 0,0-1 0,0 1 0,2 0-1,-1 1 1,0-1 0,-1 1-1,1 0 1,0 0 0,-1 0 0,1 0-1,-1 1 1,0-1 0,0 1-1,3 3 1,1 5 7,0-1 0,-1 1 1,0 1-1,6 19 0,4 38-2,-12-50-29,0-1 1,2 1-1,0-1 0,14 33 0,-18-49 20,0 0 0,0-1 0,1 1 0,-1-1 0,0 1 0,1-1-1,-1 0 1,1 1 0,0-1 0,-1 0 0,1 0 0,0 0 0,0 0 0,0-1-1,-1 1 1,1 0 0,0-1 0,0 1 0,0-1 0,0 0 0,0 0 0,0 0-1,0 0 1,0 0 0,3 0 0,0-1 1,-1 0-1,1 0 1,-1 0-1,1 0 1,-1 0-1,0-1 1,1 0 0,-1 0-1,0 0 1,5-5-1,10-10 24,0-1 0,-1-1 0,26-38 0,-22 28 32,25-25 0,-29 37-15,-11 10-4,0 0 0,0 0 0,-1 0 0,9-13 0,-10 16 26,-3 7-21,-4 11-17,-9 20-19,1 1 1,-10 59-1,18-75-25,0-1 0,1 1 0,1 0 0,1 0 0,1 0 0,7 36 0,-7-51 7,-1 0 1,0 0-1,1 1 0,0-1 1,0 0-1,1-1 0,2 6 1,-4-8 8,-1-1 1,1 1 0,0 0 0,-1-1-1,1 1 1,0 0 0,-1-1-1,1 1 1,0-1 0,0 1 0,-1-1-1,1 0 1,0 1 0,0-1-1,0 0 1,0 1 0,0-1 0,0 0-1,-1 0 1,1 0 0,0 0 0,0 0-1,0 0 1,0 0 0,0 0-1,0 0 1,0 0 0,0-1 0,-1 1-1,1 0 1,0-1 0,0 1 0,0 0-1,0-1 1,-1 1 0,1-1-1,0 1 1,-1-1 0,1 0 0,0 1-1,-1-1 1,1 0 0,0 1 0,0-2-1,8-12 27,1 0-1,-2 0 0,0-1 1,-1-1-1,0 1 0,-1-1 1,6-25-1,-7 25 21,-2 0 1,1-1-1,-2 1 1,0 0-1,-1-1 0,-1 1 1,0-1-1,-1 1 1,-1-1-1,0 1 1,-2 0-1,-10-32 1,13 45-33,-1 1 1,1-1 0,-1 0-1,0 1 1,0-1 0,0 1-1,0-1 1,-1 1 0,1 0-1,-1 0 1,1 0 0,-1 0-1,0 0 1,0 1 0,0 0-1,0-1 1,0 1 0,0 0-1,0 0 1,0 0 0,0 1-1,0-1 1,-1 1 0,1 0-1,0 0 1,0 0 0,-5 0-1,7 1-14,0-1 0,1 0-1,-1 0 1,0 1 0,0-1-1,0 0 1,0 1 0,0-1 0,1 1-1,-1-1 1,0 1 0,0-1-1,1 1 1,-1-1 0,0 1 0,1 0-1,-1 0 1,1-1 0,-1 1-1,1 0 1,-1 0 0,1-1 0,-1 1-1,1 0 1,0 0 0,-1 0-1,1 0 1,0 1 0,0 0-5,0-1 0,1 1 0,-1 0 0,1 0-1,0-1 1,-1 1 0,1-1 0,0 1 0,0-1 0,0 1 0,0-1 0,0 1 0,2 1 0,3 4-24,1-1 1,0 0-1,0-1 0,12 8 1,-12-10 18,-1 0 0,1-1 0,0 0 0,1 0 0,-1 0 0,0-1 1,1 0-1,-1 0 0,0-1 0,1 0 0,-1-1 0,1 1 1,-1-1-1,0-1 0,0 1 0,8-4 0,-2 1 1,-1 0 0,1-1 0,-1-1 0,0 0 0,-1-1 0,0 0 0,0-1 0,13-11 0,33-39 31,65-85-1,-105 119-13,-1 0 0,0-1-1,-2-1 1,-1-1 0,16-47 0,28-140 74,-13-59 77,-44 268-147,1 0 0,-1 0 0,0-1 0,-1 1 0,0 0 0,1 0 0,-3-5 0,3 8-7,-1 1-1,1 0 1,-1 0-1,1 0 1,-1 0 0,1 0-1,-1 0 1,1 0-1,-1 0 1,0 1-1,0-1 1,1 0 0,-1 0-1,0 1 1,0-1-1,0 0 1,0 1-1,0-1 1,0 1 0,0-1-1,0 1 1,0-1-1,0 1 1,0 0-1,-1-1 1,1 1-1,0 0 1,0 0 0,0 0-1,0 0 1,0 0-1,0 0 1,-1 0-1,1 1 1,0-1 0,0 0-1,0 0 1,0 1-1,-1 0 1,-2 1-6,-1 0 0,1 0 0,0 0 0,1 1 0,-1 0-1,0-1 1,1 1 0,-1 1 0,1-1 0,0 0 0,0 1 0,0 0 0,1 0 0,-4 6 0,-3 8-27,0 0 0,-5 21 1,-7 26-109,-20 115 0,7 72-208,30-202 246,1 0 1,3 0-1,2 0 1,2 0 0,2-1-1,15 57 1,-20-101 92,3 11-14,1 0 0,0 0 0,11 20 0,-14-33 17,-1 1-1,1-1 1,0 0 0,0 0 0,0 0 0,0 0 0,1-1 0,-1 1 0,1-1 0,0 1 0,0-1 0,0 0 0,0 0 0,0 0 0,0 0 0,0-1 0,0 1 0,1-1 0,-1 0 0,1 0 0,-1 0 0,6 0 0,1-1 4,0 0 1,0-1 0,0-1-1,0 0 1,-1 0 0,1-1 0,-1 0-1,0-1 1,1 0 0,8-5-1,13-9 28,41-33 0,-22 14 5,151-106 169,-85 59 49,-102 75-201,-11 8-31,0-1 0,0 1 0,-1-1 0,1 0 0,-1 0 0,1 0 1,-1 0-1,1 0 0,-1 0 0,0-1 0,0 1 0,2-5 0,-4 7-16,0 0 0,0 0 1,1 0-1,-1 0 0,0 0 0,0-1 1,0 1-1,0 0 0,0 0 0,0 0 0,0 0 1,0-1-1,0 1 0,0 0 0,0 0 1,0 0-1,0-1 0,0 1 0,0 0 1,0 0-1,0 0 0,0 0 0,0-1 1,0 1-1,0 0 0,0 0 0,-1 0 0,1 0 1,0-1-1,0 1 0,0 0 0,0 0 1,0 0-1,0 0 0,0 0 0,-1 0 1,1 0-1,0-1 0,0 1 0,0 0 1,0 0-1,0 0 0,-1 0 0,-9 2 66,-11 9-49,20-11-15,-16 11-1,0 1 0,0 0 0,1 1 0,1 1 0,0 1 0,1 0 0,0 1 0,1 0 1,-14 25-1,12-16-27,2 2 1,0-1-1,2 2 1,1-1 0,1 1-1,-5 32 1,12-51 5,0-1 0,1 0 0,1 1 0,-1-1 1,1 1-1,2 11 0,-2-17 9,1-1 0,-1 1 1,1-1-1,0 1 0,0-1 0,0 0 0,0 1 0,0-1 1,0 0-1,1 0 0,-1 0 0,1 0 0,0 0 1,-1 0-1,1 0 0,0-1 0,0 1 0,0-1 1,0 1-1,0-1 0,1 0 0,-1 0 0,0 0 1,1 0-1,2 1 0,-4-2 4,1 0-1,0 1 1,0-1 0,0 0 0,0-1 0,-1 1-1,1 0 1,0 0 0,0-1 0,-1 1 0,1-1-1,0 0 1,-1 1 0,1-1 0,2-1 0,22-16 15,-19 11-5,1-1 0,-1 1 0,-1-1 0,1-1-1,-1 1 1,-1-1 0,8-16 0,29-53 33,52-134 1,-74 155 9,-2-2 0,-2 0 0,12-98 0,-26 142-42,25-286 119,-26 293-124,-1-52 16,0 56-17,0 1-1,-1-1 0,1 1 0,-1-1 1,0 1-1,0-1 0,0 1 0,0 0 1,-1 0-1,1-1 0,-1 1 0,0 0 1,-3-3-1,5 5-1,0 1-1,-1-1 1,1 1 0,-1 0 0,0-1-1,1 1 1,-1 0 0,1 0 0,-1-1-1,1 1 1,-1 0 0,0 0 0,1 0-1,-1 0 1,1 0 0,-1 0 0,0 0-1,1 0 1,-1 0 0,1 0 0,-1 0-1,0 0 1,1 0 0,-1 1 0,1-1-1,-1 0 1,1 0 0,-1 1 0,0-1-1,1 0 1,-1 1 0,1-1 0,0 0-1,-1 1 1,1-1 0,-1 1 0,1-1-1,-1 1 1,1-1 0,0 1 0,0-1-1,-1 2 1,-14 25-36,-2 19-35,2 1-1,1 0 1,3 1-1,-5 53 0,8-20-145,4 137 0,8-161 86,3 0 0,2-1 0,3 0-1,35 99 1,-44-144 113,1-1-1,0 0 1,1 0 0,0 0-1,9 12 1,-12-20 16,0 0 0,-1 1 0,1-1 0,1 0 0,-1 0 1,0 0-1,0-1 0,1 1 0,-1 0 0,1-1 0,-1 0 0,1 1 0,0-1 0,0 0 0,-1 0 0,1-1 0,0 1 1,0-1-1,0 1 0,0-1 0,0 0 0,0 0 0,0 0 0,0 0 0,4-2 0,1 0 15,1-1-1,-1 0 1,0-1 0,0 0-1,0-1 1,-1 1 0,1-1-1,-1-1 1,0 1-1,0-1 1,-1-1 0,0 1-1,0-1 1,8-12-1,5-10 53,-2 0 0,21-47 0,-16 29 33,-10 18 86,1 1-1,1 0 1,1 1 0,24-31-1,-39 58-170,0 0 0,0-1-1,0 1 1,1-1 0,-1 1-1,0 0 1,0-1 0,1 1-1,-1 0 1,0-1 0,1 1-1,-1 0 1,0 0-1,0-1 1,1 1 0,-1 0-1,1 0 1,-1-1 0,0 1-1,1 0 1,-1 0 0,1 0-1,-1 0 1,0 0 0,1 0-1,-1 0 1,1-1 0,-1 1-1,0 0 1,1 0 0,-1 1-1,1-1 1,6 18 88,-1 10-104,-2 1 1,0 0-1,-2 0 1,-1 0-1,-2 0 1,0 0-1,-2 0 0,-2 0 1,0-1-1,-15 45 1,19-71-1,1 1 0,-1-1 1,0 0-1,0 0 0,0 0 1,0 1-1,0-1 0,0 0 1,-1 0-1,1-1 0,0 1 0,-1 0 1,0 0-1,1-1 0,-1 1 1,0-1-1,0 1 0,0-1 0,0 0 1,0 0-1,0 0 0,-1 0 1,1 0-1,0 0 0,0-1 1,-1 1-1,1-1 0,0 1 0,-1-1 1,1 0-1,0 0 0,-1 0 1,1 0-1,-4-1 0,1-1 8,1 0-1,-1 0 1,1 0-1,0 0 0,0 0 1,0-1-1,0 0 1,0 0-1,0 0 1,1 0-1,0-1 1,-1 1-1,1-1 1,1 0-1,-1 0 0,0 0 1,1 0-1,-3-8 1,0 3 17,1 0-1,1-1 1,0 0 0,0 0 0,1 0-1,0 0 1,0-19 0,2 28-16,0 0-1,0 0 1,0 0 0,0 0-1,1 0 1,-1 0 0,0 0 0,1 0-1,-1 1 1,1-1 0,-1 0 0,1 0-1,-1 0 1,1 0 0,0 1-1,-1-1 1,1 0 0,0 1 0,-1-1-1,1 0 1,0 1 0,0-1 0,0 1-1,0-1 1,0 1 0,-1 0-1,1-1 1,0 1 0,0 0 0,0 0-1,0-1 1,0 1 0,0 0-1,0 0 1,0 0 0,0 0 0,0 0-1,2 1 1,6 0 1,0 0 1,0 0-1,12 4 0,-12-3 9,112 35 70,-82-24-23,65 15 0,-75-24-16,-20-3-78,-1 0 0,0 1 0,0-1-1,0 2 1,9 2 0,-1 2-191,-1-2 0,28 7 0,-17-7-3197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53:10.679"/>
    </inkml:context>
    <inkml:brush xml:id="br0">
      <inkml:brushProperty name="width" value="0.035" units="cm"/>
      <inkml:brushProperty name="height" value="0.035" units="cm"/>
      <inkml:brushProperty name="color" value="#008C3A"/>
    </inkml:brush>
  </inkml:definitions>
  <inkml:trace contextRef="#ctx0" brushRef="#br0">0 1227 4912,'0'0'5376,"10"-2"-4828,-6 1-502,0 0 1,0 0-1,-1 0 1,1 0 0,0-1-1,-1 0 1,1 1 0,-1-1-1,0-1 1,1 1-1,-1 0 1,0-1 0,0 0-1,-1 1 1,1-1-1,-1 0 1,1-1 0,-1 1-1,0 0 1,0-1-1,0 1 1,1-6 0,101-194 1640,-77 159-1219,1 2-1,49-59 1,-50 73-18,0 1 0,2 1 1,0 2-1,61-38 0,-89 61-398,0 0 0,0 0 0,1 0-1,-1 1 1,1-1 0,-1 0 0,1 1 0,-1-1 0,1 1 0,-1-1 0,1 1 0,0 0 0,-1-1 0,1 1 0,0 0-1,-1 0 1,1 0 0,-1 0 0,1 1 0,0-1 0,1 1 0,-2 0-13,0 0 0,0-1 0,1 1 0,-1 1 0,0-1 0,-1 0 0,1 0 0,0 0 0,0 0 0,0 1 0,-1-1 0,1 0 0,0 1 0,-1-1 0,1 0 0,-1 1 0,0-1 0,1 3 0,0 8 88,0 1-1,-1-1 0,-1 1 0,-2 15 1,2-17-90,-18 114 486,7-50-86,11-71-410,-2 21 260,6-17-19,7-12 92,7-13-254,0 1-1,-2-2 0,0 0 0,15-24 0,-10 14 52,26-29 0,-23 31-36,-7 8 60,27-24-1,-29 34-3,-13 8-171,-1 0 1,0 0-1,1 0 0,-1 0 1,0 0-1,1 0 0,-1 0 1,0 0-1,1 0 0,-1 0 1,1 0-1,-1 0 0,0 0 1,1 0-1,-1 0 0,0 0 1,0 1-1,1-1 0,-1 0 1,0 0-1,1 0 0,-1 1 1,0-1-1,0 0 0,1 1 1,0 1 4,0 1 0,0-1 0,0 1 0,0-1 0,-1 1 0,1 0 0,-1-1 0,0 1 0,0 5 0,-3 120 53,1-87-21,1 1 0,2 0 0,8 50 0,-3-76 29,-6-16-68,0 0-1,0 0 0,1 0 1,-1 0-1,0 1 1,0-1-1,1 0 1,-1 0-1,0 0 0,0 0 1,1 0-1,-1 0 1,0 0-1,0 0 1,1 0-1,-1 0 0,0 0 1,0 0-1,1 0 1,-1 0-1,0 0 0,1 0 1,-1 0-1,0 0 1,0 0-1,1 0 1,-1 0-1,0 0 0,0 0 1,1-1-1,2-1 21,0-1 0,-1 0 1,1 1-1,-1-1 0,1 0 0,1-4 0,2-1-18,124-167 407,-105 137-117,29-56 0,-53 91-246,7-11 69,-8 15-112,0-1 1,0 0-1,0 0 0,0 0 0,0 0 1,0 0-1,0 0 0,0 0 0,0 1 1,0-1-1,0 0 0,0 0 1,0 0-1,0 0 0,0 0 0,1 0 1,-1 0-1,0 0 0,0 0 0,0 0 1,0 1-1,0-1 0,0 0 1,0 0-1,0 0 0,1 0 0,-1 0 1,0 0-1,0 0 0,0 0 0,0 0 1,0 0-1,0 0 0,1 0 1,-1 0-1,0 0 0,0 0 0,0 0 1,0 0-1,0 0 0,0 0 0,0 0 1,1 0-1,-1 0 0,0-1 1,0 1-1,0 0 0,0 0 0,0 0 1,0 0-1,0 0 0,0 0 0,0 0 1,1 0-1,-1-1 0,1 36 57,-6 56 1,1-34-43,1-20-14,2-23-10,-1-1 0,2 1 0,-1 0 1,2-1-1,0 1 0,1-1 0,0 1 1,7 20-1,-9-33 2,0 0-1,0-1 1,1 1-1,-1 0 1,1-1 0,-1 1-1,0-1 1,1 1 0,-1 0-1,1-1 1,-1 1 0,1-1-1,-1 1 1,1-1 0,0 0-1,-1 1 1,1-1 0,-1 1-1,1-1 1,0 0 0,-1 0-1,1 1 1,0-1 0,0 0-1,-1 0 1,1 0 0,0 0-1,0 0 1,-1 0 0,1 0-1,0 0 1,-1 0-1,1 0 1,0 0 0,0 0-1,-1-1 1,1 1 0,0 0-1,-1 0 1,1-1 0,0 0-1,29-20 47,-24 16-42,12-11 24,0-2 0,-1 0 0,22-31 0,37-68 162,-33 49-8,-37 59-138,-3 5 9,0-1 0,0 0 0,0 0 0,3-9 0,-7 22-27,0 1 0,0 0 0,1 0 0,0 0 0,2 10-1,0 3-23,-1 18-41,13 71 1,-12-100 16,0 1 0,1-1 0,1 0 0,0 0 0,0-1 0,1 1 0,1-1 0,0 0 0,0-1 0,0 1 0,10 9 0,-14-17 19,-1-1 0,1 0 0,-1 1 0,1-1 0,0 0 0,0 0 1,0 0-1,-1 0 0,1 0 0,0 0 0,0-1 0,0 1 0,0-1 0,0 1 0,0-1 1,0 0-1,1 0 0,-1 0 0,0 0 0,0 0 0,0 0 0,0-1 0,0 1 0,0 0 1,0-1-1,0 0 0,0 1 0,0-1 0,0 0 0,-1 0 0,1 0 0,0-1 0,0 1 1,-1 0-1,2-2 0,7-6 3,-1 0 0,0 0 1,-1-1-1,11-15 0,-13 16 4,132-200 284,-136 207-277,18-30 122,-19 31-118,0-1-1,0 1 1,0-1-1,0 1 0,0 0 1,0-1-1,1 1 1,-1 0-1,0 0 0,1 0 1,-1 0-1,1 0 1,-1 0-1,1 1 1,0-1-1,1 0 1,-2 1-11,-1 0 1,1 1 0,-1-1-1,0 0 1,1 1 0,-1-1-1,1 1 1,-1-1 0,0 1-1,1-1 1,-1 1 0,0-1-1,0 1 1,1-1 0,-1 1-1,0-1 1,0 1 0,0 0-1,0-1 1,1 1 0,-1-1-1,0 1 1,0 0 0,0 0-1,1 17 25,-10 88 20,1 3-8,8-109-40,0 0 0,0 0-1,0 0 1,0-1-1,0 1 1,0 0-1,1 0 1,-1 0-1,0 0 1,0 0-1,0 0 1,0 0-1,1 0 1,-1 0-1,0 0 1,0 0-1,0 0 1,0 0-1,1 0 1,-1 0-1,0 0 1,0 0-1,0 0 1,0 0-1,1 0 1,-1 0-1,0 0 1,0 0-1,0 0 1,0 0-1,1 0 1,-1 0-1,0 0 1,0 0-1,0 0 1,0 0-1,0 1 1,0-1-1,1 0 1,-1 0-1,0 0 1,0 0-1,0 0 1,0 0-1,0 1 1,0-1-1,0 0 1,0 0-1,0 0 1,1 0-1,-1 1 1,0-1-1,0 0 1,0 0-1,0 1 1,10-18 3,-6 10-2,64-116 132,-61 112-100,0 0 1,1 1-1,1 0 0,-1 1 1,1 0-1,1 0 0,0 1 1,20-13-1,-28 19-26,-1 1 0,1 0 0,0 0 0,-1 0 1,1 0-1,0 1 0,0-1 0,0 0 0,0 1 0,-1 0 0,1-1 1,0 1-1,0 0 0,0 0 0,0 0 0,0 0 0,0 0 1,0 0-1,0 0 0,0 1 0,0-1 0,-1 1 0,1 0 0,0-1 1,0 1-1,0 0 0,-1 0 0,4 2 0,-3 0 1,1 1 0,-1-1 0,1 1 0,-1 0 1,0 0-1,-1 0 0,1 0 0,-1 0 0,1 0 0,-1 0 0,1 8 0,0 0-25,-1-1 1,0 1-1,0-1 0,-1 1 0,0 0 1,-1-1-1,-1 1 0,0-1 0,0 1 1,-6 15-1,53-60-128,-45 33 145,1-1 1,-1 1-1,0-1 0,1 1 1,-1 0-1,1-1 1,0 1-1,-1 0 0,1-1 1,-1 1-1,1 0 1,-1 0-1,1 0 0,0-1 1,-1 1-1,1 0 1,-1 0-1,1 0 0,0 0 1,-1 0-1,1 0 1,0 0-1,-1 0 0,1 1 1,-1-1-1,1 0 1,0 0-1,-1 0 0,1 1 1,1 0 0,-1 0 0,1 0 0,-1 1 0,0-1 0,1 0 0,-1 1 0,0-1 0,0 1 0,0 0 0,1 1 0,3 7-2,-1 1 1,5 16-1,-8-21-4,29 79-57,-30-85 60,0 1 0,0-1 0,0 0 0,0 0 0,0 1 0,1-1 0,-1 0 0,0 0 0,0 0 0,0 1 0,1-1 0,-1 0 0,0 0 0,0 0 0,0 1 0,1-1 0,-1 0 0,0 0-1,1 0 1,-1 0 0,0 0 0,0 0 0,1 0 0,-1 0 0,0 0 0,0 0 0,1 0 0,-1 0 0,0 0 0,1 0 0,-1 0 0,0 0 0,0 0 0,1 0 0,-1 0 0,0 0 0,0 0 0,1 0 0,-1 0 0,0 0 0,0-1 0,1 1 0,-1 0 0,0 0 0,0 0 0,1-1 0,13-11-17,-11 9 14,17-18 11,-1-1-1,-1 0 1,20-33-1,40-81 46,-48 75-11,-3-1 0,-3-1 0,19-76 0,30-198 138,-60 271-134,-8 46-17,-3 16-15,-1 0-1,0 0 1,0 0-1,0 0 0,-1 0 1,1 0-1,-1 0 1,0 0-1,0 0 0,0 0 1,-2-6-1,2 10-11,0-1-1,0 1 1,0 0 0,0 0-1,0 0 1,0-1 0,0 1-1,0 0 1,0 0 0,0-1-1,0 1 1,0 0 0,0 0-1,0 0 1,-1 0 0,1-1-1,0 1 1,0 0 0,0 0-1,0 0 1,0 0 0,-1-1-1,1 1 1,0 0 0,0 0 0,0 0-1,0 0 1,-1 0 0,1 0-1,0 0 1,0-1 0,0 1-1,-1 0 1,1 0 0,0 0-1,0 0 1,0 0 0,-1 0-1,1 0 1,0 0 0,0 0-1,-1 0 1,1 0 0,0 0-1,0 0 1,0 0 0,-1 1-1,1-1 1,0 0 0,0 0-1,0 0 1,-1 0 0,1 0-1,0 0 1,0 0 0,0 1-1,0-1 1,0 0 0,-1 0-1,1 0 1,-8 16 31,6-13-30,-19 50-40,1 1 0,3 1 0,2 1 1,3 0-1,-9 95 0,8-49-33,6-55-5,1 1 0,3 0-1,3 74 1,2-96 33,3 26-56,-5-48 86,1-1 0,0 1 0,0 0 0,0-1 0,0 0 0,0 1 0,1-1 0,0 0 0,0 1 0,3 3 0,-3-5 7,-1 0-1,1 0 1,1-1 0,-1 1 0,0-1-1,0 1 1,1-1 0,-1 0 0,0 0 0,1 0-1,-1 0 1,1 0 0,0-1 0,-1 1-1,1-1 1,-1 1 0,1-1 0,0 0-1,-1 0 1,1 0 0,0-1 0,-1 1 0,1-1-1,0 1 1,2-2 0,6-2 16,0-1 1,-1 1-1,0-2 0,13-8 1,-16 9-9,27-19 56,-1-1 0,30-31 1,-11 10 88,-40 34-66,-11 10-67,0 0 0,1 1 0,-1-1 0,1 1 0,0-1 0,-1 1 0,1 0 1,3-2-1,-4 2-12,-1 1 1,1 0-1,0 0 1,-1 1-1,1-1 1,0 0 0,-1 0-1,1 0 1,0 0-1,-1 1 1,1-1-1,-1 0 1,1 0-1,-1 1 1,1-1-1,0 0 1,-1 1-1,1-1 1,-1 1-1,0-1 1,1 1 0,-1-1-1,1 1 1,-1-1-1,0 1 1,1-1-1,-1 1 1,0-1-1,1 1 1,-1 0-1,0-1 1,0 1-1,0 0 1,0 0-1,6 12 2,44 96-23,-42-95-3,1 1 0,0-1 0,1-1 0,1 0 0,12 13-1,-20-23 13,1 0 0,-1 0-1,1-1 1,-1 1 0,1-1-1,0 0 1,-1 0 0,1 0-1,0 0 1,1-1-1,-1 0 1,0 0 0,0 0-1,0 0 1,9 0 0,-7-1 6,0-1 0,0 0 0,1 0 0,-1 0 0,0-1 0,0 0 0,0 0 0,0-1 0,10-5 1,-2-1 5,0-1 0,0-1 0,-1 0 1,-1 0-1,0-2 0,0 1 1,11-18-1,-11 14 10,-1-1 0,-1-1 0,14-30 0,-21 40 0,0 0 0,-1 0 0,1-1 0,-1 1 0,-1-1 0,0 1 0,0-1 0,-1 0 0,0 1 0,0-1 0,-2-10 0,2 19-8,0-1 0,0 1 0,0 0 0,0-1-1,0 1 1,0-1 0,-1 1 0,1-1 0,0 1 0,0 0 0,0-1 0,0 1 0,-1-1 0,1 1 0,0 0 0,0-1 0,-1 1 0,1 0-1,0-1 1,-1 1 0,1 0 0,0-1 0,-1 1 0,1 0 0,-1 0 0,1 0 0,0-1 0,-1 1 0,1 0 0,-1 0 0,0 0 0,-12 7 45,-13 24-50,23-28 3,-8 11-5,2 1 0,-14 25 0,20-34-3,0-1 0,1 1 0,0-1 0,0 1 0,1-1 0,-1 1 0,1 0 0,1 0 0,-1 0 0,1 0 0,0 11-1,1-16 6,-1 0-1,0 0 0,0 0 0,1 0 1,-1 0-1,0 1 0,1-1 0,0 0 0,-1 0 1,1 0-1,-1 0 0,1-1 0,0 1 0,0 0 1,-1 0-1,1 0 0,0-1 0,0 1 0,0 0 1,0-1-1,0 1 0,0 0 0,0-1 0,0 1 1,0-1-1,0 0 0,0 1 0,0-1 1,1 0-1,-1 0 0,0 0 0,0 0 0,0 0 1,2 0-1,3-1 2,1 1-1,-1-2 1,1 1 0,11-5 0,-14 5 5,45-19 11,-29 12 1,43-13 0,-57 20-12,1 0 1,-1 0-1,1 0 1,0 1-1,-1 0 1,1 0-1,0 0 1,-1 1-1,1 0 1,12 4 0,5 6 7,0 0 0,-2 2 0,1 1 0,-2 0 0,26 23 0,6 3-1,-38-29 0,0 0 0,1-2 0,0 0 0,0 0 0,1-2 0,0 0 0,0-1 0,31 6 0,-31-8-3,2-1-70,30 9-1,-43-10 20,-1 0-1,1 1 1,-1-1-1,0 1 1,1 0-1,-1 1 1,-1-1-1,1 1 1,5 5-1,4 7-3595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53:15.097"/>
    </inkml:context>
    <inkml:brush xml:id="br0">
      <inkml:brushProperty name="width" value="0.035" units="cm"/>
      <inkml:brushProperty name="height" value="0.035" units="cm"/>
      <inkml:brushProperty name="color" value="#008C3A"/>
    </inkml:brush>
  </inkml:definitions>
  <inkml:trace contextRef="#ctx0" brushRef="#br0">1 87 5520,'0'0'9268,"10"-5"-9032,16-3-101,1 1 1,0 2 0,1 0-1,32-1 1,62-10 345,-60 6-71,65-1 0,-34 5 22,11-1 316,-103 7-743,0 0-1,0 0 0,1 0 1,-1 0-1,0 0 0,0 0 1,0 0-1,1 0 0,-1 1 0,0-1 1,0 0-1,0 1 0,0-1 1,0 1-1,1 0 0,-1-1 0,0 1 1,0 0-1,-1-1 0,1 1 1,0 0-1,0 0 0,0 0 1,0 0-1,-1 0 0,2 2 0,-1-1 15,-1 0 0,1 0-1,-1 0 1,0 0-1,0 1 1,0-1 0,0 0-1,0 0 1,-1 0 0,1 0-1,0 0 1,-1 0-1,-1 3 1,-2 5-709,0 0-1,-1-1 1,-11 17-1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53:15.509"/>
    </inkml:context>
    <inkml:brush xml:id="br0">
      <inkml:brushProperty name="width" value="0.035" units="cm"/>
      <inkml:brushProperty name="height" value="0.035" units="cm"/>
      <inkml:brushProperty name="color" value="#008C3A"/>
    </inkml:brush>
  </inkml:definitions>
  <inkml:trace contextRef="#ctx0" brushRef="#br0">1 208 8936,'0'0'1304,"2"-12"-1140,9-35 49,-10 44-166,1 0 0,-1 0 0,0 0 0,1 0 0,0 0 0,0 1 0,0-1 0,0 1 0,0-1 0,0 1 0,0 0 0,1 0 0,-1 0 0,1 0 0,3-1 1,1-1 83,0 1 0,1 0 1,-1 0-1,8-2 0,36-5 447,0 2-1,85-4 1,-23 4 129,164-30 1160,-243 32-1589,-1 2 0,1 2 0,36 1 0,-1 7-2367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53:17.613"/>
    </inkml:context>
    <inkml:brush xml:id="br0">
      <inkml:brushProperty name="width" value="0.035" units="cm"/>
      <inkml:brushProperty name="height" value="0.035" units="cm"/>
      <inkml:brushProperty name="color" value="#008C3A"/>
    </inkml:brush>
  </inkml:definitions>
  <inkml:trace contextRef="#ctx0" brushRef="#br0">0 267 5224,'0'0'5520,"9"-12"-5182,2-3-244,11-15 483,1 1-1,39-39 1,-59 66-486,0 0 1,0 0-1,0 1 0,0-1 0,0 1 1,0-1-1,0 1 0,0 0 0,5 0 0,14-6 859,-21 7-918,0-1 0,-1 1 0,1 0 0,0 0 0,0 0 0,-1 0 0,1 0 0,0 0 0,0 1 0,-1-1 0,1 0 0,0 0 0,-1 0 0,1 1 0,0-1 0,-1 0 0,1 1 0,0-1 0,-1 0 0,1 1 0,-1-1 0,1 1 0,-1-1 0,1 1 0,-1 0 0,1-1 0,-1 1 0,1-1 0,-1 1 0,1 1 0,13 25 180,-11-20-126,7 20 58,-1 0 1,-1 0-1,-1 1 0,4 32 0,6 28 222,-13-72-261,1 0 0,1-1 0,0 0 0,1 0 1,1 0-1,0-1 0,14 17 0,-21-30-88,-1 0 0,1 0-1,0-1 1,0 1 0,0 0-1,0-1 1,-1 1 0,1-1-1,0 1 1,0-1 0,0 1-1,0-1 1,0 0 0,0 1 0,0-1-1,0 0 1,1 0 0,-1 0-1,0 0 1,0 0 0,0 0-1,0 0 1,0 0 0,0 0 0,0 0-1,0-1 1,0 1 0,0 0-1,0-1 1,0 1 0,0-1-1,0 1 1,0-1 0,0 0 0,0 1-1,-1-1 1,1 0 0,1-1-1,3-2 21,-1 0 0,0 0-1,-1 0 1,1-1 0,-1 0-1,5-7 1,3-14 57,-1 0 0,-1 0-1,-1-1 1,4-29 0,7-24 225,-6 25-73,-9 34-109,1 1-1,12-31 1,-14 45-99,0 0-1,1 1 1,-1-1 0,8-7-1,3-5 54,-11 15-72,0 0 0,1 0 0,-1 0 0,1 0-1,-1 0 1,1 1 0,0-1 0,0 1 0,0 0 0,0 0 0,0 1 0,7-3 0,6 0 63,33-5-1,-21 7 57,55 3 0,-10 0 74,-60 0-40,0-1 1,0 2-1,0 0 0,25 6 0,-32-5 159,-9 0 353,0 1-3769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53:18.784"/>
    </inkml:context>
    <inkml:brush xml:id="br0">
      <inkml:brushProperty name="width" value="0.035" units="cm"/>
      <inkml:brushProperty name="height" value="0.035" units="cm"/>
      <inkml:brushProperty name="color" value="#008C3A"/>
    </inkml:brush>
  </inkml:definitions>
  <inkml:trace contextRef="#ctx0" brushRef="#br0">1 1144 6424,'0'0'5126,"1"-10"-4639,6-21-23,1 1 0,1-1 1,17-36-1,52-94 1025,5-14-134,-51 97-505,3 1 0,83-132-1,-89 172-416,1 1-1,59-53 1,-67 69-198,0 2 0,2 1 1,47-27-1,-67 42-193,0 0 0,0 0 0,1 0-1,-1 1 1,1 0 0,0-1 0,-1 2 0,1-1 0,0 0-1,0 1 1,-1 0 0,1 0 0,0 1 0,0-1 0,5 2 0,-3 0 1,-1 0 0,0 1 0,0-1 0,0 1 0,0 1 0,0-1 0,-1 1 0,1 0 0,-1 0 0,6 6 0,-5-3 1,0-1-1,0 2 1,0-1-1,-1 0 1,0 1 0,-1 0-1,0 0 1,0 1-1,0-1 1,-1 1-1,-1 0 1,1-1 0,-1 1-1,-1 0 1,0 1-1,0 8 1,-1-14-24,-1 0 0,0 0 0,0 0 0,-1 0 1,1 0-1,-1 0 0,0 0 0,0-1 0,0 1 0,0-1 0,-1 0 0,1 1 0,-5 3 1,-1 2 22,-1-1 1,-1 0-1,-11 8 1,9-9-14,-1 0 1,1-1-1,-1-1 0,0 0 1,0-1-1,0 0 0,0-1 1,-24 3-1,3-3 63,0-2-1,-47-3 1,70 1-58,0-1 1,0 0-1,0 0 1,0-1 0,1-1-1,-1 0 1,1 0 0,0-1-1,1 0 1,-11-8 0,30 13-3248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53:19.514"/>
    </inkml:context>
    <inkml:brush xml:id="br0">
      <inkml:brushProperty name="width" value="0.035" units="cm"/>
      <inkml:brushProperty name="height" value="0.035" units="cm"/>
      <inkml:brushProperty name="color" value="#008C3A"/>
    </inkml:brush>
  </inkml:definitions>
  <inkml:trace contextRef="#ctx0" brushRef="#br0">29 0 7936,'0'0'3592,"1"11"-3230,11 173 1428,-15 242-1,-3-258-212,5-162-1429,0-1 0,0 1 1,-1-1-1,1 1 0,-1-1 0,-5 9 0,-4 15 762,10-17-482,1-11-387,0-1-1,0 1 1,0 0 0,0 0 0,0 0 0,0-1 0,0 1 0,0 0 0,0 0 0,0 0 0,0-1 0,-1 1-1,1 0 1,0 0 0,-1 0 0,1-1 0,0 1 0,-1 0 0,1-1 0,-1 1 0,0 0 0,1-1-25,0 0 0,0 0 0,0 0 0,0 0 0,0 0 0,0 0 1,1 0-1,-1 0 0,0-1 0,0 1 0,0 0 0,0 0 0,0 0 0,0 0 0,1 0 1,-1 0-1,0 0 0,0 0 0,0 0 0,0 0 0,0 0 0,1 0 0,-1 0 0,0 0 1,0 0-1,0 0 0,0 0 0,1 0 0,-1 0 0,0 0 0,0 0 0,0 0 1,0 0-1,0 0 0,0 1 0,1-1 0,-1 0 0,0 0 0,0 0 0,0 0 0,0 0 1,0 0-1,0 0 0,0 0 0,1 1 0,-1-1 0,0 0 0,0 0 0,0 0 0,0 0 1,0 0-1,0 1 0,0-1 0,0 0 0,0 0 0,0 0 0,0 0 0,0 0 0,0 1 1,0-1-1,0 0 0,0 0 0,0 0 0,0 0 0,0 1 0,0-1 0,0 0 1,0 0-1,6-4 51,0-1 1,0 1-1,1 1 1,-1-1-1,1 1 1,0 1-1,0-1 1,0 1-1,0 0 1,14-1-1,2-2 37,11-3 27,-1 3 1,1 1-1,40 0 0,103 9 583,-166-5-654,-11 0-63,25 4 294,-24-4-288,-1 0-1,1 0 1,-1 1-1,0-1 1,1 0-1,-1 0 1,0 0-1,1 1 1,-1-1-1,1 0 1,-1 1-1,0-1 1,0 0-1,1 1 1,-1-1-1,0 0 0,0 1 1,1-1-1,-1 0 1,0 1-1,0-1 1,0 1-1,0-1 1,1 0-1,-1 1 1,0-1-1,0 1 1,0-1-1,0 1 1,0-1-1,0 0 1,0 1-1,0-1 1,0 1-1,0-1 0,-1 1 1,1-1-1,0 0 1,0 1-1,0-1 1,0 1-1,-1-1 1,1 0-1,0 1 1,0-1-1,-1 0 1,1 1-1,0-1 1,-1 0-1,1 1 1,-9 8-3078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53:20.086"/>
    </inkml:context>
    <inkml:brush xml:id="br0">
      <inkml:brushProperty name="width" value="0.035" units="cm"/>
      <inkml:brushProperty name="height" value="0.035" units="cm"/>
      <inkml:brushProperty name="color" value="#008C3A"/>
    </inkml:brush>
  </inkml:definitions>
  <inkml:trace contextRef="#ctx0" brushRef="#br0">0 291 9144,'0'0'3266,"14"-11"-2687,-2 1-450,4-5 63,2 2 1,0 0-1,26-15 1,-23 18 8,0 1 0,0 1 0,42-11 0,70-5 368,-88 17-392,630-53 1544,-630 58-1645,523-12 1032,73-21 886,-591 29-1756,41 0 748,-105 13-770,-6 0-2935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44:48.428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0 482 7632,'0'0'4158,"11"-9"-3466,2-1-474,2-1 114,-1 0 1,22-25-1,-15 15 64,0-2 1,-2-1-1,-1 0 1,27-49 0,-22 27 728,-2-1 0,27-92 0,-47 132-485,-3 6-217,-7 11-44,-11 19-219,9-6-111,2 0 0,0 0-1,1 1 1,1 0 0,2 1 0,0 0 0,2-1 0,0 1 0,2 50 0,2-71-43,-1 1 0,0-1 0,1 0 1,0 0-1,0 0 0,0 0 0,0 0 0,0 0 0,1 0 0,0-1 0,0 1 1,0 0-1,0-1 0,1 0 0,3 5 0,-3-6 8,-1 0 0,0-1 0,0 1 0,1-1 0,-1 0 0,1 0 0,-1 0 0,1 0 0,0 0 0,-1 0 0,1-1 0,0 1 0,0-1 0,-1 0 0,1 0 0,0 0 0,0 0 0,-1 0-1,1-1 1,0 1 0,0-1 0,-1 1 0,5-3 0,6-2 68,-1-1 0,1 0 0,-1-1 0,0 0-1,-1-1 1,0 0 0,17-17 0,0-3 250,34-43 0,-42 42-93,-15 22-133,0-1 0,1 1-1,0-1 1,0 2 0,0-1-1,1 1 1,0 0 0,9-6 0,-16 11-94,1 1-1,0 0 1,-1-1 0,1 1 0,0 0 0,0 0 0,-1 0 0,1 0 0,0-1 0,0 1 0,-1 0-1,1 0 1,0 0 0,0 1 0,-1-1 0,1 0 0,0 0 0,0 0 0,-1 0 0,1 1 0,0-1 0,-1 0-1,1 1 1,0-1 0,-1 1 0,1-1 0,-1 1 0,1-1 0,0 1 0,-1-1 0,1 1 0,-1-1 0,0 1-1,1 0 1,-1-1 0,1 1 0,-1 0 0,0-1 0,0 1 0,1 0 0,-1-1 0,0 1 0,0 0-1,0 0 1,0 0 0,7 40 161,-5 90 41,-3-65-66,3-57-114,3-10 1,8-15 21,-8 10-45,36-51 108,-29 39-64,0 1 1,0 1-1,1 0 0,1 1 1,32-27-1,-43 40-44,1 0 0,-1 0 0,1 0 0,0 1 0,0-1-1,0 1 1,0 0 0,0 0 0,0 1 0,1-1 0,-1 1 0,0 0 0,0 0 0,0 0 0,0 0 0,1 1 0,-1 0 0,0 0 0,0 0 0,0 0 0,0 1-1,-1-1 1,7 4 0,4 3 8,-1 0-1,0 1 1,0 1-1,22 20 1,-14-9 2,0 1 0,31 44 1,-47-59-48,0 1 0,-1 0 1,0 1-1,0-1 0,-1 1 1,0-1-1,0 1 1,2 14-1,-7-15-366,-1-7-2804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53:21.052"/>
    </inkml:context>
    <inkml:brush xml:id="br0">
      <inkml:brushProperty name="width" value="0.035" units="cm"/>
      <inkml:brushProperty name="height" value="0.035" units="cm"/>
      <inkml:brushProperty name="color" value="#008C3A"/>
    </inkml:brush>
  </inkml:definitions>
  <inkml:trace contextRef="#ctx0" brushRef="#br0">1 810 8136,'0'0'6678,"0"-13"-6276,2-2-285,0 0 0,1 0 0,0 0 0,1 0 1,1 0-1,0 1 0,1 0 0,1 0 0,11-19 1,14-8 304,45-46 1,-41 47-209,16-11 216,1 1 0,62-42 0,-94 75-272,9-4 274,1 2 1,47-23-1,-22 12 345,-55 30-751,0-1 1,0 1 0,-1-1 0,1 1-1,0 0 1,0-1 0,0 1 0,0 0 0,-1 0-1,1 0 1,0-1 0,0 1 0,0 0-1,0 0 1,0 0 0,0 0 0,-1 0-1,1 1 1,0-1 0,0 0 0,0 0-1,0 1 1,0-1 0,-1 0 0,1 1-1,0-1 1,0 1 0,-1-1 0,1 1-1,0-1 1,-1 1 0,1-1 0,0 1-1,-1 0 1,1-1 0,-1 1 0,1 0-1,-1 0 1,1 1 0,1 2 32,0 0 0,-1 0 1,1 0-1,-1 0 0,0 1 0,-1-1 0,1 5 1,0 11 50,-1 0 1,-1-1 0,-1 1-1,-9 35 1,-26 79 284,35-128-371,-17 37 119,14-35-23,1 1 1,0 0-1,-4 15 1,7-24-115,1 0 0,0 0 0,0 1 0,0-1 0,1 0 0,-1 0 0,0 0 0,0 0 1,0 0-1,0 0 0,0 0 0,0 1 0,0-1 0,0 0 0,0 0 0,0 0 0,0 0 0,0 0 0,0 0 0,0 0 0,0 0 0,0 0 0,0 0 1,1 0-1,-1 1 0,0-1 0,0 0 0,0 0 0,0 0 0,0 0 0,0 0 0,0 0 0,0 0 0,1 0 0,-1 0 0,0 0 0,0 0 0,0 0 1,0 0-1,0 0 0,0 0 0,0 0 0,1 0 0,-1 0 0,0 0 0,0 0 0,0 0 0,0 0 0,0 0 0,0 0 0,0 0 0,0-1 0,0 1 1,1 0-1,-1 0 0,0 0 0,0 0 0,9-5 83,3-7 14,19-24-1,-2 1-19,152-142 244,-69 72-143,-112 104-183,39-38 113,2 1-1,1 2 1,47-31 0,-88 66-104,0 0 1,0 1-1,1-1 0,-1 0 1,0 1-1,1-1 0,-1 1 0,0 0 1,1-1-1,-1 1 0,0 0 1,3 0-1,-3 0-1,-1 0 0,1 0 0,0 0 0,-1 0 0,1 1 0,-1-1 0,1 0 0,-1 0 0,1 1-1,0-1 1,-1 1 0,1-1 0,-1 0 0,0 1 0,1-1 0,-1 1 0,1-1 0,-1 1 0,0-1 0,1 2 0,1 1 10,-1 1 1,0-1-1,0 1 1,-1-1-1,1 1 1,-1 0-1,1-1 1,-2 7-1,-2 82 80,2 68 63,2-143-129,2 1 0,-1-1 0,2 1 0,0-1 0,1 0 0,15 32 0,-18-45-18,1 0 0,-1 1 0,1-1 0,0 0 1,1 0-1,-1-1 0,1 1 0,-1-1 0,1 0 0,0 0 0,0 0 0,1 0 0,-1-1 0,1 1 0,-1-1 0,1 0 0,0-1 1,-1 1-1,1-1 0,0 0 0,6 1 0,8-1 36,1 0 0,0-1 0,-1-1 0,22-4 0,-20 3-34,210-36-26,-146 13-3600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53:26.113"/>
    </inkml:context>
    <inkml:brush xml:id="br0">
      <inkml:brushProperty name="width" value="0.035" units="cm"/>
      <inkml:brushProperty name="height" value="0.035" units="cm"/>
      <inkml:brushProperty name="color" value="#008C3A"/>
    </inkml:brush>
  </inkml:definitions>
  <inkml:trace contextRef="#ctx0" brushRef="#br0">0 1661 4312,'0'0'4826,"12"-7"-4332,11-5-250,-1-2 1,-1 0 0,0-2 0,27-25 0,-17 4 5,0-1 1,-3-2 0,-1-1 0,-2 0 0,-2-2 0,-2-1-1,21-62 1,4-24 350,-6-1 0,-5-3 0,18-150 0,-47 223-336,14-79 763,-19 129-433,-5 31-92,-40 455 296,2-11-487,22-317-153,-44 164 0,60-294-145,-86 301 237,81-290-215,-1-1-1,-18 33 1,22-49-1,-1 0-1,0 0 1,0-1 0,-1 0-1,0 0 1,-1-1 0,-14 12-1,22-20-17,0 0-1,-1 0 0,1 1 0,-1-1 1,1 0-1,-1 0 0,1-1 0,-1 1 0,1 0 1,-1 0-1,0-1 0,1 1 0,-1-1 1,0 1-1,0-1 0,0 0 0,1 0 1,-1 0-1,0 0 0,0 0 0,0 0 0,1 0 1,-1 0-1,0-1 0,0 1 0,1-1 1,-1 1-1,0-1 0,1 0 0,-1 0 1,1 0-1,-1 0 0,1 0 0,-1 0 1,1 0-1,-1 0 0,1 0 0,0-1 0,0 1 1,-2-3-1,0-1 22,-1-1 1,2 0-1,-1 0 1,0 0-1,1 0 0,0 0 1,1 0-1,-1 0 1,1-1-1,0-6 0,1-3 9,1 1-1,0-1 0,1 0 0,1 1 0,0 0 1,1 0-1,9-20 0,50-102 184,-63 135-228,33-56 78,2 2 0,2 1 0,56-62 1,147-140 88,-129 142-109,16-26 48,208-303-1,-316 411-112,0-1 0,-2 0 0,-2-1 1,-1-1-1,-2-1 0,-1 0 0,-2 0 0,-2-1 0,-1 1 1,1-74-1,-7 91 2,-1 0 1,-4-23 0,4 36 2,-1 0 0,0 0 0,0 0 0,-1 0 0,1 0 0,-1 0 0,-1 0 0,-7-10 0,11 16 1,-1 1 0,1-1 1,0 1-1,-1 0 0,1-1 0,0 1 1,-1 0-1,1-1 0,-1 1 0,1 0 0,0-1 1,-1 1-1,1 0 0,-1 0 0,1 0 1,-1-1-1,1 1 0,-1 0 0,1 0 1,-1 0-1,1 0 0,-1 0 0,1 0 0,-1 0 1,1 0-1,-1 0 0,1 0 0,-1 0 1,-13 11 20,-6 22-4,5 7-15,1 0-1,2 1 1,1 0-1,-5 48 1,12-67-7,-12 93-17,-1 122 0,4-25-18,5-135 20,-13 192-43,18-191 99,12 114 0,-9-189-25,0 1-1,1-1 1,-1 0-1,1 0 0,0 1 1,0-1-1,3 6 0,-4-8-4,1 0-1,0-1 0,-1 1 0,1-1 0,-1 1 1,1-1-1,0 1 0,-1-1 0,1 1 0,0-1 0,0 1 1,0-1-1,-1 0 0,1 1 0,0-1 0,0 0 0,0 0 1,-1 0-1,1 0 0,0 0 0,0 0 0,0 0 0,0 0 1,0 0-1,-1 0 0,1 0 0,0 0 0,0-1 0,0 1 1,0 0-1,-1-1 0,1 1 0,0 0 0,0-1 0,1 0 1,8-5 29,0-1 0,0 0 1,0 0-1,-1-1 0,0 0 1,9-12-1,46-60 156,26-60 146,-18 23 131,-51 84-222,-14 22-66,0 0-1,0 0 1,15-16-1,-18 41 23,7 87-38,4 20-104,-12-105-64,1 0-1,0 0 1,1 0-1,1-1 1,8 16-1,-13-28 4,0-1-1,0 0 0,1 1 1,0-1-1,-1 0 0,1 1 1,0-1-1,0 0 0,0 0 1,0-1-1,0 1 0,0 0 1,1-1-1,-1 1 0,1-1 1,-1 0-1,1 0 0,-1 0 1,1 0-1,4 1 0,-3-2 6,0 0-1,0 0 0,0 0 0,0-1 1,0 1-1,-1-1 0,1 0 1,0 0-1,0-1 0,-1 1 0,1-1 1,6-3-1,2-3 15,-1 0 0,0-1-1,0 0 1,-1-1 0,0 0 0,15-21 0,-4 1 38,-1-1 1,-2-1-1,-2-1 1,0 0-1,10-37 1,-23 61-12,0 0 0,0 1 0,1-1 0,0 1 0,0 0 0,1 0 0,0 1 0,1 0 0,10-12 0,-18 23-33,-1 0 1,1 0-1,0 0 1,0 1-1,1-1 1,-1 1-1,1-1 1,-1 9-1,-2 2 1,-3 19 16,1 0 1,2 0 0,1 1-1,1-1 1,7 69 0,-5-100-29,1 1 1,-1 0 0,1 0 0,0 0 0,0-1 0,0 1 0,0-1-1,1 1 1,-1-1 0,1 1 0,4 4 0,-6-7-3,1 0 1,0 0 0,0 0-1,0-1 1,0 1-1,0 0 1,0-1-1,0 1 1,0-1-1,0 1 1,0-1-1,0 0 1,0 1-1,0-1 1,1 0 0,1 1-1,-1-2 0,1 1 1,-1 0-1,0-1 1,1 1-1,-1-1 0,0 0 1,1 1-1,-1-1 0,0 0 1,0-1-1,2 0 1,10-7 15,-2-1 1,1 0 0,-1 0-1,-1-1 1,16-20 0,43-67 136,-7 8 92,-13 37 38,-32 35-23,-18 18-254,1 0-1,-1 0 1,0 0 0,0 0 0,1 0 0,-1 0-1,0 0 1,1 0 0,-1 0 0,0 0 0,0 1-1,1-1 1,-1 0 0,0 0 0,1 0-1,-1 0 1,0 0 0,0 0 0,1 1 0,-1-1-1,0 0 1,0 0 0,0 0 0,1 1 0,-1-1-1,0 0 1,0 0 0,0 1 0,0-1 0,1 0-1,-1 0 1,0 1 0,0-1 0,0 0-1,0 1 1,0-1 0,0 0 0,0 1 0,0-1-1,0 0 1,0 0 0,0 1 0,0-1 0,0 0-1,0 1 1,4 18 37,-4-18-40,29 127 70,-28-124-74,1 0-1,-1 0 0,0 0 1,1 0-1,0 0 1,0 0-1,0 0 0,0-1 1,1 1-1,0-1 1,-1 0-1,1 0 0,0 0 1,1 0-1,-1 0 1,0-1-1,1 1 0,-1-1 1,1 0-1,0 0 1,5 2-1,-2-3 2,-1 0 0,0 0-1,1 0 1,0 0 0,-1-1 0,1 0 0,-1-1 0,1 0 0,-1 0-1,1 0 1,-1 0 0,0-1 0,9-4 0,-4 1 18,1-1-1,-1 0 1,0 0 0,0-2-1,0 1 1,-1-1 0,16-17 0,60-78 133,-22 24-35,-44 55-13,34-54-1,-30 40 102,-24 38-202,0 0 0,0-1 0,0 1 0,0 0 0,0 0 0,0 0 0,1 0 0,-1 0 0,0 0 0,0 0 0,0 0 0,0 0 0,0-1 0,0 1 0,0 0 0,0 0 0,0 0 0,0 0 0,0 0-1,0 0 1,0 0 0,0-1 0,0 1 0,0 0 0,0 0 0,0 0 0,0 0 0,0 0 0,0 0 0,0 0 0,0 0 0,-1-1 0,1 1 0,0 0 0,0 0 0,0 0 0,0 0 0,0 0 0,0 0 0,0 0-1,0 0 1,0 0 0,0 0 0,-1 0 0,1 0 0,0 0 0,0-1 0,0 1 0,0 0 0,0 0 0,0 0 0,0 0 0,0 0 0,-1 0 0,1 0 0,0 0 0,0 0 0,0 0 0,0 0 0,0 0-1,0 0 1,0 0 0,-1 1 0,1-1 0,0 0 0,0 0 0,0 0 0,-9 3 48,-14 14-41,2 2-1,1 0 0,0 1 1,1 1-1,-17 26 1,19-25-27,1 1 0,2 0 0,0 1 1,1 1-1,1 0 0,1 0 0,2 1 1,-8 34-1,16-54 9,0 0 1,0 1 0,1-1 0,0 0-1,0 1 1,1-1 0,0 0-1,0 0 1,0 1 0,3 7-1,-3-11 4,0-1 0,0 1 0,0-1 0,1 0 0,-1 1 0,1-1 0,-1 0 0,1 0 0,0 0 0,-1 0 0,1 0 0,0 0 0,0-1 0,1 1 0,-1-1 0,0 1 0,0-1 0,1 0 0,-1 0 0,1 0 0,-1 0 0,1 0 0,0-1 0,-1 1 0,1-1 0,2 1 0,7-1-3,0-1 0,0 0 0,-1 0 0,1-1 0,0-1 0,-1 0 0,0 0 0,1-1 0,-1-1 0,-1 0 0,1 0 1,-1-1-1,0 0 0,0-1 0,-1 0 0,17-16 0,-5 0 3,0-1 0,-1-1 1,-2 0-1,29-53 0,-40 66 13,-1-1 0,0 1-1,-1-1 1,0 0-1,4-21 1,-7 26-6,57-222 100,-42 150-8,8-98 0,-21-68 100,-5 227-181,1 7 0,-1 1 0,0-1 0,0 0 0,-6-18 0,7 29-11,0 1 0,-1-1 1,1 1-1,0-1 0,0 1 1,0-1-1,0 1 0,-1 0 1,1-1-1,0 1 0,0-1 0,-1 1 1,1 0-1,0-1 0,-1 1 1,1 0-1,0-1 0,-1 1 1,1 0-1,-1-1 0,1 1 1,0 0-1,-1 0 0,1-1 0,-1 1 1,0 0-1,0 0-1,1 0 0,-1 1 0,1-1 1,-1 0-1,1 0 0,-1 1 0,1-1 0,-1 0 0,1 1 0,-1-1 0,1 0 0,0 1 1,-1-1-1,1 1 0,-1-1 0,1 1 0,0-1 0,0 1 0,-1-1 0,1 1 1,0-1-1,-1 2 0,-7 21 2,1 1-1,0 0 1,-5 44 0,6-32-6,1-10-3,-2 14-24,1-1-1,0 81 0,5 159-66,11-20-64,-2-100-5,-11-12 36,7-125-34,-3-15-854,-5-12-2792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53:26.286"/>
    </inkml:context>
    <inkml:brush xml:id="br0">
      <inkml:brushProperty name="width" value="0.035" units="cm"/>
      <inkml:brushProperty name="height" value="0.035" units="cm"/>
      <inkml:brushProperty name="color" value="#008C3A"/>
    </inkml:brush>
  </inkml:definitions>
  <inkml:trace contextRef="#ctx0" brushRef="#br0">1 1 14168,'0'0'1952,"71"25"-2520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53:26.999"/>
    </inkml:context>
    <inkml:brush xml:id="br0">
      <inkml:brushProperty name="width" value="0.035" units="cm"/>
      <inkml:brushProperty name="height" value="0.035" units="cm"/>
      <inkml:brushProperty name="color" value="#008C3A"/>
    </inkml:brush>
  </inkml:definitions>
  <inkml:trace contextRef="#ctx0" brushRef="#br0">325 186 3912,'0'0'1176,"7"-10"-872,-1 1-216,6-10 322,0 2-1,21-24 1,-31 39-200,0-1-1,0 0 0,0 0 1,0 0-1,-1 1 0,1-2 1,-1 1-1,0 0 1,0 0-1,1-6 0,-1 8-113,-1 0 0,0-1 0,0 1 0,0 0-1,1-1 1,-1 1 0,0-1 0,-1 1 0,1-1 0,0 1 0,0 0-1,-1-1 1,1 1 0,0 0 0,-1-1 0,1 1 0,-1 0-1,0 0 1,0-1 0,1 1 0,-1 0 0,0 0 0,0 0-1,0 0 1,0 0 0,0 0 0,0 0 0,-2-1 0,-4-1 30,0 1 0,0-1 0,0 2 1,0-1-1,0 1 0,0 0 0,-1 0 0,1 1 1,0 0-1,-14 1 0,-6 3 274,-41 11 1,52-10-237,-80 23 675,87-24-729,0 0 0,1 0 1,-1 0-1,1 1 0,0 0 1,0 1-1,1 0 0,-11 10 1,17-15-79,-1 1 0,1 0 0,-1 1 0,1-1 0,0 0-1,-1 0 1,1 1 0,1-1 0,-1 0 0,0 1 0,0-1 0,1 1 0,-1-1 0,1 1 0,0-1 0,0 1 0,0-1 0,0 1 0,0-1 0,1 1 0,-1-1 0,1 1 0,0-1-1,-1 1 1,3 2 0,1 4 24,1 1 0,1-1 0,-1-1-1,13 14 1,-12-14-61,20 22-2087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53:29.263"/>
    </inkml:context>
    <inkml:brush xml:id="br0">
      <inkml:brushProperty name="width" value="0.035" units="cm"/>
      <inkml:brushProperty name="height" value="0.035" units="cm"/>
      <inkml:brushProperty name="color" value="#008C3A"/>
    </inkml:brush>
  </inkml:definitions>
  <inkml:trace contextRef="#ctx0" brushRef="#br0">63 1336 4720,'0'0'2097,"11"-7"-1392,0 1-515,0 0 0,0-1 0,-1-1 0,0 0 0,-1 0-1,0-1 1,15-18 0,-1-7 336,-2 0 1,23-53-1,27-82 742,-32 74-603,-12 32-210,-4-1-1,-1-1 1,-4-1 0,15-103-1,8-140 1713,-42 300-1775,1 9-378,-1 0 0,1 0-1,0 0 1,0 0 0,0 0 0,-1 0 0,1 0-1,0 0 1,0 0 0,-1 1 0,1-1 0,0 0-1,0 0 1,0 0 0,-1 0 0,1 0 0,0 0-1,0 0 1,0 1 0,0-1 0,-1 0 0,1 0-1,0 0 1,0 0 0,0 1 0,0-1 0,0 0-1,0 0 1,-1 0 0,1 1 0,0-1 0,0 0-1,0 0 1,0 1 0,0-1 0,0 0 0,0 0-1,0 0 1,0 1 0,0-1 0,0 0 0,0 0 0,0 1-1,0-1 1,-225 795 1555,156-522-1265,8-75-30,46-158-131,-2-1 1,-36 63-1,-5 7 228,36-62 50,18-42-43,13-17-186,350-376 439,78-76-312,-377 406-251,-2-2 0,-2-4 0,75-112 0,-109 140-36,-1 0 0,-2-1 0,-1-1 0,-3 0 1,-1-1-1,-1-1 0,-3 0 0,-1-1 0,4-53 1,-12 92-27,-1-1 0,0 1 0,0-1 0,0 1 0,-1-1 0,1 1 1,0-1-1,-1 1 0,0-1 0,-1-2 0,2 5-3,0-1 0,-1 0 0,1 1 0,-1-1 0,0 0 1,1 1-1,-1-1 0,1 1 0,-1-1 0,0 1 0,1-1 0,-1 1 0,0 0 0,0-1 0,1 1 0,-1 0 1,0-1-1,0 1 0,1 0 0,-1 0 0,0 0 0,0 0 0,0 0 0,0 0 0,1 0 0,-1 0 0,0 0 1,0 0-1,0 0 0,1 1 0,-1-1 0,0 0 0,0 0 0,1 1 0,-2 0 0,-3 1 5,0 0-1,0 1 0,0 0 0,0 0 1,1 0-1,-1 1 0,1-1 0,0 1 1,-7 8-1,-2 5 16,-15 26 0,4-1-10,3 1 1,1 1-1,2 0 0,-22 90 0,-23 196 46,51-248-56,3-28 18,-2 68 1,11-100-14,1-1 0,0 0 0,2 0 0,0 0 1,1-1-1,9 27 0,-12-45-5,0-1 0,0 1 0,-1 0 1,1-1-1,0 1 0,0-1 0,1 1 0,-1-1 1,0 0-1,0 0 0,1 1 0,-1-1 0,1 0 1,-1 0-1,1 0 0,-1 0 0,1-1 0,-1 1 1,1 0-1,0-1 0,0 1 0,-1-1 0,1 0 0,0 1 1,0-1-1,-1 0 0,1 0 0,0 0 0,0 0 1,0 0-1,-1-1 0,1 1 0,0 0 0,0-1 1,2 0-1,5-2 14,1-1 1,0 0-1,-1 0 1,16-10 0,6-6 33,0-2 1,-2-2 0,30-29 0,73-89 342,-121 122-165,-10 15-8,-6 14-44,-15 29-81,1 2 1,-15 48 0,28-70-77,1 0 1,1 1-1,0-1 0,2 1 0,0 0 0,1 0 0,2 30 1,-1-47-22,1 1 1,-1 0-1,1 0 1,-1 0-1,1 0 1,0-1-1,0 1 1,0 0-1,1-1 1,-1 1-1,1-1 1,3 5-1,-4-6 2,0 0 0,0-1 0,0 1 0,0 0 0,0-1 0,0 1 0,0-1 0,1 1 0,-1-1 0,0 0 0,0 0 0,0 1 0,1-1 0,-1 0 0,0 0 0,0 0 0,0 0 0,1 0 0,-1 0 0,0-1 0,0 1 0,0 0 0,1 0 0,-1-1 0,0 1 0,0-1 0,0 1 0,0-1 0,0 0 0,0 1 0,0-1 0,2-1 0,7-6 15,-1-1 0,0 1-1,0-1 1,0-1 0,-1 0-1,0 0 1,-1-1 0,-1 0-1,1 0 1,-2 0 0,1-1-1,4-17 1,-5 12 16,0 0 1,-1 0-1,-1 0 0,0-1 1,-2 1-1,0-1 0,-1 0 1,-3-25-1,2 36-2,0 0 1,-1 0-1,0 0 1,0 0 0,-6-12-1,7 17-17,0 0 1,1 1-1,-1-1 1,0 1-1,0 0 0,0-1 1,0 1-1,0 0 1,0 0-1,-1-1 0,1 1 1,0 0-1,-1 0 1,1 0-1,-1 1 1,1-1-1,-1 0 0,1 0 1,-1 1-1,1-1 1,-1 1-1,0 0 0,1-1 1,-1 1-1,0 0 1,1 0-1,-1 0 0,0 0 1,1 0-1,-3 1 1,0 0-3,0 0 0,0 0 0,1 1 0,-1 0 1,0-1-1,1 2 0,0-1 0,-1 0 0,1 0 1,0 1-1,0 0 0,0 0 0,1 0 1,-1 0-1,1 0 0,-4 5 0,6-7-12,0-1 0,0 1 0,-1-1 0,1 1 0,0-1 0,0 1 0,0 0 0,0-1 0,-1 1 0,1-1 0,0 1 0,0-1 0,0 1 0,0-1 0,1 1 0,-1 0 0,0-1 0,0 1 0,0-1 0,0 1 0,0-1 0,1 1 0,-1-1 0,0 1 1,0-1-1,1 1 0,-1-1 0,1 2 0,18 9-14,-11-8 12,-1-1 0,1 0 0,15 1 1,-7-2 7,0-1 1,0-1 0,0-1 0,0 0 0,0-1 0,0 0 0,-1-2 0,17-6 0,18-10 85,51-30 1,8-4 174,-108 55-262,0-1 0,0 1-1,0-1 1,0 1 0,0 0 0,0-1-1,0 1 1,1 0 0,-1 0-1,0 0 1,0 0 0,0 0 0,0 0-1,1 0 1,-1 0 0,0 0 0,0 1-1,0-1 1,0 0 0,0 1 0,0-1-1,0 1 1,0-1 0,0 1-1,0 0 1,0-1 0,0 1 0,0 0-1,0 0 1,0-1 0,-1 1 0,1 0-1,0 0 1,-1 0 0,1 0 0,0 0-1,-1 0 1,1 0 0,-1 0-1,0 0 1,1 0 0,-1 1 0,0 0-1,3 8 16,-2-1 0,1 0 0,-1 1 0,0 11 0,-1-12-7,0 20 35,-8 54 0,-1 4 29,9-63-42,-3 36 51,2-60-80,1 1-1,0 0 1,0 0 0,0 0-1,0-1 1,0 1 0,0 0-1,0 0 1,0 0 0,0 0-1,0-1 1,0 1 0,0 0-1,0 0 1,1-1 0,-1 1-1,0 0 1,1 0 0,-1-1-1,1 2 1,0-2-1,-1 1 1,1-1-1,-1 0 1,1 0-1,-1 0 1,1 0-1,0 0 0,-1 0 1,1 0-1,-1 0 1,1 0-1,-1 0 1,1 0-1,-1 0 0,1 0 1,-1 0-1,1-1 1,-1 1-1,1 0 1,-1 0-1,1 0 0,-1-1 1,1 1-1,4-4 14,-1 1 0,1 0 0,-1-1 0,0 0 0,4-5 0,27-36 80,35-59 1,-37 52-35,-10 10-16,-17 31 14,-1 0 0,1 0 0,1 1 0,14-17 0,-20 27-57,-1 0 1,0 0 0,0 0-1,0-1 1,1 1 0,-1 0-1,0 0 1,0 0 0,0 0-1,1 0 1,-1 0 0,0 0-1,0 0 1,1 0 0,-1 0-1,0 0 1,0 0 0,1 0-1,-1 0 1,0 0 0,0 0-1,0 0 1,1 1 0,-1-1-1,0 0 1,0 0 0,0 0-1,1 0 1,-1 0 0,0 0-1,0 1 1,0-1 0,1 0-1,-1 0 1,0 0 0,0 1-1,0-1 1,0 0 0,0 0-1,0 0 1,0 1 0,1-1-1,-1 0 1,0 0 0,0 0 0,0 1-1,0-1 1,0 0 0,0 0-1,0 1 1,5 17 35,-4-13-14,19 62 90,-13-37-82,1 0 0,2-1 1,1-1-1,1 1 0,23 36 0,-34-64-32,-1 0 0,1 0 0,0 0-1,0 0 1,-1 0 0,1 0 0,0 0 0,0-1-1,0 1 1,0 0 0,0 0 0,0-1 0,0 1 0,0-1-1,0 1 1,0-1 0,1 0 0,-1 1 0,0-1-1,0 0 1,0 0 0,0 0 0,1 0 0,-1 0 0,0 0-1,0 0 1,0 0 0,1 0 0,-1-1 0,0 1-1,0 0 1,0-1 0,0 1 0,0-1 0,0 1-1,0-1 1,0 1 0,0-1 0,0 0 0,0 0 0,0 1-1,0-1 1,1-1 0,4-4 14,0 0-1,-1-1 1,0 1 0,0-1-1,5-7 1,-3 0 7,0 0 0,0-1 0,-1 1 1,7-30-1,6-65 96,-14 73 11,2 1 0,14-48-1,-20 80-115,0 0 0,1 1-1,-1-1 1,1 0-1,-1 1 1,1 0 0,0-1-1,0 1 1,0 0-1,0 0 1,0 0 0,1 0-1,-1 0 1,1 1-1,-1-1 1,1 1 0,-1 0-1,1-1 1,0 1-1,0 0 1,-1 1 0,1-1-1,0 0 1,3 1-1,9-2 4,0 1 0,-1 1 0,28 4 0,6-2 32,-42-2-49,51-2-1,99-16 0,-149 17-3,-1 0 0,0 0-1,1 0 1,-1 1 0,0 0-1,1 0 1,-1 0 0,0 1-1,12 3 1,-14-3-50,0 1-1,0 0 1,0 0-1,0 0 1,-1 0-1,1 1 1,-1-1-1,0 1 1,0 0-1,0 0 1,0 0-1,0 0 1,0 1-1,-1-1 1,4 7-1,2 9-4107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53:32.101"/>
    </inkml:context>
    <inkml:brush xml:id="br0">
      <inkml:brushProperty name="width" value="0.035" units="cm"/>
      <inkml:brushProperty name="height" value="0.035" units="cm"/>
      <inkml:brushProperty name="color" value="#008C3A"/>
    </inkml:brush>
  </inkml:definitions>
  <inkml:trace contextRef="#ctx0" brushRef="#br0">1 1396 6728,'0'0'5738,"13"-2"-5227,-8 1-459,3 1 36,1-2 1,0 1-1,0-1 0,0 0 1,-1-1-1,1 0 0,-1-1 1,0 1-1,0-1 1,9-7-1,6-8 333,0-1 1,-1 0-1,32-40 1,47-79 1512,-35 46-338,-24 31-519,11-14 552,-43 68-801,-4 9-142,2 22-200,-8-23-492,5 30 125,-1-1 1,-1 1-1,-2 0 1,0 0-1,-3-1 1,-5 40-1,1-33 3,-2 1 0,-1-1-1,-2 0 1,-26 57 0,32-82-83,-1-1 0,0 1 1,-1-1-1,0 0 0,0-1 1,-1 1-1,-11 9 0,13-14-9,0 0 1,0-1-1,0 0 0,-1 0 1,1 0-1,-1-1 0,0 0 0,0 0 1,0-1-1,-1 0 0,1 0 1,-12 1-1,13-2-2,-1-1-1,0 0 1,1 0 0,-1 0 0,0-1 0,1 0-1,-1 0 1,1-1 0,-1 0 0,1 0-1,0 0 1,0-1 0,-11-6 0,13 6-9,1 1-1,-1-1 1,1 0 0,0-1 0,0 1 0,0 0 0,0-1 0,1 0 0,0 1-1,-1-1 1,1 0 0,0 0 0,1 0 0,-1-1 0,1 1 0,0 0-1,0-1 1,0 1 0,1 0 0,-1-1 0,1-5 0,0 8-10,1 0 0,-1 0-1,0 0 1,1 0 0,0 0 0,-1 0 0,1 0 0,0 1 0,0-1 0,0 0-1,0 0 1,1 1 0,-1-1 0,0 0 0,1 1 0,1-2 0,27-20 73,-26 20-71,8-4 8,-1 1 0,2 1 1,-1 0-1,0 0 0,1 1 0,19-3 1,9-4 6,227-74 136,-183 57-120,-57 17-28,1-1 0,-2-1 1,0-1-1,-1-1 0,0-2 0,-1 0 0,26-25 0,-5 4 4,42-37 27,-75 62-31,-1 0 0,0-1 0,-1 0-1,13-23 1,-4-4 31,-2-2 0,-2 0-1,-1 0 1,15-86-1,-22 70 25,-2 0 0,-4 0 0,-1 0-1,-13-99 1,11 154-62,-10-62 88,9 61-72,1 0 0,-1 1 0,1-1 0,-1 0 0,-1 1 0,1-1 0,-1 1 0,0 0 0,0 0 0,-6-7 0,8 10-21,0 0 1,0 1-1,1-1 1,-1 1-1,0-1 1,0 1-1,0-1 1,1 1 0,-1-1-1,0 1 1,0 0-1,0-1 1,0 1-1,0 0 1,0 0-1,0 0 1,0 0-1,0 0 1,0 0-1,1 0 1,-1 0-1,0 0 1,0 0-1,0 1 1,0-1 0,0 0-1,0 1 1,0-1-1,0 0 1,1 1-1,-1-1 1,0 1-1,-1 1 1,-2 1 6,1 0 1,0 1 0,-1 0-1,2 0 1,-6 7 0,-11 25-32,2 0 0,1 2 1,1 0-1,-16 74 0,27-97 16,-10 45-39,2 0-1,-4 74 1,6 120-111,10-217 133,5 125-118,-3-142 109,1 0 0,1 0 0,0 0 0,2 0 0,14 34 0,-17-49 25,0 0-1,-1 0 1,1 0-1,1-1 1,-1 1-1,1-1 1,0 1-1,0-1 1,0 0 0,0-1-1,1 1 1,8 4-1,-9-6 6,0 0 0,1-1 0,-1 1 0,0-1 0,1 0 0,-1 0 0,1-1 0,-1 1 0,1-1 0,-1 0 0,1 0 0,-1-1 0,1 1 0,-1-1 0,1 0 0,5-2 0,30-13 15,0-1 0,-1-3 0,-1-1-1,36-27 1,-20 14 21,-6 5 28,-3-2 0,55-47 0,-61 44 6,-16 15 14,26-29 0,-46 45-73,8-11 63,-11 13-67,1 1-1,-1 0 1,0-1 0,0 1 0,1 0-1,-1-1 1,0 1 0,0-1-1,0 1 1,1 0 0,-1-1 0,0 1-1,0-1 1,0 1 0,0-1-1,0 1 1,0 0 0,0-1 0,0 1-1,0-1 1,0 1 0,0-1-1,0 1 1,0-1 0,0 1 0,-1 0-1,1-1 1,0 0 0,-1 1-1,0 0 0,1 0 1,-1 0-1,0 0 1,0 0-1,1 0 0,-1 0 1,0 0-1,0 0 0,1 0 1,-1 0-1,0 1 0,1-1 1,-1 0-1,0 0 0,1 1 1,-1-1-1,0 1 0,1-1 1,-1 0-1,0 2 0,-19 12 14,18-12-13,-28 22 11,1 1 0,1 2 0,1 1 0,2 1 0,1 1-1,1 1 1,-27 50 0,46-73-15,0 0 0,0 1 0,1 0-1,0-1 1,0 1 0,1 0 0,0 1 0,1-1-1,0 0 1,0 1 0,1-1 0,0 0 0,1 1 0,0-1-1,0 0 1,1 0 0,5 15 0,-6-21-2,0-1 1,0 0-1,1 1 1,-1-1-1,1 0 1,-1 0 0,1 0-1,0 0 1,0 0-1,0 0 1,0 0-1,0-1 1,0 1-1,1-1 1,-1 1-1,0-1 1,1 0-1,-1 0 1,1 0-1,0 0 1,-1 0 0,1-1-1,-1 1 1,1-1-1,0 0 1,0 0-1,-1 0 1,1 0-1,0 0 1,-1 0-1,4-2 1,1 1 1,-1-1 1,1 0 0,0 0-1,-1-1 1,1 0-1,-1 0 1,0-1 0,0 1-1,0-1 1,9-9-1,-3 1 17,0-1 0,-1-1 0,-1 0 0,0-1 0,-1 0 0,11-24 0,-10 16 62,0-2 1,-2 1-1,9-45 0,-9 31 21,-4 23-15,-1-1 0,0 0 1,-1 1-1,-1-1 0,-1-29 1,0 26 88,0 12-24,-1 15-92,0 27-48,2 0-1,1 0 1,2 0 0,9 36-1,-10-54-19,0 0-1,2 0 1,0 0-1,1-1 1,12 25-1,-17-39 12,0-1-1,0 1 1,1-1-1,-1 1 1,0-1 0,0 1-1,1-1 1,-1 0-1,1 0 1,-1 0-1,1 0 1,-1 0 0,1 0-1,0 0 1,0 0-1,-1 0 1,1-1-1,0 1 1,0-1 0,0 1-1,2-1 1,0 0 4,0 0 0,-1-1 0,1 1 1,0-1-1,-1 0 0,1 0 1,0 0-1,-1 0 0,1-1 0,3-1 1,3-3 11,0-1-1,0 0 1,-1 0 0,1 0 0,13-17 0,16-25 126,56-97 1,-32 48 52,-63 96-189,1 1 0,0 0 0,0-1 1,0 1-1,0 0 0,0 0 0,0 0 0,0 0 0,0 0 0,0 0 0,0 0 0,1 0 0,0 0 0,-1 1-5,-1 0 0,0 0 0,1 0 0,-1 0 0,0 0 0,1 0 0,-1 0 0,0 0 0,1 0 0,-1 0 0,0 1-1,1-1 1,-1 0 0,0 0 0,0 0 0,1 1 0,-1-1 0,0 0 0,0 0 0,1 1 0,-1-1 0,0 0 0,0 0 0,0 1 0,0-1 0,1 0 0,-1 1 0,0-1 0,0 0 0,0 1 0,0-1 0,0 0 0,0 1 0,0-1 0,1 8 18,0 0 0,0 1 0,-2 11 1,1-17-26,-12 274 86,8-199-68,3-69-16,1 0 1,0 0-1,1 0 0,0-1 1,4 18-1,-5-26 1,0 1 0,0-1 0,0 0 0,1 0 0,-1 1 0,0-1 0,0 0 0,1 0 0,-1 1 0,0-1 0,1 0-1,-1 0 1,0 0 0,1 0 0,-1 1 0,0-1 0,1 0 0,-1 0 0,0 0 0,1 0 0,-1 0 0,0 0 0,1 0 0,-1 0 0,0 0-1,1 0 1,-1 0 0,0 0 0,1 0 0,-1 0 0,0-1 0,1 1 0,-1 0 0,0 0 0,1 0 0,-1 0 0,0-1 0,1 1-1,-1 0 1,0 0 0,0 0 0,1-1 0,-1 1 0,16-13-16,10-17 11,-1-1-1,-1-1 1,37-68-1,-40 63 60,1 0-1,2 2 1,36-40-1,-54 69-12,0-1-1,1 1 1,0 0 0,1 0-1,13-8 1,-21 14-36,1 0 0,-1 0 0,0 0 0,0-1 0,1 1 0,-1 0 0,0 0 0,1 0 0,-1 0 0,0 0 0,1 0 0,-1 0 0,0 0 0,0 0 0,1 0 0,-1 0 0,0 0 0,1 0 1,-1 0-1,0 0 0,1 0 0,-1 0 0,0 0 0,1 0 0,-1 1 0,0-1 0,0 0 0,1 0 0,-1 0 0,0 0 0,0 1 0,1-1 0,-1 0 0,0 0 0,1 1 0,3 14 43,-4 18-37,-9 31-33,-26 90-1,-30 59-44,52-172 57,3-8 4,-54 156-65,47-147 39,-2-1-1,-31 54 1,49-94 32,-2 4-3,1 0 0,-1-1 0,-1 1 1,1-1-1,-1 1 0,1-1 0,-1 0 0,0 0 0,-1-1 0,1 1 0,-9 4 0,12-8 4,1 1-1,-1-1 1,1 0-1,-1 0 1,1 0-1,-1 0 1,1 0-1,-1 0 1,1 0-1,-1 0 1,1 0-1,-1 0 1,1 0-1,-1 0 1,1 0-1,0-1 1,-1 1 0,1 0-1,-1 0 1,1 0-1,-1-1 1,1 1-1,-1 0 1,1 0-1,0-1 1,-1 1-1,1 0 1,0-1-1,-1 1 1,1-1-1,0 1 1,0 0-1,-1-1 1,1 1 0,0-1-1,0 1 1,-1-1-1,-4-21-4,4 8 8,1 0 0,0-1-1,2 1 1,-1 1 0,2-1 0,0 0-1,0 0 1,1 1 0,1 0-1,9-20 1,6-4 38,1 0 0,32-41-1,-15 27 22,3 2 0,72-67 0,107-69-1,-170 145-57,-2-1-1,-1-3 1,-2-2 0,69-91 0,-108 129 14,7-15 84,-19 46 3,1-6-89,-12 29-1,-62 111 56,60-125-53,-1-1 0,-43 51 0,53-70-17,-2-1 0,-17 15 0,26-24-4,0 0 0,0 1-1,0-1 1,0 0 0,-1-1 0,1 1 0,-1-1-1,1 1 1,-1-1 0,1 0 0,-1 0 0,0-1 0,0 1-1,1-1 1,-8 0 0,10 0 2,0 0 1,0 0-1,0 0 1,1-1-1,-1 1 1,0 0-1,0-1 1,1 1-1,-1-1 0,0 1 1,0-1-1,1 1 1,-1-1-1,1 0 1,-1 1-1,1-1 1,-1 0-1,1 1 1,-1-1-1,1 0 0,-1 0 1,1 0-1,0 1 1,-1-1-1,1 0 1,0 0-1,0 0 1,0 0-1,0 1 0,-1-1 1,1 0-1,0 0 1,1 0-1,-1 0 1,0 0-1,0 1 1,0-1-1,0 0 0,1 0 1,0-1-1,0-2 3,0 0 0,1 0 0,-1 0 0,1 0 0,0 0 0,0 1 0,5-6 0,1 0 3,0 0-1,1 1 1,0 1 0,0-1-1,1 1 1,0 1-1,0 0 1,0 0-1,1 1 1,0 1 0,0 0-1,0 0 1,16-3-1,33-6 2,142-29 30,-161 36-61,0 1-1,80 3 1,-120 2 3,-1 0 1,1-1-1,-1 1 1,0 0 0,1 0-1,-1 0 1,1 0-1,-1 0 1,1 0 0,-1 0-1,1 0 1,-1 0-1,1 0 1,-1 0-1,1 1 1,-1-1 0,0 0-1,1 0 1,-1 0-1,1 1 1,-1-1-1,1 0 1,-1 0 0,0 1-1,1-1 1,-1 0-1,0 1 1,1-1 0,-1 0-1,0 1 1,0-1-1,1 0 1,-1 1-1,0 0 1,-1 0-60,1 0-1,-1 0 1,0 0-1,0 0 1,0 0 0,0 0-1,-1 0 1,1-1-1,0 1 1,0 0 0,0-1-1,-3 2 1,-4 1-78,-1 0 1,0 0-1,0-1 1,0 0 0,0 0-1,-1-1 1,-12 0-1,1-1-2123,-31-4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53:32.526"/>
    </inkml:context>
    <inkml:brush xml:id="br0">
      <inkml:brushProperty name="width" value="0.035" units="cm"/>
      <inkml:brushProperty name="height" value="0.035" units="cm"/>
      <inkml:brushProperty name="color" value="#008C3A"/>
    </inkml:brush>
  </inkml:definitions>
  <inkml:trace contextRef="#ctx0" brushRef="#br0">0 99 10848,'0'0'568,"93"-6"0,3-2-8,33-7 72,50-7-8,44 10-72,-38 0-8,-68 1-96,-15 3 8,-8 4-224,-3 10 8,1 11-160,-24-1 7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53:36.212"/>
    </inkml:context>
    <inkml:brush xml:id="br0">
      <inkml:brushProperty name="width" value="0.035" units="cm"/>
      <inkml:brushProperty name="height" value="0.035" units="cm"/>
      <inkml:brushProperty name="color" value="#008C3A"/>
    </inkml:brush>
  </inkml:definitions>
  <inkml:trace contextRef="#ctx0" brushRef="#br0">1 1504 6128,'0'0'4569,"16"-12"-4066,35-26 303,90-89 1,-64 35 690,121-187 1,-168 232-1248,-3-1 1,-1-1 0,-3-1 0,-2-1 0,-2-1 0,-3-1 0,-2 0 0,-2-1 0,-2 0 0,2-67-1,-11 102-135,-2 0-1,0 0 1,-1 0-1,0 0 1,-2 0-1,0 1 1,-11-29 0,10 36-35,0 0 1,0 0 0,-1 0 0,-1 1 0,0 0-1,0 0 1,-1 0 0,0 1 0,-1 0 0,0 1-1,0 0 1,-16-10 0,23 16-54,-1 1-1,0 0 1,1 0 0,-1 0-1,0 0 1,0 0-1,0 1 1,0 0 0,0-1-1,0 1 1,1 0-1,-1 0 1,0 0 0,0 1-1,0-1 1,0 1 0,0-1-1,0 1 1,1 0-1,-1 0 1,0 1 0,1-1-1,-1 0 1,-3 4 0,-4 1 44,0 2 1,1-1 0,0 1 0,-13 16 0,11-10-11,0 1-1,1 1 1,1 0 0,0 1-1,2-1 1,-1 1-1,2 1 1,1-1-1,-5 22 1,-1 19 164,-6 93 0,15-46 179,17 181-1,-11-255-322,2-1 0,1-1 1,12 34-1,-14-47-27,2 0 1,0 0 0,1-1-1,1 0 1,0-1-1,1 0 1,11 13-1,-17-23-31,0 0 0,1 0 0,-1-1 0,1 0 0,-1 1 0,1-1 0,0-1 0,0 1 0,0-1 0,1 0 0,-1 0 0,1 0 0,-1-1 0,1 0 0,-1 0 0,1 0 0,0-1 0,-1 0-1,1 0 1,0 0 0,-1-1 0,1 0 0,0 0 0,9-3 0,8-4 43,-1-1 1,0-1-1,-1-1 0,31-22 1,84-64 210,28-18 116,-136 98-266,-1 0-1,0-2 0,-2-1 1,25-24-1,-30 27 28,-16 14-104,0-1 0,0 1 0,0-1 0,0 1 0,-1-1 0,4-5 0,-7 8-43,0 1 0,1 0-1,-1 0 1,0 0 0,0 0 0,0 0-1,0 0 1,0 0 0,0 0-1,1-1 1,-1 1 0,0 0 0,0 0-1,0 0 1,0 0 0,0 0 0,0-1-1,0 1 1,0 0 0,0 0-1,0 0 1,0 0 0,0-1 0,0 1-1,0 0 1,0 0 0,0 0 0,0 0-1,0-1 1,0 1 0,0 0-1,0 0 1,0 0 0,0 0 0,0-1-1,0 1 1,0 0 0,0 0 0,0 0-1,0 0 1,-1 0 0,1-1 0,0 1-1,0 0 1,0 0 0,-10 3 120,-22 15-95,22-12 10,-27 17 33,-66 53-1,84-60-57,0 2-1,2 0 1,0 1-1,-26 38 1,31-37-8,1 0 1,0 1-1,-10 29 1,17-38-6,1 0 0,0 1 0,0-1 1,1 0-1,1 1 0,0-1 1,1 22-1,0-32-4,0 0 1,0 1 0,1-1-1,-1 0 1,0 1 0,1-1-1,0 0 1,-1 0 0,1 0-1,0 1 1,0-1 0,0 0-1,0 0 1,1 0 0,-1 0-1,0-1 1,1 1-1,-1 0 1,1-1 0,0 1-1,0-1 1,0 1 0,-1-1-1,1 0 1,0 1 0,1-1-1,-1 0 1,0-1 0,0 1-1,0 0 1,0-1-1,1 1 1,-1-1 0,0 1-1,1-1 1,3 0 0,1-1 5,0 0 0,-1 0 1,1-1-1,-1 0 0,1 0 1,-1 0-1,0-1 0,0 1 1,0-2-1,0 1 0,10-9 1,0-2 32,0 0 0,-2-1-1,0-1 1,0-1 0,-2 0 0,0 0 0,-1-1 0,0-1 0,-2 0 0,0 0 0,-1-1-1,-1 0 1,-1 0 0,-1-1 0,-1 1 0,-1-1 0,2-40 0,-4 57 116,1 10-54,2 11-32,0 21-36,2 0 1,2 0-1,15 47 0,-21-81-29,-1-1-1,1 1 0,-1 0 0,1 0 0,0-1 0,0 1 0,1-1 0,-1 0 0,1 0 0,0 0 0,0 0 0,0 0 0,0 0 0,0-1 0,0 1 0,1-1 0,-1 0 1,1 0-1,0 0 0,0-1 0,-1 1 0,1-1 0,0 0 0,0 0 0,0 0 0,1-1 0,5 1 0,0-2 10,-1 1 0,1-1 1,0-1-1,-1 0 0,1 0 0,-1-1 0,0 0 1,1 0-1,-2-1 0,16-9 0,40-30 140,-1-4-1,-3-2 1,59-61 0,-116 106-129,1 1 1,0 0 0,0-1-1,0 1 1,0 0-1,0 1 1,1-1-1,7-3 1,-11 7-20,-1-1 0,1 0 0,-1 0 1,1 1-1,-1-1 0,0 0 0,1 1 0,-1-1 0,1 0 0,-1 1 0,0-1 0,1 0 0,-1 1 1,0-1-1,0 1 0,1-1 0,-1 1 0,0-1 0,0 1 0,0-1 0,1 0 0,-1 1 1,0-1-1,0 1 0,0-1 0,0 1 0,0 0 0,0-1 0,0 1 0,0-1 0,0 1 0,0-1 1,-1 1-1,0 25 6,1-25-4,-6 50 44,-24 91 1,-27 47 13,50-168-54,0-1-1,-2 0 1,-14 26 0,17-36 82,12-20-10,39-87 17,-29 59-34,40-67 0,-44 88-21,2 0 0,27-26 0,-20 21 10,-17 18-33,0 1-1,-1-1 0,1 1 1,1 0-1,4-3 0,-8 5-17,-1 1 1,1-1-1,0 1 0,-1 0 0,1-1 0,0 1 1,-1 0-1,1 0 0,0-1 0,0 1 0,-1 0 1,1 0-1,0 0 0,0 0 0,-1 0 0,1 0 1,0 0-1,0 0 0,-1 0 0,1 1 1,0-1-1,-1 0 0,1 0 0,0 1 0,-1-1 1,1 0-1,0 1 0,-1-1 0,1 0 0,0 1 1,-1-1-1,1 1 0,-1-1 0,1 1 0,-1 0 1,1-1-1,-1 1 0,0-1 0,1 1 0,-1 0 1,0-1-1,1 1 0,-1 0 0,0 0 0,0 0 1,4 13 4,-1-1-1,0 1 1,-1-1 0,-1 1 0,0 0 0,-2 18 0,-13 88-34,2-21-22,12-99 47,0 0 0,0 0-1,0 0 1,0 0 0,0 0-1,-1 0 1,1 0 0,0 1-1,0-1 1,0 0 0,0 0-1,0 0 1,0 0 0,0 0-1,0 0 1,0 1-1,0-1 1,0 0 0,0 0-1,0 0 1,0 0 0,0 0-1,0 0 1,0 1 0,0-1-1,0 0 1,0 0 0,0 0-1,0 0 1,0 0 0,0 0-1,0 1 1,0-1 0,0 0-1,1 0 1,-1 0 0,0 0-1,0 0 1,0 0-1,0 0 1,0 0 0,0 1-1,0-1 1,0 0 0,0 0-1,1 0 1,-1 0 0,0 0-1,0 0 1,0 0 0,0 0-1,0 0 1,0 0 0,1 0-1,-1 0 1,0 0 0,0 0-1,0 0 1,0 0 0,0 0-1,1 0 1,-1 0-1,0 0 1,0 0 0,0 0-1,0 0 1,9-11 0,9-21 15,5-12 6,-5 4-3,3 2-1,0 0 0,54-68 0,-70 101-7,0-1 0,0 1 1,1 0-1,-1 0 0,1 1 0,0-1 1,1 1-1,-1 0 0,10-3 0,-15 7-10,-1 0-1,1 0 0,0 0 1,0 0-1,-1 1 0,1-1 0,0 0 1,0 0-1,-1 1 0,1-1 1,0 1-1,0-1 0,-1 1 1,1-1-1,-1 1 0,1-1 1,0 1-1,-1-1 0,1 1 0,-1 0 1,0-1-1,1 1 0,-1 0 1,1 0-1,-1-1 0,0 1 1,0 0-1,1 0 0,-1 0 0,10 28-11,-9-28 12,9 43-9,6 50 0,9 41-60,-25-132 67,1 0-1,0 0 0,0 0 0,0 0 0,0 0 0,0 0 0,1 0 0,0-1 0,-1 1 1,1 0-1,0-1 0,0 1 0,0-1 0,0 0 0,1 0 0,3 3 0,-4-4 5,1 0-1,-1-1 0,0 1 0,1-1 0,-1 0 1,1 0-1,-1 0 0,0 0 0,1 0 1,-1 0-1,0-1 0,1 1 0,-1-1 0,0 1 1,1-1-1,-1 0 0,0 0 0,0 0 0,0 0 1,0-1-1,0 1 0,0 0 0,0-1 0,1-1 1,16-12 34,-1-1 0,-1 0 1,-1-1-1,-1-1 0,25-36 0,-15 15 45,-3-1-1,20-46 0,-25 52-21,5-16 80,-31 81-116,1 0 1,1 0 0,-3 41 0,9-50-47,0 0 1,1-1-1,1 1 1,1 0-1,1 0 1,7 23-1,-10-41 18,1-1 0,0 0 0,1 0-1,-1 1 1,1-1 0,-1 0 0,1 0 0,0 0 0,0-1 0,0 1-1,0 0 1,1-1 0,-1 1 0,1-1 0,0 0 0,-1 0 0,1 0-1,0 0 1,0 0 0,6 2 0,-4-3 8,-1 0 0,1 0 0,-1-1-1,1 0 1,0 1 0,-1-1 0,1-1 0,-1 1 0,1-1-1,0 1 1,-1-2 0,1 1 0,-1 0 0,0-1 0,6-2-1,2-2 5,-1-1 0,0 0-1,-1-1 1,1 0-1,-2 0 1,1-1-1,15-19 1,54-82 48,-25 32-11,-39 56-29,14-16 9,-27 35-17,0 1 0,0 0 0,0 0 0,0 1 0,0-1 0,1 0 0,-1 1 0,1-1 0,-1 1 0,1 0 0,0 0-1,-1 0 1,4-1 0,-6 2-3,1 0 1,-1 0-1,0 0 0,1 0 0,-1 1 0,1-1 0,-1 0 0,0 0 0,1 0 0,-1 0 0,1 1 0,-1-1 1,0 0-1,1 0 0,-1 1 0,0-1 0,1 0 0,-1 0 0,0 1 0,0-1 0,1 0 0,-1 1 0,0-1 1,0 0-1,0 1 0,1-1 0,-1 1 0,0-1 0,0 0 0,0 1 0,0-1 0,0 1 0,0-1 1,0 0-1,0 1 0,0-1 0,0 1 0,0 21 26,0-17-14,-4 42 29,-2 0 0,-21 81 1,0-5-9,27-122-33,-3 15-2,4-16 0,-1 0 1,0 0-1,0 0 1,0-1 0,0 1-1,0 0 1,0 0 0,0 0-1,0 0 1,1 0-1,-1 0 1,0 0 0,0 0-1,0 0 1,0 0 0,0 0-1,0 1 1,0-1 0,1 0-1,-1 0 1,0 0-1,0 0 1,0 0 0,0 0-1,0 0 1,0 0 0,0 0-1,0 0 1,0 0-1,0 0 1,1 0 0,-1 0-1,0 1 1,0-1 0,0 0-1,0 0 1,0 0-1,0 0 1,0 0 0,79-149 33,-42 75-22,47-70 1,-53 103-15,-28 38 0,0 0 0,0 0 0,0 0 0,0 0 0,0 1 0,1-1 0,-1 1 0,1 0 0,6-3 0,-9 5 0,0 0 0,0-1 0,0 1 0,1 0 0,-1 0 0,0 0 0,0 0 0,0 0 0,0 0 0,0 0 0,1 0 0,-1 1 0,0-1 0,0 0 0,0 1 0,0-1 0,0 0 0,0 1 0,0 0 0,0-1 0,0 1 0,0-1 0,0 1 0,0 0 0,0 0 0,-1 0 0,1 0 0,0-1 0,-1 1 0,1 0 0,1 2 0,1 3 0,0 0 0,-1 0 0,0 1 0,3 8 0,-4-13 0,9 42 0,-2 0 0,3 64 0,-10-98-8,0 0-1,0 0 1,1 0-1,0 0 1,1-1 0,0 1-1,1 0 1,0-1-1,9 16 1,-12-24 4,0 0-1,0 0 1,-1 0-1,1 0 1,0 0 0,0-1-1,0 1 1,0 0-1,0-1 1,0 1-1,0 0 1,0-1 0,1 1-1,-1-1 1,0 0-1,0 1 1,0-1 0,0 0-1,1 0 1,-1 0-1,0 1 1,0-1-1,1-1 1,-1 1 0,0 0-1,0 0 1,0 0-1,1-1 1,0 1 0,5-3-11,0 1 1,0-1 0,11-7-1,-17 9 14,42-26-9,-2-2 0,68-62-1,-63 50 59,75-51 1,-6 9-2,-10 6 10,-73 52-32,-21 17-4,-10 7-6,-4 4 6,-64 56-14,-64 64-7,32-4-19,83-96 0,1 0 0,1 0 0,-17 42 0,21-43-2,6-13 8,-1 0-1,1 1 0,1-1 0,0 1 0,0 0 0,1 0 1,0 1-1,-1 17 0,3-28 11,0 1-1,1 0 1,-1-1 0,0 1-1,0-1 1,0 1 0,0-1-1,0 1 1,1 0 0,-1-1-1,0 1 1,0-1 0,1 1-1,-1-1 1,0 1 0,1-1-1,-1 0 1,0 1 0,1-1-1,-1 1 1,1-1 0,-1 0 0,1 1-1,-1-1 1,1 0 0,-1 1-1,2-1 1,-1 0-1,0 0 0,1 0 0,-1 0 0,0 0 1,1 0-1,-1 0 0,0 0 0,1 0 0,-1-1 0,0 1 1,1-1-1,0 0 0,5-2-9,-1 0 1,0-1-1,12-8 1,3-6 15,-1-1 0,0-1 0,-2-1 0,0-1 1,-1 0-1,25-46 0,-9 4 79,37-100 0,-38 92 100,-31 64-155,-4 7-1,-7 14 2,6-4-28,-9 20-18,1 1 0,-10 37 0,20-58 13,0-1 1,0 1 0,1-1-1,0 1 1,1-1-1,0 1 1,0 0 0,1-1-1,0 1 1,0-1-1,1 1 1,0-1-1,6 14 1,-6-18 1,0 0 1,0-1-1,0 1 1,0-1-1,1 0 0,0 0 1,-1 0-1,1 0 1,0 0-1,0-1 1,1 1-1,-1-1 0,1 0 1,-1 0-1,1 0 1,0 0-1,-1-1 0,1 1 1,0-1-1,0 0 1,0 0-1,0-1 0,0 1 1,0-1-1,0 0 1,1 0-1,4-1 1,5-1 3,-1 0 1,1-1-1,-1-1 1,0 0-1,0-1 1,22-10 0,28-21 28,-2-3 0,83-68 0,-88 62-1,3 3 0,92-52 0,-144 91-29,1-1 0,-1 1 0,1 0 0,-1 0 0,1 1 0,0 0 0,-1 1 0,11-2 0,-14 3 0,0 1 0,1-1 0,-1 1 0,1 0 0,-1 0 0,0 0 0,0 1 0,0 0 0,0 0 0,0 0 0,0 0 0,0 0 0,0 1 0,-1-1 0,0 1 0,1 0 0,-1 0 0,3 4 0,25 31 0,-1 2 0,-3 1 0,37 71 0,26 41 0,-74-130 0,1 0 0,0-1 0,2-1 0,24 21 0,-16-17 0,-21-18 0,1 0 0,0-1 0,1 1 0,-1-2 0,1 1 0,0-1 0,12 6 0,-14-7 25,-9-5-150,-9-9-4296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53:36.460"/>
    </inkml:context>
    <inkml:brush xml:id="br0">
      <inkml:brushProperty name="width" value="0.035" units="cm"/>
      <inkml:brushProperty name="height" value="0.035" units="cm"/>
      <inkml:brushProperty name="color" value="#008C3A"/>
    </inkml:brush>
  </inkml:definitions>
  <inkml:trace contextRef="#ctx0" brushRef="#br0">0 0 16184,'0'0'1255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54:06.684"/>
    </inkml:context>
    <inkml:brush xml:id="br0">
      <inkml:brushProperty name="width" value="0.035" units="cm"/>
      <inkml:brushProperty name="height" value="0.035" units="cm"/>
      <inkml:brushProperty name="color" value="#008C3A"/>
    </inkml:brush>
  </inkml:definitions>
  <inkml:trace contextRef="#ctx0" brushRef="#br0">354 787 5520,'0'0'4918,"-13"-6"-4507,4 2-334,3 0-32,-1 1 0,1 0 0,-1 0 0,0 1 0,0 0 1,0 0-1,0 1 0,-1 0 0,1 0 0,0 1 0,0-1 0,-10 2 0,6 1 13,0 1 1,0 0 0,1 1-1,-1 0 1,1 1 0,0 0-1,0 0 1,0 1 0,1 1-1,0-1 1,0 1 0,-9 10-1,7-6 12,1 1-1,0-1 0,1 2 0,0-1 0,1 1 0,1 1 1,0 0-1,-8 19 0,14-26-37,-1-1 0,1 1 0,0-1 0,0 1 0,0-1 0,1 1 0,0-1 0,1 1 0,-1 0 0,1-1 0,1 1 0,-1-1 1,1 0-1,0 1 0,0-1 0,1 0 0,0 0 0,0 0 0,1-1 0,-1 1 0,1-1 0,0 0 0,0 0 0,10 9 0,-10-10 0,1-1 0,-1 0-1,0 1 1,1-1 0,0-1-1,-1 1 1,1-1 0,0 0-1,0 0 1,1 0 0,-1-1 0,0 0-1,1 0 1,-1 0 0,0 0-1,1-1 1,-1 0 0,1 0-1,-1-1 1,0 1 0,1-1 0,-1-1-1,0 1 1,1-1 0,-1 1-1,0-1 1,0-1 0,-1 1-1,1-1 1,6-4 0,-2 0 46,-1-1 1,1 0-1,-1 0 1,-1-1-1,1 0 1,-2-1-1,1 1 1,-1-1-1,-1-1 1,0 1-1,5-13 1,-3 2 148,0-1 1,-2 0 0,0 0-1,2-40 1,-6 56-125,-1 0 1,0 0-1,0 0 1,-1 0-1,0 0 1,0 0-1,0 0 1,-1 1-1,-2-8 0,4 13-92,0 0 0,0 0-1,0-1 1,0 1-1,0 0 1,0 0 0,-1-1-1,1 1 1,0 0-1,0 0 1,0-1 0,-1 1-1,1 0 1,0 0-1,0 0 1,0-1-1,-1 1 1,1 0 0,0 0-1,0 0 1,-1 0-1,1 0 1,0 0 0,0 0-1,-1-1 1,1 1-1,0 0 1,-1 0 0,1 0-1,0 0 1,0 0-1,-1 0 1,1 0-1,0 0 1,-1 0 0,1 0-1,0 1 1,0-1-1,-1 0 1,1 0 0,0 0-1,0 0 1,-1 0-1,1 0 1,0 1 0,0-1-1,-1 0 1,-8 13 171,1 9-127,2 1-1,0 0 1,1 0-1,2 0 1,-2 29-1,0-3-2,-49 349 123,30-274-136,-44 143 0,57-235 0,0-1-1,-17 31 1,27-61-35,1-1 0,0 1 0,0 0-1,0-1 1,-1 1 0,1-1 0,0 1 0,-1 0 0,1-1-1,-1 1 1,1-1 0,-1 1 0,1-1 0,-1 1 0,1-1-1,-1 1 1,1-1 0,-1 0 0,1 1 0,-1-1 0,0 0-1,1 1 1,-1-1 0,0 0 0,1 0 0,-1 0 0,0 0-1,1 0 1,-1 1 0,0-1 0,-1-1 0,1 1 3,0-1 0,0 0 0,-1 0 0,1 0 0,0 0 0,0 0 0,0 0 0,0 0 0,0 0 0,1 0 0,-1-1 0,0 1 0,0 0 0,0-2 0,-3-6 35,1 0 1,-1 0-1,-2-15 0,3 4 11,1 0-1,1 0 0,0 0 0,2 0 1,0 0-1,1 0 0,1 0 0,1 1 0,1-1 1,1 1-1,0 0 0,1 0 0,1 1 1,1 0-1,1 0 0,0 1 0,2 0 1,-1 1-1,2 1 0,0 0 0,1 0 0,26-21 1,13-6 10,100-85 177,-120 96-162,-1-1-1,39-51 1,177-270 187,-218 309-253,-3 2-6,-2-2 0,-2-1 0,-2 0 0,21-65 0,-23 46 21,-2-2 1,14-113-1,-31 174-25,2-11 11,0-31 0,-2 44-11,0 0 0,-1 0 1,1 0-1,0 0 0,-1 0 1,0-1-1,0 1 0,0 0 0,0 1 1,0-1-1,-1 0 0,1 0 1,-1 0-1,0 1 0,1-1 0,-5-3 1,4 5-5,0-1 1,0 1 0,-1 0 0,1 0 0,0 0-1,0 0 1,-1 1 0,1-1 0,-1 1 0,1-1-1,-1 1 1,1 0 0,-1 0 0,1 0 0,0 0-1,-1 0 1,1 1 0,-1-1 0,1 1 0,-1-1-1,1 1 1,0 0 0,0 0 0,-1 0 0,-3 3-1,-1 0-12,0 1-1,0 0 1,0 0-1,1 1 0,0 0 1,-9 10-1,2 1-14,1 1 0,1 1 0,0 0 0,2 1 0,-15 39 0,-23 112-85,36-126 81,0 5-20,3 1 0,1 0 0,3 0 0,3 67 0,1-107 44,0 0 1,1-1 0,0 1-1,1-1 1,0 1 0,0-1 0,1 0-1,1 0 1,0 0 0,0 0-1,1-1 1,8 12 0,12 12 35,-9-11 165,25 25 1,-18-14 128,-15-24-296,0-1-1,-1 1 1,-1 0-1,8 14 1,-14-22-23,4 4 44,0-1 0,0 1 0,1-1 0,-1 1-1,6 3 1,9 8 30,-18-15-73,0-1 0,0 1-1,1-1 1,-1 0 0,0 1 0,0-1-1,0 0 1,1 0 0,-1 0 0,0 0 0,0 0-1,1 0 1,-1 0 0,0-1 0,0 1 0,2-1-1,28-8 66,-20 6-39,-4 0-20,-1 1 0,1-1 0,-1-1 1,1 1-1,-1-1 0,0 0 0,-1 0 0,9-8 0,2-4 38,19-24 0,-11 8 24,-2-1-1,20-40 1,-7 12 60,-34 60-129,13-20 50,-8 19-27,-4 15-14,-10 91-46,-3 139-122,11-237 159,1 0 0,0 0 0,0 0 0,0 0 0,1 0 0,4 11 0,-5-16 1,-1 0 0,1 0 0,-1 0 0,1 1 0,-1-1 0,1 0 0,0 0 0,-1 0 0,1 0 0,0-1 0,0 1 0,0 0 1,0 0-1,0 0 0,0-1 0,0 1 0,0 0 0,0-1 0,0 1 0,0-1 0,0 1 0,0-1 0,0 0 0,0 1 0,1-1 0,-1 0 1,0 0-1,0 0 0,0 0 0,1 0 0,-1 0 0,0 0 0,0 0 0,0-1 0,1 1 0,-1 0 0,0-1 0,0 1 0,0-1 0,0 1 0,0-1 1,2-1-1,6-3 26,-1-2 0,1 1 0,-1-1 0,-1-1 0,1 0 0,6-9 0,36-56 158,-8 9 61,-41 63-241,-1 0 0,1 1 0,-1-1 0,1 0 0,0 0 0,-1 0 0,1 1 0,0-1 0,0 0 0,0 0 0,-1 1 0,1-1 0,0 1 0,0-1 0,0 1 0,0-1-1,1 1 1,-1 0-3,-1 0-1,0 0 1,1 0-1,-1 1 1,0-1-1,1 0 1,-1 0-1,0 1 0,1-1 1,-1 0-1,0 1 1,0-1-1,1 0 1,-1 0-1,0 1 1,0-1-1,1 1 1,-1-1-1,0 0 0,0 1 1,0-1-1,0 1 1,0-1-1,0 0 1,0 1-1,0-1 1,0 1-1,0 37 81,-1-36-84,-55 341 118,35-238-102,-51 220-16,67-308 14,4-11 2,0 0 1,-1 1-1,1-1 0,-2 0 0,1 0 0,0-1 0,-1 1 1,0 0-1,-1-1 0,1 0 0,-6 7 0,9-12-11,-1 0 0,1 1 0,0-1 0,0 0 0,0 0 0,-1 0 0,1 0 1,0 1-1,0-1 0,-1 0 0,1 0 0,0 0 0,0 0 0,-1 0 0,1 0 0,0 1 0,-1-1 0,1 0 0,0 0 0,0 0 0,-1 0 0,1 0 0,0 0 0,-1 0 0,1 0 0,0 0 0,0-1 0,-1 1 0,1 0 0,0 0 0,0 0 0,-1 0 0,1 0 0,-4-11 135,3-18 31,1 27-159,4-23 61,0 0 1,1 0-1,2 1 1,0 0 0,12-24-1,-12 28-25,1 1-14,1-1-1,1 2 1,0-1 0,1 1 0,1 1-1,1 0 1,0 1 0,1 0-1,27-22 1,147-138 52,-135 122-45,62-85 0,-85 102-47,1 1 0,2 1 0,53-42 0,-81 72 2,1 0-1,1 1 1,-1 0-1,0 0 1,1 0-1,0 1 1,0 0-1,8-2 1,-10 4-2,0 0 1,0 0-1,0 1 1,0-1-1,0 1 1,0 0-1,0 1 1,0-1-1,0 1 1,0 0-1,-1 0 1,1 1-1,6 2 1,-9-3 0,4 2-12,1-1 0,0 1 0,-1-1 0,1 0 0,10 1 0,-17-6 17,-2 0-1,1 0 1,0 0-1,-1 0 1,1 0-1,-1 1 0,0-1 1,0 0-1,-2-2 1,1 2 4,0 1-1,0-1 1,0 1-1,-1-1 1,1 1 0,-1 0-1,1 0 1,-1 1-1,0-1 1,0 1 0,0 0-1,1 0 1,-1 0 0,0 0-1,0 1 1,0 0-1,-1-1 1,1 1 0,0 1-1,0-1 1,0 1 0,0-1-1,0 1 1,1 0-1,-1 1 1,0-1 0,0 1-1,1-1 1,-1 1 0,0 0-1,-3 4 1,1-2-14,1 1 0,0 0 1,0 0-1,0 0 0,1 1 1,-1-1-1,1 1 0,1 0 1,-1 0-1,1 1 0,0-1 0,0 1 1,1 0-1,0-1 0,0 1 1,1 0-1,-2 9 0,3-3-4,0 1 0,0-1 1,1 0-1,0 0 0,2 0 0,-1 0 0,2 0 0,-1 0 0,2-1 1,0 1-1,0-1 0,1 0 0,1-1 0,10 16 0,-14-24 16,0 0-1,-1 0 1,1 0-1,0 0 1,1 0-1,-1-1 1,0 0 0,1 1-1,-1-1 1,1-1-1,0 1 1,0 0-1,-1-1 1,7 2-1,-3-2 4,-1 0-1,1-1 1,0 0-1,0 0 1,0 0 0,-1-1-1,1 0 1,7-1-1,5-4 13,0 0-1,-1-1 1,0-1-1,0-1 0,18-12 1,5-7 42,-2-2 0,-1-2 0,-2-2 0,41-48 0,-69 73-36,0-1 1,-1 0 0,0-1 0,0 1-1,-1-1 1,-1-1 0,0 1 0,0-1 0,-1 0-1,-1 0 1,3-17 0,-6 27-22,1 1 0,-1-1 1,0 1-1,0-1 0,0 1 1,0-1-1,0 1 0,0-1 0,0 1 1,0-1-1,-1 0 0,1 1 1,0 0-1,-1-1 0,1 1 1,-1-1-1,0 1 0,0 0 0,1-1 1,-1 1-1,0 0 0,0 0 1,0-1-1,0 1 0,-2-1 0,1 1-1,0 1 0,0-1 0,1 1-1,-1-1 1,0 1 0,0 0-1,0 0 1,1 0 0,-1 0-1,0 0 1,0 0 0,1 1-1,-1-1 1,0 1 0,0-1-1,1 1 1,-1-1 0,0 1-1,1 0 1,-1 0 0,-2 2 0,-5 3-2,0 0 0,1 1 1,0 0-1,0 1 1,1 0-1,0 0 0,0 1 1,1-1-1,0 1 1,0 1-1,1-1 0,-7 17 1,8-14-9,0-1 0,1 0 0,0 1 0,1-1 0,0 1 0,0 0 0,2 0 0,-1 0 1,2-1-1,-1 1 0,4 17 0,-3-25 4,0 0 1,0 0-1,1 0 0,-1 0 0,1 0 1,-1 0-1,1-1 0,1 1 1,-1 0-1,0-1 0,1 0 1,0 0-1,-1 0 0,1 0 1,1 0-1,-1 0 0,0-1 1,1 1-1,-1-1 0,1 0 1,0 0-1,6 2 0,-2-2 2,-1 0 1,0-1-1,1 0 0,-1 0 1,1-1-1,0 0 0,-1-1 1,1 1-1,-1-1 0,0-1 1,1 1-1,7-4 0,0 0 6,1-2-1,-1 0 1,0 0 0,-1-1-1,0-1 1,0-1-1,21-18 1,3-9 67,36-43 1,-71 76-65,6-8 36,0 0 1,9-17-1,-1 1 53,-17 28-94,1-1 1,-1 0-1,0 1 1,1-1-1,-1 0 1,1 1 0,-1-1-1,1 1 1,-1-1-1,1 1 1,0-1-1,-1 1 1,1-1 0,0 1-1,-1-1 1,1 1-1,0 0 1,-1 0 0,1-1-1,0 1 1,0 0-1,-1 0 1,1 0-1,0 0 1,0 0 0,0 0-1,-1 0 1,1 0-1,0 0 1,0 0-1,-1 0 1,1 0 0,0 0-1,0 1 1,-1-1-1,1 0 1,0 1 0,-1-1-1,1 0 1,0 1-1,4 1 8,0-1-7,-1 1-1,1 0 1,-1 1 0,0-1-1,0 0 1,0 1 0,0 0-1,0 0 1,-1 0 0,1 1-1,-1-1 1,0 1 0,0 0-1,0 0 1,0 0 0,-1 0-1,1 0 1,-1 1 0,2 7-1,2 6 10,-2 0 0,-1 1-1,3 35 1,-4-31-4,6 28-1,-6-43-5,0 0 1,0 0-1,1 0 0,0 0 0,0 0 0,7 10 1,-8-16-2,-1 0 1,0-1 0,1 1 0,0 0 0,-1-1-1,1 1 1,0-1 0,0 1 0,0-1 0,0 0-1,0 0 1,0 0 0,0 0 0,0 0-1,0-1 1,1 1 0,-1-1 0,0 1 0,0-1-1,1 0 1,-1 0 0,0 0 0,1 0 0,-1 0-1,0 0 1,1 0 0,2-2 0,3 0 12,1-1 0,-1 0 1,0-1-1,0 0 0,-1 0 1,1 0-1,-1-1 0,0 0 0,13-13 1,2-4 51,27-36 1,-29 33-34,12-17 41,-24 29-13,2 0 0,0 1 0,21-21 0,-31 33-59,1-1 0,-1 1 1,0 0-1,1 0 0,-1-1 0,1 1 0,-1 0 0,0 0 0,1 0 1,-1 0-1,1-1 0,-1 1 0,0 0 0,1 0 0,-1 0 0,1 0 1,-1 0-1,1 0 0,-1 0 0,1 0 0,-1 0 0,1 0 1,-1 0-1,0 0 0,1 1 0,-1-1 0,1 0 0,-1 0 0,0 0 1,1 1-1,-1-1 0,1 0 0,-1 0 0,0 1 0,1-1 0,-1 0 1,0 1-1,1-1 0,-1 0 0,0 1 0,0-1 0,0 0 0,1 1 1,-1-1-1,0 1 0,0-1 0,0 1 0,9 26 14,-8-22-14,0-3 0,3 16 0,2-1 0,-1 0 0,15 30 0,-18-44 3,0 1-1,1 0 0,-1 0 1,0-1-1,1 1 0,0-1 0,0 0 1,0 0-1,0 0 0,1 0 1,-1-1-1,1 1 0,0-1 1,0 0-1,-1 0 0,1 0 0,0 0 1,1-1-1,-1 0 0,0 0 1,0 0-1,5 1 0,-4-3 1,0 1 1,-1-1-1,1 0 0,0 0 0,-1-1 1,1 0-1,-1 1 0,0-1 0,1-1 1,-1 1-1,0 0 0,0-1 0,3-3 0,7-5 19,-1-1 0,14-16 0,31-42 69,15-17 112,-72 85-193,0 1 0,1-1 0,0 1 0,-1 0 0,1-1 0,0 1 0,-1 0 0,1 0 0,0 0 0,0 0 0,0 1 0,0-1 0,0 0 0,0 1 0,0 0 0,4-1 0,-5 1-7,0 1 0,1-1 0,-1 0 1,0 1-1,0-1 0,1 1 0,-1-1 1,0 1-1,0 0 0,0-1 0,0 1 1,1 0-1,-1 0 0,0 0 0,-1 0 1,1 0-1,0 0 0,0 0 0,0 0 1,-1 1-1,1-1 0,0 0 0,-1 0 1,1 0-1,-1 1 0,0-1 0,1 2 0,3 11 22,-1 0 0,2 25-1,-4-27-8,1 0-1,0 1 0,1-1 0,7 21 0,-10-32-15,1 0 1,-1-1-1,1 1 0,-1 0 1,1-1-1,-1 1 0,1-1 1,0 1-1,-1-1 0,1 1 1,-1-1-1,1 1 1,0-1-1,0 1 0,-1-1 1,1 0-1,0 1 0,0-1 1,-1 0-1,1 0 0,0 0 1,0 0-1,0 1 1,-1-1-1,1 0 0,0 0 1,0-1-1,0 1 0,-1 0 1,1 0-1,0 0 0,0 0 1,0-1-1,-1 1 1,1 0-1,0-1 0,0 1 1,-1-1-1,1 1 0,0 0 1,-1-1-1,1 0 0,31-25 65,-30 25-62,3-4 4,11-12 35,2 1 1,0 0-1,1 2 1,0 0 0,29-16-1,-47 30-41,1-1 0,-1 1-1,0-1 1,1 1 0,-1-1-1,0 1 1,1 0 0,-1 0-1,0 0 1,1 0 0,-1 0-1,1 0 1,-1 0 0,1 0-1,-1 0 1,0 0 0,1 1 0,-1-1-1,0 1 1,1-1 0,-1 1-1,0 0 1,0-1 0,1 1-1,-1 0 1,0 0 0,0 0-1,0 0 1,0 0 0,0 0 0,0 0-1,0 0 1,1 2 0,2 5 0,0 0 1,0 0-1,0 0 1,3 13-1,1 2 9,-1-8-7,1 0 0,0-1-1,1 0 1,1-1 0,0 0-1,12 12 1,-17-20-21,0 0 1,0 0 0,1 0-1,0-1 1,0 0-1,0 0 1,0-1 0,1 1-1,0-2 1,-1 1-1,1-1 1,0 0 0,0 0-1,0 0 1,0-1 0,9 0-1,-14-1-146,-1 0-1,1 0 1,0-1-1,-1 1 0,1 0 1,0-1-1,-1 0 1,1 1-1,0-1 1,1-1-1,0 1-2275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44:48.651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0 1 13360,'0'0'1296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54:06.926"/>
    </inkml:context>
    <inkml:brush xml:id="br0">
      <inkml:brushProperty name="width" value="0.035" units="cm"/>
      <inkml:brushProperty name="height" value="0.035" units="cm"/>
      <inkml:brushProperty name="color" value="#008C3A"/>
    </inkml:brush>
  </inkml:definitions>
  <inkml:trace contextRef="#ctx0" brushRef="#br0">83 67 13056,'0'0'1672,"-63"-27"-1312,53 19 8,5 2-216,1 2 8,4-2-72,6 1 16,1-1-24,9 2 8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54:07.435"/>
    </inkml:context>
    <inkml:brush xml:id="br0">
      <inkml:brushProperty name="width" value="0.035" units="cm"/>
      <inkml:brushProperty name="height" value="0.035" units="cm"/>
      <inkml:brushProperty name="color" value="#008C3A"/>
    </inkml:brush>
  </inkml:definitions>
  <inkml:trace contextRef="#ctx0" brushRef="#br0">0 1 13264,'0'0'9962,"5"9"-9869,13 29-2975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54:07.643"/>
    </inkml:context>
    <inkml:brush xml:id="br0">
      <inkml:brushProperty name="width" value="0.035" units="cm"/>
      <inkml:brushProperty name="height" value="0.035" units="cm"/>
      <inkml:brushProperty name="color" value="#008C3A"/>
    </inkml:brush>
  </inkml:definitions>
  <inkml:trace contextRef="#ctx0" brushRef="#br0">24 1 13464,'0'0'2512,"-14"58"-1809,10-42-7,2-4-184,-2-6 8,4 0-112,0-4 336,0-4-408,0-2-56,0-4 8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54:10.575"/>
    </inkml:context>
    <inkml:brush xml:id="br0">
      <inkml:brushProperty name="width" value="0.035" units="cm"/>
      <inkml:brushProperty name="height" value="0.035" units="cm"/>
      <inkml:brushProperty name="color" value="#008C3A"/>
    </inkml:brush>
  </inkml:definitions>
  <inkml:trace contextRef="#ctx0" brushRef="#br0">243 0 5824,'0'0'5296,"-8"11"-4952,-5 6-175,1 1 1,1 0 0,-18 40-1,7 12 333,3 0 0,-16 115 0,17-84-46,-47 417 2890,57-467-2355,6-45-125,7-33-420,-2 12-350,41-180 938,-37 173-896,1 0 0,0 0 0,2 1 0,1 0 0,0 1 0,24-31 0,-30 44-92,1 1 1,0 0 0,1 0-1,-1 1 1,1 0 0,11-7-1,-18 12-42,1-1 1,-1 1-1,1 0 0,-1 0 0,0-1 0,1 1 1,-1 0-1,1 0 0,-1 0 0,1-1 0,-1 1 0,1 0 1,-1 0-1,1 0 0,-1 0 0,1 0 0,-1 0 0,1 0 1,-1 0-1,0 0 0,1 0 0,-1 0 0,1 0 0,-1 1 1,1-1-1,-1 0 0,1 0 0,-1 0 0,1 1 1,-1-1-1,0 0 0,1 0 0,-1 1 0,1-1 0,-1 0 1,0 1-1,0-1 0,1 1 0,-1-1 0,0 0 0,1 1 1,-1-1-1,0 1 0,0-1 0,1 1 0,3 26 62,-7 125 74,0-103-115,2 1 0,2-1 0,15 93 0,-15-139-24,-1 0 0,1 0-1,0 0 1,0 0 0,0 0 0,0 0 0,0 0 0,1-1 0,0 1 0,-1 0 0,1-1 0,0 0 0,4 4 0,-5-5 3,1 0 0,-1 0 0,1-1-1,-1 1 1,1-1 0,0 1 0,-1-1 0,1 0 0,0 0 0,-1 0 0,1 0 0,0 0 0,-1 0 0,1 0-1,0 0 1,0-1 0,-1 1 0,1-1 0,-1 1 0,1-1 0,-1 1 0,1-1 0,-1 0 0,1 0 0,-1 0 0,1 0-1,-1 0 1,2-2 0,22-16 91,-2-1 1,32-34-1,40-56 207,-35 40-59,-56 65-217,18-20 270,32-29 1,-54 54-287,0 0 1,1-1 0,-1 1 0,0-1 0,0 1 0,1 0 0,-1-1 0,0 1-1,1 0 1,-1 0 0,0-1 0,1 1 0,-1 0 0,1 0 0,-1-1 0,0 1-1,1 0 1,-1 0 0,1 0 0,-1 0 0,1 0 0,-1-1 0,0 1-1,1 0 1,-1 0 0,1 0 0,-1 0 0,1 1 0,-3 11 149,-1 3-143,-2 11 10,-9 77 20,13-90-44,1 0 1,0 0 0,1 0 0,1 0-1,0-1 1,4 15 0,-6-25-4,1 0 0,-1 0 0,1-1 1,0 1-1,0 0 0,0 0 1,0-1-1,0 1 0,0 0 0,0-1 1,1 1-1,-1-1 0,1 0 1,-1 1-1,1-1 0,-1 0 1,1 0-1,0 0 0,2 1 0,-1-1 2,0 0 0,0-1 0,0 1 0,0 0 0,0-1 0,1 0 0,-1 0 0,0 0 0,0 0-1,6-2 1,3-1 7,0-1-1,0 0 1,-1 0-1,0-2 0,13-6 1,264-183 171,-216 148-96,-47 33-22,-1-2 0,26-21 1,-42 27 34,-15 9-16,-17 11-30,-12 9-25,1 2 1,-53 42 0,78-55-26,1 0 1,0 1 0,1 0 0,0 0-1,0 1 1,1 0 0,0 0-1,1 1 1,0-1 0,1 1 0,0 1-1,0-1 1,-3 18 0,7-25-2,1-1 0,-1 1 0,1 0 0,0 0 0,0 0 0,0 0 0,0 0 0,1 0 1,0 0-1,0 0 0,0-1 0,0 1 0,0 0 0,1-1 0,0 1 0,-1-1 0,1 1 0,1-1 0,-1 0 0,0 0 0,1 0 0,0 0 0,2 2 1,-2-3-1,-1 0 0,1 0 0,0-1-1,0 0 1,-1 1 0,1-1 0,0 0 0,0 0 0,0-1 0,0 1 0,0-1 0,0 1 0,0-1 0,0 0 0,1 0 0,-1 0 0,0-1 0,0 1 0,0-1 0,0 1 0,0-1 0,0 0 0,0 0 0,-1-1 0,1 1 0,0 0 0,0-1 0,-1 0 0,5-3 0,3-3 24,-1-1 0,1 0 0,-1-1 0,-1 0 0,0 0 0,0-1 0,9-18 0,0-4 84,18-51 0,-50 199 94,14-107-203,-82 417-25,63-346 1,-4-1-1,-2-1 1,-48 95 0,70-164 24,-23 40-15,25-45 17,-1 1-1,1 0 1,-1-1 0,0 0 0,0 0 0,0 0 0,0 0 0,-1 0 0,-4 3 0,7-6 0,0 0 1,1 1-1,-1-1 1,1 0-1,-1 0 1,0 0-1,1 0 1,-1 1 0,1-1-1,-1 0 1,0 0-1,1 0 1,-1 0-1,1-1 1,-1 1-1,0 0 1,1 0 0,-1 0-1,1 0 1,-1-1-1,0 1 1,1 0-1,-1 0 1,1-1-1,-1 1 1,0-1 0,-11-17 32,9 11-13,1 0-1,-1-1 1,-1-12-1,2 5 11,1 0-1,1 0 0,0-1 1,1 1-1,1 0 0,1 0 0,0 0 1,0 0-1,1 0 0,1 1 1,1 0-1,0 0 0,14-23 1,10-8 35,1 2 0,60-64-1,-6 7 4,226-361 119,-255 360-160,49-122 0,44-129-7,-138 323 1,-9 22-22,-1 1 0,2 0 0,-1 0 0,1 0 0,0 0 0,0 0 0,7-9 0,-13 35-8,-86 311-107,25-106 22,34-123 39,-14 65 20,42-150 74,2-16-39,0-1 0,0 0 0,0 0 0,0 0 0,0 0-1,0 0 1,0 0 0,0 0 0,0 0 0,0 1 0,0-1 0,0 0 0,0 0 0,0 0 0,0 0 0,0 0 0,0 0-1,0 0 1,1 0 0,-1 0 0,0 0 0,0 1 0,0-1 0,0 0 0,0 0 0,0 0 0,0 0 0,0 0-1,0 0 1,0 0 0,0 0 0,1 0 0,-1 0 0,0 0 0,0 0 0,0 0 0,0 0 0,0 0 0,0 0 0,0 0-1,0 0 1,1 0 0,-1 0 0,0 0 0,0 0 0,0 0 0,0 0 0,0 0 0,0 0 0,0 0 0,0 0-1,1 0 1,-1 0 0,0 0 0,0 0 0,0 0 0,0-1 0,0 1 0,0 0 0,17-22 105,-7 8-77,1 1 6,60-77 177,-70 89-209,-1 0 1,1 0-1,-1 0 1,1 0-1,0 0 0,-1 0 1,1 0-1,0 0 1,0 1-1,0-1 1,0 0-1,0 0 1,-1 1-1,1-1 0,0 1 1,0-1-1,0 1 1,1-1-1,-1 1 1,0 0-1,0-1 0,0 1 1,0 0-1,0 0 1,0 0-1,0 0 1,1 0-1,-1 0 1,0 0-1,0 0 0,0 1 1,0-1-1,0 0 1,0 1-1,0-1 1,0 0-1,0 1 1,0 0-1,0-1 0,0 1 1,0-1-1,1 2 1,4 4 3,0 0 0,-1 0 1,0 0-1,0 0 0,4 8 0,1 1-21,-7-11 12,9 13-8,1 1 0,0-2-1,2 0 1,0 0 0,0-2 0,34 25 0,-43-36-162,0 1 227,1 0 1,0 0-1,0 0 0,12 3 1,-18-7-186,0 1 0,0-1 0,1 0 0,-1 0 0,0 0 0,0 1 0,0-1 0,0 0 0,1 0 0,-1-1 0,0 1 0,0 0 0,0 0 0,0 0 0,1-1 0,-1 1 0,0-1 0,0 1 0,0-1 0,0 1 0,0-1 0,0 0 0,0 1 0,0-1 0,0 0 0,-1 0 0,1 1 0,0-1 0,0 0 0,-1 0 0,1 0 0,0 0 0,-1 0 0,1 0 0,-1 0 0,1-2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54:10.843"/>
    </inkml:context>
    <inkml:brush xml:id="br0">
      <inkml:brushProperty name="width" value="0.035" units="cm"/>
      <inkml:brushProperty name="height" value="0.035" units="cm"/>
      <inkml:brushProperty name="color" value="#008C3A"/>
    </inkml:brush>
  </inkml:definitions>
  <inkml:trace contextRef="#ctx0" brushRef="#br0">1 71 12960,'0'0'2696,"92"-55"-2496,-47 40 8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54:15.515"/>
    </inkml:context>
    <inkml:brush xml:id="br0">
      <inkml:brushProperty name="width" value="0.035" units="cm"/>
      <inkml:brushProperty name="height" value="0.035" units="cm"/>
      <inkml:brushProperty name="color" value="#008C3A"/>
    </inkml:brush>
  </inkml:definitions>
  <inkml:trace contextRef="#ctx0" brushRef="#br0">0 852 6632,'0'0'6580,"9"-11"-6192,144-188 1261,-142 180-1438,-9 16-127,0-1 0,0 1 0,0 0 1,0 0-1,0 0 0,1 0 0,-1 0 0,1 0 1,0 0-1,5-3 0,-11 30 766,0-14-745,-5 31 105,-3 5 81,2 1 0,2 0-1,0 68 1,7-111-250,0 1 0,0-1 0,1 0 0,-1 0 0,1 0 1,0 1-1,1-1 0,-1 0 0,1 0 0,-1 0 0,1-1 0,0 1 0,1 0 0,-1-1 0,5 5 0,-5-6-15,1 0-1,-1 0 1,1 0-1,0-1 1,0 1-1,-1-1 1,1 0-1,0 1 1,0-2-1,1 1 1,-1 0-1,0 0 1,0-1 0,0 0-1,0 0 1,1 0-1,-1 0 1,0 0-1,0 0 1,0-1-1,4-1 1,5-1 24,0-1 1,-1 0 0,1-1-1,-1 0 1,0-1 0,10-7-1,61-47 281,-65 47-252,-4 3 22,0-1 0,-1 0 1,0 0-1,-1-2 0,0 1 1,-1-1-1,-1-1 0,0 0 1,-1 0-1,0-1 0,-1 0 1,-1 0-1,8-27 0,-13 39-42,-1 0 1,0-1-1,0 1 0,0-1 0,0 1 0,0 0 0,-1-1 0,0-3 1,1 6-39,-1 0 1,1 0 0,0 0 0,-1 0 0,1 0 0,0 0 0,-1 0 0,1 0 0,-1 1 0,1-1 0,-1 0 0,0 0 0,1 0 0,-1 1 0,0-1 0,1 0 0,-1 1 0,0-1 0,0 1-1,0-1 1,0 1 0,1-1 0,-1 1 0,0 0 0,0-1 0,0 1 0,0 0 0,0 0 0,-1-1 0,2 1-21,-1 0 0,1 0 0,0 1 1,0-1-1,0 0 0,0 0 0,0 0 0,0 0 1,0 0-1,-1 0 0,1 0 0,0 0 0,0 0 0,0 1 1,0-1-1,0 0 0,0 0 0,0 0 0,0 0 1,0 0-1,0 0 0,0 1 0,0-1 0,0 0 0,0 0 1,0 0-1,0 0 0,0 0 0,0 1 0,0-1 0,0 0 1,0 0-1,0 0 0,0 0 0,0 0 0,0 1 1,0-1-1,0 0 0,0 0 0,0 0 0,0 0 0,0 0 1,0 0-1,0 1 0,0-1 0,1 0 0,-1 0 0,0 0 1,0 0-1,0 0 0,0 0 0,0 0 0,0 0 1,1 0-1,-1 0 0,0 0 0,0 1 0,0-1 0,0 0 1,0 0-1,0 0 0,1 0 0,-1 0 0,9 7 7,11 3-5,0-1 1,31 9 0,-41-15-3,1-1 0,-1 0 0,0 0 0,0-2 0,1 1-1,-1-1 1,16-2 0,-8-1 20,-1-1 0,0 0 0,0-2 0,0 1 0,-1-2 0,0-1 0,0 0 0,-1 0 0,0-2 0,0 0 0,-1 0 0,-1-2 0,0 0 0,13-14 0,-23 22 6,-1 2-11,0-1 0,0 1 0,0 0-1,1 0 1,-1-1 0,0 1 0,1 1-1,0-1 1,-1 0 0,1 1 0,0-1-1,0 1 1,3-2 0,-14 21 95,0-2-88,1 0 1,0 1 0,2 0-1,-6 23 1,-6 73 96,17-113-120,-1 3 8,1-1-1,0 1 1,0-1-1,0 1 0,0-1 1,0 1-1,1-1 1,-1 1-1,1-1 1,-1 1-1,1-1 1,0 1-1,0-1 0,0 0 1,1 1-1,-1-1 1,0 0-1,1 0 1,-1 0-1,1 0 1,0 0-1,0 0 0,0-1 1,0 1-1,2 1 1,-1-1-1,0-1 1,1 1 0,-1-1-1,0 0 1,0 0-1,0 0 1,1-1 0,-1 1-1,0-1 1,1 0-1,-1 1 1,1-2-1,-1 1 1,0 0 0,1-1-1,-1 1 1,0-1-1,0 0 1,4-2 0,10-5 42,1 0 0,-1-2 1,-1 0-1,0-1 1,-1-1-1,0 0 1,19-20-1,1-6 188,47-66 1,0-27 246,-20 29 100,-62 128-411,-5 39 0,-28 131-159,24-157-43,-2 1 1,-30 71-1,37-102 34,-1 1-1,-1-1 1,1 0-1,-1 0 1,-13 13 0,19-21-5,-1 0 1,0-1 0,0 1-1,0 0 1,0-1 0,0 1 0,1-1-1,-1 1 1,0-1 0,0 1-1,0-1 1,0 0 0,0 1 0,-1-1-1,1 0 1,0 0 0,0 0-1,0 0 1,0 0 0,0 0 0,0 0-1,0 0 1,0 0 0,0 0-1,0-1 1,0 1 0,0-1 0,0 1-1,0 0 1,0-1 0,0 1-1,0-1 1,0 0 0,0 1 0,0-2-1,-5-2 21,2-1 1,-1 0-1,0 0 0,-5-9 0,3 4 35,6 10-53,1-1-1,-1 1 1,1-1 0,-1 1 0,1-1 0,-1 0 0,1 1-1,-1-1 1,1 1 0,0-1 0,-1 0 0,1 1 0,0-1-1,0 0 1,0 1 0,-1-1 0,1 0 0,0 1 0,0-1-1,0 0 1,0 0 0,0 0-2,1 1 0,-1 0 0,1 0 0,-1 0 0,1-1 0,-1 1 0,0 0 0,1 0 0,-1 0 0,1 0 0,-1 0 0,1-1 0,-1 1 0,1 0 0,-1 0 0,1 0 1,-1 1-1,1-1 0,-1 0 0,1 0 0,-1 0 0,1 0 0,35 12 15,-32-10-21,15 4 3,0-1 1,1 0 0,-1-2-1,1 0 1,0-1-1,0-1 1,0-1-1,0-1 1,0 0 0,0-2-1,-1 0 1,1-1-1,-1-1 1,1-1 0,25-12-1,23-13 1,103-63 0,-162 88 0,-5 4 0,-1-1 0,1 1 0,0 0 0,-1 0 0,1 0 0,0 0 0,0 1 0,0 0 0,6-2 0,-24 24 0,-37 38 0,36-44 0,1 0 0,1 2 0,0 0 0,2 0 0,-12 22 0,22-38 0,0 0 0,1 1 0,-1-1 0,0 1 0,1-1-1,-1 0 1,1 1 0,0 0 0,-1-1 0,1 1 0,0-1 0,0 1 0,0-1 0,0 1-1,0-1 1,1 1 0,-1-1 0,0 1 0,1-1 0,-1 1 0,1-1 0,-1 1-1,1-1 1,0 1 0,-1-1 0,1 0 0,0 1 0,0-1 0,0 0 0,0 0 0,0 0-1,0 0 1,0 0 0,1 0 0,-1 0 0,0 0 0,1 0 0,-1-1 0,0 1-1,1 0 1,-1-1 0,1 1 0,-1-1 0,1 0 0,2 1 0,7 1-4,1 0 0,0-1 0,0 0 1,19-1-1,-29 0 3,28-2-5,-1-1 0,0-2 0,39-10 0,81-34 42,-108 29 48,-62 50-34,16-24-49,1 1 0,0-1 0,0 1 0,0 0 0,1 0 0,-1 0-1,2 0 1,-1 1 0,-1 8 0,4-13-1,-1-1 0,1 0 0,0 1 1,0-1-1,0 1 0,0-1 0,0 1 0,1-1 1,-1 1-1,1-1 0,0 0 0,-1 1 0,1-1 0,0 0 1,0 1-1,1-1 0,-1 0 0,0 0 0,1 0 1,-1 0-1,1 0 0,0-1 0,-1 1 0,1 0 1,0-1-1,0 1 0,0-1 0,0 0 0,1 1 0,-1-1 1,0 0-1,0 0 0,4 0 0,-1 0 2,-1 0 0,1 0 0,0 0 0,0-1 0,0 0 0,0 0 1,0-1-1,0 1 0,0-1 0,-1 0 0,1 0 0,0 0 0,0-1 0,-1 0 0,1 0 0,-1 0 0,0 0 0,8-6 0,-9 6 0,0 0 0,0 0 0,-1 0 0,1-1 0,-1 1 0,1 0-1,-1-1 1,0 0 0,0 0 0,0 1 0,0-1 0,0 0 0,-1 0 0,0-1 0,1 1-1,-1 0 1,0 0 0,0-1 0,-1 1 0,1-1 0,-1 1 0,0 0 0,0-1 0,0 1-1,0-1 1,0 1 0,-2-5 0,0 4 7,0 0 0,0 0 0,0 1 0,-1-1-1,1 1 1,-1 0 0,0-1 0,0 1 0,0 0 0,-1 1 0,1-1-1,0 0 1,-1 1 0,0 0 0,0 0 0,0 0 0,-6-2 0,7 3-3,0 0 0,0-1 1,-1 1-1,1 0 0,0 1 1,-1-1-1,1 1 0,-1-1 1,1 1-1,-1 0 0,1 0 1,-1 1-1,1-1 0,-1 1 1,1 0-1,-1 0 0,1 0 1,0 0-1,0 0 0,-1 1 0,-4 3 1,7-5-7,1 0 1,-1 1 0,0-1-1,1 1 1,-1-1 0,1 1-1,-1-1 1,1 1 0,-1-1-1,1 1 1,0 0 0,-1-1-1,1 1 1,0 0 0,-1-1-1,1 1 1,0 0 0,0-1-1,0 1 1,-1 0 0,1 0-1,0-1 1,0 1 0,0 0-1,0-1 1,0 1 0,1 0-1,-1 0 1,0-1 0,0 1-1,0 0 1,0-1 0,1 1-1,-1 0 1,0-1 0,1 1-1,-1 0 1,1-1 0,-1 1-1,1-1 1,-1 1 0,1-1-1,-1 1 1,1-1 0,-1 1-1,1-1 1,0 1 0,-1-1-1,1 0 1,1 1 0,1 1-1,1 0 0,0 0 0,1 0 0,-1-1 0,0 1 0,0-1 0,7 1 0,9-1 0,0 0-1,0-1 0,0-1 0,0-1 0,0-1 0,-1-1 0,1 0 1,-1-1-1,0-2 0,0 0 0,-1 0 0,1-2 0,17-12 0,-14 9 25,-1-2 0,-1-1 0,0 0-1,-1-1 1,-1-1 0,-1-1-1,0-1 1,27-39 0,-38 49 1,23-32 103,-29 41-127,1 0-1,-1 0 1,0-1 0,0 1-1,0 0 1,0 0 0,0 0-1,0 0 1,0 0 0,0 0-1,1-1 1,-1 1-1,0 0 1,0 0 0,0 0-1,0 0 1,0 0 0,1 0-1,-1 0 1,0 0 0,0 0-1,0 0 1,0 0-1,1 0 1,-1 0 0,0 0-1,0 0 1,0 0 0,0 0-1,0 0 1,1 0 0,-1 0-1,0 0 1,0 0-1,0 0 1,0 0 0,1 0-1,-1 0 1,0 0 0,0 0-1,0 0 1,0 0 0,0 0-1,1 1 1,1 8 13,-4 17-2,2-24-10,-7 42-24,-1 0 0,-2-1-1,-3 0 1,-1-1-1,-25 53 1,39-93 21,-1 0 1,0 0-1,-1 1 1,1-1-1,0 0 1,0 0 0,-1-1-1,0 1 1,1 0-1,-1 0 1,0-1-1,0 1 1,1-1-1,-1 1 1,0-1-1,-1 0 1,1 0-1,-3 1 1,3-1 2,0-1 0,-1 0 0,1 0 0,0 0 0,0 0 1,0-1-1,-1 1 0,1-1 0,0 1 0,0-1 0,0 0 0,0 1 0,0-1 0,0 0 1,0-1-1,0 1 0,0 0 0,0 0 0,-2-3 0,-2-1 21,1 1 4,0 0 1,0 0-1,0 0 1,0-1-1,1 1 1,0-1-1,0 0 1,0-1-1,-3-5 0,10 11-17,0 0 0,0 0 0,0 0 0,0 1-1,0-1 1,0 1 0,-1 0 0,6 1-1,-7-2-5,22 6-12,1-2 0,0-1-1,0 0 1,0-2 0,0-1-1,0-1 1,0-1 0,0-1-1,-1-1 1,1-1 0,42-15-1,-30 3 49,0-2-1,62-44 0,-66 41 39,-31 21-77,13-7 64,-18 14 19,-7 10-94,7-9-4,-1 0 1,2 1-1,-1 0 0,1-1 0,0 1 0,1 0 0,0 0 0,-2 17 0,4-22 7,-1 0 1,1 0 0,0 0 0,0 0-1,0 1 1,1-1 0,-1 0-1,1 0 1,-1 0 0,1 0-1,0 0 1,0 0 0,1 0-1,-1 0 1,0 0 0,1-1 0,0 1-1,0 0 1,0-1 0,0 1-1,0-1 1,0 0 0,1 0-1,-1 0 1,1 0 0,3 2-1,-3-3 6,0 0-1,0 0 1,-1 0-1,1-1 1,0 0-1,0 1 1,0-1 0,-1 0-1,1 0 1,0-1-1,0 1 1,0 0-1,-1-1 1,1 0-1,0 0 1,-1 0-1,1 0 1,2-1-1,7-4 9,1-1 0,14-11 0,-16 10-1,4-2 3,-1-2 0,0 1 1,-1-2-1,-1 0 0,0 0 0,10-16 0,54-94 74,-14-1 54,53-153 0,-99 233-103,8-19 99,20-90 0,-43 132-124,-4 17-46,-7 9-9,3 2 24,1 1 1,0-1-1,0 1 1,0 0-1,1 0 0,-5 11 1,-23 57-63,24-54 56,-9 27-13,2 2 0,-15 73 0,-4 107-116,6-13-40,23-171 158,3-33 29,1 1 1,0-1-1,1 0 0,2 18 0,-1-31 12,0-1 0,0 1 0,0-1 0,0 1 0,0-1 0,0 1 0,0-1 0,0 1 0,1-1 0,-1 1 0,0 0 0,0-1 1,1 1-1,-1-1 0,0 0 0,1 1 0,-1-1 0,0 1 0,1-1 0,-1 0 0,1 1 0,-1-1 0,1 1 0,-1-1 0,1 0 0,-1 0 0,2 1 0,-1-1 3,0 0 0,0 0-1,1 0 1,-1 0-1,0 0 1,1 0-1,-1 0 1,0-1 0,0 1-1,1 0 1,-1-1-1,1 0 1,35-22 96,-33 20-89,11-7 29,130-98 381,-121 95-288,-23 12-132,-1 1 0,0 0 0,1 0 0,-1 0 0,1-1 0,-1 1 0,0 0-1,1 0 1,-1 0 0,1 0 0,-1 0 0,1 0 0,-1 0 0,1 0 0,-1 0 0,0 0 0,1 0 0,-1 0 0,1 1 0,-1-1 0,1 0 0,-1 0 0,0 0 0,1 1 0,-1-1-1,1 0 1,-1 0 0,0 1 0,1-1 0,-1 0 0,0 1 0,0-1 0,1 0 0,-1 1 0,0-1 0,0 0 0,1 1 0,-1-1 0,0 1 0,0-1 0,0 0 0,0 1 0,0-1-1,1 1 1,-1-1 0,0 1 0,0-1 0,0 1 0,0-1 0,0 0 0,0 1 0,-1-1 0,1 1 0,0-1 0,0 1 0,0-1 0,-1 1 0,-31 121-49,32-122 47,0 1-1,0-1 1,0 0-1,0 1 1,0-1-1,0 0 0,-1 1 1,1-1-1,0 1 1,0-1-1,0 0 1,1 1-1,-1-1 1,0 1-1,0-1 1,0 0-1,0 1 1,0-1-1,0 0 1,0 1-1,1-1 1,-1 0-1,0 1 1,0-1-1,1 0 1,-1 1-1,0-1 1,0 0-1,1 0 1,-1 1-1,0-1 1,1 0-1,-1 0 1,0 1-1,1-1 0,-1 0 1,0 0-1,1 0 1,-1 0-1,0 0 1,1 0-1,-1 1 1,1-1-1,-1 0 1,0 0-1,1 0 1,-1 0-1,1 0 1,-1-1-1,0 1 1,1 0-1,-1 0 1,0 0-1,1 0 1,-1 0-1,1-1 1,22-8 0,28-20 82,83-63 1,-131 89-72,1 1 1,-1-1-1,1 1 0,0-1 1,7-2-1,-11 5-10,1 0 1,-1 0-1,0 0 1,0 0-1,1 0 1,-1 0-1,0-1 0,0 1 1,0 0-1,1 0 1,-1 0-1,0 0 1,0 0-1,1 0 0,-1 0 1,0 0-1,0 0 1,1 1-1,-1-1 1,0 0-1,0 0 0,0 0 1,1 0-1,-1 0 1,0 0-1,0 0 1,0 0-1,1 1 0,-1-1 1,0 0-1,0 0 1,0 0-1,0 0 1,1 1-1,-1-1 0,0 0 1,0 0-1,0 0 1,0 1-1,0 1 2,0-1-1,0 1 0,0-1 1,-1 1-1,1-1 0,-1 1 1,1-1-1,-1 1 0,1-1 1,-1 1-1,-1 0 0,-34 61 19,-68 90-1,97-143-23,-81 106-95,-112 114 0,181-209 79,-2-1 0,0-1 1,-27 18-1,47-37 19,1 1 0,-1-1 0,0 1 0,1-1 0,-1 1 0,1-1 1,-1 0-1,0 1 0,1-1 0,-1 0 0,0 0 0,0 0 0,1 1 0,-1-1 0,0 0 0,1 0 0,-1 0 0,0 0 0,0 0 0,1 0 0,-2-1 1,2 1-1,-1 0 0,1-1 0,0 1 0,-1-1 0,1 1 1,0 0-1,0-1 0,-1 1 0,1-1 0,0 1 0,0-1 1,0 1-1,0-1 0,-1 1 0,1-1 0,0 1 0,0-1 1,0 1-1,0-1 0,0 1 0,0-1 0,1 0 0,0-4 3,0-1-1,0 1 0,1 0 0,-1 0 1,4-5-1,5-10 27,2 2 0,0-1 0,1 1 0,0 1 0,2 1 0,0 0 0,20-17 0,130-89 258,-120 91-241,143-89 114,-164 105-507,26-17 647,-47 29-719,0 1-1,0-1 1,0 0 0,-1 1 0,1-1 0,-1-1 0,0 1 0,0 0 0,0 0 0,0-1 0,3-6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54:15.734"/>
    </inkml:context>
    <inkml:brush xml:id="br0">
      <inkml:brushProperty name="width" value="0.035" units="cm"/>
      <inkml:brushProperty name="height" value="0.035" units="cm"/>
      <inkml:brushProperty name="color" value="#008C3A"/>
    </inkml:brush>
  </inkml:definitions>
  <inkml:trace contextRef="#ctx0" brushRef="#br0">0 55 15272,'0'0'1847,"65"12"-1479,-14-10 8,20 4-160,5-6 8,10-2 8,-7-4 0,-14-4 0,-16-2 0,-14-1-48,-11 1-8,-9 2-112,-3 0 8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54:15.938"/>
    </inkml:context>
    <inkml:brush xml:id="br0">
      <inkml:brushProperty name="width" value="0.035" units="cm"/>
      <inkml:brushProperty name="height" value="0.035" units="cm"/>
      <inkml:brushProperty name="color" value="#008C3A"/>
    </inkml:brush>
  </inkml:definitions>
  <inkml:trace contextRef="#ctx0" brushRef="#br0">1 1 11352,'0'0'2768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54:16.157"/>
    </inkml:context>
    <inkml:brush xml:id="br0">
      <inkml:brushProperty name="width" value="0.035" units="cm"/>
      <inkml:brushProperty name="height" value="0.035" units="cm"/>
      <inkml:brushProperty name="color" value="#008C3A"/>
    </inkml:brush>
  </inkml:definitions>
  <inkml:trace contextRef="#ctx0" brushRef="#br0">0 1 9240,'0'0'360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54:18.346"/>
    </inkml:context>
    <inkml:brush xml:id="br0">
      <inkml:brushProperty name="width" value="0.035" units="cm"/>
      <inkml:brushProperty name="height" value="0.035" units="cm"/>
      <inkml:brushProperty name="color" value="#008C3A"/>
    </inkml:brush>
  </inkml:definitions>
  <inkml:trace contextRef="#ctx0" brushRef="#br0">1 309 4120,'0'0'7953,"6"-13"-7445,-4 9-459,5-9 110,0 0 0,0 0 0,1 0 1,1 1-1,19-21 0,6 1 491,0 2 1,3 0-1,0 3 0,67-37 1,-101 62-636,23-8 771,-25 10-765,-1 0-1,1 0 0,-1 1 1,1-1-1,0 0 0,-1 0 1,1 0-1,-1 0 0,1 1 1,-1-1-1,1 0 0,-1 0 1,0 1-1,1-1 0,-1 0 0,1 1 1,-1-1-1,0 1 0,1-1 1,-1 1-1,0-1 0,1 0 1,-1 1-1,0-1 0,1 1 1,-1-1-1,0 1 0,0-1 1,0 1-1,0 0 0,0-1 1,1 1-1,-1-1 0,0 1 1,0-1-1,0 1 0,0-1 1,-1 1-1,1-1 0,0 1 0,0 0 1,0-1-1,0 1 0,-1 0 1,-1 19 169,-2 1 0,0-1 1,-1 0-1,-9 21 0,-36 76 345,30-76-160,-26 83 0,44-121-342,1 1 0,0 0 0,1 0 0,-1-1 1,1 1-1,-1 0 0,1 0 0,1 4 0,-1-8-25,0 1-1,0-1 0,0 0 1,0 1-1,0-1 0,1 1 1,-1-1-1,0 0 0,0 1 1,0-1-1,1 0 0,-1 0 1,0 1-1,1-1 0,-1 0 1,0 0-1,0 1 0,1-1 0,-1 0 1,1 0-1,-1 0 0,0 1 1,1-1-1,-1 0 0,0 0 1,1 0-1,-1 0 0,1 0 1,-1 0-1,2 0 8,0 0 1,0-1-1,0 1 1,0-1 0,0 1-1,0-1 1,0 0-1,0 1 1,3-3-1,35-22 163,-1-2-1,-1-2 1,42-41-1,-12 12 52,84-68 513,-151 125-731,-1 0 0,1 1-1,0-1 1,-1 0 0,1 1-1,0-1 1,0 1 0,0-1-1,-1 1 1,1 0 0,0-1-1,0 1 1,0 0-1,0-1 1,-1 1 0,1 0-1,0 0 1,0 0 0,0 0-1,0 0 1,0 0 0,0 0-1,0 0 1,1 0 0,-2 1-1,1 0 0,-1-1 1,1 1-1,-1 0 0,1-1 1,-1 1-1,1 0 1,-1 0-1,0 0 0,0-1 1,1 1-1,-1 0 0,0 0 1,0 0-1,0 0 0,0-1 1,0 1-1,0 0 0,0 2 1,-1 6 39,0 1 0,-1-1 1,-3 12-1,0-3-6,-6 23 63,1 0-1,-6 58 1,14-88-87,2 0 0,-1 1 0,2-1 0,-1 0 0,2 0 0,-1 1 0,2-1 0,-1 0 0,1 0 0,1-1 0,0 1 0,1-1 0,0 1 0,7 9 0,-7-13-1,0-2 0,0 1 1,1-1-1,0 1 0,0-2 0,0 1 1,1-1-1,-1 1 0,1-2 0,0 1 1,0-1-1,1 0 0,-1-1 0,0 0 1,1 0-1,0 0 0,14 0 0,-10-1 9,0 0 0,0-2-1,0 0 1,0 0 0,0-1-1,-1 0 1,1-1 0,0 0 0,-1-1-1,0 0 1,12-7 0,4-5 41,-1-2-1,-1 0 1,-1-2 0,0-1 0,-2-1 0,27-33 0,-32 33-201,14-26 0,-17 25-2793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44:52.368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0 1106 6520,'0'0'5958,"4"-10"-5430,107-261 1594,-43 101-1017,-44 103-612,-14 38 152,16-34 1,-28 70-487,0-1-1,0 0 1,1 1 0,0-1 0,0 9-1,-2 13-58,-15 147 304,17-148-335,1 0 0,2 0 0,1 1 0,9 38 0,-9-57-37,-1 0-1,2 0 1,-1 0 0,1-1 0,1 1-1,-1-1 1,1 0 0,1-1-1,-1 1 1,2-1 0,-1 0 0,1-1-1,-1 1 1,2-1 0,-1-1-1,1 1 1,0-1 0,16 7 0,-14-8 10,0 0 1,0-1-1,0 0 1,0-1-1,1 0 1,-1-1-1,1 0 1,-1-1-1,1 0 1,-1 0-1,1-1 1,-1-1-1,1 0 1,-1 0-1,0-1 1,14-5-1,-9 1 40,1-1-1,-1-1 0,-1 0 1,1-1-1,-2-1 0,1 0 1,-2-1-1,1 0 0,-2-1 1,1 0-1,14-24 0,-13 16 28,-1 0-1,-1-1 0,0 0 0,-2 0 0,-1-1 0,-1-1 0,8-39 1,-13 52-39,-1 8-40,0 0-1,-1-1 1,1 1 0,-1-1 0,1 1-1,-1-1 1,0 1 0,0-1 0,0 1-1,-1-1 1,1 1 0,-1-1 0,0 1-1,0-1 1,0 1 0,-2-4 0,2 7-23,1 0 0,-1-1 1,1 1-1,-1-1 0,1 1 0,-1 0 1,1-1-1,-1 1 0,1 0 1,-1 0-1,0-1 0,1 1 0,-1 0 1,1 0-1,-1 0 0,0 0 1,1 0-1,-1 0 0,0 0 1,1 0-1,-1 0 0,0 0 0,1 0 1,-1 0-1,1 0 0,-1 1 1,0-1-1,0 0 0,-17 11 74,4 0-71,1 0 1,0 1 0,1 1 0,0 0 0,1 0-1,1 1 1,0 1 0,1-1 0,-10 22-1,7-10-33,1 1 0,1 0 0,1 1 0,-9 52 0,17-74 9,0 0 1,1 0 0,-1 0-1,1 0 1,0 0 0,1 0 0,-1 0-1,1 0 1,3 10 0,-3-13 7,1 1 1,0-1-1,0 0 1,0 0 0,0 0-1,0-1 1,0 1-1,1-1 1,-1 1-1,1-1 1,0 0 0,0 0-1,0 0 1,0 0-1,0 0 1,0-1-1,0 1 1,5 1 0,3 0 3,-1-1 1,1 1-1,0-2 1,-1 1-1,1-2 1,0 1-1,0-1 1,0-1-1,0 0 1,0-1-1,0 0 1,-1 0-1,1-1 1,-1-1-1,0 0 1,14-7-1,5-4 25,0-2 0,-1 0-1,0-2 1,28-27 0,-4-3 72,69-83-1,-5 5 219,-110 119-186,-10 9 35,-14 13-24,-8 19-90,-41 69 0,59-89-57,1 0 0,1 1 0,1-1 0,0 1 0,0 0 0,2 0 0,-1 1 0,2-1-1,-1 20 1,2-30 6,2-1 0,-1 1 0,0-1-1,1 1 1,-1-1 0,1 1 0,0-1-1,0 1 1,1-1 0,-1 0 0,1 0-1,-1 0 1,1 1 0,0-2 0,0 1-1,1 0 1,-1 0 0,0-1 0,1 1 0,0-1-1,-1 0 1,1 1 0,4 1 0,-3-2-1,0 0 0,0-1 0,1 1 0,-1-1 0,1 0 0,-1 0 0,1 0 0,0-1 0,-1 1 0,1-1 1,0 0-1,-1-1 0,1 1 0,-1-1 0,1 0 0,0 0 0,5-2 0,-5 1 9,0 0-1,0-1 1,0 0 0,-1 0-1,1 0 1,-1 0-1,1-1 1,-1 1-1,0-1 1,-1-1-1,1 1 1,-1 0 0,1-1-1,-1 1 1,-1-1-1,1 0 1,-1 0-1,1 0 1,-2-1 0,1 1-1,1-9 1,2-9 42,-2 0 0,-1 0 0,0-40 0,-2 52-28,0 4 2,0 1 4,0 1 0,0 0 0,0 0 0,-1-1 1,1 1-1,-1 0 0,0 0 0,-1-1 0,-3-7 0,5 13-22,0 0 0,0 0 0,0 0 0,0 0 0,0 0-1,0 1 1,0-1 0,0 0 0,0 0 0,0 0 0,0 0 0,0 0-1,0 0 1,0 1 0,0-1 0,0 0 0,0 0 0,0 0 0,0 0-1,-1 0 1,1 0 0,0 0 0,0 1 0,0-1 0,0 0 0,0 0-1,0 0 1,0 0 0,0 0 0,-1 0 0,1 0 0,0 0 0,0 0-1,0 0 1,0 0 0,0 0 0,-1 0 0,1 0 0,0 0 0,0 0-1,0 0 1,0 0 0,0 0 0,0 0 0,-1 0 0,1 0 0,0 0-1,0 0 1,0 0 0,0 0 0,0 0 0,-1 0 0,1 0 0,0 0 0,0 0-1,0 0 1,0 0 0,0-1 0,0 18 56,63 673-21,-59-653-56,-2 1 0,-2 0 1,-2 1-1,-10 64 1,11-99 17,0 1 1,-1 0 0,1 0 0,-1-1-1,0 1 1,0-1 0,-1 1 0,1-1-1,-1 0 1,0 0 0,0 0 0,-6 5-1,7-7 3,-1 0-1,0 0 0,0 0 0,0-1 0,0 1 0,0-1 1,0 0-1,-1 0 0,1 0 0,0 0 0,-1-1 1,1 1-1,0-1 0,-1 0 0,1 0 0,0 0 0,-1 0 1,1-1-1,-5 0 0,1 0 15,-1-1 0,0 0 0,1 0 0,-1-1 0,1 0 0,0 0 0,0-1 0,0 0 0,1 0 0,-1-1 0,1 1 0,0-2-1,0 1 1,0 0 0,1-1 0,0 0 0,0 0 0,1-1 0,-1 0 0,1 1 0,1-1 0,-1 0 0,1-1 0,1 1 0,-1-1 0,1 1 0,0-1 0,1 0 0,0 1 0,0-1 0,1 0 0,0 0 0,0 0 0,1 0 0,0 0 0,0 1 0,1-1 0,0 0 0,4-10 0,0 6 0,1 0 1,0 0 0,1 0-1,0 1 1,1 0-1,14-13 1,68-56 67,-66 59-69,15-13 6,105-91 21,-110 92-32,60-76-1,-73 81 2,49-65 84,101-174-1,-143 222-38,-32 93-87,-1-2 9,-1-5-52,1 1 0,6 80 0,-2-119 67,0 1 1,1-1 0,-1 1 0,1-1 0,0 1 0,0-1 0,0 0 0,1 1 0,-1-1 0,1 0-1,0 0 1,0 0 0,2 3 0,-3-5 6,0-1-1,0 1 0,-1 0 1,1-1-1,0 1 0,0-1 1,0 1-1,0-1 1,0 0-1,0 1 0,0-1 1,1 0-1,-1 1 1,0-1-1,0 0 0,0 0 1,1 0-1,1-1 4,-1 1 0,0-1 1,1 1-1,-1-1 0,0 0 0,0 0 0,1 0 0,-1 0 1,0 0-1,3-2 0,2-3 8,-1-1 1,1 1-1,-1-1 1,0 0 0,-1 0-1,1-1 1,4-10-1,7-8 27,115-173 361,-132 198-397,1 1 0,-1-1 1,0 1-1,0-1 1,1 1-1,-1-1 0,0 1 1,0 0-1,1-1 1,-1 1-1,0-1 0,1 1 1,-1 0-1,1-1 1,-1 1-1,1 0 0,-1-1 1,1 1-1,-1 0 1,1 0-1,-1 0 1,1-1-1,-1 1 0,1 0 1,-1 0-1,1 0 1,-1 0-1,1 0 0,-1 0 1,2 0-1,-2 1 0,1-1-1,-1 1 1,1 0-1,-1 0 1,1 0 0,-1 0-1,1 0 1,-1 0-1,0-1 1,0 1-1,0 0 1,1 0-1,-1 0 1,0 0 0,0 1-1,-2 46-5,2-45 4,-4 113-32,5-100 17,0-1 0,1 0 0,1 1 0,0-1 0,9 23 0,-12-35 12,1-1 0,0 0 0,-1 0 0,1 0 0,0-1-1,0 1 1,0 0 0,1 0 0,-1 0 0,0-1 0,1 1 0,-1 0 0,1-1 0,-1 0 0,1 1 0,0-1 0,-1 0 0,1 0 0,0 0 0,0 0 0,0 0 0,0 0-1,0 0 1,0-1 0,0 1 0,0-1 0,0 1 0,0-1 0,0 0 0,1 0 0,-1 0 0,0 0 0,0 0 0,0-1 0,0 1 0,0-1 0,0 1 0,3-2 0,1-1 4,1 0 1,-1 0 0,0-1 0,0 0 0,0 0-1,-1-1 1,1 0 0,-1 0 0,0 0 0,5-7 0,23-34 27,-2-1 0,-2-1 0,-3-1 0,-1-2 0,-3 0 0,-2-2 0,-2 0 1,-3-1-1,15-95 0,-16 56 25,13-112 66,-27 204-120,0 1-1,0 0 1,0-1 0,0 1-1,0 0 1,0-1 0,0 1-1,1 0 1,-1-1 0,0 1-1,0 0 1,0-1 0,0 1-1,0 0 1,-1-1 0,1 1-1,0 0 1,0-1 0,0 1 0,0 0-1,0-1 1,0 1 0,0 0-1,-1-1 1,1 1 0,0 0-1,0-1 1,0 1 0,-1 0-1,1 0 1,-1-1 0,-6 11-10,-8 26-26,14-33 34,-14 38-33,1 2 0,3 0 0,1 0-1,2 1 1,2 0 0,3 0 0,1 0 0,2 0 0,2 1-1,9 55 1,-7-80 15,0-1-1,1 1 0,1-1 0,1-1 1,12 26-1,-16-38 15,0-1 0,1 0-1,-1 0 1,1 0 0,0 0-1,0 0 1,1-1 0,-1 0-1,1 0 1,0 0 0,0 0 0,1-1-1,-1 0 1,0 0 0,1-1-1,0 1 1,0-1 0,0 0-1,0-1 1,0 1 0,7 0 0,0-2 6,0 0 0,0-1 0,0-1 0,0 0 0,0 0 0,-1-2 1,1 1-1,-1-1 0,0-1 0,0 0 0,17-11 0,7-6 27,-2-1 0,40-36 0,-8 2 128,-60 51-116,-6 6-36,0 0 0,0 0 0,0 0-1,0 0 1,0 0 0,0 0-1,0 0 1,0 0 0,1 0 0,-1 0-1,0 0 1,0 0 0,-8 14 12,-9 17-10,2 2-1,1 0 1,1 0 0,-15 67-1,28-99 1,0 0 0,-1 1 0,1-1 0,0 0 0,0 1-1,0-1 1,0 0 0,1 1 0,-1-1 0,0 0 0,0 1 0,1-1 0,-1 0 0,1 1-1,-1-1 1,1 0 0,0 0 0,-1 0 0,1 0 0,0 1 0,0-1 0,0 0-1,0 0 1,0 0 0,0-1 0,0 1 0,0 0 0,0 0 0,0 0 0,0-1 0,0 1-1,1-1 1,-1 1 0,0-1 0,1 1 0,-1-1 0,0 0 0,1 0 0,-1 0-1,0 1 1,1-1 0,-1 0 0,0-1 0,1 1 0,-1 0 0,0 0 0,1-1 0,-1 1-1,0 0 1,2-2 0,4-2 18,-1-1-1,0 0 0,0 0 1,-1-1-1,1 0 1,-1 0-1,-1 0 1,1 0-1,-1-1 0,4-6 1,5-15 102,13-36 0,-11 26 37,-14 35-147,1 0 25,-1-1 0,1 0 0,-1 1 0,0-1 0,1-8 0,-3 26 10,1-9-50,-1 1 0,1 0 0,0-1 0,1 1 0,1 8 0,-1-8-1,0-1 0,1 0-1,0 0 1,0-1 0,0 1-1,6 9 1,-7-13 1,0 0 0,0 0 0,0 0-1,0 0 1,0 0 0,0 0 0,1 0 0,-1 0 0,0 0-1,0-1 1,1 1 0,-1-1 0,1 1 0,-1-1 0,0 1 0,1-1-1,-1 0 1,1 1 0,-1-1 0,1 0 0,-1 0 0,1 0-1,-1 0 1,0 0 0,1-1 0,-1 1 0,1 0 0,-1-1-1,1 1 1,1-2 0,10-4 18,0-1-1,-1 0 0,1-1 1,12-11-1,-13 9 46,0 1 0,1 0-1,26-12 1,-37 20-58,0 1-1,1-1 1,-1 1 0,0 0 0,0 0 0,0 0 0,1 0-1,-1 0 1,0 1 0,0-1 0,0 0 0,1 1-1,-1 0 1,0-1 0,0 1 0,0 0 0,0 0 0,0 0-1,0 1 1,2 1 0,6 5-6,0-1 0,11 15 0,-15-16-5,3 3 0,0-1 1,0 0-1,1 0 0,0 0 0,0-1 0,13 6 0,-18-11 8,1 0-1,-1 0 0,0-1 0,0 0 0,1 1 0,-1-2 0,1 1 1,-1-1-1,1 0 0,-1 0 0,1 0 0,-1-1 0,1 0 0,-1 0 1,0 0-1,8-3 0,-1-1 19,0 0 0,0 0 0,0-2 0,-1 1 0,0-1 0,12-10 0,7-14-3737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54:21.281"/>
    </inkml:context>
    <inkml:brush xml:id="br0">
      <inkml:brushProperty name="width" value="0.035" units="cm"/>
      <inkml:brushProperty name="height" value="0.035" units="cm"/>
      <inkml:brushProperty name="color" value="#008C3A"/>
    </inkml:brush>
  </inkml:definitions>
  <inkml:trace contextRef="#ctx0" brushRef="#br0">1 1206 4816,'0'0'6561,"12"-11"-6264,-5 5-245,20-19 273,45-54 0,155-266 1174,-160 236-968,-49 79-383,99-170 1122,-102 169-971,-2 1 0,-1-2 1,-1 1-1,12-61 1,-21 79-204,1-2 79,0-1 1,-1 0 0,0 0-1,-2 0 1,0-1 0,0 1-1,-4-19 1,3 34-150,1 0 0,0-1 0,0 1 0,-1 0 0,1-1 0,-1 1 1,0 0-1,1 0 0,-1-1 0,0 1 0,1 0 0,-1 0 0,0 0 0,0 0 0,0 0 0,0 0 0,0 0 0,0 1 0,-2-2 0,2 2-6,0-1 1,0 1-1,0 0 0,0 0 0,-1 0 0,1 0 0,0 0 0,0 0 0,0 0 0,0 0 0,0 0 0,0 1 1,0-1-1,-1 0 0,1 1 0,0-1 0,0 1 0,-1 0 0,-5 4 41,1 0 0,-1 0 0,1 0-1,0 1 1,-6 8 0,-18 23 29,1 1-1,2 2 1,2 1 0,1 0 0,3 2-1,-18 49 1,21-43-55,3 0 0,1 2 0,3-1 0,3 1 1,-5 79-1,12-96-12,2 0 0,8 60 0,-8-83-18,1-1-1,1 0 0,0 0 0,0 0 0,1 0 0,0 0 1,1-1-1,0 0 0,0 0 0,1 0 0,0 0 0,1-1 1,9 9-1,-12-13 5,1-1 1,0 1 0,0-1 0,0-1-1,0 1 1,0-1 0,0 0-1,1 0 1,-1 0 0,1-1-1,0 0 1,-1 0 0,1 0 0,0-1-1,0 0 1,-1 0 0,1 0-1,0-1 1,0 0 0,-1 0-1,1 0 1,-1-1 0,8-2 0,0-2 22,0 0 1,0 0 0,0-1 0,-1-1 0,-1 0-1,1-1 1,-1 0 0,13-14 0,-4 1 90,0 0 1,-2-1 0,0-2-1,-2 1 1,-1-2 0,0 0-1,16-45 1,-30 69-101,-1 0 1,1 1-1,0-1 0,-1 1 0,0-1 1,1 0-1,-1 1 0,0-1 1,0 0-1,0 1 0,0-1 1,0 0-1,0 1 0,0-1 0,-1 0 1,1 1-1,-1-1 0,0-2 1,0 4-16,1 0 0,-1 0-1,1 0 1,-1 0 0,1 0 0,-1 0 0,1 0 0,-1 0 0,1 0 0,-1 1 0,1-1 0,-1 0 0,1 0 0,0 0 0,-1 1 0,1-1 0,-1 0 0,1 0 0,-1 1 0,1-1 0,0 0-1,-1 1 1,1-1 0,0 1 0,-1-1 0,1 0 0,0 1 0,0-1 0,-1 1 0,1 0 0,-16 20 74,14-19-60,-25 38 93,2 1 0,-37 81-1,55-106-84,1 1 1,1-1-1,-6 31 0,10-42-24,0 1 0,0-1 1,1 1-1,-1-1 0,1 1 0,1-1 1,-1 1-1,1-1 0,0 0 0,0 1 0,1-1 1,0 0-1,-1 0 0,2 0 0,-1 0 1,3 5-1,-3-8-2,-1 0 0,1-1 1,0 1-1,-1-1 0,1 1 0,0-1 1,0 0-1,0 1 0,0-1 0,0 0 1,0 0-1,0-1 0,0 1 0,1 0 1,-1-1-1,0 1 0,0-1 0,1 0 1,-1 0-1,0 0 0,1 0 0,-1 0 1,0 0-1,0 0 0,1-1 0,-1 1 1,0-1-1,0 0 0,0 0 1,3-1-1,0 0 8,0-1 0,-1 0 0,1 1 1,-1-1-1,0-1 0,0 1 0,0-1 1,0 1-1,-1-1 0,1 0 0,-1 0 0,4-7 1,-1-1 16,-1-1 1,0 0 0,-1 0 0,0 0-1,-1 0 1,-1 0 0,2-16 0,-3 8 50,-1-1 1,0 0 0,-7-37 0,7 57-66,0 0 0,-1 0 0,1 0 0,-1 0 0,0 0 0,1 0 1,-1 0-1,0 0 0,0 0 0,0 0 0,-1 0 0,1 0 0,0 0 0,-1 1 0,1-1 0,-1 1 1,-2-3-1,2 3-8,1 1 0,0 0 0,-1-1 0,1 1 0,0 0 0,-1 0 0,1-1 1,0 1-1,-1 0 0,1 0 0,-1 1 0,1-1 0,0 0 0,-1 0 0,1 1 1,0-1-1,0 1 0,-1-1 0,1 1 0,0-1 0,0 1 0,0 0 0,-1-1 1,1 1-1,0 0 0,0 0 0,0 0 0,0 0 0,-1 2 0,-3 2 3,1 0 0,-1 1 0,1 0 0,0 0 0,0 0 0,1 0-1,0 0 1,0 1 0,-4 12 0,6-16-9,0 1 0,1-1 0,-1 0 0,1 0 0,0 0 0,0 0 0,0 0 0,0 1 0,0-1 0,1 0 0,-1 0 0,1 0 0,0 0 0,0 0 0,0 0 0,0 0 0,1 0 0,-1-1 0,1 1 0,0 0 0,0-1 1,0 1-1,0-1 0,0 0 0,3 3 0,0-1-3,1 1 0,0-1 0,0-1 1,0 1-1,0-1 0,1 0 1,-1 0-1,1-1 0,0 0 0,-1 0 1,1-1-1,0 0 0,10 1 1,-7-2 1,1-1 0,-1 0 0,0 0 0,1-1 0,-1 0 0,0-1 0,0 0 0,11-6 0,4-3 9,0-2 0,-1-1 0,-1 0 0,0-2 0,35-34 0,-42 35 9,4-2 61,26-31 0,-42 41 26,-8 13 33,-64 144 83,60-128-198,1 1 0,1 0 0,1 0 0,1 0 1,-2 29-1,5-49-20,1 1 1,0-1 0,0 0-1,0 1 1,1-1-1,-1 0 1,0 1 0,1-1-1,-1 0 1,1 0-1,0 1 1,0-1 0,0 0-1,2 3 1,-2-4 0,1 0 1,-1 0-1,0 0 0,0 0 1,0 0-1,1-1 0,-1 1 1,0-1-1,1 1 0,-1-1 1,1 1-1,-1-1 1,0 0-1,1 0 0,-1 0 1,1 0-1,-1 0 0,1 0 1,-1 0-1,0 0 0,1 0 1,-1-1-1,3 0 1,10-3 27,0 0 1,-1-2-1,0 1 1,0-2 0,0 1-1,-1-2 1,0 0-1,13-11 1,-6 2 62,0-1 1,-1 0-1,27-37 0,-37 41-28,6-10 46,-13 23-104,0 0 0,-1 0 0,1 1 0,0-1 0,0 0 0,0 0 0,-1 1 0,1-1 0,0 0 0,0 1 0,0-1 0,0 1 0,0-1 0,0 1 0,1-1 0,-1 1 0,0 0 0,2-1 0,-3 2-2,1 0 0,0 0 0,-1 0 0,1 0-1,-1 0 1,1 0 0,-1 1 0,0-1 0,1 0 0,-1 0 0,0 0 0,0 0 0,0 0 0,0 1 0,0-1 0,0 0-1,0 0 1,0 0 0,-1 2 0,1 4 16,0-6-19,6 60 83,-5-56-82,0-1 0,0 1 0,0-1 0,0 0-1,1 1 1,0-1 0,0 0 0,0 0 0,0 0 0,1 0 0,2 4-1,-4-8-3,0 1-1,0-1 0,0 0 1,0 1-1,-1-1 0,1 0 1,0 1-1,0-1 0,0 0 0,0 0 1,0 0-1,0 0 0,0 1 1,0-2-1,0 1 0,0 0 1,0 0-1,0 0 0,-1 0 0,1 0 1,0-1-1,0 1 0,0-1 1,0 1-1,0 0 0,0-1 1,1 0-1,21-16 6,-3-2 21,19-24 0,-21 22 14,27-24 0,-30 33 4,0 0 0,0 1 0,20-11 0,-27 18-29,0 1 0,0 0 1,0 0-1,0 1 0,1-1 1,-1 2-1,1-1 0,-1 1 1,12 1-1,-6 1-13,-1 0 0,0 1 0,0 1 0,0 0 0,0 1 1,22 10-1,8 5-3870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54:26.018"/>
    </inkml:context>
    <inkml:brush xml:id="br0">
      <inkml:brushProperty name="width" value="0.035" units="cm"/>
      <inkml:brushProperty name="height" value="0.035" units="cm"/>
      <inkml:brushProperty name="color" value="#008C3A"/>
    </inkml:brush>
  </inkml:definitions>
  <inkml:trace contextRef="#ctx0" brushRef="#br0">249 553 5624,'0'0'5350,"4"-13"-5068,53-172 864,-41 138-739,-8 19 616,21-46-1,-32 97-403,-77 311 469,-23-5-496,40-135-240,-45 113 617,106-300-868,0-1 286,1-16-62,3-16-161,1 0 0,1 0-1,12-41 1,-9 38-72,46-159 734,93-218 0,-111 317-623,120-274 690,-146 346-820,0 0-1,1 1 1,20-26 0,-26 37-55,0 1 0,0-1 1,1 1-1,-1 0 0,1 0 0,0 1 1,0-1-1,0 1 0,1 0 0,-1 1 0,1-1 1,-1 1-1,1 0 0,0 0 0,7 0 1,-9 1-12,0 1 1,0 1 0,-1-1-1,1 0 1,0 1-1,-1 0 1,1 0 0,-1 0-1,1 0 1,-1 1 0,1-1-1,-1 1 1,0 0 0,0 0-1,0 0 1,0 0-1,0 1 1,0-1 0,4 6-1,-1 0-3,0-1 0,0 1 0,-1 1 0,0-1 0,-1 1 0,6 14 0,-2 1 5,-1 2 0,-2-1 0,0 1 0,-2 0 0,0 0 0,-2 0 0,-3 33 0,-2-6 2,-3 0 0,-20 80 0,20-107-10,-1-1 1,-2 0-1,0-1 1,-1 0-1,-2-1 1,0 0-1,-2 0 1,-26 32-1,34-49-6,1 0 0,-1 0 0,1 0 0,-1-1 0,-1 0 0,1-1 0,-1 1 0,-14 5 0,18-9 12,0 1 1,-1-1-1,1 0 1,0 0-1,-1 0 1,1 0-1,-1-1 1,1 0-1,-1 0 1,1 0-1,-1 0 1,1-1-1,-1 0 1,1 0 0,-1 0-1,1 0 1,0-1-1,-6-2 1,-42-30 384,51 33-387,1 1 1,-1 0-1,1 0 1,0 0 0,-1 0-1,1 0 1,0 0 0,-1 0-1,1 0 1,0 0-1,-1 0 1,1 0 0,0 1-1,-1-1 1,1 0-1,0 0 1,-1 0 0,1 0-1,0 0 1,-1 1 0,1-1-1,0 0 1,-1 0-1,1 1 1,0-1 0,0 0-1,-1 0 1,1 1-1,0-1 1,0 0 0,0 1-1,-1-1 1,1 0 0,0 1-1,-5 12 79,3-3-62,1 0 0,1-1 0,-1 1 0,2 0 0,1 15 1,12 52 20,-9-52-29,0-3-17,0 0-1,1-1 1,2 1-1,0-1 1,1-1-1,1 0 1,17 26 0,-22-38 1,0-1 1,1 0 0,0 0 0,0-1 0,0 1 0,1-1-1,0-1 1,0 1 0,0-1 0,1-1 0,0 1 0,0-1-1,0-1 1,0 1 0,0-1 0,1-1 0,0 0 0,-1 0-1,1 0 1,0-1 0,10 0 0,0-3 9,-1-1 0,1 0 1,-1-1-1,0-1 0,-1 0 1,1-2-1,-1 0 0,0-1 0,-1-1 1,0 0-1,0-1 0,-1-1 1,23-20-1,-20 13 13,-1 0 1,0-1-1,-1 0 0,14-25 1,-21 30 11,0-1 0,-2 0 1,0-1-1,-1 0 0,0 0 1,6-31-1,-11 42-14,0-1 1,-1 1-1,0 0 1,0-1-1,0 1 1,0 0-1,-1 0 0,0-1 1,0 1-1,0 0 1,-1 0-1,-3-7 1,4 10-13,0 0 0,0 1 1,0-1-1,0 0 0,-1 0 0,1 1 1,-1-1-1,1 1 0,-1 0 1,0-1-1,0 1 0,1 0 0,-1 0 1,0 0-1,0 0 0,0 0 1,0 1-1,0-1 0,0 0 0,0 1 1,0 0-1,-1-1 0,1 1 1,0 0-1,0 0 0,0 0 0,0 0 1,0 1-1,-1-1 0,1 1 1,0-1-1,-2 2 0,-7 2 5,0 0-1,1 1 1,0 0 0,0 1-1,0 0 1,1 0 0,-12 11-1,-4 6-5,-28 31-1,40-39-11,1 1 0,0 1 0,1 0-1,1 0 1,1 1 0,1 0 0,0 1 0,1-1-1,1 1 1,1 1 0,1-1 0,0 1 0,-1 34 0,5-46 0,0 0 1,0 0 0,1 0-1,0 0 1,0 0-1,1 0 1,0 0 0,0-1-1,1 1 1,0-1 0,5 9-1,-5-11 2,0-1-1,0 0 0,0 0 1,1 0-1,-1-1 0,1 1 1,0-1-1,0 0 0,0 0 0,0 0 1,0-1-1,1 1 0,-1-1 1,1 0-1,0 0 0,0-1 1,0 1-1,7 0 0,-2 0 2,0-1-1,0-1 1,1 0-1,-1 0 1,0-1-1,0 0 1,0-1-1,0 0 1,0 0-1,0-1 1,-1-1-1,1 0 1,16-9-1,-9 2 11,-1 0 0,0-1 0,0-1-1,-1-1 1,-1 0 0,14-18 0,24-36 150,65-112-1,-100 147-87,-14 26-41,0 0 0,1 0 0,0 0 0,0 1 0,0-1 0,11-10 1,-15 17-28,0 0 0,1 0 1,-1-1-1,0 1 0,0 0 1,0 0-1,1 0 0,-1 0 1,0 0-1,0 0 0,0 0 1,1 0-1,-1 0 0,0 0 1,0 0-1,0 0 0,1 0 1,-1 0-1,0 0 0,0 0 1,1 0-1,-1 0 0,0 0 1,0 0-1,0 0 0,1 0 1,-1 0-1,0 0 0,0 0 1,0 1-1,1-1 0,-1 0 1,0 0-1,0 0 1,0 0-1,0 1 0,1-1 1,-1 0-1,0 0 0,0 0 1,0 1-1,0-1 0,0 0 1,0 0-1,0 0 0,0 1 1,1-1-1,-1 0 0,0 0 1,0 0-1,0 1 0,0-1 1,0 0-1,0 0 0,0 1 1,0-1-1,-1 0 0,1 0 1,0 0-1,0 1 0,0-1 1,0 0-1,0 22 19,0-19-12,-18 158 31,10-115-29,3 0 1,0 64-1,4-108-9,1 0 1,1 0-1,-1-1 0,0 1 0,0 0 0,1-1 0,-1 1 1,1 0-1,-1-1 0,1 1 0,-1-1 0,1 1 0,0-1 0,0 1 1,0-1-1,2 2 0,-3-2 1,1 0 1,0-1-1,0 1 0,0-1 1,0 1-1,0-1 0,0 0 0,0 1 1,0-1-1,1 0 0,-1 0 1,0 1-1,0-1 0,0 0 1,0 0-1,0 0 0,0 0 1,0-1-1,2 1 0,2-2 8,0 1-1,-1-1 0,1 0 1,0-1-1,0 1 1,-1-1-1,0 0 0,1 0 1,3-4-1,14-15 57,0-1-1,31-45 1,4-4 79,-41 51-77,-13 16-47,1 0 0,-1 0 0,1 0 0,0 1 1,0-1-1,1 1 0,-1 0 0,1 0 0,0 1 0,0 0 0,6-4 0,-11 7-18,1 0 0,-1 0-1,1 0 1,-1 0 0,1 0 0,-1 0 0,1 0 0,-1 0 0,1 0 0,0 0-1,-1 1 1,1-1 0,-1 0 0,1 0 0,-1 0 0,0 0 0,1 1-1,-1-1 1,1 0 0,-1 1 0,1-1 0,-1 0 0,0 1 0,1-1 0,-1 0-1,1 1 1,-1-1 0,0 1 0,0-1 0,1 1 0,-1-1 0,0 1 0,0-1-1,0 1 1,1-1 0,-1 1 0,0-1 0,0 1 0,0-1 0,0 1-1,0-1 1,0 2 0,0 25 41,0-25-42,-5 40 22,-2 0-1,-19 62 0,-35 79 27,-123 292-127,112-319 34,71-154 48,1-1 0,-1 1-1,0-1 1,0 0 0,0 1-1,-1-1 1,1 0 0,0 0-1,0 0 1,-1 0 0,1 0-1,-1 0 1,-1 1 0,3-2-3,0 0 0,-1 0 0,1 0 0,0 1 1,0-1-1,-1 0 0,1 0 0,0 0 0,0 0 0,-1 0 1,1 0-1,0 0 0,0 0 0,-1 0 0,1-1 0,0 1 0,0 0 1,-1 0-1,1 0 0,0 0 0,0 0 0,-1 0 0,1 0 1,0-1-1,0 1 0,0 0 0,-1 0 0,1 0 0,0-1 1,-2-13 45,5-11-2,1 0 0,2 1 0,0 0 0,20-46 0,-3 18 10,35-54-1,-4 23 21,86-101-1,-11 17 37,-25 14-21,-44 61 27,87-102-1,-145 192-114,0 0-1,0 0 1,0 0 0,0 0-1,0 0 1,0 1-1,1-1 1,-1 1-1,1-1 1,3-1-1,-6 3-2,1 0 1,-1 0-1,1 0 0,-1 0 0,1 0 0,-1 0 1,1 0-1,-1 0 0,1 0 0,-1 0 1,0 0-1,1 0 0,-1 0 0,1 1 0,-1-1 1,1 0-1,-1 0 0,1 0 0,-1 1 1,0-1-1,1 0 0,-1 0 0,1 1 1,0 1-3,0-1 0,-1 0 1,1 1-1,0-1 0,-1 0 1,1 1-1,-1-1 0,1 0 1,-1 1-1,0-1 0,0 3 1,2 20-16,-1 1 1,-2-1-1,-3 30 1,-17 74-83,18-112 85,-1 0-2,2-13 13,1-1 0,1 1 0,-1 0 0,0 0-1,1 0 1,0 0 0,-1 0 0,1 0-1,1 5 1,0-9 4,0 1 0,0-1-1,0 0 1,0 0 0,0 0-1,-1 0 1,1 1 0,0-1 0,0 0-1,-1-1 1,1 1 0,0 0-1,-1 0 1,1-1 0,31-60 61,3 1 1,67-88 0,-101 148-59,-1 0 0,1 0 0,0 0 0,0 0 0,-1 0 0,1 0 0,0 0-1,0 0 1,0 1 0,0-1 0,1 0 0,-1 1 0,0-1 0,0 0 0,0 1 0,0-1 0,1 1 0,-1 0 0,3-1 0,-4 1-2,1 1 0,0-1 0,0 0 0,-1 1 0,1-1 0,-1 1 0,1-1 0,0 1 0,-1-1 0,1 1 0,-1 0-1,1-1 1,-1 1 0,1 0 0,-1-1 0,0 1 0,1 0 0,-1-1 0,0 1 0,0 0 0,1 0 0,-1-1 0,0 2 0,2 9 2,-1 0 1,0 0-1,-1 16 1,0-19-11,-1 19-4,0-13-6,1 1 1,1 0 0,0-1-1,0 1 1,8 28 0,-9-42 13,1 0 0,-1 0 0,1 0 0,0 1 1,-1-1-1,1 0 0,0 0 0,0 0 0,0 0 0,0 0 1,-1 0-1,1-1 0,1 1 0,-1 0 0,0 0 0,0-1 1,0 1-1,0 0 0,0-1 0,1 1 0,-1-1 0,0 0 1,0 1-1,1-1 0,-1 0 0,0 0 0,1 0 0,-1 0 1,0 0-1,0 0 0,1 0 0,-1 0 0,0-1 0,1 1 1,-1 0-1,2-1 0,5-2 1,1-1 1,-1 1 0,1-1-1,8-6 1,-12 7 4,20-13 11,0 0 0,42-39-1,39-49 16,-58 55-10,-32 36-19,-16 13-1,0 0 0,0 0 0,0 0 0,0 0 0,0-1 0,0 1 0,0 0 0,1 0 0,-1 0 0,0 0 0,0 0 0,0 0 0,0 0 0,0 0 0,0 0 0,0 0 0,1 0 0,-1 0 0,0 0 0,0 0 0,0 0 0,0 0 0,0 0 0,0 0 0,1 0 0,-1 0 0,0 0 0,0 0 0,0 1 0,0-1 0,0 0 0,0 0 0,0 0 0,0 0 0,0 0 0,1 0 0,-1 0 0,0 0 0,0 0 0,0 0 0,0 1 0,0-1 0,0 0 0,0 0 0,0 0 0,0 0 0,0 0 0,0 0 0,0 0 0,0 0 0,0 1 0,0-1 0,0 0 0,0 0 0,0 0 0,0 0 0,0 0 0,0 1 0,-10 28 0,6-18 0,-5 13-3,1 1-1,2 0 1,0 0-1,-4 38 1,9-54-3,1 0 0,0 0 0,0-1 0,0 1 0,1 0 0,1 0 0,-1-1 0,1 1 0,1-1-1,0 0 1,0 1 0,0-1 0,1-1 0,1 1 0,-1 0 0,11 12 0,-14-19 6,0 0-1,0 1 1,0-1 0,0 0-1,0 0 1,1-1-1,-1 1 1,0 0 0,1 0-1,-1 0 1,0-1 0,1 1-1,-1-1 1,1 1-1,-1-1 1,0 0 0,1 1-1,0-1 1,-1 0 0,1 0-1,-1 0 1,1 0-1,-1 0 1,1 0 0,-1-1-1,1 1 1,-1 0-1,0-1 1,1 1 0,-1-1-1,1 0 1,-1 1 0,0-1-1,1 0 1,-1 0-1,0 0 1,0 0 0,0 0-1,0 0 1,2-2 0,2-2 0,-1-1 0,1 0 1,-1 0-1,0 0 0,-1 0 0,6-13 1,-1-1 21,-2-1 0,8-35 0,-13 45-2,1 0 0,-1 1-1,-1-1 1,0 0 0,0 0 0,-1 1 0,-4-16 0,4 22-15,0-1 0,-1 1 0,0 1 0,0-1 1,0 0-1,0 0 0,-1 1 0,1-1 0,-1 1 0,0 0 0,0 0 0,0 0 0,0 0 0,-1 0 0,1 1 1,-1-1-1,0 1 0,0 0 0,1 0 0,-1 1 0,-1-1 0,1 1 0,0 0 0,0 0 0,0 0 0,-1 0 0,1 1 1,0 0-1,-1 0 0,1 0 0,0 0 0,-1 1 0,1-1 0,0 1 0,0 0 0,0 1 0,-5 1 0,8-3-4,1 0-1,-1 0 0,1 1 0,-1-1 0,0 0 0,1 0 0,-1 1 0,1-1 0,-1 0 0,1 1 0,0-1 0,-1 0 0,1 1 0,-1-1 0,1 1 0,0-1 0,-1 1 0,1-1 0,0 1 0,-1-1 0,1 1 0,0-1 0,0 1 0,-1-1 0,1 1 1,0-1-1,0 1 0,0 0 0,0-1 0,0 1 0,0-1 0,0 1 0,0 0 0,0-1 0,0 1 0,0-1 0,0 1 0,1-1 0,-1 2 0,1-1-2,0 0 1,0 0-1,0 0 0,0 0 0,0-1 1,0 1-1,0 0 0,1 0 0,-1-1 1,0 1-1,0-1 0,1 1 0,-1-1 1,0 1-1,1-1 0,2 0 0,3 1 0,0-1 0,1 0 0,-1-1-1,0 0 1,1 0 0,-1 0 0,12-5-1,51-21 15,-56 21-14,21-10-4,-1-1 0,-1-2 0,0-1 0,-2-2 0,0-1 0,29-29-1,-27 19 13,-1-1-1,-2-1 0,-2-2 0,40-67 0,-10-4 38,73-184-1,-116 248-5,14-72 0,-28 115-36,-1 0-1,1-1 1,-1 1 0,0-1-1,0 1 1,0 0 0,1-1 0,-1 1-1,-1-1 1,1 1 0,0-1-1,0 1 1,-1-3 0,0 4-1,1 0-1,0-1 1,0 1 0,-1 0 0,1 0 0,0 0-1,-1 0 1,1-1 0,0 1 0,-1 0-1,1 0 1,0 0 0,-1 0 0,1 0 0,0 0-1,-1 0 1,1 0 0,0 0 0,-1 0-1,1 0 1,0 0 0,-1 0 0,1 0 0,0 1-1,-1-1 1,1 0 0,0 0 0,0 0-1,-1 0 1,1 0 0,0 1 0,-1-1 0,1 0-1,0 1 1,-5 2-5,1 1 1,0 0-1,0 0 0,0 1 1,0-1-1,-2 6 0,-15 25-36,3 1 1,1 0-1,-18 55 0,18-45 12,-16 43-85,-36 149 0,62-204 82,1 1 1,2-1 0,2 1 0,1 0-1,1 0 1,2 0 0,11 61-1,-11-87 24,0 0-1,1-1 0,0 1 1,0-1-1,0 0 0,1 0 0,1 0 1,-1-1-1,1 1 0,12 12 0,-14-16 5,1-1 0,0 0 0,1 0 0,-1 0 0,0-1 0,1 1 0,-1-1 0,1 0 0,0 0 0,0-1 0,-1 1 0,1-1 0,0 0 0,0 0 0,1-1 0,-1 0 0,0 0 0,0 0 0,0 0 0,6-2 0,10-3 6,0-1 0,0-1 0,0-1 0,-1 0 0,0-2 0,20-13 0,6-1 3,136-82 30,-173 100-21,0 0 1,0 1 0,1 0-1,-1 0 1,21-5 0,-63 37 87,0 1-119,1 1 0,1 2-1,1 1 1,2 1 0,-44 69-1,62-84-18,-15 34 0,22-45 27,1 1 0,0-1 0,0 0 0,0 1-1,1 0 1,0-1 0,0 16 0,1-22 7,0 0 0,0 0 0,0 0 0,0 0 0,0 0 0,0 0 0,1 0 0,-1 0 0,0 0 0,0 0 0,1 0 0,-1 0 0,1 0 0,-1 0 0,1 0 0,0 0 0,-1-1 0,1 1 0,0 0 0,-1 0 0,1 0 0,0-1 0,0 1 0,0-1 0,-1 1 0,1 0 0,0-1-1,0 0 1,0 1 0,0-1 0,0 1 0,0-1 0,0 0 0,0 0 0,0 0 0,0 0 0,1 0 0,-1 0 0,0 0 0,0 0 0,0 0 0,0 0 0,0 0 0,0-1 0,1 1 0,4-2-5,1-1 0,-1 1 0,0-1 0,0 0 0,10-8 0,10-8-1,-1-1 0,-1-2 0,-1-1 0,22-27 0,-11 5 41,45-72 0,-44 54 16,-3-1 1,-2-2-1,-4-1 1,18-71 0,43-286 307,-84 406-328,-1 8-11,0 0-1,-1 0 1,0 0 0,0 0-1,-1-1 1,-3-15-1,3 26-17,0-1 1,0 1-1,0-1 0,0 1 1,0 0-1,0-1 0,0 1 1,0-1-1,0 1 0,-1 0 1,1-1-1,0 1 0,0-1 1,0 1-1,-1 0 0,1-1 1,0 1-1,-1 0 0,1 0 1,0-1-1,-1 1 0,1 0 0,0 0 1,-1-1-1,1 1 0,-1 0 1,1 0-1,0 0 0,-1-1 1,1 1-1,-1 0 0,-12 7 0,-8 21-19,-8 28-38,2 1 1,3 1-1,3 2 0,2 0 1,3 1-1,2 1 1,3 0-1,-4 81 0,12-92 1,2-1-1,2 0 0,2 1 0,3-1 0,2-1 0,25 91 0,-31-136 52,-1 1 0,1-1 0,0 1 1,0-1-1,1 0 0,0 1 0,-1-1 0,7 6 1,-8-9 2,1 1 1,0-1 0,-1 0-1,1 0 1,0 0-1,0 0 1,0 0 0,0 0-1,0 0 1,-1-1 0,2 1-1,-1-1 1,0 1-1,0-1 1,0 0 0,0 0-1,0 0 1,0 0 0,0 0-1,0 0 1,0-1 0,4 0-1,1-2 3,0 1-1,-1-1 1,1-1-1,-1 1 1,0-1-1,0 0 1,0-1-1,10-9 1,40-48 60,-45 50-47,57-70 63,69-76 209,-135 156-280,1 0 8,-1-1 1,0 1 0,1 0 0,0-1-1,-1 1 1,6-2 0,-8 4-14,1-1 1,-1 1 0,0 0-1,1 0 1,-1 0 0,0 0-1,1 0 1,-1 0 0,0 0-1,0 0 1,1 0 0,-1 0-1,0 0 1,1 0 0,-1 0-1,0 0 1,1 1-1,-1-1 1,0 0 0,0 0-1,1 0 1,-1 0 0,0 0-1,0 1 1,1-1 0,-1 0-1,0 0 1,0 0 0,1 1-1,3 16 22,-5 4-3,0 0 0,-2 0 0,0 0 0,-9 27 0,3-6-5,-2 11 8,5-19-27,-1 0 0,-2 0 0,-25 64 1,33-97 4,1 1 1,-1 0 0,0-1-1,0 1 1,0-1 0,0 1-1,0-1 1,0 1 0,0-1-1,0 0 1,-1 0 0,1 1-1,0-1 1,-1 0-1,1 0 1,-1 0 0,0-1-1,1 1 1,-1 0 0,1-1-1,-3 2 1,2-3 2,1 1-1,-1 0 1,1-1-1,-1 1 1,1-1 0,-1 1-1,1-1 1,0 1 0,-1-1-1,1 0 1,0 0-1,0 0 1,-1 0 0,1 0-1,0 0 1,0 0-1,0 0 1,0 0 0,0-1-1,0 1 1,1 0 0,-1-1-1,0 1 1,0-2-1,-43-74 259,41 67-182,10 7-17,19 9 19,-20-4-65,26 4 46,1 0 0,-1-3-1,1 0 1,0-2 0,-1-1-1,1-2 1,0-2 0,62-13-1,-69 5-515,-18 8-2897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54:30.297"/>
    </inkml:context>
    <inkml:brush xml:id="br0">
      <inkml:brushProperty name="width" value="0.035" units="cm"/>
      <inkml:brushProperty name="height" value="0.035" units="cm"/>
      <inkml:brushProperty name="color" value="#008C3A"/>
    </inkml:brush>
  </inkml:definitions>
  <inkml:trace contextRef="#ctx0" brushRef="#br0">0 1515 6728,'0'0'5857,"9"-14"-5498,96-208 856,-93 195-1069,13-29 179,53-114 719,-61 139-674,1 1 0,1 0-1,31-35 1,-41 54-118,2 0 0,-1 1-1,1 0 1,1 1 0,0 0 0,0 1 0,0 0 0,1 1 0,15-6-1,-27 13-220,0-1 0,0 1 0,0-1 0,0 1 0,0 0 0,0 0 0,0-1 0,1 1 0,-1 0 0,0 0 0,0 0 0,0 0 0,0 0 0,1 0 0,-1 1 0,0-1 0,0 0 0,0 1 0,0-1 0,0 0 0,0 1 0,0-1 0,0 1 0,0 0 0,0-1 0,0 1 0,0 0-1,0 0 1,0-1 0,0 1 0,-1 0 0,1 0 0,0 0 0,-1 0 0,1 0 0,-1 0 0,1 0 0,-1 0 0,1 0 0,-1 1 0,0-1 0,1 0 0,-1 0 0,0 2 0,1 5 43,0 1 1,0 0-1,-1 0 1,-1 13-1,0-19-61,-7 65 392,-21 88-1,28-153-392,-2 14 133,5-13-30,5-8 15,76-90 263,-21 24-209,-34 40-100,170-172 663,-195 200-726,-1 0 1,0 0-1,0 0 1,1 0-1,-1 1 0,1-1 1,3-1-1,-5 3-17,-1 0-1,1 0 1,-1 0-1,1 0 1,-1 0-1,1 0 1,-1 0-1,1 0 1,-1 0-1,1 0 1,-1 1-1,0-1 1,1 0-1,-1 0 1,1 0-1,-1 0 1,1 1-1,-1-1 0,1 0 1,-1 1-1,0-1 1,1 0-1,-1 1 1,0-1-1,1 0 1,-1 1-1,0-1 1,1 0-1,-1 1 1,0-1-1,0 1 1,1-1-1,-1 1 1,0-1-1,0 1 1,0-1-1,0 1 0,0-1 1,0 1-1,0-1 1,0 1-1,0-1 1,0 1-1,0-1 1,0 1-1,0-1 1,0 1-1,-1 23 28,0 1-1,-2-1 1,-1 0 0,-1-1-1,0 1 1,-15 35-1,9-26 6,2-1 0,-8 48 0,9-22 90,8-58-125,0 0 0,0 0 0,0 0 0,0 1 0,0-1-1,0 0 1,0 0 0,0 0 0,0 0 0,0 1 0,0-1 0,0 0 0,0 0-1,0 0 1,0 1 0,0-1 0,0 0 0,0 0 0,0 0 0,0 1-1,0-1 1,1 0 0,-1 0 0,0 0 0,0 0 0,0 1 0,0-1 0,0 0-1,0 0 1,1 0 0,-1 0 0,0 0 0,0 0 0,0 0 0,0 1 0,1-1-1,-1 0 1,0 0 0,0 0 0,0 0 0,0 0 0,1 0 0,-1 0-1,0 0 1,0 0 0,0 0 0,1 0 0,-1 0 0,0 0 0,0 0 0,0 0-1,1 0 1,-1 0 0,0 0 0,0 0 0,0 0 0,0-1 0,1 1 0,-1 0-1,0 0 1,0 0 0,0 0 0,13-11 25,-11 9-20,96-106 176,-73 76-101,3 1 0,0 2 0,33-27-1,-54 50-33,-6 5-30,0-1 1,0 1 0,1-1-1,-1 1 1,1 0-1,-1-1 1,1 1 0,-1 0-1,1 0 1,0 0-1,-1 1 1,1-1 0,0 0-1,3 0 1,-8 16 134,-13 68 17,-6 38-87,20-106-81,2 0 0,-1 0-1,2 0 1,0 0 0,1 0-1,4 18 1,-6-31-3,1 1 0,0 0 1,0-1-1,0 1 0,0-1 1,0 1-1,0-1 0,1 1 1,-1-1-1,1 0 0,0 0 1,-1 0-1,1 0 0,0 0 1,0 0-1,0 0 0,1-1 0,-1 1 1,0-1-1,1 1 0,-1-1 1,4 2-1,-2-3 0,0 1 0,-1-1 1,1 1-1,-1-1 0,1 0 0,0 0 0,-1-1 1,1 1-1,0-1 0,-1 0 0,1 0 0,-1 0 1,1 0-1,-1-1 0,0 1 0,5-4 1,6-4 9,0-1 1,-1 0 0,0-1-1,0-1 1,-2 0 0,17-21-1,54-87 146,13-52 232,-93 170-365,-1-1 1,0 0 0,0 0 0,0 1 0,0-1 0,-1 0 0,1 0-1,-1 0 1,1-3 0,-10 19 110,-3 11-118,1 0-1,1 0 0,-12 49 1,19-58-21,0-1 0,1 1 0,0-1 0,2 1 1,-1 0-1,2 0 0,0-1 0,5 25 0,-6-37 6,1 0-1,0 0 1,-1 0 0,1 0-1,0 0 1,0 0-1,0 0 1,0 0 0,0 0-1,1 0 1,-1 0 0,1-1-1,-1 1 1,4 3-1,-4-5 2,1 1-1,-1 0 1,1-1-1,-1 1 1,1 0-1,-1-1 0,1 0 1,-1 1-1,1-1 1,0 0-1,-1 0 1,1 0-1,-1 0 1,1 0-1,0 0 1,2-1-1,1-1 2,0 0 1,0 0 0,0 0-1,0-1 1,0 1-1,0-1 1,-1 0-1,1-1 1,-1 1-1,7-8 1,72-89 100,-1 1 59,-58 68-81,-21 25-53,1 0 1,0 0-1,1 1 0,-1-1 0,1 1 0,8-6 0,-13 10-24,0 1 0,1 0-1,-1 0 1,1-1 0,-1 1 0,1 0-1,-1 0 1,0-1 0,1 1 0,-1 0 0,1 0-1,-1 0 1,1 0 0,-1 0 0,1 0-1,-1 0 1,1 0 0,-1 0 0,1 0-1,-1 0 1,1 0 0,-1 0 0,1 0-1,-1 0 1,0 1 0,1-1 0,-1 0-1,1 0 1,-1 0 0,1 1 0,8 15 50,-3 28 0,-6-38-44,3 25 19,-3-14-19,2 0 0,0 0-1,1-1 1,0 1 0,1-1-1,1 0 1,8 18 0,-13-33-7,1 0 1,-1-1-1,1 1 1,-1 0-1,1-1 1,-1 1 0,1-1-1,-1 1 1,1-1-1,-1 1 1,1-1-1,-1 1 1,1-1-1,0 1 1,-1-1-1,1 0 1,0 1-1,0-1 1,-1 0-1,1 0 1,0 0-1,0 0 1,-1 1-1,2-1 1,0-1 4,0 1 0,0 0-1,0-1 1,-1 1 0,1-1 0,0 1 0,0-1-1,-1 0 1,4-1 0,3-4 26,0 0 0,0 0-1,7-8 1,-10 9-11,60-65 234,-41 43-86,26-24 0,-26 28-59,-17 15-68,-1 1 1,2 1-1,-1 0 0,1 0 1,-1 0-1,14-6 0,-21 12-40,1-1-1,-1 1 1,1 0-1,-1-1 1,1 1-1,-1 0 1,1 0-1,0 0 1,-1 0-1,1 0 1,-1-1-1,1 1 1,0 0-1,-1 0 1,1 0-1,-1 1 1,1-1-1,0 0 1,-1 0-1,1 0 1,-1 0-1,1 0 1,-1 1-1,1-1 1,-1 0-1,1 1 1,0-1-1,-1 0 1,0 1 0,2 0-1,-2 0-1,1 0 0,0 1 0,0-1 0,-1 1 1,1-1-1,-1 1 0,1-1 0,-1 1 0,0 0 0,1-1 0,-1 3 0,0 5-8,0 1 0,-4 18 0,-39 166-69,29-138 60,16-52 49,3-9-13,6-10-3,90-144 194,-90 141-183,-9 14-19,1-1-1,-1 1 0,0 1 1,1-1-1,0 0 0,0 0 1,0 1-1,1 0 0,-1 0 1,5-3-1,-7 5-7,-1 1-1,0 0 1,1 0 0,-1 0-1,1 0 1,-1 0 0,0 0-1,1-1 1,-1 1-1,1 0 1,-1 0 0,1 0-1,-1 0 1,0 1 0,1-1-1,-1 0 1,1 0-1,-1 0 1,0 0 0,1 0-1,-1 0 1,1 1 0,-1-1-1,0 0 1,1 0 0,-1 1-1,0-1 1,1 0-1,-1 0 1,0 1 0,0-1-1,1 0 1,-1 1 0,0-1-1,0 1 1,1-1 0,-1 0-1,0 1 1,0-1-1,0 1 1,0-1 0,0 0-1,0 1 1,0-1 0,1 1-1,-1-1 1,0 0-1,0 1 1,-1-1 0,1 1-1,0 0 1,-2 26 8,2-23-8,-1 5 1,-2 8-18,2 0 0,0-1 0,2 19 0,-1-35 17,0 1-1,0-1 0,0 1 0,0-1 0,0 1 0,0-1 0,0 0 0,0 1 0,0-1 0,0 1 0,0-1 0,1 1 1,-1-1-1,0 0 0,0 1 0,0-1 0,1 0 0,-1 1 0,0-1 0,1 0 0,-1 1 0,0-1 0,1 0 0,-1 1 1,0-1-1,1 0 0,-1 0 0,1 1 0,-1-1 0,0 0 0,1 0 0,-1 0 0,1 0 0,-1 0 0,0 0 0,1 0 1,-1 1-1,1-1 0,-1 0 0,1-1 0,-1 1 0,1 0 0,-1 0 0,1 0 0,-1 0 0,0 0 0,1 0 0,-1 0 1,1-1-1,-1 1 0,0 0 0,1 0 0,-1-1 0,0 1 0,1-1 0,24-17 27,-21 14-28,18-18 12,-19 17-9,1 1 1,-1 0-1,1 0 1,0 1-1,1-1 1,-1 1-1,0-1 1,8-2-1,-11 5-1,-1 1-1,1 0 0,0 0 0,0 0 0,-1 0 0,1 0 0,0 0 0,0 0 0,0 0 0,-1 0 1,1 1-1,0-1 0,0 0 0,-1 0 0,1 1 0,0-1 0,-1 0 0,1 1 0,0-1 0,-1 1 0,1-1 1,0 1-1,-1-1 0,1 1 0,-1-1 0,1 1 0,-1 0 0,1-1 0,-1 1 0,0-1 0,1 1 1,-1 0-1,0 0 0,1-1 0,-1 1 0,0 0 0,0 0 0,0 0 0,7 36 3,-7-29-3,2 11-3,-2-13-1,1 0 0,-1 0 0,1 0 1,0 0-1,0 0 0,1 0 1,0 0-1,0-1 0,0 1 1,1-1-1,4 9 0,-6-13 2,0-1 0,0 1 0,0 0 1,0-1-1,0 1 0,0-1 0,0 1 0,0-1 0,0 0 0,1 1 1,-1-1-1,0 0 0,0 0 0,0 0 0,0 1 0,0-1 0,1-1 0,-1 1 1,0 0-1,0 0 0,0 0 0,0 0 0,0-1 0,0 1 0,0-1 0,0 1 1,0-1-1,2 0 0,32-22-11,-26 17 9,28-21 28,0-1 0,-2-2 0,-2-2 0,-1 0-1,-1-3 1,32-45 0,-39 41 13,-2-1-1,29-72 0,-30 62-13,173-479 80,-187 511-116,-6 14 4,1-1 0,0 1 0,-1 0 0,0-1 0,2-7 0,-15 28-46,-16 42-12,3 1 0,-26 89 0,-19 132-168,69-274 230,-19 80-97,3 1-1,5 0 1,-2 97 0,12-147 84,1-24 13,1 0-1,0-1 1,3 26 0,-3-37 6,0 0 0,1 1-1,-1-1 1,0 0 0,1 0 0,-1 0-1,1 0 1,-1 1 0,1-1-1,-1 0 1,1 0 0,0 0 0,0 0-1,-1 0 1,1 0 0,0-1 0,0 1-1,0 0 1,0 0 0,0-1 0,0 1-1,0 0 1,0-1 0,2 1 0,-1 0 2,0-1 0,0 0 0,0 0 1,0 0-1,0 0 0,1 0 1,-1-1-1,0 1 0,0 0 1,0-1-1,0 0 0,4-1 0,3-3 15,-1 0-1,1 0 0,0 0 0,12-12 0,-1-3 36,-2 0 0,0-2 0,19-27 0,-20 24 8,2 1 0,30-31 1,-26 33 28,2 1 0,0 0 0,47-28 0,-64 43-66,-7 5-21,0 0 0,0 0 0,-1 1 0,1-1 0,0 1-1,0-1 1,0 0 0,0 1 0,0-1 0,0 1 0,0 0 0,0-1 0,0 1-1,0 0 1,0 0 0,1-1 0,-1 1-3,-1 1 1,0-1-1,0 0 1,0 0-1,1 0 0,-1 0 1,0 0-1,0 0 1,0 0-1,1 0 0,-1-1 1,0 1-1,0 0 0,0 0 1,1 0-1,-1 0 1,0 0-1,0 0 0,0 0 1,1 0-1,-1 0 0,0-1 1,0 1-1,0 0 1,0 0-1,0 0 0,1 0 1,-1 0-1,0-1 1,0 1-1,0 0 0,0 0 1,0 0-1,0-1 0,0 1 1,0 0-1,0 0 1,0 0-1,0 0 0,0-1 1,0 1-1,0 0 0,0 0 1,0-1-1,0 1 1,0 0-1,0 0 0,0 0 1,0 0-1,0-1 1,0 1-1,0 0 0,0 0 1,0 0-1,0-1 0,0 1 1,-1 0-1,1 0 1,0 0-1,0 0 0,0-1 1,-1 1-1,1-1 1,-1 1 0,1-1 0,-1 0 0,0 0 0,1 1 0,-1-1 1,0 1-1,1-1 0,-1 1 0,0-1 0,0 1 0,0-1 0,1 1 0,-3-1 0,-7 2-1,0 0 0,0 0 0,1 1 0,-1 0 0,0 1 0,1 0 0,-1 1 0,-8 5 0,18-9 0,-3 0-3,0 1-1,0 0 1,1 1-1,-1-1 1,0 0 0,1 1-1,-1 0 1,1-1-1,0 1 1,-1 0-1,1 0 1,0 0 0,0 0-1,0 1 1,1-1-1,-1 0 1,0 1-1,1 0 1,0-1-1,-3 6 1,4-6 4,0-1-1,0 0 1,0 1-1,0-1 1,0 0 0,0 1-1,0-1 1,1 0-1,-1 0 1,0 1-1,1-1 1,-1 0 0,1 0-1,-1 1 1,1-1-1,0 0 1,-1 0-1,1 0 1,0 0 0,0 0-1,0 0 1,0 0-1,0 0 1,0 0-1,0-1 1,0 1 0,2 1-1,31 16 32,-29-16-30,0 0-1,0-1 1,0 1-1,1-1 1,-1 0-1,0-1 1,1 1-1,-1-1 1,1 0-1,-1-1 1,1 1-1,-1-1 1,0 0-1,0 0 1,10-4-1,16-18 90,-26 18-73,0 1 1,0 0-1,1 0 0,7-4 1,-9 5-16,1 0 1,-1-1-1,1 1 1,-1-1-1,7-8 0,-9 10-1,0 0 1,0-1-1,0 1 0,-1-1 0,1 0 0,0 1 0,-1-1 0,0 0 0,0 0 0,0 0 0,2-5 0,-3 7-1,0 0 0,0 0 0,0 1 0,0-1 0,0 0 0,-1 0 0,1 0-1,0 1 1,0-1 0,0 0 0,-1 1 0,1-1 0,0 0 0,-1 0 0,1 1 0,-1-1 0,1 1 0,-1-1 0,1 0 0,-1 1-1,1-1 1,-1 1 0,1-1 0,-1 1 0,0-1 0,-1 0 0,1 1-2,-1-1 0,0 1 0,0 0 0,0-1 0,0 1 0,1 0 0,-1 0 0,0 0 0,0 0 0,-4 1 0,-1 1-1,0 0 1,0 0 0,0 1 0,-11 6 0,7-3-8,0 1-1,0 0 1,1 0 0,0 1-1,1 1 1,-10 10 0,16-15 4,0 0 1,0-1 0,1 1-1,-1 1 1,1-1 0,0 0-1,0 1 1,1-1 0,-1 1 0,1-1-1,0 1 1,0 0 0,1-1-1,-1 1 1,1 0 0,0-1-1,1 1 1,-1 0 0,1 0-1,1 4 1,0-1-3,0 0 1,1-1-1,0 1 0,0-1 0,1 0 0,0 0 1,0 0-1,1-1 0,0 1 0,0-1 0,0 0 1,1 0-1,8 6 0,-9-8 14,0-1 1,1 1-1,-1 0 1,1-1-1,0 0 1,0-1-1,0 0 1,1 1-1,-1-2 1,1 1-1,-1-1 1,1 0-1,-1 0 1,1-1-1,-1 0 1,11-1-1,3-2 54,-1-2 0,1 0 0,-1-1 0,-1-1 0,1-1 1,-1 0-1,33-22 0,-25 12 96,0-1 1,-2-2 0,0 0 0,26-31-1,-43 44-107,0 0-1,-1-1 1,0 0-1,-1 0 1,0 0-1,0-1 1,-1 1-1,5-19 1,-9 27-49,0 0 0,0 1 0,0-1 1,0 0-1,0 0 0,1 0 0,-1 0 0,0 1 1,1-1-1,-1 0 0,0 0 0,1 0 0,-1 1 1,1-1-1,-1 0 0,2 0 0,4 8 26,2 29 12,-7-32-37,8 71 42,-7-49-1,2 0 1,0-1-1,8 28 1,-10-47-36,0 0 1,0 0-1,1-1 0,0 1 0,0 0 1,0-1-1,0 0 0,1 0 0,0 0 0,0 0 1,0-1-1,1 0 0,-1 0 0,1 0 1,0 0-1,0 0 0,11 4 0,-10-6 13,0 0-1,0 0 0,1-1 0,-1 0 1,1 0-1,-1-1 0,1 0 1,-1 0-1,1 0 0,-1-1 0,1 0 1,-1 0-1,1 0 0,-1-1 0,10-4 1,-1 0 24,0-1 1,-1-1 0,0 0 0,0 0-1,17-15 1,12-22 838,-21 18-5861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54:33.819"/>
    </inkml:context>
    <inkml:brush xml:id="br0">
      <inkml:brushProperty name="width" value="0.035" units="cm"/>
      <inkml:brushProperty name="height" value="0.035" units="cm"/>
      <inkml:brushProperty name="color" value="#008C3A"/>
    </inkml:brush>
  </inkml:definitions>
  <inkml:trace contextRef="#ctx0" brushRef="#br0">126 298 4816,'0'0'18442,"-9"9"-18419,-31 28 5,39-36-23,0 0 1,0 0-1,0 0 1,0 0 0,-1 0-1,1 0 1,0-1-1,0 1 1,-1 0-1,1-1 1,0 1 0,-1-1-1,-1 1 1,-6-6 58,3 2 38,5 3 55,1 0-154,0 0 0,0-1 0,0 1 0,0-1-1,0 1 1,0 0 0,0-1 0,0 1 0,0 0 0,0 0 0,0-1 0,0 1 0,0 0 0,-1-1 0,1 1-1,0 0 1,0-1 0,0 1 0,-1 0 0,1 0 0,0-1 0,0 1 0,-1 0 0,1 0 0,0-1-1,0 1 1,-1 0 0,1 0 0,0 0 0,-1 0 0,1 0 0,0-1 0,-1 1 0,1 0 0,0 0-1,-1 0 1,1 0 0,0 0 0,-1 0 0,1 0 0,0 0 0,-1 0 0,1 0 0,-1 0 0,1 0-3,0 1 0,-1-1 1,1 0-1,0 0 0,-1 0 1,1 0-1,0 0 0,-1 0 1,1 0-1,0 0 0,-1-1 1,1 1-1,0 0 0,-1 0 0,1 0 1,0 0-1,-1 0 0,1 0 1,0-1-1,0 1 0,-1 0 1,1 0-1,0-1 0,0 1 1,-1 0-1,1 0 0,0-1 1,0 1-1,0 0 0,-1 0 1,1-1-1,0 1 0,0 0 1,0-1-1,0 1 0,0 0 1,0-1-1,-1 1 0,1 0 1,0-1-1,0 1 0,0 0 1,0-1-1,1 1 0,-7-11-18,3 5 36,5 7 86,-9-7-68,6 6-18,1 0 1,-1 0-1,1-1 0,-1 1 0,1 0 1,-1-1-1,1 1 0,-1 0 0,1-1 0,0 1 1,-1-1-1,1 1 0,-1-1 0,1 1 0,0-1 1,0 1-1,-1-1 0,1 1 0,0-1 0,0 1 1,-1-1-1,1 1 0,0-1 0,0 0 1,0 1-1,0-1 0,0 1 0,0-1 0,0 0 1,0 1-1,0-1 0,0 1 0,0-1 0,1 1 1,-1-1-1,0 0 0,1 0 0,3-10 32,0-1 1,2 1-1,-1 0 0,1 0 0,1 1 0,0 0 1,0 0-1,1 1 0,1-1 0,15-12 0,-18 16-14,0 2 0,0-1 0,1 1 0,-1 0 0,1 0 0,0 0 1,11-3-1,-16 6-27,-1 1 1,1-1-1,0 1 1,0-1-1,0 1 1,0 0-1,-1 0 1,1 0-1,0 0 1,0 0-1,0 0 1,0 0-1,0 1 1,0-1-1,-1 1 1,1-1-1,0 1 1,0 0-1,0-1 1,-1 1-1,1 0 1,-1 0-1,1 0 1,-1 1-1,1-1 1,-1 0-1,1 1 1,-1-1-1,0 0 1,0 1-1,0 0 1,0-1-1,0 1 1,0 0-1,0 1 1,5 14 20,-1 0-1,0 1 1,-2 0 0,0-1 0,-1 1 0,0 22-1,6 43 60,-5-59-51,8 36 46,-9-55-64,-1 0 0,1 0-1,0-1 1,0 1 0,1 0 0,-1-1 0,1 0 0,0 1-1,5 5 1,-7-10-11,0 1-1,0-1 0,0 0 0,0 1 1,0-1-1,0 0 0,0 1 1,0-1-1,0 0 0,0 0 1,0 0-1,1 0 0,-1 0 1,0 0-1,0 0 0,0 0 1,0-1-1,0 1 0,0 0 0,0-1 1,0 1-1,0-1 0,0 1 1,0-1-1,-1 1 0,1-1 1,0 1-1,0-1 0,0 0 1,0 0-1,0-1 0,26-25 165,-21 18-135,0 0 0,0 0 1,-1 0-1,-1 0 0,6-15 0,14-54 151,-18 56-140,53-231 540,-59 250-580,1 0 1,-1 1-1,1-1 1,0 0-1,0 0 1,0 1-1,0-1 1,0 1-1,1-1 1,-1 1-1,1-1 1,-1 1-1,1 0 1,0 0-1,0 0 1,0 0-1,0 0 1,5-3-1,-4 4 0,1-1 0,-1 1 1,1 0-1,-1 0 0,1 1 0,-1-1 0,1 1 0,0 0 0,-1 0 0,1 0 1,-1 0-1,1 1 0,0-1 0,5 3 0,175 49 527,-175-49-464,0 0-143,-9-3 49,0 1 1,0-1-1,-1 1 0,1-1 1,0 1-1,0-1 0,0 1 1,-1-1-1,1 1 0,0-1 1,0 1-1,-1-1 0,1 0 1,0 1-1,-1-1 0,1 1 0,-1-1 1,1 0-1,0 1 0,-1-1 1,0 1-1,-5 4-3756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54:34.946"/>
    </inkml:context>
    <inkml:brush xml:id="br0">
      <inkml:brushProperty name="width" value="0.035" units="cm"/>
      <inkml:brushProperty name="height" value="0.035" units="cm"/>
      <inkml:brushProperty name="color" value="#008C3A"/>
    </inkml:brush>
  </inkml:definitions>
  <inkml:trace contextRef="#ctx0" brushRef="#br0">0 944 5320,'0'0'6676,"4"-16"-6072,-2 11-543,5-27 348,3 1 0,13-32 0,148-291 3824,-143 304-3660,42-68 841,-58 99-1116,2 1-1,0 1 1,2 0-1,18-16 0,-13 14 6,8-6 165,0 0 1,1 2 0,40-22-1,-61 40-373,0 0 1,0 1-1,0 0 0,1 1 1,0 0-1,0 0 0,0 1 1,0 0-1,0 1 0,0 0 1,0 0-1,1 1 0,-1 1 1,0 0-1,0 0 0,20 5 1,-27-4-67,1-1 0,-1 0 0,0 1 0,1 0 0,-1-1 0,0 1 0,0 0 0,0 1 0,-1-1 0,1 0 0,0 1 0,-1 0 0,0 0 0,1-1 0,-1 1 0,0 1 0,-1-1 0,1 0 0,2 6 0,-3-4-1,1 0 0,-1 0 1,-1 0-1,1 0 0,-1 0 1,1 0-1,-2 0 0,1 0 1,0 0-1,-1 0 0,0 0 1,0 0-1,-1-1 1,-1 7-1,-4 3 35,0 1 1,0-1-1,-1 0 1,-1 0-1,-1-1 1,-16 18-1,2-7 101,-1-1-1,-30 22 1,46-38-103,-1 0 1,1-2 0,-1 1-1,0-1 1,-1 0 0,-20 6-1,25-10-31,1 0 0,-1 0 0,1 0 0,-1 0 0,1-1 0,-1 0 0,1 0-1,-1 0 1,1-1 0,-1 0 0,1 0 0,0 0 0,-1-1 0,1 0 0,0 0 0,-7-4-1,11 5-32,-1 0 0,1-1-1,-1 1 1,1 0-1,-1-1 1,1 0-1,0 1 1,0-1 0,0 0-1,0 0 1,0 0-1,0 1 1,0-1-1,0-4 1,-2-6-3163,2 11 2625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54:36.776"/>
    </inkml:context>
    <inkml:brush xml:id="br0">
      <inkml:brushProperty name="width" value="0.035" units="cm"/>
      <inkml:brushProperty name="height" value="0.035" units="cm"/>
      <inkml:brushProperty name="color" value="#008C3A"/>
    </inkml:brush>
  </inkml:definitions>
  <inkml:trace contextRef="#ctx0" brushRef="#br0">114 0 5824,'0'0'8481,"-4"17"-7985,1-6-408,-6 25 356,-7 57 0,0 39 651,-9 133 1402,23-242-1973,-6 32 1,4-35-112,2 0 0,-1 21 0,2-37-279,1 0 1,-1 0 0,0 0 0,0 0 0,0-1 0,0 1-1,-2 4 1,1-5 41,1 0 1,-1 1-1,1-1 0,0 1 0,0-1 0,0 8 1,-1-1 286,1 0 233,2-10-686,-1 0 0,1 0 0,0 0 0,0 1 1,0-1-1,0 0 0,0 0 0,0 0 0,0 0 0,-1 0 0,1-1 0,0 1 0,0 0 0,0 0 1,0 0-1,0-1 0,0 0 0,17-4 44,17-5 56,0 1 1,66-8-1,-20 9 49,58-2 164,-138 10-469,11 0 9,-7 0-3038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54:37.597"/>
    </inkml:context>
    <inkml:brush xml:id="br0">
      <inkml:brushProperty name="width" value="0.035" units="cm"/>
      <inkml:brushProperty name="height" value="0.035" units="cm"/>
      <inkml:brushProperty name="color" value="#008C3A"/>
    </inkml:brush>
  </inkml:definitions>
  <inkml:trace contextRef="#ctx0" brushRef="#br0">58 199 6224,'0'0'3628,"-9"8"-3096,-28 23-22,26-20 216,11-10-58,13-1 716,9-1-1044,0-1 1,0-1-1,0-1 1,41-14-1,-19 5-57,457-104 1356,10 50-325,523 53 2659,-1005 14-3504,-1 0-1,35-6 1,-63 6-506,0 0 0,0 0 1,0 0-1,0 0 1,1 0-1,-1 0 1,0 0-1,0 0 0,0-1 1,0 1-1,0 0 1,1 0-1,-1 0 1,0 0-1,0 0 0,0 0 1,0 0-1,0 0 1,0-1-1,0 1 0,1 0 1,-1 0-1,0 0 1,0 0-1,0 0 1,0-1-1,0 1 0,0 0 1,0 0-1,0 0 1,0 0-1,0 0 1,0-1-1,0 1 0,0 0 1,0 0-1,0 0 1,0-1-1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54:39.446"/>
    </inkml:context>
    <inkml:brush xml:id="br0">
      <inkml:brushProperty name="width" value="0.035" units="cm"/>
      <inkml:brushProperty name="height" value="0.035" units="cm"/>
      <inkml:brushProperty name="color" value="#008C3A"/>
    </inkml:brush>
  </inkml:definitions>
  <inkml:trace contextRef="#ctx0" brushRef="#br0">0 325 4912,'0'0'6712,"8"-11"-6294,14-19 17,2 1 0,36-36-1,-24 36 91,1 1 0,1 2 0,0 2-1,76-35 1,-106 55-358,0 1 0,0-1 0,1 1-1,-1 1 1,1 0 0,0 0 0,17-1 0,-25 3-132,0 0 0,0 0 0,0 0 1,-1 0-1,1 0 0,0 1 0,0-1 0,0 1 0,0-1 1,0 0-1,0 1 0,0-1 0,0 1 0,-1 0 1,1-1-1,0 1 0,-1 0 0,1-1 0,0 1 0,-1 0 1,1 0-1,-1 0 0,1 0 0,-1-1 0,1 1 0,-1 0 1,0 0-1,1 0 0,-1 0 0,0 0 0,0 0 1,1 0-1,-1 2 0,0 2 45,0 0 1,0 1-1,0-1 1,0 0-1,-2 7 0,-3 9 115,-1 1 0,-1-1 0,-16 35 0,-39 61 409,-3 7 211,63-120-797,-7 18 379,10-18-136,7-13-61,50-57 230,100-90 1,-129 129-325,35-28 293,73-48 0,-126 95-325,-4 2 5,1 1 1,-1 0 0,1 1 0,8-4-1,-15 8-73,-1 0 0,0 0 0,0 0 0,1 0 0,-1 0-1,0 0 1,1 0 0,-1 0 0,0 0 0,0 0 0,1 1 0,-1-1 0,0 0-1,0 0 1,1 0 0,-1 0 0,0 1 0,0-1 0,1 0 0,-1 0 0,0 1-1,0-1 1,0 0 0,0 0 0,1 1 0,-1-1 0,0 0 0,0 0 0,0 1-1,0-1 1,0 0 0,0 0 0,0 1 0,0-1 0,0 0 0,0 1-1,0-1 1,0 0 0,0 1 0,0-1 0,0 0 0,0 0 0,0 1 0,0-1-1,0 0 1,0 1 0,-1-1 0,-2 23 86,2-18-66,-18 95 136,-13 88 138,29-159-226,2 0 0,1 0 0,0 0 0,9 46 0,-7-64-37,1 1 0,0-1 0,0 0-1,2 0 1,-1-1 0,1 1 0,1-1-1,0 0 1,13 17 0,-14-21-12,1 0-1,0 0 1,0-1-1,0 0 1,1 0 0,0 0-1,0-1 1,0 0 0,0-1-1,1 1 1,-1-1 0,1-1-1,0 1 1,13 1 0,-1-2 40,0-1 1,-1-1 0,1-1 0,0-1 0,-1 0-1,1-2 1,-1 0 0,33-12 0,2-5-1870,71-38 0,-111 52-14805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55:03.203"/>
    </inkml:context>
    <inkml:brush xml:id="br0">
      <inkml:brushProperty name="width" value="0.035" units="cm"/>
      <inkml:brushProperty name="height" value="0.035" units="cm"/>
      <inkml:brushProperty name="color" value="#008C3A"/>
    </inkml:brush>
  </inkml:definitions>
  <inkml:trace contextRef="#ctx0" brushRef="#br0">228 915 5224,'0'0'7377,"-10"1"-7040,6-1-299,-1 0 0,1 1 0,-1-1-1,1 1 1,-1 0 0,1 1 0,0-1-1,0 1 1,-1-1 0,1 1 0,0 0-1,0 1 1,1-1 0,-1 1 0,1 0-1,-1 0 1,1 0 0,-5 5 0,-8 12 142,1 2 0,0 0 0,2 0 1,1 1-1,0 1 0,2 0 0,1 0 1,0 1-1,2 0 0,1 1 0,1-1 1,2 1-1,0 0 0,1 39 1,3-53-90,0-1 0,0 1 0,1-1 0,0 1 0,1-1 0,0 0 1,1 0-1,7 16 0,-9-24-63,-1 0 1,1 0-1,-1 0 1,1-1 0,0 1-1,0-1 1,1 1-1,-1-1 1,0 1-1,1-1 1,-1 0-1,1 0 1,0-1-1,-1 1 1,1 0-1,0-1 1,0 0 0,0 1-1,1-1 1,-1 0-1,0-1 1,0 1-1,0-1 1,1 1-1,-1-1 1,0 0-1,0 0 1,1 0-1,-1-1 1,0 1 0,0-1-1,1 0 1,5-2-1,0-1 27,0 0 0,0-1 0,0 0 0,-1-1 0,0 0 0,0 0 0,0-1 0,-1 0 0,0 0 0,0-1 0,6-9 0,9-15 189,27-51 0,-37 62-159,17-33 676,40-97 0,-75 173-547,1 1 0,1 0 0,1 1 1,2-1-1,0 32 0,4-29-170,2 0 0,10 37 0,-12-52-27,1 1-1,1-1 1,0 0-1,0 0 1,1 0-1,1-1 1,11 14-1,-17-22-8,1 0 0,0 0 1,-1 0-1,1 0 0,0 0 0,0-1 0,0 1 1,0-1-1,1 1 0,-1-1 0,0 0 1,1 0-1,-1 0 0,0 0 0,1 0 0,-1-1 1,1 1-1,-1-1 0,1 0 0,0 1 0,-1-1 1,1 0-1,3-1 0,-2 0 6,0-1-1,0 1 1,-1-1-1,1 0 1,0 0-1,0 0 1,-1-1-1,0 1 1,1-1-1,-1 0 1,0 0 0,0 0-1,3-5 1,15-18 70,-1-2 1,-2-1 0,-1 0 0,15-34 0,-5 0 203,18-71 0,-40 114-107,-1 0 0,0 0 0,-2-1 0,0-33 0,-2 52-170,0 0 0,0 0 0,1 1 1,-1-1-1,1 0 0,-1 1 0,1-1 0,0 0 0,0 1 0,0-1 1,-1 1-1,1-1 0,1 1 0,-1 0 0,0-1 0,0 1 1,0 0-1,1 0 0,-1 0 0,1 0 0,-1 0 0,1 0 1,1-1-1,6-2-3,0 1 0,0-1 0,10-1 0,-13 3 1,41-9-11,87-8 0,-74 12-8,245-19-81,-271 23 53,-27 2 21,-1 0 1,0 0-1,0 1 1,1 0-1,-1 0 0,0 0 1,0 1-1,0 0 1,10 2-1,-16-2 14,0-1 0,1 1 0,-1-1 0,0 1 1,1-1-1,-1 1 0,0-1 0,0 1 0,0-1 0,1 1 1,-1-1-1,0 1 0,0-1 0,0 1 0,0-1 0,0 1 0,0-1 1,0 1-1,0 0 0,0-1 0,0 1 0,0-1 0,-1 1 0,1-1 1,0 1-1,0-1 0,-1 1 0,1-1 0,0 1 0,0-1 0,-1 0 1,1 1-1,0-1 0,-1 1 0,1-1 0,-1 0 0,0 1 0,-15 18-12,-22 15-6,-67 47 1,-21 18 13,96-71 4,-45 55-1,66-73 4,1 1 0,1 1 0,-1-1 0,2 1 0,0 0 0,0 1 0,1 0 0,1-1 0,-4 16 0,8-25 2,-1 0 0,1 0 0,-1 0 0,1 0 0,0-1-1,0 1 1,0 0 0,1 0 0,-1 0 0,1 0 0,0-1 0,-1 1 0,1 0-1,0-1 1,1 1 0,-1 0 0,0-1 0,1 1 0,-1-1 0,1 0 0,0 0-1,3 4 1,-2-4 2,0 0 0,0-1 0,0 1-1,0-1 1,0 1 0,0-1 0,0 0 0,0 0-1,1 0 1,-1-1 0,0 1 0,0-1-1,1 0 1,-1 0 0,0 0 0,1 0 0,-1-1-1,0 1 1,4-2 0,3-1 11,0 0-1,-1-1 1,1 0 0,-1-1-1,0 0 1,0 0 0,-1-1 0,1 0-1,-1-1 1,-1 0 0,1 0-1,-1 0 1,10-14 0,7-12 67,-2-1 0,20-41 0,-27 47-26,7-15 149,-1 0 0,27-89 0,-45 121-66,-4 13 4,-7 20-59,4-8-88,1 1 0,0-1 0,1 1 0,1 0 0,1 0 0,0-1 0,0 1 0,2 0 0,0 0 0,0-1 0,1 1 0,1-1 0,1 0 0,0 0 0,7 14 0,-10-25 1,-1 0 0,1 1-1,0-1 1,0 0 0,0 0 0,0 0 0,1-1-1,-1 1 1,1 0 0,-1-1 0,1 0-1,0 0 1,0 0 0,0 0 0,1 0-1,-1 0 1,0-1 0,1 1 0,-1-1-1,4 1 1,-2-2 2,-1 1 0,1-1 0,-1 0-1,0-1 1,1 1 0,-1-1 0,0 0 0,1 0 0,-1 0-1,0 0 1,0-1 0,0 0 0,0 1 0,0-2 0,0 1-1,5-5 1,9-7 23,0-2-1,-2 0 0,0 0 1,-1-2-1,0 0 1,-1-1-1,-2 0 1,0-1-1,12-26 0,7-25 57,29-103 0,-55 160-73,88-311 222,-71 227-93,13-136 1,-34 225-127,1-2 2,-1 0 1,-1 0-1,0 0 1,-1-1-1,-2-13 1,3 24-11,1 1 0,-1-1 0,-1 1 0,1-1 1,0 1-1,0-1 0,0 1 0,0 0 1,0-1-1,0 1 0,0-1 0,-1 1 0,1-1 1,0 1-1,0 0 0,-1-1 0,1 1 1,0-1-1,0 1 0,-1 0 0,1-1 0,-1 1 1,1 0-1,0 0 0,-1-1 0,1 1 1,-1 0-1,1 0 0,0-1 0,-1 1 0,1 0 1,-1 0-1,1 0 0,-1 0 0,1 0 1,-1 0-1,1 0 0,-1 0 0,1 0 0,-1 0 1,1 0-1,0 0 0,-1 0 0,1 0 1,-1 0-1,1 0 0,-1 1 0,0-1 0,-1 1-2,0 1 0,0 0-1,0-1 1,0 1-1,0 0 1,0 0 0,1 0-1,-3 2 1,-13 25-46,2 0 0,1 1 1,-19 57-1,25-64 27,-7 20-48,3 2 1,1 0-1,-8 81 0,11 139-136,9-229 156,2 0 0,10 56 0,-8-73 27,0 0 0,1-1 0,0 1 0,2-1 0,0-1 0,16 26 0,-13-26 15,1 0 0,1-1 1,1 0-1,29 26 1,-35-35 21,1-1 1,1 0-1,-1 0 1,1-1 0,0 0-1,0-1 1,1 0-1,-1 0 1,1-1 0,21 3-1,-24-6 0,0 1 0,1-1-1,-1 0 1,0-1 0,1 1-1,-1-2 1,0 1 0,0-1-1,0-1 1,0 1 0,14-8-1,-10 3 20,0 0-1,0-1 0,-1 0 1,-1-1-1,1 0 0,12-15 1,-16 16-13,-2 0 0,1 0 1,-1 0-1,0-1 1,-1 0-1,0 0 1,0 0-1,-1 0 1,-1-1-1,1 1 1,-1-1-1,-1 0 1,0 1-1,0-1 1,-1 0-1,0 0 0,-1 0 1,0 0-1,-4-18 1,5 27-18,0 0 0,-1 0-1,1 1 1,0-1 0,0 0 0,0 0 0,-1 0 0,1 0-1,0 0 1,-1 0 0,1 0 0,-1 0 0,1 1 0,-1-1-1,0 0 1,1 0 0,-1 1 0,0-1 0,1 0 0,-1 1-1,0-1 1,0 1 0,1-1 0,-1 1 0,0-1 0,0 1 0,0 0-1,0-1 1,0 1 0,0 0 0,0 0 0,0-1 0,0 1-1,0 0 1,0 0 0,0 0 0,1 0 0,-1 0 0,0 1-1,0-1 1,0 0 0,0 0 0,0 1 0,0-1 0,0 0-1,0 1 1,0-1 0,1 1 0,-2 0 0,-3 2-3,1 0 0,0 0 1,0 0-1,1 0 1,-1 1-1,1-1 0,-1 1 1,-2 5-1,0 0 4,1 1 1,0 0-1,1 0 1,0 1-1,1-1 1,0 1-1,-2 15 1,3-19 0,2 0 0,-1 0 0,1 1 0,0-1 0,0 0 0,1 1-1,0-1 1,0 0 0,1 0 0,-1 0 0,2 0 0,3 8 0,-5-14-3,0 1 0,0 0 0,1-1-1,-1 0 1,1 1 0,-1-1 0,1 0 0,-1 0-1,1 1 1,0-1 0,0-1 0,-1 1-1,1 0 1,0 0 0,0-1 0,0 1 0,0-1-1,0 1 1,0-1 0,0 0 0,0 0 0,0 0-1,0 0 1,0 0 0,0 0 0,0-1 0,0 1-1,0-1 1,2 0 0,9-3 17,-1 0 0,0-1 0,15-7 0,-26 12-16,68-41 127,3-1 19,-63 38-119,0 0 0,0 0-1,0 1 1,0 1 0,1-1-1,12 0 1,-15 2-14,-1 2 0,1-1 0,-1 1 1,0-1-1,0 2 0,1-1 0,-1 1 0,0 0 0,0 0 0,0 1 0,-1-1 0,1 1 0,8 6 0,6 6 25,-1 1-1,22 21 0,4 5 11,68 42 33,-95-72-47,1 0 0,0-2 0,1 0 0,30 9-1,-46-17-49,0-1-1,1 1 0,-1-1 0,0 0 0,1-1 0,-1 1 0,1-1 0,-1 0 0,1 0 0,-1 0 0,1-1 0,-1 1 0,1-1 0,-1 0 0,1-1 0,-1 1 0,0-1 0,0 1 1,0-1-1,0-1 0,0 1 0,0-1 0,-1 1 0,1-1 0,-1 0 0,1 0 0,-1 0 0,0-1 0,0 1 0,2-5 0,5-10-3684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55:03.583"/>
    </inkml:context>
    <inkml:brush xml:id="br0">
      <inkml:brushProperty name="width" value="0.035" units="cm"/>
      <inkml:brushProperty name="height" value="0.035" units="cm"/>
      <inkml:brushProperty name="color" value="#008C3A"/>
    </inkml:brush>
  </inkml:definitions>
  <inkml:trace contextRef="#ctx0" brushRef="#br0">1 64 10448,'0'0'1262,"15"4"-668,55 12-145,0-4 0,1-3 1,0-3-1,1-4 0,102-8 1,155-32 393,109-7 608,-374 41-1123,186-15 1419,-221 19-1150,-18 4-2788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45:03.571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1 1098 6224,'0'0'5417,"9"-5"-5004,-4 2-360,4-1 26,-1-1 0,0-1 0,0 1-1,-1-1 1,1 0 0,-1-1-1,9-11 1,7-13 172,-2-2-1,-1 0 1,-1-1 0,20-53 0,-11 9 290,20-85 1,-38 119-249,-2-1 0,-2 0 0,-2-1 0,-2 1 0,-5-61-1,3 83-157,0 19-76,1 0 0,-1 0 0,0 0 1,0-1-1,0 1 0,-1 0 0,0 0 1,1 0-1,-1 0 0,-1 0 0,1 0 0,-1 0 1,1 0-1,-5-6 0,6 10-47,-1-1 0,0 1-1,1-1 1,-1 1 0,1 0 0,-1-1-1,0 1 1,1 0 0,-1-1 0,0 1-1,0 0 1,1 0 0,-1 0-1,0-1 1,0 1 0,1 0 0,-1 0-1,0 0 1,0 0 0,1 0 0,-1 1-1,0-1 1,1 0 0,-1 0 0,0 0-1,0 1 1,1-1 0,-1 0 0,0 1-1,1-1 1,-1 0 0,0 1 0,1-1-1,-1 1 1,1-1 0,-1 1-1,1-1 1,-1 1 0,1-1 0,-1 1-1,1 0 1,0-1 0,-1 2 0,-18 33 28,18-33-22,-10 30-20,1-1 0,1 1 1,2 1-1,1 0 0,1 0 1,2 0-1,3 57 0,2-49 13,3-1 0,1 1 0,2-2 0,1 1 0,19 45 0,-26-78-2,1-1 1,0 1-1,1-1 0,0 1 1,7 9-1,-10-15-4,0 1 0,0-1-1,0 0 1,0 0 0,0 0 0,1 0 0,-1 0-1,0-1 1,0 1 0,1 0 0,-1-1 0,1 1-1,-1 0 1,0-1 0,1 0 0,-1 1-1,1-1 1,-1 0 0,1 0 0,-1 1 0,1-1-1,-1-1 1,1 1 0,-1 0 0,1 0 0,-1 0-1,1-1 1,-1 1 0,1-1 0,-1 1 0,1-1-1,-1 0 1,0 1 0,2-2 0,7-6 32,0 0 0,-1 0-1,0-1 1,-1 0 0,1 0 0,-2-1 0,11-18 0,39-79 298,-18 1 875,-38 105-1170,1 0 383,0 7-155,3 18-62,3 30-138,-6 8 17,-1-37-48,0 1 0,1-1-1,12 47 1,-13-69-33,0 1 0,0-1 0,0 0 0,0-1 0,1 1 0,-1 0 0,1 0 0,0 0 0,0-1 0,0 1-1,0-1 1,0 0 0,0 0 0,1 1 0,-1-1 0,1-1 0,0 1 0,-1 0 0,1-1 0,0 1 0,0-1 0,0 0 0,0 0 0,0 0 0,0 0 0,0-1 0,1 1 0,-1-1 0,0 0 0,0 0-1,0 0 1,6-1 0,4-1 24,0 0-1,-1-1 0,1 0 0,-1-1 1,0-1-1,19-9 0,-13 4 30,0-1-1,-1 0 0,-1-1 1,0-1-1,24-26 0,63-82 321,-100 117-362,3-2 21,-4 5-17,-1 0 0,0-1 0,1 1 0,-1 0 0,0 0 0,0-1 1,0 1-1,0-1 0,0 1 0,0-1 0,0 1 0,0-3 0,-16 20 65,0 3-85,1 1 0,1 1 0,1 0 0,1 0 0,1 1 1,0 1-1,2 0 0,1 0 0,1 0 0,-7 47 0,13-67-5,0 0 0,0 0-1,0 0 1,0 0-1,0 0 1,1 0 0,-1 0-1,1 0 1,0 0-1,0 0 1,0-1 0,0 1-1,2 2 1,-2-4 4,-1 0 0,1 0 0,0 0-1,0-1 1,0 1 0,0 0 0,0-1 0,0 1 0,-1-1 0,1 1-1,0-1 1,1 1 0,-1-1 0,0 0 0,0 1 0,0-1 0,0 0-1,0 0 1,0 0 0,0 0 0,0 0 0,0 0 0,0 0 0,0 0-1,1-1 1,-1 1 0,0 0 0,0 0 0,0-1 0,0 1 0,0-1-1,0 1 1,0-1 0,0 0 0,-1 1 0,1-1 0,1-1 0,4-2 20,0-1 1,0 0 0,0-1-1,-1 1 1,0-1 0,0 0 0,-1 0-1,1-1 1,-2 1 0,1-1-1,3-8 1,4-13 169,12-47 0,-8 22-76,-13 75-64,2 0 0,0 0 1,13 39-1,-16-57-53,0 0 1,1-1 0,0 1-1,0-1 1,0 1-1,0-1 1,0 0-1,1 0 1,-1 0-1,1 0 1,0-1-1,0 1 1,0-1 0,0 1-1,0-1 1,1 0-1,-1 0 1,1-1-1,-1 1 1,1-1-1,-1 1 1,8 0-1,-6-1 9,1-1 0,-1 0 0,1-1 0,-1 1 0,1-1 0,-1 0 0,0 0 0,0-1 0,1 1-1,-1-1 1,0 0 0,0-1 0,-1 1 0,1-1 0,8-6 0,7-7 62,-1-1 0,0-1 0,-2 0 1,0-2-1,-1 1 0,-1-2 0,18-32 0,5-13 378,-34 104-393,-8 270-186,-6-188 65,-33 155 0,43-272 73,-1-1 0,1 0 1,-1 1-1,0-1 0,1 0 0,-1 1 0,0-1 0,0 0 0,0 0 0,-1 0 1,1 0-1,0 0 0,-1 0 0,1 0 0,-1-1 0,0 1 0,0 0 0,1-1 0,-1 1 1,0-1-1,-4 2 0,4-3 3,1 1-1,-1-1 1,0 0 0,0 0 0,0 0 0,0 0 0,0-1-1,0 1 1,1 0 0,-1-1 0,0 1 0,0-1-1,1 0 1,-1 1 0,0-1 0,1 0 0,-1 0 0,0 0-1,1 0 1,0-1 0,-1 1 0,1 0 0,0 0-1,-1-1 1,1 1 0,0-1 0,0 1 0,-1-3 0,-6-7 49,1-1 1,0 0 0,1 0-1,0-1 1,-6-21-1,10 30-36,1-1-1,0 1 0,0 0 1,0-1-1,0 1 0,1 0 1,0-1-1,0 1 0,0-1 1,0 1-1,1-1 0,0 1 1,-1 0-1,2-1 1,-1 1-1,0 0 0,1 0 1,0 0-1,0 0 0,0 0 1,4-5-1,0 4-10,1 0 0,0 0 0,0 1 0,0-1 0,1 2 0,-1-1 1,1 1-1,0 0 0,12-3 0,17-6-2,111-56-2,-127 56 7,-1-1 1,0 0-1,-1-2 1,32-31-1,-32 26 10,-1-1 0,-2 0 0,0-2 0,15-26 0,-22 32 2,-1-1 1,0 0-1,-1 0 1,-1-1-1,-1 0 1,5-29-1,-10 46-19,1-1 0,-1 1 0,0-1 0,0 1 0,0 0 0,0-1 0,0 1 0,-1 0 0,1-1 0,-1 1 0,1 0 0,-1 0 0,0-1 0,0 1 0,0 0 0,-2-3 0,3 5-4,-1-1 1,1 1-1,-1-1 1,1 1-1,-1 0 0,1-1 1,-1 1-1,0 0 1,1-1-1,-1 1 1,0 0-1,1 0 1,-1 0-1,0-1 1,1 1-1,-1 0 1,0 0-1,1 0 1,-1 0-1,0 0 1,0 0-1,-1 1-3,0-1 0,0 1 0,0 0 0,1 0 0,-1 0 0,0 0 0,1 0 0,-1 0 0,0 0 0,-1 2 1,-10 11-16,2 0 0,0 1 1,0 1-1,2 0 1,0 0-1,-12 29 1,16-33-1,1 0 1,1 0-1,0 1 0,1-1 1,0 1-1,1-1 0,0 1 1,2 19-1,-1-30 16,0 0 0,0 1-1,0-1 1,0 0 0,1 0-1,-1 1 1,1-1 0,0 0-1,0 0 1,0 0 0,0 0-1,0 0 1,0 0 0,0 0-1,0 0 1,1-1 0,-1 1-1,1 0 1,0-1 0,2 3-1,-2-3 3,1 0-1,0 1 1,0-1-1,0 0 0,0 0 1,0-1-1,0 1 1,0-1-1,0 1 1,0-1-1,0 0 0,0 0 1,4-1-1,4 0 10,-1-2 1,1 1-1,0-1 0,-1-1 0,1 0 0,-1-1 0,11-6 0,146-100 128,-31 19 18,-74 48-94,-40 28 13,0 0 0,42-21 0,-63 36-72,-1 1 1,0 0 0,1 0-1,-1-1 1,0 1-1,1 0 1,-1 0 0,1 0-1,-1 0 1,0-1-1,1 1 1,-1 0 0,1 0-1,-1 0 1,0 0-1,1 0 1,-1 0 0,1 0-1,-1 0 1,0 0-1,1 0 1,-1 0 0,1 0-1,-1 0 1,0 0-1,1 1 1,-1-1 0,1 0-1,-1 0 1,0 0 0,1 1-1,-1-1 1,0 0-1,1 1 1,-3 14 37,-19 25-22,18-36-12,-34 57 12,-23 41-49,53-88 19,1 0 0,0 0 1,1 0-1,1 1 0,-5 24 1,9-37 10,0 0-1,-1 0 1,1 0 0,0 0 0,0 0 0,0 0 0,1 0-1,-1 0 1,0 0 0,1 0 0,-1 0 0,1-1-1,0 1 1,0 0 0,1 3 0,-1-4 2,0 0 0,0 0 1,0 0-1,0 0 0,1 0 0,-1 0 1,0 0-1,0 0 0,1-1 0,-1 1 1,0-1-1,1 1 0,-1-1 1,0 1-1,1-1 0,-1 0 0,3 0 1,1 0 6,0 0 1,0 0-1,0-1 1,0 0-1,0 0 1,0 0 0,-1-1-1,1 1 1,0-1-1,-1 0 1,7-4 0,4-4 17,0-1 0,0-1 0,-1 0 0,0-1 0,-1 0 0,-1-1 0,0 0 0,-1-1 0,13-23 0,6-18 88,32-84 1,-30 65-22,-4 3 2,-3-1 0,-3-2 0,21-135 0,-42 203-88,2-7 23,-1-1-1,0-1 1,-1 1 0,0 0-1,-1 0 1,-4-28 0,4 42-30,0 1 1,0 0-1,0 0 1,0-1-1,0 1 1,0 0-1,0 0 1,0-1-1,0 1 1,0 0-1,0 0 1,0 0-1,-1-1 1,1 1-1,0 0 1,0 0-1,0-1 1,0 1-1,0 0 1,0 0-1,-1 0 1,1-1-1,0 1 0,0 0 1,0 0-1,0 0 1,-1 0-1,1 0 1,0-1-1,0 1 1,-1 0-1,1 0 1,0 0-1,0 0 1,0 0-1,-1 0 1,1 0-1,0 0 1,0 0-1,-1 0 1,1 0-1,0 0 1,0 0-1,-1 0 1,1 0-1,0 0 1,0 0-1,-1 0 1,1 0-1,0 0 1,0 0-1,0 1 1,-1-1-1,1 0 1,-10 12-12,1 7-11,0 1-1,1 0 1,2 0 0,-6 24-1,-1 2-23,0 0-11,2 0 0,2 1-1,-4 64 1,11-83 25,2 0 0,1 0 0,1 0 0,1 0 0,2 0 0,1 0 0,9 26 0,-13-48 27,-1-1 0,1 0 0,1 0-1,-1 0 1,1-1 0,0 1 0,0 0 0,1-1-1,-1 0 1,1 0 0,0 0 0,0 0-1,6 4 1,-5-5 4,0-1-1,0 0 0,0 0 0,0 0 1,0-1-1,0 1 0,0-1 0,0-1 1,1 1-1,-1-1 0,0 0 0,0 0 1,11-1-1,-3-2 1,-1 1 1,1-2-1,-1 1 1,1-2-1,-2 0 1,1 0-1,0-1 1,21-15-1,-6 1 61,-1-1 1,30-31-1,-37 24 53,-17 24-27,-9 18-22,3-6-53,-9 21 0,-17 51-1,27-71-14,1-1 0,0 1 0,0 1 0,1-1 0,1 0 0,-1 0 0,2 0 0,-1 0 0,1 1 0,4 14 0,-4-20 2,0-1 0,1 1 0,0-1 0,-1 1 0,1-1 1,1 0-1,-1 0 0,0 0 0,1 0 0,-1-1 1,1 1-1,0 0 0,0-1 0,0 0 0,0 0 1,1 0-1,-1 0 0,0 0 0,1-1 0,-1 0 1,1 1-1,0-1 0,-1-1 0,1 1 0,0 0 1,0-1-1,-1 0 0,1 0 0,0 0 0,0 0 1,-1 0-1,1-1 0,0 0 0,0 0 0,-1 0 1,6-2-1,1-3 11,-1-1 0,0 1 0,0-1 0,-1-1 0,0 0 0,0 0 1,0-1-1,-1 1 0,7-13 0,-10 14 5,0 0 0,0-1 1,0 1-1,-1-1 0,0 0 0,-1 0 1,0 0-1,0 0 0,-1-1 0,0 1 1,0 0-1,-1-1 0,0-8 0,0 15-8,0 0 0,-1 0-1,1-1 1,-1 1-1,1 0 1,-1 0 0,0 0-1,0 0 1,0 0-1,0 0 1,0 0 0,0 1-1,0-1 1,-1 0-1,1 1 1,-1-1 0,1 0-1,-1 1 1,0 0-1,-3-3 1,2 3-1,-1-1 1,1 1-1,-1 0 1,0 0-1,0 0 0,0 0 1,0 1-1,1-1 1,-1 1-1,-7 0 1,-3 2-18,1 0 1,-1 1 0,1 0-1,0 1 1,-19 8 0,32-12 10,0 0 0,-1 0 0,1 0 0,0 0 0,-1 0 0,1 0 0,0 0 0,-1 0 0,1 0 0,0 0 0,-1 0 1,1 0-1,0 1 0,0-1 0,-1 0 0,1 0 0,0 0 0,0 1 0,-1-1 0,1 0 0,0 0 0,0 1 0,-1-1 0,1 0 0,0 1 0,0-1 0,0 0 0,0 0 1,0 1-1,0-1 0,-1 0 0,1 1 0,0-1 0,0 0 0,0 1 0,0-1 0,0 0 0,0 1 0,0-1 0,0 0 0,0 1 0,0-1 0,1 1 0,15 8-6,27 2 5,4 1-25,0 2 0,48 21-1,-74-26 59,-14-7-28,-1 0 0,1 1 0,-1 0 0,0 1 0,0 0 0,-1-1 0,1 2 0,-1-1 0,0 1 0,0-1 0,0 2-1,-1-1 1,0 0 0,0 1 0,4 6 0,-5-7-1,2 3 14,-1 1 0,2-1 0,-1-1 0,1 1 0,1-1 1,13 12-1,-18-18-8,0 0 0,1-1 1,-1 1-1,0-1 0,1 1 0,-1-1 1,0 0-1,1 0 0,-1 0 0,1 0 0,-1-1 1,1 1-1,-1 0 0,0-1 0,1 0 1,-1 0-1,0 1 0,0-2 0,0 1 1,3-1-1,43-29 177,-35 20-93,0-1 0,17-19 0,-18 18 35,0 0 0,17-13-1,-29 26-119,1 0 0,-1-1 0,1 1 0,-1 0-1,0 0 1,1-1 0,-1 1 0,1 0-1,-1 0 1,0 0 0,1-1 0,-1 1 0,1 0-1,-1 0 1,1 0 0,-1 0 0,1 0-1,-1 0 1,1 0 0,-1 0 0,0 0-1,1 0 1,-1 0 0,1 0 0,-1 0 0,1 0-1,-1 1 1,1-1 0,-1 0 0,0 0-1,1 1 1,0 0 0,0 0 0,0 0 0,0 0 0,-1 0-1,1 0 1,-1 0 0,1 0 0,-1 1 0,1-1 0,-1 0-1,1 3 1,3 45-16,-3-36 25,0-1-14,0-1 0,1 1 0,0-1 0,1 0 0,1 0 0,7 18 0,-10-27-2,1 1 0,0-1 0,-1 1 0,1-1 0,0 1 0,0-1 0,0 0 1,1 0-1,-1 0 0,0 0 0,1-1 0,-1 1 0,1-1 0,0 1 0,-1-1 0,1 0 0,0 0 0,0 0 0,0 0 0,0-1 0,0 1 0,0-1 0,0 1 0,0-1 0,0 0 1,0-1-1,0 1 0,0 0 0,0-1 0,5-1 0,2-1 10,0 0 1,1-1-1,-2 0 1,1-1-1,0 0 1,16-12-1,50-46 94,-63 51-81,-6 6-9,0-1 1,-1 1-1,0-1 0,0 0 1,-1-1-1,0 1 1,0-1-1,-1 0 1,0-1-1,0 1 0,-1 0 1,0-1-1,0 0 1,-1 0-1,1-12 0,-3 21-11,0-1 0,1 1 0,-1 0 0,0 0-1,0 0 1,0-1 0,0 1 0,0 0 0,0 0-1,0 0 1,0-1 0,0 1 0,0 0 0,0 0 0,0 0-1,0-1 1,0 1 0,0 0 0,0 0 0,0 0-1,0-1 1,0 1 0,-1 0 0,1 0 0,0 0-1,0 0 1,0-1 0,0 1 0,0 0 0,0 0-1,-1 0 1,1 0 0,0-1 0,0 1 0,0 0-1,0 0 1,-1 0 0,1 0 0,0 0 0,0 0-1,0 0 1,0 0 0,-1 0 0,1 0 0,-8 8 56,-4 15-23,10-17-42,1 0 1,-1 0-1,2 0 1,-1 0-1,1 0 1,0 0-1,0 0 1,0 1-1,1-1 0,0 0 1,0 0-1,1 0 1,-1 0-1,1 0 1,4 6-1,-4-8-3,0 0 0,0 0 0,0 1 0,1-1 0,0-1 0,0 1-1,0 0 1,0-1 0,0 0 0,1 1 0,0-1 0,-1-1 0,1 1 0,0 0 0,1-1-1,-1 0 1,0 0 0,1 0 0,-1-1 0,7 2 0,-7-3 6,-1 0 1,0 0-1,1 0 1,-1-1 0,1 0-1,-1 1 1,0-1-1,1-1 1,-1 1-1,0 0 1,0-1 0,0 1-1,0-1 1,0 0-1,4-3 1,1-2 8,-1 1 0,1-1 0,-1 0 1,6-9-1,18-34 11,-26 39-11,0 1 1,1 0-1,1 1 0,12-16 0,-36 56-5,-123 157-44,131-175 44,-12 12 10,20-25-9,1 1-1,-1 0 1,0-1-1,1 1 1,-1-1-1,1 1 1,-1 0-1,0-1 1,1 1-1,0 0 0,-1-1 1,1 1-1,-1 0 1,1 0-1,0 0 1,0-1-1,-1 2 1,1-2-1,0 1 0,1-1 0,-1 0 0,0 1 0,0-1 0,0 0 0,0 1 0,0-1 0,1 0 0,-1 1 0,0-1 0,0 0 0,1 0 0,-1 1 0,0-1 0,0 0-1,1 0 1,-1 0 0,0 1 0,1-1 0,-1 0 0,0 0 0,1 0 0,-1 0 0,0 0 0,1 1 0,2-1-1,-1 0 0,1 1-1,-1-1 1,1 0 0,-1 0-1,1 0 1,-1-1-1,1 1 1,3-1 0,5-3-69,-1 0 0,1 0 1,-1-1-1,0-1 0,-1 1 1,1-2-1,-1 1 0,0-1 1,-1-1-1,1 1 0,8-12 1,-16 17 21,1 0 1,-1 0 0,0 0-1,0 0 1,0 0 0,0-1-1,0 1 1,0 0 0,-1-1-1,1 1 1,-1 0 0,1-4-1,-1-9-3323,0 13 2600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55:06.467"/>
    </inkml:context>
    <inkml:brush xml:id="br0">
      <inkml:brushProperty name="width" value="0.035" units="cm"/>
      <inkml:brushProperty name="height" value="0.035" units="cm"/>
      <inkml:brushProperty name="color" value="#008C3A"/>
    </inkml:brush>
  </inkml:definitions>
  <inkml:trace contextRef="#ctx0" brushRef="#br0">1 1387 6632,'0'0'3368,"11"-7"-2610,14-10-314,-1-1 0,34-33 0,-4-8-87,-3-2-1,-2-2 1,-4-3 0,-2-1-1,-3-3 1,61-146-1,-77 156-179,72-215 759,-89 247-755,0-1-1,-2 0 1,-2 0-1,0-1 1,-2 1-1,-1 0 1,-6-49-1,4 70-97,1 0 0,-1 0-1,-1 0 1,0 1 0,-4-10-1,7 16-67,0 0-1,-1 0 1,1 0 0,-1 0-1,0 0 1,1 0 0,-1 0-1,0 0 1,0 0 0,1 0-1,-1 0 1,0 0-1,0 1 1,0-1 0,0 0-1,0 1 1,0-1 0,0 0-1,-1 1 1,1 0 0,0-1-1,0 1 1,0 0 0,0-1-1,-1 1 1,1 0-1,0 0 1,0 0 0,0 0-1,-1 0 1,1 0 0,0 0-1,0 1 1,-1-1 0,1 0-1,0 1 1,0-1 0,0 0-1,0 1 1,0 0-1,0-1 1,-2 2 0,-2 2 16,0 0 1,0 0-1,1 1 1,0 0 0,0 0-1,0 0 1,0 0-1,1 0 1,-4 7-1,-21 54 100,27-63-125,-15 45 51,2 0-1,2 0 1,-8 73 0,3 152 26,17-203-45,2 1 0,22 126 0,-22-184-29,2 0 0,-1 0 1,2 0-1,0 0 0,0 0 1,1-1-1,1 0 1,0 0-1,1-1 0,13 16 1,-16-22 5,0 1 1,1-1 0,0 0-1,0 0 1,0-1 0,0 0-1,1 0 1,-1 0-1,1-1 1,0 0 0,0-1-1,1 1 1,-1-1 0,0-1-1,1 1 1,-1-1 0,1 0-1,-1-1 1,16-1 0,-8-1 30,0-1 0,0-1 0,-1 0 0,1-1 0,-1-1 0,0 0 1,-1-1-1,0 0 0,0-1 0,13-11 0,-6 4 59,0-2-1,-1-1 1,-1 0-1,-1-1 1,17-25-1,-27 34-9,0 0-1,-1-1 0,0 1 0,0-1 0,-1 0 1,-1-1-1,0 1 0,5-22 0,-9 32-74,0 0 0,0-1 0,1 1 0,-1 0 0,0 0 0,0 0 0,0 0 0,0 0 0,0 0 0,0 0 0,-1 0 0,1 0 0,0 0 0,-1 0 0,1 0 0,0 0 0,-1 0 0,1 0 0,-1 0 0,1 0 0,-2-1 0,1 2-6,0-1 1,0 1-1,0 0 0,0 0 0,1 0 0,-1 0 1,0-1-1,0 1 0,0 0 0,0 0 0,0 1 1,1-1-1,-1 0 0,0 0 0,0 0 0,0 1 1,0-1-1,1 0 0,-1 1 0,-1 0 0,-6 3 50,0 1 1,0 1-1,-12 10 0,17-13-57,-11 9 30,0 1 0,0 0 0,1 2 0,1-1 0,0 1 0,2 1 0,-11 19 0,18-29-37,0-1 1,0 1 0,1 0 0,0-1 0,0 1 0,1 0 0,-1 0-1,1 0 1,1 0 0,-1 1 0,1-1 0,0 0 0,1 0-1,-1 0 1,1 0 0,0 0 0,1 0 0,-1 0 0,1 0-1,0 0 1,1 0 0,0-1 0,0 0 0,0 1 0,0-1-1,5 6 1,-5-9 2,-1 1-1,0 0 1,1-1-1,-1 0 0,1 0 1,0 0-1,0 0 1,0 0-1,0 0 1,0-1-1,0 1 1,1-1-1,-1 0 0,0 0 1,1 0-1,-1-1 1,6 1-1,-3-1 8,-1 0-1,1-1 1,0 0 0,0 0-1,-1 0 1,1 0-1,-1-1 1,1 0 0,8-5-1,3-3 48,-1 0 0,-1-1 1,0-1-1,-1 0 0,20-21 0,-30 29-33,0 0 0,-1-1 1,1 0-1,-1 0 0,0 0 0,0 0 0,0 0 1,-1 0-1,0-1 0,0 1 0,0-1 0,-1 0 0,2-6 1,-3 9-14,0 0 0,0 0 0,0 0 1,-1 0-1,1 0 0,-1 0 0,0 0 1,0 0-1,0 0 0,0 0 0,0 1 1,0-1-1,-1 0 0,1 1 0,-1-1 0,0 1 1,0 0-1,0-1 0,0 1 0,0 0 1,0 0-1,-1 1 0,1-1 0,-1 0 1,1 1-1,-1-1 0,-4-1 0,-6-1 34,-1 0-1,1 1 1,-1 0-1,0 1 1,0 1 0,-22 0-1,25 1-17,-90 5 212,100-5-238,1 0 1,0 0 0,0 0 0,-1 0 0,1 0-1,0 0 1,0 0 0,-1 0 0,1 0-1,0 0 1,0 0 0,-1 0 0,1 0 0,0 0-1,0 0 1,-1 0 0,1 0 0,0 0 0,0 0-1,-1 1 1,1-1 0,0 0 0,0 0-1,-1 0 1,1 0 0,0 1 0,0-1 0,0 0-1,0 0 1,-1 0 0,1 1 0,0-1-1,0 0 1,11 3-9,19-3 6,0-2 0,0-2-1,-1 0 1,1-2 0,-1-1 0,0-2 0,-1 0-1,47-24 1,-63 26 8,1 0 5,-1 1 0,1 0 0,1 0 0,27-7 0,-41 13-11,1 0 1,-1 0-1,1 0 0,-1 0 1,1 0-1,0-1 0,-1 1 1,1 0-1,-1 0 1,1 1-1,-1-1 0,1 0 1,-1 0-1,1 0 0,0 0 1,-1 0-1,1 1 1,-1-1-1,1 0 0,-1 0 1,1 1-1,-1-1 0,0 0 1,1 1-1,-1-1 0,1 0 1,-1 1-1,0-1 1,1 1-1,-1-1 0,0 1 1,1-1-1,-1 1 0,0-1 1,0 1-1,1-1 0,-1 1 1,0-1-1,0 1 1,0-1-1,0 2 0,-1 25 38,0-20-35,-29 181 205,30-186-200,0-1-1,-1 1 0,1 0 1,0 0-1,0 0 1,0 0-1,0 0 1,0 0-1,1 0 0,-1 0 1,1-1-1,-1 1 1,1 0-1,0 0 1,-1 0-1,1-1 0,0 1 1,0 0-1,0-1 1,0 1-1,1-1 0,1 3 1,-1-3 3,0-1-1,0 1 1,0-1-1,0 1 1,-1-1 0,1 0-1,0 0 1,0 1 0,0-2-1,0 1 1,0 0 0,0 0-1,0 0 1,0-1-1,-1 1 1,1-1 0,0 0-1,0 0 1,-1 1 0,1-1-1,0 0 1,2-2 0,12-8 71,0-2 1,0 1 0,-1-2 0,-1 0-1,15-19 1,30-28 276,-58 60-352,-1 0 0,1 0 0,0 0-1,0 0 1,0 0 0,1 1 0,-1-1 0,0 0 0,0 1-1,0-1 1,1 1 0,-1-1 0,0 1 0,0-1 0,1 1-1,-1 0 1,0 0 0,1-1 0,-1 1 0,0 0-1,1 0 1,-1 1 0,0-1 0,1 0 0,-1 0 0,0 1-1,1-1 1,-1 0 0,0 1 0,0-1 0,1 1-1,-1 0 1,0-1 0,0 1 0,0 0 0,0 0 0,2 1-1,2 5 3,0 0 1,0-1-1,0 2 0,-1-1 0,5 10 0,8 13 8,-12-22-11,2 0 0,-1-1 0,1 0 0,0 0 0,10 8 0,-15-14-4,-1 0 1,0 0 0,1 0 0,0 0 0,-1 0 0,1-1-1,-1 1 1,1 0 0,0-1 0,0 1 0,-1-1-1,1 0 1,0 1 0,0-1 0,-1 0 0,1 0-1,0 0 1,0 0 0,0-1 0,-1 1 0,1 0-1,0-1 1,0 1 0,-1-1 0,1 0 0,0 0 0,-1 1-1,1-1 1,-1 0 0,1 0 0,-1 0 0,1-1-1,-1 1 1,0 0 0,2-3 0,4-6 22,-1 0 1,0-1-1,-1 0 1,0 0-1,-1 0 0,0 0 1,-1-1-1,3-14 1,3-8 31,-3 8 7,-4 17-28,0 1 1,0 0-1,6-14 0,-7 21-32,0 0 0,-1 1-1,1-1 1,0 0 0,0 1-1,-1-1 1,1 0 0,0 1-1,0-1 1,0 1 0,0-1-1,0 1 1,0-1 0,0 1-1,0 0 1,0 0 0,0-1-1,0 1 1,0 0 0,0 0-1,0 0 1,1 0 0,27 3 24,-20-2-24,29 2-2,0-1 0,-1-2 0,1-2 0,0-1 0,-1-2 0,0-2 0,57-17 0,-9-9-159,-75 31-3329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55:07.424"/>
    </inkml:context>
    <inkml:brush xml:id="br0">
      <inkml:brushProperty name="width" value="0.035" units="cm"/>
      <inkml:brushProperty name="height" value="0.035" units="cm"/>
      <inkml:brushProperty name="color" value="#008C3A"/>
    </inkml:brush>
  </inkml:definitions>
  <inkml:trace contextRef="#ctx0" brushRef="#br0">1 586 8032,'0'0'7040,"0"-14"-6559,0 5-416,1 0 0,0 0 0,0 1 0,1-1 0,0 0 0,0 1 0,1 0-1,0-1 1,1 1 0,-1 0 0,2 1 0,-1-1 0,11-13 0,301-362 2663,-308 373-2601,21-23 286,-28 31-374,1 1-1,-1 0 0,0 0 0,1 0 0,-1-1 0,1 1 1,-1 0-1,1 1 0,0-1 0,-1 0 0,1 0 0,0 1 0,0-1 1,-1 1-1,1-1 0,0 1 0,0 0 0,2 0 0,-3 0-20,0 1-1,0-1 0,-1 0 1,1 1-1,0-1 0,-1 1 1,1-1-1,0 1 0,-1-1 0,1 1 1,-1 0-1,1-1 0,-1 1 1,1 0-1,-1-1 0,0 1 1,1 0-1,-1 0 0,0-1 1,1 1-1,-1 0 0,0 0 0,0 0 1,0-1-1,0 1 0,0 0 1,0 0-1,0 0 0,0 1 1,-3 30 150,2-26-122,-51 199 617,18-82-252,29-103-236,0 0-1,2 1 0,-2 32 1,5-52-145,0 1 1,0 0 0,0 0-1,0-1 1,1 1 0,-1 0-1,0-1 1,1 1 0,0 0-1,-1-1 1,1 1 0,0-1-1,-1 1 1,3 2 0,-2-3-11,0 0 1,0-1 0,0 1 0,-1 0-1,1-1 1,0 1 0,0-1 0,0 1 0,0-1-1,0 0 1,0 1 0,0-1 0,1 0-1,-1 0 1,0 1 0,0-1 0,2 0 0,2-1 19,-1 0 1,1 0-1,-1 0 1,1 0 0,-1-1-1,0 0 1,1 1-1,-1-2 1,5-2 0,30-22 158,-1-1 0,-2-1 1,46-48-1,86-113 738,-128 142-315,-40 55-495,-1 1 0,0-1 0,-1 0 0,-3 13 1,-1 0-74,-6 14 19,1 1 0,3 1 0,0-1 0,-2 46 0,9-71-58,1-1 0,0 1 0,1-1 0,0 1 0,0-1 0,1 1 0,0-1 0,1 0 0,0 0 0,0 0 0,1 0 0,0-1 0,1 1 0,0-1 0,0 0 0,1 0 0,0-1 0,0 0 0,1 0 0,0 0 0,13 9 0,-12-11 4,1 1 1,0-1-1,0-1 1,0 0-1,1 0 0,-1-1 1,1 0-1,0-1 1,0 0-1,0-1 1,0 0-1,0 0 1,1-1-1,-1 0 0,0-1 1,0 0-1,0-1 1,0 0-1,0 0 1,10-5-1,12-5 26,0-2 0,-1 0-1,-1-3 1,47-33 0,-63 41-124,-1-2 1,15-16 0,-11 9-3283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55:10.642"/>
    </inkml:context>
    <inkml:brush xml:id="br0">
      <inkml:brushProperty name="width" value="0.035" units="cm"/>
      <inkml:brushProperty name="height" value="0.035" units="cm"/>
      <inkml:brushProperty name="color" value="#008C3A"/>
    </inkml:brush>
  </inkml:definitions>
  <inkml:trace contextRef="#ctx0" brushRef="#br0">240 62 5920,'0'0'4825,"-1"-11"-4180,-1-29-133,1 30-53,-1 27 325,-42 218 356,11-66-679,-21 106 319,-41 284 1487,90-532-1930,2-15 74,6-22 279,65-198 473,-51 164-879,2 1 1,41-67-1,54-54 962,-113 162-1220,1 0 0,-1 1 0,0 0 0,1-1 0,-1 1 0,1 0 0,-1-1 0,1 1 0,-1 0 1,4-1-1,-5 2-17,1-1 0,-1 1 0,1 0 0,-1 0 0,1 0 1,-1 0-1,1 0 0,-1 0 0,0 0 0,1 0 1,-1 0-1,1 0 0,-1 1 0,1-1 0,-1 0 0,0 0 1,1 0-1,-1 0 0,1 1 0,-1-1 0,0 0 0,1 0 1,-1 1-1,0-1 0,1 0 0,-1 1 0,0-1 1,1 1-1,1 2 13,-1 1 0,1-1 0,-1 1 0,0 0 0,0 0 0,0-1 0,-1 1 0,1 0 0,-1 6 0,-5 202 217,-1-59-99,5-128-116,2 31 29,-1-52-45,0-1 0,1 1 0,0-1 0,0 1 0,0-1 0,0 1 0,0-1 0,1 0 0,-1 0 0,1 1 0,0-1 0,2 3 0,-3-6-5,0 1 0,-1 0 0,1-1 0,0 1-1,0 0 1,0-1 0,0 1 0,0-1 0,0 1 0,0-1 0,0 0 0,0 1 0,0-1 0,0 0 0,0 0-1,0 0 1,0 1 0,0-1 0,0 0 0,0-1 0,0 1 0,0 0 0,0 0 0,0 0 0,0-1 0,0 1-1,0 0 1,0-1 0,0 1 0,0-1 0,0 1 0,0-1 0,0 1 0,0-1 0,1-1 0,4-3 11,-1 0 0,0 0 0,9-12 0,-14 16-12,36-49 106,31-60 0,-44 70 72,1 1-1,1 1 1,59-67-1,-84 105-175,0 0-1,0 0 1,0 0-1,1 0 0,-1 0 1,0 0-1,0 0 1,0-1-1,0 1 1,0 0-1,0 0 1,0 0-1,0 0 0,0 0 1,0 0-1,0 0 1,0 0-1,0 0 1,1 0-1,-1 0 1,0 0-1,0 0 1,0 0-1,0 0 0,0 0 1,0 0-1,0 0 1,0 0-1,0 0 1,1 0-1,-1 0 1,0 0-1,0 0 0,0 0 1,0 0-1,0 0 1,0 0-1,0 0 1,0 0-1,0 0 1,0 0-1,0 0 0,1 0 1,-1 0-1,0 0 1,0 1-1,0-1 1,0 0-1,0 0 1,0 0-1,0 0 0,0 0 1,0 0-1,0 0 1,0 0-1,0 0 1,0 1-1,1 8 72,-2 13-48,0-19-9,-2 30 21,2 0 0,5 64 0,-2-83-42,0 1-1,1 0 1,1 0 0,0-1-1,1 0 1,0 0 0,1 0-1,15 24 1,-19-34 4,1 0 0,1 0 0,-1 0 0,0-1 0,1 1 0,0-1 0,0 0 0,0 0 0,0 0 0,0 0 0,1-1 0,-1 0 0,1 0 0,0 0 0,8 2 0,-6-3 1,1 0 0,-1 0 0,1-1 0,-1 0 0,1 0 0,-1-1 1,0 0-1,1-1 0,11-3 0,1-2 10,0-2-1,-1 0 1,-1-1 0,1-1-1,-2 0 1,27-23 0,119-123 119,-25 22 24,-132 130-133,0 0 1,0 0-1,-1-1 0,0 1 0,0-1 0,-1-1 0,5-7 1,-34 28 146,-4 12-153,1 2 1,1 0-1,1 2 1,1 1-1,2 1 1,2 1-1,1 1 1,1 1-1,2 1 1,-14 40-1,26-60-17,1-1-1,-3 28 0,6-37-3,0 0 0,1 1 0,0-1 0,0 1 0,1-1 0,0 1 0,0-1 0,0 0 0,3 7 1,-4-12 3,1-1 0,-1 1 0,0 0 1,1 0-1,-1 0 0,1-1 0,-1 1 1,1 0-1,-1 0 0,1-1 0,-1 1 1,1-1-1,0 1 0,-1 0 0,1-1 1,0 1-1,-1-1 0,1 0 0,0 1 1,0-1-1,0 1 0,-1-1 0,1 0 1,0 0-1,0 1 0,0-1 0,0 0 1,0 0-1,-1 0 0,1 0 0,0 0 1,0 0-1,0 0 0,0-1 0,0 1 1,-1 0-1,1 0 0,0-1 1,0 1-1,0 0 0,-1-1 0,1 1 1,0-1-1,0 1 0,-1-1 0,1 1 1,0-1-1,-1 0 0,2 0 0,4-5 4,0 1 0,0-1 0,9-13 0,7-12 20,-2-1 0,-1 0 0,17-43 0,34-111 156,-58 146-120,-8 23 55,2 0 0,10-24 0,-16 41-110,0 0 0,0 0 0,1 0 1,-1-1-1,0 1 0,0 0 0,0 0 0,0 0 0,1 0 0,-1 0 0,0 0 0,0 0 1,0 0-1,1 0 0,-1 0 0,0 0 0,0 0 0,0 0 0,0 0 0,1 0 0,-1 0 0,0 0 1,0 0-1,0 0 0,0 0 0,1 0 0,-1 0 0,0 1 0,0-1 0,0 0 0,0 0 0,0 0 1,1 0-1,-1 0 0,0 0 0,0 0 0,0 1 0,0-1 0,0 0 0,0 0 0,0 0 1,1 0-1,-1 1 0,0-1 0,0 0 0,0 0 0,0 0 0,0 0 0,0 1 0,0-1 0,0 0 1,0 0-1,0 0 0,0 0 0,0 1 0,0-1 0,0 0 0,0 0 0,0 0 0,0 1 0,0-1 1,-1 0-1,1 0 0,-2 73 28,-4 0 0,-24 118 0,-55 138 41,66-265-54,-3-2-1,-39 80 1,58-138-3,1 1-1,-1-1 0,1-1 1,-1 1-1,-6 6 0,9-10-11,-1 0 0,1 1 0,-1-1 0,1 1-1,0-1 1,-1 0 0,1 1 0,-1-1 0,1 0 0,-1 0 0,1 1 0,-1-1-1,1 0 1,-1 0 0,1 0 0,-1 1 0,1-1 0,-1 0 0,1 0-1,-1 0 1,1 0 0,-1 0 0,0 0 0,1 0 0,-1 0 0,1-1-1,-1 1 1,1 0 0,-1 0 0,1 0 0,-1 0 0,1-1 0,-1 1 0,1 0-1,-1-1 1,1 1 0,-1 0 0,1-1 0,0 1 0,-1 0 0,1-1-1,0 1 1,-1-1 0,1 1 0,0-1 0,-1 1 0,1-1 0,0 1-1,0-1 1,0 1 0,0-1 0,-1 1 0,1-1 0,0 1 0,0-1 0,0 0-1,0 1 1,0-2 0,-2-7 23,1-1 0,0 0 1,0 0-1,1 0 0,0 0 0,1 0 0,0 0 0,1 0 0,0 0 1,0 1-1,1-1 0,0 1 0,1-1 0,0 1 0,10-15 0,7-10 12,1 1 0,44-47-1,-54 66-28,97-119 44,-6-4 0,85-153-1,-138 195-5,-5-3 0,46-142 0,-73 182-33,6-16 33,-16 60-6,-7 22-20,-7 27-23,-48 214-52,-20 98-60,70-327 106,1 0 0,0 1-1,1 30 1,2-50 8,0-1 0,0 1-1,0-1 1,0 1 0,0-1 0,0 1-1,0-1 1,0 1 0,1-1-1,-1 1 1,0-1 0,0 1 0,0-1-1,1 1 1,-1-1 0,0 0 0,0 1-1,1-1 1,-1 1 0,0-1 0,1 1-1,7-4 21,8-17 16,-14 18-34,14-22 45,2 1 0,34-35 0,-46 52-37,0 0-1,1 1 0,0 0 0,0 0 0,0 0 0,1 1 0,-1 0 0,1 1 0,0-1 0,0 1 0,0 1 1,1 0-1,14-2 0,-11 3-9,0 0 0,0 1 0,1 0 0,-1 1 0,0 1 0,0 0 0,-1 0 0,1 1 0,0 1-1,19 8 1,0 3-46,-22-12-127,-1 1 0,0 0 0,0 0 1,-1 0-1,1 1 0,10 10 0,-15-11-3623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55:10.829"/>
    </inkml:context>
    <inkml:brush xml:id="br0">
      <inkml:brushProperty name="width" value="0.035" units="cm"/>
      <inkml:brushProperty name="height" value="0.035" units="cm"/>
      <inkml:brushProperty name="color" value="#008C3A"/>
    </inkml:brush>
  </inkml:definitions>
  <inkml:trace contextRef="#ctx0" brushRef="#br0">1 32 13168,'0'0'1072,"90"-32"-1080,-39 32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55:15.545"/>
    </inkml:context>
    <inkml:brush xml:id="br0">
      <inkml:brushProperty name="width" value="0.035" units="cm"/>
      <inkml:brushProperty name="height" value="0.035" units="cm"/>
      <inkml:brushProperty name="color" value="#008C3A"/>
    </inkml:brush>
  </inkml:definitions>
  <inkml:trace contextRef="#ctx0" brushRef="#br0">1 632 7232,'0'0'2262,"16"-12"-1774,20-14-111,-1-2-1,-1-2 0,48-53 1,-73 72-268,45-57 1250,47-78-1,-91 134-759,-9 12-583,-1 0 0,0 0 1,0 0-1,0 0 0,1 0 0,-1 0 0,0 1 1,0-1-1,0 0 0,0 0 0,1 0 0,-1 0 1,0 0-1,0 0 0,0 0 0,0 0 0,1 0 1,-1 0-1,0 1 0,0-1 0,0 0 1,0 0-1,0 0 0,0 0 0,1 0 0,-1 1 1,0-1-1,0 0 0,0 0 0,0 0 0,0 1 1,0-1-1,0 0 0,0 0 0,0 0 0,0 0 1,0 1-1,0-1 0,0 0 0,0 32 504,-96 438 712,61-324-1010,-147 491 1252,201-738-532,88-278 18,25 1 171,-67 196-535,-58 161-529,79-199 662,-73 193-572,1 0 0,1 1 0,1 1 0,1 0 1,38-40-1,-52 62-123,1-1 0,0 1 0,0-1 0,0 1 0,0 1 0,8-5 0,-11 7-25,0-1-1,1 1 0,-1-1 0,0 1 1,1-1-1,-1 1 0,1 0 1,-1 0-1,1 0 0,-1 0 0,0 0 1,1 0-1,-1 0 0,1 1 1,-1-1-1,0 0 0,1 1 0,-1-1 1,1 1-1,-1 0 0,0-1 1,0 1-1,1 0 0,-1 0 0,0 0 1,0 0-1,2 1 0,3 6 6,0 0 0,0 0 1,0 0-1,-1 1 0,-1 0 0,1 0 0,-1 0 0,-1 0 0,0 1 0,0 0 0,-1-1 0,2 18 0,0 12 7,-3 73 0,-1-109-20,-3 48 5,-2 0 1,-2 0-1,-2 0 1,-3-1-1,-1 0 1,-3-1-1,-28 60 1,40-99-6,-1-1 0,1 1 0,-1-1 0,-1 0 1,0-1-1,0 1 0,-1-1 0,0 0 1,0-1-1,-1 0 0,-11 8 0,16-13 7,0-1 0,0 0-1,0 0 1,0 0 0,-1-1 0,1 1-1,0-1 1,-1 0 0,1 0-1,0 0 1,-1 0 0,1-1 0,0 1-1,-1-1 1,1 0 0,0 0-1,0 0 1,0 0 0,0 0 0,-3-3-1,1 2 26,1 1-1,-1-1 0,0 1 0,0-1 0,1 1 1,-1 1-1,0-1 0,-6 1 0,10 0-22,-1 1 0,0 0 0,1 0-1,-1-1 1,1 1 0,-1 0 0,1 1-1,0-1 1,-1 0 0,1 0 0,0 0 0,0 1-1,-1-1 1,1 1 0,0-1 0,1 1-1,-1-1 1,0 1 0,0 0 0,1-1 0,-2 5-1,-9 40 83,8-21-69,2 0 0,0 1 0,2-1 1,5 35-1,-3-43-13,0 0 1,1-1-1,1 0 1,0 0-1,1 0 1,1-1-1,14 25 1,-16-33-13,-1-1-1,1 0 1,1 0 0,-1 0 0,1-1 0,0 1-1,0-1 1,1-1 0,0 1 0,-1-1 0,1 0-1,1-1 1,-1 0 0,1 0 0,-1 0 0,1-1-1,0 0 1,15 1 0,-12-2-1,1-1 0,0 0 0,-1-1 0,1 0 0,-1-1 0,1 0 0,-1-1 0,0-1 1,0 1-1,0-2 0,0 1 0,13-9 0,-5-1 25,1 0 0,-2-2-1,0 0 1,0 0 0,-2-2 0,0 0 0,-1-1 0,-1-1-1,-1 0 1,-1 0 0,0-2 0,12-32 0,-19 41 18,0-1 0,-1 1 1,-1-1-1,0 0 0,-1 0 1,-1 1-1,0-1 0,-1-20 1,0 33-36,0-1 1,0 0 0,-1 1 0,1-1 0,0 0 0,-1 1 0,0-1 0,1 1 0,-1-1 0,0 1 0,0-1 0,1 1-1,-1 0 1,0-1 0,-1 1 0,1 0 0,0 0 0,0-1 0,0 1 0,-1 0 0,1 0 0,-1 1 0,1-1-1,0 0 1,-1 0 0,0 1 0,1-1 0,-1 1 0,1-1 0,-1 1 0,0-1 0,1 1 0,-1 0 0,0 0 0,1 0-1,-1 0 1,0 0 0,1 1 0,-1-1 0,0 0 0,1 1 0,-1-1 0,-1 1 0,-6 2 10,0 1-1,0-1 1,0 1 0,0 1 0,1-1-1,-9 8 1,6-4-11,2 0-1,-1 1 1,1 0-1,0 0 1,1 1-1,0 0 0,1 1 1,0 0-1,1 0 1,0 0-1,0 1 1,2 0-1,-1 0 1,-2 14-1,4-16-8,2-1 0,-1 0-1,1 1 1,1 0 0,0-1 0,0 1-1,1-1 1,0 1 0,0-1-1,1 0 1,0 1 0,1-1 0,0 0-1,1 0 1,0-1 0,0 1-1,1-1 1,0 0 0,9 12 0,-9-15 0,0 0 0,0-1 1,0 0-1,0 0 1,1 0-1,0-1 0,0 0 1,0 0-1,0 0 1,0-1-1,0 1 0,1-2 1,-1 1-1,1-1 1,0 0-1,-1 0 0,1-1 1,0 0-1,-1 0 1,1 0-1,0-1 0,11-3 1,-5 2 6,0-2 0,0 0 0,0 0 0,0-1 1,-1-1-1,0 0 0,0-1 0,-1 0 0,1-1 0,13-12 1,-2-3 43,0-1 1,-2-1 0,-1-1 0,-1-1 0,-2 0-1,27-55 1,-31 62 57,-6 17-36,-4 14 16,-12 105 28,1 1 0,10-104-81,4-17-12,7-22 4,-11 20-16,32-62 77,43-98 494,-73 153-506,2-6 231,-6 19-302,1-1-1,-1 1 0,0 0 1,0 0-1,1 0 0,-1-1 1,0 1-1,1 0 0,-1 0 1,0 0-1,0-1 0,1 1 1,-1 0-1,0 0 0,1 0 1,-1 0-1,0 0 1,1 0-1,-1 0 0,1 0 1,-1 0-1,0 0 0,1 0 1,-1 0-1,0 0 0,1 0 1,-1 0-1,0 0 0,1 0 1,-1 0-1,0 1 0,1-1 1,-1 0-1,0 0 0,0 0 1,1 0-1,-1 1 0,0-1 1,1 0-1,-1 0 0,0 1 1,0-1-1,0 0 0,1 1 1,-1-1-1,0 1 0,2 0-1,0-1-1,0 1 0,0-1 0,0 1 0,0-1 1,0 1-1,0-1 0,0 0 0,0 0 0,0 0 1,1 0-1,-1-1 0,2 1 0,2-1-60,-5 1 71,0 1-15,1 1 2,-1-1 0,1 0 1,0 0-1,-1 1 1,1-1-1,0-1 1,0 1-1,3 1 0,2 2-32,-5-3 28,-1 0-11,1 0 0,0 0 0,-1 0-1,1 0 1,0 0 0,0 0 0,0 0-1,0 0 1,0-1 0,-1 1 0,4-1-1,-5 1 18,1-1 0,-1 0 0,1 1 0,-1-1 0,0 1 0,1-1 0,-1 0 0,0 1 0,0-1 0,1 1 0,-1-1 0,0 1 0,0-1 0,0 1 0,1-1 0,-1 1 0,0-1 0,0 1 0,0-1 0,0 1 0,0-1 0,0 1 0,0-1 0,0 1 0,0-1 0,0 1 0,-1-1 0,1 1 0,0-1 0,0 1 0,-5 25-1,3-18 2,-5 26-33,-13 37-1,2-12 6,-8 32 3,-4-2 0,-4-2-1,-45 86 1,66-147 23,10-18 6,-1 1 1,-1 0 0,-8 11-1,13-19-2,0-1 1,-1 0-1,1 1 1,0-1-1,0 1 0,-1-1 1,1 0-1,0 1 0,-1-1 1,1 0-1,0 1 0,-1-1 1,1 0-1,0 1 0,-1-1 1,1 0-1,-1 0 1,1 0-1,-1 1 0,1-1 1,-1 0-1,1 0 0,-1 0 1,1 0-1,0 0 0,-1 0 1,1 0-1,-1 0 0,1 0 1,-1 0-1,1 0 0,-1 0 1,1 0-1,-1 0 1,1-1-1,-1 1 0,1 0 1,0 0-1,-1 0 0,1-1 1,-1 1-1,1 0 0,0-1 1,-1 1-1,1 0 0,0-1 1,-1 1-1,1 0 1,0-1-1,-1 1 0,1-1 1,0 1-1,0 0 0,0-1 1,-1 1-1,1-1 0,0 1 1,0-1-1,0 0 0,-1-2 12,0 1-1,0-1 1,0 0-1,0 0 1,1 0-1,-1 0 1,1 0-1,0-4 1,1-2 11,1-1 0,0 1-1,1-1 1,0 1 0,0 0 0,1 0 0,0 0 0,8-11 0,1 1 1,2 0 0,21-22 0,203-205-43,-146 144-43,-59 64 80,-26 27-10,1 1 0,0-1 1,1 2-1,0 0 0,0 0 1,17-11-1,-26 20-10,0-1 1,0 1-1,0 0 0,0-1 0,0 1 0,0 0 1,-1 0-1,1-1 0,0 1 0,0 0 1,0 0-1,0 0 0,0 0 0,0 0 1,0 0-1,0 0 0,0 1 0,0-1 1,0 0-1,0 0 0,0 1 0,-1-1 0,1 1 1,0-1-1,0 1 0,0-1 0,-1 1 1,1-1-1,0 1 0,0 0 0,-1-1 1,1 1-1,-1 0 0,1 0 0,0-1 0,-1 1 1,0 0-1,1 0 0,-1 0 0,1 0 1,-1 0-1,0 1 0,2 3 1,0 1 0,0-1 0,-1 1 0,0-1 0,0 11 0,-1 18-34,-7 43 0,1-8-4,6-68 38,0 0 0,-1 1-1,1-1 1,0 0 0,0 0-1,0 0 1,0 0-1,0 1 1,1-1 0,-1 0-1,0 0 1,0 0-1,1 0 1,-1 0 0,1 1-1,-1-1 1,1 0-1,-1 0 1,1 0 0,0 1-1,0-2 1,0 0 0,-1 0 0,1 0 0,0 0 0,0 0 0,-1 0 0,1 0 0,0 0-1,-1-1 1,1 1 0,0 0 0,-1 0 0,1 0 0,-1-1 0,1 1 0,0 0 0,-1-1 0,1 1-1,-1-1 1,1 1 0,-1 0 0,1-1 0,-1 1 0,1-2 0,7-6 15,0-1 0,11-16 0,-17 22-12,112-141 200,-113 142-200,1 0-1,-1 0 0,1 0 1,-1 1-1,1-1 0,0 0 1,0 1-1,0-1 0,0 1 1,0 0-1,0 0 0,0 0 1,1 0-1,-1 0 1,3-1-1,-5 2-3,1 0 1,0 0-1,-1 1 1,1-1-1,0 0 1,-1 0-1,1 0 1,0 0-1,-1 1 1,1-1-1,-1 0 1,1 1-1,0-1 1,-1 0-1,1 1 1,-1-1-1,1 1 1,-1-1-1,1 1 1,0 0 0,8 23-30,-7-12 23,-1 1-1,0 0 0,-1 0 1,-1 0-1,-2 14 0,1-14 13,1 0-1,1 0 1,-1 0 0,2 0-1,3 19 1,-4-31-5,0 0 0,1 0 0,-1 0 1,0 0-1,1 0 0,-1 0 0,1-1 0,0 1 1,-1 0-1,1 0 0,-1 0 0,1-1 0,0 1 1,0 0-1,0-1 0,-1 1 0,1 0 0,0-1 1,0 1-1,0-1 0,0 0 0,0 1 0,0-1 1,0 0-1,0 1 0,0-1 0,0 0 0,0 0 0,0 0 1,0 0-1,0 0 0,0 0 0,0 0 0,0 0 1,0 0-1,0-1 0,0 1 0,0 0 0,0-1 1,2 0-1,5-2 3,0 0 0,0-1 0,12-7-1,-20 10-2,115-81 99,-5 3-21,-93 66-56,-14 11-13,0-1-1,1 1 0,-1 0 0,0 0 0,1 0 1,-1 0-1,5-1 0,-8 3-8,0 0 1,0 0-1,0 0 0,0 0 1,1 0-1,-1 0 0,0 0 1,0 0-1,0 0 1,0 0-1,1 0 0,-1 0 1,0 0-1,0 0 0,0 0 1,0 0-1,0 0 0,1 0 1,-1 0-1,0 0 0,0 0 1,0 0-1,0 0 0,0 0 1,0 0-1,1 0 0,-1 1 1,0-1-1,0 0 0,0 0 1,0 0-1,0 0 0,0 0 1,0 0-1,0 1 0,0-1 1,0 0-1,1 0 0,-1 0 1,0 0-1,0 0 1,0 1-1,-1 9 24,-8 14-8,8-21-12,-8 18-2,2-4-11,0 0 0,1 1 0,0-1 1,-4 34-1,9-48 6,0 1 1,1 0 0,0-1-1,0 1 1,0 0-1,1 0 1,-1-1 0,1 1-1,0 0 1,0-1-1,0 1 1,0-1 0,1 1-1,-1-1 1,1 0-1,0 0 1,0 1 0,0-1-1,0 0 1,1-1-1,-1 1 1,1 0 0,0-1-1,0 1 1,0-1-1,0 0 1,0 0 0,0 0-1,0-1 1,5 3-1,-5-3 3,1 0 0,-1 1-1,1-1 1,0 0-1,-1-1 1,1 1-1,0-1 1,-1 0-1,1 0 1,0 0 0,0 0-1,-1 0 1,1-1-1,0 0 1,-1 0-1,1 0 1,3-1-1,-2-1 7,-1 1-1,0-1 0,0 0 0,0 0 0,0 0 0,0 0 0,0-1 0,-1 0 1,0 0-1,0 1 0,4-8 0,-2 3 7,-1 0 1,0 0-1,-1-1 1,0 1-1,0-1 1,-1 1-1,0-1 1,0 0-1,-1 0 1,0 0-1,-1 0 1,0 0-1,-2-17 0,2 24-7,-1 0-1,1 0 1,-1 0-1,1 0 0,-1 0 1,0 0-1,0 0 1,0 0-1,0 0 0,-1 0 1,1 1-1,0-1 1,-1 0-1,1 1 0,-1-1 1,1 1-1,-1-1 1,0 1-1,0 0 0,1 0 1,-1 0-1,0 0 1,0 0-1,0 0 0,-4 0 1,1 0 6,0 0 0,0 1 0,0-1 1,0 1-1,0 1 0,0-1 0,0 1 1,0 0-1,-9 2 0,13-3-14,1 1 1,-1-1-1,1 0 1,-1 0-1,0 0 0,1 0 1,-1 1-1,1-1 1,-1 0-1,1 0 0,-1 1 1,1-1-1,-1 1 1,1-1-1,-1 0 0,1 1 1,-1-1-1,1 1 1,0-1-1,-1 1 0,1-1 1,0 1-1,-1-1 1,1 1-1,0-1 0,0 1 1,-1 0-1,1-1 1,0 1-1,0-1 1,0 1-1,0 0 0,0-1 1,0 2-1,0-2-1,0 1 1,1 0-1,-1-1 0,1 1 1,-1 0-1,1-1 0,-1 1 1,1 0-1,-1-1 0,1 1 1,-1-1-1,1 1 0,-1-1 1,1 1-1,0-1 0,-1 0 1,1 1-1,0-1 0,0 0 1,-1 0-1,1 1 0,0-1 1,0 0-1,-1 0 0,1 0 1,1 0-1,8 0-5,-1 0 1,1-1-1,-1 0 0,0-1 0,0 0 0,1 0 1,-1-1-1,-1 0 0,1-1 0,0 0 1,-1 0-1,14-10 0,7-7 3,-1-1 1,26-27-1,-42 37 4,13-13 14,-1-1-1,-2-2 0,0 0 1,-2-1-1,-1-1 1,-2-1-1,14-34 0,79-236 86,-98 262-84,19-64 110,19-111 1,-49 210-116,0 0-1,0-1 1,-1 1-1,0 0 1,0-1-1,0 1 1,-2-6-1,2 10-7,0-1 1,0 1-1,0-1 0,0 1 0,0 0 1,0-1-1,-1 1 0,1-1 0,0 1 1,0 0-1,-1-1 0,1 1 0,0 0 1,0 0-1,-1-1 0,1 1 0,0 0 1,-1-1-1,1 1 0,0 0 0,-1 0 1,1 0-1,-1 0 0,1-1 0,0 1 1,-1 0-1,1 0 0,-1 0 0,-1 0 0,1 1 1,-1-1-1,1 0 0,0 1 0,-1-1 0,1 1 0,0 0 0,0-1 0,-1 1 1,1 0-1,0 0 0,0 0 0,-1 1 0,-9 10-11,1 0-1,1 0 1,0 1-1,0 0 1,1 1-1,1 0 1,-11 29-1,9-22-2,-17 44-29,3 0 0,2 2 0,4 0 0,2 2 0,-6 76 0,18-103 7,1 0 0,6 57 0,-2-74 13,2-1 0,0 1 0,2-1 0,1 0-1,13 31 1,-17-48 13,-1 0 0,2-1 0,-1 0 0,1 0 0,0 0 0,0 0 0,1 0-1,-1-1 1,1 0 0,0 0 0,1 0 0,-1 0 0,1-1 0,0 0 0,0 0 0,1-1-1,-1 0 1,1 0 0,-1 0 0,1-1 0,0 0 0,0 0 0,0-1 0,0 0-1,0 0 1,1-1 0,-1 1 0,0-2 0,0 1 0,12-3 0,8-3-13,-1-1 0,1-1 1,48-22-1,70-48-23,-126 64 37,-16 12 8,0-1-1,0 1 0,0 0 0,0 0 1,0 0-1,1 0 0,-1 0 1,1 1-1,7-3 0,-11 4 1,0 0 0,0 0 0,0 0 0,0 1 0,0-1 0,1 0 0,-1 0 0,0 0 0,0 0 0,0 0 0,0 0 0,0 0 0,0 1 0,0-1 0,0 0 0,1 0 0,-1 0 0,0 0 0,0 0 0,0 1 0,0-1 0,0 0 0,0 0 0,0 0 0,0 0 0,0 1 0,0-1 0,0 0 0,0 0 0,0 0 0,0 0 0,0 1 0,0-1 0,0 0 0,0 0 0,0 0 0,0 0 0,-1 0 0,1 1 0,0-1 0,0 0 0,0 0 0,0 0 0,0 0 0,0 0 0,-1 1 0,-4 9 0,-75 91 0,57-70-2,-3 4-9,1 1-1,2 1 1,-18 41-1,39-74 8,0 1 0,1-1 0,-1 0 0,1 1 1,1-1-1,-1 1 0,0-1 0,1 1 0,0-1 0,1 9 0,-1-12 3,0 0 0,1 0 0,-1 1 0,0-1 0,1 0 0,-1 0 0,1 0 0,0 0 0,-1 0 0,1 0 0,0 0 0,-1 0 0,1 0 0,0-1 0,0 1 0,0 0 0,0 0 0,1 0 0,-1 0 0,1-1 1,0 1-1,-1-1 0,1 1 1,0-1-1,0 0 1,-1 0-1,1 1 0,0-1 1,0-1-1,0 1 1,-1 0-1,1 0 0,0-1 1,2 0-1,5-2 0,-1 0-1,0-1 1,0 0-1,-1 0 1,1-1-1,-1 0 0,0 0 1,0-1-1,-1 1 1,0-2-1,0 1 1,9-12-1,5-11 18,31-55 0,-34 53-5,10-19 11,-2-1 0,-3-2-1,26-86 1,17-168 55,-60 276-69,9-50 64,-3-1-1,-1-107 0,-10 187-67,0-6 5,0 1 0,-1 0 0,0-1 0,-3-10 0,4 17-7,0 0-1,-1 0 1,1 0-1,0 0 1,-1 1-1,1-1 1,0 0-1,-1 0 1,1 0-1,-1 1 1,1-1 0,-1 0-1,0 0 1,1 1-1,-1-1 1,0 1-1,1-1 1,-1 1-1,0-1 1,0 1 0,0-1-1,1 1 1,-1-1-1,0 1 1,0 0-1,0 0 1,0-1-1,0 1 1,0 0 0,0 0-1,1 0 1,-1 0-1,0 0 1,0 0-1,0 0 1,0 0-1,0 1 1,0-1 0,0 0-1,0 0 1,1 1-1,-1-1 1,0 1-1,0-1 1,-1 1-1,-3 3 3,-1-1-1,1 2 1,0-1-1,0 0 0,0 1 1,0 0-1,1 0 1,0 0-1,0 1 0,1-1 1,-1 1-1,1 0 1,-2 6-1,-4 9-22,1 0 0,-8 36 0,3 7-53,2 0-1,3 1 1,3 0-1,3 0 1,3 0-1,3 0 1,16 95-1,-12-126 44,1 1 0,2-1 0,1 0 0,2-1-1,1-1 1,23 36 0,-34-61 26,0-1 0,0 0 0,1-1-1,-1 1 1,1-1 0,1 0 0,7 6 0,-11-9 4,0-1 1,1 1-1,-1-1 1,1 0 0,-1 0-1,1 0 1,0 0-1,-1-1 1,1 1-1,0-1 1,0 1 0,-1-1-1,1 0 1,0 0-1,0 0 1,-1-1-1,1 1 1,0-1 0,-1 1-1,1-1 1,0 0-1,3-1 1,3-3 14,0 0-1,0-1 1,0 0 0,-1 0 0,0-1-1,0 0 1,-1 0 0,9-10-1,50-73 200,-45 58-131,81-120 269,-101 151-349,-1 0-1,1 0 1,0 0-1,-1 0 1,1 0-1,0 1 1,0-1-1,0 0 1,0 0-1,0 1 1,0-1-1,0 1 1,0-1-1,0 1 1,1-1-1,-1 1 0,-1 0-1,0 0 1,1 0-1,-1 0 1,1 0-1,-1 0 1,1 0-1,-1 0 1,1 1-1,-1-1 1,1 0-1,-1 0 0,1 0 1,-1 1-1,0-1 1,1 0-1,-1 0 1,0 1-1,1-1 1,-1 0-1,0 1 1,1-1-1,-1 1 1,1 0-1,0 2 5,1-1 0,-1 1 0,0 0 0,0 0-1,0 1 1,-1-1 0,1 0 0,-1 0 0,1 6 0,-2 33 16,-1 1 0,-11 64 1,-30 83-53,43-188 28,-17 49-18,16-48 16,0 1 1,-1-1 0,0 1-1,1-1 1,-1 0-1,-1 0 1,1 0-1,0 0 1,-1-1 0,0 1-1,-3 3 1,5-6 3,0 1 1,0-1-1,1 0 1,-1 1-1,0-1 1,0 0-1,0 0 1,0 1 0,1-1-1,-1 0 1,0 0-1,0 0 1,0 0-1,0 0 1,0 0-1,1 0 1,-1-1-1,0 1 1,0 0-1,0 0 1,0-1-1,1 1 1,-1 0 0,0-1-1,0 1 1,1-1-1,-1 1 1,0-1-1,1 1 1,-1-1-1,0 0 1,1 1-1,-1-1 1,1 0-1,-1 1 1,1-1-1,-1 0 1,1 0 0,-1-1-1,-1-1 13,1 0-1,-1-1 1,1 1-1,0-1 1,0 0-1,0 1 1,-1-8-1,2 6 7,0 0 1,0 0-1,0 0 0,0 0 1,1 0-1,0 0 0,0 0 1,2-6-1,-2 8-7,1 0 0,0 1 0,-1-1 0,1 0 0,0 1 0,0-1 0,1 1 0,-1-1 0,0 1 0,1 0 0,0 0 0,-1 0-1,1 0 1,3-1 0,36-17 93,0 2 0,1 1-1,86-19 1,-39 20-7,-36 8-4615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55:17.244"/>
    </inkml:context>
    <inkml:brush xml:id="br0">
      <inkml:brushProperty name="width" value="0.035" units="cm"/>
      <inkml:brushProperty name="height" value="0.035" units="cm"/>
      <inkml:brushProperty name="color" value="#008C3A"/>
    </inkml:brush>
  </inkml:definitions>
  <inkml:trace contextRef="#ctx0" brushRef="#br0">403 1 4120,'0'0'7424,"-7"10"-7063,-8 14-149,0 2 0,2 0 0,-18 47 0,-24 101 505,26-79-291,-19 53 262,-49 161 776,23-57 295,67-219-1312,6-26-229,0-1 0,-1 0 0,0 0 1,-3 10-1,26-48 840,14-19-1031,34-89-2691,-63 127-10030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55:17.565"/>
    </inkml:context>
    <inkml:brush xml:id="br0">
      <inkml:brushProperty name="width" value="0.035" units="cm"/>
      <inkml:brushProperty name="height" value="0.035" units="cm"/>
      <inkml:brushProperty name="color" value="#008C3A"/>
    </inkml:brush>
  </inkml:definitions>
  <inkml:trace contextRef="#ctx0" brushRef="#br0">345 0 11352,'0'0'721,"-3"12"-476,-170 631 2067,122-463-1277,-29 146 1082,69-270-1721,6-35 52,1 0 0,-2 40 0,4-55-78,-1-10-59,-2-15-93,3-66-2754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55:17.880"/>
    </inkml:context>
    <inkml:brush xml:id="br0">
      <inkml:brushProperty name="width" value="0.035" units="cm"/>
      <inkml:brushProperty name="height" value="0.035" units="cm"/>
      <inkml:brushProperty name="color" value="#008C3A"/>
    </inkml:brush>
  </inkml:definitions>
  <inkml:trace contextRef="#ctx0" brushRef="#br0">0 29 12160,'0'0'1322,"13"0"-834,402-15 1926,-102 1-1071,-309 14-1316,108 1 718,-99 0-490,-1 1 1,0 0-1,1 0 0,-1 1 0,0 1 1,19 8-1,-31-12-244,0 0 0,0 0 0,1 0 0,-1 0 1,0 0-1,0 0 0,0 0 0,0 0 0,0 1 0,1-1 0,-1 0 0,0 0 0,0 0 0,0 0 0,0 0 1,0 1-1,0-1 0,1 0 0,-1 0 0,0 0 0,0 0 0,0 1 0,0-1 0,0 0 0,0 0 0,0 0 1,0 0-1,0 1 0,0-1 0,0 0 0,0 0 0,0 0 0,0 1 0,0-1 0,0 0 0,0 0 0,0 0 1,0 0-1,0 1 0,0-1 0,0 0 0,-1 0 0,1 0 0,0 0 0,0 1 0,0-1 0,0 0 0,0 0 1,0 0-1,-1 0 0,1 0 0,0 1 0,0-1 0,0 0 0,0 0 0,0 0 0,-1 0 0,-9 6 126,-2-3-311,0 0 0,0-1 0,-1 0 0,1-1 0,0 0-1,-15-1 1,18 0-1132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55:18.117"/>
    </inkml:context>
    <inkml:brush xml:id="br0">
      <inkml:brushProperty name="width" value="0.035" units="cm"/>
      <inkml:brushProperty name="height" value="0.035" units="cm"/>
      <inkml:brushProperty name="color" value="#008C3A"/>
    </inkml:brush>
  </inkml:definitions>
  <inkml:trace contextRef="#ctx0" brushRef="#br0">0 128 12360,'0'0'361,"21"7"-10,13 5-227,1-2 0,0-1 0,0-2 1,37 2-1,-8-7 264,-1-3 0,72-11 0,130-31 1116,-208 33-1112,-51 9-368,156-33 1470,-139 28-988,1-2 0,-1 0-1,-1-1 1,38-22-1,-40 16-178,-15 9-2658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55:18.663"/>
    </inkml:context>
    <inkml:brush xml:id="br0">
      <inkml:brushProperty name="width" value="0.035" units="cm"/>
      <inkml:brushProperty name="height" value="0.035" units="cm"/>
      <inkml:brushProperty name="color" value="#008C3A"/>
    </inkml:brush>
  </inkml:definitions>
  <inkml:trace contextRef="#ctx0" brushRef="#br0">1 171 11256,'0'0'4577,"15"-7"-3711,185-69 1077,-112 50-786,115-20 1,-168 39-772,-22 4-16,-1 1-1,0 0 0,14 0 1,-26 2-361,0 0-1,0 0 1,0 0 0,0 0 0,0 0 0,0 0 0,1 0 0,-1 0 0,0 0 0,0 0-1,0 0 1,0 0 0,0 0 0,0 0 0,0 0 0,0 0 0,1 1 0,-1-1 0,0 0-1,0 0 1,0 0 0,0 0 0,0 0 0,0 0 0,0 0 0,0 0 0,0 0 0,0 0-1,1 0 1,-1 1 0,0-1 0,0 0 0,0 0 0,0 0 0,0 0 0,0 0 0,0 0-1,0 0 1,0 0 0,0 1 0,0-1 0,0 0 0,0 0 0,0 0 0,0 0 0,0 0-1,0 0 1,0 0 0,0 1 0,0-1 0,0 0 0,0 0 0,0 0 0,-1 0-1,-5 9 103,-10 7-210,-5 2-2899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45:03.724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1 30 13264,'0'0'2264,"66"-17"-2336,-50 11-24,-8 0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55:18.897"/>
    </inkml:context>
    <inkml:brush xml:id="br0">
      <inkml:brushProperty name="width" value="0.035" units="cm"/>
      <inkml:brushProperty name="height" value="0.035" units="cm"/>
      <inkml:brushProperty name="color" value="#008C3A"/>
    </inkml:brush>
  </inkml:definitions>
  <inkml:trace contextRef="#ctx0" brushRef="#br0">1 142 13672,'0'0'856,"76"-4"-464,-11-4-8,12-7 56,-5-3 8,-1-6-33,-12-1-7,-6 11 40,-12 2 0,-16 7-16,-7-1 8,-6 0-80,-6 2 8,-4 4 144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55:22.286"/>
    </inkml:context>
    <inkml:brush xml:id="br0">
      <inkml:brushProperty name="width" value="0.035" units="cm"/>
      <inkml:brushProperty name="height" value="0.035" units="cm"/>
      <inkml:brushProperty name="color" value="#008C3A"/>
    </inkml:brush>
  </inkml:definitions>
  <inkml:trace contextRef="#ctx0" brushRef="#br0">0 306 5016,'0'0'4954,"2"-12"-4515,7-39-40,-8 46-340,1 0 0,0 1-1,0-1 1,0 1 0,1-1 0,0 1 0,-1 0 0,1 0 0,1 0 0,-1 0 0,1 1 0,-1-1 0,6-3-1,2-3 86,101-91 1456,-111 100-1570,-1 0 1,1 0 0,0 1-1,-1-1 1,1 1 0,0-1-1,0 1 1,-1-1 0,1 1 0,0-1-1,0 1 1,0-1 0,0 1-1,0 0 1,0 0 0,-1-1-1,1 1 1,0 0 0,0 0-1,2 0 1,-3 1-12,1-1 0,-1 0 0,1 1 0,-1-1 0,1 1 0,-1-1 0,1 1 0,-1-1 0,0 1 0,1-1 0,-1 1-1,0-1 1,1 1 0,-1 0 0,0-1 0,0 1 0,0-1 0,1 1 0,-1 0 0,0-1 0,0 1 0,0 1 0,0 7 86,0 1 1,-1-1-1,-1 12 1,0-8-46,-5 68 244,-4 60 167,11-114-340,0 1 0,2-1 1,5 30-1,-5-49-70,0 1 0,0-1 0,0 1-1,1-1 1,1 0 0,-1 0 0,8 12-1,-9-18-31,0 0-1,0 1 0,0-1 1,0 0-1,0 0 0,1 0 0,-1 0 1,1 0-1,-1-1 0,1 1 1,0-1-1,-1 1 0,1-1 0,0 0 1,0 0-1,0-1 0,0 1 1,0 0-1,0-1 0,0 0 0,0 0 1,0 0-1,0 0 0,5-1 0,0-1 22,-1 0-1,1 0 0,0-1 0,-1 0 1,0 0-1,0-1 0,0 1 0,0-2 0,-1 1 1,1-1-1,-1 0 0,0 0 0,6-9 0,9-9 214,33-51 0,-51 70-234,34-54 602,41-88 0,-69 127-379,-1 0 1,-1 0 0,-1-1-1,-1 0 1,0 0 0,-2 0-1,3-40 1,-6 59-232,0-1 1,0 1-1,0 0 0,0-1 1,1 1-1,-1 0 1,1-1-1,-1 1 0,1 0 1,-1 0-1,1-1 0,-1 1 1,1 0-1,0 0 0,0 0 1,0 0-1,0 0 0,0 0 1,0 0-1,0 0 1,0 0-1,0 0 0,0 1 1,0-1-1,1 0 0,-1 1 1,0-1-1,0 1 0,1-1 1,-1 1-1,0 0 1,1 0-1,1-1 0,6 0 1,0 1-1,0-1 0,0 1 1,10 2-1,2-1 14,23 0 16,-18 0 29,1-1 1,52-7-1,-70 6-43,-8 1-37,0 0 0,0 0 0,-1 0 0,1 0 1,0 0-1,0 0 0,-1-1 0,1 1 0,0 0 0,0 0 1,-1-1-1,1 1 0,0 0 0,-1-1 0,1 1 1,0-1-1,0 0 0,-3 0-3051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55:23.517"/>
    </inkml:context>
    <inkml:brush xml:id="br0">
      <inkml:brushProperty name="width" value="0.035" units="cm"/>
      <inkml:brushProperty name="height" value="0.035" units="cm"/>
      <inkml:brushProperty name="color" value="#008C3A"/>
    </inkml:brush>
  </inkml:definitions>
  <inkml:trace contextRef="#ctx0" brushRef="#br0">0 1172 6928,'0'0'5673,"4"-18"-5092,9-40 273,39-108 0,-13 73-78,121-265 1458,-132 305-1844,3 0 0,2 2 0,3 2 0,59-65 0,-72 91-32,2 0 1,1 2-1,1 1 1,52-31-1,-73 48-269,1 0 0,0 0 1,1 0-1,-1 1 0,0 0 0,1 0 0,-1 1 1,1 0-1,0 0 0,-1 1 0,1 0 1,0 0-1,-1 1 0,1 0 0,0 1 0,10 2 1,-14-2-64,0-1 0,0 1 0,0 0 0,0 0 1,-1 1-1,1-1 0,-1 1 0,1-1 1,-1 1-1,0 0 0,0 0 0,0 1 0,-1-1 1,1 1-1,-1-1 0,0 1 0,0 0 0,0 0 1,0 0-1,-1 0 0,0 0 0,1 0 1,-1 0-1,-1 0 0,1 0 0,-1 1 0,1-1 1,-1 0-1,-1 1 0,0 6 0,0-1-1,0 1 0,-2-1 0,1 1-1,-1-1 1,0 1 0,-1-1 0,0 0-1,-1-1 1,0 1 0,-1-1 0,0 0-1,0 0 1,-1-1 0,0 0 0,0 0 0,-1 0-1,0-1 1,0 0 0,-1-1 0,0 0-1,0 0 1,0-1 0,-1 0 0,0-1-1,-16 6 1,11-7 18,0 0 0,0-1 0,0 0 0,0-1 0,0-1 0,-1-1 0,1 0 0,0-1 0,0 0 0,0-1 0,0-1 0,1 0 0,0-2 0,-1 1 0,2-1 0,-25-16 0,31 17 466,0 0-1164,3 7-2652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55:24.778"/>
    </inkml:context>
    <inkml:brush xml:id="br0">
      <inkml:brushProperty name="width" value="0.035" units="cm"/>
      <inkml:brushProperty name="height" value="0.035" units="cm"/>
      <inkml:brushProperty name="color" value="#008C3A"/>
    </inkml:brush>
  </inkml:definitions>
  <inkml:trace contextRef="#ctx0" brushRef="#br0">218 1 6016,'0'0'5938,"-3"10"-5562,-86 312 1627,17-65-15,47-187-1060,18-51-433,0 1 0,-7 33 0,14-52-455,-1 0 0,1 1 1,0-1-1,0 1 0,0-1 0,0 0 0,0 1 0,0-1 1,1 0-1,-1 1 0,0-1 0,1 0 0,-1 0 0,1 1 1,-1-1-1,1 0 0,0 0 0,-1 0 0,1 0 0,0 1 1,1 0-1,0-1 3,0 1 1,0-1-1,0 1 1,0-1-1,0 0 1,1 0-1,-1 0 1,0 0 0,1 0-1,4 0 1,5 1 64,1-1 0,1 0 0,20-2 0,-24 0-20,91-7 784,142-31 0,-222 33-573,0 0 1,0-1 0,19-10-1,-39 17-289,-1 0-2,0 0 0,1 0 0,-1 0 0,1 0 0,-1 0 0,0 0 0,1-1 0,-1 1 0,0 0 0,1 0 0,-1 0 1,0 0-1,1-1 0,-1 1 0,0 0 0,0 0 0,1-1 0,-1 1 0,0 0 0,0 0 0,1-1 0,-1 1 0,0 0 1,0-1-1,0 1 0,1 0 0,-1-1 0,0 1 0,0 0 0,0-1 0,0 1 0,0-1 0,0 0 0,-4-4-3101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55:25.541"/>
    </inkml:context>
    <inkml:brush xml:id="br0">
      <inkml:brushProperty name="width" value="0.035" units="cm"/>
      <inkml:brushProperty name="height" value="0.035" units="cm"/>
      <inkml:brushProperty name="color" value="#008C3A"/>
    </inkml:brush>
  </inkml:definitions>
  <inkml:trace contextRef="#ctx0" brushRef="#br0">0 354 8240,'0'0'6312,"15"-4"-5716,221-52 498,1393-209 2513,-1614 263-3558,195-21 782,-150 19-135,86 6 1,-122-2-445,-20 0-127,1-1 0,0 1 0,0 1-1,-1-1 1,1 1 0,0-1 0,0 1 0,7 3 0,-11-4-111,-1 1 0,0-1 0,0 0 0,1 1 0,-1-1 0,0 0 0,0 1-1,0-1 1,0 0 0,1 1 0,-1-1 0,0 1 0,0-1 0,0 0 0,0 1 0,0-1 0,0 0 0,0 1 0,0-1 0,0 1 0,0-1 0,0 0 0,0 1-1,0-1 1,-1 1 0,1-1 0,0 0 0,0 1 0,0-1 0,0 0 0,-1 1 0,1-1 0,0 0 0,0 1 0,-1-1 0,1 0 0,0 0 0,-1 1 0,1-1 0,0 0-1,-1 0 1,1 0 0,0 1 0,-1-1 0,0 0 0,-15 13-2571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55:27.081"/>
    </inkml:context>
    <inkml:brush xml:id="br0">
      <inkml:brushProperty name="width" value="0.035" units="cm"/>
      <inkml:brushProperty name="height" value="0.035" units="cm"/>
      <inkml:brushProperty name="color" value="#008C3A"/>
    </inkml:brush>
  </inkml:definitions>
  <inkml:trace contextRef="#ctx0" brushRef="#br0">4 592 6928,'0'0'6980,"-1"-10"-6480,0 4-406,0 0-18,1 1 0,-1 0 1,1-1-1,0 1 0,0 0 1,1 0-1,0-1 1,0 1-1,0 0 0,0 0 1,5-9-1,9-15 284,1 0 1,1 1-1,2 0 0,1 2 0,1 0 0,35-32 0,9-7 294,-24 23 68,1 2 0,58-42 0,-99 82-709,-1-1 0,0 1 0,1 0 0,-1-1-1,1 1 1,-1-1 0,1 1 0,-1 0-1,1-1 1,-1 1 0,1 0 0,0 0 0,-1-1-1,1 1 1,-1 0 0,1 0 0,0 0-1,-1 0 1,1 0 0,0 0 0,-1 0 0,1 0-1,-1 0 1,1 0 0,0 0 0,-1 0 0,1 0-1,-1 1 1,1-1 0,0 0 0,-1 0-1,1 1 1,-1-1 0,1 0 0,-1 1 0,1-1-1,-1 1 1,1-1 0,-1 0 0,1 1 0,-1-1-1,0 1 1,1-1 0,-1 1 0,0-1-1,1 1 1,-1 0 0,0-1 0,0 1 0,1-1-1,-1 1 1,0 0 0,0-1 0,0 1 0,0 0-1,0 0 1,1 6 41,-1-1 1,1 1-1,-1 0 0,-1 6 0,-5 35 124,-3 0 0,-1 0-1,-19 47 1,12-39 239,-14 86-1,30-142-408,1 0-1,0 0 1,0 1-1,0-1 1,0 0-1,0 1 1,0-1 0,0 0-1,0 1 1,0-1-1,0 0 1,0 1-1,0-1 1,0 0-1,0 1 1,0-1-1,0 0 1,0 1-1,0-1 1,0 0-1,0 1 1,0-1-1,1 0 1,-1 0-1,0 1 1,0-1-1,0 0 1,0 1 0,1-1-1,-1 0 1,0 0-1,0 0 1,1 1-1,-1-1 1,0 0-1,1 0 1,-1 0-1,0 0 1,0 1-1,1-1 1,-1 0-1,0 0 1,1 0-1,-1 0 1,1 0-1,16-7 194,6-10-74,0-1-1,24-26 1,1 0-4,276-274 771,-311 304-825,11-13 220,32-26 0,-55 52-282,-1 1 1,0 0-1,0-1 0,0 1 1,1 0-1,-1-1 0,0 1 1,0 0-1,1-1 0,-1 1 1,0 0-1,1 0 1,-1-1-1,0 1 0,1 0 1,-1 0-1,0 0 0,1 0 1,-1-1-1,1 1 0,-1 0 1,0 0-1,1 0 0,-1 0 1,1 0-1,-1 0 1,0 0-1,1 0 0,-1 0 1,1 0-1,-1 0 0,0 0 1,1 0-1,-1 0 0,0 1 1,1-1-1,-1 0 0,1 0 1,-1 0-1,0 1 1,1-1-1,-1 0 0,0 0 1,0 1-1,1-1 0,-1 0 1,0 1-1,1-1 0,-1 0 1,0 1-1,0-1 0,0 0 1,0 1-1,1-1 1,-1 0-1,0 1 0,0-1 1,0 1-1,0-1 0,0 0 1,0 1-1,0-1 0,0 1 1,0-1-1,0 0 0,0 1 1,-2 32 141,1-30-132,-23 140 247,-6 50-65,27-160-155,1-1-1,2 0 1,1 1-1,6 31 1,-5-50-12,1-1 1,0 0-1,1-1 1,1 1-1,0-1 0,7 14 1,-10-23-19,0 1 1,0-1-1,0 1 1,0-1-1,1 0 1,0 0-1,0 0 1,0 0-1,0 0 1,0-1-1,0 1 1,1-1-1,-1 0 1,1 0-1,0 0 1,0-1-1,-1 1 1,1-1-1,0 0 1,0 0-1,0 0 1,0-1-1,7 1 0,1-2 12,-1-1 0,0 0-1,1-1 1,-1 0-1,0 0 1,0-1-1,-1-1 1,13-7-1,3-2-42,-1-2-1,24-20 1,-1-5-3554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57:24.602"/>
    </inkml:context>
    <inkml:brush xml:id="br0">
      <inkml:brushProperty name="width" value="0.035" units="cm"/>
      <inkml:brushProperty name="height" value="0.035" units="cm"/>
      <inkml:brushProperty name="color" value="#008C3A"/>
    </inkml:brush>
  </inkml:definitions>
  <inkml:trace contextRef="#ctx0" brushRef="#br0">0 415 9848,'0'0'9241,"16"-16"-8837,172-152 936,16 5 996,-202 162-2275,-1 0 0,1-1 0,0 1 1,-1 0-1,1 0 0,0 0 1,-1 1-1,1-1 0,0 0 0,0 1 1,0-1-1,0 1 0,2-1 1,-3 1-32,-1 0 0,1 1 0,-1-1 0,1 0 1,-1 0-1,1 0 0,-1 1 0,1-1 1,-1 0-1,1 1 0,-1-1 0,1 0 0,-1 1 1,0-1-1,1 0 0,-1 1 0,0-1 1,1 1-1,-1-1 0,0 1 0,0-1 0,1 1 1,-1-1-1,0 1 0,0-1 0,0 1 0,0-1 1,1 1-1,-1 0 0,0 6 111,0 0 0,0 1 0,-1-1 0,0 0 0,-2 10-1,2-13-175,-9 42 454,-21 53-1,18-61 44,1 0 0,-10 66 0,22-103-442,0-1 0,-1 1 1,1 0-1,0-1 0,0 1 0,0 0 1,0-1-1,0 1 0,0-1 0,1 1 1,-1 0-1,0-1 0,0 1 1,0-1-1,0 1 0,1 0 0,-1-1 1,0 1-1,1-1 0,-1 1 0,1 0 1,0-1-3,-1 1 0,1-1-1,0 0 1,-1 0 0,1 0 0,0 0 0,0 0 0,-1 0 0,1 0 0,0 0 0,-1 0 0,1-1 0,0 1 0,-1 0 0,1 0 0,0-1 0,-1 1 0,1 0 0,-1-1 0,1 1 0,0 0 0,0-2-1,15-10 83,0-2-1,-1 0 0,0 0 0,-1-1 0,-1-1 0,14-22 0,-16 23-37,47-65 222,-26 32-48,3 1 0,1 3-1,47-45 1,-63 76 3,-20 13-231,0 0 0,1 0 1,-1 0-1,0 0 0,1 0 1,-1 0-1,0 0 0,0 0 1,1 0-1,-1 0 0,0 0 1,1 0-1,-1 0 0,0 0 0,0 0 1,1 0-1,-1 0 0,0 0 1,1 0-1,-1 1 0,0-1 1,0 0-1,0 0 0,1 0 1,-1 0-1,0 1 0,0-1 1,1 0-1,-1 0 0,0 1 1,0-1-1,0 0 0,0 0 1,1 1-1,-1-1 0,1 4 38,-1 1 0,0-1-1,1 0 1,-1 0-1,-1 0 1,1 1 0,-1 3-1,0-3-49,-4 42 174,-4 31 124,4-1-1,5 108 0,1-171-292,1 1-1,1-1 1,0 0-1,1 0 0,1 0 1,0 0-1,10 18 1,-12-26-1,1 0 0,-1 0 0,1-1 0,1 1-1,-1-1 1,1 0 0,-1 0 0,1 0 0,1-1 0,-1 0 0,1 0 0,0 0 0,0-1 0,0 0 0,0 0 0,0 0 0,13 3 0,-9-4 0,0-1 0,0-1 0,0 1 0,1-2 0,-1 1 0,0-1 0,0-1 0,0 0 0,0 0 0,0-1 0,-1 0 0,1-1 0,-1 0 0,0-1 0,0 1 0,12-10 0,10-9 0,0-1 0,52-55 0,-68 64 0,3-4-3937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56:35.497"/>
    </inkml:context>
    <inkml:brush xml:id="br0">
      <inkml:brushProperty name="width" value="0.035" units="cm"/>
      <inkml:brushProperty name="height" value="0.035" units="cm"/>
      <inkml:brushProperty name="color" value="#008C3A"/>
    </inkml:brush>
  </inkml:definitions>
  <inkml:trace contextRef="#ctx0" brushRef="#br0">191 225 5224,'0'0'6656,"-9"13"-6383,6-9-248,-7 10 42,1-1 0,0 2 0,2-1 0,-1 1 0,2 0 1,-6 18-1,-19 88 749,-23 181 0,31-86 480,20-200-1116,-4 18 835,9-27-138,6-15 269,-5 1-1083,0 0-1,-1-1 0,1 1 1,-1 0-1,-1-1 1,2-12-1,-3 16-39,13-149 424,-3 24-213,-2 75-141,3-1-1,2 2 0,2-1 0,3 2 0,44-92 1,-54 128-71,65-120 171,-62 120-165,0 0-1,0 1 0,2 1 0,0 0 1,1 0-1,16-12 0,-27 23-20,1 1 0,-1 0 0,1 0 0,-1 0 1,1 1-1,-1-1 0,1 1 0,0 0 0,0 0 0,0 0 0,0 0 0,0 1 0,0 0 0,0-1 0,6 2 0,-3 0-2,-1 0 1,1 1 0,-1 0-1,0 0 1,0 0 0,0 1-1,0 0 1,11 7 0,-7-3-3,0 0 1,-1 2 0,0-1 0,0 1 0,0 0-1,-2 1 1,1 0 0,-1 0 0,10 20 0,-13-23 2,-1 0 1,0 0 0,0 1-1,-1 0 1,0-1 0,-1 1-1,1 0 1,-2 0 0,1 0-1,-1 0 1,0 0 0,0 0-1,-1 0 1,0 0 0,-1-1-1,0 1 1,0 0 0,-1-1-1,1 1 1,-2-1 0,1 0-1,-1 0 1,0 0 0,0 0-1,-1-1 1,0 0 0,0 0-1,-1 0 1,-9 8 0,-8 6 42,-2-1 0,0-1 0,-43 23 0,-88 33 270,150-71-300,2-1 17,0 0 28,0 0 1,1-1-1,-1 0 1,0 1-1,0-1 1,-5 0-1,44-17 329,-23 11-379,1 0-1,0 1 0,0 1 1,0 0-1,0 1 0,0 0 1,1 1-1,-1 0 0,0 1 1,1 1-1,-1 0 0,1 0 1,-1 2-1,0 0 0,0 0 1,14 6-1,-15-4-19,-1 0 0,1 1 1,-2 0-1,1 0 0,0 1 0,-1 0 1,-1 1-1,1 0 0,-1 1 0,11 13 1,-16-16 1,1 0 0,-1 1 0,-1-1 0,1 1 0,-1 0 0,0 0 0,-1 0 0,0 0 0,0 1 0,0-1 0,-1 1 0,0-1 0,0 1 0,-1-1 0,0 1 0,-1 0 0,1-1 0,-3 10 0,-2 1-2,0-1 0,-1 0-1,-1-1 1,-1 0 0,0 0 0,-1 0-1,0-1 1,-2 0 0,1-1 0,-2 0-1,0-1 1,-23 20 0,-2-3 6,0-2 1,-2-1 0,-70 35 0,88-51 38,-1-1 1,0 0-1,-1-2 1,0-1 0,0-1-1,-39 5 1,50-13 86,15-5 21,19-7-36,101-53 33,21-10-63,363-142 137,-486 210-200,-17 6-15,-1 1 0,1 1 0,-1-1 0,1 0-1,0 1 1,0 0 0,0 0 0,0 0-1,0 0 1,0 1 0,7-1 0,-10 2-4,0-1 0,0 1 1,-1-1-1,1 1 1,0-1-1,-1 1 0,1-1 1,0 1-1,-1 0 1,1-1-1,-1 1 1,1 0-1,-1-1 0,1 1 1,-1 0-1,1 0 1,-1-1-1,0 1 0,0 0 1,1 0-1,-1 0 1,0 0-1,0 0 1,0-1-1,0 1 0,0 0 1,0 0-1,0 0 1,0 0-1,0 0 0,-1 1 1,-5 31-6,5-30 4,-43 135-89,41-128 97,-1 2-21,1 0 1,1 1-1,0-1 1,-1 21-1,3-31 15,0 0 0,0-1 0,0 1 0,0 0 0,0-1 0,0 1-1,0 0 1,1 0 0,-1-1 0,1 1 0,0-1 0,-1 1 0,1 0 0,0-1 0,0 1 0,0-1 0,0 0 0,0 1 0,0-1-1,0 0 1,0 0 0,1 1 0,-1-1 0,0 0 0,1 0 0,-1-1 0,1 1 0,-1 0 0,1 0 0,0-1 0,-1 1-1,1-1 1,0 1 0,-1-1 0,1 0 0,0 1 0,-1-1 0,1 0 0,0 0 0,0-1 0,-1 1 0,3 0 0,3-1 10,-1 0-1,1 0 1,0-1 0,-1 0 0,0 0 0,1 0 0,-1-1 0,0 0 0,0 0 0,-1 0 0,1-1 0,-1 0 0,1 0-1,-1-1 1,-1 1 0,1-1 0,0 0 0,-1 0 0,0 0 0,-1-1 0,5-7 0,-4 4 10,0 0 0,-1 0 0,0 0 0,0 0 0,-1 0-1,0-1 1,-1 1 0,0-1 0,-1 1 0,0-1 0,0 1 0,-1-1 0,0 1 0,-3-13 0,2 14 5,0 0 0,-1 0 0,0 0 1,0 1-1,-1 0 0,0-1 0,0 2 0,0-1 0,-10-11 1,12 16-18,0 0 1,0 0 0,0 1 0,0-1-1,-1 0 1,1 1 0,0 0 0,-1-1-1,1 1 1,-1 0 0,0 0-1,1 0 1,-1 1 0,0-1 0,1 1-1,-1-1 1,0 1 0,0 0 0,0 0-1,1 0 1,-1 0 0,0 1 0,0-1-1,1 1 1,-1 0 0,0-1 0,1 1-1,-1 1 1,1-1 0,-1 0-1,1 0 1,-3 3 0,2-2-9,0 0 1,0 1 0,0-1-1,0 1 1,1 0-1,-1-1 1,1 1-1,0 0 1,0 1 0,0-1-1,0 0 1,1 1-1,-3 6 1,3-9-4,1 1-1,-1-1 1,1 1 0,0 0 0,0-1 0,0 1-1,0-1 1,0 1 0,0-1 0,0 1 0,0 0-1,0-1 1,1 1 0,-1-1 0,1 1 0,-1-1-1,1 1 1,0-1 0,-1 0 0,1 1 0,0-1-1,0 0 1,0 1 0,0-1 0,0 0-1,0 0 1,1 0 0,-1 0 0,0 0 0,0 0-1,1 0 1,-1 0 0,1-1 0,-1 1 0,1-1-1,1 1 1,5 2-8,-1-1-1,1-1 1,0 0-1,0 0 1,0 0-1,0-1 0,0 0 1,0-1-1,11-2 1,12-3-10,29-10 1,-57 15 19,30-10-6,1-2 0,-2-2-1,51-29 1,86-68 143,-137 85-85,-24 20 5,1-1 1,17-10 0,-26 18-56,0 0 1,0-1-1,0 1 0,0 0 1,1 0-1,-1 0 0,0-1 1,0 1-1,0 0 1,0 0-1,1 0 0,-1 0 1,0 0-1,0 0 0,1-1 1,-1 1-1,0 0 0,0 0 1,0 0-1,1 0 1,-1 0-1,0 0 0,0 0 1,1 0-1,-1 0 0,0 0 1,0 0-1,0 0 0,1 0 1,-1 0-1,0 0 1,0 0-1,1 1 0,-1-1 1,0 0-1,0 0 0,0 0 1,1 0-1,-1 0 0,0 0 1,0 1-1,0-1 1,0 0-1,1 0 0,-1 0 1,0 0-1,0 1 0,0-1 1,0 0-1,0 0 0,0 0 1,0 1-1,1-1 1,-1 0-1,0 0 0,0 1 1,0-1-1,0 0 0,0 0 1,0 0-1,0 1 0,0-1 1,0 0-1,0 0 1,0 1-1,0-1 0,-1 0 1,-4 19 29,5-17-28,-27 69 25,-19 62-2,41-113-24,1 0-1,1 0 0,0 0 1,2 0-1,0 22 0,1-40 3,0 0-1,0 0 1,0 0 0,1 0-1,-1 0 1,0 0-1,1 0 1,0 0-1,-1 0 1,1 0-1,0 0 1,0 0 0,0-1-1,0 1 1,0 0-1,0-1 1,1 1-1,-1-1 1,1 1 0,-1-1-1,1 1 1,-1-1-1,1 0 1,0 0-1,-1 0 1,1 0 0,0 0-1,0 0 1,0-1-1,0 1 1,0-1-1,2 1 1,1 0 3,-1-1 1,0 0-1,0 0 0,0-1 1,0 1-1,1-1 1,-1 0-1,0 0 0,0 0 1,0-1-1,-1 1 1,1-1-1,0 0 0,0 0 1,3-3-1,3-3 13,-1 0 0,0-1 0,0 0 0,-1 0 0,0-1 0,7-11 0,37-70 120,-32 53-74,-1-4 16,-16 33-45,0 0-1,1 1 1,0-1-1,0 1 1,1 0 0,9-11-1,-14 19-34,0 0 0,0-1 0,0 1 0,0 0 0,0 0-1,0 0 1,0-1 0,1 1 0,-1 0 0,0 0 0,0 0 0,0 0 0,0-1-1,1 1 1,-1 0 0,0 0 0,0 0 0,0 0 0,1 0 0,-1 0 0,0-1-1,0 1 1,1 0 0,-1 0 0,0 0 0,0 0 0,1 0 0,-1 0 0,0 0-1,0 0 1,0 0 0,1 0 0,-1 0 0,0 0 0,0 0 0,1 0 0,-1 1-1,0-1 1,0 0 0,1 0 0,-1 0 0,0 0 0,0 0 0,0 0 0,1 1-1,-1-1 1,0 0 0,0 0 0,0 0 0,0 0 0,0 1 0,1-1 0,-1 0-1,0 0 1,0 1 0,0-1 0,0 0 0,0 0 0,0 0 0,0 1 0,0-1-1,0 1 1,2 17 30,-2-16-27,-1 46 29,5 119-4,-3-148-34,0-5 16,0 0-1,1 0 1,0 0-1,6 16 1,-8-28-8,1 1 0,0-1 0,-1 1 0,1-1 0,1 0 0,-1 0 0,0 0 0,0 0 1,1 0-1,-1 0 0,1 0 0,0 0 0,0 0 0,-1-1 0,1 1 0,0-1 1,0 1-1,1-1 0,-1 0 0,0 0 0,0 0 0,1 0 0,-1 0 0,0 0 1,1-1-1,-1 1 0,1-1 0,-1 0 0,1 1 0,3-1 0,-2-1 1,0 0 1,0 0-1,-1 0 0,1 0 1,0-1-1,0 1 0,-1-1 0,1 0 1,-1 0-1,1 0 0,-1-1 1,0 1-1,5-5 0,4-6 35,19-25-1,-21 26-18,53-71 79,54-64 130,-117 147-229,6-7 15,0 1 0,0 0 0,1 0 0,8-5 0,-14 10-15,0 0 1,0 0 0,0 1 0,0-1 0,0 0-1,0 1 1,0-1 0,0 1 0,0-1-1,0 1 1,0 0 0,1 0 0,-1-1 0,0 1-1,0 0 1,0 0 0,1 0 0,-1 0-1,0 0 1,0 0 0,0 1 0,0-1 0,1 0-1,-1 0 1,0 1 0,0-1 0,0 1-1,0-1 1,0 1 0,0 0 0,0-1 0,0 1-1,0 0 1,0 0 0,0-1 0,0 1-1,-1 0 1,1 0 0,0 0 0,0 2 0,4 7-7,-1 1 1,-1-1-1,0 1 1,0-1 0,-1 1-1,0 0 1,-1 0 0,-1 0-1,1 0 1,-3 17-1,2-7 19,3 35 1,-3-56-15,0 1 0,0-1 1,0 0-1,0 0 1,0 1-1,0-1 1,0 0-1,0 0 1,0 0-1,0 1 0,0-1 1,0 0-1,0 0 1,0 0-1,0 0 1,1 1-1,-1-1 1,0 0-1,0 0 0,0 0 1,0 0-1,0 1 1,1-1-1,-1 0 1,0 0-1,0 0 1,0 0-1,1 0 0,-1 0 1,0 0-1,0 0 1,0 0-1,1 0 1,-1 0-1,0 1 1,0-1-1,0 0 1,1 0-1,-1 0 0,0 0 1,0-1-1,0 1 1,1 0-1,-1 0 1,0 0-1,0 0 1,0 0-1,1 0 0,-1 0 1,0 0-1,0 0 1,0 0-1,0-1 1,1 1-1,-1 0 1,0 0-1,0 0 0,0 0 1,0 0-1,0-1 1,1 1-1,-1 0 1,0 0-1,13-15 9,-11 13-5,22-30 39,27-48 0,7-10 67,-53 83-102,-3 4-2,0 0 0,0 0 0,1 0 0,-1 1 0,1-1 0,3-3 0,-5 6-6,-1 0 1,0 0 0,1-1 0,-1 1 0,1 0-1,-1 0 1,1 0 0,-1 0 0,0 0 0,1-1-1,-1 1 1,1 0 0,-1 0 0,1 0 0,-1 0 0,1 0-1,-1 0 1,1 1 0,-1-1 0,0 0 0,1 0-1,0 0 1,0 1 0,0 0 0,0-1 0,-1 1 0,1 0-1,0 0 1,0-1 0,-1 1 0,1 0 0,-1 0 0,1 0-1,-1 0 1,1 0 0,0 2 0,3 11 1,0 0 0,-1 0 0,-1 0 0,0 0 0,-1 24 0,5 30 3,-4-53-5,-1-7 0,1 1 0,-1 0 0,7 15 0,-7-22 0,-1 0 0,1 0 0,0 0 0,0-1 0,0 1 0,0 0 0,1-1 0,-1 1 0,0-1 0,1 1 0,-1-1 0,1 0 0,-1 1 0,1-1 0,-1 0 0,1 0 0,0 0 0,0-1 0,0 1 0,-1 0 0,1-1 0,0 1 0,3 0 0,3-1 0,0 0 0,0 0 0,0 0 0,0-1 0,1-1 0,-1 1 0,0-1 0,-1-1-1,1 1 1,0-1 0,7-5 0,13-6 2,39-29-1,-51 32 1,28-22 27,0-3 0,-2-1 0,60-70 0,-93 95-12,0 1 0,9-18-1,6-8 41,-10 23 31,-26 26-27,-6 8-51,0 0 0,1 1 1,-25 42-1,34-50-10,-6 7-17,2 1-1,1 0 0,0 1 0,2 0 0,0 1 0,-8 38 0,16-58 14,0 0-1,1 1 1,-1-1 0,1 0-1,0 0 1,0 0 0,0 0-1,0 0 1,1 0 0,-1 0-1,1 0 1,0 0-1,0 0 1,0 0 0,0 0-1,0 0 1,1-1 0,-1 1-1,1 0 1,0-1 0,0 1-1,0-1 1,0 0 0,0 1-1,0-1 1,1 0-1,-1-1 1,1 1 0,-1 0-1,1-1 1,0 1 0,0-1-1,-1 0 1,1 0 0,0 0-1,0 0 1,0 0 0,0-1-1,0 1 1,1-1-1,-1 0 1,0 0 0,0 0-1,0 0 1,0-1 0,0 1-1,0-1 1,0 0 0,0 0-1,0 0 1,3-2 0,2 0 6,0-2 0,-1 1 1,0-1-1,1-1 1,-1 1-1,-1-1 0,1 0 1,-1-1-1,0 1 1,-1-1-1,0 0 0,6-11 1,5-10 4,-1-1 0,11-30 1,16-49 44,-4-1 1,-5-2 0,30-186-1,-45 155 20,-18 141-71,0 1-1,1 0 1,-1-1-1,0 1 1,0-1-1,0 1 1,0 0-1,0-1 1,0 1-1,0-1 1,1 1-1,-1 0 1,-1-1-1,1 1 1,0-1-1,0 1 1,0 0-1,0-1 1,0 1-1,0 0 0,0-1 1,0 1-1,-1-1 1,1 1-1,0 0 1,0-1-1,0 1 1,-1 0-1,1-1 1,-1 1-1,-7 13 1,-6 17-29,2 1 0,2 1-1,1 0 1,-7 47-1,8-21-57,-1 100 0,9-151 79,0 40-54,9 66 1,-8-99 45,2-1 0,0 0 0,0 0 0,1-1-1,1 1 1,0-1 0,1 0 0,0 0 0,14 19 0,-18-28 14,1 0 0,-1 0 0,0-1 0,1 1 0,0-1 0,0 0 0,-1 0 0,1 0 0,0 0 0,1-1 0,-1 1 0,0-1 0,0 1 0,1-1 1,-1 0-1,1-1 0,4 2 0,-3-2 2,1 0 0,0-1 0,0 1 0,0-1 0,-1 0 1,1 0-1,-1-1 0,1 0 0,8-4 0,5-4 4,0-1 0,0-1-1,-2 0 1,23-21 0,14-12 19,55-50 70,-98 86-79,-11 9-14,0 0-1,0 0 0,0 0 0,0 0 0,0 0 1,1 0-1,-1 0 0,0 0 0,0 0 0,0 0 0,0 0 1,0 0-1,0 0 0,0 0 0,0 0 0,0 0 1,0 0-1,0 0 0,1 0 0,-1 0 0,0 0 0,0 0 1,0 0-1,0 0 0,0 0 0,0 0 0,0 0 1,0 0-1,0 0 0,0 0 0,0 0 0,1 0 1,-1 1-1,0-1 0,0 0 0,0 0 0,0 0 0,0 0 1,0 0-1,0 0 0,0 0 0,0 0 0,0 0 1,0 0-1,0 0 0,0 0 0,0 1 0,0-1 1,0 0-1,0 0 0,0 0 0,0 0 0,0 0 0,0 0 1,0 0-1,0 0 0,0 0 0,0 0 0,0 0 1,0 1-1,-11 22 7,-4 3 1,-57 99-34,60-100 9,0 0 1,2 0 0,-8 33 0,16-50 12,0 0 1,0 0-1,1 0 1,0 1-1,1-1 1,0 0-1,0 1 1,0-1-1,1 0 1,1 1-1,-1-1 1,6 15 0,-6-22 2,-1 1 1,1-1 0,0 0 0,0 0 0,-1 0 0,1 1 0,0-1-1,0 0 1,0 0 0,0 0 0,0-1 0,1 1 0,-1 0 0,0 0-1,0 0 1,0-1 0,1 1 0,-1-1 0,0 1 0,1-1 0,2 1-1,-2-1 3,1 0-1,-1 0 1,1 0-1,-1-1 1,0 1-1,1-1 1,-1 1-1,1-1 0,-1 0 1,0 0-1,4-2 1,1-1 5,0-1 0,-1 1 0,1-2-1,-1 1 1,0-1 0,8-10 0,-3 1 10,-1 0-1,-1-1 1,0 0-1,-1 0 0,7-23 1,22-91 138,-34 116-127,-2 12-22,0 0 1,-1 1-1,0-1 1,1 1 0,-1-1-1,0 1 1,0-1 0,0 0-1,0 1 1,0-1 0,0 0-1,0 1 1,-1-1 0,1 1-1,-1-1 1,1 1 0,-1-1-1,1 1 1,-1-1 0,-1-1-1,1 4-3,-1 0 0,1-1 0,0 1 0,0 0-1,-1 0 1,1 1 0,0-1 0,0 0-1,0 0 1,0 0 0,0 1 0,0-1-1,1 1 1,-2 2 0,1-3 1,-4 9-10,1-1 0,0 1 0,0 0 0,1 0 0,0 0 0,1 0 0,0 1 0,0 12 1,0 7-49,4 48 0,-1-71 50,0 0 0,1 1 0,0-1 0,0 0 0,0 0 0,1 0 0,0-1 0,0 1 0,1-1 0,-1 0 0,9 10 0,-10-13 3,-1-1 0,1 0 0,0 0 0,0 0 0,0 0 0,0-1 0,0 1 0,1-1 0,-1 1 0,1-1 0,-1 1 0,1-1 0,-1 0 0,1 0 0,-1-1 0,1 1 0,0 0-1,0-1 1,-1 0 0,1 0 0,0 1 0,0-1 0,-1-1 0,1 1 0,0 0 0,0-1 0,-1 0 0,1 1 0,-1-1 0,1 0 0,0 0 0,3-3 0,3-2 9,-1 0 1,1-1-1,-2 1 0,1-2 0,-1 1 0,0-1 1,11-17-1,36-68 93,-46 77-90,69-144 255,-60 116-81,-16 43-183,0 1-1,-1 0 0,1-1 1,-1 1-1,1 0 0,0-1 1,-1 1-1,1 0 0,0 0 0,-1-1 1,1 1-1,0 0 0,0 0 1,-1 0-1,1 0 0,0 0 1,-1 0-1,1 0 0,0 0 0,-1 1 1,1-1-1,0 0 0,0 0 1,-1 0-1,1 1 0,-1-1 1,1 0-1,0 1 0,-1-1 0,1 1 1,-1-1-1,1 1 0,-1-1 1,1 1-1,-1-1 0,1 1 1,0 0-1,18 22-32,-7-6 17,-2 0 0,0 1 0,-1 0 0,-1 0 0,0 1 0,-1 0 0,-2 0 0,6 29-1,-7-6-20,-4-31 26,1 1 0,1 0 0,0-1 0,0 1 0,8 20 0,-10-31 10,0 0-1,1 0 1,0 0 0,-1 0-1,1 0 1,0 0-1,-1 0 1,1-1 0,0 1-1,0 0 1,-1 0 0,1 0-1,0-1 1,0 1-1,0-1 1,0 1 0,0-1-1,0 1 1,0-1-1,1 1 1,-1-1 0,0 0-1,0 0 1,0 1 0,0-1-1,0 0 1,0 0-1,1 0 1,-1 0 0,0-1-1,0 1 1,0 0 0,0 0-1,0-1 1,0 1-1,0 0 1,0-1 0,0 1-1,2-2 1,4-2 16,1 0 1,0-1 0,-1 0-1,8-7 1,-4 3 4,9-7 12,-16 12-18,1-1 0,0 1 1,0 1-1,1-1 0,-1 1 0,1-1 0,-1 1 0,1 1 1,7-3-1,-12 5-14,0 0-1,0 0 1,0 0 0,0 0-1,0 0 1,0 1 0,0-1 0,0 0-1,0 1 1,0-1 0,0 0 0,0 1-1,0-1 1,0 1 0,0-1 0,0 1-1,-1 0 1,1 0 0,0-1-1,0 1 1,-1 0 0,1 0 0,0 0-1,-1-1 1,1 1 0,-1 0 0,1 0-1,0 2 1,8 32 44,-7-24-41,2 11-5,-3-14 0,0 0 0,0 0 0,1 0 0,0 0 0,1-1 0,0 1 0,0-1 0,0 0 0,9 13 0,-11-19 0,0 0 0,-1-1 1,1 1-1,0 0 0,0-1 0,0 1 0,-1-1 1,1 1-1,0-1 0,0 0 0,0 1 0,0-1 0,0 0 1,0 0-1,0 1 0,0-1 0,0 0 0,0 0 1,0 0-1,0 0 0,1-1 0,1 1 1,0-1 1,0 0-1,0 0 0,0 0 0,0 0 1,-1-1-1,4-1 0,2-2 6,0-1-1,-1 0 1,13-13-1,18-29 28,-30 36-27,1 0 1,0 1-1,1 0 1,0 0-1,14-11 1,-24 22-8,1-1 0,-1 1 0,0 0 0,1 0 0,-1-1 1,1 1-1,-1 0 0,1-1 0,-1 1 0,1 0 0,-1 0 0,1 0 1,-1 0-1,1 0 0,-1-1 0,1 1 0,-1 0 0,1 0 0,-1 0 0,1 0 1,0 0-1,-1 1 0,1-1 0,-1 0 0,1 0 0,-1 0 0,1 0 1,0 1-1,0 0 0,-1-1 0,1 1 1,0 0-1,-1 0 1,1 0-1,0 0 1,-1 0-1,1 0 0,-1 0 1,0 0-1,1 0 1,-1 0-1,1 1 0,2 37 8,-7 26-8,-2-1 0,-24 95 0,23-123 0,-60 264 39,42-206-13,-46 107 0,65-187-13,0 0 0,-1 0 1,0-1-1,-14 18 0,20-30-10,0 1 0,-1 0-1,1-1 1,-1 1 0,1-1-1,-1 1 1,0-1-1,1 0 1,-1 0 0,0 0-1,0 0 1,0 0 0,0 0-1,0-1 1,0 1 0,0 0-1,0-1 1,0 0-1,0 1 1,0-1 0,-1 0-1,1 0 1,0 0 0,0-1-1,0 1 1,0 0-1,0-1 1,0 1 0,0-1-1,0 0 1,-4-1 0,2-1 7,-1 0 1,1 0 0,0 0-1,0 0 1,0 0 0,0-1-1,1 0 1,0 0-1,-1 0 1,1 0 0,-4-9-1,0-3 23,0 0-1,2 0 1,0-1-1,0 1 0,2-1 1,0 0-1,1 0 0,0-25 1,2 18 10,2 0 0,0 0 0,1 1 0,2-1 0,10-34 0,-10 46-20,0 0 1,1 0-1,0 0 1,1 1-1,0 0 1,1 0 0,0 1-1,1 0 1,0 0-1,0 1 1,1 0-1,20-13 1,7-2 64,2 3 1,59-26-1,-88 43-74,8-5 21,0 2 0,1 0 0,30-6 0,-3 9-4347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56:38.058"/>
    </inkml:context>
    <inkml:brush xml:id="br0">
      <inkml:brushProperty name="width" value="0.035" units="cm"/>
      <inkml:brushProperty name="height" value="0.035" units="cm"/>
      <inkml:brushProperty name="color" value="#008C3A"/>
    </inkml:brush>
  </inkml:definitions>
  <inkml:trace contextRef="#ctx0" brushRef="#br0">0 1411 5520,'0'0'4792,"12"-4"-4074,11-7-464,-1 0 0,0-1 0,-1-2-1,0 0 1,27-25 0,-12 5 43,-1-2 1,-2-1-1,32-48 1,74-133 671,-109 167-745,-2-1 0,-2-2 0,-3 0 1,-2-2-1,-3 0 0,-2-1 0,-3-1 1,-2-1-1,6-106 0,-17 142-97,0 0 0,-2 0 0,0 0 0,-2 1-1,0-1 1,-15-42 0,19 63-103,-1 0 0,1 0 0,-1 1-1,0-1 1,0 0 0,1 1 0,-1-1-1,0 1 1,0-1 0,-1 1 0,1-1 0,0 1-1,-1-1 1,1 1 0,0 0 0,-1 0 0,1 0-1,-1 0 1,0 0 0,1 0 0,-4-1 0,3 2-7,0 0 0,0 0 1,0 0-1,0 1 1,0-1-1,1 1 1,-1-1-1,0 1 0,0-1 1,1 1-1,-1 0 1,0 0-1,1 0 1,-1 0-1,1 0 0,-1 0 1,-2 3-1,-4 5 23,0 0 0,0 0 0,1 1 0,0 0 0,-8 17 0,-9 24 46,2 1 0,3 0-1,-13 57 1,-21 169 161,46-218-169,2 1 1,3 80-1,4-109-46,2 0 0,1 0 0,1-1 0,2 1 1,0-2-1,15 33 0,-20-55-22,1-1 1,-1 0-1,1-1 1,1 1-1,-1-1 1,1 1-1,0-1 1,1-1-1,-1 1 1,9 5-1,-9-7 2,0-1 0,0 0 0,0 0 0,1-1 0,-1 0-1,1 0 1,0 0 0,-1 0 0,1-1 0,0 0 0,0 0-1,0-1 1,0 0 0,6 0 0,5-2 26,0 0 0,-1-1 0,0-1 0,0-1 0,0 0 0,0-1 0,16-9-1,101-63 238,-128 74-264,68-44 234,-3-4-1,-2-2 0,-2-4 0,62-71 1,-121 121-143,0 0 0,-1 0 1,-1 0-1,7-13 1,-12 21-99,0-1 0,0 1 0,1 0 0,-1 0 0,0-1 0,0 1 1,0 0-1,0-1 0,0 1 0,0 0 0,0 0 0,0-1 0,0 1 1,0 0-1,0-1 0,0 1 0,0 0 0,0 0 0,-1-1 0,1 1 0,0 0 1,0 0-1,0-1 0,0 1 0,0 0 0,-1 0 0,1-1 0,0 1 0,0 0 1,0 0-1,-1 0 0,1-1 0,0 1 0,0 0 0,-1 0 0,1 0 1,0 0-1,0 0 0,-1 0 0,1-1 0,0 1 0,0 0 0,-1 0 0,1 0 1,0 0-1,-1 0 0,1 0 0,-16 0 83,4 3-60,0 1 1,0 0-1,0 0 1,1 1-1,0 1 1,-16 10-1,-61 49 60,62-45-58,-20 16 24,-75 78 0,99-90-33,2 1 0,1 0 0,0 2 0,-27 55-1,41-73-10,1 0-1,0 0 0,1 1 0,0 0 0,0-1 1,1 1-1,0 0 0,1 0 0,0 0 1,1 1-1,1 15 0,-1-24-5,0-1 0,1 1 0,-1 0 0,1-1 0,-1 1 0,1 0 0,0-1 0,-1 1 0,1-1 0,0 1 0,0-1 0,0 0 0,0 1 0,0-1 0,0 0 0,1 0 0,-1 1 0,0-1 0,1 0 0,-1 0 0,0-1 0,1 1 0,-1 0 0,1 0 0,0-1 0,-1 1 0,1-1 0,0 1 0,-1-1 0,1 0 0,0 1 0,-1-1-1,3 0 1,3 0 8,-1-1 0,1 0 0,0 0 0,0 0 0,-1-1-1,1 1 1,8-5 0,5-4 17,0 0 0,-1-1 0,0-1 0,-1-1 0,-1-1 0,0 0-1,0-1 1,-2-1 0,0-1 0,-1 0 0,21-32 0,-9 7 83,-2-2 0,-2 0 0,-1-2-1,16-55 1,-29 79-34,-5 13-22,0 0 0,0 0 0,0-1 0,-1 1 0,-1 0-1,1-1 1,-1-15 0,-1 25-49,0-1 0,0 1 0,0-1-1,0 1 1,0 0 0,0-1 0,0 1-1,0-1 1,0 1 0,0-1 0,0 1-1,0 0 1,-1-1 0,1 1 0,0-1 0,0 1-1,0 0 1,0-1 0,-1 1 0,1 0-1,0-1 1,-1 1 0,1 0 0,0-1-1,0 1 1,-1 0 0,1 0 0,0-1-1,-1 1 1,1 0 0,-1 0 0,1 0 0,0 0-1,-1-1 1,1 1 0,-1 0 0,1 0-1,0 0 1,-1 0 0,1 0 0,-1 0-1,1 0 1,-1 0 0,1 0 0,0 0 0,-1 0-1,1 0 1,-1 0 0,1 1 0,0-1-1,-1 0 1,1 0 0,-1 0 0,1 1-1,-1-1 1,-20 18 107,10-5-101,2 1 0,0 1 0,0-1 0,1 2 0,1-1 0,1 1-1,0 0 1,1 0 0,0 1 0,2-1 0,0 1 0,-1 25 0,3-23-27,1-1 1,1 1 0,7 37-1,-6-46 7,1 1 0,0-1 0,0 0 0,1 0 0,1 0 0,0 0 0,0-1 1,9 11-1,-13-18 4,1 0 1,-1 0-1,1 0 1,0-1 0,0 1-1,0 0 1,0-1-1,0 0 1,0 1-1,0-1 1,0 0 0,1 0-1,-1 0 1,0-1-1,1 1 1,-1 0 0,5 0-1,-3-1 4,0 0 0,0-1 0,0 1-1,0-1 1,0 0 0,0 0 0,0 0 0,0 0-1,0-1 1,3-1 0,4-4 8,-1 1 0,0-1 0,0 0 0,0-1 0,-1 0 0,10-12 0,25-32 138,-1-2 0,60-103 0,-97 147-111,-5 7-14,0-1-1,1 1 1,-1 0 0,1 0 0,0 0-1,0 0 1,1 0 0,-1 1-1,0-1 1,1 0 0,-1 1-1,5-3 1,-6 7-4,-1 1 0,1-1 0,-1 1 0,0-1 0,0 1 0,0-1 0,0 1 0,-1-1 0,0 4 0,-54 349 281,53-347-286,1 0 0,1-1 0,-1 1 0,1 0 0,1 0 0,2 13 0,-3-21-10,0 1 0,0-1 0,0 1 0,0-1 0,0 1 0,1-1 0,-1 1 0,0-1 1,0 1-1,1-1 0,-1 0 0,0 1 0,0-1 0,1 0 0,-1 1 0,1-1 0,-1 0 0,0 1 0,1-1 0,-1 0 0,1 0 0,-1 1 0,1-1 0,-1 0 0,1 0 0,-1 0 0,0 0 0,1 1 0,0-1 0,15-7 33,11-18 31,100-132 376,-59 70 19,-68 86-452,1 0 0,0 0 0,-1 0-1,1 0 1,0 0 0,-1 0-1,1 1 1,0-1 0,0 0-1,0 0 1,0 1 0,0-1-1,0 0 1,0 1 0,0-1-1,0 1 1,0 0 0,0-1 0,0 1-1,0 0 1,0-1 0,2 1-1,-2 1-2,-1-1 0,1 1 0,0-1 0,-1 1 0,1-1 0,0 1 0,-1 0 0,1-1 0,-1 1 0,1 0 0,-1 0 0,1-1 0,-1 1 0,0 0 0,1 0 0,-1 0 0,0-1-1,1 1 1,-1 0 0,0 0 0,0 1 0,1 8 22,0 1 0,0-1 0,-2 17 0,-4 15-1,-1 0-1,-3-1 1,-1 1 0,-18 45-1,-75 157-35,75-181 10,3-4-2,6-13 6,-50 87-1,62-123 12,0-1 0,-1 0-1,-9 11 1,16-20-14,1 1-1,0-1 1,-1 1-1,1-1 1,-1 1-1,1-1 1,-1 1-1,1-1 1,-1 0 0,0 1-1,1-1 1,-1 0-1,1 1 1,-1-1-1,0 0 1,1 0-1,-1 0 1,1 1-1,-1-1 1,0 0 0,1 0-1,-1 0 1,0 0-1,1 0 1,-1 0-1,0 0 1,1 0-1,-1-1 1,0 1-1,1 0 1,-1 0 0,0 0-1,1-1 1,-1 1-1,1 0 1,-1-1-1,0 1 1,1-1-1,-1 1 1,1 0-1,-1-1 1,1 1 0,0-1-1,-1 1 1,1-1-1,-1 0 1,1 1-1,0-1 1,0 1-1,-1-1 1,1 0-1,0 1 1,0-1 0,0 0-1,-1 1 1,1-2-1,-1-3 10,-1-1-1,1 0 1,0 1 0,1-1-1,-1-9 1,3-3 11,0 1-1,1-1 0,1 1 1,0-1-1,1 1 0,1 0 1,1 1-1,11-22 1,1 6 8,0 1 1,2 1-1,28-32 1,-6 17 43,75-61 1,-73 68-26,-2-2 1,42-49 0,82-139 66,-147 197-105,-11 20 2,-2-1-1,1 0 1,-1-1-1,-1 1 1,0-1-1,-1 0 1,4-16-1,-8 28-10,-1-1 1,0 1-1,0-1 0,1 0 0,-1 1 1,0-1-1,0 0 0,-1 1 0,1-1 1,0 1-1,0-1 0,-1 0 0,1 1 1,-2-4-1,2 5-2,-1-1 0,1 1 0,-1-1 1,1 1-1,-1-1 0,0 1 0,1-1 0,-1 1 1,1-1-1,-1 1 0,0 0 0,1-1 0,-1 1 0,0 0 1,0 0-1,1 0 0,-1-1 0,0 1 0,1 0 0,-1 0 1,0 0-1,-1 0 0,-1 1-3,-1-1 0,1 1 0,0 0 0,0 0 0,-1 0 0,1 1 0,0-1 0,0 1 0,0-1 0,0 1-1,-4 4 1,-15 15-32,2 1-1,0 0 0,1 2 1,1 1-1,1 0 0,1 1 1,-24 55-1,34-67 13,0 1 0,-4 20 0,9-30 14,-1 1 0,1 0 1,1 0-1,-1 0 0,1 0 0,0 0 0,1 0 0,-1 0 1,3 7-1,-3-12 7,0 1 0,1-1 0,-1 0 0,1 0 0,-1 0 1,1 0-1,-1 0 0,1 0 0,0 0 0,-1 0 0,1-1 0,0 1 0,0 0 0,0 0 1,0-1-1,0 1 0,0 0 0,0-1 0,0 1 0,0-1 0,0 1 0,0-1 1,0 1-1,0-1 0,0 0 0,1 0 0,-1 0 0,0 1 0,0-1 0,0 0 1,0 0-1,1-1 0,-1 1 0,0 0 0,0 0 0,0-1 0,0 1 0,0 0 1,2-2-1,6-1 11,0-1 0,-1 0 0,16-10 0,-22 13-8,76-53 70,20-12 5,-84 58-54,0 1 0,0 0 0,1 1 0,0 1 0,23-6 0,-32 10-14,0 0 1,0 1-1,0 0 0,0 0 1,1 0-1,-1 1 0,0-1 0,0 2 1,0-1-1,0 1 0,0 0 1,-1 0-1,1 0 0,0 1 1,4 3-1,9 6 31,-1 1 0,31 30-1,-36-31-18,0 0-1,1-1 0,0 0 0,28 15 0,-36-23-24,0 0-1,1-1 0,0 1 1,-1-1-1,1-1 0,0 1 0,0-1 1,0 0-1,0-1 0,0 0 0,0 0 1,0 0-1,0-1 0,0 0 1,0-1-1,0 1 0,0-1 0,-1-1 1,1 1-1,-1-1 0,1 0 1,-1-1-1,0 1 0,0-1 0,-1 0 1,1-1-1,-1 1 0,0-1 1,0 0-1,7-10 0,9-15-3778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56:39.684"/>
    </inkml:context>
    <inkml:brush xml:id="br0">
      <inkml:brushProperty name="width" value="0.035" units="cm"/>
      <inkml:brushProperty name="height" value="0.035" units="cm"/>
      <inkml:brushProperty name="color" value="#008C3A"/>
    </inkml:brush>
  </inkml:definitions>
  <inkml:trace contextRef="#ctx0" brushRef="#br0">242 827 4512,'0'0'2160,"10"-7"-1456,-3 1-498,8-6 582,-1 0-1,24-25 1,-38 37-767,0 0 0,1 0 0,-1-1 0,0 1 0,0 0 0,1 0 0,-1 0 0,0 0 0,0-1 0,0 1 0,1 0 0,-1 0 0,0 0 0,0-1 0,0 1 0,0 0 0,1 0 0,-1-1 0,0 1 0,0 0 0,0 0 0,0-1 0,0 1 0,0 0 0,0-1 0,0 1 0,0 0 0,0 0 0,0-1 0,0 1 0,0 0 0,0-1 0,0 1 0,0 0 0,0 0 0,0-1 0,0 1 0,-1 0 0,1 0 0,0-1 0,0 1 0,0 0 0,0 0 0,-1 0 0,1-1 0,0 1 0,0 0 0,0 0 0,-1 0 0,1-1 0,0 1 1,0 0-1,-1 0 0,1 0 0,0 0 0,-2 0 24,1-1 0,-1 1 0,1 0 0,0 0 0,-1 1 1,1-1-1,-1 0 0,1 0 0,0 1 0,-1-1 0,-1 1 1,-25 13 220,1 0 0,0 2 0,1 1 0,-25 20 0,36-25-129,0 1 0,1 0 0,0 0-1,1 2 1,1 0 0,0 0 0,1 1 0,1 0-1,-16 35 1,25-50-111,0 1 0,0 0 0,1-1 0,-1 1-1,1 0 1,-1-1 0,1 1 0,0 0 0,0 0 0,0 0-1,0-1 1,0 1 0,0 0 0,0 0 0,1 0-1,-1-1 1,0 1 0,1 0 0,0 0 0,-1-1 0,1 1-1,1 2 1,0-3 1,0 1 1,0-1-1,-1 1 0,1-1 0,0 0 1,0 1-1,0-1 0,1 0 0,-1 0 1,0-1-1,0 1 0,0 0 0,1-1 1,4 1-1,4 0 33,0-1 0,0 0 0,0-1 0,0 0 0,0 0 0,11-4 0,13-6 137,0-2 0,-2-1-1,0-2 1,0-1 0,-2-1 0,0-2 0,-1-1 0,37-35 0,-61 52-113,-1-1-1,1 0 1,-1 0 0,0 0 0,-1-1 0,0 1-1,1-1 1,-2 0 0,1-1 0,-1 1 0,0 0-1,0-1 1,2-8 0,-5 13-50,0-1-1,-1 1 0,1 0 1,0-1-1,-1 1 1,0 0-1,1 0 1,-1 0-1,0 0 1,0-1-1,0 1 1,0 0-1,-1 0 0,1 1 1,0-1-1,-1 0 1,1 0-1,-1 1 1,0-1-1,0 1 1,-2-2-1,-3-2 42,0 0-1,-1 0 1,1 1 0,-10-4-1,0 2 31,0 0-1,0 2 0,-1 0 0,1 1 0,-1 1 0,0 0 1,-23 2-1,70-8-88,-8 5-14,0 0 0,-1-2-1,1 0 1,-1-1 0,-1-2 0,1 0 0,-1 0 0,33-22 0,-23 7 36,-1 0-1,-1-2 1,-1-2 0,-1 0-1,37-54 1,85-165 486,-119 196-358,-9 12 7,-11 22 76,0 1-1,20-28 1,-26 54 146,-5 15-274,-110 496 397,77-379-459,-6 32-10,-63 232 39,72-298-61,-79 173 0,104-265-25,3-6 6,0 0-1,0 0 1,-1-1 0,0 1-1,-1-1 1,0-1 0,-15 16 0,22-25-7,0 1 0,-1-1 0,1 0 1,-1 1-1,1-1 0,0 0 1,-1 1-1,1-1 0,-1 0 0,1 0 1,-1 1-1,1-1 0,-1 0 1,1 0-1,-1 0 0,1 0 0,-1 1 1,1-1-1,-1 0 0,1 0 0,-1 0 1,1 0-1,-1 0 0,1 0 1,-1-1-1,1 1 0,-1 0 0,1 0 1,-1 0-1,1 0 0,-1 0 1,1-1-1,0 1 0,-1 0 0,1 0 1,-1-1-1,-1-1 4,1 0 0,-1-1 0,1 1 0,0 0 0,0 0 0,0-1 0,1 1 0,-2-3 0,-3-17 32,1-1 1,1 1-1,0-1 1,2 0 0,1 1-1,1-1 1,0 0 0,2 0-1,7-29 1,1 11 56,1 0 0,2 2 0,1-1 0,27-46 0,-34 70-54,1 0 0,1 1 0,1 0 0,0 0 0,1 1 0,0 0 0,1 2 0,1-1 0,0 1-1,0 1 1,1 1 0,1 0 0,0 1 0,0 0 0,1 1 0,18-5 0,-5 3 13,0 1 1,0 2 0,1 1-1,0 2 1,0 1-1,0 1 1,0 2-1,0 1 1,0 1 0,50 10-1,-71-9-47,-1 1-1,1 0 1,-1 0 0,-1 1-1,1 0 1,-1 0 0,1 1-1,11 11 1,-10-11-3313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45:04.041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0 173 10040,'0'0'632,"83"-11"-192,-17-1 8,21-4-192,5-3 8,12-3 80,-8-1-8,-6-1 24,-9 2 0,-9 15-72,-19-3 8,-20 8-128,-19-2 8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56:43.822"/>
    </inkml:context>
    <inkml:brush xml:id="br0">
      <inkml:brushProperty name="width" value="0.035" units="cm"/>
      <inkml:brushProperty name="height" value="0.035" units="cm"/>
      <inkml:brushProperty name="color" value="#008C3A"/>
    </inkml:brush>
  </inkml:definitions>
  <inkml:trace contextRef="#ctx0" brushRef="#br0">542 525 5920,'0'0'6242,"-17"3"-5900,-23 4-132,1 2 1,0 1 0,-62 26-1,70-20-44,2 1 0,0 1 0,-46 38 0,60-43-67,1 1 0,0 0 0,0 1 0,2 1-1,0 0 1,1 1 0,-15 28 0,21-34 26,0 1 0,-5 20 0,9-30-90,0 1 0,1 0 0,-1-1-1,1 1 1,0-1 0,0 1 0,-1 0 0,2-1 0,-1 1-1,0 0 1,1-1 0,-1 1 0,1 0 0,0-1 0,-1 1 0,1-1-1,1 1 1,1 2 0,-2-4-14,0 0 1,0 0-1,1 0 0,-1 0 0,0 0 1,1-1-1,-1 1 0,0-1 1,1 1-1,-1-1 0,1 1 0,-1-1 1,1 0-1,-1 1 0,1-1 0,-1 0 1,1 0-1,0 0 0,-1-1 0,1 1 1,2-1-1,35-11 227,-33 10-195,17-8 71,-1 0 0,-1-1 0,0-1 0,-1-2 0,0 0 0,-1 0 0,29-30-1,-23 18 92,-1-1 0,-1-1 0,-2-1 0,28-48 0,-23 22 250,-25 51-405,1 1 1,-1 0-1,0 0 1,-1 0-1,1-1 0,-1 1 1,1-1-1,-1 1 1,0 0-1,0-1 1,0 1-1,-1-1 0,1 1 1,-1 0-1,-2-6 1,3 9-48,0-1 1,0 1-1,0 0 0,0-1 1,-1 1-1,1 0 1,0-1-1,0 1 0,0 0 1,-1-1-1,1 1 1,0 0-1,0 0 0,-1-1 1,1 1-1,0 0 1,-1 0-1,1-1 0,0 1 1,-1 0-1,1 0 1,0 0-1,-1 0 1,1-1-1,-1 1 0,1 0 1,0 0-1,-1 0 1,1 0-1,-1 0 0,1 0 1,0 0-1,-1 0 1,0 0-1,-11 12 147,-3 20-69,12-22-75,0 0 0,1 0 0,1 1-1,-1 0 1,2-1 0,-1 1 0,2-1 0,-1 1 0,2 0 0,-1-1 0,1 1 0,1-1 0,0 0 0,0 0 0,1 0 0,0 0 0,1-1 0,0 1-1,1-1 1,6 8 0,-6-9 12,0-1-1,0 0 1,1 0 0,0-1-1,0 0 1,1 0-1,-1 0 1,14 6-1,-17-10-8,1 0-1,0-1 0,0 1 1,0-1-1,0 0 0,-1 0 0,1-1 1,1 0-1,-1 1 0,0-1 1,0-1-1,0 1 0,0-1 1,0 0-1,-1 0 0,1-1 0,9-3 1,-3 0 22,-1-1 1,1 0 0,-1 0 0,0-1 0,-1-1 0,11-9-1,49-57 198,-31 32-97,-21 24-71,18-18 213,-2-1 1,31-46-1,-59 75-74,-9 10-26,-11 17-30,7-4-130,1 0 1,0 0-1,1 0 0,1 1 1,0 0-1,2 0 0,-1 0 1,2 1-1,0-1 0,1 1 1,1 22-1,1-37-21,-1 0 1,0 0-1,1 0 1,-1 1-1,1-1 1,-1 0-1,1 0 1,0 0-1,0 0 1,0 0-1,0-1 0,0 1 1,0 0-1,1 0 1,-1-1-1,1 1 1,-1-1-1,1 1 1,-1-1-1,1 1 1,0-1-1,0 0 0,0 0 1,0 0-1,0 0 1,0 0-1,0-1 1,0 1-1,0 0 1,0-1-1,0 0 1,0 1-1,0-1 1,1 0-1,-1 0 0,0 0 1,3-1-1,5 0 19,-1 0 0,1-1 0,-1 0 0,1-1 0,-1 0 0,0 0 0,10-6 0,9-7 96,-1-1 1,-1-2 0,0-1-1,-1-1 1,-2 0 0,0-2-1,21-28 1,9-6 508,-53 56-626,0 1 1,1-1 0,-1 1-1,0 0 1,1-1 0,-1 1-1,1 0 1,-1 0 0,0-1-1,1 1 1,-1 0 0,1 0-1,-1 0 1,1-1 0,-1 1-1,1 0 1,-1 0 0,1 0-1,-1 0 1,1 0 0,-1 0-1,0 0 1,1 0 0,-1 0-1,1 0 1,-1 0 0,1 0-1,-1 0 1,1 1 0,0-1-1,18 12 74,-15-8-59,1 0 0,-1 0 0,0 1 0,-1-1 0,5 8 0,-1 5-24,-1 0 0,0 0 0,-1 0 0,-2 1 0,4 26 0,-6-29 2,1 0-1,1 0 0,0 0 1,1 0-1,1 0 0,0-1 1,1 0-1,12 21 0,-15-30 15,1-1 0,0 1 0,1-1-1,-1 0 1,1 0 0,-1 0 0,1-1-1,0 0 1,1 0 0,-1 0 0,0 0-1,1-1 1,0 0 0,9 2 0,-6-1 13,1-2 0,-1 1 0,0-2 0,0 1 0,1-1 0,-1 0 0,0-1 0,1 0 0,8-3 0,7-1 58,-19 4-51,-1 0-1,0 0 1,1 0-1,-1-1 1,0 0-1,1 0 1,-1 0 0,0 0-1,0-1 1,-1 0-1,1 0 1,8-7-1,-1-3 24,110-117 417,-121 127-459,1 1 0,0-1 1,0 1-1,0 0 0,1 0 1,-1-1-1,0 2 0,1-1 1,-1 0-1,1 0 0,0 1 1,0-1-1,5-1 0,-8 3-8,1 0-1,-1 0 0,0 0 0,0 0 0,1 0 1,-1 0-1,0 0 0,1 0 0,-1 0 0,0 0 0,0 1 1,1-1-1,-1 0 0,0 0 0,0 0 0,0 0 0,1 0 1,-1 1-1,0-1 0,0 0 0,0 0 0,1 0 0,-1 1 1,0-1-1,0 0 0,0 0 0,0 1 0,0-1 0,1 0 1,-1 0-1,0 1 0,0-1 0,0 0 0,0 1 1,0-1-1,0 0 0,0 0 0,0 1 0,0-1 0,0 0 1,0 0-1,0 1 0,0-1 0,0 0 0,-1 0 0,1 1 1,0-1-1,-6 20-2,5-17 2,-122 360-101,33-85-17,29-84 49,55-171 61,8-21 8,1-5 4,19-35 40,167-337 423,-171 339-415,40-87 313,115-178-1,-173 300-363,10-13 47,0 0-1,0 0 1,1 1-1,22-19 1,-33 32-48,0-1 1,1 1 0,-1-1-1,1 1 1,-1 0 0,1-1-1,-1 1 1,1 0-1,-1-1 1,1 1 0,-1 0-1,1 0 1,0-1 0,-1 1-1,1 0 1,-1 0-1,1 0 1,0 0 0,-1 0-1,1 0 1,-1 0 0,1 0-1,0 0 1,-1 0-1,1 0 1,-1 0 0,1 0-1,-1 1 1,1-1-1,0 0 1,-1 0 0,1 1-1,-1-1 1,1 0 0,-1 1-1,1-1 1,-1 0-1,1 1 1,-1-1 0,0 1-1,1-1 1,-1 1 0,0-1-1,1 1 1,-1-1-1,0 1 1,0-1 0,1 1-1,-1-1 1,0 1 0,0 0-1,0-1 1,0 1-1,0-1 1,1 1 0,-2 1-1,3 4 2,-2 1-1,1 0 1,-2 13-1,-1 4-25,-1 1-1,-1-1 1,-2 0-1,-16 45 1,6-29-78,-43 75 1,35-84 45,23-30 54,-1 0 0,1 1 0,0-1 0,-1 0 0,0 0 0,1 0 0,-1 0 0,1 0 0,-1 0 0,0-1 0,0 1 0,1 0 0,-1-1 0,0 1 0,0-1 0,0 0 0,-3 1 0,5-1 3,-1 0-1,1-1 1,-1 1 0,0 0-1,1 0 1,-1 0 0,1 0 0,-1 0-1,1 0 1,-1-1 0,1 1-1,-1 0 1,1 0 0,0-1 0,-1 1-1,1 0 1,-1-1 0,1 1-1,-1 0 1,1-1 0,0 1 0,-1-1-1,1 1 1,0-1 0,0 1-1,-1-1 1,1 1 0,0 0 0,0-1-1,0 0 1,-1 1 0,1-1 0,0 1-1,0-1 1,0 1 0,0-1-1,0 1 1,0-1 0,0 1 0,0-1-1,0 1 1,1-2 0,-1 0 1,1 0 1,0 1-1,-1-1 0,1 0 1,0 0-1,0 1 1,0-1-1,1 0 0,-1 1 1,3-3-1,8-6-10,0 2 0,1-1 0,24-11 0,4-2 0,23-20 18,-1-3 0,-3-3-1,-1-2 1,-3-3 0,50-61 0,-77 79 12,-1-2 0,-3 0 1,-1-2-1,20-42 0,-14 14 46,37-122 1,-61 171-52,-4 15-14,-1 0 0,0 0-1,0 0 1,0 0 0,0-1 0,0 1 0,-1 0-1,0 0 1,1-1 0,-2-6 0,1 10-4,0 0 1,0 0 0,0-1 0,1 1-1,-1 0 1,-1-1 0,1 1-1,0 0 1,0 0 0,0-1-1,0 1 1,0 0 0,0 0-1,0-1 1,0 1 0,0 0 0,0 0-1,-1-1 1,1 1 0,0 0-1,0 0 1,0 0 0,0-1-1,-1 1 1,1 0 0,0 0-1,0 0 1,-1 0 0,1-1-1,0 1 1,0 0 0,0 0 0,-1 0-1,1 0 1,0 0 0,-1 0-1,1 0 1,0 0 0,0 0-1,-1 0 1,1 0 0,0 0-1,0 0 1,-1 0 0,1 0 0,0 0-1,-1 0 1,1 0 0,0 0-1,0 0 1,-1 0 0,1 0-1,0 1 1,0-1 0,0 0-1,-1 0 1,1 0 0,0 0-1,-1 1 1,-13 15-28,11-14 25,-19 27-25,1 1 0,1 1 0,-22 48-1,-38 107-125,69-159 127,2-5-1,2 0 1,0 1-1,2-1 0,-5 43 1,9-54 12,0 1 0,1-1 0,0 0 0,1 0 0,0 0 0,1 0 0,1 0 0,-1 0 0,2 0 1,-1 0-1,2-1 0,5 11 0,-8-17 8,0 0 1,1-1-1,0 0 0,-1 0 1,1 1-1,0-2 1,1 1-1,-1 0 1,0-1-1,1 1 0,-1-1 1,1 0-1,0 0 1,6 2-1,-3-2-1,-1-1 1,1 1-1,0-1 0,0-1 1,0 1-1,0-1 0,-1-1 1,10 0-1,5-3-7,0-1 1,-1-1 0,0-1-1,35-16 1,220-126 218,-267 144-172,15-10 38,-17 14-39,-12 11-4,-4 3-6,-15 19 25,-40 67 1,59-88-52,1 1-1,0 0 1,0 0 0,1 1 0,1-1 0,0 1 0,0 0 0,1-1-1,1 1 1,0 16 0,2-26 0,-1 0 0,0 0 0,1 0 0,0 0 0,-1 0 0,1 0 0,0 0 0,1 0 0,-1 0 0,0-1 0,1 1 0,0 0 0,-1-1 0,1 1 0,3 2 0,-4-4 5,0 0-1,0 0 1,1 0 0,-1-1-1,0 1 1,1 0 0,-1-1 0,0 1-1,1 0 1,-1-1 0,1 0 0,-1 1-1,1-1 1,-1 0 0,1 0-1,-1 0 1,1 0 0,-1 0 0,1 0-1,-1 0 1,1 0 0,-1-1 0,1 1-1,-1-1 1,1 1 0,-1-1-1,0 1 1,1-1 0,-1 0 0,0 0-1,0 1 1,2-3 0,7-5 17,-1 0 1,0 0-1,-1-1 1,1-1 0,-2 1-1,0-1 1,9-16-1,36-83 194,-19 35 35,-26 58-190,-3 7 20,-6 24-53,0-1-44,0-1 0,1 0 0,1 1 0,0-1 0,1 1 0,3 18 0,-3-28 12,0 1 0,0-1 0,1 0 0,-1 1 0,1-1 1,0 0-1,1 0 0,-1 0 0,0-1 0,5 5 0,-5-6 5,0 0-1,0 0 1,0 0-1,1-1 1,-1 1-1,1-1 1,-1 1-1,1-1 1,-1 0-1,1 0 1,0 0-1,0 0 1,0-1-1,-1 1 1,1-1-1,0 0 1,4 0-1,5 0 7,1-1 0,-1-1 0,0 0 0,0-1 0,0 0 0,21-10-1,68-37 37,-66 31-6,6-5 15,-23 13-13,0 1 1,0 1-1,1 0 1,0 1-1,0 2 1,25-7-1,-43 13-31,0 0-1,0 0 0,0 0 1,0 0-1,0 0 1,0 0-1,0 0 1,0 0-1,0 0 0,0 0 1,0 1-1,-1-1 1,1 0-1,0 1 1,0-1-1,0 1 0,0-1 1,0 1-1,-1-1 1,1 1-1,0-1 1,0 1-1,-1 0 0,1-1 1,0 1-1,-1 0 1,1 0-1,-1-1 1,1 1-1,-1 0 0,0 0 1,1 0-1,-1 0 1,0 0-1,1 0 1,-1 0-1,0 0 0,0 0 1,0 1-1,1 5 9,-1 0 1,0 1-1,0-1 0,-2 10 1,1-5-5,-8 92 124,9-104-129,0 0-1,0 0 1,0 1-1,0-1 1,0 0-1,0 0 1,0 1-1,0-1 1,0 0-1,0 0 1,0 1-1,0-1 1,0 0-1,0 0 0,0 0 1,0 1-1,0-1 1,1 0-1,-1 0 1,0 1-1,0-1 1,0 0-1,0 0 1,0 0-1,1 0 1,-1 1-1,0-1 1,0 0-1,0 0 1,1 0-1,-1 0 1,0 0-1,0 0 1,0 1-1,1-1 1,-1 0-1,0 0 1,0 0-1,1 0 1,-1 0-1,1 0 1,12-6 42,17-20 12,-26 21-44,127-118 241,-128 120-240,0 0 0,0 0-1,0 1 1,1-1 0,-1 1 0,1 0 0,0 0-1,-1 0 1,7-1 0,-9 2-10,0 1-1,-1 0 1,1 0-1,-1 0 1,1 0-1,-1 0 1,1 0 0,0 1-1,-1-1 1,1 0-1,-1 0 1,1 0-1,-1 0 1,1 1 0,-1-1-1,1 0 1,-1 0-1,1 1 1,-1-1 0,1 1-1,-1-1 1,1 0-1,-1 1 1,0-1-1,1 1 1,0 1 1,0 0 1,-1-1-1,1 1 0,0 0 1,-1 0-1,1 0 0,-1 0 0,0 0 1,0 0-1,0 0 0,0 2 1,0 12 15,0 2 8,0 0-1,6 35 1,-5-48-26,0 1 0,1-1 1,-1 0-1,1 0 1,1 0-1,-1 0 0,1 0 1,-1-1-1,2 1 1,-1-1-1,0 1 0,1-1 1,-1 0-1,8 5 0,-7-6 2,1-1 0,-1 1-1,1-1 1,0 0 0,0 0-1,0 0 1,1-1 0,-1 0 0,0 0-1,0 0 1,1-1 0,-1 0-1,0 0 1,1 0 0,-1 0-1,0-1 1,1 0 0,-1 0-1,7-3 1,0 1 9,-1-1 0,0-1-1,0 0 1,0-1 0,-1 0 0,1 0 0,14-13-1,-12 6 18,0 1-1,-1-2 0,-1 1 1,0-2-1,-1 1 0,-1-2 1,0 1-1,-1-1 0,6-17 1,-13 32-27,0-1 0,-1 1-1,1-1 1,0 1 0,-1 0 0,0-1 0,1 1 0,-1-1 0,0 0 0,0 1 0,1-1 0,-1 1 0,-1-1-1,1 1 1,0-1 0,0 1 0,0-1 0,-1 1 0,1-1 0,-1 1 0,1-1 0,-2-1 0,1 2-2,0 0 1,0 1-1,-1-1 1,1 0-1,0 1 1,-1-1-1,1 1 0,0-1 1,-1 1-1,1 0 1,0 0-1,-1-1 1,1 1-1,0 0 1,-1 0-1,1 0 1,-1 0-1,1 1 1,0-1-1,-1 0 1,1 1-1,0-1 1,-1 1-1,1-1 1,-3 2-1,-5 2 0,0 0-1,0 0 1,1 1 0,-1 0 0,1 1-1,1 0 1,-1 0 0,1 1-1,0 0 1,0 0 0,0 0 0,1 1-1,-7 13 1,9-15-1,1 0 1,0 0-1,1 0 0,-1 0 0,1 1 1,0-1-1,1 1 0,0 0 1,0-1-1,0 1 0,1 0 0,0-1 1,0 1-1,1 0 0,0 0 1,0-1-1,0 1 0,1-1 1,0 1-1,4 9 0,-3-11 0,0 0 1,0 0-1,1-1 0,-1 1 1,1-1-1,0 1 0,0-1 1,0-1-1,1 1 0,-1-1 1,1 1-1,0-1 0,0-1 1,0 1-1,0-1 0,1 1 1,-1-2-1,1 1 0,-1 0 1,1-1-1,-1 0 0,9 0 1,-2 0-8,0-1 1,1 0 0,-1-1 0,0 0 0,0-1-1,1-1 1,-1 0 0,-1 0 0,16-7-1,-17 6-50,-1-1-1,1-1 0,-1 1 0,0-2 0,-1 1 0,0-1 0,0 0 1,0-1-1,-1 1 0,0-2 0,11-15 0,-12 14-988,-1 0-1,0-1 1,4-11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56:44.179"/>
    </inkml:context>
    <inkml:brush xml:id="br0">
      <inkml:brushProperty name="width" value="0.035" units="cm"/>
      <inkml:brushProperty name="height" value="0.035" units="cm"/>
      <inkml:brushProperty name="color" value="#008C3A"/>
    </inkml:brush>
  </inkml:definitions>
  <inkml:trace contextRef="#ctx0" brushRef="#br0">59 32 12760,'0'0'2944,"-59"-12"-2440,61 12-1,8 0-279,15-4 0,26 0-160,22-8 8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56:45.598"/>
    </inkml:context>
    <inkml:brush xml:id="br0">
      <inkml:brushProperty name="width" value="0.035" units="cm"/>
      <inkml:brushProperty name="height" value="0.035" units="cm"/>
      <inkml:brushProperty name="color" value="#008C3A"/>
    </inkml:brush>
  </inkml:definitions>
  <inkml:trace contextRef="#ctx0" brushRef="#br0">0 519 7328,'0'0'2825,"15"-9"-2218,-13 8-578,21-13 326,-1-1 0,0 0 0,26-26 0,176-214 4302,-149 162-1973,-65 83-1887,-8 10-118,-10 19 167,0-2-797,-12 32 250,-22 79 0,37-111-262,1 1 1,1 0-1,1 0 1,1 0-1,0 0 0,1 1 1,1-1-1,5 25 0,-5-40-30,-1 0 1,1 1-1,0-1 0,0 0 0,0 0 0,0-1 0,0 1 1,1 0-1,-1 0 0,1-1 0,0 1 0,0-1 0,0 1 0,0-1 1,0 0-1,1 1 0,-1-1 0,1-1 0,-1 1 0,1 0 0,0-1 1,0 1-1,-1-1 0,1 0 0,0 0 0,0 0 0,0 0 1,0 0-1,1-1 0,-1 1 0,0-1 0,0 0 0,0 0 0,0 0 1,0 0-1,1-1 0,-1 1 0,0-1 0,0 0 0,0 0 0,0 0 1,0 0-1,4-3 0,6-3 27,0 0 1,-1-1-1,0 0 1,0-1-1,-1-1 1,0 0-1,18-21 1,59-89 218,-81 109-230,49-66 162,-26 38 69,46-83 0,-75 119-240,2-3 49,0-1 0,1 1 0,-1 0-1,1 0 1,0 0 0,1 1 0,8-10-1,-8 15 123,-4 8-86,-5 14-22,4-17-59,-19 77 73,-4 0 0,-3-1 0,-48 104 0,69-174-78,4-7 3,0-1 0,0 1 0,-1-1 0,1 0 0,-1 0-1,0 0 1,0 0 0,-3 4 0,5-7-15,0 0 1,0 1-1,-1-1 1,1 0-1,0 0 1,0 0-1,0 0 1,0 0-1,0 0 1,0 0-1,0 0 1,0 0-1,0 0 1,-1 0-1,1 0 1,0 0-1,0 0 1,0 0-1,0 0 1,0 0-1,0 0 1,0 0-1,0 0 1,-1 0-1,1 0 1,0 0-1,0 0 1,0 0-1,0 0 1,0 0-1,0 0 1,0 0-1,0 0 1,-1 0-1,1 0 1,0 0-1,0 0 1,0-1-1,0 1 1,0 0-1,0 0 1,0 0-1,0 0 1,0 0-1,0 0 1,0 0-1,0 0 1,0 0-1,0-1 1,0 1-1,0 0 1,0 0-1,-1 0 1,1 0-1,0 0 1,0 0-1,0 0 1,1-1-1,-1 1 1,0 0-1,0 0 1,0 0-1,0 0 1,0 0-1,5-9 65,16-6-42,1 2 0,1 1 0,-1 0 0,39-12 1,101-23 172,24-10-69,-168 51-148,-14 5 1,0 0 1,0 0 0,0 0-1,0-1 1,-1 0-1,1 0 1,0 0 0,-1 0-1,1 0 1,5-6 0,-9 7 0,0 0 0,0 0 0,0 0 0,0 0 1,0 1-1,0-1 0,0 0 0,-1 0 1,1 0-1,0 0 0,-1 0 0,1 0 0,0 1 1,-1-1-1,1 0 0,-1 0 0,1 0 1,-1 1-1,1-1 0,-1 0 0,0 1 1,1-1-1,-1 0 0,0 1 0,-1-2 0,-15-12-3252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56:45.770"/>
    </inkml:context>
    <inkml:brush xml:id="br0">
      <inkml:brushProperty name="width" value="0.035" units="cm"/>
      <inkml:brushProperty name="height" value="0.035" units="cm"/>
      <inkml:brushProperty name="color" value="#008C3A"/>
    </inkml:brush>
  </inkml:definitions>
  <inkml:trace contextRef="#ctx0" brushRef="#br0">1 111 13056,'0'0'1512,"86"-28"-1328,-13 9-200,21-7 8,-4 7-64,2 1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56:49.764"/>
    </inkml:context>
    <inkml:brush xml:id="br0">
      <inkml:brushProperty name="width" value="0.035" units="cm"/>
      <inkml:brushProperty name="height" value="0.035" units="cm"/>
      <inkml:brushProperty name="color" value="#008C3A"/>
    </inkml:brush>
  </inkml:definitions>
  <inkml:trace contextRef="#ctx0" brushRef="#br0">0 1419 7528,'0'0'873,"10"-4"-210,4-3-370,-1 0 1,0-1-1,0 0 1,23-20 0,128-145 1757,-12-16-581,-23 26-371,51-72 559,-156 197-1330,-2 0-1,-1-1 0,-3-2 0,23-66 0,-39 99-268,5-12 156,-1 0-1,-1 0 1,0-1-1,-2 0 0,0 0 1,-1-27-1,-2 47-187,0 0 1,0 0-1,0 0 0,0 0 1,-1 0-1,1 0 0,0 0 1,0 0-1,-1 0 0,1 0 1,0 0-1,-1 0 0,1 0 1,-1 0-1,1 1 0,-1-1 1,0 0-1,1 0 0,-2-1 1,1 2-13,1 0 1,-1 0 0,0 0 0,1-1 0,-1 1 0,0 0 0,1 0 0,-1 0 0,0 0 0,1 0 0,-1 0 0,0 0 0,1 1 0,-1-1 0,0 0 0,1 0 0,-1 0 0,0 1 0,1-1 0,-1 0 0,0 1 0,-5 3 37,1 0 0,0 1 0,0-1 0,-7 8 0,-6 9 17,1 1 0,1 1 0,1 0 0,-22 45 0,-32 106 69,54-130-112,1 0 0,3 1 1,1 1-1,-5 71 0,15-97-16,0 0 0,1 1 0,1-1 1,1 0-1,7 27 0,-5-33-2,-1 0 1,2-1-1,0 1 1,1-1-1,0-1 1,1 1-1,0-1 1,13 14-1,-18-22-3,0-1-1,0 0 1,1 1 0,-1-2-1,1 1 1,0 0 0,0-1-1,0 1 1,0-1-1,0 0 1,1-1 0,-1 1-1,0-1 1,1 0 0,5 1-1,-4-1 6,0-1-1,-1-1 0,1 1 0,0-1 1,-1 0-1,1 0 0,0 0 1,-1-1-1,0 0 0,1 0 0,-1-1 1,7-3-1,4-4 32,-1-1 0,0 0 0,0-1 0,22-24 0,46-63 196,-36 41-78,-21 28-75,-8 10 80,-1 0 0,-1-1-1,24-41 1,-40 59 18,-5 5-61,-6 6-16,-3 9-56,1 1 0,1 1 0,0 0 0,1 0 0,2 1 0,0 0 0,-10 33 0,14-36-33,0 1 0,1-1 0,1 1 0,1 0 0,1 0 0,0 0 0,1-1 0,1 1 0,6 33 0,-7-49-15,1 0-1,-1 0 0,1 0 0,-1 0 1,1-1-1,0 1 0,-1 0 1,1 0-1,0-1 0,0 1 0,0 0 1,1-1-1,-1 1 0,0-1 1,1 1-1,-1-1 0,0 0 0,1 0 1,0 0-1,2 2 0,-2-2 0,0-1 0,0 0 0,0 1 0,0-1 0,0 0-1,0 0 1,0 0 0,0-1 0,0 1 0,0 0 0,0-1 0,0 1 0,0-1-1,-1 0 1,1 1 0,3-3 0,6-4 4,0 0 1,0-1-1,-1 0 0,15-17 1,-21 22-3,59-65 173,68-94-1,-71 84 93,8-9 456,-73 98-620,1 0 0,0 0 0,-3 14 0,0 0-76,2-10-24,1 0 0,0 1 0,1-1 1,1 1-1,0-1 0,1 1 0,1-1 1,0 1-1,1 0 0,1-1 0,1 1 0,5 19 1,-8-33-5,1-1 0,-1 1 0,0-1 0,1 0 0,0 1 1,-1-1-1,1 0 0,0 1 0,0-1 0,0 0 0,0 0 1,0 0-1,0 0 0,0 0 0,0 0 0,0 0 0,0 0 1,0 0-1,1 0 0,-1-1 0,0 1 0,1 0 0,-1-1 1,0 1-1,1-1 0,-1 0 0,1 1 0,-1-1 1,1 0-1,-1 0 0,1 0 0,-1 0 0,1 0 0,-1 0 1,1-1-1,-1 1 0,0 0 0,1-1 0,-1 1 0,1-1 1,-1 1-1,0-1 0,1 0 0,0-1 0,8-3 6,-1-1-1,0-1 0,0 0 0,12-12 1,-19 17-3,24-25 73,41-56 0,-17 19 77,-33 44-86,-11 13-10,1 1 0,-1-1 0,-1-1 0,1 1 0,-1-1 0,7-14 0,-12 21-51,1 0 1,-1 1-1,1-1 1,-1 0-1,1 1 1,0-1-1,-1 1 1,1-1-1,0 1 1,-1-1-1,1 1 1,0-1-1,0 1 1,0 0-1,-1-1 1,1 1-1,0 0 1,0 0-1,0 0 1,0 0-1,0 0 1,-1 0-1,1 0 1,0 0-1,0 0 1,0 0-1,0 0 1,1 1-1,24 6 56,-21-4-57,0 0 0,-1 0 0,1 0-1,-1 1 1,1-1 0,-1 1 0,0 0 0,-1 0 0,1 0 0,-1 1-1,1-1 1,-1 1 0,-1 0 0,1 0 0,3 9-1,5 16-29,-2-4-6,14 26 1,-19-45 30,0 0 0,0 0 0,1 0 0,0-1 0,0 0 0,0 0 0,1 0 0,8 6 0,-11-10 1,1 0 0,-1 0 1,1-1-1,0 0 0,-1 1 1,1-1-1,0-1 0,0 1 1,0 0-1,0-1 0,-1 0 1,1 0-1,0 0 0,0 0 1,0-1-1,0 0 0,0 0 1,-1 0-1,1 0 0,0 0 0,-1-1 1,6-2-1,4-3 4,0 0 0,0-1 0,-1 0 0,19-17-1,11-11 20,-1-3 0,-1-1 0,-3-2 0,-1-2-1,32-52 1,93-225 129,-149 295-143,-7 16-10,16-39 72,-20 42-32,-16 29-26,-8 17-23,2 1-1,-24 65 1,-17 92-108,50-154 55,3 1-1,1 0 1,2 0 0,1 88-1,5-127 58,0-1-1,1 0 1,-1 1-1,1-1 0,0 0 1,1 0-1,-1 1 1,2 3-1,-2-7 6,-1 0-1,1 0 1,0 0-1,-1-1 0,1 1 1,-1 0-1,1 0 1,0-1-1,0 1 1,-1 0-1,1-1 1,0 1-1,0-1 0,0 1 1,0-1-1,0 1 1,0-1-1,0 0 1,0 1-1,0-1 1,0 0-1,0 0 1,0 0-1,0 1 0,0-1 1,0 0-1,0-1 1,0 1-1,0 0 1,0 0-1,0 0 1,0-1-1,0 1 0,0 0 1,0-1-1,0 1 1,-1-1-1,1 1 1,1-1-1,4-3 10,0 0 0,0-1 0,0 1 0,-1-1 0,1 0 0,-1 0 0,-1-1 0,1 1 0,3-8 0,6-9 49,13-28 0,-26 46-56,0 3 3,0 0 0,-1 0 0,0 0 0,1 0 0,-1 0 0,0 0 0,1 0 0,-1-1 0,0 1 0,0 0 0,0 0 0,0 0 0,0-1 0,0 1 0,0 0 0,-1 0 0,1 0 0,0 0 0,-1-1 0,1 1 0,-1 0 0,1 0 0,-1 0 0,1 0 0,-1 0 0,0 0 0,1 0 0,-2-1 0,-7-13 62,9 15-66,0 0-1,0-1 0,0 1 1,0-1-1,0 1 0,0 0 1,0-1-1,0 1 0,0 0 1,0-1-1,1 1 1,-1-1-1,0 1 0,0 0 1,0-1-1,0 1 0,1 0 1,-1-1-1,0 1 1,0 0-1,0-1 0,1 1 1,-1 0-1,0 0 0,1-1 1,-1 1-1,0 0 1,1 0-1,-1-1 0,0 1 1,1 0-1,-1 0 0,0 0 1,1 0-1,-1 0 1,1 0-1,-1-1 0,1 1 1,19-3-19,-16 3 10,188-34-37,-116 19 80,115-10-1,-188 25-37,0 0 0,0 0 0,0 0 0,0 0-1,-1 0 1,1 1 0,0-1 0,0 1-1,0 0 1,-1 0 0,1 0 0,0 0 0,-1 0-1,1 1 1,-1-1 0,0 1 0,4 2-1,-5-2 0,1 0-1,-1 0 1,0 0-1,1 0 1,-1 1-1,0-1 1,0 0-1,0 1 1,-1-1-1,1 0 0,0 1 1,-1-1-1,0 1 1,1-1-1,-1 1 1,0-1-1,-1 1 1,1-1-1,0 1 1,-2 3-1,-23 98-75,5-28 103,18-69-19,1-2-1,0 0 0,-1 0 1,2 1-1,-1-1 0,1 7 0,0-11-2,0 0 0,0 0 1,0-1-1,0 1 0,0 0 0,0 0 0,1-1 0,-1 1 0,0 0 0,1-1 0,-1 1 0,0 0 0,1-1 0,-1 1 1,1 0-1,-1-1 0,1 1 0,-1-1 0,1 1 0,-1-1 0,1 1 0,0-1 0,-1 1 0,1-1 0,0 0 0,-1 1 1,1-1-1,0 0 0,-1 1 0,1-1 0,0 0 0,0 0 0,-1 0 0,1 0 0,0 0 0,0 0 0,0 0 0,-1 0 1,1 0-1,0 0 0,0 0 0,-1 0 0,1-1 0,0 1 0,0-1 0,5 0 10,-1-1-1,1-1 1,-1 1-1,0-1 1,0 0 0,0 0-1,9-7 1,33-34 58,-32 30-44,104-85 148,-79 68-50,-40 30-119,0 0 1,1 1-1,-1-1 0,1 1 1,0-1-1,-1 1 0,1-1 1,-1 1-1,1 0 0,0-1 1,-1 1-1,1 0 0,0-1 1,-1 1-1,1 0 0,0 0 1,-1 0-1,1-1 1,0 1-1,0 0 0,-1 0 1,1 0-1,1 0 0,-2 1 0,0 0 1,0-1-1,1 1 0,-1 0 0,0 0 0,0-1 0,0 1 1,0 0-1,0-1 0,0 1 0,0 0 0,0-1 0,0 1 1,-1 0-1,1 0 0,0-1 0,0 1 0,-1 0 0,-17 39 74,8-20-69,0 1 1,-11 38-1,18-51-16,1 1 0,0 0 1,1-1-1,0 1 0,0 0 0,1 0 1,0 0-1,1-1 0,0 1 0,3 13 0,-4-20 5,1 0 0,0 0 0,0 0 0,0 0 0,-1 0 0,2 0 0,-1 0 0,0 0 0,0 0 0,1-1 0,-1 1 0,1-1 0,-1 1 0,1-1 0,0 1 0,-1-1 0,1 0-1,0 0 1,0 0 0,0 0 0,0 0 0,0 0 0,0 0 0,0-1 0,0 1 0,1-1 0,-1 0 0,0 1 0,0-1 0,0 0 0,1 0 0,-1-1 0,0 1 0,0 0 0,0-1 0,3 0-1,6-2 1,1 0-1,-1-1 0,0-1 0,0 0 0,13-8 0,22-17 62,-2-2 0,-1-2 0,76-79 0,-72 62 8,-2-2-1,-3-2 0,37-62 1,92-189 164,-93 160-105,-38 65-45,-38 73-47,-6 7-14,-13 11-33,8-1 2,0-1-1,1 1 1,-1 1-1,2-1 1,-1 2-1,-8 15 0,-33 74-68,42-84 65,-21 44-60,4 1 0,-20 74 0,37-108 36,2 0 0,0 0 0,2 0 0,1 1 0,1-1 0,1 1 0,8 52 0,-6-72 26,0 0-1,0 0 0,0 0 1,1 0-1,1 0 1,-1-1-1,1 1 1,0-1-1,8 10 0,-9-14 12,0 1 1,1-1-1,-1 1 0,1-1 0,0 0 0,0-1 0,0 1 0,0-1 0,1 1 0,-1-1 0,1-1 0,-1 1 0,1 0 0,-1-1 0,1 0 0,0 0 0,8 0 0,5-1 18,0-1-1,1-1 1,-1-1-1,0 0 1,31-10-1,89-39 123,-117 43-110,60-26 82,59-23 105,-131 55-195,-1-1-1,0-1 0,0 1 0,0-1 0,9-8 0,5-3 17,-22 16-34,0-1 0,0 1-1,0 0 1,0-1 0,-1 1 0,1 0 0,0-1-1,0 1 1,0 0 0,0-1 0,-1 1-1,1 0 1,0-1 0,0 1 0,-1 0-1,1 0 1,0-1 0,0 1 0,-1 0 0,1 0-1,0 0 1,-1-1 0,1 1 0,0 0-1,-1 0 1,1 0 0,0 0 0,-1 0-1,1-1 1,0 1 0,-1 0 0,1 0 0,-1 0-1,1 0 1,0 0 0,-1 0 0,-19-4 19,11 6-16,0 1-1,0 0 1,1 0 0,-1 0-1,1 1 1,0 0 0,0 1 0,0 0-1,-8 7 1,6-4-3,0 0 0,1 1 0,0 0-1,0 0 1,1 1 0,-8 13 0,10-13-7,1 0 0,1 0 0,-1 0 1,1 1-1,1 0 0,0 0 0,1 0 0,0 0 0,0 0 1,1 0-1,1 0 0,0 1 0,1-1 0,0 0 1,0 0-1,1 0 0,6 20 0,-7-29 5,0 1 0,0-1 0,0 0 0,0 1 0,0-1 0,1 0 0,-1 1 0,1-1 0,0 0 0,-1 0-1,1 0 1,0-1 0,0 1 0,0 0 0,1-1 0,-1 1 0,0-1 0,0 0 0,1 0 0,-1 1 0,1-2 0,-1 1 0,1 0 0,-1 0 0,1-1 0,0 0 0,-1 1-1,1-1 1,0 0 0,-1 0 0,1 0 0,0-1 0,-1 1 0,1-1 0,2 0 0,10-4 16,1 0 1,-2-1-1,1 0 1,23-15-1,-24 13-1,173-107 269,-117 68-74,102-50 1,-158 90-172,-10 4-26,-1 1 1,1 0-1,0 0 0,0 0 0,0 0 0,0 1 1,0 0-1,0 0 0,0 0 0,0 0 0,1 0 1,-1 1-1,8 0 0,-11 0-9,0 1 0,0 0 0,0-1-1,-1 1 1,1-1 0,0 1 0,0 0 0,-1 0 0,1-1 0,0 1-1,-1 0 1,1 0 0,-1 0 0,1 0 0,-1 0 0,1-1-1,-1 1 1,0 0 0,1 0 0,-1 0 0,0 0 0,0 0 0,0 0-1,0 0 1,0 0 0,0 1 0,0-1 0,0 1 0,-6 33 25,5-30-25,-39 127 62,40-131-63,-1 1 0,1-1 0,0 0 1,-1 0-1,1 1 0,0-1 0,0 0 0,0 1 1,0-1-1,0 0 0,1 1 0,-1-1 0,0 0 1,0 1-1,1-1 0,-1 0 0,1 0 0,-1 0 1,2 3-1,-1-4 0,0 1 0,0-1 0,0 1 0,0-1 0,-1 1 0,1-1 0,0 1 0,0-1 0,0 0 0,0 1 0,0-1 0,0 0 1,0 0-1,0 0 0,0 0 0,0 0 0,0 0 0,0 0 0,2-1 0,6-1 13,-1 0 0,1-1 1,-1 0-1,13-7 0,-16 8-12,52-27 94,-23 12 67,56-22 0,-89 39-160,0-1-1,1 1 0,-1 0 0,0 0 0,0 0 0,0 0 1,1 0-1,-1 0 0,0 0 0,0 0 0,0 1 0,0-1 1,1 0-1,-1 1 0,0-1 0,0 1 0,0-1 0,0 1 1,0 0-1,0-1 0,0 1 0,0 0 0,0 0 0,-1 0 1,1-1-1,0 1 0,0 0 0,-1 0 0,1 0 0,0 0 1,-1 0-1,1 0 0,-1 1 0,1-1 0,-1 0 0,0 0 1,0 0-1,1 2 0,2 8 16,-1 0 0,0 0 0,0 14 0,0-10 9,-2-11-22,1 0-1,0 0 1,0 0-1,0 0 0,0 0 1,1 0-1,3 6 0,-4-8-4,0-1 0,0 0-1,0 1 1,0-1-1,1 0 1,-1 0-1,0 0 1,1 0-1,-1 0 1,1 0-1,-1 0 1,1 0 0,0-1-1,-1 1 1,1 0-1,0-1 1,-1 0-1,1 1 1,0-1-1,-1 0 1,1 0-1,2 0 1,10-1 21,0 0 0,-1-1 0,1-1 0,-1 0 0,1-1 1,-1-1-1,0 0 0,21-12 0,95-64 144,-128 81-166,31-25 42,-1-1 0,0-1 0,-2-2 0,-2 0 0,38-52 0,98-176 223,-162 255-263,28-47 59,92-176 293,-132 248-355,-42 94 0,20-23-99,-21 102 1,41-137 44,3 1 1,3 0 0,0 62-1,7-120 48,0 9 8,0-1-1,1 1 1,0 0-1,0-1 0,5 16 1,-6-24-3,1 0-1,0-1 1,-1 1-1,1 0 1,0-1 0,0 1-1,0-1 1,0 1 0,0-1-1,1 1 1,-1-1 0,0 0-1,1 1 1,-1-1-1,0 0 1,1 0 0,0 0-1,-1 0 1,1 0 0,0-1-1,-1 1 1,1 0 0,0-1-1,0 1 1,-1-1-1,1 0 1,0 0 0,0 1-1,0-1 1,0 0 0,-1-1-1,1 1 1,0 0-1,0 0 1,0-1 0,0 1-1,-1-1 1,4-1 0,0 0-50,-1 0 1,0 0 0,0 0-1,0-1 1,0 0-1,0 0 1,-1 0 0,1 0-1,-1 0 1,0-1-1,0 1 1,0-1 0,0 0-1,2-4 1,8-17-4317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56:49.964"/>
    </inkml:context>
    <inkml:brush xml:id="br0">
      <inkml:brushProperty name="width" value="0.035" units="cm"/>
      <inkml:brushProperty name="height" value="0.035" units="cm"/>
      <inkml:brushProperty name="color" value="#008C3A"/>
    </inkml:brush>
  </inkml:definitions>
  <inkml:trace contextRef="#ctx0" brushRef="#br0">0 1 16879,'0'0'1976,"97"29"-1544,-17-13 8,14-5-272,10-7 16,2-4-112,-8-6 0,-18-5-8,-15-3 8,-20 6-40,-15 2 16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56:50.488"/>
    </inkml:context>
    <inkml:brush xml:id="br0">
      <inkml:brushProperty name="width" value="0.035" units="cm"/>
      <inkml:brushProperty name="height" value="0.035" units="cm"/>
      <inkml:brushProperty name="color" value="#008C3A"/>
    </inkml:brush>
  </inkml:definitions>
  <inkml:trace contextRef="#ctx0" brushRef="#br0">1 1 13768,'0'0'4207,"12"6"-3764,10 2-309,0 0 0,1-1 0,0-1 0,38 5 0,113 3 217,685-18 1600,-594-25-686,-136 13-3738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57:12.432"/>
    </inkml:context>
    <inkml:brush xml:id="br0">
      <inkml:brushProperty name="width" value="0.035" units="cm"/>
      <inkml:brushProperty name="height" value="0.035" units="cm"/>
      <inkml:brushProperty name="color" value="#008C3A"/>
    </inkml:brush>
  </inkml:definitions>
  <inkml:trace contextRef="#ctx0" brushRef="#br0">322 328 10248,'0'0'8405,"-3"11"-8073,-4 10-143,-1 0 0,0-1 0,-2 0 0,-12 19 0,15-28-59,0-1 0,0 0 0,-1-1 0,0 0-1,-1 0 1,0 0 0,-16 10 0,22-17-78,-1 0 0,1 0 1,-1 0-1,0 0 0,0-1 0,0 1 0,0-1 1,0 0-1,0-1 0,-1 1 0,1-1 0,0 0 0,0 1 1,0-2-1,-1 1 0,1-1 0,0 1 0,0-1 1,0 0-1,0-1 0,0 1 0,0-1 0,0 1 0,0-1 1,1 0-1,-5-4 0,2 1 9,0 0 0,0 0 0,0-1 0,1 0 0,0 0 0,0-1 0,1 1 0,-1-1 1,1 0-1,1 0 0,0-1 0,0 1 0,0-1 0,1 1 0,0-1 0,0 0 0,1 0 0,0 0 0,0 0 0,1-8 0,0 3 10,1 0 0,-1-1 1,2 1-1,0 0 0,1 0 0,0 0 0,1 0 0,0 1 0,1-1 1,0 1-1,11-17 0,-9 19-4,0 0 0,1 0 0,0 1 0,0 0 1,1 0-1,0 1 0,1 1 0,0-1 0,20-10 0,-21 13-9,1 1 0,0 1 0,0 0 0,0 0 0,0 1 0,0 0 0,0 1 0,0 0 0,1 0 0,-1 1 0,0 1 0,12 1 0,-14-1 1,0 0 0,0 0 0,1 1 0,-1 0 0,0 0 0,-1 1 0,1 0 1,0 1-1,-1 0 0,0 0 0,0 0 0,0 1 0,0 0 0,-1 0 0,1 1 0,-2 0 0,1 0 0,0 0 0,-1 1 0,-1-1 0,1 1 0,-1 1 0,0-1 0,4 12 0,-1-1 57,-2 0-1,0 1 1,-2 0-1,1 0 1,0 33 0,-7 98 447,2-146-548,-10 110 524,-28 123 0,4-40-2,31-162-425,-1 2 157,-1-1-1,-1 1 1,-18 50-1,24-85-230,0 0 0,1 0 0,-1 0 0,0 0 0,0-1 0,0 1 0,0 0 0,-1 0 0,1-1-1,0 1 1,-1-1 0,1 1 0,-1-1 0,0 1 0,1-1 0,-1 0 0,-3 2 0,4-3-19,0 0 0,0 0 0,-1 0 0,1-1 0,0 1 0,0 0 0,-1 0 0,1-1-1,0 1 1,0 0 0,0-1 0,0 0 0,0 1 0,0-1 0,-1 1 0,1-1 0,1 0 0,-1 0 0,0 0 0,0 0 0,0 0 0,0 1 0,0-2 0,1 1 0,-1 0 0,1 0 0,-1 0 0,1 0 0,-1 0 0,0-2 0,-5-11-19,0 0 0,1 0 0,1 0 0,0 0 0,1-1 0,0 0 0,2 0 0,-1-15 0,2-19 0,7-56 0,2 32 0,4 1 0,3 0 0,3 1 0,3 1 0,44-95 0,-37 99 0,-12 26 0,40-72 0,-30 70 0,58-70 0,-75 100 0,2 0 0,-1 0 0,2 2 0,-1-1 0,1 2 0,1-1 0,0 2 0,0 0 0,25-10 0,-32 16 0,1 1 0,1-1 0,-1 1 0,0 0 0,0 1 0,0 0 0,0 1 0,0-1 0,0 1 0,0 1 0,0 0 0,0 0 0,10 4 0,-8-2 0,0 0 0,0 1 0,0 0 0,-1 1 0,0 0 0,0 0 0,0 1 0,-1 0 0,11 13 0,-11-9 0,0 0 0,-2 0 0,1 1 0,-2-1 0,1 2 0,-2-1 0,0 1 0,0-1 0,-1 1 0,0 0 0,-1 0 0,-1 0 0,0 21 0,-1-13 0,-2 0 0,0 0 0,-1-1 0,0 1 0,-2 0 0,-1-1 0,-15 36 0,7-26 0,-1-1 0,-1-1 0,-37 48 0,40-61 0,-1 0 0,0-1 0,-1 0 0,-1-2 0,0 1 0,0-2 0,-27 14 0,33-20 0,-1 0 0,1 0 0,-1-2 0,0 1 0,0-1 0,-1-1 0,1 0 0,0 0 0,-1-2 0,1 1 0,-1-1 0,1-1 0,-1 0 0,-12-3 0,1 1 0,31 8 0,1 0 0,-1 0 0,-1 1 0,1 1 0,-1-1 0,0 1 0,-1 0 0,7 9 0,45 73 0,-27-39 0,12 18 0,30 42 0,-60-94 0,1 0 0,0 0 0,1-2 0,23 19 0,-23-21 0,2-1 0,-1 0 0,1-1 0,1-1 0,31 11 0,-44-18 0,1 0 0,-1-1 0,0 1 0,1-1 0,-1-1 0,0 1 0,1-1 0,-1 0 0,1 0 0,-1-1 0,1 1 0,-1-1 0,0-1 0,1 1 0,-1-1 0,0 1 0,0-2 0,0 1 0,0 0 0,0-1 0,-1 0 0,1 0 0,-1-1 0,0 1 0,6-7 0,1-4 170,0 0 0,-1-1 0,0-1 0,14-32 0,4-23-4955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57:13.036"/>
    </inkml:context>
    <inkml:brush xml:id="br0">
      <inkml:brushProperty name="width" value="0.035" units="cm"/>
      <inkml:brushProperty name="height" value="0.035" units="cm"/>
      <inkml:brushProperty name="color" value="#008C3A"/>
    </inkml:brush>
  </inkml:definitions>
  <inkml:trace contextRef="#ctx0" brushRef="#br0">0 18 14272,'0'0'8462,"12"0"-7947,339-17 3173,-248 20-2024,-68 0-190,56-4-1,-76-1-693,-3 0-1002,1 1-4350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57:13.339"/>
    </inkml:context>
    <inkml:brush xml:id="br0">
      <inkml:brushProperty name="width" value="0.035" units="cm"/>
      <inkml:brushProperty name="height" value="0.035" units="cm"/>
      <inkml:brushProperty name="color" value="#008C3A"/>
    </inkml:brush>
  </inkml:definitions>
  <inkml:trace contextRef="#ctx0" brushRef="#br0">0 1 14968,'0'0'2975,"11"0"-2096,331 37 4617,-240-23-3495,-95-14-1684,0 1-1,0-1 0,1 0 1,-1 0-1,11-2 1,3-4-3345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45:04.649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0 138 7936,'0'0'1728,"77"-4"-1144,5 2 32,26-4 16,4-6-104,5 1 16,7-5-168,1 0 0,5 4-64,-5-1 0,-17-5-120,-16-9 8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57:14.659"/>
    </inkml:context>
    <inkml:brush xml:id="br0">
      <inkml:brushProperty name="width" value="0.035" units="cm"/>
      <inkml:brushProperty name="height" value="0.035" units="cm"/>
      <inkml:brushProperty name="color" value="#008C3A"/>
    </inkml:brush>
  </inkml:definitions>
  <inkml:trace contextRef="#ctx0" brushRef="#br0">1 411 11552,'0'0'7714,"9"-12"-7154,11-17-284,99-125 1423,-79 109-923,3 3 0,63-51 0,-69 69-186,-35 22-511,0 1 1,1-1 0,0 1 0,-1 0 0,1 0 0,0 0 0,-1 0-1,1 1 1,0-1 0,0 1 0,-1-1 0,6 1 0,-7 1-49,0-1 0,0 1 0,0-1 1,0 1-1,0-1 0,0 1 0,-1-1 1,1 1-1,0 0 0,0 0 0,-1-1 1,1 1-1,0 0 0,-1 0 0,1 0 1,0 0-1,-1 0 0,1 0 0,0 2 1,4 21 257,-3 14 87,-7 76-1,0-46-133,-1 5 24,3-38 65,0 58-1,4-88-272,-1-1 0,1 1 0,0 0 0,0-1 1,0 1-1,0 0 0,1-1 0,0 1 0,0-1 0,0 0 0,1 0 0,2 5 0,-3-7-12,0 0 0,0 0 0,0 0 0,1-1 0,-1 1 1,0 0-1,1-1 0,-1 1 0,1-1 0,-1 0 0,1 0 0,0 0 0,-1 0 0,1-1 0,0 1 0,0-1 0,-1 1 0,1-1 0,0 0 0,0 0 0,3-1 0,3 0 28,0 0 0,0-1 0,0-1 0,-1 1 0,1-1 0,-1-1-1,0 0 1,1 0 0,-2 0 0,1-1 0,0 0 0,-1-1 0,0 0 0,-1 0 0,9-9 0,6-10 325,-2-1 1,32-54 0,-42 65-382,39-73-18,-33 56 0,2 1 0,2 1 0,25-33 0,-39 57 0,0 1 0,1-1 0,-1 1 0,1 0 0,0 0 0,1 0 0,-1 1 0,1 0 0,0 1 0,0-1 0,0 1 0,0 1 0,1-1 0,-1 1 0,1 1 0,-1-1 0,1 1 0,0 0 0,0 1 0,-1 0 0,1 0 0,0 1 0,0 0 0,-1 0 0,1 1 0,8 2 0,22 8 0,-13-6 0,-1 2 0,0 1 0,31 16 0,-54-25 36,0 1 1,0 0-1,0-1 1,-1 1-1,1 0 1,0 0-1,-1 0 0,1-1 1,0 1-1,-1 0 1,1 0-1,-1 0 1,1 0-1,-1 0 0,0 0 1,1 0-1,-1 0 1,0 0-1,0 0 1,0 0-1,1 0 1,-1 0-1,0 0 0,0 0 1,-1 0-1,1 2 1,-10 26-4956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57:17.459"/>
    </inkml:context>
    <inkml:brush xml:id="br0">
      <inkml:brushProperty name="width" value="0.035" units="cm"/>
      <inkml:brushProperty name="height" value="0.035" units="cm"/>
      <inkml:brushProperty name="color" value="#008C3A"/>
    </inkml:brush>
  </inkml:definitions>
  <inkml:trace contextRef="#ctx0" brushRef="#br0">1 1102 11760,'0'0'4878,"1"-11"-4373,27-199 2806,-16 152-2570,3-1 1,2 2-1,3 0 1,2 1-1,36-66 0,-10 38 462,4 1-1,90-109 1,-129 176-947,0 1 0,1 1 1,16-14-1,-24 23-123,0 1 1,1 0 0,-1 0-1,1 0 1,0 0-1,0 1 1,0 1 0,0-1-1,1 1 1,14-2-1,-19 3-99,0 1 0,0 1 1,1-1-1,-1 0 0,0 1 0,0 0 0,0 0 0,0 0 0,0 0 0,0 0 0,0 0 0,0 1 0,0 0 0,0-1 0,-1 1 0,1 0 0,-1 0 0,1 1 0,-1-1 0,0 0 0,0 1 0,0-1 0,0 1 1,0 0-1,-1 0 0,1 0 0,1 3 0,1 4 80,1 1 1,-2 0-1,1 0 1,-1 0-1,-1 0 1,2 16-1,-4-17-114,0 0 0,0 0 0,-1-1 0,0 1 0,-1 0 0,0 0 0,-1-1 0,0 0 0,0 1 0,-1-1 0,0 0 0,-1 0 0,-10 14 0,12-17 0,-1-1 0,-1 0 0,1 0 0,-1 0 0,1-1 0,-1 0 0,0 0 0,-1 0 0,1 0 0,-1-1 0,0 0 0,0 0 0,0 0 0,0-1 0,0 0 0,0 0 0,-1-1 0,1 0 0,-1 0 0,1 0 0,-12-1 0,-5-2 0,-1-2 0,1 0 0,-36-13 0,52 12 0,14 8 0,1 4-3949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57:19.186"/>
    </inkml:context>
    <inkml:brush xml:id="br0">
      <inkml:brushProperty name="width" value="0.035" units="cm"/>
      <inkml:brushProperty name="height" value="0.035" units="cm"/>
      <inkml:brushProperty name="color" value="#008C3A"/>
    </inkml:brush>
  </inkml:definitions>
  <inkml:trace contextRef="#ctx0" brushRef="#br0">221 1 8936,'0'0'10722,"-4"17"-10177,-61 274 1607,-51 94 1182,114-380-3270,-4 9 255,0 1 0,1-1 0,1 1 0,1 0 0,0 0 0,-1 18 0,2-19 172,2-5 782,17-10-447,31-11-337,-4 1-180,0 2-1,45-3 1,152 4 221,-72 3-292,-166 5-238,0 0 0,1 0 0,-1-1 0,0 1 0,0-1 0,0 1 0,1-1 0,-1 0 0,0-1 0,0 1 0,0 0 0,-1-1 0,1 0 0,0 1 0,3-5 0,-4 5 0,-1-1 0,0 1 0,0-1 0,0 0 0,-1 0 0,1 0 0,0 0 0,-1 1 0,1-1 0,-1 0 0,1 0 0,-1 0 0,0 0 0,0 0 0,0 0 0,0 0 0,0 0 0,-1 0 0,1 0 0,0 0 0,-1 0 0,0 0 0,1 0 0,-1 1 0,-2-4 0,-2-7-4069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57:20.048"/>
    </inkml:context>
    <inkml:brush xml:id="br0">
      <inkml:brushProperty name="width" value="0.035" units="cm"/>
      <inkml:brushProperty name="height" value="0.035" units="cm"/>
      <inkml:brushProperty name="color" value="#008C3A"/>
    </inkml:brush>
  </inkml:definitions>
  <inkml:trace contextRef="#ctx0" brushRef="#br0">0 440 11552,'0'0'9431,"10"-2"-8931,758-114 2342,-404 67-2121,306-34 120,-325 47-418,310-9 1193,-654 45-1613,42 0 348,1-3 0,-1-1 0,0-2-1,50-14 1,-88 19-214,1-1-1,-1 1 1,0-1-1,1-1 1,-1 1-1,7-6 1,-11 8-121,-1 0-1,1-1 1,-1 1 0,1-1 0,-1 1-1,1-1 1,-1 0 0,0 1-1,1-1 1,-1 0 0,0 1 0,1-1-1,-1 1 1,0-1 0,0 0-1,1 0 1,-1 1 0,0-1 0,0 0-1,0 1 1,0-1 0,0-1-1,-1 0-16,1 0-1,-1 1 0,0-1 1,0 1-1,0-1 1,0 1-1,0-1 0,0 1 1,0 0-1,0-1 1,-1 1-1,1 0 0,-3-2 1,-24-13-700,18 12-2931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57:33.167"/>
    </inkml:context>
    <inkml:brush xml:id="br0">
      <inkml:brushProperty name="width" value="0.035" units="cm"/>
      <inkml:brushProperty name="height" value="0.035" units="cm"/>
      <inkml:brushProperty name="color" value="#008C3A"/>
    </inkml:brush>
  </inkml:definitions>
  <inkml:trace contextRef="#ctx0" brushRef="#br0">0 177 8432,'0'0'5369,"6"-11"-4881,-4 6-439,10-18 489,-2-1 0,11-34 0,-10 13 1679,-12 51-1764,0-1 0,0 0 1,0 1-1,1-1 1,-1 8-1,0 7-172,-43 798 4234,42-677-833,6-167-3355,0 0 1,2 0-1,0 1 0,20-46 1,51-92 714,-62 134-940,0 0-1,2 2 1,2 0 0,0 1 0,1 1 0,31-30 0,-50 54-102,0 0 0,0 0 0,0 1 0,-1-1 0,1 0 0,0 0 0,0 1 0,0-1 0,0 1 0,0-1 0,0 1 0,0-1 0,0 1 0,0-1 0,0 1 0,1 0 0,-1 0 0,0-1 0,0 1 0,0 0 0,0 0 0,0 0 0,1 0 0,-1 1 0,0-1 0,0 0 0,0 0 0,0 1 0,0-1 0,0 1 0,0-1 0,0 1 0,0-1 0,0 1 0,0-1 0,0 1 0,0 0 0,0 0 0,0-1 0,0 1 0,-1 0 0,1 0 0,0 0 0,-1 0 0,1 0 0,-1 0 0,1 0 0,-1 0 0,1 0 0,-1 2 0,4 7 0,0 0 0,-1 1 0,0 0 0,1 13 0,-2-16 0,3 36 0,1 80 0,-6-88 0,1-1 0,1 0 0,3 0 0,9 38 0,-14-70 0,1-1 0,0 1 0,-1 0 0,1-1 0,1 1 0,-1-1 0,0 0 0,0 1 0,1-1 0,0 0 0,-1 0 0,1 0 0,0 0 0,0 0 0,0-1 0,0 1 0,0 0 0,5 2 0,-5-4 0,0 1 0,0-1 0,1 1 0,-1-1 0,0 0 0,1 0 0,-1 0 0,0 0 0,0 0 0,1-1 0,-1 1 0,0-1 0,0 1 0,1-1 0,-1 0 0,0 0 0,0 0 0,0 0 0,0 0 0,0 0 0,3-3 0,20-17 0,-1-1 0,-1-1 0,-1-1 0,34-48 0,-9 11 0,-44 57 0,8-12 0,-11 17 0,0-1 0,0 0 0,0 0 0,0 0 0,0 0 0,0 1 0,0-1 0,0 0 0,0 0 0,0 0 0,1 0 0,-1 1 0,0-1 0,0 0 0,0 0 0,0 0 0,0 0 0,0 1 0,0-1 0,0 0 0,0 0 0,0 0 0,1 0 0,-1 0 0,0 0 0,0 1 0,0-1 0,0 0 0,0 0 0,1 0 0,-1 0 0,0 0 0,0 0 0,0 0 0,0 0 0,1 0 0,-1 0 0,0 0 0,0 0 0,0 0 0,0 0 0,1 0 0,-1 0 0,0 0 0,0 0 0,0 0 0,0 0 0,1 0 0,-1 0 0,0 0 0,0 0 0,0 0 0,0 0 0,1 0 0,-1-1 0,0 1 0,0 0 0,0 0 0,0 0 0,1 0 0,-1 41 0,7 53 0,-6-81 0,1-1 0,1 1 0,0-1 0,1 0 0,0 0 0,1-1 0,1 1 0,12 20 0,-16-29 0,1 0 0,-1 0 0,1 0 0,0 0 0,0-1 0,0 1 0,0-1 0,0 0 0,0 0 0,1 0 0,-1 0 0,1-1 0,-1 1 0,1-1 0,0 0 0,0 0 0,-1 0 0,1-1 0,0 1 0,0-1 0,0 0 0,0 0 0,0 0 0,-1-1 0,1 0 0,0 1 0,4-2 0,10-4 0,-1 0 0,0-1 0,0-1 0,23-14 0,-25 13 0,197-121 0,-164 96 0,-1-2 0,48-49 0,-72 63 0,19-19 0,-39 37 0,0 0 0,0 0 0,0 0 0,-1-1 0,1 1 0,-1-1 0,0 1 0,3-11 0,-5 15 0,0 0 0,0 0 0,0-1 0,0 1 0,0 0 0,0-1 0,0 1 0,0 0 0,0-1 0,0 1 0,0 0 0,0 0 0,0-1 0,-1 1 0,1 0 0,0 0 0,0-1 0,0 1 0,0 0 0,0 0 0,-1-1 0,1 1 0,0 0 0,0 0 0,0-1 0,-1 1 0,1 0 0,0 0 0,0 0 0,-1 0 0,1 0 0,0-1 0,0 1 0,-1 0 0,1 0 0,0 0 0,-1 0 0,1 0 0,0 0 0,0 0 0,-1 0 0,1 0 0,0 0 0,-1 0 0,1 0 0,0 0 0,0 0 0,-1 0 0,1 0 0,0 0 0,-1 0 0,1 1 0,0-1 0,-19 6 0,6 0 0,1 1 0,-1 0 0,2 1 0,-1 0 0,1 1 0,0 1 0,-15 16 0,6-2 0,0 0 0,-25 43 0,36-51 0,0 1 0,0 0 0,2 0 0,-10 34 0,15-41 0,0-1 0,0 1 0,1 0 0,0 0 0,1 0 0,0 0 0,1 0 0,0 0 0,0-1 0,1 1 0,3 10 0,-2-12 0,0 0 0,0 0 0,1 0 0,0-1 0,0 1 0,1-1 0,7 10 0,-10-16 0,-1 1 0,1 0 0,0 0 0,0 0 0,0-1 0,0 1 0,1-1 0,-1 0 0,0 0 0,0 0 0,1 0 0,-1 0 0,1 0 0,-1 0 0,1-1 0,-1 0 0,1 1 0,0-1 0,-1 0 0,1 0 0,-1 0 0,1 0 0,-1-1 0,1 1 0,-1-1 0,1 0 0,-1 1 0,1-1 0,3-2 0,-1 0 0,-1 0 0,1 0 0,0 0 0,-1-1 0,1 0 0,-1 0 0,0 0 0,0 0 0,4-8 0,29-49 0,-26 42 0,7-18 0,-1-1 0,-2 0 0,-2-1 0,-1-1 0,8-50 0,-14 54 0,-18 145 0,-5 31 0,-45 170 0,-27-6 0,85-295 0,-34 82 0,34-83 0,0 0 0,-1-1 0,0 1 0,0-1 0,-1 0 0,0 0 0,0 0 0,-11 8 0,15-14 0,1 1 0,-1-1 0,0 1 0,0-1 0,0 0 0,-1 0 0,1 0 0,0 0 0,0 0 0,-1-1 0,1 1 0,0-1 0,-1 1 0,1-1 0,0 0 0,-1 0 0,1 0 0,0 0 0,-1 0 0,1-1 0,0 1 0,-1-1 0,1 1 0,0-1 0,0 0 0,-1 0 0,1 0 0,0 0 0,0 0 0,0-1 0,0 1 0,0-1 0,-2-1 0,2 0 0,0 0 0,0 0 0,0 0 0,0 0 0,0 0 0,1 0 0,-1-1 0,1 1 0,0-1 0,0 1 0,0-1 0,1 1 0,-1-1 0,1 1 0,0-1 0,-1 0 0,2 1 0,-1-1 0,0 1 0,1-1 0,1-5 0,3-3 0,-1 1 0,2 0 0,-1 0 0,1 0 0,1 1 0,0 0 0,1 1 0,0-1 0,9-7 0,15-14 0,40-27 0,-61 49 0,150-110 0,83-68 0,-214 159 0,0-1 0,-2-2 0,-1-1 0,-2 0 0,33-56 0,75-191 0,-24-13 0,-103 274 0,32-112 0,4-12 0,-49 208 0,-31 150 0,-40 311 0,77-511 0,-1-6 0,1 0 0,1 0 0,0-1 0,0 1 0,1 0 0,3 14 0,-4-24 0,0 1 0,0 0 0,0 0 0,1 0 0,-1-1 0,0 1 0,1 0 0,-1 0 0,1-1 0,-1 1 0,1 0 0,-1-1 0,1 1 0,-1-1 0,1 1 0,0-1 0,-1 1 0,1-1 0,0 1 0,-1-1 0,1 1 0,0-1 0,0 0 0,-1 1 0,1-1 0,0 0 0,0 0 0,0 0 0,-1 0 0,1 1 0,0-1 0,0 0 0,0 0 0,0-1 0,-1 1 0,1 0 0,0 0 0,0 0 0,0 0 0,-1-1 0,1 1 0,0 0 0,0-1 0,-1 1 0,1-1 0,0 1 0,0-1 0,6-4 0,1 0 0,-1 0 0,11-11 0,-9 7 0,13-9 0,47-39 0,-59 49 0,0 1 0,1 0 0,0 1 0,21-8 0,-29 13 0,1 0 0,-1 1 0,1-1 0,0 1 0,-1 0 0,1 0 0,0 0 0,-1 0 0,1 1 0,-1-1 0,1 1 0,-1 0 0,1 0 0,-1 1 0,1-1 0,-1 0 0,0 1 0,0 0 0,0 0 0,0 0 0,0 0 0,0 1 0,0-1 0,-1 1 0,1-1 0,2 5 0,7 8 0,-1 0 0,-1 1 0,15 29 0,-21-38 0,16 36 0,-3 0 0,16 55 0,-28-69 0,-4-28 0,-1 0 0,0 1 0,0-1 0,0 1 0,0-1 0,0 0 0,0 1 0,0-1 0,0 1 0,0-1 0,-1 0 0,1 1 0,-1-1 0,1 0 0,-1 1 0,1-1 0,-3 2 0,2-2 47,0-1 0,0 0 0,0 0-1,0 0 1,0 0 0,0-1 0,0 1 0,0 0 0,0 0-1,0-1 1,1 1 0,-1 0 0,0-1 0,0 1 0,0-1-1,0 1 1,0-1 0,0 1 0,1-1 0,-2-1 0,-13-10-4966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57:33.350"/>
    </inkml:context>
    <inkml:brush xml:id="br0">
      <inkml:brushProperty name="width" value="0.035" units="cm"/>
      <inkml:brushProperty name="height" value="0.035" units="cm"/>
      <inkml:brushProperty name="color" value="#008C3A"/>
    </inkml:brush>
  </inkml:definitions>
  <inkml:trace contextRef="#ctx0" brushRef="#br0">85 50 19895,'0'0'1288,"-76"2"-608,68-4 16,16-4-64,15-4 8,13-2-384,-1 6 8,12 1-216,6-5-8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57:49.764"/>
    </inkml:context>
    <inkml:brush xml:id="br0">
      <inkml:brushProperty name="width" value="0.035" units="cm"/>
      <inkml:brushProperty name="height" value="0.035" units="cm"/>
      <inkml:brushProperty name="color" value="#008C3A"/>
    </inkml:brush>
  </inkml:definitions>
  <inkml:trace contextRef="#ctx0" brushRef="#br0">759 0 7832,'0'0'13431,"-9"8"-13087,-87 77 538,-150 171-1,-60 133 926,285-360-1450,-26 47 1,42-65-215,0-1 0,0 0 0,1 1 0,1 0 0,0 0 0,0 0 0,1 0 0,-1 21 0,3-31-126,0-1 0,0 1 0,0 0 0,0 0 0,0-1 0,0 1 0,0 0 1,0-1-1,0 1 0,0 0 0,1-1 0,-1 1 0,0 0 0,0-1 0,1 1 0,-1 0 0,0-1 0,1 1 0,-1 0 0,0-1 0,1 1 0,-1-1 0,1 1 0,-1-1 0,1 1 0,0-1 0,-1 0 0,1 1 1,-1-1-1,1 0 0,0 1 0,-1-1 0,1 0 0,0 0 0,-1 1 0,1-1 0,0 0 0,-1 0 0,1 0 0,0 0 0,-1 0 0,1 0 0,0 0 0,0 0 0,-1 0 0,1 0 0,0-1 0,-1 1 0,2 0 1,3-2 25,1 0 1,-1-1 0,0 1 0,0-1 0,5-3 0,11-9-20,22-21 0,-12 7-3493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57:50.598"/>
    </inkml:context>
    <inkml:brush xml:id="br0">
      <inkml:brushProperty name="width" value="0.035" units="cm"/>
      <inkml:brushProperty name="height" value="0.035" units="cm"/>
      <inkml:brushProperty name="color" value="#008C3A"/>
    </inkml:brush>
  </inkml:definitions>
  <inkml:trace contextRef="#ctx0" brushRef="#br0">536 1 10952,'0'0'7567,"-12"8"-7255,-132 72 671,-28 19 482,8-11 361,158-85-1687,2 0 130,0-1 0,-1 1 0,1-1 0,-1 0-1,0-1 1,-5 2 0,9-3 26,15-9 523,84-59-273,3 5-1,132-61 0,-224 120-483,0 0-1,0 0 0,0 1 1,0 0-1,14-2 0,-21 5-43,0-1-1,0 1 1,0 0-1,0 0 0,0 0 1,-1 0-1,1 1 0,0-1 1,0 0-1,0 1 1,-1-1-1,1 1 0,0 0 1,0 0-1,-1 0 1,1-1-1,-1 1 0,1 1 1,-1-1-1,1 0 1,-1 0-1,1 1 0,-1-1 1,0 0-1,0 1 1,0-1-1,0 1 0,0 0 1,0-1-1,0 1 0,-1 0 1,1-1-1,0 1 1,-1 0-1,1 2 0,2 10 57,-1-1 0,-1 1-1,0 0 1,0 0-1,-3 18 1,-12 73 295,3-37-85,7-40 9,-1 0-1,-1-1 1,-15 41 0,21-67-279,-1 0 1,1-1 0,0 1-1,-1 0 1,1 0-1,-1-1 1,1 1 0,-1 0-1,1-1 1,-1 1 0,0-1-1,1 1 1,-1 0-1,0-1 1,0 1 0,-5 0-4203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57:52.997"/>
    </inkml:context>
    <inkml:brush xml:id="br0">
      <inkml:brushProperty name="width" value="0.035" units="cm"/>
      <inkml:brushProperty name="height" value="0.035" units="cm"/>
      <inkml:brushProperty name="color" value="#008C3A"/>
    </inkml:brush>
  </inkml:definitions>
  <inkml:trace contextRef="#ctx0" brushRef="#br0">67 113 9040,'0'0'7225,"-7"17"-6643,0 5-400,0 0 0,1 0-1,1 0 1,1 0-1,0 29 1,-10 135 1029,6-100 131,5 166-1,3-238-1119,-1-12-123,1 1-1,0 0 1,0 0 0,0-1 0,0 1-1,0 0 1,1 0 0,-1 0 0,1-1-1,0 1 1,-1 0 0,1-1-1,0 1 1,3 4 0,-4-7-74,1 0 1,-1 0 0,0 0-1,1 0 1,-1 0-1,0 0 1,0 0-1,1 0 1,-1 0-1,0 0 1,1 0-1,-1 0 1,0 0-1,0 0 1,1 0 0,-1 0-1,0 0 1,0 0-1,1 0 1,-1 0-1,0 0 1,1-1-1,-1 1 1,0 0-1,0 0 1,0 0-1,1 0 1,-1-1 0,0 1-1,0 0 1,0 0-1,1 0 1,-1-1-1,0 1 1,7-12 201,-7 12-227,60-131 1101,-32 67-434,2 1 0,45-69-1,-73 129-590,1-1 0,0 0 0,0 1 0,0 0 0,5-5 0,-7 8-63,-1-1 0,1 1 0,0-1 0,-1 1 0,1 0 0,-1-1 0,1 1-1,0 0 1,-1-1 0,1 1 0,0 0 0,-1 0 0,1 0 0,0-1 0,0 1 0,-1 0 0,1 0 0,0 0 0,-1 0 0,1 0 0,0 0 0,0 1 0,-1-1 0,1 0 0,0 0 0,-1 0 0,1 1 0,0-1 0,-1 0 0,1 1 0,0-1 0,-1 0 0,1 1 0,-1-1 0,1 1 0,-1-1 0,1 1 0,-1-1 0,1 1 0,-1 0 0,1-1 0,-1 2 0,8 13 83,-2 0 0,0 1 1,0-1-1,-2 1 0,0 1 0,-1-1 1,2 21-1,-2-10 332,11 39 0,-14-66-413,1 1 1,-1-1-1,0 1 0,0-1 0,1 1 0,-1-1 0,0 1 0,1-1 0,-1 1 0,0-1 0,1 1 0,-1-1 0,1 1 0,-1-1 0,1 0 0,-1 1 0,1-1 1,-1 0-1,1 1 0,-1-1 0,1 0 0,-1 0 0,1 0 0,0 1 0,-1-1 0,1 0 0,-1 0 0,1 0 0,0 0 0,-1 0 0,1 0 0,-1 0 1,1 0-1,0 0 0,-1-1 0,1 1 0,-1 0 0,1 0 0,-1 0 0,1-1 0,0 1 0,-1 0 0,1-1 0,-1 1 0,1 0 0,0-1 0,23-19 305,80-109 668,-48 56-641,-56 73-347,0-1 0,0 1 0,0 0 0,0 0 0,1-1 0,-1 1 0,0 0 0,0 0 0,0-1 0,1 1 0,-1 0 0,0 0 0,0 0 0,1-1 0,-1 1 0,0 0 0,0 0 0,1 0 0,-1 0 0,0 0 0,0 0 0,1-1 0,-1 1 0,0 0 0,1 0 0,-1 0 0,0 0 0,0 0 0,1 0 0,-1 0 0,0 0 0,1 0 0,-1 1 0,5 9 0,-4 24 0,-1-29 0,1 45 0,11 82 0,-12-129 0,0 0 0,1 0 0,0 0 0,-1 0 0,1 0 0,0 0 0,0 0 0,1 0 0,-1-1 0,1 1 0,-1 0 0,1-1 0,0 1 0,0-1 0,0 0 0,0 0 0,0 0 0,3 2 0,-2-3 0,-1 0 0,1 0 0,-1 0 0,1-1 0,-1 1 0,1-1 0,-1 1 0,1-1 0,0 0 0,-1 0 0,1-1 0,-1 1 0,1 0 0,0-1 0,-1 0 0,1 1 0,-1-1 0,0 0 0,1 0 0,-1 0 0,4-3 0,27-17 0,0-1 0,-2-2 0,-1-1 0,48-51 0,-30 29 0,-28 26 0,32-43 0,-65 70 0,-15 24 0,-47 64 0,27-31 0,47-62 0,-6 6 0,1 1 0,0-1 0,0 1 0,1 0 0,0 1 0,0-1 0,1 1 0,-5 16 0,9-24 0,-1-1 0,1 0 0,0 1 0,0-1 0,0 0 0,0 1 0,0-1 0,0 0 0,0 1 0,0-1 0,0 0 0,0 1 0,0-1 0,0 1 0,0-1 0,0 0 0,0 1 0,0-1 0,0 0 0,0 1 0,0-1 0,1 0 0,-1 1 0,0-1 0,0 0 0,0 0 0,1 1 0,-1-1 0,0 0 0,0 0 0,1 1 0,-1-1 0,0 0 0,0 0 0,1 1 0,-1-1 0,0 0 0,1 0 0,15-4 0,14-17 0,-16 7 0,-1 0 0,-1-2 0,0 1 0,14-27 0,32-73 0,-26 48 0,-36 118 0,1 9 0,-24 272 0,22-299 0,-4 39 0,-3-1 0,-28 94 0,40-163 0,-10 21 0,10-22 0,-1-1 0,1 0 0,0 0 0,0 1 0,0-1 0,0 0 0,-1 0 0,1 1 0,0-1 0,0 0 0,0 0 0,-1 0 0,1 1 0,0-1 0,0 0 0,-1 0 0,1 0 0,0 0 0,0 0 0,-1 1 0,1-1 0,0 0 0,-1 0 0,1 0 0,0 0 0,-1 0 0,1 0 0,0 0 0,0 0 0,-1 0 0,1 0 0,0 0 0,-1 0 0,1 0 0,0-1 0,-1 1 0,1 0 0,0 0 0,0 0 0,-1 0 0,1 0 0,0-1 0,0 1 0,-1 0 0,1 0 0,0 0 0,0-1 0,0 1 0,-1 0 0,1 0 0,0-1 0,0 1 0,0 0 0,0 0 0,0-1 0,0 1 0,-1 0 0,1-1 0,0 1 0,0 0 0,0 0 0,0-1 0,0 1 0,0 0 0,0-1 0,-2-5 0,1 1 0,0-1 0,-1 1 0,2-1 0,-1 1 0,1-1 0,-1 0 0,2-10 0,10-49 0,-8 51 0,4-16 0,1 0 0,2 0 0,25-52 0,54-81 0,-25 52 0,77-140 0,-48 75 0,-81 150 0,24-63 0,-28 64 0,2 0 0,19-37 0,-29 62 0,0 0 0,0 0 0,0 1 0,0-1 0,0 0 0,0 0 0,0 0 0,0 0 0,0 0 0,0 0 0,0 0 0,0 0 0,1 0 0,-1 0 0,0 0 0,0 1 0,0-1 0,0 0 0,0 0 0,0 0 0,0 0 0,0 0 0,0 0 0,0 0 0,0 0 0,0 0 0,0 0 0,0 0 0,0 0 0,0 0 0,0 0 0,1 0 0,-1 0 0,0 0 0,0 0 0,0 0 0,0 0 0,0 0 0,0 0 0,0 0 0,0 0 0,0 0 0,0 0 0,0 0 0,1 0 0,-1 0 0,0 0 0,0 0 0,0 0 0,0 0 0,0 0 0,0 0 0,0 0 0,0 0 0,0 16 0,-4 22 0,-77 468 0,80-494 0,0-8 0,0-1 0,0 1 0,1-1 0,-1 1 0,1 0 0,0-1 0,0 1 0,1-1 0,-1 1 0,1-1 0,-1 1 0,1-1 0,2 5 0,-3-8 0,1 1 0,-1-1 0,1 1 0,-1-1 0,0 0 0,1 1 0,0-1 0,-1 0 0,1 1 0,-1-1 0,1 0 0,-1 0 0,1 0 0,0 1 0,-1-1 0,1 0 0,-1 0 0,1 0 0,0 0 0,-1 0 0,1 0 0,0 0 0,-1 0 0,1 0 0,-1-1 0,1 1 0,0 0 0,-1 0 0,1 0 0,-1-1 0,1 1 0,-1 0 0,1-1 0,-1 1 0,2-1 0,20-16 0,-19 14 0,9-6 0,-4 1 0,0 1 0,1 1 0,0 0 0,0 0 0,12-5 0,-18 10 0,0 0 0,0 0 0,0 0 0,0 0 0,0 1 0,0-1 0,0 1 0,0 0 0,0 0 0,1 0 0,-1 0 0,0 1 0,0-1 0,0 1 0,0 0 0,0 0 0,0 0 0,0 0 0,0 1 0,-1-1 0,1 1 0,4 2 0,1 3 0,0 0 0,0 1 0,0-1 0,-1 1 0,0 1 0,-1-1 0,6 11 0,34 70 0,-21-38 0,4-3 0,-29-48 15,0 0 0,0 0 1,0-1-1,0 1 0,1 0 0,-1 0 0,0 0 1,0 0-1,0 0 0,0 0 0,0 0 0,0-1 0,0 1 1,0 0-1,0 0 0,0 0 0,1 0 0,-1 0 1,0 0-1,0 0 0,0 0 0,0 0 0,0 0 1,0 0-1,0 0 0,1 0 0,-1 0 0,0 0 1,0-1-1,0 1 0,0 0 0,0 0 0,0 0 0,1 0 1,-1 1-1,0-1 0,0 0 0,0 0 0,0 0 1,0 0-1,0 0 0,1 0 0,-1 0 0,0 0 1,0 0-1,0 0 0,0 0 0,0 0 0,0 0 1,0 0-1,0 1 0,1-1 0,-1 0 0,0 0 1,0 0-1,0 0 0,0 0 0,0 0 0,0 0 0,0 1 1,0-1-1,0 0 0,0 0 0,0 0 0,0 0 1,1-7-5030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57:53.184"/>
    </inkml:context>
    <inkml:brush xml:id="br0">
      <inkml:brushProperty name="width" value="0.035" units="cm"/>
      <inkml:brushProperty name="height" value="0.035" units="cm"/>
      <inkml:brushProperty name="color" value="#008C3A"/>
    </inkml:brush>
  </inkml:definitions>
  <inkml:trace contextRef="#ctx0" brushRef="#br0">77 13 17887,'0'0'1368,"-61"-4"-600,49 4 8,8 0 488,4-2-1016,10-2 8,8 2-176,7 2 8,17 2-80,-3 2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45:08.598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74 629 6224,'0'0'8889,"-5"13"-8680,-13 36 102,2 1 0,-12 67 1,25-92-118,0 34 0,3-52-152,0-1 0,0 0-1,1 1 1,0-1 0,0 0 0,1 0-1,0 1 1,0-1 0,0 0-1,1-1 1,3 7 0,-6-11-29,1-1 1,-1 1 0,1 0-1,-1 0 1,1-1 0,0 1-1,-1 0 1,1-1 0,0 1-1,-1-1 1,1 1-1,0-1 1,0 1 0,-1-1-1,1 0 1,0 1 0,0-1-1,0 0 1,0 1 0,-1-1-1,1 0 1,0 0 0,0 0-1,0 0 1,0 0-1,2 0 1,-2-1 6,1 0-1,0 1 0,0-1 1,0 0-1,0 0 1,-1 0-1,1-1 1,-1 1-1,1 0 1,-1-1-1,3-1 1,2-5 40,-1 1 1,0-1 0,0 1-1,5-13 1,3-10 184,-3-2 0,0 1 0,-2-1 0,7-58 0,-17 77 219,-1 30-285,4-3-162,1 0 0,0 1 0,0-1 0,1 0 1,1 0-1,8 18 0,-1-6-14,2 1 1,19 29 0,-23-42-24,0-1 0,22 24 1,-29-34 18,1 0 0,-1-1 0,1 1 0,0-1 0,0 1 0,0-1 0,0 0 0,1 0 0,-1-1 0,0 1 0,1-1 0,-1 1 0,1-1 0,0 0 0,-1 0 0,1-1 0,0 1 0,0-1 0,4 0 0,-6-1 9,0 1 0,0-1 0,0 0 1,0 0-1,0 0 0,0 0 0,0 0 0,0-1 0,0 1 0,0-1 1,-1 1-1,1-1 0,-1 0 0,1 1 0,-1-1 0,0 0 0,0 0 1,1 0-1,-1 0 0,-1 0 0,1 0 0,1-4 0,2-6 46,-1 1-1,3-24 1,-5 29-33,3-19 86,-2 0-1,0-26 1,-2 42-49,-1 0 1,0 1-1,0-1 1,0 0-1,-1 0 0,-1 1 1,0-1-1,0 1 1,-6-12-1,-4 8 111,13 11-157,-1 0-1,0 1 1,0-1-1,0 1 1,0-1-1,1 0 1,-1 0-1,0 1 1,0-1 0,1 0-1,-1 0 1,1 0-1,-1 0 1,1 0-1,-1 0 1,1 0-1,0 0 1,-1-1-1,1 1-11,1 1-1,0-1 0,-1 1 0,1-1 0,-1 1 1,1 0-1,0-1 0,-1 1 0,1-1 0,0 1 1,-1 0-1,1 0 0,0-1 0,0 1 1,-1 0-1,1 0 0,0 0 0,1 0 0,-1 0-1,121-16-73,12-2-46,17-13-32,-144 30 131,1-1 1,-1 2 0,1-1 0,0 1 0,-1 0 0,1 1-1,-1 0 1,12 2 0,-18-2 20,-1-1 0,1 0-1,-1 0 1,1 1 0,-1-1 0,1 1 0,-1-1-1,1 0 1,-1 1 0,1-1 0,-1 1 0,0-1-1,1 1 1,-1-1 0,0 1 0,0-1 0,1 1-1,-1 0 1,0-1 0,0 1 0,0-1 0,0 1-1,1-1 1,-1 1 0,0 0 0,0-1 0,0 1-1,0 0 1,-1-1 0,1 1 0,0-1 0,0 1-1,0-1 1,0 1 0,-1 0 0,1 0 0,-12 29 35,8-22-36,-5 12 16,1 1-1,1-1 1,1 1-1,1 0 1,0 1-1,-2 37 1,7-41-4,-1-13 1,0-1-1,1 1 1,0 0-1,0 0 1,0-1-1,1 1 1,-1 0-1,1 0 1,1-1-1,-1 1 1,0-1-1,1 1 1,0-1-1,3 5 1,-4-8-7,0 0 0,0-1-1,1 1 1,-1 0 0,0 0 0,1-1 0,-1 1 0,1-1 0,-1 1 0,1-1 0,-1 1 0,1-1 0,-1 0 0,1 0 0,-1 0 0,1 0-1,-1 0 1,1 0 0,0 0 0,-1-1 0,1 1 0,-1-1 0,1 1 0,-1-1 0,0 1 0,1-1 0,-1 0 0,3-1 0,4-2 19,0-1 1,-1 0-1,11-8 1,26-25 74,-3-1 1,-1-2 0,-2-2 0,-1-2 0,-3-1 0,-2-1-1,-2-2 1,37-81 0,-24 35 43,34-89 151,-25 55-72,-48 112-222,-4 13-29,-4 12 10,-48 115-127,17-43 10,-35 117 0,68-189 129,-53 219-246,48-185 206,1 1-1,2 0 1,3 59 0,1-100 49,0 0-1,0 0 0,0 0 1,0 0-1,1 0 1,-1 0-1,1-1 0,-1 1 1,1 0-1,0 0 0,-1-1 1,1 1-1,0 0 0,0-1 1,1 1-1,-1-1 1,0 1-1,2 1 0,-2-3 2,0 1 0,0-1 0,0 0 0,1 1-1,-1-1 1,0 0 0,0 0 0,0 0 0,0 0 0,1 0 0,-1 0-1,0 0 1,0 0 0,0 0 0,0 0 0,1-1 0,-1 1-1,0 0 1,0-1 0,0 1 0,0-1 0,0 0 0,0 1-1,0-1 1,0 0 0,0 1 0,0-1 0,0 0 0,-1 0-1,3-2 1,9-10 33,1-2-1,-2 0 0,13-20 1,-2 2 6,7-10 85,43-92 0,8-53 122,-28 50-77,90-201 354,-142 338-521,13-21 61,-13 22-65,0 1 0,0-1 0,0 0 0,0 0 0,0 1 0,0-1 0,0 0 0,0 1 0,0-1 0,0 0 0,0 0 1,0 1-1,0-1 0,0 0 0,1 1 0,-1-1 0,0 0 0,0 0 0,0 1 0,0-1 0,0 0 0,1 0 0,-1 0 0,0 1 0,0-1 0,1 0 0,-1 0 0,0 0 0,0 0 0,1 1 0,-1-1 0,0 0 0,0 0 1,1 0-1,-1 0 0,0 0 0,0 0 0,1 0 0,-1 0 0,0 0 0,1 0 0,-1 0 0,0 0 0,0 0 0,1 0 0,-1 0 0,0 0 0,1 0 0,-1 0 0,0 0 0,0 0 0,1 0 0,-1-1 0,0 1 0,0 0 1,1 0-1,-1 0 0,0 0 0,0-1 0,1 1 0,-1 0 0,0 0 0,0 0 0,0-1 0,0 1 0,1-1 0,0 14-7,-1-1-1,0 1 1,0-1 0,-2 1 0,-3 19 0,-1 2-3,-88 527-272,48-310 144,43-235 137,-4 24 17,7-35 9,5-24 20,1-8 40,2 1 1,2-1-1,0 1 0,1 1 1,19-29-1,-28 50-60,1 0-1,-1 0 1,1 0-1,0 1 1,1-1-1,-1 1 1,0 0 0,6-4-1,-8 7-20,0-1 0,0 1 0,0-1 0,0 1 0,1-1 0,-1 1 0,0 0 0,0-1 0,0 1 0,1 0 0,-1 0 0,0 0 0,1 0 0,-1 0 0,0 0 0,0 1 0,1-1 0,-1 0 0,0 1 0,0-1 0,0 0 0,0 1 0,1 0 0,-1-1 0,0 1 0,0 0 0,0-1 0,0 1 0,0 0 0,0 0 0,-1 0 0,1 0 0,1 2 0,16 20-10,-2 0 0,0 2 0,14 32 0,21 31-66,-38-67-39,6 9 116,-4-13-3149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57:54.921"/>
    </inkml:context>
    <inkml:brush xml:id="br0">
      <inkml:brushProperty name="width" value="0.035" units="cm"/>
      <inkml:brushProperty name="height" value="0.035" units="cm"/>
      <inkml:brushProperty name="color" value="#008C3A"/>
    </inkml:brush>
  </inkml:definitions>
  <inkml:trace contextRef="#ctx0" brushRef="#br0">0 71 10344,'0'0'13991,"10"-10"-13605,-5 4-334,1 1 1,-1 0 0,1 0 0,0 0 0,0 1 0,1 0 0,-1 0 0,1 0 0,0 1-1,0 0 1,0 0 0,0 1 0,1 0 0,12-2 0,19 2 183,1 2 1,-1 2 0,0 1-1,0 2 1,60 16-1,-13 4 318,110 46-1,-113-35 105,-1 3-1,134 86 0,-191-105-284,-21-16-242,0-1 0,1 1-1,-1-1 1,1 0 0,0 0 0,0 0-1,0 0 1,10 2 0,-14-5-116,0 0 0,0 0 1,-1 0-1,1 0 1,0 0-1,0 0 0,0 0 1,0 0-1,0 0 0,0-1 1,-1 1-1,1 0 0,0-1 1,0 1-1,0-1 1,-1 1-1,1 0 0,0-1 1,0 0-1,-1 1 0,1-1 1,0 0-1,-1 1 1,1-1-1,-1 0 0,1 1 1,-1-1-1,1 0 0,-1 0 1,0 0-1,1 1 0,-1-1 1,0 0-1,0 0 1,0 0-1,1 0 0,-1 0 1,0 0-1,0-1 0,2-37-28,-2 38 9,-1-8-76,0 0-1,0 0 1,-1 0-1,-3-10 1,-3-1-4210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57:55.806"/>
    </inkml:context>
    <inkml:brush xml:id="br0">
      <inkml:brushProperty name="width" value="0.035" units="cm"/>
      <inkml:brushProperty name="height" value="0.035" units="cm"/>
      <inkml:brushProperty name="color" value="#008C3A"/>
    </inkml:brush>
  </inkml:definitions>
  <inkml:trace contextRef="#ctx0" brushRef="#br0">151 386 10344,'0'0'4905,"-10"-2"-4265,-50-14 441,59 16-990,0 0 0,0 0 0,0-1 0,0 1 0,1 0 0,-1-1 0,0 1 0,0-1 0,0 1 1,1-1-1,-1 1 0,0-1 0,1 0 0,-2-1 0,2 2-52,-1 0 0,1-1 1,0 1-1,0-1 0,0 1 0,0 0 1,0-1-1,0 1 0,0-1 1,0 1-1,0-1 0,0 1 1,0 0-1,0-1 0,0 1 0,0-1 1,0 1-1,0 0 0,1-1 1,-1 1-1,0-1 0,0 1 0,1-1 1,22-21 892,-15 16-821,134-97 1465,-4 4-315,-90 62-314,63-35 0,-107 70-705,1 0 1,-1 0 0,1 1-1,-1-1 1,6 0 0,-48 48 357,8-8-375,4-9 4,-1-2 1,-1-1-1,-1-1 1,-2-2-1,0-1 0,-1-1 1,-1-2-1,-1-1 1,-1-1-1,0-3 1,-69 20-1,46-18 1511,101-3-1363,-12-3-237,203 68 275,-113-21-415,-33-13 0,-88-44 0,1 0 0,-1 1 0,1-1 0,0 0 0,-1 1 0,1-1 0,0 0 0,-1 0 0,1 1 0,0-1 0,-1 0 0,1 0 0,0 0 0,-1 0 0,1 0 0,0 0 0,-1 0 0,1 0 0,0 0 0,0-1 0,-1 1 0,1 0 0,0 0 0,-1 0 0,2-1 0,-1-1 0,0 1 0,-1-1 0,1 1 0,0-1 0,-1 1 0,1-1 0,-1 0 0,1 1 0,-1-1 0,0-3 0,12-44 869,-11 46-1480,0 0-1,0 0 0,1 0 0,-1 0 0,1 0 0,0 1 1,4-6-1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57:57.557"/>
    </inkml:context>
    <inkml:brush xml:id="br0">
      <inkml:brushProperty name="width" value="0.035" units="cm"/>
      <inkml:brushProperty name="height" value="0.035" units="cm"/>
      <inkml:brushProperty name="color" value="#008C3A"/>
    </inkml:brush>
  </inkml:definitions>
  <inkml:trace contextRef="#ctx0" brushRef="#br0">0 1290 11552,'0'0'4305,"12"-6"-3814,20-14-88,-1-1 0,-1-1 0,43-41 1,-19 8 676,68-91 1,-94 108-649,-3-3-1,0 0 1,29-70 0,-15 8 428,-5-2 0,-4-2 1,26-175-1,-53 262-698,-1 10 3,0-1-1,-1 1 1,0-1 0,-1 0 0,0 1-1,0-1 1,-3-11 0,3 22-141,0-1-1,0 0 1,0 1 0,0-1 0,-1 1 0,1-1 0,0 0-1,0 1 1,0-1 0,-1 1 0,1-1 0,0 1-1,-1-1 1,1 1 0,-1-1 0,1 1 0,-1-1 0,1 1-1,0-1 1,-1 1 0,0 0 0,0-1 0,0 1-5,1 0 0,-1 0 0,1 0 0,-1 0 0,1 0 0,-1 0 0,0 1 0,1-1 0,-1 0 0,1 0 0,-1 1 0,1-1 0,-1 0 0,1 1 0,0-1 0,-1 0 0,1 1 0,-1-1 0,0 1 0,-20 31 409,18-26-368,-26 49 447,1 0 0,-32 97 0,47-110-233,2 1 1,1 0-1,3 0 1,-4 71-1,11-89-117,0-1 1,2 0-1,1 0 0,1 0 1,9 31-1,-10-45-111,0 0 0,0-1 0,1 0 0,1 0 0,-1 0 0,1-1 0,1 1 0,0-1 0,0 0 0,0-1 0,1 1 0,0-1 0,1-1 0,-1 1 0,15 8 0,-16-13-46,0 1 0,0-1 0,1-1 0,-1 1 0,1-1 0,-1 0 0,1 0 0,-1-1 0,1 0 0,-1 0 0,1 0 0,-1-1 0,1 0 0,-1-1 0,1 1 0,-1-1 0,0 0 0,10-5 0,5-3 0,-1 0 0,-1-2 0,0 0 0,20-17 0,73-68 0,-108 93 0,1-1 0,-1 0 0,0 0 0,-1 0 0,1 0 0,-1-1 0,0 0 0,4-9 0,-7 15 0,0 0 0,0 0 0,0-1 0,0 1 0,0 0 0,0 0 0,0 0 0,0 0 0,0 0 0,0 0 0,0-1 0,0 1 0,0 0 0,0 0 0,0 0 0,0 0 0,0 0 0,0 0 0,0 0 0,0-1 0,0 1 0,0 0 0,0 0 0,-1 0 0,1 0 0,0 0 0,0 0 0,0 0 0,0 0 0,0 0 0,0 0 0,0-1 0,0 1 0,-1 0 0,1 0 0,0 0 0,0 0 0,0 0 0,0 0 0,0 0 0,0 0 0,0 0 0,-1 0 0,1 0 0,0 0 0,0 0 0,0 0 0,-9 3 0,-9 7 0,4 3 0,-1 1 0,2 0 0,0 1 0,-11 16 0,18-23 0,1 0 0,0 1 0,0 0 0,1-1 0,0 1 0,1 1 0,-1-1 0,2 0 0,0 1 0,-2 9 0,4-15 0,-1 0 0,1-1 0,0 1 0,0 0 0,1-1 0,-1 1 0,1-1 0,0 1 0,-1-1 0,2 1 0,-1-1 0,0 1 0,1-1 0,-1 0 0,1 0 0,0 0 0,0 0 0,0 0 0,1 0 0,-1 0 0,1-1 0,-1 1 0,1-1 0,0 0 0,0 1 0,0-2 0,0 1 0,0 0 0,1 0 0,-1-1 0,0 0 0,1 0 0,-1 0 0,6 1 0,-3-1 0,0-1 0,1 1 0,-1-1 0,0-1 0,0 1 0,1-1 0,-1 0 0,0 0 0,0-1 0,0 0 0,0 0 0,-1 0 0,1-1 0,0 0 0,-1 0 0,0 0 0,0-1 0,0 1 0,7-8 0,-6 3 0,0 0 0,0-1 0,-1 1 0,0-1 0,0 0 0,-1-1 0,-1 1 0,1-1 0,-1 1 0,-1-1 0,0 0 0,-1 0 0,0 0 0,0-1 0,-1 1 0,0 0 0,-2-14 0,1 18 0,0-1 0,-1 1 0,1 0 0,-1 0 0,-1 0 0,1 0 0,-1 0 0,0 0 0,0 1 0,-1-1 0,1 1 0,-8-8 0,8 10 0,-1 0 0,0 0 0,-1 0 0,1 0 0,0 0 0,-1 1 0,1 0 0,-1 0 0,0 0 0,0 1 0,0-1 0,0 1 0,0 0 0,0 1 0,0-1 0,0 1 0,-8 0 0,8 1 0,1-1 0,-1 1 0,1 0 0,-1 0 0,0 0 0,1 1 0,0 0 0,-1 0 0,1 0 0,0 0 0,0 1 0,0-1 0,-5 6 0,8-7 0,-1 0 0,1 1 0,0-1 0,0 1 0,-1-1 0,1 1 0,0-1 0,1 1 0,-1 0 0,0-1 0,0 1 0,1 0 0,-1 0 0,1 0 0,-1-1 0,1 1 0,0 0 0,0 0 0,0 0 0,0 0 0,0 0 0,0 0 0,0 0 0,1-1 0,-1 1 0,1 0 0,-1 0 0,1 0 0,0-1 0,0 1 0,0 0 0,0-1 0,0 1 0,0-1 0,2 3 0,0 0 0,1-1 0,0 0 0,-1 0 0,1 0 0,0 0 0,1-1 0,-1 1 0,0-1 0,1 0 0,-1 0 0,1-1 0,0 1 0,9 0 0,-2 0 0,1 0 0,0-1 0,-1-1 0,16-1 0,-8-2 0,-1 0 0,1-1 0,-1-1 0,0-1 0,-1 0 0,0-2 0,0 0 0,0-1 0,26-18 0,-10 2 0,-1-2 0,-1-1 0,42-46 0,-61 62 0,-13 12 0,1-1 0,-1 1 0,0 0 0,0 0 0,0 0 0,0 0 0,0 0 0,0 0 0,1 0 0,-1 0 0,0 0 0,0 0 0,0 0 0,0 0 0,0 0 0,0 0 0,1 0 0,-1 0 0,0 0 0,0 0 0,0 0 0,0 0 0,0 0 0,1 0 0,-1 0 0,0 0 0,0 0 0,0 0 0,0 0 0,0 0 0,0 1 0,0-1 0,1 0 0,-1 0 0,0 0 0,0 0 0,0 0 0,0 0 0,0 0 0,0 0 0,0 1 0,0-1 0,0 0 0,0 0 0,0 0 0,0 0 0,1 1 0,-5 27 0,1-13 0,-3 19 0,-12 84 0,17-103 0,0 1 0,1-1 0,0 0 0,2 0 0,5 26 0,-7-40 0,0 0 0,0 0 0,1 0 0,-1 0 0,1 0 0,-1 0 0,0 0 0,1 0 0,0 0 0,-1 0 0,1 0 0,0 0 0,-1-1 0,1 1 0,0 0 0,0 0 0,0-1 0,0 1 0,-1-1 0,1 1 0,0-1 0,0 1 0,0-1 0,0 1 0,0-1 0,0 0 0,0 0 0,1 1 0,-1-1 0,0 0 0,0 0 0,0 0 0,0 0 0,0 0 0,0 0 0,0-1 0,1 1 0,2-1 0,0 0 0,0-1 0,0 1 0,0-1 0,0 0 0,0 0 0,5-4 0,3-5 0,0 1 0,0-2 0,15-19 0,8-9 0,62-61 0,-96 101 0,-1-1 0,1 1 0,-1-1 0,1 0 0,-1 1 0,1-1 0,0 1 0,-1 0 0,1-1 0,0 1 0,-1 0 0,1-1 0,0 1 0,0 0 0,-1 0 0,1-1 0,0 1 0,0 0 0,0 0 0,-1 0 0,1 0 0,0 0 0,0 0 0,0 0 0,0 1 0,1-1 0,-1 1 0,0 0 0,0 0 0,0-1 0,1 1 0,-1 0 0,0 0 0,0 0 0,-1 0 0,1 0 0,0 1 0,0-1 0,0 2 0,3 5 0,0 0 0,-1 0 0,4 14 0,-6-17 0,6 17 0,11 35 0,-16-52 0,0 1 0,1-1 0,0 0 0,0 0 0,0 0 0,0-1 0,9 9 0,-11-12 0,-1 0 0,1-1 0,0 1 0,0 0 0,0-1 0,0 1 0,0 0 0,0-1 0,1 1 0,-1-1 0,0 0 0,0 1 0,0-1 0,0 0 0,0 0 0,1 0 0,-1 0 0,0 0 0,0 0 0,0 0 0,2 0 0,0-1 0,-1 0 0,0 0 0,1 0 0,-1 0 0,0 0 0,0-1 0,0 1 0,0-1 0,0 1 0,1-3 0,5-5 0,-1 0 0,0 0 0,9-16 0,-14 22 0,18-35 0,29-74 0,-32 67 0,26-45 0,-42 88 0,0 1 0,0-1 0,0 1 0,0 0 0,1-1 0,-1 1 0,0 0 0,1 0 0,-1 0 0,1 0 0,-1 0 0,1 0 0,-1 1 0,1-1 0,0 1 0,-1-1 0,1 1 0,0-1 0,0 1 0,-1 0 0,1 0 0,0 0 0,0 0 0,-1 0 0,1 0 0,0 0 0,2 1 0,6 1 0,1 1 0,0 0 0,14 6 0,-1 0 0,-3-5 0,-1 0 0,35 1 0,23 3 0,-70-4 850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58:01.081"/>
    </inkml:context>
    <inkml:brush xml:id="br0">
      <inkml:brushProperty name="width" value="0.035" units="cm"/>
      <inkml:brushProperty name="height" value="0.035" units="cm"/>
      <inkml:brushProperty name="color" value="#008C3A"/>
    </inkml:brush>
  </inkml:definitions>
  <inkml:trace contextRef="#ctx0" brushRef="#br0">339 1 8640,'0'0'9838,"-7"12"-9403,-5 10-211,1 0 0,0 1 1,-12 43-1,-28 128 790,-47 174 681,-14 57 1292,105-408-2540,6-14-285,0-1-1,0 1 1,0-1-1,0 1 1,1 0-1,-1-1 1,1 1 0,-1 3-1,26-31 1218,-12 10-1233,1 1 0,1 0 0,0 1 0,1 1 0,0 1 1,1 0-1,0 1 0,1 0 0,0 2 0,0 0 0,1 1 0,0 1 1,0 1-1,1 1 0,0 0 0,-1 1 0,1 2 0,0 0 0,0 1 1,0 0-1,0 2 0,23 5 0,-12 1-44,0 1 0,-1 2 0,0 1 0,0 1 0,50 33 0,-75-44-102,-3 0 0,0 0 0,0-1 0,0 1 0,1-1 0,-1 0 0,1 0 0,-1 1 0,1-1 0,-1-1 0,1 1 0,0 0 0,-1-1 0,1 1 0,0-1 0,-1 0 0,1 0 0,0 0 0,0 0 0,-1-1 0,1 1 0,0-1 0,-1 1 0,1-1 0,2-1 0,22-11 0,0 0 0,-1-2 0,-1 0 0,0-2 0,25-23 0,-33 27 0,27-22 0,-2-2 0,50-58 0,-84 86 0,12-14 0,-19 22 0,0-1 0,-1 1 0,1 0 0,0-1 0,0 1 0,-1 0 0,1-1 0,-1 1 0,1-1 0,-1 1 0,0-1 0,0 1 0,1-1 0,-1 1 0,0-3 0,-3 5 0,0 0 0,1 0 0,0 0 0,-1 0 0,1 1 0,0-1 0,-1 1 0,1 0 0,0-1 0,-3 5 0,2-3 0,-38 32 0,2 3 0,1 1 0,3 2 0,1 2 0,2 1 0,-40 72 0,69-110 0,0 0 0,0 1 0,1-1 0,0 0 0,0 1 0,1-1 0,0 1 0,0-1 0,0 1 0,1 7 0,0-12 0,0-1 0,0 1 0,1-1 0,-1 1 0,0-1 0,1 1 0,-1-1 0,1 1 0,0-1 0,-1 0 0,1 1 0,0-1 0,0 0 0,0 0 0,0 0 0,0 1 0,0-1 0,0 0 0,2 1 0,-1-1 0,0 0 0,0-1 0,0 1 0,0-1 0,0 1 0,0-1 0,1 0 0,-1 0 0,0 0 0,0 0 0,0 0 0,0 0 0,1 0 0,-1-1 0,0 1 0,0-1 0,4-1 0,2-2 0,-1 0 0,1 0 0,0 0 0,-1-1 0,0 0 0,0-1 0,0 0 0,-1 0 0,8-9 0,-1 0 0,-1-1 0,0-1 0,10-19 0,-4-1 0,-2 1 0,-2-2 0,-1 0 0,-2-1 0,8-49 0,-18 67 0,-6 105 0,5-74 0,9 96 0,-8-95 0,1 0 0,1-1 0,0 1 0,0-1 0,1 0 0,0 0 0,10 16 0,-12-24 0,-1 1 0,1-1 0,0 0 0,0 1 0,0-1 0,0 0 0,1 0 0,-1-1 0,1 1 0,-1 0 0,1-1 0,-1 0 0,1 1 0,0-1 0,0 0 0,5 1 0,-4-1 0,1-1 0,0 0 0,-1 0 0,1 0 0,0 0 0,-1-1 0,1 0 0,-1 0 0,9-3 0,-2 0 0,0-2 0,0 1 0,0-1 0,-1 0 0,0-1 0,-1-1 0,12-10 0,101-120 0,-45 45 0,-53 64 0,-17 19 0,0 1 0,1 1 0,0-1 0,16-13 0,-24 22 0,1 0 0,-1 0 0,0 0 0,1 0 0,-1-1 0,0 1 0,1 0 0,-1 0 0,0 0 0,1 0 0,-1 0 0,1 0 0,-1 0 0,0 0 0,1 0 0,-1 0 0,1 0 0,-1 0 0,0 0 0,1 0 0,-1 0 0,0 1 0,1-1 0,-1 0 0,0 0 0,1 0 0,-1 1 0,0-1 0,1 0 0,-1 0 0,0 1 0,0-1 0,1 0 0,-1 0 0,0 1 0,0-1 0,1 0 0,-1 1 0,0-1 0,0 0 0,0 1 0,0-1 0,0 0 0,0 1 0,1-1 0,-1 1 0,0-1 0,0 0 0,0 1 0,0-1 0,0 0 0,0 1 0,0-1 0,-1 1 0,1-1 0,1 32 0,-1-25 0,0 31 0,5 41 0,-3-67 0,0 0 0,1 1 0,0-1 0,1 0 0,0-1 0,1 1 0,9 15 0,-12-23 0,0-1 0,0 0 0,1 0 0,-1 0 0,1 0 0,0-1 0,0 1 0,0-1 0,0 0 0,1 0 0,-1 0 0,1 0 0,-1 0 0,1-1 0,0 1 0,-1-1 0,1 0 0,0 0 0,0-1 0,0 1 0,0-1 0,-1 0 0,1 0 0,0 0 0,0 0 0,0-1 0,0 0 0,7-2 0,3-1 0,-1 0 0,1-2 0,-1 1 0,0-2 0,0 0 0,19-14 0,40-37 0,99-100 0,-129 117 0,-10 9 0,31-41 0,-63 73 0,0 0 0,0 0 0,0 0 0,0 0 0,0 0 0,1 0 0,-1 0 0,0 0 0,0 0 0,0 0 0,0 0 0,0-1 0,0 1 0,0 0 0,1 0 0,-1 0 0,0 0 0,0 0 0,0 0 0,0 0 0,0 0 0,0 0 0,0 0 0,0 0 0,0-1 0,0 1 0,0 0 0,1 0 0,-1 0 0,0 0 0,0 0 0,0 0 0,0 0 0,0-1 0,0 1 0,0 0 0,0 0 0,0 0 0,0 0 0,0 0 0,0 0 0,0-1 0,0 1 0,0 0 0,0 0 0,0 0 0,-1 0 0,1 0 0,0 0 0,0 0 0,0-1 0,0 1 0,0 0 0,0 0 0,0 0 0,0 0 0,0 0 0,0 0 0,0 0 0,-1 0 0,1 0 0,-9 4 0,-15 13 0,10-3 0,1 0 0,0 1 0,1 0 0,-19 32 0,-29 73 0,53-105 0,1 1 0,1 0 0,1 0 0,-5 25 0,8-33 0,1-1 0,-1 1 0,1-1 0,1 1 0,-1-1 0,1 1 0,0-1 0,1 0 0,0 1 0,0-1 0,0 0 0,5 8 0,-6-13 0,0 0 0,0 0 0,1 0 0,-1 0 0,0-1 0,1 1 0,-1 0 0,1-1 0,0 0 0,-1 1 0,1-1 0,0 0 0,0 0 0,0 0 0,0 0 0,0 0 0,0 0 0,0 0 0,0-1 0,0 1 0,0-1 0,1 1 0,-1-1 0,0 0 0,0 0 0,0 0 0,0 0 0,1 0 0,-1-1 0,0 1 0,0-1 0,0 1 0,0-1 0,0 0 0,0 0 0,0 0 0,2-1 0,4-2 0,-1-1 0,0 1 0,0-2 0,0 1 0,0-1 0,-1 0 0,0 0 0,6-8 0,8-15 0,-1-1 0,-2 0 0,-1-1 0,23-65 0,-21 47 0,-22 113 0,-13 76 0,-7-1 0,-75 245 0,97-377 0,-37 95 0,33-88 0,-1-1 0,0 0 0,-1 0 0,0-1 0,-14 16 0,21-28 0,1 1 0,-1 0 0,0 0 0,1-1 0,-1 1 0,0-1 0,0 1 0,1 0 0,-1-1 0,0 1 0,0-1 0,0 1 0,0-1 0,0 0 0,0 1 0,1-1 0,-1 0 0,0 0 0,0 0 0,0 0 0,0 0 0,0 0 0,0 0 0,0 0 0,-2 0 0,2-1 0,-1 0 0,1 0 0,0 1 0,-1-1 0,1 0 0,0 0 0,0-1 0,0 1 0,0 0 0,0 0 0,0-1 0,0 1 0,0 0 0,0-2 0,-3-5 0,1 0 0,0 0 0,1 0 0,-3-15 0,3 7 0,0 1 0,2-1 0,0 0 0,0 0 0,2 0 0,0 1 0,0-1 0,2 0 0,0 1 0,1 0 0,0 0 0,15-27 0,-10 25 0,0 0 0,2 0 0,0 1 0,1 0 0,1 1 0,0 1 0,1 0 0,0 1 0,29-18 0,-5 6 0,102-69 0,-112 72 0,-1-1 0,40-41 0,-57 50 0,1-1 0,-2 0 0,0-1 0,-1 0 0,0-1 0,-2 0 0,0 0 0,0-1 0,-2 0 0,5-22 0,-4 6 0,-2-1 0,-1 1 0,-2-1 0,-4-54 0,3 82 0,-1-1 0,0-1 0,0 1 0,-3-13 0,4 20 0,0 1 0,0-1 0,-1 0 0,1 1 0,0-1 0,0 1 0,0-1 0,-1 0 0,1 1 0,0-1 0,-1 1 0,1-1 0,0 0 0,-1 1 0,1-1 0,-1 1 0,1 0 0,-1-1 0,1 1 0,-1-1 0,1 1 0,-1 0 0,1-1 0,-1 1 0,0 0 0,1-1 0,-1 1 0,0 0 0,1 0 0,-1 0 0,0 0 0,1 0 0,-1 0 0,0 0 0,1 0 0,-1 0 0,0 0 0,1 0 0,-1 0 0,1 0 0,-1 0 0,0 0 0,1 1 0,-1-1 0,0 0 0,1 1 0,-1-1 0,1 0 0,-1 1 0,1-1 0,-1 1 0,1-1 0,-1 1 0,1-1 0,-1 1 0,-3 4 0,0 0 0,0 0 0,1 0 0,-1 0 0,1 0 0,0 1 0,1-1 0,0 1 0,0 0 0,0 0 0,0-1 0,1 1 0,0 1 0,-1 10 0,1 7 0,1-1 0,3 35 0,0-37 0,0 0 0,1 0 0,1 0 0,1-1 0,1 0 0,1 0 0,1 0 0,20 33 0,-24-45 0,1 0 0,1 0 0,-1 0 0,1-1 0,1 0 0,-1-1 0,1 1 0,0-2 0,10 7 0,-10-9 0,-1 1 0,0-1 0,1-1 0,0 0 0,0 0 0,0 0 0,0-1 0,0 0 0,0 0 0,0-1 0,0 0 0,13-2 0,-12 0 41,-1 1 0,1-1 0,-1-1 0,0 0 0,0 0 0,0 0 0,0-1 0,0 0 0,-1-1 0,0 1 0,8-8 0,-6 4 29,0-1 0,-1 0 1,1-1-1,-2 0 0,1 0 0,9-20 1,-4 1-1055,-1 0 0,-1 0 1,-2-1-1,10-51 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58:03.103"/>
    </inkml:context>
    <inkml:brush xml:id="br0">
      <inkml:brushProperty name="width" value="0.035" units="cm"/>
      <inkml:brushProperty name="height" value="0.035" units="cm"/>
      <inkml:brushProperty name="color" value="#008C3A"/>
    </inkml:brush>
  </inkml:definitions>
  <inkml:trace contextRef="#ctx0" brushRef="#br0">204 1234 12664,'0'0'4049,"6"-12"-3196,53-106 536,46-131 1,-27 58-488,-29 72 165,-5-2 0,40-175-1,-83 284-586,-2 10 153,-10 25 40,-106 332 583,21 8-585,-57 186 320,-3-150 106,131-342-898,-42 88 746,63-129-503,8-16-134,4-10-72,122-175-39,146-189-13,59-25-184,-317 378 0,-2-1 0,0-1 0,-2 0 0,0-1 0,15-40 0,-28 62 0,-1 0 0,0 0 0,0 0 0,0 0 0,0 0 0,0 0 0,0 0 0,-1 0 0,0-3 0,1 4 0,0 1 0,0 0 0,0-1 0,0 1 0,0-1 0,0 1 0,0-1 0,0 1 0,0 0 0,-1-1 0,1 1 0,0-1 0,0 1 0,0 0 0,-1-1 0,1 1 0,0 0 0,0-1 0,-1 1 0,1 0 0,0-1 0,-1 1 0,1 0 0,0 0 0,-1-1 0,1 1 0,0 0 0,-1 0 0,1 0 0,-1-1 0,1 1 0,0 0 0,-1 0 0,1 0 0,-1 0 0,1 0 0,0 0 0,-1 0 0,1 0 0,-1 0 0,1 0 0,-1 0 0,1 0 0,0 0 0,-1 0 0,0 1 0,0 1 0,-1 0 0,1 0 0,0 0 0,0 0 0,-1 0 0,1 0 0,1 1 0,-1-1 0,0 0 0,1 1 0,-1-1 0,0 5 0,0-1 0,-7 35 0,3 0 0,-2 45 0,7-64 0,0-1 0,1 1 0,2-1 0,0 1 0,1-1 0,7 21 0,-9-38 0,0 1 0,0 0 0,0-1 0,0 0 0,1 1 0,0-1 0,-1 0 0,2 0 0,-1 0 0,0-1 0,1 1 0,-1-1 0,6 4 0,-6-6 0,0 1 0,0-1 0,0 1 0,0-1 0,1 0 0,-1 0 0,0 0 0,1-1 0,-1 1 0,0-1 0,1 0 0,-1 0 0,1 0 0,-1 0 0,0-1 0,1 1 0,-1-1 0,0 0 0,0 0 0,6-2 0,2-3 0,0 1 0,-1-1 0,0-1 0,0 0 0,-1 0 0,0-1 0,0 0 0,-1-1 0,0 0 0,9-12 0,7-15 0,29-56 0,-48 82 0,163-310 0,-157 298 0,-7 13 0,0 1 0,0 0 0,1-1 0,0 2 0,0-1 0,1 0 0,0 1 0,7-7 0,-12 14 0,-1 0 0,0-1 0,1 1 0,0-1 0,-1 1 0,1 0 0,-1-1 0,1 1 0,-1 0 0,1 0 0,0-1 0,-1 1 0,1 0 0,-1 0 0,1 0 0,0 0 0,-1 0 0,1 0 0,0 0 0,-1 0 0,1 0 0,0 0 0,-1 0 0,1 0 0,-1 0 0,1 1 0,0-1 0,-1 0 0,1 0 0,-1 1 0,1-1 0,-1 0 0,1 1 0,0-1 0,-1 0 0,0 1 0,1-1 0,-1 1 0,1-1 0,-1 1 0,1-1 0,-1 1 0,0 0 0,1 0 0,1 3 0,0 1 0,-1-1 0,1 0 0,-1 1 0,1 5 0,2 20 0,-1-1 0,-2 1 0,-1-1 0,-6 43 0,-25 119 0,23-153 0,-2-1 0,-2 0 0,-22 48 0,34-83 0,-1 0 0,1-1 0,-1 1 0,0 0 0,0-1 0,0 1 0,0-1 0,0 1 0,0-1 0,0 0 0,0 1 0,-1-1 0,1 0 0,0 0 0,-1 0 0,1 0 0,-1 0 0,1 0 0,-1 0 0,0 0 0,1-1 0,-1 1 0,0-1 0,1 1 0,-1-1 0,-3 1 0,3-2 0,1 1 0,-1-1 0,0 0 0,0 0 0,1 0 0,-1 1 0,1-1 0,-1-1 0,1 1 0,-1 0 0,1 0 0,0-1 0,0 1 0,-1 0 0,1-1 0,0 1 0,0-1 0,0 0 0,1 1 0,-1-1 0,0 0 0,1 1 0,-1-1 0,0-3 0,-1-3 0,0 1 0,1 0 0,-1-1 0,2 1 0,-1-1 0,1 0 0,0 1 0,1-1 0,1-8 0,-1 12 0,0-1 0,0 1 0,1 0 0,0-1 0,-1 1 0,2 0 0,-1 0 0,0 0 0,1 0 0,0 1 0,0-1 0,0 1 0,0-1 0,1 1 0,-1 0 0,7-4 0,10-4 0,1 1 0,1 0 0,-1 2 0,44-11 0,18-7 0,-58 17 0,0-2 0,-1 0 0,0-2 0,-1-1 0,0-1 0,-1 0 0,-1-2 0,-1-1 0,0 0 0,-1-2 0,31-41 0,-16 12 0,-3-1 0,-2-1 0,-2-2 0,-2-1 0,21-70 0,-13 13 0,25-151 0,-54 231 0,-6 30 0,-1 7 0,-14 51 0,-86 554 0,98-576 0,5-34 0,-29 247 0,28-247 0,1 0 0,0 1 0,0-1 0,0 0 0,0 0 0,0 1 0,0-1 0,0 0 0,0 1 0,0-1 0,1 0 0,-1 0 0,0 1 0,1-1 0,-1 0 0,1 0 0,-1 0 0,1 1 0,0-1 0,0 0 0,-1 0 0,3 1 0,-2-2 0,0 1 0,0-1 0,0 0 0,0 1 0,0-1 0,0 0 0,0 0 0,0 0 0,1 0 0,-1 0 0,0 0 0,0-1 0,0 1 0,0 0 0,0-1 0,0 1 0,0 0 0,0-1 0,2 0 0,6-5 0,-1 1 0,1-1 0,-1 0 0,7-8 0,-7 6 0,1 0 0,1 1 0,-1 0 0,1 1 0,0 0 0,14-6 0,-19 10 0,0 0 0,0 1 0,0-1 0,0 1 0,0 0 0,0 1 0,1-1 0,-1 1 0,0 0 0,0 1 0,0-1 0,0 1 0,1 0 0,-1 0 0,0 0 0,8 4 0,-1 1 0,0 0 0,0 1 0,-1 0 0,0 1 0,0 1 0,-1-1 0,0 1 0,11 13 0,-3 0 0,-2 0 0,28 48 0,-41-65 153,11 22 632,-14-26-879,0-1 0,0 1 0,1-1 0,-1 0 0,0 1 0,0-1 0,0 1 0,0-1 0,0 0 0,0 1 0,0-1 0,0 1 0,0-1 0,0 1 0,0-1 0,0 1 0,0-1 0,0 0 0,0 1 0,0-1 0,0 1-1,0-1 1,-1 0 0,1 1 0,0-1 0,0 1 0,0-1 0,-1 0 0,1 1 0,0-1 0,-1 0 0,1 1 0,0-1 0,-1 0 0,1 0 0,0 1 0,-1-1 0,1 0 0,0 0 0,-1 1 0,1-1 0,-1 0 0,1 0 0,0 0-1,-1 0 1,1 0 0,-1 0 0,1 0 0,-1 0 0,1 0 0,-1 0 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58:03.305"/>
    </inkml:context>
    <inkml:brush xml:id="br0">
      <inkml:brushProperty name="width" value="0.035" units="cm"/>
      <inkml:brushProperty name="height" value="0.035" units="cm"/>
      <inkml:brushProperty name="color" value="#008C3A"/>
    </inkml:brush>
  </inkml:definitions>
  <inkml:trace contextRef="#ctx0" brushRef="#br0">0 0 19591,'0'0'3848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58:09.885"/>
    </inkml:context>
    <inkml:brush xml:id="br0">
      <inkml:brushProperty name="width" value="0.035" units="cm"/>
      <inkml:brushProperty name="height" value="0.035" units="cm"/>
      <inkml:brushProperty name="color" value="#008C3A"/>
    </inkml:brush>
  </inkml:definitions>
  <inkml:trace contextRef="#ctx0" brushRef="#br0">236 0 10344,'0'0'9094,"-8"16"-8733,-4 6-228,1 0 0,1 1 0,1 0 0,-9 39-1,-20 163 712,3-16-156,6-36-143,-34 140 1268,61-303-1621,1-8 406,2-8-96,-1 0-425,2-37 181,3 1 0,1 0 0,2 0 0,2 1 0,1 0 0,26-59 0,-33 91-174,0 1-1,0-1 0,1 1 0,0 0 0,1 0 1,0 1-1,0 0 0,0 0 0,1 0 0,0 1 0,1 0 1,12-8-1,-18 13-68,-1 0 1,1 0 0,0 1 0,-1-1-1,1 1 1,0-1 0,0 1-1,-1 0 1,1-1 0,0 1-1,0 0 1,0 0 0,-1 1 0,1-1-1,0 0 1,0 1 0,0-1-1,-1 1 1,1-1 0,0 1-1,-1 0 1,1-1 0,-1 1-1,1 0 1,0 0 0,-1 0 0,0 1-1,1-1 1,-1 0 0,0 0-1,0 1 1,0-1 0,0 1-1,0-1 1,0 1 0,0-1 0,1 4-1,4 6 33,-1 1 1,-1 0-1,0 0 0,3 16 0,-5-17-8,19 109 251,-17-87-171,2 0 0,0-1 0,13 35 0,-18-64-105,0-1 1,-1 0-1,1 0 0,0 0 1,0 0-1,0 0 1,1 0-1,-1 0 0,0 0 1,1-1-1,-1 1 1,1 0-1,0-1 0,0 1 1,-1-1-1,1 0 1,0 1-1,0-1 0,0 0 1,4 1-1,-3-2 2,0 1 0,0-1 0,0 0-1,0 0 1,1 0 0,-1-1-1,0 1 1,0-1 0,0 1 0,0-1-1,0 0 1,0 0 0,0-1 0,4-1-1,26-15 80,-1-1-1,0-1 1,-1-2-1,36-34 1,194-144 565,-145 117 119,-116 84-780,0-1 0,-1 0 0,1 0 1,0 0-1,0 0 0,0 0 0,0 0 0,0 0 0,0 0 0,0 0 1,0 0-1,0 1 0,0-1 0,0 0 0,0 0 0,0 0 0,0 0 0,0 0 1,0 0-1,0 0 0,0 0 0,0 0 0,0 1 0,0-1 0,0 0 1,0 0-1,1 0 0,-1 0 0,0 0 0,0 0 0,0 0 0,0 0 1,0 0-1,0 0 0,0 0 0,0 1 0,0-1 0,0 0 0,0 0 1,0 0-1,1 0 0,-1 0 0,0 0 0,0 0 0,0 0 0,0 0 1,0 0-1,0 0 0,0 0 0,0 0 0,0 0 0,1 0 0,-1 0 0,0 0 1,-9 17 1,-17 28-4,23-40 2,-25 41 0,1 1 0,3 0 0,-34 98 0,56-141 0,1-1 0,0 1 0,0 0 0,1 0 0,-1 0 0,1 1 0,0-1 0,0 0 0,0 0 0,2 7 0,-2-11 0,0 0 0,1 0 0,-1 0 0,0 0 0,0 1 0,1-1 0,-1 0 0,0 0 0,0 0 0,1 0 0,-1 0 0,0 0 0,1 0 0,-1 0 0,0 0 0,0 0 0,1 0 0,-1 0 0,0 0 0,0 0 0,1-1 0,-1 1 0,0 0 0,1 0 0,-1 0 0,0 0 0,0 0 0,0 0 0,1-1 0,-1 1 0,0 0 0,0 0 0,0 0 0,1-1 0,7-7 0,-1-1 0,0-1 0,-1 1 0,0-1 0,-1-1 0,0 1 0,6-21 0,-6 16 0,1 1 0,0 0 0,12-19 0,-14 26 0,5-3 0,-9 10 0,1 1 0,0-1 0,0 0 0,-1 0 0,1 0 0,0 1 0,-1-1 0,1 0 0,0 1 0,-1-1 0,1 1 0,0-1 0,-1 1 0,1-1 0,-1 1 0,1-1 0,-1 1 0,1 0 0,-1-1 0,1 2 0,9 11 0,-2 0 0,13 23 0,8 13 0,-26-44 0,4 4 0,-1 0 0,1 0 0,0-1 0,1 1 0,15 11 0,-21-18 0,0-1 0,1 0 0,-1 0 0,0 0 0,0 0 0,1 0 0,-1 0 0,1-1 0,-1 1 0,1-1 0,-1 1 0,0-1 0,1 0 0,-1 0 0,1 0 0,-1 0 0,1-1 0,-1 1 0,1-1 0,-1 1 0,1-1 0,-1 0 0,0 0 0,0 0 0,1 0 0,-1-1 0,0 1 0,0 0 0,0-1 0,0 0 0,2-2 0,10-10 0,-1-1 0,0-1 0,-2 0 0,0 0 0,16-32 0,-8 15 0,29-65 0,-19 36 0,-28 60 0,0-2 0,1 0 0,0 0 0,0 1 0,0-1 0,1 1 0,-1-1 0,1 1 0,0 0 0,-1 0 0,5-3 0,-7 6 0,0 0 0,1 0 0,-1 0 0,0 1 0,1-1 0,-1 0 0,0 0 0,1 0 0,-1 0 0,0 0 0,1 0 0,-1 0 0,0 1 0,1-1 0,-1 0 0,0 0 0,0 1 0,1-1 0,-1 0 0,0 0 0,0 1 0,1-1 0,-1 0 0,0 0 0,0 1 0,0-1 0,0 0 0,0 1 0,1-1 0,-1 0 0,0 1 0,0-1 0,0 0 0,0 1 0,0 0 0,3 16 0,-3-14 0,14 213 0,-12-125 0,-2-85 0,0 1 0,1 1 0,-1-1 0,1 0 0,1 0 0,2 11 0,-4-18 0,0 1 0,1-1 0,-1 0 0,0 1 0,0-1 0,1 0 0,-1 0 0,0 1 0,0-1 0,1 0 0,-1 0 0,0 1 0,1-1 0,-1 0 0,0 0 0,1 0 0,-1 1 0,0-1 0,1 0 0,-1 0 0,0 0 0,1 0 0,-1 0 0,1 0 0,-1 0 0,0 0 0,1 0 0,-1 0 0,1 0 0,-1 0 0,0 0 0,1 0 0,-1 0 0,0-1 0,1 1 0,-1 0 0,0 0 0,1 0 0,-1 0 0,0-1 0,1 1 0,-1 0 0,0 0 0,1-1 0,-1 1 0,0 0 0,0-1 0,0 1 0,1 0 0,-1-1 0,17-19 0,-16 18 0,54-82 0,22-30 0,-60 92 0,-6 7 0,1 0 0,0 0 0,2 1 0,16-14 0,-26 25 0,0 0 0,0 1 0,0-1 0,0 1 0,0 0 0,1 0 0,-1 0 0,1 0 0,-1 1 0,1 0 0,-1 0 0,1 0 0,0 1 0,0-1 0,-1 1 0,1 0 0,0 1 0,0-1 0,-1 1 0,1 0 0,0 0 0,4 2 0,57 26 0,-45-19 0,0-1 0,23 7 0,-36-14 0,0 0 0,0-1 0,1 1 0,-1-2 0,0 1 0,1-1 0,-1-1 0,0 1 0,12-4 0,-8 2 0,0-2 0,-1 0 0,0 0 0,0-1 0,0 0 0,0-1 0,-1 0 0,0-1 0,0 0 0,0 0 0,-1-1 0,0-1 0,-1 1 0,0-1 0,0-1 0,9-15 0,-12 18 0,2-3 0,0-1 0,10-20 0,-16 29 0,0 0 0,0 0 0,0 0 0,0 0 0,-1-1 0,1 1 0,-1 0 0,1 0 0,-1 0 0,0 0 0,0-1 0,0 1 0,0 0 0,0 0 0,0 0 0,-1-1 0,1 1 0,-1 0 0,0 0 0,1 0 0,-1 0 0,0 0 0,-2-3 0,2 4 0,0 1 0,0 0 0,0-1 0,0 1 0,0 0 0,0 0 0,0 0 0,0 0 0,0 0 0,0 0 0,0 0 0,0 0 0,0 0 0,0 1 0,0-1 0,0 0 0,0 1 0,0-1 0,0 0 0,0 1 0,0-1 0,0 1 0,1 0 0,-1-1 0,0 1 0,0 0 0,1-1 0,-2 3 0,-26 22 0,10-5 0,1 0 0,1 1 0,0 1 0,-13 25 0,22-34 0,1 1 0,0-1 0,1 1 0,0 0 0,1 0 0,1 0 0,0 0 0,1 1 0,-1 18 0,3-31 0,1 1 0,-1 0 0,1-1 0,-1 1 0,1 0 0,0-1 0,0 1 0,0 0 0,0-1 0,1 0 0,-1 1 0,1-1 0,-1 0 0,1 0 0,0 1 0,0-2 0,0 1 0,0 0 0,4 3 0,6 3 0,0-1 0,24 11 0,6 4 0,-19-10 0,0 0 0,1-2 0,0 0 0,1-2 0,33 8 0,-52-15 0,1 1 0,0-2 0,0 1 0,0-1 0,-1 1 0,1-2 0,0 1 0,0-1 0,0 0 0,-1-1 0,1 1 0,-1-1 0,1-1 0,-1 1 0,9-6 0,-10 6 0,0-1 0,-1 0 0,1-1 0,-1 1 0,0-1 0,0 0 0,0 0 0,0 0 0,-1 0 0,0-1 0,1 0 0,-2 1 0,1-1 0,0 0 0,-1 0 0,0-1 0,-1 1 0,3-10 0,-1-18-3935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58:14.151"/>
    </inkml:context>
    <inkml:brush xml:id="br0">
      <inkml:brushProperty name="width" value="0.035" units="cm"/>
      <inkml:brushProperty name="height" value="0.035" units="cm"/>
      <inkml:brushProperty name="color" value="#008C3A"/>
    </inkml:brush>
  </inkml:definitions>
  <inkml:trace contextRef="#ctx0" brushRef="#br0">0 1837 12360,'0'0'4889,"14"-3"-3925,-10 2-908,7-1 100,0-1 0,0 0 1,0 0-1,0-1 0,-1-1 0,1 0 0,-1 0 0,18-13 0,32-32 719,82-87 0,42-71 228,-151 170-889,19-23 130,-3-2 0,-3-2 1,-3-2-1,-3-2 0,-2-2 1,-4-1-1,27-82 0,-58 144-293,43-152 703,-42 144-582,0-1 0,-2 0 0,-1 0 0,0 0 0,-1 0-1,-5-31 1,5 47-134,0 1 0,-1 0 0,0-1 0,1 1 0,-1 0 0,0-1 0,0 1 0,0 0 0,-2-3 0,2 4-8,0 1-1,1-1 0,-1 0 1,0 1-1,1-1 0,-1 1 1,0-1-1,0 1 0,1-1 1,-1 1-1,0-1 0,0 1 1,0 0-1,0-1 0,0 1 1,0 0-1,-1 0 0,-1 0 13,1 0 0,-1 1 0,1-1 0,0 1-1,-1 0 1,1 0 0,0 0 0,0 0 0,-1 0 0,1 1 0,0-1-1,0 1 1,0-1 0,1 1 0,-1 0 0,0-1 0,-1 3-1,-15 18 111,1 1-1,0 1 1,2 0-1,1 1 0,1 1 1,1 0-1,2 0 1,-9 30-1,0 16 281,-19 142 0,31-146-99,2 118 0,7-144-195,2 0-1,2-1 1,1 0-1,14 43 0,-20-79-135,1-1-1,-1 1 1,1-1-1,0 0 1,0 0-1,1 1 1,-1-1 0,1 0-1,0-1 1,0 1-1,4 3 1,-5-5-2,0-1-1,0 0 1,0 0 0,0 0 0,0-1 0,0 1 0,0 0 0,0-1-1,0 1 1,0-1 0,1 0 0,-1 0 0,0 0 0,0 0 0,0 0-1,1 0 1,-1 0 0,0-1 0,0 1 0,0-1 0,0 0 0,0 0 0,0 1-1,0-1 1,0 0 0,3-3 0,9-5 0,-1 0 0,0 0 0,-1-2 0,0 1 0,-1-2 0,12-13 0,56-83 0,49-111 0,-121 207 0,-5 12 0,-6 21 0,0 0 0,-10 143 0,13-141 0,2 0 0,1 0 0,0 0 0,2 0 0,8 28 0,-11-50 0,-1 1 0,0-1 0,1 0 0,-1 0 0,1 0 0,0 0 0,-1 0 0,1 0 0,0 0 0,0 0 0,-1 0 0,1-1 0,0 1 0,0 0 0,0 0 0,0-1 0,0 1 0,0-1 0,0 1 0,0-1 0,0 1 0,0-1 0,1 1 0,-1-1 0,0 0 0,0 0 0,0 0 0,0 0 0,1 0 0,-1 0 0,0 0 0,0 0 0,0 0 0,1 0 0,-1 0 0,0-1 0,0 1 0,0-1 0,2 0 0,4-2 0,-1 0 0,0 0 0,0 0 0,0-1 0,9-7 0,7-9 0,0-1 0,-1-1 0,25-36 0,47-81 0,-81 119 0,15-37 0,-14 27 0,-11 29 0,-1 8 0,0 20 0,-2 36 0,0-51 0,0 92 0,2-93 0,0-1 0,0 1 0,1 0 0,1-1 0,0 1 0,0-1 0,7 14 0,-9-22 0,-1-1 0,1 1 0,0-1 0,-1 0 0,1 0 0,0 1 0,0-1 0,0 0 0,0 0 0,0 0 0,0 0 0,1 0 0,-1 0 0,0 0 0,0 0 0,1-1 0,-1 1 0,0 0 0,1-1 0,-1 1 0,1-1 0,-1 1 0,1-1 0,-1 0 0,1 0 0,-1 0 0,1 1 0,-1-1 0,1-1 0,-1 1 0,1 0 0,-1 0 0,1-1 0,-1 1 0,1 0 0,-1-1 0,0 0 0,1 1 0,-1-1 0,0 0 0,3-1 0,5-4 0,-1-1 0,1 0 0,-1-1 0,12-14 0,-11 12 0,16-18 0,-1-2 0,-1 0 0,19-35 0,47-104 0,-85 161 0,0 1 0,-4 7 0,0 0 0,0 0 0,0 1 0,0-1 0,0 0 0,0 0 0,0 0 0,0 0 0,0 0 0,1 0 0,-1 0 0,0 0 0,0 0 0,0 0 0,0 0 0,0 0 0,0 0 0,1 0 0,-1 0 0,0 0 0,0 0 0,0 0 0,0 0 0,0 0 0,0 0 0,1 0 0,-1 0 0,0 0 0,0 0 0,0 0 0,0 0 0,0 0 0,0 0 0,0 0 0,1 0 0,-1 0 0,0 0 0,0 0 0,0 0 0,0-1 0,0 1 0,0 0 0,0 0 0,0 0 0,0 0 0,0 0 0,0 0 0,0 0 0,1-1 0,-1 1 0,4 8 0,15 23 0,2-2 0,0 0 0,47 46 0,-5-4 0,-24-26 0,-22-24 0,-11-14 0,0 0 0,1 0 0,-1 0 0,1-1 0,11 8 0,-15-12 0,0-1 0,0 0 0,0 1 0,0-1 0,0 0 0,0 0 0,0-1 0,0 1 0,0-1 0,1 1 0,-1-1 0,0 0 0,0 0 0,1-1 0,-1 1 0,0-1 0,0 1 0,0-1 0,0 0 0,4-2 0,3-1 0,0-1 0,-1-1 0,1 0 0,-1 0 0,0 0 0,-1-2 0,1 1 0,7-10 0,8-11 0,23-33 0,-5-2 0,-3-2 0,-3-1 0,-3-2 0,47-143 0,-66 163 0,-2 0 0,-3-1 0,-1 0 0,-3 0 0,-1-60 0,-4 105 0,0 1 0,-1-1 0,1 0 0,-1 1 0,1-1 0,-3-7 0,3 11 0,-1 0 0,1-1 0,0 1 0,0 0 0,0-1 0,0 1 0,-1 0 0,1 0 0,0-1 0,0 1 0,-1 0 0,1 0 0,0-1 0,0 1 0,-1 0 0,1 0 0,0 0 0,-1-1 0,1 1 0,0 0 0,0 0 0,-1 0 0,1 0 0,0 0 0,-1 0 0,1 0 0,-1 0 0,1 0 0,-1 0 0,0 0 0,0 1 0,0-1 0,0 1 0,0 0 0,0-1 0,0 1 0,0 0 0,0 0 0,0 0 0,0-1 0,1 1 0,-1 0 0,-1 2 0,-7 11 0,1 1 0,0-1 0,1 1 0,0 1 0,-5 19 0,2 4 0,-7 42 0,8-15 0,3 1 0,3 0 0,3 0 0,2 0 0,22 122 0,-23-181 0,0-1 0,1 0 0,0 0 0,1 0 0,4 9 0,-7-15 0,1 0 0,0 0 0,-1-1 0,1 1 0,-1 0 0,1 0 0,0 0 0,0-1 0,0 1 0,-1 0 0,1-1 0,0 1 0,0-1 0,0 1 0,0-1 0,0 1 0,0-1 0,1 1 0,0-1 0,-1 0 0,0 0 0,1-1 0,-1 1 0,0 0 0,1 0 0,-1-1 0,0 1 0,0-1 0,1 1 0,-1-1 0,0 1 0,0-1 0,0 0 0,0 0 0,0 0 0,0 0 0,2-1 0,1-2 0,0-1 0,-1 1 0,1-1 0,-1 0 0,0 0 0,0 0 0,0 0 0,-1 0 0,0-1 0,0 1 0,0-1 0,1-9 0,0-7 0,0 1 0,-2-24 0,1 4 0,-2 38 0,1 0 0,-1 0 0,1-1 0,0 1 0,0 0 0,0 0 0,1 0 0,-1 0 0,1 0 0,-1 0 0,1 1 0,0-1 0,0 0 0,1 1 0,-1-1 0,0 1 0,1 0 0,-1 0 0,1 0 0,0 0 0,-1 0 0,1 1 0,0-1 0,6-1 0,6-2 0,1 0 0,-1 1 0,33-3 0,-22 3 0,205-41 0,-135 24 0,-93 20 0,1 0 0,-1 1 0,1-1 0,-1 1 0,1 0 0,-1 0 0,7 0 0,-9 1 0,-1-1 0,1 0 0,0 1 0,0-1 0,0 1 0,-1-1 0,1 1 0,0-1 0,0 1 0,-1 0 0,1-1 0,-1 1 0,1 0 0,0-1 0,-1 1 0,1 0 0,-1 0 0,0-1 0,1 1 0,-1 0 0,0 0 0,1 0 0,-1 0 0,0 0 0,0 0 0,0-1 0,0 1 0,0 0 0,0 0 0,0 0 0,0 0 0,0 0 0,0 1 0,-5 35 0,-1 0 0,-15 52 0,0-2 0,18-75 0,0 12 0,3-24 0,0 0 0,0 0 0,0 0 0,0 0 0,0 0 0,0 0 0,0 0 0,0 0 0,0 1 0,1-1 0,-1 0 0,0 0 0,0 0 0,0 0 0,0 0 0,0 0 0,0 0 0,0 0 0,0 0 0,0 0 0,1 0 0,-1 0 0,0 0 0,0 0 0,0 0 0,0 0 0,0 0 0,0 0 0,0 0 0,1 0 0,-1 0 0,0 0 0,0 0 0,0 0 0,0 0 0,0 0 0,0 0 0,0 0 0,1 0 0,-1 0 0,0 0 0,0 0 0,0 0 0,0 0 0,0 0 0,0 0 0,0 0 0,0 0 0,1-1 0,11-10 0,110-139 0,-120 146 0,1 1 0,0-1 0,0 1 0,1 0 0,-1 0 0,1 1 0,-1-1 0,9-4 0,-11 7 0,0 0 0,0-1 0,-1 1 0,1 0 0,0 0 0,0 0 0,0 0 0,0 0 0,0 0 0,0 0 0,0 0 0,0 0 0,0 0 0,0 1 0,0-1 0,0 0 0,0 0 0,1 1 0,-1 0 0,1 1 0,-1-1 0,1 0 0,-1 0 0,0 1 0,0-1 0,1 1 0,-1-1 0,0 1 0,0 0 0,0-1 0,1 4 0,4 12 0,0 2 0,-1-1 0,3 22 0,-5-24 0,1 0 0,0 0 0,1 0 0,13 29 0,-17-43 0,0-1 0,0 0 0,0 1 0,0-1 0,0 0 0,0 0 0,0 0 0,1 0 0,-1 0 0,1 0 0,-1 0 0,0 0 0,1-1 0,-1 1 0,1 0 0,0-1 0,-1 0 0,1 1 0,-1-1 0,1 0 0,0 0 0,-1 0 0,1 0 0,0 0 0,-1 0 0,1 0 0,0 0 0,-1-1 0,1 1 0,-1-1 0,3 0 0,3-2 0,0 0 0,0 0 0,0 0 0,-1-1 0,12-8 0,-1-2 0,-1-2 0,0 0 0,-1 0 0,19-27 0,42-80 0,-29 33 0,-3-3 0,-4-1 0,-5-1 0,-4-2 0,25-132 0,-46 180 0,-6 30 0,0 0 0,-1 0 0,0 0 0,-2-26 0,-4 34 0,-4 12 0,-7 16 0,4 1 0,2 0 0,-1 1 0,-8 33 0,-12 67 0,17-69 0,-1 8 0,2 0 0,3 1 0,3 0 0,2 0 0,8 105 0,-2-131 0,10 70 0,-10-92 0,-1-1 0,1 0 0,1 1 0,0-2 0,0 1 0,1 0 0,9 12 0,-13-20 0,1 0 0,-1 0 0,1-1 0,0 1 0,0 0 0,-1-1 0,1 1 0,0-1 0,0 0 0,0 0 0,1 0 0,-1 0 0,0 0 0,0 0 0,1-1 0,-1 1 0,3 0 0,0-1 0,-1 0 0,1 0 0,0 0 0,0 0 0,-1-1 0,1 0 0,0 0 0,4-2 0,5-2 0,-1 0 0,0-1 0,-1-1 0,21-14 0,-15 6 0,-1 0 0,0-1 0,-1-1 0,0 0 0,-1-2 0,-2 1 0,0-2 0,0 0 0,-2 0 0,-1-1 0,11-30 0,-18 34 0,-4 16 0,1 1 0,0 0 0,0 0 0,0-1 0,0 1 0,0 0 0,-1 0 0,1-1 0,0 1 0,0 0 0,0 0 0,-1 0 0,1-1 0,0 1 0,0 0 0,-1 0 0,1 0 0,0 0 0,0 0 0,-1 0 0,1 0 0,0-1 0,-1 1 0,1 0 0,0 0 0,0 0 0,-1 0 0,1 0 0,0 0 0,-1 0 0,1 1 0,-2-1 0,-1 1 0,1 0 0,0-1 0,0 1 0,0 1 0,0-1 0,0 0 0,1 0 0,-1 1 0,0-1 0,-2 4 0,-6 6 0,1 1 0,0 0 0,1 1 0,1 0 0,0 0 0,1 1 0,0 0 0,-4 17 0,2-5 0,2 1 0,1 1 0,-3 42 0,7-61 0,1 0 0,0 1 0,1-1 0,0 0 0,0 1 0,3 9 0,-3-17 0,0 1 0,0-1 0,-1 1 0,2-1 0,-1 0 0,0 0 0,0 0 0,1 0 0,-1 0 0,1 0 0,0 0 0,-1 0 0,1 0 0,0-1 0,0 1 0,0-1 0,0 0 0,0 1 0,1-1 0,-1 0 0,0 0 0,0 0 0,1 0 0,-1-1 0,1 1 0,-1-1 0,4 1 0,3-1 0,0-1 0,0 1 0,0-1 0,0-1 0,-1 0 0,1 0 0,0-1 0,-1 0 0,15-7 0,7-6 0,33-24 0,-59 37 0,98-72 0,29-19 0,-130 93 0,1 0 0,-1 0 0,0 1 0,1-1 0,-1 0 0,1 0 0,0 1 0,-1-1 0,1 1 0,-1-1 0,1 1 0,0 0 0,0 0 0,-1 0 0,1 0 0,2 0 0,-3 0 0,0 1 0,0 0 0,0 0 0,0-1 0,-1 1 0,1 0 0,0 0 0,0 0 0,-1 0 0,1 0 0,0 0 0,-1 0 0,1 0 0,-1 0 0,0 0 0,1 0 0,-1 0 0,0 0 0,0 0 0,1 0 0,-1 0 0,0 1 0,0-1 0,0 0 0,-1 2 0,1 17 0,-2 1 0,-1 0 0,0-1 0,-8 24 0,1-18 0,8-22 0,0 1 0,0 0 0,1 0 0,-1-1 0,1 1 0,-1 7 0,3-12 0,-1 0 0,1 0 0,-1 0 0,0 0 0,1 0 0,-1 0 0,1 0 0,-1 0 0,1 1 0,-1-1 0,0-1 0,1 1 0,-1 0 0,1 0 0,-1 0 0,0 0 0,1 0 0,-1 0 0,1 0 0,-1-1 0,0 1 0,1 0 0,-1 0 0,0 0 0,1-1 0,-1 1 0,0 0 0,1-1 0,-1 1 0,0 0 0,1-1 0,-1 1 0,0 0 0,0-1 0,15-11 0,75-62 0,-89 73 0,1-1 0,-1 1 0,1 0 0,-1 0 0,1 0 0,-1 0 0,1 0 0,-1 1 0,1-1 0,0 0 0,-1 1 0,1-1 0,0 1 0,0-1 0,0 1 0,-1 0 0,1 0 0,0 0 0,0 0 0,0 0 0,-1 0 0,1 1 0,0-1 0,0 0 0,-1 1 0,1 0 0,2 0 0,3 3 0,0 0 0,-1 1 0,0 0 0,0 0 0,7 7 0,17 13 0,-25-21 0,1-1 0,0 0 0,0 0 0,0 0 0,1-1 0,-1 0 0,1 0 0,-1 0 0,1-1 0,-1 0 0,1 0 0,0-1 0,0 0 0,-1 0 0,1-1 0,0 0 0,-1 0 0,1 0 0,-1-1 0,1 0 0,-1 0 0,9-4 0,1-2 0,0-1 0,-1 0 0,0-1 0,-1 0 0,0-1 0,0-1 0,-1 0 0,-1-1 0,0-1 0,-1 0 0,12-18 0,9-20 0,48-107 0,-74 147 0,23-56 0,33-117 0,1-77 0,-45 183 0,-10 26 0,-8 53 0,0 0 0,0 0 0,0 0 0,0 0 0,-1 0 0,1 0 0,0 0 0,0 0 0,0 0 0,0 0 0,0 0 0,0 0 0,0 0 0,0 0 0,0 0 0,-1 0 0,1 0 0,0 0 0,0 0 0,0 0 0,0 0 0,0 0 0,0 0 0,0 0 0,0 0 0,0 0 0,-1 0 0,1 0 0,0 0 0,0-1 0,0 1 0,0 0 0,0 0 0,0 0 0,0 0 0,0 0 0,0 0 0,0 0 0,0 0 0,0 0 0,0 0 0,0-1 0,0 1 0,0 0 0,0 0 0,0 0 0,0 0 0,0 0 0,0 0 0,0 0 0,0 0 0,0 0 0,0-1 0,0 1 0,0 0 0,0 0 0,0 0 0,0 0 0,0 0 0,0 0 0,0 0 0,0 0 0,0 0 0,0-1 0,0 1 0,0 0 0,0 0 0,0 0 0,0 0 0,-6 9 0,-9 20 0,-8 34 0,3 1 0,2 1 0,-10 76 0,17-62 0,3 1 0,4-1 0,3 1 0,11 88 0,-6-121 0,2 0 0,14 53 0,-20-97 0,1 1 0,1-1 0,-1 1 0,0-1 0,1 0 0,0 0 0,0 0 0,0 0 0,0 0 0,0 0 0,0 0 0,1-1 0,0 1 0,-1-1 0,1 0 0,0 0 0,0 0 0,0 0 0,0 0 0,0-1 0,1 1 0,-1-1 0,1 0 0,-1 0 0,0 0 0,1 0 0,0-1 0,-1 1 0,1-1 0,-1 0 0,1 0 0,-1 0 0,1-1 0,0 1 0,-1-1 0,1 0 0,-1 0 0,0 0 0,1-1 0,-1 1 0,0-1 0,0 1 0,0-1 0,0 0 0,0 0 0,5-5 0,-5 3 46,-1 1 0,1-1 0,-1 0 0,0 0 0,0 0 0,0 0 0,-1 0 0,0 0-1,1 0 1,-1 0 0,-1-1 0,1 1 0,-1 0 0,1-1 0,-1 1 0,-1-1 0,1 1 0,0 0 0,-1-1 0,-2-5 0,-1-7-806,-2 0 1,0 1 0,-11-22 0,11 25-1344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58:14.360"/>
    </inkml:context>
    <inkml:brush xml:id="br0">
      <inkml:brushProperty name="width" value="0.035" units="cm"/>
      <inkml:brushProperty name="height" value="0.035" units="cm"/>
      <inkml:brushProperty name="color" value="#008C3A"/>
    </inkml:brush>
  </inkml:definitions>
  <inkml:trace contextRef="#ctx0" brushRef="#br0">237 58 15776,'-10'-3'594,"-24"-8"-134,-3-1 402,0 2 0,-75-11-1,106 21 227,50 3-478,2 3-344,115 12 855,188-1 1,-117-20 465,-227 3-1549,7-1 199,-23-1-40,-20 0-3353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58:14.776"/>
    </inkml:context>
    <inkml:brush xml:id="br0">
      <inkml:brushProperty name="width" value="0.035" units="cm"/>
      <inkml:brushProperty name="height" value="0.035" units="cm"/>
      <inkml:brushProperty name="color" value="#008C3A"/>
    </inkml:brush>
  </inkml:definitions>
  <inkml:trace contextRef="#ctx0" brushRef="#br0">1 171 14776,'0'0'560,"64"14"8,46 2 239,39-14 9,42-16 280,40-13 8,40-9-184,-56 9-8,-73-1-152,-25 9 8,-15 9-176,14-2 0,15-4-176,-25 3-8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37:18.613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0 105 12056,'0'0'2536,"14"-71"-2408,5 38 8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45:08.904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1 207 12664,'0'0'504,"10"-4"-7,176-50 865,-5 2-532,-117 30-605,-12 2 57,1 3 0,74-13 1,-36 23-1539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58:19.160"/>
    </inkml:context>
    <inkml:brush xml:id="br0">
      <inkml:brushProperty name="width" value="0.035" units="cm"/>
      <inkml:brushProperty name="height" value="0.035" units="cm"/>
      <inkml:brushProperty name="color" value="#008C3A"/>
    </inkml:brush>
  </inkml:definitions>
  <inkml:trace contextRef="#ctx0" brushRef="#br0">0 1570 12160,'0'0'5351,"12"-5"-4851,4-3-359,0-1 0,-1-1 0,-1 0 0,1-1 0,-1-1 0,12-12 0,25-35 276,-1-2 0,-4-1 1,-2-3-1,-3-2 0,-3-1 0,-3-2 0,-3-1 0,31-107 1,20-102 749,-24-5 344,-56 264-1291,0 1-1,-1-1 0,-2 1 1,0-1-1,-1 1 1,-5-33-1,6 52-201,0 0 0,-1 1 0,1-1 0,0 0-1,0 0 1,0 1 0,0-1 0,-1 0 0,1 1 0,0-1-1,-1 0 1,1 1 0,0-1 0,-1 0 0,1 1 0,-1-1-1,1 1 1,-1-1 0,1 1 0,-1-1 0,1 1 0,-1 0-1,0-1 1,1 1 0,-1-1 0,1 1 0,-1 0 0,0 0-1,0-1 1,1 1 0,-1 0 0,0 0 0,1 0 0,-1 0-1,0 0 1,0 0 0,1 0 0,-1 0 0,0 0 0,1 0 0,-1 0-1,0 0 1,0 1 0,1-1 0,-1 0 0,0 1 0,1-1-1,-1 0 1,1 1 0,-1-1 0,0 0 0,1 1 0,-1-1-1,1 1 1,-2 1 0,-3 2 72,0 1 0,0 0 0,1 1 0,-8 11 0,-10 20 157,3 2 0,1 1 0,-16 49 0,18-47-89,-174 603 1876,161-532-1704,-8 29 86,-32 237 1,68-365-417,0-10 0,0 1 0,0-1 0,1 0 0,-1 1 0,1-1 0,0 1 0,1-1 0,-1 1 0,1-1 0,0 0 0,2 8 0,-3-12 0,1 1 0,-1-1 0,1 1 0,-1-1 0,1 1 0,-1-1 0,1 1 0,0-1 0,-1 0 0,1 1 0,-1-1 0,1 0 0,0 1 0,-1-1 0,1 0 0,0 0 0,-1 0 0,1 0 0,0 0 0,0 1 0,-1-1 0,1 0 0,0-1 0,-1 1 0,1 0 0,0 0 0,-1 0 0,1 0 0,0 0 0,-1-1 0,1 1 0,0 0 0,0-1 0,23-16 0,-4-3 0,-2 0 0,0-1 0,29-45 0,35-77 0,-82 142 0,33-58 0,-3-2 0,42-122 0,-69 173 0,-2 4 0,0 1 0,0-1 0,1 1 0,0 0 0,0 0 0,1-1 0,3-5 0,-3 12 0,-1 0 0,0 0 0,1 1 0,-1-1 0,0 1 0,0-1 0,0 1 0,2 3 0,2 0 0,12 9 0,1-1 0,0-1 0,1 0 0,0-1 0,1-2 0,0 0 0,0-1 0,1-1 0,0-1 0,1-1 0,-1-1 0,1-1 0,0 0 0,0-2 0,0-1 0,0-1 0,24-4 0,11-6 0,88-28 0,-130 34 0,14 1 0,-38 9 0,0 0 0,1 1 0,0 0 0,0 0 0,0 1 0,0 0 0,-7 10 0,0-1 0,-2 3 0,1 0 0,1 0 0,-20 35 0,29-45 0,1 0 0,0 0 0,0 0 0,1 0 0,1 0 0,-1 1 0,1-1 0,1 1 0,0-1 0,0 1 0,1 0 0,1 10 0,-1-18 0,0 0 0,0-1 0,1 1 0,-1 0 0,0 0 0,1 0 0,-1-1 0,1 1 0,-1 0 0,1-1 0,0 1 0,0 0 0,0-1 0,0 1 0,0-1 0,0 1 0,0-1 0,1 0 0,-1 1 0,0-1 0,1 0 0,-1 0 0,1 0 0,-1 0 0,1 0 0,0 0 0,-1-1 0,1 1 0,0 0 0,0-1 0,-1 1 0,1-1 0,0 0 0,0 0 0,0 0 0,-1 0 0,1 0 0,3 0 0,1-1 0,-1-1 0,0 1 0,1-1 0,-1 0 0,0 0 0,0-1 0,0 1 0,0-1 0,-1 0 0,1 0 0,7-8 0,-4 2 0,0-1 0,0 1 0,-1-2 0,0 1 0,-1-1 0,0 0 0,8-23 0,-3 3 0,11-59 0,-20 78 0,0 0 0,0-1 0,-2 1 0,0-20 0,-1 26 0,1 1 0,-1 0 0,0 1 0,-1-1 0,1 0 0,-1 0 0,0 0 0,0 1 0,0-1 0,-1 1 0,0 0 0,0 0 0,0 0 0,-4-4 0,5 6 0,0 0 0,0 0 0,0 0 0,0 0 0,-1 0 0,1 0 0,-1 1 0,1-1 0,-1 1 0,0 0 0,-5-2 0,7 3 0,0 0 0,-1 0 0,1 0 0,0 0 0,-1 1 0,1-1 0,0 0 0,0 1 0,-1-1 0,1 1 0,0-1 0,0 1 0,0 0 0,0-1 0,0 1 0,0 0 0,0 0 0,0 0 0,0 0 0,0 0 0,0 0 0,0 0 0,0 0 0,1 0 0,-1 0 0,1 0 0,-1 0 0,0 3 0,0-2 0,0 0 0,0 0 0,1 0 0,-1 0 0,1 0 0,0 1 0,-1-1 0,1 0 0,0 0 0,0 0 0,1 0 0,-1 1 0,0-1 0,1 0 0,-1 0 0,1 0 0,0 0 0,-1 0 0,1 0 0,0 0 0,0 0 0,1 0 0,-1 0 0,0-1 0,0 1 0,1 0 0,-1-1 0,1 1 0,0-1 0,-1 0 0,1 1 0,0-1 0,2 1 0,2 2 0,0-1 0,0 1 0,0-1 0,0-1 0,1 1 0,-1-1 0,0-1 0,1 1 0,13 1 0,3-3 0,0-2 0,0 0 0,0-1 0,0-2 0,43-13 0,106-52 0,-81 19 0,-1 0 0,-90 51 0,0 0 0,1 0 0,-1 0 0,0-1 0,1 1 0,-1 0 0,0 0 0,1 0 0,-1 0 0,0 0 0,1 0 0,-1 0 0,0 0 0,1 0 0,-1-1 0,0 1 0,1 1 0,-1-1 0,1 0 0,-1 0 0,0 0 0,1 0 0,-1 0 0,0 0 0,1 0 0,-1 0 0,0 1 0,0-1 0,1 0 0,-1 0 0,0 0 0,1 1 0,-1 11 0,-10 20 0,9-30 0,-8 19 0,1 1 0,0 0 0,2 1 0,1 0 0,1 0 0,1 0 0,0 0 0,2 0 0,2 24 0,-1-45 0,0-1 0,0 1 0,0-1 0,0 1 0,0-1 0,0 1 0,1-1 0,-1 1 0,1-1 0,-1 1 0,1-1 0,-1 0 0,1 1 0,0-1 0,0 0 0,-1 1 0,1-1 0,0 0 0,0 0 0,0 0 0,1 0 0,-1 0 0,0 0 0,0 0 0,0 0 0,1-1 0,-1 1 0,1 0 0,-1-1 0,0 1 0,1-1 0,-1 1 0,1-1 0,-1 0 0,1 0 0,-1 1 0,1-1 0,-1 0 0,1 0 0,-1-1 0,1 1 0,-1 0 0,1 0 0,-1-1 0,1 1 0,2-2 0,6-2 0,-1 0 0,1-1 0,-1 0 0,0 0 0,11-9 0,-4 1 0,0 0 0,-1-1 0,-1-1 0,0 0 0,14-22 0,51-89 0,-48 73 0,-24 47 0,-5 15 0,-3 21 0,0-25 0,0 11 0,1 0 0,0 0 0,1 0 0,1 1 0,0-1 0,1 0 0,1-1 0,1 1 0,0-1 0,1 0 0,14 28 0,-17-40 0,-1 1 0,1-1 0,-1 1 0,1-1 0,0 0 0,0 0 0,1 0 0,-1-1 0,1 1 0,-1-1 0,1 0 0,0 0 0,0 0 0,0 0 0,6 1 0,-4-1 0,0-1 0,1-1 0,-1 1 0,0-1 0,0 0 0,1 0 0,-1-1 0,0 0 0,11-2 0,-2-2 0,1-1 0,-1 0 0,-1-1 0,1-1 0,-1 0 0,0-1 0,16-14 0,101-98 0,-88 79 0,-28 26 0,-7 8 0,1 0 0,-1 0 0,1 0 0,12-7 0,-20 15 0,-1 0 0,1-1 0,-1 1 0,1 0 0,-1 0 0,1 0 0,0 0 0,-1-1 0,1 1 0,-1 0 0,1 0 0,-1 0 0,1 0 0,0 0 0,-1 0 0,1 1 0,-1-1 0,1 0 0,0 0 0,-1 0 0,1 0 0,-1 1 0,1-1 0,-1 0 0,1 1 0,-1-1 0,1 0 0,-1 1 0,1-1 0,-1 0 0,0 1 0,1-1 0,-1 1 0,0-1 0,1 1 0,-1-1 0,0 1 0,1-1 0,-1 1 0,0-1 0,0 1 0,0-1 0,1 1 0,-1 0 0,0-1 0,0 1 0,0-1 0,0 1 0,0 0 0,0-1 0,0 1 0,0 35 0,0-36 0,-1 35 0,-2-1 0,-2 1 0,-1-1 0,-13 43 0,19-76 0,-1 1 0,0-1 0,1 0 0,0 0 0,-1 1 0,1-1 0,0 0 0,0 1 0,-1-1 0,1 1 0,0-1 0,0 0 0,1 3 0,-1-4 0,0 0 0,1 0 0,-1 0 0,0 0 0,0 1 0,1-1 0,-1 0 0,0 0 0,1 0 0,-1 0 0,0 0 0,0 0 0,1 0 0,-1 0 0,0 0 0,1 0 0,-1 0 0,0 0 0,1 0 0,-1 0 0,0 0 0,1 0 0,-1 0 0,0 0 0,0 0 0,1 0 0,-1-1 0,0 1 0,0 0 0,1 0 0,-1 0 0,0 0 0,0-1 0,1 1 0,30-27 0,20-29 0,18-18 0,-55 61 0,-3 3 0,-1 0 0,1 1 0,1 0 0,18-11 0,-28 19 0,1 0 0,-1 0 0,0 0 0,1 0 0,-1 0 0,1 0 0,-1 0 0,1 1 0,-1-1 0,1 1 0,0 0 0,-1 0 0,1 0 0,-1 0 0,1 0 0,0 0 0,-1 1 0,1-1 0,-1 1 0,1 0 0,-1 0 0,1 0 0,-1 0 0,0 0 0,0 1 0,1-1 0,-1 1 0,0-1 0,0 1 0,0 0 0,2 2 0,10 13 0,16 27 0,-19-27 0,24 29 0,-30-41 0,0 0 0,1 0 0,-1 0 0,1-1 0,0 0 0,0 0 0,1 0 0,12 5 0,-6-6 0,-1 0 0,0 0 0,1-1 0,0 0 0,-1-1 0,1-1 0,0 0 0,-1-1 0,25-4 0,-1-3 0,-1-1 0,40-16 0,-26 7 0,-2-3 0,0-2 0,51-34 0,-69 37 0,-1 0 0,-1-2 0,0-1 0,-2-1 0,37-47 0,-53 56 0,-9 14 0,0 1 0,0 0 0,0 0 0,0-1 0,0 1 0,0 0 0,0 0 0,0-1 0,0 1 0,0 0 0,0 0 0,0-1 0,0 1 0,0 0 0,0-1 0,0 1 0,0 0 0,0 0 0,-1 0 0,1-1 0,0 1 0,0 0 0,0 0 0,0-1 0,-1 1 0,1 0 0,0 0 0,0 0 0,0 0 0,-1-1 0,1 1 0,-2 0 0,0 0 0,0 0 0,0 0 0,0 0 0,0 0 0,0 0 0,0 0 0,1 1 0,-1-1 0,0 1 0,0 0 0,0-1 0,1 1 0,-4 2 0,-28 14 0,1 2 0,0 2 0,-53 45 0,-76 89 0,135-128 0,1 1 0,1 2 0,-38 60 0,61-89 0,0 1 0,0-1 0,1 1 0,-1 0 0,0 0 0,0-1 0,1 1 0,-1 0 0,1 0 0,0 0 0,-1 3 0,1-4 0,0-1 0,1 0 0,-1 0 0,0 1 0,0-1 0,0 0 0,1 0 0,-1 0 0,0 1 0,0-1 0,1 0 0,-1 0 0,0 0 0,0 0 0,1 1 0,-1-1 0,0 0 0,1 0 0,-1 0 0,0 0 0,1 0 0,-1 0 0,0 0 0,0 0 0,1 0 0,-1 0 0,0 0 0,1 0 0,-1 0 0,0 0 0,1 0 0,-1 0 0,0 0 0,1-1 0,-1 1 0,0 0 0,0 0 0,1 0 0,-1-1 0,6-2 0,0 0 0,0 0 0,0-1 0,-1 0 0,8-7 0,24-24 0,-2-2 0,-1-2 0,-1-1 0,26-44 0,165-308 0,-168 276 0,61-184 0,-101 250 0,-2-1 0,9-65 0,-24 101 0,1 14 0,-1 1 0,1 0 0,0 0 0,0 0 0,0 0 0,0-1 0,-1 1 0,1 0 0,0 0 0,0 0 0,0 0 0,-1 0 0,1 0 0,0 0 0,0 0 0,-1 0 0,1 0 0,0 0 0,0 0 0,-1 0 0,1 0 0,0 0 0,0 0 0,0 0 0,-1 0 0,1 0 0,0 0 0,0 0 0,-1 0 0,1 0 0,0 0 0,0 1 0,0-1 0,-1 0 0,-20 21 0,4 3 0,1 2 0,1 0 0,-15 36 0,-27 89 0,39-89 0,2 0 0,3 0 0,-6 66 0,15-80 0,3 0 0,1 1 0,2-1 0,14 77 0,-14-115 0,0-1 0,1 1 0,0-1 0,0 0 0,1 0 0,0 0 0,1 0 0,0 0 0,0-1 0,1 0 0,0 0 0,1-1 0,-1 0 0,13 10 0,-11-11 0,-1-1 0,2 0 0,-1-1 0,0 0 0,1 0 0,0-1 0,-1 0 0,1-1 0,1 1 0,-1-2 0,0 1 0,0-1 0,1-1 0,-1 0 0,12-1 0,1-2 0,1-1 0,-1-1 0,0 0 0,0-2 0,-1-1 0,36-18 0,-14 3 0,-2-2 0,44-34 0,-64 42 0,20-22 0,-41 39 0,0 0 0,0 0 0,0 0 0,0 0 0,0 0 0,0 0 0,-1 0 0,1 0 0,0 0 0,0 0 0,0 0 0,0 0 0,0 0 0,0 0 0,0 0 0,0 0 0,0 0 0,0 0 0,0 0 0,0 0 0,0 0 0,0 0 0,0 0 0,0 0 0,0 0 0,0 0 0,0 0 0,0 0 0,0-1 0,0 1 0,0 0 0,-1 0 0,1 0 0,0 0 0,0 0 0,0 0 0,0 0 0,0 0 0,0 0 0,0 0 0,0 0 0,0 0 0,0 0 0,0 0 0,0 0 0,0 0 0,0 0 0,0 0 0,0 0 0,0-1 0,0 1 0,1 0 0,-1 0 0,0 0 0,0 0 0,0 0 0,0 0 0,0 0 0,0 0 0,0 0 0,0 0 0,-9 1 0,-11 6 0,-3 6 0,1 2 0,0 0 0,1 1 0,0 1 0,-28 32 0,36-36 0,0 1 0,1 0 0,1 1 0,1 0 0,0 1 0,-10 21 0,20-35 0,-1-1 0,1 1 0,-1-1 0,1 0 0,-1 1 0,1-1 0,0 1 0,0 0 0,0-1 0,0 1 0,0-1 0,0 1 0,0-1 0,1 3 0,-1-4 0,0 1 0,1-1 0,-1 1 0,0-1 0,1 0 0,-1 1 0,0-1 0,1 0 0,-1 1 0,0-1 0,1 0 0,-1 0 0,1 1 0,-1-1 0,1 0 0,-1 0 0,1 0 0,-1 0 0,1 1 0,-1-1 0,1 0 0,-1 0 0,1 0 0,-1 0 0,1 0 0,-1 0 0,0 0 0,2-1 0,1 0 0,1 0 0,-1 0 0,1 0 0,-1-1 0,0 1 0,1-1 0,-1 0 0,0 0 0,0-1 0,4-3 0,11-13 0,-1 0 0,-1-1 0,20-32 0,35-73 0,3-7 0,-74 132 0,0 0 0,0-1 0,0 1 0,0 0 0,0 0 0,1-1 0,-1 1 0,0 0 0,0 0 0,0-1 0,0 1 0,0 0 0,1 0 0,-1-1 0,0 1 0,0 0 0,0 0 0,1 0 0,-1-1 0,0 1 0,0 0 0,1 0 0,-1 0 0,0 0 0,0 0 0,1-1 0,-1 1 0,0 0 0,0 0 0,1 0 0,-1 0 0,0 0 0,1 0 0,-1 0 0,1 0 0,-1 13 0,-9 35 0,5-32 0,0 8 0,1 0 0,1 1 0,1-1 0,3 33 0,-1-47 0,0 0 0,1 0 0,0-1 0,0 1 0,1-1 0,0 1 0,1-1 0,0 0 0,1 0 0,-1-1 0,2 1 0,-1-1 0,11 12 0,-11-17 0,-1 1 0,1-1 0,0 0 0,0 0 0,0 0 0,0 0 0,1-1 0,-1 0 0,1 0 0,0-1 0,-1 1 0,1-1 0,0-1 0,0 1 0,-1-1 0,1 0 0,0 0 0,0 0 0,0-1 0,11-3 0,-1 0 0,1-1 0,-1 0 0,-1-1 0,1-1 0,-1-1 0,15-9 0,-14 7 0,0-1 0,-1 0 0,0-1 0,-1-1 0,-1-1 0,0 1 0,-1-2 0,0 0 0,-1 0 0,-1-1 0,0-1 0,-1 1 0,-1-2 0,8-23 0,-15 37 0,0 0 0,0 0 0,-1 0 0,0-1 0,0 1 0,0 0 0,0 0 0,0 0 0,-1 0 0,-2-7 0,3 9 0,-1 0 0,1 1 0,-1-1 0,1 1 0,-1-1 0,0 1 0,0 0 0,0-1 0,1 1 0,-2 0 0,1-1 0,0 1 0,0 0 0,0 0 0,0 0 0,-1 0 0,1 0 0,0 0 0,-1 1 0,1-1 0,-1 0 0,1 1 0,-1-1 0,1 1 0,-1-1 0,0 1 0,1 0 0,-3-1 0,3 1 0,1 0 0,0 0 0,0 0 0,-1 0 0,1 0 0,0 0 0,0 0 0,-1 0 0,1 0 0,0 0 0,-1 0 0,1 0 0,0 0 0,0 0 0,-1 0 0,1 0 0,0 1 0,0-1 0,0 0 0,-1 0 0,1 0 0,0 0 0,0 0 0,0 1 0,-1-1 0,1 0 0,0 0 0,0 0 0,0 1 0,0-1 0,-1 0 0,1 0 0,0 1 0,0-1 0,4 9 0,14 8 0,0-2 0,-1 1 0,0 0 0,22 30 0,37 61 0,-54-65 0,-17-32 0,0 1 0,1-1 0,0 1 0,14 16 0,-18-25 0,0 0 0,1 0 0,-1 0 0,1 0 0,-1 0 0,1 0 0,-1-1 0,1 1 0,0-1 0,0 0 0,0 1 0,0-1 0,0-1 0,0 1 0,0 0 0,0-1 0,0 0 0,0 1 0,1-1 0,-1-1 0,0 1 0,0 0 0,4-2 0,5-1 0,0-1 0,0 0 0,0-1 0,0 0 0,-1-1 0,20-13 0,61-54 0,-24 18 0,-67 54 0,0 0 0,0 0 0,1 0 0,-1 1 0,0-1 0,0 0 0,1 1 0,-1-1 0,0 1 0,1-1 0,-1 1 0,0 0 0,1-1 0,-1 1 0,3 0 0,-3 0 0,-1 1 0,1-1 0,0 1 0,0-1 0,-1 1 0,1-1 0,0 1 0,0-1 0,-1 1 0,1 0 0,-1-1 0,1 1 0,-1 0 0,1 0 0,-1 0 0,1-1 0,-1 1 0,0 0 0,1 0 0,-1 0 0,0 0 0,0 0 0,1-1 0,-1 1 0,0 2 0,2 11 0,-1 0 0,-1 0 0,0 0 0,-3 21 0,2-20 0,0 0 0,0 1 0,4 26 0,-3-41 0,0 1 0,1-1 0,-1 1 0,0-1 0,1 1 0,-1-1 0,1 1 0,-1-1 0,1 1 0,0-1 0,-1 0 0,1 1 0,0-1 0,0 0 0,0 0 0,0 1 0,0-1 0,0 0 0,1 0 0,1 1 0,-1-1 0,1-1 0,-1 1 0,0-1 0,0 0 0,0 0 0,0 0 0,1 0 0,-1 0 0,0 0 0,0-1 0,0 1 0,0-1 0,0 1 0,0-1 0,4-2 0,127-60 0,-33 14 0,-96 47 0,1 0 0,-1 0 0,1 0 0,0 1 0,-1 0 0,1 0 0,0 0 0,0 1 0,7-1 0,-11 1 0,0 1 0,0-1 0,1 0 0,-1 0 0,0 1 0,0-1 0,0 1 0,0-1 0,0 1 0,0-1 0,0 1 0,0 0 0,0-1 0,0 1 0,0 0 0,0 0 0,1 1 0,-1 0 0,-1 0 0,1-1 0,0 1 0,0 0 0,-1 0 0,1 0 0,-1 0 0,1 0 0,-1 0 0,0 0 0,0-1 0,0 1 0,0 4 0,-4 19 0,-1-1 0,-2 1 0,0-1 0,-1-1 0,-21 43 0,15-34 0,-56 124 0,-7-3 0,-176 262 0,156-290 0,81-108 0,-1 0 0,0 0 0,-1-2 0,-30 21 0,45-34 0,0 0 0,0 0 0,0-1 0,0 1 0,-1-1 0,1 0 0,0 0 0,-1 0 0,1 0 0,-1 0 0,1-1 0,-1 0 0,1 1 0,-1-1 0,1 0 0,-1-1 0,1 1 0,-1-1 0,1 0 0,-8-2 0,7 1 0,0 0 0,0-1 0,1 0 0,-1 1 0,1-1 0,-1-1 0,1 1 0,0 0 0,0-1 0,0 0 0,0 1 0,1-1 0,0 0 0,0-1 0,-3-7 0,-1-5 0,1 0 0,1 0 0,1 0 0,0-1 0,1 0 0,1 1 0,1-1 0,2-27 0,1 19 0,1 1 0,1-1 0,2 1 0,0 1 0,14-33 0,-15 45 0,0 0 0,1 0 0,0 0 0,1 1 0,0 1 0,1-1 0,0 1 0,0 1 0,1 0 0,1 0 0,-1 1 0,15-8 0,-7 6 0,1 0 0,0 2 0,1 0 0,0 1 0,0 2 0,0 0 0,25-3 0,34 0 0,0 3 0,0 3 0,0 5 0,0 2 0,145 30 0,-174-27 850,-22-6-5635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58:22.581"/>
    </inkml:context>
    <inkml:brush xml:id="br0">
      <inkml:brushProperty name="width" value="0.035" units="cm"/>
      <inkml:brushProperty name="height" value="0.035" units="cm"/>
      <inkml:brushProperty name="color" value="#008C3A"/>
    </inkml:brush>
  </inkml:definitions>
  <inkml:trace contextRef="#ctx0" brushRef="#br0">0 1497 12160,'0'0'3217,"12"4"-2216,39 10-49,-47-13-847,-1-1 0,1 1 1,0-1-1,0 0 0,0 0 0,0-1 0,-1 1 0,1-1 1,0 1-1,0-1 0,-1-1 0,1 1 0,0 0 0,-1-1 1,1 0-1,-1 1 0,4-4 0,2-2 85,0-1 0,-1 1 0,0-1-1,7-10 1,-12 14-131,38-47 661,-2-3-1,62-115 0,40-132 518,-15 32-221,-86 192-689,72-145 716,-87 165-283,34-117 0,-46 109 182,-13 65-928,0 0 1,-1 1-1,1-1 0,0 0 1,0 0-1,-1 0 1,1 1-1,0-1 0,0 0 1,-1 0-1,1 0 1,0 1-1,-1-1 0,1 0 1,0 0-1,-1 0 1,1 0-1,0 0 0,-1 0 1,1 0-1,0 0 1,-1 0-1,1 0 0,0 0 1,-1 0-1,1 0 1,0 0-1,-1 0 0,1 0 1,0 0-1,-1-1 1,1 1-1,0 0 0,-1 0 1,1 0-1,0 0 1,0-1-1,-1 1 0,1 0 1,0 0-1,0-1 1,-1 1-1,1 0 0,0 0 1,0-1-1,0 1 1,0 0-1,-1-1 0,1 1 1,0 0-1,0-1 1,0 1-1,0 0 1,0-1-1,0 1 0,0 0 1,0-1-1,0 1 1,0 0-1,0-1 0,0 1 1,0 0-1,0-1 1,0 1-1,0 0 0,0-1 1,1 1-1,-26 22 423,-12 23 138,-55 86 0,-19 63 80,80-135-504,2 2 0,3 1 0,2 1 0,4 1 0,2 1 0,-11 79 0,13 35-142,15-158-10,2 0 1,0 1 0,2-1 0,0 0-1,1 0 1,9 25 0,-10-38 0,0-1 0,0 1 0,1-1 0,0 0 0,1 0 0,-1 0 0,1 0 0,1-1 0,-1 0 0,1 0 0,0 0 0,0-1 0,11 7 0,-8-7 0,1 0 0,0 0 0,1-1 0,-1 0 0,1-1 0,-1 0 0,1-1 0,0 0 0,12 1 0,3-3 0,1 0 0,-1-2 0,1-1 0,-1-1 0,0-1 0,-1-1 0,41-16 0,230-114 0,-242 108 0,-3 2 0,0-3 0,84-64 0,-119 74 0,-16 20 0,0-1 0,-1 0 0,1 0 0,0 0 0,-1 0 0,1 0 0,0 1 0,0-1 0,-1 0 0,1 0 0,0 0 0,-1 0 0,1 0 0,0 0 0,-1 0 0,1 0 0,0 0 0,-1 0 0,1 0 0,0-1 0,-1 1 0,1 0 0,0 0 0,-1 0 0,1 0 0,0 0 0,-1-1 0,1 1 0,0 0 0,0 0 0,-1 0 0,1-1 0,0 1 0,0 0 0,0 0 0,-1-1 0,1 1 0,0 0 0,0-1 0,0 1 0,0 0 0,0-1 0,-1 1 0,1 0 0,0 0 0,0-1 0,0 1 0,0 0 0,0-1 0,0 1 0,0 0 0,0-1 0,0 1 0,0 0 0,0-1 0,1 1 0,-1 0 0,0-1 0,0 1 0,0 0 0,0-1 0,0 1 0,1 0 0,-1-1 0,0 1 0,0 0 0,0 0 0,1 0 0,-1-1 0,-16 3 0,1 2 0,-1 0 0,1 0 0,0 1 0,0 1 0,0 1 0,-17 10 0,-6 6 0,-46 38 0,60-43 0,2 2 0,0 1 0,2 0 0,-33 44 0,37-36 0,16-28 0,-1 0 0,1 0 0,-1-1 0,1 1 0,-1 0 0,1 0 0,0-1 0,0 1 0,-1 0 0,1 0 0,0 0 0,0 0 0,0-1 0,0 1 0,0 0 0,0 0 0,0 0 0,0 0 0,0 0 0,0-1 0,1 1 0,-1 0 0,0 0 0,1 0 0,-1-1 0,0 1 0,1 0 0,-1 0 0,1-1 0,-1 1 0,1 0 0,1 0 0,-1 0 0,0-1 0,1 0 0,-1 0 0,0 0 0,1 0 0,-1-1 0,1 1 0,-1 0 0,0-1 0,1 1 0,-1 0 0,0-1 0,0 0 0,1 1 0,-1-1 0,0 0 0,0 1 0,0-1 0,0 0 0,1-1 0,5-2 0,32-24 0,0-1 0,48-47 0,62-78 0,-130 134 0,7-9 0,89-86 0,-115 114 0,1 1 0,-1-1 0,1 1 0,-1-1 0,1 1 0,-1-1 0,1 1 0,-1-1 0,1 1 0,-1-1 0,1 1 0,0 0 0,-1-1 0,1 1 0,0 0 0,-1 0 0,1 0 0,0-1 0,-1 1 0,1 0 0,0 0 0,0 0 0,-1 0 0,1 0 0,0 0 0,-1 0 0,1 1 0,0-1 0,-1 0 0,1 0 0,0 0 0,-1 1 0,1-1 0,0 0 0,-1 1 0,1-1 0,-1 0 0,1 1 0,0-1 0,-1 1 0,1-1 0,-1 1 0,1-1 0,-1 1 0,0 0 0,1-1 0,-1 1 0,0-1 0,1 1 0,-1 0 0,0-1 0,1 2 0,1 5 0,0 1 0,0-1 0,-1 1 0,1 8 0,-1-8 0,2 11 0,15 82 0,-15-90 0,0 0 0,1-1 0,0 1 0,1-1 0,0 0 0,0 0 0,8 9 0,-11-16 0,-1-1 0,1 0 0,0 0 0,0 0 0,1 0 0,-1 0 0,0 0 0,1-1 0,-1 1 0,1-1 0,-1 0 0,1 0 0,0 0 0,-1 0 0,1 0 0,0 0 0,3 0 0,-1-1 0,0 0 0,0 0 0,0-1 0,0 1 0,-1-1 0,1 0 0,0 0 0,0-1 0,5-2 0,4-2 0,0-1 0,-1-1 0,0 0 0,-1-1 0,17-15 0,4-6 0,-2-2 0,41-51 0,-70 80 0,0-1 0,1 0 0,0 1 0,-1 0 0,1 0 0,0 0 0,1 0 0,-1 0 0,0 0 0,1 1 0,0 0 0,-1 0 0,1 0 0,0 0 0,6-2 0,-9 5 0,-1-1 0,1 0 0,0 0 0,-1 0 0,1 1 0,-1-1 0,1 0 0,0 1 0,-1-1 0,1 0 0,-1 1 0,1-1 0,-1 1 0,1-1 0,-1 1 0,1-1 0,-1 1 0,1-1 0,-1 1 0,0 0 0,1-1 0,-1 1 0,0 0 0,1-1 0,-1 1 0,0 0 0,0-1 0,0 1 0,0 0 0,0-1 0,0 1 0,0 0 0,0 1 0,1 2 0,13 67 0,-11-50 0,1 0 0,1-1 0,9 25 0,-11-38 0,0 0 0,1 0 0,0-1 0,0 0 0,0 0 0,1 0 0,-1 0 0,2 0 0,-1-1 0,0 0 0,1 0 0,0-1 0,8 5 0,-6-5 0,1 0 0,0 0 0,0-1 0,0 0 0,0-1 0,0 0 0,1 0 0,-1-1 0,1 0 0,-1-1 0,1 0 0,-1-1 0,1 0 0,-1 0 0,0-1 0,1 0 0,-1-1 0,10-3 0,-9 2 0,-1 0 0,0 0 0,0 0 0,0-1 0,-1-1 0,1 0 0,-1 0 0,0 0 0,-1-1 0,0 0 0,0-1 0,0 1 0,-1-1 0,0-1 0,-1 1 0,0-1 0,5-11 0,-8 12 0,-1 0 0,-1 0 0,1 0 0,-1 0 0,-1 1 0,1-1 0,-2 0 0,1 0 0,-3-9 0,2 10 0,-6-8 0,7 14 0,0-1 0,0 1 0,0 0 0,1-1 0,-1 1 0,0-1 0,0 1 0,1-1 0,-1 1 0,1-1 0,0 1 0,-1-3 0,-16-27 0,17 31 0,0 0 0,0 1 0,0-1 0,0 0 0,0 0 0,0 0 0,0 0 0,0 0 0,0 0 0,0 0 0,0 0 0,0 0 0,0 0 0,0 0 0,0 0 0,0 1 0,0-1 0,0 0 0,0 0 0,0 0 0,0 0 0,0 0 0,0 0 0,0 0 0,0 0 0,0 0 0,0 0 0,0 0 0,0 0 0,0 1 0,0-1 0,0 0 0,0 0 0,0 0 0,0 0 0,0 0 0,-1 0 0,1 0 0,0 0 0,0 0 0,0 0 0,0 0 0,0 0 0,0 0 0,0 0 0,0 0 0,0 0 0,0 0 0,0 0 0,0 0 0,-1 0 0,1 0 0,0 0 0,0 0 0,0 0 0,0 0 0,0 0 0,0 0 0,0 0 0,0 0 0,0 0 0,0 0 0,0 0 0,-10-1 0,-4-3 0,12 5 0,0 1 0,1-1 0,-1 1 0,1-1 0,-1 1 0,1 0 0,0-1 0,-1 1 0,1 0 0,0 0 0,-1 3 0,-10 13 0,11-16 0,0 0 0,0 0 0,0 0 0,0 0 0,1 0 0,-1 0 0,1 0 0,-1 0 0,1 1 0,0-1 0,-1 0 0,2 4 0,0 34 0,0-24 0,-2-5 0,1-7 0,-1-1 0,1 0 0,0 0 0,0 1 0,1-1 0,-1 0 0,1 0 0,-1 1 0,1-1 0,0 0 0,2 4 0,-2-3 0,-1 0 0,1 0 0,-1 0 0,0 1 0,0-1 0,0 0 0,0 0 0,-1 0 0,1 0 0,-1 0 0,-2 6 0,0 1 0,-5 54 0,4-32 0,-11 47 0,7-47 0,-2-1 0,-1-1 0,-2 0 0,0-1 0,-3 0 0,0-1 0,-31 42 0,18-35 0,-61 61 0,77-85 0,-1-1 0,0-1 0,0 0 0,-1-1 0,0 0 0,0-1 0,-1-1 0,-22 7 0,37-13 0,0-1 0,-1 1 0,1-1 0,-1 1 0,1-1 0,-1 0 0,1 1 0,-1-1 0,1 0 0,-1 0 0,1 0 0,-1 0 0,1 0 0,-1-1 0,1 1 0,-1 0 0,1-1 0,-1 1 0,1-1 0,-1 1 0,1-1 0,0 0 0,-1 1 0,1-1 0,0 0 0,0 0 0,-1 0 0,1 0 0,0 0 0,0 0 0,0-1 0,0 1 0,1 0 0,-1 0 0,0-1 0,-1-2 0,1 0 0,0 0 0,0-1 0,1 1 0,-1-1 0,1 1 0,0 0 0,0-1 0,0 1 0,1 0 0,0-1 0,2-7 0,5-10 0,1 0 0,0 0 0,2 1 0,1 0 0,0 1 0,2 0 0,0 1 0,1 1 0,1 0 0,1 1 0,0 1 0,1 1 0,1 0 0,26-15 0,68-42 0,174-81 0,-285 152 0,249-124 0,-227 110 0,-1-1 0,0 0 0,-1-2 0,-1 0 0,0-1 0,-2-2 0,32-42 0,-45 54 0,0 0 0,-1 0 0,7-19 0,-11 25 0,0-1 0,0 0 0,0 1 0,0-1 0,-1 0 0,1 0 0,-1 0 0,0 0 0,0 1 0,-1-1 0,1 0 0,-1 0 0,-1-6 0,1 9 0,0-1 0,0 1 0,0 0 0,0-1 0,0 1 0,0 0 0,0 0 0,-1 0 0,1 0 0,0 0 0,-1 0 0,1 0 0,-1 0 0,1 0 0,-1 1 0,1-1 0,-1 0 0,1 1 0,-1 0 0,0-1 0,1 1 0,-1 0 0,0 0 0,1 0 0,-1 0 0,-2 0 0,-4 0 0,0 1 0,0 0 0,0 0 0,-9 3 0,3 1 0,0 1 0,0 0 0,1 1 0,-1 1 0,2 0 0,-1 1 0,1 0 0,0 1 0,1 0 0,0 1 0,1 0 0,0 0 0,1 1 0,0 1 0,-7 13 0,14-21 0,-1-1 0,1 1 0,0 0 0,1 0 0,-1 0 0,1 0 0,0 1 0,0-1 0,1 0 0,-1 0 0,1 1 0,1 5 0,0-7 0,-1-1 0,1 0 0,0 1 0,1-1 0,-1 0 0,1 0 0,-1 1 0,1-1 0,0-1 0,0 1 0,0 0 0,0 0 0,1-1 0,-1 1 0,1-1 0,0 0 0,-1 0 0,1 0 0,5 3 0,4 1 0,0-1 0,1 0 0,0-1 0,0 0 0,0 0 0,1-2 0,-1 0 0,1 0 0,-1-1 0,1-1 0,0 0 0,23-4 0,14-5 0,0-2 0,50-17 0,-50 13 0,-22 6 0,0 2 0,1 1 0,0 1 0,0 2 0,33 1 0,-58 2 0,-1 1 0,1-1 0,0 1 0,-1 1 0,1-1 0,-1 1 0,1-1 0,-1 1 0,0 0 0,0 1 0,0-1 0,5 5 0,3 3 0,0 1 0,13 16 0,9 8 0,-16-18 0,2 0 0,0-2 0,1 0 0,0-1 0,1-1 0,1-1 0,0-2 0,1 0 0,41 12 0,-40-17 121,1 0 1,0-2-1,0-1 1,0-1-1,1-1 0,35-5 1,-41 2-1079,-1-1 0,1-1 0,-1-1 0,31-13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58:24.906"/>
    </inkml:context>
    <inkml:brush xml:id="br0">
      <inkml:brushProperty name="width" value="0.035" units="cm"/>
      <inkml:brushProperty name="height" value="0.035" units="cm"/>
      <inkml:brushProperty name="color" value="#008C3A"/>
    </inkml:brush>
  </inkml:definitions>
  <inkml:trace contextRef="#ctx0" brushRef="#br0">207 189 8840,'0'0'7241,"9"-3"-7077,29-7-39,-37 10-116,0 0 0,0 0 1,0 0-1,0 0 0,0 0 0,0 0 0,0 0 0,0 0 0,0 1 1,0-1-1,0 0 0,-1 1 0,1-1 0,0 1 0,0-1 0,0 1 1,0-1-1,-1 1 0,1-1 0,0 1 0,0 0 0,-1-1 0,1 1 1,-1 0-1,1 0 0,0 1 0,9 22 206,-9-19-157,2 4 36,-1 1-1,-1-1 1,0 0-1,0 1 1,-1-1-1,0 0 1,-1 1-1,1-1 1,-2 0-1,0 1 1,0-1-1,-5 13 1,2-8 122,0 0-1,-1-1 1,-1 0 0,0 0-1,-1-1 1,-1 0 0,-11 14-1,18-23-139,-1 0 0,1-1-1,-1 1 1,1-1-1,-1 0 1,0 1 0,0-1-1,0 0 1,0-1-1,0 1 1,0-1 0,-1 1-1,1-1 1,0 0 0,-1 0-1,1 0 1,-1-1-1,1 1 1,-1-1 0,1 0-1,-1 0 1,0 0-1,1 0 1,-1-1 0,1 1-1,-1-1 1,1 0-1,-1 0 1,1-1 0,0 1-1,0 0 1,-1-1-1,1 0 1,0 0 0,-4-4-1,-1 0 66,0-1 0,1 0 0,0-1 1,0 0-1,1 0 0,0 0 0,1-1 0,-1 0 0,2 0 0,-1 0 0,-3-13 0,3 8 35,1-1 0,1 1 0,0-1 0,1 0 0,1 0 0,0 0 0,1 0 0,2-18 0,0 21-56,0 1 1,1 0 0,0 0 0,1 0 0,0 0-1,0 1 1,1-1 0,1 1 0,0 1 0,0-1-1,10-11 1,-8 12 10,0 0 0,0 0 0,1 1 0,0 0 0,0 1-1,1 0 1,13-7 0,-20 12-92,0 0-1,1 1 1,-1 0 0,1 0-1,-1 0 1,1 0-1,-1 0 1,1 1 0,-1 0-1,1 0 1,0 0-1,-1 0 1,1 0 0,-1 1-1,1-1 1,0 1-1,-1 0 1,0 0 0,1 0-1,-1 1 1,0-1 0,1 1-1,-1 0 1,0 0-1,0 0 1,0 0 0,-1 0-1,4 4 1,2 3 26,-1-1 0,0 1-1,0 1 1,-1-1 0,-1 1 0,1 0 0,6 19 0,-2 1 87,10 48 1,-10-25-9,-3 1 0,-3 0 1,-1 0-1,-9 95 0,-5-53 250,-42 167 0,-5-80 161,45-151-449,-1 0 1,-2 0-1,-28 41 0,43-70-106,-4 4 0,-1 0 0,1 0 0,-13 12 0,17-18 0,0 0 0,0-1 0,0 1 0,0 0 0,0 0 0,0 0 0,0-1 0,0 1 0,0-1 0,0 1 0,0-1 0,0 1 0,0-1 0,0 1 0,-1-1 0,1 0 0,0 0 0,0 0 0,0 0 0,-1 0 0,1 0 0,0 0 0,0 0 0,0 0 0,-1 0 0,1-1 0,0 1 0,0 0 0,0-1 0,0 1 0,-1-1 0,1 1 0,0-1 0,0 0 0,0 0 0,0 1 0,1-1 0,-3-1 0,0-4 0,-1 1 0,1 0 0,0-1 0,1 0 0,-1 0 0,1 0 0,0 0 0,1 0 0,0 0 0,-1 0 0,2-1 0,-1-6 0,0-14 0,5-39 0,1 16 0,3 0 0,26-88 0,47-91 0,-71 201 0,11-28 0,2 2 0,3 0 0,2 1 0,2 2 0,39-50 0,-55 84 0,0 1 0,1 0 0,22-17 0,-30 27 0,0 1 0,1 0 0,-1 1 0,1 0 0,0 0 0,0 0 0,0 1 0,0 0 0,1 1 0,14-3 0,-17 5 0,-1 0 0,1 0 0,-1 1 0,0 0 0,1 0 0,-1 0 0,0 0 0,0 1 0,0 0 0,7 3 0,4 4 0,25 16 0,-30-16 0,-1 0 0,1 1 0,-1 0 0,-1 0 0,0 1 0,-1 1 0,0-1 0,0 1 0,-1 1 0,-1-1 0,0 1 0,-1 0 0,6 21 0,-3-4 0,-2 0 0,-1 1 0,-1 0 0,-2 0 0,-1 32 0,-1-45 0,-2-1 0,0 1 0,0 0 0,-2 0 0,0-1 0,-1 0 0,-1 0 0,-8 17 0,8-23 0,-1 0 0,1 0 0,-2 0 0,0-1 0,0 0 0,-1 0 0,0-1 0,0 0 0,-1-1 0,0 0 0,-22 13 0,-9 0 0,0-2 0,-2-1 0,0-3 0,-1-1 0,-57 10 0,89-22 0,-1-1 0,-22 0 0,22-2 0,13 1 0,0 0 0,-1 1 0,1-1 0,0 0 0,0 0 0,0 0 0,0 0 0,-1-1 0,1 1 0,0 0 0,0 0 0,0 0 0,0 0 0,-1 0 0,1 0 0,0 0 0,0 0 0,0 0 0,0 0 0,-1 0 0,1 0 0,0-1 0,0 1 0,0 0 0,0 0 0,0 0 0,0 0 0,0 0 0,-1-1 0,1 1 0,0 0 0,0 0 0,0 0 0,0 0 0,0-1 0,0 1 0,0 0 0,0 0 0,0 0 0,0 0 0,0-1 0,0 1 0,0 0 0,0 0 0,0 0 0,0 0 0,0-1 0,0 1 0,0 0 0,0 0 0,0 0 0,1 0 0,-1-1 0,0 1 0,0 0 0,0 0 0,0 0 0,0 0 0,0 0 0,0 0 0,1-1 0,-1 1 0,0 0 0,0 0 0,0 0 0,0 0 0,0 0 0,1 0 0,-1 0 0,8-8 0,7 0 0,0 1 0,1 1 0,-1 0 0,1 1 0,0 1 0,0 0 0,0 1 0,1 1 0,16 0 0,-7 2 0,-1 1 0,0 1 0,0 1 0,-1 1 0,33 10 0,-39-8 0,0 2 0,0 0 0,-1 1 0,0 1 0,-1 0 0,0 1 0,0 1 0,-1 0 0,-1 2 0,0-1 0,-1 2 0,-1 0 0,0 0 0,-1 1 0,0 0 0,16 35 0,-9-6 0,-1-4 0,30 54 0,-44-91 0,-1 1 0,1-1 0,1 0 0,-1 0 0,1 0 0,-1 0 0,1 0 0,0-1 0,1 0 0,-1 0 0,0 0 0,8 3 0,-11-6 31,-1 0 0,1 0 1,-1 0-1,1 0 0,0 0 0,-1 0 1,1 0-1,-1 0 0,1 0 0,0 0 1,-1 0-1,1 0 0,-1-1 0,1 1 1,-1 0-1,1 0 0,-1-1 0,1 1 1,-1 0-1,1-1 0,-1 1 0,1-1 1,-1 1-1,0 0 0,1-1 0,-1 1 1,0-1-1,1 1 0,-1-1 0,0 0 1,7-15-3386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58:26.102"/>
    </inkml:context>
    <inkml:brush xml:id="br0">
      <inkml:brushProperty name="width" value="0.035" units="cm"/>
      <inkml:brushProperty name="height" value="0.035" units="cm"/>
      <inkml:brushProperty name="color" value="#008C3A"/>
    </inkml:brush>
  </inkml:definitions>
  <inkml:trace contextRef="#ctx0" brushRef="#br0">0 9 9848,'0'0'11063,"11"0"-10616,276-2 1788,-98-2-846,-51 2 1716,-137 2-3085,-1 0 0,0 0-1,0 0 1,0-1 0,0 1-1,0 0 1,0 0 0,1 0-1,-1 0 1,0 0 0,0 0-1,0 0 1,0 0 0,0 0 0,1 0-1,-1 0 1,0 0 0,0 0-1,0 0 1,0 0 0,0 0-1,0 0 1,1 1 0,-1-1-1,0 0 1,0 0 0,0 0-1,0 0 1,0 0 0,0 0 0,0 0-1,1 0 1,-1 0 0,0 0-1,0 1 1,0-1 0,0 0-1,0 0 1,0 0 0,0 0-1,0 0 1,0 0 0,0 1 0,0-1-1,0 0 1,0 0 0,0 0-1,0 0 1,0 0 0,0 1-1,0-1 1,0 0 0,0 0-1,-7 8 321,-15 4-452,-34 9-680,39-13-2761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58:26.356"/>
    </inkml:context>
    <inkml:brush xml:id="br0">
      <inkml:brushProperty name="width" value="0.035" units="cm"/>
      <inkml:brushProperty name="height" value="0.035" units="cm"/>
      <inkml:brushProperty name="color" value="#008C3A"/>
    </inkml:brush>
  </inkml:definitions>
  <inkml:trace contextRef="#ctx0" brushRef="#br0">0 22 16072,'0'0'1339,"14"-2"-615,54-8-207,0 4 0,0 3 0,0 3-1,0 3 1,0 2 0,113 25 0,-169-27-620,94 18 1451,-96-20-1630,-1-1 1,1 1 0,-1-1-1,0-1 1,1 0-1,-1 0 1,1-1-1,15-5 1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58:27.547"/>
    </inkml:context>
    <inkml:brush xml:id="br0">
      <inkml:brushProperty name="width" value="0.035" units="cm"/>
      <inkml:brushProperty name="height" value="0.035" units="cm"/>
      <inkml:brushProperty name="color" value="#008C3A"/>
    </inkml:brush>
  </inkml:definitions>
  <inkml:trace contextRef="#ctx0" brushRef="#br0">1 285 8840,'0'0'8910,"0"-10"-8467,0 8-422,0-1 14,0 0 1,0 0-1,0 0 1,0 0 0,0 0-1,1 0 1,-1 0-1,1 0 1,0 0-1,0 0 1,0 1 0,0-1-1,0 0 1,1 1-1,-1-1 1,1 0 0,0 1-1,-1 0 1,1-1-1,0 1 1,1 0 0,-1 0-1,0 0 1,4-2-1,17-7 379,0 0-1,0 2 0,47-11 0,-51 14-192,-9 3-38,1 1 0,0 0 1,0 0-1,0 1 1,0 1-1,0-1 0,15 3 1,-22-1-107,0-1 0,0 1 0,0 0 0,0 0 0,0 1 0,0-1 0,0 1 0,0 0 0,0 0 0,-1 0 0,1 0 0,-1 1 0,1-1 0,-1 1 0,0 0 0,0 0 0,0 0 0,-1 1 0,1-1 0,-1 0 0,4 8 0,-2-2 28,-1 1 0,0 0 0,-1 0 0,0 1 0,0-1 0,-1 0 0,0 1 0,-1 11 0,-11 88 452,4-56-262,0 58 294,7-96-430,1 0-1,0 0 1,1-1-1,8 31 1,-10-43-121,1 0 1,0 0 0,0-1-1,0 1 1,1 0 0,-1-1-1,1 1 1,-1-1 0,1 0-1,0 1 1,0-1 0,0 0 0,0 0-1,0 0 1,0-1 0,1 1-1,-1 0 1,0-1 0,4 2-1,-3-2 3,1 0-1,-1 0 0,0-1 0,1 0 0,-1 1 0,0-1 1,1 0-1,-1 0 0,1-1 0,-1 1 0,0-1 1,1 0-1,5-2 0,1-1 30,0 0 0,-1-1-1,0-1 1,0 1 0,-1-1 0,1-1 0,-1 1-1,0-2 1,9-10 0,5-11 128,0-2 1,-2 0-1,-2-1 0,0-1 0,14-41 0,-11 17 337,-4-1-1,16-84 0,-29 114-381,-1 10-60,0 0-1,1 0 1,1 1-1,11-27 1,-15 42-93,0 1 0,0-1 0,0 0 0,0 1 0,1-1 0,-1 1 0,1-1 0,-1 1 0,1 0 0,-1 0 0,1 0 0,0 0 0,0 0 0,-1 0 0,1 0 0,0 0 0,0 1 0,0-1 0,3 0 0,4 0 0,0 0 0,0 1 0,11 0 0,2 0 0,77 1 0,-35 1 0,-63-2 29,0 0 0,0 0 0,-1 0 0,1 0 1,0 0-1,0 0 0,0 0 0,0 0 0,-1 0 0,1 0 0,0 1 0,0-1 0,0 0 1,0 0-1,-1 1 0,1-1 0,0 1 0,-1-1 0,1 1 0,0-1 0,-1 1 0,1-1 0,0 1 1,-1 0-1,1-1 0,-1 1 0,1 0 0,-1-1 0,1 1 0,-1 0 0,0 0 0,1 0 1,-1 1-1,0 0-579,0 1 0,0-1 0,0 1 0,0 0 1,0-1-1,-1 1 0,0-1 0,-1 5 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58:29.062"/>
    </inkml:context>
    <inkml:brush xml:id="br0">
      <inkml:brushProperty name="width" value="0.035" units="cm"/>
      <inkml:brushProperty name="height" value="0.035" units="cm"/>
      <inkml:brushProperty name="color" value="#008C3A"/>
    </inkml:brush>
  </inkml:definitions>
  <inkml:trace contextRef="#ctx0" brushRef="#br0">0 1352 10248,'0'0'7735,"9"-13"-7161,59-89 474,-23 23 113,55-135-1,-33 64-376,-10 42-48,5 2 1,4 3 0,5 3-1,98-105 1,-139 169 16,3 3 1,60-50 0,-90 81-691,0 0 0,-1 0 0,1 0 0,0 0 0,0 1 0,1-1-1,-1 1 1,0 0 0,0 0 0,1 0 0,-1 0 0,1 1 0,-1-1 0,0 1 0,1 0 0,-1 0 0,1 0 0,-1 0 0,1 1 0,-1 0 0,0-1 0,1 1 0,-1 0 0,0 1 0,0-1 0,0 1 0,0-1-1,0 1 1,0 0 0,0 0 0,0 0 0,-1 0 0,1 1 0,-1-1 0,1 1 0,2 3 0,2 4 34,0 0 1,0 0-1,-1 1 1,0 0-1,-1 0 1,-1 1-1,1 0 1,-2-1-1,3 15 0,-2-4 45,-1 0-1,-1 0 0,-1 0 0,-2 28 0,0-37-136,-1 0 1,0-1-1,-1 0 0,-1 1 1,0-1-1,0 0 0,-1-1 1,-1 1-1,0-1 0,0 0 1,-1-1-1,-1 1 0,0-1 1,0-1-1,-1 0 0,0 0 1,-20 15-1,21-18-5,-1 0 0,1-1 0,-1-1 0,0 1 0,0-1 0,-1-1 0,1 1 0,-1-2 0,1 1 0,-1-2 0,0 1 0,0-1 0,0 0 0,0-1 0,0-1 0,0 1 0,0-1 0,0-1 0,0 0 0,1 0 0,-1-1 0,-18-8 0,26 10 0,-1-1 0,1 1 0,0 0 0,-1-1 0,1 1 0,0-1 0,0 0 0,0 0 0,0 0 0,0 0 0,1 0 0,-1 0 0,0 0 0,1 0 0,0-1 0,0 1 0,-1-1 0,1 1 0,0-1 0,1 1 0,-1-1 0,0 0 0,1 1 0,0-1 0,0 0 0,-1 1 0,1-1 0,1 0 0,-1 1 0,0-1 0,2-4 0,-1 1 0,1 0 0,1 0 0,-1 0 0,1 0 0,0 0 0,0 0 0,1 1 0,0-1 0,0 1 0,0 0 0,9-8 0,17-11-3975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58:30.029"/>
    </inkml:context>
    <inkml:brush xml:id="br0">
      <inkml:brushProperty name="width" value="0.035" units="cm"/>
      <inkml:brushProperty name="height" value="0.035" units="cm"/>
      <inkml:brushProperty name="color" value="#008C3A"/>
    </inkml:brush>
  </inkml:definitions>
  <inkml:trace contextRef="#ctx0" brushRef="#br0">375 0 10656,'0'0'9193,"-6"15"-8684,5-11-487,-238 706 3764,237-703-3746,-6 25 266,-2-1 0,-1-1 0,-25 50 0,-13 17 1596,44-90-1688,-2 2 1390,7-9-1575,0 0 0,0 1 0,1-1 0,-1 0 0,0 0 1,0 1-1,0-1 0,1 0 0,-1 0 0,0 0 0,0 0 0,1 0 1,-1 1-1,0-1 0,0 0 0,1 0 0,-1 0 0,0 0 0,0 0 1,1 0-1,-1 0 0,0 0 0,1 0 0,-1 0 0,0 0 0,0 0 1,1 0-1,-1 0 0,0 0 0,1 0 0,-1 0 0,0 0 0,0-1 0,1 1 1,-1 0-1,0 0 0,0 0 0,1 0 0,-1 0 0,0-1 0,126-37 1437,27-6-608,-82 32-827,1 4-1,130 1 0,-176 9-30,-26-2 0,1 0 0,0 0 0,-1 0 0,1 0 0,0 0 0,0 0 0,-1 0 0,1 0 0,0 0 0,-1 0 0,1 0 0,-1 1 0,1-1 0,0 0 0,-1 0 0,1 1 0,-1-1 0,1 0 0,0 1 0,-1-1 0,1 1 0,-1-1 0,1 1 0,-1-1 0,0 1 0,1-1 0,-1 1 0,1-1 0,-1 1 0,1 1 0,-10 4-781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58:30.809"/>
    </inkml:context>
    <inkml:brush xml:id="br0">
      <inkml:brushProperty name="width" value="0.035" units="cm"/>
      <inkml:brushProperty name="height" value="0.035" units="cm"/>
      <inkml:brushProperty name="color" value="#008C3A"/>
    </inkml:brush>
  </inkml:definitions>
  <inkml:trace contextRef="#ctx0" brushRef="#br0">126 392 10040,'0'0'1718,"-11"5"-1194,5-3-408,-18 9 951,-1-2 0,-34 9 1,338-69 3214,396-47-2481,51 11-661,-335 49-564,423-42 998,-243 38-42,-375 25-581,-141 11-162,85 1 0,-127 5-615,-159-11 1489,88 9-5631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58:32.480"/>
    </inkml:context>
    <inkml:brush xml:id="br0">
      <inkml:brushProperty name="width" value="0.035" units="cm"/>
      <inkml:brushProperty name="height" value="0.035" units="cm"/>
      <inkml:brushProperty name="color" value="#008C3A"/>
    </inkml:brush>
  </inkml:definitions>
  <inkml:trace contextRef="#ctx0" brushRef="#br0">9 761 9848,'0'0'13121,"-3"-10"-12587,1 4-471,1-1 0,0 1 0,0-1 0,1 1 0,-1-1 0,1 1 0,1-1 0,-1 1 0,1-1-1,1 1 1,-1-1 0,1 1 0,0 0 0,0 0 0,6-11 0,15-26 295,3 1 0,1 1-1,2 1 1,1 1 0,62-59 0,0 15 793,110-78 0,-167 137-358,67-35 1,-100 58-759,0 0 1,0 0 0,0 0-1,0 0 1,0 0 0,0 1-1,0-1 1,0 1-1,0 0 1,1-1 0,-1 1-1,0 0 1,4 0 0,-5 1-3,0-1 1,0 0 0,0 1 0,0-1 0,0 1-1,-1-1 1,1 1 0,0-1 0,0 1 0,0 0-1,-1-1 1,1 1 0,0 0 0,-1 0 0,1-1 0,-1 1-1,1 0 1,-1 0 0,1 0 0,-1 0 0,1 1-1,0 5 89,1 0-1,-1-1 0,-1 1 1,1 0-1,-1 0 0,-1 0 1,0 8-1,-3 22-121,-2 0 0,-21 69 0,-36 71 0,-1 6 0,61-175 0,-2 9 0,5-17 0,0-1 0,0 1 0,0 0 0,0 0 0,0 0 0,0 0 0,0 0 0,0 0 0,1 0 0,-1 0 0,0 0 0,0 0 0,0 0 0,0-1 0,0 1 0,0 0 0,0 0 0,1 0 0,-1 0 0,0 0 0,0 0 0,0 0 0,0 0 0,0 0 0,0 0 0,1 0 0,-1 0 0,0 0 0,0 0 0,0 0 0,0 1 0,0-1 0,0 0 0,1 0 0,-1 0 0,0 0 0,0 0 0,0 0 0,0 0 0,0 0 0,0 0 0,0 0 0,0 0 0,0 0 0,0 1 0,1-1 0,-1 0 0,0 0 0,0 0 0,0 0 0,0 0 0,0 0 0,0 1 0,37-39 0,56-72 0,-47 53 0,11-13 0,11-16 0,154-147 0,-216 227 0,1 1 0,0-1 0,1 1 0,-1 0 0,15-6 0,-21 11 0,0 0 0,0-1 0,-1 1 0,1 0 0,0 0 0,0 0 0,0-1 0,-1 1 0,1 0 0,0 0 0,0 0 0,0 1 0,-1-1 0,1 0 0,0 0 0,0 0 0,-1 0 0,1 1 0,0-1 0,0 0 0,-1 1 0,1-1 0,0 1 0,-1-1 0,1 1 0,0-1 0,-1 1 0,1-1 0,-1 1 0,1-1 0,-1 1 0,1 1 0,10 25 0,-10-24 0,26 132 0,-3-8 0,-19-107 0,2-1 0,0 0 0,0 0 0,16 26 0,-17-35 0,1 0 0,0 0 0,0-1 0,1 0 0,0 0 0,0-1 0,1 0 0,0 0 0,1-1 0,0 0 0,12 6 0,-13-9 0,0-1 0,0 1 0,0-2 0,0 1 0,0-1 0,1-1 0,-1 0 0,1 0 0,-1 0 0,1-2 0,-1 1 0,1-1 0,-1 0 0,15-5 0,-2 0 141,-1-2-1,0-1 1,0 0-1,-1-2 1,0 0-1,22-17 1,-6 1-2600,59-58-1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45:09.088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0 49 10344,'0'0'2600,"98"-39"-2624,-49 29 16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58:38.044"/>
    </inkml:context>
    <inkml:brush xml:id="br0">
      <inkml:brushProperty name="width" value="0.035" units="cm"/>
      <inkml:brushProperty name="height" value="0.035" units="cm"/>
      <inkml:brushProperty name="color" value="#008C3A"/>
    </inkml:brush>
  </inkml:definitions>
  <inkml:trace contextRef="#ctx0" brushRef="#br0">0 0 9440,'0'0'7777,"22"2"-7424,229 11 327,-144-8-412,135 9 405,-1 11 1,398 94-1,-385-56 710,286 33-1,-524-93-1199,-13-2-112,0 0 0,0-1 0,0 1 1,0-1-1,0 1 0,0-1 1,0 0-1,6-1 0,-9 1-56,0-1-1,0 1 0,0-1 1,0 1-1,0-1 0,0 1 0,-1-1 1,1 1-1,0-1 0,0 1 1,-1-1-1,1 1 0,0-1 1,-1 1-1,1 0 0,0-1 0,-1 1 1,1 0-1,0-1 0,-1 1 1,1 0-1,-1 0 0,1-1 1,-1 1-1,1 0 0,-1 0 1,1 0-1,-1-1 0,1 1 0,-1 0 1,-21-11 28,-12-3-3086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58:38.870"/>
    </inkml:context>
    <inkml:brush xml:id="br0">
      <inkml:brushProperty name="width" value="0.035" units="cm"/>
      <inkml:brushProperty name="height" value="0.035" units="cm"/>
      <inkml:brushProperty name="color" value="#008C3A"/>
    </inkml:brush>
  </inkml:definitions>
  <inkml:trace contextRef="#ctx0" brushRef="#br0">232 381 10544,'0'0'6081,"3"-12"-5587,-1 4-398,0 1-19,-1 0 0,2 0 1,-1 0-1,1 0 1,0 1-1,0-1 0,1 1 1,0 0-1,0-1 1,6-4-1,9-9 200,1 1 0,1 2 0,1 0-1,0 1 1,1 1 0,43-20 0,-14 13 164,2 1 1,66-15 0,148-24 1127,-263 60-1501,1-2 84,-1 1 0,1 1 0,-1-1-1,1 1 1,0 0 0,-1 0 0,9 2 0,-20 10 460,2-9-560,1 0 1,-1 0 0,1 0 0,-1-1 0,0 1-1,0-1 1,-1 0 0,-4 2 0,-3 1 25,-63 26 403,-148 37 1,144-46-278,-36 5 225,-136 15 0,165-30-249,48-8 136,-55 0 0,93-4-312,1 1 0,-1-1 0,0 0 0,0 0 1,0 0-1,0 0 0,0 0 0,0 0 0,0 0 0,0 0 0,0 0 0,0 0 0,0 0 0,0 0 0,0 1 0,0-1 0,0 0 1,0 0-1,0 0 0,0 0 0,0 0 0,0 0 0,0 0 0,0 0 0,0 0 0,0 0 0,0 0 0,0 1 0,0-1 0,0 0 1,-1 0-1,1 0 0,0 0 0,0 0 0,0 0 0,0 0 0,0 0 0,0 0 0,0 0 0,0 0 0,0 0 0,0 0 0,0 0 1,0 0-1,0 0 0,-1 0 0,1 0 0,0 0 0,0 0 0,0 0 0,0 0 0,0 0 0,0 0 0,0 0 0,0 0 1,0 0-1,0 0 0,0 0 0,-1 0 0,1 0 0,0 0 0,0 0 0,0 0 0,0 0 0,0 0 0,8 4 106,295 66 484,-284-66-559,163 41 276,-94-21 533,174 24 1,-226-49-159,-23-3-4628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58:41.040"/>
    </inkml:context>
    <inkml:brush xml:id="br0">
      <inkml:brushProperty name="width" value="0.035" units="cm"/>
      <inkml:brushProperty name="height" value="0.035" units="cm"/>
      <inkml:brushProperty name="color" value="#008C3A"/>
    </inkml:brush>
  </inkml:definitions>
  <inkml:trace contextRef="#ctx0" brushRef="#br0">67 1220 8840,'0'0'5234,"-10"4"-4852,-31 12-25,27-10 115,13-6 313,4-4-261,122-162 1723,83-125 23,-54 15-433,-118 200-837,46-142 1,-76 197-769,-1 1 1,4-38 0,-8 51-163,-1 0 1,1 1-1,-1-1 0,-1 0 1,0 0-1,1 0 0,-2 1 1,1-1-1,-1 0 1,0 1-1,-1-1 0,-4-8 1,6 14-46,1 0 0,-1-1 0,0 1-1,0 0 1,0 0 0,0-1 0,0 1 0,0 0 0,-1 0 0,1 0 0,0 0 0,-1 1-1,1-1 1,0 0 0,-1 0 0,1 1 0,-1-1 0,1 1 0,-1-1 0,1 1 0,-1 0 0,1-1-1,-1 1 1,0 0 0,1 0 0,-1 0 0,1 0 0,-1 1 0,1-1 0,-1 0 0,1 1-1,-1-1 1,1 1 0,-1-1 0,1 1 0,-1 0 0,-1 0 0,-4 4 64,-1 1 0,1-1 0,0 1 1,0 0-1,-7 9 0,-17 17 159,2 2-1,1 0 0,2 2 1,1 1-1,2 1 1,2 0-1,1 2 0,-24 72 1,26-51 181,-15 100 0,30-136-286,1 1 0,1 0 0,1 0 0,1-1 1,1 1-1,11 46 0,-11-64-105,0-1-1,1 1 1,0-1 0,0 0 0,0 0 0,1 0 0,1-1 0,-1 1-1,8 8 1,-8-12-23,-1 1 0,1-1 0,-1 0-1,1-1 1,0 1 0,0 0 0,1-1-1,-1 0 1,0 0 0,1 0 0,-1-1-1,1 1 1,0-1 0,-1 0 0,1-1-1,7 1 1,4-1-15,0-2 0,0 0 0,0 0 0,0-2 0,0 0 0,0 0 0,-1-2 0,0 0 0,0 0 0,-1-2 0,16-10 0,-4 2 0,-2-2 0,0-1 0,-1-1 0,41-46 0,-32 32 0,-32 34 0,0 0 0,-1 0 0,1 0 0,0 0 0,0 0 0,0 0 0,0 0 0,0 0 0,0 0 0,0 0 0,-1 0 0,1 0 0,0 0 0,0 0 0,0 0 0,0 0 0,0-1 0,0 1 0,0 0 0,0 0 0,0 0 0,0 0 0,-1 0 0,1 0 0,0 0 0,0 0 0,0 0 0,0-1 0,0 1 0,0 0 0,0 0 0,0 0 0,0 0 0,0 0 0,0 0 0,0 0 0,0-1 0,0 1 0,0 0 0,0 0 0,0 0 0,0 0 0,0 0 0,0 0 0,0 0 0,0-1 0,0 1 0,0 0 0,1 0 0,-1 0 0,0 0 0,0 0 0,0 0 0,0 0 0,0 0 0,-11 5 0,1 5 0,0 0 0,1 0 0,0 1 0,0 0 0,1 1 0,1 0 0,0 0 0,0 1 0,1 0 0,1 0 0,0 0 0,1 0 0,0 1 0,1 0 0,1 0 0,-1 21 0,3-31 0,0-1 0,0 0 0,1 1 0,-1-1 0,1 0 0,0 1 0,0-1 0,0 0 0,1 0 0,-1 0 0,1 0 0,-1 0 0,1 0 0,0 0 0,0 0 0,0-1 0,1 1 0,-1-1 0,1 0 0,-1 1 0,1-1 0,0 0 0,0-1 0,0 1 0,0 0 0,0-1 0,0 0 0,0 0 0,0 0 0,1 0 0,-1 0 0,0 0 0,1-1 0,3 0 0,2 1 0,0-1 0,0 0 0,0-1 0,0 0 0,0 0 0,0-1 0,0 0 0,-1-1 0,1 0 0,-1 0 0,17-9 0,-16 6 0,-1 1 0,1-2 0,-1 1 0,0-1 0,0-1 0,-1 1 0,0-1 0,10-14 0,-15 18 0,1 0 0,-1-1 0,0 1 0,0-1 0,-1 1 0,1-1 0,-1 0 0,0 0 0,0 0 0,-1 0 0,1 1 0,-1-1 0,0 0 0,0 0 0,-1 0 0,0 0 0,0 0 0,0 0 0,0 1 0,-4-9 0,2 7 0,0 0 0,0 1 0,-1-1 0,1 1 0,-1 0 0,0 0 0,-1 0 0,1 1 0,-1 0 0,0 0 0,0 0 0,-1 0 0,1 1 0,-1 0 0,0 0 0,1 0 0,-9-2 0,9 3 0,-1 1 0,0-1 0,0 1 0,0 0 0,1 1 0,-1-1 0,0 1 0,0 0 0,0 1 0,0-1 0,0 1 0,0 0 0,0 1 0,1-1 0,-1 1 0,1 1 0,-1-1 0,-8 6 0,13-8 0,0 1 0,0-1 0,1 1 0,-1-1 0,0 1 0,1-1 0,-1 1 0,0-1 0,1 1 0,-1 0 0,1-1 0,-1 1 0,1 0 0,0 0 0,-1-1 0,1 1 0,0 0 0,-1 0 0,1 0 0,0-1 0,0 1 0,0 0 0,-1 0 0,1 0 0,0 0 0,0 0 0,0-1 0,1 1 0,-1 0 0,0 0 0,0 0 0,0 0 0,1-1 0,-1 1 0,0 0 0,1 0 0,-1 0 0,1-1 0,-1 1 0,0 0 0,1-1 0,0 1 0,0 1 0,2 0 0,-1 0 0,0 0 0,1 0 0,-1 0 0,1 0 0,0-1 0,-1 1 0,1-1 0,0 1 0,6 0 0,2 0 0,1-1 0,0 0 0,0-1 0,0 0 0,0-1 0,0 0 0,0-1 0,0-1 0,-1 0 0,1 0 0,-1-1 0,14-7 0,13-7 0,-2-2 0,39-27 0,10-5 0,19-12 0,-104 63 0,0 1 0,0 0 0,1 0 0,-1 0 0,0 0 0,0-1 0,1 1 0,-1 0 0,0 0 0,1 0 0,-1 0 0,0 0 0,0 0 0,1 0 0,-1 0 0,0 0 0,1 0 0,-1 0 0,0 0 0,1 0 0,-1 0 0,0 0 0,0 0 0,1 0 0,-1 0 0,0 0 0,1 0 0,-1 1 0,0-1 0,0 0 0,1 0 0,-1 1 0,7 10 0,-2 18 0,-5 84 0,0 8 0,2-101 0,-2-12 0,0 0 0,0 0 0,1 0 0,0-1 0,1 1 0,0-1 0,0 1 0,1-1 0,4 11 0,-5-17 0,-1 1 0,0-1 0,1 0 0,0 0 0,-1 0 0,1 0 0,0 0 0,-1 0 0,1 0 0,0 0 0,0-1 0,0 1 0,0-1 0,0 0 0,0 1 0,0-1 0,-1 0 0,1 0 0,0 0 0,0 0 0,0 0 0,0-1 0,0 1 0,0 0 0,3-2 0,5-1 0,0 0 0,0-1 0,13-7 0,1-3 0,47-37 0,-37 25 0,-32 25 0,0-1 0,0 1 0,0 0 0,0 0 0,0 0 0,0 0 0,0 0 0,1 1 0,-1-1 0,0 1 0,0-1 0,1 1 0,-1 0 0,0 0 0,1 0 0,-1 0 0,0 0 0,1 1 0,-1-1 0,0 0 0,0 1 0,0 0 0,3 1 0,3 2 0,1 1 0,-1 0 0,0 0 0,11 10 0,21 13 0,-36-26 0,0 0 0,0 0 0,0-1 0,0 1 0,0-1 0,0 0 0,1 0 0,-1-1 0,0 1 0,1-1 0,-1 0 0,0 0 0,1-1 0,-1 1 0,0-1 0,5-1 0,-4 0 0,1-1 0,-1 1 0,1-1 0,-1 0 0,0 0 0,0-1 0,0 0 0,-1 1 0,1-2 0,4-5 0,6-8 0,-2-2 0,0 1 0,-1-2 0,14-34 0,-24 52 0,17-46 0,-16 38 0,1-1 0,1 1 0,-1 0 0,2 1 0,0-1 0,0 1 0,0 0 0,14-14 0,-17 22 0,1 0 0,-1 1 0,1-1 0,0 1 0,0 0 0,0 0 0,0 0 0,0 1 0,0-1 0,0 1 0,0 0 0,0 0 0,0 0 0,5 2 0,17-1 0,13-4 0,0 0 0,-1-3 0,1-1 0,-1-2 0,42-16 0,-36 8 850,-16 8-5635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58:42.732"/>
    </inkml:context>
    <inkml:brush xml:id="br0">
      <inkml:brushProperty name="width" value="0.035" units="cm"/>
      <inkml:brushProperty name="height" value="0.035" units="cm"/>
      <inkml:brushProperty name="color" value="#008C3A"/>
    </inkml:brush>
  </inkml:definitions>
  <inkml:trace contextRef="#ctx0" brushRef="#br0">1 364 9944,'0'0'9846,"13"-7"-9514,-10 5-304,19-9 193,-1-1-1,33-23 0,-22 12 56,2 1 0,1 2-1,0 2 1,42-16 0,154-45 552,-218 75-789,81-22 237,0 3 1,2 5 0,0 4 0,121-1 0,-86 14 256,-1 7-1,215 36 1,-189-14-38,141 24 1111,-291-52-1518,-1 2 70,1-1-1,0-1 1,-1 1-1,1-1 1,0 0-1,0 0 1,6-2-1,-11 1-123,-1 1-1,0-1 0,0 1 0,0-1 0,0 0 0,1 1 1,-1-1-1,0 0 0,0 1 0,0-1 0,0 0 0,0 1 0,0-1 1,-1 1-1,1-1 0,0 0 0,0 1 0,0-1 0,-1 1 0,1-1 1,0 0-1,-1 1 0,1-1 0,0 1 0,-1-1 0,1 1 1,-1-1-1,0 0 0,-8-13-3974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58:56.683"/>
    </inkml:context>
    <inkml:brush xml:id="br0">
      <inkml:brushProperty name="width" value="0.035" units="cm"/>
      <inkml:brushProperty name="height" value="0.035" units="cm"/>
      <inkml:brushProperty name="color" value="#008C3A"/>
    </inkml:brush>
  </inkml:definitions>
  <inkml:trace contextRef="#ctx0" brushRef="#br0">63 199 9440,'0'0'5308,"5"-10"-4471,2-6-506,-4 5 76,2 2-1,-1-1 0,8-10 0,-12 20-386,0 0 1,0 1 0,0-1-1,0 0 1,0 0-1,0 0 1,0 0 0,0 1-1,0-1 1,0 0-1,0 0 1,1 0-1,-1 0 1,0 0 0,0 1-1,0-1 1,0 0-1,0 0 1,0 0 0,1 0-1,-1 0 1,0 0-1,0 0 1,0 0-1,0 0 1,0 0 0,1 1-1,-1-1 1,0 0-1,0 0 1,0 0 0,0 0-1,1 0 1,-1 0-1,0 0 1,0 0 0,0 0-1,0 0 1,1 0-1,-1-1 1,0 1-1,0 0 1,0 0 0,0 0-1,1 0 1,-1 0-1,0 0 1,0 0 0,0 0-1,0 0 1,0 0-1,0-1 1,1 1 0,-1 0-1,0 0 1,0 0-1,0 0 1,0 0-1,0-1 1,0 1 0,0 0-1,0 0 1,0 0-1,0-1 1,2 18 441,-30 302 1482,11-178-1206,-32 192 1385,35-223 1434,54-206-2511,-21 48-620,2 1-1,36-61 1,-54 104-380,0-1 1,1 1-1,-1 0 1,1 0 0,0 0-1,0 1 1,6-5-1,-9 7-37,0 1 1,0-1-1,0 1 0,0-1 0,0 1 0,0-1 0,0 1 0,0 0 0,0-1 0,0 1 1,0 0-1,0 0 0,0 0 0,0 0 0,0 0 0,0 0 0,0 0 0,0 0 0,0 0 1,0 1-1,0-1 0,0 0 0,0 1 0,0-1 0,0 0 0,0 1 0,0-1 0,0 1 1,-1 0-1,1-1 0,0 1 0,0 0 0,0-1 0,-1 1 0,1 0 0,0 0 0,-1 0 1,1 0-1,-1-1 0,1 1 0,-1 0 0,1 0 0,-1 0 0,1 2 0,5 15 43,0 0 0,-1 1-1,0 0 1,1 21-1,-4-24-12,0 0 0,1 0-1,1 0 1,1 0-1,0-1 1,1 0-1,9 17 1,-14-30-19,1 0 1,-1 0-1,1 0 1,-1 0-1,1-1 1,0 1-1,0 0 1,0-1-1,0 1 0,0-1 1,0 1-1,0-1 1,0 0-1,0 0 1,1 0-1,-1 0 0,1-1 1,-1 1-1,0-1 1,1 1-1,-1-1 1,1 0-1,-1 0 0,1 0 1,-1 0-1,1 0 1,-1-1-1,1 1 1,-1-1-1,1 1 1,-1-1-1,4-2 0,7-3 88,-1 0-1,0-1 0,0 0 0,17-14 0,-27 19-90,24-19 22,-2 0 0,0-2 1,40-51-1,12-14-39,-76 87 0,0 1 0,0 0 0,0 0 0,0 0 0,0-1 0,1 1 0,-1 0 0,0 0 0,0 0 0,0 0 0,1 0 0,-1-1 0,0 1 0,0 0 0,0 0 0,1 0 0,-1 0 0,0 0 0,0 0 0,1 0 0,-1 0 0,0 0 0,0 0 0,1 0 0,-1 0 0,0 0 0,0 0 0,1 0 0,-1 0 0,0 0 0,0 0 0,1 0 0,-1 0 0,0 0 0,0 0 0,0 0 0,1 1 0,-1-1 0,0 0 0,0 0 0,1 0 0,4 13 0,-2 22 0,-3-33 0,0 13 0,4 42 0,-3-54 0,-1 1 0,1 0 0,0-1 0,0 1 0,0 0 0,1-1 0,-1 1 0,1-1 0,0 0 0,0 0 0,4 6 0,-4-8 0,0 0 0,0 0 0,0 0 0,0 0 0,0 0 0,1-1 0,-1 1 0,0-1 0,0 1 0,1-1 0,-1 0 0,0 0 0,0 0 0,1 0 0,3-1 0,1 0 0,7 0 0,0-1 0,0-1 0,-1 0 0,1 0 0,22-10 0,65-36 0,-72 35 0,-25 12 0,314-171 0,-304 163 0,-9 7 0,-12 11 0,-2 1 0,-41 42 0,-70 78 0,100-106 0,2 1 0,0 1 0,-23 47 0,39-68 0,0 1 0,0-1 0,1 1 0,-1-1 0,1 1 0,0 0 0,0 6 0,1-10 0,0-1 0,0 1 0,0 0 0,0-1 0,0 1 0,0-1 0,0 1 0,0 0 0,1-1 0,-1 1 0,0-1 0,0 1 0,1-1 0,-1 1 0,0-1 0,1 1 0,-1-1 0,0 1 0,1-1 0,-1 1 0,1-1 0,-1 0 0,1 1 0,0 0 0,0-1 0,0 0 0,1 0 0,-1 0 0,0 0 0,0 0 0,1 0 0,-1 0 0,0 0 0,0 0 0,1-1 0,-1 1 0,0 0 0,0-1 0,0 1 0,0-1 0,1 1 0,0-2 0,8-4 0,-1 0 0,0 0 0,0-1 0,0-1 0,0 1 0,13-18 0,39-59 0,-27 29 0,-3-1 0,25-64 0,-44 94 0,-11 25 0,0-1 0,0 1 0,-1-1 0,1 1 0,0 0 0,0-1 0,1 1 0,-1 0 0,0 0 0,0-1 0,0 1 0,1 0 0,1-1 0,-2 3 0,-1-1 0,1 0 0,0 1 0,-1-1 0,1 0 0,0 1 0,-1-1 0,1 1 0,-1-1 0,1 1 0,-1-1 0,1 1 0,-1-1 0,1 1 0,-1 0 0,1-1 0,-1 1 0,0 0 0,1-1 0,-1 1 0,0 0 0,0 0 0,0-1 0,1 1 0,-1 0 0,0 0 0,0-1 0,0 2 0,3 26 0,-3-26 0,3 67 0,-3 1 0,-4-1 0,-13 73 0,11-103 0,-2-1 0,-2 0 0,-2 0 0,-1-1 0,-2 0 0,-36 63 0,47-93 0,0-1 0,-1 1 0,0-1 0,0 0 0,0 0 0,-9 7 0,12-12 0,0 1 0,-1 0 0,1-1 0,0 0 0,-1 0 0,1 0 0,-1 0 0,1 0 0,-1 0 0,1 0 0,-1-1 0,0 1 0,1-1 0,-1 0 0,0 0 0,1 0 0,-1 0 0,0 0 0,1-1 0,-1 1 0,1-1 0,-5-1 0,1-1 0,-1 0 0,1-1 0,-1 1 0,1-1 0,0-1 0,0 1 0,1-1 0,-1 0 0,1 0 0,0-1 0,-7-10 0,9 12 0,1 0 0,0 1 0,0-1 0,0 0 0,0 0 0,1 0 0,-1 0 0,1-1 0,0 1 0,0 0 0,1-1 0,-1 1 0,1 0 0,0-1 0,0 1 0,0 0 0,1-1 0,0 1 0,0 0 0,0-1 0,2-4 0,0 2 0,1 0 0,1 0 0,-1 0 0,1 1 0,0-1 0,0 1 0,1 1 0,12-11 0,3 0 0,33-18 0,-21 14 0,95-57 0,-52 34 0,94-74 0,-109 67 0,-3-3 0,-2-3 0,-3-1 0,-2-3 0,-3-2 0,-3-3 0,-2-1 0,37-81 0,-64 108 0,-1-2 0,14-65 0,-23 80 0,-5 14 0,-5 20 0,-8 19 0,-166 564 0,177-588 0,-1 3 0,1 1 0,0 0 0,0-1 0,0 14 0,1-19 0,0-1 0,0 1 0,0 0 0,0-1 0,0 1 0,0-1 0,0 1 0,1 0 0,-1-1 0,0 1 0,0-1 0,1 1 0,-1-1 0,0 1 0,1-1 0,-1 1 0,1-1 0,-1 1 0,0-1 0,1 1 0,-1-1 0,1 0 0,-1 1 0,2-1 0,-1 1 0,0-1 0,1 0 0,-1 0 0,0 0 0,1 0 0,-1-1 0,0 1 0,0 0 0,1 0 0,-1-1 0,0 1 0,0-1 0,1 1 0,-1-1 0,0 0 0,2-1 0,10-5 0,2-3 0,1 2 0,0 0 0,25-8 0,-36 14 0,0 1 0,0 0 0,0 0 0,0 0 0,0 1 0,0 0 0,0 0 0,0 0 0,0 0 0,0 1 0,0 0 0,-1 0 0,1 0 0,0 1 0,0-1 0,-1 1 0,7 4 0,11 8 0,-2 1 0,0 1 0,-1 0 0,0 2 0,-2 0 0,24 31 0,-36-42 123,0 1 0,-1-1 0,0 1 0,0 0 0,0 0 0,-1 0 0,2 9 0,-4-14-382,0 1 0,0-1 0,-1 1 0,1-1 0,-1 1 1,0-1-1,0 1 0,0 0 0,-1-1 0,1 1 0,-1-1 0,0 1 1,0-1-1,0 0 0,0 1 0,-1-1 0,1 0 0,-4 4 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58:56.937"/>
    </inkml:context>
    <inkml:brush xml:id="br0">
      <inkml:brushProperty name="width" value="0.035" units="cm"/>
      <inkml:brushProperty name="height" value="0.035" units="cm"/>
      <inkml:brushProperty name="color" value="#008C3A"/>
    </inkml:brush>
  </inkml:definitions>
  <inkml:trace contextRef="#ctx0" brushRef="#br0">107 1 19895,'0'0'1512,"-65"41"-984,59-37-80,4-4 0,2 2-336,-6 4-8,-3 4-72,-9 1-8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58:58.020"/>
    </inkml:context>
    <inkml:brush xml:id="br0">
      <inkml:brushProperty name="width" value="0.035" units="cm"/>
      <inkml:brushProperty name="height" value="0.035" units="cm"/>
      <inkml:brushProperty name="color" value="#008C3A"/>
    </inkml:brush>
  </inkml:definitions>
  <inkml:trace contextRef="#ctx0" brushRef="#br0">0 503 9744,'0'0'9169,"14"-10"-8696,91-73 492,-43 40-326,-38 27-270,26-21 1,2-13 896,74-91 1,-35 36 1425,-75 89-1601,-16 16-1075,0 0 0,0 0 0,0 0 0,0-1 0,0 1 1,0 0-1,0 0 0,0 0 0,0 0 0,0 0 0,0 0 0,1 0 0,-1 0 0,0 0 0,0 0 0,0 0 1,0-1-1,0 1 0,0 0 0,0 0 0,0 0 0,0 0 0,0 0 0,1 0 0,-1 0 0,0 0 0,0 0 1,0 0-1,0 0 0,0 0 0,0 0 0,0 0 0,0 0 0,1 0 0,-1 0 0,0 0 0,0 0 0,0 0 1,0 0-1,0 0 0,0 0 0,0 0 0,0 0 0,0 0 0,1 1 0,-1-1 0,0 0 0,0 0 0,0 0 0,0 0 1,0 0-1,0 0 0,0 0 0,0 0 0,0 0 0,0 0 0,0 0 0,0 1 0,0-1 0,0 0 0,0 0 1,0 0-1,0 0 0,0 0 0,1 0 0,-1 0 0,-12 32 1185,5-18-1350,-7 16 279,-1-1-1,-2-1 0,-1-1 1,-1-1-1,-1 0 1,-1-1-1,-26 22 1,6-9 57,-2-2 0,-2-2 0,-62 37 0,12-15 585,147-69-744,303-55-28,-316 62 0,-14 2 0,1 1 0,-1 0 0,33 2 0,-56 2 95,1-1-1,-1 0 1,0 1-1,1 0 1,-1-1-1,0 1 1,1 0-1,2 2 1,7 5-4886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59:04.229"/>
    </inkml:context>
    <inkml:brush xml:id="br0">
      <inkml:brushProperty name="width" value="0.035" units="cm"/>
      <inkml:brushProperty name="height" value="0.035" units="cm"/>
      <inkml:brushProperty name="color" value="#008C3A"/>
    </inkml:brush>
  </inkml:definitions>
  <inkml:trace contextRef="#ctx0" brushRef="#br0">1 1631 11256,'0'0'6491,"12"-9"-5444,2-2-746,-1 2-15,0-1 1,-1 0-1,-1-1 1,18-21-1,-7 1 167,0-1 0,-3 0 0,0-2 0,24-66 0,37-151 907,-66 201-1051,77-344 2025,-85 364-2154,5-23 365,3 1-1,28-72 0,-39 117-425,0 0-1,1-1 0,0 1 0,1 1 0,-1-1 0,1 1 0,0 0 0,9-8 0,-12 12-89,0 1 0,-1-1-1,1 1 1,0 0 0,0 0 0,0 0 0,0 0 0,1 0 0,-1 0 0,0 0-1,0 1 1,1-1 0,-1 1 0,0 0 0,1-1 0,-1 1 0,0 0 0,0 0-1,1 1 1,-1-1 0,0 0 0,1 1 0,-1 0 0,0-1 0,0 1-1,0 0 1,1 0 0,-1 0 0,0 0 0,0 1 0,-1-1 0,1 0 0,3 4-1,4 3 15,-1 1-1,0 1 0,-1-1 1,0 1-1,0 0 0,-1 1 0,0 0 1,5 14-1,31 99 117,-41-119-152,13 43 35,-3 0 0,-1 0 0,-3 1 0,1 50 1,-7-76-20,-1-1 0,-2 1 1,0-1-1,-1 1 1,-1-1-1,-2 0 1,0 0-1,-1-1 1,-1 0-1,-1 0 1,-13 22-1,18-37-2,0 1-1,-1-1 1,0 1-1,0-1 1,-1-1-1,1 1 1,-1-1-1,-1 0 1,1 0-1,-13 7 1,13-10 15,0 1-1,0-1 0,0 0 1,-1 0-1,1-1 1,0 0-1,-1 0 1,1-1-1,-1 1 1,1-2-1,0 1 1,-1 0-1,-11-4 1,-6-2 67,-1-2 0,-28-13 0,13 5-67,23 9-36,30 8 0,16 4 0,-8-3 0,0-1 0,1-2 0,-1 0 0,0-1 0,0-1 0,0 0 0,-1-2 0,1-1 0,-1 0 0,0-2 0,-1 0 0,0-1 0,0-1 0,-1-1 0,0 0 0,28-25 0,-24 18 0,310-282 0,-330 298 0,70-70 0,-61 63 0,-1 1 0,1 0 0,0 1 0,0 0 0,20-8 0,-30 14 0,1 1 0,-1 0 0,0 0 0,0-1 0,0 1 0,0 0 0,0 0 0,0 0 0,1 0 0,-1 0 0,0 0 0,0 0 0,0 0 0,0 1 0,0-1 0,1 0 0,-1 1 0,0-1 0,0 1 0,0-1 0,0 1 0,0 0 0,0-1 0,-1 1 0,1 0 0,0 0 0,0-1 0,0 1 0,-1 0 0,1 0 0,0 0 0,-1 0 0,1 0 0,-1 0 0,1 0 0,0 1 0,2 6 0,0 0 0,0 0 0,3 17 0,-5-19 0,3 21 0,0 1 0,-2-1 0,-1 1 0,-3 42 0,-5-10 0,-14 61 0,-16 16 0,31-116 0,1-11 0,4-16 0,2-19 0,6-8 0,1 1 0,2 0 0,2 1 0,20-42 0,-24 58 0,-1 1 0,2 0 0,0 1 0,1 0 0,0 1 0,1 0 0,0 0 0,1 1 0,0 0 0,1 1 0,15-9 0,-26 18 0,0 0 0,1-1 0,-1 1 0,1 0 0,-1 0 0,1 1 0,-1-1 0,1 0 0,0 1 0,-1 0 0,1-1 0,-1 1 0,1 0 0,0 0 0,-1 1 0,1-1 0,0 0 0,-1 1 0,4 1 0,-3-1 0,0 1 0,0 0 0,0 0 0,0 0 0,0 0 0,-1 0 0,1 1 0,0-1 0,-1 1 0,0 0 0,0 0 0,3 4 0,1 5 0,0 0 0,-1 0 0,0 0 0,-1 1 0,-1-1 0,3 20 0,-1-1 0,1 42 0,2-83 0,61-104 0,-60 101 0,0 2 0,1-1 0,0 1 0,1 1 0,1 0 0,-1 0 0,14-8 0,-23 17 0,1-1 0,-1 1 0,0 0 0,0 0 0,1 0 0,-1 0 0,0 0 0,1 1 0,-1-1 0,1 0 0,-1 1 0,1 0 0,-1 0 0,1 0 0,0 0 0,-1 0 0,1 0 0,2 1 0,-1 1 0,-1-1 0,0 1 0,0 0 0,0 0 0,0 0 0,0 1 0,0-1 0,0 1 0,-1-1 0,0 1 0,1 0 0,2 5 0,2 3 0,0 1 0,-1 0 0,0 1 0,4 15 0,-4-13 0,0 0 0,11 20 0,-16-33 0,0-1 0,0 1 0,1 0 0,-1-1 0,0 1 0,1-1 0,-1 1 0,1-1 0,0 0 0,-1 0 0,1 1 0,0-1 0,0 0 0,0-1 0,0 1 0,0 0 0,0-1 0,3 2 0,-1-2 0,0 0 0,0 0 0,1 0 0,-1 0 0,0 0 0,0-1 0,0 0 0,7-2 0,5-2 0,-1-2 0,0 0 0,21-14 0,-35 21 0,305-218 0,-288 203 0,2 4 0,-20 11 0,0 0 0,0 0 0,0 0 0,1 0 0,-1 1 0,0-1 0,0 0 0,0 0 0,0 0 0,0 0 0,1 0 0,-1 0 0,0 1 0,0-1 0,0 0 0,0 0 0,0 0 0,0 0 0,0 1 0,0-1 0,0 0 0,0 0 0,0 0 0,0 1 0,0-1 0,0 0 0,0 0 0,0 0 0,0 1 0,0-1 0,0 0 0,0 0 0,0 0 0,0 0 0,0 1 0,0-1 0,0 0 0,0 0 0,0 0 0,0 0 0,0 1 0,-1-1 0,1 0 0,0 0 0,0 0 0,0 0 0,-1 1 0,-22 36 0,-17 24 0,2 1 0,3 2 0,-47 117 0,76-167 0,5-12 0,-1 0 0,1 0 0,0 0 0,0 1 0,1-1 0,-1 0 0,0 0 0,1 1 0,-1-1 0,1 0 0,0 1 0,-1 3 0,1-6 0,1 0 0,-1 0 0,0 0 0,0 0 0,0 0 0,0 1 0,0-1 0,0 0 0,0 0 0,0 0 0,1 0 0,-1 0 0,0 0 0,0 0 0,0 0 0,0 0 0,0 0 0,0 0 0,1 0 0,-1 0 0,0 0 0,0 0 0,0 0 0,0 0 0,0 0 0,1 0 0,-1 0 0,0 0 0,0 0 0,0 0 0,0 0 0,0 0 0,0 0 0,0 0 0,1 0 0,-1 0 0,0 0 0,0-1 0,0 1 0,0 0 0,0 0 0,0 0 0,0 0 0,0 0 0,1 0 0,-1 0 0,0-1 0,0 1 0,0 0 0,0 0 0,0 0 0,0 0 0,0 0 0,0 0 0,0-1 0,13-17 0,-1-1 0,13-29 0,-2 5 0,4-7 0,39-61 0,-65 109 0,1-1 0,-1 1 0,1 0 0,0 1 0,-1-1 0,1 0 0,0 1 0,3-3 0,-4 4 0,0-1 0,0 1 0,0 0 0,-1-1 0,1 1 0,0 0 0,0 0 0,0 0 0,0-1 0,0 1 0,-1 0 0,1 0 0,0 0 0,0 1 0,0-1 0,0 0 0,1 1 0,1 0 0,0 1 0,0 0 0,0 0 0,0 1 0,-1-1 0,1 1 0,-1-1 0,0 1 0,1 0 0,2 5 0,7 10 0,1 2 0,1-1 0,0-1 0,31 30 0,-42-44 0,1-1 0,0 1 0,0-1 0,1 0 0,-1-1 0,1 1 0,-1-1 0,1 1 0,0-2 0,0 1 0,0 0 0,0-1 0,0 0 0,0 0 0,1 0 0,-1-1 0,0 0 0,0 0 0,1 0 0,-1-1 0,0 1 0,9-4 0,-1-1 0,0 0 0,-1-1 0,0-1 0,0 0 0,-1-1 0,11-8 0,3-5 0,31-35 0,-13 7 0,-3-2 0,-2-2 0,42-77 0,72-182 0,-131 263 0,-1-1 0,-3-2 0,14-69 0,-31 118 0,1 1 0,-1 0 0,0-1 0,0 1 0,0 0 0,0-1 0,0 1 0,0-1 0,-1-3 0,1 6 0,0 0 0,0 0 0,-1 0 0,1-1 0,0 1 0,0 0 0,0 0 0,0 0 0,-1 0 0,1 0 0,0-1 0,0 1 0,0 0 0,0 0 0,-1 0 0,1 0 0,0 0 0,0 0 0,0 0 0,-1-1 0,1 1 0,0 0 0,0 0 0,-1 0 0,1 0 0,0 0 0,0 0 0,-1 0 0,1 0 0,0 0 0,0 0 0,0 1 0,-1-1 0,1 0 0,-14 10 0,4 1 0,0 0 0,2 0 0,-1 1 0,1 0 0,1 1 0,-9 21 0,-28 88 0,26-60 0,2 1 0,4 1 0,2 0 0,3 1 0,3 0 0,6 110 0,-1-168 0,0 7 0,1-1 0,0 1 0,7 24 0,-8-36 0,0 1 0,0-1 0,0 1 0,0-1 0,0 0 0,1 1 0,-1-1 0,1 0 0,-1 0 0,1 0 0,0 0 0,0 0 0,-1-1 0,1 1 0,1 0 0,-1-1 0,0 0 0,0 1 0,1-1 0,-1 0 0,0 0 0,1 0 0,-1 0 0,1-1 0,-1 1 0,6 0 0,0-2 0,1 0 0,-1 0 0,1-1 0,-1 0 0,0-1 0,1 0 0,-1 0 0,0-1 0,-1 1 0,1-2 0,-1 1 0,0-1 0,0 0 0,0-1 0,9-10 0,3-3 0,-1-1 0,0-1 0,24-39 0,-2-10 0,38-94 0,-53 107 0,4-15 0,22-82 0,-19 52 0,-26 73 0,-5 19 0,-2 11 0,-8 42 0,2 0 0,-2 47 0,6 90 0,3-108 0,4 1 0,3 0 0,3-1 0,29 105 0,-37-172 0,0 0 0,0 0 0,0 0 0,1 0 0,-1-1 0,1 1 0,6 6 0,-8-10 0,0 0 0,-1 0 0,1 0 0,0 0 0,0 0 0,0-1 0,0 1 0,0 0 0,0-1 0,0 1 0,1 0 0,-1-1 0,0 1 0,0-1 0,0 0 0,1 1 0,-1-1 0,0 0 0,0 0 0,1 0 0,-1 0 0,0 0 0,0 0 0,1 0 0,-1 0 0,0-1 0,0 1 0,0 0 0,1-1 0,-1 1 0,0-1 0,0 1 0,0-1 0,0 0 0,0 1 0,1-2 0,11-13-3935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59:06.462"/>
    </inkml:context>
    <inkml:brush xml:id="br0">
      <inkml:brushProperty name="width" value="0.035" units="cm"/>
      <inkml:brushProperty name="height" value="0.035" units="cm"/>
      <inkml:brushProperty name="color" value="#008C3A"/>
    </inkml:brush>
  </inkml:definitions>
  <inkml:trace contextRef="#ctx0" brushRef="#br0">0 1286 11152,'0'0'6193,"6"-13"-5627,95-174 797,-33 77-246,60-129 1,112-371 2962,-228 567-2956,-12 41-563,-3 6-338,-5 11-18,-34 105 466,-23 68-89,-165 556 1214,216-699-1657,-51 167 613,63-201-637,2-9-28,-1 1 0,1-1 0,-1 1 0,0 0 0,0-1 0,0 1 0,0-1 0,0 0 0,-2 4 0,0-4 26,4-2-112,1-1 0,0 0 0,-1 0 0,0 1 0,1-1 0,-1 0 0,1 0-1,-1 0 1,0 0 0,0-1 0,0 1 0,1 0 0,-1 0 0,0-1 0,-1 1 0,1-1-1,0 1 1,0-1 0,-1 1 0,1-1 0,-1 1 0,1-3 0,4-6-3,85-132 2,-52 86 0,36-46 0,94-98 0,-60 73 0,10-4 0,-70 90 0,-48 68 0,-9 25 0,-5 45 0,13-85 0,1 0 0,0 0 0,1 1 0,0-1 0,6 23 0,-6-33 0,0 0 0,0 0 0,0 0 0,0 0 0,0 0 0,0 0 0,1 0 0,-1 0 0,1 0 0,-1-1 0,1 1 0,0-1 0,0 1 0,-1-1 0,1 0 0,0 0 0,0 0 0,0 0 0,1 0 0,-1 0 0,0 0 0,0-1 0,0 1 0,1-1 0,-1 1 0,0-1 0,1 0 0,-1 0 0,3 0 0,5-1 0,0 0 0,1 0 0,-1-1 0,0 0 0,10-4 0,-5 1 0,0-1 0,0-1 0,0 0 0,-1-1 0,0-1 0,-1 0 0,0-1 0,-1 0 0,0-1 0,14-15 0,-5 1 0,-2-1 0,0-1 0,-2 0 0,15-32 0,-23 42 0,0-1 0,0 0 0,25-34 0,-34 52 0,0 0 0,0-1 0,1 1 0,-1 0 0,0 0 0,0-1 0,0 1 0,1 0 0,-1 0 0,0-1 0,1 1 0,-1 0 0,0 0 0,0 0 0,1 0 0,-1-1 0,0 1 0,1 0 0,-1 0 0,0 0 0,1 0 0,-1 0 0,1 0 0,-1 0 0,0 0 0,1 0 0,-1 0 0,0 0 0,1 0 0,-1 0 0,0 0 0,1 0 0,-1 1 0,0-1 0,1 0 0,-1 0 0,0 0 0,0 0 0,1 1 0,-1-1 0,0 0 0,1 0 0,-1 0 0,0 1 0,0-1 0,0 0 0,1 1 0,-1-1 0,0 0 0,0 0 0,0 1 0,0-1 0,1 0 0,-1 1 0,0-1 0,0 0 0,0 1 0,6 23 0,0 33 0,-3-1 0,-2 1 0,-3 0 0,-10 60 0,11-107 0,0-1 0,-1 1 0,-1-1 0,0 0 0,0 0 0,-1 0 0,0 0 0,0 0 0,-8 10 0,12-19 0,-1 1 0,1-1 0,0 1 0,-1-1 0,1 1 0,-1-1 0,1 1 0,-1-1 0,1 0 0,-1 1 0,0-1 0,1 0 0,-1 1 0,1-1 0,-1 0 0,0 0 0,1 0 0,-1 0 0,0 1 0,1-1 0,-1 0 0,0 0 0,1 0 0,-1 0 0,0 0 0,1-1 0,-2 1 0,1 0 0,0-1 0,-1 0 0,1 0 0,0 1 0,-1-1 0,1 0 0,0 0 0,0 0 0,0-1 0,0 1 0,-2-2 0,0-1 0,0 0 0,1-1 0,-1 1 0,1-1 0,0 0 0,-2-5 0,3 5 0,-1 0 0,1 0 0,1 0 0,-1 0 0,1 0 0,0 0 0,0 0 0,0 0 0,1-1 0,0 1 0,0 1 0,0-1 0,0 0 0,1 0 0,0 0 0,0 1 0,0-1 0,5-6 0,-1 4 0,0 0 0,1 0 0,0 0 0,1 1 0,-1 0 0,1 0 0,0 1 0,16-9 0,107-43 0,-89 41 0,-1-2 0,41-25 0,-60 29 0,-1-2 0,0-1 0,-2 0 0,0-2 0,0 0 0,-2-1 0,-1-1 0,0 0 0,-1-2 0,14-29 0,-3-1 0,-3-1 0,-2-1 0,20-88 0,-35 118 0,0 1 0,15-44 0,-21 120 0,-45 283 0,22-187 0,9-65 0,5-39 0,2 0 0,0 48 0,7-91 0,0-1 0,0 1 0,0 0 0,0-1 0,0 1 0,0-1 0,0 1 0,0 0 0,0-1 0,0 1 0,0 0 0,0-1 0,1 1 0,-1-1 0,0 1 0,1-1 0,-1 1 0,0-1 0,1 1 0,-1-1 0,1 2 0,0-2 0,-1 0 0,1 0 0,-1 0 0,1 0 0,-1 0 0,1 0 0,-1 0 0,1 0 0,-1 0 0,1 0 0,-1 0 0,1-1 0,-1 1 0,1 0 0,-1 0 0,1 0 0,-1-1 0,0 1 0,1 0 0,-1-1 0,1 1 0,27-29 0,-17 18 0,-6 6 0,0 0 0,1 1 0,0 0 0,0 0 0,0 0 0,0 1 0,0-1 0,1 2 0,0-1 0,-1 1 0,1 0 0,0 0 0,0 1 0,0 0 0,0 0 0,0 1 0,0 0 0,1 0 0,-1 0 0,0 1 0,0 0 0,0 1 0,0-1 0,-1 1 0,12 5 0,1 2 0,0 1 0,0 0 0,-1 2 0,0 0 0,-1 1 0,0 1 0,18 20 0,-30-29 0,-4-5 0,0 1 0,0-1 0,0 1 0,0 0 0,-1-1 0,1 1 0,0 0 0,-1-1 0,1 1 0,-1 0 0,1 0 0,-1 0 0,1 0 0,-1-1 0,1 1 0,-1 0 0,0 0 0,1 0 0,-1 0 0,0 0 0,0 0 0,0 0 0,0 2 0,0-3 25,0 0 0,0 0 0,0 0-1,0 0 1,0 1 0,0-1 0,0 0 0,0 0 0,-1 0 0,1 0 0,0 1-1,0-1 1,0 0 0,0 0 0,0 0 0,-1 0 0,1 0 0,0 0 0,0 0-1,0 1 1,0-1 0,-1 0 0,1 0 0,0 0 0,0 0 0,0 0 0,-1 0-1,1 0 1,0 0 0,0 0 0,0 0 0,-1 0 0,1 0 0,0 0 0,0 0-1,0 0 1,0 0 0,-1-1 0,-3 0-2714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59:06.645"/>
    </inkml:context>
    <inkml:brush xml:id="br0">
      <inkml:brushProperty name="width" value="0.035" units="cm"/>
      <inkml:brushProperty name="height" value="0.035" units="cm"/>
      <inkml:brushProperty name="color" value="#008C3A"/>
    </inkml:brush>
  </inkml:definitions>
  <inkml:trace contextRef="#ctx0" brushRef="#br0">0 1 18791,'0'0'2464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45:10.664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199 766 8640,'0'0'1509,"-12"4"-945,-2 2-344,-1 1-1,1 0 1,0 1 0,1 0-1,0 1 1,1 0 0,-16 15-1,21-15-31,0 0 0,0 0 0,1 1-1,0 0 1,0 0 0,1 0 0,1 1-1,0 0 1,-5 18 0,8-25-110,1 1-1,-1-1 1,1 0 0,-1 1 0,1-1-1,1 0 1,-1 1 0,1-1 0,-1 0-1,1 1 1,1-1 0,1 6-1,-1-7-22,-1 0-1,1-1 1,0 1-1,0 0 1,0-1-1,1 0 1,-1 1-1,1-1 0,-1 0 1,1 0-1,0 0 1,-1 0-1,1-1 1,0 1-1,0-1 1,0 0-1,0 0 0,5 1 1,-4-1-8,-1 0 1,1 0 0,0-1-1,-1 0 1,1 1 0,0-1-1,-1-1 1,1 1 0,0 0-1,-1-1 1,1 0 0,0 0-1,-1 0 1,0 0 0,4-2-1,-1 0 9,-1 0 0,-1 0-1,1-1 1,0 0 0,-1 0-1,0 0 1,0 0 0,6-8-1,-1-1 45,-1 0 0,-1-1-1,0 0 1,-1 0 0,0 0-1,4-21 1,-8 31-61,-1-1 0,1 0 0,-2 0 0,1 0 0,0 0 0,-1 0 0,0 0 0,0 0 0,0 0 0,-1 0 0,0 0 0,0 0 0,0 0 0,-1 0 0,1 1 0,-1-1 0,0 0 0,0 1 0,-1 0 0,0-1 0,1 1 0,-1 0 0,-1 0 0,1 1 0,0-1 0,-1 0 0,0 1 0,0 0 0,0 0 0,-5-3 0,6 5-10,0 0-1,1 0 0,-1 0 1,1 0-1,-1 1 0,0-1 1,0 1-1,1-1 0,-1 1 1,0 0-1,0 0 0,1 0 1,-1 1-1,0-1 0,0 0 1,1 1-1,-1 0 0,-4 2 1,-1 0 59,0 2 0,0-1 1,0 1-1,-9 8 0,15-12-75,0 1 0,1-1 0,-1 1 0,0-1 0,1 1 0,-1 0 0,1 0 0,0 0 0,-1 0 0,1 0 0,0 0 0,0 0 0,0 0 0,1 0 0,-1 0-1,0 0 1,1 1 0,0-1 0,-1 0 0,1 0 0,0 1 0,0-1 0,0 0 0,0 1 0,1-1 0,-1 0 0,1 0 0,-1 1 0,1-1 0,0 0 0,0 0 0,0 0 0,0 0-1,0 0 1,0 0 0,1 0 0,-1 0 0,0-1 0,1 1 0,0 0 0,-1-1 0,1 1 0,0-1 0,0 0 0,0 0 0,0 1 0,0-1 0,0 0 0,0-1 0,0 1 0,0 0 0,1-1-1,-1 1 1,0-1 0,0 1 0,1-1 0,-1 0 0,0 0 0,0 0 0,1-1 0,2 0 0,21-4 98,-1-1 0,0-1 1,-1-1-1,0-1 0,39-22 0,-18 10 109,-36 16-120,0 1 0,0 1 1,0 0-1,0 0 1,1 1-1,16-2 0,-24 4-78,-1 0 0,1 0-1,-1 0 1,1 1 0,0-1-1,-1 1 1,1-1 0,-1 1-1,1-1 1,-1 1-1,1 0 1,-1 0 0,0-1-1,1 1 1,-1 0 0,0 0-1,0 1 1,0-1 0,0 0-1,1 0 1,-2 0 0,1 1-1,0-1 1,0 1 0,0-1-1,-1 1 1,1-1 0,0 3-1,1 3 39,0 0 0,-1 1 0,1-1 0,-1 13 0,-1-12-18,1 0 0,0 12 121,1 0 0,9 39 1,-11-58-158,0-1 1,0 1 0,1 0-1,-1-1 1,0 1 0,0-1 0,1 1-1,-1-1 1,0 1 0,1-1 0,-1 1-1,0-1 1,1 1 0,-1-1-1,1 1 1,-1-1 0,1 1 0,-1-1-1,1 0 1,-1 1 0,1-1 0,-1 0-1,1 0 1,-1 1 0,1-1-1,0 0 1,-1 0 0,1 0 0,0 0-1,1 0 3,0 0-1,-1 0 1,1-1-1,-1 1 1,1-1-1,-1 1 1,1-1-1,-1 1 1,1-1-1,-1 0 1,2-1-1,5-4 26,0-1-1,13-13 1,-19 18-18,49-54 288,59-86 0,-109 141-299,0-1 13,0 0 0,1 1 0,-1-1-1,0 0 1,1 1 0,-1-1 0,1 1 0,0-1 0,-1 1 0,1-1-1,0 1 1,0 0 0,0 0 0,3-1 0,-5 2-14,0 0 0,1 1 0,-1-1 0,0 0 0,1 0 0,-1 0 0,0 1 0,1-1 0,-1 0 0,0 0 1,1 1-1,-1-1 0,0 0 0,0 1 0,1-1 0,-1 0 0,0 1 0,0-1 0,0 0 0,0 1 0,1-1 0,-1 1 0,0-1 0,0 0 0,0 1 0,0-1 0,0 1 1,0 0-1,2 15 12,-1-12-2,5 36 31,-2-14-31,0 0 1,11 32-1,-14-55-16,0 0 1,0-1-1,0 1 1,1 0-1,-1-1 1,1 1-1,-1-1 1,1 0-1,0 1 0,0-1 1,0 0-1,0 0 1,0 0-1,1 0 1,-1-1-1,0 1 1,1 0-1,0-1 1,-1 0-1,1 0 1,0 0-1,3 1 0,-3-1 2,0-1 0,-1 0 0,1 0 0,0 0-1,0-1 1,0 1 0,0-1 0,-1 1-1,1-1 1,0 0 0,-1 0 0,1 0-1,0-1 1,-1 1 0,1-1 0,-1 1-1,0-1 1,0 0 0,1 0 0,-1 0-1,0 0 1,-1 0 0,1 0 0,2-3 0,22-33 20,0-1 0,-3-1 0,-1-1 1,31-86-1,-30 57 30,-4 0 0,16-105 1,0-83 105,-32 202-104,-15 126 20,-19 351-163,31-299-72,23 183 1,-3-180 119,-20-124 34,0 0-1,0 0 1,0 0-1,0 0 1,1 0 0,-1 0-1,0 0 1,0 0 0,0 0-1,1 0 1,-1-1 0,1 1-1,-1 0 1,0 0 0,1 0-1,0-1 1,-1 1 0,1 0-1,-1 0 1,1-1-1,0 1 1,-1-1 0,1 1-1,1 0 1,-1-1-17,0-1 0,0 1 0,-1-1 0,1 1 0,0-1 0,-1 0 0,1 1 0,-1-1 0,1 0 0,-1 0 0,1 1 0,-1-1 0,1 0 0,-1 0 0,0 0 0,0 1 0,1-1-1,-1 0 1,0 0 0,0 0 0,0 0 0,0 0 0,0 0 0,0 0 0,0-1 0,1-16-3378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59:07.679"/>
    </inkml:context>
    <inkml:brush xml:id="br0">
      <inkml:brushProperty name="width" value="0.035" units="cm"/>
      <inkml:brushProperty name="height" value="0.035" units="cm"/>
      <inkml:brushProperty name="color" value="#008C3A"/>
    </inkml:brush>
  </inkml:definitions>
  <inkml:trace contextRef="#ctx0" brushRef="#br0">40 92 13968,'0'0'16104,"3"-10"-15536,6-36 1399,-20 106-1820,1-2-142,2-27-5,7-30 0,-1-7 0,-1-8 0,-9-118 0,8 98 0,6 77 0,13 12-537,-12-46-2921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59:08.170"/>
    </inkml:context>
    <inkml:brush xml:id="br0">
      <inkml:brushProperty name="width" value="0.035" units="cm"/>
      <inkml:brushProperty name="height" value="0.035" units="cm"/>
      <inkml:brushProperty name="color" value="#008C3A"/>
    </inkml:brush>
  </inkml:definitions>
  <inkml:trace contextRef="#ctx0" brushRef="#br0">1 281 16783,'0'0'8672,"1"-13"-8188,-1 5-372,7-53 354,-6 54-263,0 0-1,1 0 0,0 0 1,1 1-1,-1-1 0,1 0 0,0 1 1,5-7-1,-8 13-162,1 0 0,-1 0 0,0 0 0,0-1 0,1 1 0,-1 0 0,0 0 0,1 0 0,-1 0 0,0 0 1,1 0-1,-1 0 0,0 0 0,1 0 0,-1 0 0,0 0 0,1 0 0,-1 0 0,0 1 0,1-1 0,-1 0 0,0 0 0,1 0 0,-1 0 0,0 0 0,0 1 1,1-1-1,-1 0 0,0 0 0,0 1 0,1-1 0,-1 0 0,0 0 0,0 1 0,0-1 0,1 0 0,-1 1 0,0-1 0,0 0 0,0 0 0,0 1 1,0-1-1,0 0 0,0 1 0,9 17 629,13 62 1280,-21-77-1949,1-7 0,0-9 0,-25-104 988,2 12-5937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59:14.725"/>
    </inkml:context>
    <inkml:brush xml:id="br0">
      <inkml:brushProperty name="width" value="0.035" units="cm"/>
      <inkml:brushProperty name="height" value="0.035" units="cm"/>
      <inkml:brushProperty name="color" value="#008C3A"/>
    </inkml:brush>
  </inkml:definitions>
  <inkml:trace contextRef="#ctx0" brushRef="#br0">1 1501 11048,'0'0'6662,"9"-10"-5906,163-194 1248,-119 135-1490,53-94 0,157-335 982,-247 463-1333,-2 0 0,0-1 0,-3-1 0,11-55 0,-19 71-47,0 0 0,-2 1 0,0-1 0,-1 0 1,-1 0-1,-1 0 0,-1 0 0,-1 1 0,-11-35 0,13 49-60,0 1 1,-1-1-1,1 1 0,-1 0 1,-1 0-1,1 0 1,-1 1-1,1-1 0,-1 1 1,-1 0-1,1 0 1,-6-5-1,7 8-25,0-1 1,0 0-1,0 1 1,0 0-1,0-1 0,-1 1 1,1 0-1,0 1 1,0-1-1,-1 1 0,1-1 1,0 1-1,-1 0 1,1 0-1,0 0 0,-1 1 1,1-1-1,0 1 1,-1 0-1,1 0 0,0 0 1,0 0-1,-4 2 1,-2 3 23,0 0 1,0 1-1,0 0 1,1 0-1,0 0 1,1 1 0,-1 0-1,1 1 1,1 0-1,-8 13 1,-6 14 130,-22 53 0,19-33-22,2 2-1,2 0 0,3 1 0,-12 91 0,24-118-91,1-1-1,2 1 0,1 0 0,2 0 1,0-1-1,3 1 0,0-1 1,2 0-1,2 0 0,17 43 0,-22-66-41,0 1-1,1-1 0,0 0 1,0 0-1,1 0 0,0-1 1,0 1-1,1-2 0,11 10 1,-13-12-12,0-1 0,0 0 0,0 0 0,1 0 0,-1-1 0,1 0 1,-1 0-1,1 0 0,0-1 0,0 0 0,0 0 0,0-1 0,0 1 0,0-1 1,0 0-1,8-2 0,15-4 41,1 0-1,-1-2 1,-1-2 0,41-18 0,-11-1 72,55-36 1,-58 27 72,68-58 0,41-54 472,-154 141-617,-5 4 2,11-9 75,-15 14-122,-1 0-1,0-1 0,1 1 0,-1 0 0,1 0 1,-1-1-1,0 1 0,1-1 0,-1 1 1,0 0-1,0-1 0,1 1 0,-1-1 0,0 1 1,0-1-1,1 1 0,-1 0 0,0-1 1,0 1-1,0-1 0,0 1 0,0-1 0,0 1 1,0-1-1,0 1 0,0-2 0,-2 3 20,-1 0-1,1 0 1,-1 0-1,1 0 1,-1 1-1,1-1 1,0 1-1,0-1 1,-3 3-1,0 0 19,-17 12 10,2 1 0,0 1 0,-34 40 0,-45 72 168,76-98-215,-57 89-14,69-101 0,1 1 0,0 0 0,2 0 0,-8 30 0,15-50 0,1 1 0,0 0 0,-1-1 0,1 1 0,0 0 0,0 0 0,-1-1 0,1 1 0,1 0 0,-1 0 0,0-1 0,0 1 0,1 0 0,-1-1 0,1 1 0,1 3 0,-2-5 0,1 1 0,0 0 0,-1-1 0,1 1 0,0 0 0,0-1 0,0 1 0,-1-1 0,1 1 0,0-1 0,0 0 0,0 1 0,0-1 0,0 0 0,0 1 0,0-1 0,0 0 0,0 0 0,0 0 0,0 0 0,1 0 0,4-1 0,0 0 0,-1-1 0,1 1 0,-1-1 0,1 0 0,-1-1 0,0 1 0,6-4 0,1-2 0,-1-1 0,0 1 0,0-2 0,-1 0 0,0 0 0,0-1 0,-1 0 0,-1-1 0,0 1 0,-1-2 0,0 1 0,6-15 0,0-5 0,-2-1 0,-1-1 0,10-61 0,-16 73 0,-2 0 0,-1-29 0,-1 89 0,4 108 0,-2-129 0,0 0 0,1 1 0,1-1 0,1 0 0,0-1 0,12 25 0,-15-38 0,-1 0 0,1 0 0,0 0 0,0 0 0,0-1 0,0 1 0,1-1 0,-1 1 0,1-1 0,-1 0 0,1 0 0,0 0 0,0 0 0,0 0 0,0-1 0,6 3 0,-5-3 0,1 0 0,-1 0 0,1-1 0,-1 0 0,1 0 0,0 0 0,-1 0 0,1-1 0,-1 1 0,1-1 0,4-2 0,8-3 0,-1-1 0,1 0 0,-1-2 0,-1 0 0,18-13 0,25-22 0,-3-2 0,92-100 0,-129 128 0,0 0 0,1 1 0,41-28 0,-60 44 0,1 1 0,-1 0 0,1-1 0,-1 1 0,1 0 0,-1 0 0,1-1 0,-1 1 0,1 0 0,0 0 0,-1 0 0,1 0 0,-1-1 0,1 1 0,0 0 0,-1 0 0,1 0 0,-1 0 0,1 0 0,0 1 0,-1-1 0,1 0 0,-1 0 0,1 0 0,-1 0 0,1 1 0,-1-1 0,1 0 0,-1 1 0,1-1 0,0 1 0,0 1 0,0-1 0,0 0 0,0 1 0,-1-1 0,1 0 0,0 1 0,-1-1 0,0 1 0,1-1 0,-1 1 0,1 1 0,0 10 0,-1 0 0,0 18 0,-1-19 0,-1 36 0,-2 0 0,-1-1 0,-3 1 0,-3-2 0,-23 72 0,20-89 0,16-26 0,3-7 0,7-12 0,-1 0 0,19-34 0,-7 8 0,99-132 0,-121 172 0,0 1 0,0 0 0,0 0 0,0 0 0,0-1 0,0 1 0,0 0 0,0 0 0,0 0 0,1 1 0,-1-1 0,0 0 0,1 0 0,-1 1 0,1-1 0,-1 1 0,1-1 0,-1 1 0,1 0 0,-1-1 0,1 1 0,1 0 0,-1 1 0,-1-1 0,1 1 0,0-1 0,-1 1 0,1 0 0,-1 0 0,1 0 0,-1 0 0,1 0 0,-1 0 0,0 0 0,0 1 0,1-1 0,-1 0 0,0 1 0,1 1 0,4 8 0,0 0 0,-1 0 0,-1 0 0,5 15 0,-8-21 0,8 26 0,-8-23 0,1 0 0,0-1 0,1 1 0,-1-1 0,1 0 0,1 0 0,-1 0 0,7 9 0,-9-15 0,0-1 0,-1 1 0,1-1 0,0 1 0,-1-1 0,1 0 0,0 0 0,-1 1 0,1-1 0,0 0 0,0 0 0,-1 0 0,1 0 0,0 0 0,0 0 0,-1 0 0,1 0 0,0 0 0,0 0 0,-1 0 0,1 0 0,0 0 0,0-1 0,-1 1 0,1 0 0,0 0 0,-1-1 0,1 1 0,0-1 0,-1 1 0,1-1 0,-1 1 0,2-2 0,22-20 0,-19 17 0,16-18 0,24-35 0,-29 36 0,2 0 0,22-21 0,-39 41 0,0 1 0,1 0 0,-1 0 0,0 0 0,1 0 0,0 0 0,-1 0 0,1 0 0,0 0 0,1 0 0,-2 1 0,-1 0 0,1 0 0,-1 0 0,1 0 0,0 0 0,-1 0 0,1 0 0,-1 0 0,1 0 0,-1 0 0,1 0 0,0 1 0,-1-1 0,1 0 0,-1 0 0,1 1 0,-1-1 0,1 0 0,-1 1 0,2 0 0,0 1 0,0 1 0,-1 0 0,1 0 0,0 0 0,-1 0 0,1 0 0,-1 1 0,1 4 0,15 64 0,-14-53 0,1-1 0,1 1 0,11 26 0,-16-43 0,1 0 0,0-1 0,0 1 0,0-1 0,0 1 0,0-1 0,0 1 0,0-1 0,0 0 0,1 0 0,-1 1 0,0-1 0,1 0 0,-1 0 0,1 0 0,-1-1 0,1 1 0,-1 0 0,1 0 0,0-1 0,2 1 0,0 0 0,-1-1 0,0 0 0,0-1 0,0 1 0,0 0 0,0-1 0,0 0 0,0 0 0,0 0 0,0 0 0,4-2 0,5-3 0,-1-1 0,0-1 0,0 0 0,16-16 0,-2-3 0,-19 20 0,0 0 0,0 0 0,1 1 0,0 0 0,15-10 0,-21 16 0,0-1 0,0 1 0,0 0 0,1-1 0,-1 1 0,0 0 0,0 0 0,0 0 0,1 0 0,-1 0 0,0 0 0,0 0 0,0 0 0,1 1 0,-1-1 0,0 0 0,0 1 0,0-1 0,0 1 0,0-1 0,0 1 0,0-1 0,0 1 0,0 0 0,0 0 0,0-1 0,1 2 0,26 30 0,-18-18 0,-6-10 0,-1 0 0,1 0 0,0 0 0,1-1 0,-1 0 0,0 1 0,1-1 0,7 3 0,-9-5 0,0 0 0,-1 0 0,1-1 0,0 1 0,0-1 0,0 0 0,0 1 0,0-1 0,0-1 0,0 1 0,0 0 0,0-1 0,0 1 0,0-1 0,0 0 0,0 0 0,3-2 0,9-6 0,0 0 0,0-1 0,-1 0 0,0-1 0,-1-1 0,-1 0 0,13-16 0,-12 14 0,0 0 0,1 1 0,0 1 0,0 0 0,2 1 0,17-10 0,-33 20 0,1 1 0,-1 0 0,1-1 0,-1 1 0,1 0 0,0 0 0,-1-1 0,1 1 0,-1 0 0,1 0 0,0 0 0,-1 0 0,1 0 0,0 0 0,-1 0 0,1 0 0,0 0 0,-1 0 0,1 1 0,-1-1 0,1 0 0,0 0 0,-1 0 0,1 1 0,-1-1 0,1 0 0,-1 1 0,1 0 0,0 0 0,0 0 0,0 0 0,0 1 0,0-1 0,0 0 0,-1 1 0,1-1 0,0 1 0,-1-1 0,1 1 0,-1 1 0,2 5 0,-2-1 0,1 1 0,-1 13 0,-8 54 0,-1 30 0,9-104 0,0-1 0,0 1 0,0-1 0,0 1 0,0-1 0,0 1 0,0-1 0,0 1 0,0-1 0,0 1 0,0-1 0,0 1 0,0-1 0,0 1 0,1-1 0,-1 1 0,0-1 0,0 1 0,1-1 0,-1 0 0,0 1 0,1-1 0,-1 1 0,0-1 0,1 0 0,-1 1 0,1-1 0,0 0 0,-1 0 0,1 0 0,0 0 0,0 0 0,-1 0 0,1 0 0,0-1 0,-1 1 0,1 0 0,-1 0 0,1-1 0,0 1 0,-1 0 0,1-1 0,-1 1 0,1-1 0,0 0 0,26-27 0,-23 23 0,6-8 0,-4 5 0,1 0 0,0 0 0,0 1 0,1 0 0,-1 0 0,2 0 0,-1 1 0,19-10 0,-26 16 0,0-1 0,1 1 0,-1-1 0,1 1 0,-1 0 0,1 0 0,-1-1 0,1 1 0,-1 0 0,1 0 0,0 1 0,-1-1 0,1 0 0,-1 0 0,1 1 0,-1-1 0,0 1 0,1-1 0,-1 1 0,1 0 0,-1 0 0,0-1 0,0 1 0,1 0 0,-1 0 0,0 0 0,0 0 0,2 3 0,2 2 0,-1 0 0,0 1 0,0 0 0,4 11 0,1 0 0,-3-6 0,-1-2 0,0-1 0,1 0 0,11 14 0,-15-20 0,0-1 0,0 0 0,0 0 0,1 0 0,-1-1 0,0 1 0,1 0 0,0-1 0,-1 0 0,1 0 0,0 1 0,-1-1 0,1-1 0,0 1 0,0 0 0,0-1 0,0 0 0,3 1 0,8-2 0,-1 0 0,1-1 0,0-1 0,-1 0 0,0 0 0,0-2 0,0 1 0,21-12 0,7-7 0,45-33 0,-42 25 0,24-15 0,83-75 0,-293 266 0,88-87 0,-23 25 0,69-71 0,15-18 0,18-22 0,112-149 0,-134 173 0,0 0 0,0 0 0,0 1 0,0 0 0,1 0 0,-1 0 0,1 0 0,0 0 0,5-3 0,-7 6 0,1-1 0,-1 0 0,0 0 0,0 1 0,1-1 0,-1 1 0,0 0 0,1 0 0,-1 0 0,0 0 0,1 0 0,-1 0 0,0 1 0,1-1 0,-1 1 0,0 0 0,0-1 0,1 1 0,-1 0 0,3 2 0,18 10 0,0 0 0,1-2 0,0-1 0,1-1 0,45 11 0,18-6 0,-35-6 0,83 23 0,-105-23 0,-10-2 0,27 11 0,-42-15 0,-1 1 0,0-1 0,-1 1 0,1 0 0,0 0 0,-1 1 0,0-1 0,0 1 0,0 0 0,5 7 0,-8-11 28,-1 1 1,1 0-1,-1-1 0,1 1 1,-1 0-1,1 0 0,-1-1 1,0 1-1,1 0 0,-1 0 1,0 0-1,0-1 0,0 1 1,1 0-1,-1 0 0,0 0 1,0 0-1,0 0 0,-1-1 1,1 1-1,0 0 0,0 0 1,0 0-1,-1 0 0,1-1 1,0 1-1,-1 0 0,1 0 0,-1 0 1,-12 9-4814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59:14.896"/>
    </inkml:context>
    <inkml:brush xml:id="br0">
      <inkml:brushProperty name="width" value="0.035" units="cm"/>
      <inkml:brushProperty name="height" value="0.035" units="cm"/>
      <inkml:brushProperty name="color" value="#008C3A"/>
    </inkml:brush>
  </inkml:definitions>
  <inkml:trace contextRef="#ctx0" brushRef="#br0">1 0 19895,'0'0'2224,"59"78"-2136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59:21.611"/>
    </inkml:context>
    <inkml:brush xml:id="br0">
      <inkml:brushProperty name="width" value="0.035" units="cm"/>
      <inkml:brushProperty name="height" value="0.035" units="cm"/>
      <inkml:brushProperty name="color" value="#008C3A"/>
    </inkml:brush>
  </inkml:definitions>
  <inkml:trace contextRef="#ctx0" brushRef="#br0">47 1390 8640,'0'0'7809,"14"-16"-7409,28-35 179,69-108 0,-60 64-32,-5-3-1,-4-2 0,-5-1 1,-4-2-1,-4-1 0,23-164 0,-42 202-264,-2 21 203,-3-1 0,1-79 1,-8 113-161,-1 11 158,-7 25-22,-143 586 1141,55-191-731,69-316-371,-5-3 1,-5-1-1,-67 124 0,103-215-404,-1 0 0,-1-1 0,1 0 0,-1 0 0,-1-1 0,1 1 0,-10 7 0,15-14-88,0 1 0,0-1 0,0 0 0,0 0 0,0 1 0,-1-1 0,1 0 0,0 0 0,0 0 0,0 0 0,0 1-1,-1-1 1,1 0 0,0 0 0,0 0 0,-1 0 0,1 0 0,0 1 0,0-1 0,-1 0 0,1 0 0,0 0 0,0 0-1,-1 0 1,1 0 0,0 0 0,0 0 0,-1 0 0,1 0 0,0 0 0,0 0 0,-1 0 0,1 0 0,0 0 0,0-1-1,-1 1 1,1 0 0,0 0 0,0 0 0,-1 0 0,1 0 0,0 0 0,0-1 0,0 1 0,-1 0 0,1 0 0,0 0-1,0-1 1,0 1 0,0 0 0,0 0 0,-1 0 0,1-1 0,0 1 0,0 0 0,0-1 0,0-17 232,2 6-161,1 0-1,0 0 1,1 0-1,0 0 1,1 1-1,8-15 1,43-64 307,-20 42-176,2 2-1,3 2 1,67-57-1,-1 1-16,212-236-173,-260 277-20,97-127 0,-141 165 0,0-2 0,-2 0 0,0 0 0,-2-1 0,-1 0 0,0-1 0,-2 0 0,-1-1 0,-1 1 0,3-33 0,-8 50 0,-1 0 0,0 0 0,0 0 0,-1 1 0,-2-12 0,3 18 0,0 0 0,-1-1 0,1 1 0,0 0 0,-1-1 0,1 1 0,-1 0 0,0-1 0,1 1 0,-1 0 0,0 0 0,0 0 0,0 0 0,0 0 0,0 0 0,0 0 0,0 0 0,0 0 0,0 0 0,0 0 0,0 1 0,-1-1 0,1 0 0,0 1 0,-1-1 0,1 1 0,0-1 0,-1 1 0,1 0 0,0 0 0,-1 0 0,1 0 0,-1 0 0,1 0 0,0 0 0,-1 0 0,-2 1 0,-1 0 0,0 1 0,0 0 0,0 0 0,0 0 0,0 1 0,0 0 0,0 0 0,1 0 0,-9 7 0,-33 41 0,41-46 0,-23 31 0,2 2 0,1 1 0,2 1 0,2 1 0,2 1 0,1 0 0,3 1 0,1 1 0,-11 64 0,19-70 0,1-1 0,2 70 0,4-81 0,1 0 0,2 0 0,0 0 0,15 47 0,-16-64 0,1 0 0,0 0 0,0-1 0,0 1 0,1-1 0,1-1 0,-1 1 0,1-1 0,14 14 0,-16-18 0,1 1 0,0-1 0,0 0 0,0 0 0,0 0 0,1-1 0,-1 1 0,1-1 0,0-1 0,-1 1 0,1-1 0,0 0 0,0 0 0,0-1 0,0 0 0,11-1 0,-3-1 0,-1 0 0,0-1 0,0-1 0,0-1 0,0 1 0,0-2 0,-1 0 0,0 0 0,-1-1 0,1-1 0,-1 0 0,13-12 0,10-13 0,0-2 0,31-43 0,-40 48 0,-9 7 0,-20 30 0,0 1 0,1 0 0,0-1 0,1 1 0,-4 15 0,-5 47 0,10-64 0,-1 8 0,-2 8 0,1 0 0,1 0 0,1 1 0,3 27 0,-2-48 0,0-1 0,0 0 0,0 1 0,0-1 0,0 0 0,1 0 0,-1 0 0,0 1 0,1-1 0,-1 0 0,1 0 0,-1 0 0,1 0 0,-1 1 0,1-1 0,0 0 0,0 0 0,-1 0 0,1-1 0,0 1 0,0 0 0,0 0 0,0 0 0,0-1 0,0 1 0,0 0 0,0-1 0,1 1 0,-1-1 0,0 1 0,0-1 0,0 0 0,1 1 0,-1-1 0,0 0 0,0 0 0,1 0 0,-1 0 0,0 0 0,0 0 0,1 0 0,-1 0 0,0-1 0,3 0 0,1-1 0,1 0 0,-1-1 0,1 1 0,-1-1 0,0-1 0,0 1 0,7-8 0,-6 6 0,-1-2 0,0 1 0,0-1 0,0 0 0,-1 0 0,0 0 0,-1 0 0,1-1 0,-1 1 0,-1-1 0,1 0 0,-2 0 0,1 0 0,-1 0 0,1-9 0,-2 1 0,1-1 0,-2 0 0,0 1 0,-1-1 0,-1 1 0,-7-23 0,8 33 0,0-1 0,0 1 0,-1 0 0,0 0 0,0 0 0,-1 0 0,0 0 0,0 1 0,0 0 0,-7-7 0,9 10 0,1 1 0,-1 0 0,0-1 0,0 1 0,1 0 0,-1 0 0,0 0 0,0 1 0,0-1 0,0 0 0,0 1 0,0-1 0,-1 1 0,1 0 0,0 0 0,0 0 0,0 0 0,0 0 0,0 0 0,0 0 0,0 1 0,-1-1 0,1 1 0,0-1 0,0 1 0,0 0 0,1 0 0,-1 0 0,0 0 0,0 0 0,0 0 0,1 1 0,-1-1 0,1 1 0,-3 1 0,3-2 0,0 0 0,-1 1 0,1-1 0,0 0 0,-1 1 0,1-1 0,0 1 0,0-1 0,0 1 0,0 0 0,1 0 0,-1-1 0,0 1 0,1 0 0,-1 0 0,1-1 0,0 1 0,-1 0 0,1 0 0,0 4 0,1-4 0,-1 1 0,1-1 0,0 0 0,0 1 0,0-1 0,0 0 0,1 1 0,-1-1 0,1 0 0,-1 0 0,1 0 0,-1 0 0,4 2 0,2 2 0,0-1 0,0 0 0,0-1 0,1 1 0,-1-1 0,1-1 0,0 0 0,12 4 0,-7-5 0,0 0 0,1-1 0,-1 0 0,0-1 0,1 0 0,-1-2 0,0 1 0,20-6 0,6-4 0,57-23 0,-79 26 0,-1 0 0,15-11 0,19-9 0,-49 27 0,0 1 0,0-1 0,0 1 0,0-1 0,0 1 0,0 0 0,0-1 0,0 1 0,0 0 0,0 0 0,1 0 0,-1 0 0,0 0 0,0 0 0,0 0 0,0 0 0,0 0 0,0 0 0,0 1 0,2-1 0,-3 1 0,1 0 0,0-1 0,-1 1 0,1 0 0,-1-1 0,1 1 0,-1 0 0,1 0 0,-1-1 0,1 1 0,-1 0 0,0 0 0,1 0 0,-1 0 0,0-1 0,0 1 0,1 0 0,-1 0 0,0 1 0,0 7 0,-1 0 0,0-1 0,0 1 0,-4 10 0,3-7 0,-7 39 0,-3 56 0,11-98 0,0-4 0,1 0 0,0 0 0,0 0 0,0 0 0,2 9 0,-2-13 0,0-1 0,0 1 0,1-1 0,-1 0 0,0 1 0,0-1 0,0 1 0,1-1 0,-1 0 0,0 1 0,0-1 0,1 0 0,-1 1 0,0-1 0,1 0 0,-1 1 0,1-1 0,-1 0 0,0 0 0,1 1 0,-1-1 0,1 0 0,-1 0 0,0 0 0,1 0 0,-1 0 0,1 1 0,1-2 0,0 1 0,-1 0 0,1-1 0,-1 1 0,0-1 0,1 1 0,-1-1 0,1 0 0,-1 0 0,0 0 0,0 1 0,1-1 0,0-2 0,8-6 0,0-1 0,-1 0 0,-1-1 0,1 0 0,-2-1 0,10-16 0,18-28 0,-35 56 0,1-1 0,-1 1 0,0-1 0,0 1 0,1 0 0,-1-1 0,0 1 0,1 0 0,-1-1 0,1 1 0,-1 0 0,0-1 0,1 1 0,-1 0 0,1 0 0,-1-1 0,0 1 0,1 0 0,-1 0 0,1 0 0,-1 0 0,1 0 0,-1 0 0,1 0 0,-1 0 0,1 0 0,-1 0 0,1 0 0,-1 0 0,1 0 0,-1 0 0,1 0 0,-1 0 0,0 1 0,1-1 0,-1 0 0,1 0 0,-1 0 0,1 1 0,-1-1 0,0 0 0,1 1 0,-1-1 0,0 0 0,1 1 0,-1-1 0,0 0 0,0 1 0,1-1 0,-1 1 0,0-1 0,0 1 0,0-1 0,1 1 0,-1-1 0,0 0 0,0 1 0,0 0 0,13 39 0,-9-26 0,2 2 0,-4-7 0,1-1 0,0 1 0,1-1 0,-1 1 0,2-1 0,-1 0 0,1-1 0,11 13 0,-15-18 0,1-1 0,0 0 0,-1 0 0,1 0 0,0 0 0,0 0 0,-1 0 0,1 0 0,0-1 0,0 1 0,0-1 0,0 0 0,0 1 0,0-1 0,3 0 0,-3 0 0,1-1 0,0 0 0,0 1 0,0-1 0,0 0 0,-1 0 0,1-1 0,0 1 0,-1-1 0,1 1 0,-1-1 0,0 0 0,4-3 0,13-13 0,-2-1 0,0 0 0,-1-1 0,16-26 0,-4-2 0,24-54 0,-51 99 0,1-1 0,0 1 0,0-1 0,0 1 0,0 0 0,0 0 0,1 0 0,-1 0 0,6-4 0,-6 6 0,0-1 0,0 1 0,1 0 0,-1 0 0,1 0 0,-1 0 0,1 1 0,0-1 0,-1 1 0,1 0 0,-1-1 0,1 1 0,0 0 0,4 1 0,26 3 0,35 10 0,-35-7 0,39 4 0,-49-8 0,-1-2 0,1 0 0,0-2 0,-1 0 0,1-2 0,42-10 0,-61 12 0,-3 0 0,0 1 0,0-1 0,0 1 0,0-1 0,1 1 0,-1-1 0,0 1 0,0 0 0,1 0 0,-1-1 0,0 1 0,1 0 0,-1 0 0,0 0 0,0 1 0,1-1 0,-1 0 0,0 0 0,0 1 0,1-1 0,-1 0 0,2 2 0,-3-2 33,0 1 0,0-1 0,0 1 0,0-1 1,0 0-1,0 1 0,0-1 0,0 1 0,0-1 0,0 1 0,-1-1 0,1 0 0,0 1 0,0-1 1,0 1-1,0-1 0,-1 0 0,1 1 0,0-1 0,0 0 0,-1 1 0,1-1 0,0 0 0,-1 1 1,1-1-1,-1 1 0,-4 3-4214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59:40.574"/>
    </inkml:context>
    <inkml:brush xml:id="br0">
      <inkml:brushProperty name="width" value="0.035" units="cm"/>
      <inkml:brushProperty name="height" value="0.035" units="cm"/>
      <inkml:brushProperty name="color" value="#008C3A"/>
    </inkml:brush>
  </inkml:definitions>
  <inkml:trace contextRef="#ctx0" brushRef="#br0">542 5 10152,'0'0'4632,"-10"-1"-3704,9 1-913,-9-2 220,1 1 0,0 0 0,0 1 0,0 0-1,-1 1 1,1-1 0,0 2 0,0-1 0,0 1-1,-12 5 1,-2 6 139,1 1 0,1 1 1,0 2-1,-25 24 0,41-36-325,-16 16 279,1 2 0,-32 45 0,25-31-71,5-3-23,1 1-1,1 1 0,3 0 0,0 2 0,3 0 0,1 0 0,-15 74 1,26-101-148,0 1 1,0-1-1,1 1 1,0 0-1,1 0 1,1-1-1,0 1 1,0 0 0,1-1-1,1 1 1,5 16-1,-7-27-64,-1 0 0,1 0 0,-1 0 0,1 0 0,-1 0 0,1 0 0,0 0 0,0 0 0,0 0 0,-1 0 0,1-1 0,0 1 0,0 0 0,0 0 0,0-1 0,0 1 0,0-1 0,0 1 0,1-1 0,-1 1 0,0-1 0,0 0-1,0 0 1,0 1 0,1-1 0,-1 0 0,0 0 0,0 0 0,0 0 0,1 0 0,-1 0 0,0-1 0,0 1 0,0 0 0,2-1 0,4-2 52,0 0-1,-1-1 0,0 0 1,11-8-1,-10 8-39,24-21 149,0-1 0,-2-1 0,41-48 0,68-105 650,-82 103-146,-44 66-242,-4 13 95,-7 0-462,0 0 1,1 0-1,-1 0 1,0 1-1,-1-1 1,1 0-1,0 1 1,0 2-1,2 6-158,5 13 152,1 1-1,1-1 1,1 0 0,22 35 0,-28-52-54,0 0 1,0-1 0,1 1-1,0-1 1,1 0-1,-1-1 1,15 10-1,-17-12-5,1-1-1,0 0 1,1 0-1,-1 0 1,0 0-1,0-1 1,1 0-1,-1 0 1,1 0-1,-1-1 1,1 0-1,-1 0 1,10-1-1,-9-1 8,1 1 0,0-1 0,0-1 1,-1 1-1,1-1 0,-1 0 0,0-1 0,0 0 0,0 1 0,0-2 0,6-5 0,5-7 63,28-34 0,63-96 288,-95 127-259,-2-1-1,0-1 1,-1 0-1,-1 0 1,9-35-1,-17 51-70,0 1-1,0-1 1,-1 1 0,0-1-1,0 0 1,0 1-1,-1-1 1,1 1 0,-2-1-1,1 1 1,0-1 0,-1 1-1,0 0 1,0 0-1,-5-8 1,2 5 20,0 1 0,0 0 0,-1 0 0,0 1 1,0-1-1,0 1 0,-1 1 0,-15-11 0,18 14-61,0 0 0,-1 0 0,1 1 0,-1-1 0,1 1 0,-1 0 0,0 0 0,0 1 0,1-1 0,-1 1 0,-6 1 0,3-1 0,0 1 0,0 0 0,0 0 0,0 1 0,-13 5 0,17-4 0,1-1 0,-1 1 0,1 0 0,0 0 0,0 0 0,0 1 0,0-1 0,1 1 0,-1-1 0,1 1 0,0 0 0,0 0 0,0 0 0,-1 5 0,3-8 0,0 0 0,0 0 0,1 0-1,-1 0 1,0 0 0,1 1 0,-1-1 0,0 0 0,1-1 0,-1 1-1,1 0 1,0 0 0,-1 0 0,1 0 0,0 0 0,-1 0 0,1-1 0,0 1-1,0 0 1,0-1 0,0 1 0,0 0 0,0-1 0,0 1 0,0-1-1,0 0 1,1 1 0,3 2-7,86 44-755,-46-25-3929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59:42.103"/>
    </inkml:context>
    <inkml:brush xml:id="br0">
      <inkml:brushProperty name="width" value="0.035" units="cm"/>
      <inkml:brushProperty name="height" value="0.035" units="cm"/>
      <inkml:brushProperty name="color" value="#008C3A"/>
    </inkml:brush>
  </inkml:definitions>
  <inkml:trace contextRef="#ctx0" brushRef="#br0">81 980 14368,'0'0'1366,"-9"14"-854,-2 4-289,0 1-1,2 1 1,0 0 0,1 0-1,1 1 1,-6 27 0,11-34 2,1-1 1,1 1 0,1 18-1,-1-28-133,0-1-1,1 1 0,-1 0 0,1 0 0,0 0 1,0-1-1,0 1 0,1-1 0,-1 1 1,1-1-1,0 1 0,0-1 0,0 0 0,1 0 1,-1 0-1,5 4 0,-6-6-33,1 0 1,-1 0-1,1 0 0,-1-1 0,1 1 1,0 0-1,-1-1 0,1 0 0,0 1 1,-1-1-1,1 0 0,0 0 0,-1 0 1,1 0-1,0 0 0,-1 0 0,1 0 1,0-1-1,-1 1 0,1-1 0,0 1 1,-1-1-1,1 1 0,-1-1 1,1 0-1,-1 0 0,1 0 0,-1 0 1,0 0-1,2-2 0,1 0 21,0-1 0,-1 0 0,1 0 0,-1 0-1,0 0 1,0 0 0,0-1 0,3-8 0,-2 1 29,0-2 0,-1 1 0,0 0 0,-1-1 0,-1 1 0,0-1 1,-1 1-1,-2-20 0,0 13 77,-1 0 0,-1 0-1,0 0 1,-15-37 0,14 48 40,1 1 0,-1 0 0,-1 0-1,0 0 1,0 0 0,0 1-1,-1 0 1,0 1 0,0-1 0,-12-7-1,12 9 17,7 5-217,0 0 0,0-1 0,0 1-1,-1 0 1,1 0 0,0 0-1,0 0 1,0-1 0,0 1-1,0 0 1,0 0 0,0 0 0,-1 0-1,1-1 1,0 1 0,0 0-1,0 0 1,0 0 0,0-1-1,0 1 1,0 0 0,0 0-1,0 0 1,0-1 0,0 1 0,0 0-1,0 0 1,0-1 0,0 1-1,0 0 1,0 0 0,1 0-1,-1 0 1,0-1 0,0 1-1,0 0 1,0 0 0,0 0 0,0-1-1,1 1 1,10-8 305,21-6-258,-29 13-13,42-14 40,1 2 1,0 1-1,1 3 0,86-6 1,-107 13-63,-4 0 31,-1 1 0,1 1-1,38 4 1,-54-3-30,0 0-1,0 1 1,0 0 0,0 0-1,-1 0 1,1 0-1,-1 1 1,1 0 0,-1 0-1,0 0 1,0 1-1,-1 0 1,1 0-1,-1 0 1,1 1 0,-2-1-1,1 1 1,5 8-1,-6-7 6,0 0-1,-1 0 0,0 0 0,0 0 0,0 1 0,-1-1 0,1 9 0,1 49 227,-3-43-175,-5 83 314,0-11 38,5-87-383,0 0 0,0 1 0,1-1 0,0 1 0,0-1 0,1 0 0,-1 0 0,1 0 1,1 0-1,-1 0 0,1 0 0,0 0 0,6 8 0,-7-13-60,-1 0-1,1 0 1,-1 0 0,1 0-1,-1 0 1,1 0 0,-1 0-1,1-1 1,0 1 0,-1-1-1,1 1 1,0-1 0,0 0-1,-1 1 1,1-1-1,0 0 1,0 0 0,0 0-1,-1 0 1,1-1 0,0 1-1,0 0 1,-1-1 0,1 1-1,2-2 1,3-1-2,0-1 0,0 1 1,-1-1-1,1-1 0,7-5 0,3-5 0,-1-1 0,0 0 0,23-33 0,37-64 0,-52 74 0,10-17 0,-2-2 0,-3-2 0,-3-1 0,29-99 0,-32 75 0,-4-2 0,14-164 0,-32 239 0,1-4 0,-1 0 0,0 1 0,-2-1 0,1 0 0,-2 1 0,0-1 0,-6-20 0,8 34 0,-1 1 0,1-1 0,-1 0 0,1 0 0,-1 1 0,0-1 0,0 1 0,0-1 0,0 1 0,0-1 0,0 1 0,0 0 0,-1-1 0,1 1 0,0 0 0,-1 0 0,1 0 0,-1 0 0,1 0 0,-1 0 0,0 0 0,1 1 0,-1-1 0,0 0 0,0 1 0,1 0 0,-1-1 0,0 1 0,0 0 0,0 0 0,1 0 0,-1 0 0,0 0 0,-2 1 0,-1 0 0,1 0 0,0 1 0,-1 0 0,1 0 0,0 0 0,0 0 0,0 1 0,1-1 0,-1 1 0,1 0 0,-1 0 0,-5 7 0,-4 7 0,1 1 0,0 0 0,2 1 0,-11 22 0,-26 86 0,30-72 0,3 1 0,2 1 0,3 0 0,2 0 0,1 106 0,6-142 0,1 0 0,1 0 0,1-1 0,9 38 0,-9-50 0,0 0 0,0 0 0,1 0 0,0 0 0,1 0 0,-1-1 0,1 0 0,1 0 0,-1 0 0,1-1 0,0 0 0,1 0 0,-1 0 0,11 6 0,-9-7 0,1 0 0,0-1 0,0 0 0,1 0 0,-1-1 0,1 0 0,-1-1 0,1 0 0,0 0 0,18 0 0,-12-3 0,0 0 0,1 0 0,-1-2 0,0 0 0,30-11 0,0-5 0,0-2 0,-2-2 0,50-34 0,-93 56 0,61-41 0,81-72 0,-116 92 0,-50 40 0,1 0 0,0 1 0,1 1 0,2 0 0,-21 28 0,6-1 0,-46 82 0,72-115 0,2 0 0,0 0 0,0 1 0,-3 17 0,7-23 0,0 0 0,1 0 0,0 0 0,0-1 0,1 1 0,0 0 0,1 0 0,3 16 0,-4-23 0,1 0 0,-1 0 0,1 0 0,0 0 0,0 0 0,-1 0 0,1 0 0,1 0 0,-1-1 0,0 1 0,0-1 0,1 1 0,-1-1 0,0 1 0,1-1 0,0 1 0,-1-1 0,1 0 0,0 0 0,-1 0 0,1 0 0,0 0 0,0-1 0,0 1 0,0 0 0,0-1 0,0 0 0,0 1 0,0-1 0,0 0 0,0 0 0,0 0 0,0 0 0,0 0 0,0-1 0,0 1 0,0 0 0,4-2 0,6-3 0,0 1 0,0-2 0,0 0 0,0 0 0,-1-1 0,0-1 0,17-14 0,-12 7 0,-1-1 0,-1 0 0,0-1 0,14-23 0,-6 3 0,-2-1 0,-2 0 0,-1-2 0,17-62 0,-12 17 0,-4-1 0,7-89 0,-8-179 0,-19 333 0,2 21 0,-1 0 0,1 0 0,0 0 0,0 0 0,0 0 0,0 0 0,0-1 0,-1 1 0,1 0 0,0 0 0,0 0 0,0 0 0,0 0 0,0 0 0,-1 0 0,1 0 0,0 0 0,0 0 0,0 0 0,0 0 0,-1 0 0,1 0 0,0 0 0,0 0 0,0 0 0,0 0 0,-1 0 0,1 0 0,0 1 0,0-1 0,0 0 0,0 0 0,0 0 0,0 0 0,-1 0 0,1 0 0,0 0 0,0 1 0,0-1 0,0 0 0,0 0 0,0 0 0,0 0 0,0 0 0,0 0 0,0 1 0,-1-1 0,1 0 0,0 0 0,0 0 0,0 1 0,-15 38 0,0 19 0,2 0 0,3 1 0,-2 65 0,9 182 0,19-65 0,-10-202 0,1 0 0,2 0 0,27 75 0,-31-103 106,1 0 0,0 0 1,1 0-1,0-1 0,0 0 0,1-1 1,11 12-1,-12-15-790,-1 0 1,1-1-1,0 0 1,1 0-1,-1-1 1,11 5-1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59:43.778"/>
    </inkml:context>
    <inkml:brush xml:id="br0">
      <inkml:brushProperty name="width" value="0.035" units="cm"/>
      <inkml:brushProperty name="height" value="0.035" units="cm"/>
      <inkml:brushProperty name="color" value="#008C3A"/>
    </inkml:brush>
  </inkml:definitions>
  <inkml:trace contextRef="#ctx0" brushRef="#br0">298 1034 10344,'0'0'5017,"-5"-11"-4394,-15-34-54,19 43-510,0 0 1,-1 0-1,1 1 1,0-1-1,-1 0 0,1 0 1,-1 1-1,1-1 1,-1 1-1,0-1 1,0 1-1,0 0 0,0 0 1,0 0-1,0 0 1,0 0-1,0 0 0,0 0 1,0 1-1,0-1 1,-1 1-1,1 0 1,0-1-1,0 1 0,-1 0 1,1 0-1,0 1 1,0-1-1,-1 0 1,1 1-1,0-1 0,-4 2 1,-4 2 101,1 0 0,-1 1 0,1 0 0,0 0 0,-9 7 0,17-11-154,-14 10 216,0 0 0,0 2-1,1 0 1,0 0-1,1 1 1,-14 22-1,23-31-134,1 0 0,0 1 0,0-1 0,0 1 0,1 0 0,0 0 0,0 0 0,1 0 0,0 1-1,-1 7 1,2-10-29,0 0-1,0 0 1,1 0-1,0 1 1,-1-1-1,2 0 1,-1 0-1,0 0 0,1 0 1,0-1-1,-1 1 1,2 0-1,-1-1 1,0 1-1,1-1 1,5 6-1,-4-5-5,0 0 1,0-1-1,0 0 0,0 0 1,1 0-1,-1 0 0,1-1 0,-1 1 1,1-1-1,0 0 0,0-1 1,0 1-1,0-1 0,1 0 1,-1-1-1,0 1 0,0-1 1,0 0-1,1 0 0,-1 0 0,0-1 1,0 0-1,0 0 0,1 0 1,-1-1-1,8-4 0,-4 2 14,0 0-1,0-1 0,0 0 0,-1-1 0,0 0 1,0 0-1,-1-1 0,0 0 0,0 0 1,0 0-1,-1-1 0,0 0 0,6-13 1,-4 5 58,-1-1 0,0 0 1,5-20-1,-10 29-61,0 0 0,-1 0-1,0 0 1,0 0 0,0-1 0,-1 1 0,-1 0 0,1 0 0,-3-12 0,1 15 11,0 1 1,1-1 0,-2 1-1,1-1 1,-1 1 0,1 0 0,-1-1-1,0 2 1,-1-1 0,1 0-1,-1 1 1,1-1 0,-1 1 0,0 0-1,0 0 1,-1 1 0,1-1-1,-6-2 1,9 5-50,0 0 0,0-1 0,1 1 1,-1 0-1,0 0 0,0 0 0,0 0 0,1-1 0,-1 1 0,0 0 0,0 1 0,0-1 1,0 0-1,1 0 0,-1 0 0,0 0 0,0 1 0,0-1 0,0 1 0,1 3 225,9 0-200,-1-3-52,0 1 1,-1-2-1,1 1 0,0-1 1,-1 0-1,1-1 0,0 0 1,-1 0-1,1-1 0,9-3 1,1-1 7,0-1 1,33-17 0,-38 16-3,0-1 0,-1 0 0,0-1 0,0-1 1,-1 1-1,0-2 0,-1 0 0,-1 0 0,0 0 0,14-26 0,0-9 77,32-91-1,-52 131-69,42-123 496,31-146 0,-53 137 1572,-38 236-1603,-81 713-313,88-699-164,-26 247 0,23-284 0,-3 1 0,-41 120 0,52-187 0,-22 56 0,22-58 0,0-1 0,-1 1 0,1-1 0,-1 0 0,0 0 0,0 0 0,0 0 0,-6 4 0,9-9 0,0 1 0,0 0 0,0 0 0,-1-1 0,1 1 0,0-1 0,0 1 0,0-1 0,0 1 0,0-1 0,-1 0 0,1 1 0,0-1 0,0 0 0,-1 0 0,1 0 0,0 0 0,0 0 0,-1 0 0,1 0 0,0-1 0,0 1 0,0 0 0,-1-1 0,1 1 0,0-1 0,0 1 0,0-1 0,0 1 0,0-1 0,0 0 0,0 0 0,0 0 0,0 1 0,-1-3 0,-3-3 0,1 1 0,0-1 0,0 0 0,0 0 0,-2-7 0,-2-4 0,1 0 0,1-1 0,1 0 0,0 0 0,1-1 0,1 1 0,1-1 0,0 0 0,2 1 0,0-1 0,1 0 0,0 0 0,2 1 0,9-33 0,-8 35 0,2 0 0,0 0 0,1 0 0,1 1 0,0 0 0,1 1 0,1 0 0,0 0 0,1 1 0,0 1 0,1-1 0,0 2 0,1 0 0,1 0 0,-1 1 0,27-14 0,-7 9 0,1 1 0,0 1 0,1 2 0,1 2 0,-1 1 0,51-5 0,-78 12 0,0 1 0,0 0 0,0 0 0,0 1 0,-1 0 0,1 0 0,0 1 0,0 0 0,-1 0 0,1 1 0,12 5 0,-10-2 0,-1 0 0,0 1 0,0 0 0,0 0 0,-1 1 0,0 0 0,10 13 0,18 22 875,-14-20-5801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59:51.569"/>
    </inkml:context>
    <inkml:brush xml:id="br0">
      <inkml:brushProperty name="width" value="0.035" units="cm"/>
      <inkml:brushProperty name="height" value="0.035" units="cm"/>
      <inkml:brushProperty name="color" value="#008C3A"/>
    </inkml:brush>
  </inkml:definitions>
  <inkml:trace contextRef="#ctx0" brushRef="#br0">1 1332 9040,'0'0'8029,"9"-1"-7593,-3 0-352,0 1 1,0-2 0,0 1-1,0-1 1,0 0 0,-1 0-1,1-1 1,-1 1 0,1-1-1,-1 0 1,0-1 0,0 1-1,-1-1 1,1 0 0,6-7-1,14-26 489,0 0 0,-3-1 0,31-72-1,-26 52-29,140-274 3157,-159 315-3428,-5 9-60,1 0-1,0 0 1,1 1-1,0-1 1,0 1-1,0 0 1,1 0-1,0 0 1,7-5-1,-12 11-174,0 1-1,0 0 0,0 0 0,0-1 0,0 1 0,0 0 0,0 0 0,-1 0 1,1 0-1,0 0 0,0 0 0,0 0 0,0 0 0,0 1 0,0-1 0,0 0 1,0 0-1,0 1 0,-1-1 0,1 1 0,0-1 0,0 1 0,0-1 0,-1 1 0,1-1 1,0 1-1,-1 0 0,1-1 0,0 1 0,-1 0 0,1 0 0,-1-1 0,1 1 1,-1 0-1,1 0 0,-1 0 0,1 1 0,15 38 180,-14-36-153,16 61 147,-3 0 0,-3 1 0,-2 1 0,1 97 0,-10-118-63,-7 80-1,4-108-90,-1-1-1,-1 0 0,0 0 0,-1 0 0,-1-1 0,-1 0 0,-14 27 0,19-40-38,0-1 1,0 1-1,0 0 0,0-1 0,-1 0 0,1 1 0,0-1 0,-1 0 0,0 0 0,1 0 0,-1-1 0,0 1 0,0-1 0,0 1 0,0-1 1,0 0-1,0 0 0,-1-1 0,1 1 0,0 0 0,0-1 0,-1 0 0,1 0 0,0 0 0,0 0 0,-1-1 0,1 1 0,0-1 1,0 0-1,-4-1 0,-3-1 32,0-1 1,0 0-1,1-1 1,0 0-1,-1-1 1,2 0-1,-1 0 1,-7-8-1,-3-4 22,2-1 0,0 0 0,1-1 0,1-1 0,1-1 0,1 0 0,-14-33 0,24 49-71,1 1 0,0-1 0,0 1 0,1-1 0,0 0 0,0 0 0,0 0 0,1 0 0,0 0 0,0 0 0,0 1 0,2-8 0,-2 11 0,1-1 0,0 1 0,-1 0 0,1-1 0,1 1 0,-1 0 0,0 0 0,0 0 0,1 0 0,-1 0 0,1 0 0,-1 0 0,1 1 0,0-1 0,0 0 0,0 1 0,0-1 0,0 1 0,0 0 0,0 0 0,1 0 0,-1 0 0,0 0 0,0 0 0,1 1 0,-1-1 0,1 1 0,-1 0 0,1-1 0,3 1 0,40 2 0,0 1 0,0 2 0,56 15 0,24 2 0,-113-21 0,0 0 0,-1 0 0,1-2 0,0 0 0,0 0 0,-1-1 0,1 0 0,-1-1 0,0-1 0,22-9 0,-18 5 0,-1 0 0,0-1 0,-1-1 0,0 0 0,0-1 0,-1 0 0,17-20 0,173-226 0,-198 250 0,-5 6 0,0 0 0,1 0 0,-1 1 0,0-1 0,1 0 0,-1 1 0,1-1 0,-1 0 0,1 1 0,-1-1 0,1 1 0,-1-1 0,1 0 0,0 1 0,-1 0 0,1-1 0,0 1 0,-1-1 0,1 1 0,0 0 0,0-1 0,-1 1 0,1 0 0,0 0 0,0 0 0,-1 0 0,3-1 0,-3 3 0,1-1 0,0 1 0,-1 0 0,1-1 0,-1 1 0,1-1 0,-1 1 0,0 0 0,0-1 0,0 1 0,0 0 0,0-1 0,0 1 0,-1 3 0,-5 49 0,-3 1 0,-18 58 0,-1 8 0,-5 41 0,29-146 0,6-31 0,7-15 0,1 1 0,1 0 0,23-40 0,56-78 0,-85 138 0,1 0 0,0 1 0,1 0 0,0 0 0,0 0 0,0 1 0,1 0 0,1 0 0,14-9 0,-22 15 0,0 1 0,-1 0 0,1 0 0,0-1 0,0 1 0,0 0 0,0 0 0,0 0 0,0 0 0,0 0 0,0 0 0,0 0 0,0 0 0,0 0 0,-1 1 0,1-1 0,0 0 0,0 1 0,0-1 0,0 0 0,0 1 0,-1-1 0,1 1 0,0-1 0,0 1 0,-1 0 0,1-1 0,0 1 0,-1 0 0,1 0 0,-1-1 0,1 1 0,-1 0 0,1 0 0,-1 0 0,1-1 0,-1 1 0,0 0 0,0 0 0,1 0 0,-1 0 0,0 1 0,2 7 0,0-1 0,0 1 0,0 12 0,-1-17 0,1 27 0,-2 0 0,0 0 0,-2 0 0,-7 34 0,9-65 0,0 1 0,0-1 0,-1 1 0,1-1 0,0 0 0,0 1 0,0-1 0,0 1 0,0-1 0,0 1 0,0-1 0,0 1 0,0-1 0,0 1 0,0-1 0,0 1 0,1-1 0,-1 1 0,0-1 0,0 1 0,0-1 0,1 1 0,-1-1 0,0 1 0,1 0 0,0-2 0,-1 1 0,1 0 0,0 0 0,-1-1 0,1 1 0,0-1 0,-1 1 0,1 0 0,-1-1 0,1 1 0,-1-1 0,1 1 0,-1-1 0,1 0 0,-1 1 0,0-1 0,1 1 0,-1-1 0,0 0 0,1-1 0,21-39 0,-9 15 0,0 1 0,2 0 0,1 1 0,32-38 0,-46 60 0,0 1 0,0-1 0,0 0 0,0 1 0,0-1 0,0 1 0,0-1 0,0 1 0,1 0 0,-1 0 0,0 0 0,1 0 0,2 0 0,-3 1 0,-1 0 0,0 0 0,1 0 0,-1 1 0,0-1 0,1 0 0,-1 1 0,0-1 0,0 1 0,1-1 0,-1 1 0,0 0 0,0 0 0,0-1 0,0 1 0,0 0 0,0 0 0,0 0 0,0 0 0,0 0 0,-1 0 0,1 0 0,0 0 0,-1 0 0,1 1 0,0-1 0,-1 0 0,1 2 0,8 21 0,12 47 0,4 13 0,-24-82 0,0-1 0,-1 1 0,1-1 0,0 0 0,0 0 0,-1 1 0,1-1 0,0 0 0,0 0 0,0 0 0,1 0 0,-1 0 0,0 0 0,0 0 0,0 0 0,1-1 0,-1 1 0,1 0 0,-1-1 0,0 1 0,1-1 0,-1 0 0,1 1 0,-1-1 0,1 0 0,-1 0 0,1 0 0,-1 0 0,1 0 0,-1 0 0,1 0 0,-1-1 0,1 1 0,2-1 0,5-2 0,0-1 0,1 0 0,-1 0 0,10-7 0,-7 4 0,257-171 0,-196 125 0,14-20 0,-144 127 0,2 2 0,-73 97 0,122-145 0,0 0 0,1 0 0,0 0 0,0 1 0,1 0 0,0 0 0,0 0 0,1 0 0,-2 14 0,5-22 0,-1-1 0,1 1 0,0-1 0,0 1 0,0 0 0,0-1 0,0 1 0,0-1 0,0 1 0,1 0 0,-1-1 0,0 1 0,0-1 0,0 1 0,1-1 0,-1 1 0,0-1 0,0 1 0,1-1 0,-1 1 0,0-1 0,1 1 0,-1-1 0,1 1 0,-1-1 0,1 0 0,-1 1 0,1-1 0,-1 0 0,1 1 0,-1-1 0,1 0 0,-1 0 0,1 1 0,-1-1 0,1 0 0,0 0 0,-1 0 0,1 0 0,-1 0 0,1 0 0,-1 0 0,1 0 0,0 0 0,-1 0 0,1 0 0,-1 0 0,1 0 0,0-1 0,-1 1 0,1 0 0,-1 0 0,1-1 0,0 0 0,36-17 0,-33 16 0,6-5 0,0-1 0,-1 0 0,0 0 0,0 0 0,0-1 0,10-15 0,42-68 0,-31 45 0,-19 28 0,-9 15 0,-1 0 0,2 1 0,-1-1 0,0 1 0,1 0 0,5-7 0,-5 12 0,-3 5 0,-2 13 0,2-15 0,-1 16 0,2 1 0,0-1 0,2 0 0,0 0 0,1 0 0,1-1 0,10 26 0,-14-42 0,0-1 0,1 1 0,0-1 0,-1 1 0,1-1 0,0 0 0,1 1 0,-1-1 0,1 0 0,-1 0 0,1-1 0,0 1 0,0-1 0,0 1 0,0-1 0,0 0 0,1 0 0,4 2 0,-4-3 0,0 0 0,0-1 0,-1 1 0,1-1 0,0 0 0,0 0 0,0 0 0,0-1 0,0 1 0,0-1 0,0 0 0,0 0 0,-1 0 0,1-1 0,0 1 0,-1-1 0,1 0 0,4-3 0,20-16 0,0-1 0,-2-1 0,0-1 0,-2-2 0,34-44 0,-15 13 0,65-116 0,15-73 0,-106 210 0,-1-1 0,-2 0 0,-2-1 0,-2 0 0,-1-1 0,4-43 0,-14 53 0,1 29 0,0-1 0,0 1 0,0-1 0,0 1 0,-1-1 0,1 1 0,0-1 0,0 1 0,-1-1 0,1 1 0,0-1 0,-1 1 0,1 0 0,-1-1 0,1 1 0,0 0 0,-1-1 0,1 1 0,-1 0 0,1 0 0,-1-1 0,1 1 0,-1 0 0,1 0 0,-1 0 0,1 0 0,-1 0 0,1-1 0,-1 1 0,1 0 0,-1 0 0,0 0 0,1 0 0,-1 1 0,1-1 0,-1 0 0,1 0 0,-1 0 0,1 0 0,-1 0 0,1 1 0,-1-1 0,1 0 0,-1 1 0,1-1 0,0 0 0,-1 1 0,1-1 0,-1 1 0,-7 4 0,0 1 0,1 0 0,0 1 0,0 0 0,1 0 0,-1 0 0,2 1 0,-1 0 0,-7 15 0,-38 86 0,47-100 0,-26 67 0,4 1 0,3 1 0,-16 97 0,24-94 0,3 1 0,-1 90 0,13-155 0,1 1 0,1-1 0,0 0 0,2 0 0,8 28 0,-10-39 0,0-1 0,0 0 0,1 0 0,-1 0 0,1 0 0,0 0 0,1 0 0,-1-1 0,1 0 0,0 1 0,0-1 0,0-1 0,0 1 0,1-1 0,0 1 0,-1-1 0,1-1 0,10 5 0,-11-6 0,0 0 0,1-1 0,-1 1 0,1-1 0,-1 0 0,0 0 0,1-1 0,-1 1 0,1-1 0,-1 0 0,0 0 0,0 0 0,0-1 0,1 0 0,5-3 0,2-2 0,1 0 0,-1-1 0,18-15 0,-18 11 0,1 0 0,-1-1 0,19-28 0,72-104 0,-79 106 0,-1 0 0,23-60 0,123-462 0,-132 416 0,-29 118 0,-3 11 0,-1 0 0,-1 0 0,0-1 0,1-18 0,-18 57 0,-25 76 0,-43 164 0,80-253 0,-35 145 0,-32 308 0,69-457 0,-9 137 0,8-124 0,2 0 0,1 0 0,0 0 0,1 0 0,9 27 0,-12-43 0,1 0 0,-1 0 0,1 0 0,0 0 0,0 0 0,0-1 0,0 1 0,0 0 0,0 0 0,0-1 0,1 1 0,-1 0 0,1-1 0,-1 0 0,1 1 0,-1-1 0,1 0 0,0 0 0,0 0 0,0 0 0,3 2 0,-2-3 0,1 0 0,-1 0 0,0 0 0,0 0 0,0-1 0,0 1 0,0-1 0,0 0 0,0 1 0,0-2 0,-1 1 0,1 0 0,0 0 0,0-1 0,2-1 0,10-7 283,-1 0 1,22-22-1,-6 1-5068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59:54.696"/>
    </inkml:context>
    <inkml:brush xml:id="br0">
      <inkml:brushProperty name="width" value="0.035" units="cm"/>
      <inkml:brushProperty name="height" value="0.035" units="cm"/>
      <inkml:brushProperty name="color" value="#008C3A"/>
    </inkml:brush>
  </inkml:definitions>
  <inkml:trace contextRef="#ctx0" brushRef="#br0">0 1488 10448,'0'0'7181,"9"-5"-6723,5-2-327,0-2 0,0 1 0,-1-2 0,-1 0 0,22-22 0,73-77 876,120-159 0,-181 205-334,-3-2 1,-3-1-1,-3-2 1,46-117-1,-76 166-522,9-21 309,-2-1-1,-2-1 1,-1 0 0,6-52-1,-17 92-409,1 0 0,-1 0-1,0 0 1,0 0 0,0 0-1,-1 0 1,1 0 0,0 0-1,-1 0 1,0 0 0,1 0-1,-1 0 1,0 0 0,0 0-1,0 0 1,0 1 0,0-1-1,-2-2 1,2 4-25,1-1-1,-1 1 1,0-1 0,1 1-1,-1 0 1,1-1 0,-1 1 0,0 0-1,1 0 1,-1 0 0,0-1-1,0 1 1,1 0 0,-1 0-1,0 0 1,1 0 0,-1 0-1,0 0 1,1 0 0,-2 1-1,0-1 2,0 1-1,1 0 0,-1 0 0,1 0 1,-1 0-1,1 0 0,-1 0 0,1 0 1,0 0-1,-1 0 0,-1 3 0,-18 25 126,1 1-1,1 1 0,1 0 0,2 1 1,-22 65-1,21-43 5,2 1 1,3 0 0,2 1 0,-4 103-1,12-120-26,2 0 0,6 40-1,-5-62-75,2-1 1,0 0-1,1 0 0,1 0 1,1-1-1,0 1 0,9 16 0,-12-27-29,0 0-1,1 0 0,-1 0 0,1 0 0,0-1 1,0 0-1,0 0 0,0 0 0,1 0 0,0-1 1,0 1-1,0-1 0,0 0 0,0-1 0,0 1 1,1-1-1,-1 0 0,12 2 0,-8-4 4,0 1-1,0-1 0,1 0 1,-1-1-1,0 0 0,0-1 1,0 0-1,0 0 1,0-1-1,-1 0 0,13-6 1,0-2 9,-1-1 0,0 0 0,0-2 1,-1 0-1,31-31 0,74-97 108,-73 74-68,-4-3-1,-2-1 1,-4-3-1,-3-1 1,-3-2-1,-4-1 1,-4-1-1,21-96 1,-38 136-76,10-52 0,-18 80 0,-1 1 0,0 0 0,-1 0 0,0 0 0,-1 0 0,-2-13 0,3 23 0,0 1 0,0 0 0,0-1 0,0 1 0,0 0 0,-1 0 0,1-1 0,0 1 0,0 0 0,0-1 0,0 1 0,0 0 0,0 0 0,-1-1 0,1 1 0,0 0 0,0 0 0,0 0 0,-1-1 0,1 1 0,0 0 0,0 0 0,-1 0 0,1 0 0,0-1 0,0 1 0,-1 0 0,1 0 0,0 0 0,0 0 0,-1 0 0,1 0 0,0 0 0,-1 0 0,1 0 0,0 0 0,0 0 0,-1 0 0,1 0 0,0 0 0,-1 0 0,1 0 0,0 0 0,0 0 0,-1 0 0,1 0 0,0 1 0,-1-1 0,1 0 0,-14 13 0,-3 11 0,2 0 0,0 1 0,-19 48 0,-23 88 0,-43 197 0,12-35 0,23-102 0,65-220 0,2-3 0,5-8 0,11-19 0,-2 1 0,65-106 0,-68 117 0,0 0 0,0 0 0,2 1 0,0 1 0,23-17 0,-35 29 0,1 0 0,0 1 0,0-1 0,0 1 0,0 0 0,0 0 0,8-2 0,-11 4 0,0 0 0,1 0 0,-1 0 0,0 0 0,1 0 0,-1 0 0,0 0 0,0 0 0,0 1 0,1-1 0,-1 0 0,0 1 0,0-1 0,0 1 0,1-1 0,-1 1 0,0 0 0,0-1 0,0 1 0,0 0 0,0 0 0,0 0 0,-1-1 0,1 1 0,0 0 0,0 0 0,-1 1 0,1-1 0,0 0 0,-1 0 0,1 0 0,-1 0 0,1 2 0,5 14 0,-1 0 0,-1 0 0,-1 0 0,3 33 0,-5 73 0,-2-71 0,1-45 0,0-5 0,0 0 0,0 0 0,0 0 0,0 0 0,0 0 0,0-1 0,1 1 0,-1 0 0,1 0 0,0 0 0,-1-1 0,2 3 0,-1-3 0,-1-1 0,0 0 0,1 1 0,-1-1 0,0 0 0,1 0 0,-1 1 0,0-1 0,1 0 0,-1 0 0,1 0 0,-1 0 0,0 1 0,1-1 0,-1 0 0,1 0 0,-1 0 0,0 0 0,1 0 0,-1 0 0,1 0 0,-1 0 0,1 0 0,-1 0 0,1 0 0,-1 0 0,0-1 0,1 1 0,-1 0 0,1 0 0,-1 0 0,0-1 0,1 1 0,-1 0 0,0 0 0,1-1 0,-1 1 0,0 0 0,1-1 0,-1 1 0,0 0 0,0-1 0,1 0 0,17-15 0,-18 15 0,58-71 0,-10 10 0,75-83 0,-122 144 0,-1 0 0,0 1 0,1-1 0,-1 0 0,1 1 0,0-1 0,-1 0 0,1 1 0,-1-1 0,1 1 0,0-1 0,0 1 0,-1-1 0,1 1 0,0 0 0,0-1 0,-1 1 0,1 0 0,0 0 0,0-1 0,0 1 0,0 0 0,-1 0 0,1 0 0,0 0 0,0 0 0,0 0 0,0 0 0,-1 1 0,1-1 0,0 0 0,0 0 0,0 0 0,0 1 0,-1-1 0,1 1 0,0-1 0,-1 0 0,1 1 0,0-1 0,-1 1 0,1 0 0,0-1 0,-1 1 0,1-1 0,-1 1 0,1 0 0,-1 0 0,1-1 0,-1 1 0,0 0 0,1 1 0,3 5 0,-1 1 0,0 0 0,0 1 0,1 9 0,-1-9 0,10 41 0,-6-21 0,1 0 0,1 0 0,18 34 0,-26-61 0,-1 0 0,1-1 0,0 1 0,0 0 0,1-1 0,-1 1 0,0-1 0,0 1 0,1-1 0,-1 0 0,1 1 0,-1-1 0,1 0 0,0 0 0,-1 0 0,1 0 0,0-1 0,0 1 0,0 0 0,0-1 0,-1 1 0,1-1 0,0 0 0,0 1 0,0-1 0,0 0 0,0 0 0,0 0 0,0 0 0,0-1 0,0 1 0,0-1 0,0 1 0,0-1 0,-1 1 0,1-1 0,0 0 0,1-1 0,7-4 0,0 0 0,0 0 0,-1-1 0,0 0 0,9-10 0,46-48 0,89-119 0,-148 178 0,-3 3 0,0 0 0,0 1 0,0-1 0,1 0 0,0 1 0,-1-1 0,4-1 0,-5 4 0,-1 0 0,0 0 0,0 0 0,0-1 0,1 1 0,-1 0 0,0 0 0,0 0 0,0 0 0,1 0 0,-1 0 0,0 0 0,0 0 0,1 1 0,-1-1 0,0 0 0,0 0 0,0 0 0,1 0 0,-1 0 0,0 0 0,0 0 0,0 0 0,0 0 0,1 1 0,-1-1 0,0 0 0,0 0 0,0 0 0,0 0 0,1 1 0,-1-1 0,0 0 0,0 0 0,0 0 0,0 1 0,0-1 0,0 0 0,0 0 0,0 0 0,0 1 0,0-1 0,0 0 0,0 1 0,3 12 0,-3-11 0,3 31 0,-1 0 0,-6 55 0,-15 68 0,14-134 0,3-18 0,1-1 0,0 1 0,0 0 0,1 0 0,-1 0 0,1 0 0,0 0 0,0 6 0,0-9 0,0-1 0,1 0 0,-1 0 0,0 1 0,0-1 0,0 0 0,1 0 0,-1 1 0,0-1 0,0 0 0,0 0 0,1 0 0,-1 1 0,0-1 0,1 0 0,-1 0 0,0 0 0,0 0 0,1 0 0,-1 0 0,0 0 0,1 0 0,-1 0 0,0 0 0,1 0 0,-1 0 0,0 0 0,1 0 0,-1 0 0,0 0 0,1 0 0,-1 0 0,0 0 0,0 0 0,1 0 0,-1 0 0,0 0 0,1-1 0,-1 1 0,0 0 0,0 0 0,1 0 0,-1-1 0,0 1 0,0 0 0,0 0 0,1-1 0,-1 1 0,0 0 0,0 0 0,0-1 0,16-14 0,40-53 0,35-39 0,-78 94 0,1 0 0,1 1 0,0 1 0,1 0 0,24-13 0,-39 24 0,-1-1 0,1 1 0,0-1 0,0 1 0,0-1 0,-1 1 0,1 0 0,0 0 0,0-1 0,0 1 0,0 0 0,-1 0 0,1 0 0,0 0 0,0 0 0,0 0 0,0 0 0,0 0 0,0 0 0,-1 0 0,1 1 0,0-1 0,0 0 0,0 0 0,0 1 0,-1-1 0,1 1 0,0-1 0,-1 1 0,1-1 0,0 1 0,0-1 0,-1 1 0,1 0 0,-1-1 0,1 1 0,-1 0 0,2 1 0,-1 2 0,1 1 0,0 0 0,-1 0 0,0 0 0,1 8 0,0-1 0,4 32 0,-3-26 0,0 0 0,9 32 0,-12-50 0,1 1 0,-1-1 0,0 1 0,0-1 0,1 1 0,-1-1 0,0 1 0,1-1 0,-1 0 0,0 1 0,1-1 0,-1 0 0,1 1 0,-1-1 0,1 0 0,-1 1 0,1-1 0,-1 0 0,1 0 0,-1 0 0,1 1 0,-1-1 0,1 0 0,-1 0 0,1 0 0,0 0 0,-1 0 0,1 0 0,-1 0 0,1 0 0,0 0 0,19-6 0,16-11 0,0-2 0,-2-1 0,-1-1 0,32-27 0,-26 15 0,53-56 0,5-4 0,-44 41 0,-78 93 0,-45 53 0,6-10 0,-97 167 0,160-248 0,-14 31 0,14-33 0,1 1 0,-1 0 0,1-1 0,-1 1 0,1-1 0,0 1 0,0 0 0,0-1 0,0 1 0,0 0 0,0-1 0,0 1 0,0 0 0,1-1 0,-1 1 0,1 0 0,0 2 0,0-4 0,-1 1 0,0-1 0,1 0 0,-1 1 0,0-1 0,1 0 0,-1 0 0,1 0 0,-1 1 0,0-1 0,1 0 0,-1 0 0,1 0 0,-1 0 0,0 0 0,1 0 0,-1 0 0,1 0 0,-1 0 0,1 0 0,-1 0 0,0 0 0,1 0 0,-1 0 0,1 0 0,-1 0 0,1 0 0,-1 0 0,0-1 0,1 1 0,-1 0 0,1-1 0,14-8 0,-13 7 0,13-9 0,-1-1 0,-1-1 0,1 0 0,-2-1 0,15-20 0,-3-4 0,22-42 0,-40 68 0,-3 5 0,0 1 0,1 0 0,0-1 0,0 1 0,8-8 0,-12 14 0,0 0 0,0 0 0,0 0 0,0 0 0,0 0 0,0 0 0,0 0 0,1-1 0,-1 1 0,0 0 0,0 0 0,0 0 0,0 0 0,0 0 0,1 0 0,-1 0 0,0 0 0,0 0 0,0 0 0,0 0 0,0 0 0,1 0 0,-1 0 0,0 0 0,0 0 0,0 0 0,0 0 0,1 0 0,-1 0 0,0 0 0,0 0 0,0 0 0,0 1 0,0-1 0,0 0 0,1 0 0,-1 0 0,0 0 0,0 0 0,0 0 0,0 0 0,0 0 0,0 1 0,0-1 0,0 0 0,0 0 0,1 0 0,-1 0 0,0 0 0,0 1 0,0-1 0,0 0 0,0 0 0,0 0 0,0 1 0,3 12 0,2 47 0,-3 0 0,-3 1 0,-2-1 0,-11 62 0,-61 236 0,64-313 0,-22 57 0,27-88 0,0 0 0,-1-1 0,-1 1 0,0-2 0,0 1 0,-1-1 0,-1-1 0,-11 12 0,19-20 0,-1-1 0,1 0 0,0-1 0,-1 1 0,1 0 0,-1-1 0,1 1 0,-1-1 0,0 0 0,1 0 0,-1 0 0,0 0 0,0 0 0,0 0 0,0-1 0,0 0 0,0 1 0,0-1 0,0 0 0,-4-1 0,4 0 0,-1 0 0,0-1 0,1 0 0,-1 1 0,1-1 0,0 0 0,-1 0 0,1-1 0,0 1 0,0-1 0,1 1 0,-1-1 0,0 0 0,-3-6 0,0 1 0,1 0 0,0 0 0,0 0 0,1-1 0,0 0 0,0 1 0,1-1 0,1-1 0,-1 1 0,1 0 0,1-1 0,0 1 0,0-1 0,1 1 0,0-1 0,0 1 0,1-1 0,1 1 0,0-1 0,0 1 0,0 0 0,1 0 0,1 0 0,0 0 0,0 1 0,9-15 0,3 1 0,0 1 0,1 1 0,35-32 0,67-45 0,-49 41 0,47-34 0,49-43 0,-78 62 0,-49 41 0,34-34 0,-37 27 0,55-71 0,-76 87 0,-1-1 0,-1 0 0,-1-1 0,-1-1 0,14-43 0,-22 55 0,38-107 0,-39 115 0,-1 5 0,-1 12 0,-3 21 0,-6 25 0,-32 111 0,31-140 0,-1 0 0,-1-1 0,-2 0 0,-1-1 0,-27 39 0,39-63 0,0 0 0,-1 0 0,1 0 0,-1-1 0,-7 7 0,21-26 0,-4 8 0,1 2 0,0-1 0,1 1 0,-1 0 0,1 0 0,0 1 0,17-8 0,1 2 0,36-10 0,13-5 0,-47 13 0,-19 8 0,0 1 0,0 0 0,0 0 0,0 1 0,17-3 0,-26 6 12,0 0-1,1 0 1,-1 0-1,0 0 1,0 0-1,0 0 1,1 0-1,-1 0 1,0 0 0,0 0-1,0 0 1,1 0-1,-1 0 1,0 0-1,0-1 1,0 1-1,1 0 1,-1 0-1,0 0 1,0 0 0,0 0-1,0 0 1,1-1-1,-1 1 1,0 0-1,0 0 1,0 0-1,0 0 1,0-1 0,0 1-1,1 0 1,-1 0-1,0 0 1,0-1-1,0 1 1,0 0-1,-5-8 524,-11-7-3626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45:10.870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1 248 12552,'0'0'1528,"76"-30"-1088,-29 13 8,4-3-80,6-4 8,8 1 80,-3-1-9,-1-3 9,-2 7 0,-10-1-80,2 5 16,-8 4-152,-7-2 8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59:54.885"/>
    </inkml:context>
    <inkml:brush xml:id="br0">
      <inkml:brushProperty name="width" value="0.035" units="cm"/>
      <inkml:brushProperty name="height" value="0.035" units="cm"/>
      <inkml:brushProperty name="color" value="#008C3A"/>
    </inkml:brush>
  </inkml:definitions>
  <inkml:trace contextRef="#ctx0" brushRef="#br0">1 1 19591,'0'0'1960,"80"19"-1656,-56-13 8,1 4-344,-1 6-8,-13 3-112,-7-1 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59:55.181"/>
    </inkml:context>
    <inkml:brush xml:id="br0">
      <inkml:brushProperty name="width" value="0.035" units="cm"/>
      <inkml:brushProperty name="height" value="0.035" units="cm"/>
      <inkml:brushProperty name="color" value="#008C3A"/>
    </inkml:brush>
  </inkml:definitions>
  <inkml:trace contextRef="#ctx0" brushRef="#br0">1 79 14272,'0'0'1349,"21"6"-578,46 10-188,1-3 0,109 6 0,158-18 645,34-54 290,-298 40-806,78-5 0,66-12 806,-110 13-988,-90 16-487,0 0 0,1 0 0,-1 2 1,17 2-1,-3-1-2920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59:56.119"/>
    </inkml:context>
    <inkml:brush xml:id="br0">
      <inkml:brushProperty name="width" value="0.035" units="cm"/>
      <inkml:brushProperty name="height" value="0.035" units="cm"/>
      <inkml:brushProperty name="color" value="#008C3A"/>
    </inkml:brush>
  </inkml:definitions>
  <inkml:trace contextRef="#ctx0" brushRef="#br0">63 39 14464,'0'0'7617,"-7"10"-6745,-48 83 2214,66-134-463,5 6-1844,-9 20-16,-1-1 1,6-18 0,-14 42-610,1 0 1,1 0-1,-1 0 0,2 0 0,-1 0 0,2 12 0,14 55-80,-5-18-4229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59:56.579"/>
    </inkml:context>
    <inkml:brush xml:id="br0">
      <inkml:brushProperty name="width" value="0.035" units="cm"/>
      <inkml:brushProperty name="height" value="0.035" units="cm"/>
      <inkml:brushProperty name="color" value="#008C3A"/>
    </inkml:brush>
  </inkml:definitions>
  <inkml:trace contextRef="#ctx0" brushRef="#br0">0 216 18487,'0'0'7204,"11"-9"-6665,-3 3-456,10-9 329,-1 0 0,-1-1 1,0 0-1,21-29 0,-29 33 475,0 1 1,20-20-1,-28 40-456,1 1 0,1-1-1,3 14 1,-4-21-431,-1-1 0,1 1 0,0 0 0,0-1 0,0 1 0,0-1 0,0 1 0,0-1 0,0 1 0,1-1 0,1 2 0,-3-3 0,1 1 0,-1-1 0,1 0 0,-1 0 0,1 1 0,-1-1 0,0 0 0,1 0 0,-1 0 0,1 0 0,-1 0 0,1 0 0,-1 0 0,1 0 0,-1 0 0,1 0 0,-1 0 0,1 0 0,-1 0 0,1 0 0,-1 0 0,1 0 0,-1 0 0,1-1 0,-1 1 0,1 0 0,-1 0 0,1-1 0,-1 1 0,0 0 0,1-1 0,-1 1 0,0 0 0,1-1 0,-1 1 0,0 0 0,1-1 0,-1 1 0,0-1 0,0 1 0,1-1 0,-1 1 0,0-1 0,0 1 0,0-1 0,0 1 0,0-1 0,1 0 0,-1 0 0,0 0 0,0 1 0,0-1 0,-1 0 0,1 0 0,0 0 0,0 0 0,0 0 0,-1 0 0,1 1 0,0-1 0,-1 0 0,1 0 0,-1 0 0,1 1 0,-1-1 0,1 0 0,-1 1 0,1-1 0,-2 0 0,-16-17 0,11 12 0,-19-24 976,-1 0-5888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20:00:02.504"/>
    </inkml:context>
    <inkml:brush xml:id="br0">
      <inkml:brushProperty name="width" value="0.035" units="cm"/>
      <inkml:brushProperty name="height" value="0.035" units="cm"/>
      <inkml:brushProperty name="color" value="#008C3A"/>
    </inkml:brush>
  </inkml:definitions>
  <inkml:trace contextRef="#ctx0" brushRef="#br0">145 455 11352,'0'0'7501,"-4"12"-6883,-70 303 2224,63-259-2240,9-45-369,0 1-1,-1-1 1,0 0-1,-1 0 0,-6 13 1,7-14 105,-3 8 352,3-18-306,-1-11-3,-1-26-143,1 0-1,2-45 1,1 22-69,-3-71 650,23-228 0,-18 356-819,-1-1 109,0-1 0,1 1 0,0 0 0,0-1 0,3-6 0,-4 11-93,0 0 0,0-1 0,1 1-1,-1 0 1,0 0 0,0-1 0,0 1-1,1 0 1,-1 0 0,0-1-1,0 1 1,1 0 0,-1 0 0,0 0-1,1-1 1,-1 1 0,0 0 0,1 0-1,-1 0 1,0 0 0,1 0 0,-1 0-1,0 0 1,1 0 0,-1 0-1,0-1 1,1 2 0,-1-1 0,1 0-1,0 0 9,0 1 0,0-1 0,0 1 1,0 0-1,0-1 0,0 1 0,0 0 0,0 0 0,0 0 0,0 0 0,0 0 0,1 1 0,23 34 342,30 58-1,-29-48-191,59 126 358,1 3 252,-82-168-727,0-1 0,1 1 0,0-1 0,10 11 0,-13-14-45,0-1 0,1-1 0,-1 1 0,1 0 0,-1-1 0,1 1 0,0-1-1,0 0 1,-1 1 0,1-1 0,0-1 0,0 1 0,0 0 0,0-1 0,5 1 0,-6-1-12,0 0 0,0-1 0,1 1 0,-1 0 0,0-1 0,0 0 0,0 1 0,0-1 0,0 0 0,0 0 0,-1 0 0,1 0 0,0 0 0,0 0 0,-1-1 0,1 1 0,-1-1 0,1 1 0,-1-1 0,1 1 0,-1-1 0,0 0 0,0 0 0,0 0 0,0 0 0,0 1 0,0-3 0,3-7 0,-1-1 0,0 1 0,-1 0 0,1-12 0,1-3 0,22-187 0,4-25 0,-4 56 0,-27 170 0,1-2 0,5 24 0,18 63 868,-9-35-5756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20:00:02.915"/>
    </inkml:context>
    <inkml:brush xml:id="br0">
      <inkml:brushProperty name="width" value="0.035" units="cm"/>
      <inkml:brushProperty name="height" value="0.035" units="cm"/>
      <inkml:brushProperty name="color" value="#008C3A"/>
    </inkml:brush>
  </inkml:definitions>
  <inkml:trace contextRef="#ctx0" brushRef="#br0">119 104 15376,'0'0'1983,"-6"13"-1391,1-2-463,-6 13 291,-8 28 0,16-45-276,1 1 0,0-1 1,0 1-1,1-1 0,0 1 1,1 0-1,0 0 1,0 0-1,2 10 0,-2-15-87,1-1-1,0 0 0,0 0 0,0 0 0,0 1 1,0-1-1,1 0 0,-1-1 0,1 1 1,-1 0-1,1 0 0,0 0 0,0-1 0,-1 1 1,1-1-1,0 0 0,0 1 0,1-1 1,-1 0-1,0 0 0,0 0 0,0-1 0,1 1 1,-1 0-1,0-1 0,1 0 0,-1 1 1,1-1-1,-1 0 0,0 0 0,3-1 0,5 1 84,0-1 0,0 0 0,0-1 0,0 0 0,18-7 0,-19 5-21,1-1 1,-1 0-1,1-1 0,-2 0 1,1 0-1,-1-1 0,0 0 1,0-1-1,0 1 0,7-12 1,-7 8 47,1-2 1,-1 1 0,-1-1 0,0 0 0,-1 0 0,9-28 0,-13 34-80,-1 1 0,0-1 1,0 1-1,0-1 0,0 0 0,-1 0 1,0 1-1,-1-1 0,-2-11 0,3 15-49,-1 1 0,0 0-1,0 0 1,0 0 0,0-1-1,0 1 1,-1 0 0,1 0-1,-1 1 1,1-1 0,-1 0-1,0 0 1,1 1 0,-1-1-1,0 1 1,0-1 0,0 1-1,0 0 1,0 0 0,-1 0-1,1 0 1,0 0 0,0 1-1,-1-1 1,1 1 0,0-1-1,-1 1 1,1 0 0,-1 0-1,-3 0 1,-12 1 124,1 0 0,0 1 0,-1 1 0,1 1-1,0 0 1,1 1 0,-22 10 0,14-4 67,1 1 1,1 1-1,0 1 0,-25 20 1,46-33-214,0 0 0,0-1 0,0 1 0,0 0 0,0 0 1,0 0-1,0 0 0,0 0 0,0 0 0,0 0 0,1 0 0,-1 0 1,0 0-1,1 0 0,-1 0 0,1 1 0,-1-1 0,1 0 0,0 0 0,-1 1 1,1-1-1,0 0 0,0 1 0,0-1 0,0 2 0,1-1-14,0-1 0,0 1-1,0-1 1,0 1 0,1-1 0,-1 1-1,0-1 1,1 0 0,-1 0 0,1 0-1,-1 0 1,1 0 0,0 0-1,-1 0 1,1 0 0,0-1 0,3 2-1,26 5-3853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20:00:08.070"/>
    </inkml:context>
    <inkml:brush xml:id="br0">
      <inkml:brushProperty name="width" value="0.035" units="cm"/>
      <inkml:brushProperty name="height" value="0.035" units="cm"/>
      <inkml:brushProperty name="color" value="#008C3A"/>
    </inkml:brush>
  </inkml:definitions>
  <inkml:trace contextRef="#ctx0" brushRef="#br0">0 1539 9440,'0'0'5960,"11"-5"-5456,18-11-236,-2-2 1,0 0 0,-1-2 0,-2-1 0,0 0 0,27-32 0,127-169 1346,-118 142-1017,171-252 2442,-214 298-2630,-1 0-1,-2 0 0,-1-1 1,-2-1-1,8-44 0,-17 72-223,-1 0 1,1-1-1,-1 1 0,-1-1 1,1 1-1,-1-1 0,-1 1 0,0-1 1,-3-15-1,3 22-133,1 1-1,-1 0 1,0 0 0,1 0-1,-1 0 1,0 0 0,0 0-1,0 1 1,1-1 0,-1 0-1,0 0 1,0 1 0,0-1-1,0 0 1,0 1 0,0-1 0,-1 1-1,1-1 1,0 1 0,0 0-1,0-1 1,0 1 0,-1 0-1,1 0 1,0 0 0,0 0-1,0 0 1,-1 0 0,1 0-1,0 0 1,0 0 0,0 1 0,-1-1-1,1 0 1,0 1 0,-2 0-1,-4 2 151,-1 1 0,1 0-1,-14 9 1,19-12-169,-9 7 81,1-1 0,1 1 0,0 1 0,0 0 0,0 0 0,-13 21 0,9-10 90,2 0 0,-17 42 0,-28 62 252,30-71-92,-33 101 0,-29 196-365,79-319 0,-1 0 0,-2 0 0,-1-2 0,-2 0 0,0 0 0,-28 37 0,32-49 0,5-7 0,0-1 0,-1 0 0,-7 9 0,13-17 0,0-1 0,1 0 0,0 1 0,-1-1 0,1 0 0,-1 1 0,1-1 0,0 0 0,0 1 0,-1-1 0,1 1 0,0-1 0,0 0 0,-1 1 0,1-1 0,0 1 0,0-1 0,0 1 0,0-1 0,-1 1 0,1-1 0,0 1 0,0-1 0,0 1 0,0-1 0,0 1 0,0-1 0,1 0 0,-1 1 0,0-1 0,0 1 0,0 0 0,31 0 0,-24-1 0,113-12 0,-107 11 0,-1-1 0,0-1 0,0 1 0,0-2 0,0 0 0,21-10 0,-1 1 0,-10 4 0,0-2 0,0 0 0,-1-1 0,-1-1 0,0-1 0,30-28 0,-15 8 0,-1-3 0,36-48 0,3-19 0,-65 92 0,-7 10 0,-2 4 0,-11 21 0,-4 17 0,-1-4 0,2 1 0,2 0 0,1 2 0,-8 50 0,19-83 0,1-1 0,0 1 0,0 0 0,0 0 0,1 0 0,0 0 0,0 0 0,0 0 0,1-1 0,0 1 0,3 7 0,-4-11 0,0 0 0,0 0 0,1 0 0,-1 0 0,0 0 0,1 0 0,0-1 0,-1 1 0,1 0 0,0-1 0,0 1 0,0-1 0,0 0 0,0 0 0,0 0 0,0 0 0,0 0 0,1 0 0,-1 0 0,0-1 0,1 1 0,-1-1 0,0 1 0,1-1 0,-1 0 0,0 0 0,1 0 0,-1 0 0,1-1 0,2 0 0,3-1 0,1-1 0,-1 0 0,0-1 0,0 1 0,0-1 0,0-1 0,-1 0 0,9-7 0,55-52 0,-53 46 0,12-15 0,-1-2 0,-2 0 0,-1-2 0,28-54 0,-44 74 0,10-20 0,-11 25 0,-9 12 0,0 0 0,0 0 0,0 0 0,0 0 0,0 0 0,0 1 0,0-1 0,0 0 0,0 0 0,0 0 0,0 0 0,0 0 0,0 0 0,0 0 0,0 1 0,0-1 0,0 0 0,0 0 0,1 0 0,-1 0 0,0 0 0,0 0 0,0 0 0,0 0 0,0 0 0,0 0 0,0 0 0,1 0 0,-1 0 0,0 1 0,0-1 0,0 0 0,0 0 0,0 0 0,0 0 0,1 0 0,-1 0 0,0 0 0,0 0 0,0 0 0,0 0 0,0-1 0,0 1 0,1 0 0,-1 0 0,0 0 0,0 0 0,0 0 0,0 0 0,0 0 0,0 0 0,0 0 0,1 0 0,-1 0 0,0 0 0,0 0 0,0-1 0,0 1 0,0 0 0,0 0 0,0 0 0,0 0 0,0 0 0,0 0 0,0-1 0,0 1 0,0 0 0,0 0 0,0 0 0,-5 81 0,0 9 0,5-79 0,1 1 0,0-1 0,1 0 0,0 0 0,7 20 0,-8-28 0,0 1 0,1-1 0,-1 1 0,1-1 0,0 0 0,0 0 0,0 0 0,0 0 0,1 0 0,-1-1 0,1 1 0,0-1 0,-1 1 0,1-1 0,0 0 0,1 0 0,4 2 0,-4-2 0,1-1 0,0 0 0,-1 0 0,1 0 0,0 0 0,0-1 0,0 0 0,0 0 0,0 0 0,-1-1 0,9-1 0,0-2 0,0 0 0,-1 0 0,0-1 0,0-1 0,0 0 0,-1-1 0,0 0 0,17-14 0,-11 4 0,-1-1 0,-1 0 0,0-1 0,-2 0 0,14-27 0,-23 41 0,-2 1 0,0 0 0,0 0 0,-1 1 0,1-1 0,-1 0 0,0-1 0,0 1 0,0 0 0,0 0 0,-1 0 0,1-1 0,-1 1 0,0 0 0,-1 0 0,1-1 0,-1 1 0,0 0 0,0 0 0,0 0 0,-3-7 0,3 9 0,0 0 0,0-1 0,0 1 0,1 0 0,-1-1 0,1 1 0,-1 0 0,1-1 0,0 1 0,0-1 0,0 1 0,0 0 0,1-4 0,1 5 0,1 0 0,0 0 0,-1 0 0,1 1 0,-1 0 0,1-1 0,0 1 0,0 0 0,-1 0 0,1 1 0,4 0 0,0-1 0,5 1 0,0 0 0,1 1 0,-1 0 0,0 1 0,0 0 0,0 1 0,0 1 0,-1 0 0,0 0 0,0 1 0,0 0 0,-1 1 0,0 0 0,17 16 0,-20-17 0,-1 1 0,1 0 0,-2 0 0,1 0 0,-1 0 0,0 1 0,0 0 0,-1 0 0,0 0 0,2 9 0,-2-1 0,-1 1 0,1 29 0,4 18 0,-8-62 0,1 0 0,0 0 0,0-1 0,0 1 0,0 0 0,0-1 0,0 1 0,0 0 0,0-1 0,1 0 0,-1 1 0,1-1 0,-1 0 0,1 1 0,-1-1 0,1 0 0,0 0 0,-1 0 0,1-1 0,0 1 0,0 0 0,0-1 0,0 1 0,0-1 0,0 0 0,-1 1 0,1-1 0,0 0 0,0 0 0,4-1 0,1 1 0,1 0 0,0-1 0,-1 0 0,1-1 0,0 0 0,11-4 0,-1-3 0,0-1 0,0 0 0,-1-1 0,-1-1 0,16-14 0,-7 4 0,-1-2 0,27-34 0,-16 12 0,-3-3 0,42-82 0,33-112 0,-86 189 0,20-81 0,-36 113 0,-1 1 0,-1-1 0,-1 0 0,-1 0 0,-1 0 0,-5-41 0,5 61 0,0 1 0,0 0 0,0-1 0,0 1 0,-1 0 0,1-1 0,0 1 0,-1 0 0,1-1 0,-1 1 0,1 0 0,-1 0 0,0 0 0,0 0 0,1-1 0,-1 1 0,0 0 0,-2-1 0,2 2 0,1 0 0,-1 0 0,0 0 0,1 0 0,-1 0 0,0 0 0,1 0 0,-1 1 0,0-1 0,1 0 0,-1 1 0,1-1 0,-1 0 0,1 1 0,-1-1 0,0 0 0,1 1 0,-1-1 0,1 1 0,0-1 0,-1 1 0,1-1 0,-1 1 0,1 0 0,-1 0 0,-4 8 0,0 1 0,0-1 0,-5 17 0,-12 40 0,3 0 0,-19 122 0,34-154 0,1-1 0,2 1 0,2 0 0,0-1 0,3 1 0,0-1 0,19 63 0,-17-75 0,1 2 0,0 0 0,2 0 0,1-1 0,22 39 0,-31-60 0,0 0 0,0 1 0,0-1 0,0 0 0,0 0 0,0 0 0,0 0 0,0 0 0,0 0 0,0 0 0,1 0 0,-1 0 0,0-1 0,1 1 0,-1 0 0,0-1 0,1 1 0,-1-1 0,1 0 0,-1 1 0,1-1 0,-1 0 0,1 0 0,-1 0 0,1 0 0,1 0 0,-1-1 0,0 0 0,0 1 0,-1-1 0,1 0 0,0 0 0,0 0 0,-1 0 0,1 0 0,-1-1 0,1 1 0,-1 0 0,0-1 0,1 1 0,-1-1 0,0 1 0,0-1 0,0 0 0,0 1 0,1-4 0,4-9 0,0-1 0,-1 0 0,-1 0 0,4-25 0,-7 32 0,0 0 0,-1-1 0,0 1 0,0-1 0,-1 1 0,0 0 0,0-1 0,-1 1 0,0 0 0,-5-10 0,7 16 0,-1 1 0,1-1 0,0 1 0,-1-1 0,1 0 0,0 1 0,0-1 0,0 0 0,0 1 0,1-1 0,-1 1 0,0-1 0,1 0 0,-1 1 0,1-1 0,-1 1 0,1-1 0,0 1 0,0-1 0,0 1 0,-1 0 0,1-1 0,1 1 0,-1 0 0,0 0 0,0 0 0,0 0 0,3-2 0,4-4 0,1 1 0,1 0 0,11-5 0,-10 5 0,23-9 0,0 1 0,1 2 0,54-12 0,-81 22 0,103-17 0,-22 6 0,-77 10 0,34-5 0,-45 7 0,1 1 0,0 0 0,0 0 0,-1 0 0,1 0 0,0 0 0,0 0 0,-1 1 0,1-1 0,0 1 0,-1-1 0,1 1 0,0-1 0,-1 1 0,1 0 0,-1 0 0,1 0 0,-1 0 0,1 0 0,1 2 0,-2-1 0,-1 0 0,1 0 0,-1 0 0,0 0 0,0 1 0,0-1 0,0 0 0,0 0 0,0 0 0,-1 1 0,1-1 0,-1 0 0,1 0 0,-1 0 0,0 0 0,0 0 0,0 0 0,-1 2 0,-1 2 0,-15 33 0,-38 59 0,37-68 0,1 1 0,1 1 0,-16 44 0,33-76 0,0 0 0,0 1 0,-1-1 0,1 0 0,0 0 0,0 0 0,0 1 0,0-1 0,0 0 0,0 0 0,0 1 0,0-1 0,0 0 0,0 0 0,0 0 0,0 1 0,0-1 0,0 0 0,0 0 0,0 1 0,0-1 0,0 0 0,0 0 0,0 1 0,0-1 0,0 0 0,0 0 0,0 0 0,0 1 0,0-1 0,1 0 0,-1 0 0,0 0 0,0 1 0,0-1 0,0 0 0,1 0 0,-1 0 0,0 0 0,0 0 0,0 1 0,1-1 0,-1 0 0,0 0 0,15-4 0,25-21 0,-31 20 0,10-10 0,0 0 0,-1-1 0,20-23 0,-23 23 0,1 0 0,0 1 0,1 1 0,28-18 0,-45 32 0,0 0 0,1 0 0,-1-1 0,0 1 0,1 0 0,-1 0 0,0 0 0,1 0 0,-1 0 0,0 0 0,1-1 0,-1 1 0,0 0 0,1 0 0,-1 0 0,0 0 0,1 0 0,-1 1 0,1-1 0,-1 0 0,0 0 0,1 0 0,-1 0 0,0 0 0,1 0 0,-1 1 0,0-1 0,0 0 0,1 0 0,-1 1 0,7 12 0,-3 22 0,-4-28 0,2 59 0,-3-39 0,5 34 0,-4-53 0,1-1 0,1 0 0,0-1 0,0 1 0,0 0 0,1 0 0,0-1 0,0 1 0,7 9 0,-8-13 0,0-1 0,0 0 0,1-1 0,-1 1 0,0 0 0,1-1 0,-1 1 0,1-1 0,0 0 0,-1 0 0,1 0 0,0 0 0,0 0 0,0-1 0,0 1 0,0-1 0,-1 0 0,1 1 0,0-1 0,0-1 0,0 1 0,0 0 0,0-1 0,0 0 0,0 1 0,5-3 0,2-1 0,1 0 0,-1-1 0,1 0 0,-1-1 0,13-9 0,-5-1 0,0 0 0,-1-1 0,0-1 0,26-39 0,-28 37 0,25-37 0,56-106 0,14-73 0,-68 124 0,48-211 0,-34 106 0,-55 213 0,0 1 0,0 0 0,0 0 0,0 0 0,0 0 0,-1 0 0,0 0 0,1 0 0,-2-7 0,1 10 0,0 0 0,0 0 0,0 0 0,-1-1 0,1 1 0,0 0 0,0 0 0,-1 0 0,1 0 0,0 0 0,-1 0 0,1-1 0,0 1 0,0 0 0,-1 0 0,1 0 0,0 0 0,-1 0 0,1 0 0,0 0 0,0 0 0,-1 0 0,1 0 0,0 1 0,-1-1 0,1 0 0,0 0 0,0 0 0,-1 0 0,1 0 0,0 0 0,0 1 0,-1-1 0,1 0 0,0 0 0,0 0 0,0 1 0,-1-1 0,1 0 0,0 0 0,0 0 0,0 1 0,0-1 0,-1 1 0,-17 17 0,1 1 0,1 1 0,1 0 0,0 1 0,2 1 0,0 0 0,-10 27 0,-5 20 0,-23 83 0,-16 105 0,54-194 0,3 2 0,-2 69 0,11-111 0,1 1 0,1-1 0,2 0 0,0 1 0,1-1 0,1 0 0,12 31 0,-14-46 0,0 0 0,1 0 0,0 0 0,1-1 0,-1 1 0,1-1 0,1 0 0,0-1 0,-1 1 0,2-1 0,-1 0 0,1-1 0,0 0 0,0 0 0,1 0 0,-1-1 0,1 0 0,0 0 0,0-1 0,0 0 0,1-1 0,15 4 0,-9-5 0,0 0 0,0-1 0,0 0 0,0-1 0,-1-1 0,1 0 0,0-1 0,-1 0 0,1-2 0,-1 0 0,0 0 0,24-14 0,-12 4 0,0-1 0,-1-2 0,-1-1 0,-1 0 0,27-30 0,-35 31 0,-1 0 0,-1-1 0,-1-1 0,-1 0 0,0-1 0,15-42 0,-17 38 0,-8 23 0,4-10 0,0-1 0,5-24 0,-9 35 0,-1 0 0,1 0 0,-1 0 0,0 0 0,1 0 0,-1 1 0,0-1 0,0 0 0,0 0 0,-1 0 0,1 0 0,0 0 0,-1 0 0,1 0 0,-1 1 0,1-1 0,-1 0 0,0 0 0,0 1 0,0-1 0,0 0 0,0 1 0,0-1 0,-1 1 0,1 0 0,0-1 0,-1 1 0,1 0 0,-3-1 0,2 1 0,0 0 0,0 1 0,-1-1 0,1 1 0,0 0 0,-1 0 0,1 0 0,0 0 0,-1 0 0,1 0 0,0 1 0,0-1 0,-5 2 0,-28 12 0,31-12 0,-11 6 0,1 0 0,0 1 0,0 1 0,1 0 0,0 1 0,1 1 0,0-1 0,1 2 0,0 0 0,1 0 0,-13 23 0,14-20 0,0 0 0,1 1 0,1 1 0,0-1 0,2 1 0,0 0 0,1 1 0,0-1 0,2 1 0,-1 19 0,3-27 0,1-1 0,0 0 0,0 1 0,1-1 0,0 0 0,6 14 0,-7-21 0,0 0 0,0 0 0,0-1 0,1 1 0,-1 0 0,1-1 0,-1 1 0,1-1 0,0 0 0,0 0 0,0 0 0,0 0 0,1 0 0,-1 0 0,0 0 0,1-1 0,-1 1 0,1-1 0,0 1 0,-1-1 0,1 0 0,0 0 0,0-1 0,0 1 0,0 0 0,4-1 0,4 0 0,0-1 0,0-1 0,-1 0 0,1-1 0,-1 1 0,0-2 0,0 0 0,13-6 0,2-4 0,-1 0 0,23-18 0,-8-1 0,-1-1 0,42-47 0,-53 50 0,1 2 0,1 2 0,2 0 0,51-33 0,-67 49 0,-12 8 0,0 0 0,1 1 0,-1-1 0,1 1 0,0 0 0,5-2 0,-8 4 0,-1-1 0,1 1 0,0 0 0,-1 0 0,1 0 0,-1 0 0,1 0 0,0 0 0,-1 0 0,1 0 0,-1 0 0,1 1 0,0-1 0,-1 0 0,1 0 0,-1 0 0,1 1 0,-1-1 0,1 0 0,0 1 0,0 0 0,0 0 0,0 0 0,-1 0 0,1 0 0,0 0 0,-1 0 0,1 0 0,-1 1 0,1-1 0,-1 0 0,0 0 0,1 0 0,-1 3 0,3 15 0,-1 1 0,-1 0 0,-2 38 0,-14 62 0,2-21 0,4-40 0,9-59 0,0 0 0,0 0 0,0 1 0,0-1 0,0 0 0,0 0 0,0 0 0,0 0 0,0 0 0,0 0 0,0 0 0,0 0 0,0 1 0,0-1 0,0 0 0,0 0 0,1 0 0,-1 0 0,0 0 0,0 0 0,0 0 0,0 0 0,0 0 0,0 0 0,0 0 0,0 0 0,1 0 0,-1 0 0,0 0 0,0 0 0,0 0 0,0 0 0,0 0 0,0 0 0,1 0 0,-1 0 0,0 0 0,0 0 0,0 0 0,0 0 0,0 0 0,0 0 0,0 0 0,1 0 0,-1 0 0,0 0 0,0 0 0,0 0 0,0 0 0,0 0 0,0 0 0,0-1 0,0 1 0,0 0 0,0 0 0,1 0 0,7-6 0,20-24 0,0 0 0,30-47 0,32-34 0,-61 87 0,-28 24 0,-1-1 0,0 1 0,0 0 0,0 0 0,1 0 0,-1 0 0,0 0 0,0 0 0,0 0 0,1 0 0,-1 1 0,0-1 0,0 0 0,0 0 0,1 0 0,-1 0 0,0 0 0,0 0 0,0 0 0,0 0 0,1 0 0,-1 1 0,0-1 0,0 0 0,0 0 0,0 0 0,0 0 0,1 0 0,-1 1 0,0-1 0,0 0 0,0 0 0,0 0 0,0 1 0,0-1 0,0 0 0,0 0 0,0 0 0,0 1 0,0-1 0,0 0 0,0 0 0,0 0 0,0 1 0,2 11 0,3 192 0,-5-197 0,0 0 0,1-1 0,2 14 0,-3-19 0,0 0 0,0 0 0,1 0 0,-1 0 0,0 0 0,1 0 0,-1 0 0,0 0 0,1 0 0,-1 0 0,1 0 0,0-1 0,-1 1 0,1 0 0,0 0 0,-1-1 0,1 1 0,0 0 0,0-1 0,0 1 0,0 0 0,-1-1 0,1 1 0,0-1 0,0 0 0,0 1 0,0-1 0,0 0 0,0 0 0,0 1 0,0-1 0,0 0 0,0 0 0,2 0 0,16-5 0,-1 0 0,1-1 0,-1 0 0,25-14 0,-27 12 0,179-92 0,-29 14 0,-109 56 0,-38 18 0,2 2 0,-1 0 0,32-9 0,-39 13 0,-64 32 0,17-3 0,0 0 0,1 3 0,2 0 0,-54 59 0,78-76 0,-1 0 0,2 0 0,-1 1 0,1 0 0,1 0 0,0 1 0,0 0 0,1 0 0,0 0 0,1 0 0,0 0 0,1 1 0,-2 19 0,5-27 0,-1 0 0,1-1 0,-1 1 0,1-1 0,0 1 0,0-1 0,0 1 0,1-1 0,0 1 0,-1-1 0,1 0 0,0 0 0,0 0 0,1 0 0,-1 0 0,0-1 0,1 1 0,0-1 0,0 1 0,0-1 0,0 0 0,4 2 0,3 1 0,-1 0 0,0-1 0,1 0 0,-1-1 0,1 0 0,18 2 0,0-2 0,0-1 0,1-2 0,53-5 0,86-23 0,-131 19 0,1-3 0,-1 0 0,-1-3 0,0-1 0,-2-1 0,0-2 0,0-2 0,34-28 0,-60 43 0,-2 0 0,1-1 0,0 0 0,-1 0 0,0 0 0,-1 0 0,9-16 0,59-96 0,-71 116 0,-1 1 0,1-1 0,-1 1 0,0-1 0,0 1 0,0-1 0,-1 0 0,1 1 0,0-1 0,-1 0 0,0 0 0,0 0 0,0 1 0,0-1 0,0 0 0,0 0 0,-1 1 0,1-1 0,-1 0 0,0 0 0,-1-3 0,-1 3 0,1 0 0,0 0 0,0 0 0,-1 1 0,0-1 0,1 1 0,-1-1 0,0 1 0,0 0 0,0 0 0,-1 0 0,1 0 0,0 1 0,-1 0 0,-4-2 0,0 1 0,0 0 0,1 0 0,-1 0 0,0 1 0,0 1 0,0 0 0,0 0 0,-1 0 0,1 1 0,1 0 0,-1 0 0,-8 3 0,4 0 0,1 0 0,0 1 0,1 0 0,-1 1 0,1 0 0,0 1 0,-15 12 0,12-8 0,1 2 0,0-1 0,1 1 0,0 1 0,1 0 0,0 1 0,2 0 0,-1 0 0,2 1 0,0 0 0,-5 19 0,10-27 0,0 0 0,0 0 0,1 0 0,1 1 0,-1-1 0,1 0 0,1 0 0,-1 0 0,2 1 0,-1-1 0,1 0 0,5 15 0,-4-17 0,0 0 0,0 0 0,1 0 0,0 0 0,0-1 0,0 1 0,1-1 0,-1 0 0,1 0 0,1-1 0,-1 1 0,1-1 0,-1-1 0,1 1 0,11 4 0,-1-1 0,1-2 0,0 0 0,-1-1 0,2 0 0,-1-2 0,0 0 0,1 0 0,-1-2 0,0 0 0,1-2 0,33-5 0,9-7 0,-1-3 0,60-25 0,-50 17 0,-68 25 0,24-9 0,26-13 0,-45 19 0,-1 0 0,1 0 0,-1-1 0,1 1 0,-1-1 0,0 0 0,-1-1 0,1 1 0,7-11 0,-12 15 0,0-1 0,0 1 0,1 0 0,-1 0 0,0 0 0,0-1 0,0 1 0,0 0 0,0 0 0,0-1 0,0 1 0,0 0 0,0 0 0,0-1 0,0 1 0,0 0 0,0 0 0,0 0 0,0-1 0,0 1 0,0 0 0,0 0 0,0-1 0,0 1 0,0 0 0,0 0 0,0-1 0,0 1 0,0 0 0,-1 0 0,1 0 0,0-1 0,0 1 0,0 0 0,0 0 0,0 0 0,-1-1 0,1 1 0,0 0 0,0 0 0,-1 0 0,1 0 0,0 0 0,0 0 0,0 0 0,-1-1 0,1 1 0,0 0 0,0 0 0,-1 0 0,1 0 0,0 0 0,0 0 0,-1 0 0,1 0 0,0 0 0,-1 0 0,-20 1 0,17-1 0,-37 4-3935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20:00:08.700"/>
    </inkml:context>
    <inkml:brush xml:id="br0">
      <inkml:brushProperty name="width" value="0.035" units="cm"/>
      <inkml:brushProperty name="height" value="0.035" units="cm"/>
      <inkml:brushProperty name="color" value="#008C3A"/>
    </inkml:brush>
  </inkml:definitions>
  <inkml:trace contextRef="#ctx0" brushRef="#br0">0 364 15072,'0'0'2699,"13"-4"-1837,164-47 1058,-1 10-884,635-106 2461,-663 123-2796,346-43 2766,-193 39-1059,-282 27-2221,1 1-1,0 0 1,0 2 0,0 0 0,-1 2 0,1 0 0,35 13 0,-31-8-1654,1 2 1,24 16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45:12.798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2 600 5624,'0'0'5625,"-1"-12"-5161,0-15-127,2 0 1,0-1-1,9-41 0,-2 40-84,1 0-1,1 0 1,2 1 0,1 1-1,1 0 1,1 1-1,2 0 1,0 2 0,2-1-1,31-30 1,-33 37 542,38-28 0,-54 45-743,0 0-1,0 1 1,0-1-1,0 0 0,0 1 1,0-1-1,0 1 0,0-1 1,0 1-1,0-1 0,0 1 1,0 0-1,1-1 1,-1 1-1,0 0 0,0 0 1,0 0-1,0 0 0,1 0 1,-1 0-1,0 0 0,0 0 1,0 1-1,2 0 1,-1 0-12,-1 0 1,0 0-1,1 0 1,-1 0-1,0 1 1,0-1 0,0 0-1,0 1 1,0-1-1,0 1 1,-1-1-1,1 1 1,0-1 0,-1 1-1,1 1 1,2 9 69,-1-1 1,-1 1 0,1 21-1,-2-32-100,0 33 136,-2 0 0,-1 0 1,-9 39-1,10-61-87,-2 5 139,1 0 0,-2 28 0,13-56 106,36-49 1,-7 8 14,69-74 0,-84 102-198,-17 17-44,1 1 0,0 0-1,0 0 1,1 0 0,12-9-1,-18 15-67,0-1-1,0 1 1,0 0-1,0 0 1,0-1-1,0 1 0,0 0 1,0 0-1,0 0 1,-1 0-1,1 0 1,0 0-1,0 0 1,0 0-1,0 1 1,0-1-1,0 0 0,0 1 1,0-1-1,-1 0 1,1 1-1,0-1 1,0 1-1,0-1 1,-1 1-1,1-1 0,0 1 1,-1 0-1,1-1 1,0 1-1,-1 0 1,1 0-1,-1 0 1,1-1-1,-1 1 1,0 0-1,1 0 0,0 2 1,1 3 5,1 0 0,-1 0-1,0 1 1,2 8 0,3 40 22,-3 1 1,-3 86-1,-1-74-29,1-47 2,3-15 13,3-12 14,8-21 18,-1 0 1,15-43-1,-5 11 21,-10 26 5,1 0 0,3 1 0,0 0-1,2 2 1,32-39 0,-51 68-71,-1 0 1,1 0-1,0 1 0,0-1 1,0 0-1,0 0 0,0 0 1,0 1-1,0-1 0,0 0 1,0 1-1,0-1 0,0 1 1,1 0-1,-1-1 0,0 1 1,2-1-1,-2 2-3,-1-1 0,1 0-1,0 0 1,0 0 0,-1 1 0,1-1 0,0 0 0,-1 1-1,1-1 1,0 0 0,-1 1 0,1-1 0,-1 1-1,1-1 1,-1 1 0,1-1 0,-1 1 0,1-1 0,-1 1-1,1 1 1,2 3 2,-1 0 1,0 0-1,-1 0 0,1 0 0,-1 0 1,1 7-1,4 37 12,-2-12-17,10 39 1,-12-65-1,1-1 0,1 0 0,-1 0 0,2 0 0,-1-1 0,2 1 0,-1-1 1,11 13-1,-15-21 0,-1 0 1,1 0 0,0 0-1,0 0 1,0 0 0,0-1-1,0 1 1,0 0 0,0-1-1,0 1 1,0-1 0,1 1-1,-1-1 1,0 1 0,0-1-1,0 0 1,1 1 0,-1-1-1,0 0 1,0 0 0,1 0-1,-1 0 1,0 0 0,2-1-1,0 0 4,0 0-1,0 0 1,-1 0 0,1-1-1,0 1 1,-1-1 0,1 1-1,-1-1 1,0 0-1,3-3 1,6-7 29,-1 0 0,0-1-1,8-16 1,-13 22-10,35-60 150,-18 30 60,1 1 1,42-51-1,-65 86-227,1 0 0,0 1 0,-1-1 0,1 1 1,0-1-1,-1 1 0,1-1 0,0 1 0,0-1 0,-1 1 0,1 0 0,0-1 0,0 1 0,0 0 0,0 0 0,-1-1 0,1 1 0,0 0 1,0 0-1,0 0 0,0 0 0,0 0 0,0 0 0,-1 0 0,1 1 0,0-1 0,0 0 0,0 0 0,0 1 0,-1-1 0,1 1 0,0-1 0,0 0 1,-1 1-1,1-1 0,0 1 0,-1 0 0,1-1 0,0 1 0,-1 0 0,1-1 0,-1 1 0,1 0 0,-1-1 0,1 1 0,-1 1 0,5 6 3,0 0 0,0 0 0,4 13 0,-5-11 0,5 10-5,20 39 0,-26-54-13,0 0-1,0 0 1,1-1 0,-1 1-1,1-1 1,0 0 0,0 0-1,8 6 1,-9-8 3,1-1 1,-1 0-1,0 0 0,0 0 1,0-1-1,1 1 0,-1-1 1,0 1-1,0-1 1,1 0-1,-1 0 0,0-1 1,1 1-1,-1-1 0,0 0 1,0 1-1,1-1 0,-1-1 1,0 1-1,0 0 1,0-1-1,-1 1 0,6-5 1,7-4 20,0-2-1,26-24 1,-34 29-8,45-45 43,-27 26 25,1 2 1,47-37-1,-71 60-73,0 0 0,1 0 0,-1 0 1,0 0-1,1 0 0,-1 1 0,1-1 0,-1 0 0,1 1 1,-1 0-1,1 0 0,0 0 0,-1 0 0,1 0 0,-1 0 1,1 1-1,-1-1 0,1 1 0,-1 0 0,1-1 1,-1 1-1,0 1 0,1-1 0,-1 0 0,0 0 0,0 1 1,3 2-1,6 4 1,-1 2 0,0-1-1,16 21 1,-17-20-3,-4-3-3,86 105 97,-74-90-1,36 35 0,-50-55-96,-3-1-308,3 1 631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45:13.101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484 1 13968,'0'0'1633,"-4"12"-1078,3-10-538,-15 37 306,-1 0 0,-32 53 0,-140 143 368,75-101-173,102-119-381,-1 0 0,0-1 0,-1 0 0,-19 15-1,26-27-63,6-6 215,5-7-2522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45:14.514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1 449 9944,'0'0'1933,"6"-10"-1273,54-93 721,104-169 1755,-156 257-2894,-6 12-145,-1 0 0,1 1 0,-1-1 0,1 0 0,0 1 0,0-1 0,0 1 0,1-1 0,2-2 0,-4 34 676,-3 7-604,0-10-22,1 1 0,1 0 0,7 48 1,-7-73-117,1 0 1,-1 0-1,1 1 1,-1-1 0,1 0-1,0 0 1,0 0-1,0 0 1,0 0-1,0 0 1,0 0 0,0-1-1,1 1 1,-1 0-1,1-1 1,-1 1-1,1 0 1,3 1 0,-3-2-7,0 0 1,-1-1 0,1 0 0,0 1 0,0-1 0,0 0-1,-1 0 1,1 0 0,0 0 0,0 0 0,0 0 0,-1-1 0,1 1-1,0-1 1,0 1 0,-1-1 0,1 0 0,2 0 0,7-6 84,0 0 0,-1 0-1,0-1 1,0-1 0,9-9 0,-12 11-50,174-161 1484,-179 166-1509,0 0 1,-1 0-1,1 1 0,0-1 0,0 1 0,0 0 0,0-1 1,0 1-1,0 0 0,1 0 0,-1 0 0,3 0 0,-4 1-24,0 0-1,0 0 0,-1 0 0,1 0 1,0 1-1,0-1 0,-1 0 0,1 0 1,0 1-1,-1-1 0,1 1 0,0-1 1,-1 1-1,1-1 0,0 1 1,-1-1-1,1 1 0,-1-1 0,1 1 1,-1 0-1,0-1 0,1 1 0,-1 0 1,1-1-1,-1 1 0,0 0 0,0 0 1,1-1-1,-1 1 0,0 0 0,0 0 1,0-1-1,0 1 0,0 0 1,0 0-1,0 0 0,0-1 0,0 2 1,0 20 48,0 1 0,-1-1 0,-6 30 0,3-23 3,-1 38 0,5-67-60,0 0 1,1 1 0,-1-1-1,0 0 1,1 0 0,-1 0 0,0 0-1,1 0 1,-1 0 0,1 0-1,-1 0 1,0 0 0,1 0 0,-1 0-1,0-1 1,1 1 0,-1 0-1,0 0 1,1 0 0,-1 0 0,0-1-1,1 1 1,-1 0 0,0 0-1,0 0 1,1-1 0,-1 1 0,0 0-1,0-1 1,1 1 0,-1 0 0,0-1-1,13-11 59,-5 3-24,3-6 30,2 0 1,0 0 0,0 2-1,27-21 1,-38 33-53,0-1-1,0 1 1,0 0 0,1 0 0,-1 0-1,0 0 1,1 0 0,-1 1-1,1-1 1,-1 1 0,1 0 0,-1-1-1,0 1 1,1 0 0,-1 1 0,5-1-1,-1 2 17,0 0 0,0 0 0,-1 1 0,1 0 0,5 3-1,-7-3-22,1-1 0,0 1 0,-1-1-1,1 0 1,0 0 0,0-1 0,1 1-1,8 0 1,-2-2-5,0 0-1,0-1 1,0-1 0,-1 0-1,1-1 1,0 0-1,16-7 1,77-40 2,-74 33-3,90-46 81,-109 52-73,2-1 37,-13 12-17,-8 3 16,-17 14-37,2 0 0,0 1 0,1 1 0,-25 29 0,42-43-8,-6 6 2,0 1 1,0 0 0,-14 24-1,22-32-5,0 0-1,0 0 0,0 0 1,0 0-1,1 1 0,0-1 1,0 0-1,0 1 0,0-1 1,1 1-1,-1-1 0,1 1 1,1-1-1,-1 1 0,0-1 1,1 1-1,2 5 0,-3-9 3,0-1-1,0 1 1,0-1-1,0 1 1,0-1-1,1 1 1,-1-1-1,0 1 1,1-1-1,-1 0 1,0 1-1,1-1 1,-1 1 0,0-1-1,1 0 1,-1 1-1,0-1 1,1 0-1,-1 1 1,1-1-1,-1 0 1,1 0-1,-1 1 1,1-1-1,-1 0 1,1 0-1,-1 0 1,1 0-1,-1 0 1,1 0-1,-1 0 1,1 0-1,-1 0 1,1 0 0,0 0-1,0 0 1,1-1 3,0 0 1,0 0 0,0 0 0,0 0-1,0-1 1,0 1 0,0 0 0,3-4-1,3-3 28,-1 0-1,11-16 0,-9 10 19,-8 9-26,1 1 1,1 1-1,-1-1 0,0 0 0,1 0 1,0 1-1,0 0 0,0-1 1,0 1-1,4-3 0,-6 6-20,-1 0 0,0 0 0,0 0 0,0 0 0,1 1 1,-1-1-1,0 0 0,0 0 0,0 0 0,0 0 0,1 0 0,-1 0 0,0 0 0,0 1 0,0-1 0,0 0 0,0 0 0,1 0 0,-1 0 0,0 1 0,0-1 0,0 0 0,0 0 0,0 0 0,0 1 1,0-1-1,0 0 0,0 0 0,0 0 0,0 1 0,0-1 0,0 0 0,0 0 0,0 0 0,0 1 0,0-1 0,0 0 0,0 0 0,0 0 0,0 1 0,0-1 0,0 0 0,0 0 0,-2 17-3,1-11 14,-9 60-10,-3-1 0,-2 0-1,-35 91 1,39-125-13,-2 0 0,0 0 0,-2-2 0,-2 0 0,0 0 0,-25 29 0,36-52 9,-1 1-1,1-1 1,-1 0-1,0 0 1,-1-1 0,1 0-1,-1-1 1,0 1-1,0-1 1,-1-1-1,1 0 1,-14 4 0,18-6 9,0 0 1,0-1 0,0 1 0,0-1 0,0 0 0,0 0 0,0 0 0,0 0 0,0-1 0,0 1 0,0-1 0,0 0 0,0 0 0,0-1 0,0 1 0,1-1 0,-1 0 0,1 0 0,-1 0 0,1 0 0,0-1 0,0 1 0,0-1 0,0 0 0,0 0 0,0 0 0,1 0 0,0-1 0,-1 1 0,-1-4 0,-1-5 26,1 0 0,0 0-1,1 0 1,0 0 0,1 0 0,0-1-1,1 1 1,0-1 0,1 1 0,2-23 0,1 15 7,0 1 0,1 0 0,1 0 0,0 0 0,2 1 0,10-23 0,-4 18-16,0 1 0,1 0 0,2 1 1,0 1-1,1 0 0,1 1 0,29-23 0,-29 28-1326,0 1 0,28-15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45:14.734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1 1 14272,'0'0'1704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45:14.927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71 0 8432,'0'0'656,"-58"40"-576,46-36 16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45:20.513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355 0 6520,'0'0'6433,"-8"14"-6124,-1-1-225,2-1-7,0-1 0,0 1 0,1 0 1,1 1-1,0-1 0,-4 16 0,-39 198 1306,-10 33-267,39-185-845,-30 99 377,39-144-372,-2-1-1,0-1 1,-31 49-1,35-63-80,6-8 26,-1 0 0,0 0 0,0 0 0,-1-1 0,-8 8 0,8-12 233,2-8-206,5-9-2,19-36-3,3 0 0,1 2-1,3 2 1,70-91 0,-97 136-233,1 1 0,0 0 1,0 0-1,0 0 0,1 0 0,-1 1 1,1-1-1,-1 1 0,1 0 0,0 0 1,0 0-1,0 1 0,0-1 1,0 1-1,0 0 0,6-1 0,-7 2-11,0 0 0,0 1-1,0-1 1,1 1-1,-1-1 1,0 1-1,0 0 1,0 0-1,0 0 1,0 1-1,0-1 1,0 1 0,-1-1-1,1 1 1,-1 0-1,1 0 1,-1 0-1,1 1 1,-1-1-1,0 0 1,0 1-1,3 4 1,0 2-11,1 1 1,-1-1-1,-1 1 0,0 0 0,0 0 1,-1 0-1,0 1 0,-1-1 1,0 1-1,-1 0 0,0-1 0,-1 20 1,-1-18-1,0 0 1,-1 1 0,0-1 0,-1 0 0,0-1-1,-1 1 1,0-1 0,-1 1 0,-1-1 0,0-1 0,-7 12-1,11-19 27,-1 0 0,0 1 0,0-1 0,0 0 0,0-1-1,-1 1 1,1 0 0,-1-1 0,0 0 0,1 0 0,-1 0-1,0 0 1,0-1 0,0 1 0,-1-1 0,1 0 0,0 0-1,-7 0 1,-3-1 52,0 0 0,-1-1 0,1 0 0,-17-4-1,10-4 113,19 8-142,0 0 0,0-1 0,-1 1 0,1 0 0,0 1 0,-1-1 0,1 0 0,-1 1 1,-2-1-1,3-2 224,11 0-185,4 4-72,1 0 0,16 4 0,-18-2-20,0-2 0,0 1 0,13-1 0,93-10-160,-100 6 158,0 0 1,-1-1-1,1-1 1,25-12-1,20-16 135,-53 26-111,-1 1 0,1-1 0,-2 0 0,1-1 0,-1 0 0,0-1 0,0 1 0,-1-1 0,-1-1 0,1 0-1,-1 1 1,-1-2 0,0 1 0,-1-1 0,1 1 0,-2-1 0,3-14 0,-5 21 3,-1 0-1,0 0 1,0 1 0,-1-1-1,1 0 1,-1 0 0,0 0 0,0 1-1,0-1 1,0 0 0,-1 1-1,1-1 1,-1 1 0,0 0-1,0-1 1,0 1 0,-1 0-1,1 0 1,-1 0 0,-4-3 0,5 4-4,1 1 0,-1 0 1,0-1-1,0 1 0,0 0 1,0 0-1,0 0 0,0 1 1,-1-1-1,1 0 0,0 1 1,0 0-1,0-1 0,-1 1 1,1 0-1,0 0 0,-1 0 1,1 0-1,0 1 0,0-1 1,0 1-1,-1-1 0,1 1 1,0 0-1,0-1 0,0 1 1,0 0-1,0 1 0,0-1 1,0 0-1,0 1 0,1-1 1,-1 1-1,0-1 0,-1 3 1,-1 1-8,0 1 1,0-1-1,1 1 1,0-1-1,0 1 1,0 0-1,1 0 1,0 1-1,0-1 0,0 0 1,1 1-1,0-1 1,0 0-1,1 1 1,0-1-1,0 1 1,0 0-1,1-1 1,2 8-1,-2-6-9,1 1 0,0-1-1,0 0 1,1 0-1,1-1 1,-1 1 0,1-1-1,0 0 1,1 0-1,-1 0 1,2 0-1,-1-1 1,1 0 0,9 9-1,-8-10 9,-1-1 0,1-1-1,0 1 1,0-1 0,0 0 0,0 0-1,0-1 1,1 0 0,-1 0-1,1-1 1,0 0 0,-1 0 0,1-1-1,0 0 1,-1-1 0,1 1-1,12-4 1,-9 2 9,-1-1 1,1-1-1,-1 0 0,0 0 0,0-1 1,0 0-1,0-1 0,-1 0 0,0 0 1,0-1-1,13-14 0,5-10 15,-1 0 0,-2-2 0,-1-1-1,23-46 1,60-156 143,-88 190-137,-2 0 0,-2-2 1,-2 0-1,-2 0 0,4-52 0,-15 89-24,-5 19 0,-4 17 0,-5 33-27,2 1 0,-6 69 0,5 121-64,14-248 87,3 169-63,-1-146 36,1 1-1,1-1 0,1-1 1,15 45-1,-19-67 29,-1 0 1,0 0-1,0 0 0,0-1 0,1 1 0,-1 0 1,0 0-1,1 0 0,-1-1 0,1 1 0,-1 0 0,1 0 1,-1-1-1,1 1 0,0 0 0,-1-1 0,1 1 0,0-1 1,0 1-1,-1-1 0,1 1 0,0-1 0,0 1 0,-1-1 1,1 0-1,0 0 0,0 1 0,0-1 0,0 0 1,0 0-1,0 0 0,0 0 0,-1 0 0,1 0 0,0 0 1,0 0-1,0 0 0,0 0 0,0-1 0,0 1 0,-1 0 1,1-1-1,0 1 0,0 0 0,0-1 0,-1 1 0,1-1 1,0 1-1,0-1 0,0-1 0,5-3 15,0-1-1,0 0 1,-1 0-1,7-10 1,-10 13-13,20-32 95,-1 0-1,18-41 1,2-7 227,-41 83-321,0 0 0,0-1 0,0 1 0,0 0 0,0-1 0,1 1 0,-1-1 0,0 1 0,0 0 0,0-1 0,1 1 0,-1 0 0,0 0 0,0-1 0,1 1 0,-1 0 0,0-1 0,1 1 0,-1 0 0,0 0 0,1 0 0,-1-1 0,0 1 0,1 0 0,-1 0 0,1 0 0,-1 0 0,0 0 0,1 0 0,-1 0 0,0 0 0,1 0 0,-1 0 0,1 0 1,7 12 45,-2 25-14,-1 10-33,0 0-27,1 0 0,14 50 0,-20-95 26,1 0 0,-1-1 0,1 1 0,0 0 0,-1 0 0,1-1 0,0 1 0,0 0 0,0-1 0,0 1 0,1-1 0,-1 1 0,0-1 0,1 0 0,1 2 0,-2-3 2,0 1 0,0-1 1,0 0-1,0 0 0,0 0 0,0 0 0,0 0 1,0 0-1,0 0 0,0 0 0,0 0 0,0 0 1,0 0-1,0-1 0,0 1 0,0 0 0,0-1 1,0 1-1,-1-1 0,1 1 0,0-1 0,0 1 1,0-1-1,-1 0 0,1 1 0,0-1 0,0 0 0,-1 0 1,2-1-1,6-9 29,-1 0-1,0 0 1,0 0 0,-1-1 0,5-15 0,9-13 77,-16 28-77,7-12 28,-11 24-59,0-1-1,0 1 1,1 0 0,-1-1 0,0 1-1,1 0 1,-1 0 0,0-1-1,0 1 1,1 0 0,-1 0-1,1-1 1,-1 1 0,0 0-1,1 0 1,-1 0 0,0 0-1,1 0 1,-1 0 0,1-1 0,-1 1-1,0 0 1,1 0 0,-1 0-1,1 0 1,-1 1 0,0-1-1,1 0 1,-1 0 0,1 0-1,-1 0 1,0 0 0,1 0 0,-1 0-1,0 1 1,1-1 0,-1 0-1,0 0 1,1 1 0,-1-1-1,0 0 1,1 0 0,-1 1-1,0-1 1,0 0 0,0 1-1,1-1 1,-1 0 0,0 1 0,0-1-1,1 1 1,14 19-17,-2-1-4,0-1 1,2-1 0,0-1-1,23 21 1,-37-37 19,1 1 1,-1 0-1,0-1 1,0 1-1,1-1 1,-1 1 0,1-1-1,-1 0 1,0 1-1,1-1 1,-1 0-1,1 0 1,-1 0-1,1 0 1,-1 0 0,0 0-1,1-1 1,-1 1-1,1 0 1,-1-1-1,0 1 1,1-1 0,-1 1-1,0-1 1,1 0-1,-1 0 1,0 1-1,0-1 1,0 0 0,0 0-1,0 0 1,2-2-1,2-3 9,0 0-1,0 0 1,0 0-1,6-12 1,8-21 52,18-50 1,-12 24 31,-22 56-72,6-11 40,-9 20-60,0 0 0,1-1 0,-1 1 0,1 0-1,-1-1 1,1 1 0,-1 0 0,0 0 0,1-1 0,-1 1 0,1 0-1,-1 0 1,1 0 0,-1 0 0,1 0 0,-1 0 0,1 0-1,0 0 1,-1 0 0,1 0 0,-1 0 0,1 0 0,-1 0-1,1 0 1,-1 0 0,1 0 0,-1 1 0,1-1 0,-1 0-1,0 0 1,1 1 0,-1-1 0,1 0 0,-1 1 0,0-1 0,1 0-1,-1 1 1,1-1 0,-1 1 0,7 5-13,2 2 1,0 0-1,0 0 1,0-1 0,1-1 0,0 0-1,21 9 1,-22-11 17,0 0 0,1-1-1,0 0 1,-1-1 0,1 0 0,0-1-1,0 0 1,0 0 0,0-1-1,0 0 1,0-1 0,0 0 0,0 0-1,0-1 1,-1-1 0,11-3 0,-11 2 13,0-1 1,-1 0 0,0 0-1,0 0 1,0-1 0,0-1-1,9-10 1,-13 14-6,-1-1-1,0 0 1,0 0 0,0 0-1,-1-1 1,0 1 0,1-1-1,-1 1 1,-1-1-1,1 0 1,-1 1 0,0-1-1,0 0 1,0 0 0,0 0-1,-1-6 1,0 9-8,0 0 0,0 1 0,0-1-1,0 0 1,-1 0 0,1 1 0,-1-1 0,1 0 0,-1 1 0,1-1 0,-1 1-1,0-1 1,0 1 0,0-1 0,0 1 0,0-1 0,0 1 0,-2-2 0,2 2-4,0 1 0,-1-1 0,1 1 1,0 0-1,-1 0 0,1 0 1,-1-1-1,1 1 0,0 1 0,-1-1 1,1 0-1,0 0 0,-1 0 0,1 1 1,0-1-1,-1 1 0,1-1 0,0 1 1,0-1-1,0 1 0,-1 0 0,1-1 1,0 1-1,0 0 0,-1 1 1,-5 4-4,1-1 1,0 1 0,0 1-1,0-1 1,1 1 0,0 0 0,0 0-1,1 0 1,0 1 0,0 0 0,0-1-1,1 1 1,-2 10 0,0 0-12,1 0 1,1 0 0,1 0-1,1 0 1,0 23 0,1-36 5,0 1 0,1 0 0,0-1 0,-1 1 0,2 0-1,-1-1 1,1 0 0,0 1 0,0-1 0,0 0 0,1 0 0,0 0 0,5 7 0,-5-8 3,1-1-1,0 1 1,0-1-1,0 0 1,0 0-1,0-1 0,1 1 1,-1-1-1,1 0 1,0 0-1,-1-1 1,1 1-1,0-1 0,0 0 1,7 0-1,-1 0 16,0 0 1,0-1-1,0 0 0,0-1 0,-1 0 0,1 0 1,0-2-1,0 1 0,-1-1 0,1-1 0,-1 0 0,0 0 1,0-1-1,-1 0 0,1-1 0,14-11 0,-13 7 15,0 0-1,0-1 1,-1-1-1,0 1 0,-1-1 1,0-1-1,-1 0 1,0 0-1,-1-1 0,-1 0 1,7-21-1,-9 24 8,6-19 69,-9 28-94,-1 1-1,0 0 1,1-1-1,-1 1 1,0-1-1,0 1 1,0 0-1,0-1 1,0 1-1,0-1 1,-1 1-1,1 0 1,0-1-1,-1 1 1,1 0-1,-2-3 1,2 4-7,-1 0 0,1-1 1,-1 1-1,1 0 1,-1 0-1,1 0 1,-1-1-1,1 1 0,-1 0 1,1 0-1,-1 0 1,1 0-1,-1 0 1,1 0-1,-1 0 0,1 0 1,-1 0-1,0 0 1,1 0-1,-1 0 1,1 0-1,-1 1 0,1-1 1,-1 0-1,1 0 1,-1 1-1,1-1 1,0 0-1,-1 1 1,1-1-1,-1 0 0,1 1 1,0-1-1,-1 0 1,1 1-1,0-1 1,-1 2-1,-14 15 23,5-3-16,2 0-1,-1 1 1,-8 22 0,15-32-14,0 0 1,0 0 0,1 0-1,0 1 1,0-1 0,0 1-1,1-1 1,-1 1-1,1-1 1,1 1 0,-1-1-1,1 1 1,0-1 0,3 9-1,-3-11 3,0-1 0,0 0 0,0 0 0,0 0 0,0 1-1,1-1 1,-1 0 0,1 0 0,-1-1 0,1 1 0,0 0 0,0-1 0,0 1-1,0-1 1,0 1 0,0-1 0,3 2 0,-1-2 0,0 0 0,0 0 0,-1 0 0,1 0 1,0-1-1,0 0 0,0 0 0,0 0 0,8-1 0,4-2 1,-1 0-1,1-2 1,-1 0 0,17-8-1,-26 11 2,16-9 13,0-1 0,0-1 0,22-18 0,-20 13 18,41-21 0,-62 37-25,0 1 0,0-1 0,0 1 0,0 0 1,0 0-1,0 0 0,0 1 0,1-1 1,-1 1-1,0-1 0,1 1 0,3 1 1,-5-1-3,0 1 0,0-1 1,0 1-1,-1 0 1,1 0-1,0-1 1,-1 1-1,1 1 1,-1-1-1,1 0 1,-1 0-1,0 0 1,1 1-1,-1-1 1,0 1-1,0-1 1,0 1-1,0-1 1,0 1-1,0 0 1,0 0-1,0 1 1,3 11 23,0 1 0,-1-1 0,0 0 1,-1 1-1,-1-1 0,0 1 1,-1 0-1,-3 26 0,0 19 88,3-60-114,0 1 0,0-1 1,0 0-1,0 0 0,0 1 0,0-1 0,0 0 0,0 0 1,0 1-1,0-1 0,0 0 0,0 0 0,0 1 0,0-1 0,0 0 1,0 0-1,0 0 0,0 1 0,0-1 0,0 0 0,1 0 0,-1 0 1,0 1-1,0-1 0,0 0 0,0 0 0,1 0 0,-1 1 0,0-1 1,0 0-1,0 0 0,1 0 0,-1 0 0,0 0 0,0 0 1,1 0-1,-1 0 0,0 1 0,0-1 0,0 0 0,1 0 0,-1 0 1,0 0-1,0 0 0,1 0 0,-1 0 0,0 0 0,0 0 0,1 0 1,-1-1-1,0 1 0,0 0 0,1 0 0,17-12 90,15-22 38,-33 34-129,32-38 111,-19 21-31,2 0-1,0 0 0,32-25 0,-45 41-70,1-1-1,0 1 1,0-1-1,0 1 1,0 0-1,0 0 1,0 0-1,0 1 1,0-1-1,0 1 1,0 0-1,0-1 1,0 1-1,0 1 1,1-1-1,-1 0 1,0 1-1,0 0 1,0-1-1,4 3 1,8 3 1,-1 0 0,0 1 0,13 9 0,3 2 4,-17-12-24,0 0 0,0-1 0,0 0 1,1-1-1,16 2 0,-23-5-25,-1 0 0,1 0 0,-1-1 0,1 0 0,0-1 0,-1 0 0,1 0 0,-1 0 1,1-1-1,-1 1 0,0-2 0,0 1 0,7-4 0,5-5-3538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37:21.291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458 1329 6424,'0'0'4560,"-4"-10"-4068,-7-19 7,2 0 1,1-1 0,-7-59-1,6-548 3669,12 567-3630,-4 0-1,-2 0 1,-25-132 0,20 176-306,6 21-146,1 1-1,-1-1 0,1 0 1,0 0-1,0 0 0,0 0 0,1 0 1,-1 0-1,1 0 0,1-6 0,-1 11-77,0-1-1,1 1 1,-1-1-1,0 1 1,1 0-1,-1-1 1,0 1-1,1 0 1,-1-1-1,0 1 1,1 0-1,-1-1 1,1 1-1,-1 0 1,1 0-1,-1 0 1,1-1-1,-1 1 1,0 0-1,1 0 1,-1 0-1,1 0 1,-1 0-1,1 0 1,-1 0-1,1 0 1,-1 0-1,1 0 1,-1 0-1,1 0 0,-1 0 1,1 0-1,-1 1 1,1-1-1,-1 0 1,1 0-1,-1 1 1,1-1-1,24 13 35,-17-9-20,8 3-26,-1 2 0,1 0 0,-2 1 0,1 1 0,-1 0 0,-1 0 0,0 2 0,0 0 0,-1 0 0,-1 1 0,-1 0 0,0 1 0,10 19 0,-11-15-1,-1 1 0,-1-1 0,-1 1 0,0 1-1,-2-1 1,0 1 0,-1 0 0,0 29 0,-3-37 25,-1 0 1,0 0-1,0 0 1,-1-1-1,-1 1 1,-8 24-1,8-30 5,-1 0 0,0 0 0,0 0 0,0-1 1,0 0-1,-1 0 0,0 0 0,-1 0 0,1-1 0,-1 0 0,0 0 0,0 0 0,-8 4 0,-14 7 73,1 0-1,-2-2 0,0-2 1,-41 13-1,28-14 7,-59 18 125,89-24-196,0 0 0,1 0 0,0 1 0,0 1 0,1 0 0,-14 11 0,6-3 11,6-5-5,0 0 0,1 1 0,1 0 0,-1 0 0,2 1 0,-12 18 0,16-21-26,1-1 0,0 1-1,0 0 1,1 1 0,0-1-1,0 0 1,1 1 0,1 0-1,-1-1 1,2 1 0,-1 0-1,1 0 1,1-1 0,0 1-1,0 0 1,1 0 0,0-1-1,1 1 1,0-1 0,0 0-1,1 0 1,0 0 0,1 0-1,0-1 1,0 0 0,1 0-1,0 0 1,0-1 0,1 1-1,0-1 1,0-1 0,0 0-1,11 7 1,-9-8-2,-1-1-1,1 1 1,0-2 0,0 1-1,1-2 1,-1 1-1,1-1 1,-1 0 0,1-1-1,0 0 1,0-1 0,-1 0-1,1 0 1,0-1 0,0 0-1,-1-1 1,16-5 0,-5 1 7,1-2 1,-1 0-1,-1-1 1,0-1-1,0-1 1,32-24-1,94-97 166,-90 79-69,-52 50-104,46-40 138,-44 39-124,-1 1 0,1 0 0,-1 1 0,1-1 0,0 1 0,0 0 0,0 0 1,0 0-1,8-1 0,-11 3-16,-1 0 1,1 0 0,0 1 0,0-1 0,-1 0 0,1 1 0,-1-1 0,1 1 0,0-1 0,-1 1 0,1 0-1,-1 0 1,1 0 0,-1-1 0,0 1 0,1 1 0,-1-1 0,0 0 0,0 0 0,0 0 0,0 1-1,2 2 1,18 35 108,-12-13-42,-1 0 0,9 50 0,-1-3 73,-10-40-40,5 12 236,-11-45-343,0 0 0,0 0 0,0 0 1,0 0-1,0 1 0,0-1 1,0 0-1,0 0 0,0 0 1,0 0-1,0 0 0,0 0 0,0 0 1,0 1-1,0-1 0,0 0 1,0 0-1,0 0 0,1 0 1,-1 0-1,0 0 0,0 0 0,0 1 1,0-1-1,0 0 0,0 0 1,0 0-1,0 0 0,0 0 1,0 0-1,1 0 0,-1 0 0,0 0 1,0 0-1,0 0 0,0 0 1,0 0-1,0 0 0,0 1 0,1-1 1,-1 0-1,0 0 0,0 0 1,0 0-1,0 0 0,0 0 1,0 0-1,1-1 0,-1 1 0,0 0 1,0 0-1,0 0 0,0 0 1,0 0-1,0 0 0,0 0 1,1 0-1,-1 0 0,0 0 0,0 0 1,0 0-1,0 0 0,0-1 1,4-10-15,-1-10-3313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45:21.019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0 395 7632,'0'0'3368,"83"-39"-2464,-11 15-8,28-1-208,18-7 16,2 3-312,5-4 16,12 1-80,-3-1 8,-15-6-96,-7-1 8,-18 9-104,-11-6-1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45:23.711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0 1273 8432,'0'0'3225,"9"-12"-2662,117-171 625,11-83 320,-113 217-1176,3-7 132,-3-2 0,-3-1 1,16-67-1,-28 86-230,-2 0-1,-2-1 1,-1 0-1,-2 1 1,-7-72-1,3 94-112,-1-1 0,-6-20 0,7 33-77,0 0 0,0-1 1,-1 1-1,1 0 1,-1 1-1,-1-1 1,1 0-1,-1 1 0,-5-6 1,8 10-36,-1 0 0,1 0 0,0 0 0,0 1 0,-1-1 0,1 0 0,0 1 0,-1-1 0,1 0 0,0 1 0,-1 0 0,1-1 0,-1 1 0,1 0 0,-1 0 0,1 0 0,-1 0 0,1 0 0,-1 0 0,1 0 0,-1 0 0,1 1 0,-1-1 0,1 1 0,0-1 0,-1 1 0,1-1 1,0 1-1,-1 0 0,1 0 0,0-1 0,0 1 0,0 0 0,-1 0 0,0 3 0,-7 3 6,1 2 0,1-1 0,-11 17 0,13-18 1,-7 11-8,1 1 0,0 0 0,2 1 0,0 0 1,-11 41-1,-16 111-29,28-120 14,2-1-1,3 1 0,1 0 1,9 73-1,-4-100 8,2 0-1,0 0 0,2 0 0,15 35 0,-15-44 6,2 0 0,-1 0 1,2-1-1,0 0 0,1-1 1,1 0-1,15 15 0,-21-23 9,1 1-1,1-1 1,-1-1 0,1 0-1,0 0 1,0 0 0,1-1-1,-1 0 1,1-1-1,0 0 1,0 0 0,0-1-1,0 0 1,0-1 0,1 0-1,10 0 1,-3-2 17,0-1 0,0-1 0,0 0 0,-1-1 1,1-1-1,-1 0 0,0-1 0,17-10 0,21-14 150,-1-3 1,93-76-1,-58 40 36,-28 18-23,-41 33 46,34-24 0,-98 83 246,-58 67 1,74-74-433,0 1 0,3 1 0,1 1 0,2 1 0,-34 75 0,56-110-45,-3 7 13,0 0-1,1 1 1,-3 17 0,6-26-16,-1 0 1,1-1-1,0 1 0,0 0 0,0 0 1,0 0-1,1 0 0,-1 0 1,1 0-1,-1 0 0,2 3 0,-1-4 0,-1 0 0,1 0 0,0-1 0,-1 1 0,1 0 1,0 0-1,0-1 0,-1 1 0,1 0 0,0-1 0,0 1 0,0-1 0,0 0 0,0 1 0,0-1 0,0 0 0,0 1 0,0-1 0,0 0 0,0 0 0,0 0 0,0 0 0,2 0 0,3 0 8,1-1 0,-1 0 0,1-1 0,-1 1 0,1-1 0,-1-1 0,0 1 0,0-1 0,0 0 0,0 0 0,-1-1 0,1 0 0,-1 0 0,5-5 0,10-9 32,-2-1 0,18-24 0,-33 39-34,27-33 169,48-79 0,-67 96-89,0 0 0,-2-1 0,-1 0 0,0-1 0,-2 0-1,6-27 1,-12 48-87,1-5 54,0 1 0,-1-1 0,1 0 0,-1 0 0,-1-9 0,1 15-55,0 0 1,0 0 0,0-1-1,0 1 1,0 0-1,-1 0 1,1 0-1,0-1 1,0 1 0,0 0-1,0 0 1,0-1-1,-1 1 1,1 0 0,0 0-1,0 0 1,0 0-1,-1-1 1,1 1-1,0 0 1,0 0 0,0 0-1,-1 0 1,1 0-1,0 0 1,0 0-1,-1 0 1,1-1 0,0 1-1,0 0 1,-1 0-1,1 0 1,0 0-1,0 0 1,-1 0 0,1 0-1,0 1 1,0-1-1,-1 0 1,1 0-1,0 0 1,0 0 0,-1 0-1,1 0 1,0 0-1,0 0 1,0 1-1,-1-1 1,1 0 0,0 0-1,0 0 1,0 1-1,0-1 1,-1 0-1,1 0 1,0 0 0,0 1-1,0-1 1,0 0-1,-13 15 75,9-7-71,-1 1-1,1 0 0,1 0 1,-1 1-1,2-1 1,-1 1-1,1-1 0,1 1 1,0 0-1,0 0 1,1 17-1,1-19-9,0 0 0,0-1 1,0 1-1,1 0 0,0-1 0,1 1 0,-1-1 1,2 0-1,-1 0 0,1 0 0,0 0 0,0-1 1,1 1-1,-1-1 0,10 9 0,-10-12 2,0 0-1,0 0 1,0 0-1,1-1 1,-1 1-1,1-1 1,-1 0-1,1 0 1,0-1-1,0 0 1,0 1-1,0-2 1,0 1 0,0 0-1,0-1 1,0 0-1,0 0 1,0-1-1,0 1 1,9-3-1,-6 1 3,0-1-1,0 0 1,0 0 0,0-1-1,-1 0 1,1 0-1,-1 0 1,0-1 0,0-1-1,-1 1 1,9-10 0,4-8 17,-1-1 0,20-35-1,-2 2 22,-11 13 8,-21 34-21,1 0 0,1 1 0,-1 0-1,1 0 1,8-8 0,-18 54 129,-16 87-124,-8 66-24,28-188-7,0 0 0,0 0 1,0 0-1,0 0 0,0 0 0,0 0 1,1 0-1,-1 0 0,0 0 0,1 0 1,0-1-1,0 1 0,-1 0 0,3 2 1,-3-4-2,0 1 0,1-1 0,-1 0 1,0 1-1,1-1 0,-1 0 1,0 0-1,1 0 0,-1 1 0,0-1 1,1 0-1,-1 0 0,1 0 1,-1 0-1,1 0 0,-1 0 0,0 0 1,1 0-1,-1 0 0,1 0 1,-1 0-1,0 0 0,1 0 0,0 0 1,14-11 10,25-35 50,-25 28-5,0 1 0,0 1-1,2 0 1,29-22 0,-45 37-48,0 0 1,1 0-1,-1 0 0,1 1 0,-1-1 1,0 0-1,1 1 0,-1-1 0,1 1 1,-1-1-1,1 1 0,0 0 0,-1 0 0,1 0 1,-1 0-1,3 0 0,-3 0-4,0 1 1,-1-1-1,1 0 0,0 1 0,0-1 0,0 1 1,0-1-1,0 1 0,-1 0 0,1-1 0,0 1 1,-1 0-1,1 0 0,0-1 0,-1 1 1,1 0-1,-1 0 0,1 0 0,0 1 0,1 4 6,0 1-1,-1-1 1,0 1-1,0-1 1,0 1-1,0 8 1,-1 26 10,-2-1 0,-14 79 0,-29 80-3,37-167-15,-8 33 8,-57 215-16,46-196 57,-47 105-1,73-186-40,0 0 0,-1 0 0,0 0 0,0 0-1,0 0 1,0 0 0,0-1 0,-3 3 0,5-5-8,0 1 0,0-1 0,0 0 0,-1 0 0,1 0-1,0 0 1,0 0 0,-1 0 0,1 0 0,0 1 0,0-1 0,-1 0 0,1 0 0,0 0 0,0 0-1,-1 0 1,1 0 0,0 0 0,0 0 0,-1 0 0,1 0 0,0 0 0,0 0 0,-1 0 0,1-1-1,0 1 1,0 0 0,0 0 0,-1 0 0,1 0 0,0 0 0,0 0 0,-1-1 0,1 1-1,0 0 1,0 0 0,-6-19 52,5-2-11,1 0 0,1 0-1,1 0 1,0 0 0,2 0 0,0 1-1,2 0 1,13-34 0,-3 16 7,1 2 0,2 0 0,39-54 0,-7 26 1,2 3-1,64-56 0,17-19 72,-103 101-84,-1-2-1,26-43 1,-51 74-31,9-16 13,0-1 1,-1-1-1,-1 0 1,15-45-1,-2-37 56,-23 93-63,-1 0-1,0-1 1,-1 1-1,0-1 1,-1 1 0,-3-14-1,4 26-10,0 0 1,0 0-1,0 0 0,-1 1 0,1-1 1,0 0-1,0 0 0,-1 0 0,1 0 1,-1 0-1,1 0 0,-1 0 0,1 1 1,-1-1-1,1 0 0,-1 0 0,0 1 1,1-1-1,-1 0 0,0 1 0,0-1 0,0 1 1,1-1-1,-1 1 0,0-1 0,-2 0 1,2 1-4,-1 0 1,1 1 0,-1-1 0,0 0-1,1 0 1,-1 1 0,1-1 0,-1 0 0,1 1-1,-1 0 1,1-1 0,-1 1 0,1 0-1,-2 1 1,-4 3-9,1 0 0,-1 1 0,1 0 0,1 0 0,-7 7 0,4 0-12,-1 0 0,2 1 1,0 0-1,0 0 0,2 0 1,-1 1-1,2 0 0,0 0 0,1 0 1,0 1-1,1-1 0,1 25 1,1-32 8,0 0 1,1 0 0,0 0 0,0 0 0,1 0-1,0-1 1,1 1 0,-1-1 0,1 1 0,1-1-1,-1 0 1,1 0 0,1 0 0,-1-1-1,1 0 1,0 1 0,1-2 0,-1 1 0,1-1-1,0 1 1,0-2 0,1 1 0,0-1-1,0 0 1,0 0 0,8 2 0,-12-4 10,1-1-1,-1-1 1,1 1 0,-1 0-1,1-1 1,0 0 0,-1 0 0,1 0-1,0 0 1,-1-1 0,1 1 0,-1-1-1,1 0 1,0 0 0,-1 0 0,0-1-1,1 1 1,-1-1 0,4-2-1,6-5 6,-1 0 0,0 0 1,14-15-1,-12 11-2,22-24 60,-1-2-1,52-76 0,-69 90-2,16-20 175,-34 45-231,0-1-1,1 1 1,-1 0-1,0 0 1,0-1-1,0 1 1,0 0-1,0 0 0,1 0 1,-1 0-1,0 0 1,0-1-1,0 1 1,1 0-1,-1 0 1,0 0-1,0 0 0,0 0 1,1 0-1,-1 0 1,0 0-1,0 0 1,1-1-1,-1 1 0,0 0 1,0 0-1,1 0 1,-1 0-1,0 1 1,0-1-1,1 0 1,-1 0-1,0 0 0,0 0 1,0 0-1,1 0 1,-1 0-1,0 0 1,0 0-1,1 1 0,-1-1 1,0 0-1,0 0 1,0 0-1,0 0 1,1 1-1,-1-1 1,0 0-1,0 0 0,0 0 1,0 1-1,0-1 1,0 0-1,0 0 1,1 0-1,-1 1 1,0-1-1,0 0 0,0 0 1,0 1-1,0-1 1,0 0-1,0 0 1,0 1-1,0-1 0,0 0 1,3 25 27,-3-17-12,4 22 8,13 49-1,-14-69-23,1 1 1,0-1-1,0 0 0,1 0 0,1-1 0,-1 1 1,2-1-1,7 10 0,-12-17 3,0 0-1,1 1 1,-1-1-1,0 0 1,1 0-1,-1 0 0,1-1 1,0 1-1,0 0 1,0-1-1,0 0 1,0 0-1,0 0 1,0 0-1,0 0 1,0-1-1,0 1 1,5-1-1,-3 0 5,0-1 0,0 0 0,0 0 0,-1 0 0,1 0 0,0-1 0,-1 0 0,1 0 0,-1 0 0,8-6 0,4-4 18,0-1 0,-1-1 1,0 0-1,18-25 0,61-88 189,0-2 83,-94 128-294,1 0 1,0 0-1,-1 0 1,1 0 0,0 0-1,-1 0 1,1 1-1,0-1 1,0 0-1,0 1 1,0-1 0,0 0-1,0 1 1,-1-1-1,1 1 1,1 0-1,-1-1 1,0 1-1,0 0 1,0-1 0,0 1-1,1 0 1,-1 0-3,-1 1 0,1-1 1,0 1-1,-1-1 1,1 1-1,0 0 0,-1-1 1,1 1-1,-1 0 0,1-1 1,-1 1-1,0 0 1,1-1-1,-1 1 0,0 0 1,1 0-1,-1 0 0,0-1 1,0 1-1,0 0 1,0 1-1,2 10 14,-2 0 0,-1 22 0,1-34-17,-5 59-3,-2-1 1,-3 0-1,-31 105 0,40-160 4,-1 1-1,1 0 0,0-1 0,-1 0 0,0 1 0,0-1 1,-3 4-1,5-6 1,0-1 0,0 0 0,0 0 0,-1 0 0,1 0 0,0 0 0,0 0 0,0 1 0,-1-1 0,1 0 0,0 0 0,0 0 0,-1 0 0,1 0 1,0 0-1,0 0 0,0 0 0,-1 0 0,1 0 0,0 0 0,0 0 0,-1 0 0,1 0 0,0 0 0,0 0 0,-1 0 0,1 0 0,0-1 0,0 1 0,0 0 0,-1 0 0,1 0 0,0 0 0,0 0 1,0 0-1,0-1 0,-1 1 0,-7-18 39,4 6 9,1-1 1,-3-18 0,6 27-38,0 1-1,-1 0 1,1 0 0,0 0 0,1 0 0,-1 0 0,0 0 0,1 0 0,0 0-1,0 0 1,0 0 0,0 0 0,0 0 0,1 0 0,-1 1 0,3-5-1,-3 6-6,1 0 0,-1 0-1,0 1 1,1-1-1,-1 0 1,1 0 0,-1 1-1,1-1 1,-1 1-1,1-1 1,-1 1 0,1-1-1,0 1 1,-1 0-1,1 0 1,0 0-1,-1 0 1,1 0 0,-1 0-1,1 1 1,2-1-1,33 12 31,-11 0-28,0 1 0,0 2 0,37 28-1,-12-2-4198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45:33.092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1 1 5016,'0'0'14647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45:35.455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560 139 6016,'0'0'3784,"-5"-10"-3300,1 2-365,-1-1 0,0 1 0,0 0 0,-1 0 0,0 1 0,-1-1-1,1 1 1,-2 1 0,1-1 0,0 1 0,-1 1 0,-9-6 0,0 5 30,-1 0-1,0 1 1,0 1 0,0 0-1,0 2 1,0 0-1,-1 1 1,-33 2 0,39 1-33,1 0 0,-1 0 0,0 1 0,0 1 1,1 0-1,0 1 0,0 0 0,0 1 0,1 0 1,-1 1-1,2 0 0,-1 0 0,1 2 1,0-1-1,0 1 0,1 1 0,1-1 0,-14 21 1,20-28-82,1 0 1,0 0 0,0 1 0,0-1-1,0 0 1,0 1 0,1-1 0,-1 1-1,1-1 1,0 1 0,-1-1-1,1 1 1,0-1 0,1 1 0,-1-1-1,0 1 1,1-1 0,-1 0 0,1 1-1,0-1 1,0 1 0,1 2 0,1 0 19,-1-1 0,1 0 0,0 1 1,0-1-1,0 0 0,1-1 0,-1 1 1,1-1-1,8 6 0,12 5 113,0-1-1,44 17 1,-50-24-116,0 2 0,0 0 0,-1 0 0,0 2 1,-1 0-1,0 1 0,20 18 0,-30-24-37,9 10 95,0 0 0,21 30 0,-33-39-78,0-1-1,1 1 1,-2-1 0,1 1 0,-1 0-1,0 0 1,0 0 0,0 1 0,-1-1-1,0 0 1,0 1 0,-1-1 0,0 10-1,-1-6 19,0 1 0,-1 0 0,-1-1 0,1 1-1,-2-1 1,1 0 0,-1 0 0,-1 0 0,0-1-1,0 1 1,-1-1 0,-13 16 0,10-16-12,0 0 1,-1 0-1,0-1 1,0 0-1,-1-1 1,0 0-1,-1-1 1,1 0-1,-1-1 1,-17 6-1,5-4 81,0 0 0,0-2 0,-1-1 0,1 0 0,-1-2 0,-40-2 0,24-7 413,37 4-203,8-3-152,8-4-88,-2 6-108,1 0 0,-1 0 1,1 1-1,0 0 0,17-1 0,2 0-2780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45:37.991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1 1274 8432,'0'0'2529,"14"-13"-2318,-6 5-172,14-13 105,-1-2 0,36-47 1,79-168 861,-18-10-83,-112 233-871,11-21 92,88-222 1030,-96 231-953,-2 0 0,0 0 0,-2-1 0,-2 0 0,0 0 0,-2 0 0,-3-49 0,1 72-149,1 1 0,-1-1 0,0 0-1,-1 0 1,1 0 0,-1 1 0,0-1-1,0 1 1,0-1 0,-1 1 0,-2-4-1,4 6-43,-1 1 0,1 0 0,-1 0-1,1-1 1,-1 1 0,1 0 0,-1 1-1,0-1 1,1 0 0,-1 0 0,0 1-1,0-1 1,0 1 0,1-1 0,-1 1-1,0 0 1,0 0 0,0 0 0,0 0 0,0 0-1,1 0 1,-1 0 0,0 1 0,0-1-1,0 1 1,0-1 0,1 1 0,-1 0-1,0 0 1,1-1 0,-3 3 0,-4 2 19,0 0 0,1 0 0,-1 1 0,1 0 1,0 1-1,0-1 0,1 1 0,0 1 0,-7 11 0,2-2 7,1 0-1,1 0 1,-10 29-1,6-8 4,2 1-1,1 0 1,2 0-1,2 1 1,2 0-1,1 0 1,2 0-1,2 0 1,11 73-1,-8-93-34,1-1 0,1 1-1,1-1 1,0-1 0,2 1 0,0-1-1,1-1 1,1 0 0,16 20-1,-18-27 2,0 1 0,1-1 0,0-1 0,0 0 0,1 0-1,1-1 1,-1-1 0,1 0 0,1 0 0,-1-1 0,1-1 0,0 0 0,0-1-1,17 4 1,-19-7 15,0 0 0,-1-1 0,1-1 0,0 1 1,-1-1-1,1-1 0,0 0 0,-1-1 0,0 0 0,0 0 0,0-1 0,0-1 0,0 1 0,-1-2 0,0 1 0,0-1 0,0-1 0,-1 1 0,0-1 0,0-1 0,-1 0 0,11-14 0,-5 2 8,-2 0 1,-1-1-1,0 0 0,-2 0 1,7-24-1,-12 35-22,-1 0 1,0-1-1,-1 1 1,0 0-1,0-1 1,-1 1-1,-1-1 0,0 1 1,0-1-1,-1 1 1,0 0-1,-1 0 1,-5-14-1,7 22-10,1 0-1,-1-1 1,0 1 0,-1 0-1,1 0 1,0 1 0,0-1 0,-1 0-1,1 0 1,-1 1 0,0-1-1,1 0 1,-1 1 0,0 0-1,0-1 1,0 1 0,-4-2 0,5 3-6,-1 0 1,0 0 0,0 0 0,0 0 0,0 0 0,0 0 0,1 1 0,-1-1 0,0 0 0,0 1 0,0 0 0,1-1 0,-1 1 0,0 0 0,1 0 0,-1 0 0,0 0 0,1 0 0,0 0 0,-1 0 0,1 1 0,-2 1 0,-7 7 3,0 1 0,1 1 0,1 0 0,0 0-1,0 0 1,1 1 0,1 0 0,0 1 0,1-1 0,-6 25 0,5-9-23,1 1 1,1-1 0,1 1 0,2 38 0,1-57-4,1 0-1,0 0 1,1 0 0,0 0-1,1 0 1,0-1-1,1 1 1,0-1 0,1 0-1,0 0 1,7 10-1,-9-15 9,0-1-1,1 0 0,-1 0 1,1 0-1,0-1 1,0 1-1,0-1 0,0 0 1,1 0-1,-1 0 0,1-1 1,0 1-1,-1-1 1,1 0-1,0-1 0,1 1 1,-1-1-1,0 0 0,0 0 1,0-1-1,1 1 1,-1-1-1,0 0 0,1-1 1,5 0-1,6-3 7,0-1 0,0 0 1,-1-1-1,0-1 0,0-1 0,-1 0 0,29-20 0,94-86 81,-109 88-72,45-40 121,125-147 0,-171 182-34,-28 31-95,0 0 0,0 0 1,0 0-1,0 0 1,0 0-1,-1 0 0,1 0 1,0 0-1,0 0 1,0 0-1,0 0 0,0 0 1,0 0-1,0 0 1,0 0-1,-1 0 0,1 0 1,0 0-1,0 0 1,0 0-1,0 0 0,0 0 1,0 0-1,0 0 1,0 0-1,0 0 0,-1 0 1,1 0-1,0 0 1,0 0-1,0 0 0,0 0 1,0-1-1,0 1 1,0 0-1,0 0 0,0 0 1,0 0-1,0 0 1,0 0-1,0 0 0,0 0 1,0 0-1,0 0 0,0-1 1,0 1-1,0 0 1,0 0-1,0 0 0,0 0 1,0 0-1,0 0 1,0 0-1,0 0 0,0-1 1,0 1-1,0 0 1,0 0-1,0 0 0,0 0 1,0 0-1,0 0 1,0 0-1,0 0 0,-10 4 34,-25 26 19,1 1 1,1 2-1,-36 46 0,-19 46 40,77-106-76,0 0 0,2 1 0,0 0 0,-13 42 0,21-55-8,0-1-1,0 0 1,0 1-1,1-1 1,0 1-1,0-1 0,0 1 1,2 7-1,-1-13-6,-1 1-1,1 0 0,-1-1 0,1 1 1,-1-1-1,1 1 0,0-1 0,0 1 0,0-1 1,0 1-1,0-1 0,0 0 0,0 1 1,0-1-1,0 0 0,1 0 0,-1 0 1,0 0-1,1 0 0,-1 0 0,1 0 1,-1-1-1,1 1 0,-1-1 0,1 1 1,0-1-1,-1 1 0,1-1 0,0 0 1,-1 0-1,1 0 0,0 0 0,-1 0 1,1 0-1,0 0 0,3-1 0,1-1 6,1 0-1,0 0 0,-1-1 0,1 0 1,-1 0-1,0-1 0,0 0 0,0 0 1,-1 0-1,1-1 0,-1 1 1,0-1-1,-1-1 0,1 1 0,-1-1 1,4-6-1,8-13 42,-1-1 1,16-39-1,29-110 326,-55 159-303,-5 16-71,0 0 1,0 0-1,0 0 0,-1 0 1,1 0-1,0-1 1,0 1-1,1 0 0,-1 0 1,0 0-1,0 0 0,0 0 1,0 0-1,0 0 0,0 0 1,0 0-1,0-1 1,0 1-1,0 0 0,0 0 1,0 0-1,0 0 0,0 0 1,0 0-1,0 0 1,0 0-1,0 0 0,0 0 1,1 0-1,-1 0 0,0 0 1,0 0-1,0-1 0,0 1 1,0 0-1,0 0 1,0 0-1,0 0 0,0 0 1,1 0-1,-1 0 0,0 0 1,0 0-1,0 0 1,0 0-1,0 0 0,0 0 1,0 0-1,0 0 0,0 0 1,1 1-1,-1-1 1,0 0-1,0 0 0,0 0 1,0 0-1,0 0 0,0 0 1,0 0-1,0 0 0,0 0 1,0 0-1,1 0 1,4 11 43,8 29-28,-3-12-7,-7-21-13,0 1 1,1-2-1,-1 1 1,2 0-1,-1-1 0,1 0 1,0 0-1,0 0 1,1 0-1,6 4 0,-8-7 0,0 0-1,0-1 0,0 1 1,1-1-1,-1 0 0,1-1 1,-1 1-1,1-1 0,0 0 1,-1 0-1,1 0 0,0-1 1,0 1-1,0-1 0,0 0 1,-1-1-1,7 0 0,6-3 1,0-1-1,-1 0 0,0-1 0,0-1 0,0-1 1,-1 0-1,22-15 0,95-83 4,-107 85 1,103-91 80,-123 108-62,-1 0 0,1 0-1,-1-1 1,-1 0 0,1 1-1,0-1 1,-1-1 0,4-7-1,-34 30 101,5 3-113,0 2 0,1 1 1,2 0-1,0 2 0,1 0 1,2 1-1,0 0 0,2 2 0,1 0 1,2 0-1,0 1 0,2 0 1,-10 52-1,19-76-14,-1 1 0,0-1 0,1 0 0,0 1 0,0-1-1,1 0 1,0 1 0,0-1 0,2 9 0,-2-13 4,-1 1 1,1-1-1,0 0 0,0 1 1,-1-1-1,1 0 0,0 0 1,0 0-1,0 0 0,0 0 1,0 0-1,0 0 0,0 0 1,1 0-1,-1-1 0,2 2 1,-1-1-2,0-1 0,0 0 0,0 1 0,0-1 0,1 0 1,-1 0-1,0 0 0,0 0 0,0 0 0,0-1 0,0 1 0,0-1 1,0 1-1,3-2 0,4-2 5,0-1 1,-1 0-1,0 0 1,0-1-1,0 0 1,-1 0-1,1 0 1,-2-1-1,1-1 1,-1 1-1,0-1 1,0 0-1,5-10 1,1-5 23,-1 0 0,0 0 0,13-48 0,-4-9 75,-4 0 1,-3-1-1,-3-1 1,-5 0 0,-2 0-1,-16-144 1,12 219-88,-4-24 29,5 31-40,0-1-1,0 1 0,-1 0 0,1-1 0,0 1 0,0 0 0,0 0 0,0-1 0,0 1 1,-1 0-1,1 0 0,0-1 0,0 1 0,0 0 0,-1 0 0,1 0 0,0-1 0,0 1 1,-1 0-1,1 0 0,0 0 0,-1 0 0,1 0 0,0 0 0,0 0 0,-1-1 0,1 1 1,0 0-1,-1 0 0,0 1-1,0-1-1,1 1 1,-1-1 0,0 1 0,0-1-1,1 1 1,-1-1 0,0 1 0,1 0 0,-1-1-1,0 1 1,1 0 0,-1 0 0,1-1-1,-1 2 1,-6 10-10,1 1 0,0-1 0,0 1 0,2 0 0,-6 22 0,-7 70-75,12-58 60,2-1 0,3 1 0,1 0 0,2 0 0,3-1 0,1 1 0,3-2 0,2 1 0,29 75 0,-36-107 40,1-1 0,1 1-1,0-1 1,1-1 0,10 15-1,-16-25-7,0 0-1,0 1 0,0-1 0,0 0 1,0 0-1,1 0 0,-1 0 1,0-1-1,1 1 0,0-1 0,-1 1 1,1-1-1,0 0 0,0 0 0,-1 0 1,1 0-1,0-1 0,0 1 0,0-1 1,0 0-1,0 1 0,0-1 1,0-1-1,0 1 0,0 0 0,0-1 1,0 0-1,0 1 0,-1-1 0,1 0 1,5-3-1,1-1 19,-1-1 0,0 0 0,1 0-1,-2-1 1,1 0 0,-1 0 0,0-1 0,-1 0 0,6-9 0,8-14 95,18-40 1,-20 38-46,-4 3 1,-11 21-42,1 1 0,0-1 1,1 1-1,0 0 0,0 0 1,8-7-1,-13 14-31,0 1 0,0 0-1,1 0 1,-1 0 0,0 0 0,0-1 0,1 1-1,-1 0 1,0 0 0,1 0 0,-1 0 0,0 0-1,0 0 1,1 0 0,-1 0 0,0 0 0,1 0-1,-1 0 1,0 0 0,1 0 0,-1 0 0,0 0-1,0 0 1,1 0 0,-1 0 0,0 0 0,1 0 0,-1 1-1,0-1 1,0 0 0,1 0 0,-1 0 0,0 0-1,0 1 1,1-1 0,-1 0 0,0 0 0,0 1-1,0-1 1,0 0 0,1 0 0,-1 1 0,0-1-1,0 0 1,0 0 0,0 1 0,0-1 0,0 0 0,0 1-1,0-1 1,0 0 0,0 1 0,0-1 0,0 0-1,0 0 1,0 1 0,4 21 31,0 187 132,-5-117-69,0-91-91,1 0-1,0 0 0,0 0 1,0 0-1,0 0 1,0 0-1,0-1 0,0 1 1,0 0-1,1 0 1,-1 0-1,0 0 0,0 0 1,1-1-1,-1 1 0,1 0 1,-1 0-1,0 0 1,2 0-1,-2-1-1,1 0 1,-1 0-1,1 0 1,-1 0-1,1-1 1,-1 1-1,1 0 0,-1 0 1,1-1-1,-1 1 1,1 0-1,-1-1 1,0 1-1,1-1 0,-1 1 1,0 0-1,1-1 1,-1 1-1,0-1 1,1 1-1,-1-1 0,0 0 1,21-40 121,-20 38-113,18-44 92,10-25 70,-25 64-131,0 1-1,0 0 0,1 0 1,0 0-1,0 1 0,12-12 1,-16 17-37,0 0 0,0 0 1,0 1-1,0-1 0,0 0 1,0 0-1,0 1 0,0-1 1,0 1-1,0-1 0,0 1 1,1 0-1,-1-1 0,0 1 1,0 0-1,1 0 0,-1 0 1,0 0-1,0 0 0,1 0 1,-1 0-1,0 0 0,2 1 1,-1 0 0,-1 0 0,1 0 0,0 0-1,0 0 1,-1 0 0,1 0 0,-1 1 0,1-1 0,-1 1 0,1-1 0,-1 1 0,2 3 0,1 2 10,0 0 0,0 1-1,-1 0 1,0-1 0,3 17 0,0 10 2,-2 0 1,-1 0 0,-2 0 0,-1 0 0,-1 1 0,-11 57 0,8-71-12,-1-1-1,-1 1 0,-1-1 1,0-1-1,-1 1 1,-1-1-1,-1-1 0,-1 1 1,-1-2-1,0 0 1,-1 0-1,-18 17 1,26-29 2,-1-1 0,1 0 1,-1 0-1,0-1 1,0 1-1,0-1 1,0 0-1,-1-1 1,1 0-1,-1 0 1,1 0-1,-1-1 1,0 0-1,-10 0 1,12 0 9,0-2-1,0 1 1,0 0 0,0-1 0,1 0 0,-1 0 0,0 0 0,0-1 0,1 0 0,-1 0-1,1 0 1,0 0 0,0-1 0,0 1 0,0-1 0,0 0 0,0-1 0,1 1 0,-1 0-1,1-1 1,-4-5 0,5 5-5,0 1 1,1-1-1,-1 0 0,1 1 0,0-1 1,0 0-1,0 0 0,1 0 0,-1 1 1,1-1-1,0 0 0,0 0 0,0 0 1,1 0-1,-1 0 0,1 0 0,0 1 1,0-1-1,1 0 0,-1 0 1,1 1-1,-1-1 0,1 1 0,0 0 1,4-6-1,2-2 2,0 1 0,1 0 0,0 0 0,0 1 0,1 0 0,16-11 0,31-19-73,81-42 0,-101 62-264,37-17 200,-26 16-4153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45:38.451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1 144 10544,'0'0'3286,"10"0"-2860,78 2 165,137-15 0,215-76 766,-318 61-1129,-58 15-2310,-52 11-8587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45:41.240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64 1579 8640,'0'0'2688,"7"-14"-2062,22-46-95,33-72 456,-36 61-433,22-97-1,4-79 397,-51 238-911,29-169 931,-8-2 1,-2-246-1,-26 337 70,5 85-752,-1 6-108,-2 10 11,-24 387 662,23-274-709,4-100-116,-24 380 370,12-282-234,-36 152 0,37-230-59,-34 85 1,36-107-43,-1-1 1,0-1 0,-2 0 0,-1 0-1,-23 26 1,34-43-15,0-1 1,0 1-1,0-1 1,-1 0-1,1 0 1,-1 0-1,0 0 1,0 0-1,0-1 1,0 0-1,0 0 1,-1 0-1,1-1 1,-1 1-1,1-1 1,-6 1-1,10-2-42,0 0 1,0 0-1,0-1 0,0 1 0,-1 0 0,1 0 0,0 0 0,0 0 1,0 0-1,0-1 0,0 1 0,0 0 0,0 0 0,-1 0 0,1 0 1,0-1-1,0 1 0,0 0 0,0 0 0,0 0 0,0-1 0,0 1 0,0 0 1,0 0-1,0 0 0,0-1 0,0 1 0,0 0 0,0 0 0,0 0 1,1-1-1,-1 1 0,0 0 0,0 0 0,0 0 0,0 0 0,0-1 1,0 1-1,0 0 0,0 0 0,1 0 0,4-9 63,26-25 25,2 2 0,48-37 0,22-21-42,-55 40-37,-3-2 0,62-91 0,59-126 55,-165 267-70,23-39 20,-2-1-1,28-78 1,-41 92-4,-2 0-1,0-1 1,-2-1-1,-1 1 1,0-46 0,-4 63-11,1-15 18,-1 0 0,-2-1 0,-1 1 0,0 1 0,-9-28 0,12 52-18,-1 0-1,0 0 1,1 0 0,-1 0-1,0 0 1,0 0-1,0 0 1,-1 0-1,1 0 1,0 1 0,-1-1-1,1 1 1,-3-2-1,4 2-2,0 1-1,-1 0 0,1 0 1,-1 0-1,1-1 0,-1 1 1,1 0-1,-1 0 0,1 0 0,-1 0 1,1 0-1,-1 0 0,1 0 1,-1 0-1,1 0 0,-1 0 1,1 1-1,0-1 0,-1 0 1,1 0-1,-1 0 0,1 0 1,-1 1-1,-13 15 10,7-1-14,1 0 0,0 1 1,1 0-1,0 0 1,-3 29-1,-1-2-10,-18 78-81,-10 124 0,33-198 61,2 0-1,1 0 1,3 1 0,2-1 0,18 83-1,-17-112 25,0 0-1,1 0 1,1-1-1,1 0 0,0 0 1,12 16-1,-16-27 10,0-1 0,0 1 0,0-1 0,0 0 0,1-1 0,0 1 0,0-1 0,0 0 0,1 0 0,0-1 0,-1 1 0,1-1 1,0-1-1,1 1 0,-1-1 0,0 0 0,1 0 0,-1-1 0,1 0 0,8 1 0,-3-3 11,0 1 1,1-2 0,-1 0 0,0-1 0,0 0 0,0 0 0,0-1 0,-1-1 0,1 0-1,-1-1 1,0 0 0,-1 0 0,1-1 0,8-9 0,0 1 25,-2-2 1,0 0-1,-1-1 1,-1-1-1,0 0 1,15-27-1,-13 17 21,0 3 7,-2-1 1,-1-1-1,-1 0 1,15-45-1,-27 70-47,-1-1 1,1 0 0,-1 0-1,1 0 1,-1 0-1,0 0 1,0 0 0,-1-4-1,0 7-14,1 0-1,0 1 1,0-1-1,0 0 0,-1 1 1,1-1-1,0 0 1,-1 0-1,1 1 1,-1-1-1,1 1 1,-1-1-1,1 0 0,-1 1 1,1-1-1,-1 1 1,1-1-1,-1 1 1,0 0-1,1-1 1,-1 1-1,0-1 1,1 1-1,-1 0 0,0 0 1,0-1-1,1 1 1,-1 0-1,0 0 1,0 0-1,1 0 1,-1 0-1,0 0 0,0 0 1,1 0-1,-1 0 1,0 0-1,0 1 1,1-1-1,-1 0 1,0 0-1,0 1 0,1-1 1,-1 0-1,0 1 1,0 0-1,-7 3 15,0 1 0,1 0 0,-1 0 0,1 1 0,0-1 0,1 2-1,-1-1 1,1 1 0,0 0 0,1 0 0,0 0 0,0 1 0,-7 15 0,3-2-14,0 1 0,2 0 0,0 0 0,-4 30 0,8-35-16,1 0 0,0 1 1,1-1-1,3 27 0,-2-37 2,1-1 0,0 1 0,1 0 0,-1-1 0,1 1-1,1-1 1,-1 1 0,1-1 0,0 0 0,1 0 0,-1-1-1,1 1 1,0-1 0,8 8 0,-11-11 8,1-1-1,-1 0 1,1 0 0,0 0 0,0 0 0,-1 0-1,1-1 1,0 1 0,0 0 0,0-1-1,0 1 1,-1-1 0,1 0 0,0 0-1,0 0 1,0 0 0,0 0 0,0 0 0,0 0-1,0-1 1,0 1 0,0 0 0,0-1-1,-1 0 1,1 1 0,0-1 0,0 0-1,-1 0 1,1 0 0,0 0 0,-1 0 0,1-1-1,-1 1 1,2-3 0,3-1 4,-1-1 1,1 1-1,-2-1 0,1-1 1,-1 1-1,0-1 1,6-11-1,-5 5 8,0-1 1,-1 1-1,-1-1 1,0 1-1,-1-1 1,0 0-1,-2 0 1,0-17-1,0 25 4,0-1 0,-1 1-1,0 0 1,0 0 0,-1 0-1,1 0 1,-1 0 0,-1 0 0,1 0-1,-1 0 1,0 1 0,0-1-1,-1 1 1,0 0 0,1 0-1,-2 0 1,1 1 0,-1-1-1,1 1 1,-9-6 0,9 8 7,0 0 1,0 0-1,0 0 0,-1 1 1,1-1-1,0 1 0,0 0 1,-1 0-1,1 1 0,-1-1 1,1 1-1,-1 0 0,1 0 1,-1 1-1,-6 0 0,11-1-20,0 0 0,0 0-1,-1 0 1,1 1 0,0-1-1,0 0 1,0 0 0,0 0-1,0 0 1,-1 0 0,1 0-1,0 0 1,0 0 0,0 0-1,0 0 1,0 0 0,0 1-1,-1-1 1,1 0 0,0 0-1,0 0 1,0 0 0,0 0-1,0 0 1,0 1 0,0-1-1,0 0 1,0 0 0,0 0-1,0 0 1,0 0 0,0 1-1,0-1 1,0 0 0,0 0-1,0 0 1,0 0 0,0 0-1,0 1 1,0-1 0,0 0-1,0 0 1,0 0 0,8 5 20,11-1-35,-6-4 2,1 0 0,-1-1 0,1-1 0,-1 0 0,23-7 0,65-28-67,-25 8 31,-43 17 37,-23 7 22,1 1 0,1 0 1,-1 1-1,1 0 0,-1 1 1,1 0-1,17 0 0,-28 2-8,1 0-1,0 1 0,-1-1 1,1 0-1,-1 1 1,1 0-1,0-1 1,-1 1-1,1 0 0,-1-1 1,1 1-1,-1 0 1,0 0-1,1 0 0,-1 1 1,0-1-1,0 0 1,0 0-1,0 1 0,0-1 1,0 0-1,0 1 1,0-1-1,0 1 1,-1-1-1,1 1 0,-1-1 1,1 1-1,-1 0 1,1 1-1,0 7 12,0 0 0,0-1 1,-1 1-1,-1 11 0,1-8 3,-4 56 123,-23 132 0,26-198-125,-3 28 61,3-30-67,1 1-1,0-1 0,0 0 0,0 0 1,0 1-1,0-1 0,0 0 0,0 0 1,0 0-1,1 1 0,-1-1 0,0 0 0,1 0 1,-1 0-1,1 0 0,-1 1 0,1-1 1,0 0-1,0 1 0,1-2-2,-1 0-1,0 0 0,0 0 1,0 0-1,0 0 1,0-1-1,0 1 1,0 0-1,0-1 0,0 1 1,0 0-1,0-1 1,0 1-1,0-1 1,0 0-1,0 1 0,0-1 1,-1 0-1,1 1 1,0-1-1,0 0 1,-1 0-1,1 0 0,0-1 1,1 0 9,6-6 20,-1-1-1,0 0 0,0-1 0,-1 0 0,9-18 0,20-60 123,-7 15-24,-5 20-17,46-89 310,-69 141-418,1-1 0,0 1-1,-1 0 1,1-1 0,0 1 0,0 0-1,0 0 1,0 0 0,0 0 0,0 0 0,0 0-1,0 0 1,0 0 0,1 0 0,-1 1-1,0-1 1,1 0 0,-1 1 0,0-1-1,3 0 1,-2 1-4,-1 1 1,0-1-1,1 1 0,-1-1 0,0 1 0,0 0 1,0-1-1,1 1 0,-1 0 0,0 0 0,0 0 1,0 0-1,0 0 0,0 0 0,-1 0 1,1 0-1,0 0 0,0 0 0,-1 1 0,1-1 1,0 3-1,56 125 106,-8-13-80,-39-96-19,1 0 0,1-1-1,21 27 1,-32-45-9,0 1-1,1 0 1,-1-1-1,1 1 1,-1-1 0,1 1-1,-1-1 1,1 0-1,0 0 1,0 0-1,0 0 1,0 0 0,0 0-1,0 0 1,0 0-1,0-1 1,0 1-1,0-1 1,0 0 0,0 1-1,3-1 1,-3-1-1,1 0 0,-1 1-1,0-1 1,0 0 0,0 0 0,0 0 0,0 0 0,0-1 0,0 1 0,-1 0 0,1-1 0,0 0-1,-1 1 1,1-1 0,-1 0 0,0 0 0,1 1 0,-1-1 0,1-3 0,4-7 20,-1 0 0,-1 0 0,0 0 0,0-1 0,-1 1 0,-1-1 0,0 0 0,0-20 1,-2-11 102,-7-49 0,-12-21 287,19 113-408,0-1-1,0 1 1,0-1 0,0 1-1,0 0 1,1-1 0,-1 1-1,1-1 1,-1 1 0,1 0-1,0 0 1,-1-1 0,1 1-1,0 0 1,0 0 0,0 0-1,0 0 1,0 0 0,0 0-1,0 0 1,0 0 0,0 0-1,0 0 1,1 0 0,-1 1-1,0-1 1,0 1 0,1-1-1,-1 1 1,0-1 0,1 1-1,1-1 1,7-1 1,0 0 0,0 1 0,14-1 0,-16 1-1,53-1 29,72 8-1,39-1 144,-148-6-165,0-2 0,-1 0 1,0-1-1,0-1 0,30-11 0,-34 7-96,-14 6 20,-1 1 1,1 0-1,0 0 1,0 0 0,0 0-1,0 1 1,0 0-1,7-1 1,-11 3 34,0-1 1,0 1-1,0 0 0,0-1 1,0 1-1,0 0 0,0 0 0,0 0 1,0 0-1,0 0 0,0 0 1,-1 0-1,1 0 0,0 0 1,-1 0-1,1 0 0,-1 0 0,1 0 1,-1 1-1,1 1 0,6 25-2576,-6-26 1028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45:41.449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97 1 15880,'0'0'4007,"-61"19"-3631,43-25-232,1 1 8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45:59.056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29 98 4416,'0'0'7473,"-1"-10"-7082,-2-29 6,3 36-179,-1-1 0,1 1 0,-1-1 0,0 1 0,0-1 0,0 1 0,-1 0-1,1-1 1,-1 1 0,0 0 0,0 0 0,-4-5 0,6 8-203,-1 0-1,1 0 0,0 0 1,0 0-1,0 0 1,0 0-1,0 0 0,-1 0 1,1 0-1,0 0 1,0 0-1,0 0 1,0 0-1,0 0 0,-1 0 1,1 0-1,0 0 1,0 0-1,0 0 0,0 0 1,0 0-1,0 0 1,-1 0-1,1 1 0,0-1 1,0 0-1,0 0 1,0 0-1,0 0 0,0 0 1,0 0-1,0 1 1,0-1-1,0 0 1,0 0-1,-1 0 0,1 0 1,0 0-1,0 0 1,0 1-1,0-1 0,0 0 1,0 0-1,0 0 1,0 0-1,0 1 0,0-1 1,0 0-1,1 0 1,-1 0-1,0 0 0,0 0 1,0 1-1,0-1 1,0 0-1,0 0 1,0 0-1,0 0 0,1 14 301,13 122 739,4 63-301,70 602 1868,-62-646-1349,-42-253-1133,5 40-635,-5-94 0,16 65-3024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45:59.603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213 297 9536,'0'0'46,"-2"-10"-140,0-8 49,-1-2 203,-7-28 1,10 47-140,0 1 1,0-1 0,0 1 0,0 0-1,0-1 1,0 1 0,0-1-1,0 1 1,-1 0 0,1-1-1,0 1 1,0-1 0,0 1 0,-1 0-1,1-1 1,0 1 0,0 0-1,-1-1 1,1 1 0,0 0 0,-1 0-1,1-1 1,0 1 0,-1 0-1,1 0 1,0-1 0,-1 1 0,1 0-1,0 0 1,-1 0 0,1 0-1,-1 0 1,1 0 0,-1-1-1,1 1 1,0 0 0,-1 0 0,1 0-1,-1 1 1,-1-1 27,1 1 1,0 0-1,0 0 1,-1 0-1,1 0 0,0 0 1,0 0-1,0 1 1,0-1-1,0 0 1,0 2-1,-31 53 823,2 2 0,-27 77 1,39-88-351,17-47-517,-10 27 1014,-11 40 1,61-167 1078,-8 10-1718,8-28 378,63-127-1,-101 242-727,2-2 45,-1 0 0,1 0 0,0 0 0,6-6 0,-9 10-60,0 1-1,1-1 1,-1 1 0,1-1 0,-1 1-1,1 0 1,-1-1 0,1 1 0,-1-1-1,1 1 1,-1 0 0,1-1 0,0 1-1,-1 0 1,1 0 0,0-1 0,-1 1-1,1 0 1,-1 0 0,1 0 0,0 0-1,-1 0 1,1 0 0,0 0 0,-1 0-1,1 0 1,0 0 0,-1 0 0,1 1-1,0-1 1,-1 0 0,1 0 0,0 1-1,-1-1 1,1 0 0,-1 1 0,1-1-1,-1 0 1,1 1 0,-1-1 0,1 1-1,-1-1 1,1 1 0,-1-1 0,0 1-1,1-1 1,-1 1 0,1 0 0,5 9 63,0 0 0,-1 1 0,-1-1-1,1 1 1,3 15 0,11 62 179,-11-50-133,1 5-2,56 228 738,-39-210-461,-13-34-58,-13-27-330,0 1 0,0-1 0,0 0 0,0 0 0,0 0 0,0 1 0,0-1 0,0 0-1,0 0 1,0 0 0,1 1 0,-1-1 0,0 0 0,0 0 0,0 0 0,0 0 0,0 1 0,0-1 0,1 0-1,-1 0 1,0 0 0,0 0 0,0 0 0,0 1 0,1-1 0,-1 0 0,0 0 0,0 0 0,0 0 0,1 0-1,-1 0 1,0 0 0,0 0 0,0 0 0,1 0 0,-1 0 0,0 0 0,0 0 0,0 0 0,1 0 0,-1 0-1,0 0 1,0 0 0,0 0 0,1 0 0,-1 0 0,0 0 0,0 0 0,0-1 0,1 1 0,-1 0 0,0 0 0,0 0-1,6-10-1856,-5 9 647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37:22.455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247 1 7832,'0'0'3681,"-5"12"-3130,2-5-457,-3 6 74,0 0 0,1 0 1,1 1-1,0 0 0,-2 17 1,-2 38 570,-27 161 1042,-61 233 506,43-266-839,47-186-1107,2-17-88,-1-22-63,4-1-2648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46:04.325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1 1683 7024,'0'0'6473,"10"-4"-6006,3-1-339,-1-1 1,0-1 0,0 0 0,-1 0-1,0-1 1,0-1 0,-1 0-1,12-12 1,17-27 562,-2-2-1,-2-2 1,-3 0 0,-1-3-1,-4 0 1,32-88 0,-58 137-356,1 1 1,-1 0-1,0-1 0,0 1 1,-1-1-1,0-7 1,0 13-86,0 1-14,-6 36-52,2 0-1,1 1 0,2-1 0,2 0 0,1 1 1,10 47-1,-10-72-130,1 0-1,0 0 1,1 0 0,1-1-1,8 16 1,-12-25-31,1 0-1,0 0 1,0-1-1,0 1 1,0 0 0,0-1-1,1 0 1,-1 0-1,1 0 1,-1 0 0,7 4-1,-7-6-5,0 1 0,0 0 0,1-1 0,-1 1 0,0-1 0,1 0 0,-1 1 0,0-1 0,1 0 0,-1 0 0,0-1 0,1 1 0,-1-1 0,0 1 0,1-1 0,-1 0 0,0 1 0,4-3 0,3-2 22,-1 0 1,0 0 0,-1-1 0,1 0 0,-1 0 0,0-1 0,0 0 0,8-12 0,4-8 72,17-31 1,-34 56-105,12-25 132,20-54 0,-23 50 55,19-33 0,-14 22 174,-12 35-194,-2 11-52,6 11-59,-2-7-54,-1 1 0,0-1 0,0 1 0,0 0 0,4 14 0,6 12-4,81 200-125,-93-228 112,0 0 1,0 0 0,1 0 0,-1-1 0,2 0 0,-1 0 0,1 0-1,0 0 1,0 0 0,0-1 0,8 6 0,-10-9 3,0 0 1,1 0-1,-1 0 0,1 0 1,-1 0-1,1-1 1,0 1-1,-1-1 1,1 0-1,0 0 0,0-1 1,0 1-1,0-1 1,0 0-1,0 0 1,0 0-1,-1 0 0,1-1 1,0 0-1,0 0 1,0 0-1,6-2 1,8-6 7,1 0 1,-1-2 0,-1 0 0,0-1 0,-1 0 0,0-2-1,-1 0 1,0 0 0,18-25 0,-15 15 42,-2 0 1,-1-1 0,-1-1-1,-1 0 1,-1 0-1,10-34 1,-19 51-20,-1 4 4,-1 1 0,1 0 0,-1-1 0,0 0 0,0 1 0,0-1 0,0 0 0,-1 0 1,0 1-1,0-1 0,0 0 0,-1 0 0,-1-6 0,1 7 16,-1-3 59,15 4-129,2 1 14,0 0-1,1 2 1,-1-1-1,0 2 1,1 0-1,20 5 1,-30-5 6,-1 0 0,0 1 0,1 0 0,-1 0-1,0 1 1,0 0 0,-1-1 0,1 2 0,0-1 0,-1 0 0,0 1 0,0 0 0,0 0 0,0 0 0,-1 0 0,1 1 0,-1 0-1,0-1 1,-1 1 0,1 0 0,2 8 0,2 12 13,0 1 0,-2 0-1,-1 0 1,-1 0 0,-1 40-1,0-23 10,6 43 0,-6-78-15,-1-1 0,1 0 0,0 0 0,0 0 0,1 0 0,0 0 0,0 0 0,1-1 0,-1 1 0,7 6 0,-7-9-1,0-1 0,0 0 0,1 0 0,-1-1 0,1 1 0,0-1 0,-1 1-1,1-1 1,0 0 0,0-1 0,0 1 0,1-1 0,-1 1 0,0-1 0,1-1 0,-1 1 0,0-1 0,8 1-1,2-2 12,0-1 0,0 0-1,-1 0 1,1-2-1,-1 0 1,0 0-1,0-1 1,0-1-1,-1 0 1,1 0-1,-1-1 1,-1-1-1,0 0 1,0-1-1,18-18 1,-9 6 24,-2 0 0,0-2 0,-1 0 1,-1-1-1,-1 0 0,19-45 0,-25 49 11,-2-1 1,0 0-1,4-23 0,-9 32-18,0 1 0,-1-1-1,-1 1 1,0-1 0,0 1-1,-1-1 1,-4-17 0,5 28-25,0-1 0,-1 1 0,1-1 0,-1 1 0,1 0 0,-1-1 0,1 1 0,-1 0 1,0-1-1,0 1 0,0 0 0,0 0 0,0 0 0,0 0 0,0 0 0,-1-2 0,1 3-3,0 0-1,0-1 1,0 1 0,0 0-1,0-1 1,0 1-1,0 0 1,0 0 0,1 0-1,-1 0 1,0 0-1,0 0 1,0 0 0,0 0-1,0 0 1,0 1-1,0-1 1,-2 1 0,0 1-1,-1 0 0,0 0 0,1 0 1,-1 1-1,1-1 0,0 1 0,0 0 1,0 0-1,-4 6 0,0 2-10,-1 1 0,2 0 1,0 0-1,0 0 0,1 1 0,1 0 0,0 0 0,1 0 0,-3 21 0,5-26-2,0 1-1,1-1 0,1 1 0,-1-1 0,1 1 0,0-1 1,4 11-1,-4-14 2,1 0 0,0-1 0,0 1 1,1 0-1,-1-1 0,1 0 1,0 0-1,0 0 0,0 0 0,1 0 1,-1 0-1,9 5 0,-8-6 3,1 0 0,0-1 0,0 0-1,0 0 1,1 0 0,-1 0 0,0-1 0,1 0-1,-1 0 1,1 0 0,-1-1 0,1 0 0,-1 0-1,1 0 1,-1-1 0,1 0 0,-1 0 0,1 0-1,8-4 1,6-2 2,0-2-1,-1 0 1,31-19 0,38-33 92,147-130 0,-149 116 13,-77 66-75,1 0 1,-2-1-1,9-11 1,-2 1 22,-8 12 6,-9 10 7,-12 18-24,2 2-50,0 0 0,2 1 0,0 1 0,2 0 0,0 0 0,2 1-1,1-1 1,1 1 0,1 0 0,1 1 0,1-1 0,1 0 0,7 48-1,4-24-47,-10-45 53,0-1 1,0 0-1,1 1 1,-1-1-1,1 0 1,-1 0-1,1 0 1,0 0-1,0 0 1,1 0 0,3 3-1,-6-6 5,1 1 0,0-1 0,-1 0-1,1 1 1,0-1 0,-1 0 0,1 0 0,0 1-1,0-1 1,-1 0 0,1 0 0,0 0 0,0 0 0,0 0-1,-1 0 1,1 0 0,0 0 0,0-1 0,-1 1-1,1 0 1,0 0 0,0 0 0,-1-1 0,1 1-1,0-1 1,-1 1 0,1 0 0,0-1 0,-1 1 0,1-1-1,0 0 1,15-20-9,-5 1 20,-2 0 0,0 0-1,-2-1 1,0 0 0,8-42 0,5-113 240,-18 161-216,-1-23 89,-1 17 86,5 50-125,32 317-51,-34-328-38,26 233-53,-24-188 18,-9 126 0,3-179 43,0-1 1,-1 1-1,0 0 0,-1-1 0,0 0 0,0 0 0,-9 17 0,11-24-1,-1 0 1,1 0-1,0 1 1,-1-1-1,0 0 1,0 0-1,1-1 1,-1 1-1,0 0 0,0 0 1,0-1-1,-1 0 1,1 1-1,0-1 1,-1 0-1,1 0 1,0 0-1,-1 0 1,1-1-1,-1 1 0,0-1 1,1 1-1,-1-1 1,1 0-1,-1 0 1,0 0-1,1 0 1,-1 0-1,1-1 1,-1 1-1,1-1 0,-1 0 1,-3-1-1,-4-3 9,-1 0 0,1-1 0,0 0 0,1-1 0,-17-14-1,-39-44 72,61 62-79,-2-3 10,1 0 1,0-1 0,0 1 0,1-1-1,0 0 1,0 0 0,0 0-1,1 0 1,0-1 0,-3-13-1,5 17-11,1 0 0,-1-1 0,1 1 0,0 0 0,0 0 0,0 0 0,1 0-1,-1-1 1,1 1 0,0 0 0,0 0 0,1 0 0,-1 0 0,1 1 0,0-1-1,0 0 1,0 1 0,0-1 0,1 1 0,-1 0 0,7-6 0,107-84-86,1-2-4,-62 42 28,-2-1 1,85-118-1,-92 108 77,19-31 123,-11 11 340,-54 84-477,0 0 0,0 0 0,0 0 0,0 0 0,0 0 0,0 0 0,0-1 0,0 1 0,0 0 0,0 0 0,0 0 0,0 0 0,0 0 0,0 0 0,0 0 0,0 0 0,1 0 0,-1 0 0,0-1 0,0 1 0,0 0 0,0 0 0,0 0 0,0 0 0,0 0 0,0 0 0,0 0 0,1 0 0,-1 0 0,0 0 0,0 0 0,0 0 0,0 0 0,0 0 0,0 0 0,0 0 0,1 0 0,-1 0 0,0 0 0,0 0 0,0 0 0,0 0 0,0 0 0,0 0 0,0 0 0,0 0-1,0 0 1,1 0 0,-1 1 0,0-1 0,0 0 0,0 0 0,0 0 0,0 0 0,0 0 0,0 0 0,0 0 0,0 0 0,3 11 56,-2 11-28,-1-8-6,3 94 141,-1-92-114,0-1 0,0 0 0,1 0 1,11 29-1,-14-44-49,0 1 1,1-1-1,-1 1 0,0 0 1,1-1-1,-1 1 1,0-1-1,1 1 1,-1 0-1,1-1 1,-1 1-1,1-1 0,-1 1 1,1-1-1,-1 0 1,1 1-1,0-1 1,-1 0-1,1 1 1,-1-1-1,1 0 0,0 0 1,-1 1-1,1-1 1,0 0-1,-1 0 1,1 0-1,0 0 1,0 0-1,-1 0 0,1 0 1,0 0-1,-1 0 1,1 0-1,0 0 1,-1-1-1,1 1 0,0 0 1,-1 0-1,1-1 1,-1 1-1,1 0 1,0-1-1,-1 1 1,1-1-1,0 0 0,3-2 18,1-1 0,-1 1 0,0-1 0,5-7 0,21-29 103,-2-1 0,23-45 0,-34 55-41,-7 13-29,-8 12-28,1 1 1,0 0-1,0 0 1,0 0-1,0 0 0,1 0 1,7-6-1,-11 11-23,0-1-1,0 1 0,0 0 0,0 0 1,1 0-1,-1 0 0,0 0 1,0 0-1,0-1 0,1 1 0,-1 0 1,0 0-1,0 0 0,0 0 0,1 0 1,-1 0-1,0 0 0,0 0 1,1 0-1,-1 0 0,0 0 0,0 0 1,0 0-1,1 0 0,-1 0 0,0 0 1,0 0-1,0 0 0,1 0 1,-1 1-1,0-1 0,0 0 0,0 0 1,1 0-1,-1 0 0,4 10 32,-3 15-20,-1-23-9,0 30-1,-1 10 7,8 63 1,-6-94-11,1 0 0,0 0 0,1-1 0,0 1 0,1-1 0,0 1 0,0-1 1,1-1-1,0 1 0,1 0 0,7 8 0,-12-17-2,1 1 1,0-1-1,0 1 1,-1-1-1,1 0 1,0 1-1,0-1 1,0 0-1,0 0 1,0 0-1,0-1 1,1 1-1,-1 0 1,0-1-1,0 0 0,0 1 1,1-1-1,-1 0 1,0 0-1,0 0 1,1 0-1,-1-1 1,0 1-1,0-1 1,1 1-1,-1-1 1,0 0-1,0 1 1,0-1-1,0-1 0,0 1 1,3-2-1,5-4-2,0 0 0,-1-1 0,0 0 0,14-16 0,-5 3 9,-1-2 0,-2 0 1,17-32-1,-20 34 5,7-15 14,-2 0 0,-2 0 0,14-48 1,21-119 69,-31 117-46,48-243 139,-56 253-136,-3-1 0,-4-100 0,-4 175-52,0-1 0,0-1 0,0 0 0,0 0 0,-1 0 0,0 1 0,0-1 0,-1-3 0,2 7 0,0 0 0,0 0 0,0 0 0,0 0 0,0 0 0,0 0 0,0 0 0,0 0 0,0 0 0,0 0 0,0 1 0,0-1 0,0 0 0,0 0 0,0 0 0,0 0 0,0 0 0,0 0 0,0 0 0,0 0 0,0 0 0,0 0 0,0 0 0,0 1 0,0-1 0,0 0 0,0 0 0,0 0 0,-1 0 0,1 0 0,0 0 0,0 0 0,0 0 0,0 0 0,0 0 0,0 0 0,0 0 0,0 0 0,0 0 0,0 0 0,-1 0 0,1 0 0,0 0 0,0 0 0,0 0 0,0 0 0,0 0 0,0 0 0,0 0 0,0 0 0,0 0 0,0 0 0,-1 0 0,1 0 0,0 0 0,0 0 0,0 0 0,0 0 0,0 0 0,0 0 0,0 0 0,0 0 0,0-1 0,0 1 0,0 0 0,0 0 0,-10 23 0,2 1 0,0 0 0,2 0-1,-7 45 1,9-41-2,-12 78-102,-2 107 0,14 107-52,13-126 59,-4-154 70,1 0-1,20 68 0,-25-104 31,0-1-1,1 0 0,-1 0 1,1 1-1,-1-1 0,1 0 1,0 0-1,0-1 0,0 1 0,1 0 1,-1-1-1,0 1 0,1-1 1,0 0-1,3 3 0,-3-4 1,-1 0 0,0 0-1,1 0 1,-1 0-1,1-1 1,0 1 0,-1-1-1,1 0 1,-1 0 0,1 1-1,-1-2 1,1 1-1,0 0 1,-1 0 0,1-1-1,-1 0 1,1 1-1,-1-1 1,1 0 0,2-2-1,13-7 28,0 0 0,0-2 0,19-16-1,3-3 14,-20 16-4,-2-1 0,0-1 1,23-28-1,-3 3 48,-19 20-71,0 0 1,23-39-1,-48 71-16,-24 39 0,-27 63 0,48-93 0,2 1 0,0-1 0,1 1 0,1 0 0,0 1 0,2-1 0,0 1 0,1 33 0,2-53 0,0-1 0,0 0 0,0 1 0,0-1 0,0 1 0,0-1 0,0 0 0,0 1 0,0-1 0,0 1 0,0-1 0,0 0 0,1 1 0,-1-1 0,0 0 0,0 1 0,0-1 0,0 1 0,1-1 0,-1 0 0,0 0 0,0 1 0,1-1 0,-1 0 0,0 1 0,1-1 0,-1 0 0,0 0 0,1 0 0,-1 1 0,0-1 0,1 0 0,0 0 0,11-7 0,12-22 0,-23 28 0,18-28 0,-1-1 0,22-50 0,19-68 0,-23 55 0,-27 71 0,-10 32 0,0 0 0,0-1 0,2 1 0,0 11 0,0 8 0,-1-13 0,0 8 0,4 38 0,-3-56 0,0 1 0,1-1 0,0 1 0,0-1 0,0 0 0,1 0 0,-1 0 0,2 0 0,-1 0 0,7 8 0,-8-12 0,-1-1 0,1 1 0,-1-1 0,1 0 0,0 0 0,0 0 0,0 0 0,0 0 0,0-1 0,0 1 0,0 0 0,0-1 0,0 1 0,0-1 0,0 0 0,0 0 0,0 0 0,0 0 0,0 0 0,0 0 0,0 0 0,0-1 0,0 1 0,0-1 0,0 0 0,0 1 0,3-2 0,4-3 0,1 1 0,-1-1 0,0-1 0,10-7 0,120-108 0,-105 89 0,-21 20 0,1-2 0,2 0 0,26-18 0,-40 31 0,-1 0 0,0 0 0,0 0 0,1 1 0,-1-1 0,0 0 0,1 1 0,-1-1 0,1 1 0,-1 0 0,0-1 0,1 1 0,-1 0 0,1 0 0,-1 0 0,1 0 0,-1 0 0,1 0 0,-1 0 0,1 1 0,-1-1 0,1 0 0,-1 1 0,0-1 0,1 1 0,-1 0 0,0-1 0,1 1 0,-1 0 0,0 0 0,0 0 0,0 0 0,1 0 0,0 2 0,2 3 0,0 0 0,0 0 0,-1 1 0,0-1 0,4 14 0,-1-5 0,3 8 0,1-1 0,1 0 0,1-1 0,1 0 0,1-1 0,25 28 0,-31-39 0,1 0 0,-1-2 0,2 1 0,-1-1 0,1 0 0,0-1 0,0 0 0,1 0 0,0-1 0,0-1 0,0 0 0,0 0 0,1-1 0,-1-1 0,19 2 0,-25-3 0,0-1 0,1-1 0,-1 1 0,0-1 0,1 0 0,-1 0 0,0 0 0,0-1 0,0 0 0,0 0 0,0 0 0,5-4 0,-7 4 0,1 0 0,-2 0 0,1 0 0,0-1 0,0 1 0,-1-1 0,1 0 0,-1 0 0,0 0 0,0 0 0,0 0 0,0 0 0,-1-1 0,1 1 0,-1-1 0,0 1 0,0-1 0,1-4 0,-1-16-3992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46:04.880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41 593 13056,'0'0'1512,"-23"-57"-632,15 18 0,2 0 23,2-3 17,4-5-272,4 4 24,2 2-184,6 0 16,7 2-144,5-3 0,3-1-176,9 6 8,5-6-240,6 4 8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46:07.387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119 22 4216,'0'0'5242,"10"-4"-4715,31-12-55,-40 16-445,0-1 0,0 1 0,0 0-1,0 0 1,-1-1 0,1 1 0,0 0 0,0 0 0,0 0 0,0 0 0,0 0-1,0 1 1,0-1 0,0 0 0,0 0 0,0 1 0,0-1 0,0 1-1,0-1 1,0 0 0,0 1 0,-1 0 0,1-1 0,0 1 0,0-1-1,0 2 1,10 21 515,-10-18-420,2 4 15,-1 0-1,0 0 0,-1 1 1,0-1-1,0 1 0,-1-1 0,0 1 1,-1-1-1,0 0 0,-1 1 1,0-1-1,0 0 0,-1 0 1,0 0-1,-5 11 0,1-6 225,0 0-1,-1-1 0,0 0 1,-1-1-1,-1 0 0,0 0 0,0-1 1,-23 19-1,31-29-320,0 1 0,-1-1 0,1 0 0,0 0 0,0 0-1,-1 0 1,1 0 0,0 0 0,-1-1 0,1 1 0,-1-1 0,1 1 0,-1-1 0,1 0 0,-1 0-1,1 0 1,-1-1 0,1 1 0,-1-1 0,1 1 0,0-1 0,-1 0 0,1 0 0,0 0-1,-1 0 1,1 0 0,0 0 0,0 0 0,0-1 0,0 0 0,0 1 0,0-1 0,1 0 0,-1 0-1,0 1 1,1-1 0,-1-1 0,1 1 0,0 0 0,0 0 0,0 0 0,0-1 0,0 1-1,0 0 1,1-1 0,-1 1 0,1-1 0,0 1 0,-1-1 0,1-2 0,4-14-2540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46:10.641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1 1240 8744,'0'0'1928,"7"-13"-1366,121-223 2317,-113 207-2503,-2 5 74,-2-1 0,0 0 0,-1-1-1,6-30 1,-9 25 16,-3 16-164,-1 1 0,0-1 0,-1 0 0,-1 0 0,0 0 0,-1 0 1,-2-20-1,-1-7 2102,-6 73-1279,6 9-799,2-1-1,5 55 1,-2-74-197,2 1 0,0-1-1,0 0 1,2-1 0,1 1 0,13 27 0,-17-42-90,0 0 0,0 1 1,1-1-1,0 0 1,0-1-1,0 1 1,1-1-1,-1 0 1,1 0-1,0 0 0,7 3 1,-8-4-19,0-2 1,0 1 0,0 0-1,0-1 1,0 0-1,0 0 1,0 0-1,1 0 1,-1-1-1,0 1 1,1-1 0,-1 0-1,0-1 1,1 1-1,-1-1 1,0 0-1,5-1 1,26-11 106,-1-1 0,0-2 0,-1-2 0,55-38 0,112-104 576,-194 155-681,36-31 291,49-54 1,-88 87-143,-4 3-58,-10 10-9,-19 22-31,-15 21-13,2 1 1,-53 90-1,90-134-56,1 1-1,1 0 0,-1 0 1,-2 15-1,6-23-3,0 1 1,0-1-1,0 1 0,1 0 1,0-1-1,0 1 0,0 0 0,0 0 1,0-1-1,1 1 0,-1-1 1,1 1-1,0 0 0,0-1 1,1 1-1,-1-1 0,4 6 0,-4-8 0,0 0-1,0 0 0,0 0 0,0 0 0,0-1 0,0 1 0,0 0 0,0-1 0,1 1 1,-1-1-1,0 1 0,0-1 0,1 1 0,-1-1 0,0 0 0,1 0 0,-1 1 0,0-1 0,1 0 1,-1 0-1,0 0 0,1-1 0,-1 1 0,0 0 0,1 0 0,-1-1 0,0 1 0,0-1 1,1 1-1,1-2 0,5-2 0,0-1-1,-1 0 1,12-9 0,-14 11 0,13-13 8,-1 0 0,0-1 0,-1 0 0,-1-2 0,0 1 1,-2-2-1,0 0 0,-1-1 0,9-22 0,-5 5 10,-2 0 1,-2 0-1,-1-1 1,9-62-1,-17 81 37,-6 41-27,0 15-25,0-1-39,3 65 0,1-91 31,-1 0 0,2 0 0,-1 0 0,2 0 0,-1 0-1,1-1 1,0 1 0,1-1 0,-1 0 0,2 0-1,-1 0 1,12 14 0,-13-20 7,0 1 0,0 0 0,1-1-1,-1 0 1,1 0 0,0 0 0,-1 0 0,1 0 0,0-1-1,0 0 1,0 0 0,0 0 0,0 0 0,0 0 0,1-1-1,-1 0 1,0 0 0,0 0 0,0 0 0,0-1 0,7-1-1,-1 0 6,-1-1 0,0 0 0,0 0 0,0-1 0,0 0 0,-1-1 0,0 0 0,10-7 0,13-16 75,-2 0 1,-2-2-1,38-51 1,-11 13 180,-49 61-203,10-13 86,-14 19-139,-1 1 0,0 0-1,0-1 1,1 1 0,-1 0 0,0-1-1,1 1 1,-1 0 0,0-1-1,1 1 1,-1 0 0,0-1 0,1 1-1,-1 0 1,1 0 0,-1 0-1,1-1 1,-1 1 0,1 0 0,-1 0-1,0 0 1,1 0 0,-1 0-1,1 0 1,-1 0 0,1 0 0,-1 0-1,1 0 1,-1 0 0,1 0-1,-1 0 1,1 1 0,-1-1 0,0 0-1,1 0 1,0 1 4,-1 0-1,1 0 1,-1 0 0,1 1-1,-1-1 1,1 0-1,-1 0 1,0 0 0,0 0-1,0 0 1,0 1-1,0-1 1,0 0 0,0 0-1,0 0 1,0 0 0,-1 2-1,1 5 30,-4 33 62,-2 1 0,-14 56 0,10-60-17,3 0 1,0 1-1,0 45 1,7-83-83,0-1 0,0 1 0,0-1 1,-1 1-1,1-1 0,0 1 0,0 0 1,0-1-1,0 1 0,0-1 0,0 1 0,1-1 1,-1 1-1,0-1 0,0 1 0,0-1 1,0 1-1,1-1 0,-1 1 0,0-1 0,1 1 1,-1-1-1,0 1 0,1-1 0,-1 1 1,0-1-1,1 0 0,-1 1 0,1-1 1,-1 0-1,1 1 0,-1-1 0,1 0 0,-1 0 1,1 1-1,-1-1 0,1 0 0,-1 0 1,1 0-1,-1 0 0,1 0 0,-1 0 0,1 1 1,-1-1-1,1-1 0,0 1 0,-1 0 1,1 0-1,-1 0 0,1 0 0,-1 0 1,1 0-1,-1-1 0,1 1 0,-1 0 0,1 0 1,-1-1-1,1 1 0,-1 0 0,1-1 1,-1 1-1,1-1 0,33-27 90,-30 25-83,27-30 92,29-37 0,20-20 86,-78 87-178,1 0-1,0 0 1,1 0-1,-1 1 1,0 0-1,1-1 1,7-2-1,-11 5-7,1-1 0,0 1 0,0 0 0,-1 0 0,1 0 0,0 0 1,0 0-1,-1 0 0,1 0 0,0 0 0,0 0 0,-1 0 0,1 0 0,0 0 0,0 1 0,-1-1 0,1 0 0,0 0 0,0 1 0,0 0 0,0 0-1,0 0 1,0 0-1,0 0 1,0 1 0,0-1-1,-1 0 1,1 0 0,0 0-1,-1 1 1,1-1 0,-1 0-1,0 1 1,1 1 0,2 14-4,-1 1 0,-1 0 1,-1 28-1,-1-31-7,1-1-1,1 1 1,-1-1-1,2 0 1,0 1-1,1-1 1,6 19-1,-8-32 12,0 1 1,0-1-1,0 1 0,0-1 1,0 1-1,1-1 0,-1 0 1,0 0-1,1 1 0,-1-1 0,1 0 1,-1 0-1,1 0 0,-1-1 1,1 1-1,0 0 0,-1-1 1,1 1-1,0-1 0,-1 1 1,1-1-1,0 0 0,0 0 0,0 0 1,-1 0-1,1 0 0,0 0 1,0 0-1,0 0 0,-1-1 1,4 0-1,8-3 14,-1 0-1,1 0 1,14-8-1,-18 8-11,43-22 48,-1-1-1,-1-3 1,-2-2 0,-2-2-1,-1-2 1,46-46-1,-74 63-52,-17 18-12,-4 4-5,-31 25-32,17-11 22,1 1 1,1 0-1,0 1 1,1 1-1,2 1 1,0 0-1,-18 39 1,19-35-16,2 1 0,-11 44 0,19-62 32,0-1 1,1 1 0,0 0 0,1-1 0,0 1 0,0 0 0,0-1 0,1 1 0,0 0 0,1-1 0,-1 1 0,2-1 0,-1 1 0,6 10 0,-7-16 3,0 0 0,0 0 0,0 0 1,1 0-1,-1 0 0,1 0 0,0 0 0,-1 0 1,1 0-1,0-1 0,0 1 0,0-1 1,0 1-1,0-1 0,0 0 0,1 0 0,-1 0 1,0 0-1,1 0 0,-1-1 0,3 2 1,-1-2-4,-1-1 0,1 1 1,0 0-1,-1-1 1,0 0-1,1 0 0,-1 0 1,1 0-1,-1 0 1,0-1-1,0 1 1,0-1-1,4-3 0,7-5-31,-1-2 0,1 0 0,-2-1 0,18-22-1,-11 9 0,0-1 0,-3-1-1,0 0 1,-2-1 0,0-1 0,9-35-1,43-191-137,-52 190 135,9-39-71,-6 0-1,6-130 1,-22 221 103,0 5 3,0 1 1,-1-1 0,0 1 0,-1 0 0,1-1-1,-2 1 1,1 0 0,-1 0 0,-5-13-1,7 20 10,0 0-1,-1 1 0,1-1 1,0 1-1,-1 0 1,1-1-1,-1 1 0,1-1 1,-1 1-1,1 0 0,-1-1 1,1 1-1,-1 0 0,1-1 1,-1 1-1,1 0 0,-1 0 1,1-1-1,-1 1 0,0 0 1,1 0-1,-1 0 0,1 0 1,-1 0-1,0 0 1,1 0-1,-1 0 0,1 0 1,-1 0-1,0 0 0,1 1 1,-1-1-1,1 0 0,-1 0 1,1 0-1,-1 1 0,0-1 1,1 0-1,-1 1 0,1-1 1,0 1-1,-1-1 0,1 0 1,-1 1-1,1-1 1,0 1-1,-1-1 0,0 2 1,-21 27-28,21-25 23,-14 20-12,2 1 0,1 1-1,-13 42 1,-17 85-10,29-97 7,2 0-1,3 1 0,0 58 1,7-87 17,2-1 1,1 0-1,1 0 1,1-1-1,1 1 1,2-1-1,0 0 1,18 40-1,-22-59 6,1-1-1,-1 0 1,1 0 0,0 0 0,0-1-1,0 1 1,1-1 0,0 0-1,0 0 1,1-1 0,-1 0-1,12 7 1,-11-8 3,-1-1 0,1 0 0,0 0 0,0 0 0,0-1 0,0 0 0,0 0 0,0-1 0,0 1 0,0-1 0,0-1 0,0 1 0,0-1 0,0 0 0,7-2 0,3-2 17,0-1 1,0-1 0,-1 0 0,0-1-1,-1 0 1,1-2 0,-2 1-1,26-24 1,-5 0 179,59-75 1,-87 98-128,-12 14 4,-14 15-19,10-5-63,0-1 1,1 1-1,1 1 0,0 0 0,1 0 0,1 0 1,1 1-1,-8 31 0,11-40 1,1 0 0,0 1 0,0-1 0,1 1 0,0-1 0,0 1 0,1-1 0,0 1 0,0-1 0,1 0 0,0 0 0,0 1 0,0-1-1,1 0 1,0-1 0,1 1 0,-1-1 0,1 1 0,0-1 0,1 0 0,0 0 0,5 5 0,-7-9 5,0 0 0,-1 0 0,1 0-1,0 0 1,0 0 0,0-1 0,1 1 0,-1-1-1,0 0 1,0 0 0,1 0 0,-1 0 0,1-1 0,-1 1-1,7-1 1,-5 0 10,1-1 0,-1 0 0,0 0 0,1 0 0,-1-1 1,0 0-1,0 0 0,0 0 0,6-4 0,-1 0 12,-1 0 0,0-1 1,0 0-1,-1 0 1,0-1-1,0 0 0,-1-1 1,0 1-1,6-12 0,-6 7 21,-1 0 0,0 0-1,-1-1 1,-1 0-1,0 0 1,-1 0-1,0 0 1,-2-1 0,1 1-1,-2-1 1,0 1-1,0-1 1,-1 1 0,-1-1-1,-1 1 1,-5-17-1,7 27-34,0 1 0,0-1-1,-1 1 1,0 0-1,1 0 1,-1 0-1,-1 0 1,1 0 0,0 0-1,-1 0 1,1 1-1,-1-1 1,0 1-1,0-1 1,0 1 0,0 0-1,0 1 1,0-1-1,-1 0 1,-3-1-1,1 2-8,1 0-1,0 0 0,-1 0 0,1 1 0,-1 0 0,1 0 0,-1 0 0,1 1 1,0 0-1,-1 0 0,1 0 0,-9 4 0,-3 3-34,17-8 31,0 0 1,0 0-1,0 0 0,-1 0 0,1 1 1,0-1-1,0 0 0,0 0 1,0 0-1,0 0 0,-1 0 0,1 1 1,0-1-1,0 0 0,0 0 0,0 0 1,0 0-1,0 1 0,0-1 1,0 0-1,0 0 0,0 0 0,-1 1 1,1-1-1,0 0 0,0 0 0,0 0 1,0 1-1,1-1 0,-1 0 1,0 0-1,0 0 0,0 1 0,0-1 1,0 0-1,0 0 0,0 0 0,2 1 0,0 0-1,0 0 0,0 0 0,0 0 0,0-1 0,0 1 1,0-1-1,0 0 0,0 1 0,0-1 0,0 0 0,0 0 1,2-1-1,168-9-141,2-1 31,-167 11 116,0 0 0,0 0 1,1 1-1,-1 0 0,0 1 0,0 0 0,0 0 0,0 0 1,0 1-1,-1 0 0,11 6 0,-14-7 3,0 1 0,0-1 0,0 1 0,0 0 0,0 0 0,-1 0 0,0 0 0,0 0 0,0 1 0,0-1 0,0 0 0,0 1 0,-1 0 0,0-1 0,0 1 0,0 0 0,0 0 0,0 0-1,-1-1 1,0 1 0,1 0 0,-2 0 0,1 4 0,-2 8 29,0-1-1,-1 1 1,-1-1-1,0 0 1,-1 0-1,-1 0 1,-8 16-1,-14 25 333,30-54-328,4-5-8,8-7-1,-13 9-31,22-18 0,26-28 0,0 0 0,-16 17 0,-13 11 0,36-25 0,-54 43 0,-1 0 0,1-1 0,0 1 0,0 0 0,0 0 0,0 0 0,1 1 0,-1-1 0,0 1 0,0-1 0,0 1 0,0-1 0,1 1 0,-1 0 0,3 0 0,-4 1 0,0-1 0,0 1 0,0-1 0,0 1 0,0-1 0,0 1 0,0 0 0,0-1 0,0 1 0,0 0 0,0 0 0,-1-1 0,1 1 0,0 0 0,-1 0 0,1 0 0,0 0 0,-1 0 0,1 0 0,-1 0 0,0 0 0,1 0 0,-1 1 0,0-1 0,0 0 0,1 0 0,-1 0 0,0 0 0,0 0 0,-1 2 0,1 30 0,-3 0 0,-1 0 0,-10 43 0,13-69 0,0-2 0,0 0 0,0-1 0,1 1 0,0 0 0,1 8 0,-1-12 0,0-1 0,1 0 0,-1 1 0,0-1 0,1 0 0,-1 0 0,1 0 0,-1 0 0,1 1 0,-1-1 0,1 0 0,-1 0 0,1 0 0,-1 0 0,1 0 0,-1 0 0,0 0 0,1 0 0,-1 0 0,1 0 0,-1 0 0,1 0 0,-1-1 0,1 1 0,-1 0 0,1 0 0,-1 0 0,0-1 0,1 1 0,-1 0 0,0-1 0,1 1 0,0-1 0,14-8 0,-1-2 0,0 0 0,0 0 0,-1-1 0,12-15 0,22-19 0,-46 45 0,0 0 0,0 0 0,0 0 0,0 0 0,0 0 0,1 0 0,-1 0 0,0 1 0,0-1 0,1 0 0,-1 1 0,0-1 0,1 1 0,-1-1 0,0 1 0,1 0 0,-1 0 0,0 0 0,1 0 0,-1 0 0,3 0 0,-3 0 0,0 1 0,0 0 0,0-1 0,0 1 0,0 0 0,0 0 0,0 0 0,0 0 0,-1 0 0,1 0 0,0 0 0,-1 0 0,1 0 0,0 0 0,-1 0 0,0 0 0,1 0 0,-1 1 0,1 0 0,1 10 0,0-1 0,-1 1 0,-1 0 0,0 11 0,0-15 0,0 11 0,0 32 0,1-47 0,-1-1 0,1 0 0,-1 1 0,1-1 0,0 0 0,0 1 0,0-1 0,1 0 0,-1 0 0,1 0 0,3 5 0,-3-7 34,-1 0 1,1 0-1,-1 0 1,1 0-1,-1 0 0,1 0 1,0 0-1,0 0 1,-1-1-1,1 1 0,0-1 1,0 1-1,0-1 1,0 0-1,-1 0 0,1 0 1,0 0-1,0 0 1,0 0-1,0 0 0,0-1 1,0 1-1,-1-1 1,4-1-1,-3 2-265,-1 0 1,0-1-1,0 0 1,1 1-1,-1-1 1,0 0-1,0 0 1,0 1-1,0-1 1,0 0-1,0 0 1,0 0-1,0 0 0,0 0 1,-1 0-1,1-1 1,0 1-1,-1 0 1,1 0-1,0-3 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46:14.070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44 1237 5320,'0'0'4792,"-7"10"-4023,-21 29-153,21-31 530,5-12-656,5-9-37,6-12-44,181-422 3834,-45 209-1672,-142 233-2370,0 0 0,1 1 0,-1 0 0,1-1 0,0 1 1,9-6-1,-13 10-183,0 0 0,1 0 0,-1 0 0,0 0-1,1 0 1,-1 0 0,0 0 0,0 0 0,1 0 0,-1 0 0,0 0 0,1 0 0,-1 0 0,0 0 0,0 0 0,1 0 0,-1 0 0,0 0 0,0 1 0,1-1 0,-1 0 0,0 0 0,0 0 0,1 0 0,-1 1 0,0-1 0,0 0 0,0 0 0,0 0 0,1 1 0,-1-1 0,0 0-1,0 0 1,0 1 0,0-1 0,0 0 0,0 0 0,0 1 0,0-1 0,1 0 0,-1 1 0,0-1 0,0 0 0,0 0 0,0 1 0,-1-1 0,1 1 0,3 20 265,-3-18-222,4 82 588,-10 106 0,2-130-432,-6 49 135,-1 43 608,14-143-654,2-15-105,6-18-17,116-237 568,-83 177-505,-41 76-218,25-39 147,-27 43-148,1 1-1,0-1 0,0 1 0,0 0 0,0 0 1,1 0-1,-1 0 0,0 0 0,1 1 1,0-1-1,-1 1 0,1-1 0,0 1 1,5-2-1,-8 3-20,1 0 0,0 0 1,-1 0-1,1 0 0,0 0 1,-1 0-1,1 0 0,-1 1 1,1-1-1,0 0 1,-1 0-1,1 0 0,-1 1 1,1-1-1,-1 0 0,1 1 1,-1-1-1,1 0 0,-1 1 1,1-1-1,-1 1 0,1-1 1,-1 1-1,0-1 0,1 1 1,-1-1-1,0 1 0,1-1 1,-1 1-1,0-1 0,0 1 1,1 1-1,4 24 98,-5-26-102,3 52 87,-3-1 0,-2 1-1,-2-1 1,-14 67-1,14-104-54,4-11-18,-1-1 1,0 0-1,0 1 0,1-1 1,0 1-1,-1 0 0,1-1 1,0 1-1,0-1 0,1 4 1,11-16 107,11-16-28,34-56 0,-43 60-68,0 1 0,2 1 0,0 0 0,32-30 0,-45 47-19,1 0 1,0 0-1,0 0 1,0 1 0,1 0-1,-1-1 1,8-1-1,-11 4-7,0-1 0,1 1 0,-1 0 0,0-1-1,1 1 1,-1 0 0,1 0 0,-1 0 0,0 0 0,1 0-1,-1 1 1,0-1 0,1 0 0,-1 1 0,0-1 0,1 1-1,-1-1 1,0 1 0,0-1 0,1 1 0,-1 0-1,0 0 1,0 0 0,0 0 0,0 0 0,0 0 0,0 0-1,0 0 1,0 1 0,6 12 10,-1 1 1,-1-1-1,0 1 0,-1 0 0,-1 0 0,3 28 1,-1-11 12,0-2 6,-4-19-2,0 1-1,2 0 1,-1-1-1,1 0 1,7 16-1,-10-26-26,1 0 1,0 0-1,0 0 0,0 0 1,0 0-1,0 0 0,0 0 0,0 0 1,0 0-1,0-1 0,0 1 1,0 0-1,0-1 0,1 1 0,-1 0 1,0-1-1,0 0 0,1 1 1,-1-1-1,0 0 0,1 0 1,-1 1-1,0-1 0,1 0 0,-1 0 1,1-1-1,-1 1 0,0 0 1,2-1-1,3 0 5,0-1 0,0 1 0,0-2 0,-1 1 0,10-5 0,3-5 25,0 0 0,-1 0 0,0-2 1,18-19-1,58-71 224,-77 86-183,-15 17-72,5-5 92,-7 11-29,-2 5-51,-4 19 16,-15 76-35,20-93-1,1-1 0,0 1 1,1 0-1,0-1 0,1 1 1,3 21-1,-3-31 5,0 1 1,-1-1-1,1 1 0,0-1 1,0 0-1,1 0 0,-1 1 1,0-1-1,1 0 0,-1 0 0,1 0 1,0 0-1,-1-1 0,1 1 1,0 0-1,0-1 0,0 1 1,0-1-1,1 0 0,-1 1 1,0-1-1,0 0 0,1 0 1,-1-1-1,1 1 0,-1 0 1,1-1-1,-1 0 0,1 1 0,-1-1 1,1 0-1,-1 0 0,1-1 1,-1 1-1,5-1 0,0-1 3,0 0 0,1 0-1,-1 0 1,0-1 0,-1 0-1,1 0 1,0-1-1,-1 0 1,0 0 0,11-9-1,-12 7 6,0 0-1,0 1 1,0-2-1,-1 1 0,0-1 1,0 1-1,-1-1 1,0 0-1,0 0 0,0-1 1,-1 1-1,0 0 1,0-1-1,-1 0 0,0 1 1,-1-14-1,0 9 25,-1-1 0,0 1-1,-1-1 1,-1 1 0,0 0 0,-1 0-1,0 0 1,-1 0 0,-8-15-1,12 26-18,0-1 0,-1 1-1,1 0 1,0-1 0,-1 1-1,0 0 1,1 0 0,-1 0-1,0 0 1,0 0 0,1 0-1,-1 1 1,0-1 0,0 0 0,0 1-1,0 0 1,-3-1 0,5 1-12,-1 0 1,0-1 0,0 1 0,0 0-1,0 0 1,1 0 0,-1 0 0,0 0-1,0 0 1,0 0 0,0 0-1,1 0 1,-1 0 0,0 1 0,0-1-1,0 0 1,1 1 0,-1-1 0,0 0-1,0 1 1,1-1 0,-1 1 0,0-1-1,1 1 1,-1-1 0,1 1 0,-1 0-1,0-1 1,1 1 0,0 0 0,-1-1-1,1 1 1,-1 0 0,1 0 0,0-1-1,-1 1 1,1 0 0,0 0 0,0 1-1,0-1-2,0 0-1,1 1 1,-1-1-1,0 0 1,1 0-1,0 1 1,-1-1-1,1 0 1,0 0-1,-1 0 1,1 0-1,0 0 1,0 0-1,0 0 1,0 0-1,0 0 1,0 0-1,0 0 1,0-1-1,1 1 1,-1-1-1,0 1 1,0 0 0,3 0-1,0 0-8,1 1 1,0-1-1,0 0 0,0 0 0,6 1 1,-2-3 3,-1 1 1,0-1-1,0-1 1,0 1-1,0-2 0,0 1 1,0-1-1,0 0 1,-1 0-1,0-1 1,1 0-1,6-6 1,2-2 1,0 0 1,-1-1-1,27-29 1,-16 9 36,-1 0 0,-2-2 1,-1-1-1,-2-1 0,-1 0 0,17-50 0,-14 21 97,-3-1-1,21-135 1,-36 177-73,0-1 0,-2 1 0,-1-1 1,-1 0-1,-5-29 0,5 54-55,0 0 0,0 0 1,0 0-1,0 1 0,0-1 0,-1 0 1,1 0-1,0 0 0,-1 0 0,1 0 0,-1 1 1,1-1-1,-1 0 0,1 0 0,-2 0 1,2 0-2,0 1 0,-1 0 1,1 0-1,0 0 1,0 0-1,-1 0 1,1 0-1,0 0 1,-1 0-1,1 1 1,0-1-1,0 0 1,-1 0-1,1 0 1,0 0-1,0 0 0,-1 0 1,1 0-1,0 1 1,0-1-1,-1 0 1,1 0-1,0 0 1,0 1-1,0-1 1,-1 0-1,1 0 1,0 0-1,0 1 1,0-1-1,-15 29 14,14-25-14,-15 38 0,3 0-1,1 0 1,2 2-1,3-1 1,-4 55 0,6 224-5,9-239 5,25 143 0,-27-218 1,-1 0 0,1-1 0,1 1-1,-1-1 1,7 12 0,-9-18-1,1 0 0,0 0 0,-1 1 0,1-1 0,0 0 0,0 0 0,0 0 0,0 0 0,0 0 0,0 0 0,0 0 0,0 0 0,1-1 1,-1 1-1,0 0 0,0-1 0,1 1 0,-1-1 0,1 1 0,-1-1 0,0 0 0,1 1 0,-1-1 0,1 0 0,-1 0 0,0 0 0,1 0 0,-1 0 0,1 0 0,-1-1 1,0 1-1,1 0 0,-1-1 0,1 1 0,-1-1 0,0 1 0,0-1 0,2-1 0,5-2 0,-1-1 0,0 0 0,0-1 0,0 0 0,-1 0 0,0 0 0,6-8 0,34-54 0,-34 49 0,0 0 0,20-23 0,-32 42 0,1-1 0,-1 1 0,0-1 0,1 1 0,-1-1 0,1 1 0,-1-1 0,1 1 0,-1-1 0,1 1 0,-1-1 0,1 1 0,-1 0 0,1-1 0,0 1 0,-1 0 0,1 0 0,-1-1 0,1 1 0,0 0 0,-1 0 0,1 0 0,0 0 0,-1 0 0,1 0 0,0 0 0,-1 0 0,1 0 0,0 0 0,-1 0 0,1 0 0,0 1 0,-1-1 0,1 0 0,-1 0 0,1 1 0,0-1 0,-1 0 0,1 1 0,-1-1 0,1 1 0,-1-1 0,1 1 0,-1-1 0,1 1 0,-1-1 0,0 1 0,1-1 0,-1 1 0,0-1 0,1 1 0,-1 0 0,0-1 0,0 1 0,1 1 0,2 6 0,0 0 0,-1 0 0,3 14 0,-4-13 0,9 47 0,-5-24 0,14 47 0,-17-71 0,1 0 0,1 0 0,-1 0 0,1 0 0,0-1 0,1 0 0,0 1 0,0-1 0,0-1 0,11 10 0,-12-13 0,0 0 0,0 0 0,0-1 0,1 0 0,-1 0 0,1 0 0,-1 0 0,1-1 0,0 0 0,0 0 0,-1 0 0,1 0 0,0-1 0,0 0 0,0 0 0,0 0 0,0-1 0,-1 0 0,1 1 0,0-2 0,5-1 0,6-2 0,0-1 0,-1-1 0,0 0 0,25-17 0,-18 9 0,-1 0 0,-1-2 0,0-1 0,-1 0 0,20-25 0,-25 26 0,-7 10 0,-1 1 0,0-2 0,0 1 0,-1-1 0,0 1 0,0-1 0,-1-1 0,0 1 0,4-13 0,-9 26 0,-1 0 0,0 0 0,-1-1 0,1 1 0,-1-1 0,0 0 0,-3 5 0,1-3 0,0 1 0,1 1 0,-6 10 0,7-8 0,0 1 0,0 0 0,1-1 0,0 1 0,1 0 0,0 0 0,0 0 0,3 20 0,-1-27 0,-1 1 0,1-1 0,1 0 0,-1 0 0,0 0 0,1 0 0,0 0 0,0-1 0,0 1 0,0-1 0,4 6 0,-4-7 0,1 0 0,-1 0 0,0 0 0,1 0 0,0-1 0,-1 1 0,1-1 0,0 0 0,-1 1 0,1-1 0,0 0 0,0-1 0,0 1 0,0 0 0,0-1 0,0 0 0,5 0 0,-5 0 0,0 0 0,0-1 0,-1 1 0,1-1 0,0 0 0,-1 0 0,1 0 0,-1 0 0,1 0 0,-1 0 0,0-1 0,1 1 0,-1-1 0,0 0 0,0 0 0,0 0 0,0 0 0,0 0 0,-1 0 0,1 0 0,-1 0 0,1-1 0,-1 1 0,0-1 0,0 1 0,0-1 0,0 1 0,1-5 0,2-7 0,-1-1 0,0 0 0,1-26 0,-2 6 0,-3-63 0,0 88 0,0 0 0,-1 1 0,0-1 0,0 0 0,-1 1 0,0-1 0,-1 1 0,0 0 0,-1 0 0,1 1 0,-10-12 0,1 9 0,-3-2 0,18 7 0,10 2 0,62-11 0,-42 7 0,0 1 0,0 2 0,37-1 0,-60 6 0,-1 0 0,1 0 0,0 1 0,-1 0 0,1 1 0,-1 0 0,0 0 0,1 1 0,-1 0 0,0 0 0,-1 1 0,1 0 0,-1 1 0,1-1 0,-1 1 0,10 10 0,-11-8 0,0 1 0,0-1 0,-1 1 0,0 0 0,0 0 0,-1 0 0,0 1 0,-1 0 0,0-1 0,3 16 0,-1-2 0,-2 0 0,-1 0 0,0 30 0,-2-51 0,2 21 0,-2-22 0,0-1 0,0 1 0,0 0 0,0 0 0,0 0 0,1-1 0,-1 1 0,0 0 0,0 0 0,0-1 0,0 1 0,1 0 0,-1 0 0,0 0 0,0 0 0,0-1 0,1 1 0,-1 0 0,0 0 0,0 0 0,0 0 0,1 0 0,-1 0 0,0 0 0,0 0 0,1-1 0,-1 1 0,0 0 0,1 0 0,-1 0 0,0 0 0,0 0 0,1 0 0,-1 1 0,0-1 0,0 0 0,1 0 0,-1 0 0,0 0 0,0 0 0,1 0 0,-1 0 0,0 0 0,0 1 0,0-1 0,1 0 0,-1 0 0,0 0 0,0 0 0,0 1 0,0-1 0,1 0 0,-1 0 0,0 1 0,0-1 0,0 0 0,0 0 0,0 0 0,0 1 0,0-1 0,1 0 0,-1 0 0,0 1 0,0-1 0,0 0 0,0 1 0,62-99 0,-44 66 0,1 2 0,42-51 0,-58 77 0,0 1 0,1 0 0,-1 0 0,1 0 0,0 0 0,0 0 0,0 1 0,0 0 0,0 0 0,0 0 0,1 0 0,-1 1 0,7-2 0,-8 2 0,0 1 0,1 0 0,-1 0 0,0 0 0,0 1 0,1-1 0,-1 1 0,0 0 0,0-1 0,0 1 0,0 1 0,0-1 0,0 0 0,0 1 0,0 0 0,0-1 0,-1 1 0,1 0 0,4 5 0,6 7 0,-1 1 0,0 0 0,15 26 0,-1-1 0,76 125 0,-99-152 1003,-3-13-1093,0 0 1,0 0-1,0 0 1,0 1-1,0-1 1,0 0-1,0 0 1,0 0-1,0 0 0,0 1 1,-1-1-1,1 0 1,0 0-1,0 0 1,0 0-1,0 0 1,0 1-1,0-1 0,-1 0 1,1 0-1,0 0 1,0 0-1,0 0 1,0 0-1,0 0 1,-1 0-1,1 0 1,0 0-1,0 0 0,0 1 1,0-1-1,-1 0 1,1 0-1,0 0 1,0 0-1,0 0 1,-1-1-1,1 1 0,0 0 1,0 0-1,0 0 1,0 0-1,-1 0 1,1 0-1,0 0 1,0 0-1,0 0 1,0 0-1,0 0 0,-1-1 1,1 1-1,0 0 1,0 0-1,0 0 1,0 0-1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46:14.310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0 85 16384,'0'0'2695,"75"-61"-2975,-56 49 0,-3 1-8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46:14.610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0 293 11856,'0'0'1312,"21"-5"-570,250-51 972,-193 41-1394,409-97 1447,-202 43 81,-239 58-1408,-22 4 60,0 2 0,0 0-1,43-2 1,-62 7-197,-8 1-1631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46:19.803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328 1 7136,'0'0'7660,"-1"12"-7183,-4 33 82,-2 0 1,-24 85-1,16-92-200,-1-2 0,-2 0 0,-1-1 0,-45 60 0,60-89-284,-1-1 0,1 0-1,-1 0 1,0-1 0,-1 1 0,1-1 0,-1 0-1,1-1 1,-8 4 0,11-6-52,0 0 0,0-1-1,0 1 1,0 0 0,0-1 0,-1 0 0,1 1-1,0-1 1,0 0 0,0 0 0,0 0 0,-1-1-1,1 1 1,0 0 0,0-1 0,0 0-1,0 1 1,0-1 0,0 0 0,0 0 0,0 0-1,0 0 1,0 0 0,1 0 0,-1-1 0,0 1-1,1-1 1,-1 1 0,1-1 0,-1 0 0,-1-2-1,-1-4 16,0 1-1,0 0 0,1-1 0,0 0 0,0 0 1,1 0-1,0 0 0,0-1 0,1 1 0,0 0 1,1-1-1,0 1 0,0 0 0,0-1 0,1 1 1,1 0-1,2-9 0,1-6-588,2 0 1,0 1-1,2 0 0,14-28 0,-17 39-12412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46:21.483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1 1183 10152,'0'0'1741,"15"-8"-1490,-9 4-224,16-8 111,0-2 1,-1 0 0,35-31 0,-29 17 122,0-2-1,-2-1 0,37-60 1,-27 29 347,36-84 1,-40 68 32,-4 0 0,23-107-1,-44 155-333,-1-1-1,-1 1 0,-2-1 0,-1-32 0,-4 47 78,2 16-371,1 0 0,0 0-1,0 0 1,0 0 0,0 0-1,-1-1 1,1 1 0,0 0-1,0 0 1,0 0 0,-1 0 0,1 0-1,0 0 1,0 0 0,0 0-1,-1-1 1,1 1 0,0 0-1,0 0 1,0 0 0,-1 0 0,1 0-1,0 0 1,0 0 0,-1 1-1,1-1 1,0 0 0,0 0-1,0 0 1,-1 0 0,1 0 0,0 0-1,0 0 1,0 0 0,-1 1-1,-1 1 47,-1 0-1,1 0 1,0 1-1,0-1 1,0 1-1,0 0 1,-2 5-1,-8 16 84,1 1-1,1 0 0,1 0 0,-6 34 0,-13 110 297,23-118-256,3-1 0,5 72 0,-1-90-66,3 0 0,0-1-1,2 0 1,22 60-1,-23-79-57,0 1 0,0-1 0,1-1 0,1 1 0,0-1 0,0-1-1,1 0 1,1 0 0,0 0 0,16 11 0,-22-17-30,1-1 0,0 0 0,0 0 0,0 0 0,0-1 0,0 0 0,1 0 0,-1 0 0,1-1 0,-1 1 0,1-1 0,0-1 0,-1 1 0,1-1 0,0 0-1,-1 0 1,1-1 0,0 1 0,-1-1 0,1-1 0,0 1 0,-1-1 0,0 0 0,1 0 0,-1 0 0,0-1 0,6-4 0,5-5 40,0-1 0,-1 0 0,-1-1-1,0-1 1,18-25 0,-6 3 134,29-56 0,-52 88-180,1-2 42,0 0 0,0 0 1,-1 0-1,0-1 0,0 1 0,-1-1 0,1 0 1,-2 0-1,2-13 0,-3 21-56,0 0-1,0 0 1,0 0 0,0-1 0,0 1-1,0 0 1,0 0 0,0 0 0,0 0-1,0-1 1,0 1 0,0 0 0,0 0-1,0 0 1,-1-1 0,1 1-1,0 0 1,0 0 0,0 0 0,0 0-1,0 0 1,0-1 0,-1 1 0,1 0-1,0 0 1,0 0 0,0 0 0,0 0-1,-1 0 1,1 0 0,0 0 0,0 0-1,0 0 1,-1 0 0,1 0-1,0 0 1,0-1 0,0 1 0,-1 1-1,1-1 1,0 0 0,0 0 0,0 0-1,0 0 1,-1 0 0,1 0 0,0 0-1,0 0 1,0 0 0,-1 0 0,1 0-1,0 0 1,0 0 0,0 1-1,-15 11 164,-12 20-47,14-14-68,1 0 0,2 1 0,-1 0 0,-9 27 0,16-35-33,0 0 0,1 0-1,0 0 1,1 1-1,0-1 1,1 1 0,0-1-1,1 1 1,2 21 0,-1-29-15,1 1 0,-1-1 0,1 1 0,0-1 0,0 0 0,0 0 0,0 0 0,1 0 0,-1 0 0,1 0 0,0-1 0,0 1 0,1-1 0,-1 0 0,1 0 0,0 0 0,-1-1 0,1 1 0,0-1 1,0 0-1,1 0 0,-1 0 0,0 0 0,1-1 0,7 2 0,-7-2-3,0 0 0,0-1 0,0 1 0,0-1 0,0 0 1,0 0-1,0-1 0,0 1 0,0-1 0,-1 0 0,1-1 0,0 1 0,0-1 0,-1 0 1,1 0-1,-1 0 0,1-1 0,-1 1 0,0-1 0,0 0 0,0 0 0,0-1 0,5-6 1,-3 1 18,0 0 1,-1-1 0,0 1-1,-1-1 1,0 0 0,-1 0 0,0-1-1,0 1 1,-1-1 0,-1 1-1,0-1 1,0 1 0,-1-1 0,0 0-1,-1 0 1,0 1 0,-1-1-1,0 1 1,0-1 0,-1 1 0,-1 0-1,0 0 1,0 0 0,-1 1-1,-7-12 1,8 14-11,2 4 4,0 0 0,0 0 1,0 0-1,0 1 0,0-1 0,0 1 0,-1-1 0,-3-2 1,14 8-34,-1-1 0,1 0 1,0 0-1,0-1 1,9 1-1,-15-2 12,14 2-10,0-2 1,0 1-1,-1-2 0,1 0 1,0-1-1,-1 0 0,1-2 1,-1 1-1,0-2 0,0 0 1,-1-1-1,1 0 1,-1-1-1,0-1 0,-1 0 1,0-1-1,0-1 0,-1 0 1,0 0-1,-1-1 0,0-1 1,11-15-1,2-7 43,-1-2-1,-2 0 1,-2-1-1,-1-1 1,-2-1-1,-2-1 1,-1 0-1,-2 0 1,-2-1 0,-2-1-1,-1 1 1,0-64-1,-18 23 368,12 82-394,0-1-1,0 1 1,0 0-1,0 0 0,0 0 1,0 0-1,0 0 1,0-1-1,0 1 0,0 0 1,0 0-1,0 0 1,0 0-1,0 0 0,0-1 1,0 1-1,0 0 1,0 0-1,0 0 0,0 0 1,0 0-1,0 0 0,0 0 1,0-1-1,0 1 1,-1 0-1,1 0 0,0 0 1,0 0-1,0 0 1,0 0-1,0 0 0,0 0 1,0 0-1,-1 0 1,1 0-1,0 0 0,0-1 1,0 1-1,0 0 1,0 0-1,-1 0 0,1 0 1,0 0-1,0 0 0,0 0 1,0 0-1,0 0 1,-1 1-1,1-1 0,0 0 1,0 0-1,0 0 1,0 0-1,0 0 0,0 0 1,-1 0-1,1 0 1,0 0-1,0 0 0,0 0 1,0 0-1,0 1 0,0-1 1,0 0-1,0 0 1,0 0-1,0 0 0,-1 0 1,-7 10 67,2-1-44,0 1 0,1 0 0,0 0 0,1 0 1,0 1-1,-3 14 0,-11 70 58,15-75-62,-8 57 61,4 1 0,2 79-1,6-115-29,2 1-1,2-1 0,2 0 0,1-1 0,20 58 0,-24-90-32,-1-1-1,1 1 0,0-1 0,1 1 0,0-1 0,0 0 0,7 8 0,-10-14-7,0 0 0,0 0-1,0-1 1,0 1 0,1 0-1,-1-1 1,0 1 0,1-1-1,-1 0 1,1 0 0,-1 0-1,1 0 1,0 0 0,-1 0 0,1-1-1,0 1 1,0-1 0,-1 0-1,1 0 1,0 0 0,0 0-1,-1 0 1,1-1 0,0 1-1,0-1 1,-1 0 0,6-2-1,6-4 64,1-2-1,-1 0 1,-1 0-1,1-1 1,-1-1-1,-1 0 0,20-24 1,12-10 184,-30 31-153,-8 8-39,0 0 0,0 1 0,0-1 1,1 1-1,0 0 0,8-3 0,-14 7-55,0 0 1,0 1 0,1-1 0,-1 1-1,1 0 1,-1 0 0,0-1 0,1 1-1,-1 0 1,0 0 0,1 0 0,-1 0-1,1 1 1,-1-1 0,0 0 0,1 0-1,1 1 1,-2 0-2,1 1 0,0-1-1,0 0 1,-1 0 0,1 1 0,-1-1-1,1 1 1,-1-1 0,0 1 0,0 0 0,1 0-1,-1-1 1,0 1 0,1 4 0,1 4 5,0 0 0,0 1 1,-1-1-1,0 1 0,-1 0 1,0-1-1,-1 22 1,-2-5 1,-1 0 0,-7 26 0,3-22-3,3-6 27,-2 0 1,-1-1-1,-15 36 0,22-59-38,0-1-1,0 0 1,1 0-1,-1 0 1,0 0-1,0 0 1,0 1 0,1-1-1,-1 0 1,0 0-1,0 0 1,1 0-1,-1 0 1,0 0 0,0 0-1,1 0 1,-1 0-1,0 0 1,0 0-1,1 0 1,-1 0-1,0 0 1,0 0 0,0-1-1,1 1 1,-1 0-1,0 0 1,0 0-1,1 0 1,-1 0 0,0 0-1,0-1 1,0 1-1,1 0 1,-1 0-1,0 0 1,0 0-1,0-1 1,0 1 0,1 0-1,12-8 31,14-12 31,0 1 1,56-27-1,67-21-256,-37 18-790,-112 48 920,0 1 0,0-1-1,0 1 1,0-1 0,0 0 0,0 1 0,0-1 0,0 0-1,0 0 1,0 1 0,0-1 0,0 0 0,0 0-1,-1 0 1,1 0 0,0 0 0,-1-1 0,1 1-1,-1 0 1,1 0 0,-1 0 0,0 0 0,1 0-1,-1-2 1,0-10-3889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46:21.769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0 184 14368,'0'0'1096,"15"0"-708,49 0 262,-1-2 1,102-18-1,134-41 1058,-296 60-1687,133-35 953,-117 30-606,1-2 1,-1 0 0,-1-1-1,32-21 1,-50 30-385,0 0 0,1 0 0,-1-1 0,0 1 1,1 0-1,-1 0 0,0 0 0,1 0 0,-1-1 1,0 1-1,1 0 0,-1 0 0,0 0 0,1 0 0,-1 0 1,0 0-1,1 0 0,-1 0 0,0 0 0,1 0 1,-1 0-1,0 0 0,1 0 0,-1 0 0,0 0 1,1 0-1,-1 1 0,1-1 0,-1 0 0,0 0 0,0 0 1,1 0-1,-1 1 0,0-1 0,1 0 0,-1 0 1,0 1-1,0-1 0,1 0 0,-1 0 0,0 1 1,0-1-1,0 0 0,0 1 0,1-1 0,-1 0 0,0 1 1,0-1-1,0 0 0,0 1 0,0-1 0,0 1 1,0-1-1,0 0 0,0 1 0,1 2-1797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37:22.784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0 265 11856,'0'0'3278,"14"-7"-2747,16-9-276,0 2-1,45-14 1,485-141 2077,-492 154-1515,-47 12-1556,29-9 1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46:22.685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205 647 11952,'0'0'1249,"-11"10"-764,-11 10-62,0 0-1,2 2 0,-25 34 1,23-25 134,-20 31 623,39-57-980,0 0 0,0 0 0,1 1-1,0 0 1,0-1 0,0 1 0,1 0 0,0 0 0,-1 9-1,2-14-139,0 1 0,0-1 0,0 0 0,1 1 0,-1-1 0,0 0-1,1 1 1,-1-1 0,0 0 0,1 1 0,0-1 0,-1 0 0,1 0-1,0 1 1,0-1 0,-1 0 0,1 0 0,0 0 0,0 0 0,0 0 0,2 1-1,-1-1 11,1 1-1,0-1 0,-1 0 1,1 0-1,0 0 0,-1 0 1,1-1-1,0 1 0,5 0 1,3-1 59,0 0 0,-1-1 1,1 0-1,15-5 1,-15 4-37,0-1 1,-1-1 0,1 0 0,-1 0-1,14-9 1,-19 10-46,0 0 0,0-1 0,0 0 0,-1 0 0,1-1 0,-1 1-1,0-1 1,0 0 0,-1 0 0,1 0 0,3-8 0,-6 11-33,3-7 95,0 1 1,-1-1-1,0 1 1,4-19-1,-7 25-88,0 1 0,1-1 0,-1 0-1,0 1 1,0-1 0,0 0 0,0 0 0,-1 1 0,1-1-1,0 0 1,-1 1 0,1-1 0,-1 0 0,0 1 0,1-1-1,-1 1 1,0-1 0,0 1 0,0-1 0,0 1-1,0 0 1,-1-1 0,1 1 0,0 0 0,0 0 0,-1 0-1,1 0 1,-1 0 0,1 0 0,-1 0 0,1 1 0,-1-1-1,-2 0 1,-8-3 156,0 0 0,0 1 0,-22-2 0,33 5-166,0-1-1,1 1 1,-1 0-1,0 0 1,0 0-1,0-1 0,1 1 1,-1-1-1,0 1 1,0 0-1,1-1 1,-1 1-1,0-1 1,1 0-1,-1 1 1,1-1-1,-1 0 1,1 1-1,-1-1 0,1 0 1,-1 1-1,1-1 1,-1 0-1,1 0 1,0 1-1,0-1 1,-1 0-1,1 0 1,0 0-1,0 0 1,0 0-1,0 1 0,0-1 1,0 0-1,0 0 1,0 0-1,0 0 1,0 1-1,1-1 1,-1 0-1,0 0 1,0 0-1,1 0 0,2-8 17,0 0 0,0 0 0,6-8 0,-7 12-8,25-46 92,54-79 0,47-43 58,-43 61 19,-50 64 46,33-63-1,-66 106-166,1 1 0,-1-1 0,1 1 0,0 0-1,0 0 1,1 0 0,-1 0 0,5-4 0,-7 8-61,-1 0 0,0 0 0,0 0 0,0 0 0,0-1 0,0 1 0,0 0 0,0 0 0,1 0 1,-1 0-1,0 0 0,0 0 0,0 0 0,0 0 0,0 0 0,1 0 0,-1 0 0,0 0 0,0 0 0,0 0 0,0 0 0,0 0 0,1 0 0,-1 0 1,0 0-1,0 0 0,0 0 0,0 0 0,1 0 0,-1 0 0,0 0 0,0 0 0,0 0 0,0 0 0,0 0 0,0 1 0,1-1 0,-1 0 0,0 0 1,0 0-1,0 0 0,3 9 124,-1 19-29,-1-25-79,-4 120 246,-28 193 0,24-257-224,-69 458 234,48-370-103,-73 217-1,90-332-114,-2 0-1,-27 51 1,40-82-58,-1 0 0,1 0 1,0-1-1,-1 1 0,1 0 1,0-1-1,-1 1 0,1 0 0,-1-1 1,1 1-1,-1 0 0,1-1 1,-1 1-1,0-1 0,1 1 0,-1-1 1,0 0-1,1 1 0,-1-1 1,0 0-1,0 1 0,1-1 0,-1 0 1,0 0-1,-1 1 0,2-2 2,-1 0 0,0 1 0,0-1 0,1 0-1,-1 0 1,0 0 0,1 0 0,-1 0 0,1 0-1,-1 0 1,1 0 0,0 0 0,-1 0 0,1 0 0,0 0-1,0 0 1,0 0 0,-1 0 0,1 0 0,0-1-1,-1-19 33,0-1-1,1 1 0,2 0 1,0 0-1,1 0 0,8-29 0,0 9 37,2 1-1,24-49 0,-20 57 3,1 0 0,2 1-1,0 1 1,3 1 0,0 1 0,2 1 0,1 1-1,1 1 1,0 1 0,41-25 0,85-51-26,-138 91-610,-10 5-3163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46:24.838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0 1039 8336,'0'0'7345,"10"-14"-6876,122-207 723,144-221 1001,-120 199-582,-93 141-487,-62 101-1090,10-15 409,-11 16-433,0 0 0,0 1 0,0-1 0,0 0 0,0 0 0,0 0 0,0 1 0,0-1 0,0 0-1,0 0 1,0 0 0,0 0 0,0 1 0,0-1 0,0 0 0,0 0 0,0 0 0,0 0 0,1 1 0,-1-1 0,0 0 0,0 0 0,0 0-1,0 0 1,0 0 0,1 0 0,-1 1 0,0-1 0,0 0 0,0 0 0,0 0 0,1 0 0,-1 0 0,0 0 0,0 0 0,0 0 0,1 0 0,-1 0-1,0 0 1,0 0 0,0 0 0,0 0 0,1 0 0,-1 0 0,0 0 0,0 0 0,0 0 0,1 0 0,-1 0 0,0 0 0,0 0 0,0-1-1,0 1 1,0 0 0,1 0 0,-1 0 0,0 0 0,0 0 0,0 0 0,0-1 0,0 1 0,0 0 0,1 0 0,-1-1 0,0 40 231,-2 0 0,-1 0-1,-14 61 1,9-57-99,-26 121 422,-1 2 557,65-225-258,8-22-534,3 1 0,84-121-1,-112 181-247,-9 14-46,1-1 1,-1 1-1,1-1 1,0 1-1,0 1 1,1-1-1,6-5 0,-11 11-29,-1 0-1,1-1 0,-1 1 0,1 0 0,-1-1 0,1 1 0,0 0 0,-1 0 0,1-1 1,-1 1-1,1 0 0,0 0 0,-1 0 0,1 0 0,0 0 0,-1 0 0,1 0 0,-1 0 1,1 0-1,0 0 0,-1 1 0,1-1 0,-1 0 0,1 0 0,0 0 0,-1 1 1,1-1-1,-1 0 0,1 1 0,-1-1 0,1 1 0,-1-1 0,1 0 0,-1 1 0,0-1 1,1 1-1,-1-1 0,1 1 0,-1-1 0,0 1 0,0-1 0,1 1 0,-1 0 0,0-1 1,0 1-1,0-1 0,1 1 0,-1 0 0,0 1 0,5 35 107,-5 6-23,-2 0-1,-13 69 0,7-62 14,-2 75 1,10-125-101,0 0 0,0 1 0,0-1 0,0 0 0,0 1-1,0-1 1,1 0 0,-1 0 0,0 1 0,0-1 0,0 0 0,0 1 0,0-1 0,0 0 0,1 0 0,-1 1 0,0-1 0,0 0 0,0 1 0,1-1 0,-1 0 0,0 0 0,0 0 0,0 1-1,1-1 1,-1 0 0,0 0 0,1 0 0,-1 0 0,0 0 0,0 1 0,1-1 0,-1 0 0,0 0 0,1 0 0,-1 0 0,0 0 0,1 0 0,-1 0 0,0 0 0,1 0 0,-1 0 0,0 0-1,1 0 1,-1 0 0,0-1 0,0 1 0,1 0 0,-1 0 0,0 0 0,1 0 0,-1 0 0,0-1 0,0 1 0,1 0 0,-1 0 0,0-1 0,0 1 0,0 0 0,1 0 0,-1-1-1,19-15 15,68-77 60,-60 61-50,1 2 0,1 1 0,39-30 0,-67 58-25,0 0 0,1 0 0,-1 0 0,1 1 0,-1-1 0,1 0 0,-1 1 0,1-1 0,0 0 0,-1 1 0,1 0 0,1-1 0,-2 1-1,0 0 1,0 0-1,-1 1 1,1-1-1,0 0 0,-1 0 1,1 0-1,0 1 1,-1-1-1,1 0 0,0 1 1,-1-1-1,1 0 0,0 1 1,-1-1-1,1 1 1,-1-1-1,1 1 0,-1-1 1,1 2-1,1 2 1,0 0 0,0 0 0,0 0 0,-1 1 0,0-1 0,0 0 0,1 6 0,1 4 2,32 167-2,-35-179-1,1 0 0,-1 0 0,1 0 0,-1 0 0,1 0 0,0 0 0,0 0 0,-1 0 0,1 0 0,1-1 0,-1 1-1,2 3 1,-2-5 0,0 1 0,0-1 0,-1 1 0,1-1 0,0 0 0,0 1 0,-1-1 0,1 1 0,0-1 0,0 0 0,0 0 0,0 0 0,0 0 0,-1 1 0,1-1 0,0 0 0,0 0 0,0 0 0,0-1 0,0 1 0,1 0 0,1-2 0,1 1 1,0-1-1,-1 0 1,1-1 0,-1 1-1,0 0 1,0-1-1,0 0 1,0 0-1,0 0 1,3-4-1,15-21 28,23-45-1,-29 47 6,0 1 0,2 1-1,20-23 1,-35 45-27,0 0 0,0 0 0,0 0 1,0 0-1,0 1 0,0-1 0,0 1 1,1-1-1,-1 1 0,5-2 0,-6 3-3,0 0-1,0 0 1,0 0 0,0 0-1,0 0 1,0 0-1,0 0 1,0 0 0,0 1-1,0-1 1,0 0 0,0 1-1,0-1 1,0 0-1,0 1 1,0-1 0,0 1-1,0 0 1,-1-1-1,1 1 1,0 0 0,0-1-1,-1 1 1,1 0 0,0 0-1,-1 0 1,1 0-1,-1 0 1,1-1 0,-1 1-1,1 0 1,-1 2-1,6 11 10,0 1 0,-1 1 0,4 26 0,4 12 28,-11-49-34,4 18 15,1 1 1,2-1-1,0-1 0,19 32 0,-27-52-17,0-1-1,0 1 1,0-1-1,0 0 0,1 1 1,-1-1-1,0 0 1,1 0-1,-1 0 0,1 0 1,-1 0-1,1 0 0,-1 0 1,1-1-1,0 1 1,-1-1-1,1 1 0,0-1 1,-1 1-1,1-1 1,0 0-1,0 0 0,-1 0 1,1 0-1,0 0 1,0 0-1,-1-1 0,1 1 1,0-1-1,0 1 1,-1-1-1,1 1 0,0-1 1,-1 0-1,1 0 0,-1 0 1,1 0-1,1-2 1,8-5 13,-1 0 0,0-1 0,0 0 0,9-12 0,-10 11 5,53-61 73,16-17 88,-76 86-175,0 0 0,0 0 0,0 1 0,0-1 0,0 0 0,0 1 0,0-1 1,0 1-1,1 0 0,-1-1 0,1 1 0,-1 1 0,1-1 0,-1 0 0,1 0 0,0 1 0,-1 0 0,1-1 1,0 1-1,-1 0 0,1 0 0,0 0 0,-1 1 0,1-1 0,-1 1 0,1-1 0,0 1 0,-1 0 1,1 0-1,-1 0 0,0 1 0,1-1 0,-1 0 0,0 1 0,0-1 0,0 1 0,0 0 0,0 0 0,0 0 1,0 0-1,2 4 0,106 159 41,-70-102 11,-35-57-43,-1 1 0,1-1-1,0 1 1,1-2 0,0 1-1,7 6 1,-9-10-10,0 1-1,-1-1 1,1 0-1,0 0 1,0 0-1,0-1 1,0 1-1,0-1 0,1 0 1,-1 0-1,0-1 1,8 1-1,-11-2-92,0 1 0,0-1-1,0 0 1,-1 1-1,1-1 1,0 0-1,-1 0 1,1 1-1,-1-1 1,1 0 0,0 0-1,-1 0 1,0 0-1,1 0 1,-1 0-1,0 0 1,1 0 0,-1 0-1,0 0 1,0 0-1,0 0 1,0 0-1,0-2 1,1-1-3202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46:25.189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618 1 12960,'0'0'1640,"-13"10"-1072,-142 140 1121,72-55-579,5 3 0,3 4 0,-101 184 0,139-212 1280,53-107-2246,2 1 0,29-40 1,-14 26-3314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46:26.570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0 450 12160,'0'0'2868,"11"2"-2519,-8 0-320,1-1-1,-1 0 1,1-1 0,0 1 0,-1-1 0,1 0-1,0 1 1,-1-2 0,1 1 0,0 0 0,-1-1-1,1 1 1,0-1 0,-1 0 0,1-1-1,-1 1 1,0 0 0,1-1 0,-1 0 0,0 0-1,0 0 1,0 0 0,0 0 0,0-1 0,-1 1-1,5-6 1,55-61 1243,84-125 0,-52 69 1024,-86 117-1173,-10 21-413,2-10-792,-13 82 628,4-1 1,3 87 0,6-151-414,1-1 1,4 21 0,-4-33-66,1 1 1,0-1-1,0 0 0,0 0 0,1 0 1,0 0-1,1-1 0,4 9 1,-7-14-49,0 0 0,0 1 0,0-1 1,0 0-1,0 0 0,1 0 1,-1 0-1,0 0 0,0 0 0,1-1 1,-1 1-1,0 0 0,1-1 1,-1 1-1,1-1 0,-1 1 1,1-1-1,-1 0 0,1 1 0,-1-1 1,1 0-1,1 0 0,0-1 7,1 1 1,-1-1-1,0 0 0,0 0 0,1 0 1,-1-1-1,0 1 0,0-1 0,5-3 1,3-3 43,0-2 1,0 1-1,16-20 1,83-111 380,-69 85-135,78-83-1,-103 122-230,-10 9-28,1 0 1,-1 1-1,1-1 0,1 2 0,-1-1 0,1 1 0,0 0 0,10-4 0,-18 8-51,0 1 0,1 0 0,-1 0 0,0 0-1,1 0 1,-1 0 0,0 0 0,1 0 0,-1-1-1,1 1 1,-1 0 0,0 0 0,1 0 0,-1 0-1,0 0 1,1 1 0,-1-1 0,0 0 0,1 0-1,-1 0 1,0 0 0,1 0 0,-1 0 0,0 1-1,1-1 1,-1 0 0,0 0 0,1 0 0,-1 1-1,0-1 1,0 0 0,1 0 0,-1 1 0,0-1-1,0 0 1,0 1 0,1-1 0,-1 0 0,0 0-1,0 1 1,1 18 127,-1-12-101,-3 54 248,-22 116-1,10-89-56,14-78-184,0-7-16,0 1-1,0-1 1,0 1 0,1-1-1,0 1 1,0-1-1,0 1 1,0-1-1,0 1 1,1-1-1,-1 1 1,1-1-1,0 1 1,1 2-1,-1-5-15,0-1 0,-1 0 0,1 1 0,0-1 0,0 0 0,-1 0 0,1 0 0,0 0 0,0 0 0,-1 0 0,1 0 0,0 0 0,0 0 0,-1 0 0,1 0 0,0 0 0,0 0 0,-1-1 0,1 1 0,0 0 0,-1 0 0,1-1 0,0 1 0,-1-1 0,1 1 0,0 0 0,-1-1 0,1 0 0,-1 1 0,1-1 0,-1 1 0,1-2 0,25-23 81,-24 22-70,94-113 289,-56 64-176,49-48 0,-86 97-125,35-30 89,-35 32-85,-1-1 0,1 0 0,0 1-1,-1 0 1,1-1 0,0 1 0,0 0-1,0 0 1,0 1 0,1-1 0,-1 1-1,0-1 1,3 1 0,-4 1-5,0-1 1,0 1-1,0 0 1,0-1-1,0 1 1,-1 0-1,1 0 1,0 0 0,0 0-1,-1 1 1,1-1-1,-1 0 1,1 1-1,-1-1 1,0 1-1,0-1 1,1 1-1,-1 0 1,0-1-1,0 1 1,-1 0-1,1 0 1,0 0 0,0 2-1,3 7 15,-1 1 0,3 19 0,-5-26-11,5 55 40,-5-45-33,0 1-1,1-1 1,0 0-1,9 25 1,-11-39-15,0 0 0,0 0-1,1 0 1,-1 0 0,1 0 0,-1 0 0,1-1-1,-1 1 1,1 0 0,0 0 0,-1 0 0,1-1 0,0 1-1,0 0 1,0-1 0,-1 1 0,1 0 0,0-1-1,0 1 1,0-1 0,0 0 0,0 1 0,0-1-1,0 0 1,0 0 0,0 1 0,0-1 0,0 0-1,0 0 1,0 0 0,0 0 0,0 0 0,0 0-1,0-1 1,2 1 0,3-2 5,-1 0 1,1-1-1,-1 0 0,1 0 0,5-4 1,-5 3-2,438-314 218,-443 317-224,7-5-3,0 0-1,-1 0 1,0 0-1,0-1 0,0 0 1,-1-1-1,11-15 1,-17 21-54,-4 4 39,-7 8 2,-30 38-50,2 1-1,3 2 1,-56 105 0,89-150 62,-3 5-5,0 0 0,1 0 0,0 0 1,1 1-1,1 0 0,-3 13 0,6-24 9,-1 0-1,1 0 0,0 0 1,0-1-1,0 1 0,0 0 0,0 0 1,0 0-1,0 0 0,0 0 1,0 0-1,0 0 0,0 0 0,1 0 1,-1 0-1,0 0 0,1 0 1,-1-1-1,0 1 0,1 0 0,-1 0 1,1 0-1,0-1 0,-1 1 1,1 0-1,-1-1 0,1 1 0,0 0 1,0-1-1,-1 1 0,1-1 1,0 1-1,0-1 0,0 1 0,0-1 1,0 0-1,-1 1 0,2-1 1,1 0-4,-1 0 1,0 0 0,0 0 0,0-1 0,1 1 0,-1-1-1,0 1 1,0-1 0,0 0 0,0 0 0,0 0-1,0 0 1,0 0 0,0 0 0,2-3 0,6-5-5,-1-1-1,0 0 1,-1-1 0,0 0 0,0 0-1,9-21 1,-7 13 23,20-26 0,-23 40 16,-7 15-15,-7 22 3,6-26-12,-20 67 20,-2-1 0,-3-1 0,-42 79 0,49-115 7,-1 0-1,-1-1 1,-2-2 0,-2 0-1,-1-1 1,-1-2 0,-42 36-1,65-62-14,-1 1 0,1-1 0,-1 0 0,1 0 1,-1 0-1,0-1 0,0 0 0,-7 2 0,11-3-11,-1-1 0,0 0 1,1 0-1,-1 0 0,0 0 1,1 0-1,-1 0 0,1 0 1,-1-1-1,1 1 1,-1 0-1,0-1 0,1 1 1,-1-1-1,1 0 0,0 0 1,-1 1-1,1-1 0,0 0 1,-1 0-1,1 0 0,0 0 1,0-1-1,0 1 1,0 0-1,0 0 0,0-1 1,0 1-1,0-1 0,1 1 1,-2-3-1,-1-3 22,1-1-1,0 1 1,0-1-1,0 0 1,1 0-1,0 0 1,1 0 0,0 1-1,0-1 1,1-9-1,3-11 78,10-40 0,2 16-85,39-91 1,-36 101-279,-2-1-1,-2-1 1,14-64 0,-22 61-4083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46:26.768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20 65 15976,'0'0'2303,"-20"-64"-2727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46:26.998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118 132 12760,'0'0'408,"-59"6"0,24-8 72,11-8-8,26-1 48,20-7 16,1-4-216,7 3 16,19-9-105,14 1 9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46:33.216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370 1041 7736,'0'0'8200,"-1"-12"-7808,-68-603 2750,24 368-1357,42 227-1444,-1-29 0,-1-6 627,5 53-927,-1 1 1,1-1-1,0 0 1,0 0-1,0 1 1,0-1-1,0 0 1,0 1-1,0-1 1,1 0-1,-1 1 1,0-1-1,1 0 1,0 1-1,-1-1 1,1 1-1,0-1 1,0 1-1,1-3 1,-1 3-14,1 0 0,-1 0 0,0 1 0,0-1 0,1 0 0,-1 1 0,1-1 0,-1 1 0,0-1 0,1 1 0,-1 0 0,1 0 1,-1-1-1,1 1 0,-1 0 0,1 0 0,-1 1 0,2-1 0,3 1 6,-1 0 1,1 1 0,0-1-1,-1 1 1,0 1-1,1-1 1,-1 1 0,0 0-1,9 6 1,6 9 15,-1 0 1,-1 2-1,-1 0 0,0 0 1,-2 2-1,0 0 1,15 32-1,-15-22 14,-1 2-1,-2 0 1,-1 0 0,12 66-1,-21-85-32,0-1 0,-1 1 0,-1 0 0,0-1-1,-1 1 1,0 0 0,-7 26 0,6-35-15,0 0 0,0 0 0,0 0 0,-1 0 0,1 0-1,-1-1 1,-1 1 0,1-1 0,-1 0 0,0 0 0,0 0 0,-1-1 0,1 1 0,-1-1 0,0 0 0,0 0 0,0-1 0,-1 0 0,1 0 0,-9 3 0,5-3 16,0 0 0,-1-1 0,1 0 0,-1-1 0,0 0 1,0 0-1,-17-2 0,-3-2 75,-35-10 1,-14-1 178,72 14-262,-1-1-1,1 1 0,0 1 1,-1 0-1,1 0 1,0 0-1,0 1 1,0 0-1,0 0 1,0 1-1,0-1 0,1 2 1,-1-1-1,1 1 1,0 0-1,0 0 1,0 1-1,1-1 0,-1 1 1,-5 7-1,5-4-9,-1 0-1,1 1 0,1 0 0,0-1 0,0 1 0,0 1 0,1-1 0,1 1 1,0 0-1,0 0 0,1 0 0,0 0 0,-1 18 0,3-8-17,2 0 0,0 0 0,1-1 0,1 1 0,1-1 0,1 0 0,0 0 0,2-1 0,0 0 0,1 0 0,0-1 0,16 21 0,-21-33-1,0 0 0,0 0-1,0-1 1,1 1 0,-1-1 0,1 0 0,0 0-1,1-1 1,-1 1 0,1-1 0,-1 0-1,1-1 1,6 3 0,-7-4 5,0-1 1,0 1-1,0-1 1,0 0-1,0 0 1,0 0-1,0-1 0,-1 0 1,1 0-1,0 0 1,0 0-1,0-1 1,-1 0-1,1 0 1,-1 0-1,0 0 0,6-4 1,29-22 43,46-40 1,10-9 38,-78 65-56,1 1-1,0 0 1,33-14 0,-47 23-13,1 1 1,0-1-1,-1 1 1,1 0-1,0 0 1,0 0-1,-1 0 1,1 1 0,0 0-1,0 0 1,0 1-1,0-1 1,0 1-1,-1 0 1,8 2 0,-7-1 0,0 1 1,-1 0 0,1 0 0,0 0 0,-1 0 0,0 1-1,0-1 1,0 1 0,0 0 0,-1 0 0,1 1-1,-1-1 1,4 9 0,7 14 93,-2 1 0,0 1 0,-2 0-1,7 35 1,-15-61 24,1-8-104,0-10-142,3-21-401,-4 18-2995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46:35.792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38 827 6520,'0'0'6728,"-8"-11"-6223,5 7-453,0-1 0,-1 0-1,1 1 1,1-1 0,-1-1 0,1 1 0,0 0 0,0 0 0,1-1-1,-1 1 1,1-1 0,1 0 0,-1 1 0,1-1 0,0 0 0,0 1-1,0-1 1,2-6 0,1-5 99,30-130 1065,-24 118-934,0 1 1,2 0-1,15-28 0,7-1 482,2 2 0,2 1 0,3 1 0,77-76 0,-116 128-753,4-5 131,0 2-1,0-1 1,1 1-1,-1-1 1,10-4 0,-14 8-115,0 1 0,1-1 1,-1 1-1,0-1 1,0 1-1,0 0 1,0 0-1,1-1 1,-1 1-1,0 0 1,0 0-1,0 0 0,1 0 1,-1 1-1,0-1 1,0 0-1,0 0 1,0 1-1,1-1 1,-1 0-1,0 1 0,0 0 1,0-1-1,0 1 1,0-1-1,0 1 1,0 0-1,0 0 1,0 0-1,-1-1 1,1 1-1,0 0 0,0 0 1,-1 0-1,1 0 1,0 0-1,-1 1 1,1-1-1,0 2 1,6 15 82,0 1 1,-2 0 0,0 0-1,-1 1 1,0 0 0,-2-1 0,-1 1-1,0 0 1,-3 27 0,-4 18 418,-23 96 1,26-149-411,-2 22 677,13-49-381,27-50-26,46-63 0,-60 99-254,1 1 0,1 0 0,2 2 0,37-31 0,-60 55-126,1-1 29,1 0-1,0 0 0,1 0 0,7-3 0,-11 5-29,0 1-1,-1 0 1,1 0-1,0-1 0,0 1 1,-1 0-1,1 0 1,0 0-1,0 0 1,-1 0-1,1 0 0,0 0 1,0 0-1,0 0 1,-1 0-1,1 0 0,0 0 1,0 1-1,-1-1 1,1 0-1,0 1 0,-1-1 1,1 0-1,0 1 1,-1-1-1,1 1 0,0-1 1,-1 1-1,1-1 1,-1 1-1,1-1 1,-1 1-1,1 0 0,-1-1 1,0 1-1,1 0 1,-1-1-1,0 1 0,1 1 1,1 5 19,-1 0 0,0 0 0,0 0 0,0 0 0,-1 0 0,0 1 0,0-1 0,-3 12 0,1 6 24,-15 113 169,11-92-126,5-44-88,0 3 16,1-1 0,-1 1 0,1-1 0,0 1 0,0-1-1,1 7 1,-1-11-19,0 0 0,0 1 0,0-1 0,1 0 0,-1 1-1,0-1 1,0 0 0,0 1 0,0-1 0,1 0 0,-1 1 0,0-1-1,0 0 1,1 0 0,-1 1 0,0-1 0,1 0 0,-1 0-1,0 1 1,1-1 0,-1 0 0,0 0 0,1 0 0,-1 0-1,0 0 1,1 0 0,-1 0 0,0 1 0,1-1 0,1-1 2,0 1 1,-1 0 0,1-1-1,-1 0 1,1 1-1,0-1 1,-1 0 0,0 1-1,1-1 1,2-2-1,57-46 131,86-85 0,-89 77-48,-43 44-47,-1 0-1,2 1 0,22-13 1,-38 25-37,1-1 0,-1 1 0,1-1 1,0 1-1,-1 0 0,1 0 0,0-1 1,-1 1-1,1 0 0,0 0 0,0 0 1,-1-1-1,1 1 0,0 0 0,-1 0 1,1 0-1,0 0 0,0 1 0,-1-1 1,1 0-1,0 0 0,-1 0 0,1 1 0,0-1 1,-1 0-1,1 0 0,0 1 0,0 0 1,1 0 0,-1 1 0,0-1 0,0 1 0,0 0 0,1-1 0,-2 1 0,1 0 0,0 0 0,0-1 0,0 5 1,2 6 5,0 0 1,0 22 0,-3-29-2,2 28 25,-2-22-24,0-1 0,1 1 0,0-1 0,1 1 0,0-1 0,0 1 0,1-1 0,8 18 0,-10-27-9,-1 0-1,1 0 0,0 0 0,0 0 0,0 0 0,0 0 0,0-1 1,0 1-1,0 0 0,0 0 0,0-1 0,0 1 0,1-1 1,-1 1-1,0-1 0,0 1 0,1-1 0,-1 0 0,0 1 1,0-1-1,1 0 0,-1 0 0,0 0 0,1 0 0,-1 0 0,0 0 1,1-1-1,-1 1 0,0 0 0,2-1 0,4-2 0,1 0-1,-1 0 1,14-8 0,-9 4 0,61-32 34,72-52-1,-109 65 5,-2-2 0,0 0-1,51-59 1,-79 80-25,-1 2-1,0 0 0,-1-1 0,0 1 0,1-1 0,-2 0 0,1 0 0,-1-1 0,0 1 0,3-10 0,-6 16-12,0 0 1,0-1-1,1 1 0,-1 0 0,0 0 0,0-1 0,0 1 0,0 0 0,0 0 0,0 0 0,0-1 0,0 1 0,0 0 0,0 0 1,0 0-1,0-1 0,0 1 0,0 0 0,-1 0 0,1 0 0,0-1 0,0 1 0,0 0 0,0 0 0,0 0 0,0-1 1,0 1-1,-1 0 0,1 0 0,0 0 0,0 0 0,0 0 0,0-1 0,-1 1 0,1 0 0,0 0 0,0 0 0,0 0 0,0 0 1,-1 0-1,1 0 0,0 0 0,0 0 0,-1 0 0,1 0 0,0 0 0,0 0 0,0 0 0,-1 0 0,1 0 0,0 0 0,0 0 1,0 0-1,-1 0 0,1 0 0,0 0 0,0 0 0,-1 0 0,-15 10 39,-23 19-9,2 1 0,1 3 0,-51 57 0,69-68-18,0 1-1,2 1 1,0 0 0,1 1 0,2 1-1,1 0 1,-13 40 0,22-57-18,1 0 1,0 1 0,1-1-1,0 1 1,0 0-1,1-1 1,1 1 0,1 9-1,-2-16 4,0 0 0,1 0-1,-1-1 1,1 1 0,0-1-1,0 1 1,0-1 0,0 1-1,0-1 1,1 1-1,-1-1 1,1 0 0,-1 0-1,1 0 1,0 0 0,0 0-1,0 0 1,0 0 0,0-1-1,1 1 1,-1-1 0,0 1-1,1-1 1,-1 0 0,1 0-1,-1 0 1,1 0-1,-1 0 1,1-1 0,0 1-1,4-1 1,-2 0 1,0 0 1,0-1-1,-1 1 1,1-1-1,0 0 0,-1-1 1,1 1-1,-1-1 1,0 0-1,1 0 0,-1 0 1,0 0-1,0-1 1,-1 0-1,1 0 0,4-4 1,0-1 10,1-2 0,-1 1 1,-1-1-1,0 0 0,7-13 1,8-15 31,8-15 74,24-59 0,-26 48 60,-28 63-173,0 1 0,0-1-1,1 1 1,-1-1-1,0 1 1,0-1-1,0 1 1,0 0-1,0-1 1,1 1 0,-1-1-1,0 1 1,0 0-1,1-1 1,-1 1-1,0 0 1,1-1 0,-1 1-1,0 0 1,1 0-1,-1-1 1,1 1-1,-1 0 1,0 0-1,1 0 1,-1-1 0,1 1-1,0 0 1,4 11 53,1 28-14,-5-33-33,15 91 44,-13-86-42,0 0 0,1 0 1,0-1-1,1 0 0,0 0 0,11 17 1,-15-26-9,-1 1 0,1-1 1,0 0-1,1 0 0,-1 0 1,0 0-1,0 0 0,0 0 1,1 0-1,-1 0 0,0 0 1,1 0-1,-1-1 0,1 1 1,-1-1-1,1 1 0,-1-1 1,1 1-1,-1-1 0,1 0 1,-1 0-1,3 0 0,-1 0 4,-1-1-1,1 0 0,-1 1 1,1-1-1,-1 0 1,1 0-1,-1-1 0,0 1 1,1 0-1,-1-1 1,0 1-1,2-3 0,4-4 23,0-1-1,0 1 1,-1-2-1,-1 1 0,7-12 1,63-125 273,7-14-5,-80 155-298,-1 1 0,0 1 0,0-1 0,0 1 0,1 0 0,-1 0 0,5-5 0,-6 8 0,-1 0 0,0-1 0,1 1 0,-1 0 0,0 0 0,1 0 0,-1 0 0,0-1 0,1 1 0,-1 0 0,1 0 0,-1 0 0,0 0 0,1 0 0,-1 0 0,1 0 0,-1 0 0,0 0 0,1 0 0,-1 0 0,1 0 0,-1 0 0,0 0 0,1 1 0,-1-1 0,0 0 0,1 0 0,0 1 0,0 1 0,0-1 0,0 0 0,0 0 0,0 0 0,0 0 0,0 1 0,-1-1 0,1 0 0,-1 1 0,1-1 0,0 2 0,4 14 0,-1 1 0,-1 0 0,-1-1 0,0 1 0,-1 23 0,-10 91 0,7-108 0,-1-1 0,-1 1 0,-2-1 0,-14 44 0,20-67 0,-1 1 0,1-1 0,0 1 0,0-1 0,0 1 0,0-1 0,-1 1 0,1-1 0,0 1 0,0-1 0,-1 1 0,1-1 0,0 1 0,-1-1 0,1 1 0,-1-1 0,1 0 0,0 1 0,-1-1 0,1 0 0,-1 1 0,1-1 0,-1 0 0,1 0 0,-1 1 0,0-1 0,1 0 0,-1 0 0,1 0 0,-1 0 0,1 0 0,-1 0 0,1 0 0,-1 0 0,0 0 0,1 0 0,-1 0 0,1 0 0,-1 0 0,1 0 0,-1 0 0,1-1 0,-1 1 0,1 0 0,-1 0 0,1-1 0,-1 1 0,1 0 0,-1-1 0,1 1 0,-1 0 0,1-1 0,0 1 0,-1-1 0,1 1 0,0-1 0,-1 1 0,1-1 0,-1 0 0,-19-36 0,17 30 0,-4-3 0,6 8 0,0 1 0,0-1 0,0 1 0,1-1 0,-1 0 0,0 1 0,0-1 0,1 0 0,-1 0 0,1 1 0,-1-4 0,8 10 0,0 1 0,0-1 0,14 8 0,-9-7 0,0 0 0,0-2 0,1 1 0,-1-2 0,21 4 0,-26-6 0,-1-1 0,1 0 0,0 0 0,0-1 0,0 0 0,-1 0 0,1 0 0,-1-1 0,1 0 0,-1 0 0,1-1 0,8-5 0,2-2 0,-1-1 0,0-1 0,-1 0 0,0-1 0,-1-1 0,0 0 0,-2-1 0,18-24 0,-9 6 0,0-2 0,-2-1 0,15-40 0,-30 63 0,13-26 0,-16 36 0,1 1 0,-1-1 0,1 1 0,-1 0 0,1-1 0,0 1 0,-1 0 0,1 0 0,0 0 0,1 0 0,2-2 0,-4 4 0,-1 1 0,1-1 0,0 0 0,-1 0 0,1 0 0,0 0 0,-1 0 0,1 1 0,-1-1 0,1 0 0,0 1 0,-1-1 0,1 0 0,-1 1 0,1-1 0,-1 1 0,1-1 0,-1 1 0,1-1 0,-1 1 0,0-1 0,1 1 0,-1-1 0,0 1 0,1 0 0,-1-1 0,1 2 0,9 20 0,-10-21 0,9 22 0,-2 0 0,-1 1 0,0 0 0,-2 0 0,2 37 0,-5-30 0,-2 0 0,0 0 0,-12 61 0,12-86 0,-4 13 0,5-19 0,0 0 0,0 0 0,0 1 0,-1-1 0,1 0 0,0 0 0,0 0 0,-1 1 0,1-1 0,0 0 0,0 0 0,-1 0 0,1 0 0,0 1 0,0-1 0,-1 0 0,1 0 0,0 0 0,-1 0 0,1 0 0,0 0 0,0 0 0,-1 0 0,1 0 0,0 0 0,-1 0 0,1 0 0,0 0 0,-1 0 0,1 0 0,0 0 0,0 0 0,-1 0 0,1-1 0,0 1 0,0 0 0,-1 0 0,1 0 0,0 0 0,0-1 0,-1 1 0,1 0 0,0 0 0,0 0 0,0-1 0,-1 1 0,1 0 0,0 0 0,0-1 0,0 1 0,0 0 0,0-1 0,0 1 0,-1-1 0,-8-12 0,0-1 0,1 0 0,0-1 0,-8-21 0,15 32 0,1 4 0,-1 0 0,1 0 0,0 0 0,0 0 0,0 0 0,0-1 0,-1 1 0,1 0 0,0 0 0,0 0 0,0-1 0,0 1 0,0 0 0,0 0 0,-1 0 0,1-1 0,0 1 0,0 0 0,0 0 0,0-1 0,0 1 0,0 0 0,0 0 0,0 0 0,0-1 0,0 1 0,0 0 0,0 0 0,0-1 0,0 1 0,1 0 0,-1 0 0,0 0 0,0-1 0,0 1 0,0 0 0,0 0 0,0 0 0,0-1 0,1 1 0,-1 0 0,0 0 0,0 0 0,0 0 0,1 0 0,-1-1 0,0 1 0,0 0 0,15 7 0,27 26 0,-29-23 0,2 2 0,1-1 0,1 0 0,-1-1 0,2-1 0,-1-1 0,1 0 0,1-2 0,-1 0 0,1 0 0,0-2 0,0-1 0,0 0 0,1-1 0,-1-1 0,31-2 0,-43 0 55,45-4 665,-21-1-5530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46:41.450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0 1216 7232,'0'0'9855,"12"1"-9448,-6 0-350,-2 0-15,1-1 0,-1 1 0,1-1 0,0 0-1,-1 0 1,1-1 0,-1 1 0,1-1-1,-1 0 1,0-1 0,1 1 0,-1-1 0,0 1-1,0-1 1,0 0 0,0-1 0,5-3-1,4-6 138,0 0 0,0-1-1,-2 0 1,0-1 0,0 0-1,11-21 1,43-100 1048,-48 94-401,3 1-1,24-39 1,-40 72-571,3-5 277,-5 11-157,-1 7 103,-4 18-202,-13 47 0,1-7-109,8-30-62,2 0 0,1 0 0,2 0 0,1 1 0,5 47 0,-4-80-93,0 0 0,1 0-1,-1-1 1,0 1 0,1 0-1,0 0 1,-1-1 0,1 1 0,0 0-1,0-1 1,0 1 0,0-1-1,0 1 1,0-1 0,0 1 0,3 1-1,-3-2-3,1-1 0,-1 1 0,0-1 0,0 1-1,1-1 1,-1 0 0,1 0 0,-1 0 0,0 0-1,1 0 1,-1 0 0,0 0 0,1 0 0,-1 0 0,0-1-1,1 1 1,-1 0 0,0-1 0,1 1 0,-1-1-1,0 0 1,0 1 0,2-2 0,4-3 16,0 0 0,0-1 0,-1 1 0,0-1 0,0 0 0,0-1 0,-1 1 0,5-9 0,36-64 124,-30 50-87,30-57 93,48-81 340,-93 165-476,1 0-1,-1 1 1,1-1-1,-1 0 1,1 0-1,-1 0 1,1 1 0,0-1-1,0 1 1,4-3-1,-6 4-11,1 0-1,0 0 0,0 0 1,-1 0-1,1 0 0,0 0 1,-1 0-1,1 0 1,0 0-1,-1 0 0,1 1 1,0-1-1,-1 0 0,1 0 1,0 1-1,-1-1 1,1 0-1,-1 1 0,1-1 1,0 1-1,-1-1 0,1 1 1,-1-1-1,1 1 0,-1-1 1,0 1-1,1-1 1,-1 1-1,0-1 0,1 1 1,-1 0-1,0-1 0,1 1 1,-1 0-1,0-1 1,0 1-1,0 0 0,0-1 1,0 1-1,0 1 0,8 29 43,-2 1-1,-2 0 0,-1 0 1,-1 48-1,-1-41-21,-2-18-16,1-16 1,0 1-1,-1-1 1,2 0 0,-1 1 0,1-1-1,0 1 1,0-1 0,3 9 0,-4-14-9,0 1 0,1-1 0,-1 0 1,0 0-1,0 0 0,1 1 0,-1-1 0,0 0 1,0 0-1,1 0 0,-1 0 0,0 0 0,0 0 1,1 0-1,-1 1 0,0-1 0,0 0 0,1 0 1,-1 0-1,0 0 0,1 0 0,-1 0 0,0 0 1,0 0-1,1 0 0,-1-1 0,0 1 0,1 0 1,-1 0-1,0 0 0,0 0 0,1 0 0,-1 0 1,0-1-1,0 1 0,1 0 0,-1 0 0,0 0 1,0 0-1,0-1 0,0 1 0,1 0 0,-1 0 1,0-1-1,12-12 41,-10 11-33,47-63 122,-35 43-82,1 2-1,1 0 1,1 0-1,1 2 1,32-27-1,-48 43-39,-1 1 0,1 0 0,-1 0 0,1 0 0,0 0 0,-1 0 0,1 1 0,0-1 0,0 0 0,-1 1 0,1-1 0,0 1 0,0 0 0,0 0 0,0 0 0,0-1 0,-1 2 0,4-1 0,-4 1-3,1 0 1,-1-1-1,0 1 0,1 0 1,-1 1-1,0-1 1,1 0-1,-1 0 0,0 1 1,0-1-1,0 0 0,0 1 1,0-1-1,-1 1 1,1-1-1,0 1 0,-1-1 1,1 1-1,0 3 0,8 27 68,5 41-1,-10-47-22,2 0-1,0 0 1,14 35-1,-19-59-48,-1 0-1,1 0 0,0 0 1,1 0-1,-1-1 1,0 1-1,0 0 1,1 0-1,-1-1 1,1 1-1,-1-1 1,1 0-1,0 1 1,0-1-1,0 0 1,-1 0-1,1 0 0,0 0 1,0 0-1,0 0 1,0-1-1,1 1 1,-1-1-1,0 1 1,0-1-1,0 0 1,0 0-1,1 0 1,-1 0-1,0 0 1,0-1-1,0 1 0,0-1 1,0 1-1,5-2 1,2-2 5,0 0 0,0-1 0,0 1-1,-1-2 1,1 1 0,12-12 0,3-5 4,0-1 0,-2-1-1,-1-2 1,24-35 0,60-122 20,-87 144-22,-2 0 0,-1-2-1,-2 0 1,13-74 0,6-170 106,-29 248-101,1-18 61,-5-64 0,1 118-72,0-1 0,0 1 0,0-1 0,0 1 0,0 0 0,0-1 0,-1 1 0,1-1 0,0 1-1,-1-1 1,1 1 0,-1 0 0,-1-3 0,2 4-3,-1 0 0,1 0 1,-1 0-1,1 1 0,-1-1 0,1 0 0,0 0 0,-1 0 0,1 1 0,-1-1 0,1 0 0,0 1 0,-1-1 0,1 0 0,0 1 0,-1-1 0,1 0 0,0 1 0,0-1 0,-1 1 0,1-1 0,0 0 1,0 1-1,0-1 0,0 1 0,0-1 0,-1 1 0,-14 49-14,-3 38-8,5 0 0,3 1 0,4-1-1,8 126 1,3-155-11,3-1-1,29 111 0,-27-136 33,25 58 1,-30-79 20,1-1 0,0-1 0,1 1 0,0-1-1,0-1 1,1 1 0,0-1 0,15 13 0,-21-21-10,0 1 0,0-1 0,1 1 0,-1-1 0,0 0 0,1 0 0,-1 0 0,1 0 0,-1-1 0,1 1 0,-1-1 0,1 1 0,-1-1 0,1 0-1,0 0 1,-1 0 0,1 0 0,2-1 0,-1 0 1,1 0 0,-1-1-1,0 1 1,0-1-1,0 0 1,0-1 0,0 1-1,0-1 1,5-5 0,1 0 17,-2-2 1,1 1 0,-1-1 0,-1-1 0,0 1 0,9-19-1,-8 13 11,-2 0 0,0-1 1,-1 1-1,4-19 0,-7 24-6,-1 1 0,0-1 0,0 0-1,-1 1 1,-1-1 0,1 0 0,-5-18 0,5 29-31,0-1 0,0 1 0,0-1 0,0 1-1,0-1 1,-1 1 0,1-1 0,0 1 0,0-1 0,0 1-1,-1-1 1,1 1 0,0-1 0,0 1 0,-1 0 0,1-1-1,-1 1 1,1-1 0,0 1 0,-1 0 0,1-1 0,-1 1-1,1 0 1,0 0 0,-1-1 0,1 1 0,-1 0-1,1 0 1,-1 0 0,1 0 0,-1-1 0,1 1 0,-1 0-1,-1 1 4,1-1-1,-1 0 0,1 1 0,0 0 0,0-1 0,-1 1 0,1 0 0,0-1 0,0 1 0,0 0 0,0 0 1,-1 1-1,-25 31 55,19-20-50,1 0-1,1 0 1,0 1 0,0 0-1,2 0 1,0 1 0,0-1-1,1 1 1,-1 19 0,4-27-7,-1 1 0,1 0 0,0 0 1,1-1-1,0 1 0,0 0 0,1-1 1,0 1-1,0-1 0,1 0 0,-1 1 1,2-1-1,-1 0 0,1-1 0,0 1 0,0-1 1,1 0-1,0 0 0,9 9 0,-11-12-3,0-1-1,1 0 0,-1 0 1,1 0-1,-1 0 0,1 0 1,0 0-1,-1-1 0,1 0 0,0 0 1,0 0-1,0 0 0,0-1 1,5 1-1,-3-1 0,1-1 1,-1 0-1,0 0 1,1 0-1,-1-1 1,0 0-1,0 0 1,6-3-1,8-6 9,-2 0 0,0-1 1,0-1-1,16-15 0,68-64 78,28-24-79,-127 113-7,1 1 0,-1-1 0,1 1-1,-1 0 1,1 0 0,0 0 0,0 1 0,6-3 0,-8 4 0,-1 0 1,1 0 0,0 0 0,-1 0-1,1 0 1,-1 0 0,1 0 0,0 0-1,-1 1 1,1-1 0,-1 0 0,1 1-1,-1 0 1,1-1 0,-1 1 0,1 0-1,-1 0 1,0 0 0,0 0 0,1 0-1,-1 0 1,0 0 0,0 0 0,2 2-1,31 44 92,-24-31 38,1-1 0,18 20 0,-27-34-122,0 1 0,0-1 1,0 0-1,0 1 1,0-1-1,1 0 0,-1-1 1,0 1-1,0 0 0,1 0 1,-1-1-1,1 0 1,-1 1-1,0-1 0,1 0 1,-1 0-1,4-1 0,46-9 171,-28 5-143,-15 3-36,1-1 0,0 0 0,-1-1 0,0 1 0,11-8 0,7-2 0,24 1 0,-40 7 0,-8 4 0,0 0 0,-1-1 0,1 1 0,-1 0 0,1-1 0,-1 0 0,0 0 0,1 1 0,-1-1 0,0 0 0,0-1 0,-1 1 0,3-3 0,70-94 0,-72 96 0,2 11 0,-3-7 0,0-1 0,0 1 0,0-1 0,0 0 0,0 0 0,0 1 0,0-1 0,0 0 0,0 0 0,0 0 0,0 0 0,0 0 0,0 0 0,0 0 0,0-1 0,0 1 0,0 0 0,-1 0 0,1-1 0,0 1 0,0-1 0,2 0 0,27-16 0,-17 10 0,3-2 0,-13 6 0,1 1 0,0 0 0,0 0 0,-1 0 0,1 0 0,0 0 0,1 1 0,-1 0 0,5-1 0,1 1 0,-10 0 0,1 1 0,-1 0 0,0 0 0,1 0 0,-1 0 0,0-1 0,1 1 0,-1 0 0,0 0 0,1 0 0,-1 0 0,1 0 0,-1 0 0,0 0 0,1 0 0,-1 0 0,0 0 0,1 0 0,-1 0 0,0 0 0,1 0 0,-1 1 0,1-1 0,-1 0 0,0 0 0,1 0 0,-1 0 0,0 1 0,0-1 0,1 0 0,-1 0 0,0 1 0,1-1 0,-1 0 0,0 1 0,0-1 0,0 0 0,1 0 0,-1 1 0,0-1 0,0 0 0,0 1 0,0-1 0,0 1 0,1-1 0,-1 0 0,0 1 0,0-1 0,0 0 0,0 1 0,0-1 0,0 1 0,0-1 0,0 0 0,0 1 0,-1-1 0,1 0 0,0 1 0,0-1 0,0 0 0,-1 1 0,0 5 0,0 0 0,-1-1 0,0 1 0,0-1 0,0 0 0,-1 1 0,-3 4 0,-9 22 0,8-11 0,-29 102 0,34-112 0,0 1 0,0-1 0,1 1 0,1-1 0,0 1 0,0 0 0,1 0 0,5 18 0,-6-28 0,1 0 0,-1 0 0,1 0 0,0 0 0,0 0 0,0 0 0,0 0 0,0 0 0,0 0 0,0 0 0,1 0 0,-1-1 0,1 1 0,-1-1 0,1 1 0,0-1 0,-1 0 0,1 1 0,0-1 0,0 0 0,0 0 0,0 0 0,0 0 0,0-1 0,0 1 0,0-1 0,1 1 0,-1-1 0,0 0 0,0 1 0,0-1 0,1 0 0,-1-1 0,0 1 0,0 0 0,0-1 0,0 1 0,5-2 0,3-1 0,0-1 0,-1-1 0,1 1 0,-1-1 0,1-1 0,14-11 0,13-14 0,-2-2 0,-1-1 0,-2-1 0,-1-2 0,42-66 0,-40 48 0,-2-1 0,-3-2 0,36-104 0,2-89 0,-65 238 0,-3 12 0,-7 22 0,-49 303 0,44-231 0,-54 306 0,50-263 0,18-136 0,0 0 0,0 1 0,0-1 0,-1 0 0,1 1 0,0-1 0,0 0 0,0 0 0,0 1 0,0-1 0,0 0 0,0 1 0,0-1 0,0 0 0,0 1 0,0-1 0,0 0 0,0 1 0,0-1 0,0 0 0,1 1 0,-1-1 0,0 0 0,0 0 0,0 1 0,0-1 0,1 0 0,-1 0 0,0 1 0,0-1 0,0 0 0,1 0 0,-1 1 0,1-1 0,10-5 0,11-17 0,29-52 0,-35 49 0,0 1 0,27-28 0,-23 28 0,-15 18 0,0 0 0,0 0 0,0 0 0,1 1 0,0 0 0,9-6 0,-15 11 0,1-1 0,0 1 0,0 0 0,0-1 0,-1 1 0,1 0 0,0 0 0,0-1 0,0 1 0,0 0 0,0 0 0,-1 0 0,1 0 0,0 0 0,0 1 0,0-1 0,0 0 0,-1 0 0,1 0 0,0 1 0,0-1 0,0 1 0,-1-1 0,1 0 0,0 1 0,0-1 0,-1 1 0,1-1 0,0 1 0,-1 0 0,1-1 0,-1 1 0,1 0 0,-1-1 0,1 1 0,-1 0 0,1 0 0,-1 0 0,1 1 0,1 4 0,1 0 0,-1 1 0,3 12 0,-5-16 0,7 53 0,-6-44 0,0 0 0,0 0 0,1-1 0,1 1 0,0-1 0,0 0 0,6 12 0,-8-21 0,0 0 0,0-1 0,1 0 0,-1 1 0,0-1 0,1 0 0,-1 1 0,1-1 0,-1 0 0,1 0 0,0 0 0,0-1 0,-1 1 0,1 0 0,0-1 0,0 1 0,0-1 0,0 1 0,-1-1 0,1 0 0,0 0 0,0 0 0,0 0 0,0 0 0,0 0 0,0 0 0,0-1 0,3 0 0,7-3 0,0 1 0,-1-1 0,15-8 0,-21 10 0,54-30 0,0-2 0,-3-3 0,59-49 0,66-72 0,-209 185 0,1 2 0,1 1 0,2 2 0,-36 60 0,59-91 0,-44 95 0,42-87 0,0 0 0,0 0 0,1 0 0,0 0 0,1 0 0,-1 0 0,2 0 0,0 1 0,0 9 0,1-17 0,-1 0 0,0 0 0,0-1 0,1 1 0,-1 0 0,1 0 0,0 0 0,-1-1 0,1 1 0,0 0 0,0-1 0,0 1 0,0-1 0,0 1 0,1-1 0,0 2 0,-1-2 0,0-1 0,0 1 0,1-1 0,-1 1 0,0-1 0,0 0 0,0 1 0,0-1 0,0 0 0,1 0 0,-1 1 0,0-1 0,0 0 0,0 0 0,1-1 0,-1 1 0,0 0 0,2-1 0,2-1 0,0 1 0,-1-2 0,1 1 0,-1-1 0,1 1 0,-1-1 0,0 0 0,0-1 0,6-6 0,5-7 0,-1-1 0,-1-1 0,0 0 0,11-24 0,34-86 0,-56 124 0,9-18 0,-13 35 0,0 1 0,1 0 0,1 0 0,0 17 0,1-18 0,0 0 0,1 0 0,0 0 0,1 0 0,8 22 0,-10-31 0,0-1 0,0 1 0,0 0 0,1-1 0,-1 0 0,1 1 0,0-1 0,0 0 0,0 0 0,0 0 0,0 0 0,0 0 0,0 0 0,0-1 0,1 1 0,-1-1 0,1 0 0,-1 0 0,1 1 0,0-2 0,0 1 0,-1 0 0,1 0 0,0-1 0,0 0 0,-1 1 0,1-1 0,0 0 0,0 0 0,3-1 0,4-1 0,0-1 0,-1 0 0,0 0 0,0-1 0,0 0 0,0 0 0,0-1 0,-1 0 0,0-1 0,9-7 0,12-12 0,32-37 0,-42 42 0,28-31 0,-18 18 0,1 1 0,40-30 0,-69 61 0,0 0 0,0 0 0,0 0 0,0 1 0,0-1 0,0 0 0,0 1 0,0-1 0,0 0 0,1 1 0,-1 0 0,0-1 0,0 1 0,1 0 0,-1-1 0,0 1 0,0 0 0,1 0 0,-1 0 0,0 0 0,2 1 0,-2-1 0,0 1 0,0 0 0,0-1 0,-1 1 0,1 0 0,0-1 0,0 1 0,-1 0 0,1 0 0,-1 0 0,1 0 0,0 0 0,-1 0 0,0 0 0,1 0 0,-1 0 0,0 0 0,1 0 0,-1 2 0,1 5 0,0 0 0,-1 0 0,0 0 0,-1 0 0,-1 10 0,-44 220 0,44-230 0,1 4 0,1-12 0,1 0 0,0 0 0,-1 0 0,1 0 0,0 0 0,-1 0 0,1-1 0,-1 1 0,1 0 0,-1 0 0,1-1 0,0 1 0,-1 0 0,1 0 0,-1-1 0,1 1 0,-1-1 0,1 1 0,-1 0 0,0-1 0,1 1 0,0-2 0,75-69 0,10-7 0,-76 69 0,-5 4 0,0 1 0,0 0 0,1 0 0,6-4 0,-11 7 0,0 1 0,0-1 0,0 1 0,0-1 0,1 1 0,-1 0 0,0-1 0,0 1 0,0 0 0,0 0 0,0 0 0,1 0 0,-1 0 0,0 0 0,0 0 0,0 0 0,0 0 0,1 1 0,-1-1 0,0 0 0,0 1 0,0-1 0,0 1 0,0-1 0,0 1 0,0-1 0,0 1 0,0 0 0,0 0 0,0 0 0,5 7 0,-1-1 0,-1 1 0,1 0 0,-1 0 0,-1 0 0,1 0 0,-1 1 0,2 12 0,-2-9 0,0-1 0,1 0 0,0-1 0,11 21 0,-13-29 0,0 0 0,0 0 0,-1 0 0,1 1 0,1-2 0,-1 1 0,0 0 0,0 0 0,1-1 0,-1 1 0,1-1 0,-1 0 0,1 0 0,-1 0 0,1 0 0,3 1 0,-1-1 0,0-1 0,1 1 0,-1-1 0,0 0 0,1 0 0,-1-1 0,0 0 0,6-1 0,5-3 0,1 0 0,-1-2 0,-1 1 0,20-13 0,7-6 0,-2-2 0,-1-2 0,-1-1 0,-1-2 0,-2-1 0,-2-3 0,45-57 0,-73 82 0,-12 14 0,-16 14 0,2 2 0,1 0 0,0 1 0,1 1 0,-21 33 0,31-41 0,0 1 0,1 0 0,1 0 0,1 1 0,0 0 0,0 0 0,2 0 0,0 1 0,-3 20 0,7-34 0,0 0 0,0 0 0,0 0 0,0 0 0,0 0 0,0 0 0,1 0 0,-1 0 0,2 3 0,-2-4 0,0-1 0,1 1 0,-1-1 0,0 1 0,1-1 0,-1 1 0,0-1 0,1 0 0,-1 1 0,0-1 0,1 0 0,-1 1 0,1-1 0,-1 0 0,1 1 0,-1-1 0,1 0 0,-1 0 0,1 0 0,-1 1 0,1-1 0,-1 0 0,2 0 0,0 0 0,0-1 0,0 1 0,1-1 0,-1 1 0,0-1 0,0 0 0,0 0 0,0 0 0,0 0 0,0 0 0,0-1 0,0 1 0,-1-1 0,1 1 0,1-3 0,9-7 0,-2-2 0,1 0 0,-1 0 0,10-19 0,29-63 0,-32 61 0,-21 85 0,-18 87 0,-6 0 0,-76 219 0,98-341 0,-44 120 0,42-118 0,-1-1 0,0-1 0,-1 1 0,-1-2 0,-18 21 0,28-34 0,0 0 0,-1-1 0,1 1 0,-1-1 0,1 1 0,-1-1 0,0 0 0,1 0 0,-1 0 0,0 0 0,0 0 0,0 0 0,0 0 0,0-1 0,0 1 0,0-1 0,0 1 0,0-1 0,0 0 0,0 0 0,0 0 0,-4 0 0,4-1 0,-1 0 0,1 0 0,-1 0 0,1-1 0,0 1 0,-1-1 0,1 0 0,0 1 0,0-1 0,0 0 0,0 0 0,1 0 0,-1 0 0,0-1 0,1 1 0,0 0 0,-2-4 0,2 3 0,-1 1 0,1-1 0,0 0 0,0 0 0,0 0 0,1 0 0,-1 0 0,1 0 0,-1 0 0,1 0 0,0-1 0,0 1 0,1 0 0,-1 0 0,1-3 0,1 0 0,0 1 0,0 0 0,0 0 0,1-1 0,-1 2 0,1-1 0,6-8 0,5-3 0,1 1 0,0 1 0,26-19 0,-37 30 0,189-124 0,-126 87 0,84-67 0,-128 85 0,-1 0 0,-1-2 0,-1 0 0,-1-1 0,-1-1 0,-1-1 0,-2 0 0,14-33 0,-19 36 0,-1 0 0,-1-1 0,6-35 0,-11 45 0,-1-1 0,0 1 0,-1-1 0,-1 1 0,-1 0 0,-5-31 0,6 45 0,0 0 0,0 1 0,0-1 0,0 0 0,0 0 0,-1 0 0,1 0 0,0 0 0,-1 1 0,1-1 0,0 0 0,-1 0 0,1 0 0,-1 1 0,1-1 0,-1 0 0,0 1 0,1-1 0,-1 1 0,0-1 0,1 0 0,-1 1 0,0 0 0,0-1 0,1 1 0,-1-1 0,0 1 0,0 0 0,0-1 0,0 1 0,1 0 0,-1 0 0,0 0 0,0 0 0,0 0 0,0 0 0,0 0 0,0 0 0,0 0 0,1 0 0,-1 0 0,-1 1 0,-1 0 0,1 0 0,0 0 0,-1 1 0,1-1 0,0 0 0,0 1 0,0 0 0,0-1 0,0 1 0,0 0 0,0 0 0,1 0 0,-2 2 0,0 2 0,1-1 0,0 1 0,0 0 0,0 0 0,1 0 0,0 0 0,0 0 0,0 0 0,1 0 0,0 0 0,0 0 0,1 0 0,-1 0 0,1 0 0,1 0 0,-1 0 0,1 0 0,4 8 0,-3-4 0,2-1 0,-1 0 0,1 0 0,0 0 0,1-1 0,0 0 0,1 0 0,0 0 0,0-1 0,11 9 0,-13-12 0,1-1 0,0 0 0,0 0 0,0 0 0,1-1 0,-1 0 0,1 0 0,-1 0 0,1-1 0,-1 0 0,1 0 0,0-1 0,0 0 0,-1 0 0,1 0 0,0-1 0,-1 0 0,1-1 0,0 1 0,-1-1 0,0 0 0,1-1 0,-1 0 0,0 0 0,0 0 0,-1-1 0,1 1 0,-1-1 0,1-1 0,-1 1 0,0-1 0,-1 0 0,5-5 0,-8 7 72,1 1 0,-1-1-1,0 0 1,1 0 0,-1 1 0,-1-1-1,1 0 1,0 0 0,-1 0 0,1 0-1,-1-3 1,-1-14-4920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46:41.974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0 0 10952,'0'0'3016,"14"1"-2222,359 8 1883,173 15 529,-526-20-2979,-16-3-148,-1 0 0,1 0 0,-1 0 0,1 0 0,0-1 0,-1 1-1,1-1 1,0 0 0,0 0 0,-1-1 0,1 1 0,0-1 0,4-1 0,-25-1 193,-80-16-3035,85 17-11163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37:26.318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1 1411 8536,'0'0'1721,"15"-11"-1133,15-12-260,-2-1-1,36-38 1,343-434 2900,-350 418-1646,-69 99-1250,1 0 1,1 1-1,-9 27 1,7-19-182,-1 3 3,-13 52-1,23-74-101,1 1-1,0 1 1,0-1-1,2 0 1,-1 0-1,2 0 1,-1 1 0,4 12-1,-4-23-40,0-1 0,1 1-1,-1-1 1,1 1 0,-1-1-1,1 1 1,0-1 0,0 1 0,-1-1-1,1 0 1,0 1 0,0-1 0,1 0-1,-1 0 1,0 0 0,0 0 0,0 0-1,1 0 1,-1 0 0,1 0-1,-1 0 1,1-1 0,-1 1 0,1 0-1,-1-1 1,1 0 0,-1 1 0,1-1-1,-1 0 1,1 0 0,0 1-1,-1-1 1,1-1 0,0 1 0,-1 0-1,1 0 1,-1-1 0,3 0 0,3 0 22,-1-1 0,1-1 1,-1 1-1,1-1 0,-1 0 1,0-1-1,10-6 0,-4 0 15,-1 0 1,0-1-1,0-1 0,-1 1 0,8-15 0,41-70 256,-35 55-151,23-45 421,-50 99-449,1 0 0,-2 24 0,1-7-97,3-26-25,-4 21 17,2 1 0,2 39 0,0-59-18,0 0-1,1 0 1,0-1 0,0 1 0,0 0-1,1-1 1,0 1 0,0-1 0,0 1 0,0-1-1,1 0 1,0 0 0,0 0 0,1 0-1,-1-1 1,1 1 0,8 6 0,-9-9-2,0 0 1,0 0-1,0-1 0,0 0 1,0 1-1,0-1 1,1 0-1,-1 0 0,0-1 1,0 1-1,1-1 1,-1 0-1,7 0 1,-4-1 2,1 0 0,0 0 0,0 0 0,-1-1 0,1-1 0,8-3 1,3-4 19,1 0 0,-2-1 1,22-18-1,13-15 216,66-71-1,22-32 828,-139 147-1057,6-6 255,-3 13-116,0 1-153,-1-1 3,0 1 1,0 0-1,-1 0 1,0 0-1,0 0 1,-1 1-1,0 8 1,-2 61-14,0-56 24,-2 7 9,2-17-5,-1 0 0,2 24 0,0-34-8,0 1 0,1 0 0,-1-1 0,1 0 1,-1 1-1,1-1 0,0 1 0,0-1 0,0 0 0,0 1 1,0-1-1,1 0 0,-1 0 0,1 0 0,-1 0 1,1 0-1,0 0 0,-1-1 0,5 4 0,-4-4 2,1-1 0,-1 1 0,1 0 0,-1-1 0,1 0 0,-1 1 0,1-1 0,-1 0 0,1 0 0,-1 0-1,1-1 1,0 1 0,-1-1 0,1 1 0,-1-1 0,0 0 0,1 0 0,-1 0 0,0 0 0,1 0 0,1-2 0,9-5 25,0-1 0,13-10 0,-25 18-30,59-51 112,-3-2-1,55-68 1,-49 53-33,47-57 70,-78 82-84,-3-1-1,-1-1 0,28-67 1,-34 62-14,0 2 16,-3 0 0,-1-2 0,10-54 0,-27 102-65,0 0 4,-1-1 0,1 0 0,-1 0 0,1 0 0,-1 0 0,0 0 0,-1-4 0,-18 47-31,-21 55-52,3 3 0,5 1 0,5 1-1,-25 169 1,40-141 5,12-111 63,0 0 0,1-1 0,0 1 0,2 0-1,-1-1 1,6 16 0,-7-29 8,-1-1 0,1 1 0,-1-1 0,1 1-1,0-1 1,0 1 0,-1-1 0,1 1 0,0-1 0,0 0-1,0 0 1,1 1 0,-1-1 0,0 0 0,0 0-1,1 0 1,-1 0 0,0 0 0,1 0 0,-1-1 0,1 1-1,2 1 1,-1-2 5,-1 0-1,1 0 1,-1 0 0,1 0-1,-1-1 1,1 1-1,-1-1 1,1 1 0,-1-1-1,0 0 1,1 0-1,-1 0 1,4-2-1,5-4 29,0-1 0,0-1-1,-1 1 1,13-15 0,-10 7 48,-1 0-1,0-1 1,17-31 0,-7 10 119,-21 35-183,1 1 1,-1-1-1,0 0 0,0 1 1,0-1-1,-1 0 1,1 1-1,-1-1 1,1 0-1,-1 0 1,0-3-1,4-19 201,-3 25-218,0-1 0,0 0 0,0 0 0,0 1 0,0-1 0,1 1 0,-1-1 0,0 1 0,0-1 0,1 1 0,-1 0 0,0 0 0,0 0 0,1-1 1,-1 1-1,0 0 0,1 1 0,-1-1 0,3 0 0,7 0 2,295-13 75,-304 13-76,-1 0-1,0 0 1,0 0 0,0 0-1,1 0 1,-1 1-1,0-1 1,0 0 0,0 1-1,0-1 1,0 1 0,0-1-1,1 1 1,-1-1-1,0 1 1,-1 0 0,1-1-1,0 1 1,0 0-1,0 0 1,1 2 0,-1-1-2,0 0-1,0-1 1,0 1 0,-1 0 0,1 1 0,-1-1 0,1 0 0,-1 0 0,0 0 0,0 0 0,0 4 0,-1 6-3,-1 0 1,-1 1 0,-6 18 0,5-19 16,0 2-9,2-9-2,0 0-1,1 0 1,0 0-1,0 0 1,0 0 0,0 0-1,1 0 1,0 8-1,0-13 0,0 1-1,0-1 1,0 1 0,0-1-1,1 0 1,-1 1-1,0-1 1,0 1 0,0-1-1,0 0 1,1 1 0,-1-1-1,0 0 1,0 1-1,1-1 1,-1 0 0,0 1-1,1-1 1,-1 0-1,0 1 1,1-1 0,-1 0-1,1 0 1,-1 0-1,0 1 1,1-1 0,-1 0-1,1 0 1,16-2 23,21-15 12,-31 14-20,17-11 51,38-28 0,-41 27 17,1 0 0,35-18 1,-56 33-83,-1 0 0,0 0 0,1-1 0,-1 1 0,1 0 0,-1 0 0,0 0 0,1 0 0,-1 0 0,1-1 1,-1 1-1,1 0 0,-1 0 0,0 0 0,1 0 0,-1 0 0,1 0 0,-1 0 0,1 1 0,-1-1 1,1 0-1,-1 0 0,0 0 0,1 0 0,-1 0 0,1 1 0,-1-1 0,0 0 0,1 0 0,-1 1 0,0-1 1,1 0-1,-1 1 0,1-1 0,-1 2 1,1-1 1,-1 0 0,1 1-1,-1-1 1,0 1-1,1-1 1,-1 1 0,0-1-1,0 1 1,0 2-1,-9 47 15,7-40-12,-5 19-28,2-4-1,-3 37-1,7-56 19,1 1 0,0 0 0,1 0 0,0 0-1,0 0 1,0-1 0,1 1 0,0-1 0,5 10 0,-7-16 4,1 0-1,-1 0 1,1 1 0,0-1-1,-1 0 1,1 0 0,0 0-1,0 0 1,0-1-1,0 1 1,0 0 0,0 0-1,0 0 1,0-1 0,0 1-1,0-1 1,0 1 0,0-1-1,1 1 1,-1-1 0,0 0-1,0 1 1,2-1 0,0 0 1,0 0 0,1 0-1,-1 0 1,0-1 0,0 1 0,0-1 0,0 0 0,0 0 0,3-2 0,6-2 9,-1-1 1,0-1-1,16-12 1,30-31 55,-2-2 0,66-82 0,-95 103-38,51-62 66,-4-4 0,-5-2 0,70-137 0,-26 9 94,-144 289-268,-21 48 4,12-29-28,-45 129 0,78-185 74,1 0 0,1 1 0,1 0 0,1 0 1,1 1-1,2-1 0,1 0 0,0 1 0,9 45 1,-7-60 18,1 0 1,1-1 0,-1 0-1,2 0 1,0 0 0,0 0-1,1-1 1,0 0 0,1 0-1,0 0 1,1-1 0,16 16-1,-18-20 9,1 0 0,-1-1 0,1 1 0,0-1 0,0-1 0,0 1 0,1-1 0,-1 0 0,1-1 0,-1 0 0,1 0 0,0-1 0,0 0 0,0 0 0,0-1 0,0 0 0,0 0 0,0-1 1,0 0-1,8-2 0,4-3 16,0 0 0,-1-1 0,0-1 1,0-1-1,-1-1 0,0-1 1,-1 0-1,0-1 0,-1-1 0,0 0 1,-1-2-1,-1 1 0,21-29 1,-33 40-7,0 1 1,0-1 0,-1 0 0,1 0 0,-1 0 0,0 0-1,1 0 1,-2 0 0,1 0 0,0-1 0,-1 1 0,1 0 0,-1 0-1,0-4 1,0 5-5,-1 1-1,1-1 1,-1 1-1,1 0 0,-1-1 1,0 1-1,1 0 1,-1 0-1,0 0 1,0-1-1,0 1 0,0 0 1,0 0-1,0 0 1,0 0-1,0 1 1,-1-1-1,1 0 0,0 0 1,0 1-1,-1-1 1,1 1-1,-1-1 1,1 1-1,0-1 0,-1 1 1,1 0-1,-1 0 1,1 0-1,0 0 1,-1 0-1,1 0 0,-3 0 1,-6 1 2,1 0 1,-1 1-1,1 0 1,0 0-1,0 1 1,0 0-1,0 1 0,1 0 1,-1 0-1,1 1 1,0 0-1,-12 10 1,5-3-15,0 1 1,1 1-1,0 0 1,1 1-1,-11 17 1,19-24-3,0 0 1,1 0 0,0 0 0,0 1 0,0-1-1,1 1 1,1 0 0,0 0 0,0 0 0,-1 13-1,3-19 8,0 0-1,0 0 0,0 1 0,0-1 0,1 0 1,-1 0-1,1 1 0,0-1 0,0 0 0,0 0 1,1 0-1,-1 0 0,1 0 0,-1 0 1,1-1-1,0 1 0,0 0 0,0-1 0,0 1 1,1-1-1,-1 0 0,1 0 0,-1 0 0,1 0 1,0 0-1,0-1 0,0 1 0,0-1 0,0 0 1,0 0-1,0 0 0,4 1 0,1-1 5,1 0-1,-1 0 0,0-1 1,1 0-1,-1 0 0,0-1 1,1 0-1,-1-1 0,0 1 1,8-4-1,17-7 39,33-16 1,-45 19-21,83-42 65,46-19 129,-137 64-199,-9 4-1,-1 1-1,0-1 0,0 1 0,1 0 1,-1 0-1,1 0 0,-1 1 1,5-1-1,-8 1-11,1 1 1,0-1-1,0 0 1,0 1-1,0-1 0,0 1 1,0-1-1,0 1 1,-1-1-1,1 1 0,0-1 1,0 1-1,-1 0 0,1 0 1,0-1-1,-1 1 1,1 0-1,-1 0 0,1 0 1,-1 0-1,1 0 1,-1-1-1,0 1 0,1 0 1,-1 0-1,0 0 0,0 0 1,0 0-1,0 0 1,1 0-1,-2 0 0,1 0 1,0 0-1,0 2 0,0 12 12,-1 1 0,0 0 0,-7 28 0,-1 10 64,9-53-76,0-1 0,0 0 1,0 1-1,0-1 0,0 1 1,0-1-1,0 1 0,0-1 1,0 1-1,0-1 0,0 1 1,0-1-1,0 0 0,0 1 1,0-1-1,1 1 0,-1-1 1,0 0-1,0 1 0,1-1 1,-1 1-1,0-1 0,0 0 1,1 1-1,-1-1 0,0 0 1,1 1-1,-1-1 0,1 0 1,-1 0-1,0 0 0,1 1 1,0-1-1,18-1 44,26-17 6,-41 16-41,17-8 31,-14 6-22,1 0 1,-1 0-1,1 1 0,0 0 1,-1 0-1,1 1 1,1 0-1,-1 1 1,0-1-1,16 1 0,-23 1-18,1 1 0,-1-1 0,0 0-1,0 1 1,0 0 0,0-1-1,0 1 1,1 0 0,-1-1-1,0 1 1,0 0 0,0 0 0,-1 0-1,1 0 1,0 0 0,0 0-1,0 1 1,14 25 17,-4-6-11,-9-18-8,1 0 0,-1 0 0,0 0 0,1 0 0,0 0 0,0-1 0,0 1 0,0-1 0,0 0 0,0 0 0,1 0 0,-1 0 0,1-1 0,-1 1 0,1-1 0,0 0 1,-1 0-1,1 0 0,0 0 0,0-1 0,-1 0 0,1 0 0,0 0 0,0 0 0,0 0 0,0-1 0,-1 0 0,1 1 0,0-2 0,0 1 0,6-3 0,6-3 1,0-1 1,-1-1-1,1 0 0,20-17 0,53-51 21,-53 44-7,23-21 99,-2-2 1,94-123-1,-123 140-64,-2-1 0,-2-1 0,-1-1-1,-3-1 1,-1-2 0,15-54 0,-23 65-10,4-15 73,-23 55-72,-4 10-15,3 1-32,0 0 1,2 0-1,0 1 1,-5 22-1,-13 78-25,20-82 19,2 0 1,2 0-1,1 0 0,2 0 1,10 58-1,-3-48 7,2-1 0,2 0 0,36 81-1,-40-108 19,1 1-1,0-1 1,1-1-1,1 0 1,1 0-1,21 21 1,-29-33-2,2 0 1,-1 0-1,0 0 1,1-1-1,0 0 1,0 0-1,0 0 1,12 3-1,-14-6-7,1 1 0,-1-1-1,0-1 1,1 1 0,-1-1 0,1 0-1,-1 0 1,1 0 0,-1-1-1,1 0 1,-1 0 0,0-1-1,9-2 1,-11 2-63,1 1-1,-1-1 1,1 0 0,-1 0-1,0 0 1,0-1 0,5-4 0,-1-4-4101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46:42.130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0 71 13864,'0'0'952,"73"-31"-648,31 7-112,0 8 8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46:46.956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0 1322 7432,'0'0'6478,"13"-12"-6007,4-4-259,0-1-1,0-1 1,26-40 0,9-29 834,74-171 1,-118 239-937,63-164 1117,-63 155-956,0-1 1,-2 1-1,-1-1 1,2-49-1,-7 67-179,-1-85 589,0 83-490,-1 0 1,0 0-1,-1 1 1,0-1-1,-7-15 1,10 28-173,0-1 0,0 0 0,0 0-1,0 0 1,-1 1 0,1-1 0,0 0 0,-1 0 0,1 1 0,0-1 0,-1 0 0,1 1 0,-1-1 0,1 0 0,-1 1 0,1-1 0,-1 1 0,0-1 0,1 1 0,-1-1 0,0 1-1,1-1 1,-1 1 0,0 0 0,0-1 0,1 1 0,-1 0 0,0 0 0,0-1 0,0 1 0,1 0 0,-1 0 0,0 0 0,0 0 0,0 0 0,1 0 0,-1 0 0,0 1 0,0-1 0,0 0-1,1 0 1,-1 0 0,0 1 0,0-1 0,1 1 0,-1-1 0,-1 1 0,-2 3 48,0-1 0,0 1 0,0 0 0,1 1-1,-7 8 1,-2 6 36,1 1 0,0 1 0,2 0 0,-13 41 0,-15 94 217,20-41 46,-4 218 0,21-291-163,2-1 0,9 56 0,-11-97-198,0 0-1,0 1 1,0-1 0,0 0-1,0 0 1,0 0-1,0 1 1,0-1 0,0 0-1,0 0 1,0 0-1,0 1 1,0-1 0,0 0-1,0 0 1,0 0 0,1 1-1,-1-1 1,0 0-1,0 0 1,0 0 0,0 0-1,0 0 1,0 1-1,1-1 1,-1 0 0,0 0-1,0 0 1,0 0-1,0 0 1,1 0 0,-1 0-1,0 1 1,0-1-1,0 0 1,1 0 0,-1 0-1,0 0 1,0 0-1,0 0 1,1 0 0,-1 0-1,0 0 1,0 0-1,0 0 1,1 0 0,-1 0-1,0 0 1,0 0-1,0-1 1,0 1 0,1 0-1,-1 0 1,0 0 0,0 0-1,0 0 1,0 0-1,1 0 1,-1-1 0,0 1-1,0 0 1,0 0-1,12-15 126,12-28 90,26-66 0,13-24 192,-58 123-370,-2 4 11,0 0 0,0 0 0,1 1 0,0 0 0,8-10 0,-11 15-48,0-1 0,0 0 0,0 0 0,0 1 0,0-1 0,0 1 1,0-1-1,0 1 0,0-1 0,0 1 0,0 0 0,1-1 0,-1 1 1,0 0-1,0 0 0,0 0 0,0 0 0,1 0 0,-1 0 0,0 0 0,0 1 1,0-1-1,1 0 0,-1 1 0,0-1 0,0 0 0,0 1 0,0-1 1,0 1-1,0 0 0,0-1 0,0 1 0,0 0 0,0 0 0,0 0 1,-1 0-1,3 1 0,33 37 19,-17-18-22,1 0 0,0-2 0,45 33 0,-59-48 1,-1 0-1,1-1 1,0 0 0,0 0-1,0-1 1,0 0 0,1 0-1,-1 0 1,1-1 0,-1 1-1,1-2 1,-1 1 0,1-1-1,0 0 1,-1 0 0,1-1-1,0 0 1,-1 0 0,1 0-1,-1-1 1,0 0 0,8-3-1,-7 0 10,0 1-1,1-1 1,-1 0 0,-1 0-1,1-1 1,-1 0-1,0 0 1,-1 0 0,1-1-1,-1 0 1,0 0-1,-1 0 1,0-1 0,4-9-1,-3 4 20,0 1 0,-1-1 0,-1 1 0,0-1 0,0 0-1,-2 0 1,1 0 0,-2-21 0,0 33-22,0-1-1,0 1 1,0 0-1,0 0 1,0-1 0,-1 1-1,1 0 1,0 0-1,-1-1 1,1 1-1,-1 0 1,1 0 0,-1 0-1,1 0 1,-1 0-1,0 0 1,0 0-1,0 0 1,1 0 0,-3-1-1,2 1-2,0 1 1,0 0-1,0-1 0,0 1 1,0 0-1,0 0 0,0 0 1,0-1-1,0 1 0,0 0 0,0 0 1,-1 1-1,1-1 0,0 0 1,0 0-1,0 1 0,0-1 1,-1 1-1,-4 1 6,1 1 0,0 0-1,0 0 1,1 0 0,-1 1 0,1-1 0,-7 7 0,1 2-3,0 0-1,1 0 1,1 1 0,0 0-1,0 1 1,2 0 0,-1 0 0,-7 29-1,11-32-6,0 1 0,1-1 0,1 1 0,0 0 0,0 0 0,1-1 0,1 1 0,0 0 0,1-1 0,0 1 0,0-1 0,7 17 0,-8-25-2,0 1 0,1-1 0,-1 0 0,1 0 0,0 0 0,0 0 0,0 0 0,0 0 0,1-1 0,-1 1 0,1-1 0,0 0 0,-1 1 0,1-1 0,0 0 0,0-1 0,0 1 0,1 0 0,-1-1 0,0 0 0,1 0 0,-1 0 0,1 0 0,-1 0 0,1-1 0,-1 0 0,1 1 0,-1-1 0,1-1 0,-1 1 0,1 0 0,3-2 0,4 0 3,0-1 0,0 0 0,0-1-1,0 0 1,-1-1 0,0 0 0,0-1-1,17-12 1,9-12 35,-1-1 0,-2-2 0,-1-1-1,-2-2 1,-1-1 0,-2-1 0,-2-1 0,34-69-1,-30 44 30,-4 0 0,-2-2 1,-3-1-1,-2 0 0,8-78 0,-18 96-21,-3 17 6,0 1 0,-2-1 0,-1 0 0,-4-40 0,2 72-50,1-1-1,-1 1 0,0 0 0,0-1 0,0 1 0,0-1 0,0 1 0,0 0 0,0-1 0,0 1 0,0-1 0,0 1 0,0 0 0,-1-1 0,1 1 1,0-1-1,0 1 0,0 0 0,0-1 0,-1 1 0,1 0 0,0-1 0,0 1 0,-1 0 0,1 0 0,0-1 0,0 1 0,-1 0 0,1 0 0,0-1 1,-1 1-1,1 0 0,0 0 0,-1 0 0,1-1 0,-1 1 0,1 0 0,0 0 0,-1 0 0,1 0 0,-1 0 0,-1 1 5,1 0 0,0 0 0,0 0 0,-1 0 0,1 0 0,0 0 0,0 0-1,0 0 1,0 1 0,-1 1 0,-22 43 78,6 5-122,3 1 1,-14 87-1,27-130 35,-11 68-34,4 1-1,3 0 1,3 0 0,4 0 0,3-1 0,4 1 0,21 95-1,-28-167 45,0 1 0,1-1-1,0-1 1,0 1 0,0 0-1,1 0 1,0-1 0,0 1-1,4 5 1,-6-11-5,0 1 0,-1-1 1,1 1-1,0-1 0,0 1 0,0-1 0,0 1 1,0-1-1,0 0 0,0 0 0,0 1 0,0-1 1,-1 0-1,1 0 0,0 0 0,0 0 0,0 0 1,0 0-1,0 0 0,0-1 0,0 1 0,0 0 1,0 0-1,0-1 0,0 1 0,0-1 0,0 1 1,-1-1-1,1 1 0,0-1 0,1 0 0,24-21 73,-10 3-27,0-1 0,-2 0 0,-1-1 0,0-1 0,16-40 0,-18 31 13,-10 25-43,0 1 0,1 0 1,0-1-1,0 1 0,0 0 0,0 0 1,1 0-1,0 0 0,0 0 0,7-7 1,-10 16 1,0 0 1,0 0-1,0 0 1,-1 0 0,1 0-1,-4 8 1,4-8-8,-6 21 7,2 1 0,1 0 0,1 0 1,2 0-1,0 0 0,1 0 0,2-1 0,1 1 0,8 31 0,-11-55-19,-1-1 0,0 1 0,1-1-1,-1 1 1,0-1 0,1 0-1,0 1 1,-1-1 0,1 0-1,0 0 1,0 0 0,-1 1 0,1-1-1,0 0 1,0 0 0,0 0-1,1 0 1,-1 0 0,0 0-1,0-1 1,0 1 0,1 0 0,-1-1-1,0 1 1,1-1 0,-1 1-1,0-1 1,1 1 0,-1-1-1,1 0 1,-1 0 0,0 0 0,1 0-1,-1 0 1,1 0 0,-1 0-1,1 0 1,-1-1 0,0 1-1,1 0 1,-1-1 0,3-1 0,2 0 5,-1-1 0,1 0-1,-1-1 1,0 1 0,0-1 0,0 0 0,0-1 0,7-7 0,35-55 72,-14 18-14,-3 3 90,33-65 0,-60 106-137,-3 4-12,1-1 0,-1 1 0,1 0 0,0-1 0,-1 1 1,1 0-1,0-1 0,0 1 0,0 0 0,0 0 0,0 0 0,0 0 1,0 0-1,0 0 0,0 0 0,0 0 0,1 0 0,-1 0 1,3-1-1,-4 3-3,1-1 0,-1 0 0,1 0 0,-1 1 0,0-1 0,1 0 0,-1 0 0,0 1 0,1-1 0,-1 1 0,0-1 0,0 0 0,1 1 0,-1-1 0,0 1 0,0-1 0,0 0 0,1 1 0,-1-1 0,0 1 0,0-1 0,0 1 0,0-1 0,0 1 0,0-1 0,0 0 0,0 2 0,0 14 6,0-14-3,0 38-37,2 0 0,2 1 0,16 74 0,-20-113 28,1 0 0,-1 0 0,1 0 0,0 0 0,0 0-1,0 0 1,0 0 0,0 0 0,0 0 0,0 0 0,0 0 0,1-1 0,-1 1 0,1 0 0,2 1 0,-3-3 2,0 1 1,1-1-1,-1 0 1,0 0 0,1 0-1,-1 0 1,0 0 0,1 0-1,-1 0 1,0 0-1,1 0 1,-1-1 0,0 1-1,0 0 1,1-1 0,-1 1-1,0-1 1,0 1-1,0-1 1,0 0 0,0 0-1,0 1 1,0-1 0,0 0-1,0 0 1,0 0-1,1-2 1,9-8 8,-1 0 0,0-1 0,-1 0 0,15-26 0,23-60 112,0 0 119,-41 86-195,-6 10-40,1 0 0,-1 1 0,1-1 0,0 0 0,0 1 0,0-1 0,0 1 0,0-1 0,0 1 0,2-2 0,5 3-9,3 12-16,-8-8 21,0 0 0,0-1 0,0 1-1,0-1 1,0 0 0,0 0 0,1 0 0,0-1 0,0 1-1,-1-1 1,1 0 0,1 0 0,-1 0 0,0 0 0,0-1-1,1 0 1,-1 1 0,1-2 0,-1 1 0,9 0 0,-6-2 1,-1 1 0,1-1 0,-1 0 0,1-1 0,-1 0 0,0 0 0,1 0 0,-1-1 0,0 0 0,-1 0 0,1 0 0,0-1 0,9-8 0,-7 5 0,0 0 0,-1-1 0,12-16 0,-16 21 0,-1-1 0,0 1 0,0 0 0,-1 0 0,1-1 0,-1 1 0,1-1 0,-1 1 0,0-1 0,-1 0 0,1 1 0,0-1 0,-1 0 0,0-5 0,0 9 0,0 0 0,0-1 0,0 1 0,0 0 0,0-1 0,0 1 0,0 0 0,0-1 0,0 1 0,0 0 0,0 0 0,-1-1 0,1 1 0,0 0 0,0-1 0,0 1 0,0 0 0,0 0 0,-1-1 0,1 1 0,0 0 0,0 0 0,-1 0 0,1-1 0,0 1 0,0 0 0,-1 0 0,1 0 0,0 0 0,0 0 0,-1-1 0,1 1 0,0 0 0,-1 0 0,1 0 0,0 0 0,0 0 0,-1 0 0,1 0 0,0 0 0,-1 0 0,1 0 0,-15 10-14,-9 18-25,18-17 30,0 0 0,1 1 0,0-1 0,1 1 0,0 0 0,1 0 0,0 0 0,1 1 0,0-1 0,1 1 0,0-1 0,1 1 0,1-1 0,0 1 0,0-1 0,1 0 0,1 1 0,0-1 0,6 14 0,-7-22 6,0 0 0,1 0 1,0 0-1,-1 0 0,1 0 1,1 0-1,-1-1 0,0 0 0,1 1 1,0-1-1,0-1 0,0 1 1,0 0-1,0-1 0,0 0 1,1 0-1,-1 0 0,1-1 0,-1 1 1,1-1-1,0 0 0,0-1 1,-1 1-1,1-1 0,0 0 1,0 0-1,0 0 0,5-1 1,1-1 8,-1 0 0,0 0 0,1-1 0,-1 0 0,-1-1 0,1 0 0,0-1 0,-1 0 1,0 0-1,0-1 0,-1 0 0,9-7 0,-6 2 19,1 0 1,-2-1-1,1 0 0,-2-1 1,1 0-1,-2-1 0,0 0 1,0 0-1,-2 0 0,0-1 1,0 0-1,-1 0 0,2-17 1,-6 30-23,-1 1 0,1-1 1,-1 0-1,0 0 0,0 1 1,0-1-1,0 0 0,0 1 0,0-1 1,0 0-1,-1 0 0,1 1 1,0-1-1,-1 0 0,0 1 1,1-1-1,-1 1 0,0-1 0,0 1 1,-1-3-1,1 4-1,0-1 0,0 1 0,0-1 0,-1 1 0,1-1 0,0 1 0,0-1 0,0 1 0,-1 0 0,1 0 0,0 0 0,0 0 0,-1 0 0,1 0 0,0 0 0,0 0 0,-1 0 0,1 1 0,0-1 0,-2 1 0,-5 2 1,0 0 1,1 1 0,0 0-1,-1 0 1,2 1-1,-11 8 1,10-7-8,1 1 0,0-1-1,0 1 1,1 1 0,0-1 0,0 1 0,1 0 0,0 0 0,0 0 0,-3 14 0,5-18 4,1 1 1,0 0-1,0 0 1,0 0-1,0 1 1,1-1-1,0 0 1,0 0-1,1 0 1,-1 0-1,1 0 1,0 0-1,0 0 1,1 0-1,-1 0 1,1 0 0,0 0-1,1-1 1,4 9-1,-5-11 3,0 0 0,0 0 1,0 0-1,0 0 0,0 0 0,1-1 0,-1 1 0,0-1 0,1 1 1,-1-1-1,1 0 0,-1 0 0,1 0 0,0 0 0,5 1 1,-3-2 0,0 0 1,0 0-1,0 0 0,1 0 1,-1-1-1,0 0 1,0 0-1,6-2 1,3-2 9,0-1 0,0-1 1,-1 0-1,24-16 1,88-81 187,-9 6 60,-115 97-259,0 0 1,0 0 0,0 0 0,0 1-1,1-1 1,-1 0 0,0 0-1,1 1 1,-1-1 0,0 1-1,1-1 1,-1 1 0,1 0 0,-1 0-1,0-1 1,1 1 0,-1 0-1,1 0 1,-1 0 0,1 1-1,-1-1 1,1 0 0,-1 1 0,2-1-1,-2 1-1,0 0-1,0 0 0,0 0 1,0 1-1,0-1 0,0 0 0,0 0 1,0 0-1,-1 1 0,1-1 1,0 0-1,-1 1 0,0-1 1,1 1-1,-1-1 0,0 0 1,1 1-1,-1-1 0,0 1 0,0-1 1,0 1-1,0-1 0,0 1 1,-1 1-1,-21 145 124,6-56 77,17-78-117,7-11-5,-7-3-71,1-1-1,0 1 0,0-1 0,0 0 0,-1 0 1,1 0-1,0 0 0,-1 0 0,1 0 0,2-3 1,75-85 13,-60 64-21,2 2-1,0 0 1,31-25 0,-50 46-1,0 0 0,0 1 0,0-1 0,0 1 0,0 0 0,1-1 0,-1 1 0,0 0 0,1 0 0,-1 1 0,0-1 0,1 0 0,-1 1 0,1 0 0,-1-1 0,1 1 0,-1 0 0,1 0 0,-1 1 0,1-1 0,4 1 0,-3 1 0,0 0 0,0 1 0,0-1 0,0 1 0,-1 0 0,1-1 0,-1 2 0,0-1 0,0 0 0,0 1 0,3 3 0,62 95 0,-3-3 0,-31-54 0,-39-53 776,0 2-5829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46:47.357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0 55 13360,'0'0'489,"19"0"-186,494-4 1321,18-28 786,-363 17-1090,-156 14-1323,4-1 700,31 1 0,-43 1-967,1 1 0,-1 0 0,0-1 0,0 1 0,0 1 0,8 2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46:51.898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521 190 6824,'0'0'7234,"-15"-9"-6755,9 5-425,0-1-10,1 2-1,-1-1 1,0 1 0,0-1-1,0 2 1,-1-1 0,1 1-1,-1 0 1,1 0 0,-1 1-1,0-1 1,1 2 0,-1-1-1,0 1 1,0 0 0,0 0-1,-13 3 1,-16 8 247,-1 1-1,2 2 1,0 2-1,-60 36 1,83-44-172,0 0 0,1 0 0,0 2 0,0-1 0,1 1 0,-16 20 0,21-23-33,1 0 1,-1 0-1,1 0 1,0 1-1,1 0 0,0-1 1,0 1-1,1 1 1,0-1-1,0 0 0,1 0 1,-1 15-1,2-20-47,0-1 0,0 1 0,1 0 1,-1-1-1,1 1 0,-1 0 0,1-1 0,0 1 0,0-1 0,0 1 0,1-1 1,-1 1-1,0-1 0,1 0 0,0 0 0,-1 0 0,1 0 0,0 0 0,0 0 0,0 0 1,0 0-1,0-1 0,1 1 0,-1-1 0,0 0 0,5 2 0,-3-1 8,1-1 0,-1 0 0,1 0 0,0 0-1,-1-1 1,1 1 0,0-1 0,-1 0 0,1 0-1,0-1 1,-1 0 0,1 1 0,-1-2 0,1 1 0,5-3-1,5-2 47,0-2-1,-1 0 1,0-1-1,-1 0 1,0-1-1,0-1 0,-1 0 1,-1-1-1,13-15 1,4-10 285,46-80 1,-57 83-19,-1 0 0,-2-1 0,-1 0 1,10-43-1,-21 77-97,0 6-134,2 9 4,9 52 126,3 0 0,49 126 1,-63-187-229,0 0 0,1 0 1,-1-1-1,1 1 1,0-1-1,1 1 1,-1-1-1,1 0 1,7 7-1,-9-10-17,0 0-1,-1 0 1,1-1 0,0 1 0,0 0-1,-1-1 1,1 1 0,0-1 0,0 0-1,0 1 1,0-1 0,0 0 0,0 0-1,0 0 1,0 0 0,0-1 0,-1 1-1,1-1 1,0 1 0,0-1 0,0 1-1,0-1 1,-1 0 0,1 0 0,0 0-1,-1 0 1,1 0 0,-1 0 0,1 0-1,-1-1 1,1 1 0,1-3 0,12-12 62,0 0 1,-2-1-1,0-1 1,11-19 0,40-83 244,-16 28-27,-33 63-175,-11 20-24,0 0 1,1 0-1,0 1 0,1 0 1,10-13-1,-15 42 222,5 70-81,-3-30-59,2 0-1,2-1 1,19 67 0,-14-98-2,-12-28-170,1-1 0,-1 1 0,0-1 0,1 1 0,-1-1 0,0 1-1,1-1 1,-1 1 0,1-1 0,-1 0 0,1 1 0,-1-1 0,1 0 0,0 1 0,-1-1 0,1 0-1,-1 0 1,1 0 0,0 0 0,-1 1 0,1-1 0,-1 0 0,1 0 0,0 0 0,-1 0 0,1 0-1,-1 0 1,1-1 0,0 1 0,-1 0 0,1 0 0,-1 0 0,1 0 0,0-1 0,-1 1 0,1 0 0,-1-1-1,1 1 1,-1 0 0,1-1 0,-1 1 0,0-1 0,1 1 0,-1-1 0,1 1 0,-1-1 0,1 0-1,22-27 85,-1-2-1,-2-1 0,-1 0 0,22-49 1,-17 22-7,-18 42-48,0-1 0,2 1-1,-1 1 1,2-1 0,0 1-1,1 1 1,13-16 0,-21 29-30,-1-1 0,1 1 0,0 0 1,0 0-1,0 0 0,0-1 0,0 2 0,0-1 1,0 0-1,0 0 0,0 1 0,1-1 0,-1 1 1,0 0-1,0-1 0,1 1 0,-1 0 0,0 0 1,0 1-1,1-1 0,-1 0 0,0 1 0,0 0 1,0-1-1,0 1 0,0 0 0,1 0 0,-1 0 1,-1 0-1,4 2 0,6 5 8,0-1-1,-1 2 1,18 18 0,-19-18 8,8 7 2,1 0 0,1 0 0,0-2 0,0 0 0,2-2 0,0 0-1,23 9 1,-35-17-12,1-1 1,-1 0-1,1 0 0,0-1 0,0-1 0,0 0 0,0 0 0,0 0 0,0-2 0,1 1 0,-1-1 1,0-1-1,0 0 0,-1 0 0,1-1 0,0 0 0,-1 0 0,1-1 0,8-6 0,-12 6 9,0 0 0,0 0-1,0-1 1,0 1-1,-1-2 1,0 1 0,0 0-1,0-1 1,-1 0 0,0 0-1,0 0 1,0-1-1,-1 1 1,0-1 0,0 0-1,-1 0 1,0 0-1,0 0 1,-1 0 0,0 0-1,0-1 1,0 1 0,-1 0-1,0-1 1,-1 1-1,-1-10 1,2 15-11,-1 1 0,1-1 0,-1 1-1,1-1 1,-1 1 0,1-1 0,-1 1 0,0-1 0,0 1-1,0 0 1,0 0 0,0-1 0,0 1 0,0 0-1,0 0 1,-1 0 0,1 0 0,0 0 0,-1 0 0,1 0-1,0 1 1,-1-1 0,1 0 0,-1 1 0,1-1 0,-1 1-1,0 0 1,1-1 0,-1 1 0,1 0 0,-3 0 0,0 0 4,1 0 0,-1 0 0,0 1 0,1-1 0,-1 1 0,1 0 0,-1 0 0,1 0 1,-1 0-1,1 1 0,0-1 0,-1 1 0,-5 4 0,-4 8 1,0 0 0,1 1 0,0 0 0,1 1-1,1 0 1,0 0 0,1 1 0,-12 34 0,16-34-21,0 0-1,0 0 1,2 0 0,0 0-1,1 0 1,1 1 0,0 0-1,4 27 1,-2-37 2,1 1 1,-1 0-1,2-1 0,-1 0 1,1 1-1,1-1 0,0 0 1,6 10-1,-7-13 4,1 0 1,0 0-1,0-1 0,1 1 1,-1-1-1,1 0 0,0 0 0,0-1 1,1 1-1,-1-1 0,0 0 1,12 4-1,-11-6 7,0 1 1,0-1-1,1 0 1,-1-1-1,1 1 1,-1-1-1,1-1 0,-1 1 1,0-1-1,1 0 1,-1 0-1,0-1 0,0 0 1,0 0-1,0-1 1,9-4-1,5-4 29,-1 0 1,-1-2-1,25-21 0,-20 12 32,-1-1 0,-2 0-1,0-2 1,29-50 0,-24 37 44,1-14 183,-27 54-292,0 0 0,1 0 1,-1 0-1,1 0 0,0 0 0,-1 0 0,1 0 0,0 0 0,0 0 0,0 0 0,1 0 0,-1 0 0,1 2 0,8 35 3,-4-22-4,3 19 1,-2-4 3,1-1 0,2 0-1,23 54 1,-31-82-4,0-1 0,1 1 0,0 0 0,0 0 0,0-1 0,0 1 0,0-1 0,0 1 0,1-1 0,-1 0 0,1 0 0,-1 0-1,1 0 1,0-1 0,0 1 0,6 1 0,-5-1 0,0-2 0,1 1 0,-1 0 0,1-1 0,-1 0-1,0 0 1,1 0 0,-1-1 0,1 1 0,-1-1 0,5-2 0,7-2-1,-1-2 0,1 0 0,-2 0 1,1-2-1,20-14 0,35-32 4,-1-3-1,80-88 0,-123 112-2,-9 11 0,-28 46 0,-13 20 0,-25 66 0,40-84 0,1 0 0,1 0 0,1 0 0,-4 40 0,10-61 0,0 0 0,0 0 0,0 0 0,0 0 0,1-1 0,0 1 0,0 0 0,0 0 0,0-1 0,0 1 0,1 0 0,2 4 0,-4-7 0,1-1 0,0 1 0,-1 0 0,1 0 0,0-1 0,-1 1 0,1 0 0,0-1 0,0 1 0,0-1 0,-1 1 0,1-1 0,0 1 0,0-1 0,0 0 0,0 1 0,0-1 0,0 0 0,0 0 0,1 0 0,0 0 0,0 0 0,0-1 0,-1 1 0,1-1 0,0 1 0,-1-1 0,1 0 0,0 1 0,-1-1 0,1 0 0,-1 0 0,1 0 0,-1 0 0,0-1 0,2-1 0,12-13 0,-1-1 0,0 0 0,-1-2 0,16-30 0,7-11 0,-36 59 0,1 1 0,-1-1 0,0 1 0,1-1 0,-1 0 0,0 1 0,1-1 0,-1 1 0,1-1 0,-1 1 0,1 0 0,-1-1 0,1 1 0,-1-1 0,1 1 0,-1 0 0,1-1 0,-1 1 0,1 0 0,0 0 0,-1-1 0,1 1 0,0 0 0,-1 0 0,1 0 0,0 0 0,-1 0 0,1 0 0,-1 0 0,1 0 0,0 0 0,-1 0 0,1 0 0,0 1 0,-1-1 0,1 0 0,0 0 0,-1 1 0,1-1 0,-1 0 0,1 1 0,-1-1 0,1 0 0,-1 1 0,1-1 0,-1 1 0,1-1 0,-1 1 0,1-1 0,-1 2 0,5 3 0,-1 2 0,0-1 0,6 14 0,-3-5 0,-3-9 0,-1-1 0,1 1 0,1-1 0,-1 1 0,1-2 0,-1 1 0,1 0 0,7 4 0,-7-6 0,-1-1 0,1 0 0,-1 0 0,1 0 0,0-1 0,0 1 0,0-1 0,0 0 0,0 0 0,0-1 0,9 0 0,-4 0 0,0-1 0,0 0 0,0-1 0,-1 0 0,1-1 0,0 0 0,17-8 0,2-4 0,30-21 0,-12 7 0,-17 11 0,-1-1 0,42-36 0,-56 41 0,0-1 0,0-1 0,-1 0 0,-1 0 0,15-27 0,-22 26 0,-6 17 0,0 0 0,0 0 0,0 0 0,0 0 0,0-1 0,0 1 0,0 0 0,0 0 0,0 0 0,0 0 0,-1 0 0,1-1 0,0 1 0,0 0 0,0 0 0,0 0 0,0 0 0,0 0 0,-1 0 0,1 0 0,0-1 0,0 1 0,0 0 0,0 0 0,-1 0 0,1 0 0,0 0 0,0 0 0,0 0 0,0 0 0,-1 0 0,1 0 0,0 0 0,0 0 0,0 0 0,0 0 0,-1 0 0,1 0 0,0 0 0,0 0 0,0 0 0,0 0 0,-1 1 0,-2 0 0,-1 1 0,1-1 0,-1 1 0,1 0 0,0 1 0,-4 3 0,-9 7 0,1 2 0,1 0 0,1 1 0,0 0 0,1 1 0,-17 32 0,22-37 0,1 1 0,0 0 0,1 1 0,1-1 0,0 1 0,1 0 0,0 0 0,1 0 0,1 1 0,0 21 0,1-33 0,0 0 0,1 1 0,-1-1 0,1 0 0,0 0 0,0 0 0,0 0 0,0 0 0,0 0 0,1 0 0,-1-1 0,3 5 0,-3-7 0,0 1 0,0 0 0,0 0 0,0 0 0,0-1 0,1 1 0,-1 0 0,0-1 0,0 1 0,0-1 0,1 0 0,-1 1 0,0-1 0,0 0 0,1 0 0,-1 0 0,0 0 0,1 0 0,-1 0 0,0 0 0,0 0 0,1 0 0,-1-1 0,0 1 0,0 0 0,1-1 0,-1 1 0,0-1 0,0 0 0,2 0 0,7-5 0,-1 0 0,0-1 0,0 0 0,0 0 0,-1-1 0,0 0 0,0-1 0,6-9 0,4-7 0,25-46 0,-30 42 0,-10 21 0,1 0 0,0 1 0,0-1 0,10-13 0,-14 21 0,0 0 0,0 0 0,0 0 0,0 0 0,0 0 0,0 0 0,0-1 0,0 1 0,0 0 0,0 0 0,1 0 0,-1 0 0,0 0 0,0 0 0,0 0 0,0 0 0,0-1 0,0 1 0,0 0 0,1 0 0,-1 0 0,0 0 0,0 0 0,0 0 0,0 0 0,0 0 0,1 0 0,-1 0 0,0 0 0,0 0 0,0 0 0,0 0 0,0 0 0,0 0 0,1 0 0,-1 0 0,0 0 0,0 0 0,0 0 0,0 0 0,0 0 0,1 0 0,-1 1 0,0-1 0,0 0 0,0 0 0,0 0 0,0 0 0,0 0 0,0 0 0,0 0 0,1 0 0,-1 1 0,0-1 0,0 0 0,2 13 0,-4 20 0,2-31 0,-31 178 0,16-105 0,0 10 0,-4-1 0,-4-1 0,-38 92 0,59-172 0,-17 34 0,18-35 0,0 0 0,0 0 0,0 0 0,-1-1 0,1 1 0,-1 0 0,1-1 0,-1 1 0,1-1 0,-1 0 0,0 0 0,0 1 0,0-1 0,0 0 0,-2 0 0,3-1 0,0 0 0,1 0 0,-1 0 0,1 0 0,-1 0 0,0 0 0,1-1 0,-1 1 0,1 0 0,-1-1 0,1 1 0,-1 0 0,1-1 0,-1 1 0,1 0 0,0-1 0,-1 1 0,1-1 0,-1 1 0,1-1 0,0 1 0,-1-1 0,1 1 0,0-1 0,0 1 0,-1-1 0,1 1 0,0-1 0,0 0 0,0 1 0,0-1 0,0 1 0,0-1 0,0 0 0,-2-21 0,3 12 0,0 0 0,1 0 0,0 1 0,1-1 0,0 1 0,0-1 0,1 1 0,1 0 0,-1 0 0,1 1 0,1 0 0,0 0 0,12-14 0,9-5 0,1 1 0,40-30 0,-32 28 0,7-6 0,-8 7 0,55-55 0,-69 58 0,-1-1 0,0 0 0,-2-2 0,-1 0 0,-2-1 0,0 0 0,-2-2 0,16-50 0,-28 76 0,0 0 0,0-1 0,0 1 0,-1 0 0,0-1 0,0 1 0,0 0 0,0-1 0,-2-7 0,2 12 0,0-1 0,0 0 0,-1 1 0,1-1 0,0 0 0,0 1 0,-1-1 0,1 1 0,0-1 0,-1 1 0,1-1 0,-1 1 0,1-1 0,-1 1 0,1-1 0,-1 1 0,1-1 0,-1 1 0,1 0 0,-1-1 0,1 1 0,-1 0 0,0 0 0,1-1 0,-1 1 0,0 0 0,-1 0 0,0 0 0,1 1 0,-1-1 0,1 1 0,-1-1 0,1 1 0,-1-1 0,0 1 0,1 0 0,0 0 0,-1 0 0,1 0 0,0 0 0,-1 0 0,-1 2 0,-5 6 0,0-1 0,1 2 0,-1-1 0,2 1 0,0 0 0,0 1 0,0 0 0,2-1 0,-1 2 0,1-1 0,1 0 0,-4 23 0,5-23 0,1-1 0,-1 1 0,2 0 0,0 0 0,0-1 0,1 1 0,0 0 0,1-1 0,0 1 0,1-1 0,0 0 0,1 0 0,-1 0 0,10 15 0,-9-20 0,-1 0 0,2 0 0,-1-1 0,0 1 0,1-1 0,0 0 0,0-1 0,0 1 0,0-1 0,1 0 0,-1 0 0,1-1 0,0 0 0,0 0 0,0 0 0,0-1 0,0 1 0,0-1 0,0-1 0,0 1 0,11-2 0,-4 1 0,0-2 0,-1 1 0,1-2 0,-1 0 0,0 0 0,0-1 0,0 0 0,0-1 0,19-12 0,1-4-3952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46:56.272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0 1245 9344,'0'0'6137,"12"-9"-5709,12-11-185,0-1 1,-2-1-1,-1-1 0,-1-1 0,19-29 1,195-365 4396,-234 416-4556,1 0 0,0 0 1,0 0-1,0 1 0,1-1 1,-1 0-1,0 1 0,1-1 1,-1 1-1,1 0 0,-1-1 1,1 1-1,0 0 0,-1 0 1,3-1-1,-2 2-22,-1 1-1,0 0 1,0-1 0,1 1 0,-1 0-1,0 0 1,0 0 0,0 0-1,0 0 1,0 0 0,0 0 0,0 0-1,0 0 1,0 1 0,-1-1 0,2 2-1,2 5 23,0 0 1,-1 0-1,0 1 0,0-1 0,-1 1 1,0 0-1,1 18 0,0 66 289,-3-86-346,-1 48 246,-3 0 0,-1 0 0,-25 100 0,26-143-182,0 1 0,-1 0 0,0-1 0,-1 0 0,-1 0 1,1-1-1,-15 18 0,20-28-75,0 0 1,0 0-1,0 0 1,0 0-1,0 0 0,0 0 1,0 0-1,0 0 1,0 0-1,-1-1 1,1 1-1,0-1 1,0 1-1,-1-1 0,1 1 1,0-1-1,-1 0 1,1 1-1,-1-1 1,1 0-1,0 0 0,-1 0 1,1 0-1,-1 0 1,1 0-1,0-1 1,-1 1-1,1 0 1,0-1-1,-1 1 0,1-1 1,0 1-1,-1-1 1,1 0-1,0 0 1,0 1-1,-2-3 1,0 1 12,1-1 1,-1 1 0,1-1 0,0 0 0,0 1 0,0-1 0,0 0 0,0-1 0,0 1 0,1 0 0,0 0 0,-1-1 0,0-5 0,1 4-6,0 0 0,0 0 0,1 0 0,0 0 0,-1 0-1,2 0 1,-1 1 0,1-1 0,-1 0 0,1 0 0,1 0 0,-1 0 0,1 1 0,-1-1 0,1 1 0,1-1 0,-1 1 0,1 0 0,0 0 0,0 0 0,0 0 0,0 0 0,0 1 0,1-1 0,7-4-1,10-7 18,0 1-1,2 1 0,0 1 0,33-13 0,-28 13-34,41-16 1,-36 15-7,65-34 0,-51 19 4,-2-2 0,0-2 0,-3-3 0,0 0 0,-3-3 0,69-84 0,-83 90 24,-1-2-1,-2-1 1,-1-1 0,28-67-1,-34 61-6,-3-1-1,-1 0 0,-2 0 1,6-83-1,-15 121-14,1-30 27,-1 33-30,0 0 0,-1 0 1,1 0-1,0 0 0,-1 0 1,1 0-1,-1 0 0,0 1 1,1-1-1,-1 0 0,0 0 0,0 0 1,-2-1-1,3 3-2,-1 0 0,1 0 0,-1 0 0,0 0 0,1 0 0,-1 0 0,1 0 0,-1 1 0,1-1 0,-1 0 0,1 0 0,-1 1 0,1-1 0,-1 0 0,1 1-1,-1-1 1,1 0 0,-1 1 0,1-1 0,-1 1 0,1-1 0,0 1 0,-1-1 0,1 2 0,-9 10-6,2 1 1,0 0-1,0 0 0,2 1 0,-1 0 0,-5 25 1,3-14-2,-19 69 5,4 0 0,4 2 0,4 0 0,4 1 0,3 153 0,9-223 13,1 1 0,2-1-1,9 33 1,-10-48 2,1 1 1,0-1-1,1-1 0,0 1 0,1-1 0,0 1 1,1-2-1,0 1 0,11 10 0,-17-19-8,1 0 0,0 0 0,0-1 0,0 1 0,0-1 0,0 0 0,1 0 0,-1 0 0,0 0 0,1 0 0,-1 0 1,0 0-1,1-1 0,-1 1 0,1-1 0,-1 0 0,1 0 0,0 0 0,-1 0 0,1 0 0,-1 0 0,1-1 0,-1 1 0,0-1 0,1 0 0,-1 1 0,1-1 0,-1 0 0,0-1 0,0 1 0,4-3 0,5-4 23,0 1 0,-1-2 1,-1 0-1,16-17 0,-4 0 44,0-1 1,29-53 0,25-65 163,-67 128-202,12-26 278,26-82-1,-44 118-174,9-23 163,-10 29-297,-1 0 0,1 0 0,0 0 0,-1 0 0,1 0 0,0 0 0,0 0 0,0 0 0,0 0 0,0 1 0,0-1 0,0 0 1,0 1-1,0-1 0,0 0 0,0 1 0,0 0 0,1-1 0,-1 1 0,0 0 0,0-1 0,1 1 0,0 0 0,2 1-1,0-1-1,0 1 1,0 0-1,0 1 0,0-1 1,-1 1-1,1-1 1,0 1-1,-1 0 0,0 1 1,1-1-1,-1 0 1,0 1-1,0 0 0,0 0 1,4 6-1,3 3-2,-1 1 1,15 26-1,-13-15-26,0 1 0,10 41 0,-16-47 6,0-1 1,2 1-1,0-1 1,1 0-1,1-1 1,20 31-1,-27-45 22,1 0 1,-1 0-1,1 0 1,0-1-1,0 1 0,0-1 1,0 1-1,1-1 1,-1 0-1,1 0 0,-1-1 1,1 1-1,0-1 1,-1 0-1,1 1 0,0-2 1,0 1-1,0 0 1,0-1-1,0 0 0,0 0 1,0 0-1,0 0 1,0-1-1,0 1 0,-1-1 1,1 0-1,0 0 1,0-1-1,-1 1 0,1-1 1,0 0-1,-1 1 1,6-6-1,4-2 15,0-2-1,-1 1 1,0-2 0,-1 0-1,0 0 1,-1-1 0,0 0-1,10-19 1,-1-3 43,-1-1 0,17-47-1,-35 81-57,3-5 25,0-1 0,0 0 0,-1 0 0,0 0 0,0-1 0,-1 1 0,0-12 0,-1 20-25,0 0-1,0-1 1,0 1 0,0-1 0,0 1 0,0 0 0,0-1 0,0 1 0,0 0-1,0-1 1,0 1 0,0-1 0,-1 1 0,1 0 0,0-1 0,0 1 0,0 0-1,-1 0 1,1-1 0,0 1 0,0 0 0,-1-1 0,1 1 0,0 0 0,-1 0-1,1 0 1,0-1 0,-1 1 0,1 0 0,0 0 0,-1 0 0,1 0 0,0 0-1,-1 0 1,-14 5 29,-9 14-10,14-8-27,1 0-1,0 0 1,1 1 0,0 0 0,1 0-1,0 0 1,1 1 0,-8 24 0,11-27-5,0 1 1,0 0-1,1 1 1,0-1 0,1 0-1,1 1 1,0-1-1,0 0 1,1 1 0,1-1-1,3 16 1,-4-23 10,1 0 1,-1 0 0,1 0-1,-1-1 1,1 1 0,0 0 0,1-1-1,-1 1 1,1-1 0,-1 0-1,1 0 1,0 0 0,0 0-1,1 0 1,-1-1 0,0 1 0,1-1-1,-1 0 1,1 0 0,0 0-1,0-1 1,0 1 0,0-1-1,0 0 1,0 0 0,0-1 0,0 1-1,8-1 1,1 0 3,0 0 0,0-2 0,-1 0 0,1 0 0,-1-1 0,1-1 0,-1 0 0,15-7 0,20-11 63,-1-3 0,-2-1 1,0-3-1,-2-1 0,64-60 1,-97 80-22,0 0 1,-1-1 0,15-22 0,-10 12-25,-12 20-22,0 0 0,-1 1 0,1-1 0,-1 0 0,1 0 0,-1 0 0,1 1 0,-1-1 0,0 0 0,1 0 0,-1 0 0,0 0 0,0 0 0,0 0 0,0 0 0,0 1 0,0-2 0,0 1 0,0 1 0,0 0 0,-1 0 0,1-1 0,0 1 0,-1 0 0,1 0 0,0 0 0,0-1 0,-1 1 0,1 0 0,-1 0 0,1 0 0,0 0 0,-1 0 0,1 0 0,0 0 0,-1 0 0,1 0 0,0 0 0,-1 0 0,1 0 0,0 0 0,-1 0 0,1 0 0,0 0 0,-1 0 0,0 1 0,-32 14 0,15-3 0,1 1 0,0 0 0,0 2 0,1 0 0,1 0 0,1 2 0,0 0 0,1 0 0,1 1 0,0 1 0,2 0 0,-13 31 0,19-39 0,1 1 0,0 0 0,1-1 0,0 1 0,1 0 0,0 0 0,1 0 0,1 0 0,0 0 0,3 19 0,-3-30 0,-1 1 0,0-1 0,1 0 0,0 1 0,-1-1 0,1 0 0,0 0 0,-1 0 0,1 0 0,0 1 0,0-1 0,0 0 0,0 0 0,0-1 0,0 1 0,0 0 0,0 0 0,1 0 0,-1-1 0,0 1 0,0-1 0,1 1 0,-1-1 0,0 1 0,1-1 0,-1 0 0,1 1 0,-1-1 0,0 0 0,1 0 0,-1 0 0,0 0 0,1-1 0,-1 1 0,1 0 0,-1 0 0,2-2 0,4 0 0,-1 0 0,1-1 0,-1 0 0,0-1 0,0 1 0,7-7 0,2-2 0,-1 0 0,0-2 0,-1 0 0,-1 0 0,20-30 0,43-89 0,-22 36 0,-52 96 0,-1 0 0,1 0 0,-1 0 0,1 0 0,0 0 0,-1 0 0,1 0 0,0 0 0,0 0 0,0 0 0,0 0 0,0 1 0,0-1 0,0 0 0,2 0 0,-3 1 0,1 0 0,-1 0 0,0 0 0,1 0 0,-1 1 0,0-1 0,1 0 0,-1 0 0,0 1 0,1-1 0,-1 0 0,0 0 0,1 1 0,-1-1 0,0 0 0,0 1 0,1-1 0,-1 0 0,0 1 0,0-1 0,0 0 0,1 1 0,-1-1 0,0 1 0,0-1 0,0 0 0,0 1 0,0-1 0,0 1 0,2 45 0,-2-39 0,0 28 0,-1-15 0,1 0 0,0 0 0,2 0 0,6 28 0,-8-47 0,0 0 0,0 0 0,0 0 0,0 0 0,0 0 0,0 0 0,1-1 0,-1 1 0,0 0 0,1 0 0,-1 0 0,1 0 0,-1 0 0,1-1 0,-1 1 0,1 0 0,0-1 0,-1 1 0,1 0 0,0-1 0,0 1 0,-1 0 0,1-1 0,0 0 0,0 1 0,0-1 0,0 1 0,-1-1 0,1 0 0,0 1 0,0-1 0,0 0 0,0 0 0,0 0 0,0 0 0,0 0 0,0 0 0,0 0 0,0 0 0,0 0 0,0 0 0,-1-1 0,1 1 0,0 0 0,0-1 0,0 1 0,0-1 0,1 0 0,5-3 0,0-1 0,-1 0 0,1-1 0,9-10 0,-5 6 0,-4 3 0,21-19 0,1 1 0,1 1 0,35-20 0,-62 43 0,-1-1 0,0 1 0,1 0 0,-1 0 0,1 0 0,-1 0 0,1 0 0,0 1 0,-1-1 0,6 1 0,-7 0 0,0 0 0,0 1 0,0-1 0,0 0 0,0 1 0,0-1 0,0 1 0,0-1 0,0 1 0,0-1 0,-1 1 0,1 0 0,0 0 0,0-1 0,0 1 0,-1 0 0,1 0 0,0 0 0,-1 0 0,1 0 0,-1 0 0,1 0 0,-1 0 0,0 0 0,1 0 0,-1 0 0,0 0 0,1 2 0,1 15 0,-1 0 0,0 1 0,-1-1 0,-1 0 0,0 1 0,-6 22 0,4-22 0,0-8 0,-1 13 0,4-23 0,0-1 0,0 0 0,-1 0 0,1 1 0,0-1 0,0 0 0,0 0 0,0 1 0,0-1 0,1 0 0,-1 0 0,0 1 0,0-1 0,0 0 0,0 0 0,0 0 0,0 1 0,0-1 0,0 0 0,1 0 0,-1 1 0,0-1 0,0 0 0,0 0 0,0 0 0,1 0 0,-1 1 0,0-1 0,0 0 0,0 0 0,1 0 0,-1 0 0,0 0 0,0 0 0,1 0 0,-1 1 0,0-1 0,0 0 0,0 0 0,1 0 0,-1 0 0,0 0 0,0 0 0,1 0 0,-1 0 0,0 0 0,0 0 0,1-1 0,-1 1 0,0 0 0,0 0 0,1 0 0,-1 0 0,0 0 0,0 0 0,1 0 0,-1-1 0,0 1 0,0 0 0,0 0 0,0 0 0,1 0 0,-1-1 0,0 1 0,0 0 0,0 0 0,0-1 0,9-6 0,0-1 0,-1-1 0,0 1 0,0-1 0,9-16 0,9-9 0,-7 10 0,-13 15 0,0 1 0,0 0 0,1 1 0,0-1 0,1 1 0,0 1 0,15-11 0,-23 17 0,1-1 0,-1 1 0,1 0 0,-1 0 0,1-1 0,-1 1 0,1 0 0,0 0 0,-1 0 0,1 0 0,-1 0 0,1 0 0,-1 0 0,1 0 0,-1 0 0,1 0 0,-1 0 0,1 0 0,0 0 0,-1 0 0,1 0 0,-1 1 0,1-1 0,-1 0 0,1 0 0,-1 1 0,1-1 0,0 1 0,0 0 0,0 0 0,-1 1 0,1-1 0,0 0 0,0 0 0,-1 1 0,1-1 0,-1 1 0,1-1 0,0 3 0,1 41 0,-2-40 0,-1 14 0,0-14 0,1 0 0,-1 1 0,1-1 0,1 0 0,-1 0 0,0 0 0,1 1 0,0-1 0,3 9 0,-3-14 0,-1 1 0,1-1 0,0 1 0,-1-1 0,1 0 0,-1 0 0,1 1 0,0-1 0,-1 0 0,1 0 0,-1 1 0,1-1 0,0 0 0,-1 0 0,1 0 0,0 0 0,0 0 0,-1 0 0,1 0 0,0 0 0,-1 0 0,1-1 0,-1 1 0,1 0 0,0 0 0,-1-1 0,1 1 0,0 0 0,-1-1 0,1 1 0,-1 0 0,1-1 0,0 0 0,23-17 0,-21 16 0,20-17 0,-6 4 0,29-18 0,-46 32 0,1 1 0,0 0 0,0-1 0,0 1 0,0 0 0,-1 0 0,1 0 0,0-1 0,0 1 0,0 0 0,0 0 0,0 0 0,-1 0 0,1 1 0,0-1 0,0 0 0,0 0 0,0 0 0,-1 1 0,1-1 0,0 0 0,0 1 0,0-1 0,-1 1 0,1-1 0,0 1 0,-1-1 0,1 1 0,0 0 0,-1-1 0,1 1 0,-1 0 0,1-1 0,-1 1 0,1 0 0,-1 0 0,0-1 0,1 1 0,-1 0 0,0 1 0,14 39 0,-12-34 0,-2-4 0,2 4 0,0 1 0,0-1 0,1 0 0,0 0 0,7 12 0,-9-17 0,1 0 0,-1-1 0,1 1 0,-1 0 0,1-1 0,0 1 0,0-1 0,0 0 0,0 1 0,0-1 0,0 0 0,0 0 0,1-1 0,-1 1 0,0 0 0,0-1 0,1 1 0,-1-1 0,0 0 0,1 1 0,-1-1 0,5-1 0,3 0 0,1 0 0,0-1 0,-1 0 0,1-1 0,-1 0 0,0 0 0,0-1 0,0-1 0,17-10 0,-12 5 0,-2 0 0,1-1 0,-2 0 0,1-1 0,16-23 0,-5 2 0,-1-2 0,-2 0 0,-2-1 0,21-55 0,-20 43 0,-3-2 0,-2 0 0,12-69 0,-17 66 0,-5 28 0,0-1 0,-2 0 0,0-42 0,-3 67 0,0 0 0,0 0 0,0 1 0,0-1 0,0 0 0,0 0 0,0 0 0,-1 1 0,1-1 0,0 0 0,0 0 0,-1 1 0,1-1 0,0 0 0,-1 1 0,1-1 0,-1 0 0,1 1 0,-1-1 0,0-1 0,0 2 0,1 0 0,-1 0 0,1 0 0,-1 0 0,1 0 0,-1 0 0,1 0 0,-1 0 0,1 0 0,-1 0 0,1 0 0,-1 1 0,1-1 0,-1 0 0,1 0 0,-1 0 0,1 1 0,-1-1 0,1 0 0,-1 0 0,1 1 0,-1 0 0,-3 2 0,1 0 0,-1 1 0,1-1 0,0 1 0,-3 6 0,-8 14 0,2 0 0,1 1 0,1 1 0,-11 45 0,10-22 0,-9 84 0,18-100 0,2 0 0,1 0 0,1 1 0,2-1 0,2-1 0,13 48 0,-16-70 0,1 0 0,0-1 0,0 0 0,1 0 0,0 0 0,0 0 0,1-1 0,0 0 0,10 9 0,-13-14 0,0 0 0,0 0 0,0 0 0,0-1 0,1 1 0,-1-1 0,1 0 0,-1 0 0,1-1 0,0 1 0,0-1 0,0 1 0,0-1 0,0-1 0,0 1 0,0 0 0,0-1 0,0 0 0,1 0 0,-1 0 0,0-1 0,0 1 0,0-1 0,0 0 0,5-1 0,5-6 0,0 0 0,0-1 0,-1-1 0,0 0 0,0 0 0,21-25 0,-28 29 0,22-24 0,31-42 0,-58 71 0,0-1 0,0 0 0,1 1 0,-1 0 0,1-1 0,-1 1 0,1 0 0,-1 0 0,4-2 0,-5 3 0,1 0 0,-1 0 0,0 0 0,1 0 0,-1 0 0,1 0 0,-1 0 0,0 0 0,1 0 0,-1 0 0,1 0 0,-1 0 0,0 0 0,1 0 0,-1 0 0,1 0 0,-1 1 0,0-1 0,1 0 0,-1 0 0,0 1 0,1-1 0,-1 0 0,0 0 0,1 1 0,-1-1 0,0 0 0,0 0 0,1 1 0,-1-1 0,0 1 0,0-1 0,0 0 0,1 1 0,-1-1 0,0 0 0,0 1 0,0-1 0,0 1 0,0-1 0,0 0 0,0 1 0,0-1 0,0 1 0,0-1 0,0 0 0,0 2 0,5 66 0,-5-50 0,1-1 0,1 0 0,0 1 0,1-1 0,10 30 0,-13-46 0,1 0 0,-1 1 0,1-1 0,0 0 0,-1 0 0,1 1 0,0-1 0,0 0 0,0 0 0,0 0 0,0 0 0,0 0 0,0 0 0,0 0 0,0 0 0,0 0 0,0-1 0,1 1 0,-1 0 0,0-1 0,1 1 0,-1-1 0,0 1 0,1-1 0,-1 0 0,0 0 0,1 1 0,-1-1 0,1 0 0,-1 0 0,1-1 0,-1 1 0,0 0 0,1 0 0,-1-1 0,1 1 0,-1 0 0,0-1 0,1 0 0,1 0 0,5-4 0,1 0 0,0 0 0,-1-1 0,12-10 0,-10 8 0,153-114 0,-157 118 0,0 0 0,0 0 0,1 1 0,0-1 0,-1 2 0,9-4 0,-14 6 0,0 0 0,0 0 0,0-1 0,0 1 0,0 0 0,0 0 0,0 0 0,0 0 0,1 0 0,-1 1 0,0-1 0,0 0 0,0 0 0,0 1 0,0-1 0,0 0 0,0 1 0,-1-1 0,1 1 0,1 0 0,-1 1 0,0-1 0,0 0 0,0 0 0,-1 1 0,1-1 0,0 1 0,-1-1 0,1 1 0,-1-1 0,0 1 0,1-1 0,-1 1 0,0-1 0,0 1 0,0-1 0,0 1 0,0 0 0,-1 1 0,-3 29 0,-13 50 0,0 0 0,9-46 0,16-40 0,3-7 0,103-138 0,-113 148 0,0-1 0,0 1 0,0 0 0,0 0 0,0 0 0,0 0 0,0 0 0,0 0 0,0 0 0,0 0 0,1 0 0,-1 0 0,0 0 0,1 1 0,-1-1 0,1 1 0,-1-1 0,0 1 0,1-1 0,-1 1 0,3 0 0,-2 0 0,-1 1 0,1 0 0,-1-1 0,0 1 0,1 0 0,-1 0 0,0 0 0,0 0 0,0 0 0,0 0 0,0 1 0,0-1 0,0 0 0,0 0 0,0 1 0,-1-1 0,1 0 0,0 1 0,-1-1 0,1 3 0,0 0 0,1-1 0,-1 1 0,1-1 0,0 1 0,0-1 0,0 0 0,0 0 0,1 0 0,-1 0 0,1 0 0,-1-1 0,1 1 0,0-1 0,4 3 0,-4-4 0,0 0 0,0 0 0,0 0 0,0 0 0,0-1 0,0 1 0,0-1 0,1 0 0,-1 0 0,0 0 0,0 0 0,0 0 0,1-1 0,-1 0 0,0 1 0,0-1 0,3-2 0,18-5 0,-1-1 0,0 0 0,-1-2 0,0-1 0,25-18 0,-36 22 0,-1 0 0,-1-1 0,0 0 0,0 0 0,0-1 0,-1 0 0,-1-1 0,0 1 0,0-1 0,-1-1 0,8-22 0,-9 21 0,8-25 0,-13 36 0,1 0 0,-1-1 0,0 1 0,0 0 0,1-1 0,-1 1 0,-1-1 0,1 1 0,0 0 0,-1-1 0,1 1 0,-1 0 0,-1-3 0,2 4 0,0 1 0,0 0 0,0-1 0,-1 1 0,1 0 0,0-1 0,0 1 0,-1 0 0,1-1 0,0 1 0,0 0 0,-1 0 0,1-1 0,0 1 0,-1 0 0,1 0 0,-1 0 0,1-1 0,0 1 0,-1 0 0,1 0 0,0 0 0,-1 0 0,1 0 0,-1 0 0,1 0 0,0 0 0,-1 0 0,1 0 0,-1 0 0,1 0 0,0 0 0,-1 0 0,1 0 0,-1 1 0,1-1 0,0 0 0,-1 0 0,1 0 0,0 1 0,-1-1 0,1 0 0,0 0 0,-1 1 0,1-1 0,0 0 0,0 0 0,-1 1 0,1-1 0,0 0 0,0 1 0,0-1 0,-1 1 0,1-1 0,0 1 0,-12 19 0,9-13 0,0 1 0,1 0 0,0-1 0,0 1 0,1 1 0,0-1 0,0 0 0,1 0 0,0 0 0,0 0 0,1 0 0,0 0 0,0 1 0,1-2 0,0 1 0,6 14 0,-6-17 0,0 0 0,1 0 0,0-1 0,0 1 0,0-1 0,0 1 0,1-1 0,0 0 0,-1 0 0,2-1 0,-1 1 0,0-1 0,1 0 0,-1 0 0,1 0 0,0-1 0,0 0 0,0 1 0,0-2 0,0 1 0,1-1 0,-1 0 0,0 0 0,1 0 0,7 0 0,0-2 0,-1 0 0,0-1 0,0 0 0,0-1 0,-1-1 0,1 1 0,-1-2 0,0 0 0,0 0 0,0-1 0,10-7 0,14-12 0,54-49 0,-78 64 0,10-11 0,-16 16 0,0 0 0,0 0 0,0 0 0,1 0 0,0 1 0,0 0 0,8-5 0,-13 9 0,-1 0 0,0 0 0,0 0 0,0 0 0,0 0 0,1 0 0,-1 0 0,0 0 0,0 0 0,1 0 0,-1 0 0,0 0 0,0 0 0,0 0 0,1 0 0,-1 0 0,0 0 0,0 0 0,0 0 0,1 0 0,-1 0 0,0 0 0,0 0 0,0 1 0,0-1 0,1 0 0,-1 0 0,0 0 0,0 0 0,0 0 0,0 1 0,0-1 0,1 0 0,-1 0 0,0 0 0,0 0 0,0 1 0,0-1 0,0 0 0,0 0 0,0 0 0,0 1 0,1 13 0,-7 13 0,-5 4 0,-1-1 0,-2 1 0,-19 31 0,14-27 0,-24 60 0,42-94 0,1 1 0,-1-1 0,1 1 0,0-1 0,-1 1 0,1 0 0,0-1 0,0 1 0,0-1 0,0 1 0,0 1 0,0-2 0,1-1 0,-1 1 0,0-1 0,0 1 0,0-1 0,1 1 0,-1-1 0,0 0 0,1 1 0,-1-1 0,0 1 0,1-1 0,-1 0 0,0 1 0,1-1 0,-1 0 0,1 1 0,-1-1 0,1 0 0,-1 1 0,2-1 0,1 1 0,0-1 0,0 0 0,0 0 0,0 0 0,0 0 0,0 0 0,0-1 0,0 1 0,5-2 0,24-9 0,0-1 0,-1-1 0,0-1 0,35-23 0,-27 15 0,-34 19 0,1-1 0,0 0 0,-1 0 0,8-7 0,-12 10 0,0 1 0,0-1 0,0 0 0,-1 0 0,1 0 0,0 1 0,-1-1 0,1 0 0,0 0 0,-1 0 0,1 0 0,-1 0 0,1 0 0,-1 0 0,0 0 0,1 0 0,-1 0 0,0-1 0,0 1 0,0 0 0,0 0 0,0 0 0,0 0 0,0 0 0,0 0 0,0 0 0,-1 0 0,1-1 0,0 1 0,-1 0 0,1 0 0,-1 0 0,1 0 0,-1 0 0,-1-1 0,-6-6-4056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46:56.615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1 1 15272,'0'0'4655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46:57.058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0 158 13560,'0'0'856,"61"-34"-352,-2 17 8,29-1 88,20 0 7,25 1 97,22 1-8,22 4 56,-14 4 8,-40 2-56,-29 1 16,-5-1-280,-23 6 8,-9 6-280,-20 1 8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47:16.430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47 754 15776,'-1'9'847,"-3"20"-272,-1 11 994,-13 54 1,15-88-1214,2 1 0,-1 0 0,1 0 1,-1 13-1,1-17 220,-2-8-328,-2-14-97,5-22-19,1-1 1,8-43-1,-4 39-60,44-306 437,-49 350-507,11-95 152,28-113 0,-34 189-125,-3 12-8,0 0 1,1 0 0,6-15 0,-9 24-23,0 0 1,1-1-1,-1 1 1,0 0-1,0 0 1,1-1-1,-1 1 1,0 0-1,0 0 0,1-1 1,-1 1-1,0 0 1,1 0-1,-1 0 1,1-1-1,-1 1 1,0 0-1,1 0 1,-1 0-1,0 0 1,1 0-1,-1 0 1,1 0-1,-1 0 1,0 0-1,1 0 1,-1 0-1,0 0 1,1 0-1,-1 0 1,1 0-1,-1 1 1,0-1-1,1 0 1,-1 0-1,0 0 1,1 0-1,-1 1 1,0-1-1,1 0 1,-1 0-1,0 1 1,0-1-1,1 0 1,-1 1-1,0-1 1,0 0-1,1 1 1,-1-1-1,0 0 1,0 1-1,14 19-12,2 16 6,-2 1 1,-1 0 0,12 57-1,-12-43 6,135 427-6,-146-471 9,4 9 9,-3-15-7,0-9-3,-1-5-3059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47:17.656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164 695 4616,'0'0'3909,"-11"1"-4064,-31 3 41,40-3 92,0-1 0,0 0 0,0 0 0,0 1 0,0 0 0,1-1 0,-1 1 0,0 0-1,0 0 1,0 0 0,1 0 0,-1 0 0,-1 1 0,-10 6-171,6-6 210,0 1 0,0 0 0,0 1 0,1 0 0,-1 0-1,1 0 1,-11 11 0,11 0 737,7-13-22,4-11 117,78-162 931,-7 18-456,38-173 1547,-92 254-2024,-9 29 1708,5 209-1828,12 72-446,29 62 55,-28-55-109,-21-137-48,-7-90-59,-3-19-118,0 1 1,0 0 0,0 0-1,0 0 1,0 0 0,0 0-1,0 0 1,0 0-1,0 0 1,0 0 0,0 0-1,0 0 1,0 0 0,0 0-1,0 0 1,0 0-1,0 0 1,0 0 0,0 0-1,1 0 1,-1 0 0,0-1-1,0 1 1,0 0-1,0 0 1,0 0 0,0 0-1,0 0 1,0 0 0,0 0-1,0 0 1,0 0-1,0 0 1,0 0 0,0 0-1,0 0 1,0 0 0,1 0-1,-1 0 1,0 0-1,0 0 1,0 1 0,0-1-1,0 0 1,0 0 0,0 0-1,0 0 1,4-32 71,-4 28-88,3-34-2708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47:21.342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233 1076 5120,'0'0'3422,"-2"-10"-2780,-1-8-396,0-6 443,-9-32 0,8 49-534,0 1 0,0-1 0,0 1 0,-1-1 1,0 1-1,-1 0 0,1 1 0,-1 0 0,-7-6 1,10 9-101,0 1 0,-1-1-1,1 1 1,0 0 0,-1 0 0,1 0 0,-1 0 0,1 0 0,-1 1 0,1-1 0,-1 1 0,1 0 0,-1 0 0,1 1 0,-1-1 0,1 1 0,-1 0 0,1 0 0,-1 0 0,1 0 0,0 0-1,-1 1 1,1-1 0,0 1 0,-4 3 0,1-1 46,0 1 0,0-1 0,1 1 0,0 0 1,0 0-1,0 1 0,0 0 0,1-1 0,0 1 0,0 1 0,-4 10 0,7-16-75,1 1 1,0 0-1,-1 0 0,1 0 1,0 0-1,0 1 1,0-1-1,0 0 0,1 0 1,-1 0-1,0 0 0,1-1 1,0 1-1,-1 0 1,1 0-1,0 0 0,0 0 1,0 0-1,0-1 0,0 1 1,0 0-1,1-1 1,-1 1-1,0-1 0,1 0 1,0 1-1,-1-1 0,1 0 1,-1 0-1,4 2 1,0 0 17,0 0 1,1-1-1,-1 1 1,1-1-1,-1 0 1,1 0-1,0-1 1,-1 1-1,10 0 1,-1-2 36,-1-1 0,1 0 0,-1-1 0,0 0 0,0-1 0,23-8 1,-29 8-24,1 0 0,-1-1 1,0 1-1,0-1 1,-1-1-1,1 1 1,-1-1-1,0 0 1,0 0-1,0-1 1,-1 0-1,9-13 0,-7 10 38,-2-1-1,0-1 0,0 1 1,-1-1-1,0 0 0,4-20 1,-7 25-57,0 0 1,-1 0-1,0-1 0,0 1 1,0 0-1,-1 0 1,0-1-1,0 1 1,-1 0-1,1 0 0,-1 0 1,-1 0-1,1 0 1,-4-5-1,3 6-6,-1-1 1,1 1-1,-1 0 0,0 0 0,0 1 0,-1-1 1,1 1-1,-1 0 0,0 0 0,0 0 0,0 1 1,-1-1-1,1 1 0,-8-2 0,4 2 7,-1 0 1,1 1-1,0 0 0,-1 1 0,0 0 0,1 1 1,-1-1-1,-15 3 0,19-1-15,0 1-1,0-1 1,1 1-1,-1 0 0,1 0 1,-1 1-1,1-1 1,0 1-1,0 0 1,0 1-1,-7 5 1,-8 6 29,35-17-14,20-8-36,33-13-3,194-60 91,-253 81-81,-1 0 0,0 0 0,1 1-1,0 0 1,-1 0 0,1 1 0,10 0-1,-15 1-6,-1 0 0,0 0 0,0-1-1,0 2 1,0-1 0,0 0 0,0 1-1,-1-1 1,1 1 0,0 0 0,-1 0-1,1 0 1,-1 0 0,1 0-1,-1 1 1,0-1 0,0 1 0,0-1-1,-1 1 1,1 0 0,-1 0 0,3 5-1,0 3 6,-1-1-1,0 1 0,-1 0 0,0-1 0,-1 1 0,0 0 1,0 0-1,-3 20 0,0-7 87,-2 0 0,-13 45 0,15-61 58,2-9 116,9-18 6,26-37-58,-26 39-149,2-1-1,0 1 1,26-29-1,-22 30-3,26-25 90,-37 38-129,-1 1 0,0-1 0,1 1 0,-1 0 0,1 0 0,-1 0 0,1 0 0,0 1 0,0 0 1,0-1-1,4 1 0,-7 1-19,0 0 1,-1 0 0,1 0 0,0 0 0,0 0 0,-1 0-1,1 0 1,0 1 0,0-1 0,-1 0 0,1 0 0,0 1-1,-1-1 1,1 1 0,0-1 0,-1 1 0,1-1 0,-1 1-1,1-1 1,-1 1 0,1-1 0,-1 1 0,1 0 0,-1-1-1,1 1 1,-1 0 0,0-1 0,1 2 0,6 24 54,-6-22-51,2 15 11,-1-1-1,0 1 1,-2 0-1,0-1 1,-1 1-1,0-1 1,-2 1-1,0-1 1,-7 21-1,8-30 23,6-11 26,10-18 30,-11 16-104,25-36 117,1 1 0,40-39 0,-56 63-54,-10 11-28,0 1-1,1-1 1,-1 1 0,1-1 0,6-4 0,-9 8-15,1-1-1,-1 1 1,0-1-1,1 1 1,-1-1-1,0 1 1,1 0-1,-1-1 1,1 1-1,-1 0 1,0 0-1,1 0 1,-1 0-1,1 0 1,-1 1-1,1-1 0,-1 0 1,0 1-1,1-1 1,-1 1-1,0-1 1,1 1-1,1 1 1,3 3 14,0 0 0,-1 0 0,0 0 0,0 1 0,0 0 1,0 0-1,-1 0 0,0 1 0,-1-1 0,1 1 0,3 11 0,8 12-1,-12-24-26,4 9 1,2-1 0,-1 0 0,2-1 0,13 16-1,-20-26-2,0 1 0,1-1 0,0 0 0,0 0 0,0-1 0,0 1 0,0-1 0,0 0 0,1 0 0,-1 0 0,1 0 0,-1-1 0,1 0 0,0 0 0,0 0 0,-1-1 0,1 1 0,0-1 0,5-1 0,-1 1 2,0-1 0,0 0 0,-1-1 0,1 0 1,0-1-1,-1 1 0,0-2 0,1 1 0,-1-1 0,0 0 0,-1-1 0,1 0 0,-1 0 0,0 0 0,0-1 0,-1 0 0,0-1 0,0 1 0,0-1 0,-1 0 1,8-14-1,-9 11 7,0-1 1,-1 0-1,-1 0 1,0 0-1,0-1 1,-1 1 0,0 0-1,-1-1 1,-1 1-1,0 0 1,0-1-1,-1 1 1,0 0 0,-1 0-1,-1 0 1,-8-20-1,11 29-4,1 1-1,-1-1 0,0 1 1,1 0-1,-1-1 0,0 1 1,0 0-1,0 0 1,0-1-1,0 1 0,0 0 1,0 0-1,0 0 0,-1 0 1,1 1-1,0-1 1,-1 0-1,1 0 0,0 1 1,-1-1-1,-1 0 0,1 1 2,-1 1-1,1-1 1,0 1-1,0-1 0,0 1 1,0 0-1,0 0 1,0 0-1,0 0 1,1 0-1,-1 0 0,0 1 1,1-1-1,-4 3 1,-4 5 0,-1 0 1,2 1 0,-1 0 0,1 1 0,1 0-1,0 0 1,1 0 0,0 1 0,0 0 0,-5 16 0,7-12-8,0-1 1,0 1-1,2-1 1,0 1-1,0 0 1,2 0-1,0 0 1,3 19-1,-3-33-1,0 0 0,0 1 0,0-1 0,1 0 1,0 0-1,-1 1 0,1-1 0,0 0 0,0 0 0,0 0 0,0 0 0,0 0 0,0 0 0,1 0 0,-1 0 0,1-1 0,-1 1 0,1 0 0,0-1 0,0 1 0,0-1 0,2 2 1,-1-2-3,0-1 1,0 1 0,0 0 0,0-1-1,0 1 1,1-1 0,-1 0 0,0 0-1,0 0 1,0-1 0,0 1 0,1-1 0,5-1-1,6-4 4,0 0 1,0-1-1,-1-1 0,24-17 0,-2-2 21,60-61 1,-62 55 21,55-42 0,-63 59-8,-25 15-25,1 0-1,-1 0 1,1 0 0,-1 1 0,1-1 0,0 1 0,-1-1 0,1 1 0,0 0 0,-1 0-1,1-1 1,0 1 0,-1 0 0,3 1 0,-3 1-3,0 0 1,0 1 0,-1-1-1,0 1 1,1-1-1,-1 1 1,0-1-1,0 1 1,0-1-1,-1 6 1,0-3 1,0 13-3,-1 1 1,0-1 0,-2 0-1,0 0 1,-1-1-1,-1 1 1,0-1-1,-2 0 1,0-1-1,-15 24 1,14-25 7,14-20 14,15-22 14,-19 25-40,6-9 18,0 0 1,1 0-1,0 1 0,0 0 1,1 0-1,1 1 0,-1 0 1,18-11-1,-26 20-12,0 0-1,0 0 1,0 0-1,0 0 1,0 1-1,0-1 1,0 0-1,0 0 1,0 1-1,0-1 1,0 1-1,0-1 1,0 1-1,-1-1 1,1 1-1,0-1 1,0 1-1,0 0 1,-1-1-1,2 3 0,22 21 31,-14-13-31,-1-3-7,42 37-9,-46-42 8,-1 0 0,1 1 0,1-1 0,-1-1 0,0 1 1,1-1-1,-1 0 0,1 0 0,7 1 0,-9-3 2,0 0 0,0-1 0,0 1-1,0-1 1,1 0 0,-1 0 0,0 0 0,-1 0-1,1-1 1,0 0 0,0 1 0,-1-1 0,1-1-1,-1 1 1,1 0 0,-1-1 0,4-4 0,1 0 3,-1-1 0,0 0 0,0 0 0,-1-1 0,9-15 0,-2-2 8,-1-1 0,-1-1 0,10-43-1,11-88 23,-26 129-23,1-13 3,25-160 73,-29 172-57,-2 0 0,-1 0 0,-1 0 1,-9-49-1,10 78-29,-1 0 1,1 1-1,-1-1 1,1 0-1,-1 1 1,0-1-1,0 1 0,1-1 1,-1 1-1,0 0 1,0-1-1,-1 1 1,1 0-1,-1-2 0,1 3 0,1 0-1,0 0 0,0-1 1,-1 1-1,1 0 0,0 0 1,-1 0-1,1 0 0,0 0 0,-1 0 1,1 0-1,0 0 0,-1 0 1,1 0-1,0 0 0,0 0 0,-1 0 1,1 0-1,0 0 0,-1 0 1,1 0-1,0 0 0,-1 0 1,1 0-1,0 0 0,0 1 0,-1-1 1,1 0-1,-1 0 0,-7 17 3,-11 76-82,3 0-1,-6 181 1,21-232 47,1 0 1,2 0-1,2-1 1,2 1-1,1-1 1,22 66 0,-27-102 16,0 0 0,0 0 1,1 0-1,0 0 0,0 0 1,0 0-1,8 8 0,-10-12 12,1 0 1,-1 1-1,1-1 0,0 0 0,-1 0 0,1 0 0,0 0 0,0 0 1,-1 0-1,1 0 0,0-1 0,0 1 0,0-1 0,0 1 0,0-1 0,0 0 1,0 0-1,0 0 0,0 0 0,0 0 0,0 0 0,0-1 0,0 1 0,0-1 1,0 1-1,2-2 0,8-3 20,0-2-1,0 0 1,-1 0 0,0-1-1,0 0 1,-1 0 0,0-2 0,-1 1-1,0-1 1,11-15 0,1-5 59,-1-1 1,24-53-1,-24 25 336,-21 117-340,1 44-73,1-88-8,0 0 1,2 0-1,-1 0 0,10 27 0,-11-38 6,0-1 1,0 0-1,0 1 1,0-1-1,0 0 1,1 0-1,-1 0 1,0 0-1,1 0 1,0 0 0,-1 0-1,1 0 1,0-1-1,0 1 1,0-1-1,0 1 1,0-1-1,0 0 1,1 0-1,-1 0 1,0 0-1,1 0 1,-1 0-1,0-1 1,4 1-1,-2-1 0,-1 0-1,1-1 1,-1 1-1,1-1 1,-1 0-1,0 0 1,1 0-1,-1 0 1,0-1-1,0 1 1,0-1 0,0 0-1,0 0 1,0 0-1,0 0 1,-1-1-1,1 1 1,2-4-1,6-7 14,-1-1 1,0 0-1,0-1 0,-2 0 0,1 0 1,-2-1-1,0 0 0,-1 0 0,-1 0 1,-1-1-1,0 0 0,2-23 1,11-64 158,-16 130-106,1 0 1,8 37 0,-6-40-67,1 0 1,2 0 0,0 0 0,11 22 0,-17-43-3,-1 0 1,1 0 0,0 0-1,0 0 1,0 0-1,1 0 1,-1-1-1,0 1 1,1 0 0,-1-1-1,1 1 1,-1-1-1,1 1 1,0-1-1,0 0 1,0 0 0,-1 0-1,1 0 1,0 0-1,0 0 1,0 0-1,1-1 1,-1 1 0,0-1-1,0 1 1,0-1-1,0 0 1,1 0-1,-1 0 1,0 0 0,0 0-1,4-1 1,-1-1 3,0 0 0,0 0 0,0-1 0,-1 1 0,0-1 1,1 0-1,-1 0 0,0 0 0,0-1 0,0 0 0,-1 1 0,6-9 1,57-94 26,-6 8 50,-52 85-64,-7 10-5,1 0 0,-1 1 0,1-1 0,-1 0 0,1 0 0,0 1 0,0-1 0,0 1 0,3-2 0,-4 4-6,-1 1 0,1-1 1,-1 1-1,1-1 1,-1 1-1,1-1 1,-1 1-1,0-1 1,1 1-1,-1 0 1,0-1-1,1 1 1,-1 0-1,0-1 1,0 1-1,0 0 0,0 0 1,0-1-1,0 1 1,0 1-1,3 19-15,-3-17 15,4 44-4,-3 1 1,-1-1-1,-13 87 0,13-135 3,0 0 0,1 0 0,-1 0 1,0 0-1,0 0 0,0 0 0,0 0 0,0 0 0,1 0 0,-1-1 0,0 1 0,0 0 0,0 0 0,0 0 0,0 0 0,1 0 1,-1 0-1,0 0 0,0 0 0,0 0 0,0 0 0,1 1 0,-1-1 0,0 0 0,0 0 0,0 0 0,0 0 0,0 0 1,1 0-1,-1 0 0,0 0 0,0 0 0,0 0 0,0 0 0,0 1 0,0-1 0,0 0 0,1 0 0,-1 0 0,0 0 1,0 0-1,0 0 0,0 1 0,0-1 0,0 0 0,0 0 0,0 0 0,0 0 0,0 1 0,0-1 0,0 0 0,0 0 1,0 0-1,0 0 0,0 0 0,0 1 0,0-1 0,0 0 0,0 0 0,0 0 0,0 0 0,0 1 0,0-1 0,0 0 1,-1 0-1,14-11 16,-12 10-14,22-24 40,20-30 0,-30 37-14,1 0 0,0 1 0,1 1 0,1 0 0,28-22 0,-43 38-25,0-1 0,1 0 0,-1 0 0,0 0 1,0 1-1,0-1 0,1 0 0,-1 1 0,0 0 0,1-1 0,-1 1 0,0 0 0,1-1 0,-1 1 0,1 0 0,-1 0 0,0 0 0,1 0 0,-1 0 0,1 1 1,-1-1-1,0 0 0,2 1 0,-1 0-1,0 1 1,-1-1 0,1 1-1,0-1 1,-1 1 0,0 0-1,1 0 1,-1-1 0,0 1-1,0 0 1,0 0 0,0 0-1,0 0 1,-1 0 0,2 4-1,6 18-10,-2-1 0,0 2 0,-1-1 0,1 36 0,-5-60 7,-1 0-1,0 0 0,0 0 1,1 0-1,-1 0 1,0 0-1,1 1 1,-1-1-1,0 0 0,1 0 1,-1 0-1,0 0 1,1 0-1,-1 0 1,0 0-1,1 0 1,-1 0-1,0-1 0,1 1 1,-1 0-1,0 0 1,1 0-1,-1 0 1,0 0-1,0-1 0,1 1 1,-1 0-1,0 0 1,0 0-1,1-1 1,-1 1-1,0 0 0,0 0 1,1-1-1,13-9 5,-8 4 7,0 0 0,0-1 0,8-10 0,-9 10-3,0 0-1,0 1 1,10-9 0,-14 14-6,0 1 0,0-1 0,0 1 0,0-1 1,-1 1-1,1-1 0,0 1 0,0 0 0,0-1 0,0 1 0,0 0 1,0 0-1,0-1 0,0 1 0,0 0 0,0 0 0,0 0 0,0 0 1,0 1-1,0-1 0,0 0 0,0 0 0,0 1 0,-1-1 1,1 0-1,0 1 0,0-1 0,0 1 0,0-1 0,0 1 0,-1-1 1,1 1-1,0 0 0,-1-1 0,1 1 0,0 0 0,-1 0 0,1-1 1,0 3-1,4 4 0,0 1 1,-1 0-1,6 14 1,-2-5 2,-1-3-5,1-2 0,0 1 0,0-1 0,2-1 0,10 12 0,-18-21-3,0 1 0,1-1 0,0 0-1,-1 0 1,1-1 0,0 1 0,0 0 0,0-1 0,0 0 0,0 1 0,0-1-1,0-1 1,1 1 0,-1 0 0,0-1 0,0 1 0,1-1 0,-1 0 0,0 0 0,1-1-1,-1 1 1,0-1 0,0 1 0,1-1 0,-1 0 0,0 0 0,0-1 0,5-2 0,3-1 28,-3 0-347,-26 0-36,-9-1-430,1-2 1,-1-1-1,-31-16 0,53 23-168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37:26.553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0 252 15880,'0'0'1727,"81"-43"-1095,-16 25 16,13 0-8,18 1-232,4-5 8,-2 3-144,-2-3 16,-11 4-32,-3 1-8,-7-3-96,-7 2 8,-3-1-24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47:21.684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1 112 9744,'0'0'776,"121"-23"-288,-29 11 8,24 0-40,8 1 16,3-7 72,-5 0 16,-20 6 0,-18 7 8,-9 5-96,-15 5 0,-7 9-224,-11 2 8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47:22.911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0 161 4616,'0'0'5913,"1"12"-5457,5 37 9,-5-46-391,0 0 0,0 1 0,0-1-1,0 0 1,1 1 0,-1-1 0,1 0 0,0 0-1,0 0 1,0 0 0,1-1 0,-1 1 0,1 0-1,-1-1 1,1 0 0,0 0 0,0 1 0,5 2-1,2-1 84,0 0-1,0 0 0,0-1 0,15 3 1,-20-5-113,45 8 220,-1-2 1,1-2-1,0-3 0,55-3 0,200-30 467,-268 26-637,793-121 1440,-483 63-993,124-20 265,-397 75-625,1 2 0,80 5 0,149 22 519,-242-15-506,2 1 204,111 26 0,-135-22-151,0 2 1,0 1-1,62 34 0,-78-34 3,-2 2-1,27 22 0,-35-26-971,0 0-1,1-2 0,24 14 1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47:24.293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0 490 6824,'0'0'5653,"10"-2"-5074,76-24 145,-41 15-467,-1-2 1,0-3 0,70-34-1,-91 36-130,0-1-1,-1 0 1,25-23 0,-38 29-55,-1 0 0,1 0 1,-1 0-1,-1-1 0,0 0 0,-1-1 1,1 0-1,-2 0 0,6-15 1,-9 21-31,-1-1 1,1 1-1,-1-1 1,0 0-1,-1 1 1,1-1-1,-1 0 1,-1 1-1,1-1 1,-1 0-1,0 1 1,0-1-1,0 0 1,-1 1-1,0 0 1,0-1-1,0 1 1,-1 0-1,0 0 1,0 0-1,0 0 1,0 1-1,-1-1 1,0 1-1,0 0 1,0 0-1,0 0 1,-1 1-1,1 0 1,-1-1-1,0 2 1,0-1-1,0 0 1,0 1-1,-1 0 1,1 0-1,-1 1 1,1 0-1,-1-1 1,1 2-1,-1-1 1,0 1-1,1 0 1,-1 0-1,0 0 1,1 1-1,-1 0 1,-7 2-1,-1 2 5,0 1 0,0 1 1,1 0-1,0 1 0,0 0 0,1 1 0,0 1 0,1 0 0,0 0 0,0 1 1,1 0-1,0 1 0,1 0 0,1 1 0,0 0 0,1 0 0,0 0 0,1 1 1,-8 25-1,12-31-30,0-1 0,1 1-1,0 0 1,0-1 0,1 1 0,0 0 0,0-1 0,1 1 0,0-1 0,0 1 0,1 0 0,0-1-1,0 0 1,1 0 0,0 1 0,0-2 0,1 1 0,0 0 0,0-1 0,0 1 0,7 6 0,-3-4 6,1 0 0,1 0 0,-1-1 1,1 0-1,1-1 0,-1 0 1,1 0-1,1-1 0,-1-1 0,1 0 1,0-1-1,13 4 0,-10-4 21,1-1-1,0 0 0,0-2 0,0 1 1,1-2-1,-1 0 0,0-1 0,0-1 1,0 0-1,0-1 0,0-1 0,0 0 1,-1-1-1,0-1 0,20-10 0,6-7 192,62-46 0,-87 57-158,-1-1 1,0 0-1,-2-1 0,1-1 1,-2 0-1,18-27 0,-13 13 49,-8 12-37,1 0 1,0 1-1,1 0 1,1 1-1,17-18 1,-28 33-80,0-1 1,-1 1-1,1-1 1,0 1 0,-1-1-1,1 1 1,0-1-1,0 1 1,-1 0 0,1 0-1,0-1 1,0 1-1,-1 0 1,1 0 0,0 0-1,0 0 1,0 0-1,-1 0 1,1 0 0,0 0-1,0 0 1,0 0-1,-1 1 1,1-1-1,0 0 1,0 0 0,-1 1-1,1-1 1,0 1-1,0-1 1,-1 0 0,1 1-1,-1-1 1,1 1-1,0 0 1,-1-1 0,2 2-1,21 32 165,-14-19-143,23 32 39,-22-30-42,1 0-1,1-1 1,0-1 0,1 0 0,0 0 0,1-1-1,17 12 1,-14-15 3,12 10 98,1-2 1,1 0-1,0-2 1,45 16-1,-71-31-70,0 0 0,-1 1 0,1-1 0,0 1 0,5 4 0,1 1 187,-11-8-228,0 0 0,0 0 1,0 0-1,0 0 0,0 0 0,0-1 1,0 1-1,0 0 0,0 0 0,0 0 1,0 0-1,0 0 0,0 0 1,0 0-1,0 0 0,0 0 0,0 0 1,0 0-1,0 0 0,0 0 0,0 0 1,0 0-1,0 0 0,0 0 0,0 0 1,0 0-1,0 0 0,-13-4 158,-2 4-459,-29-1 819,42 0-908,-1 1 1,0 0-1,0-1 1,1 0-1,-1 0 1,0 0-1,1 0 1,-1 0 0,1 0-1,0-1 1,-1 1-1,-3-4 1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47:24.627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551 0 11656,'0'0'1524,"-8"15"-1342,-5 7-80,-1 0 1,-2-1-1,0-1 0,-23 24 0,-19 9 618,-120 86 0,119-97-250,-51 33 660,104-72-1005,3-2-16,0 1 0,0 0 0,0-1 1,0 1-1,0 1 0,0-1 0,1 0 0,-1 1 0,1-1 0,-4 5 0,7-7-91,-1 1 0,0-1 0,1 0-1,-1 1 1,0-1 0,1 0 0,-1 0 0,0 0 0,1 1-1,-1-1 1,1 0 0,-1 0 0,1 0 0,-1 0 0,0 0-1,1 0 1,-1 0 0,1 0 0,-1 0 0,1 0 0,-1 0-1,0 0 1,1 0 0,-1 0 0,1 0 0,-1 0 0,1 0-1,-1 0 1,0-1 0,1 1 0,-1 0 0,1 0-1,-1-1 1,6 0 60,65-9-2217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47:27.207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428 828 6424,'0'0'2601,"-11"5"-1994,-35 18 193,-72 46 0,89-50-516,2 2 0,0 0 1,-43 47-1,51-46-110,5-7 60,0 0 0,-19 30 0,31-41-177,-1 0 0,1 0 0,0 0 0,0 1 0,0-1 0,0 1 0,1-1 0,0 1 0,0 0 0,0-1 0,1 1 0,0 0 0,0 0-1,0-1 1,0 1 0,0 0 0,2 5 0,-1-7-10,0-1-1,1 1 1,-1 0-1,1-1 1,-1 0-1,1 1 0,0-1 1,0 0-1,0 0 1,0 0-1,0 0 1,0 0-1,0 0 1,1-1-1,-1 1 1,1-1-1,-1 1 1,1-1-1,0 0 0,0 0 1,-1 0-1,1-1 1,5 2-1,4-1 74,0 1 1,0-2-1,0 1 0,18-3 0,-9-1 6,0 0 0,0-1 0,-1-2 0,0 0 0,0-1 0,0-1-1,34-18 1,-28 9 57,0 0-1,-1-1 0,-1-2 0,39-41 0,-25 17 43,-2-1 1,-2-2-1,-3-1 1,-1-2-1,32-73 1,53-185 489,-24-7 94,-89 305-781,4-10 200,0 0 0,18-37 0,-27 80-30,-10 52-71,-23 75 0,9-44-45,-36 252 218,33-168-105,28-178-169,-4 17 93,1 0 0,2 0-1,1 0 1,3 59 0,-1-88-108,0 0 0,0 1 0,0-1 0,0 0 0,0 0 0,0 1 0,0-1 0,0 0 0,1 0 0,-1 0 0,0 1 0,0-1 0,0 0 0,0 0 0,0 0 0,0 1 0,0-1 0,1 0 0,-1 0 0,0 0 0,0 0 0,0 1 0,0-1 0,1 0 0,-1 0 0,0 0 0,0 0 0,0 0 0,1 0 0,-1 0 0,0 0 0,0 0 0,0 0 0,1 1 0,-1-1 0,0 0 0,1 0 0,9-5 142,11-14-66,-20 18-73,132-150 460,-50 54-93,-73 86-231,-1 1 1,19-14 0,-28 23-144,0 1 1,0 0 0,0 0-1,0-1 1,1 1-1,-1 0 1,0 0 0,0 0-1,0-1 1,1 1 0,-1 0-1,0 0 1,0 0 0,1 0-1,-1 0 1,0 0 0,0 0-1,1-1 1,-1 1 0,0 0-1,0 0 1,1 0 0,-1 0-1,0 0 1,1 0 0,-1 0-1,0 0 1,0 0 0,1 0-1,-1 0 1,0 1-1,0-1 1,1 0 0,-1 0-1,0 0 1,0 0 0,1 0-1,-1 0 1,0 1 0,0-1-1,0 0 1,1 0 0,-1 0-1,0 1 1,0-1 0,0 0-1,1 0 1,-1 1 0,2 15 169,-2-13-161,-1 36 105,-1 1 0,-9 47 1,5-50-54,1 1 0,2 67 0,3-98-61,1-1 1,0 1 0,0-1 0,0 0 0,1 1-1,0-1 1,0 0 0,1 0 0,0 0 0,0 0-1,5 7 1,-5-10-5,-1-1 1,0 1-1,1-1 0,0 1 0,-1-1 0,1 0 0,0 0 0,0 0 1,0-1-1,0 1 0,1-1 0,-1 1 0,0-1 0,1 0 1,-1-1-1,1 1 0,-1 0 0,0-1 0,1 0 0,-1 0 0,1 0 1,-1 0-1,6-2 0,7-1 6,-1-1 0,0 0 1,0-1-1,0-1 0,-1 0 1,1-2-1,21-14 0,87-73 72,-119 93-77,22-22 36,0-1-1,-1-1 1,36-51 0,-26 25 79,34-69 0,-68 119-112,0 0 0,0 0-1,0 0 1,0 0 0,-1 0 0,1 0 0,-1 0-1,1 0 1,-1-4 0,0 6-3,0 0 0,0-1 0,0 1-1,0-1 1,0 1 0,0 0 0,0-1 0,0 1-1,0-1 1,-1 1 0,1 0 0,0-1 0,0 1-1,0 0 1,-1-1 0,1 1 0,0 0 0,0 0-1,-1-1 1,1 1 0,0 0 0,-1 0 0,1-1 0,0 1-1,-1 0 1,1 0 0,-1 0 0,1 0 0,0-1-1,-1 1 1,-2 0 6,1 0-1,-1 1 1,0-1-1,1 1 1,-1-1-1,1 1 1,-1 0-1,1 0 1,0 0 0,-1 0-1,1 0 1,0 1-1,0-1 1,-4 4-1,-13 11 7,0 2-1,1 0 1,1 1-1,1 1 0,-17 28 1,19-29-8,-9 13-5,2 1 0,1 1-1,2 0 1,1 2 0,1 0-1,-16 62 1,31-96-3,1 0 0,-1 0 0,1 0 0,-1 0 0,1 1 0,0-1 0,0 0 0,0 0 0,0 0 0,0 0 0,1 1 0,-1-1 0,1 0 0,0 3 0,0-5 0,-1 0 0,0 1 0,1-1 0,-1 0 0,0 1 0,1-1 0,-1 0 0,0 1 0,1-1 0,-1 0 0,1 0 0,-1 0 0,1 1 0,-1-1 0,0 0 0,1 0 0,-1 0 0,1 0 0,-1 0 0,1 0 0,-1 0 0,1 0 0,-1 0 0,2 0 0,19-9 0,-2-5 11,0-1 0,-1 0 0,20-24 0,46-58 65,-83 96-76,25-34 103,-1-2-1,-1-2 0,-3 0 1,25-60-1,-48 109-48,0 1 0,0-1 0,1 13 0,-2 12-30,2-29-23,-9 107 9,9-96-16,1 1 1,1 0-1,1 0 0,6 25 1,-8-41 2,0 0 0,1 0 1,-1 0-1,1-1 0,-1 1 0,1 0 1,0-1-1,0 1 0,0 0 0,0-1 1,0 1-1,0-1 0,0 1 0,0-1 1,1 0-1,-1 0 0,0 1 0,1-1 1,-1 0-1,1 0 0,0 0 0,-1-1 1,1 1-1,2 1 0,0-2 1,0 0-1,0 1 1,0-2-1,0 1 1,-1 0-1,1-1 1,0 0-1,0 0 1,-1 0-1,1 0 1,4-2-1,9-5 10,0 0 0,-1-1-1,0 0 1,0-1 0,23-21-1,66-71 19,-21 19 18,-62 60-19,-15 16-10,1-1 0,-1 1 0,14-9 0,-21 16-11,1 0-1,-1-1 1,0 1 0,1 0-1,-1 0 1,1-1-1,-1 1 1,1 0 0,-1 0-1,1 0 1,-1-1-1,1 1 1,-1 0 0,1 0-1,-1 0 1,1 0 0,-1 0-1,1 0 1,-1 0-1,1 0 1,-1 0 0,1 0-1,-1 1 1,1-1-1,-1 0 1,1 0 0,-1 0-1,1 1 1,-1-1-1,1 0 1,0 1 0,0 0 0,0 0 1,-1 1-1,1-1 1,0 0 0,0 1-1,-1-1 1,1 1-1,-1-1 1,1 0 0,-1 1-1,0 2 1,2 45 35,-2-46-34,-3 23 11,-2-1 0,0 1 1,-1-1-1,-2 0 0,-11 26 1,-10 36 27,27-72-29,2-15-15,0 0 0,0 1 0,0-1 1,0 0-1,0 0 0,0 0 0,0 0 0,1 1 1,-1-1-1,0 0 0,0 0 0,0 0 0,0 0 1,0 1-1,0-1 0,0 0 0,1 0 0,-1 0 1,0 0-1,0 0 0,0 0 0,0 0 1,0 1-1,1-1 0,-1 0 0,0 0 0,0 0 1,0 0-1,1 0 0,-1 0 0,0 0 0,0 0 1,0 0-1,0 0 0,1 0 0,-1 0 0,0 0 1,2-1 0,0 0 1,0 0-1,0 0 1,-1 0-1,1 0 1,0 0-1,-1-1 1,1 1-1,-1-1 0,0 1 1,3-3-1,19-25 23,-8 9 10,0 1 0,2 1-1,24-21 1,-41 39-32,1-1 1,-1 1-1,1 0 0,0-1 0,-1 1 0,1 0 1,-1 0-1,1 0 0,0 0 0,-1 0 0,1 0 1,0 0-1,-1 0 0,1 0 0,0 0 0,-1 0 1,1 0-1,0 0 0,-1 0 0,1 0 0,-1 1 1,1-1-1,0 0 0,-1 0 0,1 1 1,-1-1-1,1 1 0,-1-1 0,1 0 0,-1 1 1,1-1-1,-1 1 0,1-1 0,-1 1 0,0-1 1,1 1-1,-1-1 0,0 1 0,1 1 0,14 28 1,-12-23-13,6 14 3,-5-12 4,-1 0 0,2 0-1,6 11 1,-10-18 3,1 0 0,-1 0-1,1 0 1,0 0 0,0 0 0,-1 0-1,1-1 1,0 1 0,1-1-1,-1 1 1,0-1 0,0 0 0,1 0-1,-1 0 1,0 0 0,1 0-1,4 0 1,0 0-1,1-1 0,0 0 0,-1-1 0,1 1 0,-1-2 0,1 1 0,-1-1 0,10-3 0,8-5-2,24-13-1,-30 14 7,37-17 10,51-27 8,-92 45-18,-1-1 0,0-1 1,0-1-1,-2 0 0,14-13 0,-8 3 0,-1 5 11,-2-1 1,0-1-1,-1-1 1,0 0-1,12-25 0,-25 42-9,0 0-1,0 0 1,0 0-1,0-1 1,0 1-1,-1 0 1,1-1-1,-1 1 1,0 0-1,0-6 1,0 8-3,0 0-1,0 0 1,0-1 0,0 1 0,-1 0-1,1-1 1,0 1 0,0 0-1,-1-1 1,1 1 0,0 0-1,0 0 1,-1 0 0,1-1 0,0 1-1,-1 0 1,1 0 0,0 0-1,-1 0 1,1-1 0,0 1 0,-1 0-1,1 0 1,0 0 0,-1 0-1,1 0 1,0 0 0,-1 0-1,1 0 1,0 0 0,-1 0 0,1 0-1,0 0 1,-1 0 0,1 1-1,0-1 1,-1 0 0,1 0 0,-1 0-1,-6 4 10,0-1 0,0 1 1,0 0-1,-11 10 0,-16 13-20,2 2 1,1 1-1,1 2 1,1 0 0,-39 61-1,60-80-8,1 0 0,-10 23 0,15-32 12,1-1 1,0 1-1,0 0 1,0 0-1,0 0 1,0 0-1,1 0 1,0 0-1,0 0 1,0 0-1,0 0 1,1 0-1,-1-1 1,2 7-1,-1-9 2,0 0-1,0 1 1,0-1-1,0 0 0,0 0 1,0 0-1,0 0 1,0 0-1,0 0 0,0 0 1,0 0-1,1 0 0,-1-1 1,0 1-1,1 0 1,-1-1-1,0 1 0,1-1 1,-1 0-1,1 1 0,-1-1 1,1 0-1,-1 0 1,1 0-1,-1 0 0,1 0 1,-1 0-1,3-1 1,4 0-8,0 0 0,0-1 0,14-5 0,-16 4 9,0 0 0,-1 0-1,1 0 1,-1-1 0,1 0 0,-1 0-1,0 0 1,-1-1 0,1 0-1,-1 0 1,0 0 0,6-9-1,4-9-1,19-44-1,-19 37 6,53-95 172,-67 125-171,0 0-1,0 0 1,0 0 0,0 0 0,0 0-1,0 0 1,0 0 0,0 1-1,1-1 1,-1 0 0,0 0-1,0 0 1,0 0 0,0 0-1,0 0 1,0 0 0,0 0-1,0 0 1,0 0 0,1 0-1,-1 0 1,0 0 0,0 0-1,0 0 1,0 0 0,0 0-1,0 0 1,1 0 0,-1 0-1,0 0 1,0 0 0,0 0-1,0 0 1,0 0 0,0 0 0,0 0-1,1 0 1,-1 0 0,0 0-1,0 0 1,0 0 0,0 0-1,0 0 1,0 0 0,0 0-1,0-1 1,0 1 0,0 0-1,1 0 1,-1 0 0,0 0-1,0 0 1,0 0 0,0 0-1,0 0 1,0-1 0,0 1-1,0 0 1,1 11 24,-3 27-11,-1-1-1,-14 57 0,10-62-19,-44 194-13,-1 3-24,40-161 16,-3-2 0,-3 1 1,-31 74-1,45-133 24,0 0-1,-1 0 1,1-1-1,-2 1 1,1-1 0,-1 0-1,0 0 1,-1-1-1,0 0 1,0 0 0,0-1-1,-9 6 1,13-9 2,-1 0 0,1-1 0,-1 1-1,1-1 1,-1 0 0,0 0 0,0 0 0,1 0 0,-1-1 0,0 1 0,0-1 0,0 0 0,0 0 0,0 0 0,1-1 0,-1 0 0,0 1 0,0-1 0,1 0-1,-1-1 1,0 1 0,1-1 0,-1 0 0,1 1 0,0-2 0,-1 1 0,1 0 0,0-1 0,1 1 0,-6-6 0,0-2 15,1 1 0,0-1 0,0 0 0,1 0-1,1-1 1,0 0 0,0 0 0,1 0 0,0 0 0,1-1 0,1 1 0,0-1 0,0 0 0,1 0 0,0 0 0,1 0 0,2-13-1,-1 12 7,1 1 0,0-1 0,1 1-1,1 0 1,-1-1 0,2 1 0,0 1-1,0-1 1,1 1 0,1 0 0,0 0-1,0 1 1,1 0 0,0 0 0,1 1-1,11-10 1,9-2 9,0 1 0,1 2 0,1 1 1,53-21-1,-37 17 19,13-8-12,183-91 19,-189 91-35,60-41 0,-87 52-15,-2-2 0,-1-1 0,40-43 0,-55 52 5,-1-1 0,0 0-1,0 0 1,-1 0 0,-1-1 0,0 0 0,-1-1 0,-1 1 0,0-1 0,-1 0 0,-1 0-1,0 0 1,-1 0 0,0 0 0,-1 0 0,-1 0 0,-4-19 0,4 29-5,0 0 1,0 1-1,-1-1 0,0 1 1,0-1-1,0 1 1,-1 0-1,1 0 1,-1 0-1,0 0 0,0 0 1,-1 1-1,1-1 1,-1 1-1,1 0 1,-1 0-1,0 0 0,0 1 1,0 0-1,-1-1 1,1 1-1,-1 0 1,1 1-1,-1-1 0,1 1 1,-1 0-1,-7 0 1,6 1 0,-1 0-1,1 1 1,0 0 0,0 0 0,0 1 0,0 0 0,0 0-1,1 0 1,-1 0 0,0 1 0,1 0 0,0 0 0,0 1-1,0 0 1,-6 5 0,-3 1-4,1 2 0,-1 0 0,2 0 0,0 1 0,0 1-1,1 0 1,1 0 0,1 1 0,0 1 0,0-1 0,2 1 0,0 1 0,1 0 0,0-1 0,2 2 0,-5 28-1,8-39-6,1 0 0,0 0 0,1 0 0,0 0 0,0 0-1,0 0 1,1 0 0,0 0 0,0 0 0,0-1-1,1 1 1,0-1 0,1 0 0,-1 0 0,1 0 0,0 0-1,1-1 1,0 1 0,7 6 0,-4-5 5,0 0 0,1-1 0,0 0 1,0 0-1,1-1 0,0 0 0,-1-1 0,2 0 0,-1-1 1,0 0-1,22 4 0,-8-5 6,0-2-1,0 0 0,0-1 1,0-1-1,0-2 1,0 0-1,0-2 1,-1 0-1,0-2 1,0 0-1,-1-2 1,0 0-1,33-22 1,-22 11-278,34-22 511,-34 14-4233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48:01.155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47 262 5920,'0'0'4393,"0"-11"-3786,0-74 1039,-1 56-242,-1 20-463,1 20 133,-13 163 184,-3 96-234,6 73 424,10-302-876,12-147 186,-3 42-636,-3 23-40,42-331 563,2 99-154,-45 262-366,2 15-38,1 20-5,15 196 214,-12-74-140,20 46 263,-26-178-324,-3-14-93,-1 1 1,0-1-1,0 0 1,0 0-1,0 0 0,0 0 1,1 0-1,-1 0 1,0 0-1,0 0 1,0 0-1,0 0 1,1 0-1,-1 0 1,0 0-1,0 0 0,0 0 1,1 0-1,-1 0 1,0 0-1,0 0 1,0 0-1,0 0 1,1 0-1,-1 0 0,0 0 1,0 0-1,0-1 1,0 1-1,0 0 1,1 0-1,-1 0 1,0 0-1,0 0 0,0 0 1,0-1-1,0 1 1,0 0-1,0 0 1,0 0-1,1 0 1,1-4 10,-1 1 1,1-1 0,-1 1-1,1-1 1,-1 0 0,1-4-1,52-259 273,16-71 8,-52 283-179,-18 55-114,0-1 1,0 1-1,0-1 1,0 1-1,0 0 1,0-1-1,1 1 1,-1-1-1,0 1 1,0 0-1,0-1 1,1 1-1,-1 0 1,0-1-1,1 1 1,-1 0-1,0 0 1,0-1-1,1 1 1,-1 0-1,0 0 1,1-1-1,-1 1 0,1 0 1,-1 0-1,0 0 1,1 0-1,-1 0 1,1 0-1,-1-1 1,0 1-1,1 0 1,-1 0-1,1 0 1,-1 0-1,0 0 1,1 1-1,-1-1 1,1 0-1,-1 0 1,0 0-1,1 0 1,-1 0-1,1 0 1,-1 1-1,1-1 1,12 17 23,-3 6-6,0 0 0,-1 1 0,7 37 0,10 77 18,58 395 432,-82-521-373,0 1-1,1-1 0,0 0 1,1 0-1,0 0 0,1 0 1,12 20-1,-16-31-74,0-1-1,0 0 1,-1 0 0,1 1-1,0-1 1,0 0 0,0 0-1,-1 0 1,1 0-1,0 0 1,0 0 0,0 0-1,-1 0 1,1 0 0,0 0-1,0-1 1,0 1 0,-1 0-1,1 0 1,0-1 0,0 1-1,1-1 1,22-12 28,-20 11-62,6-4-61,-1 0 0,0 0 1,-1-1-1,1-1 0,-1 0 1,-1 0-1,1 0 1,11-19-1,2-6-464,18-42 0,-30 56 294,-3 6-513,-11 31 425,3-9 302,1-1 1,0 1 0,1 0 0,0 0-1,0 0 1,0 0 0,2-1 0,-1 1-1,1 0 1,0-1 0,0 1 0,1-1-1,1 0 1,5 12 0,-4-11 15,0-1 0,1 1 0,0-1 0,0 0 0,0-1 0,10 9 0,-14-15 15,0 1 0,0-1 0,0 1 0,0-1 0,0 0-1,0 0 1,1 1 0,-1-2 0,0 1 0,1 0 0,-1 0-1,1-1 1,-1 0 0,1 1 0,-1-1 0,1 0-1,-1 0 1,1 0 0,-1 0 0,1-1 0,-1 1 0,1-1-1,-1 0 1,0 1 0,1-1 0,-1 0 0,0 0-1,0-1 1,1 1 0,1-2 0,0 0 9,1-1 1,-1 0-1,0 0 1,0 0 0,0-1-1,0 1 1,-1-1-1,0 0 1,0 0-1,0 0 1,-1 0-1,0-1 1,0 1-1,0-1 1,0 1-1,-1-1 1,0 0-1,0 1 1,-1-1-1,1 0 1,-1 0-1,0 0 1,-2-9-1,1 8 23,0-1-1,-1 1 1,0 0 0,0 0-1,0 0 1,-1 0 0,0 0-1,0 1 1,-1-1-1,0 1 1,0 0 0,-1 0-1,1 0 1,-1 1-1,0-1 1,-1 1 0,1 1-1,-9-6 1,11 8-11,0-1 0,-1 1 1,0 0-1,1 1 0,-1-1 0,0 1 1,0 0-1,0-1 0,0 2 0,0-1 1,0 0-1,-5 1 0,-16-3 80,18-1-75,16-2-40,15-6 0,-1-1 0,38-29-1,-9 7-18,-44 29 26,84-48-18,-80 47 32,1 1 0,0 1 0,0 0 0,1 1 0,20-3 0,-30 6 2,0 1 0,1-1 1,-1 1-1,0 0 0,0 1 1,1-1-1,-1 1 0,0-1 1,0 2-1,0-1 0,0 0 1,0 1-1,0-1 0,0 1 1,0 0-1,0 0 0,-1 1 1,1-1-1,-1 1 0,0 0 1,0 0-1,0 0 0,0 0 1,0 0-1,-1 1 0,1-1 1,-1 1-1,0 0 0,0 0 1,1 4-1,2 4 38,-1 1 0,0 0 0,-1 0 0,0 0 0,-1 0 1,-1 0-1,0 1 0,-2 18 0,-6 33 181,3-38 28,0 30 0,4-57-252,0 0 0,0 0 0,0 0 0,0 1 0,0-1 0,0 0 0,0 0 1,0 0-1,0 0 0,0 1 0,0-1 0,0 0 0,0 0 0,0 0 0,0 0 1,0 1-1,0-1 0,0 0 0,0 0 0,0 0 0,0 0 0,0 1 1,0-1-1,0 0 0,1 0 0,-1 0 0,0 0 0,0 0 0,0 0 0,0 1 1,0-1-1,0 0 0,0 0 0,1 0 0,-1 0 0,0 0 0,0 0 0,0 0 1,0 0-1,1 0 0,-1 0 0,0 0 0,0 0 0,0 1 0,0-1 0,1 0 1,-1 0-1,8-8 107,11-18-27,-16 22-50,25-39 124,36-49 110,-53 79-210,-1 0-1,2 1 0,0 0 1,21-16-1,-31 27-49,-1 0 0,1-1 0,0 1 0,0 0 0,0 0-1,-1 0 1,1 0 0,0 1 0,0-1 0,0 0 0,1 1 0,-1-1 0,0 1-1,0 0 1,0 0 0,0 0 0,0 0 0,0 0 0,4 1 0,-4 0-3,0 0 1,0 0 0,0 0 0,0 0 0,0 0 0,0 1-1,-1-1 1,1 1 0,0-1 0,-1 1 0,1 0-1,-1 0 1,0-1 0,0 1 0,2 3 0,2 7 11,-1 0-1,0 0 1,0 0 0,-1 0 0,1 16 0,3 40 60,5 31 142,-12-99-217,0 1 0,0-1-1,0 1 1,0-1 0,0 0 0,0 1-1,0-1 1,0 1 0,0-1-1,0 0 1,0 1 0,0-1 0,1 1-1,-1-1 1,0 0 0,0 1-1,0-1 1,1 0 0,-1 1 0,0-1-1,0 0 1,1 1 0,-1-1 0,0 0-1,1 0 1,-1 1 0,0-1-1,1 0 1,-1 0 0,1 0 0,-1 1-1,0-1 1,1 0 0,-1 0 0,1 0-1,11-12 62,10-31 8,-20 38-59,89-166 219,-89 167-225,1 0 1,0 0-1,0 0 1,0 0 0,0 0-1,0 1 1,1-1-1,-1 1 1,5-3-1,-6 5-4,-1 1 0,0-1-1,0 1 1,0 0 0,1-1 0,-1 1-1,0 0 1,0 0 0,1 0-1,-1 0 1,0 0 0,0 0 0,1 0-1,-1 0 1,0 0 0,1 1-1,-1-1 1,0 0 0,0 1 0,0-1-1,0 1 1,1-1 0,-1 1-1,0 0 1,0-1 0,0 1 0,0 0-1,0 0 1,0 0 0,-1 0-1,1 0 1,0 0 0,0 0 0,-1 0-1,1 0 1,0 0 0,0 2-1,29 56 59,-24-47-61,-1 1 0,2-1-1,0 0 1,0-1 0,1 1 0,0-2-1,16 17 1,-19-23-3,1-1 0,-1 0 0,1 0-1,-1 0 1,1-1 0,0 0 0,0 0 0,0 0-1,0-1 1,0 0 0,0 0 0,1 0 0,-1-1-1,0 0 1,0 0 0,1-1 0,-1 0 0,0 0-1,0 0 1,12-5 0,-5 2 4,1-1 1,-1-1-1,0 0 1,-1-1-1,0-1 0,0 0 1,0 0-1,10-11 0,-5 3 14,0-1 0,-2-1-1,0 0 1,19-32 0,-28 40-5,-1 0 0,0 0 0,0 0 0,-1-1 0,-1 0 0,0 0 1,0 0-1,-1 0 0,0 0 0,-1-1 0,0-15 0,-1 26-8,0-1 0,0 1-1,-1-1 1,1 1 0,0-1-1,-1 1 1,1-1 0,-1 1 0,1-1-1,-1 1 1,1-1 0,-1 1 0,-2-3-1,3 4 0,-1 0 0,1-1-1,-1 1 1,1-1 0,-1 1-1,1 0 1,-1-1-1,0 1 1,1 0 0,-1 0-1,1 0 1,-1-1 0,0 1-1,1 0 1,-1 0 0,0 0-1,1 0 1,-1 0 0,0 0-1,1 0 1,-1 0 0,-1 1-1,0-1 1,0 1 0,0 1-1,-1-1 1,1 0 0,0 0 0,0 1-1,0-1 1,0 1 0,0 0-1,0-1 1,1 1 0,-1 0 0,1 0-1,-1 0 1,-1 3 0,-3 6-7,0 1-1,1 0 1,0 1 0,1-1 0,0 1-1,1 0 1,1 0 0,0 0 0,0 14-1,1-21-3,1 0-1,0 0 0,0 0 1,1 0-1,-1-1 0,2 1 1,-1 0-1,0 0 0,1 0 1,0-1-1,1 1 0,-1-1 1,1 0-1,0 0 0,0 0 1,1 0-1,-1 0 0,1 0 1,0-1-1,0 0 0,1 0 0,7 5 1,-8-6 4,0-1 0,0 0 0,1-1 0,-1 1 0,1-1 0,-1 0 0,1 0 0,0 0 0,-1 0 1,1-1-1,0 0 0,-1 0 0,1 0 0,0-1 0,0 0 0,-1 0 0,1 0 0,-1 0 0,1 0 0,-1-1 0,0 0 0,7-4 1,7-5-5,0 0 1,-1-1-1,27-25 1,-31 25 20,-4 4-8,5-5 3,0 1 0,1 0 0,0 1 0,1 1 0,0 0 0,24-10 0,-39 19-5,0 1-1,1 0 1,-1-1-1,0 1 0,1 0 1,-1-1-1,1 1 1,-1 0-1,1 0 0,-1 0 1,0 0-1,1 1 1,-1-1-1,1 0 0,-1 1 1,0-1-1,1 0 1,-1 1-1,0 0 0,1-1 1,-1 1-1,1 1 1,0-1 1,0 1 0,-1 0 0,1 0 0,-1 0 1,1 0-1,-1 0 0,0 0 0,0 0 0,0 1 1,0-1-1,1 5 0,0 5 13,0 0-1,0 0 1,-1 25-1,-1-31-10,-1 13 6,0-13 6,1 0-1,0 0 0,0-1 0,2 11 0,-2-16-13,0 0-1,0 1 0,1-1 0,-1 0 0,0 1 0,0-1 0,0 0 0,0 0 0,0 1 0,1-1 0,-1 0 0,0 1 1,0-1-1,0 0 0,1 0 0,-1 0 0,0 1 0,0-1 0,1 0 0,-1 0 0,0 0 0,1 0 0,-1 1 0,0-1 0,1 0 1,-1 0-1,0 0 0,1 0 0,-1 0 0,0 0 0,1 0 0,-1 0 0,0 0 0,1 0 0,-1 0 0,0 0 0,1 0 1,-1 0-1,0 0 0,0 0 0,1-1 0,-1 1 0,0 0 0,1 0 0,-1 0 0,0 0 0,1-1 0,14-10 33,-1-4 9,22-31 1,-22 27-3,26-28 1,-35 43-27,-1 0-1,1 0 0,0 0 1,0 0-1,0 1 0,1 0 1,-1 0-1,1 0 0,-1 1 1,1 0-1,6-2 0,-9 4-6,0 0-1,0 0 0,0 0 0,0 0 1,1 0-1,-1 0 0,0 1 0,0 0 0,0-1 1,-1 1-1,1 0 0,0 1 0,0-1 0,0 0 1,-1 1-1,1-1 0,-1 1 0,1 0 0,-1 0 1,0 0-1,3 3 0,5 6 0,-1 0 0,0 1 0,9 14 0,-7-9-19,-5-9 9,-1-1 0,1 0-1,0 0 1,0 0 0,1-1 0,0 0-1,8 5 1,-12-9 2,0 0 0,0 0 0,0-1 0,1 1 0,-1-1 0,0 0 0,1 0 0,-1 0 0,1-1 0,-1 1 0,1-1 0,-1 0 0,1 0-1,-1 0 1,1 0 0,-1 0 0,1-1 0,-1 0 0,1 0 0,6-2 0,0-2 4,0-1 0,-1 1 0,1-2 0,-1 1 0,-1-1-1,1-1 1,-1 1 0,-1-2 0,1 1 0,-1-1 0,6-9 0,13-28-6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48:44.429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1 1182 8336,'0'0'1257,"4"-11"-952,15-37 190,3 1 0,1 1-1,53-77 1,117-124 2144,-109 154-773,-73 85-974,-11 8-873,0 0 0,0 0 0,1 0 0,-1 0 0,0 0 0,0 0 1,1 1-1,-1-1 0,0 0 0,0 0 0,0 0 0,0 0 0,1 0 0,-1 1 0,0-1 0,0 0 0,0 0 0,0 0 0,0 1 0,1-1 0,-1 0 0,0 0 0,0 0 0,0 1 0,0-1 0,0 0 0,0 0 0,0 1 0,0-1 0,0 0 0,0 1 0,-1 28 529,-1-20-516,-28 279 1487,29-279-1427,1 1-1,0 0 1,1 9 0,-1-16-55,0-1 0,1 1 0,-1 0 0,1-1 0,0 1 0,0-1 0,0 1 0,0-1 0,0 1 0,0-1 1,0 0-1,1 1 0,0-1 0,-1 0 0,4 3 0,-4-4-17,1-1-1,-1 1 1,1-1 0,-1 1-1,1-1 1,0 1 0,-1-1-1,1 0 1,-1 0 0,1 1-1,0-1 1,-1 0 0,1-1-1,-1 1 1,1 0-1,-1 0 1,1-1 0,0 1-1,-1-1 1,1 1 0,-1-1-1,1 0 1,-1 0 0,0 1-1,3-3 1,33-27 209,-34 27-198,30-28 206,-2 0 1,-2-2 0,-1-1 0,-1-2 0,38-67-1,-53 84-79,-9 16-101,-1 1-1,0-1 1,-1 0 0,1 0 0,0 0-1,-1 0 1,1 0 0,-1 0 0,1-4 0,1 38 16,1 1 1,2-1-1,15 51 1,-16-63-59,-2-10-23,0 0-1,1 0 1,-1 0-1,2 0 1,-1-1-1,1 0 1,10 13 0,-13-18 3,0-1 1,0 0 0,0 0 0,0 0-1,0 0 1,0 0 0,1 0 0,-1-1-1,1 1 1,-1-1 0,1 0 0,0 1-1,-1-1 1,1 0 0,0-1 0,0 1-1,0 0 1,-1-1 0,1 0 0,0 0-1,0 0 1,0 0 0,0 0 0,0 0-1,0-1 1,0 1 0,-1-1 0,1 0-1,4-1 1,2-3 5,0 0 0,0-1 0,-1 0-1,1 0 1,-1 0 0,-1-1 0,0-1 0,8-8-1,3-7 26,25-42 0,-26 38 8,18-43 0,-31 61-15,0-1 0,-1 0-1,0 0 1,-1-1 0,0 1 0,0 0 0,-1-1-1,-1-15 1,0 22-10,-3-22 54,3 26-59,0-1 0,0 1 0,0-1-1,0 1 1,0-1 0,0 1-1,-1-1 1,1 1 0,0-1-1,0 1 1,0 0 0,-1-1 0,1 1-1,0-1 1,0 1 0,-1-1-1,1 1 1,0 0 0,-1-1-1,1 1 1,-1 0 0,1-1-1,0 1 1,-1 0 0,1 0 0,-1-1-1,1 1 1,-1 0 0,1 0-1,-1 0 1,1 0 0,-1-1-1,1 1 1,-1 0 0,1 0-1,-1 0 1,1 0 0,-1 0 0,0 0-1,1 1-3,-1-1-1,1 1 1,0-1 0,-1 1-1,1-1 1,0 1-1,0-1 1,-1 1-1,1-1 1,0 1 0,0 0-1,0-1 1,0 1-1,-1-1 1,1 1 0,0-1-1,0 1 1,0 0-1,0-1 1,0 1-1,1-1 1,-1 1 0,0 0-1,0-1 1,0 1-1,0-1 1,1 1 0,7 25-20,-4-17 13,46 145-63,-22-73-35,-25-73 94,0 0-1,0 0 1,1 0-1,0 0 1,1-1-1,-1 1 1,7 6 0,-8-10 6,0-1 0,1 0 0,-1 0 1,1 0-1,-1 0 0,1-1 0,0 0 1,0 0-1,0 0 0,1 0 0,-1 0 1,0-1-1,1 0 0,8 2 0,-4-2 5,0-1-1,0 0 0,0 0 0,0 0 1,0-1-1,0-1 0,0 0 0,0 0 1,0-1-1,-1 1 0,1-2 0,12-6 1,5-6-4,-1 0 1,34-29 0,-34 25 4,-5 3 1,-1-1 0,-1-1 0,0 0 0,-1-1 0,-2-1 0,0 0 0,-1-1 0,18-39 0,-10 10-46,-2-1 1,24-106 0,-4 32-497,-38 114 429,0-1 0,-1 0 1,0 0-1,-1-15 0,0 14-2,0 14 111,0 0-1,0 0 1,0 0 0,0 0 0,0 0-1,0-1 1,0 1 0,0 0-1,0 0 1,0 0 0,0 0-1,0 0 1,0 0 0,0 0 0,0 0-1,0 0 1,0 0 0,0-1-1,0 1 1,0 0 0,0 0 0,0 0-1,0 0 1,0 0 0,0 0-1,0 0 1,0 0 0,0 0 0,-1 0-1,1 0 1,0 0 0,0 0-1,0 0 1,0 0 0,0-1 0,0 1-1,0 0 1,0 0 0,0 0-1,0 0 1,0 0 0,0 0 0,-1 0-1,1 0 1,0 0 0,0 0-1,0 0 1,0 0 0,0 0 0,0 0-1,0 0 1,0 0 0,0 0-1,0 0 1,0 0 0,-1 0-1,1 0 1,0 1 0,0-1 0,0 0-1,0 0 1,-7 6-67,-5 12 11,4 2 8,1 1 0,0 1 1,2-1-1,1 1 0,-3 27 1,2-14-5,-7 72-115,3 1 1,7 110-1,2-197 135,1-1-1,2 1 0,7 34 1,-10-54 35,0-1 0,0 1 1,0-1-1,0 1 0,0-1 1,0 0-1,0 1 1,0-1-1,0 1 0,0-1 1,0 1-1,1-1 0,-1 1 1,0-1-1,0 0 0,0 1 1,1-1-1,-1 0 1,0 1-1,1-1 0,-1 0 1,0 1-1,1-1 0,-1 0 1,0 1-1,1-1 0,-1 0 1,1 0-1,-1 0 0,0 1 1,1-1-1,-1 0 1,1 0-1,-1 0 0,1 0 1,-1 0-1,1 0 0,-1 0 1,0 0-1,1 0 0,-1 0 1,1 0-1,-1 0 0,1 0 1,-1 0-1,1 0 1,-1 0-1,1-1 0,-1 1 1,0 0-1,1 0 0,-1 0 1,1-1-1,1-1 5,0 1 0,-1-1 0,1 0 0,0 0 0,-1 0 0,0 0 0,1 0 0,-1 0 0,1-3 0,8-20 106,0 0-1,-2-1 1,7-40 0,-13 55-82,0 0 0,1 1 0,6-17 1,-7 23-27,-1 1 1,1-1 0,0 1 0,0 0-1,0 0 1,1 0 0,-1 0-1,1 0 1,-1 0 0,1 0 0,0 1-1,0 0 1,0-1 0,4-1 0,23-8-26,1 0 1,0 2-1,33-7 1,32-9-32,-61 15 77,-19 7-10,0-1 0,0-1-1,18-10 1,-33 16-14,0-1-1,0 1 0,0-1 0,-1 1 1,1-1-1,0 1 0,0 0 1,0-1-1,0 1 0,0 0 0,0 0 1,0 0-1,0 0 0,0 0 0,0 0 1,2 0-1,-2 0 0,-1 1 1,0-1-1,1 0 0,-1 1 0,1-1 1,-1 0-1,0 1 0,1-1 0,-1 0 1,0 1-1,1-1 0,-1 1 1,0-1-1,1 1 0,-1-1 0,0 1 1,0-1-1,0 1 0,0-1 0,1 1 1,-1-1-1,0 1 0,0 0 0,0 5 3,0-1-1,-1 1 0,0 0 0,-2 10 1,1-3-2,-1 10 0,-1 7 7,1 0-1,2 43 1,1-71-5,0-1 0,0 1 0,0 0-1,0-1 1,0 1 0,1-1-1,-1 1 1,1-1 0,-1 1 0,1-1-1,-1 1 1,1-1 0,0 1 0,0-1-1,0 0 1,0 1 0,0-1 0,0 0-1,2 2 1,-2-3 2,0 1 0,0-1 0,1 1 0,-1-1 0,0 0-1,1 1 1,-1-1 0,0 0 0,1 0 0,-1 0 0,0 0 0,1 0 0,-1 0 0,0 0 0,1-1 0,-1 1-1,0 0 1,2-2 0,4-1 26,1-1 0,-1 1 1,0-2-1,0 1 0,11-11 0,-5 3 70,-1-1 1,16-21 0,-2 3 70,-26 30-166,1 1 1,-1-1-1,1 0 0,0 0 0,-1 1 0,1-1 1,0 0-1,0 1 0,0-1 0,-1 1 0,1-1 1,0 1-1,0-1 0,0 1 0,0 0 0,1-1 0,-1 1-4,-1 0-1,0 0 1,1 1-1,-1-1 1,1 0-1,-1 0 1,0 0-1,1 1 1,-1-1-1,0 0 1,0 0-1,1 1 1,-1-1-1,0 0 1,0 1-1,1-1 1,-1 0-1,0 1 0,0-1 1,0 0-1,1 1 1,-1-1-1,0 0 1,0 1-1,0-1 1,0 1-1,0 0 1,1 38-3,-1-26 10,0-10-9,5 65 6,-4-60-6,1-1 1,-1 1-1,1-1 1,0 0-1,1 0 1,6 12-1,-7-17 2,-1 0 0,1 0 1,-1-1-1,1 1 0,0-1 0,0 1 0,0-1 0,0 0 0,0 0 0,0 0 0,0 0 0,1 0 0,-1 0 1,0-1-1,1 1 0,-1-1 0,0 1 0,1-1 0,-1 0 0,0 0 0,1 0 0,-1 0 0,0-1 0,1 1 1,2-1-1,6-1 16,1-1 0,-1 0 0,17-8 0,-6 2 15,-1-2 1,0 0-1,-1-2 0,0 0 1,-1-1-1,-1-1 1,33-33-1,-25 18 19,-2-1 0,-1-1 1,38-69-1,-29 41 34,-3-2-1,-2-1 1,28-101 0,-48 140-47,-4 17-26,-1 0 0,0 0 0,0 0 0,0 0 0,-1 0 0,0 0 0,-1-1 0,0-9 0,0 17-13,0-1 0,1 1 0,-1-1 1,0 1-1,0 0 0,0-1 0,0 1 1,0 0-1,-1-1 0,1 1 0,0-1 1,0 1-1,0 0 0,0-1 0,0 1 1,0 0-1,-1-1 0,1 1 0,0 0 1,0-1-1,0 1 0,-1 0 0,1-1 1,0 1-1,-1 0 0,1 0 0,0-1 0,-1 1 1,1 0-1,0 0 0,-1 0 0,1 0 1,0-1-1,-1 1 0,1 0 0,0 0 1,-1 0-1,1 0 0,-1 0 0,1 0 1,0 0-1,-1 0 0,1 0 0,0 0 1,-1 0-1,1 0 0,-1 0 0,1 0 1,0 0-1,-1 1 0,1-1 0,0 0 1,-1 0-1,1 0 0,0 0 0,-1 1 1,1-1-1,0 0 0,-1 1 0,-15 20-36,4 3-26,2 0 0,0 0 0,2 1 0,-10 50 0,-3 105-220,19-150 212,1-1-1,4 36 1,-2-55 48,1 0-1,0 0 1,0 0 0,1-1 0,0 0-1,0 1 1,1-1 0,0 0 0,1 0 0,8 11-1,-11-17 20,0-1 0,1 1 0,-1 0 0,1-1-1,0 1 1,0-1 0,0 0 0,0 0 0,0 0 0,1 0-1,-1-1 1,0 1 0,1-1 0,-1 0 0,1 0 0,-1 0-1,5 0 1,-2-1 4,1 0-1,-1 0 1,0-1-1,0 1 0,0-1 1,0-1-1,0 1 1,0-1-1,8-4 1,4-4 12,0 0 0,-1 0 0,0-2 0,-1 0 0,16-16 0,-14 10 11,0-1 0,-2-1 0,-1 0 0,0-1 0,-2 0 0,16-32 0,-28 51-20,0 1 1,-1-1 0,1 1 0,-1 0-1,1-1 1,-1 1 0,0-1 0,1 0-1,-1 1 1,0-1 0,0 1 0,0-1-1,0 1 1,0-1 0,0 1 0,-1-1-1,1 0 1,-1-2 0,0 4-4,1-1 1,-1 1-1,1-1 1,-1 0 0,0 1-1,1-1 1,-1 1-1,0 0 1,0-1-1,1 1 1,-1 0-1,0-1 1,0 1-1,1 0 1,-1 0-1,0 0 1,0-1-1,0 1 1,1 0-1,-1 0 1,0 0-1,0 0 1,0 1-1,1-1 1,-1 0-1,0 0 1,0 0-1,1 1 1,-1-1-1,0 0 1,0 1-1,1-1 1,-1 0 0,0 1-1,1-1 1,-1 1-1,0 0 1,-11 7-4,1 0 0,0 1 1,1 0-1,0 0 0,0 1 1,1 0-1,0 1 1,1 0-1,0 0 0,1 1 1,0 0-1,1 1 0,0-1 1,1 1-1,1 0 1,0 0-1,-3 19 0,6-24 0,0-1-8,0 0 1,0 0-1,1 0 1,0 0-1,2 10 1,-2-16 7,0 1-1,0-1 1,1 0 0,-1 0 0,1 1 0,-1-1-1,1 0 1,-1 0 0,1 0 0,0 0 0,-1 0-1,1 0 1,0 0 0,0 0 0,0 0-1,0 0 1,0 0 0,0 0 0,0-1 0,0 1-1,0 0 1,0-1 0,1 1 0,-1-1 0,0 1-1,0-1 1,0 0 0,1 1 0,-1-1-1,0 0 1,1 0 0,-1 0 0,0 0 0,1 0-1,-1 0 1,2-1 0,7 0-12,0-1 0,0-1-1,0 1 1,0-2 0,0 1 0,16-10-1,53-36-9,-72 44 25,123-96 42,-6 4 68,-123 97-110,-1-1 0,1 1 1,-1-1-1,1 1 0,0-1 1,0 1-1,-1-1 0,1 1 1,0 0-1,0-1 0,-1 1 1,1 0-1,0 0 0,0 0 1,0-1-1,-1 1 0,1 0 1,0 0-1,0 0 0,0 0 1,0 1-1,1-1 0,-2 0 0,1 1-1,-1-1 1,1 1 0,-1 0-1,1-1 1,-1 1-1,0-1 1,1 1-1,-1 0 1,0-1-1,1 1 1,-1 0 0,0-1-1,0 1 1,0 0-1,0 0 1,0-1-1,1 1 1,-1 0-1,-1 0 1,1 8 0,-1 0 0,0 0-1,-3 11 1,3-14 2,-33 125-99,35-116 99,-1-15-2,0 0 0,0 0-1,0 1 1,0-1-1,0 0 1,1 0-1,-1 0 1,0 0 0,0 1-1,0-1 1,1 0-1,-1 0 1,0 0-1,0 0 1,1 0 0,-1 0-1,0 0 1,0 0-1,1 0 1,-1 0-1,0 0 1,0 1 0,1-1-1,-1-1 1,0 1-1,0 0 1,1 0-1,-1 0 1,0 0 0,0 0-1,1 0 1,1-1 2,0 0-1,0 0 1,1-1 0,-1 1 0,0-1 0,-1 1 0,1-1 0,0 0-1,1-2 1,42-48 65,56-64 126,-100 116-193,-1-1 1,1 0 0,-1 1-1,1-1 1,0 1 0,-1-1-1,1 1 1,0-1-1,-1 1 1,1-1 0,0 1-1,-1 0 1,1-1 0,0 1-1,0 0 1,-1-1 0,1 1-1,0 0 1,0 0 0,0 0-1,0 0 1,0 0-1,-1 0 0,1 1 0,-1-1 0,0 1 0,1-1 0,-1 1-1,0-1 1,1 0 0,-1 1 0,0-1 0,1 1 0,-1-1 0,0 1 0,0 0 0,0-1 0,0 1 0,1-1 0,-1 1 0,0-1-1,0 1 1,0-1 0,0 2 0,-5 44 13,3-33-13,0 7 5,0-11-14,1 0-1,0 0 0,1 0 0,-1 0 1,2 0-1,-1 0 0,1 0 0,5 16 1,-6-24 9,1 0 0,0 0 0,-1 0 0,1 0 0,0 0 0,0 0 1,0 0-1,0 0 0,0-1 0,0 1 0,0 0 0,0-1 0,1 1 1,-1 0-1,0-1 0,0 1 0,1-1 0,-1 0 0,0 1 0,0-1 1,1 0-1,-1 0 0,0 0 0,1 0 0,-1 0 0,0 0 0,1 0 1,-1 0-1,0-1 0,2 0 0,7-1 5,-1 0 0,19-8 0,-19 7-2,66-29 68,119-67 0,-31 13 39,-142 74-92,7-3 2,-28 15-21,0 0 0,0 0 0,0-1 0,0 1 0,1 0 1,-1 0-1,0 0 0,0 0 0,0 0 0,0 0 0,0 0 0,0 0 1,0 0-1,0 0 0,0 0 0,0 0 0,0 0 0,0 0 1,0 0-1,1 0 0,-1 0 0,0 0 0,0 0 0,0 0 0,0 0 1,0 0-1,0 0 0,0 0 0,0 0 0,0 0 0,0 0 1,1 0-1,-1 0 0,0 0 0,0 0 0,0 0 0,0 0 0,0 0 1,0 0-1,0 0 0,0 0 0,0 0 0,0 0 0,0 0 1,0 0-1,0 1 0,0-1 0,1 0 0,-1 0 0,0 0 0,0 0 1,0 0-1,0 0 0,0 0 0,0 0 0,0 0 0,0 0 1,0 0-1,0 1 0,0-1 0,0 0 0,0 0 0,0 0 0,0 0 1,0 0-1,0 0 0,-4 5-1,4-4 1,-14 21-30,1 0-1,2 1 1,-15 39 0,24-55 15,0 0 1,0 0-1,1 0 0,-1 1 1,1-1-1,1 0 1,0 1-1,0-1 1,1 12-1,0-16 11,0 1-1,0-1 1,0 1-1,0-1 1,1 0-1,-1 0 1,1 1-1,0-1 0,-1 0 1,2-1-1,-1 1 1,0 0-1,0 0 1,1-1-1,0 0 1,-1 1-1,1-1 1,0 0-1,0 0 1,0 0-1,0-1 1,4 2-1,4 1 3,1-1 0,-1-1 1,1 0-1,-1-1 0,1 0 0,0 0 0,0-1 0,-1-1 0,1 0 0,0 0 0,-1-1 1,0-1-1,15-5 0,1-1 25,-1-1 0,-1-1 0,0-1 0,37-25 1,-35 18 17,-2-1 1,0-1 0,-1-1 0,-2-1 0,0-1 0,-1-1-1,27-43 1,-47 66-32,0 0-1,0 0 0,1 0 1,-1 0-1,-1-1 1,1 1-1,0 0 0,0-5 1,-1 7-9,0 0 1,0-1-1,0 1 1,0 0-1,0-1 1,0 1 0,0 0-1,0 0 1,0-1-1,0 1 1,0 0-1,0-1 1,0 1-1,0 0 1,-1 0-1,1-1 1,0 1-1,0 0 1,0 0-1,0 0 1,-1-1-1,1 1 1,0 0-1,0 0 1,-1 0-1,1 0 1,0-1 0,-1 1-1,-13 2 29,6 1-26,1 0 0,0 1 0,0 0 0,0 0 0,0 1 0,1 0 0,0 0 0,0 1 0,-8 8 0,-6 10-20,-18 28 0,30-40 11,3-6-5,0 1 0,1 0 0,0 0 1,0 0-1,1 0 0,-1 0 1,2 1-1,-1 0 0,1-1 0,0 1 1,1 0-1,-1 0 0,1 13 1,1-19 7,1 0 0,-1-1 0,0 1 0,1 0 0,0 0 0,-1-1 0,1 1 1,0 0-1,0-1 0,0 1 0,0-1 0,0 1 0,0-1 0,0 1 0,0-1 0,1 0 1,-1 0-1,1 1 0,-1-1 0,1 0 0,-1 0 0,1-1 0,-1 1 0,1 0 0,0 0 1,0-1-1,-1 1 0,1-1 0,0 1 0,0-1 0,3 0 0,3 1-6,1-1-1,0 0 1,0 0 0,0-1-1,9-1 1,22-8 110,68-24 0,-57 16-33,-21 6 96,30-15 1,-34 14-9,39-13 0,-56 23-185,1 0 1,0 1 0,0 0-1,0 1 1,1 0-1,-1 1 1,19 1 0,-4 2-93,1-1-3274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48:48.167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0 1225 5416,'0'0'5249,"13"-11"-4808,-9 7-410,17-14 190,-1-2-1,-1 0 1,0-1-1,14-23 1,-6-4 196,-2-2 1,-2 0-1,-3-1 1,-2-1-1,17-78 1,-24 82-130,-6 22-56,1 0 0,1 1 0,1 0 0,1 1 0,15-29 0,-23 52-212,-1 0 0,1 0 1,0 0-1,-1 0 0,1 0 1,0 0-1,-1 0 0,1 0 1,0 0-1,0 0 0,0 0 1,0 0-1,0 1 0,0-1 1,0 0-1,0 1 0,0-1 1,0 1-1,1-1 0,-1 1 1,0-1-1,0 1 0,0 0 1,1 0-1,-1 0 0,0 0 0,0 0 1,3 0-1,-2 1-10,1 0 0,-1 0 1,0 0-1,1 1 0,-1-1 0,0 1 0,0-1 1,0 1-1,0 0 0,0 0 0,0 0 0,-1 0 1,3 3-1,10 16-2,0 1 0,-2 0 0,0 1-1,-1 1 1,-2 0 0,0 0 0,5 28 0,-7-20 17,-1 0 0,-2 0-1,-1 0 1,-1 1 0,-4 40 0,1-62-4,0 0 1,-1-1 0,0 1-1,-1 0 1,0 0-1,-5 10 1,7-17-7,-1-1 0,0 1 0,-1-1 1,1 1-1,-1-1 0,1 0 0,-1 0 0,0 0 0,0 0 0,0 0 0,0-1 1,-1 1-1,1-1 0,-1 0 0,1 0 0,-1 0 0,0-1 0,-7 3 0,3-2 31,-1-1-1,1 1 0,-1-1 0,1-1 0,-1 0 0,1 0 1,-1-1-1,1 0 0,0 0 0,-1-1 0,1 0 0,0 0 0,0-1 1,0 0-1,0-1 0,0 1 0,1-1 0,0-1 0,0 0 0,0 0 1,-7-7-1,7 6 24,6 5-41,0 1-1,-1-1 1,1 0 0,0 0-1,0 0 1,1 0-1,-1 0 1,0 0 0,0 0-1,0 0 1,1 0-1,-1 0 1,0-1-1,1 1 1,-1 0 0,1 0-1,0-1 1,-1 1-1,1 0 1,0-1 0,0 1-1,0-2 1,0 3-24,0-1 1,0 1-1,1 0 1,-1-1-1,0 1 1,0-1-1,1 1 1,-1 0-1,0 0 1,1-1-1,-1 1 1,0 0-1,1 0 1,-1-1-1,1 1 1,-1 0-1,0 0 1,1 0-1,-1 0 1,1-1-1,-1 1 1,0 0-1,1 0 1,-1 0-1,1 0 1,-1 0-1,1 0 1,17 0-3,-15 0 6,37 0-14,144-3 10,-142 0 3,0-2-1,56-13 0,-59 6 24,-1-1-1,0-2 1,-1-1-1,53-33 1,-70 36-14,0-1 0,0-1 0,-2-1 0,0-1 0,0 0-1,-2-1 1,0-1 0,-1 0 0,-1-1 0,-1-1 0,-1 0 0,-1-1 0,10-27 0,4-14 93,28-108 1,-45 137-43,-2 1 1,-1-2-1,-2 1 1,-1-1-1,-4-38 1,1 62-23,0 1 1,-1-1 0,0 0 0,-5-13-1,6 22-34,0 0 0,1 1-1,-1-1 1,0 0 0,0 1 0,0-1-1,-1 0 1,1 1 0,0-1-1,0 1 1,-1 0 0,1-1 0,-4-1-1,4 3-5,0-1-1,0 1 0,0 0 1,-1-1-1,1 1 0,0 0 1,0 0-1,0 0 1,-1 0-1,1 0 0,0 1 1,0-1-1,0 0 0,0 0 1,-1 1-1,1-1 0,0 1 1,0-1-1,0 1 1,0-1-1,0 1 0,0 0 1,0-1-1,0 1 0,-1 1 1,-4 5 1,0 0 0,0 1 0,0 0-1,1 0 1,0 0 0,1 1 0,0-1 0,0 1 0,1 0 0,-2 10 0,-3 7-20,2 0 1,0 1-1,-2 46 0,4 88-78,4-141 83,0 45-67,2 0-1,16 97 1,-14-144 59,0 1 0,1 0 0,1-1-1,0 0 1,2 0 0,0-1 0,1 0 0,0 0 0,2-1-1,0 0 1,0-1 0,2-1 0,17 18 0,-26-30 13,-1 1 1,1-1-1,0 0 1,0 0 0,0 0-1,0 0 1,0-1-1,1 0 1,-1 0 0,0 0-1,1 0 1,-1-1-1,0 1 1,1-1 0,-1 0-1,1-1 1,-1 1-1,1-1 1,-1 0 0,0 0-1,0 0 1,5-2-1,6-2 10,-1-1 0,0-1 0,0 0 0,23-17-1,-11 5 41,-1-2-1,-1 0 0,-1-2 1,-1 0-1,29-41 0,-37 36 91,-11 20-64,-2 6 11,-4 5-42,-4 10-6,0 2-25,1 1-1,0-1 1,1 1-1,-3 24 1,7-34-8,0 1 0,1-1 0,0 0 0,1 0 0,-1 1 0,1-1 0,0 0 1,1 0-1,-1 0 0,1 0 0,0 0 0,1 0 0,-1-1 0,1 1 0,5 6 0,-7-10 0,1 0-1,-1 0 0,0 0 1,1-1-1,0 1 0,-1 0 1,1-1-1,0 1 0,0-1 1,0 0-1,0 0 0,0 1 1,0-1-1,0 0 0,0-1 1,0 1-1,0 0 0,1-1 1,-1 1-1,0-1 0,1 0 1,-1 1-1,0-1 0,1 0 1,-1-1-1,0 1 0,1 0 1,-1-1-1,0 1 0,0-1 1,1 0-1,-1 1 0,0-1 1,0 0-1,0-1 0,0 1 1,0 0-1,0 0 0,0-1 1,-1 1-1,1-1 0,0 0 1,-1 1-1,2-3 0,1-2 26,0 1 0,0-1 0,-1 1 1,0-1-1,0 0 0,0 0 0,-1 0 0,0-1 0,0 1 0,-1-1 0,0 1 0,0-1 0,0 1 0,-1-1 0,0 1 0,0-1 0,-1 0 0,1 1 0,-1-1 0,-1 1 0,0-1 0,1 1 0,-2 0 0,-3-8 0,5 12-4,0-1 0,-1 1 0,1 0-1,-1 0 1,0 0 0,1 0-1,-1 0 1,0 0 0,0 1 0,0-1-1,-1 0 1,1 1 0,0 0 0,-5-2-1,-24-7 237,28 9-275,21-1 5,-1-1-1,1-1 1,-1 0-1,27-11 1,62-34-45,-75 33 43,1 1 0,1 1 0,34-9 0,-65 23 9,0 0 0,-1-1 0,1 1 1,-1 0-1,1 0 0,0 0 0,-1 0 0,1 0 0,0 0 1,-1 0-1,1 1 0,0-1 0,-1 1 0,1-1 0,-1 1 1,1-1-1,-1 1 0,1 0 0,-1 0 0,0 0 0,1 0 1,-1 0-1,0 0 0,0 0 0,1 0 0,-1 0 0,0 1 1,0-1-1,0 0 0,-1 1 0,1-1 0,0 1 0,0-1 1,-1 1-1,1-1 0,-1 1 0,1 0 0,-1 1 0,2 8-12,0 0 0,0 1 0,-1-1 0,-1 16 0,0-23 14,-3 52-23,1-38 25,1 0 0,1 1 0,3 26 0,-3-44 6,0 1 0,0-1 0,0 0 0,0 0 0,0 0 0,1 0 1,-1 0-1,0 1 0,1-1 0,-1 0 0,1 0 0,0 0 0,-1 0 1,1 0-1,0 0 0,-1 0 0,1-1 0,0 1 0,0 0 0,0 0 0,0-1 1,1 2-1,-1-2 0,1 0 0,-1 1 0,0-1 0,0 0 0,0-1 0,0 1 0,0 0-1,1 0 1,-1 0 0,0-1 0,0 1 0,0-1 0,0 1 0,0-1 0,0 1 0,0-1 0,0 1 0,1-2 0,6-5 35,0-1-1,0 0 1,11-15-1,-16 19-24,49-65 177,20-24 196,-71 91-376,0 0 0,1 1-1,-1-1 1,1 1-1,-1 0 1,1-1 0,-1 1-1,1 0 1,0 0 0,0 0-1,0 0 1,0 0-1,0 1 1,3-2 0,-4 2-8,1 0 0,-1 0 0,0 0 0,1 0 0,-1 0 0,0 1 0,0-1 0,1 0 0,-1 1 0,0-1 0,0 1 0,1-1 0,-1 1 0,0 0 0,0 0 0,0-1 0,2 3 0,3 4-4,-1-1 0,0 2 0,0-1 0,0 0 0,6 16-1,8 11-27,-19-33 27,0-1 1,1 1-1,-1-1 1,0 1 0,1-1-1,-1 1 1,0-1-1,1 0 1,-1 1-1,1-1 1,-1 0 0,1 1-1,-1-1 1,0 0-1,1 0 1,-1 1-1,1-1 1,0 0 0,-1 0-1,1 0 1,-1 0-1,1 0 1,-1 0-1,1 0 1,-1 0 0,1 0-1,0 0 1,0 0 1,0-1 0,0 1 0,0-1 0,0 0 0,0 1 0,0-1 0,-1 0 0,1 1 0,0-1 0,0 0 0,-1 0 0,1 0 0,0-1 0,16-37 60,-14 31-48,50-125 175,-51 128-180,0 0 1,1 0-1,0 0 1,-1 0-1,2 0 1,-1 0-1,0 1 1,1-1-1,0 1 1,0 0-1,0 0 1,1 1-1,-1-1 1,1 1-1,0 0 1,0 0-1,0 0 1,8-2-1,4 0 2,1 1 0,-1 0 0,1 1 0,26 0 0,19-4-6,105-28 49,-110 20-1207,0 3 0,76-5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48:04.179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1 972 5824,'0'0'8600,"11"-11"-8260,19-22-32,-1 0 0,31-47 1,-42 47-81,-2 0 1,0 0-1,-3-2 0,-1 0 1,9-39-1,24-185 1248,-44 257-1460,1-12 84,26-234 1866,-22 202-1110,-6 46-727,-4-1 99,1 0-118,0 7-52,-18 84 149,-20 179 0,25 93-40,15-329-152,2 105 27,1-111-24,1-1 0,12 53 0,-14-72-4,1-1 0,1 0-1,-1 0 1,1 0 0,0 0 0,0 0-1,1-1 1,-1 1 0,6 5 0,-7-10-7,-1 0 1,1 1 0,-1-1 0,0 0-1,1 0 1,0 0 0,-1 0 0,1 0 0,0-1-1,-1 1 1,1 0 0,0-1 0,0 1-1,0-1 1,0 0 0,-1 0 0,1 1 0,0-1-1,0-1 1,0 1 0,0 0 0,0 0-1,-1-1 1,1 1 0,0-1 0,0 1 0,0-1-1,-1 0 1,1 1 0,0-1 0,-1 0-1,1 0 1,-1-1 0,1 1 0,-1 0 0,2-2-1,9-8 41,-2 0 1,0 0-1,0-1 0,-1 0 0,12-21 0,33-72 236,-49 95-251,14-33 271,26-88 1,-42 87 38,-3 33-70,0 32-130,-1 19-90,0-22-45,0-1 0,2 1-1,-1-1 1,2 0-1,1 1 1,0-1 0,9 28-1,-12-43-3,1-1 1,0 1-1,-1 0 0,1-1 0,0 1 0,0 0 1,0-1-1,0 1 0,1-1 0,-1 0 0,0 1 0,0-1 1,1 0-1,-1 0 0,1 0 0,-1 0 0,1 0 1,0 0-1,-1 0 0,1-1 0,0 1 0,-1 0 0,1-1 1,0 0-1,0 1 0,0-1 0,-1 0 0,1 0 1,0 0-1,0 0 0,2 0 0,0-1 9,0 0 0,0-1 0,0 1 0,-1-1 0,1 0 0,-1 0 0,1 0 0,-1 0 0,0-1 0,0 1 0,0-1 0,0 0 0,5-5 0,-1-3 20,0 0 0,-1 0 1,0-1-1,-1 0 0,8-22 0,9-23 308,-15 76-215,-5-2-96,2 5-2,0 0 0,1 0 0,10 27-1,-13-44-15,0 0-1,1 1 0,0-1 0,-1 0 0,2 0 1,-1-1-1,0 1 0,1-1 0,0 1 0,0-1 1,0-1-1,1 1 0,-1 0 0,1-1 0,0 0 1,0 0-1,0 0 0,7 2 0,-10-5-4,1 1-1,-1-1 1,0 1-1,0-1 1,1 0 0,-1 0-1,0 0 1,0 0-1,1-1 1,-1 1-1,0 0 1,0-1-1,0 0 1,0 1 0,0-1-1,1 0 1,-1 0-1,0 0 1,-1 0-1,4-3 1,3-2 27,-1-1 1,0 1-1,9-13 1,-5 7 5,10-16 114,-1 0 0,-1-1-1,26-55 1,14-21 328,-59 104-473,1 0 0,0 0-1,-1 0 1,1 0-1,0 0 1,0 0-1,-1 0 1,1 0 0,0 0-1,0 1 1,0-1-1,0 0 1,0 0-1,0 1 1,0-1 0,1 1-1,-1-1 1,2 0-1,-2 1-1,-1 1 0,1-1 0,0 0-1,0 0 1,-1 0 0,1 0 0,0 1 0,0-1-1,-1 0 1,1 1 0,0-1 0,-1 1 0,1-1-1,0 1 1,-1-1 0,1 1 0,-1-1 0,1 1-1,-1-1 1,1 1 0,0 0 0,2 5 25,1 0 0,-1 1 0,-1-1 0,5 13-1,0 9 55,6 44 0,-10-45-26,2-1 1,9 28 0,-14-53-55,0 1 1,1-1 0,-1 0 0,1 1-1,-1-1 1,1 0 0,0 0-1,-1 1 1,1-1 0,0 0-1,0 0 1,0 0 0,0 0-1,0 0 1,0 0 0,0 0-1,2 1 1,-2-2-2,0 1 0,0-1 0,0 0 0,0 0 0,0 0 0,-1 0 0,1 0 0,0 0 0,0 0 0,0-1 0,0 1 0,0 0 0,-1 0 0,1-1 0,0 1 0,0 0 0,0-1 0,-1 1 0,1-1 0,0 1 0,0-1 0,5-5 19,0 1 0,-1-1 0,0 0 1,0 0-1,3-7 0,-2 4-10,18-28 66,-18 26-36,1 1 0,0-1 0,1 1 0,0 1 0,13-13 0,-21 21-39,1 1-1,0-1 1,-1 1-1,1-1 1,-1 1-1,1-1 1,0 1-1,-1 0 1,1-1 0,0 1-1,0 0 1,-1-1-1,1 1 1,0 0-1,0 0 1,-1 0-1,1 0 1,0 0-1,0 0 1,-1 0 0,1 0-1,0 0 1,0 0-1,0 0 1,-1 1-1,1-1 1,0 0-1,-1 1 1,1-1-1,0 0 1,-1 1-1,1-1 1,0 1 0,-1-1-1,1 1 1,-1-1-1,1 1 1,0-1-1,-1 1 1,0-1-1,1 1 1,-1 0-1,1-1 1,-1 2 0,3 3 5,0 1 0,-1 0 0,0-1 1,2 10-1,-2-11-2,16 103 79,-18-106-87,0-1 0,0 1 0,0-1 1,1 1-1,-1-1 0,0 1 0,1-1 1,-1 1-1,0-1 0,1 1 0,-1-1 1,0 1-1,1-1 0,-1 1 0,1-1 1,-1 0-1,1 1 0,-1-1 0,1 0 1,-1 0-1,1 1 0,0-1 0,-1 0 1,1 0-1,-1 0 0,1 0 0,0 1 1,-1-1-1,1 0 0,-1 0 0,1 0 1,0 0-1,-1 0 0,1-1 0,-1 1 1,1 0-1,0 0 0,-1 0 0,1 0 1,-1-1-1,1 1 0,-1 0 0,1-1 0,-1 1 1,1 0-1,-1-1 0,1 1 0,-1-1 1,1 1-1,-1-1 0,28-24 24,-27 23-20,9-8 4,1-3 14,0 1-1,1 0 1,1 1 0,19-14 0,-28 23-17,-1 0 0,1 0-1,0 0 1,0 0 0,1 0 0,-1 1 0,0 0 0,1 0 0,-1 0 0,0 0 0,1 1 0,-1 0 0,1-1 0,-1 2 0,1-1 0,-1 0-1,0 1 1,1 0 0,-1 0 0,0 1 0,8 2 0,55 34 24,-46-24-1,28 12 0,-42-23-71,0 0 1,1 0-1,0-1 0,-1 0 1,1 0-1,0-1 1,15 1-1,-1-6-682,-15 2-3239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48:04.603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0 179 12160,'0'0'896,"73"-28"-272,-12 8-8,25-11 8,14 2 0,20 9 0,3 0-1,5 9 1,-5 3-8,-23 4-128,-17 4 0,-13 0-168,-15-2-8,-14-2-136,-11 2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37:28.303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202 180 7632,'0'0'6025,"-8"12"-5706,2-2-246,-1 3 67,0 0 0,-2 0 0,1-1 0,-2-1 0,-16 17 0,25-26-95,-1 0 0,0-1 0,0 1 0,0-1 0,0 0 0,0 0 1,0 1-1,0-1 0,-1-1 0,1 1 0,0 0 0,0-1 0,-1 1 0,1-1 0,0 1 0,-1-1 1,1 0-1,-1 0 0,1 0 0,0 0 0,-3-1 0,2 0 9,0-1 1,0 1-1,0-1 1,1 0-1,-1 1 0,0-1 1,1 0-1,0 0 1,-1-1-1,1 1 0,0 0 1,0-1-1,0 1 1,1-1-1,-3-4 0,-1-2 53,1-1-1,0 1 0,0-1 0,1 0 0,0 0 0,1 0 0,-2-13 1,3 17-55,1-1 0,0 1 0,0-1 0,0 1 1,1-1-1,0 0 0,0 1 0,0 0 1,1-1-1,0 1 0,0 0 0,6-10 0,-6 12-3,1 0 0,-1 0-1,1 0 1,0 0-1,0 0 1,6-4-1,-6 6-31,-1 0-1,1 1 1,0 0-1,-1 0 0,1 0 1,0 0-1,0 0 1,0 0-1,0 1 1,-1-1-1,1 1 0,5 0 1,16 1 43,0 1 0,1 1 0,-1 1 0,43 13 0,11 2 109,-33-10 37,0-2 0,1-3 0,-1-1 0,1-2-1,0-2 1,-1-3 0,1-1 0,-1-2 0,67-19 0,-99 21 9,-1 0 1,1-1 0,-1 0 0,1-1 0,-2 0-1,18-14 1,-29 21-206,0 0-1,0 0 0,1 0 1,-1-1-1,0 1 0,1 0 0,-1 0 1,0 0-1,1 0 0,-1-1 1,0 1-1,0 0 0,1 0 1,-1-1-1,0 1 0,0 0 1,0 0-1,1-1 0,-1 1 0,0 0 1,0-1-1,0 1 0,0 0 1,0 0-1,0-1 0,0 1 1,1 0-1,-1-1 0,0 1 1,0 0-1,0-1 0,0 1 0,0 0 1,-1-1-1,1 1 0,0 0 1,0-1-1,0 1 0,0 0 1,0-1-1,0 1 0,0 0 1,-1-1-1,1 1 0,-1 0 1,0-1 0,0 1 0,0 0 0,0 0 0,0 0-1,0 0 1,0 0 0,0 1 0,1-1 0,-1 0 0,0 0 0,0 1 0,0-1 0,0 0-1,0 1 1,0-1 0,0 1 0,0 0 0,-32 18-47,15-9-2885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48:05.883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0 241 7736,'0'0'3569,"14"-1"-2906,13 1-402,13-1 460,52-8 0,-82 8-580,-1-1 0,0 0 0,1 0 0,-1-1 0,0 0 0,-1-1 0,1 0 0,0 0 0,-1-1 0,0 0 0,0 0 0,8-7 0,-12 7-32,-1 0 1,1-1 0,-1 1 0,0 0 0,0-1 0,-1 0 0,1 0 0,-1 0-1,0 0 1,-1 0 0,0 0 0,1-10 0,-1 12-52,-1 1 0,0-1 1,0 1-1,0-1 0,0 1 0,0-1 1,-1 1-1,0-1 0,1 1 0,-1-1 1,-1 1-1,1 0 0,0-1 1,-1 1-1,0 0 0,1 0 0,-1 0 1,-1 0-1,1 1 0,0-1 0,-1 1 1,1-1-1,-5-3 0,4 5-15,0 0-1,1 0 1,-1 0-1,0 0 1,0 0-1,0 1 1,0-1-1,0 1 1,0 0-1,1 0 1,-1 0-1,0 0 1,0 1-1,0-1 1,0 1-1,0-1 1,0 1-1,0 0 1,1 0-1,-1 0 0,0 1 1,1-1-1,-5 4 1,-1 0 41,0 1 1,0 0-1,1 0 1,0 1-1,-11 14 1,12-13-22,0 0 0,0 1 0,1 0 0,0 0 0,1 0 1,0 1-1,0 0 0,1-1 0,1 1 0,-1 1 0,2-1 0,-1 0 1,1 0-1,1 11 0,0-14-22,1-1 1,0 1-1,0-1 1,0 0 0,1 0-1,0 1 1,0-1-1,0-1 1,1 1-1,0 0 1,0 0-1,1-1 1,0 0-1,-1 0 1,2 0-1,-1 0 1,1 0-1,-1-1 1,1 0 0,0 0-1,1 0 1,-1-1-1,8 4 1,-4-3 6,0-1 0,0 0 1,0 0-1,0-1 0,1 0 1,-1 0-1,1-1 0,-1-1 1,1 1-1,-1-2 0,1 1 1,-1-1-1,1-1 0,-1 0 1,1 0-1,-1-1 1,0 0-1,0 0 0,15-9 1,3-3 70,0-2 1,-1 0 0,-1-2-1,37-35 1,25-36 206,28-23 257,-111 110-536,-1 0-1,1 0 1,0 1-1,0 0 1,7-4-1,-10 6-34,-1-1-1,1 1 0,0 0 0,0 0 1,0-1-1,0 1 0,-1 0 1,1 0-1,0 0 0,0 0 0,0 0 1,0 0-1,0 0 0,0 0 1,-1 0-1,1 1 0,0-1 0,0 0 1,0 1-1,-1-1 0,1 0 0,0 1 1,0-1-1,-1 1 0,1-1 1,0 1-1,-1-1 0,1 1 0,0-1 1,-1 1-1,1 0 0,-1 0 1,1 0-1,10 19 160,12 36-1,2 3 10,-12-34-86,0 0 0,2-1 0,0 0 0,32 35-1,-40-51-43,1 0-1,-1-1 0,2 0 0,-1 0 0,1-1 0,0 0 1,1 0-1,-1-1 0,1 0 0,0-1 0,0 0 0,1 0 1,-1-1-1,1-1 0,15 2 0,-19-3-15,1-1 0,0 0 0,0-1 1,-1 0-1,1 0 0,0-1 0,-1 0 0,1 0 0,-1-1 0,0 0 0,0 0 0,0 0 1,0-1-1,0 0 0,-1-1 0,0 0 0,0 0 0,9-8 0,-14 10-61,1 0 0,-1 0 0,1 0 0,-1 0 0,0 0 0,0 0 0,0 0 0,-1 0 1,1-4-1,0-6-3641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48:06.206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581 0 13264,'0'0'1418,"-10"18"-922,-141 212 1004,5-6-98,-55 77 820,176-264-1679,18-25-15,-1 0 1,-17 21-1,25-33-510,-1 0 0,1 1 0,0-1 0,0 0-1,0 0 1,0 0 0,0 0 0,0 0 0,0 1 0,0-1 0,0 0 0,0 0-1,0 0 1,0 0 0,-1 0 0,1 0 0,0 1 0,0-1 0,0 0 0,0 0-1,0 0 1,0 0 0,-1 0 0,1 0 0,0 0 0,0 0 0,0 0 0,0 0 0,0 0-1,-1 0 1,1 0 0,0 0 0,0 0 0,0 0 0,0 0 0,-1 0 0,1 0-1,0 0 1,0 0 0,0 0 0,0 0 0,-1 0 0,1 0 0,0 0 0,0 0-1,0 0 1,0 0 0,0 0 0,0 0 0,-1-1 0,1 1 0,0 0 0,0 0 0,0 0-1,0 0 1,0 0 0,0 0 0,0-1 0,0 1 0,-1 0 0,3-10 194,18-19-800,-15 22-1824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48:08.683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230 1015 10848,'0'0'3596,"-13"18"-3194,-93 125 513,102-138-860,-20 27 475,-25 45 0,44-68-374,0 0 1,1 1 0,0 0 0,0-1 0,1 1 0,1 0 0,-1 1 0,2-1 0,-1 0 0,1 16 0,1-22-85,0-1 0,1 0 1,-1 1-1,1-1 0,0 0 0,0 0 0,0 1 1,1-1-1,-1 0 0,1 0 0,-1 0 0,1 0 1,0-1-1,0 1 0,0 0 0,0-1 0,4 3 1,-2-2 6,0 0 0,0-1 1,0 1-1,1-1 0,-1 0 1,1 0-1,-1-1 0,1 1 1,0-1-1,9 1 0,-3-1 42,0 0 0,1-2 0,-1 1 0,0-1 0,0-1 0,1 0 0,-1 0 0,0-1-1,19-8 1,-14 2-27,-1 0 0,1 0 1,-2-2-1,1 0 0,-2-1 0,1 0 0,-2-1 0,1 0 0,-2-1 0,18-27 0,0-6 70,-3-2 1,25-65-1,-18 28-126,-3-2-1,-5-1 0,15-98 0,17-277-655,-51 402 501,4-71-295,-21 200 468,-17 233 216,8-80-80,13-150-121,-20 222 338,23-213 16,10 130 0,-6-200-284,1 0-1,1 1 0,0-1 0,4 12 1,-6-21-129,0 1 0,0-1 0,1 0 0,-1 1 1,0-1-1,0 0 0,1 1 0,-1-1 1,0 0-1,0 1 0,1-1 0,-1 0 0,0 0 1,1 1-1,-1-1 0,0 0 0,1 0 1,-1 1-1,0-1 0,1 0 0,-1 0 0,1 0 1,-1 0-1,0 0 0,1 0 0,-1 0 1,1 0-1,-1 0 0,0 0 0,1 0 0,-1 0 1,1 0-1,-1 0 0,0 0 0,1 0 1,-1 0-1,1 0 0,-1-1 0,0 1 0,1 0 1,-1 0-1,0 0 0,1-1 0,-1 1 1,0 0-1,1 0 0,-1-1 0,0 1 0,0 0 1,1-1-1,-1 0 0,20-21 214,-17 18-158,11-16 160,15-25 0,-22 31-116,1 1 0,1 0 0,0 0 0,1 1 0,18-18 0,-27 29-90,0 0 0,0 0 0,1 0-1,-1 0 1,0 0 0,1 1 0,-1-1 0,1 0 0,-1 1 0,1-1 0,-1 1 0,1-1-1,-1 1 1,3-1 0,-4 2-10,1-1 0,0 0 0,-1 0 0,1 0 0,0 0 0,-1 1 0,1-1 0,0 0 0,-1 0 0,1 1 0,0-1 0,-1 1 0,1-1-1,-1 1 1,1-1 0,-1 1 0,1-1 0,-1 1 0,1-1 0,-1 1 0,0-1 0,1 2 0,1 3 20,0 0 0,0 1 0,-1-1 0,1 1 0,-1-1 0,0 8 0,-1-9-41,5 77 142,-5-58-93,1-1 0,1 1 0,9 42-1,-10-62-31,0 0 0,0 0-1,0 0 1,0-1-1,0 1 1,1 0-1,-1-1 1,1 0-1,0 1 1,-1-1 0,1 0-1,5 4 1,-6-5-3,1 0 0,0 0 0,0 0 0,-1 0 1,1-1-1,0 1 0,0-1 0,0 1 0,0-1 0,0 0 0,0 1 1,0-1-1,0 0 0,0-1 0,-1 1 0,1 0 0,0 0 1,0-1-1,0 1 0,3-2 0,6-3 14,1 0 0,-2 0-1,1-2 1,0 1 0,-1-1-1,17-16 1,50-55 82,109-160 193,-141 178-180,-37 49-73,-1 0 0,0-1 1,0 0-1,-1 0 0,-1 0 0,8-24 0,-13 35-36,1 0 1,-1 1-1,0-1 0,0 1 1,0-1-1,0 0 0,0 1 0,0-1 1,0 0-1,0 1 0,0-1 1,0 1-1,0-1 0,0 0 0,0 1 1,0-1-1,0 0 0,-1 1 1,1-1-1,0 1 0,-1-1 0,1 1 1,0-1-1,-1 1 0,1-1 1,0 1-1,-1-1 0,1 1 0,-2-1 1,1 1 0,1 0 0,-1 0 0,0 0 0,0 0 0,0 0 0,0 0 0,0 0-1,0 0 1,0 1 0,0-1 0,0 0 0,0 1 0,0-1 0,0 1 0,0-1 0,1 1 0,-1-1 0,0 1 0,0 0 0,0 0 0,-21 19 13,1 1 0,1 1-1,1 1 1,1 0 0,-20 35 0,19-24-30,1 1 1,1 0-1,-17 60 1,29-79-4,1 0-1,-3 21 1,6-33 12,1-1-1,-1 1 0,1-1 0,0 1 1,0 0-1,1-1 0,-1 1 0,1 0 1,0-1-1,0 1 0,0-1 0,0 1 0,0-1 1,1 0-1,0 0 0,2 4 0,-3-5 1,0-1 0,1 0-1,-1 0 1,1 0 0,-1 0-1,1 0 1,-1 0 0,1-1-1,0 1 1,-1 0-1,1-1 1,0 1 0,0-1-1,-1 0 1,1 1 0,0-1-1,0 0 1,0 0-1,-1 0 1,1 0 0,0-1-1,0 1 1,0 0 0,-1-1-1,1 1 1,3-2 0,2-2-8,1 1 1,-1-1-1,1 0 1,10-9 0,-5 3 13,0-2 1,-1 1-1,0-2 0,0 1 1,-2-2-1,19-27 1,39-97 88,-30 58 37,-38 80-127,0 0-1,0 0 0,0 0 0,0 0 0,0 0 1,0 0-1,0 0 0,0 1 0,0-1 1,0 0-1,0 0 0,0 0 0,0 0 0,0 0 1,0 0-1,0 0 0,0 0 0,0 0 0,0 0 1,0 0-1,0 0 0,0 0 0,0 0 1,0 0-1,0 0 0,0 1 0,0-1 0,0 0 1,1 0-1,-1 0 0,0 0 0,0 0 0,0 0 1,0 0-1,0 0 0,0 0 0,0 0 1,0 0-1,0 0 0,0 0 0,0 0 0,0 0 1,0 0-1,1 0 0,-1 0 0,0 0 0,0 0 1,0 0-1,0 0 0,0 0 0,0 0 0,0 0 1,0 0-1,0 0 0,0 0 0,0-1 1,0 1-1,0 0 0,0 0 0,1 0 0,0 14 45,1 25-65,-1-26 22,7 82-21,-6-85 13,0 1-1,1 0 1,0 0 0,0-1 0,1 0 0,10 18 0,-13-26 0,0 0 0,1 1 0,-1-1 1,1 0-1,0 0 0,0 0 0,0 0 1,0 0-1,0-1 0,0 1 0,1 0 0,-1-1 1,1 0-1,-1 1 0,1-1 0,-1 0 0,1-1 1,-1 1-1,1 0 0,3 0 0,-1-1 3,-1 0-1,1-1 1,-1 1-1,1-1 0,-1 0 1,1 0-1,-1 0 1,0-1-1,1 0 0,-1 1 1,5-4-1,6-5 10,-1 0 0,0-1 0,-1 0 0,0-1 0,13-15 0,156-191 200,-165 192-174,6-10 17,-21 34-42,-1 1 0,1-1 0,0 0 0,-1 0 0,1 1 0,0-1 0,0 1 0,0 0 0,0-1 0,0 1 0,1 0 0,-1 0 0,4-1 0,-5 2-5,0 0 1,0 0 0,0 0-1,0 0 1,1 0-1,-1 0 1,0 1 0,0-1-1,0 0 1,0 1 0,0-1-1,0 0 1,0 1-1,0-1 1,0 1 0,0 0-1,0-1 1,0 1 0,0 0-1,0 0 1,0-1-1,0 1 1,-1 0 0,1 0-1,0 0 1,-1 0 0,1 0-1,0 2 1,13 32 57,-13-29-58,8 31 42,-3 1 1,4 49-1,-5-34 47,-5-52-92,0-1 1,0 0 0,0 1 0,0-1 0,0 1-1,0-1 1,0 0 0,0 1 0,0-1-1,0 0 1,1 1 0,-1-1 0,0 0-1,0 1 1,0-1 0,0 0 0,1 1-1,-1-1 1,0 0 0,0 0 0,1 1-1,-1-1 1,0 0 0,0 0 0,1 1-1,-1-1 1,0 0 0,1 0 0,-1 0-1,0 1 1,1-1 0,-1 0 0,0 0-1,1 0 1,-1 0 0,0 0 0,1 0 0,-1 0-1,0 0 1,1 0 0,-1 0 0,1 0-1,-1 0 1,0 0 0,1 0 0,-1 0-1,0 0 1,1-1 0,-1 1 0,0 0-1,1 0 1,-1 0 0,0 0 0,1-1-1,17-14 69,85-120 120,-71 90-112,52-59 0,-82 102-72,0 0 0,-1 1 0,1-1 0,0 0 1,0 1-1,-1 0 0,1-1 0,0 1 0,1 0 0,-1 0 1,0 0-1,3-1 0,-4 2-5,0 0-1,0 1 1,0-1 0,0 0 0,0 0-1,0 0 1,0 1 0,0-1-1,-1 0 1,1 1 0,0-1 0,0 1-1,0-1 1,0 1 0,-1-1-1,1 1 1,0 0 0,0-1 0,-1 1-1,1 0 1,0 0 0,-1-1 0,1 1-1,-1 0 1,1 0 0,-1 0-1,0 0 1,1 0 0,-1 0 0,1 1-1,2 9-7,0 0-1,-1 0 1,0 0-1,0 1 0,-1-1 1,-1 1-1,0-1 1,-2 15-1,1-12-25,1 0 0,0 0 0,0 0 0,2 0 0,4 21 0,-6-34 28,1 1 1,-1-1-1,1 1 1,-1-1-1,1 0 1,0 1 0,0-1-1,-1 0 1,1 1-1,0-1 1,0 0-1,1 0 1,-1 0-1,0 0 1,0 0-1,0 0 1,1 0-1,-1 0 1,0-1 0,1 1-1,1 0 1,0 0 3,1 0 0,-1-1 1,0 0-1,0 1 1,0-1-1,0 0 1,1-1-1,-1 1 0,0-1 1,3 0-1,7-3 6,-1 0 1,0-1-1,0 0 0,13-8 0,13-13 24,-1-1 0,-1-1 0,54-56-1,-35 32-15,-51 48-15,34-33-36,-35 33 20,0 0 0,1 0 1,-1 0-1,0-1 1,-1 1-1,1 0 0,2-10 1,-5 14 16,0 0-1,0 0 1,0 0 0,0 1 0,-1-1 0,1 0 0,0 0 0,0 0 0,0 0 0,0 0-1,-1 0 1,1 0 0,0 0 0,0 0 0,0 0 0,0 0 0,-1 0 0,1 0 0,0 0-1,0 0 1,0 0 0,0-1 0,-1 1 0,1 0 0,0 0 0,0 0 0,0 0-1,0 0 1,0 0 0,-1 0 0,1 0 0,0-1 0,0 1 0,0 0 0,0 0 0,0 0-1,0 0 1,0 0 0,0-1 0,-1 1 0,1 0 0,0 0 0,0 0 0,0 0 0,0-1-1,0 1 1,0 0 0,0 0 0,0 0 0,0 0 0,0-1 0,0 1 0,0 0-1,0 0 1,0 0 0,0 0 0,0-1 0,0 1 0,1 0 0,-1 0 0,0 0 0,-16 12-48,13-9 44,-14 12-47,1 1 1,0 1-1,2 0 0,-20 29 1,28-37 21,0 1 0,1 0 1,0-1-1,1 2 0,0-1 1,1 0-1,0 1 0,0 0 0,1-1 1,0 1-1,0 18 0,2-27 23,0 1-1,0 0 1,1-1-1,-1 1 1,0-1-1,1 1 0,0 0 1,-1-1-1,1 1 1,0-1-1,0 0 1,1 1-1,-1-1 0,0 0 1,1 0-1,0 0 1,-1 0-1,1 0 1,0 0-1,0 0 0,0 0 1,0-1-1,4 3 1,-4-3 1,1 0-1,0 0 1,-1-1 0,1 0 0,-1 1 0,1-1 0,0 0 0,-1 0 0,1 0-1,0 0 1,-1-1 0,1 1 0,-1-1 0,1 0 0,-1 1 0,1-1 0,-1 0-1,1-1 1,-1 1 0,0 0 0,1-1 0,3-3 0,11-9 7,28-31 1,-30 30 51,0-1 0,22-15 0,-37 30-50,1 1 0,-1 0 0,0-1 0,1 1 0,-1-1 0,1 1 0,-1 0 0,0-1 0,1 1 0,-1 0 0,1 0-1,-1-1 1,1 1 0,-1 0 0,1 0 0,0 0 0,-1 0 0,1 0 0,-1-1 0,1 1 0,-1 0 0,1 0 0,-1 0 0,1 0-1,-1 1 1,1-1 0,-1 0 0,1 0 0,0 0 0,-1 0 0,1 1 0,-1-1 0,1 0 0,-1 0 0,0 1 0,1-1-1,-1 0 1,1 1 0,-1-1 0,1 0 0,-1 1 0,0-1 0,1 1 0,-1-1 0,0 1 0,0-1 0,1 1 0,-1-1-1,0 1 1,0-1 0,0 1 0,1-1 0,-1 1 0,0-1 0,0 1 0,0-1 0,0 2 0,1 39 40,-2-33-30,-2 39 18,-3 0-1,-1-1 1,-3 1 0,-20 59 0,4-35 56,-69 134 0,88-192-81,-50 83 75,51-87-65,0-1 0,-1 1-1,0-1 1,-1 0 0,0-1 0,0 0 0,-1 0-1,-9 5 1,17-11-13,0-1 1,0 1-1,0-1 0,0 1 1,1-1-1,-1 1 0,0-1 1,0 0-1,0 1 0,0-1 1,0 0-1,0 0 0,0 0 1,-1 0-1,1 0 0,0 0 1,0 0-1,0 0 0,0 0 0,0 0 1,0-1-1,0 1 0,0 0 1,0-1-1,0 1 0,1-1 1,-3 0-1,2-1 1,-1 1-1,1-1 0,0 0 1,0 0-1,-1 0 1,1 0-1,1 0 1,-1 0-1,0 0 1,0 0-1,1 0 1,-1-3-1,-1-5 3,1 1 0,1-1 0,-1 1 1,2-1-1,0-10 0,1 11-8,1 0 0,0 0 0,0 0 0,1 1 0,0-1 0,1 1 0,-1 0 1,2 0-1,-1 0 0,1 1 0,0 0 0,1 0 0,-1 0 0,11-7 0,9-6-30,2 0 0,48-24-1,-66 38 29,203-121-50,-188 109 93,0-2 0,-1 0 0,-1-1 0,-1-1 0,37-48 0,-42 46 86,-2-1 0,22-43 0,-33 59-63,0-1 0,0 0 0,-1 0 0,-1-1 0,0 1 0,0-1 1,-1 1-1,0-1 0,-1 1 0,-1-18 0,1 27-56,0 0 0,0 0-1,0 1 1,0-1 0,-1 0 0,1 0 0,0 0 0,0 0 0,-1 1 0,1-1 0,0 0 0,-1 0 0,1 0-1,-1 1 1,1-1 0,-1 0 0,1 1 0,-1-1 0,1 0 0,-1 1 0,0-1 0,1 1 0,-2-1 0,1 1 5,1 0 0,-1 0 1,0 0-1,0 0 1,0 0-1,1 0 1,-1 0-1,0 0 0,0 0 1,0 0-1,1 1 1,-1-1-1,0 0 1,0 1-1,1-1 1,-1 1-1,0-1 0,1 0 1,-2 2-1,-1 0 20,1 1 0,-1 0-1,0 0 1,1 0 0,0 0-1,0 0 1,0 0 0,0 0-1,-3 7 1,5-5-31,-1-1 0,1 1 0,0 0 0,0 0 0,0-1 0,1 1 0,0 0 0,0-1 0,0 1 0,0 0 0,1-1 0,-1 1 0,1-1 0,0 0 0,1 0 0,-1 0 0,1 0 0,4 6 0,0-2 0,0 1 0,0-1 0,1-1 0,0 1 0,0-1 0,1-1 0,10 7 0,-3-5 0,1-2 0,0 0 0,0-1 0,0 0 0,1-2 0,-1 0 0,27 1 0,-14-1 0,-13 1 502,-10-3-5047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48:16.860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1 1270 6424,'0'0'6966,"12"3"-6552,-8-2-383,0 0 0,0 0 0,0-1 0,0 1 0,0-1 0,1 0 0,-1 0 0,0 0 0,0-1 1,0 1-1,0-1 0,0 0 0,0 0 0,0-1 0,0 1 0,-1-1 0,1 0 0,0 0 0,-1 0 0,1 0 1,-1 0-1,0-1 0,0 0 0,0 0 0,0 0 0,0 0 0,2-4 0,46-58 369,-2-2-1,-4-2 1,-3-2-1,-3-2 1,-3-2-1,-3-1 1,-4-2 0,-3 0-1,-4-2 1,-3-1-1,14-130 1,-32 201-352,2-20 145,-2-31-1,-1 53-126,0 1 0,-1 0 0,0 0-1,0 0 1,-1 0 0,0 1 0,0-1 0,0 0-1,-1 1 1,-5-8 0,8 13-55,0 0 0,-1 1 0,1-1 0,0 1-1,-1 0 1,1-1 0,0 1 0,-1-1 0,1 1 0,-1 0 0,1-1 0,-1 1-1,1 0 1,-1-1 0,0 1 0,1 0 0,-1 0 0,1 0 0,-1-1-1,1 1 1,-1 0 0,0 0 0,1 0 0,-1 0 0,1 0 0,-1 0 0,0 0-1,1 0 1,-1 0 0,1 0 0,-1 1 0,0-1 0,1 0 0,-1 0 0,1 1-1,-1-1 1,1 0 0,-1 1 0,1-1 0,-1 0 0,1 1 0,-1-1 0,1 0-1,-1 2 1,-18 23 200,3 5-117,1 0-1,2 1 1,1 0 0,2 1 0,-10 45-1,-15 171 209,16 69-28,20-248-165,3 0 1,20 106 0,-21-163-44,-1 0-1,2-1 1,-1 1 0,12 21 0,-15-33-61,0 0 0,0 0 0,1 1 0,-1-1 1,0 0-1,0 1 0,1-1 0,-1 0 0,0 0 0,1 0 0,-1 1 0,0-1 0,1 0 1,-1 0-1,0 0 0,1 0 0,-1 0 0,0 0 0,1 0 0,-1 1 0,1-1 0,-1 0 1,0 0-1,1 0 0,-1-1 0,0 1 0,1 0 0,-1 0 0,1 0 0,-1 0 0,0 0 1,1 0-1,-1 0 0,0-1 0,1 1 0,-1 0 0,0 0 0,0-1 0,1 1 0,-1 0 1,1-1-1,12-12 127,-1-6-27,-1 0 0,0 0-1,-2-1 1,12-33 0,20-91 349,-15 50-8,-10 46-26,-14 49-407,0 0 0,-1 0 0,1 1 0,0-1 0,0 1 1,-1-1-1,1 1 0,-1 0 0,1-1 0,-1 1 0,2 3 1,0-1-3,16 21 12,35 42 14,-49-62-38,0 0-1,0 0 1,1 0-1,0 0 1,0-1-1,0 0 1,0 0-1,12 4 1,-14-6 1,1-1 1,0 0-1,0 0 1,0 0 0,0-1-1,0 1 1,0-1-1,0-1 1,0 1 0,0-1-1,-1 1 1,1-1-1,0-1 1,0 1 0,0-1-1,-1 0 1,1 0-1,-1 0 1,0-1 0,1 1-1,-1-1 1,0 0-1,-1 0 1,1-1 0,0 1-1,5-8 1,0 0 31,-1-1 0,0 0 0,0 0 0,-1-1 0,-1 0 0,0-1 0,-1 1 0,4-16 0,-8 25-8,0-1 1,0 0 0,0 0 0,-1 0 0,1 0 0,-1 0-1,0 0 1,-2-6 0,2 10-17,0 0 1,0 0-1,0 0 1,-1 0-1,1 0 0,0 0 1,-1 1-1,1-1 1,-1 0-1,1 0 1,-1 1-1,0-1 0,1 0 1,-1 1-1,1-1 1,-1 0-1,0 1 0,0-1 1,1 1-1,-2-1 1,0 0-1,1 1 0,-1 0 1,1 0-1,-1 0 0,0 0 0,1 0 1,-1 0-1,1 0 0,-1 0 1,1 1-1,-1-1 0,1 0 1,-1 1-1,1 0 0,0-1 1,-3 2-1,-1 2-5,0-1 0,1 1 0,-1 0 0,1 0 0,0 0 0,0 0 0,0 1 0,1 0 0,-1 0 0,1 0 0,0 0 0,1 0 0,-1 0 0,-1 8 0,-1 0-6,1 1-1,0 0 0,1 0 0,-2 25 1,5-25-13,0-1 0,1 1 1,1-1-1,0 0 0,1 0 1,0 0-1,1 0 0,0 0 1,1-1-1,1 0 0,0 0 1,0 0-1,1 0 1,12 13-1,-14-19 7,0-1 1,0 1 0,1-1-1,-1 0 1,1-1-1,0 1 1,1-1-1,-1 0 1,1-1-1,0 0 1,12 5 0,-13-7 8,0 0 0,1 0 1,-1 0-1,0-1 1,1 0-1,-1 0 0,0 0 1,1-1-1,-1 0 1,0 0-1,0-1 1,1 0-1,-1 0 0,-1 0 1,10-5-1,11-10 16,0-1 0,-1-1 0,-1-1 0,40-43 0,-46 45 0,16-17 21,-2-1-1,-1-1 1,-2-2-1,-1-1 1,-3-2-1,-1 0 1,-2-2-1,-2 0 1,-2-1-1,19-73 1,30-215 249,-65 318-242,0 0-1,-1-1 1,-1 1 0,-1-1-1,0 1 1,-7-31 0,8 46-44,0-1 1,0 1-1,0-1 1,0 1-1,0-1 1,0 1 0,-1-1-1,1 1 1,0-1-1,0 1 1,0-1-1,-1 1 1,1-1 0,0 1-1,-1 0 1,1-1-1,0 1 1,-1 0-1,1-1 1,0 1 0,-1 0-1,1-1 1,-1 1-1,1 0 1,-1 0-1,1-1 1,-1 1 0,1 0-1,-1 0 1,1 0-1,-1 0 1,1 0 0,-1-1-1,1 1 1,-1 0-1,1 0 1,-1 0-1,1 1 1,-1-1 0,1 0-1,-1 0 1,1 0-1,-1 0 1,1 0-1,-1 1 1,1-1 0,0 0-1,-1 0 1,1 1-1,-1-1 1,0 1 0,-21 19-38,10-5 14,1 1 1,0 0-1,1 0 1,1 1-1,-14 36 0,-22 95-86,26-63 30,2 0 1,-5 109 0,18-130 16,4 0 0,2-1 0,20 116 0,-22-173 57,1 0 0,1 1 1,-1-1-1,1 0 0,0 0 0,1 0 0,-1 0 1,1-1-1,1 1 0,-1-1 0,7 8 1,-10-12 5,1-1 0,0 1 0,-1-1 0,1 1 0,0-1 0,0 1 0,0-1 0,0 0 0,0 1 0,-1-1 1,1 0-1,0 0 0,0 1 0,0-1 0,0 0 0,0 0 0,0 0 0,0 0 0,0 0 0,0-1 0,0 1 1,1 0-1,1-1 3,-1 0-1,1-1 1,0 1 0,-1 0 0,1-1 0,-1 0 0,4-2 0,2-3 35,0-1 0,13-16 0,28-43 465,74-135 0,-122 200-501,1-1 24,-1 0 0,1 0 1,0 0-1,0 0 0,0 0 0,4-5 0,-5 8-25,-1 0 0,0 0 0,0 0 0,0 0 1,0 0-1,1 0 0,-1 0 0,0 0 0,0 0 0,0 0 0,1 0 0,-1 0 0,0 0 0,0 0 0,0 0 0,0 0 0,1 0 1,-1 0-1,0 0 0,0 0 0,0 0 0,0 0 0,1 1 0,-1-1 0,0 0 0,0 0 0,0 0 0,0 0 0,1 0 0,-1 0 1,0 1-1,0-1 0,0 0 0,0 0 0,0 0 0,0 0 0,0 0 0,0 1 0,0-1 0,1 0 0,-1 0 0,4 20 19,39 229-90,-35-217 52,-7-20 12,2 0 1,0-1-1,0 1 1,1-1-1,0 0 1,1 0-1,10 16 0,-15-26 6,0-1 0,1 1 0,-1 0 0,1-1 0,0 1 0,-1 0-1,1-1 1,-1 1 0,1-1 0,0 1 0,-1-1 0,1 0 0,0 1-1,0-1 1,-1 0 0,1 1 0,0-1 0,0 0 0,0 0 0,-1 0-1,1 0 1,0 1 0,0-1 0,0 0 0,0-1 0,-1 1 0,1 0-1,0 0 1,0 0 0,0 0 0,-1-1 0,1 1 0,0 0 0,0-1-1,-1 1 1,1 0 0,0-1 0,-1 1 0,1-1 0,0 1-1,-1-1 1,2-1 0,2-2 11,0 0-1,-1-1 0,1 1 1,-1-1-1,3-6 1,92-194 427,-65 132-168,-26 62-204,-2 10-9,5 23-24,0 15-27,-7-21-4,2-1 1,-1 0-1,2 0 1,13 25-1,-16-35-2,0 1-1,0-1 1,1 0 0,-1-1-1,1 1 1,0-1 0,1 0-1,8 8 1,-11-11 0,0 0-1,0-1 1,0 1 0,0 0-1,0-1 1,0 1-1,0-1 1,1 0 0,-1 0-1,0 0 1,0 0 0,0 0-1,0 0 1,0 0-1,0-1 1,0 1 0,0-1-1,0 0 1,0 1 0,0-1-1,0 0 1,0 0-1,0 0 1,0 0 0,-1-1-1,1 1 1,0 0 0,2-4-1,8-6 16,-1 0-1,0-1 0,-1-1 1,0 0-1,11-19 1,36-77 121,-19 32-4,-37 76-130,0-1 1,0 1-1,0 0 0,0-1 1,1 1-1,-1 0 0,0 0 1,0 0-1,1 0 0,-1 0 1,1 1-1,-1-1 0,1 0 1,-1 0-1,1 1 1,-1-1-1,1 1 0,-1 0 1,1-1-1,0 1 0,-1 0 1,1 0-1,0 0 0,-1 0 1,1 0-1,-1 0 1,1 1-1,0-1 0,-1 1 1,3 0-1,7 2-21,1 1-1,-1 1 1,14 7 0,3 2-8,-14-10 9,0 1 1,1-2-1,-1 0 0,0 0 1,1-1-1,0-1 0,-1-1 0,25-2 1,-34 2 17,0-1 0,1 0 0,-1 0 0,0-1 0,0 1 0,0-1 0,0 0 0,0-1 0,0 1 1,-1-1-1,1 0 0,-1 0 0,0 0 0,0-1 0,0 1 0,0-1 0,0 0 0,-1 0 0,0-1 0,0 1 0,0-1 0,0 1 0,-1-1 1,0 0-1,0 0 0,3-10 0,-4 9 4,0 0 1,0-1-1,0 1 0,-1 0 1,0-1-1,0 1 1,-1-1-1,0 1 0,0 0 1,-4-12-1,5 16-3,-1 1-1,1-1 0,-1 0 1,0 0-1,0 1 0,0-1 1,0 0-1,0 1 0,0-1 1,0 1-1,0-1 0,-1 1 1,1 0-1,-1 0 0,1-1 1,-1 1-1,1 0 0,-1 0 1,0 1-1,1-1 1,-1 0-1,0 0 0,0 1 1,1-1-1,-1 1 0,0 0 1,0-1-1,0 1 0,0 0 1,0 0-1,0 0 0,1 0 1,-1 1-1,0-1 0,0 0 1,0 1-1,0-1 0,1 1 1,-4 1-1,-1 1-5,0 0 0,0 0-1,0 1 1,1 0 0,-1 0 0,1 0-1,0 1 1,1-1 0,-1 1 0,1 0-1,-1 1 1,2-1 0,-1 1-1,1 0 1,-1 0 0,2 0 0,-1 0-1,1 0 1,0 1 0,0-1 0,0 1-1,0 10 1,0 0-8,1-1-1,0 1 0,1 0 1,1 0-1,1 0 1,0 0-1,9 31 0,-9-40 11,1 0 0,0-1 0,0 1 0,1-1-1,0 0 1,0 0 0,1 0 0,0 0 0,0-1 0,0 0-1,1 0 1,0 0 0,0-1 0,0 0 0,1 0-1,0 0 1,0-1 0,0 0 0,1 0 0,-1-1-1,1 0 1,-1-1 0,1 1 0,0-1 0,0-1-1,0 0 1,1 0 0,-1 0 0,0-1 0,0 0-1,0-1 1,1 0 0,7-2 0,2-2 12,0-1-1,-1-1 1,1-1 0,-2 0 0,1-1 0,25-19-1,-18 9 45,0 0-1,-1-2 1,25-30-1,-36 37-11,-2 0-1,1-1 0,-2 0 1,0-1-1,-1 0 0,-1 0 1,0-1-1,-1 1 0,-1-2 1,6-30-1,-11 47-35,1-1 0,-1 1 0,0-1 0,0 1 0,1-1 0,-1 1 0,0-1 0,-1 1 0,1-1 0,0 1-1,0-1 1,-1 1 0,1-1 0,0 1 0,-1-1 0,0 1 0,1 0 0,-1-1 0,0 1 0,0 0 0,1 0 0,-1-1 0,0 1 0,0 0 0,0 0 0,-1 0 0,1 0 0,0 0-1,0 1 1,0-1 0,-3-1 0,2 2 0,-1-1-1,0 1 1,1 0-1,-1 0 0,0 0 1,1 0-1,-1 0 1,0 0-1,1 1 1,-1-1-1,1 1 0,-1 0 1,1 0-1,-1 0 1,1 0-1,0 0 1,-3 2-1,-1 1-7,1 1-1,0-1 0,0 1 1,0 0-1,0 0 1,1 0-1,0 1 1,0 0-1,1 0 1,-1 0-1,1 0 1,-4 12-1,2-6-11,1 2 0,1-1 0,0 0 0,1 0 0,-2 22 0,4-25 4,0 0 0,1 0 0,0 0 0,0 0 0,1 0 1,1 0-1,-1 0 0,2-1 0,5 13 0,-7-18 8,0 0 0,0-1 0,0 0 0,0 0 0,1 1 0,-1-1 0,1-1 0,0 1 0,0 0 0,0-1 0,0 1 0,0-1 0,1 0 0,-1 0 0,1 0 0,0-1 0,-1 1 0,1-1 0,0 0 0,0 0 0,0 0 0,0 0 0,0-1-1,0 0 1,0 0 0,4 0 0,3-1 8,0-1-1,-1-1 0,1 0 0,-1 0 0,0-1 0,0 0 0,0-1 0,0 0 1,14-10-1,10-10 55,34-31 0,-62 51-49,25-23 31,-13 11 0,1 0-1,0 2 1,2 0 0,-1 1-1,39-20 1,-57 34-38,-1-1-1,0 1 0,1-1 1,-1 1-1,1 0 1,-1-1-1,0 1 0,1 0 1,-1 0-1,1 0 1,-1 0-1,1 0 1,-1 0-1,1 0 0,-1 1 1,0-1-1,1 0 1,-1 1-1,1-1 0,-1 1 1,2 1-1,-1-1 3,-1 1 0,1-1 0,0 1 0,-1 0-1,0-1 1,1 1 0,-1 0 0,0 0 0,0 0-1,0 0 1,0 0 0,1 4 0,1 5 18,-1 1 0,0-1 0,-1 1 0,0 14 0,0-20-15,5 80 162,-6-85-170,0-1 1,0 1 0,0-1-1,0 1 1,0-1 0,0 1 0,1-1-1,-1 1 1,0-1 0,0 1-1,1-1 1,-1 0 0,0 1-1,1-1 1,-1 1 0,1-1-1,-1 0 1,0 1 0,1-1 0,-1 0-1,1 1 1,-1-1 0,1 0-1,-1 0 1,1 1 0,-1-1-1,1 0 1,-1 0 0,1 0-1,-1 0 1,1 0 0,-1 0-1,1 0 1,-1 0 0,1 0 0,0 0-1,-1 0 1,1 0 0,-1 0-1,1 0 1,-1-1 0,1 1-1,-1 0 1,1 0 0,-1 0-1,1-1 1,-1 1 0,1-1-1,27-16 78,-24 14-63,19-13 54,79-53 241,-97 67-297,-1 0-1,0 0 0,1 1 1,-1-1-1,1 1 1,-1 0-1,1 0 0,-1 1 1,1 0-1,0-1 0,-1 1 1,1 1-1,0-1 1,-1 1-1,1 0 0,0 0 1,-1 0-1,1 1 0,-1-1 1,0 1-1,8 5 0,6 3 1,-1 1-1,-1 1 1,26 24 0,-28-23-7,18 16 10,-7-6 9,1-2 0,55 37 0,-41-33-216,-23-14-486,-42-28-74,-8-7-3323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48:17.331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0 0 10848,'0'0'920,"67"28"-384,-2-9 0,25 3 248,20 1 8,11-1-96,3 2 16,0-1-57,-7-5 1,-15-3-128,-12-9 0,-3-6-224,-9-6 16,-3-3-248,-12-5 8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48:21.258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1 938 5720,'0'0'6833,"12"1"-6450,-7-1-346,5 2 50,1-1-1,0-1 1,-1 0 0,1-1-1,0 0 1,0 0 0,13-4-1,7-7 494,0 0 1,0-2-1,-1-2 0,-1-1 0,51-38 0,-71 48-316,1-1 0,-1-1 0,0 0 0,-1 0 0,0 0 0,0-1 0,-1 0 0,-1-1 0,1 0 0,-2 0 0,8-18 0,-7 9 144,-1 0-1,0 0 1,-1-1 0,-2 1-1,0-1 1,-1-21 0,2 29 90,-3 13-480,0 0 1,0 0 0,0 0-1,0 1 1,0-1-1,0 0 1,0 0-1,0 0 1,1 0 0,-1 0-1,0 0 1,0 0-1,0 0 1,0 0 0,0 0-1,0 0 1,0 0-1,0 0 1,0 0-1,0 0 1,1 0 0,-1 0-1,0 0 1,0 0-1,0 0 1,0 0 0,0 0-1,0 0 1,0 0-1,0 0 1,1 0-1,-1 0 1,0 0 0,0 0-1,0 0 1,0 0-1,0 0 1,0 0 0,0 0-1,0 0 1,0 0-1,5 25 111,0 1 0,12 35 0,-3-15-44,-4-6 30,9 66 0,-17-86-64,-1 1 1,0-1-1,-2 1 0,-1-1 0,-5 26 1,7-45-48,0 0 1,0-1 0,0 1-1,0 0 1,0-1 0,0 1-1,0-1 1,-1 1 0,1 0-1,0-1 1,-1 1 0,1-1-1,0 1 1,-1-1 0,1 1-1,-1-1 1,1 1 0,-1-1-1,1 1 1,-1-1 0,1 1-1,-1-1 1,1 0 0,-1 1-1,1-1 1,-1 0 0,0 0-1,0 1 1,0-1 1,0 0 0,-1-1 0,1 1 0,0 0 0,0 0 0,0-1 0,-1 1 0,1-1-1,0 1 1,0-1 0,0 1 0,0-1 0,-2-1 0,-4-4 19,0 0 0,0-1 0,-6-7 0,13 14-25,-26-34 144,-38-63-1,40 58 4,23 38-130,-9-17 65,10 17-72,-1 1-1,1-1 1,0 1-1,-1-1 1,1 0-1,0 1 1,0-1-1,-1 0 1,1 1-1,0-1 0,0 0 1,0 0-1,0 1 1,0-1-1,0 0 1,0 1-1,0-1 1,0 0-1,1 1 0,-1-1 1,0 0-1,1-1 1,1 2-2,-1 0 1,1-1-1,0 1 0,0 0 1,0 0-1,-1 1 0,1-1 0,0 0 1,0 0-1,0 1 0,2 1 1,-1-2-6,43 12-25,-16-3-22,-1-2 1,1-1-1,51 4 1,-62-10 28,1 0 1,0-1 0,-1-1-1,0-1 1,1-1 0,-1-1-1,0 0 1,-1-1 0,0-1 0,0-1-1,0-1 1,-1 0 0,0-1-1,-1-1 1,0 0 0,0-2 0,20-21-1,-19 16 21,-2-2 0,0 0-1,-1 0 1,-1-2 0,-1 1 0,-1-2-1,-1 1 1,-1-2 0,0 1 0,8-46-1,-12 43 37,-2 0-1,0 0 1,-2 0-1,-1 0 1,-1-1 0,-1 1-1,-1 0 1,-2 0-1,0 1 1,-12-32-1,17 55-30,-1 0-1,0 0 1,0 0 0,0 0-1,0 0 1,0 0-1,-1 1 1,1-1 0,0 0-1,-1 1 1,0-1-1,1 1 1,-1-1 0,-2-1-1,3 3-8,1 0 0,-1 0 0,1-1 0,-1 1 0,1 0 0,-1 0 1,1 0-1,-1 0 0,1 0 0,-1 0 0,1 0 0,-1 0 0,0 0 0,1 0 0,-1 0 0,1 0 0,-1 0 0,1 0 0,-1 1 0,1-1 0,-1 0 0,0 1 0,0 0-3,0 0-1,0 0 0,0 0 1,0 0-1,0 0 1,1 0-1,-1 0 0,0 0 1,0 1-1,1-1 1,-1 0-1,0 3 1,-8 29-24,0 1 0,3 0 1,1 0-1,-2 55 0,7-17-34,11 84-1,-8-128 42,0 3-26,10 46-1,-11-67 45,1-1 1,0 0-1,1 0 1,-1-1-1,2 1 0,-1-1 1,1 1-1,1-1 1,7 9-1,-11-15 4,0 0 0,0-1 0,0 1 0,0 0 0,0-1 0,1 0 0,-1 1 0,0-1 0,1 0 1,-1 0-1,1 0 0,-1 0 0,1-1 0,-1 1 0,5-1 0,-1 1 5,-1-1 1,0-1-1,1 1 0,-1-1 1,1 0-1,-1 0 1,6-3-1,1 0 13,0-1 1,0-1-1,0 0 0,-1-1 0,15-11 1,-9 2 45,0-1 0,-1-1 0,-1 0 0,0-1 0,-1 0 1,21-42-1,-24 39-32,-8 15-19,0 0 1,1 0-1,0 1 1,0-1-1,0 1 1,1 0 0,0 0-1,0 0 1,0 1-1,1-1 1,0 1-1,11-7 1,-16 12-17,0 0-1,0 0 1,1 0 0,-1 0 0,0 0-1,0 1 1,0-1 0,0 0 0,0 0-1,0 1 1,0-1 0,0 1 0,1-1-1,-2 1 1,1 0 0,0-1 0,0 1 0,0 0-1,0 0 1,0-1 0,0 2 0,26 26 5,-18-18-4,7 8-2,-1 0-1,-1 2 1,12 22-1,-12-20 11,0 0-1,31 35 0,-40-51-9,1-1-1,0 0 1,0 0-1,0 0 1,0-1-1,1 0 0,0 0 1,-1-1-1,2 0 1,-1 0-1,0 0 1,0-1-1,15 2 1,-13-3 12,0 0 1,1-1-1,-1-1 1,1 0-1,-1 0 1,0-1-1,0 0 1,1 0-1,-1-1 0,-1 0 1,1-1-1,0 0 1,-1 0-1,0-1 1,0 0-1,0 0 1,-1-1-1,0 0 1,0-1-1,0 1 0,-1-1 1,0 0-1,0-1 1,0 0-1,4-9 1,4-7 42,-2 0 0,-1-1 0,0 0 1,9-37-1,-20 59-44,1 1 1,-1-1-1,1 0 1,-1 1 0,0-1-1,0 0 1,0 1-1,0-1 1,0 0-1,-1 1 1,-1-5-1,2 7-9,0-1 0,0 1 0,0 0 0,-1-1 0,1 1 0,0 0 0,0-1 0,-1 1 0,1 0 0,0-1 0,-1 1 0,1 0 0,0 0 0,-1-1 0,1 1 0,0 0 0,-1 0 0,1 0 0,-1-1 0,1 1 0,0 0 0,-1 0 0,1 0 0,-1 0 0,1 0 0,-1 0 0,-1 0-1,1 0 1,0 1-1,-1-1 1,1 1-1,0-1 1,-1 1-1,1 0 1,0-1 0,-1 1-1,1 0 1,0 0-1,-1 1 1,-6 4-3,1 1 0,0 1 0,0-1 1,0 1-1,1 0 0,0 1 0,1-1 0,0 1 1,0 0-1,-3 12 0,6-17-2,0 0 0,1 0 0,0 0-1,0 0 1,0 0 0,1 1 0,-1-1 0,1 0 0,0 1 0,0-1 0,1 0-1,-1 1 1,1-1 0,0 0 0,0 0 0,0 0 0,1 0 0,0 0 0,-1 0-1,1 0 1,1 0 0,-1 0 0,0-1 0,1 1 0,0-1 0,5 5-1,-4-4 4,1-1 0,0 0-1,0-1 1,0 1 0,0-1-1,0 0 1,1 0 0,-1 0-1,1-1 1,-1 0 0,1 0-1,0 0 1,-1-1 0,1 0-1,7-1 1,2 0-1,0-1 0,-1 0 1,1-1-1,24-9 0,-9 1 1,-2-1 0,1-2 0,-2-1 0,31-22 0,-7 1 6,-2-2 0,44-44-1,-80 70 14,-10 9-5,1 0 1,-1 0-1,0 0 1,0-1 0,0 1-1,-1-1 1,5-7-1,-7 11-13,0 0 0,1 0 1,-1-1-1,0 1 0,0 0 0,0 0 0,0-1 0,0 1 1,0 0-1,0 0 0,0-1 0,1 1 0,-1 0 0,0 0 1,0-1-1,0 1 0,0 0 0,0 0 0,0-1 0,-1 1 0,1 0 1,0 0-1,0-1 0,0 1 0,0 0 0,0 0 0,0-1 1,0 1-1,0 0 0,-1 0 0,1-1 0,0 1 0,0 0 1,0 0-1,0 0 0,-1 0 0,1-1 0,0 1 0,0 0 1,-1 0-1,1 0 0,0 0 0,0 0 0,0 0 0,-1-1 1,1 1-1,0 0 0,0 0 0,-1 0 0,1 0 0,0 0 0,-1 0 1,1 0-1,0 0 0,0 0 0,-1 0 0,1 0 0,0 0 1,0 1-1,-1-1 0,1 0 0,0 0 0,0 0 0,-1 0 0,-16 6 13,5 0-10,1 0-1,0 1 1,0 0-1,1 1 0,0 1 1,1-1-1,-1 1 1,-13 18-1,12-13 10,1 0 0,0 1 0,1 1 1,1-1-1,-12 32 0,17-39-6,1-1 0,0 1 0,1 0 0,-1 16 0,1-22-6,1 1 1,0 0-1,1 0 1,-1-1-1,0 1 0,1 0 1,0-1-1,-1 1 0,1-1 1,0 1-1,0 0 1,1-1-1,-1 0 0,0 1 1,1-1-1,0 0 0,3 4 1,-4-5-1,1 0-1,-1 0 1,1-1 0,0 1 0,-1 0 0,1-1 0,0 1-1,0-1 1,-1 1 0,1-1 0,0 0 0,0 0-1,0 1 1,0-2 0,-1 1 0,1 0 0,0 0-1,0 0 1,0-1 0,0 1 0,-1-1 0,1 0 0,0 1-1,-1-1 1,1 0 0,0 0 0,1-1 0,4-3 7,0 1 0,0-1 0,-1-1 1,10-9-1,-2-2 31,-1 0-1,0-1 1,-1-1 0,-1 0 0,-1-1 0,12-33 0,20-39 166,-33 81-144,-9 11-60,0 0-1,0 0 1,0 0 0,0 0-1,0-1 1,1 1 0,-1 0-1,0 0 1,0 0 0,0 0-1,0 0 1,0 0 0,1 0-1,-1 0 1,0 0 0,0 0-1,0 0 1,0 1 0,0-1-1,1 0 1,-1 0 0,0 0-1,0 0 1,0 0 0,0 0-1,0 0 1,0 0 0,1 0-1,-1 0 1,0 0 0,0 1-1,0-1 1,0 0 0,0 0-1,0 0 1,0 0 0,0 0-1,0 0 1,0 1 0,0-1-1,0 0 1,1 0 0,2 25 1,-2-13-6,2 14 0,-2-7 2,1 0 1,1 0-1,1 1 0,0-2 1,2 1-1,12 30 0,-17-48 7,0 0-1,0 1 1,0-1 0,0 0-1,0 0 1,0 0-1,0 0 1,0 0 0,0 0-1,1-1 1,-1 1-1,0 0 1,0-1 0,1 1-1,-1-1 1,1 1 0,-1-1-1,0 1 1,1-1-1,-1 0 1,1 0 0,-1 0-1,1 0 1,-1 0-1,1 0 1,-1 0 0,1 0-1,-1-1 1,1 1-1,-1 0 1,0-1 0,1 0-1,1 0 1,4-2 18,0 0 1,0-1-1,0 0 0,12-9 0,-3-1 30,-1 0-1,0-2 0,23-30 0,-27 31-9,0 0-1,1 1 0,1 1 1,1 0-1,24-19 0,-36 31-36,-1 0 0,1 0 0,-1 0-1,1 0 1,0 0 0,0 0 0,-1 0 0,1 1 0,0-1 0,0 1-1,0-1 1,0 1 0,0 0 0,0 0 0,0 0 0,0 0-1,-1 0 1,1 0 0,0 0 0,0 1 0,0-1 0,2 1 0,-2 1-2,0-1 0,0 1 1,0-1-1,0 1 0,0 0 0,-1-1 1,1 1-1,-1 0 0,1 0 1,-1 0-1,0 0 0,1 1 1,-1-1-1,1 5 0,2 6 3,0 1 1,-1 0-1,-1 0 0,1 23 0,-4-16 23,0-16-14,1 0 1,-1 0 0,1 0 0,1 0-1,-1 0 1,1 0 0,1 5 0,-2-10-15,0 0 1,0 1 0,1-1 0,-1 0-1,0 0 1,1 0 0,-1 0 0,0 0-1,1 0 1,-1 0 0,0 0 0,0 0-1,1 1 1,-1-1 0,0 0 0,1-1-1,-1 1 1,0 0 0,1 0 0,-1 0-1,0 0 1,1 0 0,-1 0 0,0 0-1,0 0 1,1 0 0,-1-1 0,0 1-1,1 0 1,-1 0 0,0 0 0,0-1-1,0 1 1,1 0 0,-1 0 0,0-1-1,0 1 1,0 0 0,1 0 0,-1-1-1,0 1 1,0-1 0,13-15 31,-10 12-24,8-10 27,1 0 0,1 0 0,0 1 0,28-20-1,-40 32-29,0 0 0,0 0-1,0 0 1,0 1 0,1-1 0,-1 0-1,0 1 1,0-1 0,1 1-1,-1 0 1,0-1 0,1 1-1,-1 0 1,1 0 0,-1 0-1,0 0 1,1 0 0,-1 0-1,0 0 1,1 1 0,-1-1 0,0 0-1,2 1 1,-1 0 0,0 1 0,0-1 0,-1 0 1,1 1-1,-1-1 0,1 1 0,-1 0 0,0-1 0,1 1 0,-1 0 1,0 0-1,0 0 0,1 3 0,1 3 6,0 0-1,-1 1 1,0 0 0,-1-1-1,0 1 1,0 11 0,2-4-7,-3-16-6,0 1 0,0-1 0,0 0 0,0 0 1,0 1-1,0-1 0,0 0 0,1 0 0,-1 0 0,0 1 0,0-1 0,0 0 0,0 0 0,1 0 1,-1 0-1,0 0 0,0 1 0,1-1 0,-1 0 0,0 0 0,0 0 0,0 0 0,1 0 0,-1 0 1,0 0-1,0 0 0,1 0 0,-1 0 0,0 0 0,1 0 0,1-1 2,0 0-1,0 0 1,0 0-1,0 0 1,0-1 0,0 1-1,0-1 1,2-2-1,3-2 9,27-26 42,-26 23-32,1 0 0,0 1 0,0 0 0,1 1 0,0 0 0,12-6 0,-20 12-20,0 0 0,0 1 0,1-1 0,-1 1 0,0 0-1,0-1 1,0 1 0,1 0 0,-1 1 0,0-1 0,0 0 0,0 0 0,0 1 0,1 0-1,-1-1 1,0 1 0,0 0 0,0 0 0,0 0 0,0 0 0,2 2 0,5 4-16,0-1 0,15 17 0,-14-14 1,11 12-31,-8-8 28,0-1 1,30 22-1,-38-31 20,1 0 0,0 0 1,0 0-1,0-1 0,1 0 1,-1 0-1,0 0 0,1-1 0,-1 0 1,1 0-1,-1-1 0,8 1 0,1-3-69,-1 1-1,1-2 0,-1 0 0,16-5 0,4-6-4383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48:21.842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0 13 9848,'0'0'2456,"17"5"-1575,55 15 151,111 16 0,-110-31-525,147-8 1,73-29 819,-184 13-525,-67 11-1237,0 1 1,58-2-1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48:24.022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0 1019 6632,'0'0'5058,"11"-5"-4603,38-19-106,-2-2 1,-1-2-1,-1-3 0,-1-1 1,-2-2-1,-1-2 0,-2-1 1,-2-2-1,-2-2 0,-1-1 1,-2-2-1,-2-1 0,24-50 0,-37 60 40,-2-1 0,-1 0 0,12-56 0,-20 67-119,-2 0 0,-1 0 0,-1-1 1,-1 1-1,-2-1 0,-3-29 0,3 51-191,0-1 1,1 1-1,-2 0 1,1 0-1,0 0 1,-1 0-1,0 1 0,-3-7 1,4 10-64,1-1 0,-1 0 1,1 0-1,-1 0 0,0 1 0,0-1 1,1 0-1,-1 1 0,0-1 0,0 1 1,0-1-1,0 1 0,1-1 1,-1 1-1,0-1 0,0 1 0,0 0 1,0-1-1,0 1 0,0 0 0,0 0 1,0 0-1,0 0 0,0 0 0,0 0 1,0 0-1,0 0 0,0 1 0,0-1 1,0 0-1,0 0 0,0 1 0,0-1 1,0 1-1,0-1 0,0 1 1,0-1-1,1 1 0,-2 0 0,-3 3 22,0 0 0,1 1 0,0-1 0,0 1 0,0 0-1,0 0 1,1 0 0,0 1 0,0-1 0,-3 9 0,-3 9 72,-7 30 1,14-45-85,-8 33 78,3 0-1,1 1 0,2-1 0,1 1 0,3 0 0,1 0 1,3 0-1,1-1 0,17 71 0,-18-96-44,1 1 0,1-1 0,1 0 0,0 0-1,0-1 1,2 0 0,0 0 0,11 13 0,-18-26-45,0 0 0,-1 0 0,1-1 1,0 1-1,0 0 0,1-1 0,-1 0 1,0 1-1,0-1 0,1 0 0,-1 0 1,1 0-1,-1 0 0,1-1 0,-1 1 1,1-1-1,-1 1 0,1-1 1,-1 0-1,1 0 0,0 0 0,-1 0 1,1-1-1,-1 1 0,1-1 0,-1 0 1,1 1-1,-1-1 0,1 0 0,-1 0 1,0-1-1,1 1 0,-1 0 0,3-3 1,6-4 25,-1-1 0,0 1 0,-1-1 0,1-1 0,11-16 1,15-27 185,42-80 0,-46 74 27,43-58-1,-70 111-196,-1 0 0,1 0 1,0 1-1,9-8 0,-13 12-42,0 0-1,0 0 0,0 1 0,0-1 0,0 0 0,0 1 0,0-1 1,0 1-1,0-1 0,0 1 0,0 0 0,0-1 0,1 1 1,-1 0-1,0 0 0,0 0 0,0 0 0,1 0 0,-1 0 0,0 0 1,0 0-1,0 0 0,1 1 0,-1-1 0,0 0 0,0 1 1,0-1-1,0 1 0,0-1 0,0 1 0,0 0 0,0-1 0,0 1 1,0 0-1,0 0 0,0 0 0,0 0 0,3 4 12,-1 0 0,0 1 0,-1-1-1,1 0 1,-1 1 0,0 0 0,0-1 0,-1 1-1,2 9 1,0 6 48,0 30 1,-4 11 116,-3 0 0,-13 64 0,17-110-11,0-16-173,1 1 1,-1-1-1,0 0 1,0 0-1,0 0 0,0 0 1,0 1-1,1-1 1,-1 0-1,0 0 1,0 0-1,0 0 0,1 0 1,-1 0-1,0 0 1,0 0-1,1 0 1,-1 1-1,0-1 0,0 0 1,0 0-1,1 0 1,-1 0-1,0 0 1,0 0-1,1 0 0,-1 0 1,0-1-1,0 1 1,0 0-1,1 0 1,-1 0-1,0 0 0,0 0 1,1 0-1,1-2 18,1 0 1,-1 0-1,0 0 0,1 0 0,-1 0 1,0 0-1,0-1 0,2-3 0,33-50 151,2-3 67,54-64 0,-88 118-209,0 0 1,0 1-1,1-1 0,-1 1 1,8-4-1,-11 7-21,-1 0 0,1 0 0,-1 1 0,1-1 0,-1 1 0,1-1 1,-1 1-1,1 0 0,-1-1 0,1 1 0,-1 0 0,4 0 0,-5 1-7,1-1 0,0 0 0,0 0 0,0 1 0,-1-1 0,1 1 0,0-1 0,-1 1 0,1-1 0,0 1 1,-1-1-1,1 1 0,-1-1 0,1 1 0,-1 0 0,1-1 0,-1 1 0,1 0 0,-1 0 0,0-1 0,1 1 0,-1 0 0,0 0 0,1-1 0,-1 3 0,2 12 13,0 0 0,-1 0 1,-1 0-1,-1 0 0,-2 22 0,-1 20-3,3-40-12,1-10-1,-1-1 1,2 1-1,-1-1 0,0 1 0,1-1 1,2 9-1,-2-14-2,0 1 0,-1-1 0,1 0 1,0 1-1,0-1 0,0 0 0,0 1 0,0-1 0,0 0 1,0 0-1,0 0 0,0 0 0,1 0 0,-1 0 0,0 0 1,1-1-1,-1 1 0,1 0 0,-1-1 0,1 1 0,-1-1 1,1 1-1,-1-1 0,1 0 0,-1 0 0,1 1 0,0-1 1,-1 0-1,1 0 0,2-1 0,10-1 7,0 0 0,0 0 0,0-1 0,0-1 0,-1-1 1,1 0-1,-1 0 0,-1-2 0,23-13 0,1-6 24,59-52 0,-76 60-29,-12 12 2,0-1 1,-1 0-1,0 0 1,0 0-1,-1-1 0,0 0 1,5-9-1,-8 12 2,0 0-1,0 0 0,0 1 0,-1-1 0,0 0 0,0 0 1,0 0-1,0-1 0,-1 1 0,0 0 0,0 0 1,0 0-1,-1 0 0,-1-7 0,1 11-2,1 0 1,-1 0-1,1 0 0,-1 0 1,1 0-1,-1 0 0,0 0 1,0 0-1,1 0 0,-1 0 1,0 1-1,0-1 0,0 0 1,0 0-1,0 1 0,0-1 1,0 1-1,0-1 0,0 1 0,0-1 1,-1 1-1,1 0 0,0 0 1,0-1-1,0 1 0,0 0 1,-1 0-1,1 0 0,0 0 1,0 0-1,0 0 0,-2 1 1,-1-1 0,0 1 0,0 0 1,1 0-1,-1 0 1,0 0-1,0 1 1,1-1-1,-5 3 0,4 0-2,0-1-1,1 1 1,-1-1-1,1 1 1,0 0-1,0 1 1,0-1-1,0 0 1,1 1-1,-1 0 0,1-1 1,1 1-1,-1 0 1,1 0-1,-1 0 1,1 0-1,1 0 1,-1 0-1,1 0 1,0 1-1,1 5 1,-1 1-5,1 0 0,1-1 1,0 0-1,1 1 1,0-1-1,0 0 1,1 0-1,9 15 1,-7-16-2,0 0 1,1 0-1,0-1 1,0 0 0,1 0-1,0-1 1,1 0-1,0-1 1,0 1-1,1-2 1,0 1 0,16 6-1,-19-9 5,0-2 0,0 1-1,1-1 1,-1 0 0,1-1 0,-1 0-1,1 0 1,-1 0 0,1-1-1,0 0 1,-1-1 0,1 0 0,-1 0-1,1-1 1,-1 1 0,1-2 0,-1 1-1,0-1 1,0 0 0,7-4-1,2-3 17,0-1 0,-1 0 0,0-2-1,-1 1 1,0-2 0,-1 0 0,0 0-1,11-18 1,-2-2 75,-2-1-1,29-67 1,-40 82-29,17-37 160,-26 57-220,0 0-1,0-1 0,0 1 0,0 0 0,0 0 0,0 0 0,1 0 0,-1-1 1,0 1-1,0 0 0,0 0 0,0 0 0,0 0 0,1 0 0,-1 0 1,0-1-1,0 1 0,0 0 0,0 0 0,1 0 0,-1 0 0,0 0 0,0 0 1,0 0-1,1 0 0,-1 0 0,0 0 0,0 0 0,0 0 0,0 0 1,1 0-1,-1 0 0,0 0 0,0 0 0,0 0 0,1 0 0,-1 0 0,0 0 1,0 0-1,0 0 0,1 0 0,-1 0 0,0 1 0,0-1 0,0 0 1,8 11 33,1 16-19,-3-1-20,-1 0 0,-1-1 0,-1 2-1,-2-1 1,0 0 0,-2 0 0,-1 0-1,-8 41 1,8-60 2,0 0 0,-1 0 0,-7 13 0,9-18 4,0 0 0,0 0-1,0 0 1,0-1 0,-1 1 0,1 0 0,0 0 0,-1-1-1,0 1 1,1-1 0,-1 0 0,0 1 0,0-1-1,0 0 1,0 0 0,0 0 0,-3 1 0,4-2 0,1 0-1,-1 0 1,0 0 0,1 0 0,-1 0 0,0 0 0,1 0-1,-1 0 1,0-1 0,1 1 0,-1 0 0,1 0 0,-1-1-1,0 1 1,1 0 0,-1-1 0,1 1 0,-1 0 0,1-1-1,-1 1 1,1-1 0,-1 1 0,1-1 0,0 1 0,-1-1-1,1 1 1,0-1 0,-1 1 0,1-1 0,0 0 0,0 1-1,-1-1 1,1 0 0,0 1 0,0-1 0,0 1 0,0-1-1,0 0 1,0 1 0,0-1 0,0-1 0,0-1 9,0-1 0,1 1 0,-1 0 0,1 0 0,-1-1 0,1 1 1,2-4-1,1-2 0,2 1 1,-1 0 0,1 0-1,0 1 1,0 0 0,1 0-1,0 0 1,0 1 0,1 0-1,-1 0 1,1 1 0,1 0-1,-1 0 1,1 1 0,12-5-1,17-4 10,1 1-1,52-9 0,-70 17-9,17-4-28,57-13-436,-84 18 42,4-3-588,-15 3-779,-8-1-1687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48:24.247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0 0 14968,'0'0'1208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8T19:48:39.074"/>
    </inkml:context>
    <inkml:brush xml:id="br0">
      <inkml:brushProperty name="width" value="0.035" units="cm"/>
      <inkml:brushProperty name="height" value="0.035" units="cm"/>
      <inkml:brushProperty name="color" value="#FF0066"/>
    </inkml:brush>
  </inkml:definitions>
  <inkml:trace contextRef="#ctx0" brushRef="#br0">0 604 4816,'0'0'8089,"3"-11"-7790,-3 9-284,2-5 46,0-1 1,0 1-1,1-1 1,0 1-1,0 0 1,1 0 0,0 0-1,0 1 1,9-11-1,46-55 893,-2-3-1,-4-3 0,82-158 0,-116 201-480,-10 22-61,-9 13-395,0 0-1,0 0 0,0 0 1,0 0-1,0 0 1,0 0-1,0 0 0,0 1 1,0-1-1,0 0 1,0 0-1,0 0 0,0 0 1,0 0-1,0 0 1,0 0-1,0 0 0,0 0 1,0 0-1,0 0 0,1 0 1,-1 0-1,0 0 1,0 0-1,0 0 0,0 0 1,0 0-1,0 0 1,0 0-1,0 0 0,0 0 1,-10 35 106,2 1-1,-6 53 1,12-68-62,1 1 0,1-1 0,1 0-1,1 0 1,7 35 0,-7-50-33,-1-1-1,1 1 1,0-1 0,1 0 0,-1 0-1,1 0 1,3 5 0,-5-9-19,0 0 0,0 0 0,0 0 0,0 1 1,0-1-1,0 0 0,0 0 0,1-1 0,-1 1 1,0 0-1,0 0 0,1 0 0,-1-1 0,1 1 1,-1-1-1,1 1 0,-1-1 0,1 0 0,-1 1 1,1-1-1,-1 0 0,1 0 0,-1 0 0,1 0 1,-1 0-1,1-1 0,-1 1 0,1 0 0,-1-1 1,1 1-1,1-1 0,2-2 11,0 0 0,0-1 0,0 1 0,0-1 0,0 0 0,-1 0 0,0 0 0,0 0 0,4-6 0,32-51 99,-18 27-53,4-2 28,-7 5 30,3 2 1,0 0-1,48-46 0,-62 68-89,1 0 0,0 1 0,10-6 1,-16 11-18,0-1 1,0 1 0,0-1-1,0 1 1,0 0 0,0 0 0,0 1-1,1-1 1,-1 1 0,0-1-1,0 1 1,1 0 0,-1 0 0,4 1-1,-3 2 13,1-1 0,-1 1 1,0 1-1,0-1 0,0 0 0,-1 1 0,1 0 0,-1 0 0,0 0 0,0 0 0,2 6 0,-1-5 12,1 4 9,0 0-1,0 1 1,-1 0-1,0 0 0,-1 0 1,0 0-1,0 0 1,-1 1-1,-1-1 0,0 1 1,0-1-1,-1 12 1,-2 18 59,-14 72 0,15-105-98,-10 34 275,21-53-245,0 0-1,-1-1 1,0 0 0,10-22-1,-14 24-29,1 0-1,0 1 1,0 0-1,1 0 1,0 1 0,1-1-1,0 2 1,1-1-1,12-9 1,-16 15-11,0 0-1,0 1 1,0 0-1,0 0 1,1 0-1,-1 0 1,1 1 0,-1 0-1,1 0 1,0 1-1,-1-1 1,1 1-1,0 1 1,-1-1-1,1 1 1,8 2 0,2 1 1,-1 0 1,0 2 0,0 0 0,20 11-1,-32-15-22,-1-1 1,1 1-1,-1 0 0,0-1 0,1 1 0,-1 0 0,0 1 0,0-1 0,-1 0 1,1 0-1,0 1 0,-1-1 0,0 1 0,1 0 0,-1-1 0,0 1 0,0 0 1,0-1-1,-1 1 0,1 0 0,-1 0 0,0 0 0,1 0 0,-1 0 1,0 0-1,-1 0 0,1-1 0,-1 1 0,1 0 0,-1 0 0,0 0 0,0-1 1,0 1-1,0 0 0,0-1 0,-1 1 0,1-1 0,-3 3 0,-4 4-3055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9F4725-52F5-4780-9859-50EED33E9BAD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1BA525-278A-4DFC-87EA-EBE9C748A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195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1BA525-278A-4DFC-87EA-EBE9C748A1F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013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D67C4-280C-C76F-050B-4B64D5D7DD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B339B6-41AB-8449-8D52-352ACF6425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C4068B-3453-C62B-5800-B4B35CDB8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3D7E4-57CC-4284-B22B-E36E49736C03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E0A45-CF5D-5C31-2402-FFF48937E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71D8C2-1A9B-9697-288F-3E157A7BD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EB2D1-70CF-4EB6-9B15-E65FD8C99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4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76B72-14B3-FB37-7D1D-3473F7D19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5AF468-C74F-47F3-BE27-DA1D1E6090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C4F58B-154D-6B92-3D7F-69C524776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3D7E4-57CC-4284-B22B-E36E49736C03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82844F-B566-DB04-11AF-194432016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CF2E32-2276-6B7E-68DB-EEFBE5759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EB2D1-70CF-4EB6-9B15-E65FD8C99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126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6DBACC-53B5-A8AA-2FD3-2AECB59B35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AE420D-C8D6-C3FB-68EC-8F40F7DF96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27EE52-5F2A-AC1F-8A42-BDCEEF0A9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3D7E4-57CC-4284-B22B-E36E49736C03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5885AA-D5D5-4B2A-0FFE-FC87B2449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02B8B1-E86B-8BDA-3E3D-4178C0B5E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EB2D1-70CF-4EB6-9B15-E65FD8C99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226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26A95-6046-72A8-7FC6-501F1CE36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4BBC46-486F-A2A2-962A-BF56CCC9CF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76DF50-8804-639C-B367-5F94B1CDC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3D7E4-57CC-4284-B22B-E36E49736C03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901234-1EAA-DFEA-8032-749EF37E6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0D1E40-03E7-C1B3-D792-EFF0C1A12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EB2D1-70CF-4EB6-9B15-E65FD8C99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381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6DC7EF-758B-8E5B-7765-14CB676B9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9E6CA6-8B27-D239-42C3-136EB8AA36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797A3C-9743-9969-7E28-F71869A82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3D7E4-57CC-4284-B22B-E36E49736C03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D5E163-1AB8-1900-BCBA-D272342DC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4CC921-E0A4-7C99-7B37-D9B5219CD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EB2D1-70CF-4EB6-9B15-E65FD8C99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355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91372-4BE2-448A-DEE2-9CC339C7C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B6B68B-571E-20B0-0790-AC17BCF321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F48807-02A2-1A7E-4644-AF95257F6F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9F66D0-D198-0F6D-9F63-DE89D4605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3D7E4-57CC-4284-B22B-E36E49736C03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26DF29-A186-356A-074E-03F3DC1C3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0219F4-F536-5066-207C-57D42C473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EB2D1-70CF-4EB6-9B15-E65FD8C99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608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3D829-053F-3CFF-3FB5-89EAA8A5C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52293A-C166-F51D-917C-54A3F1660A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2F906B-E399-358E-06F5-1D30ADBA12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53DA97-B652-1192-8820-C86E28C71D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474A50-8D11-2762-3C04-E333F77CFB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CADBA5-50E5-3FAA-ADA2-62BBDA744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3D7E4-57CC-4284-B22B-E36E49736C03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45DF5FB-FDF3-4B5F-6492-91458E35B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EADF7FA-B9A1-334D-C164-F8037853E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EB2D1-70CF-4EB6-9B15-E65FD8C99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20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25F4C-94F3-3672-3FFB-543170B33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F4C24D-B60B-CF66-3FA4-1A2E6D114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3D7E4-57CC-4284-B22B-E36E49736C03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8DE667-A4FA-52A8-0105-423D0FE39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1B92C4-8DB9-0A3F-7D41-5AD5E2435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EB2D1-70CF-4EB6-9B15-E65FD8C99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471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478A01-77E9-A25F-E0F8-A6E0E8D15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3D7E4-57CC-4284-B22B-E36E49736C03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5D4848-9DE5-E62B-CB19-A55A85076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B2B704-3979-E944-EF57-6AEF86576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EB2D1-70CF-4EB6-9B15-E65FD8C99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055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BF1C0-541F-36E6-C89D-D0A4853C1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C0EEBC-7538-8040-1597-53FF487C9A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A40B1B-C27D-5294-C3D6-12BB0FDE33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3A891A-7154-CA6C-2F02-C86090520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3D7E4-57CC-4284-B22B-E36E49736C03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2A3782-1215-AAA1-ECB5-F3B0249D0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19028D-EED1-76C0-E97D-B23071E39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EB2D1-70CF-4EB6-9B15-E65FD8C99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364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EED74-0804-DFD0-FD22-57439B93F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7F37037-6860-E0F7-BDDD-47E39E32F8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C0F45A-3C75-2E7F-E9D3-0B9B5EFE5E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B68181-4970-DB26-05E5-8B947663A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3D7E4-57CC-4284-B22B-E36E49736C03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1F00F3-7282-E20F-965D-9D1D83D12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B86518-7650-4E77-D869-3D5C91149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EB2D1-70CF-4EB6-9B15-E65FD8C99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87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6534FC-4F91-114A-257F-942226CD5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1CCC5A-88FA-C272-4BAB-F4A8832763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0075B6-2CD3-AB89-B6E2-7F1F995D33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553D7E4-57CC-4284-B22B-E36E49736C03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C923F5-F124-AB9E-937A-8404FB77DA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E8090B-CA09-575B-FC9D-8B8DA7473B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31EB2D1-70CF-4EB6-9B15-E65FD8C99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087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9.xml"/><Relationship Id="rId21" Type="http://schemas.openxmlformats.org/officeDocument/2006/relationships/image" Target="../media/image11.png"/><Relationship Id="rId42" Type="http://schemas.openxmlformats.org/officeDocument/2006/relationships/customXml" Target="../ink/ink20.xml"/><Relationship Id="rId63" Type="http://schemas.openxmlformats.org/officeDocument/2006/relationships/customXml" Target="../ink/ink31.xml"/><Relationship Id="rId84" Type="http://schemas.openxmlformats.org/officeDocument/2006/relationships/customXml" Target="../ink/ink42.xml"/><Relationship Id="rId138" Type="http://schemas.openxmlformats.org/officeDocument/2006/relationships/image" Target="../media/image68.png"/><Relationship Id="rId159" Type="http://schemas.openxmlformats.org/officeDocument/2006/relationships/image" Target="../media/image78.png"/><Relationship Id="rId107" Type="http://schemas.openxmlformats.org/officeDocument/2006/relationships/customXml" Target="../ink/ink54.xml"/><Relationship Id="rId11" Type="http://schemas.openxmlformats.org/officeDocument/2006/relationships/image" Target="../media/image6.png"/><Relationship Id="rId32" Type="http://schemas.openxmlformats.org/officeDocument/2006/relationships/customXml" Target="../ink/ink15.xml"/><Relationship Id="rId53" Type="http://schemas.openxmlformats.org/officeDocument/2006/relationships/customXml" Target="../ink/ink26.xml"/><Relationship Id="rId74" Type="http://schemas.openxmlformats.org/officeDocument/2006/relationships/image" Target="../media/image37.png"/><Relationship Id="rId128" Type="http://schemas.openxmlformats.org/officeDocument/2006/relationships/image" Target="../media/image63.png"/><Relationship Id="rId149" Type="http://schemas.openxmlformats.org/officeDocument/2006/relationships/customXml" Target="../ink/ink75.xml"/><Relationship Id="rId5" Type="http://schemas.openxmlformats.org/officeDocument/2006/relationships/image" Target="../media/image3.png"/><Relationship Id="rId95" Type="http://schemas.openxmlformats.org/officeDocument/2006/relationships/customXml" Target="../ink/ink48.xml"/><Relationship Id="rId160" Type="http://schemas.openxmlformats.org/officeDocument/2006/relationships/customXml" Target="../ink/ink81.xml"/><Relationship Id="rId22" Type="http://schemas.openxmlformats.org/officeDocument/2006/relationships/customXml" Target="../ink/ink10.xml"/><Relationship Id="rId43" Type="http://schemas.openxmlformats.org/officeDocument/2006/relationships/image" Target="../media/image22.png"/><Relationship Id="rId64" Type="http://schemas.openxmlformats.org/officeDocument/2006/relationships/image" Target="../media/image32.png"/><Relationship Id="rId118" Type="http://schemas.openxmlformats.org/officeDocument/2006/relationships/image" Target="../media/image58.png"/><Relationship Id="rId139" Type="http://schemas.openxmlformats.org/officeDocument/2006/relationships/customXml" Target="../ink/ink70.xml"/><Relationship Id="rId85" Type="http://schemas.openxmlformats.org/officeDocument/2006/relationships/customXml" Target="../ink/ink43.xml"/><Relationship Id="rId150" Type="http://schemas.openxmlformats.org/officeDocument/2006/relationships/customXml" Target="../ink/ink76.xml"/><Relationship Id="rId12" Type="http://schemas.openxmlformats.org/officeDocument/2006/relationships/customXml" Target="../ink/ink5.xml"/><Relationship Id="rId17" Type="http://schemas.openxmlformats.org/officeDocument/2006/relationships/image" Target="../media/image9.png"/><Relationship Id="rId33" Type="http://schemas.openxmlformats.org/officeDocument/2006/relationships/image" Target="../media/image17.png"/><Relationship Id="rId38" Type="http://schemas.openxmlformats.org/officeDocument/2006/relationships/customXml" Target="../ink/ink18.xml"/><Relationship Id="rId59" Type="http://schemas.openxmlformats.org/officeDocument/2006/relationships/customXml" Target="../ink/ink29.xml"/><Relationship Id="rId103" Type="http://schemas.openxmlformats.org/officeDocument/2006/relationships/customXml" Target="../ink/ink52.xml"/><Relationship Id="rId108" Type="http://schemas.openxmlformats.org/officeDocument/2006/relationships/image" Target="../media/image53.png"/><Relationship Id="rId124" Type="http://schemas.openxmlformats.org/officeDocument/2006/relationships/image" Target="../media/image61.png"/><Relationship Id="rId129" Type="http://schemas.openxmlformats.org/officeDocument/2006/relationships/customXml" Target="../ink/ink65.xml"/><Relationship Id="rId54" Type="http://schemas.openxmlformats.org/officeDocument/2006/relationships/image" Target="../media/image27.png"/><Relationship Id="rId70" Type="http://schemas.openxmlformats.org/officeDocument/2006/relationships/image" Target="../media/image35.png"/><Relationship Id="rId75" Type="http://schemas.openxmlformats.org/officeDocument/2006/relationships/customXml" Target="../ink/ink37.xml"/><Relationship Id="rId91" Type="http://schemas.openxmlformats.org/officeDocument/2006/relationships/customXml" Target="../ink/ink46.xml"/><Relationship Id="rId96" Type="http://schemas.openxmlformats.org/officeDocument/2006/relationships/image" Target="../media/image47.png"/><Relationship Id="rId140" Type="http://schemas.openxmlformats.org/officeDocument/2006/relationships/image" Target="../media/image69.png"/><Relationship Id="rId145" Type="http://schemas.openxmlformats.org/officeDocument/2006/relationships/customXml" Target="../ink/ink73.xml"/><Relationship Id="rId161" Type="http://schemas.openxmlformats.org/officeDocument/2006/relationships/image" Target="../media/image79.png"/><Relationship Id="rId166" Type="http://schemas.openxmlformats.org/officeDocument/2006/relationships/customXml" Target="../ink/ink84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.xml"/><Relationship Id="rId23" Type="http://schemas.openxmlformats.org/officeDocument/2006/relationships/image" Target="../media/image12.png"/><Relationship Id="rId28" Type="http://schemas.openxmlformats.org/officeDocument/2006/relationships/customXml" Target="../ink/ink13.xml"/><Relationship Id="rId49" Type="http://schemas.openxmlformats.org/officeDocument/2006/relationships/customXml" Target="../ink/ink24.xml"/><Relationship Id="rId114" Type="http://schemas.openxmlformats.org/officeDocument/2006/relationships/image" Target="../media/image56.png"/><Relationship Id="rId119" Type="http://schemas.openxmlformats.org/officeDocument/2006/relationships/customXml" Target="../ink/ink60.xml"/><Relationship Id="rId44" Type="http://schemas.openxmlformats.org/officeDocument/2006/relationships/customXml" Target="../ink/ink21.xml"/><Relationship Id="rId60" Type="http://schemas.openxmlformats.org/officeDocument/2006/relationships/image" Target="../media/image30.png"/><Relationship Id="rId65" Type="http://schemas.openxmlformats.org/officeDocument/2006/relationships/customXml" Target="../ink/ink32.xml"/><Relationship Id="rId81" Type="http://schemas.openxmlformats.org/officeDocument/2006/relationships/image" Target="../media/image40.png"/><Relationship Id="rId86" Type="http://schemas.openxmlformats.org/officeDocument/2006/relationships/image" Target="../media/image42.png"/><Relationship Id="rId130" Type="http://schemas.openxmlformats.org/officeDocument/2006/relationships/image" Target="../media/image64.png"/><Relationship Id="rId135" Type="http://schemas.openxmlformats.org/officeDocument/2006/relationships/customXml" Target="../ink/ink68.xml"/><Relationship Id="rId151" Type="http://schemas.openxmlformats.org/officeDocument/2006/relationships/image" Target="../media/image74.png"/><Relationship Id="rId156" Type="http://schemas.openxmlformats.org/officeDocument/2006/relationships/customXml" Target="../ink/ink79.xml"/><Relationship Id="rId13" Type="http://schemas.openxmlformats.org/officeDocument/2006/relationships/image" Target="../media/image7.png"/><Relationship Id="rId18" Type="http://schemas.openxmlformats.org/officeDocument/2006/relationships/customXml" Target="../ink/ink8.xml"/><Relationship Id="rId39" Type="http://schemas.openxmlformats.org/officeDocument/2006/relationships/image" Target="../media/image20.png"/><Relationship Id="rId109" Type="http://schemas.openxmlformats.org/officeDocument/2006/relationships/customXml" Target="../ink/ink55.xml"/><Relationship Id="rId34" Type="http://schemas.openxmlformats.org/officeDocument/2006/relationships/customXml" Target="../ink/ink16.xml"/><Relationship Id="rId50" Type="http://schemas.openxmlformats.org/officeDocument/2006/relationships/image" Target="../media/image25.png"/><Relationship Id="rId55" Type="http://schemas.openxmlformats.org/officeDocument/2006/relationships/customXml" Target="../ink/ink27.xml"/><Relationship Id="rId76" Type="http://schemas.openxmlformats.org/officeDocument/2006/relationships/customXml" Target="../ink/ink38.xml"/><Relationship Id="rId97" Type="http://schemas.openxmlformats.org/officeDocument/2006/relationships/customXml" Target="../ink/ink49.xml"/><Relationship Id="rId104" Type="http://schemas.openxmlformats.org/officeDocument/2006/relationships/image" Target="../media/image51.png"/><Relationship Id="rId120" Type="http://schemas.openxmlformats.org/officeDocument/2006/relationships/image" Target="../media/image59.png"/><Relationship Id="rId125" Type="http://schemas.openxmlformats.org/officeDocument/2006/relationships/customXml" Target="../ink/ink63.xml"/><Relationship Id="rId141" Type="http://schemas.openxmlformats.org/officeDocument/2006/relationships/customXml" Target="../ink/ink71.xml"/><Relationship Id="rId146" Type="http://schemas.openxmlformats.org/officeDocument/2006/relationships/image" Target="../media/image72.png"/><Relationship Id="rId167" Type="http://schemas.openxmlformats.org/officeDocument/2006/relationships/image" Target="../media/image82.png"/><Relationship Id="rId7" Type="http://schemas.openxmlformats.org/officeDocument/2006/relationships/image" Target="../media/image4.png"/><Relationship Id="rId71" Type="http://schemas.openxmlformats.org/officeDocument/2006/relationships/customXml" Target="../ink/ink35.xml"/><Relationship Id="rId92" Type="http://schemas.openxmlformats.org/officeDocument/2006/relationships/image" Target="../media/image45.png"/><Relationship Id="rId162" Type="http://schemas.openxmlformats.org/officeDocument/2006/relationships/customXml" Target="../ink/ink82.xml"/><Relationship Id="rId2" Type="http://schemas.openxmlformats.org/officeDocument/2006/relationships/image" Target="../media/image1.emf"/><Relationship Id="rId29" Type="http://schemas.openxmlformats.org/officeDocument/2006/relationships/image" Target="../media/image15.png"/><Relationship Id="rId24" Type="http://schemas.openxmlformats.org/officeDocument/2006/relationships/customXml" Target="../ink/ink11.xml"/><Relationship Id="rId40" Type="http://schemas.openxmlformats.org/officeDocument/2006/relationships/customXml" Target="../ink/ink19.xml"/><Relationship Id="rId45" Type="http://schemas.openxmlformats.org/officeDocument/2006/relationships/image" Target="../media/image23.png"/><Relationship Id="rId66" Type="http://schemas.openxmlformats.org/officeDocument/2006/relationships/image" Target="../media/image33.png"/><Relationship Id="rId87" Type="http://schemas.openxmlformats.org/officeDocument/2006/relationships/customXml" Target="../ink/ink44.xml"/><Relationship Id="rId110" Type="http://schemas.openxmlformats.org/officeDocument/2006/relationships/image" Target="../media/image54.png"/><Relationship Id="rId115" Type="http://schemas.openxmlformats.org/officeDocument/2006/relationships/customXml" Target="../ink/ink58.xml"/><Relationship Id="rId131" Type="http://schemas.openxmlformats.org/officeDocument/2006/relationships/customXml" Target="../ink/ink66.xml"/><Relationship Id="rId136" Type="http://schemas.openxmlformats.org/officeDocument/2006/relationships/image" Target="../media/image67.png"/><Relationship Id="rId157" Type="http://schemas.openxmlformats.org/officeDocument/2006/relationships/image" Target="../media/image77.png"/><Relationship Id="rId61" Type="http://schemas.openxmlformats.org/officeDocument/2006/relationships/customXml" Target="../ink/ink30.xml"/><Relationship Id="rId82" Type="http://schemas.openxmlformats.org/officeDocument/2006/relationships/customXml" Target="../ink/ink41.xml"/><Relationship Id="rId152" Type="http://schemas.openxmlformats.org/officeDocument/2006/relationships/customXml" Target="../ink/ink77.xml"/><Relationship Id="rId19" Type="http://schemas.openxmlformats.org/officeDocument/2006/relationships/image" Target="../media/image10.png"/><Relationship Id="rId14" Type="http://schemas.openxmlformats.org/officeDocument/2006/relationships/customXml" Target="../ink/ink6.xml"/><Relationship Id="rId30" Type="http://schemas.openxmlformats.org/officeDocument/2006/relationships/customXml" Target="../ink/ink14.xml"/><Relationship Id="rId35" Type="http://schemas.openxmlformats.org/officeDocument/2006/relationships/image" Target="../media/image18.png"/><Relationship Id="rId56" Type="http://schemas.openxmlformats.org/officeDocument/2006/relationships/image" Target="../media/image28.png"/><Relationship Id="rId77" Type="http://schemas.openxmlformats.org/officeDocument/2006/relationships/image" Target="../media/image38.png"/><Relationship Id="rId100" Type="http://schemas.openxmlformats.org/officeDocument/2006/relationships/image" Target="../media/image49.png"/><Relationship Id="rId105" Type="http://schemas.openxmlformats.org/officeDocument/2006/relationships/customXml" Target="../ink/ink53.xml"/><Relationship Id="rId126" Type="http://schemas.openxmlformats.org/officeDocument/2006/relationships/image" Target="../media/image62.png"/><Relationship Id="rId147" Type="http://schemas.openxmlformats.org/officeDocument/2006/relationships/customXml" Target="../ink/ink74.xml"/><Relationship Id="rId8" Type="http://schemas.openxmlformats.org/officeDocument/2006/relationships/customXml" Target="../ink/ink3.xml"/><Relationship Id="rId51" Type="http://schemas.openxmlformats.org/officeDocument/2006/relationships/customXml" Target="../ink/ink25.xml"/><Relationship Id="rId72" Type="http://schemas.openxmlformats.org/officeDocument/2006/relationships/image" Target="../media/image36.png"/><Relationship Id="rId93" Type="http://schemas.openxmlformats.org/officeDocument/2006/relationships/customXml" Target="../ink/ink47.xml"/><Relationship Id="rId98" Type="http://schemas.openxmlformats.org/officeDocument/2006/relationships/image" Target="../media/image48.png"/><Relationship Id="rId121" Type="http://schemas.openxmlformats.org/officeDocument/2006/relationships/customXml" Target="../ink/ink61.xml"/><Relationship Id="rId142" Type="http://schemas.openxmlformats.org/officeDocument/2006/relationships/image" Target="../media/image70.png"/><Relationship Id="rId163" Type="http://schemas.openxmlformats.org/officeDocument/2006/relationships/image" Target="../media/image80.png"/><Relationship Id="rId3" Type="http://schemas.openxmlformats.org/officeDocument/2006/relationships/image" Target="../media/image2.emf"/><Relationship Id="rId25" Type="http://schemas.openxmlformats.org/officeDocument/2006/relationships/image" Target="../media/image13.png"/><Relationship Id="rId46" Type="http://schemas.openxmlformats.org/officeDocument/2006/relationships/customXml" Target="../ink/ink22.xml"/><Relationship Id="rId67" Type="http://schemas.openxmlformats.org/officeDocument/2006/relationships/customXml" Target="../ink/ink33.xml"/><Relationship Id="rId116" Type="http://schemas.openxmlformats.org/officeDocument/2006/relationships/image" Target="../media/image57.png"/><Relationship Id="rId137" Type="http://schemas.openxmlformats.org/officeDocument/2006/relationships/customXml" Target="../ink/ink69.xml"/><Relationship Id="rId158" Type="http://schemas.openxmlformats.org/officeDocument/2006/relationships/customXml" Target="../ink/ink80.xml"/><Relationship Id="rId20" Type="http://schemas.openxmlformats.org/officeDocument/2006/relationships/customXml" Target="../ink/ink9.xml"/><Relationship Id="rId41" Type="http://schemas.openxmlformats.org/officeDocument/2006/relationships/image" Target="../media/image21.png"/><Relationship Id="rId62" Type="http://schemas.openxmlformats.org/officeDocument/2006/relationships/image" Target="../media/image31.png"/><Relationship Id="rId83" Type="http://schemas.openxmlformats.org/officeDocument/2006/relationships/image" Target="../media/image41.png"/><Relationship Id="rId88" Type="http://schemas.openxmlformats.org/officeDocument/2006/relationships/image" Target="../media/image43.png"/><Relationship Id="rId111" Type="http://schemas.openxmlformats.org/officeDocument/2006/relationships/customXml" Target="../ink/ink56.xml"/><Relationship Id="rId132" Type="http://schemas.openxmlformats.org/officeDocument/2006/relationships/image" Target="../media/image65.png"/><Relationship Id="rId153" Type="http://schemas.openxmlformats.org/officeDocument/2006/relationships/image" Target="../media/image75.png"/><Relationship Id="rId15" Type="http://schemas.openxmlformats.org/officeDocument/2006/relationships/image" Target="../media/image8.png"/><Relationship Id="rId36" Type="http://schemas.openxmlformats.org/officeDocument/2006/relationships/customXml" Target="../ink/ink17.xml"/><Relationship Id="rId57" Type="http://schemas.openxmlformats.org/officeDocument/2006/relationships/customXml" Target="../ink/ink28.xml"/><Relationship Id="rId106" Type="http://schemas.openxmlformats.org/officeDocument/2006/relationships/image" Target="../media/image52.png"/><Relationship Id="rId127" Type="http://schemas.openxmlformats.org/officeDocument/2006/relationships/customXml" Target="../ink/ink64.xml"/><Relationship Id="rId10" Type="http://schemas.openxmlformats.org/officeDocument/2006/relationships/customXml" Target="../ink/ink4.xml"/><Relationship Id="rId31" Type="http://schemas.openxmlformats.org/officeDocument/2006/relationships/image" Target="../media/image16.png"/><Relationship Id="rId52" Type="http://schemas.openxmlformats.org/officeDocument/2006/relationships/image" Target="../media/image26.png"/><Relationship Id="rId73" Type="http://schemas.openxmlformats.org/officeDocument/2006/relationships/customXml" Target="../ink/ink36.xml"/><Relationship Id="rId78" Type="http://schemas.openxmlformats.org/officeDocument/2006/relationships/customXml" Target="../ink/ink39.xml"/><Relationship Id="rId94" Type="http://schemas.openxmlformats.org/officeDocument/2006/relationships/image" Target="../media/image46.png"/><Relationship Id="rId99" Type="http://schemas.openxmlformats.org/officeDocument/2006/relationships/customXml" Target="../ink/ink50.xml"/><Relationship Id="rId101" Type="http://schemas.openxmlformats.org/officeDocument/2006/relationships/customXml" Target="../ink/ink51.xml"/><Relationship Id="rId122" Type="http://schemas.openxmlformats.org/officeDocument/2006/relationships/image" Target="../media/image60.png"/><Relationship Id="rId143" Type="http://schemas.openxmlformats.org/officeDocument/2006/relationships/customXml" Target="../ink/ink72.xml"/><Relationship Id="rId148" Type="http://schemas.openxmlformats.org/officeDocument/2006/relationships/image" Target="../media/image73.png"/><Relationship Id="rId164" Type="http://schemas.openxmlformats.org/officeDocument/2006/relationships/customXml" Target="../ink/ink83.xml"/><Relationship Id="rId4" Type="http://schemas.openxmlformats.org/officeDocument/2006/relationships/customXml" Target="../ink/ink1.xml"/><Relationship Id="rId9" Type="http://schemas.openxmlformats.org/officeDocument/2006/relationships/image" Target="../media/image5.png"/><Relationship Id="rId26" Type="http://schemas.openxmlformats.org/officeDocument/2006/relationships/customXml" Target="../ink/ink12.xml"/><Relationship Id="rId47" Type="http://schemas.openxmlformats.org/officeDocument/2006/relationships/image" Target="../media/image24.png"/><Relationship Id="rId68" Type="http://schemas.openxmlformats.org/officeDocument/2006/relationships/image" Target="../media/image34.png"/><Relationship Id="rId89" Type="http://schemas.openxmlformats.org/officeDocument/2006/relationships/customXml" Target="../ink/ink45.xml"/><Relationship Id="rId112" Type="http://schemas.openxmlformats.org/officeDocument/2006/relationships/image" Target="../media/image55.png"/><Relationship Id="rId133" Type="http://schemas.openxmlformats.org/officeDocument/2006/relationships/customXml" Target="../ink/ink67.xml"/><Relationship Id="rId154" Type="http://schemas.openxmlformats.org/officeDocument/2006/relationships/customXml" Target="../ink/ink78.xml"/><Relationship Id="rId16" Type="http://schemas.openxmlformats.org/officeDocument/2006/relationships/customXml" Target="../ink/ink7.xml"/><Relationship Id="rId37" Type="http://schemas.openxmlformats.org/officeDocument/2006/relationships/image" Target="../media/image19.png"/><Relationship Id="rId58" Type="http://schemas.openxmlformats.org/officeDocument/2006/relationships/image" Target="../media/image29.png"/><Relationship Id="rId79" Type="http://schemas.openxmlformats.org/officeDocument/2006/relationships/image" Target="../media/image39.png"/><Relationship Id="rId102" Type="http://schemas.openxmlformats.org/officeDocument/2006/relationships/image" Target="../media/image50.png"/><Relationship Id="rId123" Type="http://schemas.openxmlformats.org/officeDocument/2006/relationships/customXml" Target="../ink/ink62.xml"/><Relationship Id="rId144" Type="http://schemas.openxmlformats.org/officeDocument/2006/relationships/image" Target="../media/image71.png"/><Relationship Id="rId90" Type="http://schemas.openxmlformats.org/officeDocument/2006/relationships/image" Target="../media/image44.png"/><Relationship Id="rId165" Type="http://schemas.openxmlformats.org/officeDocument/2006/relationships/image" Target="../media/image81.png"/><Relationship Id="rId27" Type="http://schemas.openxmlformats.org/officeDocument/2006/relationships/image" Target="../media/image14.png"/><Relationship Id="rId48" Type="http://schemas.openxmlformats.org/officeDocument/2006/relationships/customXml" Target="../ink/ink23.xml"/><Relationship Id="rId69" Type="http://schemas.openxmlformats.org/officeDocument/2006/relationships/customXml" Target="../ink/ink34.xml"/><Relationship Id="rId113" Type="http://schemas.openxmlformats.org/officeDocument/2006/relationships/customXml" Target="../ink/ink57.xml"/><Relationship Id="rId134" Type="http://schemas.openxmlformats.org/officeDocument/2006/relationships/image" Target="../media/image66.png"/><Relationship Id="rId80" Type="http://schemas.openxmlformats.org/officeDocument/2006/relationships/customXml" Target="../ink/ink40.xml"/><Relationship Id="rId155" Type="http://schemas.openxmlformats.org/officeDocument/2006/relationships/image" Target="../media/image76.png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customXml" Target="../ink/ink96.xml"/><Relationship Id="rId21" Type="http://schemas.openxmlformats.org/officeDocument/2006/relationships/image" Target="../media/image93.png"/><Relationship Id="rId42" Type="http://schemas.openxmlformats.org/officeDocument/2006/relationships/customXml" Target="../ink/ink104.xml"/><Relationship Id="rId47" Type="http://schemas.openxmlformats.org/officeDocument/2006/relationships/image" Target="../media/image105.png"/><Relationship Id="rId63" Type="http://schemas.openxmlformats.org/officeDocument/2006/relationships/customXml" Target="../ink/ink115.xml"/><Relationship Id="rId68" Type="http://schemas.openxmlformats.org/officeDocument/2006/relationships/image" Target="../media/image115.png"/><Relationship Id="rId84" Type="http://schemas.openxmlformats.org/officeDocument/2006/relationships/customXml" Target="../ink/ink126.xml"/><Relationship Id="rId16" Type="http://schemas.openxmlformats.org/officeDocument/2006/relationships/customXml" Target="../ink/ink91.xml"/><Relationship Id="rId11" Type="http://schemas.openxmlformats.org/officeDocument/2006/relationships/image" Target="../media/image88.png"/><Relationship Id="rId32" Type="http://schemas.openxmlformats.org/officeDocument/2006/relationships/customXml" Target="../ink/ink99.xml"/><Relationship Id="rId37" Type="http://schemas.openxmlformats.org/officeDocument/2006/relationships/image" Target="../media/image100.png"/><Relationship Id="rId53" Type="http://schemas.openxmlformats.org/officeDocument/2006/relationships/customXml" Target="../ink/ink110.xml"/><Relationship Id="rId58" Type="http://schemas.openxmlformats.org/officeDocument/2006/relationships/image" Target="../media/image110.png"/><Relationship Id="rId74" Type="http://schemas.openxmlformats.org/officeDocument/2006/relationships/image" Target="../media/image118.png"/><Relationship Id="rId79" Type="http://schemas.openxmlformats.org/officeDocument/2006/relationships/image" Target="../media/image120.png"/><Relationship Id="rId5" Type="http://schemas.openxmlformats.org/officeDocument/2006/relationships/image" Target="../media/image85.png"/><Relationship Id="rId19" Type="http://schemas.openxmlformats.org/officeDocument/2006/relationships/image" Target="../media/image92.png"/><Relationship Id="rId14" Type="http://schemas.openxmlformats.org/officeDocument/2006/relationships/customXml" Target="../ink/ink90.xml"/><Relationship Id="rId22" Type="http://schemas.openxmlformats.org/officeDocument/2006/relationships/customXml" Target="../ink/ink94.xml"/><Relationship Id="rId27" Type="http://schemas.openxmlformats.org/officeDocument/2006/relationships/image" Target="../media/image96.png"/><Relationship Id="rId30" Type="http://schemas.openxmlformats.org/officeDocument/2006/relationships/customXml" Target="../ink/ink98.xml"/><Relationship Id="rId35" Type="http://schemas.openxmlformats.org/officeDocument/2006/relationships/image" Target="../media/image99.png"/><Relationship Id="rId43" Type="http://schemas.openxmlformats.org/officeDocument/2006/relationships/image" Target="../media/image103.png"/><Relationship Id="rId48" Type="http://schemas.openxmlformats.org/officeDocument/2006/relationships/customXml" Target="../ink/ink107.xml"/><Relationship Id="rId56" Type="http://schemas.openxmlformats.org/officeDocument/2006/relationships/image" Target="../media/image109.png"/><Relationship Id="rId64" Type="http://schemas.openxmlformats.org/officeDocument/2006/relationships/image" Target="../media/image113.png"/><Relationship Id="rId69" Type="http://schemas.openxmlformats.org/officeDocument/2006/relationships/customXml" Target="../ink/ink118.xml"/><Relationship Id="rId77" Type="http://schemas.openxmlformats.org/officeDocument/2006/relationships/image" Target="../media/image119.png"/><Relationship Id="rId8" Type="http://schemas.openxmlformats.org/officeDocument/2006/relationships/customXml" Target="../ink/ink87.xml"/><Relationship Id="rId51" Type="http://schemas.openxmlformats.org/officeDocument/2006/relationships/customXml" Target="../ink/ink109.xml"/><Relationship Id="rId72" Type="http://schemas.openxmlformats.org/officeDocument/2006/relationships/image" Target="../media/image117.png"/><Relationship Id="rId80" Type="http://schemas.openxmlformats.org/officeDocument/2006/relationships/customXml" Target="../ink/ink124.xml"/><Relationship Id="rId85" Type="http://schemas.openxmlformats.org/officeDocument/2006/relationships/image" Target="../media/image123.png"/><Relationship Id="rId3" Type="http://schemas.openxmlformats.org/officeDocument/2006/relationships/image" Target="../media/image84.emf"/><Relationship Id="rId12" Type="http://schemas.openxmlformats.org/officeDocument/2006/relationships/customXml" Target="../ink/ink89.xml"/><Relationship Id="rId17" Type="http://schemas.openxmlformats.org/officeDocument/2006/relationships/image" Target="../media/image91.png"/><Relationship Id="rId25" Type="http://schemas.openxmlformats.org/officeDocument/2006/relationships/image" Target="../media/image95.png"/><Relationship Id="rId33" Type="http://schemas.openxmlformats.org/officeDocument/2006/relationships/image" Target="../media/image98.png"/><Relationship Id="rId38" Type="http://schemas.openxmlformats.org/officeDocument/2006/relationships/customXml" Target="../ink/ink102.xml"/><Relationship Id="rId46" Type="http://schemas.openxmlformats.org/officeDocument/2006/relationships/customXml" Target="../ink/ink106.xml"/><Relationship Id="rId59" Type="http://schemas.openxmlformats.org/officeDocument/2006/relationships/customXml" Target="../ink/ink113.xml"/><Relationship Id="rId67" Type="http://schemas.openxmlformats.org/officeDocument/2006/relationships/customXml" Target="../ink/ink117.xml"/><Relationship Id="rId20" Type="http://schemas.openxmlformats.org/officeDocument/2006/relationships/customXml" Target="../ink/ink93.xml"/><Relationship Id="rId41" Type="http://schemas.openxmlformats.org/officeDocument/2006/relationships/image" Target="../media/image102.png"/><Relationship Id="rId54" Type="http://schemas.openxmlformats.org/officeDocument/2006/relationships/image" Target="../media/image108.png"/><Relationship Id="rId62" Type="http://schemas.openxmlformats.org/officeDocument/2006/relationships/image" Target="../media/image112.png"/><Relationship Id="rId70" Type="http://schemas.openxmlformats.org/officeDocument/2006/relationships/image" Target="../media/image116.png"/><Relationship Id="rId75" Type="http://schemas.openxmlformats.org/officeDocument/2006/relationships/customXml" Target="../ink/ink121.xml"/><Relationship Id="rId83" Type="http://schemas.openxmlformats.org/officeDocument/2006/relationships/image" Target="../media/image122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86.xml"/><Relationship Id="rId15" Type="http://schemas.openxmlformats.org/officeDocument/2006/relationships/image" Target="../media/image90.png"/><Relationship Id="rId23" Type="http://schemas.openxmlformats.org/officeDocument/2006/relationships/image" Target="../media/image94.png"/><Relationship Id="rId28" Type="http://schemas.openxmlformats.org/officeDocument/2006/relationships/customXml" Target="../ink/ink97.xml"/><Relationship Id="rId36" Type="http://schemas.openxmlformats.org/officeDocument/2006/relationships/customXml" Target="../ink/ink101.xml"/><Relationship Id="rId49" Type="http://schemas.openxmlformats.org/officeDocument/2006/relationships/image" Target="../media/image106.png"/><Relationship Id="rId57" Type="http://schemas.openxmlformats.org/officeDocument/2006/relationships/customXml" Target="../ink/ink112.xml"/><Relationship Id="rId10" Type="http://schemas.openxmlformats.org/officeDocument/2006/relationships/customXml" Target="../ink/ink88.xml"/><Relationship Id="rId31" Type="http://schemas.openxmlformats.org/officeDocument/2006/relationships/image" Target="../media/image18.png"/><Relationship Id="rId44" Type="http://schemas.openxmlformats.org/officeDocument/2006/relationships/customXml" Target="../ink/ink105.xml"/><Relationship Id="rId52" Type="http://schemas.openxmlformats.org/officeDocument/2006/relationships/image" Target="../media/image107.png"/><Relationship Id="rId60" Type="http://schemas.openxmlformats.org/officeDocument/2006/relationships/image" Target="../media/image111.png"/><Relationship Id="rId65" Type="http://schemas.openxmlformats.org/officeDocument/2006/relationships/customXml" Target="../ink/ink116.xml"/><Relationship Id="rId73" Type="http://schemas.openxmlformats.org/officeDocument/2006/relationships/customXml" Target="../ink/ink120.xml"/><Relationship Id="rId78" Type="http://schemas.openxmlformats.org/officeDocument/2006/relationships/customXml" Target="../ink/ink123.xml"/><Relationship Id="rId81" Type="http://schemas.openxmlformats.org/officeDocument/2006/relationships/image" Target="../media/image121.png"/><Relationship Id="rId4" Type="http://schemas.openxmlformats.org/officeDocument/2006/relationships/customXml" Target="../ink/ink85.xml"/><Relationship Id="rId9" Type="http://schemas.openxmlformats.org/officeDocument/2006/relationships/image" Target="../media/image87.png"/><Relationship Id="rId13" Type="http://schemas.openxmlformats.org/officeDocument/2006/relationships/image" Target="../media/image89.png"/><Relationship Id="rId18" Type="http://schemas.openxmlformats.org/officeDocument/2006/relationships/customXml" Target="../ink/ink92.xml"/><Relationship Id="rId39" Type="http://schemas.openxmlformats.org/officeDocument/2006/relationships/image" Target="../media/image101.png"/><Relationship Id="rId34" Type="http://schemas.openxmlformats.org/officeDocument/2006/relationships/customXml" Target="../ink/ink100.xml"/><Relationship Id="rId50" Type="http://schemas.openxmlformats.org/officeDocument/2006/relationships/customXml" Target="../ink/ink108.xml"/><Relationship Id="rId55" Type="http://schemas.openxmlformats.org/officeDocument/2006/relationships/customXml" Target="../ink/ink111.xml"/><Relationship Id="rId76" Type="http://schemas.openxmlformats.org/officeDocument/2006/relationships/customXml" Target="../ink/ink122.xml"/><Relationship Id="rId7" Type="http://schemas.openxmlformats.org/officeDocument/2006/relationships/image" Target="../media/image86.png"/><Relationship Id="rId71" Type="http://schemas.openxmlformats.org/officeDocument/2006/relationships/customXml" Target="../ink/ink119.xml"/><Relationship Id="rId2" Type="http://schemas.openxmlformats.org/officeDocument/2006/relationships/image" Target="../media/image83.emf"/><Relationship Id="rId29" Type="http://schemas.openxmlformats.org/officeDocument/2006/relationships/image" Target="../media/image97.png"/><Relationship Id="rId24" Type="http://schemas.openxmlformats.org/officeDocument/2006/relationships/customXml" Target="../ink/ink95.xml"/><Relationship Id="rId40" Type="http://schemas.openxmlformats.org/officeDocument/2006/relationships/customXml" Target="../ink/ink103.xml"/><Relationship Id="rId45" Type="http://schemas.openxmlformats.org/officeDocument/2006/relationships/image" Target="../media/image104.png"/><Relationship Id="rId66" Type="http://schemas.openxmlformats.org/officeDocument/2006/relationships/image" Target="../media/image114.png"/><Relationship Id="rId61" Type="http://schemas.openxmlformats.org/officeDocument/2006/relationships/customXml" Target="../ink/ink114.xml"/><Relationship Id="rId82" Type="http://schemas.openxmlformats.org/officeDocument/2006/relationships/customXml" Target="../ink/ink125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32.xml"/><Relationship Id="rId18" Type="http://schemas.openxmlformats.org/officeDocument/2006/relationships/image" Target="../media/image132.png"/><Relationship Id="rId26" Type="http://schemas.openxmlformats.org/officeDocument/2006/relationships/image" Target="../media/image136.png"/><Relationship Id="rId39" Type="http://schemas.openxmlformats.org/officeDocument/2006/relationships/customXml" Target="../ink/ink145.xml"/><Relationship Id="rId21" Type="http://schemas.openxmlformats.org/officeDocument/2006/relationships/customXml" Target="../ink/ink136.xml"/><Relationship Id="rId34" Type="http://schemas.openxmlformats.org/officeDocument/2006/relationships/image" Target="../media/image140.png"/><Relationship Id="rId42" Type="http://schemas.openxmlformats.org/officeDocument/2006/relationships/image" Target="../media/image144.png"/><Relationship Id="rId47" Type="http://schemas.openxmlformats.org/officeDocument/2006/relationships/customXml" Target="../ink/ink149.xml"/><Relationship Id="rId50" Type="http://schemas.openxmlformats.org/officeDocument/2006/relationships/image" Target="../media/image148.png"/><Relationship Id="rId55" Type="http://schemas.openxmlformats.org/officeDocument/2006/relationships/customXml" Target="../ink/ink153.xml"/><Relationship Id="rId7" Type="http://schemas.openxmlformats.org/officeDocument/2006/relationships/customXml" Target="../ink/ink129.xml"/><Relationship Id="rId2" Type="http://schemas.openxmlformats.org/officeDocument/2006/relationships/image" Target="../media/image124.emf"/><Relationship Id="rId16" Type="http://schemas.openxmlformats.org/officeDocument/2006/relationships/image" Target="../media/image131.png"/><Relationship Id="rId29" Type="http://schemas.openxmlformats.org/officeDocument/2006/relationships/customXml" Target="../ink/ink140.xml"/><Relationship Id="rId11" Type="http://schemas.openxmlformats.org/officeDocument/2006/relationships/customXml" Target="../ink/ink131.xml"/><Relationship Id="rId24" Type="http://schemas.openxmlformats.org/officeDocument/2006/relationships/image" Target="../media/image135.png"/><Relationship Id="rId32" Type="http://schemas.openxmlformats.org/officeDocument/2006/relationships/image" Target="../media/image139.png"/><Relationship Id="rId37" Type="http://schemas.openxmlformats.org/officeDocument/2006/relationships/customXml" Target="../ink/ink144.xml"/><Relationship Id="rId40" Type="http://schemas.openxmlformats.org/officeDocument/2006/relationships/image" Target="../media/image143.png"/><Relationship Id="rId45" Type="http://schemas.openxmlformats.org/officeDocument/2006/relationships/customXml" Target="../ink/ink148.xml"/><Relationship Id="rId53" Type="http://schemas.openxmlformats.org/officeDocument/2006/relationships/customXml" Target="../ink/ink152.xml"/><Relationship Id="rId58" Type="http://schemas.openxmlformats.org/officeDocument/2006/relationships/image" Target="../media/image152.png"/><Relationship Id="rId5" Type="http://schemas.openxmlformats.org/officeDocument/2006/relationships/customXml" Target="../ink/ink128.xml"/><Relationship Id="rId19" Type="http://schemas.openxmlformats.org/officeDocument/2006/relationships/customXml" Target="../ink/ink135.xml"/><Relationship Id="rId4" Type="http://schemas.openxmlformats.org/officeDocument/2006/relationships/image" Target="../media/image125.png"/><Relationship Id="rId9" Type="http://schemas.openxmlformats.org/officeDocument/2006/relationships/customXml" Target="../ink/ink130.xml"/><Relationship Id="rId14" Type="http://schemas.openxmlformats.org/officeDocument/2006/relationships/image" Target="../media/image130.png"/><Relationship Id="rId22" Type="http://schemas.openxmlformats.org/officeDocument/2006/relationships/image" Target="../media/image134.png"/><Relationship Id="rId27" Type="http://schemas.openxmlformats.org/officeDocument/2006/relationships/customXml" Target="../ink/ink139.xml"/><Relationship Id="rId30" Type="http://schemas.openxmlformats.org/officeDocument/2006/relationships/image" Target="../media/image138.png"/><Relationship Id="rId35" Type="http://schemas.openxmlformats.org/officeDocument/2006/relationships/customXml" Target="../ink/ink143.xml"/><Relationship Id="rId43" Type="http://schemas.openxmlformats.org/officeDocument/2006/relationships/customXml" Target="../ink/ink147.xml"/><Relationship Id="rId48" Type="http://schemas.openxmlformats.org/officeDocument/2006/relationships/image" Target="../media/image147.png"/><Relationship Id="rId56" Type="http://schemas.openxmlformats.org/officeDocument/2006/relationships/image" Target="../media/image151.png"/><Relationship Id="rId8" Type="http://schemas.openxmlformats.org/officeDocument/2006/relationships/image" Target="../media/image127.png"/><Relationship Id="rId51" Type="http://schemas.openxmlformats.org/officeDocument/2006/relationships/customXml" Target="../ink/ink151.xml"/><Relationship Id="rId3" Type="http://schemas.openxmlformats.org/officeDocument/2006/relationships/customXml" Target="../ink/ink127.xml"/><Relationship Id="rId12" Type="http://schemas.openxmlformats.org/officeDocument/2006/relationships/image" Target="../media/image129.png"/><Relationship Id="rId17" Type="http://schemas.openxmlformats.org/officeDocument/2006/relationships/customXml" Target="../ink/ink134.xml"/><Relationship Id="rId25" Type="http://schemas.openxmlformats.org/officeDocument/2006/relationships/customXml" Target="../ink/ink138.xml"/><Relationship Id="rId33" Type="http://schemas.openxmlformats.org/officeDocument/2006/relationships/customXml" Target="../ink/ink142.xml"/><Relationship Id="rId38" Type="http://schemas.openxmlformats.org/officeDocument/2006/relationships/image" Target="../media/image142.png"/><Relationship Id="rId46" Type="http://schemas.openxmlformats.org/officeDocument/2006/relationships/image" Target="../media/image146.png"/><Relationship Id="rId59" Type="http://schemas.openxmlformats.org/officeDocument/2006/relationships/customXml" Target="../ink/ink155.xml"/><Relationship Id="rId20" Type="http://schemas.openxmlformats.org/officeDocument/2006/relationships/image" Target="../media/image133.png"/><Relationship Id="rId41" Type="http://schemas.openxmlformats.org/officeDocument/2006/relationships/customXml" Target="../ink/ink146.xml"/><Relationship Id="rId54" Type="http://schemas.openxmlformats.org/officeDocument/2006/relationships/image" Target="../media/image1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6.png"/><Relationship Id="rId15" Type="http://schemas.openxmlformats.org/officeDocument/2006/relationships/customXml" Target="../ink/ink133.xml"/><Relationship Id="rId23" Type="http://schemas.openxmlformats.org/officeDocument/2006/relationships/customXml" Target="../ink/ink137.xml"/><Relationship Id="rId28" Type="http://schemas.openxmlformats.org/officeDocument/2006/relationships/image" Target="../media/image137.png"/><Relationship Id="rId36" Type="http://schemas.openxmlformats.org/officeDocument/2006/relationships/image" Target="../media/image141.png"/><Relationship Id="rId49" Type="http://schemas.openxmlformats.org/officeDocument/2006/relationships/customXml" Target="../ink/ink150.xml"/><Relationship Id="rId57" Type="http://schemas.openxmlformats.org/officeDocument/2006/relationships/customXml" Target="../ink/ink154.xml"/><Relationship Id="rId10" Type="http://schemas.openxmlformats.org/officeDocument/2006/relationships/image" Target="../media/image128.png"/><Relationship Id="rId31" Type="http://schemas.openxmlformats.org/officeDocument/2006/relationships/customXml" Target="../ink/ink141.xml"/><Relationship Id="rId44" Type="http://schemas.openxmlformats.org/officeDocument/2006/relationships/image" Target="../media/image145.png"/><Relationship Id="rId52" Type="http://schemas.openxmlformats.org/officeDocument/2006/relationships/image" Target="../media/image149.png"/><Relationship Id="rId60" Type="http://schemas.openxmlformats.org/officeDocument/2006/relationships/image" Target="../media/image15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4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11.png"/><Relationship Id="rId21" Type="http://schemas.openxmlformats.org/officeDocument/2006/relationships/image" Target="../media/image164.png"/><Relationship Id="rId42" Type="http://schemas.openxmlformats.org/officeDocument/2006/relationships/image" Target="../media/image174.png"/><Relationship Id="rId63" Type="http://schemas.openxmlformats.org/officeDocument/2006/relationships/customXml" Target="../ink/ink187.xml"/><Relationship Id="rId84" Type="http://schemas.openxmlformats.org/officeDocument/2006/relationships/customXml" Target="../ink/ink198.xml"/><Relationship Id="rId138" Type="http://schemas.openxmlformats.org/officeDocument/2006/relationships/customXml" Target="../ink/ink225.xml"/><Relationship Id="rId107" Type="http://schemas.openxmlformats.org/officeDocument/2006/relationships/image" Target="../media/image206.jpeg"/><Relationship Id="rId11" Type="http://schemas.openxmlformats.org/officeDocument/2006/relationships/image" Target="../media/image159.png"/><Relationship Id="rId32" Type="http://schemas.openxmlformats.org/officeDocument/2006/relationships/customXml" Target="../ink/ink171.xml"/><Relationship Id="rId53" Type="http://schemas.openxmlformats.org/officeDocument/2006/relationships/customXml" Target="../ink/ink182.xml"/><Relationship Id="rId74" Type="http://schemas.openxmlformats.org/officeDocument/2006/relationships/image" Target="../media/image190.png"/><Relationship Id="rId128" Type="http://schemas.openxmlformats.org/officeDocument/2006/relationships/customXml" Target="../ink/ink220.xml"/><Relationship Id="rId5" Type="http://schemas.openxmlformats.org/officeDocument/2006/relationships/image" Target="../media/image156.png"/><Relationship Id="rId90" Type="http://schemas.openxmlformats.org/officeDocument/2006/relationships/customXml" Target="../ink/ink201.xml"/><Relationship Id="rId95" Type="http://schemas.openxmlformats.org/officeDocument/2006/relationships/image" Target="../media/image200.png"/><Relationship Id="rId22" Type="http://schemas.openxmlformats.org/officeDocument/2006/relationships/customXml" Target="../ink/ink166.xml"/><Relationship Id="rId27" Type="http://schemas.openxmlformats.org/officeDocument/2006/relationships/image" Target="../media/image167.png"/><Relationship Id="rId43" Type="http://schemas.openxmlformats.org/officeDocument/2006/relationships/customXml" Target="../ink/ink177.xml"/><Relationship Id="rId48" Type="http://schemas.openxmlformats.org/officeDocument/2006/relationships/image" Target="../media/image177.png"/><Relationship Id="rId64" Type="http://schemas.openxmlformats.org/officeDocument/2006/relationships/image" Target="../media/image185.png"/><Relationship Id="rId69" Type="http://schemas.openxmlformats.org/officeDocument/2006/relationships/customXml" Target="../ink/ink190.xml"/><Relationship Id="rId113" Type="http://schemas.openxmlformats.org/officeDocument/2006/relationships/image" Target="../media/image209.png"/><Relationship Id="rId118" Type="http://schemas.openxmlformats.org/officeDocument/2006/relationships/customXml" Target="../ink/ink215.xml"/><Relationship Id="rId134" Type="http://schemas.openxmlformats.org/officeDocument/2006/relationships/customXml" Target="../ink/ink223.xml"/><Relationship Id="rId139" Type="http://schemas.openxmlformats.org/officeDocument/2006/relationships/image" Target="../media/image222.png"/><Relationship Id="rId80" Type="http://schemas.openxmlformats.org/officeDocument/2006/relationships/customXml" Target="../ink/ink196.xml"/><Relationship Id="rId85" Type="http://schemas.openxmlformats.org/officeDocument/2006/relationships/image" Target="../media/image195.png"/><Relationship Id="rId12" Type="http://schemas.openxmlformats.org/officeDocument/2006/relationships/customXml" Target="../ink/ink161.xml"/><Relationship Id="rId17" Type="http://schemas.openxmlformats.org/officeDocument/2006/relationships/image" Target="../media/image162.png"/><Relationship Id="rId33" Type="http://schemas.openxmlformats.org/officeDocument/2006/relationships/customXml" Target="../ink/ink172.xml"/><Relationship Id="rId38" Type="http://schemas.openxmlformats.org/officeDocument/2006/relationships/image" Target="../media/image172.png"/><Relationship Id="rId59" Type="http://schemas.openxmlformats.org/officeDocument/2006/relationships/customXml" Target="../ink/ink185.xml"/><Relationship Id="rId103" Type="http://schemas.openxmlformats.org/officeDocument/2006/relationships/image" Target="../media/image204.png"/><Relationship Id="rId108" Type="http://schemas.openxmlformats.org/officeDocument/2006/relationships/customXml" Target="../ink/ink210.xml"/><Relationship Id="rId124" Type="http://schemas.openxmlformats.org/officeDocument/2006/relationships/customXml" Target="../ink/ink218.xml"/><Relationship Id="rId129" Type="http://schemas.openxmlformats.org/officeDocument/2006/relationships/image" Target="../media/image217.png"/><Relationship Id="rId54" Type="http://schemas.openxmlformats.org/officeDocument/2006/relationships/image" Target="../media/image180.png"/><Relationship Id="rId70" Type="http://schemas.openxmlformats.org/officeDocument/2006/relationships/image" Target="../media/image188.png"/><Relationship Id="rId75" Type="http://schemas.openxmlformats.org/officeDocument/2006/relationships/customXml" Target="../ink/ink193.xml"/><Relationship Id="rId91" Type="http://schemas.openxmlformats.org/officeDocument/2006/relationships/image" Target="../media/image198.png"/><Relationship Id="rId96" Type="http://schemas.openxmlformats.org/officeDocument/2006/relationships/customXml" Target="../ink/ink204.xml"/><Relationship Id="rId140" Type="http://schemas.openxmlformats.org/officeDocument/2006/relationships/customXml" Target="../ink/ink226.xml"/><Relationship Id="rId145" Type="http://schemas.openxmlformats.org/officeDocument/2006/relationships/image" Target="../media/image225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58.xml"/><Relationship Id="rId23" Type="http://schemas.openxmlformats.org/officeDocument/2006/relationships/image" Target="../media/image165.png"/><Relationship Id="rId28" Type="http://schemas.openxmlformats.org/officeDocument/2006/relationships/customXml" Target="../ink/ink169.xml"/><Relationship Id="rId49" Type="http://schemas.openxmlformats.org/officeDocument/2006/relationships/customXml" Target="../ink/ink180.xml"/><Relationship Id="rId114" Type="http://schemas.openxmlformats.org/officeDocument/2006/relationships/customXml" Target="../ink/ink213.xml"/><Relationship Id="rId119" Type="http://schemas.openxmlformats.org/officeDocument/2006/relationships/image" Target="../media/image212.png"/><Relationship Id="rId44" Type="http://schemas.openxmlformats.org/officeDocument/2006/relationships/image" Target="../media/image175.png"/><Relationship Id="rId60" Type="http://schemas.openxmlformats.org/officeDocument/2006/relationships/image" Target="../media/image183.png"/><Relationship Id="rId65" Type="http://schemas.openxmlformats.org/officeDocument/2006/relationships/customXml" Target="../ink/ink188.xml"/><Relationship Id="rId81" Type="http://schemas.openxmlformats.org/officeDocument/2006/relationships/image" Target="../media/image193.png"/><Relationship Id="rId86" Type="http://schemas.openxmlformats.org/officeDocument/2006/relationships/customXml" Target="../ink/ink199.xml"/><Relationship Id="rId130" Type="http://schemas.openxmlformats.org/officeDocument/2006/relationships/customXml" Target="../ink/ink221.xml"/><Relationship Id="rId135" Type="http://schemas.openxmlformats.org/officeDocument/2006/relationships/image" Target="../media/image220.png"/><Relationship Id="rId13" Type="http://schemas.openxmlformats.org/officeDocument/2006/relationships/image" Target="../media/image160.png"/><Relationship Id="rId18" Type="http://schemas.openxmlformats.org/officeDocument/2006/relationships/customXml" Target="../ink/ink164.xml"/><Relationship Id="rId39" Type="http://schemas.openxmlformats.org/officeDocument/2006/relationships/customXml" Target="../ink/ink175.xml"/><Relationship Id="rId109" Type="http://schemas.openxmlformats.org/officeDocument/2006/relationships/image" Target="../media/image207.png"/><Relationship Id="rId34" Type="http://schemas.openxmlformats.org/officeDocument/2006/relationships/image" Target="../media/image170.png"/><Relationship Id="rId50" Type="http://schemas.openxmlformats.org/officeDocument/2006/relationships/image" Target="../media/image178.png"/><Relationship Id="rId55" Type="http://schemas.openxmlformats.org/officeDocument/2006/relationships/customXml" Target="../ink/ink183.xml"/><Relationship Id="rId76" Type="http://schemas.openxmlformats.org/officeDocument/2006/relationships/image" Target="../media/image191.png"/><Relationship Id="rId97" Type="http://schemas.openxmlformats.org/officeDocument/2006/relationships/image" Target="../media/image201.png"/><Relationship Id="rId104" Type="http://schemas.openxmlformats.org/officeDocument/2006/relationships/customXml" Target="../ink/ink208.xml"/><Relationship Id="rId120" Type="http://schemas.openxmlformats.org/officeDocument/2006/relationships/customXml" Target="../ink/ink216.xml"/><Relationship Id="rId125" Type="http://schemas.openxmlformats.org/officeDocument/2006/relationships/image" Target="../media/image215.png"/><Relationship Id="rId141" Type="http://schemas.openxmlformats.org/officeDocument/2006/relationships/image" Target="../media/image223.png"/><Relationship Id="rId7" Type="http://schemas.openxmlformats.org/officeDocument/2006/relationships/image" Target="../media/image157.png"/><Relationship Id="rId71" Type="http://schemas.openxmlformats.org/officeDocument/2006/relationships/customXml" Target="../ink/ink191.xml"/><Relationship Id="rId92" Type="http://schemas.openxmlformats.org/officeDocument/2006/relationships/customXml" Target="../ink/ink202.xml"/><Relationship Id="rId2" Type="http://schemas.openxmlformats.org/officeDocument/2006/relationships/customXml" Target="../ink/ink156.xml"/><Relationship Id="rId29" Type="http://schemas.openxmlformats.org/officeDocument/2006/relationships/image" Target="../media/image168.png"/><Relationship Id="rId24" Type="http://schemas.openxmlformats.org/officeDocument/2006/relationships/customXml" Target="../ink/ink167.xml"/><Relationship Id="rId40" Type="http://schemas.openxmlformats.org/officeDocument/2006/relationships/image" Target="../media/image173.png"/><Relationship Id="rId45" Type="http://schemas.openxmlformats.org/officeDocument/2006/relationships/customXml" Target="../ink/ink178.xml"/><Relationship Id="rId66" Type="http://schemas.openxmlformats.org/officeDocument/2006/relationships/image" Target="../media/image186.png"/><Relationship Id="rId87" Type="http://schemas.openxmlformats.org/officeDocument/2006/relationships/image" Target="../media/image196.png"/><Relationship Id="rId110" Type="http://schemas.openxmlformats.org/officeDocument/2006/relationships/customXml" Target="../ink/ink211.xml"/><Relationship Id="rId115" Type="http://schemas.openxmlformats.org/officeDocument/2006/relationships/image" Target="../media/image210.png"/><Relationship Id="rId131" Type="http://schemas.openxmlformats.org/officeDocument/2006/relationships/image" Target="../media/image218.png"/><Relationship Id="rId136" Type="http://schemas.openxmlformats.org/officeDocument/2006/relationships/customXml" Target="../ink/ink224.xml"/><Relationship Id="rId61" Type="http://schemas.openxmlformats.org/officeDocument/2006/relationships/customXml" Target="../ink/ink186.xml"/><Relationship Id="rId82" Type="http://schemas.openxmlformats.org/officeDocument/2006/relationships/customXml" Target="../ink/ink197.xml"/><Relationship Id="rId19" Type="http://schemas.openxmlformats.org/officeDocument/2006/relationships/image" Target="../media/image163.png"/><Relationship Id="rId14" Type="http://schemas.openxmlformats.org/officeDocument/2006/relationships/customXml" Target="../ink/ink162.xml"/><Relationship Id="rId30" Type="http://schemas.openxmlformats.org/officeDocument/2006/relationships/customXml" Target="../ink/ink170.xml"/><Relationship Id="rId35" Type="http://schemas.openxmlformats.org/officeDocument/2006/relationships/customXml" Target="../ink/ink173.xml"/><Relationship Id="rId56" Type="http://schemas.openxmlformats.org/officeDocument/2006/relationships/image" Target="../media/image181.png"/><Relationship Id="rId77" Type="http://schemas.openxmlformats.org/officeDocument/2006/relationships/customXml" Target="../ink/ink194.xml"/><Relationship Id="rId100" Type="http://schemas.openxmlformats.org/officeDocument/2006/relationships/customXml" Target="../ink/ink206.xml"/><Relationship Id="rId105" Type="http://schemas.openxmlformats.org/officeDocument/2006/relationships/customXml" Target="../ink/ink209.xml"/><Relationship Id="rId126" Type="http://schemas.openxmlformats.org/officeDocument/2006/relationships/customXml" Target="../ink/ink219.xml"/><Relationship Id="rId8" Type="http://schemas.openxmlformats.org/officeDocument/2006/relationships/customXml" Target="../ink/ink159.xml"/><Relationship Id="rId51" Type="http://schemas.openxmlformats.org/officeDocument/2006/relationships/customXml" Target="../ink/ink181.xml"/><Relationship Id="rId72" Type="http://schemas.openxmlformats.org/officeDocument/2006/relationships/image" Target="../media/image189.png"/><Relationship Id="rId93" Type="http://schemas.openxmlformats.org/officeDocument/2006/relationships/image" Target="../media/image199.png"/><Relationship Id="rId98" Type="http://schemas.openxmlformats.org/officeDocument/2006/relationships/customXml" Target="../ink/ink205.xml"/><Relationship Id="rId121" Type="http://schemas.openxmlformats.org/officeDocument/2006/relationships/image" Target="../media/image213.png"/><Relationship Id="rId142" Type="http://schemas.openxmlformats.org/officeDocument/2006/relationships/customXml" Target="../ink/ink227.xml"/><Relationship Id="rId3" Type="http://schemas.openxmlformats.org/officeDocument/2006/relationships/image" Target="../media/image155.png"/><Relationship Id="rId25" Type="http://schemas.openxmlformats.org/officeDocument/2006/relationships/image" Target="../media/image166.png"/><Relationship Id="rId46" Type="http://schemas.openxmlformats.org/officeDocument/2006/relationships/image" Target="../media/image176.png"/><Relationship Id="rId67" Type="http://schemas.openxmlformats.org/officeDocument/2006/relationships/customXml" Target="../ink/ink189.xml"/><Relationship Id="rId116" Type="http://schemas.openxmlformats.org/officeDocument/2006/relationships/customXml" Target="../ink/ink214.xml"/><Relationship Id="rId137" Type="http://schemas.openxmlformats.org/officeDocument/2006/relationships/image" Target="../media/image221.png"/><Relationship Id="rId20" Type="http://schemas.openxmlformats.org/officeDocument/2006/relationships/customXml" Target="../ink/ink165.xml"/><Relationship Id="rId41" Type="http://schemas.openxmlformats.org/officeDocument/2006/relationships/customXml" Target="../ink/ink176.xml"/><Relationship Id="rId62" Type="http://schemas.openxmlformats.org/officeDocument/2006/relationships/image" Target="../media/image184.png"/><Relationship Id="rId83" Type="http://schemas.openxmlformats.org/officeDocument/2006/relationships/image" Target="../media/image194.png"/><Relationship Id="rId88" Type="http://schemas.openxmlformats.org/officeDocument/2006/relationships/customXml" Target="../ink/ink200.xml"/><Relationship Id="rId111" Type="http://schemas.openxmlformats.org/officeDocument/2006/relationships/image" Target="../media/image208.png"/><Relationship Id="rId132" Type="http://schemas.openxmlformats.org/officeDocument/2006/relationships/customXml" Target="../ink/ink222.xml"/><Relationship Id="rId15" Type="http://schemas.openxmlformats.org/officeDocument/2006/relationships/image" Target="../media/image161.png"/><Relationship Id="rId36" Type="http://schemas.openxmlformats.org/officeDocument/2006/relationships/image" Target="../media/image171.png"/><Relationship Id="rId57" Type="http://schemas.openxmlformats.org/officeDocument/2006/relationships/customXml" Target="../ink/ink184.xml"/><Relationship Id="rId106" Type="http://schemas.openxmlformats.org/officeDocument/2006/relationships/image" Target="../media/image205.png"/><Relationship Id="rId127" Type="http://schemas.openxmlformats.org/officeDocument/2006/relationships/image" Target="../media/image216.png"/><Relationship Id="rId10" Type="http://schemas.openxmlformats.org/officeDocument/2006/relationships/customXml" Target="../ink/ink160.xml"/><Relationship Id="rId31" Type="http://schemas.openxmlformats.org/officeDocument/2006/relationships/image" Target="../media/image169.png"/><Relationship Id="rId52" Type="http://schemas.openxmlformats.org/officeDocument/2006/relationships/image" Target="../media/image179.png"/><Relationship Id="rId73" Type="http://schemas.openxmlformats.org/officeDocument/2006/relationships/customXml" Target="../ink/ink192.xml"/><Relationship Id="rId78" Type="http://schemas.openxmlformats.org/officeDocument/2006/relationships/customXml" Target="../ink/ink195.xml"/><Relationship Id="rId94" Type="http://schemas.openxmlformats.org/officeDocument/2006/relationships/customXml" Target="../ink/ink203.xml"/><Relationship Id="rId99" Type="http://schemas.openxmlformats.org/officeDocument/2006/relationships/image" Target="../media/image202.png"/><Relationship Id="rId101" Type="http://schemas.openxmlformats.org/officeDocument/2006/relationships/image" Target="../media/image203.png"/><Relationship Id="rId122" Type="http://schemas.openxmlformats.org/officeDocument/2006/relationships/customXml" Target="../ink/ink217.xml"/><Relationship Id="rId143" Type="http://schemas.openxmlformats.org/officeDocument/2006/relationships/image" Target="../media/image224.png"/><Relationship Id="rId4" Type="http://schemas.openxmlformats.org/officeDocument/2006/relationships/customXml" Target="../ink/ink157.xml"/><Relationship Id="rId9" Type="http://schemas.openxmlformats.org/officeDocument/2006/relationships/image" Target="../media/image158.png"/><Relationship Id="rId26" Type="http://schemas.openxmlformats.org/officeDocument/2006/relationships/customXml" Target="../ink/ink168.xml"/><Relationship Id="rId47" Type="http://schemas.openxmlformats.org/officeDocument/2006/relationships/customXml" Target="../ink/ink179.xml"/><Relationship Id="rId68" Type="http://schemas.openxmlformats.org/officeDocument/2006/relationships/image" Target="../media/image187.png"/><Relationship Id="rId89" Type="http://schemas.openxmlformats.org/officeDocument/2006/relationships/image" Target="../media/image197.png"/><Relationship Id="rId112" Type="http://schemas.openxmlformats.org/officeDocument/2006/relationships/customXml" Target="../ink/ink212.xml"/><Relationship Id="rId133" Type="http://schemas.openxmlformats.org/officeDocument/2006/relationships/image" Target="../media/image219.png"/><Relationship Id="rId16" Type="http://schemas.openxmlformats.org/officeDocument/2006/relationships/customXml" Target="../ink/ink163.xml"/><Relationship Id="rId37" Type="http://schemas.openxmlformats.org/officeDocument/2006/relationships/customXml" Target="../ink/ink174.xml"/><Relationship Id="rId58" Type="http://schemas.openxmlformats.org/officeDocument/2006/relationships/image" Target="../media/image182.png"/><Relationship Id="rId79" Type="http://schemas.openxmlformats.org/officeDocument/2006/relationships/image" Target="../media/image192.png"/><Relationship Id="rId102" Type="http://schemas.openxmlformats.org/officeDocument/2006/relationships/customXml" Target="../ink/ink207.xml"/><Relationship Id="rId123" Type="http://schemas.openxmlformats.org/officeDocument/2006/relationships/image" Target="../media/image214.png"/><Relationship Id="rId144" Type="http://schemas.openxmlformats.org/officeDocument/2006/relationships/customXml" Target="../ink/ink228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2.png"/><Relationship Id="rId18" Type="http://schemas.openxmlformats.org/officeDocument/2006/relationships/customXml" Target="../ink/ink236.xml"/><Relationship Id="rId26" Type="http://schemas.openxmlformats.org/officeDocument/2006/relationships/image" Target="../media/image237.png"/><Relationship Id="rId39" Type="http://schemas.openxmlformats.org/officeDocument/2006/relationships/customXml" Target="../ink/ink247.xml"/><Relationship Id="rId21" Type="http://schemas.openxmlformats.org/officeDocument/2006/relationships/image" Target="../media/image225.png"/><Relationship Id="rId34" Type="http://schemas.openxmlformats.org/officeDocument/2006/relationships/image" Target="../media/image241.png"/><Relationship Id="rId7" Type="http://schemas.openxmlformats.org/officeDocument/2006/relationships/image" Target="../media/image229.png"/><Relationship Id="rId12" Type="http://schemas.openxmlformats.org/officeDocument/2006/relationships/customXml" Target="../ink/ink233.xml"/><Relationship Id="rId17" Type="http://schemas.openxmlformats.org/officeDocument/2006/relationships/image" Target="../media/image234.png"/><Relationship Id="rId25" Type="http://schemas.openxmlformats.org/officeDocument/2006/relationships/customXml" Target="../ink/ink240.xml"/><Relationship Id="rId33" Type="http://schemas.openxmlformats.org/officeDocument/2006/relationships/customXml" Target="../ink/ink244.xml"/><Relationship Id="rId38" Type="http://schemas.openxmlformats.org/officeDocument/2006/relationships/image" Target="../media/image243.png"/><Relationship Id="rId2" Type="http://schemas.openxmlformats.org/officeDocument/2006/relationships/image" Target="../media/image226.emf"/><Relationship Id="rId16" Type="http://schemas.openxmlformats.org/officeDocument/2006/relationships/customXml" Target="../ink/ink235.xml"/><Relationship Id="rId20" Type="http://schemas.openxmlformats.org/officeDocument/2006/relationships/customXml" Target="../ink/ink237.xml"/><Relationship Id="rId29" Type="http://schemas.openxmlformats.org/officeDocument/2006/relationships/customXml" Target="../ink/ink242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30.xml"/><Relationship Id="rId11" Type="http://schemas.openxmlformats.org/officeDocument/2006/relationships/image" Target="../media/image231.png"/><Relationship Id="rId24" Type="http://schemas.openxmlformats.org/officeDocument/2006/relationships/image" Target="../media/image236.png"/><Relationship Id="rId32" Type="http://schemas.openxmlformats.org/officeDocument/2006/relationships/image" Target="../media/image240.png"/><Relationship Id="rId37" Type="http://schemas.openxmlformats.org/officeDocument/2006/relationships/customXml" Target="../ink/ink246.xml"/><Relationship Id="rId40" Type="http://schemas.openxmlformats.org/officeDocument/2006/relationships/image" Target="../media/image244.png"/><Relationship Id="rId5" Type="http://schemas.openxmlformats.org/officeDocument/2006/relationships/image" Target="../media/image228.png"/><Relationship Id="rId15" Type="http://schemas.openxmlformats.org/officeDocument/2006/relationships/image" Target="../media/image233.png"/><Relationship Id="rId23" Type="http://schemas.openxmlformats.org/officeDocument/2006/relationships/customXml" Target="../ink/ink239.xml"/><Relationship Id="rId28" Type="http://schemas.openxmlformats.org/officeDocument/2006/relationships/image" Target="../media/image238.png"/><Relationship Id="rId36" Type="http://schemas.openxmlformats.org/officeDocument/2006/relationships/image" Target="../media/image242.png"/><Relationship Id="rId10" Type="http://schemas.openxmlformats.org/officeDocument/2006/relationships/customXml" Target="../ink/ink232.xml"/><Relationship Id="rId19" Type="http://schemas.openxmlformats.org/officeDocument/2006/relationships/image" Target="../media/image235.png"/><Relationship Id="rId31" Type="http://schemas.openxmlformats.org/officeDocument/2006/relationships/customXml" Target="../ink/ink243.xml"/><Relationship Id="rId4" Type="http://schemas.openxmlformats.org/officeDocument/2006/relationships/customXml" Target="../ink/ink229.xml"/><Relationship Id="rId9" Type="http://schemas.openxmlformats.org/officeDocument/2006/relationships/image" Target="../media/image230.png"/><Relationship Id="rId14" Type="http://schemas.openxmlformats.org/officeDocument/2006/relationships/customXml" Target="../ink/ink234.xml"/><Relationship Id="rId22" Type="http://schemas.openxmlformats.org/officeDocument/2006/relationships/customXml" Target="../ink/ink238.xml"/><Relationship Id="rId27" Type="http://schemas.openxmlformats.org/officeDocument/2006/relationships/customXml" Target="../ink/ink241.xml"/><Relationship Id="rId30" Type="http://schemas.openxmlformats.org/officeDocument/2006/relationships/image" Target="../media/image239.png"/><Relationship Id="rId35" Type="http://schemas.openxmlformats.org/officeDocument/2006/relationships/customXml" Target="../ink/ink245.xml"/><Relationship Id="rId8" Type="http://schemas.openxmlformats.org/officeDocument/2006/relationships/customXml" Target="../ink/ink231.xml"/><Relationship Id="rId3" Type="http://schemas.openxmlformats.org/officeDocument/2006/relationships/image" Target="../media/image227.emf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53.xml"/><Relationship Id="rId18" Type="http://schemas.openxmlformats.org/officeDocument/2006/relationships/image" Target="../media/image253.png"/><Relationship Id="rId26" Type="http://schemas.openxmlformats.org/officeDocument/2006/relationships/image" Target="../media/image257.png"/><Relationship Id="rId21" Type="http://schemas.openxmlformats.org/officeDocument/2006/relationships/customXml" Target="../ink/ink257.xml"/><Relationship Id="rId34" Type="http://schemas.openxmlformats.org/officeDocument/2006/relationships/image" Target="../media/image261.png"/><Relationship Id="rId7" Type="http://schemas.openxmlformats.org/officeDocument/2006/relationships/customXml" Target="../ink/ink250.xml"/><Relationship Id="rId12" Type="http://schemas.openxmlformats.org/officeDocument/2006/relationships/image" Target="../media/image250.png"/><Relationship Id="rId17" Type="http://schemas.openxmlformats.org/officeDocument/2006/relationships/customXml" Target="../ink/ink255.xml"/><Relationship Id="rId25" Type="http://schemas.openxmlformats.org/officeDocument/2006/relationships/customXml" Target="../ink/ink259.xml"/><Relationship Id="rId33" Type="http://schemas.openxmlformats.org/officeDocument/2006/relationships/customXml" Target="../ink/ink263.xml"/><Relationship Id="rId38" Type="http://schemas.openxmlformats.org/officeDocument/2006/relationships/image" Target="../media/image263.png"/><Relationship Id="rId2" Type="http://schemas.openxmlformats.org/officeDocument/2006/relationships/image" Target="../media/image245.emf"/><Relationship Id="rId16" Type="http://schemas.openxmlformats.org/officeDocument/2006/relationships/image" Target="../media/image252.png"/><Relationship Id="rId20" Type="http://schemas.openxmlformats.org/officeDocument/2006/relationships/image" Target="../media/image254.png"/><Relationship Id="rId29" Type="http://schemas.openxmlformats.org/officeDocument/2006/relationships/customXml" Target="../ink/ink26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7.png"/><Relationship Id="rId11" Type="http://schemas.openxmlformats.org/officeDocument/2006/relationships/customXml" Target="../ink/ink252.xml"/><Relationship Id="rId24" Type="http://schemas.openxmlformats.org/officeDocument/2006/relationships/image" Target="../media/image256.png"/><Relationship Id="rId32" Type="http://schemas.openxmlformats.org/officeDocument/2006/relationships/image" Target="../media/image260.png"/><Relationship Id="rId37" Type="http://schemas.openxmlformats.org/officeDocument/2006/relationships/customXml" Target="../ink/ink265.xml"/><Relationship Id="rId5" Type="http://schemas.openxmlformats.org/officeDocument/2006/relationships/customXml" Target="../ink/ink249.xml"/><Relationship Id="rId15" Type="http://schemas.openxmlformats.org/officeDocument/2006/relationships/customXml" Target="../ink/ink254.xml"/><Relationship Id="rId23" Type="http://schemas.openxmlformats.org/officeDocument/2006/relationships/customXml" Target="../ink/ink258.xml"/><Relationship Id="rId28" Type="http://schemas.openxmlformats.org/officeDocument/2006/relationships/image" Target="../media/image258.png"/><Relationship Id="rId36" Type="http://schemas.openxmlformats.org/officeDocument/2006/relationships/image" Target="../media/image262.png"/><Relationship Id="rId10" Type="http://schemas.openxmlformats.org/officeDocument/2006/relationships/image" Target="../media/image249.png"/><Relationship Id="rId19" Type="http://schemas.openxmlformats.org/officeDocument/2006/relationships/customXml" Target="../ink/ink256.xml"/><Relationship Id="rId31" Type="http://schemas.openxmlformats.org/officeDocument/2006/relationships/customXml" Target="../ink/ink262.xml"/><Relationship Id="rId4" Type="http://schemas.openxmlformats.org/officeDocument/2006/relationships/image" Target="../media/image246.png"/><Relationship Id="rId9" Type="http://schemas.openxmlformats.org/officeDocument/2006/relationships/customXml" Target="../ink/ink251.xml"/><Relationship Id="rId14" Type="http://schemas.openxmlformats.org/officeDocument/2006/relationships/image" Target="../media/image251.png"/><Relationship Id="rId22" Type="http://schemas.openxmlformats.org/officeDocument/2006/relationships/image" Target="../media/image255.png"/><Relationship Id="rId27" Type="http://schemas.openxmlformats.org/officeDocument/2006/relationships/customXml" Target="../ink/ink260.xml"/><Relationship Id="rId30" Type="http://schemas.openxmlformats.org/officeDocument/2006/relationships/image" Target="../media/image259.png"/><Relationship Id="rId35" Type="http://schemas.openxmlformats.org/officeDocument/2006/relationships/customXml" Target="../ink/ink264.xml"/><Relationship Id="rId8" Type="http://schemas.openxmlformats.org/officeDocument/2006/relationships/image" Target="../media/image248.png"/><Relationship Id="rId3" Type="http://schemas.openxmlformats.org/officeDocument/2006/relationships/customXml" Target="../ink/ink248.xml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19.png"/><Relationship Id="rId21" Type="http://schemas.openxmlformats.org/officeDocument/2006/relationships/customXml" Target="../ink/ink275.xml"/><Relationship Id="rId42" Type="http://schemas.openxmlformats.org/officeDocument/2006/relationships/image" Target="../media/image283.png"/><Relationship Id="rId63" Type="http://schemas.openxmlformats.org/officeDocument/2006/relationships/customXml" Target="../ink/ink296.xml"/><Relationship Id="rId84" Type="http://schemas.openxmlformats.org/officeDocument/2006/relationships/image" Target="../media/image303.png"/><Relationship Id="rId138" Type="http://schemas.openxmlformats.org/officeDocument/2006/relationships/customXml" Target="../ink/ink334.xml"/><Relationship Id="rId107" Type="http://schemas.openxmlformats.org/officeDocument/2006/relationships/customXml" Target="../ink/ink318.xml"/><Relationship Id="rId11" Type="http://schemas.openxmlformats.org/officeDocument/2006/relationships/customXml" Target="../ink/ink270.xml"/><Relationship Id="rId32" Type="http://schemas.openxmlformats.org/officeDocument/2006/relationships/image" Target="../media/image278.png"/><Relationship Id="rId53" Type="http://schemas.openxmlformats.org/officeDocument/2006/relationships/customXml" Target="../ink/ink291.xml"/><Relationship Id="rId74" Type="http://schemas.openxmlformats.org/officeDocument/2006/relationships/image" Target="../media/image298.png"/><Relationship Id="rId128" Type="http://schemas.openxmlformats.org/officeDocument/2006/relationships/customXml" Target="../ink/ink329.xml"/><Relationship Id="rId5" Type="http://schemas.openxmlformats.org/officeDocument/2006/relationships/customXml" Target="../ink/ink267.xml"/><Relationship Id="rId90" Type="http://schemas.openxmlformats.org/officeDocument/2006/relationships/image" Target="../media/image306.png"/><Relationship Id="rId95" Type="http://schemas.openxmlformats.org/officeDocument/2006/relationships/customXml" Target="../ink/ink312.xml"/><Relationship Id="rId22" Type="http://schemas.openxmlformats.org/officeDocument/2006/relationships/image" Target="../media/image273.png"/><Relationship Id="rId27" Type="http://schemas.openxmlformats.org/officeDocument/2006/relationships/customXml" Target="../ink/ink278.xml"/><Relationship Id="rId43" Type="http://schemas.openxmlformats.org/officeDocument/2006/relationships/customXml" Target="../ink/ink286.xml"/><Relationship Id="rId48" Type="http://schemas.openxmlformats.org/officeDocument/2006/relationships/image" Target="../media/image286.png"/><Relationship Id="rId64" Type="http://schemas.openxmlformats.org/officeDocument/2006/relationships/image" Target="../media/image293.png"/><Relationship Id="rId69" Type="http://schemas.openxmlformats.org/officeDocument/2006/relationships/customXml" Target="../ink/ink299.xml"/><Relationship Id="rId113" Type="http://schemas.openxmlformats.org/officeDocument/2006/relationships/image" Target="../media/image317.png"/><Relationship Id="rId118" Type="http://schemas.openxmlformats.org/officeDocument/2006/relationships/customXml" Target="../ink/ink324.xml"/><Relationship Id="rId134" Type="http://schemas.openxmlformats.org/officeDocument/2006/relationships/customXml" Target="../ink/ink332.xml"/><Relationship Id="rId139" Type="http://schemas.openxmlformats.org/officeDocument/2006/relationships/image" Target="../media/image330.png"/><Relationship Id="rId80" Type="http://schemas.openxmlformats.org/officeDocument/2006/relationships/image" Target="../media/image301.png"/><Relationship Id="rId85" Type="http://schemas.openxmlformats.org/officeDocument/2006/relationships/customXml" Target="../ink/ink307.xml"/><Relationship Id="rId12" Type="http://schemas.openxmlformats.org/officeDocument/2006/relationships/image" Target="../media/image268.png"/><Relationship Id="rId17" Type="http://schemas.openxmlformats.org/officeDocument/2006/relationships/customXml" Target="../ink/ink273.xml"/><Relationship Id="rId33" Type="http://schemas.openxmlformats.org/officeDocument/2006/relationships/customXml" Target="../ink/ink281.xml"/><Relationship Id="rId38" Type="http://schemas.openxmlformats.org/officeDocument/2006/relationships/image" Target="../media/image281.png"/><Relationship Id="rId59" Type="http://schemas.openxmlformats.org/officeDocument/2006/relationships/customXml" Target="../ink/ink294.xml"/><Relationship Id="rId103" Type="http://schemas.openxmlformats.org/officeDocument/2006/relationships/customXml" Target="../ink/ink316.xml"/><Relationship Id="rId108" Type="http://schemas.openxmlformats.org/officeDocument/2006/relationships/image" Target="../media/image315.png"/><Relationship Id="rId124" Type="http://schemas.openxmlformats.org/officeDocument/2006/relationships/customXml" Target="../ink/ink327.xml"/><Relationship Id="rId129" Type="http://schemas.openxmlformats.org/officeDocument/2006/relationships/image" Target="../media/image325.png"/><Relationship Id="rId54" Type="http://schemas.openxmlformats.org/officeDocument/2006/relationships/image" Target="../media/image289.png"/><Relationship Id="rId70" Type="http://schemas.openxmlformats.org/officeDocument/2006/relationships/image" Target="../media/image296.png"/><Relationship Id="rId75" Type="http://schemas.openxmlformats.org/officeDocument/2006/relationships/customXml" Target="../ink/ink302.xml"/><Relationship Id="rId91" Type="http://schemas.openxmlformats.org/officeDocument/2006/relationships/customXml" Target="../ink/ink310.xml"/><Relationship Id="rId96" Type="http://schemas.openxmlformats.org/officeDocument/2006/relationships/image" Target="../media/image309.png"/><Relationship Id="rId140" Type="http://schemas.openxmlformats.org/officeDocument/2006/relationships/customXml" Target="../ink/ink335.xml"/><Relationship Id="rId145" Type="http://schemas.openxmlformats.org/officeDocument/2006/relationships/image" Target="../media/image3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5.png"/><Relationship Id="rId23" Type="http://schemas.openxmlformats.org/officeDocument/2006/relationships/customXml" Target="../ink/ink276.xml"/><Relationship Id="rId28" Type="http://schemas.openxmlformats.org/officeDocument/2006/relationships/image" Target="../media/image276.png"/><Relationship Id="rId49" Type="http://schemas.openxmlformats.org/officeDocument/2006/relationships/customXml" Target="../ink/ink289.xml"/><Relationship Id="rId114" Type="http://schemas.openxmlformats.org/officeDocument/2006/relationships/customXml" Target="../ink/ink322.xml"/><Relationship Id="rId119" Type="http://schemas.openxmlformats.org/officeDocument/2006/relationships/image" Target="../media/image320.png"/><Relationship Id="rId44" Type="http://schemas.openxmlformats.org/officeDocument/2006/relationships/image" Target="../media/image284.png"/><Relationship Id="rId60" Type="http://schemas.openxmlformats.org/officeDocument/2006/relationships/image" Target="../media/image292.png"/><Relationship Id="rId65" Type="http://schemas.openxmlformats.org/officeDocument/2006/relationships/customXml" Target="../ink/ink297.xml"/><Relationship Id="rId81" Type="http://schemas.openxmlformats.org/officeDocument/2006/relationships/customXml" Target="../ink/ink305.xml"/><Relationship Id="rId86" Type="http://schemas.openxmlformats.org/officeDocument/2006/relationships/image" Target="../media/image304.png"/><Relationship Id="rId130" Type="http://schemas.openxmlformats.org/officeDocument/2006/relationships/customXml" Target="../ink/ink330.xml"/><Relationship Id="rId135" Type="http://schemas.openxmlformats.org/officeDocument/2006/relationships/image" Target="../media/image328.png"/><Relationship Id="rId13" Type="http://schemas.openxmlformats.org/officeDocument/2006/relationships/customXml" Target="../ink/ink271.xml"/><Relationship Id="rId18" Type="http://schemas.openxmlformats.org/officeDocument/2006/relationships/image" Target="../media/image271.png"/><Relationship Id="rId39" Type="http://schemas.openxmlformats.org/officeDocument/2006/relationships/customXml" Target="../ink/ink284.xml"/><Relationship Id="rId109" Type="http://schemas.openxmlformats.org/officeDocument/2006/relationships/customXml" Target="../ink/ink319.xml"/><Relationship Id="rId34" Type="http://schemas.openxmlformats.org/officeDocument/2006/relationships/image" Target="../media/image279.png"/><Relationship Id="rId50" Type="http://schemas.openxmlformats.org/officeDocument/2006/relationships/image" Target="../media/image287.png"/><Relationship Id="rId55" Type="http://schemas.openxmlformats.org/officeDocument/2006/relationships/customXml" Target="../ink/ink292.xml"/><Relationship Id="rId76" Type="http://schemas.openxmlformats.org/officeDocument/2006/relationships/image" Target="../media/image299.png"/><Relationship Id="rId97" Type="http://schemas.openxmlformats.org/officeDocument/2006/relationships/customXml" Target="../ink/ink313.xml"/><Relationship Id="rId104" Type="http://schemas.openxmlformats.org/officeDocument/2006/relationships/image" Target="../media/image313.png"/><Relationship Id="rId120" Type="http://schemas.openxmlformats.org/officeDocument/2006/relationships/customXml" Target="../ink/ink325.xml"/><Relationship Id="rId125" Type="http://schemas.openxmlformats.org/officeDocument/2006/relationships/image" Target="../media/image323.png"/><Relationship Id="rId141" Type="http://schemas.openxmlformats.org/officeDocument/2006/relationships/image" Target="../media/image331.png"/><Relationship Id="rId7" Type="http://schemas.openxmlformats.org/officeDocument/2006/relationships/customXml" Target="../ink/ink268.xml"/><Relationship Id="rId71" Type="http://schemas.openxmlformats.org/officeDocument/2006/relationships/customXml" Target="../ink/ink300.xml"/><Relationship Id="rId92" Type="http://schemas.openxmlformats.org/officeDocument/2006/relationships/image" Target="../media/image307.png"/><Relationship Id="rId2" Type="http://schemas.openxmlformats.org/officeDocument/2006/relationships/notesSlide" Target="../notesSlides/notesSlide1.xml"/><Relationship Id="rId29" Type="http://schemas.openxmlformats.org/officeDocument/2006/relationships/customXml" Target="../ink/ink279.xml"/><Relationship Id="rId24" Type="http://schemas.openxmlformats.org/officeDocument/2006/relationships/image" Target="../media/image274.png"/><Relationship Id="rId40" Type="http://schemas.openxmlformats.org/officeDocument/2006/relationships/image" Target="../media/image282.png"/><Relationship Id="rId45" Type="http://schemas.openxmlformats.org/officeDocument/2006/relationships/customXml" Target="../ink/ink287.xml"/><Relationship Id="rId66" Type="http://schemas.openxmlformats.org/officeDocument/2006/relationships/image" Target="../media/image294.png"/><Relationship Id="rId87" Type="http://schemas.openxmlformats.org/officeDocument/2006/relationships/customXml" Target="../ink/ink308.xml"/><Relationship Id="rId110" Type="http://schemas.openxmlformats.org/officeDocument/2006/relationships/customXml" Target="../ink/ink320.xml"/><Relationship Id="rId115" Type="http://schemas.openxmlformats.org/officeDocument/2006/relationships/image" Target="../media/image318.png"/><Relationship Id="rId131" Type="http://schemas.openxmlformats.org/officeDocument/2006/relationships/image" Target="../media/image326.png"/><Relationship Id="rId136" Type="http://schemas.openxmlformats.org/officeDocument/2006/relationships/customXml" Target="../ink/ink333.xml"/><Relationship Id="rId61" Type="http://schemas.openxmlformats.org/officeDocument/2006/relationships/customXml" Target="../ink/ink295.xml"/><Relationship Id="rId82" Type="http://schemas.openxmlformats.org/officeDocument/2006/relationships/image" Target="../media/image302.png"/><Relationship Id="rId19" Type="http://schemas.openxmlformats.org/officeDocument/2006/relationships/customXml" Target="../ink/ink274.xml"/><Relationship Id="rId14" Type="http://schemas.openxmlformats.org/officeDocument/2006/relationships/image" Target="../media/image269.png"/><Relationship Id="rId30" Type="http://schemas.openxmlformats.org/officeDocument/2006/relationships/image" Target="../media/image277.png"/><Relationship Id="rId35" Type="http://schemas.openxmlformats.org/officeDocument/2006/relationships/customXml" Target="../ink/ink282.xml"/><Relationship Id="rId56" Type="http://schemas.openxmlformats.org/officeDocument/2006/relationships/image" Target="../media/image290.png"/><Relationship Id="rId77" Type="http://schemas.openxmlformats.org/officeDocument/2006/relationships/customXml" Target="../ink/ink303.xml"/><Relationship Id="rId100" Type="http://schemas.openxmlformats.org/officeDocument/2006/relationships/image" Target="../media/image311.png"/><Relationship Id="rId105" Type="http://schemas.openxmlformats.org/officeDocument/2006/relationships/customXml" Target="../ink/ink317.xml"/><Relationship Id="rId126" Type="http://schemas.openxmlformats.org/officeDocument/2006/relationships/customXml" Target="../ink/ink328.xml"/><Relationship Id="rId8" Type="http://schemas.openxmlformats.org/officeDocument/2006/relationships/image" Target="../media/image266.png"/><Relationship Id="rId51" Type="http://schemas.openxmlformats.org/officeDocument/2006/relationships/customXml" Target="../ink/ink290.xml"/><Relationship Id="rId72" Type="http://schemas.openxmlformats.org/officeDocument/2006/relationships/image" Target="../media/image297.png"/><Relationship Id="rId93" Type="http://schemas.openxmlformats.org/officeDocument/2006/relationships/customXml" Target="../ink/ink311.xml"/><Relationship Id="rId98" Type="http://schemas.openxmlformats.org/officeDocument/2006/relationships/image" Target="../media/image310.png"/><Relationship Id="rId121" Type="http://schemas.openxmlformats.org/officeDocument/2006/relationships/image" Target="../media/image321.png"/><Relationship Id="rId142" Type="http://schemas.openxmlformats.org/officeDocument/2006/relationships/customXml" Target="../ink/ink336.xml"/><Relationship Id="rId3" Type="http://schemas.openxmlformats.org/officeDocument/2006/relationships/customXml" Target="../ink/ink266.xml"/><Relationship Id="rId25" Type="http://schemas.openxmlformats.org/officeDocument/2006/relationships/customXml" Target="../ink/ink277.xml"/><Relationship Id="rId46" Type="http://schemas.openxmlformats.org/officeDocument/2006/relationships/image" Target="../media/image285.png"/><Relationship Id="rId67" Type="http://schemas.openxmlformats.org/officeDocument/2006/relationships/customXml" Target="../ink/ink298.xml"/><Relationship Id="rId116" Type="http://schemas.openxmlformats.org/officeDocument/2006/relationships/customXml" Target="../ink/ink323.xml"/><Relationship Id="rId137" Type="http://schemas.openxmlformats.org/officeDocument/2006/relationships/image" Target="../media/image329.png"/><Relationship Id="rId20" Type="http://schemas.openxmlformats.org/officeDocument/2006/relationships/image" Target="../media/image272.png"/><Relationship Id="rId41" Type="http://schemas.openxmlformats.org/officeDocument/2006/relationships/customXml" Target="../ink/ink285.xml"/><Relationship Id="rId62" Type="http://schemas.openxmlformats.org/officeDocument/2006/relationships/image" Target="../media/image225.png"/><Relationship Id="rId83" Type="http://schemas.openxmlformats.org/officeDocument/2006/relationships/customXml" Target="../ink/ink306.xml"/><Relationship Id="rId88" Type="http://schemas.openxmlformats.org/officeDocument/2006/relationships/image" Target="../media/image305.png"/><Relationship Id="rId111" Type="http://schemas.openxmlformats.org/officeDocument/2006/relationships/image" Target="../media/image316.png"/><Relationship Id="rId132" Type="http://schemas.openxmlformats.org/officeDocument/2006/relationships/customXml" Target="../ink/ink331.xml"/><Relationship Id="rId15" Type="http://schemas.openxmlformats.org/officeDocument/2006/relationships/customXml" Target="../ink/ink272.xml"/><Relationship Id="rId36" Type="http://schemas.openxmlformats.org/officeDocument/2006/relationships/image" Target="../media/image280.png"/><Relationship Id="rId57" Type="http://schemas.openxmlformats.org/officeDocument/2006/relationships/customXml" Target="../ink/ink293.xml"/><Relationship Id="rId106" Type="http://schemas.openxmlformats.org/officeDocument/2006/relationships/image" Target="../media/image314.png"/><Relationship Id="rId127" Type="http://schemas.openxmlformats.org/officeDocument/2006/relationships/image" Target="../media/image324.png"/><Relationship Id="rId10" Type="http://schemas.openxmlformats.org/officeDocument/2006/relationships/image" Target="../media/image267.png"/><Relationship Id="rId31" Type="http://schemas.openxmlformats.org/officeDocument/2006/relationships/customXml" Target="../ink/ink280.xml"/><Relationship Id="rId52" Type="http://schemas.openxmlformats.org/officeDocument/2006/relationships/image" Target="../media/image288.png"/><Relationship Id="rId73" Type="http://schemas.openxmlformats.org/officeDocument/2006/relationships/customXml" Target="../ink/ink301.xml"/><Relationship Id="rId78" Type="http://schemas.openxmlformats.org/officeDocument/2006/relationships/image" Target="../media/image300.png"/><Relationship Id="rId94" Type="http://schemas.openxmlformats.org/officeDocument/2006/relationships/image" Target="../media/image308.png"/><Relationship Id="rId99" Type="http://schemas.openxmlformats.org/officeDocument/2006/relationships/customXml" Target="../ink/ink314.xml"/><Relationship Id="rId101" Type="http://schemas.openxmlformats.org/officeDocument/2006/relationships/customXml" Target="../ink/ink315.xml"/><Relationship Id="rId122" Type="http://schemas.openxmlformats.org/officeDocument/2006/relationships/customXml" Target="../ink/ink326.xml"/><Relationship Id="rId143" Type="http://schemas.openxmlformats.org/officeDocument/2006/relationships/image" Target="../media/image332.png"/><Relationship Id="rId4" Type="http://schemas.openxmlformats.org/officeDocument/2006/relationships/image" Target="../media/image264.png"/><Relationship Id="rId9" Type="http://schemas.openxmlformats.org/officeDocument/2006/relationships/customXml" Target="../ink/ink269.xml"/><Relationship Id="rId26" Type="http://schemas.openxmlformats.org/officeDocument/2006/relationships/image" Target="../media/image275.png"/><Relationship Id="rId47" Type="http://schemas.openxmlformats.org/officeDocument/2006/relationships/customXml" Target="../ink/ink288.xml"/><Relationship Id="rId68" Type="http://schemas.openxmlformats.org/officeDocument/2006/relationships/image" Target="../media/image295.png"/><Relationship Id="rId89" Type="http://schemas.openxmlformats.org/officeDocument/2006/relationships/customXml" Target="../ink/ink309.xml"/><Relationship Id="rId112" Type="http://schemas.openxmlformats.org/officeDocument/2006/relationships/customXml" Target="../ink/ink321.xml"/><Relationship Id="rId133" Type="http://schemas.openxmlformats.org/officeDocument/2006/relationships/image" Target="../media/image327.png"/><Relationship Id="rId16" Type="http://schemas.openxmlformats.org/officeDocument/2006/relationships/image" Target="../media/image270.png"/><Relationship Id="rId37" Type="http://schemas.openxmlformats.org/officeDocument/2006/relationships/customXml" Target="../ink/ink283.xml"/><Relationship Id="rId58" Type="http://schemas.openxmlformats.org/officeDocument/2006/relationships/image" Target="../media/image291.png"/><Relationship Id="rId79" Type="http://schemas.openxmlformats.org/officeDocument/2006/relationships/customXml" Target="../ink/ink304.xml"/><Relationship Id="rId102" Type="http://schemas.openxmlformats.org/officeDocument/2006/relationships/image" Target="../media/image312.png"/><Relationship Id="rId123" Type="http://schemas.openxmlformats.org/officeDocument/2006/relationships/image" Target="../media/image322.png"/><Relationship Id="rId144" Type="http://schemas.openxmlformats.org/officeDocument/2006/relationships/customXml" Target="../ink/ink3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9E895-7C84-620A-27AE-DDE4BE07829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Shape &amp; Flow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D214E3-297F-60B3-59C4-3F8E87A6E69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Chapter 7</a:t>
            </a:r>
          </a:p>
        </p:txBody>
      </p:sp>
    </p:spTree>
    <p:extLst>
      <p:ext uri="{BB962C8B-B14F-4D97-AF65-F5344CB8AC3E}">
        <p14:creationId xmlns:p14="http://schemas.microsoft.com/office/powerpoint/2010/main" val="1254996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35EF0D-B87B-52C0-D40F-CF982479ED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2562" y="0"/>
            <a:ext cx="4449438" cy="67841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BC90D74-E282-6A53-F1CF-E7D153834F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704" y="5458790"/>
            <a:ext cx="5708763" cy="97466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D4601BA-CA68-8573-8DA5-1686F65FB359}"/>
                  </a:ext>
                </a:extLst>
              </p14:cNvPr>
              <p14:cNvContentPartPr/>
              <p14:nvPr/>
            </p14:nvContentPartPr>
            <p14:xfrm>
              <a:off x="320451" y="228343"/>
              <a:ext cx="235440" cy="3837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D4601BA-CA68-8573-8DA5-1686F65FB35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4331" y="222223"/>
                <a:ext cx="247680" cy="39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3C741ED6-7E12-630F-D78C-F55A92484B66}"/>
              </a:ext>
            </a:extLst>
          </p:cNvPr>
          <p:cNvGrpSpPr/>
          <p:nvPr/>
        </p:nvGrpSpPr>
        <p:grpSpPr>
          <a:xfrm>
            <a:off x="657051" y="135103"/>
            <a:ext cx="6334200" cy="531720"/>
            <a:chOff x="657051" y="135103"/>
            <a:chExt cx="6334200" cy="531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D2A4600F-D235-4645-4523-62D046373869}"/>
                    </a:ext>
                  </a:extLst>
                </p14:cNvPr>
                <p14:cNvContentPartPr/>
                <p14:nvPr/>
              </p14:nvContentPartPr>
              <p14:xfrm>
                <a:off x="657051" y="460543"/>
                <a:ext cx="1495800" cy="15804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D2A4600F-D235-4645-4523-62D04637386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50931" y="454423"/>
                  <a:ext cx="150804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FD6DC030-58A1-D084-3FDB-BDD7382A1E10}"/>
                    </a:ext>
                  </a:extLst>
                </p14:cNvPr>
                <p14:cNvContentPartPr/>
                <p14:nvPr/>
              </p14:nvContentPartPr>
              <p14:xfrm>
                <a:off x="1278411" y="293863"/>
                <a:ext cx="12240" cy="3780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FD6DC030-58A1-D084-3FDB-BDD7382A1E1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272291" y="287743"/>
                  <a:ext cx="2448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F8F27274-30D7-65FB-EA19-15E86D71A682}"/>
                    </a:ext>
                  </a:extLst>
                </p14:cNvPr>
                <p14:cNvContentPartPr/>
                <p14:nvPr/>
              </p14:nvContentPartPr>
              <p14:xfrm>
                <a:off x="2402331" y="136903"/>
                <a:ext cx="324360" cy="47844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F8F27274-30D7-65FB-EA19-15E86D71A682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396211" y="130783"/>
                  <a:ext cx="336600" cy="49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B0A69709-80FC-4201-6CFC-A61BC973CC89}"/>
                    </a:ext>
                  </a:extLst>
                </p14:cNvPr>
                <p14:cNvContentPartPr/>
                <p14:nvPr/>
              </p14:nvContentPartPr>
              <p14:xfrm>
                <a:off x="3080931" y="221863"/>
                <a:ext cx="89280" cy="39168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B0A69709-80FC-4201-6CFC-A61BC973CC8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074811" y="215743"/>
                  <a:ext cx="101520" cy="40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DC5C1C14-FB3C-09FE-C1E5-2B605D7FB1DD}"/>
                    </a:ext>
                  </a:extLst>
                </p14:cNvPr>
                <p14:cNvContentPartPr/>
                <p14:nvPr/>
              </p14:nvContentPartPr>
              <p14:xfrm>
                <a:off x="3011091" y="135103"/>
                <a:ext cx="305640" cy="9540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DC5C1C14-FB3C-09FE-C1E5-2B605D7FB1D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004971" y="128983"/>
                  <a:ext cx="31788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D7920143-89B8-2FD4-ABD0-0A9D30C828C3}"/>
                    </a:ext>
                  </a:extLst>
                </p14:cNvPr>
                <p14:cNvContentPartPr/>
                <p14:nvPr/>
              </p14:nvContentPartPr>
              <p14:xfrm>
                <a:off x="3166251" y="158863"/>
                <a:ext cx="1997640" cy="50796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D7920143-89B8-2FD4-ABD0-0A9D30C828C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160131" y="152743"/>
                  <a:ext cx="2009880" cy="52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520CF78-4035-88BD-745E-533B31C4644C}"/>
                    </a:ext>
                  </a:extLst>
                </p14:cNvPr>
                <p14:cNvContentPartPr/>
                <p14:nvPr/>
              </p14:nvContentPartPr>
              <p14:xfrm>
                <a:off x="4848891" y="326263"/>
                <a:ext cx="356040" cy="9072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520CF78-4035-88BD-745E-533B31C4644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842771" y="320143"/>
                  <a:ext cx="36828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19E9BC6B-A292-39F8-094D-4E92A119C1F6}"/>
                    </a:ext>
                  </a:extLst>
                </p14:cNvPr>
                <p14:cNvContentPartPr/>
                <p14:nvPr/>
              </p14:nvContentPartPr>
              <p14:xfrm>
                <a:off x="5521371" y="191983"/>
                <a:ext cx="344520" cy="11160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19E9BC6B-A292-39F8-094D-4E92A119C1F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515251" y="185863"/>
                  <a:ext cx="35676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CA8BFF27-D7E0-52DC-D2E2-13D5BA96C031}"/>
                    </a:ext>
                  </a:extLst>
                </p14:cNvPr>
                <p14:cNvContentPartPr/>
                <p14:nvPr/>
              </p14:nvContentPartPr>
              <p14:xfrm>
                <a:off x="5582211" y="273343"/>
                <a:ext cx="163440" cy="35460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CA8BFF27-D7E0-52DC-D2E2-13D5BA96C03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576091" y="267223"/>
                  <a:ext cx="175680" cy="36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255D9751-B728-1BF0-0E82-1D7639091166}"/>
                    </a:ext>
                  </a:extLst>
                </p14:cNvPr>
                <p14:cNvContentPartPr/>
                <p14:nvPr/>
              </p14:nvContentPartPr>
              <p14:xfrm>
                <a:off x="5613531" y="415183"/>
                <a:ext cx="179280" cy="7092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255D9751-B728-1BF0-0E82-1D7639091166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607411" y="409063"/>
                  <a:ext cx="19152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7BA952AA-B3B1-4AB3-4795-25E236398374}"/>
                    </a:ext>
                  </a:extLst>
                </p14:cNvPr>
                <p14:cNvContentPartPr/>
                <p14:nvPr/>
              </p14:nvContentPartPr>
              <p14:xfrm>
                <a:off x="5746371" y="155983"/>
                <a:ext cx="1244880" cy="48960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7BA952AA-B3B1-4AB3-4795-25E23639837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740251" y="149863"/>
                  <a:ext cx="1257120" cy="50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D172C7D-1DE5-26A8-C3C8-AED745F7BE7C}"/>
              </a:ext>
            </a:extLst>
          </p:cNvPr>
          <p:cNvGrpSpPr/>
          <p:nvPr/>
        </p:nvGrpSpPr>
        <p:grpSpPr>
          <a:xfrm>
            <a:off x="818691" y="763804"/>
            <a:ext cx="179640" cy="554400"/>
            <a:chOff x="818691" y="763804"/>
            <a:chExt cx="179640" cy="554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A0F1ACA6-F255-83C4-5E56-74932E104BC1}"/>
                    </a:ext>
                  </a:extLst>
                </p14:cNvPr>
                <p14:cNvContentPartPr/>
                <p14:nvPr/>
              </p14:nvContentPartPr>
              <p14:xfrm>
                <a:off x="859011" y="850924"/>
                <a:ext cx="139320" cy="46728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A0F1ACA6-F255-83C4-5E56-74932E104BC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52891" y="844804"/>
                  <a:ext cx="151560" cy="47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DF405840-8511-3AB9-AC3E-441302EE637B}"/>
                    </a:ext>
                  </a:extLst>
                </p14:cNvPr>
                <p14:cNvContentPartPr/>
                <p14:nvPr/>
              </p14:nvContentPartPr>
              <p14:xfrm>
                <a:off x="818691" y="763804"/>
                <a:ext cx="178920" cy="22176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DF405840-8511-3AB9-AC3E-441302EE637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12571" y="757684"/>
                  <a:ext cx="191160" cy="23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2F33BB7-08AF-8716-1F23-1DCD8BF5AB7F}"/>
              </a:ext>
            </a:extLst>
          </p:cNvPr>
          <p:cNvGrpSpPr/>
          <p:nvPr/>
        </p:nvGrpSpPr>
        <p:grpSpPr>
          <a:xfrm>
            <a:off x="200931" y="1322164"/>
            <a:ext cx="2410200" cy="577440"/>
            <a:chOff x="200931" y="1322164"/>
            <a:chExt cx="2410200" cy="577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DC847E16-C237-0A8C-2AF0-B763AB9AFCA9}"/>
                    </a:ext>
                  </a:extLst>
                </p14:cNvPr>
                <p14:cNvContentPartPr/>
                <p14:nvPr/>
              </p14:nvContentPartPr>
              <p14:xfrm>
                <a:off x="200931" y="1322164"/>
                <a:ext cx="1332720" cy="57744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DC847E16-C237-0A8C-2AF0-B763AB9AFCA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94811" y="1316044"/>
                  <a:ext cx="1344960" cy="58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5E602F3B-80C4-693C-7374-E56B81984D42}"/>
                    </a:ext>
                  </a:extLst>
                </p14:cNvPr>
                <p14:cNvContentPartPr/>
                <p14:nvPr/>
              </p14:nvContentPartPr>
              <p14:xfrm>
                <a:off x="945771" y="1568044"/>
                <a:ext cx="360" cy="36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5E602F3B-80C4-693C-7374-E56B81984D42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39651" y="1561924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1D5A6043-3C6C-E9F4-70A1-D2AFBC0A467F}"/>
                    </a:ext>
                  </a:extLst>
                </p14:cNvPr>
                <p14:cNvContentPartPr/>
                <p14:nvPr/>
              </p14:nvContentPartPr>
              <p14:xfrm>
                <a:off x="717531" y="1466884"/>
                <a:ext cx="349200" cy="10332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1D5A6043-3C6C-E9F4-70A1-D2AFBC0A467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11411" y="1460764"/>
                  <a:ext cx="36144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65010B3E-5095-7C88-40C9-DA732C1AE8AB}"/>
                    </a:ext>
                  </a:extLst>
                </p14:cNvPr>
                <p14:cNvContentPartPr/>
                <p14:nvPr/>
              </p14:nvContentPartPr>
              <p14:xfrm>
                <a:off x="1709691" y="1521244"/>
                <a:ext cx="901440" cy="20916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65010B3E-5095-7C88-40C9-DA732C1AE8AB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703571" y="1515124"/>
                  <a:ext cx="913680" cy="22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DF6121A-065B-3D35-7F78-63A83749ED05}"/>
              </a:ext>
            </a:extLst>
          </p:cNvPr>
          <p:cNvGrpSpPr/>
          <p:nvPr/>
        </p:nvGrpSpPr>
        <p:grpSpPr>
          <a:xfrm>
            <a:off x="185451" y="1860724"/>
            <a:ext cx="2557080" cy="495720"/>
            <a:chOff x="185451" y="1860724"/>
            <a:chExt cx="2557080" cy="495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BB3226E6-7DCD-4787-A35C-EF4D609EA714}"/>
                    </a:ext>
                  </a:extLst>
                </p14:cNvPr>
                <p14:cNvContentPartPr/>
                <p14:nvPr/>
              </p14:nvContentPartPr>
              <p14:xfrm>
                <a:off x="185451" y="2003284"/>
                <a:ext cx="875880" cy="35316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BB3226E6-7DCD-4787-A35C-EF4D609EA71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79331" y="1997164"/>
                  <a:ext cx="888120" cy="36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6E9BF255-1E84-2875-9181-B1D9CB048EAC}"/>
                    </a:ext>
                  </a:extLst>
                </p14:cNvPr>
                <p14:cNvContentPartPr/>
                <p14:nvPr/>
              </p14:nvContentPartPr>
              <p14:xfrm>
                <a:off x="1100211" y="1860724"/>
                <a:ext cx="1108080" cy="49464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6E9BF255-1E84-2875-9181-B1D9CB048EAC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094091" y="1854604"/>
                  <a:ext cx="1120320" cy="50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3D352778-3CA1-E699-CD0A-DFE59880A199}"/>
                    </a:ext>
                  </a:extLst>
                </p14:cNvPr>
                <p14:cNvContentPartPr/>
                <p14:nvPr/>
              </p14:nvContentPartPr>
              <p14:xfrm>
                <a:off x="1199931" y="1982404"/>
                <a:ext cx="431640" cy="9216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3D352778-3CA1-E699-CD0A-DFE59880A199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193811" y="1976284"/>
                  <a:ext cx="44388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77D02FB3-DC3D-1AFA-111E-4E559911EB18}"/>
                    </a:ext>
                  </a:extLst>
                </p14:cNvPr>
                <p14:cNvContentPartPr/>
                <p14:nvPr/>
              </p14:nvContentPartPr>
              <p14:xfrm>
                <a:off x="2338971" y="2136124"/>
                <a:ext cx="403560" cy="17352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77D02FB3-DC3D-1AFA-111E-4E559911EB18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332851" y="2130004"/>
                  <a:ext cx="41580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8E6D6FD8-0EB0-C69C-D709-A3E03E4A0098}"/>
                    </a:ext>
                  </a:extLst>
                </p14:cNvPr>
                <p14:cNvContentPartPr/>
                <p14:nvPr/>
              </p14:nvContentPartPr>
              <p14:xfrm>
                <a:off x="2387571" y="2011204"/>
                <a:ext cx="360" cy="36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8E6D6FD8-0EB0-C69C-D709-A3E03E4A0098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381451" y="2005084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8C33BC6A-2909-19EB-3360-59732BA18A31}"/>
                  </a:ext>
                </a:extLst>
              </p14:cNvPr>
              <p14:cNvContentPartPr/>
              <p14:nvPr/>
            </p14:nvContentPartPr>
            <p14:xfrm>
              <a:off x="163491" y="2510884"/>
              <a:ext cx="1369440" cy="63576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8C33BC6A-2909-19EB-3360-59732BA18A31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57371" y="2504764"/>
                <a:ext cx="1381680" cy="64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40" name="Group 39">
            <a:extLst>
              <a:ext uri="{FF2B5EF4-FFF2-40B4-BE49-F238E27FC236}">
                <a16:creationId xmlns:a16="http://schemas.microsoft.com/office/drawing/2014/main" id="{4756A370-6037-4477-BDC8-8CC154BF2EE1}"/>
              </a:ext>
            </a:extLst>
          </p:cNvPr>
          <p:cNvGrpSpPr/>
          <p:nvPr/>
        </p:nvGrpSpPr>
        <p:grpSpPr>
          <a:xfrm>
            <a:off x="1661091" y="2499364"/>
            <a:ext cx="1560600" cy="516600"/>
            <a:chOff x="1661091" y="2499364"/>
            <a:chExt cx="1560600" cy="516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ED289DC0-C053-1707-C886-47781F27F7DC}"/>
                    </a:ext>
                  </a:extLst>
                </p14:cNvPr>
                <p14:cNvContentPartPr/>
                <p14:nvPr/>
              </p14:nvContentPartPr>
              <p14:xfrm>
                <a:off x="1726611" y="2499364"/>
                <a:ext cx="1495080" cy="51660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ED289DC0-C053-1707-C886-47781F27F7DC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720491" y="2493244"/>
                  <a:ext cx="1507320" cy="52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C87C011D-C85E-D582-537C-29B2B618D1E9}"/>
                    </a:ext>
                  </a:extLst>
                </p14:cNvPr>
                <p14:cNvContentPartPr/>
                <p14:nvPr/>
              </p14:nvContentPartPr>
              <p14:xfrm>
                <a:off x="3022971" y="2686204"/>
                <a:ext cx="32760" cy="1080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C87C011D-C85E-D582-537C-29B2B618D1E9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3016851" y="2680084"/>
                  <a:ext cx="4500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608D48B5-3862-2CBE-1D9B-0EA65173171E}"/>
                    </a:ext>
                  </a:extLst>
                </p14:cNvPr>
                <p14:cNvContentPartPr/>
                <p14:nvPr/>
              </p14:nvContentPartPr>
              <p14:xfrm>
                <a:off x="2479371" y="2593684"/>
                <a:ext cx="313920" cy="6264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608D48B5-3862-2CBE-1D9B-0EA65173171E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2473251" y="2587564"/>
                  <a:ext cx="32616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5EFDD7A2-A957-39DD-FAD8-DC43DF50B2B4}"/>
                    </a:ext>
                  </a:extLst>
                </p14:cNvPr>
                <p14:cNvContentPartPr/>
                <p14:nvPr/>
              </p14:nvContentPartPr>
              <p14:xfrm>
                <a:off x="1661091" y="2636884"/>
                <a:ext cx="432360" cy="4968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5EFDD7A2-A957-39DD-FAD8-DC43DF50B2B4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654971" y="2630764"/>
                  <a:ext cx="444600" cy="61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8600CFCC-465B-09F7-6F62-17C5E204C108}"/>
              </a:ext>
            </a:extLst>
          </p:cNvPr>
          <p:cNvGrpSpPr/>
          <p:nvPr/>
        </p:nvGrpSpPr>
        <p:grpSpPr>
          <a:xfrm>
            <a:off x="90051" y="3210724"/>
            <a:ext cx="2820960" cy="1732680"/>
            <a:chOff x="90051" y="3210724"/>
            <a:chExt cx="2820960" cy="1732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5E5B96DE-DF0B-0FBD-E58E-EA8A7FB4031B}"/>
                    </a:ext>
                  </a:extLst>
                </p14:cNvPr>
                <p14:cNvContentPartPr/>
                <p14:nvPr/>
              </p14:nvContentPartPr>
              <p14:xfrm>
                <a:off x="186531" y="3210724"/>
                <a:ext cx="685080" cy="38844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5E5B96DE-DF0B-0FBD-E58E-EA8A7FB4031B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80411" y="3204604"/>
                  <a:ext cx="697320" cy="40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0A893110-DF7D-A286-9750-2BD7FCA37ECB}"/>
                    </a:ext>
                  </a:extLst>
                </p14:cNvPr>
                <p14:cNvContentPartPr/>
                <p14:nvPr/>
              </p14:nvContentPartPr>
              <p14:xfrm>
                <a:off x="558051" y="3360484"/>
                <a:ext cx="275400" cy="7452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0A893110-DF7D-A286-9750-2BD7FCA37ECB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51931" y="3354364"/>
                  <a:ext cx="28764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862C4F70-7DCD-6FDB-DCFA-846E9F4549CB}"/>
                    </a:ext>
                  </a:extLst>
                </p14:cNvPr>
                <p14:cNvContentPartPr/>
                <p14:nvPr/>
              </p14:nvContentPartPr>
              <p14:xfrm>
                <a:off x="475611" y="3319804"/>
                <a:ext cx="53280" cy="1800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862C4F70-7DCD-6FDB-DCFA-846E9F4549CB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469491" y="3313684"/>
                  <a:ext cx="655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4D0BB55D-FAA2-FE9C-3697-B64D6800E3E8}"/>
                    </a:ext>
                  </a:extLst>
                </p14:cNvPr>
                <p14:cNvContentPartPr/>
                <p14:nvPr/>
              </p14:nvContentPartPr>
              <p14:xfrm>
                <a:off x="955491" y="3248164"/>
                <a:ext cx="423360" cy="38556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4D0BB55D-FAA2-FE9C-3697-B64D6800E3E8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49371" y="3242044"/>
                  <a:ext cx="435600" cy="39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1E1BF127-CB36-963F-FEA1-C83A619BD886}"/>
                    </a:ext>
                  </a:extLst>
                </p14:cNvPr>
                <p14:cNvContentPartPr/>
                <p14:nvPr/>
              </p14:nvContentPartPr>
              <p14:xfrm>
                <a:off x="1215411" y="3330964"/>
                <a:ext cx="236880" cy="8928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1E1BF127-CB36-963F-FEA1-C83A619BD886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209291" y="3324844"/>
                  <a:ext cx="24912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FF5BEBFF-4E9D-CF99-ECE0-A671B925DFD5}"/>
                    </a:ext>
                  </a:extLst>
                </p14:cNvPr>
                <p14:cNvContentPartPr/>
                <p14:nvPr/>
              </p14:nvContentPartPr>
              <p14:xfrm>
                <a:off x="1577211" y="3442564"/>
                <a:ext cx="723240" cy="21636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FF5BEBFF-4E9D-CF99-ECE0-A671B925DFD5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571091" y="3436444"/>
                  <a:ext cx="73548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9E766C5D-EC51-87D0-2CF9-90B762F27EA6}"/>
                    </a:ext>
                  </a:extLst>
                </p14:cNvPr>
                <p14:cNvContentPartPr/>
                <p14:nvPr/>
              </p14:nvContentPartPr>
              <p14:xfrm>
                <a:off x="2174451" y="3384604"/>
                <a:ext cx="174600" cy="23184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9E766C5D-EC51-87D0-2CF9-90B762F27EA6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2168331" y="3378484"/>
                  <a:ext cx="18684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BBA2DBE8-8CDA-68FB-B81E-87D6D9796B11}"/>
                    </a:ext>
                  </a:extLst>
                </p14:cNvPr>
                <p14:cNvContentPartPr/>
                <p14:nvPr/>
              </p14:nvContentPartPr>
              <p14:xfrm>
                <a:off x="2327451" y="3427804"/>
                <a:ext cx="455040" cy="31392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BBA2DBE8-8CDA-68FB-B81E-87D6D9796B11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2321331" y="3421684"/>
                  <a:ext cx="46728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E48BC09E-F14D-21F6-91E6-17D25C74C277}"/>
                    </a:ext>
                  </a:extLst>
                </p14:cNvPr>
                <p14:cNvContentPartPr/>
                <p14:nvPr/>
              </p14:nvContentPartPr>
              <p14:xfrm>
                <a:off x="2457411" y="3290644"/>
                <a:ext cx="360" cy="36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E48BC09E-F14D-21F6-91E6-17D25C74C277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451291" y="3284524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EB3E0DF7-9A7F-46DC-D8C7-6E59506CE19E}"/>
                    </a:ext>
                  </a:extLst>
                </p14:cNvPr>
                <p14:cNvContentPartPr/>
                <p14:nvPr/>
              </p14:nvContentPartPr>
              <p14:xfrm>
                <a:off x="1958811" y="3294964"/>
                <a:ext cx="25920" cy="1584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EB3E0DF7-9A7F-46DC-D8C7-6E59506CE19E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952691" y="3288844"/>
                  <a:ext cx="381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E55CA06E-C28B-BD57-C147-40479CEF2804}"/>
                    </a:ext>
                  </a:extLst>
                </p14:cNvPr>
                <p14:cNvContentPartPr/>
                <p14:nvPr/>
              </p14:nvContentPartPr>
              <p14:xfrm>
                <a:off x="90051" y="3900124"/>
                <a:ext cx="1247400" cy="38484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E55CA06E-C28B-BD57-C147-40479CEF2804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3931" y="3894004"/>
                  <a:ext cx="1259640" cy="39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3D3CE135-1557-6E66-DDC9-831425DAE1FE}"/>
                    </a:ext>
                  </a:extLst>
                </p14:cNvPr>
                <p14:cNvContentPartPr/>
                <p14:nvPr/>
              </p14:nvContentPartPr>
              <p14:xfrm>
                <a:off x="361851" y="3925324"/>
                <a:ext cx="466920" cy="14220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3D3CE135-1557-6E66-DDC9-831425DAE1FE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55731" y="3919204"/>
                  <a:ext cx="47916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129CF2D5-6E7E-52B4-0D74-C8B7375759B1}"/>
                    </a:ext>
                  </a:extLst>
                </p14:cNvPr>
                <p14:cNvContentPartPr/>
                <p14:nvPr/>
              </p14:nvContentPartPr>
              <p14:xfrm>
                <a:off x="1588371" y="3771604"/>
                <a:ext cx="1123200" cy="74124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129CF2D5-6E7E-52B4-0D74-C8B7375759B1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582251" y="3765484"/>
                  <a:ext cx="1135440" cy="75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9D5F0010-26E5-822A-F52F-1053F3BBDE88}"/>
                    </a:ext>
                  </a:extLst>
                </p14:cNvPr>
                <p14:cNvContentPartPr/>
                <p14:nvPr/>
              </p14:nvContentPartPr>
              <p14:xfrm>
                <a:off x="2910651" y="4147804"/>
                <a:ext cx="360" cy="36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9D5F0010-26E5-822A-F52F-1053F3BBDE88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904531" y="4141684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D03F219A-3A42-328D-325D-C4DDF8F0F795}"/>
                    </a:ext>
                  </a:extLst>
                </p14:cNvPr>
                <p14:cNvContentPartPr/>
                <p14:nvPr/>
              </p14:nvContentPartPr>
              <p14:xfrm>
                <a:off x="214611" y="4563244"/>
                <a:ext cx="201960" cy="29556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D03F219A-3A42-328D-325D-C4DDF8F0F795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208491" y="4557124"/>
                  <a:ext cx="21420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DF8158E9-42FC-E901-205F-E9B52F6368A0}"/>
                    </a:ext>
                  </a:extLst>
                </p14:cNvPr>
                <p14:cNvContentPartPr/>
                <p14:nvPr/>
              </p14:nvContentPartPr>
              <p14:xfrm>
                <a:off x="443571" y="4441204"/>
                <a:ext cx="991800" cy="50220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DF8158E9-42FC-E901-205F-E9B52F6368A0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437451" y="4435084"/>
                  <a:ext cx="1004040" cy="51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EDCD1BD5-CC38-3673-ADA6-440A5C6D1743}"/>
                    </a:ext>
                  </a:extLst>
                </p14:cNvPr>
                <p14:cNvContentPartPr/>
                <p14:nvPr/>
              </p14:nvContentPartPr>
              <p14:xfrm>
                <a:off x="515571" y="4441564"/>
                <a:ext cx="346320" cy="5256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EDCD1BD5-CC38-3673-ADA6-440A5C6D1743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509451" y="4435444"/>
                  <a:ext cx="35856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FA4953E6-047C-8701-3E7E-07FCD7C7F60D}"/>
                    </a:ext>
                  </a:extLst>
                </p14:cNvPr>
                <p14:cNvContentPartPr/>
                <p14:nvPr/>
              </p14:nvContentPartPr>
              <p14:xfrm>
                <a:off x="1688091" y="4281364"/>
                <a:ext cx="997920" cy="62640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FA4953E6-047C-8701-3E7E-07FCD7C7F60D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681971" y="4275244"/>
                  <a:ext cx="1010160" cy="63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7F3522A3-6DD1-1368-EF1D-D2EA9BA7D022}"/>
                    </a:ext>
                  </a:extLst>
                </p14:cNvPr>
                <p14:cNvContentPartPr/>
                <p14:nvPr/>
              </p14:nvContentPartPr>
              <p14:xfrm>
                <a:off x="2765211" y="4911004"/>
                <a:ext cx="34920" cy="756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7F3522A3-6DD1-1368-EF1D-D2EA9BA7D022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2759091" y="4904884"/>
                  <a:ext cx="47160" cy="19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2A10220F-183A-72FA-F33C-5526D5F48BB6}"/>
              </a:ext>
            </a:extLst>
          </p:cNvPr>
          <p:cNvGrpSpPr/>
          <p:nvPr/>
        </p:nvGrpSpPr>
        <p:grpSpPr>
          <a:xfrm>
            <a:off x="3985251" y="819964"/>
            <a:ext cx="1951200" cy="1099440"/>
            <a:chOff x="3985251" y="819964"/>
            <a:chExt cx="1951200" cy="1099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6253B356-4E23-EB62-AD1D-0D639DD7CB05}"/>
                    </a:ext>
                  </a:extLst>
                </p14:cNvPr>
                <p14:cNvContentPartPr/>
                <p14:nvPr/>
              </p14:nvContentPartPr>
              <p14:xfrm>
                <a:off x="4215291" y="939844"/>
                <a:ext cx="53640" cy="47232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6253B356-4E23-EB62-AD1D-0D639DD7CB05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4209171" y="933724"/>
                  <a:ext cx="65880" cy="48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38E77C5E-7611-EB9B-D928-FD3561C4383C}"/>
                    </a:ext>
                  </a:extLst>
                </p14:cNvPr>
                <p14:cNvContentPartPr/>
                <p14:nvPr/>
              </p14:nvContentPartPr>
              <p14:xfrm>
                <a:off x="4153731" y="819964"/>
                <a:ext cx="161640" cy="22356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38E77C5E-7611-EB9B-D928-FD3561C4383C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4147611" y="813844"/>
                  <a:ext cx="17388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481F759D-C2C8-6263-7EA1-0B6549467E83}"/>
                    </a:ext>
                  </a:extLst>
                </p14:cNvPr>
                <p14:cNvContentPartPr/>
                <p14:nvPr/>
              </p14:nvContentPartPr>
              <p14:xfrm>
                <a:off x="3985251" y="1178884"/>
                <a:ext cx="1951200" cy="74052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481F759D-C2C8-6263-7EA1-0B6549467E83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3979131" y="1172764"/>
                  <a:ext cx="1963440" cy="75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93F75145-4237-8DFF-B570-5AB31ADABDA1}"/>
                    </a:ext>
                  </a:extLst>
                </p14:cNvPr>
                <p14:cNvContentPartPr/>
                <p14:nvPr/>
              </p14:nvContentPartPr>
              <p14:xfrm>
                <a:off x="3993891" y="1230364"/>
                <a:ext cx="78120" cy="21348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93F75145-4237-8DFF-B570-5AB31ADABDA1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3987771" y="1224244"/>
                  <a:ext cx="90360" cy="225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AFCE5808-E773-4BB4-830D-A3EC9323E82C}"/>
                  </a:ext>
                </a:extLst>
              </p14:cNvPr>
              <p14:cNvContentPartPr/>
              <p14:nvPr/>
            </p14:nvContentPartPr>
            <p14:xfrm>
              <a:off x="6059571" y="1743724"/>
              <a:ext cx="78480" cy="121680"/>
            </p14:xfrm>
          </p:contentPart>
        </mc:Choice>
        <mc:Fallback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AFCE5808-E773-4BB4-830D-A3EC9323E82C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6053451" y="1737604"/>
                <a:ext cx="90720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AB352FF8-F5EE-82D1-0A6B-0F95D3BDF1AD}"/>
                  </a:ext>
                </a:extLst>
              </p14:cNvPr>
              <p14:cNvContentPartPr/>
              <p14:nvPr/>
            </p14:nvContentPartPr>
            <p14:xfrm>
              <a:off x="6268731" y="1242604"/>
              <a:ext cx="1390320" cy="446400"/>
            </p14:xfrm>
          </p:contentPart>
        </mc:Choice>
        <mc:Fallback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AB352FF8-F5EE-82D1-0A6B-0F95D3BDF1AD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6262611" y="1236484"/>
                <a:ext cx="1402560" cy="458640"/>
              </a:xfrm>
              <a:prstGeom prst="rect">
                <a:avLst/>
              </a:prstGeom>
            </p:spPr>
          </p:pic>
        </mc:Fallback>
      </mc:AlternateContent>
      <p:grpSp>
        <p:nvGrpSpPr>
          <p:cNvPr id="94" name="Group 93">
            <a:extLst>
              <a:ext uri="{FF2B5EF4-FFF2-40B4-BE49-F238E27FC236}">
                <a16:creationId xmlns:a16="http://schemas.microsoft.com/office/drawing/2014/main" id="{79554092-11D0-3435-21E7-00EBEE2EA6A7}"/>
              </a:ext>
            </a:extLst>
          </p:cNvPr>
          <p:cNvGrpSpPr/>
          <p:nvPr/>
        </p:nvGrpSpPr>
        <p:grpSpPr>
          <a:xfrm>
            <a:off x="3993891" y="1947124"/>
            <a:ext cx="3309480" cy="1962360"/>
            <a:chOff x="3993891" y="1947124"/>
            <a:chExt cx="3309480" cy="1962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DB3F7815-913E-078A-8CDB-D10F09695136}"/>
                    </a:ext>
                  </a:extLst>
                </p14:cNvPr>
                <p14:cNvContentPartPr/>
                <p14:nvPr/>
              </p14:nvContentPartPr>
              <p14:xfrm>
                <a:off x="4009371" y="1958644"/>
                <a:ext cx="1278000" cy="46620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DB3F7815-913E-078A-8CDB-D10F09695136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4003251" y="1952524"/>
                  <a:ext cx="1290240" cy="47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1BDF8956-D27D-747A-4714-1F976E9BD4FA}"/>
                    </a:ext>
                  </a:extLst>
                </p14:cNvPr>
                <p14:cNvContentPartPr/>
                <p14:nvPr/>
              </p14:nvContentPartPr>
              <p14:xfrm>
                <a:off x="4870131" y="2124244"/>
                <a:ext cx="39960" cy="3060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1BDF8956-D27D-747A-4714-1F976E9BD4FA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4864011" y="2118124"/>
                  <a:ext cx="5220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56B27E25-598B-5B9A-8A94-E9E2339766AE}"/>
                    </a:ext>
                  </a:extLst>
                </p14:cNvPr>
                <p14:cNvContentPartPr/>
                <p14:nvPr/>
              </p14:nvContentPartPr>
              <p14:xfrm>
                <a:off x="4522011" y="1993564"/>
                <a:ext cx="479520" cy="10548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56B27E25-598B-5B9A-8A94-E9E2339766AE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4515891" y="1987444"/>
                  <a:ext cx="49176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89059BBC-D8F4-6C98-31CD-80A6907A42D6}"/>
                    </a:ext>
                  </a:extLst>
                </p14:cNvPr>
                <p14:cNvContentPartPr/>
                <p14:nvPr/>
              </p14:nvContentPartPr>
              <p14:xfrm>
                <a:off x="5342451" y="2344564"/>
                <a:ext cx="118080" cy="18936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89059BBC-D8F4-6C98-31CD-80A6907A42D6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5336331" y="2338444"/>
                  <a:ext cx="13032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925145B7-7A3A-CE83-8A45-149E5FE7E995}"/>
                    </a:ext>
                  </a:extLst>
                </p14:cNvPr>
                <p14:cNvContentPartPr/>
                <p14:nvPr/>
              </p14:nvContentPartPr>
              <p14:xfrm>
                <a:off x="5628291" y="1947124"/>
                <a:ext cx="827280" cy="42624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925145B7-7A3A-CE83-8A45-149E5FE7E995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5622171" y="1941004"/>
                  <a:ext cx="839520" cy="43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2FE1F0DB-7FFC-671B-2921-7D0A8143DAB1}"/>
                    </a:ext>
                  </a:extLst>
                </p14:cNvPr>
                <p14:cNvContentPartPr/>
                <p14:nvPr/>
              </p14:nvContentPartPr>
              <p14:xfrm>
                <a:off x="6072531" y="2042164"/>
                <a:ext cx="319320" cy="6660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2FE1F0DB-7FFC-671B-2921-7D0A8143DAB1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6066411" y="2036044"/>
                  <a:ext cx="33156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E63C7AA1-6483-5ED8-6ED4-EB4C68D84219}"/>
                    </a:ext>
                  </a:extLst>
                </p14:cNvPr>
                <p14:cNvContentPartPr/>
                <p14:nvPr/>
              </p14:nvContentPartPr>
              <p14:xfrm>
                <a:off x="6629451" y="2012284"/>
                <a:ext cx="306720" cy="62244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E63C7AA1-6483-5ED8-6ED4-EB4C68D84219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6623331" y="2006164"/>
                  <a:ext cx="318960" cy="63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18824A6B-550A-A67E-0D94-ACCFD81FF158}"/>
                    </a:ext>
                  </a:extLst>
                </p14:cNvPr>
                <p14:cNvContentPartPr/>
                <p14:nvPr/>
              </p14:nvContentPartPr>
              <p14:xfrm>
                <a:off x="4034211" y="2831284"/>
                <a:ext cx="798840" cy="37440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18824A6B-550A-A67E-0D94-ACCFD81FF158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4028091" y="2825164"/>
                  <a:ext cx="811080" cy="38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F793D3C9-093E-DAB5-0360-1A862C3EEA79}"/>
                    </a:ext>
                  </a:extLst>
                </p14:cNvPr>
                <p14:cNvContentPartPr/>
                <p14:nvPr/>
              </p14:nvContentPartPr>
              <p14:xfrm>
                <a:off x="4696611" y="2837404"/>
                <a:ext cx="222480" cy="29412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F793D3C9-093E-DAB5-0360-1A862C3EEA79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4690491" y="2831284"/>
                  <a:ext cx="23472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F2D3AC75-62B6-27E0-BF23-46D3B45E9DD7}"/>
                    </a:ext>
                  </a:extLst>
                </p14:cNvPr>
                <p14:cNvContentPartPr/>
                <p14:nvPr/>
              </p14:nvContentPartPr>
              <p14:xfrm>
                <a:off x="4855371" y="2912284"/>
                <a:ext cx="684360" cy="36180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F2D3AC75-62B6-27E0-BF23-46D3B45E9DD7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4849251" y="2906164"/>
                  <a:ext cx="696600" cy="37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0D1932B0-94B9-E0D2-4B1B-FA6B97FB3506}"/>
                    </a:ext>
                  </a:extLst>
                </p14:cNvPr>
                <p14:cNvContentPartPr/>
                <p14:nvPr/>
              </p14:nvContentPartPr>
              <p14:xfrm>
                <a:off x="5031051" y="2690524"/>
                <a:ext cx="7560" cy="2376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0D1932B0-94B9-E0D2-4B1B-FA6B97FB3506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5024931" y="2684404"/>
                  <a:ext cx="198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3990148A-1E3E-40F7-FCCB-0F4362D5E991}"/>
                    </a:ext>
                  </a:extLst>
                </p14:cNvPr>
                <p14:cNvContentPartPr/>
                <p14:nvPr/>
              </p14:nvContentPartPr>
              <p14:xfrm>
                <a:off x="4449291" y="2484964"/>
                <a:ext cx="68040" cy="4968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3990148A-1E3E-40F7-FCCB-0F4362D5E991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4443171" y="2478844"/>
                  <a:ext cx="8028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9A5029CC-AD0B-7941-EBB4-DE77919BAD38}"/>
                    </a:ext>
                  </a:extLst>
                </p14:cNvPr>
                <p14:cNvContentPartPr/>
                <p14:nvPr/>
              </p14:nvContentPartPr>
              <p14:xfrm>
                <a:off x="5782731" y="2580004"/>
                <a:ext cx="289080" cy="43776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9A5029CC-AD0B-7941-EBB4-DE77919BAD38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5776611" y="2573884"/>
                  <a:ext cx="301320" cy="45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658BAF08-D0C6-6219-CC9B-8F61EA0A6BDE}"/>
                    </a:ext>
                  </a:extLst>
                </p14:cNvPr>
                <p14:cNvContentPartPr/>
                <p14:nvPr/>
              </p14:nvContentPartPr>
              <p14:xfrm>
                <a:off x="6232731" y="2822284"/>
                <a:ext cx="1070640" cy="29808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658BAF08-D0C6-6219-CC9B-8F61EA0A6BDE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6226611" y="2816164"/>
                  <a:ext cx="108288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0E8A1288-0D99-57C3-7A01-1D900318B0E3}"/>
                    </a:ext>
                  </a:extLst>
                </p14:cNvPr>
                <p14:cNvContentPartPr/>
                <p14:nvPr/>
              </p14:nvContentPartPr>
              <p14:xfrm>
                <a:off x="3993891" y="3220804"/>
                <a:ext cx="2190600" cy="68868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0E8A1288-0D99-57C3-7A01-1D900318B0E3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3987771" y="3214684"/>
                  <a:ext cx="2202840" cy="70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7AEF18F8-A11B-87F2-9EFA-F15B6B4D1D03}"/>
                    </a:ext>
                  </a:extLst>
                </p14:cNvPr>
                <p14:cNvContentPartPr/>
                <p14:nvPr/>
              </p14:nvContentPartPr>
              <p14:xfrm>
                <a:off x="4399971" y="3387484"/>
                <a:ext cx="363600" cy="1584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7AEF18F8-A11B-87F2-9EFA-F15B6B4D1D03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4393851" y="3381364"/>
                  <a:ext cx="3758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7A4C62B1-D7F8-B772-7E08-51A271A0CB6F}"/>
                    </a:ext>
                  </a:extLst>
                </p14:cNvPr>
                <p14:cNvContentPartPr/>
                <p14:nvPr/>
              </p14:nvContentPartPr>
              <p14:xfrm>
                <a:off x="4123131" y="3168604"/>
                <a:ext cx="101160" cy="2592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7A4C62B1-D7F8-B772-7E08-51A271A0CB6F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4117011" y="3162484"/>
                  <a:ext cx="113400" cy="3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10A0AD4E-A848-9557-DBF0-F8874387E594}"/>
              </a:ext>
            </a:extLst>
          </p:cNvPr>
          <p:cNvGrpSpPr/>
          <p:nvPr/>
        </p:nvGrpSpPr>
        <p:grpSpPr>
          <a:xfrm>
            <a:off x="6441171" y="3230164"/>
            <a:ext cx="1230480" cy="475920"/>
            <a:chOff x="6441171" y="3230164"/>
            <a:chExt cx="1230480" cy="475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C4718A70-998F-9936-ABBD-21CB9F6B4608}"/>
                    </a:ext>
                  </a:extLst>
                </p14:cNvPr>
                <p14:cNvContentPartPr/>
                <p14:nvPr/>
              </p14:nvContentPartPr>
              <p14:xfrm>
                <a:off x="6441171" y="3230164"/>
                <a:ext cx="1230480" cy="47592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C4718A70-998F-9936-ABBD-21CB9F6B4608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6435051" y="3224044"/>
                  <a:ext cx="1242720" cy="48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457FC73F-FD21-F7A2-59E4-C8435A8F560A}"/>
                    </a:ext>
                  </a:extLst>
                </p14:cNvPr>
                <p14:cNvContentPartPr/>
                <p14:nvPr/>
              </p14:nvContentPartPr>
              <p14:xfrm>
                <a:off x="6711531" y="3419524"/>
                <a:ext cx="483840" cy="2016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457FC73F-FD21-F7A2-59E4-C8435A8F560A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6705411" y="3413404"/>
                  <a:ext cx="496080" cy="32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5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276D1A7F-2990-F7B8-94FF-8C182CE8A861}"/>
                  </a:ext>
                </a:extLst>
              </p14:cNvPr>
              <p14:cNvContentPartPr/>
              <p14:nvPr/>
            </p14:nvContentPartPr>
            <p14:xfrm>
              <a:off x="3991371" y="4017484"/>
              <a:ext cx="1438920" cy="383760"/>
            </p14:xfrm>
          </p:contentPart>
        </mc:Choice>
        <mc:Fallback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276D1A7F-2990-F7B8-94FF-8C182CE8A861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3985251" y="4011364"/>
                <a:ext cx="1451160" cy="39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2" name="Group 101">
            <a:extLst>
              <a:ext uri="{FF2B5EF4-FFF2-40B4-BE49-F238E27FC236}">
                <a16:creationId xmlns:a16="http://schemas.microsoft.com/office/drawing/2014/main" id="{CC953EC8-C288-0A74-6F36-F892B4F44F15}"/>
              </a:ext>
            </a:extLst>
          </p:cNvPr>
          <p:cNvGrpSpPr/>
          <p:nvPr/>
        </p:nvGrpSpPr>
        <p:grpSpPr>
          <a:xfrm>
            <a:off x="5658171" y="3836764"/>
            <a:ext cx="2076480" cy="461520"/>
            <a:chOff x="5658171" y="3836764"/>
            <a:chExt cx="2076480" cy="461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20028D68-EF46-BE26-5221-218D1E98C40D}"/>
                    </a:ext>
                  </a:extLst>
                </p14:cNvPr>
                <p14:cNvContentPartPr/>
                <p14:nvPr/>
              </p14:nvContentPartPr>
              <p14:xfrm>
                <a:off x="5658171" y="3836764"/>
                <a:ext cx="2076480" cy="46152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20028D68-EF46-BE26-5221-218D1E98C40D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5652051" y="3830644"/>
                  <a:ext cx="2088720" cy="47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ECCBF078-BDE5-3DED-CD97-8BD849FA7F90}"/>
                    </a:ext>
                  </a:extLst>
                </p14:cNvPr>
                <p14:cNvContentPartPr/>
                <p14:nvPr/>
              </p14:nvContentPartPr>
              <p14:xfrm>
                <a:off x="7289691" y="3982564"/>
                <a:ext cx="360" cy="36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ECCBF078-BDE5-3DED-CD97-8BD849FA7F9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283571" y="3976444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91996BC4-EDC4-C183-8576-F7BBC31DC5C5}"/>
                    </a:ext>
                  </a:extLst>
                </p14:cNvPr>
                <p14:cNvContentPartPr/>
                <p14:nvPr/>
              </p14:nvContentPartPr>
              <p14:xfrm>
                <a:off x="5946171" y="3984004"/>
                <a:ext cx="507960" cy="5688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91996BC4-EDC4-C183-8576-F7BBC31DC5C5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940051" y="3977884"/>
                  <a:ext cx="520200" cy="69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F05E2B64-A6EB-74DD-27C6-400D3B22C5F1}"/>
              </a:ext>
            </a:extLst>
          </p:cNvPr>
          <p:cNvGrpSpPr/>
          <p:nvPr/>
        </p:nvGrpSpPr>
        <p:grpSpPr>
          <a:xfrm>
            <a:off x="3904251" y="4454884"/>
            <a:ext cx="3870360" cy="737640"/>
            <a:chOff x="3904251" y="4454884"/>
            <a:chExt cx="3870360" cy="737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B159AAA9-DA2F-D929-8F04-156F6F2F4CDE}"/>
                    </a:ext>
                  </a:extLst>
                </p14:cNvPr>
                <p14:cNvContentPartPr/>
                <p14:nvPr/>
              </p14:nvContentPartPr>
              <p14:xfrm>
                <a:off x="3904251" y="4617244"/>
                <a:ext cx="148320" cy="35136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B159AAA9-DA2F-D929-8F04-156F6F2F4CDE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898131" y="4611124"/>
                  <a:ext cx="160560" cy="36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58B1D5F4-8A0F-38E6-09E5-CA13907B7ABF}"/>
                    </a:ext>
                  </a:extLst>
                </p14:cNvPr>
                <p14:cNvContentPartPr/>
                <p14:nvPr/>
              </p14:nvContentPartPr>
              <p14:xfrm>
                <a:off x="4058691" y="4623004"/>
                <a:ext cx="171000" cy="38736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58B1D5F4-8A0F-38E6-09E5-CA13907B7ABF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052571" y="4616884"/>
                  <a:ext cx="183240" cy="39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3EC69EAC-F7F5-AAFD-CA94-F5E317012F96}"/>
                    </a:ext>
                  </a:extLst>
                </p14:cNvPr>
                <p14:cNvContentPartPr/>
                <p14:nvPr/>
              </p14:nvContentPartPr>
              <p14:xfrm>
                <a:off x="4314651" y="4501324"/>
                <a:ext cx="1313280" cy="38736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3EC69EAC-F7F5-AAFD-CA94-F5E317012F96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308531" y="4495204"/>
                  <a:ext cx="1325520" cy="39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D28816D6-726B-C295-5DB7-011A941BCA23}"/>
                    </a:ext>
                  </a:extLst>
                </p14:cNvPr>
                <p14:cNvContentPartPr/>
                <p14:nvPr/>
              </p14:nvContentPartPr>
              <p14:xfrm>
                <a:off x="4899651" y="4585564"/>
                <a:ext cx="402840" cy="4068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D28816D6-726B-C295-5DB7-011A941BCA23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893531" y="4579444"/>
                  <a:ext cx="41508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96500EB2-E13B-51C0-88AE-8D3E61501014}"/>
                    </a:ext>
                  </a:extLst>
                </p14:cNvPr>
                <p14:cNvContentPartPr/>
                <p14:nvPr/>
              </p14:nvContentPartPr>
              <p14:xfrm>
                <a:off x="3995331" y="5005684"/>
                <a:ext cx="1340280" cy="11700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96500EB2-E13B-51C0-88AE-8D3E61501014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989211" y="4999564"/>
                  <a:ext cx="135252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330806E1-D708-B53C-B8C1-AFAB35503A8A}"/>
                    </a:ext>
                  </a:extLst>
                </p14:cNvPr>
                <p14:cNvContentPartPr/>
                <p14:nvPr/>
              </p14:nvContentPartPr>
              <p14:xfrm>
                <a:off x="5835291" y="4702924"/>
                <a:ext cx="520200" cy="18324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330806E1-D708-B53C-B8C1-AFAB35503A8A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5829171" y="4696804"/>
                  <a:ext cx="53244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28D2228F-64A6-1B65-29FA-C3D120FEAC73}"/>
                    </a:ext>
                  </a:extLst>
                </p14:cNvPr>
                <p14:cNvContentPartPr/>
                <p14:nvPr/>
              </p14:nvContentPartPr>
              <p14:xfrm>
                <a:off x="6153171" y="4738204"/>
                <a:ext cx="198720" cy="17532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28D2228F-64A6-1B65-29FA-C3D120FEAC73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6147051" y="4732084"/>
                  <a:ext cx="21096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3ECCF239-2AC6-8C62-D22E-F51640FDEF6B}"/>
                    </a:ext>
                  </a:extLst>
                </p14:cNvPr>
                <p14:cNvContentPartPr/>
                <p14:nvPr/>
              </p14:nvContentPartPr>
              <p14:xfrm>
                <a:off x="6425691" y="4454884"/>
                <a:ext cx="1348920" cy="73764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3ECCF239-2AC6-8C62-D22E-F51640FDEF6B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6419571" y="4448764"/>
                  <a:ext cx="1361160" cy="749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792684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0D8EF4-7760-6D64-3375-902EA5C158A1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40000" contrast="40000"/>
          </a:blip>
          <a:stretch>
            <a:fillRect/>
          </a:stretch>
        </p:blipFill>
        <p:spPr>
          <a:xfrm>
            <a:off x="7880613" y="48985"/>
            <a:ext cx="4311387" cy="66916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FC16004-9104-7308-C54E-D069FF3E8F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7059" y="253093"/>
            <a:ext cx="5164858" cy="195764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A86BCE9-1FFE-97B0-C653-629255AEAFBB}"/>
                  </a:ext>
                </a:extLst>
              </p14:cNvPr>
              <p14:cNvContentPartPr/>
              <p14:nvPr/>
            </p14:nvContentPartPr>
            <p14:xfrm>
              <a:off x="383091" y="2960884"/>
              <a:ext cx="1193040" cy="34848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A86BCE9-1FFE-97B0-C653-629255AEAFB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6971" y="2954764"/>
                <a:ext cx="1205280" cy="36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01BBC114-444F-55C2-2BF7-D5C90BBA7747}"/>
                  </a:ext>
                </a:extLst>
              </p14:cNvPr>
              <p14:cNvContentPartPr/>
              <p14:nvPr/>
            </p14:nvContentPartPr>
            <p14:xfrm>
              <a:off x="3622371" y="3202084"/>
              <a:ext cx="1959480" cy="42552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01BBC114-444F-55C2-2BF7-D5C90BBA774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616251" y="3195964"/>
                <a:ext cx="1971720" cy="43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76526101-E7BF-DA15-551B-02304F2C2B0A}"/>
                  </a:ext>
                </a:extLst>
              </p14:cNvPr>
              <p14:cNvContentPartPr/>
              <p14:nvPr/>
            </p14:nvContentPartPr>
            <p14:xfrm>
              <a:off x="1183731" y="3953404"/>
              <a:ext cx="1146240" cy="44136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76526101-E7BF-DA15-551B-02304F2C2B0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77611" y="3947284"/>
                <a:ext cx="1158480" cy="453600"/>
              </a:xfrm>
              <a:prstGeom prst="rect">
                <a:avLst/>
              </a:prstGeom>
            </p:spPr>
          </p:pic>
        </mc:Fallback>
      </mc:AlternateContent>
      <p:grpSp>
        <p:nvGrpSpPr>
          <p:cNvPr id="59" name="Group 58">
            <a:extLst>
              <a:ext uri="{FF2B5EF4-FFF2-40B4-BE49-F238E27FC236}">
                <a16:creationId xmlns:a16="http://schemas.microsoft.com/office/drawing/2014/main" id="{8856441E-1B03-B150-7EA2-0AC5E9E95656}"/>
              </a:ext>
            </a:extLst>
          </p:cNvPr>
          <p:cNvGrpSpPr/>
          <p:nvPr/>
        </p:nvGrpSpPr>
        <p:grpSpPr>
          <a:xfrm>
            <a:off x="249531" y="2627524"/>
            <a:ext cx="7021440" cy="3460320"/>
            <a:chOff x="249531" y="2627524"/>
            <a:chExt cx="7021440" cy="3460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9DBB90F8-5C70-0A57-9BC3-EDF6B16617FE}"/>
                    </a:ext>
                  </a:extLst>
                </p14:cNvPr>
                <p14:cNvContentPartPr/>
                <p14:nvPr/>
              </p14:nvContentPartPr>
              <p14:xfrm>
                <a:off x="1576851" y="2862604"/>
                <a:ext cx="682560" cy="39960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9DBB90F8-5C70-0A57-9BC3-EDF6B16617F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570731" y="2856484"/>
                  <a:ext cx="694800" cy="41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76F69FD8-3DFE-033A-674E-30FCE04EC761}"/>
                    </a:ext>
                  </a:extLst>
                </p14:cNvPr>
                <p14:cNvContentPartPr/>
                <p14:nvPr/>
              </p14:nvContentPartPr>
              <p14:xfrm>
                <a:off x="1476771" y="2956204"/>
                <a:ext cx="429480" cy="6444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76F69FD8-3DFE-033A-674E-30FCE04EC76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470651" y="2950084"/>
                  <a:ext cx="44172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3215F9FE-F344-78CB-9617-FC67EED8A4E5}"/>
                    </a:ext>
                  </a:extLst>
                </p14:cNvPr>
                <p14:cNvContentPartPr/>
                <p14:nvPr/>
              </p14:nvContentPartPr>
              <p14:xfrm>
                <a:off x="2502771" y="3015604"/>
                <a:ext cx="471240" cy="14040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3215F9FE-F344-78CB-9617-FC67EED8A4E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496651" y="3009484"/>
                  <a:ext cx="48348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A3C413B7-2EA4-6014-F165-13ED49A39594}"/>
                    </a:ext>
                  </a:extLst>
                </p14:cNvPr>
                <p14:cNvContentPartPr/>
                <p14:nvPr/>
              </p14:nvContentPartPr>
              <p14:xfrm>
                <a:off x="2825331" y="2917324"/>
                <a:ext cx="209520" cy="31356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A3C413B7-2EA4-6014-F165-13ED49A3959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819211" y="2911204"/>
                  <a:ext cx="221760" cy="32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2B68EDD2-A358-09FD-C2AD-32B70F35DE69}"/>
                    </a:ext>
                  </a:extLst>
                </p14:cNvPr>
                <p14:cNvContentPartPr/>
                <p14:nvPr/>
              </p14:nvContentPartPr>
              <p14:xfrm>
                <a:off x="3074451" y="2655604"/>
                <a:ext cx="1236960" cy="64692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2B68EDD2-A358-09FD-C2AD-32B70F35DE6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068331" y="2649484"/>
                  <a:ext cx="1249200" cy="65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0CBEEF12-5E75-18D1-78B2-47B0797CB8E2}"/>
                    </a:ext>
                  </a:extLst>
                </p14:cNvPr>
                <p14:cNvContentPartPr/>
                <p14:nvPr/>
              </p14:nvContentPartPr>
              <p14:xfrm>
                <a:off x="4605171" y="2627524"/>
                <a:ext cx="1527120" cy="46008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0CBEEF12-5E75-18D1-78B2-47B0797CB8E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599051" y="2621404"/>
                  <a:ext cx="1539360" cy="47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12970F9D-95A8-00F4-5987-C94303F396E7}"/>
                    </a:ext>
                  </a:extLst>
                </p14:cNvPr>
                <p14:cNvContentPartPr/>
                <p14:nvPr/>
              </p14:nvContentPartPr>
              <p14:xfrm>
                <a:off x="4922331" y="2750644"/>
                <a:ext cx="472680" cy="7236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12970F9D-95A8-00F4-5987-C94303F396E7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916211" y="2744524"/>
                  <a:ext cx="48492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EBEF0848-0AF5-48D5-056D-8AB69A9BE534}"/>
                    </a:ext>
                  </a:extLst>
                </p14:cNvPr>
                <p14:cNvContentPartPr/>
                <p14:nvPr/>
              </p14:nvContentPartPr>
              <p14:xfrm>
                <a:off x="249531" y="3482164"/>
                <a:ext cx="1348920" cy="34776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EBEF0848-0AF5-48D5-056D-8AB69A9BE534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43411" y="3476044"/>
                  <a:ext cx="136116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21FD6903-BBB0-E62E-33BE-2A1F7DDA7A0B}"/>
                    </a:ext>
                  </a:extLst>
                </p14:cNvPr>
                <p14:cNvContentPartPr/>
                <p14:nvPr/>
              </p14:nvContentPartPr>
              <p14:xfrm>
                <a:off x="477771" y="3559564"/>
                <a:ext cx="414720" cy="2844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21FD6903-BBB0-E62E-33BE-2A1F7DDA7A0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71651" y="3553444"/>
                  <a:ext cx="4269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DAD5263E-EC0E-BE86-2ACA-D18B653C7330}"/>
                    </a:ext>
                  </a:extLst>
                </p14:cNvPr>
                <p14:cNvContentPartPr/>
                <p14:nvPr/>
              </p14:nvContentPartPr>
              <p14:xfrm>
                <a:off x="1566411" y="3404044"/>
                <a:ext cx="964440" cy="36684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DAD5263E-EC0E-BE86-2ACA-D18B653C7330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560291" y="3397924"/>
                  <a:ext cx="976680" cy="37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32ACD71-CC91-5E53-4CE2-24AFCB7B4F06}"/>
                    </a:ext>
                  </a:extLst>
                </p14:cNvPr>
                <p14:cNvContentPartPr/>
                <p14:nvPr/>
              </p14:nvContentPartPr>
              <p14:xfrm>
                <a:off x="2057811" y="3373444"/>
                <a:ext cx="360" cy="36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32ACD71-CC91-5E53-4CE2-24AFCB7B4F0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051691" y="3367324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8BA94A8D-3B00-7CFD-C631-4BC11026E88D}"/>
                    </a:ext>
                  </a:extLst>
                </p14:cNvPr>
                <p14:cNvContentPartPr/>
                <p14:nvPr/>
              </p14:nvContentPartPr>
              <p14:xfrm>
                <a:off x="2740011" y="3476764"/>
                <a:ext cx="438120" cy="21744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8BA94A8D-3B00-7CFD-C631-4BC11026E88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733891" y="3470644"/>
                  <a:ext cx="45036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FD348040-1DA4-04FB-3703-A2EADE2FB235}"/>
                    </a:ext>
                  </a:extLst>
                </p14:cNvPr>
                <p14:cNvContentPartPr/>
                <p14:nvPr/>
              </p14:nvContentPartPr>
              <p14:xfrm>
                <a:off x="2867091" y="3321604"/>
                <a:ext cx="54720" cy="1584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FD348040-1DA4-04FB-3703-A2EADE2FB235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860971" y="3315484"/>
                  <a:ext cx="669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B2C05FF0-5D17-99F5-21A7-23E938F25F39}"/>
                    </a:ext>
                  </a:extLst>
                </p14:cNvPr>
                <p14:cNvContentPartPr/>
                <p14:nvPr/>
              </p14:nvContentPartPr>
              <p14:xfrm>
                <a:off x="3462531" y="3250324"/>
                <a:ext cx="173880" cy="33300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B2C05FF0-5D17-99F5-21A7-23E938F25F39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456411" y="3244204"/>
                  <a:ext cx="186120" cy="34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43F646F8-9F6E-3E1B-2FCE-7736BB7F419B}"/>
                    </a:ext>
                  </a:extLst>
                </p14:cNvPr>
                <p14:cNvContentPartPr/>
                <p14:nvPr/>
              </p14:nvContentPartPr>
              <p14:xfrm>
                <a:off x="3379371" y="3352204"/>
                <a:ext cx="321840" cy="7884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43F646F8-9F6E-3E1B-2FCE-7736BB7F419B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373251" y="3346084"/>
                  <a:ext cx="33408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0B3AF6A8-F513-3147-56A3-8014999448CD}"/>
                    </a:ext>
                  </a:extLst>
                </p14:cNvPr>
                <p14:cNvContentPartPr/>
                <p14:nvPr/>
              </p14:nvContentPartPr>
              <p14:xfrm>
                <a:off x="691971" y="4092004"/>
                <a:ext cx="19440" cy="25308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0B3AF6A8-F513-3147-56A3-8014999448CD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85851" y="4085884"/>
                  <a:ext cx="3168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6D98138-BECE-F49F-0529-AC7AE7CD7815}"/>
                    </a:ext>
                  </a:extLst>
                </p14:cNvPr>
                <p14:cNvContentPartPr/>
                <p14:nvPr/>
              </p14:nvContentPartPr>
              <p14:xfrm>
                <a:off x="709971" y="3959164"/>
                <a:ext cx="249480" cy="47736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6D98138-BECE-F49F-0529-AC7AE7CD7815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03851" y="3953044"/>
                  <a:ext cx="261720" cy="48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8517CF3C-C2BD-A21E-2445-70ED42874C96}"/>
                    </a:ext>
                  </a:extLst>
                </p14:cNvPr>
                <p14:cNvContentPartPr/>
                <p14:nvPr/>
              </p14:nvContentPartPr>
              <p14:xfrm>
                <a:off x="2470731" y="4070044"/>
                <a:ext cx="1181520" cy="30168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8517CF3C-C2BD-A21E-2445-70ED42874C96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464611" y="4063924"/>
                  <a:ext cx="119376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788420DC-AD1D-B612-DFD4-2A9A5157628F}"/>
                    </a:ext>
                  </a:extLst>
                </p14:cNvPr>
                <p14:cNvContentPartPr/>
                <p14:nvPr/>
              </p14:nvContentPartPr>
              <p14:xfrm>
                <a:off x="3277131" y="3801124"/>
                <a:ext cx="46800" cy="3492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788420DC-AD1D-B612-DFD4-2A9A5157628F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271011" y="3795004"/>
                  <a:ext cx="5904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B2AFE711-38C1-50DE-4E2A-8D1F05B87392}"/>
                    </a:ext>
                  </a:extLst>
                </p14:cNvPr>
                <p14:cNvContentPartPr/>
                <p14:nvPr/>
              </p14:nvContentPartPr>
              <p14:xfrm>
                <a:off x="3905691" y="3739924"/>
                <a:ext cx="972360" cy="58500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B2AFE711-38C1-50DE-4E2A-8D1F05B8739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899571" y="3733804"/>
                  <a:ext cx="984600" cy="59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9CB99910-5CD1-E9C7-CDC2-FE1CB471573F}"/>
                    </a:ext>
                  </a:extLst>
                </p14:cNvPr>
                <p14:cNvContentPartPr/>
                <p14:nvPr/>
              </p14:nvContentPartPr>
              <p14:xfrm>
                <a:off x="4519131" y="3817324"/>
                <a:ext cx="360" cy="36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9CB99910-5CD1-E9C7-CDC2-FE1CB471573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513011" y="3811204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BDED2A24-4BF4-88BA-EFDC-4837D3E9C1F8}"/>
                    </a:ext>
                  </a:extLst>
                </p14:cNvPr>
                <p14:cNvContentPartPr/>
                <p14:nvPr/>
              </p14:nvContentPartPr>
              <p14:xfrm>
                <a:off x="5253531" y="3853324"/>
                <a:ext cx="469080" cy="23256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BDED2A24-4BF4-88BA-EFDC-4837D3E9C1F8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5247411" y="3847204"/>
                  <a:ext cx="48132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97F4ED9C-BB73-D329-377A-B5AE37F9BF8E}"/>
                    </a:ext>
                  </a:extLst>
                </p14:cNvPr>
                <p14:cNvContentPartPr/>
                <p14:nvPr/>
              </p14:nvContentPartPr>
              <p14:xfrm>
                <a:off x="5248491" y="3691684"/>
                <a:ext cx="73800" cy="936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97F4ED9C-BB73-D329-377A-B5AE37F9BF8E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242371" y="3685564"/>
                  <a:ext cx="8604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5ACF9E2E-00DE-9A21-AEF4-7E1415BC9DE8}"/>
                    </a:ext>
                  </a:extLst>
                </p14:cNvPr>
                <p14:cNvContentPartPr/>
                <p14:nvPr/>
              </p14:nvContentPartPr>
              <p14:xfrm>
                <a:off x="1121451" y="4805524"/>
                <a:ext cx="441000" cy="22860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5ACF9E2E-00DE-9A21-AEF4-7E1415BC9DE8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115331" y="4799404"/>
                  <a:ext cx="45324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35AC45E8-705E-9388-773B-E8A6060C1D5F}"/>
                    </a:ext>
                  </a:extLst>
                </p14:cNvPr>
                <p14:cNvContentPartPr/>
                <p14:nvPr/>
              </p14:nvContentPartPr>
              <p14:xfrm>
                <a:off x="1307211" y="4651804"/>
                <a:ext cx="59760" cy="828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35AC45E8-705E-9388-773B-E8A6060C1D5F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301091" y="4645684"/>
                  <a:ext cx="7200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AFA1A411-C662-232D-C485-2B667DA68B74}"/>
                    </a:ext>
                  </a:extLst>
                </p14:cNvPr>
                <p14:cNvContentPartPr/>
                <p14:nvPr/>
              </p14:nvContentPartPr>
              <p14:xfrm>
                <a:off x="1615371" y="4450564"/>
                <a:ext cx="1779480" cy="64296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AFA1A411-C662-232D-C485-2B667DA68B74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609251" y="4444444"/>
                  <a:ext cx="1791720" cy="65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9D97DD73-12C0-5A8A-25A3-7C11ADA5F059}"/>
                    </a:ext>
                  </a:extLst>
                </p14:cNvPr>
                <p14:cNvContentPartPr/>
                <p14:nvPr/>
              </p14:nvContentPartPr>
              <p14:xfrm>
                <a:off x="2852691" y="4572244"/>
                <a:ext cx="206640" cy="2916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9D97DD73-12C0-5A8A-25A3-7C11ADA5F059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2846571" y="4566124"/>
                  <a:ext cx="21888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0E7DA91E-0FDB-7BCF-7AEE-50273A995765}"/>
                    </a:ext>
                  </a:extLst>
                </p14:cNvPr>
                <p14:cNvContentPartPr/>
                <p14:nvPr/>
              </p14:nvContentPartPr>
              <p14:xfrm>
                <a:off x="1873491" y="4621564"/>
                <a:ext cx="32040" cy="900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0E7DA91E-0FDB-7BCF-7AEE-50273A995765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867371" y="4615444"/>
                  <a:ext cx="4428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0518B9A6-6765-F1D5-754E-7D865E08FC0B}"/>
                    </a:ext>
                  </a:extLst>
                </p14:cNvPr>
                <p14:cNvContentPartPr/>
                <p14:nvPr/>
              </p14:nvContentPartPr>
              <p14:xfrm>
                <a:off x="650571" y="5622364"/>
                <a:ext cx="263880" cy="28908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0518B9A6-6765-F1D5-754E-7D865E08FC0B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644451" y="5616244"/>
                  <a:ext cx="27612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F08801D8-EE0D-AC3C-AD33-0DF318AF130A}"/>
                    </a:ext>
                  </a:extLst>
                </p14:cNvPr>
                <p14:cNvContentPartPr/>
                <p14:nvPr/>
              </p14:nvContentPartPr>
              <p14:xfrm>
                <a:off x="839931" y="5416084"/>
                <a:ext cx="225000" cy="67176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F08801D8-EE0D-AC3C-AD33-0DF318AF130A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833811" y="5409964"/>
                  <a:ext cx="237240" cy="68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D702D33A-0E4A-A357-EF1B-3BEA258BCF52}"/>
                    </a:ext>
                  </a:extLst>
                </p14:cNvPr>
                <p14:cNvContentPartPr/>
                <p14:nvPr/>
              </p14:nvContentPartPr>
              <p14:xfrm>
                <a:off x="1223331" y="5411404"/>
                <a:ext cx="766080" cy="53748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D702D33A-0E4A-A357-EF1B-3BEA258BCF52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217211" y="5405284"/>
                  <a:ext cx="778320" cy="54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92B98593-7D78-943B-918F-39F53D92F75B}"/>
                    </a:ext>
                  </a:extLst>
                </p14:cNvPr>
                <p14:cNvContentPartPr/>
                <p14:nvPr/>
              </p14:nvContentPartPr>
              <p14:xfrm>
                <a:off x="1787451" y="5557204"/>
                <a:ext cx="340560" cy="9828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92B98593-7D78-943B-918F-39F53D92F75B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781331" y="5551084"/>
                  <a:ext cx="35280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819A4DDB-AD32-C690-C4CE-77F54BAB5886}"/>
                    </a:ext>
                  </a:extLst>
                </p14:cNvPr>
                <p14:cNvContentPartPr/>
                <p14:nvPr/>
              </p14:nvContentPartPr>
              <p14:xfrm>
                <a:off x="2195331" y="5512564"/>
                <a:ext cx="1512000" cy="53424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819A4DDB-AD32-C690-C4CE-77F54BAB5886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2189211" y="5506444"/>
                  <a:ext cx="1524240" cy="54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23171743-55CA-BC21-4DAF-64BA91FE2511}"/>
                    </a:ext>
                  </a:extLst>
                </p14:cNvPr>
                <p14:cNvContentPartPr/>
                <p14:nvPr/>
              </p14:nvContentPartPr>
              <p14:xfrm>
                <a:off x="3195411" y="5336164"/>
                <a:ext cx="360" cy="36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23171743-55CA-BC21-4DAF-64BA91FE251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189291" y="5330044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F368FB57-2ACB-705E-24D7-DAFC4CB7B494}"/>
                    </a:ext>
                  </a:extLst>
                </p14:cNvPr>
                <p14:cNvContentPartPr/>
                <p14:nvPr/>
              </p14:nvContentPartPr>
              <p14:xfrm>
                <a:off x="3961491" y="5119444"/>
                <a:ext cx="1032480" cy="59616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F368FB57-2ACB-705E-24D7-DAFC4CB7B494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955371" y="5113324"/>
                  <a:ext cx="1044720" cy="60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7347CE8A-E073-EA31-4A99-AE80BE6E85C9}"/>
                    </a:ext>
                  </a:extLst>
                </p14:cNvPr>
                <p14:cNvContentPartPr/>
                <p14:nvPr/>
              </p14:nvContentPartPr>
              <p14:xfrm>
                <a:off x="4558731" y="5208364"/>
                <a:ext cx="42840" cy="1224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7347CE8A-E073-EA31-4A99-AE80BE6E85C9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552611" y="5202244"/>
                  <a:ext cx="5508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00165C7D-37E5-661C-4693-D74265B78594}"/>
                    </a:ext>
                  </a:extLst>
                </p14:cNvPr>
                <p14:cNvContentPartPr/>
                <p14:nvPr/>
              </p14:nvContentPartPr>
              <p14:xfrm>
                <a:off x="5239851" y="5339764"/>
                <a:ext cx="385200" cy="23832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00165C7D-37E5-661C-4693-D74265B78594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233731" y="5333644"/>
                  <a:ext cx="39744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F0340E85-C7A9-3059-115D-C27EB188F110}"/>
                    </a:ext>
                  </a:extLst>
                </p14:cNvPr>
                <p14:cNvContentPartPr/>
                <p14:nvPr/>
              </p14:nvContentPartPr>
              <p14:xfrm>
                <a:off x="5341011" y="5146084"/>
                <a:ext cx="104040" cy="2160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F0340E85-C7A9-3059-115D-C27EB188F110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334891" y="5139964"/>
                  <a:ext cx="1162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83AE3A92-C8D4-E379-FB7D-26603228849F}"/>
                    </a:ext>
                  </a:extLst>
                </p14:cNvPr>
                <p14:cNvContentPartPr/>
                <p14:nvPr/>
              </p14:nvContentPartPr>
              <p14:xfrm>
                <a:off x="5846451" y="4880764"/>
                <a:ext cx="1424520" cy="64728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83AE3A92-C8D4-E379-FB7D-26603228849F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840331" y="4874644"/>
                  <a:ext cx="1436760" cy="6595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38639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1F534E-770F-1877-F187-30E3A30C57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1874" y="111734"/>
            <a:ext cx="6120126" cy="6634532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FBBFBB25-52E0-5C79-B014-E33B5DEAB4FB}"/>
              </a:ext>
            </a:extLst>
          </p:cNvPr>
          <p:cNvGrpSpPr/>
          <p:nvPr/>
        </p:nvGrpSpPr>
        <p:grpSpPr>
          <a:xfrm>
            <a:off x="302091" y="378964"/>
            <a:ext cx="2044440" cy="431280"/>
            <a:chOff x="302091" y="378964"/>
            <a:chExt cx="2044440" cy="431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869F9EA6-297B-058B-FBAF-FCE27283B3D8}"/>
                    </a:ext>
                  </a:extLst>
                </p14:cNvPr>
                <p14:cNvContentPartPr/>
                <p14:nvPr/>
              </p14:nvContentPartPr>
              <p14:xfrm>
                <a:off x="302091" y="438364"/>
                <a:ext cx="255240" cy="33516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869F9EA6-297B-058B-FBAF-FCE27283B3D8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95971" y="432244"/>
                  <a:ext cx="267480" cy="34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7993E516-204B-99C3-D18D-7CB7F795C84E}"/>
                    </a:ext>
                  </a:extLst>
                </p14:cNvPr>
                <p14:cNvContentPartPr/>
                <p14:nvPr/>
              </p14:nvContentPartPr>
              <p14:xfrm>
                <a:off x="361851" y="378964"/>
                <a:ext cx="302760" cy="10692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7993E516-204B-99C3-D18D-7CB7F795C84E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55731" y="372844"/>
                  <a:ext cx="31500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95919482-26AD-AD82-86C7-71275200A578}"/>
                    </a:ext>
                  </a:extLst>
                </p14:cNvPr>
                <p14:cNvContentPartPr/>
                <p14:nvPr/>
              </p14:nvContentPartPr>
              <p14:xfrm>
                <a:off x="626451" y="447364"/>
                <a:ext cx="1720080" cy="36288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95919482-26AD-AD82-86C7-71275200A57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20331" y="441244"/>
                  <a:ext cx="1732320" cy="375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86CB072-51B8-7DF4-8DC5-CBE2EE5899B8}"/>
                  </a:ext>
                </a:extLst>
              </p14:cNvPr>
              <p14:cNvContentPartPr/>
              <p14:nvPr/>
            </p14:nvContentPartPr>
            <p14:xfrm>
              <a:off x="2573331" y="364924"/>
              <a:ext cx="1082880" cy="62352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86CB072-51B8-7DF4-8DC5-CBE2EE5899B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567211" y="358804"/>
                <a:ext cx="1095120" cy="635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9530228B-342D-3C58-B9F9-CE45D535ECC9}"/>
              </a:ext>
            </a:extLst>
          </p:cNvPr>
          <p:cNvGrpSpPr/>
          <p:nvPr/>
        </p:nvGrpSpPr>
        <p:grpSpPr>
          <a:xfrm>
            <a:off x="3914691" y="296884"/>
            <a:ext cx="1668600" cy="598320"/>
            <a:chOff x="3914691" y="296884"/>
            <a:chExt cx="1668600" cy="598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C3FB9B58-8E70-C300-55DC-4940861A3254}"/>
                    </a:ext>
                  </a:extLst>
                </p14:cNvPr>
                <p14:cNvContentPartPr/>
                <p14:nvPr/>
              </p14:nvContentPartPr>
              <p14:xfrm>
                <a:off x="3914691" y="296884"/>
                <a:ext cx="1668600" cy="59832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C3FB9B58-8E70-C300-55DC-4940861A3254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908571" y="290764"/>
                  <a:ext cx="1680840" cy="61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7AF39E0F-2525-E4B8-6459-76550B258040}"/>
                    </a:ext>
                  </a:extLst>
                </p14:cNvPr>
                <p14:cNvContentPartPr/>
                <p14:nvPr/>
              </p14:nvContentPartPr>
              <p14:xfrm>
                <a:off x="5067771" y="391204"/>
                <a:ext cx="440640" cy="2988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7AF39E0F-2525-E4B8-6459-76550B258040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061651" y="385084"/>
                  <a:ext cx="452880" cy="4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827BDE9-6805-5AEC-527B-AF3A9BE9DD06}"/>
              </a:ext>
            </a:extLst>
          </p:cNvPr>
          <p:cNvGrpSpPr/>
          <p:nvPr/>
        </p:nvGrpSpPr>
        <p:grpSpPr>
          <a:xfrm>
            <a:off x="181131" y="980164"/>
            <a:ext cx="2152800" cy="528120"/>
            <a:chOff x="181131" y="980164"/>
            <a:chExt cx="2152800" cy="528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A8A7A884-F7FC-29F9-628D-4CAA7899DEA6}"/>
                    </a:ext>
                  </a:extLst>
                </p14:cNvPr>
                <p14:cNvContentPartPr/>
                <p14:nvPr/>
              </p14:nvContentPartPr>
              <p14:xfrm>
                <a:off x="181131" y="980164"/>
                <a:ext cx="2152800" cy="52812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A8A7A884-F7FC-29F9-628D-4CAA7899DEA6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75011" y="974044"/>
                  <a:ext cx="2165040" cy="54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33E05BD9-9846-6D33-DEBF-947145DDB8EA}"/>
                    </a:ext>
                  </a:extLst>
                </p14:cNvPr>
                <p14:cNvContentPartPr/>
                <p14:nvPr/>
              </p14:nvContentPartPr>
              <p14:xfrm>
                <a:off x="268611" y="1104724"/>
                <a:ext cx="642240" cy="9432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33E05BD9-9846-6D33-DEBF-947145DDB8EA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62491" y="1098604"/>
                  <a:ext cx="654480" cy="106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B1765A2D-C23C-36E0-1ED4-9C40D76E6A9A}"/>
                  </a:ext>
                </a:extLst>
              </p14:cNvPr>
              <p14:cNvContentPartPr/>
              <p14:nvPr/>
            </p14:nvContentPartPr>
            <p14:xfrm>
              <a:off x="393891" y="1683604"/>
              <a:ext cx="1575720" cy="62676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B1765A2D-C23C-36E0-1ED4-9C40D76E6A9A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87771" y="1677484"/>
                <a:ext cx="1587960" cy="639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27C9CDE1-3270-2C93-2FE2-1EAB5A69AC52}"/>
              </a:ext>
            </a:extLst>
          </p:cNvPr>
          <p:cNvGrpSpPr/>
          <p:nvPr/>
        </p:nvGrpSpPr>
        <p:grpSpPr>
          <a:xfrm>
            <a:off x="2176251" y="1320724"/>
            <a:ext cx="3281400" cy="1077840"/>
            <a:chOff x="2176251" y="1320724"/>
            <a:chExt cx="3281400" cy="1077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5257152-276B-C644-29AF-BC034D2A93CB}"/>
                    </a:ext>
                  </a:extLst>
                </p14:cNvPr>
                <p14:cNvContentPartPr/>
                <p14:nvPr/>
              </p14:nvContentPartPr>
              <p14:xfrm>
                <a:off x="2176251" y="1653364"/>
                <a:ext cx="1440720" cy="47952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5257152-276B-C644-29AF-BC034D2A93CB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170131" y="1647244"/>
                  <a:ext cx="1452960" cy="49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E1B0BA5C-968B-ED40-DEF2-41A24AB9707C}"/>
                    </a:ext>
                  </a:extLst>
                </p14:cNvPr>
                <p14:cNvContentPartPr/>
                <p14:nvPr/>
              </p14:nvContentPartPr>
              <p14:xfrm>
                <a:off x="3853851" y="1780444"/>
                <a:ext cx="262800" cy="5544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E1B0BA5C-968B-ED40-DEF2-41A24AB9707C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847731" y="1774324"/>
                  <a:ext cx="27504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39C2604C-F5CB-2194-5602-EEB24A219911}"/>
                    </a:ext>
                  </a:extLst>
                </p14:cNvPr>
                <p14:cNvContentPartPr/>
                <p14:nvPr/>
              </p14:nvContentPartPr>
              <p14:xfrm>
                <a:off x="3863211" y="1878724"/>
                <a:ext cx="276120" cy="4608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39C2604C-F5CB-2194-5602-EEB24A219911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857091" y="1872604"/>
                  <a:ext cx="28836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17C30D00-5C0B-71CD-91B1-2F55121121BD}"/>
                    </a:ext>
                  </a:extLst>
                </p14:cNvPr>
                <p14:cNvContentPartPr/>
                <p14:nvPr/>
              </p14:nvContentPartPr>
              <p14:xfrm>
                <a:off x="4326531" y="1520524"/>
                <a:ext cx="336600" cy="23544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17C30D00-5C0B-71CD-91B1-2F55121121BD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320411" y="1514404"/>
                  <a:ext cx="34884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6DE9BBAE-DBD6-7FD4-90AA-EAF9591FFEEA}"/>
                    </a:ext>
                  </a:extLst>
                </p14:cNvPr>
                <p14:cNvContentPartPr/>
                <p14:nvPr/>
              </p14:nvContentPartPr>
              <p14:xfrm>
                <a:off x="4718931" y="1442404"/>
                <a:ext cx="298440" cy="40320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6DE9BBAE-DBD6-7FD4-90AA-EAF9591FFEEA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712811" y="1436284"/>
                  <a:ext cx="310680" cy="41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F0FF89C5-C59D-6D03-A4E7-90624701F33A}"/>
                    </a:ext>
                  </a:extLst>
                </p14:cNvPr>
                <p14:cNvContentPartPr/>
                <p14:nvPr/>
              </p14:nvContentPartPr>
              <p14:xfrm>
                <a:off x="5139051" y="1320724"/>
                <a:ext cx="239040" cy="36108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F0FF89C5-C59D-6D03-A4E7-90624701F33A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132931" y="1314604"/>
                  <a:ext cx="251280" cy="37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FD5F408A-743D-CECC-5906-539C0AAFC3DD}"/>
                    </a:ext>
                  </a:extLst>
                </p14:cNvPr>
                <p14:cNvContentPartPr/>
                <p14:nvPr/>
              </p14:nvContentPartPr>
              <p14:xfrm>
                <a:off x="4404291" y="1867924"/>
                <a:ext cx="1053360" cy="9144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FD5F408A-743D-CECC-5906-539C0AAFC3DD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398171" y="1861804"/>
                  <a:ext cx="106560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31570638-0F83-D530-718D-8B587BBD658F}"/>
                    </a:ext>
                  </a:extLst>
                </p14:cNvPr>
                <p14:cNvContentPartPr/>
                <p14:nvPr/>
              </p14:nvContentPartPr>
              <p14:xfrm>
                <a:off x="4491771" y="2126044"/>
                <a:ext cx="637920" cy="27252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31570638-0F83-D530-718D-8B587BBD658F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485651" y="2119924"/>
                  <a:ext cx="650160" cy="284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C712CB66-DB91-C1DC-E137-F898EB40D8EE}"/>
                  </a:ext>
                </a:extLst>
              </p14:cNvPr>
              <p14:cNvContentPartPr/>
              <p14:nvPr/>
            </p14:nvContentPartPr>
            <p14:xfrm>
              <a:off x="492531" y="2748124"/>
              <a:ext cx="409320" cy="22680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C712CB66-DB91-C1DC-E137-F898EB40D8EE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86411" y="2742004"/>
                <a:ext cx="421560" cy="239040"/>
              </a:xfrm>
              <a:prstGeom prst="rect">
                <a:avLst/>
              </a:prstGeom>
            </p:spPr>
          </p:pic>
        </mc:Fallback>
      </mc:AlternateContent>
      <p:grpSp>
        <p:nvGrpSpPr>
          <p:cNvPr id="34" name="Group 33">
            <a:extLst>
              <a:ext uri="{FF2B5EF4-FFF2-40B4-BE49-F238E27FC236}">
                <a16:creationId xmlns:a16="http://schemas.microsoft.com/office/drawing/2014/main" id="{2500BE5D-835B-396C-668A-80CD57EF4DC4}"/>
              </a:ext>
            </a:extLst>
          </p:cNvPr>
          <p:cNvGrpSpPr/>
          <p:nvPr/>
        </p:nvGrpSpPr>
        <p:grpSpPr>
          <a:xfrm>
            <a:off x="1132251" y="2404684"/>
            <a:ext cx="2707560" cy="532080"/>
            <a:chOff x="1132251" y="2404684"/>
            <a:chExt cx="2707560" cy="532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8947812B-BAD7-14D4-8E00-2B77FF137623}"/>
                    </a:ext>
                  </a:extLst>
                </p14:cNvPr>
                <p14:cNvContentPartPr/>
                <p14:nvPr/>
              </p14:nvContentPartPr>
              <p14:xfrm>
                <a:off x="1132251" y="2404684"/>
                <a:ext cx="1975320" cy="53208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8947812B-BAD7-14D4-8E00-2B77FF137623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126131" y="2398564"/>
                  <a:ext cx="1987560" cy="54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95A9370C-2E8E-A314-F24A-D5B3B1720E46}"/>
                    </a:ext>
                  </a:extLst>
                </p14:cNvPr>
                <p14:cNvContentPartPr/>
                <p14:nvPr/>
              </p14:nvContentPartPr>
              <p14:xfrm>
                <a:off x="1132251" y="2606644"/>
                <a:ext cx="575640" cy="4500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95A9370C-2E8E-A314-F24A-D5B3B1720E46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126131" y="2600524"/>
                  <a:ext cx="58788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ABBA7E1C-648A-799F-1345-1624F40EB6C9}"/>
                    </a:ext>
                  </a:extLst>
                </p14:cNvPr>
                <p14:cNvContentPartPr/>
                <p14:nvPr/>
              </p14:nvContentPartPr>
              <p14:xfrm>
                <a:off x="3374691" y="2676484"/>
                <a:ext cx="465120" cy="24336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ABBA7E1C-648A-799F-1345-1624F40EB6C9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368571" y="2670364"/>
                  <a:ext cx="47736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F8963856-8F70-AEE5-2A3A-191F2F5BF084}"/>
                    </a:ext>
                  </a:extLst>
                </p14:cNvPr>
                <p14:cNvContentPartPr/>
                <p14:nvPr/>
              </p14:nvContentPartPr>
              <p14:xfrm>
                <a:off x="3560451" y="2530324"/>
                <a:ext cx="59760" cy="684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F8963856-8F70-AEE5-2A3A-191F2F5BF084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554331" y="2524204"/>
                  <a:ext cx="72000" cy="19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42D01D8F-28AA-C884-0154-DD0D63FA14C0}"/>
                  </a:ext>
                </a:extLst>
              </p14:cNvPr>
              <p14:cNvContentPartPr/>
              <p14:nvPr/>
            </p14:nvContentPartPr>
            <p14:xfrm>
              <a:off x="429171" y="3936844"/>
              <a:ext cx="1811160" cy="87660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42D01D8F-28AA-C884-0154-DD0D63FA14C0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423051" y="3930724"/>
                <a:ext cx="1823400" cy="888840"/>
              </a:xfrm>
              <a:prstGeom prst="rect">
                <a:avLst/>
              </a:prstGeom>
            </p:spPr>
          </p:pic>
        </mc:Fallback>
      </mc:AlternateContent>
      <p:grpSp>
        <p:nvGrpSpPr>
          <p:cNvPr id="45" name="Group 44">
            <a:extLst>
              <a:ext uri="{FF2B5EF4-FFF2-40B4-BE49-F238E27FC236}">
                <a16:creationId xmlns:a16="http://schemas.microsoft.com/office/drawing/2014/main" id="{668D857F-095C-DCD0-B50D-981A7C3148E1}"/>
              </a:ext>
            </a:extLst>
          </p:cNvPr>
          <p:cNvGrpSpPr/>
          <p:nvPr/>
        </p:nvGrpSpPr>
        <p:grpSpPr>
          <a:xfrm>
            <a:off x="385611" y="3125404"/>
            <a:ext cx="3796560" cy="1306800"/>
            <a:chOff x="385611" y="3125404"/>
            <a:chExt cx="3796560" cy="1306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143B57CE-BBA1-346B-A588-D47CA859B2EE}"/>
                    </a:ext>
                  </a:extLst>
                </p14:cNvPr>
                <p14:cNvContentPartPr/>
                <p14:nvPr/>
              </p14:nvContentPartPr>
              <p14:xfrm>
                <a:off x="385611" y="3214324"/>
                <a:ext cx="1430280" cy="54792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143B57CE-BBA1-346B-A588-D47CA859B2EE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79491" y="3208204"/>
                  <a:ext cx="1442520" cy="56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C504D726-364B-75F4-1F30-212822CAC231}"/>
                    </a:ext>
                  </a:extLst>
                </p14:cNvPr>
                <p14:cNvContentPartPr/>
                <p14:nvPr/>
              </p14:nvContentPartPr>
              <p14:xfrm>
                <a:off x="2029731" y="3211804"/>
                <a:ext cx="546480" cy="60840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C504D726-364B-75F4-1F30-212822CAC231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2023611" y="3205684"/>
                  <a:ext cx="558720" cy="62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BC076FB4-35C2-17E3-0EAE-0C708DF7278B}"/>
                    </a:ext>
                  </a:extLst>
                </p14:cNvPr>
                <p14:cNvContentPartPr/>
                <p14:nvPr/>
              </p14:nvContentPartPr>
              <p14:xfrm>
                <a:off x="2851971" y="3137644"/>
                <a:ext cx="924120" cy="58716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BC076FB4-35C2-17E3-0EAE-0C708DF7278B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2845851" y="3131524"/>
                  <a:ext cx="936360" cy="59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D81EA079-D707-D145-316E-B3C513C2D2D3}"/>
                    </a:ext>
                  </a:extLst>
                </p14:cNvPr>
                <p14:cNvContentPartPr/>
                <p14:nvPr/>
              </p14:nvContentPartPr>
              <p14:xfrm>
                <a:off x="3166251" y="3125404"/>
                <a:ext cx="61200" cy="3492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D81EA079-D707-D145-316E-B3C513C2D2D3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3160131" y="3119284"/>
                  <a:ext cx="7344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E2D9ED3A-5CBC-F262-7FEF-CF079AC3B52B}"/>
                    </a:ext>
                  </a:extLst>
                </p14:cNvPr>
                <p14:cNvContentPartPr/>
                <p14:nvPr/>
              </p14:nvContentPartPr>
              <p14:xfrm>
                <a:off x="2545611" y="3824524"/>
                <a:ext cx="1636560" cy="60768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E2D9ED3A-5CBC-F262-7FEF-CF079AC3B52B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2539491" y="3818404"/>
                  <a:ext cx="1648800" cy="619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22567957-8579-CD02-0222-8097D2F96D5B}"/>
                  </a:ext>
                </a:extLst>
              </p14:cNvPr>
              <p14:cNvContentPartPr/>
              <p14:nvPr/>
            </p14:nvContentPartPr>
            <p14:xfrm>
              <a:off x="4312131" y="4175164"/>
              <a:ext cx="73800" cy="4644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22567957-8579-CD02-0222-8097D2F96D5B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4306011" y="4169044"/>
                <a:ext cx="86040" cy="58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28853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C4BFC6-A9EC-B37D-58F1-16C1C9F8F5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0844" y="0"/>
            <a:ext cx="6988628" cy="682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882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9042CE29-5573-D4FC-A450-AA065F3AF0BB}"/>
                  </a:ext>
                </a:extLst>
              </p14:cNvPr>
              <p14:cNvContentPartPr/>
              <p14:nvPr/>
            </p14:nvContentPartPr>
            <p14:xfrm>
              <a:off x="1300011" y="689863"/>
              <a:ext cx="360" cy="3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042CE29-5573-D4FC-A450-AA065F3AF0B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93891" y="683743"/>
                <a:ext cx="12600" cy="12600"/>
              </a:xfrm>
              <a:prstGeom prst="rect">
                <a:avLst/>
              </a:prstGeom>
            </p:spPr>
          </p:pic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D79FD832-105A-10C7-3726-CF754889389B}"/>
              </a:ext>
            </a:extLst>
          </p:cNvPr>
          <p:cNvGrpSpPr/>
          <p:nvPr/>
        </p:nvGrpSpPr>
        <p:grpSpPr>
          <a:xfrm>
            <a:off x="921651" y="317263"/>
            <a:ext cx="926280" cy="510480"/>
            <a:chOff x="921651" y="317263"/>
            <a:chExt cx="926280" cy="510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57B646E9-70CD-E0D8-1C86-B91641B817AD}"/>
                    </a:ext>
                  </a:extLst>
                </p14:cNvPr>
                <p14:cNvContentPartPr/>
                <p14:nvPr/>
              </p14:nvContentPartPr>
              <p14:xfrm>
                <a:off x="921651" y="317263"/>
                <a:ext cx="236160" cy="49536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57B646E9-70CD-E0D8-1C86-B91641B817A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15531" y="311143"/>
                  <a:ext cx="248400" cy="50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CD367568-C748-4CF6-20C6-3BC2F7A2238A}"/>
                    </a:ext>
                  </a:extLst>
                </p14:cNvPr>
                <p14:cNvContentPartPr/>
                <p14:nvPr/>
              </p14:nvContentPartPr>
              <p14:xfrm>
                <a:off x="1149531" y="613543"/>
                <a:ext cx="698400" cy="21420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CD367568-C748-4CF6-20C6-3BC2F7A2238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143411" y="607423"/>
                  <a:ext cx="710640" cy="226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F7CDE459-B384-F6EE-BFF6-25CAB5611A88}"/>
                  </a:ext>
                </a:extLst>
              </p14:cNvPr>
              <p14:cNvContentPartPr/>
              <p14:nvPr/>
            </p14:nvContentPartPr>
            <p14:xfrm>
              <a:off x="2169411" y="330583"/>
              <a:ext cx="1126800" cy="67356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F7CDE459-B384-F6EE-BFF6-25CAB5611A8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163291" y="324463"/>
                <a:ext cx="1139040" cy="685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6ACD2D45-9811-BC2F-8BEA-81FEA2944BB3}"/>
              </a:ext>
            </a:extLst>
          </p:cNvPr>
          <p:cNvGrpSpPr/>
          <p:nvPr/>
        </p:nvGrpSpPr>
        <p:grpSpPr>
          <a:xfrm>
            <a:off x="3681771" y="209983"/>
            <a:ext cx="3397320" cy="713880"/>
            <a:chOff x="3681771" y="209983"/>
            <a:chExt cx="3397320" cy="713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2061509A-05EE-547C-381D-9819B4CBB66B}"/>
                    </a:ext>
                  </a:extLst>
                </p14:cNvPr>
                <p14:cNvContentPartPr/>
                <p14:nvPr/>
              </p14:nvContentPartPr>
              <p14:xfrm>
                <a:off x="3681771" y="405103"/>
                <a:ext cx="1296000" cy="51876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2061509A-05EE-547C-381D-9819B4CBB66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675651" y="398983"/>
                  <a:ext cx="1308240" cy="53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CDDE1327-80D7-C465-A936-67A464E4914C}"/>
                    </a:ext>
                  </a:extLst>
                </p14:cNvPr>
                <p14:cNvContentPartPr/>
                <p14:nvPr/>
              </p14:nvContentPartPr>
              <p14:xfrm>
                <a:off x="5315091" y="209983"/>
                <a:ext cx="1029960" cy="45720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CDDE1327-80D7-C465-A936-67A464E4914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308971" y="203863"/>
                  <a:ext cx="1042200" cy="46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7D52BF55-1473-D364-D9EB-69CA1F35C9EC}"/>
                    </a:ext>
                  </a:extLst>
                </p14:cNvPr>
                <p14:cNvContentPartPr/>
                <p14:nvPr/>
              </p14:nvContentPartPr>
              <p14:xfrm>
                <a:off x="6735291" y="443983"/>
                <a:ext cx="343800" cy="14688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7D52BF55-1473-D364-D9EB-69CA1F35C9E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729171" y="437863"/>
                  <a:ext cx="356040" cy="159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2D953B3-BE38-75FC-19BB-1509E204C843}"/>
              </a:ext>
            </a:extLst>
          </p:cNvPr>
          <p:cNvGrpSpPr/>
          <p:nvPr/>
        </p:nvGrpSpPr>
        <p:grpSpPr>
          <a:xfrm>
            <a:off x="7323531" y="140863"/>
            <a:ext cx="1523160" cy="603360"/>
            <a:chOff x="7323531" y="140863"/>
            <a:chExt cx="1523160" cy="603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5BEC6A1-B78B-1B4B-E867-9A8F882CB25D}"/>
                    </a:ext>
                  </a:extLst>
                </p14:cNvPr>
                <p14:cNvContentPartPr/>
                <p14:nvPr/>
              </p14:nvContentPartPr>
              <p14:xfrm>
                <a:off x="7323531" y="140863"/>
                <a:ext cx="1523160" cy="60336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95BEC6A1-B78B-1B4B-E867-9A8F882CB25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317411" y="134743"/>
                  <a:ext cx="1535400" cy="61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1AD73E03-FC69-CD24-B66A-4D068A587FE7}"/>
                    </a:ext>
                  </a:extLst>
                </p14:cNvPr>
                <p14:cNvContentPartPr/>
                <p14:nvPr/>
              </p14:nvContentPartPr>
              <p14:xfrm>
                <a:off x="7698651" y="290983"/>
                <a:ext cx="460800" cy="3564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1AD73E03-FC69-CD24-B66A-4D068A587FE7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692531" y="284863"/>
                  <a:ext cx="4730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B778DD3-28D7-93BE-0BC5-D3053A6743E3}"/>
                    </a:ext>
                  </a:extLst>
                </p14:cNvPr>
                <p14:cNvContentPartPr/>
                <p14:nvPr/>
              </p14:nvContentPartPr>
              <p14:xfrm>
                <a:off x="7573731" y="216823"/>
                <a:ext cx="115560" cy="2988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B778DD3-28D7-93BE-0BC5-D3053A6743E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567611" y="210703"/>
                  <a:ext cx="127800" cy="4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4F6ED0D6-0B24-10A7-B0E8-F26FC824DCDE}"/>
              </a:ext>
            </a:extLst>
          </p:cNvPr>
          <p:cNvGrpSpPr/>
          <p:nvPr/>
        </p:nvGrpSpPr>
        <p:grpSpPr>
          <a:xfrm>
            <a:off x="944331" y="1107823"/>
            <a:ext cx="6625800" cy="1715040"/>
            <a:chOff x="944331" y="1107823"/>
            <a:chExt cx="6625800" cy="1715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37EC9405-55F0-1C23-B70E-1CFD8C15FE48}"/>
                    </a:ext>
                  </a:extLst>
                </p14:cNvPr>
                <p14:cNvContentPartPr/>
                <p14:nvPr/>
              </p14:nvContentPartPr>
              <p14:xfrm>
                <a:off x="965931" y="1322023"/>
                <a:ext cx="100800" cy="41472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37EC9405-55F0-1C23-B70E-1CFD8C15FE4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959811" y="1315903"/>
                  <a:ext cx="113040" cy="42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CD63E9DD-063C-72DD-0DBE-549C31F12ACE}"/>
                    </a:ext>
                  </a:extLst>
                </p14:cNvPr>
                <p14:cNvContentPartPr/>
                <p14:nvPr/>
              </p14:nvContentPartPr>
              <p14:xfrm>
                <a:off x="1029651" y="1268743"/>
                <a:ext cx="341280" cy="10944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CD63E9DD-063C-72DD-0DBE-549C31F12AC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023531" y="1262623"/>
                  <a:ext cx="35352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289B4154-EC28-35EA-9FD9-F8498EDC0152}"/>
                    </a:ext>
                  </a:extLst>
                </p14:cNvPr>
                <p14:cNvContentPartPr/>
                <p14:nvPr/>
              </p14:nvContentPartPr>
              <p14:xfrm>
                <a:off x="1042611" y="1469263"/>
                <a:ext cx="199440" cy="4212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289B4154-EC28-35EA-9FD9-F8498EDC015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036491" y="1463143"/>
                  <a:ext cx="21168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73399E6C-22F1-0D80-9A4F-2ADA01034155}"/>
                    </a:ext>
                  </a:extLst>
                </p14:cNvPr>
                <p14:cNvContentPartPr/>
                <p14:nvPr/>
              </p14:nvContentPartPr>
              <p14:xfrm>
                <a:off x="1177251" y="1229143"/>
                <a:ext cx="917640" cy="53352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73399E6C-22F1-0D80-9A4F-2ADA01034155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171131" y="1223023"/>
                  <a:ext cx="929880" cy="54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12472842-45F0-D4DB-D390-FC13D4539380}"/>
                    </a:ext>
                  </a:extLst>
                </p14:cNvPr>
                <p14:cNvContentPartPr/>
                <p14:nvPr/>
              </p14:nvContentPartPr>
              <p14:xfrm>
                <a:off x="2333931" y="1463863"/>
                <a:ext cx="459000" cy="23364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12472842-45F0-D4DB-D390-FC13D453938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327811" y="1457743"/>
                  <a:ext cx="47124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02058170-C965-9135-3D7A-7E3AC3BE5200}"/>
                    </a:ext>
                  </a:extLst>
                </p14:cNvPr>
                <p14:cNvContentPartPr/>
                <p14:nvPr/>
              </p14:nvContentPartPr>
              <p14:xfrm>
                <a:off x="2561811" y="1372063"/>
                <a:ext cx="360" cy="36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02058170-C965-9135-3D7A-7E3AC3BE5200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555691" y="1365943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69FD28E1-52E5-AA45-4DE1-2E9D50C62BA1}"/>
                    </a:ext>
                  </a:extLst>
                </p14:cNvPr>
                <p14:cNvContentPartPr/>
                <p14:nvPr/>
              </p14:nvContentPartPr>
              <p14:xfrm>
                <a:off x="3097131" y="1107823"/>
                <a:ext cx="1851480" cy="59148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69FD28E1-52E5-AA45-4DE1-2E9D50C62BA1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091011" y="1101703"/>
                  <a:ext cx="1863720" cy="60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0965F4A8-5CEA-F258-696E-D65D468EC59C}"/>
                    </a:ext>
                  </a:extLst>
                </p14:cNvPr>
                <p14:cNvContentPartPr/>
                <p14:nvPr/>
              </p14:nvContentPartPr>
              <p14:xfrm>
                <a:off x="4214931" y="1222303"/>
                <a:ext cx="43560" cy="2160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0965F4A8-5CEA-F258-696E-D65D468EC59C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208811" y="1216183"/>
                  <a:ext cx="558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D2496677-069F-586E-B26B-92B46A1AFFBA}"/>
                    </a:ext>
                  </a:extLst>
                </p14:cNvPr>
                <p14:cNvContentPartPr/>
                <p14:nvPr/>
              </p14:nvContentPartPr>
              <p14:xfrm>
                <a:off x="4932771" y="1461703"/>
                <a:ext cx="159480" cy="12168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D2496677-069F-586E-B26B-92B46A1AFFBA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926651" y="1455583"/>
                  <a:ext cx="17172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28AF24A5-BCAB-D381-19E5-312119098148}"/>
                    </a:ext>
                  </a:extLst>
                </p14:cNvPr>
                <p14:cNvContentPartPr/>
                <p14:nvPr/>
              </p14:nvContentPartPr>
              <p14:xfrm>
                <a:off x="944331" y="2152543"/>
                <a:ext cx="203760" cy="41076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28AF24A5-BCAB-D381-19E5-312119098148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38211" y="2146423"/>
                  <a:ext cx="216000" cy="42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D7CAC490-EFE9-3295-0ED3-B491D60A2A01}"/>
                    </a:ext>
                  </a:extLst>
                </p14:cNvPr>
                <p14:cNvContentPartPr/>
                <p14:nvPr/>
              </p14:nvContentPartPr>
              <p14:xfrm>
                <a:off x="1158891" y="2112223"/>
                <a:ext cx="588600" cy="71064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D7CAC490-EFE9-3295-0ED3-B491D60A2A01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152771" y="2106103"/>
                  <a:ext cx="600840" cy="72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9E5C54F1-89EB-C5C7-6C83-8E2F58B2774C}"/>
                    </a:ext>
                  </a:extLst>
                </p14:cNvPr>
                <p14:cNvContentPartPr/>
                <p14:nvPr/>
              </p14:nvContentPartPr>
              <p14:xfrm>
                <a:off x="1750731" y="2296903"/>
                <a:ext cx="42120" cy="1224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9E5C54F1-89EB-C5C7-6C83-8E2F58B2774C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744611" y="2290783"/>
                  <a:ext cx="5436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AEAAF043-4989-4CD7-23F1-D92EAB1433C5}"/>
                    </a:ext>
                  </a:extLst>
                </p14:cNvPr>
                <p14:cNvContentPartPr/>
                <p14:nvPr/>
              </p14:nvContentPartPr>
              <p14:xfrm>
                <a:off x="1880331" y="2058943"/>
                <a:ext cx="865440" cy="47808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AEAAF043-4989-4CD7-23F1-D92EAB1433C5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874211" y="2052823"/>
                  <a:ext cx="877680" cy="49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DB529F11-D251-A956-287B-B9925ED3917B}"/>
                    </a:ext>
                  </a:extLst>
                </p14:cNvPr>
                <p14:cNvContentPartPr/>
                <p14:nvPr/>
              </p14:nvContentPartPr>
              <p14:xfrm>
                <a:off x="2475771" y="2287903"/>
                <a:ext cx="166320" cy="1152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DB529F11-D251-A956-287B-B9925ED3917B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469651" y="2281783"/>
                  <a:ext cx="1785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0EA62E99-C727-3BC6-95E5-632FC987CF5B}"/>
                    </a:ext>
                  </a:extLst>
                </p14:cNvPr>
                <p14:cNvContentPartPr/>
                <p14:nvPr/>
              </p14:nvContentPartPr>
              <p14:xfrm>
                <a:off x="1259331" y="2296903"/>
                <a:ext cx="71640" cy="5544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0EA62E99-C727-3BC6-95E5-632FC987CF5B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253211" y="2290783"/>
                  <a:ext cx="8388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1CEBFF18-5C92-C841-B52D-5BB4AA06DBD4}"/>
                    </a:ext>
                  </a:extLst>
                </p14:cNvPr>
                <p14:cNvContentPartPr/>
                <p14:nvPr/>
              </p14:nvContentPartPr>
              <p14:xfrm>
                <a:off x="2988411" y="2002783"/>
                <a:ext cx="537840" cy="56124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1CEBFF18-5C92-C841-B52D-5BB4AA06DBD4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2982291" y="1996663"/>
                  <a:ext cx="550080" cy="57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41568F26-2175-8A24-8902-A43924771ABB}"/>
                    </a:ext>
                  </a:extLst>
                </p14:cNvPr>
                <p14:cNvContentPartPr/>
                <p14:nvPr/>
              </p14:nvContentPartPr>
              <p14:xfrm>
                <a:off x="3078051" y="2102863"/>
                <a:ext cx="397080" cy="15624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41568F26-2175-8A24-8902-A43924771ABB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3071931" y="2096743"/>
                  <a:ext cx="40932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5B56E7AA-B024-068A-68CC-F890F6C7DFDF}"/>
                    </a:ext>
                  </a:extLst>
                </p14:cNvPr>
                <p14:cNvContentPartPr/>
                <p14:nvPr/>
              </p14:nvContentPartPr>
              <p14:xfrm>
                <a:off x="3790491" y="2007463"/>
                <a:ext cx="1105200" cy="49176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5B56E7AA-B024-068A-68CC-F890F6C7DFDF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3784371" y="2001343"/>
                  <a:ext cx="1117440" cy="50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4FF244BD-5552-FCBC-D416-03F06290A60F}"/>
                    </a:ext>
                  </a:extLst>
                </p14:cNvPr>
                <p14:cNvContentPartPr/>
                <p14:nvPr/>
              </p14:nvContentPartPr>
              <p14:xfrm>
                <a:off x="5088291" y="1990903"/>
                <a:ext cx="325080" cy="48384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4FF244BD-5552-FCBC-D416-03F06290A60F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082171" y="1984783"/>
                  <a:ext cx="337320" cy="49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2E01FBE5-1FFC-CB5E-E427-5784FDF9F12A}"/>
                    </a:ext>
                  </a:extLst>
                </p14:cNvPr>
                <p14:cNvContentPartPr/>
                <p14:nvPr/>
              </p14:nvContentPartPr>
              <p14:xfrm>
                <a:off x="5265411" y="2146423"/>
                <a:ext cx="274320" cy="2088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2E01FBE5-1FFC-CB5E-E427-5784FDF9F12A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259291" y="2140303"/>
                  <a:ext cx="2865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4743720E-59F0-5D56-5F8E-84E0B4FD40E0}"/>
                    </a:ext>
                  </a:extLst>
                </p14:cNvPr>
                <p14:cNvContentPartPr/>
                <p14:nvPr/>
              </p14:nvContentPartPr>
              <p14:xfrm>
                <a:off x="5117091" y="2056783"/>
                <a:ext cx="29880" cy="1584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4743720E-59F0-5D56-5F8E-84E0B4FD40E0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110971" y="2050663"/>
                  <a:ext cx="421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6A8AC96A-28A4-F47C-FCF9-498383BA97C3}"/>
                    </a:ext>
                  </a:extLst>
                </p14:cNvPr>
                <p14:cNvContentPartPr/>
                <p14:nvPr/>
              </p14:nvContentPartPr>
              <p14:xfrm>
                <a:off x="5581851" y="1734583"/>
                <a:ext cx="1943640" cy="65916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6A8AC96A-28A4-F47C-FCF9-498383BA97C3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5575731" y="1728463"/>
                  <a:ext cx="1955880" cy="67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EEE78560-53A5-E61C-3611-CDD8B9CC2607}"/>
                    </a:ext>
                  </a:extLst>
                </p14:cNvPr>
                <p14:cNvContentPartPr/>
                <p14:nvPr/>
              </p14:nvContentPartPr>
              <p14:xfrm>
                <a:off x="7276371" y="1940863"/>
                <a:ext cx="293760" cy="6480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EEE78560-53A5-E61C-3611-CDD8B9CC2607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270251" y="1934743"/>
                  <a:ext cx="30600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6F5E5D81-875A-6570-F8D9-2155E6BC1A91}"/>
                    </a:ext>
                  </a:extLst>
                </p14:cNvPr>
                <p14:cNvContentPartPr/>
                <p14:nvPr/>
              </p14:nvContentPartPr>
              <p14:xfrm>
                <a:off x="5698851" y="1979383"/>
                <a:ext cx="443880" cy="4356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6F5E5D81-875A-6570-F8D9-2155E6BC1A91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5692731" y="1973263"/>
                  <a:ext cx="456120" cy="5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B0B58CA5-18D4-AA2F-8835-A2F08FB067F7}"/>
              </a:ext>
            </a:extLst>
          </p:cNvPr>
          <p:cNvGrpSpPr/>
          <p:nvPr/>
        </p:nvGrpSpPr>
        <p:grpSpPr>
          <a:xfrm>
            <a:off x="622491" y="2865343"/>
            <a:ext cx="6968160" cy="1683720"/>
            <a:chOff x="622491" y="2865343"/>
            <a:chExt cx="6968160" cy="1683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8A0A9A85-DE9C-BE58-9542-B3972F8D0AF3}"/>
                    </a:ext>
                  </a:extLst>
                </p14:cNvPr>
                <p14:cNvContentPartPr/>
                <p14:nvPr/>
              </p14:nvContentPartPr>
              <p14:xfrm>
                <a:off x="737331" y="3099703"/>
                <a:ext cx="102600" cy="48960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8A0A9A85-DE9C-BE58-9542-B3972F8D0AF3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31211" y="3093583"/>
                  <a:ext cx="114840" cy="50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2561B0AA-53B5-7281-83DA-8EE69C4E7E54}"/>
                    </a:ext>
                  </a:extLst>
                </p14:cNvPr>
                <p14:cNvContentPartPr/>
                <p14:nvPr/>
              </p14:nvContentPartPr>
              <p14:xfrm>
                <a:off x="886371" y="3263503"/>
                <a:ext cx="677160" cy="47160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2561B0AA-53B5-7281-83DA-8EE69C4E7E54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880251" y="3257383"/>
                  <a:ext cx="689400" cy="48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0117367D-A5FF-5C72-8BDD-E7A4FE7A627C}"/>
                    </a:ext>
                  </a:extLst>
                </p14:cNvPr>
                <p14:cNvContentPartPr/>
                <p14:nvPr/>
              </p14:nvContentPartPr>
              <p14:xfrm>
                <a:off x="796731" y="3351703"/>
                <a:ext cx="194760" cy="19728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0117367D-A5FF-5C72-8BDD-E7A4FE7A627C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90611" y="3345583"/>
                  <a:ext cx="20700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DA9318C9-42D6-F672-FFA1-ED3AB3A31120}"/>
                    </a:ext>
                  </a:extLst>
                </p14:cNvPr>
                <p14:cNvContentPartPr/>
                <p14:nvPr/>
              </p14:nvContentPartPr>
              <p14:xfrm>
                <a:off x="1658931" y="2870383"/>
                <a:ext cx="1451880" cy="54468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DA9318C9-42D6-F672-FFA1-ED3AB3A31120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652811" y="2864263"/>
                  <a:ext cx="1464120" cy="55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FF8BAF32-FAE6-F3A7-F27E-2CB07FA58FD4}"/>
                    </a:ext>
                  </a:extLst>
                </p14:cNvPr>
                <p14:cNvContentPartPr/>
                <p14:nvPr/>
              </p14:nvContentPartPr>
              <p14:xfrm>
                <a:off x="2878251" y="3139303"/>
                <a:ext cx="360" cy="36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FF8BAF32-FAE6-F3A7-F27E-2CB07FA58FD4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872131" y="3133183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4C1E66D4-A22D-DA17-CAC5-24F496A8E296}"/>
                    </a:ext>
                  </a:extLst>
                </p14:cNvPr>
                <p14:cNvContentPartPr/>
                <p14:nvPr/>
              </p14:nvContentPartPr>
              <p14:xfrm>
                <a:off x="2557851" y="3097903"/>
                <a:ext cx="356400" cy="3384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4C1E66D4-A22D-DA17-CAC5-24F496A8E296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551731" y="3091783"/>
                  <a:ext cx="36864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F10DE266-2D04-BE50-0A37-AFC2739E51FA}"/>
                    </a:ext>
                  </a:extLst>
                </p14:cNvPr>
                <p14:cNvContentPartPr/>
                <p14:nvPr/>
              </p14:nvContentPartPr>
              <p14:xfrm>
                <a:off x="2391891" y="2978383"/>
                <a:ext cx="56160" cy="3564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F10DE266-2D04-BE50-0A37-AFC2739E51FA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385771" y="2972263"/>
                  <a:ext cx="684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0DE61CCB-D124-992B-EC48-BC88EF769E40}"/>
                    </a:ext>
                  </a:extLst>
                </p14:cNvPr>
                <p14:cNvContentPartPr/>
                <p14:nvPr/>
              </p14:nvContentPartPr>
              <p14:xfrm>
                <a:off x="3402051" y="3213823"/>
                <a:ext cx="362880" cy="15408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0DE61CCB-D124-992B-EC48-BC88EF769E40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395931" y="3207703"/>
                  <a:ext cx="37512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F4EA0A79-B27F-BD50-3614-4C66CE86B8AC}"/>
                    </a:ext>
                  </a:extLst>
                </p14:cNvPr>
                <p14:cNvContentPartPr/>
                <p14:nvPr/>
              </p14:nvContentPartPr>
              <p14:xfrm>
                <a:off x="3562251" y="2997463"/>
                <a:ext cx="26640" cy="6588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F4EA0A79-B27F-BD50-3614-4C66CE86B8AC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556131" y="2991343"/>
                  <a:ext cx="3888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0AFA2F65-9E60-EB89-81B5-5AEEB578BDF5}"/>
                    </a:ext>
                  </a:extLst>
                </p14:cNvPr>
                <p14:cNvContentPartPr/>
                <p14:nvPr/>
              </p14:nvContentPartPr>
              <p14:xfrm>
                <a:off x="3987051" y="2865343"/>
                <a:ext cx="994320" cy="66744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0AFA2F65-9E60-EB89-81B5-5AEEB578BDF5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980931" y="2859223"/>
                  <a:ext cx="1006560" cy="67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FB622E53-5A59-4A1A-96EC-A9FFAE32D12C}"/>
                    </a:ext>
                  </a:extLst>
                </p14:cNvPr>
                <p14:cNvContentPartPr/>
                <p14:nvPr/>
              </p14:nvContentPartPr>
              <p14:xfrm>
                <a:off x="5339211" y="2988463"/>
                <a:ext cx="680760" cy="27540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FB622E53-5A59-4A1A-96EC-A9FFAE32D12C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333091" y="2982343"/>
                  <a:ext cx="69300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748F8843-3897-C41B-35E6-17AAC5FCAD9F}"/>
                    </a:ext>
                  </a:extLst>
                </p14:cNvPr>
                <p14:cNvContentPartPr/>
                <p14:nvPr/>
              </p14:nvContentPartPr>
              <p14:xfrm>
                <a:off x="622491" y="3773623"/>
                <a:ext cx="1584720" cy="77544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748F8843-3897-C41B-35E6-17AAC5FCAD9F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16371" y="3767503"/>
                  <a:ext cx="1596960" cy="78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FC3A7397-1FBA-EE7D-4FC8-00E58F1FACB5}"/>
                    </a:ext>
                  </a:extLst>
                </p14:cNvPr>
                <p14:cNvContentPartPr/>
                <p14:nvPr/>
              </p14:nvContentPartPr>
              <p14:xfrm>
                <a:off x="2562171" y="3738703"/>
                <a:ext cx="481680" cy="54108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FC3A7397-1FBA-EE7D-4FC8-00E58F1FACB5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556051" y="3732583"/>
                  <a:ext cx="493920" cy="55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E42D9059-E612-5A48-4B20-C2D5475D9C45}"/>
                    </a:ext>
                  </a:extLst>
                </p14:cNvPr>
                <p14:cNvContentPartPr/>
                <p14:nvPr/>
              </p14:nvContentPartPr>
              <p14:xfrm>
                <a:off x="3394491" y="3553303"/>
                <a:ext cx="1181160" cy="73224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E42D9059-E612-5A48-4B20-C2D5475D9C45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388371" y="3547183"/>
                  <a:ext cx="1193400" cy="74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84172544-6F14-8B14-B884-CE579686846D}"/>
                    </a:ext>
                  </a:extLst>
                </p14:cNvPr>
                <p14:cNvContentPartPr/>
                <p14:nvPr/>
              </p14:nvContentPartPr>
              <p14:xfrm>
                <a:off x="3505371" y="3574183"/>
                <a:ext cx="609840" cy="12384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84172544-6F14-8B14-B884-CE579686846D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499251" y="3568063"/>
                  <a:ext cx="62208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410236D0-AAC1-D6EA-F0B3-EC42C0BAAE2D}"/>
                    </a:ext>
                  </a:extLst>
                </p14:cNvPr>
                <p14:cNvContentPartPr/>
                <p14:nvPr/>
              </p14:nvContentPartPr>
              <p14:xfrm>
                <a:off x="4829091" y="3659143"/>
                <a:ext cx="1415160" cy="25236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410236D0-AAC1-D6EA-F0B3-EC42C0BAAE2D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822971" y="3653023"/>
                  <a:ext cx="142740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8E21F8E8-9DBF-C469-680E-E628C65EAF57}"/>
                    </a:ext>
                  </a:extLst>
                </p14:cNvPr>
                <p14:cNvContentPartPr/>
                <p14:nvPr/>
              </p14:nvContentPartPr>
              <p14:xfrm>
                <a:off x="5378451" y="3521983"/>
                <a:ext cx="24480" cy="4212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8E21F8E8-9DBF-C469-680E-E628C65EAF57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372331" y="3515863"/>
                  <a:ext cx="3672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8A087E7B-FB31-C8B9-D6FA-90F8B5BA30DE}"/>
                    </a:ext>
                  </a:extLst>
                </p14:cNvPr>
                <p14:cNvContentPartPr/>
                <p14:nvPr/>
              </p14:nvContentPartPr>
              <p14:xfrm>
                <a:off x="6424611" y="3297343"/>
                <a:ext cx="1166040" cy="52668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8A087E7B-FB31-C8B9-D6FA-90F8B5BA30DE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418491" y="3291223"/>
                  <a:ext cx="1178280" cy="53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4C311C15-EE09-FF75-3DCE-DD9903933C30}"/>
                    </a:ext>
                  </a:extLst>
                </p14:cNvPr>
                <p14:cNvContentPartPr/>
                <p14:nvPr/>
              </p14:nvContentPartPr>
              <p14:xfrm>
                <a:off x="7286811" y="3610903"/>
                <a:ext cx="360" cy="36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4C311C15-EE09-FF75-3DCE-DD9903933C30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280691" y="3604783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713D48F0-0B12-7DFD-0713-DC1B4B0059A2}"/>
                    </a:ext>
                  </a:extLst>
                </p14:cNvPr>
                <p14:cNvContentPartPr/>
                <p14:nvPr/>
              </p14:nvContentPartPr>
              <p14:xfrm>
                <a:off x="6910611" y="3483823"/>
                <a:ext cx="466920" cy="10908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713D48F0-0B12-7DFD-0713-DC1B4B0059A2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6904491" y="3477703"/>
                  <a:ext cx="479160" cy="12132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026" name="Picture 2" descr="Maple Syrup Pitcher — AO Glass">
            <a:extLst>
              <a:ext uri="{FF2B5EF4-FFF2-40B4-BE49-F238E27FC236}">
                <a16:creationId xmlns:a16="http://schemas.microsoft.com/office/drawing/2014/main" id="{E171ADE7-E45A-C02B-86BD-5567C70AE1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71" t="12770" r="34511" b="8096"/>
          <a:stretch/>
        </p:blipFill>
        <p:spPr bwMode="auto">
          <a:xfrm>
            <a:off x="7689096" y="1243902"/>
            <a:ext cx="4452064" cy="539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F62EA778-31B7-32E2-16F2-A605E62D71EA}"/>
                  </a:ext>
                </a:extLst>
              </p14:cNvPr>
              <p14:cNvContentPartPr/>
              <p14:nvPr/>
            </p14:nvContentPartPr>
            <p14:xfrm>
              <a:off x="346731" y="4816324"/>
              <a:ext cx="260280" cy="388440"/>
            </p14:xfrm>
          </p:contentPart>
        </mc:Choice>
        <mc:Fallback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F62EA778-31B7-32E2-16F2-A605E62D71EA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340611" y="4810204"/>
                <a:ext cx="272520" cy="40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A56201DD-C470-F4FD-6F27-65AC5EE5A922}"/>
                  </a:ext>
                </a:extLst>
              </p14:cNvPr>
              <p14:cNvContentPartPr/>
              <p14:nvPr/>
            </p14:nvContentPartPr>
            <p14:xfrm>
              <a:off x="680451" y="4954924"/>
              <a:ext cx="510480" cy="189720"/>
            </p14:xfrm>
          </p:contentPart>
        </mc:Choice>
        <mc:Fallback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A56201DD-C470-F4FD-6F27-65AC5EE5A922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674331" y="4948804"/>
                <a:ext cx="522720" cy="20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45BF406D-1C9C-358B-8298-4A5E6B459B3C}"/>
                  </a:ext>
                </a:extLst>
              </p14:cNvPr>
              <p14:cNvContentPartPr/>
              <p14:nvPr/>
            </p14:nvContentPartPr>
            <p14:xfrm>
              <a:off x="1540851" y="4573684"/>
              <a:ext cx="1642320" cy="701280"/>
            </p14:xfrm>
          </p:contentPart>
        </mc:Choice>
        <mc:Fallback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45BF406D-1C9C-358B-8298-4A5E6B459B3C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1534731" y="4567564"/>
                <a:ext cx="1654560" cy="71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BB5053AD-6FFD-53F4-6FEF-5896E85F90EF}"/>
                  </a:ext>
                </a:extLst>
              </p14:cNvPr>
              <p14:cNvContentPartPr/>
              <p14:nvPr/>
            </p14:nvContentPartPr>
            <p14:xfrm>
              <a:off x="3408531" y="4585924"/>
              <a:ext cx="1434240" cy="442080"/>
            </p14:xfrm>
          </p:contentPart>
        </mc:Choice>
        <mc:Fallback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BB5053AD-6FFD-53F4-6FEF-5896E85F90EF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3402411" y="4579804"/>
                <a:ext cx="1446480" cy="454320"/>
              </a:xfrm>
              <a:prstGeom prst="rect">
                <a:avLst/>
              </a:prstGeom>
            </p:spPr>
          </p:pic>
        </mc:Fallback>
      </mc:AlternateContent>
      <p:grpSp>
        <p:nvGrpSpPr>
          <p:cNvPr id="91" name="Group 90">
            <a:extLst>
              <a:ext uri="{FF2B5EF4-FFF2-40B4-BE49-F238E27FC236}">
                <a16:creationId xmlns:a16="http://schemas.microsoft.com/office/drawing/2014/main" id="{18F9E1DC-ECCF-BC4D-5F0D-435A00852C96}"/>
              </a:ext>
            </a:extLst>
          </p:cNvPr>
          <p:cNvGrpSpPr/>
          <p:nvPr/>
        </p:nvGrpSpPr>
        <p:grpSpPr>
          <a:xfrm>
            <a:off x="5042211" y="4351204"/>
            <a:ext cx="1605240" cy="923760"/>
            <a:chOff x="5042211" y="4351204"/>
            <a:chExt cx="1605240" cy="923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DFCA1E7E-0DB7-4CA2-DCF4-FA6A0656A7BF}"/>
                    </a:ext>
                  </a:extLst>
                </p14:cNvPr>
                <p14:cNvContentPartPr/>
                <p14:nvPr/>
              </p14:nvContentPartPr>
              <p14:xfrm>
                <a:off x="5042211" y="4824964"/>
                <a:ext cx="258480" cy="3708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DFCA1E7E-0DB7-4CA2-DCF4-FA6A0656A7BF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036091" y="4818844"/>
                  <a:ext cx="27072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A6C27385-732A-DC7F-9657-C561CDB25077}"/>
                    </a:ext>
                  </a:extLst>
                </p14:cNvPr>
                <p14:cNvContentPartPr/>
                <p14:nvPr/>
              </p14:nvContentPartPr>
              <p14:xfrm>
                <a:off x="5059131" y="4927564"/>
                <a:ext cx="345960" cy="7488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A6C27385-732A-DC7F-9657-C561CDB25077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053011" y="4921444"/>
                  <a:ext cx="35820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3FC7DFF2-F452-C876-B5ED-29A3A3BF117E}"/>
                    </a:ext>
                  </a:extLst>
                </p14:cNvPr>
                <p14:cNvContentPartPr/>
                <p14:nvPr/>
              </p14:nvContentPartPr>
              <p14:xfrm>
                <a:off x="5656731" y="4539844"/>
                <a:ext cx="351360" cy="19404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3FC7DFF2-F452-C876-B5ED-29A3A3BF117E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650611" y="4533724"/>
                  <a:ext cx="36360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562DAAB8-4E53-5695-B7D2-2C93ABCCFBF4}"/>
                    </a:ext>
                  </a:extLst>
                </p14:cNvPr>
                <p14:cNvContentPartPr/>
                <p14:nvPr/>
              </p14:nvContentPartPr>
              <p14:xfrm>
                <a:off x="5957331" y="4498084"/>
                <a:ext cx="323280" cy="41220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562DAAB8-4E53-5695-B7D2-2C93ABCCFBF4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951211" y="4491964"/>
                  <a:ext cx="335520" cy="42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678FC890-9C4F-72B9-19F9-F8173B609FFB}"/>
                    </a:ext>
                  </a:extLst>
                </p14:cNvPr>
                <p14:cNvContentPartPr/>
                <p14:nvPr/>
              </p14:nvContentPartPr>
              <p14:xfrm>
                <a:off x="6407331" y="4351204"/>
                <a:ext cx="184680" cy="32364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678FC890-9C4F-72B9-19F9-F8173B609FFB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401211" y="4345084"/>
                  <a:ext cx="196920" cy="3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DD11FD07-7A92-30AB-EBBF-608611F2CC6E}"/>
                    </a:ext>
                  </a:extLst>
                </p14:cNvPr>
                <p14:cNvContentPartPr/>
                <p14:nvPr/>
              </p14:nvContentPartPr>
              <p14:xfrm>
                <a:off x="5748531" y="4817044"/>
                <a:ext cx="898920" cy="10476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DD11FD07-7A92-30AB-EBBF-608611F2CC6E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742411" y="4810924"/>
                  <a:ext cx="91116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36AF322C-2391-85DE-8FA6-A4C961A7AAD4}"/>
                    </a:ext>
                  </a:extLst>
                </p14:cNvPr>
                <p14:cNvContentPartPr/>
                <p14:nvPr/>
              </p14:nvContentPartPr>
              <p14:xfrm>
                <a:off x="5865531" y="4983364"/>
                <a:ext cx="645840" cy="29160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36AF322C-2391-85DE-8FA6-A4C961A7AAD4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859411" y="4977244"/>
                  <a:ext cx="658080" cy="30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B2242D8C-C0F9-E68D-AEE8-7A1145939D41}"/>
              </a:ext>
            </a:extLst>
          </p:cNvPr>
          <p:cNvGrpSpPr/>
          <p:nvPr/>
        </p:nvGrpSpPr>
        <p:grpSpPr>
          <a:xfrm>
            <a:off x="639411" y="5305564"/>
            <a:ext cx="3787920" cy="908640"/>
            <a:chOff x="639411" y="5305564"/>
            <a:chExt cx="3787920" cy="908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A27575A3-E809-834E-1901-1C8B076C112C}"/>
                    </a:ext>
                  </a:extLst>
                </p14:cNvPr>
                <p14:cNvContentPartPr/>
                <p14:nvPr/>
              </p14:nvContentPartPr>
              <p14:xfrm>
                <a:off x="639411" y="5404204"/>
                <a:ext cx="1106640" cy="81000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A27575A3-E809-834E-1901-1C8B076C112C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33291" y="5398084"/>
                  <a:ext cx="1118880" cy="82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0FAC2381-F0F4-405F-17F2-F3B37A858DE4}"/>
                    </a:ext>
                  </a:extLst>
                </p14:cNvPr>
                <p14:cNvContentPartPr/>
                <p14:nvPr/>
              </p14:nvContentPartPr>
              <p14:xfrm>
                <a:off x="1500531" y="5662324"/>
                <a:ext cx="25920" cy="936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0FAC2381-F0F4-405F-17F2-F3B37A858DE4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494411" y="5656204"/>
                  <a:ext cx="3816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C83BDC89-3EBF-FE2E-4CA1-829951E40789}"/>
                    </a:ext>
                  </a:extLst>
                </p14:cNvPr>
                <p14:cNvContentPartPr/>
                <p14:nvPr/>
              </p14:nvContentPartPr>
              <p14:xfrm>
                <a:off x="1584411" y="5714164"/>
                <a:ext cx="149400" cy="9684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C83BDC89-3EBF-FE2E-4CA1-829951E40789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578291" y="5708044"/>
                  <a:ext cx="16164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A0F152D4-C86A-B1AF-3F58-1A2E1C1D87FA}"/>
                    </a:ext>
                  </a:extLst>
                </p14:cNvPr>
                <p14:cNvContentPartPr/>
                <p14:nvPr/>
              </p14:nvContentPartPr>
              <p14:xfrm>
                <a:off x="1972491" y="5381524"/>
                <a:ext cx="1053360" cy="61236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A0F152D4-C86A-B1AF-3F58-1A2E1C1D87FA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966371" y="5375404"/>
                  <a:ext cx="1065600" cy="62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928D2BE5-0F22-9A16-FCD3-92C6DA040905}"/>
                    </a:ext>
                  </a:extLst>
                </p14:cNvPr>
                <p14:cNvContentPartPr/>
                <p14:nvPr/>
              </p14:nvContentPartPr>
              <p14:xfrm>
                <a:off x="3201531" y="5305564"/>
                <a:ext cx="1225800" cy="66492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928D2BE5-0F22-9A16-FCD3-92C6DA040905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195411" y="5299444"/>
                  <a:ext cx="1238040" cy="67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1EEE8FFB-7AA9-D1CC-43EF-8D8AD21235B7}"/>
                    </a:ext>
                  </a:extLst>
                </p14:cNvPr>
                <p14:cNvContentPartPr/>
                <p14:nvPr/>
              </p14:nvContentPartPr>
              <p14:xfrm>
                <a:off x="3371091" y="5418604"/>
                <a:ext cx="529200" cy="3564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1EEE8FFB-7AA9-D1CC-43EF-8D8AD21235B7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364971" y="5412484"/>
                  <a:ext cx="541440" cy="4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99A51AC1-C157-8E11-2311-D9FB5F37D2A3}"/>
              </a:ext>
            </a:extLst>
          </p:cNvPr>
          <p:cNvGrpSpPr/>
          <p:nvPr/>
        </p:nvGrpSpPr>
        <p:grpSpPr>
          <a:xfrm>
            <a:off x="4603011" y="5334364"/>
            <a:ext cx="1889280" cy="541800"/>
            <a:chOff x="4603011" y="5334364"/>
            <a:chExt cx="1889280" cy="541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4B8B8D07-EB71-983B-5C7D-D4F71A68007B}"/>
                    </a:ext>
                  </a:extLst>
                </p14:cNvPr>
                <p14:cNvContentPartPr/>
                <p14:nvPr/>
              </p14:nvContentPartPr>
              <p14:xfrm>
                <a:off x="4603011" y="5334364"/>
                <a:ext cx="1889280" cy="54180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4B8B8D07-EB71-983B-5C7D-D4F71A68007B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596891" y="5328244"/>
                  <a:ext cx="1901520" cy="55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0E629010-1A7F-356F-871A-E16D604E579C}"/>
                    </a:ext>
                  </a:extLst>
                </p14:cNvPr>
                <p14:cNvContentPartPr/>
                <p14:nvPr/>
              </p14:nvContentPartPr>
              <p14:xfrm>
                <a:off x="5491491" y="5372884"/>
                <a:ext cx="360" cy="36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0E629010-1A7F-356F-871A-E16D604E579C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485371" y="5366764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559287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300CD9-D351-CC87-0550-C8AA638913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8673" y="99900"/>
            <a:ext cx="4393327" cy="67581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6E51E03-1DC0-E352-06A7-1358E82EEA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3226" y="0"/>
            <a:ext cx="4853195" cy="1162743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206F5B24-61D1-2170-289E-F22EB86D6658}"/>
              </a:ext>
            </a:extLst>
          </p:cNvPr>
          <p:cNvGrpSpPr/>
          <p:nvPr/>
        </p:nvGrpSpPr>
        <p:grpSpPr>
          <a:xfrm>
            <a:off x="527451" y="1551124"/>
            <a:ext cx="2799720" cy="731880"/>
            <a:chOff x="527451" y="1551124"/>
            <a:chExt cx="2799720" cy="731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8FCE5AD6-56EA-0A06-2F80-7BF31F17DEB2}"/>
                    </a:ext>
                  </a:extLst>
                </p14:cNvPr>
                <p14:cNvContentPartPr/>
                <p14:nvPr/>
              </p14:nvContentPartPr>
              <p14:xfrm>
                <a:off x="527451" y="1581364"/>
                <a:ext cx="1580760" cy="70164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8FCE5AD6-56EA-0A06-2F80-7BF31F17DEB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21331" y="1575244"/>
                  <a:ext cx="1593000" cy="71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DF9E22FA-DF29-EA2E-A725-AADC7F042922}"/>
                    </a:ext>
                  </a:extLst>
                </p14:cNvPr>
                <p14:cNvContentPartPr/>
                <p14:nvPr/>
              </p14:nvContentPartPr>
              <p14:xfrm>
                <a:off x="1816251" y="1757764"/>
                <a:ext cx="29880" cy="2448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DF9E22FA-DF29-EA2E-A725-AADC7F04292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810131" y="1751644"/>
                  <a:ext cx="421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41259E99-4FB3-185C-6322-55F76B3028E2}"/>
                    </a:ext>
                  </a:extLst>
                </p14:cNvPr>
                <p14:cNvContentPartPr/>
                <p14:nvPr/>
              </p14:nvContentPartPr>
              <p14:xfrm>
                <a:off x="2264811" y="1845964"/>
                <a:ext cx="8640" cy="1728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41259E99-4FB3-185C-6322-55F76B3028E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258691" y="1839844"/>
                  <a:ext cx="208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6433C97D-14D8-AC73-7DDD-B85E069ABFE4}"/>
                    </a:ext>
                  </a:extLst>
                </p14:cNvPr>
                <p14:cNvContentPartPr/>
                <p14:nvPr/>
              </p14:nvContentPartPr>
              <p14:xfrm>
                <a:off x="2260491" y="1997884"/>
                <a:ext cx="9000" cy="3636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6433C97D-14D8-AC73-7DDD-B85E069ABFE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254371" y="1991764"/>
                  <a:ext cx="2124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36065B5A-5E6C-0E71-163D-FD572C089B68}"/>
                    </a:ext>
                  </a:extLst>
                </p14:cNvPr>
                <p14:cNvContentPartPr/>
                <p14:nvPr/>
              </p14:nvContentPartPr>
              <p14:xfrm>
                <a:off x="2607531" y="1551124"/>
                <a:ext cx="719640" cy="69732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36065B5A-5E6C-0E71-163D-FD572C089B6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601411" y="1545004"/>
                  <a:ext cx="731880" cy="70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564D738B-FD72-E2B0-A787-4DC9FEA10544}"/>
                    </a:ext>
                  </a:extLst>
                </p14:cNvPr>
                <p14:cNvContentPartPr/>
                <p14:nvPr/>
              </p14:nvContentPartPr>
              <p14:xfrm>
                <a:off x="2892291" y="1633564"/>
                <a:ext cx="49680" cy="2592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564D738B-FD72-E2B0-A787-4DC9FEA10544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886171" y="1627444"/>
                  <a:ext cx="61920" cy="3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2A800AB-73B3-9683-4763-434FB51FED97}"/>
              </a:ext>
            </a:extLst>
          </p:cNvPr>
          <p:cNvGrpSpPr/>
          <p:nvPr/>
        </p:nvGrpSpPr>
        <p:grpSpPr>
          <a:xfrm>
            <a:off x="3645051" y="1524844"/>
            <a:ext cx="2216880" cy="549000"/>
            <a:chOff x="3645051" y="1524844"/>
            <a:chExt cx="2216880" cy="549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2AEF3F95-C910-A4C1-88BE-59CDF411F825}"/>
                    </a:ext>
                  </a:extLst>
                </p14:cNvPr>
                <p14:cNvContentPartPr/>
                <p14:nvPr/>
              </p14:nvContentPartPr>
              <p14:xfrm>
                <a:off x="3645051" y="1524844"/>
                <a:ext cx="1446120" cy="54900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2AEF3F95-C910-A4C1-88BE-59CDF411F82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638931" y="1518724"/>
                  <a:ext cx="1458360" cy="56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7D762B38-B042-6563-39CB-1CBA2180BE61}"/>
                    </a:ext>
                  </a:extLst>
                </p14:cNvPr>
                <p14:cNvContentPartPr/>
                <p14:nvPr/>
              </p14:nvContentPartPr>
              <p14:xfrm>
                <a:off x="4813611" y="1659124"/>
                <a:ext cx="226440" cy="2736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7D762B38-B042-6563-39CB-1CBA2180BE61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807491" y="1653004"/>
                  <a:ext cx="2386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16D3F41B-6051-5284-DF8F-A1F85450FE52}"/>
                    </a:ext>
                  </a:extLst>
                </p14:cNvPr>
                <p14:cNvContentPartPr/>
                <p14:nvPr/>
              </p14:nvContentPartPr>
              <p14:xfrm>
                <a:off x="4783731" y="1613044"/>
                <a:ext cx="360" cy="36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16D3F41B-6051-5284-DF8F-A1F85450FE5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777611" y="1606924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E01EF523-D574-816C-AD84-900E5E6F79E3}"/>
                    </a:ext>
                  </a:extLst>
                </p14:cNvPr>
                <p14:cNvContentPartPr/>
                <p14:nvPr/>
              </p14:nvContentPartPr>
              <p14:xfrm>
                <a:off x="4211331" y="1542484"/>
                <a:ext cx="360" cy="36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E01EF523-D574-816C-AD84-900E5E6F79E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205211" y="1536364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AA44099F-400D-70BF-3633-32447FB9AA06}"/>
                    </a:ext>
                  </a:extLst>
                </p14:cNvPr>
                <p14:cNvContentPartPr/>
                <p14:nvPr/>
              </p14:nvContentPartPr>
              <p14:xfrm>
                <a:off x="5423451" y="1757764"/>
                <a:ext cx="438480" cy="22680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AA44099F-400D-70BF-3633-32447FB9AA06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417331" y="1751644"/>
                  <a:ext cx="450720" cy="239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DBAAA746-C504-66A7-BF45-C9C3F8CBA810}"/>
                  </a:ext>
                </a:extLst>
              </p14:cNvPr>
              <p14:cNvContentPartPr/>
              <p14:nvPr/>
            </p14:nvContentPartPr>
            <p14:xfrm>
              <a:off x="2362011" y="2497204"/>
              <a:ext cx="679680" cy="43452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DBAAA746-C504-66A7-BF45-C9C3F8CBA810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355891" y="2491084"/>
                <a:ext cx="691920" cy="44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33C8F13A-E6F6-3480-F83A-1770B6C05ADA}"/>
                  </a:ext>
                </a:extLst>
              </p14:cNvPr>
              <p14:cNvContentPartPr/>
              <p14:nvPr/>
            </p14:nvContentPartPr>
            <p14:xfrm>
              <a:off x="3282891" y="2375884"/>
              <a:ext cx="1632240" cy="79092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33C8F13A-E6F6-3480-F83A-1770B6C05ADA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276771" y="2369764"/>
                <a:ext cx="1644480" cy="80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29E4B934-7B78-3699-B357-0BD38E3DDCAE}"/>
                  </a:ext>
                </a:extLst>
              </p14:cNvPr>
              <p14:cNvContentPartPr/>
              <p14:nvPr/>
            </p14:nvContentPartPr>
            <p14:xfrm>
              <a:off x="5033211" y="2363644"/>
              <a:ext cx="1502280" cy="54540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29E4B934-7B78-3699-B357-0BD38E3DDCAE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027091" y="2357524"/>
                <a:ext cx="1514520" cy="557640"/>
              </a:xfrm>
              <a:prstGeom prst="rect">
                <a:avLst/>
              </a:prstGeom>
            </p:spPr>
          </p:pic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6075C9AC-1D00-2512-E57E-3B23460F31CE}"/>
              </a:ext>
            </a:extLst>
          </p:cNvPr>
          <p:cNvGrpSpPr/>
          <p:nvPr/>
        </p:nvGrpSpPr>
        <p:grpSpPr>
          <a:xfrm>
            <a:off x="6773451" y="2256364"/>
            <a:ext cx="857520" cy="885600"/>
            <a:chOff x="6773451" y="2256364"/>
            <a:chExt cx="857520" cy="885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7BA7ADB9-E445-FA9A-64F3-291A4A996148}"/>
                    </a:ext>
                  </a:extLst>
                </p14:cNvPr>
                <p14:cNvContentPartPr/>
                <p14:nvPr/>
              </p14:nvContentPartPr>
              <p14:xfrm>
                <a:off x="6773451" y="2427364"/>
                <a:ext cx="274320" cy="18576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7BA7ADB9-E445-FA9A-64F3-291A4A996148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767331" y="2421244"/>
                  <a:ext cx="28656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7C5D7D91-9E4D-F10C-F698-25D7CF7878EE}"/>
                    </a:ext>
                  </a:extLst>
                </p14:cNvPr>
                <p14:cNvContentPartPr/>
                <p14:nvPr/>
              </p14:nvContentPartPr>
              <p14:xfrm>
                <a:off x="6984771" y="2410084"/>
                <a:ext cx="299520" cy="34020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7C5D7D91-9E4D-F10C-F698-25D7CF7878EE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978651" y="2403964"/>
                  <a:ext cx="311760" cy="35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22B66DD9-8E1A-3B98-DDFD-63456EFD1641}"/>
                    </a:ext>
                  </a:extLst>
                </p14:cNvPr>
                <p14:cNvContentPartPr/>
                <p14:nvPr/>
              </p14:nvContentPartPr>
              <p14:xfrm>
                <a:off x="7428291" y="2256364"/>
                <a:ext cx="159840" cy="28800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22B66DD9-8E1A-3B98-DDFD-63456EFD1641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422171" y="2250244"/>
                  <a:ext cx="17208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C4502448-DD4E-0877-702E-007A1D016C90}"/>
                    </a:ext>
                  </a:extLst>
                </p14:cNvPr>
                <p14:cNvContentPartPr/>
                <p14:nvPr/>
              </p14:nvContentPartPr>
              <p14:xfrm>
                <a:off x="6774891" y="2714284"/>
                <a:ext cx="856080" cy="9036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C4502448-DD4E-0877-702E-007A1D016C90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768771" y="2708164"/>
                  <a:ext cx="86832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B2DE4D8B-277E-338E-C69F-F38D5770188B}"/>
                    </a:ext>
                  </a:extLst>
                </p14:cNvPr>
                <p14:cNvContentPartPr/>
                <p14:nvPr/>
              </p14:nvContentPartPr>
              <p14:xfrm>
                <a:off x="6918531" y="2886364"/>
                <a:ext cx="484560" cy="25560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B2DE4D8B-277E-338E-C69F-F38D5770188B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912411" y="2880244"/>
                  <a:ext cx="496800" cy="2678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978612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424701-B5D3-14E3-263E-5560CE000A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3471" y="-4345"/>
            <a:ext cx="7348649" cy="686234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F540D5FA-63E6-79E3-7252-C44FC81E2E1A}"/>
              </a:ext>
            </a:extLst>
          </p:cNvPr>
          <p:cNvGrpSpPr/>
          <p:nvPr/>
        </p:nvGrpSpPr>
        <p:grpSpPr>
          <a:xfrm>
            <a:off x="446451" y="633124"/>
            <a:ext cx="1155600" cy="546120"/>
            <a:chOff x="446451" y="633124"/>
            <a:chExt cx="1155600" cy="546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ADDB7F1D-0A18-C1E9-387D-2ABDFBDC9642}"/>
                    </a:ext>
                  </a:extLst>
                </p14:cNvPr>
                <p14:cNvContentPartPr/>
                <p14:nvPr/>
              </p14:nvContentPartPr>
              <p14:xfrm>
                <a:off x="446451" y="633124"/>
                <a:ext cx="1155600" cy="54612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ADDB7F1D-0A18-C1E9-387D-2ABDFBDC9642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40331" y="627004"/>
                  <a:ext cx="1167840" cy="55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A2BD6D8F-77AC-F914-E5F8-577472B2CF72}"/>
                    </a:ext>
                  </a:extLst>
                </p14:cNvPr>
                <p14:cNvContentPartPr/>
                <p14:nvPr/>
              </p14:nvContentPartPr>
              <p14:xfrm>
                <a:off x="918771" y="753724"/>
                <a:ext cx="599400" cy="4104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A2BD6D8F-77AC-F914-E5F8-577472B2CF72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12651" y="747604"/>
                  <a:ext cx="611640" cy="5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662EF24-46E7-0135-684E-4846BAEC1E66}"/>
              </a:ext>
            </a:extLst>
          </p:cNvPr>
          <p:cNvGrpSpPr/>
          <p:nvPr/>
        </p:nvGrpSpPr>
        <p:grpSpPr>
          <a:xfrm>
            <a:off x="649851" y="1449604"/>
            <a:ext cx="1538280" cy="499320"/>
            <a:chOff x="649851" y="1449604"/>
            <a:chExt cx="1538280" cy="499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3BD7C82-BE47-1765-2F6C-676F9664CE39}"/>
                    </a:ext>
                  </a:extLst>
                </p14:cNvPr>
                <p14:cNvContentPartPr/>
                <p14:nvPr/>
              </p14:nvContentPartPr>
              <p14:xfrm>
                <a:off x="649851" y="1449604"/>
                <a:ext cx="818640" cy="49932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3BD7C82-BE47-1765-2F6C-676F9664CE39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43731" y="1443484"/>
                  <a:ext cx="830880" cy="51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6517FA14-3CA8-9ECE-9C86-ABB1FC50B5B8}"/>
                    </a:ext>
                  </a:extLst>
                </p14:cNvPr>
                <p14:cNvContentPartPr/>
                <p14:nvPr/>
              </p14:nvContentPartPr>
              <p14:xfrm>
                <a:off x="1708971" y="1687204"/>
                <a:ext cx="479160" cy="23328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6517FA14-3CA8-9ECE-9C86-ABB1FC50B5B8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702851" y="1681084"/>
                  <a:ext cx="491400" cy="245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23780AF-AB68-5223-D53E-BF637FA10ECB}"/>
                  </a:ext>
                </a:extLst>
              </p14:cNvPr>
              <p14:cNvContentPartPr/>
              <p14:nvPr/>
            </p14:nvContentPartPr>
            <p14:xfrm>
              <a:off x="352491" y="2357524"/>
              <a:ext cx="794880" cy="64980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23780AF-AB68-5223-D53E-BF637FA10EC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46371" y="2351404"/>
                <a:ext cx="807120" cy="66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C0960D3-FCFB-B2A6-1D68-8328BACD4668}"/>
                  </a:ext>
                </a:extLst>
              </p14:cNvPr>
              <p14:cNvContentPartPr/>
              <p14:nvPr/>
            </p14:nvContentPartPr>
            <p14:xfrm>
              <a:off x="741651" y="2458684"/>
              <a:ext cx="51120" cy="1152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C0960D3-FCFB-B2A6-1D68-8328BACD466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35531" y="2452564"/>
                <a:ext cx="63360" cy="23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DBA74878-39F9-3835-A663-7AB83B66CD3A}"/>
              </a:ext>
            </a:extLst>
          </p:cNvPr>
          <p:cNvGrpSpPr/>
          <p:nvPr/>
        </p:nvGrpSpPr>
        <p:grpSpPr>
          <a:xfrm>
            <a:off x="1376331" y="2158444"/>
            <a:ext cx="3475440" cy="905760"/>
            <a:chOff x="1376331" y="2158444"/>
            <a:chExt cx="3475440" cy="905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0F71B99A-73D0-DDC0-4568-7C441FC8D873}"/>
                    </a:ext>
                  </a:extLst>
                </p14:cNvPr>
                <p14:cNvContentPartPr/>
                <p14:nvPr/>
              </p14:nvContentPartPr>
              <p14:xfrm>
                <a:off x="1376331" y="2349964"/>
                <a:ext cx="1562400" cy="60444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0F71B99A-73D0-DDC0-4568-7C441FC8D873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370211" y="2343844"/>
                  <a:ext cx="1574640" cy="61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564C6A51-940D-5186-5C44-1170637B7805}"/>
                    </a:ext>
                  </a:extLst>
                </p14:cNvPr>
                <p14:cNvContentPartPr/>
                <p14:nvPr/>
              </p14:nvContentPartPr>
              <p14:xfrm>
                <a:off x="3123051" y="2428804"/>
                <a:ext cx="145080" cy="43632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564C6A51-940D-5186-5C44-1170637B7805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116931" y="2422684"/>
                  <a:ext cx="157320" cy="44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46B15065-D9B8-C52D-F39D-4629E33107EF}"/>
                    </a:ext>
                  </a:extLst>
                </p14:cNvPr>
                <p14:cNvContentPartPr/>
                <p14:nvPr/>
              </p14:nvContentPartPr>
              <p14:xfrm>
                <a:off x="3274611" y="2385244"/>
                <a:ext cx="124560" cy="47772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46B15065-D9B8-C52D-F39D-4629E33107EF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268491" y="2379124"/>
                  <a:ext cx="136800" cy="48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59D7E8CE-042A-6D21-2700-36D077EC7C86}"/>
                    </a:ext>
                  </a:extLst>
                </p14:cNvPr>
                <p14:cNvContentPartPr/>
                <p14:nvPr/>
              </p14:nvContentPartPr>
              <p14:xfrm>
                <a:off x="3121971" y="2561284"/>
                <a:ext cx="347760" cy="1944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59D7E8CE-042A-6D21-2700-36D077EC7C86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115851" y="2555164"/>
                  <a:ext cx="36000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17A66916-F1E6-B43D-0DD6-9E74BC86108D}"/>
                    </a:ext>
                  </a:extLst>
                </p14:cNvPr>
                <p14:cNvContentPartPr/>
                <p14:nvPr/>
              </p14:nvContentPartPr>
              <p14:xfrm>
                <a:off x="2988411" y="2673244"/>
                <a:ext cx="418320" cy="6660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17A66916-F1E6-B43D-0DD6-9E74BC86108D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982291" y="2667124"/>
                  <a:ext cx="43056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CCE6A7DF-76D0-DB27-E584-AC047D5A9599}"/>
                    </a:ext>
                  </a:extLst>
                </p14:cNvPr>
                <p14:cNvContentPartPr/>
                <p14:nvPr/>
              </p14:nvContentPartPr>
              <p14:xfrm>
                <a:off x="3562971" y="2656324"/>
                <a:ext cx="218880" cy="6192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CCE6A7DF-76D0-DB27-E584-AC047D5A9599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556851" y="2650204"/>
                  <a:ext cx="23112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93296F65-9106-E325-C0C9-D778A9D28CCE}"/>
                    </a:ext>
                  </a:extLst>
                </p14:cNvPr>
                <p14:cNvContentPartPr/>
                <p14:nvPr/>
              </p14:nvContentPartPr>
              <p14:xfrm>
                <a:off x="3562251" y="2791684"/>
                <a:ext cx="208080" cy="5112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93296F65-9106-E325-C0C9-D778A9D28CCE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556131" y="2785564"/>
                  <a:ext cx="22032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0CA7E046-9A41-E88E-2E74-8BF9D4E930F7}"/>
                    </a:ext>
                  </a:extLst>
                </p14:cNvPr>
                <p14:cNvContentPartPr/>
                <p14:nvPr/>
              </p14:nvContentPartPr>
              <p14:xfrm>
                <a:off x="3902091" y="2328724"/>
                <a:ext cx="338400" cy="21852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0CA7E046-9A41-E88E-2E74-8BF9D4E930F7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895971" y="2322604"/>
                  <a:ext cx="35064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DF573F46-6416-99C2-5521-CC9108BA3C0E}"/>
                    </a:ext>
                  </a:extLst>
                </p14:cNvPr>
                <p14:cNvContentPartPr/>
                <p14:nvPr/>
              </p14:nvContentPartPr>
              <p14:xfrm>
                <a:off x="4174611" y="2349604"/>
                <a:ext cx="315360" cy="42228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DF573F46-6416-99C2-5521-CC9108BA3C0E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168491" y="2343484"/>
                  <a:ext cx="327600" cy="43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08DB2495-DAE5-4790-73CA-E58DC5C8BEEC}"/>
                    </a:ext>
                  </a:extLst>
                </p14:cNvPr>
                <p14:cNvContentPartPr/>
                <p14:nvPr/>
              </p14:nvContentPartPr>
              <p14:xfrm>
                <a:off x="4596891" y="2158444"/>
                <a:ext cx="208080" cy="28728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08DB2495-DAE5-4790-73CA-E58DC5C8BEEC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590771" y="2152324"/>
                  <a:ext cx="22032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7671729C-FF8E-E105-321F-8B6408E82305}"/>
                    </a:ext>
                  </a:extLst>
                </p14:cNvPr>
                <p14:cNvContentPartPr/>
                <p14:nvPr/>
              </p14:nvContentPartPr>
              <p14:xfrm>
                <a:off x="3991731" y="2615284"/>
                <a:ext cx="860040" cy="12744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7671729C-FF8E-E105-321F-8B6408E82305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985611" y="2609164"/>
                  <a:ext cx="87228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F6099966-E716-7C9D-89F2-D3CBFDFA4830}"/>
                    </a:ext>
                  </a:extLst>
                </p14:cNvPr>
                <p14:cNvContentPartPr/>
                <p14:nvPr/>
              </p14:nvContentPartPr>
              <p14:xfrm>
                <a:off x="4131051" y="2799964"/>
                <a:ext cx="457920" cy="26424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F6099966-E716-7C9D-89F2-D3CBFDFA4830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124931" y="2793844"/>
                  <a:ext cx="470160" cy="276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305299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D8C82A1A-BDE5-1C1D-F0F1-3B9CCABF20D7}"/>
                  </a:ext>
                </a:extLst>
              </p14:cNvPr>
              <p14:cNvContentPartPr/>
              <p14:nvPr/>
            </p14:nvContentPartPr>
            <p14:xfrm>
              <a:off x="4598331" y="1575604"/>
              <a:ext cx="449640" cy="23508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D8C82A1A-BDE5-1C1D-F0F1-3B9CCABF20D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92211" y="1569484"/>
                <a:ext cx="461880" cy="247320"/>
              </a:xfrm>
              <a:prstGeom prst="rect">
                <a:avLst/>
              </a:prstGeom>
            </p:spPr>
          </p:pic>
        </mc:Fallback>
      </mc:AlternateContent>
      <p:grpSp>
        <p:nvGrpSpPr>
          <p:cNvPr id="35" name="Group 34">
            <a:extLst>
              <a:ext uri="{FF2B5EF4-FFF2-40B4-BE49-F238E27FC236}">
                <a16:creationId xmlns:a16="http://schemas.microsoft.com/office/drawing/2014/main" id="{BCBA9D88-F720-80AB-E341-6F5AE8186F59}"/>
              </a:ext>
            </a:extLst>
          </p:cNvPr>
          <p:cNvGrpSpPr/>
          <p:nvPr/>
        </p:nvGrpSpPr>
        <p:grpSpPr>
          <a:xfrm>
            <a:off x="942171" y="207244"/>
            <a:ext cx="9065520" cy="1534320"/>
            <a:chOff x="942171" y="207244"/>
            <a:chExt cx="9065520" cy="1534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1ADE7668-E8EF-CB6F-BCA5-03A749F4AB7C}"/>
                    </a:ext>
                  </a:extLst>
                </p14:cNvPr>
                <p14:cNvContentPartPr/>
                <p14:nvPr/>
              </p14:nvContentPartPr>
              <p14:xfrm>
                <a:off x="942171" y="345484"/>
                <a:ext cx="1703160" cy="71028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1ADE7668-E8EF-CB6F-BCA5-03A749F4AB7C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36051" y="339364"/>
                  <a:ext cx="1715400" cy="72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E84E6118-BA59-7704-3974-F531598C02E7}"/>
                    </a:ext>
                  </a:extLst>
                </p14:cNvPr>
                <p14:cNvContentPartPr/>
                <p14:nvPr/>
              </p14:nvContentPartPr>
              <p14:xfrm>
                <a:off x="2970051" y="207244"/>
                <a:ext cx="997920" cy="69516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E84E6118-BA59-7704-3974-F531598C02E7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963931" y="201124"/>
                  <a:ext cx="1010160" cy="70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87EF6620-A63E-D8C3-C515-E8BCD70F6D4F}"/>
                    </a:ext>
                  </a:extLst>
                </p14:cNvPr>
                <p14:cNvContentPartPr/>
                <p14:nvPr/>
              </p14:nvContentPartPr>
              <p14:xfrm>
                <a:off x="4279011" y="228124"/>
                <a:ext cx="449280" cy="64656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87EF6620-A63E-D8C3-C515-E8BCD70F6D4F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272891" y="222004"/>
                  <a:ext cx="461520" cy="65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A8BB0868-C412-98E4-50AD-BCDD21D9C633}"/>
                    </a:ext>
                  </a:extLst>
                </p14:cNvPr>
                <p14:cNvContentPartPr/>
                <p14:nvPr/>
              </p14:nvContentPartPr>
              <p14:xfrm>
                <a:off x="5047251" y="281044"/>
                <a:ext cx="1662480" cy="56124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A8BB0868-C412-98E4-50AD-BCDD21D9C633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041131" y="274924"/>
                  <a:ext cx="1674720" cy="57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5221C2B5-BC1C-4793-4CFE-4C80EEB1D902}"/>
                    </a:ext>
                  </a:extLst>
                </p14:cNvPr>
                <p14:cNvContentPartPr/>
                <p14:nvPr/>
              </p14:nvContentPartPr>
              <p14:xfrm>
                <a:off x="5312931" y="270244"/>
                <a:ext cx="58320" cy="1152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5221C2B5-BC1C-4793-4CFE-4C80EEB1D902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306811" y="264124"/>
                  <a:ext cx="705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2C6E89D6-DD30-1BD0-EEFB-956B02FFA526}"/>
                    </a:ext>
                  </a:extLst>
                </p14:cNvPr>
                <p14:cNvContentPartPr/>
                <p14:nvPr/>
              </p14:nvContentPartPr>
              <p14:xfrm>
                <a:off x="6982611" y="458524"/>
                <a:ext cx="459360" cy="19080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2C6E89D6-DD30-1BD0-EEFB-956B02FFA526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976491" y="452404"/>
                  <a:ext cx="47160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1E84F9EC-7065-4F1B-5436-77B5138F84E4}"/>
                    </a:ext>
                  </a:extLst>
                </p14:cNvPr>
                <p14:cNvContentPartPr/>
                <p14:nvPr/>
              </p14:nvContentPartPr>
              <p14:xfrm>
                <a:off x="7067931" y="388684"/>
                <a:ext cx="156960" cy="3996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1E84F9EC-7065-4F1B-5436-77B5138F84E4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061811" y="382564"/>
                  <a:ext cx="16920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CC6BD732-93B9-F300-A172-C1FFAEA17890}"/>
                    </a:ext>
                  </a:extLst>
                </p14:cNvPr>
                <p14:cNvContentPartPr/>
                <p14:nvPr/>
              </p14:nvContentPartPr>
              <p14:xfrm>
                <a:off x="7641411" y="220564"/>
                <a:ext cx="2260080" cy="51120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CC6BD732-93B9-F300-A172-C1FFAEA17890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635291" y="214444"/>
                  <a:ext cx="2272320" cy="52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37A116C3-70D1-D076-4337-0FB0F3B587F5}"/>
                    </a:ext>
                  </a:extLst>
                </p14:cNvPr>
                <p14:cNvContentPartPr/>
                <p14:nvPr/>
              </p14:nvContentPartPr>
              <p14:xfrm>
                <a:off x="9720051" y="340084"/>
                <a:ext cx="287640" cy="2232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37A116C3-70D1-D076-4337-0FB0F3B587F5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713931" y="333964"/>
                  <a:ext cx="29988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C5FA70F4-16D1-7758-F383-172094597DE8}"/>
                    </a:ext>
                  </a:extLst>
                </p14:cNvPr>
                <p14:cNvContentPartPr/>
                <p14:nvPr/>
              </p14:nvContentPartPr>
              <p14:xfrm>
                <a:off x="7758411" y="387244"/>
                <a:ext cx="572760" cy="2196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C5FA70F4-16D1-7758-F383-172094597DE8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752291" y="381124"/>
                  <a:ext cx="58500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36B6DAC1-8E34-93AA-68D3-6662E6202AA0}"/>
                    </a:ext>
                  </a:extLst>
                </p14:cNvPr>
                <p14:cNvContentPartPr/>
                <p14:nvPr/>
              </p14:nvContentPartPr>
              <p14:xfrm>
                <a:off x="2929011" y="1107604"/>
                <a:ext cx="473400" cy="48276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36B6DAC1-8E34-93AA-68D3-6662E6202AA0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922891" y="1101484"/>
                  <a:ext cx="485640" cy="49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C8A67970-E56F-AF73-5FCC-31211372D48E}"/>
                    </a:ext>
                  </a:extLst>
                </p14:cNvPr>
                <p14:cNvContentPartPr/>
                <p14:nvPr/>
              </p14:nvContentPartPr>
              <p14:xfrm>
                <a:off x="3534891" y="1285444"/>
                <a:ext cx="227880" cy="684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C8A67970-E56F-AF73-5FCC-31211372D48E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528771" y="1279324"/>
                  <a:ext cx="24012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BEB5A1DB-6F93-D662-CFD2-AC2BF3B12B12}"/>
                    </a:ext>
                  </a:extLst>
                </p14:cNvPr>
                <p14:cNvContentPartPr/>
                <p14:nvPr/>
              </p14:nvContentPartPr>
              <p14:xfrm>
                <a:off x="3607611" y="1392004"/>
                <a:ext cx="191160" cy="1944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BEB5A1DB-6F93-D662-CFD2-AC2BF3B12B12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601491" y="1385884"/>
                  <a:ext cx="20340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44AC5DAB-43E4-2098-AAB5-E9BD62561132}"/>
                    </a:ext>
                  </a:extLst>
                </p14:cNvPr>
                <p14:cNvContentPartPr/>
                <p14:nvPr/>
              </p14:nvContentPartPr>
              <p14:xfrm>
                <a:off x="4127811" y="1098244"/>
                <a:ext cx="450000" cy="19764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44AC5DAB-43E4-2098-AAB5-E9BD62561132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121691" y="1092124"/>
                  <a:ext cx="46224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EC1C24BE-380C-08DC-22F2-42BE5A529398}"/>
                    </a:ext>
                  </a:extLst>
                </p14:cNvPr>
                <p14:cNvContentPartPr/>
                <p14:nvPr/>
              </p14:nvContentPartPr>
              <p14:xfrm>
                <a:off x="4566291" y="1082404"/>
                <a:ext cx="243000" cy="39708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EC1C24BE-380C-08DC-22F2-42BE5A529398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560171" y="1076284"/>
                  <a:ext cx="255240" cy="40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3A52079A-AB6D-7215-FACA-2431D0448E09}"/>
                    </a:ext>
                  </a:extLst>
                </p14:cNvPr>
                <p14:cNvContentPartPr/>
                <p14:nvPr/>
              </p14:nvContentPartPr>
              <p14:xfrm>
                <a:off x="4983531" y="953524"/>
                <a:ext cx="257400" cy="30348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3A52079A-AB6D-7215-FACA-2431D0448E09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977411" y="947404"/>
                  <a:ext cx="26964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4EFADC1B-0D4D-D47C-9F6E-AE2BFCCE394F}"/>
                    </a:ext>
                  </a:extLst>
                </p14:cNvPr>
                <p14:cNvContentPartPr/>
                <p14:nvPr/>
              </p14:nvContentPartPr>
              <p14:xfrm>
                <a:off x="4253811" y="1356004"/>
                <a:ext cx="1127160" cy="15876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4EFADC1B-0D4D-D47C-9F6E-AE2BFCCE394F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247691" y="1349884"/>
                  <a:ext cx="113940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B583FEE2-9F2E-B4DF-4CC6-D060DACF5400}"/>
                    </a:ext>
                  </a:extLst>
                </p14:cNvPr>
                <p14:cNvContentPartPr/>
                <p14:nvPr/>
              </p14:nvContentPartPr>
              <p14:xfrm>
                <a:off x="6185571" y="991684"/>
                <a:ext cx="934920" cy="61704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B583FEE2-9F2E-B4DF-4CC6-D060DACF5400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179451" y="985564"/>
                  <a:ext cx="947160" cy="62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D44AF8B3-5ECC-C2F7-886D-9EA47A2E035E}"/>
                    </a:ext>
                  </a:extLst>
                </p14:cNvPr>
                <p14:cNvContentPartPr/>
                <p14:nvPr/>
              </p14:nvContentPartPr>
              <p14:xfrm>
                <a:off x="6519291" y="974764"/>
                <a:ext cx="73080" cy="1872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D44AF8B3-5ECC-C2F7-886D-9EA47A2E035E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513171" y="968644"/>
                  <a:ext cx="853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20D75BE4-1C7B-96F8-3FB6-6D4CB9753E63}"/>
                    </a:ext>
                  </a:extLst>
                </p14:cNvPr>
                <p14:cNvContentPartPr/>
                <p14:nvPr/>
              </p14:nvContentPartPr>
              <p14:xfrm>
                <a:off x="3835851" y="1388044"/>
                <a:ext cx="273240" cy="35352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20D75BE4-1C7B-96F8-3FB6-6D4CB9753E63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829731" y="1381924"/>
                  <a:ext cx="285480" cy="36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94E48D90-A266-40ED-3620-2196FE6DEE66}"/>
                    </a:ext>
                  </a:extLst>
                </p14:cNvPr>
                <p14:cNvContentPartPr/>
                <p14:nvPr/>
              </p14:nvContentPartPr>
              <p14:xfrm>
                <a:off x="3975531" y="1317844"/>
                <a:ext cx="206280" cy="17352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94E48D90-A266-40ED-3620-2196FE6DEE66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969411" y="1311724"/>
                  <a:ext cx="218520" cy="185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E8CD794-145B-F020-C6A8-32D8F244A146}"/>
              </a:ext>
            </a:extLst>
          </p:cNvPr>
          <p:cNvGrpSpPr/>
          <p:nvPr/>
        </p:nvGrpSpPr>
        <p:grpSpPr>
          <a:xfrm>
            <a:off x="3578811" y="1865764"/>
            <a:ext cx="605880" cy="455040"/>
            <a:chOff x="3578811" y="1865764"/>
            <a:chExt cx="605880" cy="455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CB87A7A9-66FD-C6F0-9AAB-2BBABF17B28F}"/>
                    </a:ext>
                  </a:extLst>
                </p14:cNvPr>
                <p14:cNvContentPartPr/>
                <p14:nvPr/>
              </p14:nvContentPartPr>
              <p14:xfrm>
                <a:off x="3578811" y="1871164"/>
                <a:ext cx="605880" cy="44964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CB87A7A9-66FD-C6F0-9AAB-2BBABF17B28F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572691" y="1865044"/>
                  <a:ext cx="618120" cy="46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C5C83412-E359-E71B-A004-AC78F2BD83A3}"/>
                    </a:ext>
                  </a:extLst>
                </p14:cNvPr>
                <p14:cNvContentPartPr/>
                <p14:nvPr/>
              </p14:nvContentPartPr>
              <p14:xfrm>
                <a:off x="3883011" y="1865764"/>
                <a:ext cx="48240" cy="468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C5C83412-E359-E71B-A004-AC78F2BD83A3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876891" y="1859644"/>
                  <a:ext cx="60480" cy="16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BDDE1681-879C-514A-F76D-E12120A44CFA}"/>
              </a:ext>
            </a:extLst>
          </p:cNvPr>
          <p:cNvGrpSpPr/>
          <p:nvPr/>
        </p:nvGrpSpPr>
        <p:grpSpPr>
          <a:xfrm>
            <a:off x="5152731" y="1681804"/>
            <a:ext cx="1305360" cy="489960"/>
            <a:chOff x="5152731" y="1681804"/>
            <a:chExt cx="1305360" cy="489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20056EEE-0481-8217-FD25-F449E80AF607}"/>
                    </a:ext>
                  </a:extLst>
                </p14:cNvPr>
                <p14:cNvContentPartPr/>
                <p14:nvPr/>
              </p14:nvContentPartPr>
              <p14:xfrm>
                <a:off x="5197731" y="1802404"/>
                <a:ext cx="425160" cy="13644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20056EEE-0481-8217-FD25-F449E80AF607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5191611" y="1796284"/>
                  <a:ext cx="43740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FF045F51-01C0-E5AD-BE50-B07E89D16D3D}"/>
                    </a:ext>
                  </a:extLst>
                </p14:cNvPr>
                <p14:cNvContentPartPr/>
                <p14:nvPr/>
              </p14:nvContentPartPr>
              <p14:xfrm>
                <a:off x="5152731" y="1681804"/>
                <a:ext cx="205560" cy="20916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FF045F51-01C0-E5AD-BE50-B07E89D16D3D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146611" y="1675684"/>
                  <a:ext cx="21780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1D54E32A-C287-C8C4-25DD-6DC32FCE71C5}"/>
                    </a:ext>
                  </a:extLst>
                </p14:cNvPr>
                <p14:cNvContentPartPr/>
                <p14:nvPr/>
              </p14:nvContentPartPr>
              <p14:xfrm>
                <a:off x="5636931" y="1707364"/>
                <a:ext cx="821160" cy="46440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1D54E32A-C287-C8C4-25DD-6DC32FCE71C5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630811" y="1701244"/>
                  <a:ext cx="833400" cy="47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3712985B-3C7C-B00F-FF76-E1D0B22897BD}"/>
              </a:ext>
            </a:extLst>
          </p:cNvPr>
          <p:cNvGrpSpPr/>
          <p:nvPr/>
        </p:nvGrpSpPr>
        <p:grpSpPr>
          <a:xfrm>
            <a:off x="878091" y="2707444"/>
            <a:ext cx="2226960" cy="727920"/>
            <a:chOff x="878091" y="2707444"/>
            <a:chExt cx="2226960" cy="727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D52D9F1A-6D5B-544B-B794-0BD17D06CAF7}"/>
                    </a:ext>
                  </a:extLst>
                </p14:cNvPr>
                <p14:cNvContentPartPr/>
                <p14:nvPr/>
              </p14:nvContentPartPr>
              <p14:xfrm>
                <a:off x="878091" y="2779444"/>
                <a:ext cx="1117080" cy="62748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D52D9F1A-6D5B-544B-B794-0BD17D06CAF7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71971" y="2773324"/>
                  <a:ext cx="1129320" cy="63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C8CB456C-F7FF-E911-170A-B978E5CD7412}"/>
                    </a:ext>
                  </a:extLst>
                </p14:cNvPr>
                <p14:cNvContentPartPr/>
                <p14:nvPr/>
              </p14:nvContentPartPr>
              <p14:xfrm>
                <a:off x="2237451" y="2707444"/>
                <a:ext cx="867600" cy="72792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C8CB456C-F7FF-E911-170A-B978E5CD7412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2231331" y="2701324"/>
                  <a:ext cx="879840" cy="74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715BFD02-4EE0-44F9-DA50-C2896E7F16D5}"/>
                    </a:ext>
                  </a:extLst>
                </p14:cNvPr>
                <p14:cNvContentPartPr/>
                <p14:nvPr/>
              </p14:nvContentPartPr>
              <p14:xfrm>
                <a:off x="2714451" y="2838844"/>
                <a:ext cx="360" cy="36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715BFD02-4EE0-44F9-DA50-C2896E7F16D5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2708331" y="2832724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E750B8EC-6ED1-C977-23B5-791AD255BFE5}"/>
                  </a:ext>
                </a:extLst>
              </p14:cNvPr>
              <p14:cNvContentPartPr/>
              <p14:nvPr/>
            </p14:nvContentPartPr>
            <p14:xfrm>
              <a:off x="3566571" y="2749924"/>
              <a:ext cx="898560" cy="39600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E750B8EC-6ED1-C977-23B5-791AD255BFE5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3560451" y="2743804"/>
                <a:ext cx="910800" cy="408240"/>
              </a:xfrm>
              <a:prstGeom prst="rect">
                <a:avLst/>
              </a:prstGeom>
            </p:spPr>
          </p:pic>
        </mc:Fallback>
      </mc:AlternateContent>
      <p:grpSp>
        <p:nvGrpSpPr>
          <p:cNvPr id="53" name="Group 52">
            <a:extLst>
              <a:ext uri="{FF2B5EF4-FFF2-40B4-BE49-F238E27FC236}">
                <a16:creationId xmlns:a16="http://schemas.microsoft.com/office/drawing/2014/main" id="{57E10F9A-CC35-3A7F-9712-0B97C9AD5EBA}"/>
              </a:ext>
            </a:extLst>
          </p:cNvPr>
          <p:cNvGrpSpPr/>
          <p:nvPr/>
        </p:nvGrpSpPr>
        <p:grpSpPr>
          <a:xfrm>
            <a:off x="4743771" y="2255284"/>
            <a:ext cx="4748040" cy="891720"/>
            <a:chOff x="4743771" y="2255284"/>
            <a:chExt cx="4748040" cy="891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79E11C4A-15C1-81B5-E05F-1E312BF3B6D5}"/>
                    </a:ext>
                  </a:extLst>
                </p14:cNvPr>
                <p14:cNvContentPartPr/>
                <p14:nvPr/>
              </p14:nvContentPartPr>
              <p14:xfrm>
                <a:off x="4743771" y="2485684"/>
                <a:ext cx="1991520" cy="66132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79E11C4A-15C1-81B5-E05F-1E312BF3B6D5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4737651" y="2479564"/>
                  <a:ext cx="2003760" cy="67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4B18A619-63DD-846F-4AA6-326874955DA1}"/>
                    </a:ext>
                  </a:extLst>
                </p14:cNvPr>
                <p14:cNvContentPartPr/>
                <p14:nvPr/>
              </p14:nvContentPartPr>
              <p14:xfrm>
                <a:off x="6516051" y="2630404"/>
                <a:ext cx="306000" cy="2088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4B18A619-63DD-846F-4AA6-326874955DA1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509931" y="2624284"/>
                  <a:ext cx="3182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C3BDD129-9388-93CF-6266-775D3CEF6A1B}"/>
                    </a:ext>
                  </a:extLst>
                </p14:cNvPr>
                <p14:cNvContentPartPr/>
                <p14:nvPr/>
              </p14:nvContentPartPr>
              <p14:xfrm>
                <a:off x="4861491" y="2688364"/>
                <a:ext cx="700920" cy="7308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C3BDD129-9388-93CF-6266-775D3CEF6A1B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4855371" y="2682244"/>
                  <a:ext cx="71316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14B26CD9-FC8A-762E-26AA-A126FB1C44EB}"/>
                    </a:ext>
                  </a:extLst>
                </p14:cNvPr>
                <p14:cNvContentPartPr/>
                <p14:nvPr/>
              </p14:nvContentPartPr>
              <p14:xfrm>
                <a:off x="7280691" y="2255284"/>
                <a:ext cx="2211120" cy="83772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14B26CD9-FC8A-762E-26AA-A126FB1C44EB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7274571" y="2249164"/>
                  <a:ext cx="2223360" cy="849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81263507-6B3F-7A4E-C6D6-6B3AECEE6943}"/>
                  </a:ext>
                </a:extLst>
              </p14:cNvPr>
              <p14:cNvContentPartPr/>
              <p14:nvPr/>
            </p14:nvContentPartPr>
            <p14:xfrm>
              <a:off x="9764691" y="2228644"/>
              <a:ext cx="1513800" cy="67068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81263507-6B3F-7A4E-C6D6-6B3AECEE6943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9758571" y="2222524"/>
                <a:ext cx="1526040" cy="68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A26BC29A-06DB-0F94-0308-D5F743196EC6}"/>
                  </a:ext>
                </a:extLst>
              </p14:cNvPr>
              <p14:cNvContentPartPr/>
              <p14:nvPr/>
            </p14:nvContentPartPr>
            <p14:xfrm>
              <a:off x="3074451" y="3685924"/>
              <a:ext cx="383400" cy="53136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A26BC29A-06DB-0F94-0308-D5F743196EC6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3068331" y="3679804"/>
                <a:ext cx="395640" cy="54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4DBB306E-15C5-A945-F7CC-8C479255424F}"/>
                  </a:ext>
                </a:extLst>
              </p14:cNvPr>
              <p14:cNvContentPartPr/>
              <p14:nvPr/>
            </p14:nvContentPartPr>
            <p14:xfrm>
              <a:off x="3699411" y="3907684"/>
              <a:ext cx="227160" cy="1944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4DBB306E-15C5-A945-F7CC-8C479255424F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3693291" y="3901564"/>
                <a:ext cx="239400" cy="3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0A9D8B60-AC13-4CEC-2690-20C99653A98D}"/>
                  </a:ext>
                </a:extLst>
              </p14:cNvPr>
              <p14:cNvContentPartPr/>
              <p14:nvPr/>
            </p14:nvContentPartPr>
            <p14:xfrm>
              <a:off x="3688251" y="4008124"/>
              <a:ext cx="295920" cy="2340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0A9D8B60-AC13-4CEC-2690-20C99653A98D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3682131" y="4002004"/>
                <a:ext cx="308160" cy="35640"/>
              </a:xfrm>
              <a:prstGeom prst="rect">
                <a:avLst/>
              </a:prstGeom>
            </p:spPr>
          </p:pic>
        </mc:Fallback>
      </mc:AlternateContent>
      <p:grpSp>
        <p:nvGrpSpPr>
          <p:cNvPr id="75" name="Group 74">
            <a:extLst>
              <a:ext uri="{FF2B5EF4-FFF2-40B4-BE49-F238E27FC236}">
                <a16:creationId xmlns:a16="http://schemas.microsoft.com/office/drawing/2014/main" id="{9B376665-B066-B349-E685-CD3E6638562A}"/>
              </a:ext>
            </a:extLst>
          </p:cNvPr>
          <p:cNvGrpSpPr/>
          <p:nvPr/>
        </p:nvGrpSpPr>
        <p:grpSpPr>
          <a:xfrm>
            <a:off x="4613091" y="3116044"/>
            <a:ext cx="3142440" cy="1531080"/>
            <a:chOff x="4613091" y="3116044"/>
            <a:chExt cx="3142440" cy="1531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C186669B-97AE-63B8-3F6A-DC79D9E867F7}"/>
                    </a:ext>
                  </a:extLst>
                </p14:cNvPr>
                <p14:cNvContentPartPr/>
                <p14:nvPr/>
              </p14:nvContentPartPr>
              <p14:xfrm>
                <a:off x="4629651" y="3645964"/>
                <a:ext cx="393840" cy="26352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C186669B-97AE-63B8-3F6A-DC79D9E867F7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4623531" y="3639844"/>
                  <a:ext cx="40608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1A5F4064-AA4C-A6E6-978F-DA724D9C3CFB}"/>
                    </a:ext>
                  </a:extLst>
                </p14:cNvPr>
                <p14:cNvContentPartPr/>
                <p14:nvPr/>
              </p14:nvContentPartPr>
              <p14:xfrm>
                <a:off x="4978851" y="3577924"/>
                <a:ext cx="379440" cy="48672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1A5F4064-AA4C-A6E6-978F-DA724D9C3CFB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4972731" y="3571804"/>
                  <a:ext cx="391680" cy="49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7A917A9C-8BDF-5006-43A2-FFCD1A8B4A82}"/>
                    </a:ext>
                  </a:extLst>
                </p14:cNvPr>
                <p14:cNvContentPartPr/>
                <p14:nvPr/>
              </p14:nvContentPartPr>
              <p14:xfrm>
                <a:off x="5619291" y="3410164"/>
                <a:ext cx="244440" cy="36936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7A917A9C-8BDF-5006-43A2-FFCD1A8B4A82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5613171" y="3404044"/>
                  <a:ext cx="256680" cy="38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C5D91A55-5D99-3ABA-AB34-B870FA43A6C6}"/>
                    </a:ext>
                  </a:extLst>
                </p14:cNvPr>
                <p14:cNvContentPartPr/>
                <p14:nvPr/>
              </p14:nvContentPartPr>
              <p14:xfrm>
                <a:off x="4613091" y="3982204"/>
                <a:ext cx="1389960" cy="15768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C5D91A55-5D99-3ABA-AB34-B870FA43A6C6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4606971" y="3976084"/>
                  <a:ext cx="140220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3DB16A34-C96F-5A66-E927-00AB115B8F93}"/>
                    </a:ext>
                  </a:extLst>
                </p14:cNvPr>
                <p14:cNvContentPartPr/>
                <p14:nvPr/>
              </p14:nvContentPartPr>
              <p14:xfrm>
                <a:off x="4966611" y="4218004"/>
                <a:ext cx="663120" cy="27432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3DB16A34-C96F-5A66-E927-00AB115B8F93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4960491" y="4211884"/>
                  <a:ext cx="67536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66D74D12-B995-8350-A645-CCF649FC42BD}"/>
                    </a:ext>
                  </a:extLst>
                </p14:cNvPr>
                <p14:cNvContentPartPr/>
                <p14:nvPr/>
              </p14:nvContentPartPr>
              <p14:xfrm>
                <a:off x="5781651" y="4351204"/>
                <a:ext cx="844560" cy="12384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66D74D12-B995-8350-A645-CCF649FC42BD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5775531" y="4345084"/>
                  <a:ext cx="85680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208C5214-81DE-EB19-D2D6-FF1640E1BF46}"/>
                    </a:ext>
                  </a:extLst>
                </p14:cNvPr>
                <p14:cNvContentPartPr/>
                <p14:nvPr/>
              </p14:nvContentPartPr>
              <p14:xfrm>
                <a:off x="5675091" y="4278484"/>
                <a:ext cx="367560" cy="16308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208C5214-81DE-EB19-D2D6-FF1640E1BF46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5668971" y="4272364"/>
                  <a:ext cx="37980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484FBD61-80D7-F6A3-D94A-9AE184E50215}"/>
                    </a:ext>
                  </a:extLst>
                </p14:cNvPr>
                <p14:cNvContentPartPr/>
                <p14:nvPr/>
              </p14:nvContentPartPr>
              <p14:xfrm>
                <a:off x="6749691" y="4198204"/>
                <a:ext cx="856440" cy="44892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484FBD61-80D7-F6A3-D94A-9AE184E50215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6743571" y="4192084"/>
                  <a:ext cx="868680" cy="46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8AB6D86E-5326-0CFC-4EE7-329FD91555B3}"/>
                    </a:ext>
                  </a:extLst>
                </p14:cNvPr>
                <p14:cNvContentPartPr/>
                <p14:nvPr/>
              </p14:nvContentPartPr>
              <p14:xfrm>
                <a:off x="5920611" y="3361204"/>
                <a:ext cx="823320" cy="13104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8AB6D86E-5326-0CFC-4EE7-329FD91555B3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5914491" y="3355084"/>
                  <a:ext cx="83556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854E5422-ED40-9D8A-8B55-88222ECEBE1E}"/>
                    </a:ext>
                  </a:extLst>
                </p14:cNvPr>
                <p14:cNvContentPartPr/>
                <p14:nvPr/>
              </p14:nvContentPartPr>
              <p14:xfrm>
                <a:off x="6911331" y="3116044"/>
                <a:ext cx="844200" cy="49680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854E5422-ED40-9D8A-8B55-88222ECEBE1E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6905211" y="3109924"/>
                  <a:ext cx="856440" cy="50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63DB4A01-462F-1A18-82B8-8CE8F3A4F48C}"/>
                    </a:ext>
                  </a:extLst>
                </p14:cNvPr>
                <p14:cNvContentPartPr/>
                <p14:nvPr/>
              </p14:nvContentPartPr>
              <p14:xfrm>
                <a:off x="7119411" y="3141604"/>
                <a:ext cx="38520" cy="2736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63DB4A01-462F-1A18-82B8-8CE8F3A4F48C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7113291" y="3135484"/>
                  <a:ext cx="507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E6FF6722-8AD0-AA57-7599-7CD18FEF3796}"/>
                    </a:ext>
                  </a:extLst>
                </p14:cNvPr>
                <p14:cNvContentPartPr/>
                <p14:nvPr/>
              </p14:nvContentPartPr>
              <p14:xfrm>
                <a:off x="5873451" y="3349684"/>
                <a:ext cx="230400" cy="18792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E6FF6722-8AD0-AA57-7599-7CD18FEF3796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5867331" y="3343564"/>
                  <a:ext cx="242640" cy="20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991A324C-8ED9-4283-9D1B-91C8594CCEC6}"/>
              </a:ext>
            </a:extLst>
          </p:cNvPr>
          <p:cNvGrpSpPr/>
          <p:nvPr/>
        </p:nvGrpSpPr>
        <p:grpSpPr>
          <a:xfrm>
            <a:off x="788811" y="4664764"/>
            <a:ext cx="4624920" cy="725400"/>
            <a:chOff x="788811" y="4664764"/>
            <a:chExt cx="4624920" cy="725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500700A5-D3CF-0067-748C-4400844D5362}"/>
                    </a:ext>
                  </a:extLst>
                </p14:cNvPr>
                <p14:cNvContentPartPr/>
                <p14:nvPr/>
              </p14:nvContentPartPr>
              <p14:xfrm>
                <a:off x="788811" y="4802644"/>
                <a:ext cx="1359360" cy="58752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500700A5-D3CF-0067-748C-4400844D5362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782691" y="4796524"/>
                  <a:ext cx="1371600" cy="59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DFD4F2CD-962D-BA53-DD21-AC675373324B}"/>
                    </a:ext>
                  </a:extLst>
                </p14:cNvPr>
                <p14:cNvContentPartPr/>
                <p14:nvPr/>
              </p14:nvContentPartPr>
              <p14:xfrm>
                <a:off x="2422131" y="4757644"/>
                <a:ext cx="799560" cy="52272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DFD4F2CD-962D-BA53-DD21-AC675373324B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2416011" y="4751524"/>
                  <a:ext cx="811800" cy="53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2ECC68ED-6A3C-32E5-2953-EAB7743B1296}"/>
                    </a:ext>
                  </a:extLst>
                </p14:cNvPr>
                <p14:cNvContentPartPr/>
                <p14:nvPr/>
              </p14:nvContentPartPr>
              <p14:xfrm>
                <a:off x="2752611" y="4767004"/>
                <a:ext cx="360" cy="36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2ECC68ED-6A3C-32E5-2953-EAB7743B1296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2746491" y="4760884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4F99C18B-2ABB-671A-AF0A-89CDC6A142CF}"/>
                    </a:ext>
                  </a:extLst>
                </p14:cNvPr>
                <p14:cNvContentPartPr/>
                <p14:nvPr/>
              </p14:nvContentPartPr>
              <p14:xfrm>
                <a:off x="3502851" y="4819564"/>
                <a:ext cx="18720" cy="6732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4F99C18B-2ABB-671A-AF0A-89CDC6A142CF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496731" y="4813444"/>
                  <a:ext cx="3096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FDB0755F-36B6-1977-96BA-712587B45545}"/>
                    </a:ext>
                  </a:extLst>
                </p14:cNvPr>
                <p14:cNvContentPartPr/>
                <p14:nvPr/>
              </p14:nvContentPartPr>
              <p14:xfrm>
                <a:off x="3490251" y="4978324"/>
                <a:ext cx="29160" cy="10116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FDB0755F-36B6-1977-96BA-712587B45545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484131" y="4972204"/>
                  <a:ext cx="4140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8607BBBB-325F-791C-07B4-F72DD0D6ABF6}"/>
                    </a:ext>
                  </a:extLst>
                </p14:cNvPr>
                <p14:cNvContentPartPr/>
                <p14:nvPr/>
              </p14:nvContentPartPr>
              <p14:xfrm>
                <a:off x="3837651" y="4664764"/>
                <a:ext cx="1576080" cy="54072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8607BBBB-325F-791C-07B4-F72DD0D6ABF6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831531" y="4658644"/>
                  <a:ext cx="1588320" cy="55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880308D6-3E14-6599-8EE8-10AFE4B62D97}"/>
                    </a:ext>
                  </a:extLst>
                </p14:cNvPr>
                <p14:cNvContentPartPr/>
                <p14:nvPr/>
              </p14:nvContentPartPr>
              <p14:xfrm>
                <a:off x="4805691" y="4687444"/>
                <a:ext cx="21600" cy="2844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880308D6-3E14-6599-8EE8-10AFE4B62D97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799571" y="4681324"/>
                  <a:ext cx="33840" cy="40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8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68EF96D9-2B0C-988E-1934-5B0E5FDFAE93}"/>
                  </a:ext>
                </a:extLst>
              </p14:cNvPr>
              <p14:cNvContentPartPr/>
              <p14:nvPr/>
            </p14:nvContentPartPr>
            <p14:xfrm>
              <a:off x="5697051" y="4652164"/>
              <a:ext cx="958680" cy="592920"/>
            </p14:xfrm>
          </p:contentPart>
        </mc:Choice>
        <mc:Fallback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68EF96D9-2B0C-988E-1934-5B0E5FDFAE93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5690931" y="4646044"/>
                <a:ext cx="970920" cy="605160"/>
              </a:xfrm>
              <a:prstGeom prst="rect">
                <a:avLst/>
              </a:prstGeom>
            </p:spPr>
          </p:pic>
        </mc:Fallback>
      </mc:AlternateContent>
      <p:grpSp>
        <p:nvGrpSpPr>
          <p:cNvPr id="90" name="Group 89">
            <a:extLst>
              <a:ext uri="{FF2B5EF4-FFF2-40B4-BE49-F238E27FC236}">
                <a16:creationId xmlns:a16="http://schemas.microsoft.com/office/drawing/2014/main" id="{9029D223-FBCB-D293-6BC9-06D92F5C8FE4}"/>
              </a:ext>
            </a:extLst>
          </p:cNvPr>
          <p:cNvGrpSpPr/>
          <p:nvPr/>
        </p:nvGrpSpPr>
        <p:grpSpPr>
          <a:xfrm>
            <a:off x="754971" y="5605084"/>
            <a:ext cx="1901520" cy="666360"/>
            <a:chOff x="754971" y="5605084"/>
            <a:chExt cx="1901520" cy="666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F5959E3D-8B9F-626D-98E1-8078DDEC82D1}"/>
                    </a:ext>
                  </a:extLst>
                </p14:cNvPr>
                <p14:cNvContentPartPr/>
                <p14:nvPr/>
              </p14:nvContentPartPr>
              <p14:xfrm>
                <a:off x="754971" y="5862484"/>
                <a:ext cx="371880" cy="29124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F5959E3D-8B9F-626D-98E1-8078DDEC82D1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48851" y="5856364"/>
                  <a:ext cx="38412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7DD5B8A9-D86F-C611-8E67-9D58E6D231F9}"/>
                    </a:ext>
                  </a:extLst>
                </p14:cNvPr>
                <p14:cNvContentPartPr/>
                <p14:nvPr/>
              </p14:nvContentPartPr>
              <p14:xfrm>
                <a:off x="1259331" y="5646484"/>
                <a:ext cx="718200" cy="48204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7DD5B8A9-D86F-C611-8E67-9D58E6D231F9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253211" y="5640364"/>
                  <a:ext cx="730440" cy="49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07B9F6B8-7656-56D4-33DB-7FB23FCACFB4}"/>
                    </a:ext>
                  </a:extLst>
                </p14:cNvPr>
                <p14:cNvContentPartPr/>
                <p14:nvPr/>
              </p14:nvContentPartPr>
              <p14:xfrm>
                <a:off x="2252211" y="5605084"/>
                <a:ext cx="404280" cy="66636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07B9F6B8-7656-56D4-33DB-7FB23FCACFB4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246091" y="5598964"/>
                  <a:ext cx="416520" cy="678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6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F75DD833-858E-CBC9-5A96-E9080E89CB9E}"/>
                  </a:ext>
                </a:extLst>
              </p14:cNvPr>
              <p14:cNvContentPartPr/>
              <p14:nvPr/>
            </p14:nvContentPartPr>
            <p14:xfrm>
              <a:off x="2894451" y="5621284"/>
              <a:ext cx="1165320" cy="515520"/>
            </p14:xfrm>
          </p:contentPart>
        </mc:Choice>
        <mc:Fallback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F75DD833-858E-CBC9-5A96-E9080E89CB9E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2888331" y="5615164"/>
                <a:ext cx="1177560" cy="527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3" name="Group 102">
            <a:extLst>
              <a:ext uri="{FF2B5EF4-FFF2-40B4-BE49-F238E27FC236}">
                <a16:creationId xmlns:a16="http://schemas.microsoft.com/office/drawing/2014/main" id="{19CF7061-8196-23E4-D15A-323BE92EE9D6}"/>
              </a:ext>
            </a:extLst>
          </p:cNvPr>
          <p:cNvGrpSpPr/>
          <p:nvPr/>
        </p:nvGrpSpPr>
        <p:grpSpPr>
          <a:xfrm>
            <a:off x="4272171" y="5385844"/>
            <a:ext cx="5428440" cy="911880"/>
            <a:chOff x="4272171" y="5385844"/>
            <a:chExt cx="5428440" cy="911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4DD75E60-F53C-F10F-4913-D4B91715FAB8}"/>
                    </a:ext>
                  </a:extLst>
                </p14:cNvPr>
                <p14:cNvContentPartPr/>
                <p14:nvPr/>
              </p14:nvContentPartPr>
              <p14:xfrm>
                <a:off x="4272171" y="5542804"/>
                <a:ext cx="1355040" cy="75492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4DD75E60-F53C-F10F-4913-D4B91715FAB8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266051" y="5536684"/>
                  <a:ext cx="1367280" cy="76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732417D7-8D3B-7F8D-1326-2C6662AAA445}"/>
                    </a:ext>
                  </a:extLst>
                </p14:cNvPr>
                <p14:cNvContentPartPr/>
                <p14:nvPr/>
              </p14:nvContentPartPr>
              <p14:xfrm>
                <a:off x="5064171" y="5731444"/>
                <a:ext cx="61200" cy="3204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732417D7-8D3B-7F8D-1326-2C6662AAA445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058051" y="5725324"/>
                  <a:ext cx="734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C3628A3B-1F2E-F9AB-27C5-00094280188F}"/>
                    </a:ext>
                  </a:extLst>
                </p14:cNvPr>
                <p14:cNvContentPartPr/>
                <p14:nvPr/>
              </p14:nvContentPartPr>
              <p14:xfrm>
                <a:off x="4291611" y="5600044"/>
                <a:ext cx="612000" cy="4824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C3628A3B-1F2E-F9AB-27C5-00094280188F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285491" y="5593924"/>
                  <a:ext cx="62424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5856DF3F-292F-DC50-6565-5FC6ECCD687B}"/>
                    </a:ext>
                  </a:extLst>
                </p14:cNvPr>
                <p14:cNvContentPartPr/>
                <p14:nvPr/>
              </p14:nvContentPartPr>
              <p14:xfrm>
                <a:off x="5987211" y="5707684"/>
                <a:ext cx="28800" cy="7272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5856DF3F-292F-DC50-6565-5FC6ECCD687B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5981091" y="5701564"/>
                  <a:ext cx="4104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29E10144-29DF-65B2-6B9B-8FD628EE1732}"/>
                    </a:ext>
                  </a:extLst>
                </p14:cNvPr>
                <p14:cNvContentPartPr/>
                <p14:nvPr/>
              </p14:nvContentPartPr>
              <p14:xfrm>
                <a:off x="5928531" y="5862124"/>
                <a:ext cx="74880" cy="7776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29E10144-29DF-65B2-6B9B-8FD628EE1732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5922411" y="5856004"/>
                  <a:ext cx="8712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6E1A7AB8-C13E-793D-BBE4-C46964EF0FE0}"/>
                    </a:ext>
                  </a:extLst>
                </p14:cNvPr>
                <p14:cNvContentPartPr/>
                <p14:nvPr/>
              </p14:nvContentPartPr>
              <p14:xfrm>
                <a:off x="6557091" y="5576284"/>
                <a:ext cx="214920" cy="34092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6E1A7AB8-C13E-793D-BBE4-C46964EF0FE0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550971" y="5570164"/>
                  <a:ext cx="227160" cy="35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CB6671DD-5EF1-B961-345E-CFE0CAB89A76}"/>
                    </a:ext>
                  </a:extLst>
                </p14:cNvPr>
                <p14:cNvContentPartPr/>
                <p14:nvPr/>
              </p14:nvContentPartPr>
              <p14:xfrm>
                <a:off x="6822051" y="5774644"/>
                <a:ext cx="135360" cy="11952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CB6671DD-5EF1-B961-345E-CFE0CAB89A76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815931" y="5768524"/>
                  <a:ext cx="14760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7E011255-8875-7838-CB13-9FFA1B696470}"/>
                    </a:ext>
                  </a:extLst>
                </p14:cNvPr>
                <p14:cNvContentPartPr/>
                <p14:nvPr/>
              </p14:nvContentPartPr>
              <p14:xfrm>
                <a:off x="7278531" y="5385844"/>
                <a:ext cx="2422080" cy="56880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7E011255-8875-7838-CB13-9FFA1B696470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272411" y="5379724"/>
                  <a:ext cx="2434320" cy="58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CA5F6DB8-433D-96BB-14D5-2EC902E59117}"/>
                    </a:ext>
                  </a:extLst>
                </p14:cNvPr>
                <p14:cNvContentPartPr/>
                <p14:nvPr/>
              </p14:nvContentPartPr>
              <p14:xfrm>
                <a:off x="7185291" y="5559724"/>
                <a:ext cx="868320" cy="13104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CA5F6DB8-433D-96BB-14D5-2EC902E59117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179171" y="5553604"/>
                  <a:ext cx="880560" cy="143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45402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6</Words>
  <Application>Microsoft Office PowerPoint</Application>
  <PresentationFormat>Widescreen</PresentationFormat>
  <Paragraphs>3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Aptos</vt:lpstr>
      <vt:lpstr>Aptos Display</vt:lpstr>
      <vt:lpstr>Arial</vt:lpstr>
      <vt:lpstr>Office Theme</vt:lpstr>
      <vt:lpstr>Shape &amp; 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Robert Peale</dc:creator>
  <cp:lastModifiedBy>Robert Peale</cp:lastModifiedBy>
  <cp:revision>3</cp:revision>
  <dcterms:created xsi:type="dcterms:W3CDTF">2024-12-28T19:23:08Z</dcterms:created>
  <dcterms:modified xsi:type="dcterms:W3CDTF">2024-12-28T20:00:33Z</dcterms:modified>
</cp:coreProperties>
</file>