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notesSlides/notesSlide1.xml" ContentType="application/vnd.openxmlformats-officedocument.presentationml.notesSlide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notesSlides/notesSlide2.xml" ContentType="application/vnd.openxmlformats-officedocument.presentationml.notesSlide+xml"/>
  <Override PartName="/ppt/ink/ink662.xml" ContentType="application/inkml+xml"/>
  <Override PartName="/ppt/notesSlides/notesSlide3.xml" ContentType="application/vnd.openxmlformats-officedocument.presentationml.notesSlide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notesSlides/notesSlide4.xml" ContentType="application/vnd.openxmlformats-officedocument.presentationml.notesSlide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1" r:id="rId18"/>
    <p:sldId id="272" r:id="rId19"/>
    <p:sldId id="273" r:id="rId20"/>
    <p:sldId id="277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1295" autoAdjust="0"/>
  </p:normalViewPr>
  <p:slideViewPr>
    <p:cSldViewPr snapToGrid="0">
      <p:cViewPr>
        <p:scale>
          <a:sx n="70" d="100"/>
          <a:sy n="70" d="100"/>
        </p:scale>
        <p:origin x="4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2:23.68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418 0 3000,'0'0'11625,"-6"11"-11261,1-2-294,-36 70 1864,39-71-1706,-1 0 1,2 0-1,-1 1 0,1-1 1,0 0-1,1 1 1,1 8-1,-4 31 529,-3 30 40,-1-30 105,-1 74 0,2-58-378,0 59-1244,5-93-1095,-2-1-1,-9 42 1,7-45 1576,1 0 211,0 33 1,3-38 82,0 0 1,-2 0-1,-5 24 0,-11 51 207,1-3 6,5-49-151,7-28-28,-7 33-1,1-15 48,10-28-100,-1-1 0,1 1 0,0 0 0,-1 10 0,-15 67 132,3-20-8,8-17-54,4-23-60,-2 0-1,-7 27 0,-2-1-19,3 1-1,-6 57 1,-2 11 78,4-47 26,-21 134 244,32-99-202,2-9-61,-6 179 344,9-197-269,11 75 246,-8-55-124,5 0 0,33 150 0,-39-236-227,2 0-1,0 0 1,0-1-1,1 1 1,11 16-1,-5-7 61,11 24 176,7-8 53,-16-17-183,14 23 90,-22-34-226,1 1 1,0-1 0,0-1-1,12 12 1,-10-12-25,-1 1 1,0 0-1,10 17 1,-14-21-9,1 1 0,0-1 0,0 0 1,0 0-1,1-1 0,-1 1 0,1-1 1,1-1-1,-1 1 0,1-1 0,-1 0 0,1 0 1,8 2-1,-13-5-9,1 0 1,-1 1 0,0-2-1,1 1 1,-1 0-1,1 0 1,0-1-1,-1 1 1,1-1-1,-1 0 1,1 0-1,0 0 1,-1 0-1,1-1 1,0 1-1,-1 0 1,1-1 0,-1 0-1,4-1 1,48-11 238,-40 7-201,0 1 0,0 0 0,17-3 0,-20 6-31,1-1 1,-1-1-1,0 0 1,0 0-1,0-1 1,11-7 0,-9 3 5,-11 7-18,1-1 0,0 1 1,0 0-1,0 1 0,0-1 1,0 0-1,1 1 0,-1 0 0,0 0 1,6-2-1,-3 3-8,0-1 1,0-1-1,0 1 1,-1-1 0,1 0-1,0 0 1,-1-1-1,0 0 1,1 0-1,4-4 1,3-3 25,-1-1 1,14-16 0,-5 5 84,-15 14-86,0 1-1,-1-1 1,0-1 0,0 1 0,4-14 0,3-17 102,8-56 0,-17 72-74,-2 1 0,-2-43 0,-1 15-23,2 16-24,5-125 15,-2 113-18,-3-66 0,-2 39 0,2 38 56,-7-43-1,4 57-42,-15-83-66,11 51 1,3 14 43,-14-105 7,9 30 65,7 47-24,-2-7-5,3 69-34,-1-16-7,-1 1 1,-1 0-1,-1 0 1,-1 0-1,-10-24 0,-34-60-47,8-2 12,38 95 42,1 0 0,1 0 0,-2-22 0,-2-6 0,-28-149 0,30 167-4,-10-76-41,-4-45 32,9 31-15,-9-33 14,14 110-12,-4-58 78,8-273-250,0 355 209,-1 0-1,-1 1 0,1-1 1,-2 1-1,1-1 0,-2 1 1,1 0-1,-1 0 0,0 0 1,-1 0-1,-8-10 0,-4 0-10,5 6 0,-21-29 0,19 22 10,-21-35 69,32 49-73,1 0 0,0 1 0,0-1 1,0 0-1,1 0 0,-1 0 0,1 0 0,0-10 0,1-3-1,-1 14-2,1-1-1,0 1 1,0 0-1,1-1 1,-1 1-1,1-1 1,2-4 0,1-27 14,-7 26-3397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3:44.84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252 1559 4008,'0'0'7390,"-2"-11"-7171,-6-50 34,-18-197 578,23-382 1430,6 590-2030,2-187 1297,-13 168-800,2-62 294,5 121-842,0-1-1,-1 1 0,0 0 0,-7-19 0,5 8-6,1 11 28,-7 27-136,-76 162-56,21-57 65,49-88 7,16-34-81,-1 0 0,1 0 0,0 0 1,-1 0-1,1 0 0,0-1 0,-1 1 0,1 0 0,0 0 0,-1 0 1,1 0-1,0-1 0,-1 1 0,1 0 0,0 0 0,-1-1 0,1 1 0,0 0 1,0-1-1,0 1 0,-1 0 0,1 0 0,0-1 0,0 1 0,0 0 1,0-1-1,-1 1 0,1-1 0,0 1 0,0 0 0,0-1 0,0 1 0,0 0 1,0-1-1,0 1 0,0-1 0,0 1 0,0 0 0,0-1 0,2-16-4,1 1 0,0 0-1,1 0 1,11-29 0,-6 16-7,41-99-139,-48 125 140,-1 0 0,1 0 0,0 0-1,0 1 1,0-1 0,0 0 0,0 1 0,5-4 0,-6 5 7,0 0-1,0 1 1,-1-1 0,1 0-1,0 1 1,0-1 0,0 1-1,0 0 1,0-1 0,0 1-1,0 0 1,0-1 0,0 1-1,1 0 1,-1 0-1,0 0 1,0 0 0,0 0-1,0 0 1,0 0 0,0 1-1,0-1 1,0 0 0,0 0-1,0 1 1,0-1 0,0 1-1,0-1 1,0 1-1,0-1 1,0 1 0,1 0-1,3 4 1,0 1 0,0-1 0,-1 1-1,0 0 1,0 0 0,0 0-1,5 11 1,18 53 7,-21-52 2,47 163 104,-21-65 78,-25-100-174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39.37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41 1 13560,'0'0'1640,"-40"60"-1600,56-38-48,8-2 8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43.41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1373 6328,'0'0'4081,"5"-10"-3370,49-133 967,-1-3-356,84-131 1073,-21 48-464,-108 211-1739,-2 3 76,1-1-1,1 1 0,0 1 1,1-1-1,17-19 0,-26 34-250,0 0 0,0-1 0,0 1 1,0 0-1,0 0 0,1-1 0,-1 1 0,0 0 0,0 0 0,0-1 1,1 1-1,-1 0 0,0 0 0,0-1 0,1 1 0,-1 0 0,0 0 0,1 0 1,-1 0-1,0-1 0,1 1 0,-1 0 0,0 0 0,1 0 0,-1 0 1,0 0-1,1 0 0,-1 0 0,0 0 0,1 0 0,-1 0 0,0 0 1,1 0-1,-1 0 0,0 0 0,1 0 0,-1 1 0,0-1 0,0 0 0,1 0 1,-1 0-1,0 0 0,1 1 0,-1-1 0,0 0 0,0 0 0,1 1 1,-1-1-1,0 0 0,0 0 0,0 1 0,1-1 0,-1 0 0,0 0 1,0 1-1,0-1 0,0 0 0,0 1 0,4 24 377,-4-21-346,1 34 201,-2 0 0,-1 0 0,-11 54 0,-35 113 275,26-114-290,17-71-114,0 0 0,2 1 1,-1 29-1,4-50-117,0 0 1,0 0 0,0 1-1,0-1 1,0 0-1,0 0 1,0 0-1,0 0 1,0 1-1,0-1 1,0 0 0,1 0-1,-1 0 1,0 0-1,0 0 1,0 1-1,0-1 1,0 0-1,0 0 1,1 0 0,-1 0-1,0 0 1,0 0-1,0 0 1,0 0-1,0 1 1,1-1-1,-1 0 1,0 0 0,0 0-1,0 0 1,0 0-1,1 0 1,-1 0-1,0 0 1,0 0-1,0 0 1,1 0 0,-1 0-1,0 0 1,0 0-1,0 0 1,0-1-1,0 1 1,1 0-1,-1 0 1,0 0 0,0 0-1,0 0 1,0 0-1,0 0 1,1 0-1,-1-1 1,0 1-1,0 0 1,0 0 0,0 0-1,0 0 1,0 0-1,0-1 1,0 1-1,1 0 1,2-3 15,1 0 1,0 0 0,-1-1-1,0 1 1,1-1-1,-1 0 1,-1 1-1,1-1 1,3-8 0,5-6 31,19-26 133,1 1 1,3 2 0,1 1 0,2 2-1,2 1 1,70-51 0,-108 86-167,1 1 0,-1 0 1,1 0-1,0 0 0,-1 0 0,1 1 0,0-1 1,0 0-1,-1 1 0,1-1 0,0 1 1,0 0-1,0-1 0,0 1 0,0 0 0,-1 0 1,1 0-1,4 1 0,-5-1-3,0 1-1,1 0 1,-1 0 0,1 0-1,-1 0 1,0 0 0,0 0-1,1 0 1,-1 0-1,0 0 1,0 0 0,0 1-1,0-1 1,0 0-1,-1 1 1,1-1 0,1 3-1,0 4 22,1 0-1,-1 1 0,0-1 0,-1 1 0,0 0 1,0 11-1,-2 26 32,-3-1 1,-1 1-1,-14 56 0,19-101-66,0-1-1,-1 0 1,1 0-1,0 1 1,0-1-1,0 0 1,0 1-1,0-1 1,0 0-1,-1 0 1,1 1 0,0-1-1,0 0 1,0 1-1,0-1 1,0 0-1,0 1 1,0-1-1,0 0 1,0 0-1,0 1 1,1-1-1,-1 0 1,0 1-1,0-1 1,0 0-1,0 0 1,0 1-1,0-1 1,1 0 0,-1 0-1,0 1 1,0-1-1,0 0 1,1 0-1,-1 0 1,0 1-1,0-1 1,1 0-1,-1 0 1,0 0-1,0 0 1,1 1-1,-1-1 1,0 0-1,1 0 1,14-9 49,64-74 73,-4 2 6,-65 72-96,0 0 0,1 1 0,0 0 0,1 1 0,23-12 1,-34 19-30,-1 0 0,1-1 0,0 1 0,0 0 1,0-1-1,0 1 0,0 0 0,0 0 1,0 0-1,0 0 0,0 0 0,0 0 1,0 0-1,0 0 0,0 0 0,0 1 1,0-1-1,0 0 0,0 1 0,0-1 1,0 1-1,0-1 0,0 1 0,-1-1 1,1 1-1,0-1 0,0 1 0,-1 0 1,1-1-1,0 1 0,-1 0 0,2 1 1,1 3 1,0 0 1,-1 0-1,1 1 1,2 9 0,3 5 5,-5-14-9,8 16 5,0-1-1,2 0 1,0-1-1,26 30 1,-35-46-8,1 1 0,0 0 0,0-1 0,0 0 1,1 0-1,-1-1 0,1 1 0,0-1 0,0-1 1,0 1-1,1-1 0,-1 0 0,0 0 0,1-1 1,-1 0-1,1 0 0,0 0 0,-1-1 0,1 0 1,0 0-1,-1-1 0,9-1 0,1-3 18,0 0 0,0-1 0,-1-1 0,0 0 1,0-1-1,-1 0 0,0-1 0,0-1 0,-1-1 0,0 1 0,-1-2 0,0 0 0,-1 0 0,0-1 0,9-16 0,-16 22 1,0 0 0,-1 0 0,0 0 0,0-1 0,-1 1 0,0-1 0,1-11 0,-2 16-10,-1 0-1,0-1 1,0 1-1,0 0 0,0 0 1,0-1-1,-1 1 1,0 0-1,1 0 0,-1 0 1,0 0-1,-1 0 1,1 0-1,0 0 0,-1 0 1,0 0-1,0 0 1,1 1-1,-5-5 0,4 6-3,1 0 0,-1 0-1,1 0 1,-1 0-1,0 0 1,1 1 0,-1-1-1,0 0 1,0 1-1,1-1 1,-1 1-1,0 0 1,0 0 0,0-1-1,1 1 1,-1 0-1,0 1 1,0-1 0,0 0-1,1 0 1,-1 1-1,0-1 1,0 1 0,1 0-1,-1-1 1,-2 2-1,-4 3 9,0-1-1,0 1 0,-12 11 1,1 0-2,1 0 0,1 1-1,-28 37 1,38-45-17,1 0-1,0 0 1,1 1-1,0 0 1,0 0-1,1 0 1,0 1-1,1-1 1,1 1-1,-4 20 1,6-27 2,0-1 0,0 1 0,0 0 1,1-1-1,-1 1 0,1-1 0,0 1 0,0-1 1,0 0-1,0 1 0,1-1 0,-1 0 0,1 0 1,0 0-1,0 0 0,0 0 0,4 4 0,-1-3 0,-1 0 0,1 0 0,0 0-1,0-1 1,1 0 0,-1 0 0,1-1-1,0 1 1,8 1 0,3 1-1,1-2 0,-1 0 0,0-1-1,1-1 1,0-1 0,21-2 0,-4-2 2,0-2-1,-1-2 0,63-22 1,97-53 37,-20 8 5,-114 54-12,-26 10 32,-1-2 0,54-28 0,-78 38 39,-14 12-46,-13 14-10,-108 130 11,106-127-65,3 2 0,0 0-1,1 1 1,-11 34 0,24-56 8,1 0 0,0 0 1,0 0-1,1 1 0,0-1 1,0 11-1,1-17 4,0 0 1,0 1-1,0-1 0,0 0 0,0 0 1,0 0-1,0 0 0,1 0 0,-1 1 1,0-1-1,1 0 0,-1 0 0,1 0 1,-1 0-1,1 0 0,-1 0 0,1 0 1,0 0-1,0 0 0,-1 0 0,1-1 1,0 1-1,0 0 0,0 0 0,0-1 1,0 1-1,0 0 0,0-1 0,0 1 1,0-1-1,0 1 0,0-1 0,0 0 1,0 0-1,1 1 0,-1-1 0,0 0 1,0 0-1,0 0 0,0 0 0,1 0 1,-1 0-1,0-1 0,0 1 0,0 0 1,0-1-1,0 1 0,2-1 0,7-3 9,-1 0 0,0 0-1,1-1 1,-1 0 0,-1-1-1,1 0 1,-1 0-1,8-9 1,61-64 46,-68 70-53,53-62 64,-3-2 1,58-95-1,170-346 334,-186 281-113,-78 175-184,-21 49-72,-6 9 1,-10 13-5,-1 7-31,0 1 1,2 1 0,1 0-1,-12 27 1,11-23-6,-125 300-125,19 10 11,0 85-31,108-377 159,8-36-2,1 1 0,1 0 0,-2 14 0,3-23-2,0 0-1,0 0 1,0 0 0,0 1 0,0-1-1,0 0 1,0 0 0,0 0 0,0 0-1,0 1 1,0-1 0,0 0 0,0 0-1,0 0 1,0 1 0,0-1 0,0 0-1,0 0 1,0 0 0,0 1 0,0-1-1,0 0 1,1 0 0,-1 0 0,0 0-1,0 0 1,0 1 0,0-1 0,0 0-1,0 0 1,1 0 0,-1 0 0,0 0-1,0 0 1,0 1 0,0-1 0,1 0-1,-1 0 1,0 0 0,0 0 0,0 0-1,0 0 1,1 0 0,-1 0 0,0 0-1,1 0 1,9-8 26,11-18 12,-20 25-36,78-112 138,66-83 219,-144 195-352,0 0 0,0 0 0,0-1 0,1 1 0,-1 0 0,0 0 0,0 0 0,1 0 0,-1 0 0,1 1-1,-1-1 1,1 0 0,-1 1 0,1-1 0,2 0 0,-3 1-3,0 0 0,0 0-1,0 0 1,0 0-1,-1 1 1,1-1 0,0 0-1,0 1 1,0-1 0,0 0-1,-1 1 1,1-1 0,0 1-1,0-1 1,-1 1 0,1-1-1,-1 1 1,1 0 0,0-1-1,-1 1 1,1 1 0,3 4 9,-1 0 0,0 0 1,-1 1-1,1-1 0,2 13 1,-3-9-26,6 17 17,-5-13-7,1-1 0,0 0 1,1 0-1,7 14 0,-10-24 1,0 1-1,1-1 1,-1 1-1,1-1 1,-1 0 0,1 0-1,0 0 1,0-1-1,1 1 1,-1-1-1,0 0 1,1 0-1,0 0 1,-1 0 0,1 0-1,0-1 1,0 0-1,5 2 1,0-2 7,0-1 0,-1 1 1,1-1-1,0-1 1,0 0-1,-1 0 0,1 0 1,-1-1-1,1-1 0,-1 1 1,1-1-1,-1-1 0,12-7 1,9-6 33,0-1-1,27-24 1,-53 40-38,44-36 67,-2-3 0,-2-1 1,45-55-1,-79 83-32,-28 36-27,-3 8-37,2 2 0,2 0 0,0 1 0,2 1 0,2 1 0,1 0 0,2 0 0,-8 43 0,17-71 9,1 1 1,0 0 0,0 0-1,1 0 1,-1 0-1,3 11 1,-2-19 14,0 1 1,0-1-1,0 0 1,0 1-1,0-1 0,1 0 1,-1 1-1,0-1 1,0 0-1,0 1 0,1-1 1,-1 0-1,0 1 1,0-1-1,1 0 1,-1 1-1,0-1 0,1 0 1,-1 0-1,0 0 1,1 1-1,-1-1 0,0 0 1,1 0-1,-1 0 1,1 0-1,-1 0 0,0 1 1,1-1-1,-1 0 1,1 0-1,-1 0 0,0 0 1,1 0-1,-1 0 1,1 0-1,-1-1 0,0 1 1,1 0-1,-1 0 1,1 0-1,-1 0 0,0 0 1,1-1-1,-1 1 1,0 0-1,1 0 0,-1-1 1,1 1-1,17-15-9,1-12 28,-2 0-1,0-1 1,14-35-1,-15 30 13,33-85 60,-1 3 73,-53 174-90,4-44-67,1 10-21,1 0-1,0-1 1,2 1 0,1-1-1,1 0 1,1 0 0,10 26-1,-15-47 17,0-1 0,0 1 0,0-1-1,0 0 1,0 0 0,0 0-1,1 1 1,-1-1 0,1 0-1,-1-1 1,1 1 0,0 0 0,0 0-1,0-1 1,0 1 0,0-1-1,0 1 1,0-1 0,4 2-1,-3-3 2,0 0-1,0 1 0,0-1 0,1 0 0,-1-1 0,0 1 0,0 0 0,0-1 1,0 0-1,0 0 0,0 0 0,0 0 0,-1 0 0,1 0 0,3-3 0,19-11 9,0-2 1,-1-1-1,-1-1 0,34-36 0,5-4 51,-38 36-24,-18 17-20,0-1 1,1 1-1,0 0 0,0 1 1,0-1-1,13-6 0,-19 12-14,-1 0 0,1-1 0,-1 1 0,1 0 0,-1-1 0,1 1 0,-1 0 0,1 0 0,0-1 0,-1 1 0,1 0-1,-1 0 1,1 0 0,0 0 0,-1 0 0,1 0 0,0 0 0,-1 0 0,1 0 0,-1 0 0,1 0 0,0 1 0,-1-1 0,1 0-1,-1 0 1,1 0 0,-1 1 0,1-1 0,0 0 0,-1 1 0,1-1 0,-1 1 0,1-1 0,-1 0 0,0 1 0,1-1-1,-1 1 1,1-1 0,-1 1 0,0 0 0,0-1 0,1 1 0,-1-1 0,0 1 0,0-1 0,0 1 0,1 0 0,-1-1 0,0 1-1,0 0 1,0 0 0,0 5-1,-1 0-1,1 0 0,-1 0 0,-3 10 1,2-8-3,-53 189-67,54-193 63,-1 1 0,1-1 0,0 1 0,0-1 0,1 1 0,-1-1 0,1 1 1,0 0-1,0-1 0,1 6 0,-1-10 5,1 0 1,-1 1-1,0-1 1,0 0-1,0 0 0,0 0 1,0 0-1,0 0 1,0 1-1,1-1 1,-1 0-1,0 0 1,0 0-1,0 0 1,0 0-1,1 0 1,-1 0-1,0 0 0,0 1 1,0-1-1,0 0 1,1 0-1,-1 0 1,0 0-1,0 0 1,0 0-1,1 0 1,-1 0-1,0 0 1,0 0-1,0 0 0,1 0 1,-1-1-1,0 1 1,0 0-1,0 0 1,0 0-1,1 0 1,-1 0-1,0 0 1,0 0-1,0 0 1,0 0-1,0-1 0,1 1 1,-1 0-1,0 0 1,9-8-5,106-129 19,-75 85 88,89-88 1,-128 140-102,-1 0-1,0-1 1,0 1 0,0 0 0,1-1-1,-1 1 1,0 0 0,1-1 0,-1 1 0,0 0-1,1 0 1,-1 0 0,0-1 0,1 1 0,-1 0-1,1 0 1,-1 0 0,0 0 0,1 0 0,-1 0-1,1 0 1,-1 0 0,0 0 0,1 0 0,-1 0-1,1 0 1,-1 0 0,0 0 0,1 0 0,-1 0-1,1 0 1,-1 0 0,0 0 0,1 1 0,4 14 37,-7 25 22,1-36-58,-2 27-46,0 1-1,2-1 1,1 1 0,2 0 0,7 40-1,-8-70 41,-1 0 0,0 0 0,1 0 0,-1 0 0,1-1 0,0 1 0,-1 0 1,1-1-1,0 1 0,0 0 0,0-1 0,0 1 0,0-1 0,1 1 0,-1-1 0,0 0 0,1 0 0,-1 1 0,1-1 0,-1 0 0,3 1 0,-3-2 1,1 0 0,0 0 0,0 0 1,0 0-1,0 0 0,0 0 0,0 0 1,0-1-1,0 1 0,0-1 1,0 1-1,0-1 0,-1 0 0,1 0 1,0 0-1,0 0 0,-1 0 0,1 0 1,-1 0-1,3-2 0,21-21 34,0 0 1,-2-2-1,-1 0 1,29-45-1,13-15 53,-38 50 19,-18 24-28,0 1 0,1 0 0,16-16 0,-25 27-73,1 0 0,-1 0 0,0-1 0,0 1 0,0 0 0,0 0 0,0 0 0,0-1 0,0 1 0,0 0-1,1 0 1,-1 0 0,0 0 0,0-1 0,0 1 0,0 0 0,1 0 0,-1 0 0,0 0 0,0 0 0,0 0 0,1 0 0,-1-1 0,0 1 0,0 0 0,0 0 0,1 0 0,-1 0 0,0 0 0,0 0-1,1 0 1,-1 0 0,0 0 0,0 0 0,0 0 0,1 0 0,-1 0 0,0 1 0,0-1 0,0 0 0,1 0 0,-1 0 0,0 0 0,0 0 0,0 0 0,1 0 0,-1 1 0,0-1 0,0 0-1,0 0 1,0 0 0,0 0 0,1 1 0,-1-1 0,0 0 0,0 0 0,0 0 0,0 0 0,0 1 0,0-1 0,0 0 0,0 0 0,0 1 0,0-1 0,0 0 0,0 0 0,0 0 0,0 1-1,-2 19 26,1-15-12,-1 13 1,-3 14-37,2-1 0,1 1 0,4 54 0,-2-80 14,1-1-1,0 0 1,1 0 0,-1 0-1,1 1 1,0-1-1,1-1 1,4 10 0,-6-12 5,1 0 0,0 0-1,-1-1 1,1 1 0,0 0 0,0-1 0,0 1 0,0-1 0,0 1 0,0-1 0,1 0 0,-1 0 0,0 0 0,1 0 0,-1 0-1,1-1 1,-1 1 0,1-1 0,-1 0 0,1 1 0,4-1 0,5-2 0,0 1-1,0-1 1,0-1-1,0 0 1,15-7-1,60-28 12,-64 27 0,333-164 159,-193 93 86,-156 80-244,-7 4 7,-12 12 25,-28 22 29,34-31-68,5-4-3,-30 26-8,-44 48 0,67-66 5,1 0-1,-1 1 1,2 1 0,-1-1 0,1 1 0,1 0 0,0 0 0,1 1 0,-6 23 0,9-32-2,0 0-1,1 0 1,0 0-1,0 0 1,-1 0-1,2 0 1,-1 0-1,0-1 1,1 1-1,-1 0 0,1 0 1,0 0-1,0 0 1,0-1-1,0 1 1,0 0-1,1-1 1,-1 1-1,1-1 1,0 1-1,0-1 1,2 3-1,0-2-1,0-1-1,0 1 1,0 0-1,1-1 1,-1 0-1,0 0 1,1 0 0,0-1-1,-1 0 1,1 0-1,0 0 1,9 1-1,2-2-2,0 0 0,0-1 0,0-1 0,0 0 0,0-1 0,-1-1 0,1-1-1,-1 0 1,29-14 0,5-7 21,68-48 0,-100 63-13,30-25 34,84-80 0,-110 96-13,140-159 313,-150 166-280,-10 11-37,1 0 1,0 0-1,0 1 1,0-1 0,0 0-1,0 1 1,0 0-1,3-2 1,3 4 45,-6 12-49,-14 87-54,5-29-25,-22 92 1,25-147 65,-1 1 0,0-1-1,-1 0 1,-1-1 0,-15 26-1,21-38 11,-1-1 0,0 0-1,0 0 1,0 0 0,0 0-1,0-1 1,-1 1 0,1 0-1,-1-1 1,1 0 0,-1 1-1,1-1 1,-1 0 0,0 0-1,1-1 1,-1 1 0,0-1-1,0 1 1,1-1 0,-1 0-1,0 0 1,0 0 0,0 0-1,0 0 1,1-1 0,-1 0-1,-4-1 1,-8-2 62,1-1 0,-1 0 0,-22-13 0,30 14-44,-4-1-26,1-1-1,1-1 1,-1 1 0,1-2 0,-8-8 0,47 26-1,-12-2 0,0-1 0,22 5 0,22 9 0,-31-10 0,0 0 0,0-3 0,1 0 0,0-2 0,41 2 0,-65-8 68,1 0-1,-1 0 0,0-1 1,1 0-1,-1 0 1,0-1-1,11-3 1,-16 4-344,0-1 0,0 1-1,1 0 1,-1-1 0,-1 0 0,1 1 0,0-1-1,0-1 1,-1 1 0,1 0 0,-1 0 0,1-1-1,-1 0 1,0 1 0,0-1 0,0 0 0,-1 0 0,1 0-1,1-5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43.64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15880,'0'0'2487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44.57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618 0 7024,'0'0'5497,"-15"0"-5001,6 0-439,1 0 0,-1 1 0,1 0 0,0 0 0,-1 1 0,1 0 0,0 0 0,0 1 0,0 0 0,0 0 0,1 1 0,-1 0 0,1 0 0,-8 6 0,-27 26 327,1 1-1,2 1 1,-52 68 0,45-44 398,-73 133-1,102-163-517,1 1 0,2 1-1,2 0 1,-13 53 0,20-62-99,2 0 0,0 1 0,1-1 1,2 1-1,1 0 0,1-1 0,5 30 0,1-17 152,2 0-1,22 56 1,-22-69-102,2-1 0,0-1-1,1 0 1,28 36 0,-34-51-115,0-1 0,0 0 0,1 0 0,0 0 0,0-1 0,0 0 0,1-1 1,0 0-1,15 7 0,-20-11-60,0 1 1,0-1 0,1 1-1,-1-1 1,0 0-1,1-1 1,-1 1 0,1-1-1,0 0 1,-1 0 0,1-1-1,-1 1 1,1-1 0,-1 0-1,0 0 1,1 0-1,-1-1 1,0 1 0,0-1-1,0 0 1,0-1 0,0 1-1,6-5 1,20-25-222,-22 21-2478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49.80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482 652 9144,'0'0'4833,"-12"-1"-4432,0 0-301,-1 0 0,1 1 0,-1 0 0,1 1 0,-1 1 0,1 0 0,-13 4 0,-3 5 90,1 0 0,1 2 0,0 1 0,0 1 0,2 1 0,0 1 0,1 1 0,0 1 0,2 1 0,0 1 0,-24 34 0,39-47-98,0 1 1,1-1-1,0 2 0,1-1 0,0 0 1,-5 16-1,8-20-39,0-1 0,0 1 0,0-1 0,1 1 0,0 0 0,0-1 0,0 1 0,0 0 0,1-1 0,0 1 0,0-1 0,0 1 0,0-1 0,1 1 0,-1-1 0,6 8 0,-6-10-25,0 0 0,1 0 1,0 0-1,-1 0 0,1 0 1,0-1-1,0 1 0,0-1 1,0 1-1,0-1 0,0 0 1,1 1-1,-1-1 0,0 0 1,1-1-1,-1 1 0,0 0 1,1-1-1,-1 1 0,1-1 1,-1 0-1,1 0 0,-1 0 1,1 0-1,-1 0 0,1-1 1,-1 1-1,1-1 0,-1 1 1,3-2-1,5-2 73,0 0 0,-1 0 1,0-1-1,0 0 0,16-12 0,-2-1 124,0-2 0,-1 0 0,-1-2 0,-1 0 1,29-42-1,-28 30 225,0-1 0,-3-1 0,25-64 0,-41 89 169,-8 22-294,2 3-298,1 0 1,0 0 0,1 1 0,0-1-1,1 1 1,1-1 0,0 1-1,1-1 1,1 1 0,0-1 0,6 18-1,-5-20-26,1 0-1,0-1 1,1 0-1,0 0 0,0-1 1,1 1-1,1-1 1,0 0-1,0-1 0,1 0 1,0 0-1,1 0 0,0-1 1,10 7-1,-12-11 4,0 0-1,0-1 0,1 0 1,0 0-1,-1-1 1,1 0-1,0 0 0,0 0 1,0-1-1,1-1 0,-1 1 1,0-1-1,0-1 1,0 1-1,0-2 0,10-1 1,4-3 11,-1 0 0,-1-1 0,1-1 0,34-19 1,-25 9 27,0-1 1,-2-1 0,46-42 0,62-84 342,-131 140-345,-1 1 1,0-2 0,0 1-1,0 0 1,3-10-1,-6 15-32,0 0 0,-1 0-1,1 0 1,-1 0 0,1 0-1,-1 0 1,0-1 0,0 1-1,1 0 1,-1 0 0,0 0-1,0 0 1,0 0 0,0-1-1,0 1 1,0 0 0,0 0-1,-1 0 1,1 0 0,0 0 0,-1 0-1,1 0 1,-1-1 0,1 1-1,-1 0 1,1 0 0,-1 0-1,0 1 1,1-1 0,-1 0-1,0 0 1,0 0 0,0 0-1,0 1 1,0-1 0,0 0-1,0 1 1,0-1 0,0 1-1,0-1 1,0 1 0,-1-1 0,-7 0 6,1 0 1,0 0-1,-1 0 1,1 1-1,-1 1 1,1-1-1,0 1 1,-1 1-1,1-1 1,0 1-1,0 1 1,0 0 0,0 0-1,-10 6 1,6-3-16,0 1 1,1 0-1,-1 1 1,1 1 0,1 0-1,0 0 1,0 1 0,-8 11-1,10-11-2,1 0-1,1 1 0,0-1 1,0 1-1,1 1 1,1-1-1,0 1 0,0 0 1,1 0-1,1 0 1,0 0-1,0 0 0,1 15 1,1-18 1,1 0 1,0 0 0,0 0-1,1 0 1,0-1-1,1 1 1,0-1 0,0 1-1,1-1 1,0 0-1,0 0 1,1 0 0,0-1-1,1 0 1,-1 0-1,1 0 1,0-1 0,14 12-1,-12-12 8,1 0-1,-1-1 1,1 0-1,0 0 1,1-1-1,-1 0 1,1 0-1,0-1 1,-1-1-1,20 3 1,-16-4 12,0 0 0,0-1 0,0-1 0,0-1 0,0 1 0,0-2 0,21-6 0,-6-2 36,1-2 0,-2 0 0,0-2 0,-1-1 0,0-1 0,35-31 1,-6-3 141,83-98 1,-104 110-110,-32 37-79,32-41 124,-32 39-94,0 1 0,0-1-1,0 0 1,0 1 0,0-1 0,-1 0-1,0 0 1,0 0 0,0 0 0,1-8-1,-7 0 154,0 0-33,5 10-102,3 5-26,-1 0-34,0 0 0,-1 1 0,1 0 0,-1-1-1,0 1 1,0 0 0,0 0 0,-1 0 0,1 0 0,-1 0 0,0 6-1,0 3-3,4 64-14,4 30 14,-6-94 11,1 1 0,0 0 0,1-1 1,0 0-1,11 22 0,-13-31-3,0-1 0,0 0 0,0 0 1,1 0-1,-1 0 0,1 0 0,-1 0 0,1 0 0,0-1 0,0 0 0,0 1 0,1-1 0,-1 0 0,0-1 1,1 1-1,5 1 0,-3-1 1,0-1 1,1 1-1,-1-2 1,1 1-1,0-1 1,-1 0-1,1 0 1,12-3-1,0-1 9,-1-1-1,1-1 1,-1-1-1,0-1 1,28-16-1,-15 5 24,-1-1 0,-1-1-1,-2-1 1,0-2 0,38-43 0,-49 43 53,-16 23-86,0 1 0,0 0 1,0 0-1,0 0 0,0-1 0,0 1 1,0 0-1,0 0 0,0 0 0,0 0 1,0-1-1,0 1 0,0 0 0,0 0 0,0 0 1,0-1-1,0 1 0,0 0 0,0 0 1,0 0-1,0 0 0,0-1 0,0 1 1,0 0-1,0 0 0,-1 0 0,1 0 1,0-1-1,0 1 0,0 0 0,0 0 1,0 0-1,-1 0 0,1 0 0,0 0 1,0-1-1,0 1 0,-1 0 0,-14 4 20,4 2-10,0 0 0,0 0 1,1 1-1,0 1 1,0-1-1,1 2 0,0-1 1,-9 13-1,11-13 5,0 0-1,1 1 1,0 0-1,1 1 1,0-1-1,0 1 1,1 0-1,0 0 1,-4 19-1,7-24-9,1-1-1,0 0 1,0 0-1,0 0 1,0 1-1,0-1 1,1 0 0,0 0-1,0 0 1,0 0-1,0 0 1,1 0-1,0 0 1,-1 0-1,1-1 1,1 1 0,-1-1-1,5 6 1,-5-7-4,0 0 0,0 0 0,0-1 0,0 1 0,0 0 0,1-1 1,-1 0-1,0 1 0,1-1 0,-1 0 0,1 0 0,-1-1 0,1 1 0,0 0 1,-1-1-1,1 0 0,0 0 0,-1 1 0,1-2 0,0 1 0,-1 0 0,1 0 1,0-1-1,-1 1 0,1-1 0,0 0 0,-1 0 0,1 0 0,1-2 0,3 0 9,-1-1 0,0-1 0,0 1-1,0-1 1,0 0 0,-1 0-1,0-1 1,0 0 0,-1 0-1,1 0 1,-1 0 0,-1 0-1,1-1 1,-1 0 0,4-13 0,-3 7 16,0 0 0,-2 0 0,1 0 1,-2 0-1,1-1 0,-2 1 0,-2-26 1,1 33-13,1 0 0,-2 1 0,1-1 0,-1 1-1,0-1 1,0 1 0,0 0 0,-1 0 0,1 0 0,-1 0 0,-1 0 0,-4-6 0,1 5 20,0-1 1,0 1-1,-1 0 0,0 1 0,0 0 1,-14-7-1,19 8 65,12 4-54,22 3-27,-22-2-8,54 4-16,0-3 0,0-3 0,97-12 0,-82-2 118,75-25 1,-78 20-98,-100 36-95,-21 9 50,2 2 0,1 2 0,1 2 0,1 2 0,-50 54-1,82-77 24,1 0 1,0 0-1,-11 22 0,16-27 4,1 0 1,0 0 0,0 0-1,0 0 1,1 0 0,-1 0-1,1 0 1,1 1 0,-1-1-1,1 0 1,0 1-1,0 6 1,1-10 1,-1 0 0,0-1 0,1 1 0,-1-1 0,1 1 1,-1 0-1,1-1 0,0 1 0,0-1 0,0 0 0,0 1 0,0-1 0,0 0 0,0 1 0,0-1 0,0 0 1,1 0-1,-1 0 0,0 0 0,1 0 0,-1 0 0,1-1 0,-1 1 0,1 0 0,-1-1 0,1 1 0,0-1 0,-1 1 1,1-1-1,0 0 0,-1 0 0,1 0 0,0 0 0,-1 0 0,1 0 0,0 0 0,-1 0 0,3-1 0,5-1 3,0 0 0,0-1-1,0 0 1,-1 0-1,15-9 1,-4 0 10,0-1 1,-1-1 0,-1-1 0,0-1-1,-1 0 1,16-22 0,-20 25-5,13-18 11,0-2 0,-3-1 0,0 0-1,-3-1 1,17-41 0,61-191 116,-94 260-132,16-59 59,22-136 0,-39 193-58,-1 1-1,-1 0 0,0-1 1,-1-8-1,1 16-4,0 0 1,0 0-1,0 0 1,0 0-1,0 0 0,0 0 1,0 0-1,-1 0 1,1 0-1,0 0 1,-1 0-1,1 0 1,-1 0-1,1 0 0,-1 0 1,1 1-1,-1-1 1,0 0-1,1 0 1,-1 0-1,0 1 1,0-1-1,0 0 0,1 1 1,-1-1-1,0 1 1,0-1-1,0 1 1,0-1-1,0 1 1,0 0-1,0 0 0,0-1 1,0 1-1,0 0 1,0 0-1,0 0 1,0 0-1,0 0 1,0 0-1,-2 1 0,-5 2-16,0 0 0,0 1 0,1 0-1,-1 1 1,1 0 0,0 0 0,1 1-1,-1-1 1,-7 10 0,7-9-2,-10 12-33,1 1-1,0 0 0,1 1 1,1 0-1,-17 35 0,12-15-65,1 0-1,-15 55 1,27-73 68,2-1 0,0 1 0,1 0 0,1 0 0,0 0 0,2 0 0,3 22 0,-2-31 27,1-1 0,0 1 0,1-1 0,1 0 0,0 1 0,0-2 0,1 1 0,1 0 0,0-1 0,0 0 0,1-1 0,1 1 0,11 12 0,-15-19 18,0-1 1,0 1-1,1-1 0,0 0 1,-1 0-1,1 0 1,0 0-1,0-1 0,1 0 1,-1 0-1,0-1 1,1 1-1,7 0 0,-3-1 6,0-1-1,0 0 1,-1 0-1,1-1 0,0-1 1,-1 1-1,11-5 1,12-4 22,-1-3 1,-1 0-1,42-26 1,-71 38-24,25-15 56,32-27 0,7-5 123,-51 36-101,-13 10-65,1 1-1,0-1 1,-1 1-1,1-1 0,0 1 1,0 0-1,-1 0 1,1 0-1,0 0 1,3-1-1,-4 4-7,-1 1 1,0-1-1,0 1 0,0 0 1,-1-1-1,1 1 0,0-1 1,-1 1-1,0-1 0,0 3 0,-9 27-13,3 0 0,0 0 0,3 0 0,0 1 0,2-1 0,1 1 0,6 51 0,-5-81 9,0-1-1,1 0 0,-1 0 0,0 0 0,1 0 0,0 0 0,-1 0 0,1 0 0,0 0 1,0-1-1,0 1 0,0 0 0,0 0 0,0-1 0,0 1 0,1 0 0,-1-1 0,1 1 0,-1-1 1,1 0-1,0 0 0,-1 1 0,5 1 0,-4-3 5,0 0 0,1 0 1,-1 1-1,0-1 0,1-1 0,-1 1 0,0 0 0,1 0 0,-1-1 1,0 0-1,1 1 0,-1-1 0,0 0 0,0 0 0,0 0 1,0 0-1,0 0 0,0-1 0,0 1 0,3-3 0,25-24 185,-2 0 0,46-59 0,-42 48 103,-32 38-279,1 0 1,0 0-1,0 0 0,-1 0 0,1 1 1,0-1-1,0 0 0,0 0 0,0 0 0,0 1 1,0-1-1,0 1 0,0-1 0,0 1 1,2-1-1,-3 1-8,0 1 0,1 0 1,-1 0-1,0 0 0,0 0 0,0 0 1,0-1-1,0 1 0,0 0 0,0 0 0,0 0 1,0 0-1,0 0 0,0-1 0,-1 1 1,1 0-1,0 0 0,-1 0 0,1 0 0,-1-1 1,1 1-1,-1 0 0,0 1 0,-28 54 72,-40 60-1,22-40-35,-55 94 20,-137 172 0,228-329-56,-5 9 0,-23 21 0,34-38-3,0-1 0,0 0 0,0 1 0,-1-2 0,1 1 0,-1-1 0,0 0 0,0 0 0,0 0 0,-7 1 0,11-3 2,0 0 0,0-1 0,0 1 0,0-1 0,0 0 0,0 0 0,0 0 0,0 0 0,0 0 0,0 0 0,0 0 0,0 0 0,0-1 0,0 1 0,0-1 0,0 0 0,0 0 0,0 1 0,1-1 0,-1 0 0,0-1 0,0 1 0,1 0 0,-1 0 0,1-1 0,-1 1 0,1-1 0,0 1 0,-1-1 0,1 0 0,0 1 0,0-1 0,0 0 0,0 0 0,0 0 0,1 0 0,-1 0 0,0-2 0,0-2 19,0-1-1,0 1 1,1-1-1,0 1 1,0-1-1,0 1 1,1 0-1,0-1 1,0 1-1,0 0 1,4-9-1,1 1 6,1 1 0,0 0-1,1 0 1,0 0 0,20-21 0,59-55 93,-56 60-86,460-368 112,-175 185-149,-290 198 0,153-82 0,-175 94 0,0 1 0,0-1 0,0 1 0,0-1 0,0 1 0,0 0 0,0 0 0,0 1 0,0 0 0,0-1 0,7 2 0,-9-1 0,-1 0 0,1 1 0,-1 0 0,1-1 0,0 1 0,-1 0 0,0 0 0,1 0 0,-1 0 0,1 0 0,-1 0 0,0 0 0,0 0 0,0 0 0,0 1 0,0-1 0,0 0 0,0 1 0,0-1 0,0 1 0,0-1 0,-1 1 0,1 0 0,-1-1 0,1 1 0,-1-1 0,0 1 0,0 0 0,1-1 0,-1 1 0,-1 2 0,1 14-12,0 1-1,-2-1 1,0 0 0,-9 33 0,-3 23-32,10-58 30,-1 9-15,9-20 27,8-9 16,10-11 21,-1-2-1,26-25 1,4-3-7,-5 6-27,2 3 1,86-50-1,-132 85-1,23-9 0,-25 10 0,1 0 0,-1 0 0,1 0 0,0 0 0,-1 0 0,1 0 0,-1 0 0,1 0 0,0 0 0,-1 0 0,1 0 0,-1 0 0,1 0 0,-1 1 0,1-1 0,0 0 0,-1 0 0,1 1 0,-1-1 0,1 0 0,-1 1 0,1-1 0,-1 0 0,0 1 0,1-1 0,-1 1 0,1-1 0,-1 1 0,0-1 0,0 1 0,1-1 0,-1 1 0,0-1 0,0 1 0,1 0 0,-1-1 0,0 1 0,0 0 0,1 9 0,-1 0 0,0 0 0,-1 0 0,0 0 0,-2 10 0,0 4 0,2-15 0,-1 0 0,2 0 0,-1 0 0,1 0 0,0 0 0,2 11 0,-1-18 0,0 1 0,-1-1 0,1 1 0,0-1 0,0 1 0,1-1 0,-1 0 0,0 0 0,1 0 0,-1 1 0,1-1 0,0-1 0,0 1 0,0 0 0,-1 0 0,2-1 0,-1 1 0,0-1 0,0 1 0,0-1 0,1 0 0,3 1 0,7 2 0,1 0 0,-1-1 0,0-1 0,1-1 0,-1 1 0,1-2 0,0 0 0,-1-1 0,25-4 0,10-5 0,63-22 0,-80 22 0,10-3 0,68-21 0,104-47 0,-200 71 0,-13 10 0,0 0 0,0 0 0,0 0 0,0-1 0,0 1 0,0 0 0,0 0 0,0 0 0,0-1 0,0 1 0,0 0 0,0 0 0,0 0 0,0-1 0,-1 1 0,1 0 0,0 0 0,0 0 0,0 0 0,0-1 0,0 1 0,0 0 0,-1 0 0,1 0 0,0 0 0,0 0 0,0 0 0,-1-1 0,1 1 0,0 0 0,0 0 0,0 0 0,-1 0 0,1 0 0,0 0 0,0 0 0,-1 0 0,-2-1 0,0 1 0,0-1 0,0 1 0,0 0 0,-1 0 0,1 0 0,0 1 0,-3 0 0,-10 3 0,0 1 0,0 1 0,1 0 0,0 2 0,0-1 0,-22 17 0,14-7 0,1 0 0,1 2 0,-22 23 0,34-32 0,0 0 0,1 1 0,0 0 0,1 1 0,-7 15 0,12-24 0,1 1 0,-1 0 0,1 0 0,0 0 0,0 0 0,1 0 0,-1 0 0,1 1 0,0 5 0,0-8 0,1 0 0,-1 1 0,1-1 0,-1 0 0,1 0 0,0 0 0,0 0 0,0 0 0,0 0 0,0 0 0,1 0 0,-1 0 0,0 0 0,1 0 0,0-1 0,-1 1 0,1-1 0,2 2 0,0-1 0,-1 0 0,1 0 0,-1-1 0,1 1 0,0-1 0,0 0 0,-1 0 0,1 0 0,0-1 0,0 1 0,0-1 0,0 0 0,0 0 0,0-1 0,0 1 0,0-1 0,0 0 0,0 0 0,-1 0 0,6-2 0,2-1 0,-1-1 0,0 0 0,0-1 0,-1 0 0,18-14 0,-10 5 0,0-1 0,0-1 0,-2 0 0,22-33 0,-36 49 0,1-3-25,1 0 1,-1 0 0,1 1 0,0-1-1,0 1 1,0 0 0,0 0 0,1 0 0,5-4-1,-9 7 17,1 0-1,-1 0 0,0 0 0,0 0 0,1 0 0,-1 0 0,0 0 1,0 0-1,1 0 0,-1 0 0,0 0 0,0 0 0,1 1 1,-1-1-1,0 0 0,0 0 0,1 0 0,-1 0 0,0 1 1,0-1-1,0 0 0,0 0 0,1 0 0,-1 1 0,0-1 1,0 0-1,0 0 0,0 1 0,0-1 0,0 0 0,1 0 1,-1 1-1,0-1 0,0 0 0,0 0 0,0 1 0,2 14-100,-2-9 35,2 6-9,0 1-7,0-1 0,1 1 0,0-1 0,6 13 1,-7-21 71,0 0 1,0 0 0,0-1-1,0 1 1,1-1 0,0 0-1,0 1 1,0-1 0,0-1-1,0 1 1,0 0 0,1-1-1,-1 1 1,1-1 0,0 0-1,6 2 1,-1-1 9,-1 0 0,2-1-1,-1 0 1,0 0 0,0-1 0,1 0-1,-1-1 1,0 0 0,1-1 0,-1 0-1,0 0 1,0-1 0,1 0 0,-1 0-1,0-1 1,15-7 0,6-6 7,-1-1 1,0-2 0,35-28-1,6-5-2,-67 51 6,-1-1 1,1 0 0,-1 1-1,1 0 1,-1 0 0,1 0-1,3-1 1,-5 2-4,-1 0 0,0 0 0,0 0 0,1 0 0,-1 0 0,0 0 0,1 0 0,-1 0 0,0 0 0,1 0 0,-1 0 0,0 0 0,1 0-1,-1 0 1,0 0 0,0 1 0,1-1 0,-1 0 0,0 0 0,1 0 0,-1 1 0,0-1 0,0 0 0,0 0 0,1 0 0,-1 1 0,1 14-14,-5-3 0,0 0-1,0 0 0,-1-1 1,-7 13-1,7-15 21,0-1 1,1 1-1,0 0 0,1 0 1,0 1-1,0-1 1,1 1-1,-2 16 0,4-26-3,0 1-1,0-1 0,0 0 0,0 0 0,0 1 1,0-1-1,0 0 0,0 0 0,0 0 0,0 1 1,0-1-1,0 0 0,0 0 0,0 1 0,0-1 1,1 0-1,-1 0 0,0 0 0,0 1 0,0-1 1,0 0-1,0 0 0,0 0 0,1 0 0,-1 1 1,0-1-1,0 0 0,0 0 0,0 0 0,1 0 1,-1 0-1,0 0 0,0 0 0,1 0 0,-1 1 1,0-1-1,0 0 0,0 0 0,1 0 0,-1 0 1,0 0-1,13-6 52,17-17 2,-26 19-41,58-47 179,106-68 0,-151 107-143,-14 9-35,1 0 0,-1 1 0,0-1-1,1 1 1,-1 0 0,1 0-1,-1 0 1,1 1 0,0-1 0,0 1-1,0 0 1,6-1 0,-10 2-14,1 0 1,-1 0-1,1 0 1,-1 1-1,0-1 1,1 0-1,-1 0 1,1 1-1,-1-1 1,0 0 0,1 1-1,-1-1 1,0 0-1,0 1 1,1-1-1,-1 1 1,0-1-1,0 0 1,1 1-1,-1-1 1,0 1-1,0-1 1,0 1-1,0-1 1,0 0-1,1 1 1,-1-1 0,0 1-1,0-1 1,0 1-1,0-1 1,-1 1-1,1-1 1,0 1-1,0-1 1,0 1-1,0-1 1,-1 1-1,-5 19 21,-47 101 78,52-120-99,1 1 0,-1-1-1,1 1 1,-1-1 0,1 1-1,-1 0 1,1-1 0,0 1 0,0-1-1,0 1 1,0 0 0,0-1-1,0 1 1,0-1 0,1 4-1,0-5 0,-1 1-1,0-1 1,1 1-1,-1-1 1,1 1-1,-1-1 1,1 1 0,0-1-1,-1 1 1,1-1-1,-1 1 1,1-1-1,0 0 1,-1 0-1,1 1 1,0-1-1,-1 0 1,1 0-1,0 0 1,-1 0-1,1 1 1,0-1-1,-1 0 1,2-1-1,5 1 2,0-1-1,0-1 0,0 0 0,0 0 1,8-4-1,-6 3 1,16-7 5,-1-1 1,24-16-1,-31 17 87,1 0 0,0 1 0,0 1-1,1 1 1,25-7 0,-43 14-94,0 0 1,0 0-1,0 0 0,0 0 1,0 0-1,0 1 0,0-1 1,0 0-1,0 0 0,0 1 0,0-1 1,0 1-1,-1-1 0,1 1 1,0-1-1,0 1 0,0-1 1,-1 1-1,1 0 0,0-1 1,0 1-1,-1 0 0,1 0 1,-1 0-1,1-1 0,-1 1 1,1 0-1,-1 0 0,1 0 1,-1 1-1,11 34-2,-9-27 2,2 10 0,-2-11 0,0 1 0,1-1 0,-1 1 0,2-1 0,-1 0 0,6 9 0,-7-14 0,0-1 0,0 0 0,0 0 0,0 0 0,0 0 0,0 0 0,1 0 0,-1-1 0,1 1 0,-1-1 0,1 0 0,-1 1 0,1-1 0,0-1 0,0 1 0,-1 0 0,1 0 0,0-1 0,0 0 0,0 0 0,0 0 0,0 0 0,4 0 0,6-2 0,0 0 0,0-1 0,0-1 0,0 0 0,0 0 0,16-9 0,73-44 0,-83 46 0,84-64 0,-103 75 0,0-1 0,0 1 0,1 0 0,-1 0 0,0-1 0,1 1 0,-1 0 0,1 0 0,-1 0 0,0 0 0,1 0 0,-1-1 0,1 1 0,-1 0 0,0 0 0,1 0 0,-1 0 0,1 0 0,-1 0 0,0 0 0,1 0 0,-1 1 0,1-1 0,-1 0 0,0 0 0,1 0 0,-1 0 0,0 0 0,1 1 0,-1-1 0,1 0 0,3 15 0,-7 25 0,2-33 0,0 3 0,-1 5 0,0 0 0,2 1 0,0-1 0,0 1 0,4 17 0,-4-30 0,1 0 0,0 0 0,0 1 0,0-1 0,0 0 0,1 0 0,-1 0 0,1 0 0,-1-1 0,1 1 0,0 0 0,0-1 0,1 1 0,-1-1 0,0 0 0,1 0 0,0 1 0,-1-2 0,1 1 0,0 0 0,0-1 0,0 1 0,0-1 0,0 0 0,0 0 0,0 0 0,1 0 0,-1 0 0,0-1 0,4 0 0,14 1 0,-1-1 0,1-1 0,0-1 0,0 0 0,-1-2 0,29-9 0,117-48 0,-138 50 0,-24 9 0,199-72 0,-152 56 0,-51 18 0,0 0 0,0 0 0,0 0 0,0 0 0,0 0 0,0 0 0,0 0 0,0-1 0,0 1 0,0 0 0,0 0 0,1 0 0,-1 0 0,0 0 0,0 0 0,0 0 0,0 0 0,0 0 0,0 0 0,0 0 0,0 0 0,1 0 0,-1 0 0,0 0 0,0 0 0,0 0 0,0 0 0,0 0 0,0 0 0,0 0 0,0 0 0,0 1 0,1-1 0,-1 0 0,0 0 0,0 0 0,0 0 0,0 0 0,0 0 0,0 0 0,0 0 0,0 0 0,0 0 0,0 0 0,0 0 0,0 1 0,0-1 0,0 0 0,0 0 0,0 0 0,0 0 0,0 0 0,1 0 0,-1 0 0,0 0 0,0 0 0,0 1 0,0-1 0,-1 0 0,1 0 0,0 0 0,-4 9 0,-10 9 0,-47 51 0,54-59 0,0-1 0,1 1 0,0-1 0,1 2 0,0-1 0,-4 13 0,8-21 0,1 0 0,-1 0 0,1 0 0,-1 0 0,1 1 0,0-1 0,0 0 0,0 0 0,0 0 0,0 1 0,0-1 0,1 0 0,-1 0 0,1 0 0,-1 0 0,1 0 0,0 0 0,0 0 0,2 4 0,-1-3 0,0-1 0,1 0 0,-1 0 0,0 0 0,1 0 0,0 0 0,-1 0 0,1-1 0,0 1 0,0-1 0,0 0 0,4 1 0,3 1 0,0-1 0,1-1 0,-1 1 0,0-2 0,1 1 0,-1-2 0,16-1 0,8-5 0,0-1 0,-1-2 0,61-27 0,-44 13 0,80-52 0,-4-12 0,-115 77 0,6-3 0,-17 13 0,1 1 0,-1-1 0,1 1 0,-1 0 0,1-1 0,-1 1 0,1 0 0,0 0 0,-1-1 0,1 1 0,0 0 0,-1 0 0,1 0 0,0 0 0,-1 0 0,1 0 0,0 0 0,-1 0 0,1 0 0,0 0 0,-1 0 0,2 1 0,-1 0 0,-1 1 0,1-1 0,-1 1 0,1 0 0,-1 0 0,0-1 0,0 1 0,0 0 0,0-1 0,0 1 0,0 0 0,0 0 0,-1-1 0,1 1 0,-1 2 0,0-1 0,-7 29 0,-21 56 0,22-70 0,-4 10 0,-1 0 0,-1-1 0,-32 51 0,44-77 0,0 0 0,0 0 0,1 0 0,-1 0 0,0 0 0,0 0 0,0 0 0,0 0 0,0 0 0,0-1 0,0 1 0,0 0 0,-1-1 0,1 1 0,0 0 0,0-1 0,0 0 0,-1 1 0,1-1 0,0 0 0,-1 0 0,1 1 0,0-1 0,-1 0 0,0-1 0,-1 1 0,1-1 0,-1 0 0,1 0 0,0 0 0,-1 0 0,1-1 0,0 1 0,0-1 0,0 1 0,0-1 0,0 0 0,-2-2 0,-6-8 0,1 0 0,1 0 0,-11-21 0,17 30 0,-9-26 0,10 25 0,-1-1 0,1 1 0,-1-1 0,0 1 0,-4-7 0,22 27 0,0 0 0,31 22 0,-26-23 0,1-1 0,0-1 0,1-1 0,0-1 0,1-1 0,0-1 0,0-1 0,1-1 0,0-2 0,39 5 0,-57-9 123,-1-1 0,1 0 0,0-1 0,0 1 0,-1-1 0,1 0 0,10-4 0,-15 4-358,1 0 1,-1 0 0,0 0 0,0 0 0,1 0-1,-1-1 1,0 1 0,0-1 0,0 1 0,0-1-1,-1 0 1,1 0 0,0 0 0,-1 0 0,1 0-1,-1 0 1,0 0 0,0 0 0,0-1 0,2-3-1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50.02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3 25623,'0'0'5952,"81"-3"-4920,15 14-880,43 9-152,3-2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50.32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32 1 21807,'13'2'975,"-5"-1"-832,7 1 124,1 1-1,-1 0 1,0 1 0,0 0 0,0 2 0,20 9 0,-25-8-114,-1-1 1,1 2 0,-1-1-1,-1 1 1,0 1 0,11 13 0,-3 0 191,25 45 0,-4 8 11,-4 0-1,47 158 1,-50-116-246,21 169 0,-42-190-86,-4 0-1,-4 0 1,-4 1 0,-32 186-1,12-173-17,-4-1-1,-5-1 0,-87 193 1,115-292-6,-39 74 11,37-74-7,-1 0-1,1 0 1,-2 0 0,1-1 0,-1 0-1,-10 7 1,10-9 1,0 0 0,0-1-1,-1 0 1,0 0 0,0-1 0,0 0-1,-16 4 1,21-7-4,0 0-1,-1 0 1,1 0 0,-1-1-1,1 0 1,-1 0 0,1 0-1,-1 0 1,1-1 0,-1 0-1,1 1 1,-1-2 0,1 1-1,0 0 1,0-1 0,0 0-1,0 0 1,-4-3 0,2 0-592,0 0 1,1 0-1,0 0 0,0-1 1,-5-9-1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20.04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83 158 2904,'0'0'2818,"1"-11"-2624,1-1-119,-1 7-29,0 0 0,0 0-1,0 0 1,-1 1 0,0-1 0,0 0-1,-1-7 1,-12-35 2021,12 43-1739,-2-5 856,3 6-975,-1 1 0,0-1-1,1 1 1,-1-1 0,-1 1 0,1-1 0,0 1 0,0 0 0,-4-5 2701,0 34-2537,1-1-1,2 1 0,0 36 0,1-8-117,0-24-125,-4 363 1500,16-114-50,-10-159 17,-1-121-1584,0 0-1,0 0 0,0 0 1,0 0-1,0 1 0,0-1 1,0 0-1,0 0 0,0 0 1,1 1-1,-1-1 0,0 0 1,0 0-1,0 0 0,0 0 1,0 1-1,0-1 0,0 0 1,0 0-1,-1 0 0,1 0 1,0 1-1,0-1 0,0 0 1,0 0-1,0 0 0,0 0 1,0 1-1,0-1 0,0 0 1,0 0-1,-1 0 0,1 0 0,0 0 1,0 1-1,0-1 0,0 0 1,0 0-1,-1 0 0,1 0 1,0 0-1,0 0 0,0 0 1,0 0-1,-1 0 0,1 0 1,0 0-1,0 0 0,0 0 1,0 0-1,-1 0 0,1 0 1,-9-10 336,-5-18-128,8 13-172,1-2 0,-4-25 0,6 13-2902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20.88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37 849 8936,'0'0'3914,"6"-11"-3475,20-46 83,19-59 0,17-75 546,-42 116-298,12-102-1,-20 103-302,-7 36 601,-1-71-1,2 138-475,-5 211-258,-10 0 0,-46 275-1,54-508-328,-6 39 60,-1-1 0,-2 0 1,-30 80-1,34-109-43,4-9 14,-1 0 0,-1 1 0,1-1 0,-1 0 0,-7 9 0,10-15-25,1 0 1,-1 0-1,0 0 0,0-1 1,0 1-1,0 0 1,0 0-1,0-1 0,0 1 1,0-1-1,0 1 1,-1-1-1,1 1 1,0-1-1,0 0 0,0 1 1,-1-1-1,1 0 1,0 0-1,0 0 0,0 0 1,-1 0-1,1 0 1,0 0-1,0 0 0,-1-1 1,1 1-1,0 0 1,0-1-1,0 1 0,0-1 1,0 1-1,-1-1 1,1 0-1,0 0 1,0 1-1,0-1 0,1 0 1,-1 0-1,0 0 1,-1-1-1,-2-2 39,-1-1-1,1 0 1,0 1 0,1-1-1,-1 0 1,1-1 0,0 1 0,0-1-1,1 1 1,-1-1 0,1 0-1,1 0 1,-1 0 0,1 0-1,0 0 1,0-11 0,1 9-6,1 0-1,-1 1 1,2-1 0,-1 0 0,1 1 0,0-1 0,1 1 0,0-1-1,0 1 1,0 0 0,1 0 0,0 1 0,6-8 0,2-1 28,0 0 0,2 0 0,0 2 0,0 0 0,2 0 0,-1 2 0,1-1 0,33-15 0,-37 20-24,0 1 1,1 1 0,0 0 0,0 0 0,0 1-1,0 1 1,1 0 0,-1 1 0,27 0 0,-36 2-33,0 1 0,0 0 1,0 0-1,-1 0 1,1 1-1,0-1 1,-1 1-1,1 0 1,3 2-1,7 4-39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22.26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0 659 5520,'0'0'7000,"1"-10"-6488,5-21-203,1 1 1,1 1 0,2-1 0,1 2 0,25-49-1,-12 33 77,2 1-1,1 1 0,34-37 1,-11 19 750,89-82 1,-138 141-1088,0 0 0,1 0 1,-1-1-1,0 1 1,1 0-1,-1 1 0,0-1 1,1 0-1,-1 0 0,1 0 1,-1 1-1,1-1 0,-1 1 1,1 0-1,0-1 0,-1 1 1,4 0-1,-4 0-22,0 0 0,-1 1-1,1-1 1,0 1 0,0-1-1,-1 1 1,1-1 0,0 1-1,-1-1 1,1 1 0,-1-1-1,1 1 1,-1 0 0,1 0-1,-1-1 1,1 1 0,-1 0 0,1 0-1,-1-1 1,0 1 0,0 0-1,1 0 1,-1 1 0,1 7 56,0 0 1,-1 0-1,0 0 1,0 0 0,-2 9-1,-11 64 282,-30 104 0,-11 68 163,52-238-441,1-1 1,0 1 0,2 20-1,-1-36-83,0 0-1,0 1 1,0-1-1,0 0 1,0 0-1,0 0 0,0 0 1,0 1-1,1-1 1,-1 0-1,0 0 1,0 0-1,0 0 1,0 0-1,0 0 0,0 0 1,0 1-1,1-1 1,-1 0-1,0 0 1,0 0-1,0 0 1,0 0-1,0 0 0,1 0 1,-1 0-1,0 0 1,0 0-1,0 0 1,0 0-1,1 0 1,-1 0-1,0 0 1,0 0-1,0 0 0,0 0 1,0 0-1,1 0 1,-1 0-1,0 0 1,0 0-1,0 0 1,0 0-1,1 0 0,-1 0 1,0 0-1,0 0 1,0-1-1,0 1 1,0 0-1,1 0 1,8-7 66,2-3-14,0-1 0,0-1 0,-1 0 0,10-16 1,34-60 114,-22 34-55,10-14 38,96-145 568,-132 202-649,13-15 269,-15 24-138,-6 17-21,-12 39-66,-14 110-1,25-128-108,1 0 1,2 0-1,2 0 1,7 40-1,-8-69-4,1-1 0,-1 0 0,1 0 0,1 0 0,-1 0 1,1-1-1,0 1 0,0-1 0,0 1 0,1-1 0,7 9 0,-9-12 3,1 0-1,-1 0 1,1 0-1,-1 0 1,1 0-1,0-1 1,0 1-1,0-1 1,0 1-1,0-1 1,0 0-1,0 0 1,0-1-1,0 1 1,0-1-1,1 1 1,-1-1-1,0 0 1,0 0-1,1 0 1,-1-1-1,0 1 1,0-1-1,4-1 1,24-8 26,-17 4-82,1 2-1,0 0 0,24-4 1,-14 5-3189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3:46.62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418 1687 5224,'0'0'3385,"-3"-10"-3089,-20-82 496,-13-99 0,0-108 448,23 182-816,-57-566 2436,66 646-2614,2 13 80,-1 1 0,-1-1 0,-1 1 0,-9-27 0,11 44-81,1 0 1,0-1-1,0 1 1,1 0 0,-6-22 1744,1 34-1691,-14 28-252,-25 64-1,-2 3-23,34-76-8,8-14 0,0 0 0,-1 0 0,-1-1 0,0 0-1,-9 11 1,16-21-14,0 0-1,0 0 1,-1 0 0,1 0-1,0 0 1,0 0 0,0 0-1,0 0 1,-1 0 0,1 0-1,0 0 1,0 0 0,0 0-1,-1 0 1,1 0 0,0 0-1,0 0 1,0 0 0,0-1-1,-1 1 1,1 0 0,0 0-1,0 0 1,0 0 0,0 0-1,-1 0 1,1 0 0,0-1-1,0 1 1,0 0 0,0 0-1,0 0 1,0 0 0,0-1-1,0 1 1,-1 0 0,1 0-1,0 0 1,0 0 0,0-1-1,0 1 1,0 0 0,0 0-1,0 0 1,0-1 0,0 1-1,0 0 1,-2-12-2,1 12 1,0-18-11,0 0 1,2 0-1,0 0 1,0 0 0,9-35-1,-5 30 3,1-15-32,3 2-1,21-62 1,-29 96 36,0-1 1,0 0 0,0 1 0,1-1-1,-1 1 1,1-1 0,0 1-1,0 0 1,0 0 0,0 0-1,0 0 1,0 0 0,0 0 0,3-1-1,-4 2 4,0 1-1,0 0 0,0-1 0,0 1 0,0 0 1,0 0-1,0 0 0,0 0 0,-1-1 0,1 2 1,0-1-1,0 0 0,0 0 0,0 0 0,0 0 1,0 0-1,0 1 0,1-1 0,0 1 3,-1 1-1,1-1 1,0 0-1,-1 0 1,1 1-1,-1-1 1,1 1-1,-1-1 1,0 1-1,1-1 1,0 3-1,18 30 52,-1 1 0,-2 1 0,-1 0 0,-2 1 0,-2 0 0,-1 1 0,-2 1 0,5 53 0,-14-92-53,1 7 32,0 1-1,0-1 0,5 14 1,-6-19-38,1 0 1,0 0-1,0 0 0,0 0 1,1-1-1,-1 1 1,0 0-1,1 0 1,-1-1-1,1 1 1,0-1-1,-1 1 0,1-1 1,0 0-1,0 0 1,0 0-1,2 1 1,15 4-2687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22.95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69 9 7832,'0'0'5657,"-10"1"-5252,-33 3 2,27-1 261,16-3-646,0 0 0,0 0 0,0 0-1,0 0 1,0 0 0,0 0 0,0 0 0,0 0 0,1 0-1,-1 0 1,0 0 0,0 1 0,0-1 0,0 0-1,0 0 1,0 0 0,0 0 0,0 0 0,0 0 0,0 0-1,0 0 1,0 0 0,0 0 0,0 0 0,0 0-1,0 0 1,0 0 0,0 0 0,0 0 0,0 0 0,0 0-1,0 0 1,0 0 0,0 0 0,0 0 0,0 0-1,0 1 1,0-1 0,0 0 0,0 0 0,0 0-1,0 0 1,20-1 949,73-9 486,136 2 1,-172 11-688,70 12 0,-82-9-254,12 1 1173,-56-7-1472,-1 5-432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23.44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23 8240,'0'0'4594,"12"-1"-4031,201-17 1728,-181 16-1842,0 2 0,0 1 0,0 2 0,0 1 0,-1 2 0,0 0 1,43 16-1,-70-20-362,-1-1 1,0 0-1,1 0 1,0 0 0,-1 0-1,1 0 1,-1-1-1,1 0 1,0 1-1,-1-2 1,8 0-1,-9 1-47,1-1 0,-1 0 0,1 0 0,-1 0 0,0-1-1,0 1 1,1 0 0,-1-1 0,0 0 0,0 1 0,-1-1 0,1 0-1,0 0 1,-1 0 0,1 0 0,-1 0 0,3-4 0,6-13-2571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24.03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151 171 11552,'0'0'2897,"-10"6"-2438,-3 3-306,-1 1 1,2 0-1,0 1 1,0 0 0,1 1-1,0 0 1,1 1 0,-13 20-1,19-23-63,0 0-1,0 0 1,1 0-1,1 0 1,0 1-1,0 0 1,1-1-1,1 1 1,0-1-1,0 1 1,1 0-1,0-1 1,1 1 0,0-1-1,0 1 1,1-1-1,6 12 1,-3-6 21,1 0 0,1-1 1,1 1-1,0-2 1,1 1-1,1-1 0,0-1 1,0 0-1,26 21 0,-28-27-41,0 0-1,1-1 1,0 0-1,0 0 1,1-1-1,-1-1 1,1 0-1,0 0 1,0-1-1,1-1 1,14 3-1,-12-4 10,1-1 0,-1 0 0,0-1 0,1-1 0,-1 0-1,0-1 1,0 0 0,17-7 0,-8 1 39,-1-2-1,-1 0 1,1-1 0,-2-1 0,0-1-1,0-1 1,-2 0 0,0-2 0,0 0-1,20-27 1,-19 20 72,-2 0 0,-1 0-1,0-2 1,-2 0 0,-1-1 0,13-39 0,-22 56-129,-2 0 1,1 0 0,-1 0-1,-1-1 1,0 1-1,0 0 1,-1 0 0,0-1-1,-1 1 1,0 0-1,-1-1 1,0 1 0,-1 0-1,0 0 1,0 1-1,-1-1 1,0 1 0,-1-1-1,0 1 1,0 1-1,-13-16 1,11 16-22,-1 1 0,0 1 1,0-1-1,0 1 0,-1 1 1,0 0-1,0 0 0,0 0 0,0 1 1,-1 1-1,0 0 0,0 0 0,0 0 1,0 2-1,0-1 0,-17 1 0,8 0 6,0 2 0,0 0-1,0 1 1,0 1-1,0 0 1,1 2-1,-1 0 1,-19 10 0,17-7-23,1 2 1,1 1 0,0 0 0,-27 22 0,37-26-34,1 0 1,0 1-1,1 0 1,0 1 0,0-1-1,1 1 1,0 1 0,0-1-1,1 1 1,0 0 0,-3 11-1,2 2-181,-5 31-1,8-28-2577,2-25 2501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26.04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258 0 4120,'0'0'11980,"-2"13"-11751,0-5-187,0 0 9,1 1 0,-1 0-1,2 0 1,-1 0 0,1 0-1,0 0 1,4 17 0,1 2 157,-1 1-1,-1 0 1,-2 0 0,0 0 0,-7 49 0,3-55-61,-2 0 0,0 0 0,-1-1 0,-1 0 0,-2 0 0,0-1-1,-18 33 1,20-43-19,-1 0 0,0 0-1,-17 17 1,22-25-80,0 0 0,0 0 1,-1-1-1,1 1 0,-1-1 0,0 0 1,0 1-1,0-2 0,0 1 0,0 0 1,0-1-1,0 0 0,-1 0 1,1 0-1,-8 0 0,2-1-143,4 1 260,-1-1 1,1 0 0,0-1 0,0 1-1,-6-3 1,11 3-230,0 0 1,0 0-1,0-1 1,0 1-1,0-1 1,0 1-1,0-1 0,1 1 1,-1-1-1,0 1 1,0-1-1,0 0 1,1 1-1,-1-1 0,0 0 1,1 0-1,-1 0 1,1 1-1,-1-1 0,1 0 1,-1 0-1,1 0 1,0 0-1,-1 0 1,1 0-1,0 0 0,0 0 1,0 0-1,0 0 1,0 0-1,0 0 1,0 0-1,0 0 0,0 0 1,0 0-1,1-1 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36.82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1248 6632,'0'0'5484,"7"-12"-5176,3-3-232,24-39 540,37-79 1,-21 6 218,-6-2 0,46-226 0,-69 262-473,-10 52 118,10-82 1,-18 100-170,-3 17-55,-1 17-195,-16 146-45,6-39-43,-10 69-33,-53 362-148,61-469 174,-3 20-48,-52 178-1,66-273 87,1-1-1,-1 1 0,0 0 0,-1-1 1,-3 7-1,6-11 3,-1 1-1,1-1 1,-1 1 0,1-1-1,-1 1 1,1-1 0,-1 0-1,1 1 1,-1-1 0,1 0-1,-1 1 1,0-1 0,1 0-1,-1 0 1,1 0 0,-1 1-1,0-1 1,1 0 0,-1 0-1,0 0 1,1 0 0,-1 0-1,0 0 1,1 0 0,-1 0-1,1 0 1,-1-1 0,0 1-1,1 0 1,-1 0 0,0-1-1,1 1 1,-1 0 0,1 0-1,-1-1 1,1 1-1,-1-1 1,1 1 0,-1-1-1,1 1 1,-1 0 0,1-1-1,0 1 1,-1-1 0,1 0-1,0 1 1,-1-1 0,1 1-1,0-2 1,-3-3 29,0 0-1,0 0 0,1 0 1,0 0-1,0 0 1,1-1-1,-1 1 1,1-1-1,0 0 0,1 1 1,-1-1-1,1 1 1,0-1-1,0 0 1,1 1-1,1-8 0,2-7 77,1 1 0,1-1-1,9-21 1,-6 21-31,1 0 0,1 0 0,1 1 0,19-25-1,65-65 134,-51 60-148,120-122 88,-91 99-112,123-157 0,-168 187-2,-2-2 0,-2 0 0,-2-2-1,-2 0 1,-2-1 0,-2-2 0,17-83 0,-26 100-1,10-64 129,-17 87-142,-1 0 0,1 0-1,-1 0 1,-1 0 0,0 0 0,0 0 0,-1 0 0,-2-10 0,3 18-23,1 0 0,0 0 1,0 0-1,-1 0 0,1-1 0,0 1 1,-1 0-1,0 0 0,1 0 0,-1 0 0,1 0 1,-1 0-1,0 0 0,0 0 0,1 1 0,-1-1 1,0 0-1,0 0 0,0 1 0,0-1 1,0 0-1,0 1 0,0-1 0,0 1 0,0-1 1,-1 1-1,1 0 0,0 0 0,0-1 1,0 1-1,0 0 0,-1 0 0,1 0 0,0 0 1,0 0-1,0 0 0,0 0 0,-1 1 0,1-1 1,0 0-1,0 1 0,0-1 0,0 1 1,0-1-1,0 1 0,0-1 0,0 1 0,0 0 1,0 0-1,0-1 0,-1 3 0,-6 4 0,1 0-1,0 0 1,0 1-1,-8 12 1,0 3-10,1 1 1,1 0 0,2 1 0,0 0-1,2 1 1,-7 30 0,0 14-28,-8 80 1,13-63-22,5 0 0,3 1 1,17 169-1,-13-244 53,2 1 0,0-1-1,0 0 1,1 0 0,1 0 0,0 0 0,12 20-1,-15-30 12,0 0-1,0 0 0,0-1 1,0 1-1,1 0 0,-1-1 1,1 0-1,0 1 0,-1-1 1,1 0-1,0 0 1,0 0-1,1-1 0,-1 1 1,0-1-1,0 0 0,1 0 1,-1 0-1,1 0 0,-1-1 1,1 1-1,-1-1 0,1 0 1,-1 0-1,1 0 0,-1 0 1,1-1-1,-1 1 0,1-1 1,-1 0-1,1 0 0,-1-1 1,5-1-1,4-3 46,-1-1 0,1 1 0,-2-2 0,1 1 0,-1-1 0,0-1 0,-1 0 0,0 0 0,0-1 0,9-14 0,5-12 364,35-68-1,-44 83-244,-12 18-132,0 0-1,1 0 1,-1 0-1,-1 0 0,1 0 1,0 0-1,-1-1 0,2-3 1,-6 22 31,1 1 1,-1 23-1,4-29-83,-1 0 1,2 1-1,-1-1 0,1-1 0,1 1 0,0 0 0,0 0 0,1-1 1,7 14-1,-10-22 12,0 0 1,0-1 0,0 1-1,0 0 1,-1-1 0,1 1-1,0-1 1,0 1 0,0-1-1,0 0 1,1 1 0,-1-1 0,0 0-1,0 0 1,0 0 0,0 0-1,0 0 1,0 0 0,0 0-1,0 0 1,0 0 0,0 0-1,0 0 1,0-1 0,0 1-1,0-1 1,0 1 0,0 0-1,0-1 1,0 0 0,0 1-1,0-1 1,0 0 0,1 0 0,32-26 31,-33 26-31,42-39 173,71-86 0,-106 114-125,7-11 53,-14 22-93,0 0 0,-1 0 0,1 0 0,0 1 0,0-1 0,0 0 0,0 0 0,0 1 0,0-1 0,0 0 0,0 1 0,0-1 0,0 1 0,0 0 0,1-1 0,-1 1 0,2 0 0,-2 1-3,-1 1-1,1 0 0,0 0 0,-1 0 1,1 0-1,-1 0 0,0 0 1,1 0-1,-1 0 0,0 0 1,0 0-1,-1 0 0,1 4 0,-1 0 1,1 10-3,1 0 0,0 1-1,1-1 1,1 0 0,5 19-1,-7-33-2,-1 0 0,1 0-1,0 0 1,0 0 0,0-1 0,0 1-1,0 0 1,1 0 0,-1-1-1,0 1 1,1-1 0,-1 1 0,1-1-1,0 1 1,-1-1 0,1 0-1,0 0 1,0 0 0,3 2 0,-1-2 4,-1-1 1,1 1 0,-1 0-1,1-1 1,0 0-1,-1 0 1,1 0 0,0 0-1,-1-1 1,7-1 0,6-2 35,-1-2 1,0 0 0,0 0-1,15-10 1,-26 14-26,42-25 123,44-35 0,18-11 102,-6 3-156,-80 61-84,-28 30 0,-1-8-19,0-1 1,-1 1-1,-16 19 0,12-17 5,-1 2-11,1 1 0,0 0 0,2 1-1,0 0 1,-10 26 0,19-40 19,0 0 0,0 1 0,0-1 0,0 1 0,1 0 0,0-1 0,0 1 0,1 9 0,0-12 0,-1 0 0,1-1 0,-1 1 0,1 0 0,0-1 0,0 1 1,0-1-1,1 1 0,-1-1 0,0 0 0,1 1 0,0-1 0,-1 0 0,1 0 1,0 0-1,0 0 0,0-1 0,0 1 0,4 2 0,6 3 59,-10-6-44,0 0 0,0 0 0,0 0 0,0 0 0,0 0 0,0-1-1,0 1 1,0-1 0,0 1 0,0-1 0,0 0 0,1 1 0,2-1 0,-5 0 217,1-1-226,0 0 0,0 0 0,0 0 0,0 0 0,0 0 0,0 0 0,0 1 0,0-1 0,0 0 0,0 1 0,1-1 0,-1 1 0,0-1 0,2 0 0,14-7-40,3-10 83,2 0 0,30-19-1,23-17 8,14-11-36,25-22-98,-102 82 93,-10 4-5,0 1-1,-1-1 0,1 0 0,0 1 0,-1-1 0,1 0 0,0 0 1,-1 0-1,1-1 0,-1 1 0,0 0 0,1 0 0,1-4 1,-4 4 16,-3 5-14,-4 4-3,0 2-9,-1-1 1,-15 12-1,-9 9-30,18-15 19,1-1 3,1 1 1,-23 31 0,33-41 6,0 1 0,0-1 0,0 1 0,1 0 0,-1 0 0,2 0 0,-1 0 0,1 0 1,-1 1-1,2-1 0,-1 0 0,1 1 0,0 8 0,0-14 4,1 1-1,-1-1 1,0 0 0,1 1-1,-1-1 1,1 0-1,-1 0 1,1 1 0,-1-1-1,1 0 1,0 0-1,0 0 1,-1 0-1,1 0 1,0 0 0,0 0-1,0 0 1,0 0-1,0 0 1,1 0 0,-1-1-1,0 1 1,0 0-1,0-1 1,1 1 0,-1-1-1,0 1 1,1-1-1,-1 0 1,0 0 0,1 1-1,-1-1 1,0 0-1,3-1 1,1 1-3,1 0 1,-1-1-1,0 1 1,0-1-1,0 0 1,0-1-1,-1 1 0,6-3 1,2-3 11,0-1 1,0 0-1,-1 0 1,0-1-1,0-1 1,-1 1-1,-1-2 1,1 1-1,-2-2 1,1 1-1,-2-1 1,10-19-1,2-8 29,-2-1-1,21-75 0,-11 19 63,-4-2 0,-4 0 1,11-175-1,-30 260-86,1 8-8,-1 1 1,1 0 0,-1-1 0,0 1-1,-1-1 1,1 1 0,-1 0 0,0-1 0,0 1-1,0 0 1,-3-6 0,4 9-4,0 1 1,-1 0-1,1-1 1,0 1-1,-1-1 0,1 1 1,-1 0-1,1-1 1,-1 1-1,1 0 1,-1 0-1,1-1 0,-1 1 1,1 0-1,-1 0 1,1 0-1,-1 0 0,1-1 1,-1 1-1,1 0 1,-1 0-1,1 0 1,-1 0-1,1 0 0,-1 0 1,1 0-1,-1 1 1,1-1-1,-1 0 1,0 0-1,1 0 0,-1 0 1,1 1-1,0-1 1,-1 0-1,1 1 0,-1-1 1,-16 17-21,10-6 3,1 1 0,1-1 1,0 2-1,0-1 0,1 0 0,1 1 0,0 0 1,-2 18-1,1 14-58,1 49 1,5-29-29,18 109-1,27 66-80,-24-131 95,-18-85 51,-2-4-36,2 0 0,0 0 0,14 34 1,-18-54-215,-1-6 213,-1-9-1962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37.01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0 12360,'0'0'2168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40.70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0 905 4816,'0'0'5512,"10"-6"-5071,78-50 686,-73 45-841,-1-1 0,0 0 0,-1 0 0,18-23 0,-13 8 168,-1-1 1,-2 0-1,0-1 0,-2-1 0,-2 0 1,0-1-1,-2 0 0,5-35 0,-12 54-192,3-9 937,-5 21-1192,0 0 1,0 0-1,0 0 0,0 0 0,0 0 1,0 0-1,0 0 0,0 0 1,0 0-1,0 0 0,0 0 1,0 0-1,0 0 0,0 0 1,0 1-1,0-1 0,0 0 0,0 0 1,0 0-1,0 0 0,0 0 1,0 0-1,0 0 0,0 0 1,0 0-1,0 0 0,0 0 1,0 0-1,0 0 0,0 0 0,0 0 1,0 0-1,0 0 0,0 0 1,1 0-1,-1 0 0,0 0 1,0 0-1,0 0 0,0 0 1,0 1-1,0-1 0,0 0 0,0 0 1,0 0-1,0 0 0,0-1 1,0 1-1,0 0 0,0 0 1,1 0-1,-1 0 0,0 0 1,0 0-1,0 0 0,0 0 0,0 0 1,0 0-1,0 0 0,0 0 1,0 0-1,0 0 0,0 0 1,0 0-1,0 0 0,0 0 1,0 0-1,3 15 132,21 332 463,-26-241-497,-1-25-8,3-80-89,0 1-1,0-1 0,0 1 1,0-1-1,0 1 0,0-1 1,-1 1-1,1-1 1,-1 0-1,1 1 0,-1-1 1,0 3-1,1-4-2,-1 0 0,1 0-1,0 0 1,0 0 0,-1 0 0,1 1 0,0-1 0,0 0-1,-1 0 1,1 0 0,0 0 0,-1 0 0,1 0-1,0 0 1,0 0 0,-1 0 0,1 0 0,0 0 0,-1 0-1,1 0 1,0 0 0,0 0 0,-1 0 0,1-1-1,0 1 1,-1 0 0,1 0 0,0 0 0,0 0 0,0-1-1,-1 1 1,1 0 0,0 0 0,0 0 0,-1-1 0,-21-29 252,21 28-257,-12-19 109,-15-22 304,-23-52 0,49 91-378,-6-18 295,8 22-326,0-1 0,0 1 0,0 0 0,0-1 0,0 1 0,0 0 0,0-1 0,0 1 0,0-1 0,0 1-1,0 0 1,0-1 0,0 1 0,1 0 0,-1-1 0,0 1 0,0 0 0,0-1 0,1 1 0,-1 0 0,0-1 0,0 1-1,1 0 1,-1 0 0,0-1 0,0 1 0,1 0 0,-1 0 0,0-1 0,1 1 0,-1 0 0,0 0 0,1 0 0,-1 0-1,1 0 1,-1-1 0,0 1 0,1 0 0,-1 0 0,0 0 0,1 0 0,-1 0 0,1 0 0,-1 0 0,0 0-1,1 1 1,-1-1 0,0 0 0,1 0 0,-1 0 0,1 1 0,51 8 15,-32-4-39,-1-1 1,0-1-1,1-1 0,-1 0 0,1-2 1,0 0-1,28-5 0,-26 0 1,-1-1 1,0-1-1,0-2 0,-1 0 0,0-1 0,0 0 0,-1-2 0,-1 0 1,0-1-1,-1-1 0,21-22 0,-13 10 36,0-2-1,-2-1 1,-2-1 0,0-1 0,-2-1-1,16-35 1,-23 38 36,0-1 1,-1-1-1,-2 1 0,-2-2 1,0 1-1,2-42 0,-9 63-18,0 1 0,0-1 0,-1 1-1,0-1 1,-1 1 0,0-1-1,-5-15 1,6 22-26,-1-1 0,1 1-1,-1 0 1,0-1 0,0 1 0,0 0-1,0 0 1,0 1 0,-1-1 0,1 0-1,-1 1 1,0-1 0,0 1-1,0 0 1,0 0 0,0 0 0,0 0-1,0 1 1,-1-1 0,1 1 0,-1 0-1,-6-1 1,6 2-10,0 0 0,0 0 1,1 0-1,-1 1 0,0 0 0,0 0 1,0 0-1,0 0 0,0 0 0,1 1 1,-1 0-1,1 0 0,-1 0 0,-4 3 1,0 1-11,0 1 0,1-1 0,-1 1 0,-10 13 1,11-10-6,1 0-1,-1 1 1,2 0 0,0 0 0,0 0 0,1 1 0,0-1 0,1 1 0,-3 24 0,1 7-75,2 62 0,3-95 78,1 20-28,2 1 0,0-1 1,2 0-1,2 0 1,0 0-1,2-1 0,2 0 1,0-1-1,2 0 1,28 45-1,-38-68 57,1 0 1,0 0-1,0-1 0,0 1 1,1-1-1,-1 0 0,1 0 1,6 4-1,-8-7 12,0 1 1,0 0-1,0-1 0,0 0 1,0 1-1,1-1 0,-1-1 0,0 1 1,0 0-1,1-1 0,-1 1 1,0-1-1,1 0 0,-1 0 0,0-1 1,4 0-1,6-3 46,-1-1-1,1 0 1,-1-1-1,-1 0 1,1-1-1,-1-1 1,0 1 0,-1-2-1,0 0 1,16-16-1,-9 3 30,-12 16-52,0 0-1,1-1 1,-1 2 0,9-7-1,-14 11-48,0 1 0,0 0-1,1 0 1,-1 0 0,0 0 0,0 0-1,0 0 1,1-1 0,-1 1 0,0 0-1,0 0 1,0 0 0,1 0 0,-1 0-1,0 0 1,0 0 0,1 0 0,-1 0-1,0 0 1,0 0 0,0 0 0,1 0-1,-1 0 1,0 0 0,0 0 0,1 1-1,-1-1 1,0 0 0,0 0-1,0 0 1,0 0 0,1 0 0,-1 0-1,0 1 1,0-1 0,6 11 27,2 24-22,-4-14 1,0-11-11,15 40 9,-18-47-13,1 0 1,-1 1-1,1-1 1,0-1-1,1 1 0,-1 0 1,0 0-1,1-1 1,-1 1-1,1-1 0,0 0 1,4 3-1,-4-5 10,-1 1 0,0 0 0,1-1 0,-1 0 0,1 1 0,-1-1 0,1 0 0,-1 0 0,1-1 0,-1 1 0,0 0 0,1-1 0,-1 0 0,1 1 0,-1-1 0,0 0 0,3-1 0,35-22 75,-34 20-63,0 0-1,0 0 1,-1-1-1,0 1 1,0-1-1,0-1 1,0 1-1,6-11 1,-3 4 54,2-1 0,21-22-1,4-5 87,-28 33-133,-6 11 17,-5 21 48,0-6-55,-22 115-52,14-85 3,-5 58 0,15-86 1,1 1-18,-2 0 0,0 0 0,-9 32 0,9-46 47,4-9 2,8-17 22,11-31 56,-4 4 0,8-28 184,48-98 0,-50 125-182,-8 17 10,1 0 0,1 1 0,28-35 0,-44 62-102,0 0 0,1 0 0,-1 1 0,1-1 1,-1 0-1,1 1 0,0-1 0,-1 1 0,1-1 1,0 1-1,-1-1 0,1 1 0,0-1 0,0 1 1,-1-1-1,1 1 0,0 0 0,0 0 0,0-1 1,0 1-1,-1 0 0,1 0 0,0 0 1,0 0-1,0 0 0,0 0 0,1 0 0,-1 1-2,0 0 1,0 0-1,0-1 0,0 1 0,0 0 0,0 0 0,0 0 0,0 0 0,0 0 1,0 0-1,0 1 0,0-1 0,-1 0 0,2 3 0,1 4-5,0 0 0,0 0 0,-1 1 0,2 11 0,-2-8-10,-1 1 1,-1-1-1,0 0 0,0 1 0,-1-1 1,-1 0-1,-3 16 0,3-23 8,0 1 0,0 0 0,0-1-1,-1 1 1,1-1 0,-1 0 0,-1 1-1,1-2 1,-1 1 0,0 0 0,0-1-1,0 1 1,0-1 0,-1-1 0,0 1-1,-9 5 1,9-7 24,-1 0 0,1 0 1,-1-1-1,1 0 0,-1 0 0,0 0 0,-8-1 0,14 0-17,150-7-32,-131 4 20,0 0 0,-1-1 0,1-1 0,-1-1-1,34-15 1,-39 13 10,0 0 0,0-1 1,-1-1-1,0 0 0,-1 0 0,0-1 0,18-23 0,56-96 104,-70 103-63,-3 2 0,3-9 31,-14 33-59,0-1 1,0 0-1,0 1 0,0-1 1,1 1-1,-1-1 1,0 1-1,1-1 0,-1 1 1,1 0-1,-1 0 0,1 0 1,0 0-1,2-1 0,-4 2-9,1 0-1,-1 0 1,0 0-1,1 0 1,-1 0-1,0 0 1,1 0-1,-1 0 1,1 0-1,-1 0 1,0 1-1,1-1 1,-1 0-1,0 0 1,1 0-1,-1 0 1,0 1-1,0-1 1,1 0-1,-1 0 1,0 1-1,1-1 1,-1 0-1,0 1 1,0-1-1,0 0 1,1 0-1,-1 1 1,0-1-1,0 1 1,0-1-1,0 0 1,0 1-1,0-1 1,0 0-1,1 1 1,-1-1-1,0 0 1,0 1-1,2 19 38,-2-19-36,-1 38 17,0-1-1,-3 1 0,-1-1 1,-2 0-1,-1 0 0,-15 39 1,22-75-15,1 0 0,-1 1 1,0-1-1,0 0 0,-1 1 0,1-1 1,0 0-1,-1 0 0,1 0 1,-1 0-1,1 0 0,-1 0 0,0-1 1,0 1-1,0-1 0,0 1 0,0-1 1,0 0-1,0 1 0,-1-1 0,1 0 1,0 0-1,-1-1 0,1 1 1,-1 0-1,1-1 0,-1 0 0,1 1 1,-1-1-1,1 0 0,-1 0 0,1-1 1,-1 1-1,1 0 0,-1-1 0,1 0 1,-1 1-1,1-1 0,0 0 1,-1 0-1,1 0 0,0-1 0,0 1 1,0 0-1,0-1 0,0 1 0,0-1 1,0 0-1,-2-2 0,3 3 7,0 0-1,-1 0 0,1 0 1,0-1-1,0 1 0,0 0 1,0 0-1,0-1 0,0 1 1,0-1-1,0 1 0,1-1 1,-1 1-1,0-1 0,1 1 1,-1-1-1,1 0 0,0 1 1,-1-4-1,2 4-8,0-1 0,0 1 0,0 0 1,0-1-1,1 1 0,-1 0 0,0 0 0,0 0 0,1 0 0,-1 0 0,1 0 1,-1 0-1,1 1 0,-1-1 0,1 1 0,-1-1 0,1 1 0,-1-1 0,4 1 1,10-4-9,0 1 0,0 1 1,0 1-1,0 0 0,27 2 1,74 14-79,-109-14 17,0 0 0,-1 1 0,1-1 0,-1 1 0,1 0 0,-1 1 0,9 4 0,-12-3-50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40.85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13360,'0'0'2616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42.83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311 299 5824,'0'0'6129,"-14"0"-5682,4 0-361,3 0-27,-1 0 0,0 0 0,0 1 0,1 0 0,-1 1 0,1-1 0,-1 1 0,1 1 0,-14 6 0,5-1 63,-9 4 124,0 2 0,-38 27 1,57-36-187,1-1 0,-1 1 0,1 0 0,0 0 0,0 1 0,1-1 0,0 1 0,0 0 0,0 0 0,0 1 0,1-1 0,0 1 0,1 0 0,-1-1 0,-2 15 0,5-18-26,-1 0 0,1 0-1,0 0 1,0 0 0,1 1 0,-1-1 0,0 0-1,1 0 1,0 0 0,0 0 0,0 0 0,0-1 0,0 1-1,0 0 1,1 0 0,0-1 0,2 4 0,-1-3 9,0 0 0,0 0 0,1 0 1,-1 0-1,1 0 0,0-1 0,0 0 0,0 0 1,0 0-1,8 2 0,-1-1 50,-1 0-1,1-2 1,0 1 0,0-1 0,0-1-1,1 0 1,-1 0 0,20-4-1,-20 1 33,0-1 0,-1 1-1,1-2 1,-1 0-1,0 0 1,-1-1-1,1 0 1,-1 0-1,0-1 1,0 0-1,-1-1 1,0 0-1,-1 0 1,1-1-1,-2 0 1,1 0-1,-1-1 1,-1 0-1,1 0 1,-2 0-1,1 0 1,3-18-1,-7 25-71,0-1-1,0 1 1,-1 0-1,0-1 1,1 1-1,-1-1 1,-1 1 0,1-1-1,0 1 1,-1-1-1,0 1 1,1 0-1,-1-1 1,-1 1-1,1 0 1,0 0-1,-1 0 1,0 0-1,0 0 1,0 0-1,0 0 1,0 1-1,0-1 1,-1 1-1,1-1 1,-1 1-1,1 0 1,-1 0-1,0 0 1,0 0-1,0 1 1,-7-3-1,2 1 22,0 0 0,-1 0-1,1 1 1,-1 1-1,1 0 1,-1 0-1,0 0 1,0 1 0,0 0-1,1 1 1,-17 3-1,-23 10 438,98-18-310,-29 2-169,30-5 0,-15 0 22,-1-3-1,0 0 1,0-3 0,-1-1-1,61-34 1,-66 23 4,-26 22-45,0 0 0,1-1 0,-1 1 0,1 1 0,-1-1 0,1 0 0,0 1 0,0 0 0,0 0 0,0 0 0,9-2 0,-13 4-8,1 0 0,0 0 1,0 0-1,0 1 0,0-1 0,-1 0 0,1 0 0,0 1 0,0-1 0,-1 1 0,1-1 0,0 1 0,0-1 0,-1 1 0,1-1 0,-1 1 1,1-1-1,0 1 0,-1 0 0,1-1 0,-1 1 0,0 0 0,1 0 0,-1-1 0,0 1 0,1 0 0,-1 0 0,0 0 0,0-1 0,1 1 1,-1 0-1,0 0 0,0 1 0,3 37 43,-3-31-35,1 64 65,-1-35 13,6 51-1,-5-77-51,1-1 0,0 1 1,1-1-1,0 0 0,1 0 0,0-1 0,1 1 0,-1-1 0,11 14 0,-15-23-32,0 1 0,1-1 0,-1 1 0,1-1 0,-1 1 0,1-1-1,-1 0 1,1 1 0,-1-1 0,1 0 0,-1 0 0,1 1 0,-1-1 0,1 0-1,-1 0 1,1 0 0,0 0 0,-1 1 0,1-1 0,-1 0 0,1 0 0,0 0-1,-1 0 1,1-1 0,-1 1 0,1 0 0,0 0 0,-1 0 0,1 0 0,-1-1-1,1 1 1,-1 0 0,1 0 0,0-1 0,19-15 100,-16 12-75,20-20 107,-1 0-1,-1-2 1,-1-1-1,-1 0 1,-1-1-1,-2-1 1,22-49-1,-35 69-82,16-31 423,-20 40-472,1 0 0,-1-1 1,1 1-1,0 0 0,-1-1 1,1 1-1,0 0 0,-1 0 1,1-1-1,0 1 0,-1 0 1,1 0-1,0 0 0,0 0 1,-1 0-1,1 0 0,0 0 1,-1 0-1,1 0 0,0 1 0,-1-1 1,1 0-1,0 0 0,-1 0 1,1 1-1,0-1 0,-1 0 1,2 1-1,22 14 31,-18-11-25,14 8-19,0 0 0,1-2 1,0 0-1,1-1 1,0-1-1,0-2 0,1 0 1,0-1-1,24 2 1,-40-7 7,0 0 0,-1-1 0,1 0 0,0 0 0,-1 0 0,1-1 0,-1 0 0,0 0 0,1 0 0,-1-1 0,0 0 0,0-1 1,-1 1-1,1-1 0,-1 0 0,0 0 0,7-8 0,2-2 14,-1-1 0,-1 0 0,0-1 0,15-27 0,-20 30 11,-1-1 0,0 1-1,0-1 1,-2-1 0,0 1 0,4-22 0,-8 35-22,0 0 0,1 1 0,-1-1 0,0 0 0,0 0 0,0 1 0,0-1 0,0 0 0,0 0 0,0 1 0,0-1 0,0 0 0,0 0 0,0 0-1,-1 1 1,1-1 0,0 0 0,0 1 0,-1-1 0,1 0 0,-1 1 0,1-1 0,0 0 0,-1 1 0,0-2 0,0 2-1,0 0 0,0 0 0,0 0 0,0 0 0,0 0 0,1 0 1,-1 0-1,0 0 0,0 1 0,0-1 0,0 0 0,1 0 0,-1 1 0,0-1 0,0 1 0,1-1 0,-1 1 0,-1 0 0,-5 5 13,0 0 1,0 0-1,-6 8 1,4-3-13,0 0 1,1 1 0,0 0-1,1 0 1,1 1 0,0 0-1,1 0 1,-6 19 0,9-22-16,-1 1 0,1 0 0,1 0 0,0 0 0,0 0 0,1 0 0,0 1 0,1-1 1,1 0-1,0 0 0,5 17 0,-6-25 7,0-1 0,0 1 0,0-1 0,0 1 0,1-1 0,-1 0 0,1 1 0,0-1 0,0 0 0,0 0 0,0 0 0,0-1 0,0 1 0,0 0 0,0-1 1,5 3-1,-2-2 1,0 0 0,-1-1 0,1 0 0,0 0 0,0 0 0,0 0-1,-1-1 1,11 0 0,0-2 9,0 0 0,-1-1 0,1 0 0,-1-1 0,19-8 0,92-46 97,-53 23-21,-44 21-38,-18 8-21,-1 1 1,1 1-1,0 0 1,15-4-1,-21 7-19,-1 0 0,1 1 0,-1 0 1,1 0-1,-1 0 0,1 0 0,-1 0 0,1 1 0,-1 0 1,0-1-1,1 1 0,-1 1 0,0-1 0,1 0 0,-1 1 0,0-1 1,5 5-1,2 2 3,-1 1 1,0 0-1,0 0 0,-1 1 1,9 14-1,-11-15 11,0 0 0,1-1 0,0 0 0,0 0-1,0 0 1,1-1 0,18 12 0,-20-15 45,1-1 0,0 0 0,0 0 0,1-1 0,-1 0 0,0-1-1,12 2 1,-15-3-310,0 1 0,0-1 0,0 0 0,0-1-1,0 1 1,0-1 0,-1 1 0,1-1 0,0 0-1,0-1 1,-1 1 0,1 0 0,-1-1 0,1 0-1,4-3 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45.27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1335 7432,'0'0'4610,"14"-15"-4062,3-5-396,69-82 480,48-73 323,121-179 378,-138 156 543,-116 214-1101,-3 17-603,-19 103 145,8-60-171,3-1 0,-1 144 1,12-198-103,6 32 1,-6-47-32,1 1-1,-1-1 1,1 0 0,1 0-1,-1 0 1,1-1 0,0 1-1,0 0 1,6 6 0,-8-11-8,0 0-1,0 0 1,0 0 0,0 0 0,1 0 0,-1 0 0,0 0 0,0-1-1,0 1 1,1-1 0,-1 1 0,0-1 0,1 1 0,-1-1 0,1 0-1,-1 1 1,0-1 0,1 0 0,-1 0 0,1 0 0,-1 0-1,0 0 1,1-1 0,-1 1 0,0 0 0,2-1 0,2-1 8,0 0 0,-1 0 0,1 0 0,-1-1 0,0 1 0,6-5 0,10-10 35,-1-1 0,0-1 0,21-27 0,45-70 165,-79 107-194,35-53 161,41-85-1,21-72 123,-86 180-251,15-31 58,6-11 236,47-147 0,-82 220-284,-1 0 1,0 0-1,-1 1 1,0-1-1,0 0 1,-1 0 0,-1-13-1,1 21-54,0-1 0,0 1 0,0 0-1,0-1 1,0 1 0,0 0 0,0-1 0,0 1 0,0 0 0,-1-1-1,1 1 1,0 0 0,0-1 0,0 1 0,0 0 0,-1-1-1,1 1 1,0 0 0,0 0 0,-1-1 0,1 1 0,0 0 0,-1 0-1,1 0 1,0-1 0,0 1 0,-1 0 0,1 0 0,0 0 0,-1 0-1,1 0 1,0 0 0,-1 0 0,1-1 0,-1 1 0,1 0-1,0 0 1,-1 0 0,1 0 0,0 1 0,-1-1 0,1 0 0,0 0-1,-1 0 1,1 0 0,0 0 0,-1 0 0,1 0 0,0 1 0,-1-1-1,1 0 1,0 0 0,0 1 0,-1-1 0,1 0 0,0 0 0,0 1-1,-1-1 1,1 0 0,-18 19 145,7-1-101,1-1 1,0 1-1,2 1 1,0-1-1,-9 34 1,-18 104 71,26-110-99,-57 437 174,56-394-138,1 87 138,7-158-114,2-12 58,0-8 19,9-35 54,-8 34-203,42-111 333,-37 102-251,1-1 1,0 1-1,1 1 1,0-1-1,0 1 0,18-16 1,-24 25-74,0 0 1,0 1 0,0-1 0,0 1-1,0 0 1,0 0 0,0 0 0,0 0-1,1 0 1,-1 0 0,0 0 0,1 1 0,-1-1-1,1 1 1,-1 0 0,1 0 0,-1 0-1,1 0 1,-1 0 0,0 0 0,1 1-1,-1-1 1,1 1 0,-1 0 0,0-1-1,4 3 1,4 2 17,1 1-1,-1 0 1,-1 1-1,14 11 1,9 6 29,-20-16-48,1-1 1,-1-1 0,1 0 0,1-1 0,-1 0 0,1-1 0,28 4 0,-36-7-18,1 0 0,-1-1 0,1 0 0,-1 0 0,1-1 0,-1 0-1,1 0 1,-1 0 0,0-1 0,0 0 0,1-1 0,-1 1 0,-1-1 0,1 0 0,0 0 0,-1-1 0,1 0 0,-1 0 0,8-7 0,-6 2 6,1 0-1,-1-1 1,-1 0-1,0 0 0,0 0 1,-1-1-1,5-12 1,-8 17-1,1-1 1,-2 1-1,1 0 1,-1 0-1,0-1 1,0 1-1,0-1 1,-1 1-1,0-1 1,0 1-1,-1-1 0,0 1 1,0 0-1,-3-10 1,3 15-7,1 0 1,0 0 0,-1 0-1,1 0 1,-1 0 0,1 0-1,-1 0 1,1 0 0,-1 0-1,0 0 1,1 1-1,-1-1 1,0 0 0,0 0-1,0 1 1,0-1 0,1 1-1,-1-1 1,0 1-1,0-1 1,0 1 0,0-1-1,0 1 1,0 0 0,0-1-1,-2 1 1,2 0 3,-1 1 0,0-1 0,0 0-1,0 1 1,0 0 0,0-1 0,1 1 0,-1 0 0,0 0 0,1 0 0,-1 0 0,1 0 0,-3 2 0,-4 4 13,1 1 0,0 0 1,0 0-1,-6 10 1,10-13-17,0 0 1,0-1 0,0 1-1,0 0 1,1 1 0,0-1-1,0 0 1,0 1 0,1-1-1,0 1 1,0 0 0,0-1-1,1 1 1,-1 0 0,1-1-1,1 1 1,-1 0 0,1-1-1,0 1 1,0 0 0,1-1-1,0 1 1,0-1 0,0 0-1,0 0 1,1 0 0,0 0-1,0 0 1,0 0 0,1-1 0,0 1-1,6 5 1,-1-2-9,0 0 1,0-1-1,1 0 1,0-1-1,0 0 1,1-1-1,-1 0 0,1 0 1,0-1-1,1-1 1,-1 0-1,0 0 1,14 1-1,-15-3-15,0-1-1,0 0 1,0-1-1,0 0 1,-1 0 0,1-1-1,0 0 1,-1-1-1,1 0 1,-1 0 0,0-1-1,0 0 1,0-1-1,-1 0 1,1 0 0,7-8-1,5-9-468,-14 14-2242,-7 7 2098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3:48.51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148 1957 4120,'0'0'4632,"2"-13"-4306,2-3-197,-2 7-32,0-1 1,0 1-1,-1 0 1,0-1-1,-1-16 1,-8-184 1721,-6-278 570,30 0-573,0 102 90,-16 377-1853,0-10 233,-1 0 0,-1 0 0,-5-23 0,-1 2 760,4 22-656,4 17-306,0-1 0,0 0 0,0 0 1,0 0-1,-1 0 0,1 1 1,-1-1-1,1 0 0,-1 0 0,0 1 1,-1-4-1,-4 21 525,6-13-609,-27 128 118,21-108-88,-1 1 0,-1-1 0,-16 32 0,24-54-31,-1 0 1,1 1 0,-1-1 0,0 0 0,1 0-1,-1 1 1,0-1 0,0 0 0,1 0-1,-1 0 1,0 0 0,0 0 0,0 0-1,0-1 1,-1 1 0,1 0 0,0 0 0,0-1-1,0 1 1,-1 0 0,-1 0 0,1-2-4,1 1 0,-1-1 0,1 0 0,0 0 0,-1 1 0,1-1 0,0 0 1,0 0-1,-1 0 0,1-1 0,0 1 0,0 0 0,0 0 0,0 0 0,0-1 1,1 1-1,-1-1 0,-1-2 0,-1-3-15,-1-1 0,1 1 0,1-1 1,0 0-1,0 0 0,0 0 0,1 0 0,0-1 0,1 1 0,-1 0 1,2 0-1,1-16 0,3-2-43,0 0 0,15-40 0,-13 45 5,1 1-1,0-1 0,20-30 1,-27 50 51,-1-1 0,1 1 1,0 0-1,0 0 0,0 0 1,0 0-1,0 0 0,0 0 1,0 1-1,0-1 0,0 0 1,0 0-1,0 1 0,1-1 1,-1 1-1,0-1 0,0 1 1,1-1-1,-1 1 0,0 0 1,1 0-1,-1-1 0,0 1 1,1 0-1,-1 0 0,1 0 1,-1 1-1,0-1 0,1 0 1,-1 0-1,0 1 0,0-1 1,1 1-1,-1-1 0,0 1 1,0 0-1,0-1 0,1 1 1,-1 0-1,0 0 0,0 0 1,0 0-1,1 1 0,7 7-4,-1 0 1,0 0-1,14 21 0,-13-16 25,3 3 48,-1 1 1,-1 1-1,15 38 0,6 13 135,-18-44-176,12 21-2700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45.57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1 329 12664,'0'0'1136,"131"-64"-888,-6 21-144,18-3 8,0 0-16,-16 9 8,-19 7 168,-5 0 0,-6 4-40,-43 20 8,-7 12-104,5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0:48.61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1 842 7328,'0'0'5729,"14"-11"-5094,17-15-250,-1-1 1,-1-2 0,-2 0 0,36-51 0,-37 34 256,-3-2 0,-1 0 0,-3-1 0,25-101 0,-41 138-461,2-8 460,-1 18-243,3 11-2,-2 3-321,0 0 1,0 0-1,-2 0 0,1 0 0,1 15 0,5 66 87,-9-78-135,3 37 52,-2 0-1,-3 0 1,-2 1-1,-16 85 0,18-129-58,-1 0 0,-1 1 0,0-1 0,0 0 0,-1 0 0,0-1 0,-10 17 0,13-25-14,1 1 0,-1 0-1,0-1 1,0 1 0,0 0 0,1-1-1,-1 1 1,0-1 0,0 0-1,0 1 1,0-1 0,0 0 0,0 1-1,0-1 1,0 0 0,0 0-1,0 0 1,0 0 0,0 0-1,0 0 1,0 0 0,0 0 0,0 0-1,0-1 1,0 1 0,0 0-1,0-1 1,-1 0 0,-27-15 135,18 6-47,-1 1-1,-18-22 1,25 25-32,1 1 0,-1-1 1,1 0-1,1 0 0,-1 0 0,1-1 1,0 1-1,-2-10 0,4 16-50,1 0 0,0-1 1,0 1-1,0 0 0,0-1 0,0 1 0,-1 0 0,1-1 0,0 1 0,0-1 0,0 1 0,0 0 0,0-1 0,0 1 1,0-1-1,0 1 0,0 0 0,1-1 0,-1 1 0,0 0 0,0-1 0,0 1 0,0-1 0,0 1 0,1 0 0,-1-1 0,0 1 1,0 0-1,1 0 0,-1-1 0,0 1 0,0 0 0,1 0 0,-1-1 0,1 1 0,17 0 93,-10 0-85,31 3 9,0-3 1,0-1-1,45-7 0,-64 5-23,0-1 0,0-1 0,-1-1-1,0-1 1,0 0 0,0-2 0,-1 0 0,18-12 0,-18 8 7,0 0 1,-1-1 0,0 0 0,-1-2-1,-1 0 1,-1-1 0,0 0 0,20-34 0,3-19 77,7-13 143,-41 76-126,-8 23-36,-7 49-22,-9 62-2,19-109-33,1 0 1,1 0-1,0 0 0,1 0 0,4 18 0,-4-33-10,0 1-1,0 0 1,0-1-1,0 1 1,1-1-1,-1 1 1,1-1 0,0 0-1,0 0 1,0 0-1,1 0 1,-1 0-1,4 3 1,-4-4 1,-1-1 0,1 0 0,0 0 0,0 0 0,0 0 0,0 0 0,0-1 0,0 1 0,0-1 0,0 1 0,0-1 0,0 0 0,0 1 0,0-1 0,0 0 0,0 0 0,0-1 0,0 1 0,0 0 0,0-1 0,0 1 0,0-1 0,0 0 0,3-1 0,6-3 27,-1-1 1,1-1-1,-1 0 1,-1 0-1,1 0 1,-1-2-1,-1 1 1,16-19-1,-2-3 125,28-50-1,1-25 383,-53 104-371,-2 9-113,0 10-26,0 0-1,1 1 1,1-1 0,1 27 0,1-39-28,1-1 0,-1 1 1,1-1-1,0 1 1,0-1-1,1 1 0,0-1 1,0 0-1,0 1 0,0-1 1,1-1-1,0 1 0,0 0 1,0 0-1,1-1 0,-1 0 1,1 0-1,0 0 1,7 5-1,-4-5 1,-1 1 1,1-2 0,1 1-1,-1-1 1,0 0-1,1 0 1,0-1 0,-1 0-1,1-1 1,0 1-1,0-2 1,0 1 0,0-1-1,0 0 1,0 0-1,9-3 1,-5 1 6,-1-1 1,1-1 0,-1 0-1,0 0 1,0-1-1,-1-1 1,1 0-1,-1 0 1,-1-1 0,13-10-1,-7 4 26,-1-1-1,0 0 1,-1 0-1,-1-2 1,0 1 0,-1-2-1,0 1 1,12-30-1,-20 40 13,-2 5-31,0-1 0,-1 0 0,1 0 0,0 1 0,-1-1 0,1 0 0,-1 0 1,0 0-1,1-2 0,-1 3 15,3-8 79,-1 11-103,0 1 0,0-1 1,0 1-1,-1 0 1,1-1-1,-1 1 1,0 0-1,0 0 0,1 4 1,1 1 0,0 0 1,6 14-15,14 26 0,-20-43 1,0 0 0,0 1 1,1-2-1,0 1 0,0 0 1,0-1-1,0 0 1,1 0-1,0 0 0,5 3 1,0 0-1,1-2-1,0 1 1,0-2 0,0 1 0,1-2-1,15 4 1,-20-6 4,-1 0 0,1-1 1,0 0-1,0 0 0,0-1 0,0 0 0,0 0 0,0-1 0,0 0 0,-1 0 1,1 0-1,8-5 0,1-2 13,-2-1 0,1 0 0,-1 0-1,-1-1 1,0-1 0,0-1 0,-1 0 0,-1 0 0,0-1 0,14-25 0,6-16 92,38-89 0,-68 142-102,16-44 73,-1-1 1,-3-1 0,11-69 0,-22 98-9,-5 25-44,-6 33-50,-24 175-124,-10-1 0,-90 265 1,127-460 135,1 1 3,-1-1 0,-1 0 1,0 0-1,-2-1 1,0 0-1,-12 18 1,21-35 10,0 1 1,-1-1 0,1 0 0,0 1-1,0-1 1,-1 0 0,1 1 0,0-1-1,0 0 1,-1 1 0,1-1 0,0 0 0,-1 0-1,1 1 1,0-1 0,-1 0 0,1 0-1,0 0 1,-1 1 0,1-1 0,-1 0-1,1 0 1,0 0 0,-1 0 0,1 0 0,-1 0-1,1 0 1,-1 0 0,-3-10 12,6-18-1,3 10 5,1 0 0,0 1 0,1 0 0,1 0 0,0 0 0,2 1 0,0 1 0,0-1 0,1 2 0,1-1 0,27-24 0,10-3 63,2 2 0,58-35 0,-98 67-70,262-151 203,-55 56-105,-201 94-67,-17 9-34,0 0 1,0 0-1,0 0 0,0 0 0,0 0 1,0-1-1,0 1 0,0 0 1,-30 17 54,-25 18-40,-54 44-1,91-64-29,1 0-1,0 1 0,1 1 1,1 0-1,1 1 1,-20 34-1,31-46 8,1-1-1,0 1 1,0-1-1,0 1 1,1-1 0,-2 9-1,3-13 2,0 0 0,0 0 0,-1 0 0,1 0-1,0 0 1,0 0 0,0 0 0,0 1 0,0-1 0,0 0 0,1 0-1,-1 0 1,0 0 0,0 0 0,1 0 0,-1 0 0,1 0 0,-1 0-1,1-1 1,-1 1 0,1 0 0,-1 0 0,1 0 0,0 0 0,-1-1-1,1 1 1,0 0 0,0-1 0,0 1 0,0 0 0,0-1 0,-1 1-1,1-1 1,0 0 0,0 1 0,0-1 0,0 0 0,0 1 0,0-1-1,0 0 1,2 0 0,3-1 1,1 1 0,0-2 0,-1 1 0,0-1 0,1 0 0,-1 0-1,0-1 1,0 1 0,0-2 0,-1 1 0,7-5 0,11-9 14,25-24 1,-40 34-11,16-17 63,-1-1 0,32-45 1,14-17 224,-68 86-290,-1 0-1,1 0 1,-1 1-1,1-1 0,0 0 1,0 1-1,-1-1 1,1 1-1,0-1 0,0 1 1,-1-1-1,1 1 1,0-1-1,0 1 0,2-1 1,-3 1-1,0 1-1,1-1 1,-1 0-1,0 0 1,0 0 0,1 0-1,-1 1 1,0-1-1,0 0 1,1 0 0,-1 1-1,0-1 1,0 0 0,0 0-1,1 1 1,-1-1-1,0 0 1,0 0 0,0 1-1,0-1 1,0 0 0,0 1-1,1-1 1,-1 0-1,0 1 1,0-1 0,0 0-1,0 1 1,0 0 0,-4 38 84,2-22-69,2-6-20,0 1-1,0-1 1,1 1-1,1 0 1,0-1 0,0 0-1,1 1 1,6 15-1,-7-24 4,0 1-1,0 0 0,0-1 0,1 0 0,-1 1 1,1-1-1,-1 0 0,1 0 0,0 0 0,0-1 1,1 1-1,-1-1 0,0 0 0,1 1 0,0-2 0,-1 1 1,1 0-1,0-1 0,0 1 0,0-1 0,0 0 1,0-1-1,0 1 0,0-1 0,0 1 0,0-1 1,7-1-1,4-1 17,-1 0-1,1-1 1,-1-1 0,1 0-1,-1-1 1,-1-1 0,24-12 0,86-62 122,-38 17-64,38-26 65,-100 72-109,-17 11-8,0 2 0,1-1-1,-1 1 1,1 0-1,0 0 1,13-5-1,-20 9-20,1 0 0,-1 0 0,0 0 0,0 0-1,0 0 1,0 0 0,0 0 0,0 0-1,1 0 1,-1 0 0,0 0 0,0 0 0,0 0-1,0 0 1,0 0 0,1 0 0,-1 0-1,0 0 1,0 0 0,0 0 0,0 0 0,0 0-1,0 0 1,1 0 0,-1 0 0,0 0-1,0 1 1,0-1 0,0 0 0,0 0 0,0 0-1,0 0 1,1 0 0,-1 0 0,0 0-1,0 0 1,0 1 0,0-1 0,0 0 0,0 0-1,0 0 1,0 0 0,0 1 0,-2 7 14,-10 14-6,10-18-4,-1 2-4,-33 66 10,32-64-10,1 1 0,0 0 0,1 0 0,0 0 0,0 0 0,0 16 0,2-21 1,1-1-1,-1 1 1,1 0 0,0-1-1,0 1 1,0-1-1,1 1 1,-1-1 0,1 0-1,0 0 1,0 0 0,0 0-1,0 0 1,0 0-1,1 0 1,-1 0 0,1-1-1,0 0 1,0 1 0,0-1-1,0 0 1,0 0-1,5 2 1,3 1 7,1 0 0,-1-1 0,1 0-1,-1-1 1,23 3 0,-12-4 5,1-1-1,-1-1 1,0-1 0,0-1-1,0-1 1,0 0 0,0-2-1,0-1 1,-1-1-1,0 0 1,-1-2 0,37-20-1,-33 15 13,-1-1-1,0-2 0,-2 0 1,1-1-1,-2-1 0,-1-1 1,0-1-1,-2 0 0,29-46 1,-45 67-23,-1-1 0,1 0 0,-1 0-1,1 0 1,-1 0 0,1 0 0,-1 1 0,1-1 0,-1 0 0,0 0 0,1 0 0,-1 0 0,0 0 0,0 0 0,0 0 0,0 0 0,0 0 0,0 0-1,0 0 1,0 0 0,-1 0 0,1 0 0,0 0 0,-1-2 0,0 2-1,0 0 1,0 1-1,0-1 0,0 0 1,0 1-1,0-1 1,0 1-1,0-1 0,0 1 1,0 0-1,0-1 0,-1 1 1,1 0-1,0 0 0,0 0 1,0 0-1,-2 0 0,-5 0 6,0 1-1,0 0 1,0 1 0,-14 4-1,10-1 0,0 1 1,1 0-1,-1 0 0,2 2 1,-1-1-1,1 1 0,0 1 1,0 0-1,1 0 0,1 1 1,-1 0-1,2 0 0,-1 1 1,2 0-1,-7 12 0,12-20-1,0 0 0,0 0 0,0 0 0,0 0 0,0 0 0,1 0 0,-1 0 0,1 0 0,0 0 0,0 0 0,0 0 0,0 1 0,1-1 0,-1 0 0,1 0 0,0 0 0,0 0 0,2 5 0,-1-4 2,1 0 0,0 1 0,0-1 0,1 0 0,-1-1-1,1 1 1,0-1 0,-1 1 0,2-1 0,6 4 0,2 0 13,1 0 0,0-1 1,0 0-1,0-1 0,1-1 0,26 4 1,-23-5 16,1-2 0,-1-1 0,0 0-1,0-1 1,0-1 0,27-6 0,-31 4-7,-1 1 0,1-2 1,-1 0-1,0-1 0,0 0 0,-1-1 0,0 0 0,21-17 0,-26 17-90,0 0 0,-1 0 0,7-11 0,-4 5-3577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1:53.34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31 0 2904,'0'0'14242,"-5"11"-13894,-16 31-13,21-41-274,-1 0 0,1-1 1,-1 1-1,1 0 0,0-1 1,-1 1-1,1 0 0,0 0 1,-1-1-1,1 1 0,0 0 1,0 0-1,0-1 0,0 1 1,0 0-1,0 0 1,0 0-1,0 0 0,0-1 1,0 1-1,0 0 0,0 0 1,1-1-1,-1 1 0,0 0 1,0 0-1,1-1 0,-1 1 1,1 0-1,-1 0 0,1-1 1,-1 1-1,1-1 0,-1 1 1,1 0-1,-1-1 0,1 1 1,0-1-1,-1 0 0,1 1 1,0-1-1,0 1 0,-1-1 1,1 0-1,0 0 0,0 1 1,-1-1-1,1 0 0,0 0 1,0 0-1,1 0 0,0 1 239,0-1-1,0 0 1,0 0-1,0 0 1,0-1-1,0 1 1,0 0 0,0-1-1,0 1 1,0-1-1,0 0 1,0 0-1,0 0 1,2-1-1,-4 1-284,1 0-1,-1 0 0,0 0 1,0 0-1,0-1 0,0 1 1,0 0-1,0 0 0,0 0 0,0 0 1,-1 0-1,1 0 0,0 0 1,-1 0-1,1 0 0,-1 0 1,1 0-1,-1 0 0,1 0 1,-1 0-1,-1-1 0,-1-4 31,-11 8 171,14-2-229,0 27-268,0-17-3345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1:57.25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69 3 6824,'0'0'7236,"-10"4"-6903,-34 11 11,43-14-218,0-1 0,0 0 0,0 1 0,1-1 0,-1 0-1,0 1 1,0-1 0,0 1 0,0 0 0,0-1 0,1 1 0,-1 0 0,0-1 0,1 1 0,-2 1 0,2-1-77,0-1 1,0 0 0,0 1-1,0-1 1,0 0 0,0 1-1,0-1 1,0 0-1,0 1 1,0-1 0,1 0-1,-1 1 1,0-1 0,0 0-1,0 0 1,0 1-1,1-1 1,-1 0 0,0 0-1,0 1 1,0-1 0,1 0-1,-1 0 1,0 0-1,1 1 1,-1-1 0,0 0-1,0 0 1,1 0 0,26 9 916,-26-9-1054,27 6 310,1-2-1,-1-1 0,0-2 0,56-3 0,112-27 403,0 1-40,-91 25 100,-105 3-677,1 0 1,-1 0-1,0 0 0,1 0 1,-1 0-1,0 0 1,1 0-1,-1 0 1,0 0-1,1 0 1,-1 0-1,0 0 1,1 0-1,-1 0 1,0 0-1,1 1 0,-1-1 1,0 0-1,1 0 1,-1 0-1,0 1 1,0-1-1,1 0 1,-1 0-1,0 0 1,0 1-1,1-1 1,-1 0-1,0 1 0,0-1 1,0 0-1,0 0 1,1 1-1,-1-1 1,0 0-1,0 1 1,0-1-1,0 0 1,0 1-1,0-1 0,0 0 1,0 1-1,0-1 1,0 0-1,0 1 1,0-1-1,0 1 1,0-1-1,0 0 1,0 0-1,0 1 1,-1-1-1,1 1 0,-12 19 153,12-20-160,-174 211 402,170-208-397,-84 101 135,36-40-18,-4-2-1,-64 56 0,-66 54 540,186-172-650,-1 1 0,1-1 0,-1 1 0,1-1 0,-1 1 0,1-1-1,-1 1 1,1-1 0,-1 1 0,1-1 0,-1 0 0,0 1 0,1-1 0,-1 0-1,0 0 1,1 0 0,-1 1 0,0-1 0,1 0 0,-1 0 0,0 0 0,1 0 0,-1 0-1,-1 0 1,2-1-2,0 0-1,1 0 1,-1 0-1,1 0 1,-1 0-1,1 0 1,-1 0 0,1 0-1,-1 1 1,1-1-1,0 0 1,-1 0-1,1 1 1,0-1-1,0 0 1,0 1-1,-1-1 1,1 1-1,2-1 1,29-20 21,0 2-1,2 2 1,0 1-1,0 2 1,2 1 0,0 1-1,0 3 1,1 0 0,0 3-1,0 1 1,1 1 0,40 3-1,-51 1-15,-5-1 0,0 1-1,1 1 1,-1 1-1,0 1 0,36 9 1,-53-10-3,4 1 16,-1-1-1,1 2 0,-1-1 0,10 7 1,-14-8 5,0 0 0,-1-1 0,1 0 0,0 0-1,0 0 1,0-1 0,0 1 0,0-1 0,0 0 0,0 0 0,0 0 0,0-1 0,0 1 0,6-3 0,7 0-9,-1-2-1,20-7 0,-21 5-14,0 1 1,0-2-1,0 0 0,-1-1 0,0-1 0,20-16 1,-27 18-5,1 1 1,-1-1-1,-1 0 1,1-1-1,-2 1 1,1-1-1,-1 0 1,0-1 0,-1 1-1,0-1 1,4-16-1,-5 13 12,0 0 0,-1 0-1,-1 0 1,0-25 0,-1 35-10,0-1 1,-1 1-1,1-1 1,-1 1-1,1 0 1,-1-1-1,0 1 1,-1 0-1,1-1 1,0 1-1,-1 0 1,0 0-1,0 0 1,1 0-1,-2 0 1,1 1-1,0-1 1,-1 1-1,1-1 1,-1 1-1,0 0 1,1 0-1,-5-2 1,5 3-5,1 0 0,-1 1 0,1-1 0,-1 1 0,1-1 0,-1 1 0,0 0 0,1 0 0,-1-1 0,1 1 0,-1 0 0,0 1 0,1-1 0,-1 0 0,0 0 0,1 1 0,-1-1 0,1 1 0,-1-1 0,-2 2 0,1 0-3,1 0-1,-1 0 1,1 0 0,0 0-1,0 0 1,0 1-1,0-1 1,0 1 0,0-1-1,-2 4 1,1 2-5,-1 0-1,1 0 1,0 0 0,1 0 0,-1 1 0,2-1-1,-2 11 1,2-5-13,1 0-1,1-1 1,0 1 0,0 0-1,1 0 1,1-1-1,1 1 1,5 15 0,-6-22 10,0 0 0,0-1 0,1 1 0,0-1 1,0 0-1,1 0 0,0 0 0,0 0 1,0-1-1,0 0 0,1 0 0,0-1 0,0 1 1,0-1-1,1 0 0,13 5 0,-12-6 1,0-1-1,-1-1 1,1 1 0,0-1-1,0-1 1,1 1-1,-1-1 1,0-1 0,14-2-1,-9 1 3,-1-1 1,0 0-1,0-1 0,0 0 0,17-10 1,-2-1 25,0-1 1,-1-1-1,-1-2 1,0-1-1,-2 0 1,0-2-1,-2-1 1,0 0-1,31-49 1,-45 62 9,-4 5-9,1 0 0,-1 0 0,0 0 0,-1 0-1,1 0 1,-1-1 0,0 1 0,-1-1 0,1 0-1,-1 1 1,1-12 0,-2 16-5,1 3-14,1 0 0,-1 0 0,0 0 1,0 0-1,0 0 0,0 0 0,0 0 0,1 3 0,-1 0-1,21 58-48,-18-47 28,1-1 0,1 1 0,0-1 0,1 0-1,1 0 1,0 0 0,13 15 0,-16-24 14,0 0 0,1 0 0,0-1-1,0 0 1,0 0 0,1 0 0,-1-1 0,9 4 0,-10-6 0,0 0 0,0 0 0,0-1 0,1 0 0,-1 0 0,1 0 0,-1 0 0,1-1 0,-1 0 0,1 0 0,-1-1 0,10-1 0,-1-2 6,0 0-1,0 0 1,-1-2-1,0 0 1,0 0-1,0-1 1,-1-1-1,0 0 1,16-13-1,5-9 48,50-58-1,-83 93-32,-5 17 9,1-9-12,1 1 1,1-1-1,-2 21 0,5-29-9,-1 0 0,1-1 1,0 1-1,0-1 0,1 1 0,0-1 0,-1 1 0,1-1 0,0 0 0,1 0 0,-1 0 1,1 0-1,0 0 0,0-1 0,0 1 0,0-1 0,1 0 0,0 0 0,-1 0 1,1 0-1,0 0 0,0-1 0,0 0 0,1 0 0,-1 0 0,0-1 0,1 1 0,-1-1 1,1 0-1,0 0 0,-1 0 0,1-1 0,8 0 0,-7 0 2,0 0 0,0 0 0,0-1 0,0 0 0,0 0 0,-1-1 0,1 1 0,0-1 0,-1-1 0,1 1 0,-1-1 0,1 0 0,-1 0 0,0 0 0,-1-1 0,1 1 0,0-1 0,-1-1-1,0 1 1,0 0 0,0-1 0,-1 0 0,1 0 0,-1 0 0,-1 0 0,4-8 0,-2 3 28,-1-2 0,0 1-1,0 0 1,-1 0 0,1-21-1,-3 29-21,0-1 0,-1 0 0,1 1 0,0-1 0,-1 1 0,0-1 0,0 1-1,0 0 1,0-1 0,-1 1 0,0 0 0,1 0 0,-1 0 0,0 0 0,0 0 0,0 0 0,-1 0-1,1 1 1,-1-1 0,1 1 0,-1 0 0,-5-3 0,-15-8 45,-1 1 0,0 2 1,0 1-1,-35-10 0,45 14-79,32 7-15,5 1 27,179 3-109,-175-7 115,40-5-1,16-1 273,-82 7-277,0-1 0,0 1 0,0-1 0,0 1 0,0-1 0,-1 1 1,1-1-1,0 0 0,0 0 0,0 1 0,-1-1 0,1 0 0,0 0 0,-1 0 0,1 0 0,0 0 0,-1 0 0,1-1 0,2-3-3461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1:57.61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8 12160,'0'0'3217,"9"-1"-2653,29-3 174,-1 2-1,57 3 1,-65 2 623,44 9 1,-62-12-444,-10-2-3486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00.41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22 1059 7136,'0'0'2473,"-4"10"-1922,-11 30-46,14-39-486,1-1-1,0 1 1,-1-1 0,1 1 0,0-1-1,0 1 1,0-1 0,-1 1 0,1-1-1,0 1 1,0 0 0,0-1 0,0 1-1,0-1 1,0 1 0,0-1 0,0 1-1,0 0 1,0-1 0,1 1 0,-1-1-1,0 1 1,0-1 0,0 1 0,1-1-1,-1 1 1,0-1 0,1 1 0,-1-1-1,0 1 1,1-1 0,-1 1 0,1-1-1,-1 0 1,1 1 0,-1-1-1,1 0 1,-1 1 0,1-1 0,-1 0-1,1 1 1,-1-1 0,1 0 0,-1 0-1,1 0 1,0 0 0,-1 0 0,1 0-1,-1 0 1,1 0 0,-1 0 0,1 0-1,0 0 1,-1 0 0,2 0 0,29-8 520,-1-4-96,-1-1-1,-1-1 0,0-2 1,-1 0-1,-1-2 0,43-37 0,-51 37-77,0 0 0,-1-1 0,-1-1-1,-1-1 1,-1 0 0,0-1-1,-2 0 1,19-48 0,-18 35 438,-2 0 1,-2-1-1,-1 0 1,-1-1-1,2-66 1,-9 102-629,1 3-128,1 0 1,-1 0-1,0 0 1,0-1-1,0 1 1,0 0-1,0 0 1,0 4 0,8 28 28,-2 1 1,-2 0 0,-1 1 0,0 40 0,-3-54-60,-1 25 29,-6 59 0,5-98-39,0 0-1,-1 0 1,0-1 0,0 1 0,-1 0 0,-3 7-1,5-13 5,0 0 0,0 0-1,0 0 1,0 0 0,-1 0-1,1 0 1,0 0-1,-1 0 1,0-1 0,1 1-1,-1-1 1,0 1 0,0-1-1,0 0 1,0 1 0,0-1-1,0 0 1,0 0-1,0-1 1,-1 1 0,1 0-1,0-1 1,0 1 0,-4-1-1,-5 0 89,0-2 0,-1 1 0,-18-7-1,19 6-6,19 2-68,1 1 0,0-1-1,-1 0 1,1-1 0,0 0 0,-1 0 0,16-5 0,70-25-83,-54 15 46,-22 7 7,0 1 0,1 1 0,0 1 0,0 1 0,30-4 0,-47 9 6,1 0-1,-1 0 1,0 0 0,1 0 0,-1 1 0,0-1 0,0 1 0,1 0 0,-1-1 0,0 1 0,0 0 0,0 0 0,0 0 0,0 1 0,0-1-1,0 0 1,0 1 0,-1 0 0,1-1 0,-1 1 0,1 0 0,-1-1 0,3 5 0,1 3 0,-1 0 0,1 1 0,-2-1 0,4 13 0,-4-12 0,3 15 0,-2 0 0,0 1 0,-2 0 0,-1 0 0,-3 41 0,1-28 0,1-34 0,-7 197-57,3-155 42,-2 1 0,-14 54 0,18-94 26,-2 11 14,2-16 6,0-12 22,0-22-7,2-1 0,0 1 1,10-56-1,-6 53-17,5-27 47,3 1-1,2 0 0,29-75 0,-3 34 169,55-96-1,-72 151-162,0 1 30,1 2 0,33-46 0,-57 88-107,1 0 1,-1 0-1,1 0 1,0 0-1,0 0 1,0 0-1,-1 0 1,1 0-1,0 0 1,0 1 0,0-1-1,0 0 1,0 1-1,0-1 1,0 1-1,1-1 1,-1 1-1,0-1 1,0 1-1,0 0 1,0 0-1,1-1 1,0 1 0,0 1-2,-1-1 0,0 1 1,0-1-1,0 1 1,0 0-1,0 0 0,0-1 1,0 1-1,-1 0 1,1 0-1,0 0 0,0 0 1,0 0-1,-1 0 1,1 0-1,-1 0 0,1 0 1,0 2-1,3 8 2,-1-1 0,0 1-1,2 19 1,-5-30-5,4 27-6,-2 0 1,-1 0 0,-1 0 0,-4 35 0,2-49 3,0 1 0,-1-1-1,0 0 1,-1 0 0,-1 0 0,0 0 0,0-1 0,-2 0-1,1 0 1,-13 17 0,17-27 2,0 0 0,0 0 0,0 0 0,0-1 0,0 1 0,-1 0 0,1-1 0,-1 0 0,1 0 0,-1 1 0,1-1 0,-1-1 0,1 1 0,-1 0 0,0-1 0,1 1 0,-1-1 0,0 0 0,-3 0 0,17-6 0,39-4 0,91-24 0,-89 16 0,72-34 0,-100 39 0,0 0 1,-1-2 0,0-1-1,37-34 1,-56 46 4,0-1 0,0 0-1,-1 0 1,1-1 0,-1 1 0,-1-1 0,1 1 0,-1-1 0,0 0-1,0 0 1,0 0 0,-1 0 0,1-7 0,-2 11-4,0 0 1,0 0-1,1 0 1,-1 0-1,0 0 0,0 0 1,-1 0-1,1 0 0,0 0 1,-1 0-1,1 0 1,-1 0-1,0 0 0,0 0 1,1 0-1,-1 1 1,0-1-1,-1 0 0,1 1 1,0-1-1,0 1 1,-1-1-1,1 1 0,-1-1 1,1 1-1,-1 0 1,1 0-1,-1 0 0,0 0 1,0 0-1,1 0 0,-1 0 1,0 1-1,0-1 1,0 1-1,0-1 0,0 1 1,0 0-1,0 0 1,0 0-1,0 0 0,-4 0 1,0 1 0,-1 0 0,1 0 0,0 1 0,-1 0 1,1 0-1,0 0 0,0 1 0,1 0 0,-1 0 0,0 1 0,1-1 1,0 1-1,0 0 0,0 1 0,0-1 0,1 1 0,0 0 0,-5 6 1,3-2-5,0 0 0,0 0 0,1 1 0,0 0 0,1 0 0,0 0 0,1 0 0,0 1 1,0-1-1,-1 13 0,4-18 2,-1-1-1,1 1 1,0-1 0,1 1-1,-1 0 1,1-1 0,0 1-1,0-1 1,0 1 0,0-1-1,1 0 1,0 1 0,0-1-1,0 0 1,5 7 0,-3-6-4,0-1 1,1 0 0,-1 0-1,1 0 1,-1-1 0,1 1 0,0-1-1,1 0 1,-1-1 0,0 1 0,7 1-1,2 0 0,-1-1 0,1 0 0,0-1 0,0-1 0,-1 0 0,1-1 0,0 0 0,0-1 0,26-5 0,-13-2 21,0 0 1,0-2 0,-1-1 0,0-1-1,0-1 1,-2-1 0,45-33 0,-45 27 16,0-1 0,-1-1 0,-1-2 0,0 0 0,-3-1 1,33-52-1,-52 77-31,1-1-1,0 0 1,-1 1 0,0-1 0,1 0-1,-1 0 1,1 0 0,-1 1 0,0-1-1,0 0 1,1 0 0,-1 0 0,0 0-1,0 0 1,0 0 0,0 1-1,0-1 1,0 0 0,0 0 0,0 0-1,-1 0 1,1 0 0,0 0 0,0 1-1,-1-1 1,0-1 0,0 1 0,1 1 0,-1 0 0,0-1 0,0 1 0,0 0 0,0-1 0,0 1 0,1 0 0,-1 0 0,0 0 0,0 0 0,0 0 0,0 0 0,0 0 0,0 0 0,0 1 0,1-1 0,-1 0 0,0 0 0,0 1 0,0-1 0,0 1 0,1-1 0,-1 0 0,0 1-1,-1 1 1,-5 3 10,-1 0 0,1 1 0,1 0 0,-1 1 0,1-1-1,0 1 1,-5 8 0,1-1 10,1 1 0,-13 29 0,20-40-19,0 1-1,0 0 0,0-1 0,1 1 0,0 0 1,0 0-1,0 0 0,1 0 0,-1 0 0,1 0 1,0 0-1,1 0 0,-1 0 0,1 0 0,0 0 1,0 0-1,1 0 0,0 0 0,-1 0 0,1-1 1,1 1-1,-1-1 0,1 1 0,0-1 0,0 0 1,0 0-1,0 0 0,1-1 0,0 1 0,-1-1 0,1 0 1,0 0-1,1 0 0,-1-1 0,0 1 0,1-1 1,9 3-1,5 2 5,1-1-1,0-2 1,0 0 0,0-1 0,0-1 0,0 0 0,1-2-1,-1 0 1,0-2 0,0 0 0,0-1 0,29-8-1,-13 0 21,-1-1-1,0-1 0,-1-2 1,-1-1-1,60-40 0,-92 56-25,9-7 22,0 1 0,-1-1 0,1 0 0,-1-1 0,-1 0 0,0-1 0,0 0 0,12-17-1,-20 26-20,-1 0-1,1 0 0,0 0 1,0 0-1,0 0 0,0 0 1,0 0-1,0 0 0,0 0 1,-1 0-1,1 0 0,0 0 0,0 0 1,0 0-1,0 0 0,0 0 1,0 0-1,0 0 0,-1 0 1,1 0-1,0 0 0,0 0 0,0 0 1,0 0-1,0-1 0,0 1 1,0 0-1,0 0 0,0 0 1,0 0-1,0 0 0,-1 0 1,1 0-1,0 0 0,0-1 0,0 1 1,0 0-1,0 0 0,0 0 1,0 0-1,0 0 0,0 0 1,0-1-1,0 1 0,0 0 0,0 0 1,0 0-1,0 0 0,0 0 1,0 0-1,1 0 0,-1-1 1,0 1-1,0 0 0,0 0 1,0 0-1,0 0 0,0 0 0,0 0 1,0 0-1,0 0 0,-16 8 52,-19 17-21,17-11-12,1 1 1,-30 33-1,40-40-22,1 0-1,0 1 0,0 0 0,1 0 0,0 1 0,0-1 1,1 1-1,-4 17 0,7-25 0,1 1 0,-1-1 0,1 1 1,0 0-1,0 0 0,0-1 0,0 1 1,0 0-1,1-1 0,-1 1 0,1 0 1,0-1-1,-1 1 0,1-1 0,1 1 0,-1-1 1,0 0-1,0 1 0,1-1 0,-1 0 1,1 0-1,0 0 0,0 0 0,0 0 0,0 0 1,0 0-1,2 1 0,0-1 0,-1 0-1,0-1 1,0 1-1,0-1 1,1 0-1,-1 0 1,1 0-1,-1 0 1,1-1-1,-1 1 0,1-1 1,0 0-1,-1 0 1,1 0-1,-1 0 1,1-1-1,-1 1 1,1-1-1,6-3 1,-2 1 0,-1-1 0,0-1 0,1 0 0,-2 0 0,1 0 0,-1 0 0,1-1 0,-2 0 0,1-1 0,-1 0 0,6-8 0,6-11 8,20-47 0,-36 71-6,15-34 12,-2-1 0,-1-1 0,-2 0 1,-2-1-1,7-64 0,-9 21 60,-9-139 0,1 179-53,1 22 17,0 0-1,-2 1 1,-7-37-1,9 55-31,0 0-1,-1 1 0,1-1 0,0 0 0,0 1 1,0-1-1,-1 0 0,1 1 0,0-1 0,-1 0 1,1 1-1,0-1 0,-1 1 0,1-1 0,-1 0 1,1 1-1,-1 0 0,1-1 0,-1 1 0,1-1 1,-1 1-1,1-1 0,-1 1 0,-1-1 1,1 1-3,1 1 1,-1-1 0,0 0 0,1 0 0,-1 1-1,0-1 1,1 0 0,-1 1 0,0-1 0,1 0 0,-1 1-1,1-1 1,-1 1 0,1-1 0,-1 1 0,1-1-1,-1 1 1,1 0 0,-1 0 0,-3 5 0,1 0 1,-1 0 0,-4 14-1,2 0-4,1 2-1,1-1 0,1 0 1,1 1-1,0 27 1,10 111-55,-8-160 57,22 222-62,-15-177 24,2 0 0,27 81 0,-15-83 294,-6-26-884,-14-16 479,-1-1-1,1 0 1,-1 1 0,1-1-1,0 0 1,-1 1 0,1-1-1,0 0 1,-1 0 0,1 0-1,0 1 1,-1-1 0,1 0-1,0 0 1,-1 0 0,1 0-1,0 0 1,0 0 0,-1-1 0,1 1-1,0 0 1,-1 0 0,2-1-1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04.24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82 1203 8640,'0'0'5457,"-4"17"-4877,-34 212 521,-1 309 1683,40-531-2428,3-7-38,3-16 40,46-201 623,-13 42-418,18-80 194,-39 153-269,54-159 0,-60 226-305,23-42 0,-29 64-104,0 1-1,1 0 0,1 0 1,-1 0-1,2 1 1,15-14-1,-23 23-58,0 1 0,0-1 0,-1 1 1,1-1-1,0 1 0,0 0 0,1 0 0,-1 0 0,0 0 1,0 0-1,1 0 0,-1 1 0,0-1 0,1 1 0,-1-1 1,0 1-1,1 0 0,-1 0 0,1 0 0,-1 0 0,0 1 1,1-1-1,-1 1 0,0-1 0,1 1 0,-1 0 0,0 0 1,0 0-1,0 0 0,0 0 0,0 0 0,0 1 0,0-1 1,0 1-1,0-1 0,0 1 0,-1 0 0,1 0 0,1 2 1,3 4 3,0 0 0,-1 0 0,0 0 0,0 1 0,-1-1 0,0 1 0,-1 1 0,0-1 0,3 15 1,1 8 29,2 50 1,-7-30-20,-2 0-1,-2 0 1,-3 0-1,-2 0 0,-14 55 1,20-104-33,-1 9 20,-1-1 1,-1 1-1,0-1 0,-1 1 1,-9 16-1,13-27-18,1 0 0,-1 0 0,0 0 1,0 0-1,1 0 0,-1 0 0,0 0 0,0-1 0,0 1 1,0 0-1,0-1 0,-1 1 0,1 0 0,0-1 0,0 1 1,0-1-1,0 0 0,-1 1 0,1-1 0,0 0 0,-2 0 1,0 0 1,0 0 1,1 0 0,-1-1-1,1 1 1,-1-1 0,1 0-1,-1 0 1,1 0 0,0 0-1,-3-1 1,-2-2 16,1-1 1,0 1-1,0-1 1,0 0-1,1-1 1,-7-7-1,9 8-8,-1 1 0,1-1-1,0-1 1,1 1 0,-1 0-1,1-1 1,0 1 0,0-1-1,1 1 1,0-1 0,0 0-1,0 0 1,0 0 0,1 0-1,0 0 1,1 1 0,-1-1-1,1 0 1,0 0 0,0 0-1,1 1 1,0-1 0,0 1-1,0-1 1,1 1 0,0 0-1,0 0 1,0 0 0,0 0-1,1 0 1,7-7 0,4-1 10,1 1 0,0 0 0,1 1 0,0 1 0,0 1 0,1 0 0,1 1 0,-1 1 0,36-8 0,34-7 15,-18 4-16,86-10-1,-137 24-22,-16 3-1,0 0 0,1 0 0,-1 0 0,0 1 0,1-1 0,-1 1 0,1 0 0,-1 0 0,0 0 0,1 0 0,-1 1 0,6 0 0,-9 0 0,0-1 0,1 1 0,-1-1 0,0 1 0,0-1 0,1 1 0,-1-1 0,0 1 0,0-1 0,0 1 0,0-1 0,1 1 0,-1-1 0,0 1 0,0-1 0,0 1 0,0-1 0,0 1 0,0-1 0,-1 1 0,1-1 0,0 1 0,0 0 0,0-1 0,0 1 0,-1 0 0,-7 15 0,8-15 0,-29 47 0,16-28 0,1 1 0,1 1 0,-14 34 0,24-53 0,0 0 0,0 0 0,0 0 0,1 1 0,-1-1 0,1 0 0,-1 0 0,1 0 0,0 0 0,1 1 0,-1-1 0,0 0 0,1 0 0,0 0 0,0 0 0,0 0 0,0 0 0,0 0 0,3 4 0,-1-3 0,0-1 0,0 0 0,0 0 0,1 0 0,-1 0 0,1-1 0,0 1 0,0-1 0,0 0 0,0 0 0,0 0 0,1-1 0,4 2 0,0-1-1,-1 0-1,1-1 1,0 0-1,-1 0 1,1-1 0,0 0-1,0 0 1,-1-1-1,1 0 1,0-1-1,-1 0 1,1 0-1,-1-1 1,0 0 0,1 0-1,-2-1 1,1 0-1,0-1 1,-1 1-1,13-12 1,-10 8-1,-1-1 0,0 0 1,0 0-1,-1-1 0,0 0 0,0-1 1,-2 0-1,1 0 0,-1-1 0,-1 1 1,0-1-1,0 0 0,4-21 1,-7 20 11,0 1 1,-1-1-1,0 0 1,-1 1-1,0-1 1,-1 0-1,0 1 1,-1-1-1,-5-15 1,5 22-4,0 0 1,0 0-1,-1 1 1,0-1-1,0 1 1,0 0 0,-1-1-1,0 2 1,0-1-1,0 0 1,0 1-1,-1 0 1,0 0 0,0 0-1,0 0 1,0 1-1,0 0 1,-1 0-1,0 1 1,-9-4 0,7 3 0,0 1 0,0 0 1,-1 0-1,1 1 0,0 0 1,-1 1-1,1-1 1,-1 2-1,1-1 0,0 1 1,-1 0-1,1 1 1,0 0-1,0 0 0,0 1 1,-10 5-1,16-8-10,1 1-1,0-1 1,-1 1-1,1 0 1,0 0-1,0 0 1,-1 0-1,1-1 1,0 2-1,0-1 1,0 0-1,0 0 1,0 0-1,0 0 1,1 0-1,-1 1 1,0-1-1,1 0 1,-1 1-1,1-1 1,-1 1-1,1-1 1,-1 1-1,1-1 1,0 1-1,0-1 1,0 0-1,0 1 1,0-1-1,0 1 1,0-1-1,1 1 1,-1-1-1,0 1 1,1-1-1,-1 1 1,1-1-1,0 0 1,-1 1-1,1-1 1,0 0-1,0 0 1,0 0-1,0 1 1,0-1-1,0 0 1,2 1-1,2 3-10,1 0-1,0 0 1,0-1-1,0 0 1,1 0-1,0-1 1,-1 0-1,10 3 1,-1-2 4,0-1 0,0 0-1,1-2 1,-1 0 0,0 0 0,1-2 0,-1 0-1,0 0 1,0-1 0,0-1 0,0-1 0,0 0 0,-1-1-1,25-12 1,11-8 87,-1-3 0,74-56 0,-110 75-50,11-4 116,-23 13-142,-1-1 0,0 1-1,1 0 1,-1-1 0,0 1 0,1 0 0,-1-1 0,1 1 0,-1 0 0,1 0-1,-1 0 1,1-1 0,-1 1 0,1 0 0,-1 0 0,0 0 0,1 0 0,-1 0-1,1 0 1,-1 0 0,1 0 0,-1 0 0,1 0 0,0 0 0,6 0 30,-8 19 41,-13 43 3,7-35-53,1 0-1,2 1 0,-3 43 0,7-50-8,1 1 1,0-1-1,1 0 0,2 0 0,0 0 0,1-1 0,13 34 1,-18-52-13,1 0 0,0-1 0,0 1 1,0-1-1,0 1 0,0-1 0,0 1 1,0-1-1,0 0 0,0 1 0,1-1 1,-1 0-1,1 0 0,-1 0 1,1 0-1,-1 0 0,1 0 0,0 0 1,-1-1-1,1 1 0,0-1 0,-1 1 1,3-1-1,0 0 2,-1 0 0,0 0 0,1 0 0,-1-1-1,0 0 1,1 1 0,-1-1 0,0-1 0,0 1 0,0 0 0,5-3 0,3-4 8,1 1 0,-2-2 0,1 1 1,-1-1-1,10-12 0,67-92 139,-12 13 115,-54 73-148,-17 21-79,0-1 1,0 1-1,1 0 1,0 1-1,1-1 1,-1 1-1,10-7 1,-14 11-38,-1 1 1,1 0-1,-1 0 1,1-1-1,0 1 1,-1 0-1,1 0 1,-1 0-1,1 0 1,0 0-1,-1-1 1,1 1-1,0 0 1,-1 0-1,1 1 1,-1-1-1,1 0 0,0 0 1,-1 0-1,1 0 1,-1 0-1,1 1 1,0-1-1,-1 0 1,1 1-1,-1-1 1,1 0-1,-1 1 1,1-1-1,-1 1 1,0-1-1,1 0 1,-1 1-1,1-1 1,-1 1-1,0-1 1,1 1-1,-1 0 1,0-1-1,0 1 1,1-1-1,-1 1 1,0-1-1,0 1 1,0 0-1,0 0 0,6 35 20,-5-30-18,0 72 16,-1-55-14,0-1-1,1 0 1,5 24 0,-6-45-4,0 0 1,1 0-1,-1 0 0,0-1 0,0 1 1,1 0-1,-1 0 0,0 0 1,1-1-1,-1 1 0,0 0 0,1-1 1,-1 1-1,1 0 0,0-1 1,-1 1-1,1 0 0,-1-1 0,1 1 1,0-1-1,0 1 0,-1-1 0,1 0 1,1 1-1,0-1 0,-1 1 0,1-1 0,-1 0 0,1 0-1,-1-1 1,1 1 0,-1 0 0,0 0 0,1-1 0,-1 1 0,1-1 0,-1 1 0,2-2 0,6-3 2,-1 0 0,0-1 1,12-10-1,-15 11 2,72-67 31,-14 10 16,-42 41-27,17-15 41,-35 34-56,-1 0 0,1 0 0,-1 1 0,1-1 0,0 1 0,-1-1 0,1 1 0,0 0-1,0 0 1,0 0 0,0 0 0,6 0 0,-8 1-8,0 1 0,0-1-1,0 0 1,0 1 0,0-1-1,-1 1 1,1-1 0,0 1 0,0-1-1,0 1 1,0-1 0,-1 1 0,1 0-1,0 0 1,0-1 0,-1 1-1,1 0 1,-1 0 0,1 0 0,-1 0-1,1-1 1,-1 1 0,1 0 0,-1 0-1,0 0 1,0 0 0,1 0-1,-1 2 1,5 33-2,-5-31-5,2 49-12,2 27-20,-3-72 33,1-1 1,0 1-1,0-1 1,1 0-1,0 0 1,0 0 0,6 10-1,-8-17 3,0 0 0,0 0 0,0 0 1,0-1-1,0 1 0,0 0 0,0 0 0,0 0 0,0-1 0,1 1 0,-1-1 0,0 1 1,0-1-1,1 1 0,-1-1 0,0 0 0,1 0 0,-1 0 0,0 0 0,1 0 0,-1 0 1,1 0-1,-1 0 0,0 0 0,1 0 0,-1-1 0,0 1 0,0-1 0,1 1 0,-1-1 1,0 1-1,2-2 0,5-2 3,1 0 1,0-1-1,8-7 0,2-3 13,0 0 0,-2-2 0,0 0-1,0-1 1,22-33 0,59-110 120,-66 99-74,-3-2-1,27-89 0,26-140 28,-51 175-47,-22 86-20,25-109 73,-34 140-95,0 1 1,0-1-1,0 1 1,1-1-1,-1 0 0,0 1 1,0-1-1,0 1 0,0-1 1,0 0-1,0 1 1,0-1-1,0 1 0,0-1 1,-1 0-1,1 1 0,0-1 1,0 1-1,0-1 1,-1 0-1,1 0 0,-9 7-8,-9 20-17,0 10-9,2 0 1,2 1 0,-11 41-1,-19 118-150,26-95 47,-6 126-1,23-189 112,1 0 0,2 0 0,1 0 0,2-1 0,2 1 0,19 61 0,-24-95 26,-1 1-1,1-1 1,0 1 0,0-1-1,1 0 1,-1 0-1,1 0 1,0 0 0,0-1-1,0 1 1,6 4-1,-7-6 4,0-1 0,1 0 0,-1 0-1,0 0 1,0 0 0,1 0 0,-1-1-1,0 1 1,1-1 0,-1 1 0,1-1-1,-1 0 1,1 0 0,-1 0 0,1 0-1,-1 0 1,1-1 0,-1 1 0,0-1-1,1 0 1,-1 1 0,0-1 0,1 0-1,2-2 1,3-1 12,-1-1 0,1-1 1,0 1-1,-1-1 0,0 0 0,-1-1 0,11-12 0,37-58 112,-43 60-95,138-188 516,-148 205-544,-1-1-1,1 0 1,-1 1 0,1-1 0,0 0-1,-1 1 1,1-1 0,-1 1-1,1-1 1,0 1 0,0-1-1,-1 1 1,1 0 0,0-1-1,0 1 1,0 0 0,-1-1-1,2 1 1,-1 0 0,-1 0-1,0 0 1,1 1 0,-1-1-1,1 0 1,-1 0-1,1 0 1,-1 1 0,0-1-1,1 0 1,-1 0-1,1 1 1,-1-1 0,0 0-1,1 1 1,-1-1-1,0 0 1,0 1 0,1-1-1,-1 1 1,0-1-1,0 0 1,1 1 0,0 3 7,0-1 1,0 0-1,-1 0 1,1 0-1,-1 1 1,1-1-1,-1 0 1,0 5-1,-5 30 33,0 0 0,-3 0-1,-12 37 1,-45 107 24,64-178-62,0-1 0,0 0 0,-1 1 0,1-1 0,-1 0 0,0 0 0,0 0 0,0 0 0,0-1 0,-1 1 0,1-1 0,-1 1 0,-3 2 0,6-5-5,-1 0 0,1 0 0,-1 0 0,1 0 1,-1 0-1,1 0 0,-1 0 0,1-1 0,-1 1 0,1 0 1,-1 0-1,1 0 0,-1-1 0,1 1 0,-1 0 1,1 0-1,0-1 0,-1 1 0,1 0 0,0-1 0,-1 1 1,1-1-1,0 1 0,-1 0 0,1-1 0,0 1 0,0-1 1,-1 1-1,1-1 0,0 1 0,0-1 0,0 1 0,0-1 1,-1 1-1,1-1 0,0 1 0,0-1 0,0 1 1,0-1-1,0 1 0,0-1 0,1 0 0,0-24 50,2 18-46,0 1 1,0-1-1,0 1 0,1 0 0,-1 0 1,1 0-1,1 0 0,-1 1 0,1 0 1,7-7-1,-2 5 3,-1 0 0,1 0 0,0 1 1,1 0-1,16-6 0,3 1 13,1 2 1,0 1-1,51-6 0,-42 8 10,-7 1-72,54-2 0,-85 7-110,23-2 235,-25 2-225,1 0 0,-1 0 0,1-1 0,-1 1 0,1 0 0,-1 0 0,1 0 0,-1 0 0,0-1 0,1 1 0,-1 0-1,1 0 1,-1-1 0,1 1 0,-1 0 0,0-1 0,1 1 0,-1-1 0,0 1 0,1 0 0,-1-1 0,0 1 0,0-1 0,1 1 0,-1-1 0,0 1 0,0-1 0,0 1 0,0-1 0,0 1 0,1-1 0,-1 1 0,0-1 0,0 1 0,0-1 0,0 1 0,0-1 0,-1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04.50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0 187 14776,'0'0'1001,"17"-5"-666,2 1-244,213-53 715,44-18-350,-257 70-408,17-4 66,-28 8-66,-1 0-1,1-1 1,-1 0 0,0 0 0,0-1-1,0 0 1,9-6 0,-16 9-47,0 0 0,0 0 1,1 0-1,-1 0 0,0 0 1,0 0-1,0 0 0,0 0 1,0 0-1,1 0 0,-1 0 0,0 0 1,0-1-1,0 1 0,0 0 1,0 0-1,0 0 0,0 0 1,0 0-1,1 0 0,-1-1 1,0 1-1,0 0 0,0 0 1,0 0-1,0 0 0,0-1 0,0 1 1,0 0-1,0 0 0,0 0 1,0 0-1,0 0 0,0-1 1,0 1-1,0 0 0,0 0 1,0 0-1,0 0 0,0-1 0,0 1 1,-1 0-1,1 0 0,0 0 1,0 0-1,0 0 0,0 0 1,0-1-1,0 1 0,0 0 1,0 0-1,-1 0 0,1 0 0,0 0 1,0 0-1,0 0 0,0 0 1,0 0-1,-1-1 0,1 1 1,0 0-1,0 0 0,0 0 1,-1 0-1,-6-2-2215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04.67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1 141 11048,'0'0'896,"101"-74"-928,-17 40-288,1 1 8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06.77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267 996 5824,'0'0'5332,"1"-10"-4776,3-32-48,-4 42-475,0-1 0,0 0 0,0 1 1,0-1-1,1 1 0,-1-1 0,0 1 1,0-1-1,0 1 0,0-1 1,-1 1-1,1-1 0,0 1 0,0-1 1,0 1-1,0-1 0,0 1 0,-1-1 1,1 1-1,0-1 0,0 1 0,-1-1 1,1 1-1,0 0 0,-1-1 0,1 1 1,0 0-1,-1-1 0,1 1 1,-1 0-1,1-1 0,-1 1 0,1 0 1,0 0-1,-1-1 0,1 1 0,-1 0 1,0 0-1,-16 4 427,14-2-395,-11 3 115,0 1-1,1 0 0,0 2 1,1-1-1,-1 1 0,2 1 1,-1 0-1,-15 17 1,11-9 104,1 0 1,0 2-1,1 0 1,-17 32-1,27-44-160,1 1 0,0-1 0,0 1 0,1-1 0,-1 1 0,2 0-1,-1 0 1,1 9 0,0-15-93,1-1 0,0 1 1,0 0-1,0 0 0,0-1 0,1 1 0,-1 0 0,0-1 0,1 1 0,-1 0 1,1-1-1,0 1 0,-1-1 0,1 1 0,0-1 0,0 1 0,0-1 0,0 1 1,0-1-1,0 0 0,0 0 0,1 1 0,-1-1 0,0 0 0,1 0 1,-1 0-1,1 0 0,-1-1 0,1 1 0,0 0 0,-1-1 0,1 1 0,-1-1 1,1 1-1,0-1 0,0 0 0,-1 0 0,1 0 0,0 0 0,-1 0 0,1 0 1,3-1-1,2 0 28,-1 0 1,1-1-1,-1 0 1,0 0-1,0-1 1,0 0-1,0 0 1,0 0-1,0 0 0,-1-1 1,10-8-1,-1-1 76,0-1-1,22-29 1,-5-2 297,48-94 1,-39 64 181,-38 82-126,-3 19-311,0 20-65,2-37-97,0-1 1,1 0-1,1 1 0,-1-1 0,1 0 1,1 0-1,-1 0 0,1-1 0,1 1 1,-1-1-1,1 0 0,7 7 0,-10-11-8,1 0-1,0 0 0,0 0 1,0-1-1,1 1 0,-1-1 0,1 1 1,-1-1-1,1 0 0,0-1 1,0 1-1,-1-1 0,1 1 0,0-1 1,0 0-1,1-1 0,-1 1 0,0-1 1,0 0-1,0 0 0,0 0 1,0 0-1,1-1 0,-1 1 0,0-1 1,6-2-1,2-3 13,0 1 0,-1-2 0,0 1 0,0-1 0,-1-1 0,13-12 0,54-59 153,-64 65-138,17-21 78,-2-2 1,-1-2 0,-2 0-1,-2-1 1,36-87 0,-25 38 134,39-176 0,-36 62 139,-36 195-354,1 1 19,-1 0-1,0 0 1,0 0-1,-1 0 1,0 0-1,0-1 1,-1 1-1,0 0 0,-2-8 1,3 15-47,0 1 1,0-1-1,0 0 0,0 0 0,0 0 1,0 0-1,0 0 0,0 1 1,0-1-1,0 0 0,0 0 1,0 0-1,0 0 0,0 1 1,0-1-1,0 0 0,0 0 1,0 0-1,0 0 0,-1 0 1,1 0-1,0 1 0,0-1 1,0 0-1,0 0 0,0 0 1,0 0-1,-1 0 0,1 0 1,0 0-1,0 0 0,0 0 1,0 0-1,0 0 0,-1 0 1,1 0-1,0 0 0,0 1 1,0-1-1,0-1 0,-1 1 0,1 0 1,0 0-1,0 0 0,0 0 1,0 0-1,-1 0 0,1 0 1,0 0-1,0 0 0,0 0 1,0 0-1,0 0 0,0 0 1,-1 0-1,1 0 0,0-1 1,0 1-1,0 0 0,0 0 1,0 0-1,0 0 0,0 0 1,-1 0-1,1-1 0,-13 30 99,2 1 0,0 0 0,2 0 0,-8 47 0,-5 132 86,20-136-114,2 1 1,3-1-1,4 0 0,21 96 0,-16-106-10,-9-41-27,1 0 0,0 0 0,12 29 1,-11-44-50,-1-8-59,-1-17-103,-6-32-212,1 24-2979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4:13.868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1 677 6328,'0'0'6625,"8"-10"-6376,56-67 541,-42 51-440,-2-2 0,-1 0 1,-1-1-1,18-41 1,-14 19 22,-2-1 0,14-60 0,-14 44 62,-15 53-324,0 0 100,0-1 0,-1 0 0,-1 0 1,2-23-1,-1 31 73,-4 8-274,0 0 1,1 0 0,-1 0-1,0 0 1,1 1 0,-1-1-1,0 0 1,1 0 0,-1 0-1,0 1 1,1-1 0,-1 0-1,0 0 1,0 1 0,1-1-1,-1 0 1,0 1 0,0-1-1,0 0 1,1 0 0,-1 1-1,0-1 1,0 0 0,0 1-1,0-1 1,0 1 0,1 0-1,7 26 40,-1 2-1,-1-1 0,3 42 1,-8-58-41,29 299 95,-27-284-86,-1 1-1,-2-1 1,-1 1-1,-8 52 1,9-79-11,0 0 0,0 1 0,0-1-1,0 0 1,0 0 0,-1 0 0,1 0 0,0 0 0,-1 0 0,1 0-1,-1 0 1,1 0 0,-1 0 0,1 0 0,-1 0 0,1 0-1,-1 0 1,0-1 0,0 1 0,1 0 0,-1 0 0,0-1-1,0 1 1,0-1 0,0 1 0,0 0 0,0-1 0,0 0 0,0 1-1,0-1 1,0 0 0,0 1 0,0-1 0,0 0 0,0 0-1,0 0 1,-1 0 0,1 0 0,0 0 0,0 0 0,0 0 0,0 0-1,0-1 1,-2 0 0,-3-2 32,-1 0 0,0 0 1,1-1-1,0 0 0,-9-8 0,6 5-11,-12-8 44,-3-1 104,1-2 1,0 0 0,-33-37-1,48 46 34,11 12 26,16 15-120,-2-6-136,1-1 0,0-1 0,0-1 0,1 0 0,0-1 1,1-1-1,-1-1 0,42 7 0,-47-12 7,0-1 0,0-1 0,0 0 0,0-1 1,0 0-1,-1-1 0,1-1 0,-1 0 0,1-1 0,-1 0 0,-1-1 0,1-1 0,11-7 1,5-7 22,-1 0 1,-1-1 0,47-51 0,26-20 85,-73 69 0,-4 4-64,-27 23-10,0 0 1,0 0-1,0-1 1,0 0-1,-5 3 1,-6 2-5,-9 7 3,1 1 0,0 1 0,-22 21 0,32-25-24,1 0 0,0 0-1,1 1 1,1 1 0,0 0 0,-11 20-1,19-30 0,0 0-1,0 0 1,1 0-1,-1 1 1,1-1-1,0 0 1,0 1-1,1-1 1,-1 1-1,1-1 1,0 1-1,0-1 1,1 6-1,0-8 0,-1 0 0,1 0 1,0 0-1,0 0 0,0 0 0,0 0 0,0-1 0,0 1 0,0 0 0,1 0 0,-1-1 0,0 1 1,1-1-1,0 0 0,-1 1 0,1-1 0,0 0 0,-1 0 0,1 0 0,0 0 0,0 0 0,0 0 0,0-1 1,0 1-1,0-1 0,0 1 0,0-1 0,4 0 0,-1 1 4,1-1 0,-1-1 0,0 1 0,1-1 0,-1 0 0,0 0 0,0 0 0,1-1 0,-1 0 0,0 0 0,-1 0 0,1 0 0,0-1 0,-1 0 0,1 0 0,-1 0 0,0-1 0,0 1 0,0-1 0,3-4 0,3-3 37,-1-1 1,-1 0 0,0-1-1,0 0 1,10-26 0,-6 16 50,-10 18-58,1 1-1,-1 0 1,0-1 0,0 1-1,0-1 1,-1 0-1,1 1 1,-1-1-1,0-7 1,-7 44-10,6-14-60,1 0 0,4 22 0,-4-35 20,0-1 0,0 0 0,0 1 1,0-1-1,0 0 0,1 0 0,0 0 0,0 0 0,0 0 0,1 0 0,-1 0 0,1-1 0,0 1 0,0-1 0,4 4 0,-4-6 21,0 1 1,0-1-1,0 0 0,1 0 0,-1-1 0,0 1 0,0-1 0,1 1 1,-1-1-1,0 0 0,1 0 0,-1-1 0,0 1 0,0-1 0,1 1 1,-1-1-1,0 0 0,0 0 0,5-3 0,5-2 15,-2 0 1,1 0-1,15-12 0,4-7 74,34-36 0,-38 35 41,46-36 0,-72 62-128,0-1 1,1 1 0,-1-1 0,0 1 0,0-1-1,0 1 1,0 0 0,1 0 0,-1 0 0,0-1-1,0 1 1,0 0 0,1 0 0,-1 1 0,0-1-1,0 0 1,0 0 0,1 1 0,-1-1-1,0 0 1,0 1 0,0-1 0,0 1 0,0 0-1,0-1 1,0 1 0,0 0 0,0-1 0,0 1-1,0 0 1,0 0 0,-1 0 0,1 0 0,0 0-1,-1 0 1,1 0 0,0 2 0,3 3 7,0 0 0,-1 0 0,1 1 0,3 13 0,-1 1 18,0 0 0,-2 0 0,0 1 1,1 33-1,-6-53-17,1-1-1,0 1 1,0 0-1,1-1 1,-1 1-1,0-1 1,0 1-1,1-1 1,-1 1-1,1-1 1,-1 1 0,1-1-1,0 1 1,-1-1-1,2 2 1,-1-2-2,0-1 1,0 1 0,0-1 0,-1 0-1,1 1 1,0-1 0,0 0 0,0 0-1,0 0 1,-1 0 0,1 0 0,0 0-1,0 0 1,0 0 0,0 0-1,0 0 1,0 0 0,-1 0 0,1-1-1,0 1 1,0 0 0,0-1 0,-1 1-1,1 0 1,0-1 0,0 1 0,1-2-1,15-10 97,1 0 0,28-27 0,-27 22 8,27-19 0,-45 36-108,0-1 0,1 0 1,-1 0-1,0 0 0,1 1 1,-1-1-1,1 0 1,-1 1-1,0-1 0,1 1 1,-1 0-1,1-1 0,-1 1 1,1 0-1,0 0 1,-1 0-1,1 0 0,-1 0 1,1 1-1,-1-1 0,1 0 1,-1 1-1,1-1 1,-1 1-1,0-1 0,1 1 1,-1 0-1,0 0 0,1-1 1,-1 1-1,0 0 0,0 0 1,0 0-1,1 0 1,-1 1-1,0-1 0,-1 0 1,1 0-1,0 1 0,0-1 1,0 0-1,0 3 1,4 7 5,0 0 0,-1 1 0,0 0 0,3 16 0,-3-12 3,-3-1-11,3 7 27,-2-23-15,0-1 1,0 1-1,-1 0 1,1 0-1,-1-1 1,1 1-1,-1-1 1,1 1-1,1-4 1,-2 3 8,2-1-11,7-8 84,1 0-1,0 0 1,1 1 0,19-14 0,-28 22-94,-1 0 1,1 1 0,0-1-1,0 1 1,-1 0 0,1-1-1,0 1 1,0 1 0,0-1 0,0 0-1,0 1 1,0 0 0,1-1-1,-1 1 1,0 0 0,0 1-1,0-1 1,0 0 0,0 1 0,0 0-1,0 0 1,0 0 0,0 0-1,0 0 1,-1 1 0,1-1-1,0 1 1,-1-1 0,1 1 0,2 3-1,4 2-16,0 0 0,1-1 0,0 0 0,1 0 0,-1-1 0,1 0 0,0-1 0,0 0 0,0-1 0,1 0 0,-1-1 0,1 0 0,0-1 0,-1 0 0,1-1 0,0 0 0,0-1 0,-1 0 0,1-1 0,0 0 0,17-7 0,-20 6 15,-1-1-1,0 0 1,0-1-1,0 0 1,0 0 0,-1 0-1,0-1 1,0 0-1,-1-1 1,0 1-1,6-9 1,-1-1 26,-1 0 1,0-1-1,-1 0 0,7-22 1,-15 38-25,-1-1 1,1 1 0,-1-1-1,1 1 1,-1-1 0,0 1-1,0-1 1,1 1 0,-1-1 0,0 1-1,0-1 1,0 0 0,-1 1-1,1-1 1,0 1 0,-1-1-1,0-1 1,1 3-4,0-1-1,-1 1 1,1 0-1,-1-1 1,1 1-1,-1-1 1,1 1-1,-1 0 1,1 0-1,-1-1 1,0 1-1,1 0 1,-1 0-1,1 0 1,-1-1 0,0 1-1,1 0 1,-1 0-1,1 0 1,-1 0-1,0 0 1,1 0-1,-1 0 1,1 1-1,-1-1 1,0 0-1,1 0 1,-1 0-1,1 1 1,-1-1-1,1 0 1,-1 0 0,1 1-1,-1-1 1,1 0-1,-1 1 1,1-1-1,-1 1 1,1-1-1,-1 1 1,1 0-1,-8 5-14,1 0 0,0 1 0,0 0 0,1 0 0,0 1 0,0 0 0,1 0 0,0 0 1,0 0-1,1 1 0,0 0 0,1 0 0,-5 17 0,7-20-4,0 1 1,0-1-1,0 1 0,1 0 1,0-1-1,0 1 1,1-1-1,-1 1 1,2 0-1,-1-1 1,1 0-1,0 1 0,0-1 1,0 0-1,1 0 1,0 0-1,0 0 1,1-1-1,0 1 0,8 8 1,-6-7 28,1-1-1,0-1 1,1 0 0,0 0-1,-1 0 1,1-1-1,1 0 1,-1 0 0,1-1-1,-1 0 1,1-1 0,0 0-1,0 0 1,0-1 0,0 0-1,10-1 1,-9 1-227,0-2 1,1 0-1,-1 0 1,0-1-1,0 0 0,0 0 1,0-1-1,0-1 0,0 1 1,-1-2-1,0 1 1,0-2-1,16-10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06.99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47 14968,'0'0'1448,"81"-13"-1001,-15 9 9,21-4 16,10-2-144,1 0 16,-9 8-72,-4 2-8,-15 6-40,-5 2 8,-17 0-32,-18-6 0,-10 4-128,-8 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09.61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1 859 6128,'0'0'8992,"3"-15"-8568,-1 4-336,4-15 164,1 0 1,11-29 0,-8 30-33,13-35 559,41-78-1,-36 89-329,1 1 0,3 1-1,49-56 1,-78 99-418,45-48 984,80-68-1,-103 105-539,-24 15-445,-1 0 0,1-1 0,0 1 0,0 0 0,0 0 0,0 0 0,0 0 1,0 0-1,0 0 0,0 0 0,0 0 0,0 0 0,0 1 0,0-1 0,0 0 0,2 1 0,-2 1-2,1 0 0,0 0 0,-1-1 0,1 1 0,-1 0 0,0 0-1,1 1 1,-1-1 0,0 0 0,0 0 0,0 0 0,-1 1 0,1-1-1,-1 1 1,1-1 0,-1 0 0,0 5 0,3 20 56,-2-1-1,0 1 1,-6 42-1,-20 79 113,13-86-53,-4 66 0,16-121-129,-1 24 93,4-21-27,-2-10-78,-1 0 1,0 1 0,0-1-1,1 0 1,-1 0 0,0 0-1,0 0 1,1 0 0,-1 0-1,0 0 1,0 0 0,1 0-1,-1 0 1,0 0 0,0 0 0,1 0-1,-1 0 1,0 0 0,0 0-1,1 0 1,-1 0 0,0 0-1,0 0 1,1 0 0,-1 0-1,0-1 1,0 1 0,1 0-1,-1 0 1,0 0 0,0 0 0,0-1-1,1 1 1,4-5 9,0 0 0,0-1 0,-1 0 0,1 0 0,-1 0 0,4-8 0,1-1 9,54-85 170,92-113 0,-145 201-156,0 1 0,1 0 0,0 0 0,1 1 0,0 1 0,0 0 0,22-11 0,-34 19-30,1 1 0,0-1 1,0 1-1,0 0 1,0-1-1,0 1 1,0 0-1,0 0 1,0-1-1,-1 1 0,1 0 1,0 0-1,0 0 1,0 0-1,0 0 1,0 1-1,0-1 1,0 0-1,0 0 0,0 1 1,0-1-1,0 0 1,-1 1-1,1-1 1,1 2-1,-1-1 0,0 0 0,0 0 0,0 1 0,0-1-1,0 1 1,-1-1 0,1 1 0,0-1 0,-1 1 0,1-1 0,-1 1-1,0-1 1,1 4 0,-1 7 9,0-1-1,0 1 0,-4 16 1,3-21 0,-20 104 63,13-82-40,2 1 0,1 1 0,-1 57 0,5-86-33,1-1-1,0 1 1,0 0-1,0-1 1,0 1 0,1 0-1,-1-1 1,0 1-1,1-1 1,-1 1-1,1 0 1,0-1-1,-1 1 1,1-1 0,0 0-1,0 1 1,0-1-1,0 1 1,0-1-1,2 2 1,-1-3-1,0 1 1,0-1-1,-1 1 1,1-1-1,0 0 0,0 0 1,0 0-1,-1 0 1,1 0-1,0-1 0,0 1 1,0 0-1,-1-1 1,1 1-1,0-1 0,-1 0 1,1 0-1,0 1 1,2-3-1,47-25 65,0-2 0,-2-3 0,58-49 0,-52 30 33,-38 34-34,0 1 0,1 1 0,23-15 0,-40 31-63,-1-1 1,0 1-1,1-1 0,-1 1 0,0 0 1,1-1-1,-1 1 0,1 0 0,-1-1 1,1 1-1,-1 0 0,1 0 0,-1 0 1,1-1-1,-1 1 0,1 0 0,-1 0 1,1 0-1,-1 0 0,1 0 0,-1 0 1,1 0-1,-1 0 0,1 0 0,-1 0 1,1 0-1,-1 0 0,1 1 0,-6 17 72,-6 7-55,-8 17 17,-15 49 0,30-77-28,1-1 0,0 1 0,1 0 0,0-1 0,1 1 0,1 0 0,0 0 0,3 18-1,-2-27-5,0-1-1,0 1 0,0 0 0,1-1 0,0 0 0,0 1 0,0-1 0,1 0 0,-1 0 0,1 0 0,0 0 0,0-1 0,0 1 0,1-1 0,4 4 0,-5-5-2,-1 0 0,1 0 0,0-1 0,0 1 0,0-1 0,-1 0 0,1 0 0,1 0 0,-1 0 0,0-1 0,0 1 0,0-1 0,0 0 0,0 0 0,1 0 0,-1 0 0,0 0 0,0-1 0,0 1 0,0-1 0,0 0 0,0 0 0,5-3-1,0 0 2,0-1-1,-1 0 0,1-1 0,-1 0 0,-1 0 0,1 0 0,-1-1 0,0 0 0,0 0 0,-1 0 0,0-1 0,-1 0 0,1 0 0,-1 0 0,-1-1 0,3-9 0,-1 5 5,-2-1 1,0 1-1,0-1 0,-2 1 1,1-1-1,-2 0 0,0 0 0,0 1 1,-2-1-1,-2-15 0,1 16 8,-1 0 0,0 1 1,0 0-1,-1 0 0,-1 0 0,-10-16 0,14 25 0,0-1-1,-1 1 0,1 0 1,-1 0-1,0 0 1,0 0-1,0 0 1,0 0-1,0 1 0,0 0 1,-1-1-1,1 1 1,-1 1-1,0-1 1,0 0-1,0 1 0,1 0 1,-1 0-1,0 0 1,-1 0-1,1 1 1,0 0-1,0-1 0,-7 2 1,11-1-15,-1 0 1,0 0-1,1 1 1,-1-1-1,1 0 0,-1 0 1,1 1-1,-1-1 1,0 0-1,1 0 1,-1 1-1,1-1 1,0 1-1,-1-1 0,1 0 1,-1 1-1,1-1 1,0 1-1,-1-1 1,1 1-1,0-1 0,-1 1 1,1 0-1,0-1 1,0 1-1,-1-1 1,1 1-1,0-1 1,0 1-1,0 0 0,0-1 1,0 1-1,0 0 1,0-1-1,0 1 1,0-1-1,0 1 1,0 0-1,1-1 0,-1 1 1,0-1-1,0 1 1,1-1-1,-1 1 1,0-1-1,1 1 0,-1-1 1,0 1-1,1 0 1,1 2-4,0 1 0,0-1 0,0 0 1,1 0-1,-1 0 0,6 5 0,-3-4 0,1-1 0,-1 0 0,1 0 0,0 0-1,0-1 1,1 0 0,-1 0 0,0-1 0,1 1 0,-1-1 0,1-1-1,-1 1 1,1-1 0,-1 0 0,1-1 0,-1 0 0,1 0-1,-1 0 1,12-4 0,4-2-10,0-1-1,0-2 0,-1 0 1,26-17-1,-1-4 67,0-3 0,-3-1 0,62-65 0,-99 94-24,-3 3-10,0 0 0,0 0 0,0 0 0,0 0 0,1 0 0,0 0 1,-1 1-1,8-4 0,-10 7-21,1 0-1,-1 0 1,0 0 0,0 0 0,0 0-1,0 1 1,0-1 0,0 0 0,0 1-1,0-1 1,0 0 0,0 1 0,-1-1 0,1 1-1,-1 0 1,1-1 0,0 3 0,0 1-5,8 19 4,-2 0 0,-1 1 0,-1 0 0,-1 0 0,-1 0 0,-1 1 0,-1-1 0,-1 1-1,-2-1 1,-7 40 0,8-61 6,0 1 1,0 0-1,-1-1 0,0 0 0,1 1 1,-2-1-1,1 0 0,0 0 0,-1 0 1,0 0-1,0 0 0,0 0 0,-5 3 0,6-5 1,0 0-1,0-1 0,-1 1 0,1-1 0,0 0 0,-1 0 0,1 0 0,-1 0 0,1 0 0,-1-1 0,0 1 0,1-1 0,-1 1 0,0-1 0,1 0 0,-1 0 0,0 0 0,1-1 0,-1 1 1,0 0-1,1-1 0,-1 0 0,1 0 0,-5-2 0,-1 0 15,1-1 1,0 0-1,0 0 1,0-1-1,-8-8 0,13 12-10,0-1-1,0 0 0,0 0 0,0 0 1,1 0-1,-1 0 0,1 0 0,-1-1 1,1 1-1,0 0 0,0-1 1,0 1-1,0-1 0,0 1 0,1-1 1,-1 1-1,1-1 0,-1 0 0,1 1 1,0-6-1,1 8-5,-1 0 0,0-1 0,0 1 0,0 0 0,1-1 0,-1 1 0,0 0 0,0-1 0,1 1 1,-1 0-1,0-1 0,1 1 0,-1 0 0,0 0 0,1-1 0,-1 1 0,0 0 0,1 0 0,-1 0 0,1-1 0,-1 1 0,0 0 0,1 0 0,-1 0 1,1 0-1,-1 0 0,1 0 0,-1 0 0,0 0 0,1 0 0,-1 0 0,1 0 0,0 0 0,20 5-2,-14-4-1,33 7-22,0-3 0,0-2 0,0-1 0,0-2 0,73-9 0,-94 6 18,1-1 0,-1-1 0,-1-1-1,1 0 1,-1-1 0,31-18 0,-38 19 14,-1-1-1,1 0 1,-1-1 0,-1 0-1,0-1 1,0 0 0,0 0 0,-1-1-1,-1 0 1,1 0 0,7-16-1,-11 18 3,-2 0 0,1 0 0,-1 0 0,0 0 0,0 0 0,-1 0 0,0-10 0,0 15-4,-1 0-1,0 0 0,0 0 1,0 0-1,-1-1 1,1 1-1,-1 0 1,0 0-1,0 0 1,0 0-1,0 0 1,0 1-1,0-1 1,-1 0-1,1 0 1,-1 1-1,0-1 1,0 1-1,0 0 1,0-1-1,-4-2 0,4 4-2,-1 0-1,1 0 0,0 1 1,0-1-1,0 1 0,0-1 1,0 1-1,-1 0 0,1 0 1,0 0-1,0 0 0,0 0 0,-1 0 1,1 1-1,0-1 0,0 1 1,0-1-1,0 1 0,0 0 1,0 0-1,0 0 0,0 0 1,0 0-1,0 0 0,0 1 0,-2 2 1,-3 1 0,1 1 1,0 0 0,1 0-1,-1 1 1,-7 12-1,7-10-1,1 1 0,1 0-1,-1 0 1,1 0 0,1 0-1,0 1 1,0-1 0,1 1-1,1 0 1,0 0 0,0 0-1,1 0 1,2 20 0,-1-22-6,1-1 0,0 1 0,1-1 0,0 1 0,0-1 0,1 0 1,0 0-1,0 0 0,1 0 0,0-1 0,0 0 0,1 0 0,0 0 0,0-1 0,0 0 1,1 0-1,12 7 0,-9-6 12,0-1 0,1-1 0,0 0 1,0 0-1,0-1 0,1-1 0,-1 0 1,1 0-1,0-1 0,0 0 0,0-1 1,21-1-1,-26-1-5,-1 0 0,1 1 0,0-2-1,-1 1 1,1-1 0,-1 0 0,0-1 0,1 1 0,-1-1 0,0 0 0,-1-1 0,1 1 0,-1-1 0,1-1 0,-1 1 0,0-1-1,-1 1 1,1-1 0,-1-1 0,0 1 0,0-1 0,0 1 0,-1-1 0,3-7 0,1-9-3586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11.79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454 662 6224,'0'0'4525,"-12"0"-4145,-2-1-264,0 1-1,1 1 1,-1 0 0,0 1-1,1 1 1,-1 0 0,1 0 0,-18 8-1,8 1 111,0 1-1,1 1 1,1 0-1,0 2 1,1 0-1,1 2 1,-22 25-1,28-28-43,0 1 0,2 0-1,0 1 1,1 0 0,0 1-1,2 0 1,0 0 0,1 1-1,1 0 1,-5 22 0,10-34-92,0 0 1,0 0-1,1 0 1,0 0-1,0 0 1,1 0-1,0 0 1,0 0-1,0 0 1,1 0-1,5 13 1,-5-18-59,-1 1 1,1-1-1,-1 1 1,1-1 0,0 0-1,0 1 1,0-1-1,0 0 1,0 0-1,0 0 1,1-1-1,-1 1 1,0-1 0,1 1-1,0-1 1,-1 0-1,1 0 1,0 0-1,0 0 1,0 0 0,-1 0-1,1-1 1,0 0-1,0 1 1,0-1-1,0 0 1,0-1 0,0 1-1,0 0 1,0-1-1,4-1 1,4-1 27,0-1 0,0 0 0,0-1 0,-1 0 0,1-1 0,-1 0 0,0-1 0,-1 0 0,0 0 0,11-12 0,11-12 181,36-51 1,-59 71-197,25-32 178,-2-1 0,-2-1-1,-1-1 1,-3-2 0,18-50 0,-35 72 80,-6 18 135,-4 24-212,-3 18-52,2 0-1,1 41 1,2-64-119,1 0 1,0 0-1,1 0 0,0 0 0,0-1 0,1 1 0,1-1 0,0 0 0,0 0 0,1 0 0,8 12 0,-11-19-29,0 0-1,0 0 0,1 0 0,-1 0 1,1-1-1,0 1 0,0-1 0,0 0 1,0 0-1,0 0 0,0 0 0,1-1 1,-1 1-1,0-1 0,1 0 0,-1 0 1,1 0-1,0 0 0,-1 0 1,1-1-1,0 0 0,0 0 0,6 0 1,-1-2 27,1-1 1,-1 1 0,0-1-1,0-1 1,0 0 0,-1 0-1,0-1 1,10-6 0,64-33 362,-20 12 150,-28 25-270,-13-6-167,-1 0-1,24-22 0,2-1 29,-45 35-152,0 0 1,-1 0 0,1 1 0,0-1 0,0 1 0,0-1 0,0 1 0,0-1-1,0 1 1,0-1 0,0 1 0,0 0 0,0-1 0,0 1 0,0 0 0,0 0-1,0 0 1,0 0 0,0 0 0,0 0 0,0 0 0,0 0 0,0 1 0,0-1-1,0 0 1,0 1 0,1 0 0,0 0-1,-1 0 0,1 1 1,-1-1-1,0 0 0,0 1 0,0 0 1,0-1-1,0 1 0,0 0 0,-1-1 0,1 1 1,0 0-1,0 3 0,1 6 11,0 1-1,-1-1 1,0 21 0,-3 4 47,-1-1 0,-10 40 0,13-75-62,0 0 1,0 0 0,0 0-1,0 0 1,0 0-1,0 0 1,0 0 0,0 0-1,0 0 1,0 0-1,0 0 1,0 0-1,0 0 1,0 1 0,0-1-1,0 0 1,0 0-1,0 0 1,0 0-1,0 0 1,0 0 0,0 0-1,0 0 1,0 0-1,0 0 1,0 0 0,0 1-1,0-1 1,0 0-1,0 0 1,0 0-1,0 0 1,0 0 0,0 0-1,0 0 1,0 0-1,0 0 1,0 0-1,0 0 1,0 0 0,0 1-1,0-1 1,0 0-1,0 0 1,0 0 0,1 0-1,-1 0 1,0 0-1,0 0 1,0 0-1,0 0 1,0 0 0,0 0-1,0 0 1,0 0-1,0 0 1,0 0 0,0 0-1,1 0 1,-1 0-1,0 0 1,0 0-1,0 0 1,7-6 58,7-11 4,10-13 36,43-43 0,-51 59-48,0 0-1,0 1 0,1 1 0,31-17 0,-46 28-41,0 0 0,0 0 0,1 0-1,-1 0 1,0 0 0,1 0 0,-1 1-1,1-1 1,-1 1 0,1-1 0,-1 1 0,1 0-1,-1 0 1,1 0 0,-1 0 0,1 1 0,-1-1-1,1 1 1,3 1 0,-2 0 2,-1 0 0,0 1 0,1 0 0,-1-1 0,0 1 0,0 0 0,-1 1 0,1-1 0,-1 0 0,1 1 0,1 3 0,0 0-4,0 0 1,0 1 1,1-1-1,0-1 0,1 1 0,7 8 0,-10-13-8,0 0 1,0 0-1,1 0 0,-1 0 0,0-1 1,1 1-1,0-1 0,-1 0 0,1 0 0,-1 0 1,1 0-1,0-1 0,0 0 0,-1 1 1,7-2-1,6 0 0,1-2-1,-1 1 1,0-2 0,0 0 0,-1-1 0,25-12 0,-1-2 0,44-28 1,-32 13 33,-1-3-1,-2-2 1,66-69 0,-103 99-19,0-3 37,-22 18-27,-4 6-19,-1 1 1,2 1 0,0 0-1,-23 31 1,12-14-7,16-21-1,-71 93 14,73-93-17,0 1 1,1-1-1,1 2 0,0-1 1,0 0-1,1 1 0,0 0 1,-2 17-1,6-26 0,-1-1-1,1 1 1,0-1 0,0 1 0,0-1-1,0 0 1,1 1 0,-1-1 0,1 1-1,-1-1 1,1 0 0,0 1 0,1 2-1,-1-4 3,0 0-1,0 0 1,0 0-1,0 0 1,0 0 0,0 0-1,0-1 1,0 1-1,0 0 1,1-1-1,-1 1 1,0-1-1,0 1 1,1-1-1,-1 1 1,0-1-1,1 0 1,-1 0-1,0 0 1,1 0-1,-1 0 1,0 0-1,1 0 1,-1 0-1,2-1 1,6-1 4,1 0-1,-1-1 1,-1 0 0,1-1 0,0 0 0,-1 0-1,0-1 1,0 0 0,0 0 0,8-9 0,4-3 21,-1-1 1,23-31 0,-18 20-4,-1 0-1,-2-2 1,-2-1-1,0-1 1,-2 0 0,14-42-1,36-159 90,-58 189-63,-1 0 0,-3 0 1,-1-62-1,-4 97-27,0-1 1,-1 1 0,-4-19-1,5 28-17,0 0-1,-1 0 1,1 1-1,0-1 1,0 0-1,-1 0 0,1 1 1,-1-1-1,1 0 1,0 1-1,-1-1 0,1 1 1,-1-1-1,1 0 1,-1 1-1,0-1 0,1 1 1,-1-1-1,0 1 1,1 0-1,-1-1 0,0 1 1,1 0-1,-1-1 1,0 1-1,0 0 0,0-1 1,-1 2-1,0-1 1,1 0 0,-1 0-1,1 1 1,-1-1-1,1 1 1,-1-1 0,1 1-1,-1-1 1,1 1-1,0 0 1,-3 2 0,-1 1-3,0 0 1,0 1 0,0 0-1,1 0 1,-6 8 0,1 3-5,1 0 1,0 1-1,2 0 0,0 0 1,1 1-1,0-1 1,2 1-1,-3 26 1,4-10-22,1 0 0,2 0 1,7 52-1,-3-57-7,1-1 0,1 0 0,1 0 0,21 45 0,-21-57 11,0 0 0,1-1 0,1 0 0,0-1 0,1 0 0,1 0 0,0-1 0,25 21 0,-29-28-5,1-1-1,-1 0 1,1 0 0,0-1 0,18 6 0,2-4-3592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14.08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1558 8744,'0'0'5088,"11"-3"-4686,-4 1-355,0 0 1,0-1-1,0 1 0,-1-1 0,0-1 1,1 1-1,-1-1 0,0 0 0,-1-1 1,1 0-1,-1 1 0,0-2 0,0 1 1,0 0-1,4-8 0,23-39 285,-2-2 1,-3-1-1,37-102 0,35-185 677,-67 220-650,-5 19 108,15-123-1,-35 165-166,-3 0 0,-2-1 1,-9-85-1,1 105 190,6 42-485,0 0-1,0 0 1,0 0-1,0 0 1,0 1-1,0-1 1,0 0-1,0 0 1,0 0-1,0 0 1,0 0-1,0 0 1,0 0-1,0 0 1,0 0-1,-1 0 1,1 0-1,0 0 1,0 0-1,0 1 1,0-1-1,0 0 1,0 0-1,0 0 1,0 0-1,0 0 1,-1 0-1,1 0 1,0 0-1,0 0 1,0 0-1,0 0 1,0 0-1,0 0 1,0 0-1,0 0 1,0 0-1,-1 0 1,1 0-1,0 0 1,0-1-1,0 1 1,0 0-1,0 0 1,0 0-1,0 0 1,0 0-1,0 0 1,0 0-1,0 0 1,-1 0-1,1 0 1,0 0-1,0 0 1,0 0-1,0-1 1,0 1-1,0 0 1,0 0-1,0 0 1,0 0-1,0 0 1,0 0-1,0 0 1,0 0 0,0-1-1,-6 10 93,-5 19-19,1 1 0,2 0 0,-10 58 0,3 94 37,12-117-67,0 105 36,4-133-46,2-1 0,12 62 0,0-35 62,34 93 0,-41-135-64,1 0 1,1-1-1,1 0 0,0 0 1,1-1-1,1-1 0,1 0 1,20 19-1,-26-29-1,0 0 0,1-1 0,0 0 0,0 0 1,0-1-1,0 0 0,1-1 0,0 0 0,0-1 0,0 0 0,0 0 0,16 1 0,-18-3 3,0-1 0,0 0 0,0 0 0,0-1 0,0 0 0,-1 0 0,1-1 0,0 0 0,-1 0 0,1-1 0,-1 0 0,0-1 0,1 1 0,-2-1-1,1 0 1,11-10 0,-5 2 24,-1-1-1,0 0 0,-1 0 0,0-1 1,-2-1-1,1 0 0,-2 0 0,11-26 1,1-11 272,16-72 0,-24 79-116,-7 8 6,-4 31-168,-1 1 0,1-1-1,0 1 1,0 0 0,0-1-1,4-7 1,-5 12-50,0 1-1,0 0 0,0 0 1,0-1-1,1 1 0,-1 0 1,0 0-1,0 0 0,0 0 1,1-1-1,-1 1 0,0 0 1,0 0-1,0 0 1,1 0-1,-1 0 0,0 0 1,0 0-1,1-1 0,-1 1 1,0 0-1,0 0 0,1 0 1,-1 0-1,0 0 0,0 0 1,1 0-1,-1 0 0,0 0 1,0 0-1,1 1 0,-1-1 1,0 0-1,0 0 1,1 0-1,-1 0 0,0 0 1,0 0-1,0 0 0,1 1 1,-1-1-1,0 0 0,0 0 1,10 10 54,-8-8-44,34 36 8,-3 1 0,52 80 0,-84-117-25,0-1 0,0 1 0,0-1-1,1 1 1,-1-1 0,0 0 0,1 0-1,-1 0 1,1 1 0,1-1 0,5 4-2,-15-22 66,1 10-53,0 1 1,0 0-1,0 0 1,-1 0 0,0 1-1,0 0 1,0 0-1,0 1 1,-11-5-1,14 7-1,0 1 1,0-1-1,0 1 0,-1 0 1,1 0-1,-1 0 0,1 1 0,0-1 1,-1 1-1,1 0 0,-1 0 0,1 1 1,-1-1-1,1 1 0,0 0 1,-1 0-1,1 1 0,0-1 0,0 1 1,-5 3-1,-6 6 8,0 2 1,0 0-1,2 0 0,-1 1 1,2 1-1,0 0 0,-19 34 1,23-36-16,0 0 0,1 1 0,1 0 0,1 0 0,0 1 0,0-1 1,2 1-1,0 0 0,0 0 0,2 1 0,0-1 0,1 19 1,0-32-6,0 1 1,0-1 0,0 0 0,1 1 0,-1-1 0,1 1-1,0-1 1,0 0 0,0 1 0,0-1 0,0 0 0,0 0-1,0 0 1,1 0 0,-1 0 0,1 0 0,0 0 0,-1-1-1,1 1 1,0 0 0,0-1 0,0 0 0,0 1 0,0-1-1,1 0 1,-1 0 0,0 0 0,1 0 0,-1 0 0,0-1 0,1 1-1,3-1 1,1 1 1,-1-2 0,0 1 0,0-1 0,0 0-1,0 0 1,0-1 0,0 0 0,-1 0 0,1 0-1,0 0 1,-1-1 0,8-5 0,-1-1 6,0-1 1,-1 0-1,0 0 0,0-2 1,-1 1-1,13-21 0,44-80 29,-42 60 46,-3-1 0,26-95 0,-52 167-30,2 1 0,0-1 0,1 0 1,1 1-1,1-1 0,5 34 1,-2-31-48,0 0 0,1-1 1,1 0-1,2 0 1,0 0-1,17 32 1,-22-49-4,0 1 0,0-1 1,0 0-1,0 0 1,0 0-1,1-1 1,0 1-1,0-1 1,0 0-1,0 0 1,0 0-1,1-1 0,-1 0 1,1 1-1,9 2 1,-8-4-1,1 0 0,0 0-1,-1-1 1,1 1 0,-1-2 0,1 1 0,-1-1 0,1 0 0,-1 0 0,1 0-1,5-3 1,5-3 8,0 0-1,-1-1 0,0-1 0,0-1 1,-1 0-1,0-1 0,25-24 1,-10 2 53,-1-1 1,29-43 0,-18 21 66,-29 43-66,-11 13-61,0 0 0,0 0 1,0 0-1,0 1 0,0-1 1,0 0-1,0 0 0,0 0 1,0 1-1,0-1 0,0 0 1,1 0-1,-1 0 0,0 0 1,0 1-1,0-1 0,0 0 1,0 0-1,0 0 0,0 0 1,0 0-1,0 1 0,1-1 0,-1 0 1,0 0-1,0 0 0,0 0 1,0 0-1,0 0 0,1 0 1,-1 1-1,0-1 0,0 0 1,0 0-1,0 0 0,1 0 1,-1 0-1,0 0 0,0 0 1,0 0-1,1 0 0,-1 0 1,0 0-1,0 0 0,0 0 1,0 0-1,1 0 0,-1 0 1,0 0-1,0 0 0,0 0 1,0-1-1,1 1 0,-1 0 1,-15 138 127,14-117-117,1 0 0,1 0 0,1 0 0,8 34 0,-9-51-11,0 1 0,1-1 0,-1 0-1,1 0 1,0 0 0,0 0 0,0 0 0,1 0 0,-1 0 0,1-1 0,0 1 0,0-1-1,0 0 1,1 0 0,-1 0 0,7 4 0,-6-5 1,0-1 0,0 1 0,1 0 0,-1-1 0,1 0 1,-1 0-1,1-1 0,0 1 0,-1-1 0,1 0 0,0 0 0,-1-1 0,1 1 0,-1-1 0,1 0 0,4-2 0,6-2 6,0 0 0,-1-2 0,1 0 0,-2-1 0,1 0 0,-1-1 0,0 0 0,-1-1 0,0-1 0,15-16 0,7-12 40,53-81 0,-42 51 25,-3-3 0,-4-1 0,-2-2 0,-4-1 0,-3-2 0,30-131 0,-51 172-38,0 6 18,-1-1 0,-2 0 0,-1 0 0,0-45 0,-8 64-22,3 12-30,1 1 0,0 0 0,0 0 0,-1 0 0,1 0 0,0 0 0,0 0 0,-1 0 0,1 0 0,0 0 0,-1 0 0,1 0 0,0 0 0,-1 0 0,1 0 0,0 0 0,0 0 0,-1 0 1,1 0-1,0 0 0,0 0 0,-1 0 0,1 1 0,0-1 0,0 0 0,-1 0 0,1 1 0,-19 21 23,3 4-39,2 1-1,0 1 1,-13 43-1,-21 93-117,36-113 95,3 0-1,3 0 0,1 1 0,3-1 0,2 1 0,2 0 0,3 0 0,1-1 0,18 65 0,-17-86 22,-4-13 7,1 0 0,0 0 0,1-1 0,1 0 0,15 30 0,-21-46 10,1 1 0,-1-1 0,0 0 0,0 1-1,0-1 1,0 0 0,0 1 0,0-1 0,1 0 0,-1 1 0,0-1 0,0 0 0,1 0 0,-1 1 0,0-1 0,0 0 0,1 0 0,-1 0-1,0 1 1,0-1 0,1 0 0,-1 0 0,0 0 0,1 0 0,-1 0 0,0 1 0,1-1 0,-1 0 0,0 0 0,1 0 0,-1 0 0,0 0 0,1 0-1,-1 0 1,0 0 0,1 0 0,-1 0 0,0-1 0,1 1 0,-1 0 0,0 0 0,1 0 0,-1 0 0,0 0 0,1-1 0,-1 1 0,0 0-1,1 0 1,-1 0 0,0-1 0,0 1 0,0 0 0,1 0 0,-1-1 0,0 1 0,0 0 0,0-1 0,1 1 0,-1 0 0,0-1 0,0 1-1,6-18-3433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14.25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16 15176,'0'0'1447,"87"-6"-1367,-51 2-240,-4 2 1,-7-2-169,-9 4 8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14.58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1 241 9344,'0'0'520,"66"-6"8,19-8 0,50-7 0,50-13 0,-7-2-8,-39 8-152,-10-1 8,-6 9-88,-6 2 8,1 2-64,-21-2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16.29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607 143 5824,'0'0'5424,"-15"-5"-5058,12 5-345,-5-4 28,-1 1 0,0 1 0,0 0 0,0 0 0,0 1 0,-1 0 0,1 1 0,0 0 0,-1 0 0,1 1 0,0 0 0,-14 4 0,-2 4 97,0 2 1,0 0 0,1 2-1,1 0 1,-35 27 0,28-16 63,1 1 0,0 2 0,-31 39 0,40-43 47,2 1 1,0 1-1,2 0 1,0 2-1,-19 46 1,34-70-198,0 1 0,0-1 0,0 1 0,1 0 0,-1-1 0,1 1 0,0 0 0,0 0 0,0-1 0,0 1 0,1 0 0,-1 0 0,1-1 0,0 1-1,0-1 1,3 7 0,-3-8-19,1 0 0,-1 1 0,1-1 0,0 0 0,0 0 0,0 0-1,0-1 1,0 1 0,0 0 0,0-1 0,0 1 0,0-1-1,1 0 1,-1 0 0,1 0 0,-1 0 0,1 0 0,-1 0 0,1-1-1,0 1 1,-1-1 0,1 0 0,4 0 0,5-1 53,-1 0 1,1-1 0,-1 0-1,0-1 1,0 0-1,0-1 1,0-1-1,0 1 1,-1-2 0,0 1-1,16-12 1,-2-1 78,0-2 0,-1 0 0,24-29-1,-16 14 51,-2-1 0,-1-1 0,-2-1 0,-2-2 0,-2-1 0,-1 0 0,-2-2 0,-2 0 0,15-58 0,-29 77 49,-2 23-244,-1 0 0,0 0 1,0 0-1,0 0 0,0 0 1,0-1-1,0 1 1,0 0-1,0 0 0,0 0 1,0 0-1,0 0 0,-1 0 1,1 0-1,0 0 1,-1 0-1,0-1 0,0 3 1,-1 0 0,1 0-1,0 0 1,0 1 0,1-1-1,-1 0 1,0 1-1,0-1 1,1 1 0,-1-1-1,0 1 1,0 2 0,0-1 24,-11 27 74,2 1 0,1 0 1,1 1-1,-6 58 0,12-74-94,2 0 0,-1 0-1,2-1 1,0 1 0,1 0-1,1-1 1,0 1 0,1-1-1,0 0 1,1 0 0,1 0-1,8 14 1,-12-25-20,1-1 0,-1 1 0,1 0 0,0-1 0,-1 1 0,2-1 0,-1 0 0,0 0 0,1 0 0,-1 0 0,1-1 0,0 1 0,0-1 0,0 0 0,0 0 0,0-1 0,0 1 0,1-1 0,-1 0 0,8 1 0,-4-2 4,0 0 0,0-1 0,-1 1 0,1-2 0,0 1-1,0-1 1,-1-1 0,1 1 0,-1-1 0,0 0 0,8-5 0,2-2 25,-1-1 0,0-1 0,0 0 0,-1-1 0,17-19 0,63-82 216,-54 63-140,44-56 239,-83 106-339,-1-1-1,0 1 0,0-1 1,1 1-1,-1 0 0,1-1 1,-1 1-1,1 0 0,0 0 1,2-1-1,-3 1-6,0 1-1,0 0 1,0 0-1,-1 0 1,1 0 0,0-1-1,0 1 1,0 0-1,-1 0 1,1 1-1,0-1 1,0 0-1,0 0 1,-1 0 0,1 1-1,0-1 1,0 0-1,0 1 1,3 2 19,-1-1 1,0 1-1,-1 0 0,1 0 1,0 0-1,-1 1 0,0-1 1,3 4-1,5 8-25,35 56 126,-33-51-109,0-1-1,1 0 0,1-1 1,18 19-1,-24-29-11,1 0-1,0 0 1,0-1-1,1 0 1,0-1-1,0 0 0,0-1 1,1 0-1,-1 0 1,1-1-1,1-1 1,-1 0-1,0 0 1,1-1-1,-1-1 1,1 0-1,0 0 1,-1-1-1,1-1 1,0 0-1,-1 0 1,1-1-1,-1-1 0,0 0 1,1 0-1,-1-1 1,-1-1-1,14-7 1,-6 2 8,-1-2 0,0 0-1,-1-1 1,0 0 0,-1-1 0,-1-1 0,0 0 0,19-30-1,-26 35-3,-1 1 0,0-2 0,0 1 0,-1 0 0,-1-1 0,0 0 0,-1 0 0,0-1 0,0 1 0,-1-1 0,-1 1 0,0-1-1,0 1 1,-1-1 0,-1 0 0,-3-20 0,4 30-8,0 0 0,-1 1 0,0-1 0,1 0-1,-1 0 1,0 0 0,0 0 0,0 1 0,0-1 0,0 0-1,0 1 1,-1-1 0,1 1 0,0-1 0,-3-1 0,3 2-2,-1 1 1,1-1 0,-1 1 0,1-1 0,0 1-1,-1 0 1,1-1 0,-1 1 0,1 0 0,-1 0-1,1 0 1,-1 0 0,1 0 0,-1 1 0,1-1 0,-1 0-1,1 1 1,0-1 0,-1 1 0,1-1 0,0 1-1,-2 1 1,-6 3 5,0 1-1,0 0 1,1 1-1,0 0 0,0 0 1,1 0-1,0 1 1,0 1-1,1-1 1,0 1-1,-7 13 1,4-5 4,1 0 1,1 0 0,0 1-1,2 0 1,-6 29 0,8-35-10,2 0 1,0 1 0,0-1 0,2 0-1,-1 1 1,1-1 0,1 0 0,0 0-1,1 0 1,0 0 0,1 0 0,0-1-1,12 22 1,-12-26-2,1 0 0,0 0 0,1 0 1,-1-1-1,1 1 0,0-1 0,1-1 0,0 1 0,0-1 0,0-1 0,0 1 0,1-1 0,0 0 1,-1-1-1,2 0 0,-1 0 0,0-1 0,0 0 0,1 0 0,12 0 0,-3-1 7,0-1 0,0-1-1,0-1 1,0 0 0,0-2 0,-1 0-1,0-1 1,1 0 0,21-11 0,-17 5 16,1-1 0,-2 0 1,0-1-1,0-2 0,-2 0 1,23-22-1,-30 23 22,0 0-1,-2 0 1,0-1 0,0 0 0,-2 0 0,13-30 0,-6 6-1945,12-54 1,-23 79-15486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17.94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202 0 7936,'0'0'7726,"-10"12"-7342,-25 33 137,1 2 0,-43 81 0,68-109-374,2-6 12,1 0-1,0 1 0,1-1 1,1 1-1,-5 20 0,9-33-141,0 0-1,0 0 0,0 0 1,0 0-1,0 0 1,1 0-1,-1 0 1,0 0-1,0 0 0,1 0 1,-1 0-1,1 0 1,-1 0-1,0 0 1,1 0-1,0-1 0,-1 1 1,1 0-1,-1 0 1,1-1-1,0 1 1,0 0-1,-1-1 0,1 1 1,0 0-1,0-1 1,0 0-1,0 1 1,0-1-1,0 1 0,0-1 1,-1 0-1,1 0 1,0 1-1,0-1 1,0 0-1,0 0 0,0 0 1,0 0-1,0 0 1,0 0-1,0 0 1,2-1-1,5 0-351,0 0-1,1 0 1,13-5-1,-18 4-844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18.21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163 1 12360,'0'0'2584,"-3"12"-2055,-56 158 592,29-94-623,-30 66 1041,51-119-910,8-11 962,15-26-3891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23.09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2024 10448,'0'0'6766,"12"-22"-6187,24-43-210,140-242 1358,22 34-1,-145 197-1189,-38 51-108,1 1-1,38-41 1,-53 64-410,-1 0 0,1 0 1,-1 0-1,1 1 0,0-1 1,0 0-1,-1 1 0,1-1 0,0 0 1,0 1-1,0-1 0,0 1 0,-1-1 1,1 1-1,0 0 0,0-1 0,0 1 1,0 0-1,0 0 0,0 0 1,0-1-1,0 1 0,0 0 0,0 0 1,0 0-1,0 1 0,0-1 0,0 0 1,0 0-1,0 0 0,0 1 1,0-1-1,0 1 0,0-1 0,0 1 1,0-1-1,0 1 0,0-1 0,-1 1 1,1 0-1,0-1 0,-1 1 0,1 0 1,0 0-1,-1-1 0,1 1 1,-1 0-1,1 1 0,4 6 47,-1 0 0,-1 1-1,0-1 1,4 15 0,-5-14-31,9 34 97,-2 0-1,-2 1 1,3 65 0,-15 139 194,4-244-320,-10 98 96,10-92-84,-1-1 1,-1 0-1,0 1 1,0-1-1,-1 0 0,0 0 1,-1-1-1,-6 11 1,10-18-15,0 0 1,0 1 0,0-1 0,0 0-1,0 0 1,0 0 0,0 0 0,0 0-1,-1 0 1,1 0 0,0-1 0,-1 1-1,1 0 1,0-1 0,-1 1 0,1-1-1,-1 1 1,1-1 0,-1 0 0,1 1 0,-4-1-1,3-1 2,0 1 0,-1-1 0,1 1 0,0-1 0,0 0 0,-1 0 0,1 0 0,0 0 0,0 0 0,0-1 0,0 1 0,-3-3 0,-2-4 14,0 1 0,0-1 0,0-1-1,1 1 1,-6-13 0,-7-11 51,2-1-1,2-1 1,0 0 0,3-1-1,1-1 1,-12-64 0,17 56 107,6 44-175,1 0 0,-1 0-1,0 0 1,0-1 0,1 1 0,-1 0 0,0 0-1,1 0 1,-1 0 0,0-1 0,1 1-1,-1 0 1,0 0 0,1 0 0,-1 0-1,0 0 1,1 0 0,-1 0 0,0 0 0,1 0-1,-1 0 1,0 0 0,1 0 0,-1 0-1,0 1 1,1-1 0,-1 0 0,0 0-1,1 0 1,-1 0 0,0 1 0,0-1 0,1 0-1,-1 1 1,18 7-1,-15-7 6,22 9-1,0-1-1,0-1 1,42 7 0,81 2 11,-133-16-21,0-2 0,0 0-1,0 0 1,-1-1 0,1-1 0,-1-1-1,1 0 1,-1-1 0,0 0 0,-1-1-1,19-11 1,8-9-13,-1-1 0,44-40 0,-78 63 15,22-20 2,-1-1 0,-2-1 0,0-2 0,-2 0-1,-1-1 1,-1-1 0,30-63 0,-18 23 22,-3 0 1,-4-2-1,-2-1 1,25-147-1,-44 188-6,-2-1 0,-1 0 0,-1 1-1,-10-61 1,10 91-16,0 1-1,0 0 1,0 0-1,0 0 1,-1 0-1,1-1 1,-1 1-1,1 0 1,0 0-1,-1 0 1,0 0-1,1 0 1,-1 0-1,-1-1 1,2 1 0,-1 1-1,1 0 1,-1 0 0,1 0-1,0 0 1,-1 0 0,1 0-1,0 0 1,-1 0 0,1 0-1,-1 0 1,1 0 0,0 0-1,-1 0 1,1 0 0,-1 0-1,1 0 1,0 0 0,-1 0-1,1 0 1,0 1 0,-1-1 0,1 0-1,0 0 1,-1 0 0,1 1-1,0-1 1,-1 1 0,-3 3 6,0 0 0,0 1 0,1 0 0,-6 8 0,8-11-6,-194 357-162,174-315 113,2 1 0,2 0 0,2 1 0,-9 51 0,20-76 25,1 0 1,1 0-1,1 0 0,1 1 1,0-1-1,2 0 0,1 0 1,0 0-1,1 0 0,2-1 1,14 38-1,-7-36-9,0 0 1,2-1-1,0 0 0,1-1 1,1-1-1,23 19 1,-13-14-7,0-1 1,58 37 0,-83-59 36,1 1 1,-1-1 0,1 0 0,0 0 0,-1 0 0,1 0 0,0-1 0,-1 1 0,1-1 0,0 1-1,0-1 1,-1 0 0,1 0 0,0 0 0,0-1 0,3 0 0,-1 0 3,-1-1 1,1 1 0,0-1 0,-1 0-1,0-1 1,1 1 0,-1-1-1,6-4 1,1-3 4,-1-1 0,0 0 0,0 0 0,-1 0 0,8-15 1,-12 19-8,9-17 38,28-32 1,-13 17 10,8-11 22,-34 46-63,1 0-1,0 0 1,0 1 0,0-1-1,0 1 1,0 0-1,1 0 1,9-4 0,-12 7-6,1-1 1,-1 1-1,1 0 1,0 0-1,-1 0 1,1 0 0,0 0-1,-1 0 1,1 1-1,0-1 1,-1 1-1,1 0 1,-1 0 0,1 0-1,-1 0 1,1 0-1,-1 0 1,3 2-1,8 6-17,23 19-1,-20-15 17,5 6-16,-16-15 7,0 1 1,0 0-1,0-1 1,1 0 0,0-1-1,-1 1 1,13 4-1,-18-8 8,1 1 0,-1-1 0,1 0 0,-1 0 0,1 0 0,-1 0 0,1 0 0,-1 0-1,0 0 1,1-1 0,-1 1 0,1 0 0,-1 0 0,1 0 0,-1 0 0,0 0 0,1-1 0,-1 1 0,0 0 0,1 0 0,-1-1 0,1 1-1,-1 0 1,0-1 0,0 1 0,1 0 0,-1-1 0,0 1 0,0 0 0,1-1 0,-1 1 0,0-1 0,0 1 0,0 0 0,0-1-1,1 1 1,-1-1 0,0 1 0,0-1 0,0 1 0,0-1 0,0 1 0,0 0 0,0-1 0,0 1 0,0-1 0,-1 1 0,1-1-1,0 1 1,0-1 0,-7-25 52,5 21-48,0 0 1,-1 0-1,0 0 0,0 0 1,0 0-1,0 1 0,-1-1 0,0 1 1,0 0-1,0 0 0,0 0 0,-1 1 1,1 0-1,-1-1 0,0 2 1,0-1-1,0 0 0,0 1 0,-1 0 1,1 0-1,-1 1 0,1 0 0,-1 0 1,0 0-1,1 0 0,-1 1 1,0 0-1,1 0 0,-1 1 0,0-1 1,1 1-1,-1 1 0,1-1 0,-1 1 1,1 0-1,0 0 0,-1 0 0,1 1 1,0-1-1,1 2 0,-1-1 1,-7 6-1,2 2-8,0-1 0,1 2-1,0-1 1,1 1 0,1 0 0,0 1 0,0 0 0,1 0 0,1 1-1,-6 20 1,8-23-3,0-1-1,1 1 1,1 0-1,-1-1 1,2 1-1,0 0 1,0 0-1,1 0 1,0-1-1,1 1 1,0 0-1,1-1 1,0 1-1,7 16 1,-8-24 5,-1 0-1,1 0 1,0 0 0,0 0-1,0 0 1,0-1 0,0 1 0,1-1-1,-1 1 1,1-1 0,0 0 0,0 0-1,0 0 1,0 0 0,0-1-1,0 1 1,0-1 0,4 2 0,-3-3 1,-1 1 1,1-1 0,0 0-1,0 0 1,0 0 0,0-1 0,-1 1-1,1-1 1,0 0 0,0 0 0,-1 0-1,1-1 1,-1 1 0,1-1-1,-1 0 1,5-3 0,15-11 11,0-1 1,-1-1 0,26-29-1,58-71 143,-52 54-53,25-30 88,-79 93-187,1 0 0,-1 1 1,0-1-1,1 0 0,0 1 0,-1-1 0,1 0 0,-1 1 0,1-1 0,0 0 0,-1 1 0,1-1 1,0 1-1,0 0 0,-1-1 0,1 1 0,0-1 0,0 1 0,0 0 0,-1 0 0,1 0 1,1-1-1,-1 2 0,0-1 0,-1 0-1,1 1 1,-1-1 0,1 1 0,0-1 0,-1 1 0,1-1 0,-1 1 0,0-1 0,1 1 0,-1-1 0,1 1-1,-1 0 1,0-1 0,1 1 0,-1 0 0,0-1 0,0 1 0,1 1 0,0 7 10,1-1 0,-1 1 0,0 10 1,-1-16-16,0 19-4,2 0 0,1 0 0,1 0 0,0 0 0,15 40 0,-16-55 3,1 0 0,-1 0 0,1 0 0,0 0 0,1-1 0,-1 0 0,1 0 0,1 0 0,6 5 0,-8-8 2,0 0 0,0 0 1,0-1-1,1 1 0,-1-1 0,1 0 0,-1 0 0,1-1 0,0 0 0,0 0 1,0 0-1,-1 0 0,1-1 0,0 1 0,8-2 0,1-1 1,0-1 0,0-1 0,-1 0 0,1-1 0,-1 0 0,-1-1 0,1-1 0,18-12 0,-3 3 0,28-17 17,0-3 0,-3-2 0,-1-2-1,76-77 1,-120 110 1,-1-1-1,0 0 1,-1 0-1,0-1 1,0 0-1,8-17 1,-14 25-18,0 1 1,0 0 0,0 0-1,0 0 1,0-1-1,0 1 1,0 0-1,0 0 1,1-1-1,-1 1 1,0 0 0,0 0-1,0 0 1,0-1-1,-1 1 1,1 0-1,0 0 1,0 0-1,0-1 1,0 1 0,0 0-1,0 0 1,0 0-1,0-1 1,0 1-1,0 0 1,-1 0 0,1 0-1,0 0 1,0-1-1,0 1 1,0 0-1,-1 0 1,1 0-1,0 0 1,0 0 0,0 0-1,-1-1 1,1 1-1,0 0 1,0 0-1,0 0 1,-1 0-1,1 0 1,0 0 0,0 0-1,0 0 1,-1 0-1,1 0 1,0 0-1,0 0 1,0 0 0,-1 0-1,1 0 1,0 0-1,0 0 1,-1 1-1,1-1 1,0 0-1,0 0 1,0 0 0,0 0-1,-1 0 1,1 0-1,0 1 1,0-1-1,-17 8 35,-4 8-19,1 0 0,0 2 1,1 0-1,1 1 0,-22 30 1,33-40-24,1 1 1,-1 0 0,2 1-1,-1-1 1,1 1 0,1 0-1,0 1 1,1-1 0,0 1-1,0-1 1,1 1 0,1 0-1,0 0 1,1 14-1,1-19 0,0 0 0,1 0 0,0 0 0,0-1 0,0 1 0,1-1 0,0 1 0,5 8 0,-6-12 4,1 1-1,-1 0 1,1-1 0,0 0 0,0 0 0,0 0-1,0 0 1,0 0 0,1 0 0,-1-1-1,1 1 1,0-1 0,0 0 0,6 2-1,-7-4 4,-1 0-1,0 1 0,1-1 1,-1 0-1,1-1 0,-1 1 1,1 0-1,-1-1 0,0 1 0,1-1 1,-1 0-1,0 0 0,0 0 1,1 0-1,-1 0 0,0 0 0,0-1 1,0 1-1,0-1 0,0 1 1,-1-1-1,1 0 0,1-2 1,4-3-2,-1 0 1,0-1-1,-1 0 1,7-13 0,-3 1 9,0-1 1,-1 0 0,-1 0-1,7-42 1,-9 24 69,2-75-1,-7 109-61,0 2-9,0 1 0,1 0 0,-1-1 0,-1 1 0,1-1 0,0 1 0,-1 0 0,1-1 0,-1 1 0,1 0 1,-1-1-1,0 1 0,-1-2 0,1 4-7,0 0 0,1 0 0,-1 1 0,1-1 1,-1 0-1,1 1 0,-1-1 0,1 1 0,-1-1 0,1 0 0,-1 1 1,1-1-1,-1 1 0,1-1 0,0 1 0,-1 0 0,1-1 0,0 1 1,-1-1-1,1 1 0,0 0 0,0-1 0,0 1 0,0-1 1,0 1-1,-1 0 0,-5 22-4,0-1 1,1 1 0,1 0-1,0 30 1,3 98-38,2-79 11,-1 24-16,-11 365-210,10-456 255,1 0 0,-1 0-1,0 0 1,0 0 0,0 0-1,-1 0 1,1-1 0,-1 1-1,0 0 1,-1-1 0,1 0-1,-1 1 1,0-1 0,0 0-1,0 0 1,-4 3 0,3-4 5,1-1-1,-1 1 1,0-1 0,0 0 0,0-1 0,1 1-1,-2-1 1,1 1 0,0-1 0,0-1 0,0 1-1,0 0 1,-1-1 0,1 0 0,0 0 0,0 0-1,-1-1 1,1 1 0,-5-2 0,2 0 6,0 0 1,0-1 0,0 1-1,0-1 1,0 0-1,1-1 1,-1 0-1,1 0 1,-10-9 0,4 2 27,0 0 0,1-2 0,-12-17 0,21 27-31,0-1 0,0 0 0,0 0 0,0 0 0,1 0 0,0 0 0,-1-1 0,2 1 0,-1 0 0,0-1 0,1 1 0,0 0 0,0-1 0,0 1 0,1 0 0,-1-1 0,1 1 0,2-7 0,3-7 11,0 1-1,17-33 1,-21 46-12,107-194 88,-59 109-29,119-159 0,-153 228-73,1 1-1,30-27 0,-37 38-6,1-1 1,-1 1-1,1 1 1,1 0-1,0 1 1,20-8-1,-12 8-4,1 1 0,1 1-1,-1 1 1,37-1-1,-53 4 19,-1 0 1,0 0-1,0 1 0,0-1 0,0 1 0,0 0 0,0 0 1,0 1-1,0-1 0,0 1 0,0 0 0,0 0 1,-1 0-1,5 3 0,-4-1-4,-1 0 0,1-1 0,-1 1 0,0 0 0,0 1 0,-1-1 0,1 0 0,-1 1 0,0-1 0,0 1 0,2 8 0,-1 2 0,0-1 0,-1 0 0,-1 1 0,0-1 0,0 1 0,-2-1 0,-2 17 0,-3 5-11,-16 57 0,20-81 16,33-64 45,-9 17-5,1 2 0,1 0 0,2 2 0,1 0-1,60-50 1,-83 77-35,0 1 0,0 0 1,0 0-1,0 0 0,1 1 0,-1 0 0,1 0 1,7-3-1,-11 5-6,1-1 0,0 1 1,-1 0-1,1 0 0,0 0 1,-1 0-1,1 0 1,0 0-1,-1 0 0,1 1 1,0-1-1,-1 1 0,1-1 1,0 1-1,-1-1 0,1 1 1,-1 0-1,1 0 1,-1 0-1,0 0 0,1 0 1,-1 0-1,0 0 0,0 0 1,0 0-1,1 1 0,-1-1 1,0 2-1,6 8-2,-2 1 0,1-1 0,-2 1-1,1 0 1,-2 0 0,1 0 0,1 20-1,-2-17-10,0 0 0,1 0 0,0 0 0,9 17 0,-13-31 14,1 1 0,0-1 1,0 0-1,0 1 0,0-1 0,0 0 0,0 1 0,0-1 1,0 0-1,1 0 0,-1 0 0,0 0 0,1 0 1,-1-1-1,1 1 0,-1 0 0,1-1 0,-1 1 0,3 0 1,0-1 0,-1 1 0,1-1 0,-1 0 0,1 0 1,-1 0-1,0-1 0,1 1 0,6-3 0,3-2 9,0 0 0,-1-1 0,19-11 0,-29 16-8,135-83 121,173-139 1,-273 192-111,-19 15 2,32-22-1,-54 48 21,-9 8-15,4-7-12,-28 38 16,2 0-1,-39 77 1,70-117-22,0 0 1,1 0 0,0 0-1,-2 10 1,4-16 1,1 0-1,-1 1 1,1-1-1,0 1 0,0-1 1,0 0-1,0 1 1,1-1-1,-1 1 1,1-1-1,0 0 1,0 0-1,0 1 1,2 3-1,-2-6-1,-1 0-1,1 0 1,0 0-1,-1 0 1,1 0-1,0 0 0,0 0 1,0-1-1,0 1 1,0 0-1,0 0 1,0-1-1,0 1 1,0-1-1,0 1 1,0-1-1,1 1 1,-1-1-1,0 0 1,0 1-1,0-1 1,1 0-1,0 0 1,1 0 0,0-1-1,-1 1 1,1-1 0,0 1 0,-1-1 0,1 0 0,0 0 0,-1 0 0,5-3 0,3-3 8,-1 0 0,0 0 1,15-15-1,-13 9 8,-1 0 0,0 0 0,0-1 0,-1 0 0,-1-1 0,12-30 0,-11 21 9,-2 0-1,0-1 1,6-47-1,-12 34 49,-1 38-74,0 0-1,0 0 1,-1 0 0,1 1 0,0-1-1,0 0 1,0 0 0,0 0 0,0 0-1,0 0 1,0 0 0,-1 1 0,1-1-1,0 0 1,0 0 0,0 0 0,0 0-1,-1 0 1,1 0 0,0 0 0,0 0-1,0 0 1,0 0 0,-1 0 0,1 0-1,0 0 1,0 0 0,0 0 0,0 0-1,-1 0 1,1 0 0,0 0 0,0 0-1,0 0 1,0 0 0,-1 0 0,1 0 0,0 0-1,0 0 1,0 0 0,0-1 0,0 1-1,-1 0 1,1 0 0,0 0 0,0 0-1,0 0 1,0 0 0,0-1 0,0 1-1,0 0 1,0 0 0,-1 0 0,1 0-1,0 0 1,0-1 0,0 1 0,0 0-1,0 0 1,0 0 0,0-1 0,0 1-1,-10 14 21,5-5-18,1 0 1,0 1-1,1-1 0,0 1 1,0 0-1,1 0 1,-1 13-1,2-7-13,0 1 0,1-1 1,3 31-1,-1-38-1,-1 1 0,2 0 1,-1-1-1,1 1 0,1-1 0,0 0 1,0 0-1,1-1 0,0 1 0,8 10 1,-10-16 4,0 1 1,0-1-1,1 0 1,-1 0-1,1-1 0,-1 1 1,1-1-1,0 1 1,0-1-1,0 0 1,0-1-1,0 1 1,1-1-1,-1 0 1,0 0-1,1 0 1,-1 0-1,1-1 1,-1 0-1,1 0 1,-1 0-1,1 0 1,-1-1-1,9-2 1,-2 0-1,1-1 0,-1-1-1,0 0 1,0 0 0,-1-1 0,1-1 0,-2 0 0,1 0 0,13-13 0,-3-1 14,0 0 0,30-43-1,-3-8 16,-4-2-1,-2-2 1,-4-1-1,-4-2 1,32-113-1,-19 20 12,34-270-1,-74 400-41,1-48 1,-7 90 6,0-1-1,0 0 1,0 0 0,0 1-1,0-1 1,0 0 0,0 0-1,0 1 1,0-1 0,0 0-1,0 0 1,-1 1 0,1-1-1,0 0 1,0 1 0,-1-1-1,1 0 1,-1 1 0,1-1-1,0 0 1,-1 1 0,1-1-1,-1 1 1,1-1 0,-1 1-1,-1-2 1,1 3 0,0-1-1,0 0 1,0 0 0,1 1-1,-1-1 1,0 1-1,0-1 1,0 0 0,0 1-1,0 0 1,1-1-1,-1 1 1,0-1 0,0 1-1,1 0 1,-1 0-1,1-1 1,-1 1 0,0 0-1,1 0 1,-1 1-1,-12 20-18,1 0-1,1 1 0,1 0 0,-9 28 0,-22 103-71,29-106 60,-11 61-75,4 0 0,6 2-1,4-1 1,9 191-1,1-287 91,-1 2-7,1 0 0,0-1 1,1 1-1,1 0 0,7 20 0,-9-34 23,-1-1-1,1 1 1,-1 0-1,1-1 1,0 1-1,0-1 1,0 1-1,0-1 1,0 0-1,0 1 0,0-1 1,0 0-1,1 0 1,-1 0-1,0 0 1,1 0-1,-1 0 1,1 0-1,-1 0 1,1-1-1,-1 1 1,1 0-1,-1-1 1,1 0-1,0 1 1,-1-1-1,1 0 1,0 0-1,-1 1 1,1-2-1,0 1 1,0 0-1,-1 0 1,1 0-1,0-1 1,-1 1-1,1-1 1,-1 1-1,3-2 1,7-3 5,-1 0 0,1-1 1,-1 0-1,15-13 1,-15 11-7,14-11 23,24-25-1,-33 29-3,-1 1 0,2 1 1,0 0-1,0 1 0,24-13 0,-39 25-16,0-1 0,0 1-1,0-1 1,1 1 0,-1 0 0,0-1 0,0 1-1,0 0 1,1 0 0,-1 0 0,0 0-1,0 0 1,0 0 0,1 0 0,-1 0-1,0 1 1,0-1 0,0 0 0,1 1 0,-1-1-1,0 1 1,0-1 0,0 1 0,0-1-1,0 1 1,0 0 0,0 0 0,0-1 0,0 1-1,-1 0 1,1 0 0,0 0 0,0 0-1,-1 0 1,1 0 0,0 0 0,-1 0-1,1 1 1,-1 0 0,4 7 0,-1 0 1,0 0-1,-1 0 1,2 12-1,-2-8 1,3 9-14,16 67-24,-17-77 28,0 0 1,1 0-1,1 0 1,-1-1-1,9 12 1,-12-21 6,0 1 0,0 0-1,1-1 1,-1 1 0,1-1 0,-1 0 0,1 1 0,0-2-1,0 1 1,0 0 0,0 0 0,0-1 0,0 0 0,1 1 0,3 0-1,-1-1 2,0 0-1,0-1 0,0 0 0,1 0 0,-1 0 0,0 0 0,0-1 1,6-2-1,8-2 1,-1-2 1,1 0-1,-2-1 0,21-12 1,-10 2 54,0-2 0,-1 0 0,-2-2 1,37-37-1,-50 43 14,-9 9-13,-10 10 3,-8 8-38,2-1-1,-1 2 1,2 0 0,-1 0-1,-11 17 1,17-20-18,1-1 0,-1 1 0,1 1 0,1-1 0,-1 1 0,2-1-1,-1 1 1,2 0 0,-4 18 0,6-25-4,-1-1 0,1 0 0,0 1 0,0-1 0,0 0-1,1 1 1,-1-1 0,0 0 0,1 1 0,0-1 0,-1 0 0,1 0 0,0 1-1,0-1 1,0 0 0,1 0 0,-1 0 0,0 0 0,1 0 0,2 2 0,-1-2 0,0 0 0,0 0-1,0 0 1,0-1 0,0 1 0,0-1 0,1 0 0,-1 0 0,1 0 0,-1 0 0,1-1 0,4 1 0,3-1 5,1 0 1,-1 0 0,0-2-1,0 1 1,0-1 0,0-1-1,19-7 1,-15 4 9,0-1-1,0-1 1,-1 0-1,-1-1 1,1-1 0,20-19-1,-27 22 0,-1 0-1,1 0 1,-2 0 0,1-1-1,-1 0 1,0 0 0,-1 0-1,1-1 1,-2 0 0,1 1-1,-1-1 1,-1 0-1,2-12 1,-3 19-11,-1 0-1,0 1 0,1-1 1,-1 0-1,0 1 0,0-1 1,0 0-1,-1 1 0,1-1 1,0 1-1,-1-1 1,1 0-1,-1 1 0,1-1 1,-1 1-1,0-1 0,1 1 1,-1-1-1,0 1 1,0-1-1,0 1 0,0 0 1,0 0-1,-1 0 0,1-1 1,0 1-1,0 0 0,-1 0 1,1 1-1,-1-1 1,1 0-1,-1 0 0,1 1 1,-3-1-1,-4-1 8,-1 0-1,1 1 1,0 1-1,-1-1 1,-13 2-1,4 0-3,18-1-5,0 0 0,0 0 0,0 0 0,0 0 0,0-1 0,0 1 0,0 0 0,0 0 0,0 0 0,1 0 0,-1 0 0,0 0 0,0 0 0,0 0 0,0-1 0,0 1 0,0 0 0,0 0 0,0 0 0,0 0 0,0 0 0,0 0 0,0 0 0,0-1 0,0 1 0,0 0 0,-1 0 0,1 0 0,0 0 0,0 0 0,0 0 0,0 0 0,0 0 0,0-1 0,0 1 0,0 0 0,0 0 0,0 0 0,0 0 0,0 0 0,-1 0 0,1 0 0,0 0 0,0 0 0,0 0 0,0 0 0,0 0 0,0 0 0,0 0 0,0 0 0,-1 0 0,1 0 0,0 0 0,12-7 0,70-30 8,63-25 27,-122 53-29,1 2 0,0 1 0,0 1 0,36-2 0,-56 6-3,1 1 0,-1 0 0,1 0 0,-1 0 0,1 1 0,-1-1 0,0 1 0,1 0-1,-1 1 1,0-1 0,0 1 0,5 2 0,-7-2-2,0-1 0,1 1 1,-1 0-1,0 0 0,0 0 0,0 1 0,-1-1 1,1 0-1,-1 1 0,1-1 0,-1 1 0,0-1 0,0 1 1,0 0-1,0-1 0,0 1 0,0 0 0,-1 0 1,1 5-1,-1 7 0,0-1 0,-1 1 0,0 0 0,-1 0 0,-6 23 0,-5 32 33,13-69-32,0-1 1,0 1-1,-1-1 1,1 1-1,0-1 1,0 1-1,0 0 1,0-1-1,0 1 1,0-1-1,0 1 1,1-1-1,-1 1 1,0-1-1,0 1 1,0-1-1,0 1 1,1-1-1,-1 1 1,0-1-1,0 0 1,1 1-1,-1-1 1,1 1-1,11-4 41,19-27 10,-19 17-31,182-151 186,-193 162-204,1 0 0,0 1 0,0 0 0,0-1 0,1 1 0,-1 0 0,0 0-1,0 0 1,1 1 0,-1-1 0,0 0 0,1 1 0,-1-1 0,0 1 0,1 0 0,-1 0 0,1 0 0,-1 0 0,5 1 0,-5 0-2,0 1 1,1-1-1,-1 0 1,0 0-1,0 1 1,0 0-1,-1-1 1,1 1-1,0 0 0,-1 0 1,1 0-1,-1 0 1,1 0-1,-1 0 1,0 0-1,0 0 0,0 1 1,0-1-1,1 3 1,8 31 42,10 59 1,-14-58-16,16 48-1,-18-72-16,1-1-1,1 1 1,0-1-1,0 0 1,1 0-1,1-1 1,12 15-1,-16-22-10,-1 0 0,1 0 0,0-1-1,0 0 1,0 1 0,0-1 0,1-1-1,6 4 1,-10-5-8,1-1 1,-1 1-1,0-1 1,1 0-1,-1 0 0,1 0 1,-1 0-1,0 0 0,1 0 1,-1 0-1,0 0 0,1 0 1,-1 0-1,0-1 0,1 1 1,-1-1-1,0 1 1,1-1-1,-1 0 0,0 1 1,0-1-1,0 0 0,0 0 1,0 1-1,0-1 0,0 0 1,0 0-1,0 0 1,0-1-1,0 1 0,-1 0 1,1 0-1,0 0 0,-1-1 1,1 1-1,-1 0 0,1-3 1,2-4-485,-1 0-1,0-1 1,-1 1 0,0 0-1,0-13 1,-1 18-553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4:15.768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373 26 5920,'0'0'8004,"-13"-3"-7738,-44-10-10,48 11-193,0 2 1,0-1-1,0 1 0,0 1 0,0-1 0,0 2 1,0-1-1,0 1 0,0 1 0,0-1 0,1 1 1,-1 1-1,1 0 0,-14 8 0,9-4 12,-1 0-1,2 1 1,-1 1-1,1 0 0,0 0 1,1 1-1,1 1 1,-1 0-1,2 0 1,0 1-1,-9 16 1,16-25-42,0 1 0,0-1 1,1 1-1,-1 0 1,1 0-1,0-1 1,1 1-1,-1 0 1,1 0-1,0 0 0,0 6 1,0-10-21,0 1 0,1-1 0,-1 1-1,0-1 1,1 1 0,-1-1 0,1 0 0,-1 1 0,1-1 0,0 0 0,-1 1-1,1-1 1,0 0 0,0 0 0,0 0 0,0 1 0,0-1 0,0 0 0,1 0-1,-1-1 1,0 1 0,0 0 0,1 0 0,-1 0 0,0-1 0,1 1 0,-1-1-1,1 1 1,-1-1 0,0 0 0,1 1 0,-1-1 0,1 0 0,-1 0 0,1 0-1,-1 0 1,1 0 0,-1-1 0,1 1 0,1-1 0,4 0 26,1-2-1,-1 1 1,0-1 0,0 0 0,0 0 0,-1-1-1,1 0 1,-1 0 0,8-7 0,53-51 272,-55 50-240,9-9 52,2-1 187,0-2 0,21-29-1,-35 44 64,-7 19-37,0 0-389,0 9 69,1 0-1,1 0 0,1-1 0,1 0 1,0 0-1,9 17 0,-14-33-10,0 0 0,0 0 0,0-1 0,0 1 0,1-1 0,-1 1 0,0-1 0,1 0 0,-1 1 0,1-1 0,-1 0 0,1 0 0,0 0 0,-1 0 0,1 0 0,0 0 0,0-1 0,0 1 0,-1 0 0,1-1 0,0 0 0,0 1 0,0-1 0,0 0 0,0 0 0,0 0 0,0 0 0,0 0 0,0-1 0,0 1 0,0-1 0,0 1 0,-1-1 0,1 1 0,0-1 0,0 0 0,2-2 0,7-3 31,0-1 0,0 0 0,0-1 1,13-13-1,-17 14-16,166-158 833,-174 168-811,-1 1 1,1 0-1,0 0 1,0-1-1,1 1 0,-1 0 1,1 0-1,0 0 0,0 0 1,0 0-1,0-1 1,0 1-1,2 5 0,0 4 14,0 0 0,1 0 0,8 22 0,-10-34-48,0 1-1,-1-1 0,1 1 1,0-1-1,0 1 0,0-1 1,1 0-1,-1 0 0,0 1 1,0-1-1,1 0 0,-1 0 0,1 0 1,-1 0-1,1-1 0,-1 1 1,1 0-1,-1-1 0,1 1 1,0 0-1,-1-1 0,1 0 1,0 0-1,0 1 0,-1-1 1,1 0-1,0 0 0,0 0 1,-1-1-1,1 1 0,0 0 1,-1-1-1,3 0 0,8-3 41,-1 0-1,0 0 0,21-12 1,-11 5 12,46-21 114,-31 14 5,0 1-1,51-14 0,-85 30-167,0 0-1,0 1 0,0-1 1,1 1-1,-1 0 1,0 0-1,1-1 0,-1 2 1,0-1-1,1 0 0,-1 0 1,0 1-1,1-1 1,-1 1-1,0 0 0,0 0 1,0-1-1,0 2 0,0-1 1,0 0-1,3 2 1,-1 1-17,-1-1 1,0 1 0,1 0 0,-1 1-1,-1-1 1,1 0 0,-1 1 0,0 0 0,2 4-1,7 16-11,1-1-1,1-1 0,1 0 0,1-1 0,19 22 1,-22-34 256,-11-10-314,-1 0 0,0 0 0,0 1 1,0-1-1,0 0 0,0 0 0,1 1 0,-1-1 0,0 0 0,0 0 1,0 0-1,1 0 0,-1 0 0,0 1 0,0-1 0,1 0 0,-1 0 1,0 0-1,0 0 0,1 0 0,-1 0 0,0 0 0,0 0 0,1 0 0,-1 0 1,0 0-1,0 0 0,1 0 0,-1 0 0,0 0 0,0 0 0,1 0 1,-1 0-1,0 0 0,0 0 0,1 0 0,-1 0 0,0-1 0,0 1 1,1 0-1,-1 0 0,0 0 0,0-1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23.28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1 168 13968,'0'0'1904,"80"-77"-1832,-43 45 8,-11-2-344,-10 9 16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23.55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1 186 10152,'0'0'312,"66"-26"8,43-15 8,26 1-8,29 10-120,13 6 8,16 8 112,-52 10 0,-74 4 136,-21 4-8,5 4 32,-27-2 16,-12-2-152,-6 2-8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24.03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1 120 9440,'0'0'4129,"13"-2"-3702,177-8 891,21-1-97,47-23-100,140-15-2,-254 38-3340,-115 9-9605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28.60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101 1239 8136,'0'0'6496,"-6"19"-6078,3-10-366,-7 21 95,2-1-1,1 1 0,-3 32 1,-13 387 1252,15-94 43,6-347-1028,-2-21-183,-16-316 978,21 243-925,4 1-1,4-1 1,3 1-1,4 1 0,4 0 1,45-121-1,-51 168-132,2 1-1,28-47 0,-36 70-64,1-1 0,1 1 0,0 1 0,0 0 0,1 0 0,1 1 0,0 1-1,22-16 1,-32 25-71,-1 0 0,0 1-1,1-1 1,-1 0 0,1 1-1,-1-1 1,1 1 0,-1-1-1,1 1 1,0 0-1,-1 0 1,1-1 0,-1 1-1,1 0 1,0 1 0,-1-1-1,1 0 1,-1 0 0,1 1-1,2 0 1,-2 0 1,1 0 0,-1 1 0,0 0 0,1-1 0,-1 1-1,0 0 1,0 0 0,0 0 0,0 0 0,2 5 0,2 2 21,0 1 0,-2 0-1,1 0 1,5 19 0,-5-8-6,-1 0-1,0 0 1,-2 0 0,0 0 0,-2 0 0,0 1-1,-2-1 1,0 0 0,-6 24 0,2-19-3,-1 0 1,-1 0 0,-1-1 0,-1 0 0,-2-1-1,-24 40 1,28-53-2,-1 1 0,0-1 0,-18 17 0,22-23-13,0-1-1,0 0 1,0 0 0,-1-1-1,0 1 1,1-1-1,-1-1 1,-1 1-1,1-1 1,-8 2 0,13-4-6,1 1 1,-1-1-1,0 1 1,0-1-1,0 0 1,0 1 0,0-1-1,0 0 1,0 0-1,-1 0 1,1 0-1,0 0 1,0 0 0,0 0-1,0 0 1,0-1-1,0 1 1,0 0-1,-1-1 1,19-12 159,-4 3-165,90-63 120,131-98 33,-169 120-132,2 4 1,97-53-1,-163 99-24,1 0 0,-1 1 0,0-1 0,1 1 0,-1-1 0,0 1 0,1-1 0,-1 1 0,1 0 0,-1 0 0,0 0 0,1 0 0,-1 0 0,1 0 0,1 0 0,-3 0 0,1 1 0,0-1 0,-1 0 0,1 1 0,0-1 0,-1 1 0,1-1 0,-1 1 0,1-1 0,-1 1 0,1-1 0,-1 1 0,1-1 0,-1 1 0,1 0 0,-1-1 0,0 1 0,1 0 0,-1-1 0,0 2 0,2 4 0,-2-1 0,1 0 0,-1 1 0,0-1 0,0 1 0,-1 5 0,1-4 0,-3 23 0,-11 41 0,-2 24 0,15-84 0,1 0 0,-1-1 0,2 1 0,0 0 0,0 0 0,5 16 0,-6-24 0,1 0 0,0-1 1,1 1-1,-1-1 0,0 1 0,1-1 0,-1 0 0,1 1 0,0-1 0,0 0 1,0 0-1,0 0 0,0 0 0,0-1 0,0 1 0,1-1 0,-1 1 0,1-1 0,-1 0 1,1 0-1,-1 0 0,1 0 0,0 0 0,-1 0 0,1-1 0,0 1 0,0-1 1,-1 0-1,1 0 0,4 0 0,2-1 1,0 0 1,0 0-1,-1-1 1,1 0-1,-1-1 1,1 0 0,-1 0-1,11-6 1,-11 4 10,0 0 1,0 0 0,0-1 0,0 0-1,-1-1 1,0 1 0,0-2 0,-1 1 0,0-1-1,0 1 1,-1-2 0,0 1 0,-1-1-1,7-15 1,-9 17 3,0 0-1,0 0 1,-1 0-1,1 0 1,-2 0 0,1-1-1,-1 1 1,0 0-1,-1-1 1,0 1-1,0 0 1,0 0 0,-1 0-1,0 0 1,0 0-1,-1 0 1,0 0-1,0 1 1,-1-1 0,-5-6-1,6 8-4,-1 1-1,0 0 0,-1 0 1,1 0-1,-1 0 1,1 1-1,-1 0 0,0 0 1,-1 0-1,1 1 1,0-1-1,-1 1 0,1 0 1,-1 1-1,0 0 1,1 0-1,-8-1 0,-5 1 22,1 0-1,-1 1 0,1 1 1,-26 4-1,41-5-26,0 1 1,0-1-1,-1 1 0,1-1 1,0 1-1,0 0 0,0 0 1,0 0-1,0 0 0,0 0 0,0 1 1,-1 1-1,2-3-5,1 0 0,0 0 1,0 0-1,0 1 0,0-1 0,0 0 1,-1 0-1,1 0 0,0 1 0,0-1 1,0 0-1,0 0 0,0 1 0,0-1 0,0 0 1,0 0-1,0 1 0,0-1 0,0 0 1,0 0-1,0 1 0,0-1 0,0 0 1,0 0-1,0 1 0,0-1 0,0 0 0,0 0 1,0 1-1,1-1 0,-1 0 0,0 0 1,0 0-1,0 1 0,0-1 0,1 0 1,17 7-29,11-5 17,0 0 0,0-2 0,0-2 0,0 0 0,0-2 1,0-1-1,43-14 0,-44 9-4,0-2 0,-1-1 0,0-1-1,-1-2 1,29-22 0,-20 14 60,48-26 0,-43 28 75,-38 24-73,-3 7-24,-3 9-5,-10 20 15,2 1 1,-8 42-1,17-68-24,2 0 0,-1 0 0,1 0 0,1 1 0,1-1 0,0 0 0,0 0 0,2 0 0,-1 0 0,7 18 1,-8-28-7,0-1 0,0 1 1,0-1-1,0 1 0,0-1 1,0 0-1,1 1 1,-1-1-1,1 0 0,0 0 1,-1 0-1,1 0 1,0 0-1,0 0 0,0-1 1,1 1-1,-1-1 1,0 1-1,1-1 0,-1 0 1,0 0-1,1 0 0,0 0 1,-1 0-1,1-1 1,-1 1-1,1-1 0,0 0 1,-1 0-1,1 0 1,0 0-1,-1 0 0,1 0 1,0-1-1,-1 1 1,1-1-1,0 0 0,4-2 1,5-2 15,-1-1-1,1 0 1,-1-1 0,0-1 0,0 0 0,13-13 0,89-98 186,-20 19-13,-49 53-93,-26 27 21,40-35 1,-57 54-115,0 0 0,0 0 0,0 1 0,0-1 0,0 0 0,0 1 0,0-1 0,0 0 0,1 1 0,-1 0 0,0-1 0,0 1 0,1 0 0,-1-1 0,0 1 0,0 0 0,1 0 0,0 0 0,-1 1-2,0-1-1,0 1 1,0-1 0,0 1 0,0-1-1,0 1 1,0 0 0,-1 0 0,1-1-1,0 1 1,-1 0 0,1 0-1,0 0 1,-1 0 0,1 0 0,-1 0-1,1 0 1,-1 0 0,1 0-1,-1 0 1,0 1 0,3 10 7,-1 1 0,-1-1 0,0 0 0,-1 0 0,0 1 0,-1-1 0,-5 23 1,1 5 7,3-16 0,0 4 22,-6 30-1,8-57-39,0-1 1,-1 1-1,1 0 0,0 0 1,0-1-1,0 1 0,0 0 1,-1 0-1,1 0 1,0-1-1,0 1 0,1 0 1,-1 0-1,0-1 0,0 1 1,0 0-1,0 0 1,1-1-1,-1 1 0,0 0 1,1 1-1,0-2 1,0 0 0,-1 0 0,1 0 0,-1 0 0,1 0 0,-1 0 0,1 0 0,-1 0 0,1 0 0,-1 0 0,1 0 0,0-1 0,-1 1 0,1 0 0,-1 0 0,1 0 0,-1-1 0,0 1 0,1 0 0,-1-1 0,1 1 0,0-1 0,26-25 66,29-53 21,-45 60-56,1 1 0,1 1 0,0 0 1,1 1-1,31-28 0,-44 43-32,0 1 0,-1-1 0,1 1 0,-1 0 0,1-1 0,0 1 0,-1-1 0,1 1 0,0 0 0,-1-1 0,1 1 0,0 0 0,0 0 0,-1 0 0,1 0 0,0 0 0,0-1 0,0 1 0,-1 0 0,1 1 0,0-1 0,0 0 0,-1 0 0,1 0 0,0 0 1,1 1-1,-1 0-1,0 0 1,0 0 0,0 0 0,-1 0 0,1 0 0,0 0 0,0 0 0,0 0-1,-1 0 1,1 0 0,-1 1 0,1-1 0,0 3 0,1 3 1,-1 1 0,1 0 0,-1 15 0,0 36 3,-2-30-20,2 1 1,9 54-1,-10-81 13,0-1 0,0 1 0,1-1 1,0 1-1,-1-1 0,1 0 0,0 1 0,0-1 0,0 0 0,1 0 0,-1 1 0,0-1 0,1 0 1,0 0-1,-1-1 0,1 1 0,0 0 0,0-1 0,0 1 0,0-1 0,0 1 0,0-1 0,0 0 1,1 0-1,-1 0 0,0 0 0,1 0 0,-1 0 0,1-1 0,-1 1 0,1-1 0,-1 0 1,1 0-1,-1 0 0,1 0 0,-1 0 0,1 0 0,-1-1 0,1 1 0,-1-1 0,0 0 0,1 0 1,-1 0-1,3-1 0,16-7-8,-1-1 0,0-1 0,0-1-1,-2 0 1,1-1 0,20-20 0,91-101 47,-126 130-38,99-120 59,-87 102-45,0-1 0,-2-1 0,20-47-1,11-60 47,37-173 0,-63 214 13,11-118 0,-30 204-67,0 1 0,0 0 1,0-1-1,0 1 0,-1 0 1,-1-7-1,2 10-5,0-1 1,-1 1-1,1-1 1,0 1-1,0 0 0,0-1 1,-1 1-1,1 0 1,0-1-1,0 1 0,-1 0 1,1-1-1,0 1 1,-1 0-1,1-1 0,0 1 1,-1 0-1,1 0 1,0-1-1,-1 1 0,1 0 1,-1 0-1,0 0 0,1 0-1,-1 0 1,0 0-1,1 0 1,-1 1-1,0-1 1,1 0-1,-1 0 0,0 1 1,1-1-1,-1 0 1,1 1-1,-1-1 1,1 1-1,-1-1 1,1 1-1,-1-1 1,1 1-1,-1 0 1,-6 8-13,0 1 0,1 0 1,0 0-1,0 1 0,-7 21 0,-14 61-54,14-39 26,3 0 1,3 1 0,2 0-1,2 0 1,2 0-1,3 0 1,3 0 0,2 0-1,16 64 1,-20-106 26,1 0-1,0-1 1,1 0 0,0 0 0,13 20-1,-16-29 17,-1 0 0,1-1 0,1 1 0,-1-1 0,0 1-1,1-1 1,-1 0 0,1 0 0,0 0 0,-1 0 0,1 0-1,0 0 1,0-1 0,0 0 0,1 1 0,-1-1-1,0 0 1,0-1 0,1 1 0,-1-1 0,0 1 0,1-1-1,-1 0 1,0 0 0,1 0 0,4-2 0,6-1 24,0-1 0,-1 0 0,1-1 0,-1-1 0,21-12 0,57-46 174,0 1 98,-75 53-232,-13 8-43,0-1-1,0 1 1,0 0 0,0 0 0,0 1 0,1-1 0,-1 1 0,1-1 0,0 1 0,6-1 0,-10 2-20,1 0-1,-1 0 1,1 0 0,-1 0 0,1 1 0,-1-1 0,1 0-1,0 0 1,-1 1 0,0-1 0,1 0 0,-1 1 0,1-1-1,-1 0 1,1 1 0,-1-1 0,0 1 0,1-1 0,-1 1-1,1-1 1,-1 1 0,0-1 0,0 1 0,1-1 0,-1 1 0,0-1-1,0 1 1,0-1 0,0 1 0,0 0 0,0-1 0,0 1-1,0-1 1,0 1 0,0 0 0,0 0 0,-3 26 49,3-26-51,-8 26 27,-1-1 0,-1 1-1,-1-2 1,-2 1 0,0-2-1,-2 0 1,-31 41 0,40-57-19,-58 66 45,56-66-39,-1 0 0,0 0 0,0-1 0,-1 0 0,0 0 0,-12 5 0,21-11-12,0-1-1,0 1 1,0-1 0,0 1 0,0-1 0,0 0 0,-1 1-1,1-1 1,0 0 0,0 0 0,0 0 0,0 0-1,0 0 1,0 0 0,0 0 0,0 0 0,-1 0 0,1-1-1,0 1 1,0 0 0,0-1 0,0 1 0,0-1 0,0 1-1,0-1 1,-1 0 0,2 0 1,-1 0 0,0 0 0,1 0 0,0 0 0,-1 0-1,1 0 1,-1 0 0,1 0 0,0 0 0,0 0 0,0 0 0,-1 0 0,1 0 0,0 0-1,0 0 1,0 0 0,1 0 0,-1 0 0,0 0 0,0 0 0,1 0 0,-1 0 0,0 0 0,1 0-1,-1 0 1,1 0 0,0-1 0,5-8 13,1 0-1,0 0 0,0 1 1,1 0-1,0 1 1,0-1-1,1 1 1,0 1-1,1 0 1,0 0-1,14-7 0,12-4 32,76-25 0,-89 35-37,149-51-526,-171 59 484,-1 0 0,1 0 0,-1-1 0,1 1 0,-1 0 0,1 0 0,0 0 0,-1 0 0,1-1 0,-1 1 0,1 0 0,-1-1 0,1 1 0,-1 0 0,0-1 0,1 1 0,-1 0 0,1-1 0,-1 1 0,0-1 0,1 1 0,-1-1 0,0 1 0,0-1 0,1 1 0,-1-1 0,0 1 1,0-1-1,0 0 0,-8-11-4446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28.78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71 14368,'0'0'928,"62"-32"-608,-13 18 16,15-2-112,3 8 8,-5 8 23,-2 2 9,-9 8-8,-17-2 8,-10-2-120,-12 0 8,-6-2-112,-12 2-8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29.00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0 164 10752,'0'0'2384,"75"-36"-2096,28 0 8,54-11-320,28 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29.40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 11448,'0'0'1914,"8"11"-1042,94 143 1621,-95-143-2335,12 21 503,-1 0 0,-2 2 0,17 48 0,-2 26 1180,-31-108-1821,0 0 0,0 1 0,0-1 0,0 0 1,0 1-1,0-1 0,0 0 0,0 0 0,0 1 0,0-1 0,1 0 0,-1 1 0,0-1 1,0 0-1,0 0 0,0 1 0,1-1 0,-1 0 0,0 0 0,0 0 0,0 1 0,1-1 1,-1 0-1,0 0 0,1 0 0,-1 0 0,0 0 0,0 1 0,1-1 0,-1 0 0,7-7 235,4-21-187,-10 23-33,12-35-2767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2:29.61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65 0 14464,'0'0'1056,"-18"117"-568,8-34 15,-6-3 225,4-9 0,6-11-152,4-9 8,2-1-104,0-10 8,2-16-64,2-7 0,2-7-96,-4-2 16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52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383 1079 4720,'0'0'5206,"-11"-5"-4764,-37-14-66,43 17-319,1 1 0,-1 0 0,0 0 0,1 0 0,-1 0 0,0 1 0,0 0 0,1 0 0,-1 0 0,0 1 0,0-1 0,1 1 0,-1 0 0,-6 3 0,-1 1 63,0 1 0,1 0 1,-18 13-1,14-10-6,1 2-16,-1 0 0,1 1 0,1 0 0,0 1 0,0 0-1,2 1 1,0 1 0,0 0 0,1 0 0,1 1 0,1 0-1,-10 28 1,16-40-51,1 0-1,0 0 0,0 0 0,0 0 1,0 0-1,1 1 0,0-1 1,0 0-1,0 0 0,0 0 1,2 5-1,-2-8-23,1 1 1,-1-1-1,1 0 0,-1 1 1,1-1-1,0 0 0,0 0 1,-1 1-1,1-1 0,0 0 1,0 0-1,0 0 0,0 0 1,0 0-1,1-1 0,-1 1 1,0 0-1,0 0 0,1-1 1,-1 1-1,0-1 0,1 1 1,-1-1-1,0 1 0,1-1 1,-1 0-1,1 0 1,-1 0-1,0 0 0,1 0 1,-1 0-1,1 0 0,2-1 1,4 0 33,0-1 0,0 0 0,-1-1 0,1 0 0,-1 0 0,1 0 0,-1-1 0,0 0 0,0-1 0,-1 0 0,1 0 0,6-7 0,2-3 73,0 0-1,-1-2 0,17-24 0,-19 19 75,0 0-1,-2-1 1,-1 0-1,11-38 1,-7 22 263,-13 38-454,0 1-1,0 0 1,0 0-1,0 0 1,0 0-1,0 0 0,0 0 1,0 0-1,0-1 1,0 1-1,0 0 0,0 0 1,0 0-1,0 0 1,0 0-1,0 0 1,0 0-1,0 0 0,0-1 1,0 1-1,0 0 1,0 0-1,0 0 1,1 0-1,-1 0 0,0 0 1,0 0-1,0 0 1,0 0-1,0 0 0,0 0 1,0 0-1,0-1 1,1 1-1,-1 0 1,0 0-1,0 0 0,0 0 1,0 0-1,0 0 1,0 0-1,0 0 0,1 0 1,-1 0-1,0 0 1,0 0-1,0 0 1,0 1-1,0-1 0,0 0 1,0 0-1,1 0 1,-1 0-1,5 9 249,5 23-239,-7-22 60,2 9-44,-1-3 7,1-1-1,1 0 1,0 0-1,15 27 1,-19-38-27,0-1 1,0 0-1,0-1 0,1 1 0,-1 0 1,1-1-1,-1 1 0,1-1 1,0 0-1,0 0 0,0 0 0,0 0 1,1 0-1,-1-1 0,0 1 0,1-1 1,-1 0-1,1 0 0,-1-1 1,1 1-1,-1-1 0,1 1 0,0-1 1,-1 0-1,1 0 0,-1-1 1,1 1-1,5-2 0,1-1 20,0 0 0,-1-1 1,1 0-1,-1-1 0,1 1 0,-1-2 0,-1 1 0,1-2 0,-1 1 1,0-1-1,8-8 0,6-11 77,-1 0 0,20-32 1,-38 54-99,24-41 222,-27 45-235,1-1 1,-1 1-1,0 0 0,0 0 0,1-1 0,-1 1 1,0 0-1,1 0 0,-1 0 0,0-1 1,1 1-1,-1 0 0,0 0 0,1 0 0,-1 0 1,1 0-1,-1 0 0,0 0 0,1 0 1,-1 0-1,0 0 0,1 0 0,-1 0 1,0 0-1,1 0 0,-1 0 0,1 0 0,-1 1 1,0-1-1,1 0 0,-1 0 0,0 0 1,0 1-1,1-1 0,-1 0 0,0 0 0,1 1 1,-1-1-1,0 0 0,0 0 0,0 1 1,1-1-1,-1 0 0,0 1 0,0-1 1,0 0-1,0 1 0,1-1 0,-1 0 0,0 1 1,0 0-1,8 19 68,-2 21-12,0 0-1,-2 78 1,-3-71-30,-2 50 60,-4 0 0,-23 128 0,9-151 148,15-79 87,2-11-250,1-44 140,12-105 0,27-60 153,-26 176-284,2-1 1,2 2-1,2 0 0,2 1 1,52-85-1,-70 127-79,0 1-1,0 0 0,1 0 0,-1 0 1,1 0-1,0 1 0,0-1 1,0 1-1,0-1 0,0 1 1,4-2-1,-6 3-5,1 1-1,-1-1 1,1 1 0,-1-1 0,1 1 0,-1 0 0,1 0-1,0 0 1,-1-1 0,1 1 0,-1 1 0,1-1 0,0 0-1,-1 0 1,1 1 0,-1-1 0,1 0 0,-1 1-1,1 0 1,-1-1 0,1 1 0,-1 0 0,0 0 0,1 0-1,-1 0 1,0 0 0,0 0 0,1 1 0,3 3 3,-1 0 0,0 0 1,0 0-1,-1 1 0,0-1 1,0 1-1,0 0 0,0 0 1,-1 0-1,0 0 0,0 1 1,-1-1-1,0 0 0,0 1 1,0-1-1,-1 1 0,0-1 1,-1 12-1,-1-9 7,1 1 1,-1-1-1,-1 0 1,0 0-1,0-1 1,0 1 0,-1-1-1,-1 1 1,1-1-1,-1 0 1,-1-1-1,-9 11 1,10-12 17,-11 12 14,15-18-36,1 1 0,0-1 0,-1 0 0,1 1 0,0-1 0,-1 0 0,1 1 0,-1-1 0,1 0 0,0 0 0,-1 1 0,1-1 0,-1 0 0,1 0 0,-1 0 0,1 1 0,-1-1 0,1 0 0,-1 0 0,1 0 0,-1 0 0,1 0 0,-1 0 0,1 0 0,-1 0 0,1 0 0,-1 0 0,1 0 0,-1-1 0,1 1 0,-1 0 0,0 0 0,2-2 5,0 1-1,-1 0 1,1 0 0,0 0 0,0 0 0,0 0-1,0 0 1,0 1 0,0-1 0,0 0-1,0 0 1,0 1 0,0-1 0,2 0-1,1-2 1,3-1-4,1-1-1,0 1 1,0 0-1,0 0 1,1 1-1,-1 0 1,1 1-1,0 0 1,0 0 0,-1 1-1,10 0 1,-13 1-5,0 0 0,0 1 0,0-1 1,0 1-1,0 1 0,0-1 1,0 1-1,-1-1 0,1 1 0,0 1 1,-1-1-1,0 0 0,1 1 0,-1 0 1,0 0-1,-1 1 0,1-1 1,-1 1-1,1-1 0,-1 1 0,0 0 1,3 5-1,4 10 0,0 1 1,-1 0-1,-1 0 0,-1 0 1,-1 1-1,5 33 0,-4-9-2,-2 1 0,-1 50-1,-4-80-8,0 1 0,-1-1 0,-1 1 1,0-1-1,-2 1 0,0-1 0,0 0 0,-2 0 0,0-1 0,-15 28 0,21-42 11,0-1-1,0 0 1,0 1 0,-1-1-1,1 0 1,0 1 0,0-1 0,-1 0-1,1 1 1,0-1 0,0 0-1,-1 1 1,1-1 0,0 0-1,-1 0 1,1 1 0,-1-1 0,1 0-1,0 0 1,-1 0 0,1 0-1,0 1 1,-1-1 0,1 0 0,-1 0-1,1 0 1,-1 0 0,1 0-1,0 0 1,-1 0 0,1 0-1,-1 0 1,1 0 0,0 0 0,-1-1-1,1 1 1,-1 0 0,1 0-1,0 0 1,-1 0 0,1-1-1,-1 1 1,1 0 0,0 0 0,-1-1-1,1 1 1,0 0 0,0-1-1,-1 1 1,1 0 0,0-1 0,0 1-1,-1 0 1,1-1 0,0 1-1,0 0 1,0-1 0,0 0-1,-12-28 20,11 26-16,-9-32 27,1-1 0,2 0 0,2-1 0,1 0 0,1 0 0,2 1-1,2-1 1,2 0 0,1 0 0,2 0 0,11-38 0,-7 36 4,1-5 27,34-82-1,-40 114-54,1 1-1,0 0 1,1 0-1,0 0 1,1 1-1,0 0 1,0 0-1,1 1 0,0 0 1,1 1-1,18-13 1,-26 20-6,0 0-1,0 0 1,0 0-1,0 0 1,0 0 0,1 0-1,-1 1 1,0-1-1,1 1 1,-1-1 0,0 1-1,1 0 1,-1 0-1,0 0 1,1 0 0,-1 1-1,0-1 1,4 2-1,-2-1-1,-1 1-1,1-1 1,-1 1-1,1 1 1,-1-1-1,1 0 1,-1 1-1,0-1 1,0 1-1,2 3 1,2 2-9,-1 1 1,0-1 0,-1 1 0,0 0 0,0 0 0,-1 0-1,6 18 1,-6-10-6,0 0 0,-2 0 1,0 1-1,0 0 0,-3 32 0,0-40 15,0-1 0,0 0 0,-1 0 1,0 0-1,0 0 0,-1 0 0,-1-1 0,1 1 1,-2-1-1,1 0 0,-1 0 0,0 0 0,-6 7 1,9-13 2,0-1 1,0 1 0,0-1 0,-1 1 0,1-1-1,0 0 1,-1 0 0,1 0 0,0 0 0,-1 0 0,1-1-1,-1 1 1,0-1 0,1 0 0,-3 1 0,3-1 3,1 0 1,0 0 0,-1 0 0,1 0 0,-1 0 0,1 0-1,0 0 1,-1-1 0,1 1 0,0-1 0,-1 1-1,1 0 1,0-1 0,0 0 0,0 1 0,-1-1 0,1 0-1,0 0 1,0 0 0,0 0 0,0 1 0,0-1-1,0-1 1,0 1 0,1 0 0,-1 0 0,-1-2 0,2 2-3,0 0 0,0 0 0,0 1 0,0-1 1,0 0-1,0 0 0,0 0 0,0 1 0,0-1 1,0 0-1,1 0 0,-1 1 0,0-1 0,1 0 0,-1 0 1,0 1-1,1-1 0,-1 0 0,1 1 0,-1-1 1,1 0-1,0 0 0,17-14 53,-14 12-43,179-124 54,-110 81-32,128-110-1,-195 151-36,9-9 8,-1 0 0,13-17 0,-25 25 169,-3 16-91,5 17-61,1 0 0,1 0 0,16 42 0,-5-18-12,38 85-59,-50-123 39,-4-11 7,0 1 0,0-1-1,1 1 1,-1-1 0,1 1 0,-1-1 0,1 0 0,0 1-1,0-1 1,0 0 0,0 0 0,0-1 0,0 1 0,1 0-1,-1-1 1,1 1 0,-1-1 0,1 0 0,-1 0 0,1 0-1,0 0 1,0 0 0,-1-1 0,1 1 0,0-1-1,0 0 1,0 0 0,-1 0 0,1 0 0,0 0 0,0 0-1,3-2 1,6-1 13,-1-1 0,1 0 0,-1-1 0,0 0 0,-1 0 0,13-10 0,15-12 49,-2-2 1,58-60-1,-61 57-25,1-9 13,-28 33-16,0 0 1,1 1-1,-1-1 0,2 1 1,10-8-1,-18 15-32,0-1-1,0 1 0,0 0 1,0 0-1,0 0 0,1 0 1,-1 0-1,0 0 0,0 0 1,0 0-1,0 0 1,0 0-1,0 0 0,0 0 1,0 0-1,1 0 0,-1 0 1,0 0-1,0 0 0,0 0 1,0 0-1,0 0 1,0 0-1,0 1 0,0-1 1,0 0-1,1 0 0,-1 0 1,0 0-1,0 0 0,0 0 1,0 0-1,0 0 1,0 0-1,0 0 0,0 0 1,0 0-1,0 0 0,0 1 1,0-1-1,0 0 0,0 0 1,0 0-1,0 0 1,0 0-1,0 0 0,0 0 1,0 0-1,0 1 0,0-1 1,0 0-1,0 0 0,0 0 1,0 0-1,0 0 1,0 0-1,0 0 0,0 0 1,0 0-1,0 1 0,0-1 1,0 0-1,0 0 0,0 0 1,-2 11 23,1-6-9,-4 33 21,2-1 0,2 1 0,1-1 0,9 72 0,-8-106-36,-1-1 0,1 1 0,-1 0 0,1 0 0,0 0 0,0-1 0,0 1 0,0 0 0,1-1 0,-1 1 0,1-1 0,0 1 0,-1-1 0,1 0 0,0 0 0,0 0 0,1 0 0,-1 0 0,0 0 0,1-1 0,-1 1 0,1-1 0,-1 1 0,5 1 0,-4-3 2,0 0 1,0 1-1,0-1 0,-1 0 1,1 0-1,0-1 0,0 1 0,0 0 1,0-1-1,-1 0 0,1 0 1,0 0-1,-1 0 0,1 0 0,-1 0 1,1-1-1,-1 1 0,1-1 1,-1 0-1,0 1 0,0-1 0,0 0 1,0 0-1,0-1 0,2-2 1,2-4 9,1-1 1,-2 0-1,1-1 1,-2 1-1,1-1 1,-1 0-1,-1 0 1,0 0-1,-1-1 1,0 1-1,1-20 1,-2-3 37,-2 0 0,-8-60 1,6 72-24,-1 0 1,-8-24 0,11 40-19,-1 1 1,0-1-1,-1 1 0,1-1 0,-1 1 0,0 0 1,-1 0-1,1 0 0,-1 1 0,0-1 0,0 1 0,0 0 1,-7-5-1,9 8-6,0 0-1,0 0 1,0 0 0,0 0-1,0 1 1,0-1 0,0 1-1,0-1 1,0 1 0,0 0 0,0 0-1,0 0 1,-1 0 0,1 0-1,0 1 1,0-1 0,0 1-1,0-1 1,0 1 0,0 0-1,0 0 1,0-1 0,0 1 0,1 1-1,-3 0 1,0 1-2,1-1 1,0 1-1,0-1 0,0 1 1,0 0-1,0 1 0,0-1 1,1 0-1,0 1 0,-1-1 1,-1 7-1,3-9-2,1 0 0,0 0-1,0 0 1,1 0 0,-1 0 0,0 0 0,0 0 0,0 0 0,1 0 0,-1 0 0,0-1-1,1 1 1,-1 0 0,1 0 0,-1 0 0,1 0 0,-1-1 0,1 1 0,0 0-1,-1-1 1,2 2 0,15 13-21,-6-10 14,0-1 1,1 0-1,-1 0 1,1-1-1,0 0 1,0-1-1,0-1 0,15 1 1,-11-1-2,27 2-18,1-2-1,-1-2 1,57-8-1,125-37-32,-155 35 42,-47 8 14,36-10 0,-47 11 16,-23 11 21,-31 18-7,-35 24 62,-70 61 0,110-82-57,20-16-3,-1 0 0,2 1 0,0 1-1,-17 23 1,31-36-6,0 0 0,0 0-1,0 0 1,1 0-1,-1 0 1,1 0 0,0 0-1,0 0 1,0 1 0,1-1-1,-1 0 1,1 1 0,0 3-1,2-6 0,0-1 0,1 1 0,-1-1 0,1 0 0,0 0-1,-1 0 1,1 0 0,-1 0 0,1-1 0,3 0-1,5-3 1,-1 1 0,0-2 0,0 1-1,-1-1 1,1-1 0,-1 0-1,10-9 1,3-3 39,31-34-1,136-156 343,-183 200-382,4-2 74,-9 10-92,-1 0 0,1 0 1,-1 0-1,1 0 0,-1 0 0,0 0 0,1 0 0,-1 1 0,0-1 0,1 0 0,-1 0 0,1 1 0,-1-1 0,0 0 0,1 0 0,-1 1 0,0-1 0,0 0 0,1 1 0,-1-1 0,0 0 0,0 1 0,1-1 0,-1 0 0,0 1 0,0-1 0,0 1 0,0-1 0,0 0 0,1 1 0,-1-1 0,0 1 0,0-1 0,0 1 0,3 13 23,0 0 0,2 26 0,5 22 22,-9-57-43,0-1 0,1 1-1,-1-1 1,1 1 0,1-1 0,-1 0 0,0 0 0,1 0-1,0 0 1,4 5 0,-4-7-2,1 1 0,0-1 0,-1 0 0,1 0 0,0 0 0,0-1 0,0 1 0,0-1 0,0 0 0,1 0 0,-1 0 0,0-1 0,1 1 0,-1-1 0,0 0 0,0 0 0,9-2 0,4 0 11,0-2 0,0 0 1,17-6-1,0-4 41,0-1 1,0-2-1,-1-1 1,59-44-1,-83 55-21,5-3 33,-13 8-17,-8 5 16,-13 8-55,1 1-1,0 1 0,1 1 1,1 0-1,0 2 0,0 0 1,-17 23-1,24-26 9,-29 39 42,36-47-52,-1 0 0,1 1 0,0-1 0,1 1-1,-1 0 1,1 0 0,-1 7 0,2-11-6,1-1 1,0 1-1,0-1 1,0 0-1,0 1 1,0-1-1,0 1 1,0-1-1,0 0 1,0 1-1,1-1 1,-1 0-1,1 1 1,-1-1-1,1 0 1,-1 1-1,1-1 1,0 0 0,-1 0-1,1 0 1,0 0-1,0 0 1,0 1-1,0-2 1,0 1-1,0 0 1,0 0-1,0 0 1,1 0-1,-1-1 1,0 1-1,0-1 1,1 1-1,-1-1 1,0 1-1,1-1 1,-1 0-1,1 1 1,-1-1-1,2 0 1,4 0 2,-1 0-1,0 0 1,0 0 0,0-1 0,0 0 0,1 0 0,9-4-1,15-7 9,-2-2 0,0-1 0,0-2 0,-2 0 0,0-2 0,-1-1-1,-1-1 1,28-30 0,-4-2 17,-2-3 1,65-100-1,-78 100-5,-2 0 0,40-98 0,-56 110-6,-1 0 0,-3-1 0,-1-1 1,6-62-1,-13 71-12,3-40 16,-7 69-30,0 0 1,0 0-1,-1 0 0,0 0 1,-1 0-1,0 1 0,-2-9 0,4 16 6,-1 0-1,1-1 1,0 1-1,0 0 1,0 0-1,0 0 1,0 0-1,0-1 1,-1 1-1,1 0 0,0 0 1,0 0-1,0 0 1,0 0-1,-1 0 1,1-1-1,0 1 1,0 0-1,0 0 1,-1 0-1,1 0 0,0 0 1,0 0-1,0 0 1,-1 0-1,1 0 1,0 0-1,0 0 1,0 0-1,-1 0 1,1 0-1,0 0 0,0 0 1,-1 0-1,1 0 1,0 1-1,0-1 1,-1 0-1,-10 8-10,-10 14 3,11-7 2,1 1 0,0-1 0,1 2-1,1-1 1,-8 29 0,-18 94-36,28-115 40,-41 345-43,36-246-13,-34 162 1,42-272 35,4-15-3,9-24 20,10-34 32,21-52 2,-34 94-14,1 0 0,1 0-1,21-29 1,-27 42-6,0 0 0,1 0 0,-1 0 0,1 1 0,0 0 0,7-5 0,-11 8-7,0 1-1,1-1 0,-1 0 0,0 0 1,1 1-1,-1-1 0,0 1 0,1 0 1,-1-1-1,1 1 0,-1 0 0,1 0 1,-1 0-1,0 0 0,1 0 1,-1 0-1,1 0 0,-1 0 0,1 0 1,-1 1-1,1-1 0,-1 1 0,0-1 1,1 1-1,-1 0 0,0-1 1,1 1-1,-1 0 0,0 0 0,0 0 1,0 0-1,0 0 0,1 2 0,10 12-8,-1 2-1,-1 0 0,0 0 1,-1 1-1,11 34 0,-9-25-16,20 40 0,-24-55 12,0 0 1,1-1-1,0 0 1,0-1-1,1 1 1,12 9-1,-17-17 10,0 0 0,0 0-1,0-1 1,0 1 0,0-1-1,0 0 1,1-1 0,-1 1-1,1-1 1,0 1 0,-1-1-1,1-1 1,0 1 0,0-1-1,-1 0 1,1 0 0,0 0-1,0 0 1,-1-1 0,10-2-1,-4 0 7,-1-1 0,1 0 0,-1-1 0,0 0 0,0 0 0,0-1 0,-1 0 0,1 0 0,-2-1 0,1 0 0,9-11 0,1-5 19,-1 0 0,27-48 1,-38 61-12,-1-1 1,-1 0-1,0 0 1,0 0-1,-1 0 1,-1 0-1,0-1 1,0 1 0,-1-1-1,-1 1 1,1-1-1,-2 0 1,0 1-1,-4-18 1,5 26-4,-1 1 1,1-1-1,-1 1 1,0-1-1,0 1 1,0 0-1,0-1 1,-1 1-1,1 0 1,-1 0-1,1 0 1,-1 0-1,0 0 1,1 0-1,-1 0 1,0 1-1,0-1 1,-5-2-1,6 3-1,-1 1-1,0-1 0,0 1 1,0 0-1,0-1 1,1 1-1,-1 0 0,0 0 1,0 0-1,0 0 1,0 0-1,0 1 0,1-1 1,-1 1-1,0-1 0,0 1 1,0-1-1,1 1 1,-1 0-1,0 0 0,1 0 1,-1 0-1,1 0 1,-1 0-1,1 1 0,-2 1 1,-3 4 4,0 0 0,0 0 1,1 1-1,0-1 1,1 1-1,-1 0 0,2 1 1,-1-1-1,1 1 0,0 0 1,-2 16-1,1 1 14,1 0-1,0 48 1,3-58-13,1-1 0,1 1 0,0-1 0,1 0 0,1 0 1,0 0-1,1 0 0,0-1 0,8 14 0,-9-21-5,0-1 0,0 0 0,0 0 0,1 0-1,-1-1 1,1 1 0,1-1 0,-1 0 0,1-1 0,0 1 0,0-1 0,0 0 0,1-1 0,-1 0 0,1 0 0,0 0 0,0 0 0,0-1 0,0-1-1,12 3 1,-13-4 1,-1 0-1,0 0 0,1-1 0,-1 0 1,0 0-1,1 0 0,-1 0 0,0-1 0,0 0 1,0 0-1,0 0 0,0-1 0,7-4 0,1-2 12,0-1-1,-1 0 0,14-15 0,-14 10 2,1 1 0,-2-2 1,0 0-1,-1 0 0,16-35 0,27-93 100,-51 139-115,34-129 117,-11 38 35,-24 93-147,-1 1-2,0 1 0,1-1 0,-1 1 0,0-1 1,1 1-1,-1-1 0,1 1 0,0-1 0,-1 1 1,1 0-1,0-1 0,0 1 0,0 0 0,0 0 1,0 0-1,0 0 0,0 0 0,2-2 0,-2 4-3,-1 0 0,1 0 0,0 0 0,-1 0 0,1 0 0,-1-1 0,0 1 0,1 0-1,-1 0 1,0 0 0,1 0 0,-1 0 0,0 0 0,0 0 0,0 2 0,1 0 6,6 33-13,-2 2 0,-2-1 1,-1 0-1,-4 51 0,0-33-12,2-22 0,-8 46 1,7-70 10,-1-1 0,1 1-1,-2 0 1,0-1 0,0 0 0,0 1 0,-1-1 0,0-1 0,-1 1 0,-8 12 0,11-19 5,0 1 1,0 0-1,-1-1 1,1 0 0,0 1-1,-1-1 1,1 0-1,0 0 1,-1-1-1,1 1 1,-1 0 0,0-1-1,1 1 1,-1-1-1,1 0 1,-1 0 0,0 0-1,1 0 1,-1-1-1,1 1 1,-1-1-1,0 1 1,1-1 0,-1 0-1,1 0 1,-5-2-1,2 1 6,0-1 0,0 1-1,1-1 1,-1 0-1,1 0 1,-1-1 0,1 1-1,0-1 1,0 0-1,1 0 1,-7-9 0,10 12-6,-1 1 0,1-1 1,0 1-1,-1-1 0,1 1 0,0-1 1,0 0-1,-1 1 0,1-1 1,0 1-1,0-1 0,0 1 0,0-1 1,0 0-1,0 1 0,0-1 1,0 0-1,0 1 0,0-1 0,0 1 1,0-1-1,1 0 0,-1 1 1,0-1-1,0 1 0,1-1 0,-1 1 1,0-1-1,1 1 0,-1-1 1,0 1-1,1-1 0,-1 1 0,1-1 1,-1 1-1,1 0 0,-1-1 1,1 1-1,-1 0 0,1-1 0,-1 1 1,1 0-1,-1 0 0,1-1 1,-1 1-1,1 0 0,0 0 0,-1 0 1,2 0-1,33-3 42,-29 4-53,22-1-6,0-1 0,0-1 0,0-2 0,-1 0 0,0-2 1,51-17-1,-10-5-64,-35 13-145,2 2-1,64-17 1,-43 20-116,-15 2-3943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22.0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248 367 3616,'0'0'8092,"-10"0"-7702,-32 4 4,40-4-338,-1 1 0,1 0 1,-1 0-1,1 0 1,0 0-1,-1 0 0,1 0 1,0 0-1,0 1 0,0-1 1,0 1-1,0-1 1,0 1-1,1 0 0,-1 0 1,0 0-1,1 0 1,-1 0-1,1 0 0,0 0 1,0 1-1,-1 2 0,-3 4 81,-12 25 279,1 2 0,2 0-1,-18 75 1,25-86-280,-11 46 483,4 0 1,-9 133-1,20-181-251,1-2 349,5-35-81,9-72-42,1-97 0,4-32 162,1 59-328,21-125 295,-14 172 85,-25 109-803,0 0 1,0-1-1,0 1 1,0 0-1,0 0 1,0-1-1,0 1 1,1 0-1,-1 0 0,0-1 1,0 1-1,0 0 1,0 0-1,1 0 1,-1-1-1,0 1 1,0 0-1,1 0 0,-1 0 1,0 0-1,0-1 1,1 1-1,-1 0 1,0 0-1,0 0 1,1 0-1,-1 0 0,0 0 1,1 0-1,-1 0 1,0 0-1,0 0 1,1 0-1,-1 0 1,0 0-1,1 0 1,-1 0-1,0 0 0,0 0 1,1 1-1,-1-1 1,0 0-1,0 0 1,1 0-1,-1 0 1,0 0-1,0 1 0,1-1 1,-1 0-1,14 11 55,12 19-47,-2 1 0,-1 2 1,-1 0-1,33 68 0,49 156-56,-88-210 55,-1 1 1,-2 1 0,-3 0 0,-1 1-1,-3 0 1,0 76 0,-7-122-14,1 4 15,0 0-1,-1 0 1,0 0 0,-3 10-1,4-16-6,-1 0 0,1-1 0,-1 1-1,0 0 1,0 0 0,0-1 0,0 1-1,0 0 1,0-1 0,0 1 0,0-1-1,-1 0 1,1 1 0,-1-1 0,1 0-1,-1 0 1,1 0 0,-1 0 0,0 0-1,1 0 1,-1 0 0,0-1 0,-3 2-1,-8-1 29,0 0 0,0-1 0,0 0 0,0-1 0,1-1 0,-1 0 0,0 0 0,-19-7 0,-27-5 114,-59-8 310,109 19-352,-6 1 51,13 5-157,7 5-95,11 3-2736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4:15.940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1 13360,'0'0'1096,"29"84"-1408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24.7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0 987 8432,'0'0'4450,"16"-5"-4235,99-36 296,-57 19-137,55-23 590,-101 39-736,0-1-1,0 0 0,-1 0 1,0-1-1,-1-1 1,19-18-1,-26 23-159,0 0-1,-1 0 0,1 0 1,-1 0-1,0 0 1,0-1-1,0 1 0,-1-1 1,0 1-1,0-1 1,0 0-1,0 1 0,0-1 1,-1 0-1,0 0 1,0 1-1,0-1 0,-1 0 1,0 1-1,0-1 1,0 0-1,0 1 0,-1-1 1,1 1-1,-1-1 1,0 1-1,-5-7 0,5 7-28,-1 1 0,0-1-1,1 0 1,-1 1-1,0 0 1,-1-1 0,1 1-1,-1 0 1,1 1-1,-1-1 1,0 1 0,0 0-1,0-1 1,0 2-1,0-1 1,-1 0 0,1 1-1,0 0 1,-1 0-1,1 0 1,-1 1 0,1 0-1,-1-1 1,0 1-1,1 1 1,-1-1 0,1 1-1,-9 2 1,5 0-7,0 0 0,0 0 0,0 1 0,0 1 0,1-1 0,0 1 0,0 0 0,0 1 0,1-1 0,0 1 0,0 1 0,0-1 0,1 1 0,-1 0 0,2 0 0,-1 1 0,1-1 0,-6 17 0,4-10 10,1 1 1,0 0 0,1 0 0,1 0-1,0 1 1,1-1 0,1 1 0,0 0-1,2 17 1,0-23-7,0 1 1,1 0-1,1-1 1,0 1-1,0-1 0,1 0 1,0 0-1,0 0 1,1-1-1,1 1 0,0-1 1,0 0-1,1-1 1,9 10-1,-13-14-6,0-1 1,1 0-1,0-1 1,-1 1-1,1 0 0,0-1 1,0 0-1,0 0 0,1 0 1,-1-1-1,0 1 0,1-1 1,-1 0-1,1 0 1,-1 0-1,1-1 0,4 0 1,0 0 28,0-1 0,0-1 0,-1 0 1,1 0-1,0-1 0,-1 0 0,0 0 1,8-5-1,13-8 128,-1-1 0,-2-2 0,44-38 1,5-4 112,-18 13-49,-37 31-116,1 0 0,34-22 0,-49 35-111,1 0 0,-1 1 0,1-1 0,0 1-1,0 0 1,1 1 0,-1 0 0,0 0 0,1 0-1,0 1 1,-1 0 0,1 1 0,8 0 0,-9 2 4,-11-1 10,-24 2 42,4-1-37,14 1-17,0 0 1,-1 0-1,1 1 0,1 1 1,-1 0-1,-11 7 0,16-9-15,1 0 0,0-1-1,1 1 1,-1 1 0,1-1 0,-1 0-1,1 1 1,0 0 0,0 0 0,0 0-1,1 0 1,0 0 0,-1 0-1,1 1 1,1-1 0,-3 8 0,4-8-16,0 1 1,1 0-1,0-1 1,-1 1-1,1 0 1,1-1 0,-1 1-1,1-1 1,0 0-1,0 1 1,0-1-1,0 0 1,5 6 0,0-1-15,0 1 1,1-1 0,0 0 0,12 10-1,-14-15 11,0 1-1,1-1 1,-1-1 0,1 1-1,0-1 1,0 0 0,0-1-1,1 0 1,-1 0-1,1 0 1,12 0 0,4-1 2,0-1 1,33-3-1,-38 0 19,0-1 0,0 0 0,0-1 0,-1-1 1,22-10-1,86-48 13,-119 60-28,8-4 18,-1 0 0,0-1 0,0-1 0,-1 0 0,0-1 0,-1 0 0,0-1 1,-1 0-1,0-1 0,17-27 0,-27 38 4,0-1 0,0 1 0,0 0-1,-1 0 1,1-1 0,-1 1 0,1 0 0,-1-1 0,0 1 0,0-4 0,0 5-18,0 0 0,0 0 1,0 0-1,0 1 0,0-1 0,-1 0 1,1 0-1,0 0 0,-1 0 1,1 1-1,0-1 0,-1 0 0,1 0 1,-1 1-1,1-1 0,-1 0 1,1 1-1,-1-1 0,0 0 0,1 1 1,-1-1-1,0 1 0,0-1 1,1 1-1,-1 0 0,0-1 0,0 1 1,0 0-1,1-1 0,-1 1 1,-2 0-1,0 0 0,0 0-1,0 0 1,0 1 0,0-1-1,0 1 1,0 0 0,0 0-1,0 0 1,0 0 0,0 0 0,0 1-1,1-1 1,-1 1 0,1 0-1,-1 0 1,1 0 0,-1 0-1,1 0 1,-3 4 0,-4 4-21,0 1 1,-13 22 0,19-28 10,0 1 1,1-1 0,-1 1-1,1 0 1,1-1-1,-1 1 1,1 0 0,0 0-1,0 0 1,0 1 0,1-1-1,0 0 1,0 0 0,1 0-1,1 7 1,-1-9 3,0 0-1,0-1 1,0 1 0,0 0-1,1-1 1,0 1 0,0-1-1,0 0 1,0 0 0,0 0 0,1 0-1,-1 0 1,1 0 0,0-1-1,0 1 1,0-1 0,0 1-1,0-1 1,0 0 0,1-1-1,-1 1 1,1 0 0,-1-1 0,8 2-1,-3-2 5,1 0 0,0-1 0,-1 0 0,1 0 0,-1-1 0,1 0 0,-1 0 0,1-1 0,-1 0 0,0-1 0,0 0 0,11-5 0,7-5 0,-1 0 0,33-25 0,-25 14 25,0-2 0,-2-1 0,0-2 0,-3-1 0,46-59 0,-57 64-7,0-1 0,-2-1 0,-1 0 0,-1-1 0,-1-1 0,-1 1 0,-2-2 0,8-42 0,-10 26 37,2-61-1,-9 85-37,0 1 0,-2 0 0,-1 0 0,0 0 0,-8-26 0,9 41-8,0 0-1,-1 0 1,0 0 0,0 0 0,-1 0-1,1 1 1,-1 0 0,0-1 0,-5-3-1,7 7-8,1 1 0,0 0-1,-1-1 1,1 1-1,0 0 1,-1 0 0,1 0-1,-1 0 1,0 0-1,1 1 1,-1-1 0,0 0-1,1 1 1,-1-1 0,0 1-1,0 0 1,0 0-1,1-1 1,-1 1 0,0 0-1,0 0 1,0 1 0,1-1-1,-1 0 1,0 1-1,0-1 1,1 1 0,-1-1-1,0 1 1,1 0-1,-1 0 1,0 0 0,1 0-1,-1 0 1,1 0 0,-3 2-1,-3 5-12,1 0-1,-1 0 0,1 1 1,1 0-1,-1 0 1,2 0-1,-1 1 0,1-1 1,1 1-1,0 0 1,-3 14-1,0 8-23,1 1 1,0 41-1,3-22-29,2 1 0,12 86 1,-4-96 17,3 0 0,17 46 1,-24-78 29,1-1 0,0 0 0,1 0 0,0-1 0,0 0 0,1 0 0,0 0 0,1-1 0,0 0 1,12 10-1,-12-13 16,0 0 1,0-1 0,0 1 0,0-2-1,1 1 1,-1-1 0,1-1-1,0 0 1,0 0 0,0 0 0,0-1-1,0-1 1,0 0 0,0 0 0,0 0-1,0-1 1,17-4 0,-9 1 29,-1-1 0,1-1 1,-1 0-1,0-1 0,0-1 1,-1 0-1,0-1 0,21-18 1,-31 23-8,0 0 1,0 0 0,0-1 0,-1 0 0,0 0-1,0 0 1,0 0 0,-1 0 0,0-1 0,0 0-1,0 0 1,0 0 0,1-6 0,-4 10-5,0 0 1,0 0-1,-1 1 0,1-1 1,0 0-1,-1 0 1,1 0-1,-1 1 0,1-1 1,-1 0-1,0 1 0,0-1 1,0 0-1,0 1 1,0-1-1,-2-2 0,0 1 9,0 0 0,0 0 0,0 0 0,0 0 0,-7-4 0,5 4-10,0 0 1,0 1-1,0 0 1,-1 0-1,1 0 1,-1 0-1,1 1 1,-1 0-1,-10-1 1,14 2-18,-1 0 0,1 0 0,0 1 1,0-1-1,0 1 0,0-1 0,-1 1 0,1 0 0,0 0 1,0 0-1,0 0 0,1 0 0,-1 0 0,0 1 0,0-1 1,0 0-1,1 1 0,-1 0 0,1-1 0,-1 1 1,1 0-1,0 0 0,0 0 0,0-1 0,0 1 0,0 1 1,0-1-1,0 2 0,0 2-5,0-1 0,0 1 0,1 0 0,0-1-1,0 1 1,0-1 0,1 1 0,0-1 0,0 1 0,0-1 0,1 1 0,0-1 0,2 5 0,-4-9 6,3 8-13,1 0 1,1 0 0,-1-1-1,1 1 1,1-1 0,0 0 0,0 0-1,0-1 1,1 1 0,0-2 0,0 1-1,14 9 1,-16-13 10,-1 0 1,1-1-1,0 1 0,0-1 0,0 0 1,0 0-1,0-1 0,0 0 0,0 0 0,0 0 1,1 0-1,-1-1 0,0 0 0,1 0 1,-1 0-1,1-1 0,-1 1 0,0-1 1,0-1-1,0 1 0,1-1 0,-1 0 1,-1 0-1,1 0 0,6-4 0,22-18 57,-1-2 1,51-50-1,-58 51-3,-20 20-35,-1 0 1,1-1-1,-1 1 1,0-1-1,-1 0 1,1 0-1,-1 0 1,3-8-1,12-53 166,-6 21-21,-12 43-136,1 0 1,-1-1-1,1 1 0,-1 0 0,0 0 0,0-1 0,-1-5 1,0-7 323,0 42-263,2 30-83,1-43-19,0 0-1,0 0 1,2 1 0,-1-2 0,2 1-1,-1 0 1,2-1 0,0 0 0,0 0-1,1-1 1,1 0 0,0 0-1,0 0 1,1-1 0,0 0 0,1-1-1,17 13 1,-18-17 15,-8-4 0,0-1 0,-1 1 0,1 0 0,0-1 0,0 1 0,0 0 0,0-1 0,0 1 0,-1 0 0,1 0 0,0 0 0,-1 0 0,1 0 0,0 1 0,-1-1-2,0-1 0,1 0 0,-1 0 0,0 1-1,0-1 1,0 0 0,0 0 0,0 0 0,0 0 0,1 1 0,-1-1-1,0 0 1,0 0 0,0 0 0,1 0 0,-1 0 0,0 1 0,0-1-1,0 0 1,1 0 0,-1 0 0,0 0 0,0 0 0,0 0 0,1 0-1,-1 0 1,0 0 0,0 0 0,1 0 0,-1 0 0,0 0 0,0 0-1,1 0 1,-1 0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46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1250 5520,'0'0'2936,"-6"15"-2263,-19 55 23,2 1-1,-25 146 1,-21 168 1272,63-369-1721,5-15-188,0 0 0,0 1 0,1-1 0,-1 0 1,0 1-1,1-1 0,0 1 0,-1-1 0,1 1 0,0-1 0,-1 1 0,1 0 1,0-1-1,0 1 0,1 2 0,5-19 1165,3-21-858,5-47 1,-8 39-207,13-75 225,34-182 589,-38 239-615,2 0 0,44-103 0,-52 145-211,2 1 0,1 0 0,0 0-1,1 1 1,1 0 0,1 1 0,0 1 0,24-20 0,-36 34-103,0-1 1,0 1-1,1 0 1,-1 0-1,0 0 1,1 0 0,-1 1-1,1-1 1,-1 1-1,1 0 1,0 0-1,-1 0 1,1 0-1,0 1 1,0 0 0,0-1-1,0 1 1,5 1-1,-4 1-6,-1-1 0,0 1 0,1 0 1,-1 0-1,0 0 0,0 1 0,-1-1 0,1 1 0,0 0 0,-1 0 0,0 0 0,0 1 0,0-1 0,0 1 0,3 5 0,-1-1 7,0 1-1,0 1 0,-1-1 0,0 1 0,-1-1 1,0 1-1,-1 0 0,0 0 0,0 0 1,0 17-1,-2-10 11,0 0 0,-1 0 0,-1-1 0,0 1 0,-9 29 0,8-36-27,-1-1 1,0 1-1,-1-1 1,0 0-1,0 0 1,-1-1-1,0 1 1,0-1 0,-1-1-1,0 1 1,0-1-1,-1 0 1,0-1-1,-18 12 1,20-15 10,-1 1-1,0-1 1,0 0 0,0-1 0,0 1 0,0-2-1,-1 1 1,1-1 0,-1 0 0,1 0 0,-1-1-1,1 0 1,-1 0 0,1-1 0,-1 0 0,1 0-1,-1-1 1,1 0 0,0 0 0,0-1-1,-7-3 1,3 3 53,4 1 73,14-3-54,2 1-95,0 2 1,1-1-1,-1 1 1,14-1-1,12-3 7,214-67 126,-185 52-119,190-83 39,-90 32-92,-159 70 21,8-2-4,0-1 1,0-1-1,0 0 1,-1-1-1,0 0 1,0-1-1,13-11 1,-19 10-3,-8 4 5,1 4 2,0 1 0,-1 0-1,1 0 1,0 0 0,-1 0 0,1 0 0,0 0 0,-1 0 0,1 0 0,0 1 0,0-1 0,-1 1 0,-1 0 0,-29 12 14,2 1 0,0 1 0,0 2 0,2 1 1,0 1-1,1 2 0,1 0 0,1 2 0,1 1 0,-37 47 0,52-59 5,0 0 0,1 1 0,-6 13 0,11-20-8,0 0 1,1 0-1,0 1 0,0-1 1,0 0-1,1 1 0,0-1 1,0 1-1,1 7 0,0-12-6,0-1-1,0 0 0,0 1 0,0-1 1,0 0-1,0 0 0,1 1 0,-1-1 1,1 0-1,-1 0 0,1 1 0,-1-1 1,1 0-1,-1 0 0,1 0 1,0 0-1,0 0 0,0 0 0,0 0 1,0 0-1,0 0 0,0 0 0,0 0 1,0-1-1,0 1 0,0 0 0,0-1 1,0 1-1,1-1 0,-1 1 1,0-1-1,0 0 0,1 1 0,-1-1 1,0 0-1,1 0 0,-1 0 0,0 0 1,3 0-1,1-1 7,0 0 0,-1 0 0,1 0 0,0-1 0,0 0 0,0 1 0,-1-2 0,1 1 1,5-4-1,6-6 21,0-1 1,-1-1-1,-1 0 1,0-1 0,-1 0-1,12-18 1,-5 2 71,-1 0 1,22-50-1,-27 55-23,-11 22-47,0 0 0,-1 0 1,0 0-1,0 0 0,0-1 1,0 1-1,-1-1 0,0 1 1,0-1-1,1-5 1,6 36 105,-4-13-128,10 44 28,9 27-46,-20-75 6,1 0 1,0 0-1,1-1 0,-1 0 1,1 1-1,1-2 1,6 8-1,-11-14 1,0 0-1,1 0 1,-1-1 0,0 1 0,1-1-1,-1 1 1,0-1 0,1 0 0,-1 1-1,1-1 1,-1 0 0,0 0 0,1 0-1,-1 0 1,1 0 0,-1 0 0,1 0-1,-1-1 1,0 1 0,1 0-1,-1-1 1,0 1 0,1-1 0,1-1-1,34-18 9,-36 19-8,20-13 20,-1-1 1,-1-2-1,-1 0 0,19-21 1,58-84 132,-83 104-92,21-39 0,-30 48-25,1 1-1,-1 0 1,-1 0 0,1-1-1,-2 0 1,1 1 0,0-18 0,4 31 4,1 6-37,10 40-1,-9-31-2,-1 0 0,-1 1 0,-1 0 0,-1 0 0,1 23 0,-4-33-11,0 0-1,1 0 1,1 0 0,0-1-1,6 17 1,-6-20 3,0 0 1,0 0 0,1-1-1,0 0 1,0 0-1,0 0 1,1 0-1,0-1 1,8 8 0,-11-11 5,1-1 1,0 1 0,0-1 0,1 1 0,-1-1 0,0 0-1,0-1 1,0 1 0,1 0 0,-1-1 0,0 0 0,1 0 0,-1 0-1,0 0 1,1 0 0,-1-1 0,0 0 0,5-1 0,3-1 9,0 0 1,1-2 0,17-9-1,-9 2 5,0-2 0,-1 0 0,-1-1-1,0-1 1,-1 0 0,-1-1-1,20-29 1,-22 26 3,-1 0 1,-2-1 0,0 0-1,-1-1 1,-1-1-1,8-33 1,25-142 75,-33 147-50,2-82 1,-11 110-25,-1 0-1,-1 1 1,-1-1 0,0 0 0,-2 1 0,-8-22-1,13 42-16,0 1 0,0 0 0,-1 0 0,1 0-1,-1 0 1,1 0 0,-1 1 0,1-1-1,-1 0 1,1 0 0,-1 0 0,0 0-1,1 0 1,-1 1 0,0-1 0,0 0-1,0 1 1,1-1 0,-1 1 0,0-1 0,0 1-1,0-1 1,0 1 0,0-1 0,0 1-1,0 0 1,0 0 0,0-1 0,0 1-1,-1 0 1,1 0 0,0 0 0,0 0-1,0 0 1,0 1 0,0-1 0,0 0 0,0 0-1,0 1 1,0-1 0,0 0 0,0 1-1,0-1 1,0 1 0,-1 1 0,-4 1 1,1 1 1,-1 0 0,1 1 0,0-1 0,-8 11-1,4-2-4,0 0 0,0 0-1,1 1 1,1 1-1,1-1 1,0 1-1,1 0 1,-6 27-1,2 6-18,-5 74 0,13-48-17,2-1 0,4 0 0,17 89 0,-17-139 17,1 0-1,1 0 1,1-1 0,1 0-1,14 25 1,-12-25 18,-9-18 3,-1 0 1,2 0-1,-1 0 0,0-1 0,1 1 1,0-1-1,-1 1 0,1-1 0,7 5 0,-8-7 2,-1 0 0,1 0 0,0 0 0,-1-1 0,1 1-1,0 0 1,0-1 0,0 0 0,0 1 0,0-1-1,-1 0 1,1 0 0,0 0 0,0 0 0,0 0-1,0 0 1,0-1 0,0 1 0,-1-1 0,1 1 0,0-1-1,0 0 1,-1 0 0,4-1 0,12-8 28,-1-1-1,-1 0 1,0-1 0,0 0 0,-1-1 0,-1-1-1,0 0 1,-1-1 0,0-1 0,15-26-1,0-3 172,42-94 0,-77 164-150,1 0 0,1 0-1,2 1 1,0 0 0,2 0-1,0 30 1,3-51-45,0 0 0,0 0-1,0 0 1,0 0 0,1-1 0,0 1 0,-1 0 0,2-1 0,-1 1 0,1-1 0,-1 0-1,1 0 1,7 7 0,-1 2 7,-7-12-8,-1 1-1,1-1 1,-1 0-1,1 1 0,0-1 1,0 0-1,0 0 0,0 0 1,-1 0-1,1 0 0,0-1 1,1 1-1,-1 0 0,0-1 1,0 0-1,0 1 1,0-1-1,0 0 0,0 0 1,3-1-1,4 1 25,1-1 1,-1-1 0,12-3-1,3-2 38,-1-1-1,-1-1 1,37-20-1,62-47 167,-49 30-94,84-61 185,-149 102-290,-1 0 0,0 0 0,11-12 0,-17 17-33,0 0 0,0 0-1,0 0 1,0 0 0,0 0-1,0 0 1,0 0 0,0-1-1,0 1 1,0 0 0,-1 0-1,1 0 1,0 0 0,0 0-1,0 0 1,0 0-1,0 0 1,0 0 0,0 0-1,0 0 1,0 0 0,0 0-1,0 0 1,0 0 0,0 0-1,0 0 1,0-1 0,0 1-1,0 0 1,-1 0 0,1 0-1,0 0 1,0 0 0,0 0-1,0 0 1,0 0-1,0 0 1,0 0 0,0 0-1,0-1 1,-8 8 20,1-1-16,0 0 0,0-1 0,-1 0 0,-8 5 1,-19 12-2,15-7 4,1 1 1,1 1-1,0 0 1,-18 25-1,30-35-5,1 0-1,0 1 1,1-1 0,0 1 0,0 0-1,1 0 1,0 0 0,0 0-1,0 1 1,1-1 0,1 1 0,0 0-1,0-1 1,0 1 0,2 15-1,-1-21-5,2 9-5,-1-1 0,2 1 1,4 14-1,-6-24 5,-1 0 1,1 1 0,0-1-1,0 0 1,0 0 0,0 0-1,0 0 1,1 0-1,-1 0 1,1-1 0,-1 1-1,1 0 1,0-1 0,-1 1-1,1-1 1,0 1-1,0-1 1,0 0 0,0 0-1,0 0 1,0 0 0,0 0-1,1-1 1,2 2-1,6-2 1,0 0 0,1 0 0,-1-1 0,0 0 0,0-1 0,0-1 0,0 0 0,0 0 0,17-8 0,7-6-2,48-32 0,-38 21 2,-18 10-1,0-1 1,-1-1-1,-1-2 0,-1 0 0,-1-2 0,-1 0 1,-1-2-1,-1 0 0,-2-1 0,21-40 0,-5-2-7,-3-1 0,-3-1-1,25-99 1,-34 98-46,-2-1 0,-4-1 0,-3 0 0,0-122 0,-10 186 37,-1 0-1,0 1 1,-1-1 0,0 0-1,0 1 1,-1-1-1,0 1 1,-6-11 0,9 20 16,0-1 0,0 1 0,-1 0 0,1-1 0,0 1 0,0 0 1,0 0-1,-1-1 0,1 1 0,0 0 0,0 0 0,-1-1 0,1 1 0,0 0 0,0 0 1,-1 0-1,1 0 0,0-1 0,-1 1 0,1 0 0,0 0 0,-1 0 0,1 0 0,0 0 1,-1 0-1,1 0 0,0 0 0,-1 0 0,1 0 0,0 0 0,-1 0 0,1 0 0,0 0 1,-1 0-1,1 0 0,0 1 0,-1-1 0,1 0 0,0 0 0,-1 0 0,1 0 0,0 1 1,0-1-1,-1 0 0,1 1 0,-15 14-47,2 3 11,1 0-1,1 2 1,1-1 0,-16 42 0,-19 90-97,19-33 4,4 2-1,-7 173 1,27-253 72,2 0 1,9 70-1,-4-84 29,0 0 0,2-1 0,0 0 0,2 0 0,13 27 0,-19-46 23,0 0 0,1-1-1,-1 1 1,1-1 0,0 0 0,0 0 0,0 0 0,1 0 0,0-1 0,0 0 0,0 0-1,0 0 1,11 5 0,-10-7 8,-1 0 1,1-1-1,-1 1 0,1-1 0,0 0 0,-1 0 0,1-1 0,0 0 1,-1 0-1,1 0 0,0-1 0,-1 0 0,1 0 0,0 0 0,9-4 0,3-2 14,0-1 0,-1-1 0,0 0-1,0-1 1,-1-1 0,-1-1 0,0 0-1,0-1 1,-1 0 0,-1-1 0,0-1-1,-1 0 1,0-1 0,-1 0 0,-1 0-1,-1-1 1,9-22 0,-17 34-8,1 1 0,-1-1 0,0 1 0,0-1-1,-1 0 1,1 1 0,-1-1 0,0 0 0,0 1 0,-1-1 0,1 1 0,-1-1 0,-3-8 0,3 11-1,0-1 0,0 0-1,0 1 1,-1 0 0,1-1 0,-1 1 0,0 0 0,0 0-1,0 0 1,0 0 0,0 0 0,0 0 0,0 1 0,0-1-1,-1 1 1,1-1 0,-1 1 0,1 0 0,-1 0 0,0 0 0,1 0-1,-1 1 1,-3-2 0,-2 2 5,0-1 1,0 1-1,0 0 0,0 0 0,0 1 1,0 0-1,0 1 0,0 0 0,1 0 1,-1 0-1,0 1 0,1 1 0,0-1 1,0 1-1,0 0 0,0 0 0,-11 11 1,13-11-7,1 1 0,-1-1 0,1 1 1,0 0-1,0 0 0,1 0 1,0 1-1,0-1 0,0 1 0,1 0 1,-1 0-1,1 0 0,1 0 1,-1 0-1,1 0 0,0 0 0,0 1 1,1-1-1,0 0 0,0 0 1,1 1-1,-1-1 0,4 11 0,-2-10 0,1 0 0,0-1 0,0 0 0,0 1 0,1-1 0,0-1 0,0 1 0,1 0 0,0-1 0,0 0 0,0 0 0,10 7 0,-7-6 10,0-1-1,0 0 1,0 0-1,1-1 1,-1 0 0,1-1-1,0 0 1,0 0-1,12 2 1,-11-4 1,0 0 0,0-1 1,0 0-1,0-1 0,0 0 0,0-1 0,0 0 0,15-5 1,-19 5-42,0 0 0,0 0 0,-1-1 0,1 0 1,-1-1-1,1 1 0,-1-1 0,0 0 0,0 0 1,-1-1-1,1 1 0,-1-1 0,0 0 0,5-8 0,-9 13 5,0 0 0,1-1 0,-1 1 0,0-1 0,1 1 0,-1-1 0,0 1 0,0-1 0,1 1 0,-1-1 0,0 1 0,0-1 0,0 1 0,0-1 0,0 1 0,0-1 0,0 1 0,0-1 0,0 1 0,0-1 0,0 0 0,0 1 0,0-1 0,0 1 0,-1-1 0,1 1 0,0-1 0,0 1 0,-1 0 0,1-1 0,0 1 0,0-1 0,-1 1 0,1-1 0,0 1 0,-1-1 0,-17-4-3144,15 4 1657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46.4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92 10248,'0'0'976,"-59"-65"-912,63 59 0,-2 0-16,2 0 0,-2 0-32,2 4 0,3 2-32,-5 2-8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46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0 112 8136,'0'0'368,"103"-24"-184,-14 6-8,21-1 144,7 1 0,10-2 56,-4 8 0,-16 12 24,-14 4 0,-13-2-80,-7 10 8,-13 14-144,-7-8 8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36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217 889 5224,'0'0'4969,"-10"-4"-4628,-76-36 606,83 38-845,0 1 0,0 0 0,0 0 0,0-1-1,0 2 1,0-1 0,0 0 0,-1 1 0,1-1 0,0 1 0,0 0 0,0 0 0,-1 0 0,1 1 0,0-1-1,0 1 1,0-1 0,0 1 0,0 0 0,-5 2 0,5 0-14,0-1-1,-1 0 1,1 1-1,0-1 1,0 1-1,0 0 1,1 0 0,-1 0-1,1 1 1,0-1-1,0 0 1,0 1-1,0 0 1,0-1 0,-1 7-1,2-6-46,-1-1-1,1 1 1,0 0 0,0 0-1,0 0 1,0 0-1,1 0 1,0 1 0,0-1-1,0 0 1,0 0-1,1 0 1,-1 0-1,1 0 1,0 0 0,1 0-1,-1 0 1,0 0-1,1-1 1,0 1 0,0 0-1,0-1 1,1 1-1,-1-1 1,1 0 0,5 5-1,-5-4-9,0-1-1,1 1 1,-1-1-1,1 0 1,0 0-1,0 0 1,0 0-1,0-1 1,1 0-1,-1 0 1,1 0-1,-1 0 1,1-1-1,0 0 1,0 0-1,-1 0 1,9 0-1,-6-1 4,0 0 1,0-1-1,-1 0 0,1-1 0,-1 1 0,1-1 0,-1 0 0,0-1 0,0 1 0,0-1 1,11-8-1,-9 6-2,-1 0 1,0-1-1,-1 0 1,1-1-1,-1 1 1,-1-1-1,1 0 1,-1-1-1,4-7 1,-6 9-12,0 1 0,0-1 0,-1 0 1,0 0-1,0 0 0,-1 0 0,0 0 0,0-1 0,0 1 0,-1 0 1,0 0-1,0-1 0,-1-6 0,1 10 1,-1-1 1,1 0-1,-1 0 1,0 1-1,0-1 0,0 1 1,-1-1-1,1 1 0,-1-1 1,0 1-1,0 0 0,0 0 1,0 0-1,-1 0 0,1 0 1,-1 0-1,0 1 0,1-1 1,-1 1-1,-5-3 0,7 5-16,1 0 0,-1-1 0,0 1-1,0 0 1,1 0 0,-1 0 0,0 0-1,1 0 1,-1 0 0,0 0 0,1 1-1,-1-1 1,0 0 0,1 0 0,-1 0-1,0 1 1,1-1 0,-1 0 0,0 1-1,1-1 1,-1 1 0,1-1 0,-1 1-1,1-1 1,-1 1 0,1-1 0,-1 1-1,1-1 1,-1 1 0,1-1 0,0 1-1,-1 0 1,1-1 0,0 1-1,0 0 1,-1 1 0,-7 24 73,7-18-69,1 1-1,-1-1 0,1 0 0,1 0 0,0 1 0,0-1 0,0 0 0,1 0 1,0 0-1,1 0 0,0 0 0,4 8 0,3 7 16,-6-13-4,1 0 1,-1 0 0,13 17 0,-14-24-12,1 1 0,-1-1 0,1 1-1,-1-1 1,1 0 0,0 0 0,0-1 0,0 1 0,0-1 0,1 0 0,-1 0 0,7 2 0,-6-3-2,0-1-1,-1 1 0,1 0 0,0-1 0,-1 0 1,1 0-1,0-1 0,0 1 0,-1-1 0,1 0 1,-1 0-1,1-1 0,-1 1 0,1-1 0,-1 0 0,0 0 1,0-1-1,5-2 0,8-7 23,0-1 0,26-27 0,-30 27-13,11-12 39,-1-1 0,-2-1 0,0-1 0,-2-1 0,-1-1 0,-2 0 0,0-2 0,20-62 0,-20 36 42,-3 0 0,-2-1-1,6-117 1,-16 125-36,-1 0 1,-3 0-1,-12-63 0,14 109-55,1 4-6,0 0 1,0 0-1,0 0 1,0 0-1,-1 0 1,1 0-1,0 1 1,-1-1-1,1 0 1,-1 0-1,1 0 1,-1 0-1,1 0 1,-1 1-1,1-1 1,-2-1-1,2 58-65,8 66 32,44 231 0,-7-186 57,-15-63 0,-29-97 1,1 1 1,1-1-1,-1 0 0,1 0 1,1 0-1,4 9 1,-7-15-16,0 0 0,0 0-1,0 0 1,0 0 0,0 0 0,0 0 0,0 0 0,0 0 0,0-1 0,1 1-1,-1 0 1,0-1 0,0 1 0,1-1 0,-1 1 0,3 0 0,-2-1 0,0 0-1,0-1 1,0 1 0,0 0 0,0-1 0,-1 1 0,1-1 0,0 1 0,0-1-1,0 0 1,0 0 0,-1 0 0,1 0 0,0 0 0,1-2 0,10-8 31,0 0 1,-1-1 0,-1-1-1,0 0 1,12-18 0,40-75 179,-55 89-50,11-32-1,-13 112 121,-5-43-268,0 1 0,1-1 0,9 38 0,-10-52-25,1-1 0,0 0 1,0 0-1,0 0 0,0 0 0,1 0 0,0 0 0,0-1 0,0 1 0,0-1 0,1 0 0,0 0 1,0 0-1,0-1 0,0 1 0,0-1 0,1 0 0,0 0 0,-1-1 0,8 4 0,-8-5 0,0 0-1,0-1 1,0 1-1,0-1 1,1 0-1,-1 0 1,0 0-1,0-1 1,0 1-1,0-1 1,0 0-1,0 0 1,0-1-1,0 1 1,0-1-1,-1 0 1,1 0-1,5-3 1,2-3 13,1-1 1,-1 0 0,-1 0-1,10-11 1,-14 14 3,-1 1 1,0-1-1,0 0 1,0 0-1,-1 0 0,0-1 1,0 1-1,-1-1 1,0 0-1,0 0 0,0 0 1,2-12-1,1-28 124,-6 46-138,0 1-1,0 0 1,0 0-1,0 0 0,0 0 1,0 0-1,0 0 1,0-1-1,0 1 0,0 0 1,0 0-1,0 0 1,0 0-1,0 0 0,0 0 1,0-1-1,0 1 1,0 0-1,0 0 0,0 0 1,0 0-1,0 0 1,0 0-1,0-1 0,0 1 1,0 0-1,-1 0 1,1 0-1,0 0 0,0 0 1,0 0-1,0 0 1,0 0-1,0 0 0,0-1 1,-1 1-1,1 0 1,0 0-1,0 0 0,0 0 1,0 0-1,0 0 1,0 0-1,-1 0 0,1 0 1,0 0-1,0 0 1,0 0-1,0 0 0,-1 0 1,-6 6 24,-7 10-21,10-8-14,0-1 0,1 1 0,0 0 0,0 0 0,0 1 0,1-1 0,0 0 0,1 1 0,0-1 0,0 1 0,2 16 0,-1-22 5,1-1-1,-1 1 1,1-1-1,0 1 1,0-1-1,0 1 1,0-1-1,1 0 1,-1 0-1,1 1 1,-1-1-1,1 0 1,0 0-1,0-1 1,0 1-1,0 0 1,0 0-1,0-1 1,0 0-1,1 1 1,-1-1-1,1 0 1,-1 0-1,1 0 1,-1 0-1,5 0 1,-2 0 4,1 0-1,-1 0 1,1-1-1,-1 0 1,1 0 0,-1 0-1,1-1 1,-1 1 0,1-1-1,-1-1 1,8-2 0,-7 1 8,0 1 1,-1-1-1,0 0 1,1-1-1,-1 0 0,-1 1 1,1-1-1,-1-1 1,1 1-1,-1-1 1,0 0-1,-1 0 1,1 0-1,-1 0 1,0 0-1,0-1 0,-1 0 1,0 1-1,0-1 1,0 0-1,0 0 1,-1 0-1,0 0 1,0 0-1,-1-1 1,0 1-1,0 0 1,-2-10-1,1 0 12,-2-1 1,0 0-1,-1 1 0,-1-1 0,-9-22 1,12 34-9,0 1 1,-1-1-1,1 1 0,-1 0 1,1 0-1,-1 0 1,-1 0-1,1 1 1,0-1-1,-1 1 0,0 0 1,0 0-1,0 0 1,0 0-1,0 1 1,-1-1-1,1 1 0,-1 0 1,1 1-1,-1-1 1,0 1-1,1 0 1,-9-1-1,9 2-1,0 1 0,0-1 0,0 1-1,0 0 1,0 0 0,0 0 0,0 0 0,0 1 0,1 0 0,-1 0 0,0 0-1,1 0 1,0 0 0,-1 1 0,1-1 0,0 1 0,0 0 0,-3 4 0,6-7-12,-1 1 1,1 0-1,-1-1 0,1 1 1,-1 0-1,1-1 1,0 1-1,-1 0 1,1-1-1,0 1 1,0 0-1,0 0 0,-1-1 1,1 1-1,0 0 1,0 0-1,0-1 1,0 1-1,0 0 0,0 0 1,0-1-1,1 1 1,-1 0-1,0 0 1,0-1-1,1 1 1,-1 0-1,0-1 0,1 1 1,-1 0-1,0-1 1,1 1-1,-1 0 1,1-1-1,-1 1 1,1-1-1,-1 1 0,1-1 1,0 1-1,-1-1 1,1 1-1,0-1 1,-1 0-1,1 1 1,0-1-1,0 0 0,-1 0 1,1 0-1,0 1 1,0-1-1,1 0 1,4 1-4,0 0 1,0 0 0,0 0 0,13-1-1,8-1-9,1-1-1,-1-2 1,0 0-1,0-2 1,0-1-1,0-1 1,30-14-1,-56 22 14,78-34-2,-72 32 3,0-1 0,0 1 1,0 1-1,1 0 0,-1 0 0,1 0 0,-1 1 0,16 1 0,-22-1-2,0 1 0,0-1 0,0 1 0,0 0 0,0-1-1,0 1 1,0 0 0,0-1 0,0 1 0,0 0 0,0 0-1,0 0 1,-1 0 0,1 0 0,0 0 0,-1 0 0,1 0 0,-1 0-1,1 0 1,-1 0 0,1 0 0,-1 0 0,0 1 0,0-1 0,1 0-1,-1 0 1,0 2 0,0 3 0,1-1 1,-1 1-1,-1-1 0,0 11 0,-5 3 33,0-1-1,-1 0 0,-1 0 1,0 0-1,-20 28 0,4-3 139,12-26-44,8-12 6,9-13 104,44-61-41,27-44-30,-74 110-152,0 0-1,-1 1 0,1-1 1,0 0-1,0 1 1,1-1-1,-1 1 1,0 0-1,5-3 0,-6 4-10,-1 1-1,1 0 0,0 0 0,0-1 0,0 1 0,0 0 1,0 0-1,0 0 0,0 0 0,0 0 0,0 0 1,-1 0-1,1 0 0,0 0 0,0 0 0,0 1 1,0-1-1,0 0 0,0 1 0,0-1 0,-1 1 1,1-1-1,0 1 0,0-1 0,-1 1 0,1-1 1,0 1-1,-1 0 0,1-1 0,0 1 0,-1 0 1,1-1-1,-1 1 0,1 0 0,-1 0 0,0 0 1,1 0-1,0 1 0,7 18-26,0 0 1,-1 0-1,0 0 1,-2 1-1,-1 0 1,3 31-1,10 42-28,-6-51-134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36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61 10248,'0'0'1224,"43"-60"-1328,-41 60 40,4 0 16,0 2-56,-2 2 16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36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 6632,'0'0'8,"113"-10"-80,-27 4 376,17-2 0,0 0 136,-4 6 0,-15 4 16,-11 6 16,-23 0-24,-1 10 0,-11 0-80,8 6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38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340 82 4120,'0'0'3270,"-11"-3"-2970,3 1-230,1 0-14,1 0 1,-1 1-1,0 0 0,1 0 0,-1 0 0,0 1 0,1 0 0,-1 0 0,0 1 0,-6 1 0,-3 2 156,0 1-1,1 1 1,0 0 0,0 0-1,1 2 1,0 0 0,-25 19-1,30-20-73,0 1-1,0 0 0,1 1 0,1 0 1,-1 0-1,2 0 0,-1 1 0,1 0 0,1 0 1,-1 1-1,-5 18 0,10-26-87,0 1 0,0-1 0,0 1 0,1 0-1,-1-1 1,1 1 0,0 0 0,0-1 0,0 1 0,1 0 0,-1-1 0,1 1 0,0-1 0,0 1-1,0-1 1,0 1 0,1-1 0,2 5 0,-1-4 16,0-1-1,0 1 1,0 0 0,0-1-1,1 0 1,0 0-1,-1 0 1,1 0 0,0-1-1,1 1 1,-1-1 0,8 3-1,-5-2 7,0-1 0,0 0 0,0 0 0,0-1 0,0 0 0,1 0 0,-1-1 0,0 0 0,1 0-1,-1-1 1,0 0 0,0 0 0,0 0 0,1-1 0,-1 0 0,-1-1 0,1 0 0,10-5 0,-9 2-3,0-1 1,-1 0-1,0 0 0,0-1 1,-1 0-1,0 0 0,0 0 1,-1-1-1,7-13 0,1-7 235,15-51 0,-26 72-165,0 1-1,-1-1 0,0 0 1,0 1-1,0-13 1,-3 23 113,2-2-235,-1 1 0,0-1 0,1 1 0,-1 0 0,1-1 0,0 1 0,-1-1 0,1 1 0,0 0 0,0 2-1,23 113 251,-16-88-204,-6-23-34,0-1-1,1 1 1,0 0 0,0-1-1,1 0 1,0 1 0,0-1 0,0 0-1,0 0 1,1 0 0,-1-1 0,1 1-1,1-1 1,-1 0 0,0 0 0,1-1-1,6 4 1,-9-6-13,1 0 1,-1-1-1,1 1 1,-1-1-1,1 0 0,-1 1 1,1-1-1,0-1 0,-1 1 1,1 0-1,-1-1 1,1 1-1,-1-1 0,1 0 1,-1 0-1,0 0 0,1 0 1,-1 0-1,0 0 0,3-2 1,4-3 36,0-1-1,0 0 1,10-10 0,-4 3 18,-2-1-1,0-1 1,-1 0 0,17-30 0,-10 10 93,19-52 0,-31 71-119,-3 7 32,0-1 1,0 1-1,-1-1 0,3-17 0,-3 14 159,2 17-18,4 26-57,23 149-11,-29-145-134,-1-1-1,-2 0 1,-6 53 0,5-79-5,0 0 0,0 1 0,-1-1 0,0 0-1,-5 12 1,7-17-4,-1 0 0,1 0 0,-1 0 0,0 0 0,0 0 0,1 0 0,-1 0 0,0 0 0,0 0 0,0-1 0,0 1 0,0 0 0,0 0 0,0-1 0,0 1 0,0-1 0,0 1 0,0-1 0,-1 1 0,1-1 0,0 0 0,0 1 0,0-1 0,-1 0 0,1 0 0,0 0 0,0 0 0,-1 0 0,1 0 0,0 0 0,0 0 0,0-1 0,-1 1 0,1-1 0,0 1 0,0 0 0,-2-2 0,-5-3 20,0 0 1,0 0-1,0-1 1,0 0-1,1-1 1,0 0-1,1 0 1,-10-13-1,6 7 15,1-1-1,0 0 0,1-1 0,-6-17 0,10 23 18,1 0 0,1 0 0,-2-9 0,4 16-44,-1 1 1,1-1-1,0 0 0,0 1 1,0-1-1,0 1 0,0-1 1,1 0-1,-1 1 0,1-1 1,0-1-1,-1 2-6,0 1-1,1-1 0,-1 1 1,1-1-1,-1 1 1,0-1-1,1 1 1,-1 0-1,1-1 1,-1 1-1,1 0 0,0-1 1,-1 1-1,1 0 1,-1-1-1,1 1 1,-1 0-1,1 0 0,0 0 1,-1 0-1,1 0 1,-1 0-1,1 0 1,0 0-1,-1 0 1,1 0-1,0 0 0,-1 0 1,2 0-1,34 8 83,39 15-1,-44-14-65,-6-1-9,-1 0 1,0 1-1,0 2 1,-1 0 0,0 2-1,31 22 1,-7 1-57,-19-15-97,32 32 0,-32-27-2760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41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1146 5520,'0'0'3348,"5"-13"-3032,14-42 202,16-85 0,-11-7 376,-8 0 1,-6-1 0,-17-287-1,1 375-54,-1 97-101,-17 188-116,9 375 0,15-346-310,-4-203-140,-1 0 0,-24 96 0,23-116-60,6-26-73,-1 0 1,0 1 0,0-1 0,0 0 0,-1 0-1,1 0 1,-1 0 0,-1 0 0,-3 8-1,5-13-20,0 1-1,0 0 0,1-1 0,-1 1 0,0 0 0,0-1 0,0 1 0,0-1 0,1 1 0,-1-1 0,0 1 1,0-1-1,0 0 0,0 1 0,0-1 0,0 0 0,0 0 0,0 0 0,0 0 0,0 0 0,0 0 0,-1 0 0,1 0 1,0 0-1,0 0 0,0-1 0,0 1 0,0 0 0,0-1 0,1 1 0,-1-1 0,0 1 0,0-1 0,0 1 1,0-1-1,0 0 0,1 1 0,-1-1 0,0 0 0,0-1 0,-1 1 12,1-1 0,0 1 0,-1-1 0,1 1 0,0-1 0,0 0 0,0 0 0,0 1 0,0-1 0,1 0 0,-1 0 0,0 0 0,1 0 0,0 0 0,-1 0 0,1 0 0,0 0 0,0 0 0,0 0 0,1-2 0,3-8 26,0 1-1,1 0 1,0 0 0,1 1 0,1 0 0,0 0-1,0 0 1,11-11 0,11-8 21,36-27 0,-40 34-19,70-60 33,213-173 120,-253 212-150,86-90-1,-74 68-9,-36 37-5,-2-1-1,40-51 0,-63 71-31,1-1-1,-2 1 0,1-1 1,-1 0-1,-1 0 0,1 0 0,-2-1 1,0 1-1,0-1 0,-1 0 0,0 0 1,-1 0-1,0 0 0,-1-14 0,0 19 7,-1 0 0,0-1-1,-1 1 1,0 0-1,0 1 1,0-1-1,0 0 1,-1 0 0,0 1-1,0 0 1,-8-10-1,10 14-13,-1-1 1,1 0-1,-1 1 0,1-1 0,-1 1 0,0 0 0,0-1 1,1 1-1,-1 0 0,0 0 0,0 0 0,-1 0 0,1 1 1,0-1-1,0 0 0,0 1 0,0 0 0,0-1 0,-1 1 1,1 0-1,0 0 0,0 0 0,-1 0 0,1 1 0,0-1 1,0 1-1,0-1 0,0 1 0,0 0 0,-1 0 0,1-1 1,0 2-1,1-1 0,-1 0 0,0 0 0,-2 2 0,-7 7 7,0 0 0,1 0 0,0 1 0,1 0 0,0 0 0,1 1 0,0 1 0,1-1 0,0 1 0,1 0 0,-6 20-1,-2 11 22,2 1 0,-8 59 0,12-42 28,4 1-1,1 0 1,4 0-1,16 115 0,-14-157-16,0-1 0,2 0 0,1 0 0,0 0 0,12 23 0,-18-42-35,1 0-1,-1 0 0,1 0 0,-1 0 0,1-1 0,-1 1 1,1 0-1,0 0 0,-1-1 0,1 1 0,0 0 0,0-1 1,-1 1-1,1-1 0,0 1 0,0-1 0,0 1 1,0-1-1,0 0 0,0 1 0,0-1 0,0 0 0,0 0 1,-1 0-1,1 0 0,0 0 0,0 0 0,0 0 1,0 0-1,0 0 0,0 0 0,0 0 0,0 0 0,0-1 1,0 1-1,0 0 0,0-1 0,0 1 0,0-1 1,-1 1-1,1-1 0,0 1 0,0-1 0,-1 0 0,1 1 1,1-2-1,3-3 22,0 0-1,0 0 1,0-1 0,0 0 0,4-7 0,6-16 64,-1-1 1,-1-1-1,-2 0 1,10-46-1,4-6 108,-10 33-69,-8 24 14,1 1-1,14-30 0,-20 56 160,-1 8-188,1 17-90,-1-20-2,21 213 129,-17-176-132,-4-37-19,4 30 15,-4-33-13,-1-1-1,1 0 1,0 0 0,0 1-1,0-1 1,0 0 0,0 0-1,0 0 1,0 0 0,1 0 0,-1 0-1,3 2 1,-3-4-1,0 1-1,0-1 1,0 1 0,0-1-1,0 0 1,0 1 0,0-1-1,0 0 1,0 0 0,0 0-1,0 0 1,0 0 0,0 0-1,1 0 1,-1 0 0,0 0-1,0 0 1,0-1 0,0 1-1,0 0 1,0-1 0,0 1-1,0-1 1,0 1 0,0-1-1,0 0 1,-1 1 0,3-2-1,23-23 90,-14 7-55,1 0 0,-2 0-1,-1-1 1,0-1 0,12-34-1,21-43 276,-42 97-309,-1 0 0,0-1-1,0 1 1,0-1 0,0 1-1,0-1 1,1 1 0,-1 0-1,0-1 1,0 1 0,1-1-1,-1 1 1,0 0 0,1-1-1,-1 1 1,0 0 0,1 0-1,-1-1 1,1 1 0,-1 0-1,0 0 1,1-1 0,-1 1-1,1 0 1,-1 0 0,1 0-1,-1 0 1,0 0 0,1 0-1,-1 0 1,1 0 0,-1 0-1,1 0 1,-1 0 0,1 0 0,-1 0-1,1 0 1,-1 0 0,1 0-1,-1 0 1,0 1 0,1-1-1,-1 0 1,1 0 0,-1 0-1,1 1 1,14 20 128,-10-13-125,9 16 35,17 24 21,-28-45-62,-1 0 0,0-1 0,1 1 0,0-1 0,-1 1 0,1-1 0,0 0 0,0 0 1,0 0-1,1-1 0,-1 1 0,6 1 0,-4-2-2,0-1 0,0 0 0,0 0 0,0-1 0,0 0 0,0 0 1,0 0-1,0 0 0,0-1 0,0 0 0,0 0 0,-1 0 0,6-3 0,12-10 36,0 0-1,-1-2 0,0 0 1,31-36-1,-28 18 77,-23 33-96,0 0-1,1 0 0,-1 0 0,0-1 0,0 1 0,-1-1 1,1 1-1,0 0 0,-1-1 0,0 1 0,1-1 0,-1 1 1,0-1-1,-1-3 0,1 6-15,0 0 0,0 0 0,0-1 0,0 1 0,0 0 0,0 0 0,-1 0 0,1 0 0,0-1 0,0 1 0,0 0 0,0 0 0,0 0 0,-1 0 0,1 0 1,0 0-1,0-1 0,0 1 0,-1 0 0,1 0 0,0 0 0,0 0 0,0 0 0,-1 0 0,1 0 0,0 0 0,0 0 0,0 0 0,-1 0 0,1 0 0,0 0 0,0 0 0,0 0 0,-1 0 0,1 0 0,0 0 0,0 0 0,0 1 1,-1-1-1,1 0 0,0 0 0,-13 9 44,-9 13-2,10-9-37,2-1 0,-1 2 1,2-1-1,0 1 0,0 1 0,-9 22 1,16-32-10,1 0 1,-1 0-1,1 0 1,-1 1-1,2-1 1,-1 1 0,0-1-1,1 0 1,0 1-1,1-1 1,-1 1-1,1-1 1,0 0-1,0 1 1,0-1 0,1 0-1,0 0 1,0 0-1,0 0 1,1 0-1,0-1 1,-1 1-1,2-1 1,3 5-1,-4-6 5,-1 0-1,1 0 1,1 0-1,-1-1 0,0 1 1,1-1-1,-1 0 1,1 0-1,-1 0 0,1 0 1,0-1-1,0 0 1,7 2-1,-3-2 5,0 0 0,1-1 1,-1 0-1,0 0 0,1-1 0,7-1 1,-4-1 1,0 0 1,-1 0-1,0-1 1,0 0-1,0-1 1,0-1-1,19-12 1,-1-3 32,33-33-1,-40 35-37,-4 3 36,2 1 0,26-16-1,-45 31-37,-1-1 0,1 1-1,0-1 1,-1 1 0,1-1-1,0 1 1,-1-1 0,1 0-1,0 1 1,-1-1 0,1 0 0,-1 0-1,0 1 1,1-1 0,-1 0-1,0 0 1,1-1 0,-30 20-1,7-2-1,2 1 0,0 1 0,1 1 0,1 0 0,1 1 0,1 1 0,-27 45 0,42-64-2,0 0-1,0 0 1,0 0 0,0 0-1,0 1 1,0-1-1,1 0 1,-1 0-1,1 1 1,0-1 0,-1 0-1,1 1 1,0-1-1,0 0 1,1 1 0,-1-1-1,0 0 1,1 1-1,-1-1 1,3 4-1,-2-4 1,0-1 0,0 0 0,1 1 0,-1-1 0,1 0-1,-1 0 1,1 0 0,-1 0 0,1 0 0,0 0 0,-1 0-1,1 0 1,0-1 0,0 1 0,-1-1 0,1 1 0,0-1-1,0 0 1,0 0 0,0 0 0,0 0 0,-1 0 0,1 0-1,0 0 1,0-1 0,2 0 0,17-3-4,-1-1 0,0-2 0,0 0 0,-1-1 0,0 0 0,0-2 0,-1 0 0,0-2 0,0 0 0,-2 0 0,1-2 0,-2 0-1,20-22 1,-8 4 7,-1-1-1,-2 0 0,-1-2 1,-2-1-1,32-72 0,-40 74 16,-1 0 0,-1-1 0,9-59-1,-17 72 9,-1-1-1,-1 0 0,0 0 1,-2 0-1,-1 1 0,-9-45 1,6 46 10,2 6-12,0 0 0,-10-24 0,12 37-16,0-1 1,-1 0 0,1 1-1,0-1 1,-1 1 0,0-1-1,1 1 1,-1 0 0,0 0-1,0 0 1,0 0 0,0 0-1,-1 0 1,1 0 0,0 1-1,-1-1 1,1 1 0,-1 0-1,0 0 1,-3-2 0,4 3-4,0 0 0,0 0 0,0 0 1,0 0-1,1 1 0,-1-1 0,0 0 0,0 1 1,0 0-1,1-1 0,-1 1 0,0 0 0,0 0 1,1 0-1,-1 0 0,1 0 0,-1 0 0,1 0 1,-1 0-1,1 1 0,0-1 0,-2 2 0,-2 4 6,0 0-1,0 0 0,-6 14 0,-2 7-12,1 0-1,1 2 0,2-1 0,1 1 0,1 0 0,1 1 0,2-1 0,2 1 0,0 0 0,2 0 0,1 0 0,2 0 0,8 36 0,-5-35 1,4 15-1,3 49-1,9 66 6,-8-64-6,-12-84-2,0-1 1,1 1-1,0 0 1,1-1-1,1 1 1,0-1-1,13 23 1,-18-35-5,1 0 0,-1 0 1,1-1-1,0 1 0,-1 0 1,1 0-1,0-1 0,0 1 0,-1 0 1,1-1-1,0 1 0,0 0 1,0-1-1,0 1 0,0-1 0,0 0 1,0 1-1,0-1 0,0 0 1,0 0-1,0 1 0,0-1 0,0 0 1,0 0-1,0 0 0,1 0 1,0-1-24,0 0 1,0 0 0,0 0 0,0 0 0,0 0-1,0 0 1,0 0 0,0 0 0,-1-1-1,1 1 1,2-4 0,3-3-134,-1 0 0,0-1 0,0 1 0,4-11 0,8-20-3601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41.5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11656,'0'0'1184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4:18.522"/>
    </inkml:context>
    <inkml:brush xml:id="br0">
      <inkml:brushProperty name="width" value="0.035" units="cm"/>
      <inkml:brushProperty name="height" value="0.035" units="cm"/>
      <inkml:brushProperty name="color" value="#FFC114"/>
    </inkml:brush>
  </inkml:definitions>
  <inkml:trace contextRef="#ctx0" brushRef="#br0">0 806 6520,'0'0'348,"11"-1"114,8-2-147,1-1-1,-1-1 0,0-1 0,0 0 1,23-12-1,-14 3 135,0-2 1,-1-1 0,-1 0 0,0-2 0,-2-1-1,0-1 1,-2-1 0,24-31 0,71-118 1438,-59 85-848,8-27 1393,-66 114-2424,0 0-1,0 0 1,0 0 0,0 0 0,0 0 0,0 0-1,0 0 1,1 0 0,-1-1 0,0 1 0,0 0 0,0 0-1,0 0 1,0 0 0,0 0 0,0 0 0,0 0-1,1 0 1,-1 0 0,0 0 0,0 0 0,0 0-1,0 0 1,0 0 0,0 1 0,0-1 0,1 0 0,-1 0-1,0 0 1,0 0 0,0 0 0,0 0 0,0 0-1,0 0 1,0 0 0,0 0 0,0 0 0,0 0 0,1 0-1,-1 1 1,0-1 0,0 0 0,0 0 0,0 0-1,0 0 1,0 0 0,0 0 0,0 0 0,0 0-1,0 1 1,0-1 0,0 0 0,0 0 0,0 0 0,0 0-1,0 0 1,0 0 0,0 0 0,0 1 0,3 7 102,2 15 2,-1 0 0,-2 1 0,0-1 1,-1 1-1,-3 34 0,-4-6 53,-16 70 1,22-119-161,-6 22 82,-12 34 0,16-52-50,-1-1 0,0 0 1,0 0-1,0 0 0,-1-1 0,0 1 0,0-1 1,0 0-1,-1 0 0,-8 7 0,11-10-10,-1-1-1,1 0 0,-1 0 0,0 0 0,1 0 1,-1 0-1,0 0 0,0-1 0,0 0 1,1 1-1,-1-1 0,0 0 0,0 0 1,0-1-1,0 1 0,0 0 0,1-1 0,-1 0 1,0 0-1,0 0 0,1 0 0,-1 0 1,0 0-1,-4-4 0,3 2 36,-1 0 0,0 0 0,1 0 0,0-1 0,0 1 0,0-1-1,0 0 1,0-1 0,1 1 0,0-1 0,0 1 0,-3-7 0,6 11-54,0 0 0,0-1 0,0 1 0,0 0 0,0-1 0,0 1 1,0 0-1,0 0 0,0-1 0,0 1 0,0 0 0,0-1 0,0 1 0,0 0 0,0 0 0,0-1 0,0 1 0,0 0 0,1 0 1,-1-1-1,0 1 0,0 0 0,0 0 0,0-1 0,1 1 0,-1 0 0,0 0 0,0 0 0,1-1 0,-1 1 0,0 0 1,0 0-1,1 0 0,-1 0 0,0 0 0,0 0 0,1-1 0,-1 1 0,0 0 0,0 0 0,1 0 0,-1 0 0,0 0 0,1 0 1,-1 0-1,0 0 0,1 0 0,-1 0 0,0 0 0,0 1 0,1-1 0,-1 0 0,0 0 0,1 0 0,25 5 19,-13-3 22,4 0-34,-1-2 1,1 0-1,0-1 0,-1-1 0,1 0 0,22-7 0,-1-3-34,55-25 1,-86 34 13,-1 0 1,1 0 0,0 1-1,-1 0 1,1 0 0,0 0-1,1 1 1,-1 0 0,0 1-1,0 0 1,14 1 0,-20 0 0,1-1 0,-1 1 0,0 0 0,0 0 1,1 0-1,-1-1 0,0 1 0,0 1 0,0-1 1,0 0-1,0 0 0,0 0 0,-1 0 0,1 1 1,0-1-1,0 0 0,-1 1 0,1-1 0,-1 1 1,1 1-1,8 33-12,-8-28 9,4 21-12,-1 0 0,-2 0-1,-1 1 1,-1-1 0,-2 1 0,-6 39 0,-49 173-145,36-166 82,12-48 86,6-28 42,2-6 14,4-46 85,23-98 266,77-248 1,-95 373-351,0 0 0,2 1 0,0 1 0,2-1 1,1 2-1,0 0 0,2 0 0,0 2 0,36-38 0,-47 54-46,1 0-1,0 0 0,0 0 1,0 1-1,0 0 0,1 0 1,-1 0-1,9-3 1,-12 6-14,1-1 0,-1 1 0,1-1 1,-1 1-1,0 0 0,1 0 0,-1 0 1,1 0-1,-1 0 0,1 1 0,-1-1 1,0 1-1,1-1 0,-1 1 0,0 0 1,1 0-1,-1 0 0,0 0 0,0 0 1,0 1-1,0-1 0,0 1 0,0-1 1,3 4-1,0 2-11,0 0 0,0 0 0,0 0-1,-1 1 1,0-1 0,0 1 0,0 0 0,-1 0 0,-1 1 0,0-1 0,0 1 0,0-1-1,-1 1 1,0-1 0,-1 16 0,-1 3-37,-2 0 0,-1 0 0,-12 44 1,14-61 26,-1 0 0,-1-1 0,0 0 0,0 1 0,-1-1 0,0-1 0,-13 17 0,16-22 19,0-1-1,0 1 1,0-1 0,-1 1 0,0-1 0,1 0 0,-1 0 0,0 0 0,0 0 0,0 0 0,0-1-1,0 1 1,0-1 0,-1 0 0,1 0 0,0 0 0,-1-1 0,1 1 0,-1-1 0,1 0 0,-1 0-1,1 0 1,-1 0 0,1 0 0,0-1 0,-7-1 0,7 1 22,0-1 0,0 1 1,0-1-1,0 0 0,0 0 0,0 0 0,1 0 1,-1 0-1,1-1 0,-1 1 0,1-1 0,0 0 1,0 1-1,0-1 0,0 0 0,1 0 0,-1 0 1,1-1-1,0 1 0,0 0 0,0 0 0,-1-6 1,3 8-12,-1 1 1,1-1 0,0 1 0,0-1-1,0 1 1,-1-1 0,1 1 0,0 0-1,0-1 1,0 1 0,0 0 0,0 0 0,0 0-1,0 0 1,0 0 0,-1 0 0,1 0-1,2 0 1,-2 0 6,40-5-11,65-15 0,-72 12-10,-1 0-5,0-2 0,-1-1 0,0-1 0,0-2 0,-1-2 1,-1 0-1,38-29 0,-58 38-2,-1-1 0,0-1 0,0 1 0,11-15 0,-19 21 10,1 0-1,0 0 1,-1 0-1,1 0 1,-1-1-1,1 1 0,-1 0 1,0-1-1,0 1 1,0-1-1,-1 1 1,1-1-1,-1 0 1,1 1-1,-1-1 0,0 0 1,0 1-1,0-1 1,0 0-1,0 0 1,-1 1-1,1-1 1,-1 1-1,0-1 1,-1-4-1,1 6 4,0 0 1,0 0-1,0 0 0,0 0 0,0 0 1,0 0-1,0 0 0,0 1 1,0-1-1,0 0 0,-1 1 0,1-1 1,0 0-1,0 1 0,-1 0 1,1-1-1,0 1 0,-1 0 0,1 0 1,0 0-1,-1 0 0,1 0 1,0 0-1,-1 0 0,1 0 1,0 0-1,-1 1 0,1-1 0,0 0 1,-1 1-1,1-1 0,0 1 1,0 0-1,-2 1 0,-4 1 7,-1 2-1,2-1 1,-1 1-1,-7 7 1,4-4-5,1 1 0,0 1 0,0 0 0,1 0 0,1 0 0,-1 1 0,2 0 0,-1 0 0,-7 22 0,12-27-12,0-1 0,1 1 1,0 0-1,0 0 1,0 0-1,1 0 0,-1 0 1,1 0-1,1 0 0,-1 0 1,1 0-1,0 0 0,1 0 1,-1-1-1,1 1 0,0 0 1,1-1-1,-1 1 0,1-1 1,0 0-1,1 0 1,-1 0-1,5 5 0,-1-3-7,1 0-1,-1-1 1,1 0-1,0-1 1,1 1-1,-1-2 1,1 1-1,0-1 1,0 0-1,0-1 1,0 0-1,1-1 1,0 0-1,13 1 1,-4-1 1,1 0 0,0-2 0,0-1 1,-1 0-1,1-2 0,22-5 1,-17 2 18,0-2 1,0-1-1,-1-1 1,0-1-1,44-28 1,-51 28 20,-2 0 0,1-2 0,-2 0 0,0 0-1,0-2 1,-1 0 0,-1 0 0,16-28 0,-27 42-19,0 0 0,0 0 1,0-1-1,0 1 0,-1-1 1,1 1-1,-1-1 0,1 1 1,-1-1-1,0 1 0,1-1 0,-1 1 1,0-1-1,0 0 0,0 1 1,0-1-1,0 1 0,0-1 0,-1 0 1,1 1-1,-1-3 0,0 3-4,0 0 0,0 1 0,0-1-1,0 0 1,0 1 0,0-1 0,0 1-1,0 0 1,0-1 0,0 1 0,0 0-1,0-1 1,0 1 0,0 0 0,0 0-1,0 0 1,-1 0 0,1 0 0,0 0-1,0 1 1,0-1 0,0 0 0,0 0-1,0 1 1,0-1 0,0 1 0,0-1 0,0 1-1,0-1 1,0 1 0,-1 0 0,-10 6 2,0 0 0,0 1 0,0 0 0,1 1 1,0 0-1,-10 12 0,15-14-12,1-1 0,-1 1 0,1 0-1,0 0 1,1 1 0,0-1 0,0 1 0,1 0-1,0 0 1,0 1 0,-2 8 0,5-12 1,-1-1 1,1 0 0,0 0-1,0 0 1,0 1-1,0-1 1,1 0-1,-1 0 1,1 0-1,0 0 1,1 0-1,-1 0 1,1 0-1,0 0 1,0 0-1,0-1 1,0 1 0,0-1-1,1 1 1,0-1-1,0 0 1,0 0-1,0 0 1,0 0-1,0-1 1,1 1-1,-1-1 1,1 0-1,0 0 1,0 0 0,0-1-1,5 2 1,1 1 3,1-1 0,0-1 0,0 0 1,0 0-1,0-1 0,0-1 1,0 0-1,0 0 0,0-1 0,0 0 1,15-4-1,72-27 80,-2-3 1,-1-5-1,92-54 0,-145 65-20,-34 23-24,0 0-1,1 0 0,0 1 1,9-5-1,-54 35 98,28-20-124,-130 87 41,119-78-55,2 1 0,0 1 0,0 1 0,2 0 0,-17 23 0,31-38 6,-1 0-1,1 0 1,0 0-1,-1 1 1,1-1-1,0 0 1,1 1-1,-1-1 1,0 0-1,1 1 1,-1-1-1,1 1 1,0-1-1,0 5 1,0-6-1,1 0 0,-1 0 0,0 0 0,1 0 0,-1 0 0,1 0 0,-1 0 1,1 0-1,0 0 0,0 0 0,-1 0 0,1 0 0,0-1 0,0 1 0,0 0 0,0-1 0,-1 1 0,1 0 0,0-1 0,0 1 1,0-1-1,1 0 0,-1 1 0,0-1 0,0 0 0,0 0 0,0 1 0,0-1 0,0 0 0,0 0 0,0 0 0,1 0 0,0-1 1,6 1-4,1-2 0,0 1 0,-1-1 1,1 0-1,-1-1 0,0 0 0,0 0 1,0 0-1,0-1 0,-1-1 0,1 1 1,-1-1-1,11-10 0,-1 0 13,-1-1 0,-1 0 1,0-1-1,14-23 0,2-9 33,-2-2 0,-2-1 1,-3-1-1,-2-1 0,19-68 0,-34 97-12,-1 0 0,-2 1-1,0-2 1,-2 1 0,0 0-1,-2-1 1,-3-28 0,3 53-29,0 0 1,0 0-1,0 0 1,0 1-1,0-1 1,0 0-1,0 0 1,-1 0-1,1 1 1,0-1-1,-1 0 1,1 0-1,0 1 1,-1-1-1,1 0 1,-1 0-1,1 1 1,-1-1-1,0 1 1,1-1-1,-1 1 1,1-1-1,-1 1 1,0-1 0,-1 0-1,1 1-1,0 0 1,0 0-1,0 0 0,0 0 0,-1 0 0,1 0 1,0 1-1,0-1 0,0 0 0,0 1 1,0-1-1,0 1 0,0-1 0,0 1 1,0-1-1,-1 2 0,-6 4-5,1 0 0,0 0-1,-9 11 1,4-2-9,1-1 0,0 1-1,1 1 1,1 0 0,0 1 0,1-1-1,1 1 1,-6 22 0,6-9-18,1 0 0,1 0 0,2 0 0,0 38 0,2-30 3,2 1 0,2-1 1,12 59-1,-10-79 13,0 1 1,1-2 0,0 1 0,2-1-1,0 0 1,1 0 0,1-1 0,0 0-1,16 18 1,-18-26-55,0 0-1,1 0 1,11 8-1,-3-5-2944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42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43 105 7432,'0'0'-79,"-4"-12"44,1 0 202,-2-7 590,-13-30 1,16 44 408,2 5-1022,0-1-1,0 1 1,0 0 0,0-1-1,0 1 1,0 0 0,0-1 0,0 1-1,-1 0 1,1-1 0,0 1-1,0 0 1,0-1 0,-1 1-1,1 0 1,0 0 0,0-1-1,-1 1 1,1 0 0,0 0 0,0 0-1,-1-1 1,1 1 0,0 0-1,-1 0 1,1 0 0,0 0-1,-1 0 1,1 0 0,-1-1 0,1 1-1,0 0 1,-1 0 0,1 0-1,0 0 1,-1 0 0,1 0-1,-1 1 1,0 5 215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55.1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3 547 5520,'0'0'7801,"-1"-14"-7392,1 5-332,-1-2 14,0 0 1,2-1-1,-1 1 0,1 0 0,1 0 0,0 0 1,4-13-1,0 6 61,2 0 0,-1 1-1,2 0 1,1 1 0,11-17 0,2 4 316,44-45 0,-38 43-133,-22 22-144,1 0 1,0 0-1,1 1 0,0 0 0,1 0 0,17-10 0,-26 17-150,0 0 1,1 1-1,-1-1 1,0 1-1,0-1 1,0 1 0,1 0-1,-1-1 1,0 1-1,0 0 1,0 0-1,1 0 1,-1 0-1,0 0 1,1 0-1,-1 0 1,0 0 0,0 1-1,0-1 1,1 0-1,-1 1 1,0-1-1,0 1 1,0-1-1,0 1 1,0 0-1,0-1 1,0 1-1,0 0 1,0 0 0,0 0-1,0 0 1,0-1-1,0 1 1,-1 0-1,1 1 1,0-1-1,-1 0 1,1 1-1,2 5 62,0-1-1,-1 1 1,0-1-1,-1 1 0,2 13 1,-1 10 92,-1 0-1,-1 0 1,-2-1 0,0 1 0,-3 0 0,-8 31 0,8-35-37,-6 20 482,11-46-631,0 0-1,0 0 0,0 0 1,0 0-1,0 0 1,0 0-1,1-1 0,-1 1 1,0 0-1,0 0 0,0 0 1,0 0-1,0 0 1,0 0-1,0 0 0,0 0 1,0 0-1,1 0 0,-1 0 1,0 0-1,0 1 0,0-1 1,0 0-1,0 0 1,0 0-1,0 0 0,0 0 1,0 0-1,0 0 0,1 0 1,-1 0-1,0 0 1,0 0-1,0 0 0,0 0 1,0 0-1,0 0 0,0 1 1,0-1-1,0 0 1,0 0-1,0 0 0,0 0 1,0 0-1,0 0 0,0 0 1,9-9 144,44-80 236,4 2 0,69-81 0,-121 162-341,0 1 0,0 0 0,1 0 0,-1 0 0,1 1 0,0 0 0,11-6 0,-17 10-41,1 0 0,-1 0 0,1 0 0,-1 1 0,1-1 0,-1 0 0,0 0 0,1 0 0,-1 1 0,1-1 0,-1 0 0,0 0 0,1 1 0,-1-1 0,0 0 0,1 1 0,-1-1 0,0 0 0,1 1 0,-1-1 0,0 0 0,0 1 0,1-1 0,-1 1 0,0-1 0,0 1 0,0-1 0,0 0 0,0 1 0,0-1 0,0 1 0,1-1 0,-1 1 0,0-1 0,-1 1 0,1 0 0,4 24 48,-4-22-41,5 52 86,-4 98 1,-3-133-75,1-1 0,1 0 1,1 1-1,1-1 0,4 22 0,-5-40-22,-1 0 1,0 0-1,0 0 0,1 0 0,-1-1 0,0 1 0,1 0 1,-1 0-1,1 0 0,0-1 0,-1 1 0,1 0 0,-1-1 1,1 1-1,0 0 0,0-1 0,-1 1 0,1-1 0,0 1 1,0-1-1,0 1 0,-1-1 0,1 0 0,0 1 0,0-1 1,0 0-1,0 0 0,0 0 0,0 1 0,0-1 0,0 0 1,0 0-1,0 0 0,-1-1 0,1 1 0,2 0 1,2-2 13,-1 1 1,1-1 0,-1 1-1,1-1 1,-1-1 0,5-2 0,18-14 47,-2-1 1,0-1 0,40-45 0,18-15 70,42-27 95,-119 104-212,-4 1-1,1 1 1,1-1-1,-1 1 1,0 0-1,7-3 1,-9 5-18,-1 0-1,0 0 1,0 0-1,0 0 1,0 0 0,1 0-1,-1 0 1,0 0 0,0 0-1,0 0 1,0 0-1,0 0 1,1 0 0,-1 1-1,0-1 1,0 0 0,0 0-1,0 0 1,0 0 0,0 0-1,1 0 1,-1 0-1,0 1 1,0-1 0,0 0-1,0 0 1,0 0 0,0 0-1,0 0 1,0 1-1,0-1 1,0 0 0,0 0-1,0 0 1,0 0 0,0 1-1,0-1 1,0 0 0,0 0-1,0 0 1,0 0-1,0 1 1,0-1 0,0 0-1,0 0 1,0 0 0,0 0-1,0 0 1,0 1 0,0-1-1,-1 0 1,-2 14 24,2-12-20,-28 76 51,18-53-33,-10 34 1,15-38-6,-11 52 18,15-65-29,1 0 0,1 0 0,-1 0 0,2 0 0,-1 0 0,1 0 0,2 9 0,-3-16-4,1 0 0,0 0 1,-1 0-1,1 0 1,0 0-1,0 0 1,-1 0-1,1 0 1,0 0-1,0 0 0,0 0 1,0-1-1,0 1 1,1 0-1,-1-1 1,0 1-1,0-1 1,0 1-1,0-1 0,1 1 1,-1-1-1,0 0 1,1 0-1,-1 0 1,0 0-1,0 0 1,1 0-1,-1 0 1,0 0-1,2-1 0,39-6 80,-38 5-80,0 0 1,1 1-1,-1-2 0,0 1 1,0 0-1,0-1 0,-1 1 1,1-1-1,0 0 0,-1-1 1,0 1-1,0-1 0,0 1 1,0-1-1,-1 0 0,1 0 1,-1 0-1,0 0 0,0 0 1,0-1-1,-1 1 0,0 0 1,1-1-1,-1-6 1,2-5 13,-2-1 1,0 0 0,-1 0 0,0 0-1,-4-22 1,1 20 10,-1 1-1,-1 0 1,0 0-1,-2 0 1,0 1-1,0-1 1,-21-31-1,20 38 39,7 10-52,2 2-10,15 19-29,4-1-5,1-1 0,0-1 0,2 0 0,0-2 0,34 17 1,-54-30 28,0-1 0,1 1 1,-1-1-1,1 0 0,0 0 1,-1 0-1,1 0 1,0-1-1,-1 0 0,1 1 1,0-1-1,0-1 1,-1 1-1,1 0 0,0-1 1,-1 0-1,1 0 1,0 0-1,-1 0 0,0-1 1,1 1-1,-1-1 1,0 0-1,1 0 0,-1 0 1,0 0-1,0-1 1,4-4-1,5-6 14,0-1 0,0 0 0,-2 0 0,14-25 0,-16 27-1,0-2 25,0 0 0,-1 0 1,-1-1-1,8-23 0,-10 25 97,-6 28-34,-10 70-62,2-10 19,-3-2 0,-42 137 0,55-210-56,0 0-1,-1 1 1,1-1-1,0 1 1,0-1-1,0 0 1,0 1-1,0-1 1,-1 0-1,1 1 1,0-1-1,0 0 1,-1 1-1,1-1 1,0 0-1,-1 0 1,1 1-1,0-1 1,-1 0-1,1 0 1,0 1-1,-1-1 1,1 0 0,0 0-1,-1 0 1,1 0-1,0 0 1,-1 0-1,1 0 1,-1 1-1,1-1 1,0 0-1,-1 0 1,1-1-1,-1 1 1,1 0-1,0 0 1,-1 0-1,1 0 1,-1 0-1,1 0 1,0 0-1,-1-1 1,1 1-1,0 0 1,-1 0-1,1 0 1,0-1-1,-1 1 1,1-1-1,-15-16 37,10 2-17,0 0 0,1 0 0,1 0 0,0 0 0,1-1 0,0 1 0,1-1 0,1 0 0,1 1 0,3-22-1,-4 34-10,0 0 0,1 0-1,0 0 1,-1-1-1,1 1 1,0 0-1,1 1 1,1-6-1,-2 7-8,0 1 0,-1-1 0,1 0 0,0 1 0,-1-1 0,1 1 0,0-1 0,0 1 0,0-1 0,0 1 0,-1-1 0,1 1 0,0 0 0,0-1-1,0 1 1,0 0 0,0 0 0,0 0 0,0 0 0,0 0 0,0 0 0,-1 0 0,1 0 0,0 0 0,0 0 0,0 1 0,0-1 0,0 0 0,0 1-1,0-1 1,-1 0 0,1 1 0,0-1 0,1 2 0,23 12-2,34 25 0,5 5-28,-36-28 1,-7-3 12,1-1 0,0 0 1,0-2-1,37 12 0,-53-20 20,1-1-1,-1 0 1,1 0-1,0 0 1,0-1-1,-1 0 1,1 0-1,0-1 0,0 0 1,-1 0-1,1 0 1,-1-1-1,1 0 1,-1 0-1,1-1 1,-1 0-1,0 0 1,0 0-1,-1-1 1,1 0-1,6-6 1,-7 5 8,0-1 0,0 1 1,0-1-1,-1-1 1,0 1-1,0 0 0,-1-1 1,0 0-1,0 0 0,-1 0 1,1 0-1,-1-1 0,-1 1 1,0 0-1,0-1 0,0 1 1,-1-1-1,0 1 0,0-1 1,-1 1-1,0-1 0,0 1 1,-1 0-1,0-1 0,0 1 1,-1 0-1,0 0 0,0 0 1,-1 1-1,1-1 0,-1 1 1,-1 0-1,1 0 0,-6-6 1,7 10-1,1 0 1,0 0 0,-1 0 0,1 0-1,-1 1 1,1-1 0,-1 1-1,0-1 1,0 1 0,0 0-1,0 0 1,0 0 0,0 1-1,0-1 1,0 1 0,0-1-1,0 1 1,0 0 0,0 0-1,0 1 1,0-1 0,-3 1 0,1 1-1,1 0 1,-1 0 0,1 0 0,0 0 0,0 1 0,0 0 0,0 0 0,0 0 0,1 0 0,-1 1 0,1-1 0,0 1 0,-3 4 0,-1 1-3,0 2 0,1-1 0,0 1 0,1 0 0,0 0 0,0 0-1,1 1 1,1-1 0,0 1 0,1 0 0,-1 12 0,2-16-8,1 0 0,0 0 0,1 0-1,0 0 1,0 0 0,1-1 0,0 1 0,0 0 0,1-1-1,0 0 1,0 1 0,0-1 0,1 0 0,1-1 0,-1 1-1,1-1 1,11 12 0,-6-8 13,1 0 1,1 0-1,0-1 0,0-1 0,13 7 1,-18-11 0,0-1 0,0 0 0,0-1 0,0 1 0,0-2 0,0 1 0,0-1 0,1 0 0,-1 0 0,0-1 0,13 0 0,4-4 60,-1 0-1,1-2 1,35-14-1,64-34 59,-54 22-239,-58 27 53,-1 2 0,1 0-1,0 0 1,0 1 0,0 0 0,0 1 0,14 0 0,-1 1-2331,42 7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57.0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0 349 4416,'0'0'491,"2"13"-270,9 42 161,-9-49-249,0 1 0,1-1-1,0 0 1,0 0 0,1 0-1,-1 0 1,1-1 0,0 0-1,1 1 1,-1-2 0,1 1-1,0 0 1,0-1 0,1 0-1,8 5 1,-10-7-26,0 0 0,0 0 0,0-1 0,0 1 0,1-1 0,-1 0 0,0-1 0,1 1 0,-1-1 0,1 1 0,-1-1 0,0-1 0,1 1 0,-1-1 0,0 1 0,1-1 0,-1 0 0,0-1 0,0 1 0,0-1 0,0 0 0,5-3 0,4-2 186,0-1 0,-1 0 1,1-2-1,-2 1 1,13-13-1,-4 2 134,-1 0-1,0-1 1,-2-1-1,-1 0 1,0-1-1,-2-1 1,0-1-1,-2 0 1,10-31 0,-18 46-176,-3 6-135,1 1-1,-1-1 1,0 0 0,0 1-1,0-1 1,0 0-1,-1 0 1,0 0 0,1 0-1,-1 0 1,-1 0 0,1 0-1,-1 0 1,1 1 0,-1-1-1,-3-7 1,-14-42 2858,19 53-2844,-1 0-111,0 0 1,0 0-1,0 0 0,0 0 0,1 0 0,-1 0 0,0 0 1,0 0-1,0 0 0,0 0 0,0 0 0,1 0 0,-1 0 0,0 0 1,0 0-1,0-1 0,0 1 0,0 0 0,0 0 0,0 0 0,1 0 1,-1 0-1,0 0 0,0 0 0,0 0 0,0 0 0,0 0 1,0-1-1,0 1 0,0 0 0,0 0 0,0 0 0,1 0 0,-1 0 1,0 0-1,0-1 0,0 1 0,0 0 0,0 0 0,0 0 1,0 0-1,0 0 0,0-1 0,0 1 0,0 0 0,0 0 0,0 0 1,0 0-1,0 0 0,-1 0 0,1-1 0,0 1 0,0 0 1,0 0-1,0 0 0,0 0 0,0 0 0,0-1 0,0 1 137,0 0-89,1 0-1,0 0 0,-1 0 1,1 0-1,-1 0 1,1 0-1,0 0 0,-1 0 1,1 0-1,-1 0 1,1 1-1,0-1 0,-1 0 1,1 0-1,-1 1 0,1-1 1,-1 0-1,2 1 1,-3 21 7,-7 38 0,5-46-62,0 1 0,2 0 0,0 0 1,0 1-1,2-1 0,1 15 0,0-18 11,1 0 1,0 0-1,1 0 0,0-1 0,1 0 1,11 21-1,-13-27 2,0-1 1,0 0-1,1 0 0,-1 0 0,1 0 1,0-1-1,0 1 0,1-1 0,-1 0 0,1 0 1,-1 0-1,1-1 0,0 0 0,0 0 1,0 0-1,0-1 0,0 1 0,8 0 1,-8-2 0,-1 0 0,1 0 1,-1 0-1,0-1 1,1 0-1,-1 0 1,1 0-1,-1-1 1,0 1-1,0-1 1,0 0-1,0 0 1,0 0-1,0-1 0,-1 0 1,1 1-1,5-7 1,3-2 35,-1-1 1,-1 0 0,15-23-1,-4-3 115,-1 0-1,-2-1 1,19-64-1,-13 36 142,-16 50-85,-9 42-142,1-25-92,-4 78 36,2-33-29,-2 0-1,-16 80 1,19-121-5,-27 92 2,23-83 2,0 0 0,-1 0 0,-1-1 0,0 0 0,-10 13 1,17-24-3,-1 1 1,0-1 0,0 0 0,0 0 0,0 0 0,1 0 0,-1 0 0,-1-1 0,1 1 0,0 0 0,0 0 0,0-1 0,0 1 0,0 0 0,-1-1 0,1 0 0,0 1 0,0-1 0,-2 1 0,2-1 1,0-1 0,0 1-1,1 0 1,-1 0 0,0-1 0,1 1 0,-1 0 0,0-1-1,1 1 1,-1-1 0,1 1 0,-1-1 0,0 1 0,1-1-1,-1 1 1,1-1 0,-1 0 0,1 1 0,0-1 0,-1 0-1,1 1 1,0-1 0,-1-1 0,0-2 6,0 1 1,0-1-1,0 1 0,1-1 1,-1 0-1,1 0 0,0 1 0,0-1 1,0 0-1,1 1 0,-1-1 1,2-4-1,1 0 4,0 0 0,1 0-1,0 1 1,0-1 0,1 1 0,0 0 0,0 0-1,0 1 1,1 0 0,0 0 0,8-6-1,-3 4 6,0 0-1,1 1 0,-1 1 1,2 0-1,-1 0 0,18-5 1,1 4 1,-1 0 1,1 2-1,0 1 1,0 1-1,40 2 0,-36 3-358,1 2-1,-1 1 1,62 18-1,-97-23 301,1 0 1,-1 0-1,0 0 1,0 0-1,0 0 1,0 0-1,0 0 1,0 0-1,0 0 1,0 0-1,0 0 1,0 0-1,1 0 1,-1 0-1,0 0 1,0 0-1,0 0 1,0 0-1,0 0 1,0 0-1,0 0 1,0 0-1,0 0 1,1 0-1,-1 0 1,0 0-1,0 0 1,0 0-1,0 0 1,0 0-1,0 0 1,0 0-1,0 0 1,0 0-1,1 0 1,-1 0-1,0 0 1,0 0-1,0 0 1,0 0-1,0 0 1,0-1-1,0 1 1,0 0-1,0 0 1,0 0-1,0 0 1,0 0-1,0 0 1,0 0-1,0 0 1,0 0-1,0-1 1,0 1-1,0 0 1,0 0-1,0 0 1,0 0-1,0 0 1,0 0-1,0 0 1,0 0-1,0 0 1,0-1-1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57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41 13968,'0'0'552,"-70"-31"-488,68 27-56,8 2 8,2-2-312,26 8 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58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318 556 5416,'0'0'2345,"-1"-11"-1889,-6-33 7,6 42-420,1 0 1,-1 0 0,1 0 0,-1 0-1,0 0 1,0 1 0,0-1 0,0 0-1,0 0 1,0 1 0,0-1-1,0 0 1,-1 1 0,1-1 0,-1 1-1,1 0 1,-1-1 0,1 1 0,-1 0-1,0 0 1,0 0 0,0 0 0,1 1-1,-1-1 1,0 0 0,0 1-1,0-1 1,0 1 0,0 0 0,0-1-1,-3 1 1,-4 0 98,0 0 1,-1 1-1,1 0 0,-18 4 0,17-2-25,0 0 0,0 1 0,1 0 0,0 0 0,-1 1 0,2 0 0,-1 1 0,0 0 0,1 1 0,0-1 0,-7 9 0,5-4 118,1 0 1,0 1-1,0 0 0,1 0 1,1 1-1,0 0 1,-8 20-1,14-29-139,-1 1 1,1-1-1,-1 1 0,1-1 1,1 1-1,-1-1 0,1 1 1,0-1-1,0 1 0,0 0 1,0-1-1,1 1 0,0-1 1,0 1-1,0-1 0,0 1 1,1-1-1,4 8 0,-3-8 9,0 0 0,0 0 0,1 0 0,-1 0-1,1 0 1,0-1 0,0 0 0,0 0 0,1 0-1,-1 0 1,1-1 0,0 0 0,-1 0-1,1 0 1,0 0 0,9 1 0,-5-1-26,-1-1-1,1-1 1,0 1 0,0-1 0,0-1 0,0 0 0,0 0 0,-1-1-1,1 0 1,0 0 0,-1-1 0,0 0 0,1 0 0,-1-1-1,-1 0 1,1-1 0,0 0 0,7-6 0,1-2 25,-1-1 1,0 0-1,-1-1 1,-1 0-1,0-2 1,20-32-1,-20 25-20,-2 0 0,0-1 0,-2 0 1,-1-1-1,-1 0 0,8-51 0,-9 20 91,-3-1 0,-4-66-1,1 108-102,-1 1-1,-1-1 0,0 1 0,-1 0 1,-1 0-1,-10-27 0,13 41-59,1-1 0,0 1 1,-1 0-1,1 0 0,-1 1 0,1-1 0,-1 0 1,0 0-1,1 0 0,-1 0 0,0 0 0,0 1 1,1-1-1,-1 0 0,0 1 0,0-1 0,0 0 1,0 1-1,-2-1 0,2 1-4,0 0 0,1 0 0,-1 0 0,0 0 0,0 0 1,0 0-1,0 0 0,0 1 0,0-1 0,1 0 0,-1 1 0,0-1 0,0 0 0,0 1 1,1-1-1,-1 1 0,0 0 0,-1 0 0,-3 5 19,0 0 1,1-1-1,0 2 0,-7 10 1,-1 7 3,1 0 0,0 1 0,2 1 0,1 0 0,1 0 1,2 0-1,-4 35 0,4-3-10,3 0 0,7 78 0,-4-110-15,2-1 1,0 0 0,2 0-1,1-1 1,1 1 0,0-1-1,18 36 1,-22-56 7,0 1 0,0 0 0,0-1 0,0 1 0,1-1 0,0 0 0,0 0 0,0 0 0,0-1 0,1 1 0,-1-1 0,1 0 0,0-1 0,9 5 0,-10-6 5,1 0 1,0 0-1,-1 0 0,1 0 0,0-1 0,0 0 1,0 0-1,-1 0 0,1 0 0,0-1 0,0 0 1,-1 0-1,1 0 0,-1-1 0,1 1 1,-1-1-1,7-4 0,4-3 30,-1-1 1,0 0-1,0-1 0,-1-1 0,-1 0 1,0 0-1,-1-1 0,11-16 1,71-124 445,-85 139-437,-3 5-7,20-41 130,-24 47-157,1 0 1,-1 0 0,0 0 0,0 0 0,-1-1-1,1 1 1,-1 0 0,1 0 0,-1-1 0,0 1-1,0 0 1,-1-1 0,0-3 0,1 7-21,0 0 0,0-1 0,0 1 0,0 0 0,0 0 0,0 0 0,0 0 0,-1-1-1,1 1 1,0 0 0,0 0 0,0 0 0,0 0 0,0-1 0,0 1 0,-1 0 0,1 0 0,0 0 0,0 0 0,0 0 0,0 0 0,-1 0 0,1 0 0,0-1 0,0 1 0,0 0 0,0 0 0,-1 0 0,1 0 0,0 0 0,0 0-1,0 0 1,-1 0 0,1 0 0,0 0 0,0 0 0,0 0 0,-1 0 0,1 1 0,0-1 0,0 0 0,0 0 0,0 0 0,-1 0 0,1 0 0,0 0 0,0 0 0,0 0 0,0 1 0,-1-1 0,1 0 0,0 0 0,0 0-1,0 0 1,0 0 0,0 1 0,0-1 0,0 0 0,0 0 0,-1 0 0,1 1 0,0-1 0,0 0 0,-7 12 71,-4 18-24,1-1-1,1 1 1,1 0 0,2 1-1,1 0 1,2 0 0,0 0-1,3 1 1,0-1 0,6 33-1,-6-58-21,1 0 0,0 1-1,1-1 1,-1-1 0,1 1 0,1 0-1,-1 0 1,1-1 0,0 1-1,4 6 1,-6-12-20,0 1 1,0-1-1,-1 0 0,1 1 0,0-1 1,0 0-1,-1 0 0,1 1 0,0-1 1,0 0-1,0 0 0,-1 0 0,1 0 1,0 0-1,0 0 0,0 0 0,-1 0 1,1 0-1,0-1 0,0 1 0,1-1 1,17-6 85,-16 5-71,5-2 9,0-1-1,0 0 1,-1 0-1,0 0 1,0-1 0,-1 0-1,7-8 1,39-52 141,-40 50-133,38-64 156,6-7 195,-56 87-389,0 0 1,0 0-1,1 0 0,-1 0 0,0 0 0,0 0 1,0 0-1,1 0 0,-1 0 0,0 0 0,0 0 1,1 0-1,-1 0 0,0 0 0,0 0 0,0 0 1,1 0-1,-1 0 0,0 0 0,0 0 0,0 1 1,0-1-1,1 0 0,-1 0 0,0 0 0,0 0 1,0 0-1,0 0 0,1 1 0,-1-1 0,0 0 1,0 0-1,0 0 0,0 0 0,0 1 0,0-1 1,0 0-1,1 0 0,-1 0 0,0 1 0,0-1 1,0 0-1,0 0 0,0 0 0,0 1 0,0-1 1,0 0-1,0 0 0,0 0 0,0 1 1,0-1-1,0 0 0,0 0 0,-1 1 0,5 16 22,-3-14-17,4 20 39,13 32-1,-4-15-20,-13-35-23,1 2 4,0 0 0,0-1 1,1 1-1,0 0 0,7 11 0,-9-16-4,1 0 0,0 0-1,-1-1 1,1 1 0,0-1-1,0 1 1,0-1 0,0 0 0,0 1-1,0-1 1,0 0 0,1-1-1,-1 1 1,0 0 0,1-1-1,-1 1 1,0-1 0,1 0-1,-1 1 1,0-1 0,5-1-1,8 0 28,0-2 0,-1 1 0,1-2 0,-1 0 0,0-1 0,0 0 0,0-1 0,-1-1 0,0 0 0,0 0-1,-1-1 1,0-1 0,0 0 0,-1-1 0,-1 0 0,1-1 0,-1 0 0,-1-1 0,0 0 0,14-25-1,-20 29-4,0 0-1,0-1 1,0 1-1,-1-1 1,0 0-1,1-12 1,-3 16-12,1 0 0,-1 0 1,0 0-1,0-1 1,-1 1-1,0 0 0,0 0 1,0 0-1,0 0 1,-1 0-1,1 1 0,-5-8 1,5 10-11,0 1 0,0 0 0,0 0 0,-1 0 0,1 0 0,0 0 0,0 0 0,-1 0 0,1 0 0,-1 1 1,1-1-1,0 0 0,-1 1 0,1-1 0,-1 1 0,0 0 0,1-1 0,-1 1 0,1 0 0,-1 0 0,0 0 0,1 0 0,-1 0 0,1 0 1,-1 1-1,1-1 0,-1 0 0,0 1 0,1-1 0,0 1 0,-1 0 0,1 0 0,-1-1 0,-1 3 0,-3 0 2,1 0-1,0 1 0,-1 0 1,1 0-1,1 0 1,-1 1-1,-5 7 0,4-4-3,1 1 0,0 0 0,0 0 0,1 0 0,1 0 0,-1 1 0,2 0 0,-1-1 0,1 1 0,1 0 0,-1 1 0,2-1 0,0 0 0,0 0 0,0 0 0,1 0 0,1 0 0,0 0 0,6 19 0,-5-22 11,-1 1-1,2-1 0,-1 0 0,1 0 0,0 0 0,0-1 1,0 0-1,1 1 0,0-2 0,1 1 0,-1 0 0,1-1 1,0 0-1,1-1 0,-1 1 0,1-1 0,-1 0 0,1-1 1,1 0-1,-1 0 0,0 0 0,1-1 0,-1 0 0,1 0 0,0-1 1,12 0-1,-5 0 15,0-1-1,0 0 1,0-2 0,-1 0-1,1 0 1,-1-1 0,1-1 0,-1-1-1,19-8 1,145-80-519,-142 74-3336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3:59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1160 9040,'0'0'1010,"17"-10"-656,9-4-115,-1-2 1,0-1-1,-2-1 0,0-1 1,-1-1-1,32-38 1,-12-2 263,-3-2 0,-2-2 0,-3-1 0,37-105 1,-27 53-13,83-265 1352,-124 370-1604,-1 0 1,0-1-1,1-16 0,-5 28 372,-4 7-349,-9 16-31,-15 29-18,2 1-1,3 1 0,2 1 1,-27 93-1,39-104-45,1 1-1,3 0 0,1 1 1,2-1-1,3 1 1,6 80-1,-5-123-151,1 9 76,1 0 0,0 0 1,4 11-1,-5-20-61,0 1 0,0-1-1,0 0 1,0 0 0,0 0 0,0 0 0,0 0 0,1 0-1,-1 0 1,1 0 0,-1 0 0,1-1 0,0 1 0,0-1 0,0 1-1,0-1 1,0 0 0,0 0 0,0 1 0,3 0 0,3-1 19,-1 0 1,1 0-1,-1 0 1,1-1-1,0 0 1,0-1 0,-1 0-1,1 0 1,-1 0-1,1-1 1,-1 0-1,8-4 1,3-1 47,0-1 0,0-1 1,25-18-1,-2-4 172,49-47 0,-11 8 280,-71 65-231,-12 10-8,-6 11-177,-6 16-65,1 1 1,2 0-1,1 1 1,2 0-1,1 1 1,1 0-1,-3 47 1,11-76-53,0 0 1,0 0 0,0 1-1,1-1 1,0 0-1,0 0 1,1 0-1,0 0 1,4 11-1,-5-15-8,0-1-1,0 1 0,0-1 0,0 0 0,0 1 0,0-1 1,0 0-1,1 0 0,-1 0 0,0 1 0,1-1 1,-1-1-1,1 1 0,-1 0 0,4 1 0,-2-1 0,-1-1 0,0 0 0,1 0 1,-1 0-1,0 0 0,1 0 0,-1 0 0,1 0 0,-1-1 0,0 1 0,1-1 0,-1 0 0,0 0 0,4-1 1,7-5 12,-1 0 0,0 0 0,0-1 0,0 0 0,-1-1 0,-1-1 0,1 0 0,-2 0 0,1-1 0,-1 0 0,-1 0 0,0-1 0,-1-1 0,0 1 0,-1-1 0,0 0 0,-1 0 0,0-1 1,-1 1-1,-1-1 0,0 0 0,-1 0 0,-1 0 0,0-20 0,0 30-12,-1-1 1,-1 1 0,1-1-1,-1 1 1,1-1-1,-1 1 1,-1 0 0,1-1-1,-1 1 1,1 0-1,-1 0 1,0 0 0,-1 0-1,1 0 1,-1 1-1,-4-6 1,4 6 0,0 1 0,-1-1 0,1 1 0,-1 0 0,1 0 0,-1 0 0,0 1 1,0-1-1,0 1 0,0 0 0,0 0 0,0 0 0,0 1 0,0-1 0,0 1 0,0 0 0,-9 1 0,8-1 1,-1 1 0,1 0 0,-1 0 0,1 1 0,0 0 0,-1-1 0,1 2-1,0-1 1,0 1 0,0-1 0,1 1 0,-1 1 0,-6 4 0,11-7-8,0-1 0,0 1 0,0-1 0,-1 1 0,1-1 0,0 1 0,0-1 0,0 0 0,0 1 0,0-1 0,0 1 0,0-1 0,0 1 0,0-1 0,0 1 0,0-1 0,0 1 0,0-1 0,0 1 0,0-1 0,1 1 0,-1-1 0,0 0 0,0 1 0,1-1 0,-1 1 0,0-1 0,0 0 0,1 1 0,-1-1 0,0 0 0,1 1 0,-1-1 0,1 1 0,18 10 21,-15-9-17,13 7 3,0-2 0,1 0 0,0-2 0,0 1 0,1-2 0,0-1 0,-1 0 1,1-1-1,0-1 0,0-1 0,0-1 0,32-5 0,-30 3-4,3-1-7,-1 0 1,29-11-1,-14 7-98,-32 7-136,-12 1-317,-17 2-2975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4:00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0 135 14672,'0'0'392,"81"-12"-8,36-12-192,28-6 16,14 0 136,21 10-1,21 11-111,-46 3 0,-58 2-24,-14 4 0,-3 4-40,-5 21 0,-17 17-160,-40-12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4:04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0 722 8032,'0'0'608,"14"-7"45,47-25 606,88-64 1,-116 72-758,-2-2 0,0-1 1,-2-1-1,38-48 1,-48 51-227,65-91 844,-74 99-844,0 0 0,-1-1 0,-1-1 0,-1 0 1,6-22-1,-10 28 514,-5 25-397,-7 26-184,-46 292 287,40-226-378,-79 547 721,68-539-544,19-89-169,2-7 48,5-16-170,0 1-1,0-1 1,0 0-1,0 0 1,0 0-1,0 0 1,0 0-1,0 0 1,0 0 0,0 0-1,0 0 1,0 0-1,0 0 1,0 0-1,0 1 1,0-1 0,0 0-1,-1 0 1,1 0-1,0 0 1,0 0-1,0 0 1,0 0-1,0 0 1,0 0 0,0 0-1,0 0 1,0 0-1,0 0 1,0 0-1,0 0 1,0 0 0,0 0-1,-1 0 1,1 0-1,0 0 1,0 0-1,0 0 1,0 0 0,0 0-1,0 0 1,0 0-1,0 0 1,0 0-1,0 0 1,0 0-1,-1 0 1,1 0 0,0 0-1,0 0 1,0 0-1,0 0 1,0 0-1,0 0 1,0 0 0,0 0-1,0 0 1,0 0-1,0 0 1,0 0-1,0-1 1,0 1-1,0 0 1,0 0 0,0 0-1,0 0 1,-1 0-1,1 0 1,0 0-1,-3-29 346,2 21-355,-4-98 298,4 0 1,4-1 0,29-167-1,-26 240-186,2 0 0,2 0 0,18-43 0,-18 55-29,1 0 0,1 0 0,1 1 0,1 1 0,24-29 0,-36 47-70,0 0 1,0 0-1,0-1 1,0 1-1,0 1 1,1-1-1,-1 0 1,1 0-1,0 1 1,-1 0-1,1-1 1,0 1-1,0 0 1,0 0-1,0 1 0,-1-1 1,1 1-1,0-1 1,0 1-1,0 0 1,1 0-1,-1 0 1,0 1-1,4 0 1,-2 1-3,0 0-1,0 0 1,0 1 0,0-1 0,0 1 0,-1 1-1,1-1 1,-1 0 0,0 1 0,0 0-1,0 0 1,6 9 0,-2-1 2,0 1 1,0 0-1,-1 0 1,-1 1 0,0 0-1,-1 0 1,-1 0-1,0 1 1,3 23-1,-5-26 3,-1 1 0,0-1 0,-1 1 0,-1 0 0,0-1 1,-1 1-1,0-1 0,-1 0 0,0 1 0,-1-1 0,-10 22 0,11-28-1,-1-1-1,0 1 1,-1-1 0,1 1-1,-1-1 1,0-1 0,0 1 0,-1-1-1,-10 7 1,2-2 58,-2-1 1,-26 10-1,41-17-57,0-1 0,1 0 0,-1 1-1,0-1 1,0 0 0,0 1 0,0-1 0,0 0-1,0 0 1,0 0 0,0 0 0,0 0 0,0 0-1,1 0 1,-1 0 0,0 0 0,0 0 0,0-1-1,0 1 1,0 0 0,-1-1 0,2 0-4,0 1 1,0-1 0,0 0-1,0 1 1,0-1-1,0 1 1,1-1 0,-1 0-1,0 1 1,0-1-1,0 1 1,1-1 0,-1 0-1,0 1 1,0-1-1,1 1 1,-1-1 0,1 1-1,-1-1 1,1 1-1,-1-1 1,0 1 0,1 0-1,-1-1 1,1 1-1,0-1 1,-1 1 0,1 0-1,-1 0 1,1-1-1,0 1 1,238-149 221,-133 87-146,126-98 0,-179 116-46,-1-2 0,-3-2 0,64-80 0,-103 115-13,-1-1 0,0 0 0,9-21 0,-16 31-9,0-1 1,0 0 0,0 0-1,-1 0 1,0 0-1,0 0 1,0 0-1,0-1 1,-1 1 0,0 0-1,0 0 1,0 0-1,-1-1 1,-1-7 0,0 10 6,-1 0 1,1 0-1,-1 0 1,1 0-1,-1 0 1,0 0-1,0 1 1,0-1-1,-1 1 1,1 0-1,0 0 1,-6-2 0,8 4-17,1 0 0,-1 0 0,0-1 0,1 1 0,-1 0 0,0 0 0,1 0 0,-1 1 0,0-1 0,1 0 0,-1 0 0,0 0 0,1 0 0,-1 1 0,1-1 0,-1 0 0,0 0 0,1 1 1,-1-1-1,1 0 0,-1 1 0,1-1 0,-1 1 0,1-1 0,-1 1 0,1-1 0,-1 1 0,1-1 0,0 1 0,-1 0 0,1-1 0,0 1 0,-1-1 0,1 1 0,0 0 0,0-1 0,0 1 0,0 0 1,-1-1-1,1 1 0,0 0 0,0-1 0,0 1 0,0 0 0,1-1 0,-1 1 0,0 0 0,0-1 0,0 1 0,0 0 0,1 0 0,24 96 73,-14-51-64,23 62 0,6 5-5,-26-69 11,1-1 0,41 77 0,-52-114-13,0 0 1,0 0 0,0-1-1,1 1 1,-1-1-1,2 0 1,-1 0-1,0-1 1,1 0 0,0 0-1,0 0 1,0 0-1,8 2 1,-5-3 19,0 0-1,0 0 1,1-1 0,-1-1 0,1 1-1,-1-1 1,1-1 0,17-1 0,-5-2 27,0-1 1,0-1 0,0-1 0,0-1 0,-1-1 0,0-1-1,30-17 1,-29 13-13,-1 0 0,-1-1 0,0-1 0,-1-1 0,-1 0-1,0-2 1,-1 0 0,-1-1 0,-1 0 0,-1-1 0,0-1 0,-1-1-1,-2 1 1,17-46 0,-19 40 27,-1 1 0,5-37 0,-11 52-37,-1 0-1,0 0 1,-1 0 0,0-1-1,-1 1 1,0 0 0,-1 0-1,-5-18 1,7 27-22,-1 0 0,0-1 0,0 1-1,0 0 1,0 0 0,-1 0 0,1 0 0,0 0 0,-1 0-1,1 0 1,-1 1 0,0-1 0,0 1 0,1-1-1,-5-1 1,5 2-4,-1 0 0,1 1 0,-1 0-1,1-1 1,-1 1 0,1 0 0,-1 0 0,1 0-1,-1 0 1,0 0 0,1 0 0,-1 0 0,1 0-1,-1 1 1,1-1 0,-1 0 0,1 1 0,-1 0-1,1-1 1,-1 1 0,1 0 0,0 0 0,-1 0-1,1-1 1,-2 3 0,-7 6 8,1 1-1,0 0 0,0 0 1,1 1-1,0-1 1,-11 24-1,10-18-5,1 1 0,1 1 0,1 0 0,-6 27-1,10-30-3,0 0-1,1 1 0,1-1 0,0 1 0,1-1 0,1 0 0,1 1 0,0-1 0,1 0 0,10 28 0,-9-32-2,0 0 0,0 0 0,1 0 0,1 0 0,-1-1-1,2 0 1,-1-1 0,2 0 0,-1 0 0,1 0 0,0-1 0,1-1-1,0 1 1,13 6 0,-17-11-1,0 0 0,0-1 0,-1 0 0,2 0-1,-1 0 1,0-1 0,0 0 0,0 0 0,0-1 0,1 0 0,-1 0 0,0 0-1,1-1 1,5-1 0,-4 0 3,0-1-1,0 0 0,0 0 0,0-1 1,-1 0-1,1 0 0,-1 0 1,0-1-1,8-8 0,1-3 13,0 0 0,-2-1 0,0-1 1,-1 0-1,-1-1 0,19-38 0,-8 1 45,-2-1-1,25-111 1,-27 92 26,-9 48 2,-10 28-86,1 0-1,-1-1 1,0 1 0,0 0-1,0 0 1,0 0-1,0-1 1,1 1 0,-1 0-1,0 0 1,0 0-1,0 0 1,0-1 0,1 1-1,-1 0 1,0 0-1,0 0 1,1 0 0,-1 0-1,0 0 1,0 0-1,1 0 1,-1-1 0,0 1-1,0 0 1,1 0 0,-1 0-1,0 0 1,0 0-1,1 0 1,-1 1 0,8 10 15,7 30-31,-1 0-1,10 58 1,-21-81 7,0 0 1,-2 0 0,0 0 0,-1 0-1,0 0 1,-2 0 0,0 1 0,-6 21-1,4-30 6,0-1-1,0 1 1,-1-1-1,-1 1 1,-10 13-1,13-19 2,2-2 2,-1-1 0,0 1 1,0-1-1,0 1 0,0-1 0,0 0 0,0 0 0,-1 0 1,1 0-1,0 0 0,-1 0 0,1-1 0,0 1 0,-1-1 1,1 1-1,-1-1 0,1 0 0,-1 0 0,1 0 0,0-1 1,-5 0-1,-1 0 9,0 0 0,0-1 0,0 0 0,0-1-1,-8-3 1,12 4-2,0 0-1,0 0 1,0 0-1,1-1 1,-1 0-1,1 1 0,-1-1 1,1 0-1,0-1 1,0 1-1,0-1 0,1 1 1,-1-1-1,1 0 1,-2-4-1,4 8-7,0 0-1,1-1 0,-1 1 1,0 0-1,0 0 1,0-1-1,1 1 0,-1 0 1,0-1-1,0 1 1,1 0-1,-1 0 0,0 0 1,1-1-1,-1 1 1,0 0-1,1 0 0,-1 0 1,0 0-1,1 0 1,-1-1-1,0 1 0,1 0 1,-1 0-1,0 0 1,1 0-1,-1 0 1,1 0-1,-1 0 0,0 0 1,1 0-1,-1 0 1,0 1-1,1-1 0,18 1 3,17 6 0,43 12-1,-51-10-20,1-2 1,57 7-1,-76-14 14,0 1-1,0-2 1,0 0-1,0 0 1,0 0 0,0-1-1,0-1 1,0 0 0,-1 0-1,1-1 1,-1 0-1,15-9 1,-17 8 3,-1 0 0,1-1 0,-1 1 0,0-1 0,-1-1 0,1 1-1,-1-1 1,0 0 0,-1 0 0,0 0 0,0-1 0,4-11 0,2-10 0,-1 0 1,5-34 0,-6 26 2,0 3 19,-2 0 1,0-1 0,0-39-1,-7 70-15,1 3-5,0 1 0,0-1 0,0 0 0,0 1 0,0-1 0,0 0 0,0 0 0,0 1 0,0-1 0,0 0 0,1 1 0,-1-1 0,0 0 0,0 1 1,1-1-1,-1 0 0,0 1 0,1-1 0,-1 1 0,1-1 0,-1 0 0,1 1 0,0-2 0,3 34 62,3 9-70,-3 0 1,-1 0-1,-1 0 1,-3 0-1,-2 0 1,-13 73-1,13-99 5,0 0-1,-2-1 0,0 1 0,0-1 0,-1 0 0,-1 0 1,-15 24-1,20-37 8,0 1 0,0-1 0,-1 0 0,1 1 0,0-1 1,0 0-1,-1 0 0,1 0 0,-1-1 0,1 1 0,-1 0 0,1-1 0,-1 0 1,1 0-1,-1 1 0,1-1 0,-1-1 0,1 1 0,-1 0 0,1-1 0,-1 1 1,-3-2-1,3 1 8,-1 0-1,0 0 1,1 0 0,-1-1 0,0 1 0,1-1 0,0 0 0,-1 0-1,1 0 1,0 0 0,0-1 0,0 1 0,0-1 0,-2-3-1,4 4-8,1 1 0,-1 0 0,1 0 0,0-1 0,0 1 0,-1-1-1,1 1 1,0 0 0,0-1 0,0 1 0,0 0 0,1-1 0,-1 1 0,0 0-1,0-1 1,1 1 0,-1 0 0,1-1 0,-1 1 0,1 0 0,0 0-1,-1 0 1,3-2 0,-1-1 0,1 1 0,-1 0-1,1 0 1,-1 1 0,1-1-1,6-4 1,-4 4-2,1 1-1,-1 0 0,0 0 1,1 0-1,-1 0 1,1 1-1,10-1 1,44 0-17,-52 2 9,73 3-50,-54-1 22,0 0 0,1-2 0,-1-1 0,0-2 0,32-6 0,-51 7 24,0-1 0,0 0 0,-1 0 0,1-1 0,-1 0-1,0 0 1,0-1 0,-1 0 0,1 0 0,-1-1 0,0 1 0,0-1 0,-1-1 0,9-12 0,0-4 20,-2 0 0,0-1 0,10-31 0,-13 31 18,-8 23-21,0 0-1,-1 0 1,0 0-1,1 0 1,-1 0-1,0 0 0,0 0 1,1 0-1,-1 0 1,0 0-1,0 0 1,0 0-1,0 0 1,0-1-1,-1 1 1,1-2-1,-4 5 112,0 11-74,-2 31 5,2 0 1,2 1-1,6 82 0,-4-118-42,1 0 0,1 0-1,0 0 1,0 0-1,4 10 1,-5-17-3,-1-1 1,1 1-1,-1-1 1,1 1-1,0-1 1,0 1-1,0-1 1,0 1-1,0-1 1,0 0-1,0 0 1,0 1-1,0-1 1,1 0-1,-1 0 1,0 0-1,1 0 1,-1 0-1,1-1 1,-1 1-1,1 0 1,0-1-1,-1 1 1,1-1-1,-1 1 0,1-1 1,0 0-1,-1 0 1,1 0-1,0 0 1,-1 0-1,1 0 1,0 0-1,-1-1 1,1 1-1,2-1 1,6-4 9,-1 0 0,1 0 1,-1-1-1,0-1 0,-1 1 1,0-1-1,9-10 0,-8 9 2,18-20 51,-2-1 0,-1-1-1,-2-1 1,19-34 0,31-42 235,-71 107-298,-1 0 0,0-1 0,0 1 0,0 0-1,0 0 1,0 0 0,0 0 0,0 0 0,0 0-1,1 0 1,-1-1 0,0 1 0,0 0 0,0 0-1,0 0 1,0 0 0,1 0 0,-1 0 0,0 0-1,0 0 1,0 0 0,0 0 0,0 0-1,1 0 1,-1 0 0,0 0 0,0 0 0,0 0-1,0 0 1,1 0 0,-1 0 0,0 0 0,0 0-1,0 0 1,0 0 0,0 0 0,1 0 0,-1 0-1,0 0 1,0 1 0,0-1 0,0 0 0,6 9 52,1 12-28,-7-20-22,10 39 31,-3-12 2,1 0 1,15 38 0,-22-64-37,0 0 1,0 0-1,0 0 1,0 0-1,0 0 1,0-1-1,1 1 1,-1 0-1,1 0 1,-1-1-1,1 1 1,0-1-1,0 0 1,-1 1-1,1-1 1,0 0-1,0 0 1,0 0-1,0 0 1,4 1-1,-3-2 1,0 0 1,-1 0-1,1-1 1,0 1-1,-1 0 0,1-1 1,0 0-1,-1 0 0,1 1 1,-1-1-1,1-1 1,-1 1-1,1 0 0,-1-1 1,0 1-1,0-1 0,3-2 1,10-9 23,-1-1 0,-1 0 1,0-1-1,0-1 1,11-19-1,-2-3 69,23-51 1,10-56 317,-54 143-404,9-16 269,-9 18-276,-1 0-1,1 0 0,-1 0 0,0-1 0,1 1 1,-1 0-1,1 0 0,-1 0 0,0 0 1,1 0-1,-1 0 0,1 0 0,-1 0 0,1 1 1,-1-1-1,0 0 0,1 0 0,-1 0 0,1 0 1,-1 0-1,0 1 0,1-1 0,-1 0 1,0 0-1,1 1 0,-1-1 0,0 0 0,1 0 1,-1 1-1,0-1 0,0 0 0,1 1 1,-1-1-1,0 1 0,0-1 0,0 0 0,1 1 1,-1-1-1,0 1 0,0-1 0,0 0 1,0 1-1,0 0 0,18 37 43,21 63 1,4 10-5,-29-79-28,-6-11-26,1-2 1,1 1 0,20 29-1,-27-45 12,1 1-1,-1-1 0,1 0 1,0 0-1,0-1 0,0 1 1,0-1-1,1 0 0,-1 0 1,1 0-1,0-1 0,-1 0 1,1 0-1,0 0 0,1 0 1,-1-1-1,0 0 0,0 0 1,1 0-1,4 0 0,4-2 5,0-1 0,0 0-1,0-1 1,0 0 0,-1-1 0,0 0-1,1-1 1,-2-1 0,1 0-1,-1-1 1,22-15 0,-8 2 8,0-1 1,-1-1-1,42-50 1,-56 58-13,-1 0 0,0-1 0,-1 0 0,0 0 0,11-32 0,-16 39 0,-2-1 0,1 1 0,-1-1 0,0 1 0,-1-1 0,0 0 0,0 0 0,-1 1 0,0-1 0,-1 0 0,0 0 0,0 1 0,-4-15 0,4 22 0,0 0 0,1 0 0,-1 1 0,1-1 0,-1 0 0,0 0 0,0 0 0,0 0 0,1 1 0,-1-1 0,0 0 0,0 1 0,0-1 0,0 0 0,0 1 0,0 0 0,0-1 0,0 1 0,-1-1 0,1 1 0,0 0 0,0 0 0,0 0 0,0 0 0,0 0 0,0 0 0,-1 0 0,1 0 0,0 0 0,0 0 0,-2 1 0,-2 0 0,0 0 0,0 1 0,0 0 0,0 0 0,-7 3 0,5 1 0,-1 0 0,1 1 0,0 0 0,0 0 0,1 0 0,0 1 0,0 0 0,1 0 0,0 1 0,-5 11 0,2-6 0,3-5 0,0 1 0,1 0 0,0 0 0,1 0 0,0 1 0,0-1 0,1 1 0,0 0 0,1-1 0,1 1 0,-1 0 0,2 0 0,-1 0 0,5 17 0,-3-19 0,0-1 0,1 0 0,0 1 0,0-1 0,1-1 0,0 1 0,1 0 0,0-1 0,0 0 0,0 0 0,1-1 0,0 1 0,0-1 0,1 0 0,0-1 0,0 0 0,0 0 0,12 6 0,-6-5 0,0-1 0,1 0 0,-1-1 0,1-1 0,0 0 0,0-1 0,0 0 0,0-1 0,0-1 0,1 0 0,-1-1 0,0 0 0,0-2 0,0 1 0,0-2 0,-1 1 0,1-2 0,-1 0 0,15-8 0,-6 2 0,1-1 0,-1-1 0,-1 0 0,0-2 0,-1-1 0,-1 0 0,-1-2 0,0 0 0,18-23 0,-5-2 0,-31 43-5,0-1 1,1 1-1,-1 0 0,0 0 1,1 0-1,-1-1 0,0 1 1,1 0-1,-1 0 0,1 0 1,-1 0-1,0 0 0,1 0 1,-1 0-1,1 0 0,-1 0 1,0 0-1,1 0 0,-1 0 1,0 0-1,1 0 1,-1 0-1,1 0 0,-1 0 1,0 1-1,1-1 0,-1 0 1,0 0-1,1 0 0,-1 1 1,0-1-1,1 0 0,-1 0 1,0 1-1,0-1 0,1 0 1,-1 1-1,16 14-550,3 8-4000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4:06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401 862 5824,'0'0'4201,"11"-18"-3734,22-36 92,-3-2 1,25-66-1,-16 11 954,-5-2 0,33-207 0,-64 306-1269,-2 10-123,0 0 0,0 0 0,-1 0-1,1 0 1,-1 0 0,0 0 0,0-1 0,0 1-1,-1 0 1,-1-5 0,2 9-66,0-1-43,0 1 1,0 0 0,0 0 0,0 0 0,0 0 0,0 0 0,0-1 0,0 1 0,-1 0 0,1 0 0,0 0 0,0 0 0,0 0 0,0 0 0,0-1 0,0 1 0,-1 0 0,1 0 0,0 0 0,0 0 0,0 0 0,0 0 0,-1 0 0,1 0 0,0 0 0,0 0 0,0 0 0,0 0 0,-1 0 0,1 0 0,0 0 0,0 0 0,0 0 0,0 0 0,-1 0 0,1 0 0,0 0 0,0 0 0,0 0 0,0 0 0,-1 1 0,1-1 0,0 0 0,0 0 0,0 0 0,0 0 0,0 0 0,0 0 0,-1 1 0,1-1 0,0 0 0,0 0 0,0 0 0,0 0 0,0 0 0,0 1 0,0-1 0,0 0 0,0 0 0,0 0 0,-10 13 155,0-1 1,2 1-1,-12 23 1,19-35-163,-152 339 692,127-276-618,-182 512 445,165-451-390,21-64-4,-2-2 1,-48 84-1,15-28 237,51-101-286,-1-1 90,59-75 427,139-160-166,-97 119-312,44-47-15,-128 141-100,313-324 152,-252 262-78,-68 65-49,-5 6 27,-10 9-16,-20 23-1,2 2 0,1 0 0,1 3 0,-42 73 0,62-93 0,-14 35 1,20-47-24,0 0 0,1 1 0,-1-1 1,1 0-1,1 0 0,-1 1 0,1-1 0,0 0 1,0 1-1,0-1 0,2 8 0,-1-11-9,-1 0 1,1-1-1,0 1 0,0-1 0,0 1 0,0-1 0,0 1 1,0-1-1,0 0 0,0 1 0,0-1 0,1 0 0,-1 0 1,1 0-1,-1 0 0,1 0 0,-1 0 0,1 0 0,-1 0 0,1-1 1,0 1-1,-1-1 0,1 1 0,0-1 0,0 0 0,-1 1 1,1-1-1,0 0 0,0 0 0,-1 0 0,1-1 0,2 1 1,3-2 19,1 1 0,-1-1 1,0 0-1,0 0 0,0-1 1,9-5-1,9-7 49,-1-1 0,0-1-1,-1-2 1,-1 0 0,-1-1 0,-1-1-1,0-1 1,-2-1 0,16-26 0,-27 39-31,-1-1 1,0 0 0,-1-1-1,4-13 1,-7 21-24,-1 0 0,0 0 0,0 0 0,-1 0 0,1 0 0,-1-1-1,0 1 1,0 0 0,0 0 0,-1 0 0,1 0 0,-1 0 0,0 0 0,0 0 0,-1 0 0,-2-5 0,-14-15 201,16 22-190,-1-1 0,1 0 0,-1 0 0,1 0 0,0-1-1,0 1 1,-1-5 0,2 6-25,1 1-1,0-1 0,0 1 1,0-1-1,0 1 1,0-1-1,0 1 0,0-1 1,0 1-1,0 0 0,1-1 1,-1 1-1,1-1 0,-1 1 1,1-1-1,0 1 1,-1 0-1,1 0 0,0-1 1,0 1-1,0 0 0,0 0 1,2-2-1,4-4 10,0 0-1,1 0 1,0 1-1,1-1 1,-1 2-1,1-1 1,0 2-1,1-1 1,-1 1-1,1 0 1,0 1-1,0 0 1,0 1-1,14-2 1,7 2 11,0 1 0,-1 1 1,49 7-1,-75-6-23,1 0-1,0 0 1,0 0 0,-1 0-1,1 1 1,-1 0 0,1 0-1,-1 0 1,0 0 0,0 1 0,0-1-1,0 1 1,6 6 0,-5-4 7,0 1 1,0 0-1,-1 0 0,0 1 1,0-1-1,-1 1 1,0 0-1,3 7 1,2 12 59,-2 0 1,-1 0 0,4 51 0,-8-66-52,1 14 41,-3-17-29,1-1-1,1 1 0,0-1 0,0 1 1,0-1-1,1 1 0,0-1 1,0 0-1,5 10 0,-6-15-20,1-1-1,-1 0 1,1 1-1,0-1 1,-1 0-1,1 0 1,0 0-1,0 0 1,0 0-1,0 0 1,-1-1-1,1 1 1,0-1 0,0 1-1,0-1 1,0 0-1,1 1 1,-1-1-1,0 0 1,0 0-1,0-1 1,0 1-1,0 0 1,0-1-1,3-1 1,4 0 16,0-1 0,0 0 0,-1-1 1,15-8-1,2-4 24,-1-2 1,-1 0-1,38-40 0,54-75 170,-43 48 13,-72 85-231,1-1-1,-1 1 1,0-1-1,1 1 0,-1 0 1,0-1-1,1 1 1,-1-1-1,0 1 0,0-1 1,0 1-1,0-1 0,1 1 1,-1-1-1,0 1 1,0-1-1,0 1 0,0-1 1,0 1-1,0-1 1,0 1-1,0-1 0,0 0 1,-1 1-4,1 0 0,-1 1 1,1-1-1,0 0 0,-1 0 0,1 0 1,0 1-1,-1-1 0,1 0 0,0 0 1,0 1-1,-1-1 0,1 0 0,0 1 1,0-1-1,0 0 0,-1 1 0,1-1 1,0 0-1,0 1 0,0-1 0,0 1 1,0-1-1,0 0 0,-1 1 0,1-1 1,0 0-1,0 1 0,0-1 0,0 1 1,1 0-1,-16 54 45,-4 22 8,18-69-48,0 0 0,0 1-1,1-1 1,0 0 0,1 0-1,0 1 1,2 9 0,-2-13 3,0-1 0,1 1 0,0 0 0,0-1 1,0 0-1,0 1 0,1-1 0,0 0 0,0 0 0,0 0 1,0 0-1,0-1 0,1 1 0,0-1 0,0 0 1,0 0-1,0-1 0,0 1 0,0-1 0,1 0 0,-1 0 1,1 0-1,0 0 0,-1-1 0,1 0 0,0 0 0,0 0 1,8 0-1,5-1 16,0 0-1,0-1 1,0-1 0,0-1 0,0 0 0,24-9 0,-21 5-3,1-2 1,-1 0 0,-1-1-1,0-1 1,33-23 0,81-80 65,-128 108-86,47-47 26,-49 48-26,0 0-1,0 0 1,-1 0 0,1-1 0,-1 1-1,0-1 1,-1 0 0,0 0 0,3-8-1,-5 13-1,0 0-1,1 0 0,-1 0 0,0 0 0,0 0 0,0 0 0,0 0 0,0 1 0,0-1 1,0 0-1,0 0 0,0 0 0,-1 0 0,1 0 0,0 0 0,-1 1 0,1-1 1,0 0-1,-1 0 0,1 0 0,-1 1 0,1-1 0,-1 0 0,1 1 0,-1-1 1,0 0-1,0 0 0,-1 0 0,0 0 1,1 1-1,-1-1 0,0 1 1,0-1-1,0 1 0,0 0 1,1 0-1,-1 0 1,0 0-1,0 0 0,-3 0 1,-4 2 0,1-1 0,-1 2 1,0-1-1,-12 7 0,8-3 3,1 1 0,0 0 0,0 2 0,1-1 0,0 1 0,0 1 0,1 0 0,0 0 0,-13 19 0,16-19 1,0 0-1,1 1 0,0 0 0,0 1 0,1-1 1,1 1-1,0 0 0,0 0 0,1 1 1,-2 22-1,5-29-3,1 0 1,-1 1-1,1-1 1,0 0 0,1 0-1,0 0 1,0 0-1,0 0 1,0-1 0,1 1-1,0-1 1,0 1-1,1-1 1,-1 0-1,1 0 1,0-1 0,0 1-1,1-1 1,7 6-1,-6-5 1,1 0 0,-1-1 0,1 1-1,0-2 1,0 1 0,0-1-1,0 0 1,1 0 0,0-1 0,-1 0-1,1 0 1,0-1 0,0 0-1,13 0 1,-9-3 1,1 0-1,-1-1 1,0-1-1,1 1 1,-2-2 0,1 0-1,0 0 1,-1-1-1,0-1 1,-1 1-1,1-2 1,10-10 0,14-13 23,57-69 0,-70 75-20,8-14 30,-1-2-1,-2 0 1,31-67 0,-47 88-20,20-32 82,-28 52-63,-1 7-22,-2 13-5,-4 17 1,-1-1 0,-2 0-1,-2 0 1,-1-1 0,-1 0-1,-2 0 1,-29 52 0,36-77-9,0-2 0,-1 1 0,0-1 0,0 0 0,-13 11 1,17-17 1,1 1 1,-1-1 0,-1 0 0,1 0 0,0 0 0,0 0 0,-1 0 0,1-1 0,-1 0 0,1 0 0,-1 0 0,0 0 0,1 0 0,-1-1 0,0 1 0,1-1 0,-1 0 0,-5-1 0,8 1 0,0 0-1,0-1 1,0 1-1,-1 0 1,1-1-1,0 0 1,0 1 0,0-1-1,1 1 1,-1-1-1,0 0 1,0 0-1,0 0 1,0 1-1,1-1 1,-1 0 0,0 0-1,1 0 1,-1 0-1,1 0 1,-1 0-1,1 0 1,-1-1-1,1 1 1,0 0 0,-1 0-1,1 0 1,0 0-1,0 0 1,0-1-1,0 1 1,0 0 0,0 0-1,1-2 1,-1-1 1,1-1 1,0 1 0,0 0-1,1-1 1,-1 1 0,1 0 0,0 0-1,3-5 1,1-1 3,1 1-1,1-1 1,-1 1 0,1 0-1,1 1 1,0 0 0,0 0-1,0 1 1,1 0 0,0 1-1,0 0 1,1 0-1,0 1 1,0 1 0,0 0-1,0 0 1,1 1 0,17-2-1,13-1 22,-1 2 0,1 2 1,0 2-1,46 5 0,-72-2-75,-1 1-1,1 0 1,-1 1 0,0 0 0,0 1 0,0 1 0,-1 1 0,23 15 0,4 8-515,49 47 0,2 0-3971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4:07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286 0 5416,'0'0'5270,"-13"19"-4748,-22 33-2,-38 73 1,36-46 339,-51 149-1,78-190-617,0 0 0,3 1 0,1 0 0,2 0 0,1 0 0,4 55 0,1-59-6,2-1 0,1 0 0,2 0 0,1 0 0,14 35 0,-17-56-158,1-1 1,0 0-1,0 0 0,2-1 1,-1 0-1,1 0 0,1-1 0,-1 0 1,2-1-1,0 1 0,0-2 0,0 1 1,1-2-1,0 1 0,1-2 1,14 8-1,-5-6 37,0-1 1,0-1-1,1-1 1,28 3-1,1-3-2428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4:38.66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105 1 3112,'0'0'3920,"-10"6"-3695,-3 2-140,5-3 10,0 0 0,0-1 0,0 0 0,-15 6 0,18-8 18,-16 2 925,20-1-876,1-1 0,0 1 1,0-1-1,0 1 0,1-1 1,-1 1-1,2 3 0,-1-5-142,-1 0 0,1 0-1,0-1 1,0 1-1,0 0 1,0-1-1,0 1 1,0 0 0,0-1-1,0 1 1,0-1-1,0 0 1,0 1-1,0-1 1,0 0 0,0 0-1,0 1 1,1-1-1,-1 0 1,0 0-1,0 0 1,0 0 0,0-1-1,0 1 1,0 0-1,2-1 1,15 0 105,-4 1-57,0 0 1,-1-1-1,1-1 0,0 0 1,-1-1-1,21-7 1,-18 5 24,1 1 0,0 0-1,29-2 1,-19 4 94,1-2 1,32-8-1,-12 2 18,-39 8-150,42-4 681,-51 6-731,0 0 0,0 0 1,0 0-1,0 0 0,0 0 1,0 0-1,0 0 1,-1 0-1,1 0 0,0 0 1,0 0-1,0 0 0,0 0 1,0 0-1,0 0 1,0 0-1,0 0 0,0 0 1,0 0-1,0 0 0,0 0 1,0 1-1,0-1 1,-1 0-1,1 0 0,0 0 1,0 0-1,0 0 0,0 0 1,0 0-1,0 0 1,0 0-1,0 0 0,0 0 1,0 1-1,0-1 1,0 0-1,0 0 0,0 0 1,0 0-1,0 0 0,0 0 1,0 0-1,0 0 1,0 0-1,0 0 0,0 1 1,1-1-1,-1 0 0,0 0 1,0 0-1,0 0 1,0 0-1,0 0 0,0 0 1,0 0-1,0 0 0,0 0 1,-8 5 211,7-5-215,-3 4 41,-1-1 1,-1 0-1,1-1 1,0 1 0,-1-1-1,1 0 1,-13 2 0,-43 6 144,53-9-161,-161 14 285,104-18 60,90-9-283,-18 10-86,1 1 0,0 1-1,-1-1 1,1 1 0,0 1 0,-1-1 0,1 1 0,-1 1 0,1-1-1,7 4 1,10 4 52,37 19 0,-43-19-12,-11-5-19,-1-1 1,0 0-1,1 0 1,0 0-1,0-1 1,-1 0-1,1-1 1,0 0-1,1 0 1,-1-1-1,0 1 1,0-2-1,0 1 1,0-1-1,0-1 1,0 1-1,0-1 1,13-6-1,-9 5 40,-12 3-53,1 0 0,0 0-1,-1 0 1,1 0 0,0 0-1,-1-1 1,1 1 0,0 0-1,-1 0 1,1-1 0,-1 1-1,1 0 1,-1-1 0,1 1-1,0-1 1,-1 1 0,1-1-1,-1 1 1,0-1 0,1 1-1,-1-1 1,1 1 0,0-2-1,-1 2-3,0 0 1,0 0-1,0 0 0,0 0 1,0 0-1,0 1 0,0-1 0,0 0 1,0 0-1,0 0 0,0 0 0,1 0 1,-1 0-1,0 0 0,0 0 0,0 0 1,0 0-1,0 0 0,0 0 1,0 0-1,0 0 0,1 0 0,-1 0 1,0 0-1,0 0 0,0 0 0,0 0 1,0 0-1,0 0 0,0 0 1,0 0-1,0 0 0,1 0 0,-1-1 1,-1 5 165,0-8-4,1 4-162,0 0 0,0 0-1,0 0 1,0 1 0,1-1-1,-1 0 1,0 0 0,0 0-1,0 0 1,0 0 0,0 0-1,0 0 1,0 1 0,0-1-1,0 0 1,0 0 0,0 0-1,0 0 1,0 0 0,0 0-1,0 0 1,-1 1 0,1-1-1,0 0 1,0 0 0,0 0-1,0 0 1,0 0 0,0 0-1,0 0 1,0 0 0,0 0-1,0 1 1,0-1 0,0 0-1,-1 0 1,1 0-1,0 0 1,0 0 0,0 0-1,0 0 1,0 0 0,0 0-1,0 0 1,0 0 0,-1 0-1,1 0 1,0 0 0,0 0-1,0 0 1,0 0 0,0 0-1,0 0 1,0 0 0,-1 0-1,1 0 1,0 0 0,0 0-1,0 0 1,-5-1 185,16 2-306,-8-1 113,0 0 1,1 1 0,-1-1-1,0 0 1,1-1 0,-1 1-1,0 0 1,0-1 0,1 0-1,-1 0 1,0 0 0,0 0-1,0 0 1,4-3-1,13 7 65,-19-4-177,1 0-1,-1 0 0,0-1 0,1 1 1,-1 1-1,1-1 0,-1 0 0,1 0 1,-1 1-1,1-1 0,2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4:09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0 607 2808,'0'0'4585,"0"-12"-4217,2-26-59,2 0 0,1 0 0,2 1-1,2-1 1,1 1 0,1 1 0,25-51 0,-22 63 1,2 1-1,1 1 1,0 0 0,2 1 0,0 1 0,27-22 0,-41 38-217,2-3 114,1 1 0,0-1 0,15-7-1,-22 13-163,1 0 1,0 0-1,-1 0 0,1 1 0,0-1 0,0 0 0,0 1 0,0-1 0,0 1 0,0 0 1,0 0-1,-1 0 0,1 0 0,0 0 0,0 0 0,0 0 0,0 1 0,0-1 0,0 0 1,0 1-1,0 0 0,-1 0 0,1-1 0,0 1 0,2 2 0,2 3 73,0 0 1,0 0-1,-1 1 0,0 0 0,0 0 0,0 0 0,-1 1 1,0 0-1,-1-1 0,0 1 0,0 0 0,-1 1 0,2 9 0,3 13 313,3 64-1,-10-71-193,0-19-146,-1 0 0,1 0 1,1-1-1,-1 1 0,1 0 1,-1-1-1,1 1 0,1 0 1,-1-1-1,1 1 0,-1-1 0,5 8 1,-5-12-65,0 0 1,0 0-1,-1 0 1,1 0-1,0 0 1,-1 0-1,1 0 0,0 0 1,0 0-1,-1 0 1,1 0-1,0 0 1,0 0-1,-1-1 1,1 1-1,0 0 1,-1-1-1,1 1 0,0 0 1,-1-1-1,1 1 1,0-1-1,-1 1 1,1-1-1,-1 1 1,1-1-1,-1 1 1,1-1-1,-1 0 1,0 1-1,1-2 0,32-36 333,39-61 0,-44 58-31,1 2 1,38-39-1,-67 78-316,0-1 0,0 1 0,1-1 0,-1 1 0,0 0 0,1-1 0,-1 1 0,0 0 0,1 0 0,-1-1 0,1 1 0,-1 0 0,0 0 0,1-1 0,-1 1 0,1 0 0,-1 0 0,1 0 0,-1 0 0,1 0 0,-1 0 0,0 0 0,1 0 0,-1 0 0,1 0 0,3 9 156,-6 22-45,2-30-121,-4 27 43,-1 7 22,0 0 0,2 1 0,2-1 0,5 59 0,-4-93-59,0 0-1,1 0 1,-1 0 0,0 0-1,1 0 1,-1 0-1,0 0 1,1-1 0,-1 1-1,1 0 1,-1 0-1,1 0 1,-1-1-1,1 1 1,0 0 0,0-1-1,-1 1 1,1 0-1,0-1 1,0 1-1,-1-1 1,1 1 0,0-1-1,0 1 1,0-1-1,0 0 1,0 0-1,0 1 1,0-1 0,0 0-1,0 0 1,0 0-1,0 0 1,0 0-1,0 0 1,-1 0 0,1 0-1,0-1 1,0 1-1,0 0 1,0 0-1,0-1 1,2 0 0,5-2 18,0-1 1,0 0 0,13-8 0,-18 10-16,23-16 28,-2 0-1,32-33 1,16-12 22,-70 62-54,21-15 4,-15 13 12,-10 12 46,-5 7-46,0 0 1,-6 22 0,2-4 7,6-19-15,0 0 0,1 1 0,-3 27 0,7-36-6,-1 0-1,1-1 1,0 1 0,0 0-1,1 0 1,0 0 0,0 0 0,1-1-1,0 1 1,0-1 0,3 7-1,-3-10-1,-1-1-1,0 0 1,0 0-1,1 0 1,0 0 0,-1 0-1,1 0 1,0 0-1,0 0 1,0-1-1,0 1 1,0-1-1,0 1 1,0-1-1,1 0 1,-1 0 0,0 0-1,1 0 1,-1 0-1,1-1 1,-1 1-1,1-1 1,-1 0-1,1 1 1,-1-1-1,1 0 1,0 0 0,-1-1-1,1 1 1,-1-1-1,1 1 1,-1-1-1,1 0 1,-1 0-1,0 0 1,1 0-1,-1 0 1,0 0-1,0-1 1,0 1 0,0-1-1,3-2 1,1-3 12,0 0 1,0-1 0,-1 1-1,0-1 1,-1 0-1,1-1 1,-2 1 0,1-1-1,-1 0 1,-1 0 0,1 0-1,-1 0 1,-1 0 0,0 0-1,0-11 1,-1 3 29,0 0 0,-2 0-1,0 0 1,-1 1 0,0-1 0,-1 1 0,-10-24 0,12 36-23,0-1-1,-1 1 1,1 0 0,-1 0 0,0 0-1,0 0 1,0 1 0,0-1 0,0 1-1,-1 0 1,0 0 0,1 0 0,-1 0-1,-1 1 1,1 0 0,0 0-1,0 0 1,-1 0 0,1 0 0,-1 1-1,1 0 1,-6-1 0,9 2-24,1 0 1,0 0 0,0 0-1,-1 0 1,1 0-1,0 0 1,0 0 0,-1 0-1,1 0 1,0 0-1,0 0 1,-1 0-1,1 0 1,0 0 0,-1 0-1,1 0 1,0 0-1,0 0 1,-1 0-1,1 0 1,0 0 0,0 1-1,0-1 1,-1 0-1,1 0 1,0 0-1,0 0 1,0 1 0,-1-1-1,1 0 1,0 0-1,0 0 1,0 1-1,0-1 1,-1 0 0,8 8 29,14 5-32,-5-5-2,1 0 0,-1-1 0,32 8 0,-41-13 2,1-1 1,-1 0-1,1 0 0,-1 0 0,1-1 1,0 0-1,-1-1 0,1 1 0,0-1 0,-1-1 1,14-4-1,8-7 67,0-1 0,-1-2-1,0-1 1,-2-1 0,0-1 0,27-26 0,-39 36 46,-14 9-95,1-1 0,0 1 0,0 0 0,0-1 1,0 1-1,-1-1 0,1 1 0,0-1 0,-1 1 0,1-1 0,0 0 1,-1 1-1,1-1 0,-1 0 0,1 0 0,-1 1 0,1-1 0,-1 0 1,1 0-1,-1 0 0,0 1 0,1-1 0,-1 0 0,0 0 0,0 0 1,0 0-1,0 0 0,0 0 0,0-1 0,0 2-8,-1-1 0,0 1 0,1 0 0,-1 0 0,0-1 1,1 1-1,-1 0 0,0 0 0,0 0 0,1-1 0,-1 1 0,0 0 0,0 0 0,1 0 0,-1 0 0,0 1 0,0-1 0,1 0 0,-1 0 0,0 0 0,1 1 0,-1-1 1,0 0-1,1 1 0,-1-1 0,0 0 0,1 1 0,-1-1 0,1 1 0,-1-1 0,1 1 0,-1-1 0,1 1 0,-2 1 0,2 1-61,0 1 0,0-1 0,1 1 0,-1 0 0,1-1 0,2 8 0,0 1-3418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4:13.8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49 147 13056,'0'0'1768,"-48"-64"-1288,52 46-8,8 3-208,22-1 8,33 0-137,9-2 9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4:16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138 862 5016,'0'0'3749,"15"-9"-3324,-8 4-372,12-6 100,0-2 0,-1-1-1,-1 0 1,22-23-1,22-33 656,-3-4 0,-4-1 0,-2-3 0,-4-2 0,56-129 0,-87 170-397,-8 23-48,-2 0 0,0-1 0,-1 0 0,-1 0 0,5-27 0,-10 37 230,-4 8-229,-7 10-67,6-4-235,-47 54 362,-86 129 0,-23 82-41,93-154-206,39-70-48,-2-1 0,-2-1-1,-77 81 1,42-45 355,93-89 119,198-129-282,-107 61-289,340-230-81,-424 280 37,-24 18 9,-1 1-1,1 0 0,-1 1 1,2 0-1,-1 0 0,0 0 1,1 1-1,0 1 0,11-4 1,-29 11 37,1 0 0,-1 0 0,1 1 0,0 1 0,-9 6 0,-15 13 41,0 2 0,2 1 1,2 1-1,0 2 0,-28 41 1,53-68-53,0 0 0,0 1-1,1-1 1,0 1 0,0 0 0,0-1 0,0 1 0,1 0 0,0 0 0,0 0 0,0 0 0,1 1 0,-1-1 0,1 0 0,1 0 0,-1 0 0,2 8 0,-1-10-6,0 0 0,0-1 1,0 1-1,1 0 1,-1 0-1,1-1 1,-1 1-1,1-1 0,0 1 1,0-1-1,0 0 1,0 0-1,1 0 1,-1 0-1,1 0 1,-1 0-1,1-1 0,-1 1 1,1-1-1,0 0 1,0 0-1,0 0 1,0 0-1,0 0 0,0 0 1,0-1-1,0 0 1,0 1-1,0-1 1,4-1-1,0 1 10,1-1-1,0 0 1,-1 0 0,0-1 0,1 0-1,-1 0 1,0 0 0,0-1-1,7-4 1,7-5 69,29-22 1,1-1 42,-48 34-129,0-1 0,-1 1 1,1-1-1,0 0 1,-1 0-1,1 0 0,-1-1 1,1 1-1,-1 0 1,0-1-1,0 1 0,0-1 1,-1 0-1,1 0 1,-1 0-1,1 0 0,-1 0 1,0 0-1,0 0 1,0 0-1,0 0 0,-1-1 1,0 1-1,1 0 1,-1 0-1,0-1 0,0 1 1,-1 0-1,0-6 1,0 5 0,1 0 1,-1 0-1,0-1 1,0 1-1,0 1 1,0-1-1,-1 0 1,0 0-1,0 0 1,0 1-1,0-1 1,0 1-1,-1-1 1,1 1-1,-1 0 1,0 0-1,0 0 1,0 1-1,-1-1 1,1 1-1,-6-4 1,-3 1 30,0 1-1,-1 0 1,1 0 0,-1 1-1,-18-2 1,-7-2 108,22 0 58,16 7-202,0 0-1,-1-1 0,1 1 0,0 0 0,0 0 0,0-1 0,0 1 0,0 0 0,0 0 0,0-1 0,0 1 0,0 0 0,0 0 0,0-1 0,0 1 0,0 0 0,1 0 0,-1-1 0,0 1 0,0 0 0,0 0 0,0-1 0,0 1 0,0 0 0,1 0 0,-1 0 1,0-1-1,0 1 0,0 0 0,0 0 0,1 0 0,-1 0 0,0-1 0,0 1 0,1 0 0,33-16 207,-19 10-214,56-27 119,74-24-1,-122 50-86,0 1 0,1 2 0,36-4 0,-47 7 0,0 1 0,0 0 0,0 1 0,0 1 0,0 0 0,0 0 0,24 9 0,-34-9-16,0 0-1,0 0 1,0 0-1,0 0 0,-1 1 1,1-1-1,-1 1 1,0-1-1,1 1 1,-1 0-1,0 0 1,-1 0-1,1 0 0,0 0 1,-1 0-1,0 1 1,1 2-1,2 5 28,-2 0 0,1 0 0,-1 0 0,0 12 0,-4 30 94,0-45-97,1 1 0,1-1 0,-1 1 0,1-1-1,1 0 1,0 1 0,0-1 0,0 0 0,1 1 0,5 12 0,-6-19-21,0 0-1,1 0 1,-1 0 0,1 0-1,-1 0 1,1 0 0,0 0-1,0 0 1,0-1 0,0 1-1,0-1 1,0 0 0,0 1-1,0-1 1,5 2 0,-2-2 3,0 0 1,-1 0 0,1 0-1,0 0 1,0-1 0,0 0-1,8 0 1,1-2 12,0 0 0,-1-1 0,1-1 0,23-9 0,-8-1 3,-1-2 1,0-1-1,-1-1 0,32-29 1,-28 22-5,0 2 0,53-30 1,33-13 52,-61 33-53,-50 29-26,-1 1 0,1-1 1,0 1-1,0 0 1,0 0-1,0 1 1,0 0-1,0 0 1,13-2-1,-33 29 101,-134 135 32,115-128-97,17-16 5,-22 29 0,34-40-34,0 1 0,1 0 0,-1 0 0,1 0 0,0 1 0,1-1 0,-1 1 0,1-1 0,-1 11 0,3-15-8,0 0 1,0 0-1,0 0 1,0 0-1,1 0 0,-1 0 1,1 0-1,-1 0 0,1 0 1,0-1-1,0 1 0,0 0 1,0 0-1,0-1 0,0 1 1,0 0-1,1-1 1,-1 1-1,0-1 0,1 1 1,-1-1-1,1 0 0,0 0 1,-1 0-1,1 0 0,0 0 1,0 0-1,0 0 0,0 0 1,0-1-1,3 1 1,5 2 11,1 0 0,1-1 0,-1 0 0,13 0 0,-8-1 4,0-1-1,0-1 0,1-1 0,-1 0 1,0-1-1,18-6 0,6-5 35,45-21-1,-62 25-41,3-1 7,0-2 1,42-27 0,-50 27-13,-7 7-5,-1-1 0,0-1 0,0 1 0,-1-2 0,0 1 0,0-2 0,-1 1 0,10-16-1,-16 22 1,-1 0 0,0 0 0,0 0 0,0 0 0,0 0 0,-1 0 0,1 0 0,-1 0 0,0 0 0,0 0 0,0 0 0,0 0 0,0-1-1,-1 1 1,1 0 0,-1 0 0,0 0 0,0 0 0,0 1 0,0-1 0,-1 0 0,1 0 0,-1 1 0,0-1 0,-3-3 0,2 2 2,0 1 0,0 0 0,0 1 0,0-1 0,-1 0 0,1 1 0,-1 0 1,0 0-1,1 0 0,-1 0 0,0 1 0,0-1 0,0 1 0,-1 0 0,1 0 0,0 1 1,0-1-1,-6 1 0,3 1 11,0-1 0,-1 2 0,1-1 0,0 1 0,0 0 0,0 1 1,0-1-1,-11 7 0,5-1 21,0 1 1,-24 20-1,34-27-28,1 1-1,-1-1 1,0 1-1,1 0 1,0 0 0,0 0-1,0 0 1,0 0-1,0 0 1,0 1-1,1-1 1,0 0 0,-1 1-1,2 0 1,-1-1-1,0 1 1,1-1 0,-1 1-1,1 0 1,0-1-1,0 1 1,0 0-1,1-1 1,-1 1 0,1 0-1,0-1 1,0 1-1,0-1 1,1 1 0,-1-1-1,1 0 1,0 1-1,0-1 1,2 3-1,2 2 10,1 0 0,-1 0-1,1-1 1,0 0 0,1 0-1,-1-1 1,1 0 0,1 0-1,-1-1 1,1 0-1,13 6 1,-5-6 9,1 0-1,0 0 1,0-2 0,0-1-1,0 0 1,34-1 0,-17-3 30,0-2 1,57-13 0,-31-1 12,-1-2 0,76-38 0,-96 39-95,69-36-1425,-101 50 645,-2 0-3842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4:16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11552,'0'0'265,"18"5"-4,16 6-143,0 2-1,-1 1 0,33 19 1,-5 9 189,-1 3 1,63 60-1,-105-88-213,-1 0 0,0 1 0,-1 1 0,-1 1 0,-1 0 0,15 30 0,-23-38 2,0 1 0,0 0 0,-1 1 0,-1-1 1,-1 1-1,0 0 0,0 0 0,-2 0 0,1 0 1,-2 0-1,0 1 0,-3 21 0,-2-13 62,0 0 0,-2-1 0,-1 0 0,0 0 0,-2-1 0,0 0 0,-2-1 0,0 0 0,-1-1 0,-1 0 0,0-1 0,-22 19 0,14-15-5,-1-2 0,-1-1 0,0-1 0,-2-1 0,0-2 0,-1 0 0,0-1 0,-57 18 0,-43-2-2163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4:26.2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1 478 6128,'0'0'6882,"10"-9"-6691,88-74 554,-97 82-708,-1 1 0,1-1 0,0 0 0,0 1 0,-1-1 0,1 0 0,0 1-1,0-1 1,0 1 0,0-1 0,0 1 0,0 0 0,0-1 0,0 1 0,0 0 0,0 0 0,0 0 0,0 0-1,0 0 1,0 0 0,0 0 0,0 0 0,2 0 0,-2 1-18,0 0 1,0-1 0,-1 1-1,1 0 1,0 0-1,-1-1 1,1 1-1,0 0 1,-1 0-1,1 0 1,-1 0-1,1 0 1,-1 0-1,0 0 1,1 0-1,-1 0 1,0 0-1,0 2 1,1 7 33,-1-1 0,0 1 0,-2 16 0,2-24-16,-4 32 148,1 1 0,2-1 0,6 67 0,-4-96-138,0 0 0,1 0 1,-1 0-1,1 0 0,0-1 1,0 1-1,0-1 1,0 1-1,1-1 0,0 0 1,0 0-1,0 0 1,5 4-1,-6-6-21,0-1 0,0 1-1,0-1 1,0 1 0,1-1 0,-1 0-1,0 0 1,0 0 0,1 0 0,-1-1 0,1 1-1,-1-1 1,0 1 0,1-1 0,-1 0-1,1 0 1,-1 0 0,1 0 0,-1 0 0,1-1-1,-1 1 1,1-1 0,-1 1 0,1-1-1,-1 0 1,0 0 0,4-2 0,0-1 27,-1 0 0,0-1-1,0 1 1,0-1 0,0 0 0,6-9 0,9-9 93,-15 17-107,0-1 0,0 0 0,0 0 0,-1 0-1,0 0 1,0-1 0,-1 0 0,0 1 0,-1-1 0,1 0 0,-1-1 0,-1 1 0,0 0 0,0 0 0,0-1 0,-1 1 0,-1-1 0,1 1-1,-3-13 1,1-21 178,2 33-130,0 0-1,-1 1 1,-2-16-1,4 21-67,0-1-1,0 0 1,0 0-1,1 1 1,-1-1-1,1 1 1,0-1-1,0 1 1,1 0 0,2-5-1,-3 6-22,-1 1 1,1-1-1,0 0 1,-1 0-1,1 1 1,0-1-1,0 1 0,0-1 1,0 1-1,0 0 1,1 0-1,-1 0 1,0 0-1,0 0 0,1 0 1,-1 1-1,0-1 1,1 1-1,-1-1 1,1 1-1,4 0 0,-2 1 3,0-1-1,0 1 0,0 0 0,0 0 0,6 3 0,18 3-3,-18-5 10,0-1 0,-1-1 0,1 1 0,0-2 0,0 1 0,0-2 0,0 1 0,-1-1 0,1-1 0,-1 0 0,1-1 0,-1 0 0,0 0 0,-1-1 0,17-11 0,-4 3 31,-19 12-29,1-1-1,-1 0 1,0 0-1,1 0 1,-1 0 0,0-1-1,0 1 1,-1-1-1,1 0 1,3-4-1,2-11 150,-5 13-24,-8 17 0,-3 6-121,1 1-1,0-1 1,2 2 0,0-1-1,2 0 1,0 1-1,1 0 1,0 0-1,2 0 1,1 0-1,4 31 1,-4-48-9,0 0 1,-1 0-1,1 0 0,0 0 0,1-1 1,-1 1-1,0 0 0,1-1 1,0 1-1,-1-1 0,1 1 0,0-1 1,0 0-1,1 0 0,-1 0 1,0 0-1,5 3 0,-3-3 5,0-1 0,0 1 0,0-1 0,0 0 1,-1 0-1,2 0 0,-1 0 0,0-1 0,0 0 0,0 0 0,8-1 0,-3 0 6,-1-1 0,1 0 1,0 0-1,-1-1 0,1 0 0,-1-1 0,0 0 0,0 0 1,0-1-1,-1 0 0,10-7 0,4-10 57,-1-1 0,-1 0 0,0-1 0,-2-1 0,-1-1 0,-1-1 0,22-55 0,-30 66-30,-1 2 29,0 0 0,4-18 0,7-8 380,-14 39-399,-1 6-19,2 8-7,-4-12-22,15 81 23,7 165-1,-20-217-23,-1-22 8,-1 0-1,0 0 0,0 0 0,-1 0 1,0 0-1,0 0 0,-1 0 0,0 0 1,0 0-1,-5 10 0,5-19 15,0 1 1,-1-1-1,1 0 1,0 1-1,0-1 1,0 0-1,0 0 1,0 0-1,1-1 0,-1 1 1,-3-3-1,4 4-9,-15-11 139,1 0 0,0-2 0,0 1 0,1-2 0,-22-27 0,36 41-149,0 0 0,0 0 0,0 0 0,-1 0 0,1-1 1,0 1-1,0 0 0,0 0 0,0 0 0,0 0 0,0 0 0,0 0 0,0 0 0,0-1 0,0 1 0,0 0 0,0 0 0,0 0 0,0 0 0,0 0 0,0 0 0,0-1 0,0 1 0,0 0 0,0 0 0,0 0 0,0 0 0,0 0 0,0 0 0,0-1 0,0 1 1,0 0-1,0 0 0,0 0 0,0 0 0,0 0 0,0 0 0,0 0 0,1 0 0,-1-1 0,0 1 0,0 0 0,0 0 0,0 0 0,0 0 0,0 0 0,1 0 0,8-1 22,9 5-54,111 23-68,-96-21 75,-20-4 17,0-1 0,1-1 0,-1 0 0,1 0 0,-1-2 0,1 1 0,-1-2 0,0 0 0,0 0 1,0-2-1,23-10 0,0-3-8,0-2 0,54-41 0,-75 49 30,0 0 0,-1 0-1,-1-2 1,0 1 0,-1-2 0,10-16-1,-20 29-9,0-1-1,0 0 0,0 0 0,1 1 1,-1-1-1,0 1 0,1 0 0,0-1 1,-1 1-1,1 0 0,5-2 0,-6 4-4,-1-1-1,0 1 0,1 0 0,-1 0 1,0 0-1,1 0 0,-1 0 1,1 0-1,-1 0 0,0 1 1,1-1-1,-1 0 0,0 1 0,0-1 1,1 1-1,-1 0 0,0-1 1,0 1-1,1 0 0,-1-1 1,0 1-1,0 0 0,0 0 0,0 0 1,0 0-1,-1 0 0,1 0 1,0 1-1,1 0 0,-1 0 1,-1-1 0,2 0 0,-1 1 1,0-1-1,0 0 0,0 0 0,0 0 0,1 0 0,-1 0 0,1 0 0,-1 0 0,0-1 0,1 1 0,1 0 0,-3-1-2,0 0 0,1 0 0,-1 0 0,0 0-1,0 0 1,0 0 0,0 0 0,0 0 0,1 0 0,-1 0-1,0 0 1,0 0 0,0 0 0,0 0 0,0 0 0,0 0-1,1-1 1,-1 1 0,0 0 0,0 0 0,0 0-1,0 0 1,0 0 0,0 0 0,0 0 0,0 0 0,0-1-1,1 1 1,-1 0 0,0 0 0,0 0 0,0 0 0,0 0-1,0-1 1,0 1 0,0 0 0,0 0 0,0 0 0,0 0-1,0 0 1,0-1 0,0 1 0,0 0 0,0 0 0,-7-15 27,3 7-1,-1 0 0,-1 0-1,1 1 1,-1 0 0,0 0 0,-1 1-1,-7-7 1,12 12-22,0-1 0,0 1-1,0 0 1,0 0 0,0 1-1,0-1 1,0 0 0,-1 1-1,1-1 1,0 1 0,0-1-1,-1 1 1,1 0 0,0 0-1,0 0 1,-1 0 0,1 1-1,0-1 1,0 1 0,-1-1-1,1 1 1,0 0 0,0 0-1,0 0 1,0 0 0,0 0-1,0 0 1,0 0 0,0 1-1,1-1 1,-1 1 0,0 0-1,1-1 1,-3 4 0,-6 6-12,1 0 0,0 0 0,0 1 0,1 0 0,1 0 0,-7 15 1,12-21 0,-1 0 0,1 0 0,0 0 1,1 1-1,0-1 0,0 1 0,0-1 1,1 0-1,0 1 0,0 0 1,0-1-1,1 0 0,0 1 0,0-1 1,1 1-1,3 6 0,0 1-15,1 0-1,1 0 1,0-1-1,17 23 0,-18-29 18,-1-1-1,1 0 0,1 0 0,-1 0 0,1-1 0,0 0 0,0 0 1,1-1-1,-1 0 0,12 5 0,-8-6 3,0 0 0,0 0 0,1-1-1,-1 0 1,1-1 0,-1 0 0,1-1 0,0 0 0,-1-1 0,21-4-1,-5-1 18,-1-2-1,0 0 0,37-18 0,-36 12 12,-1-2-1,0-1 1,46-39-1,-50 38-8,-9 8 6,-1 0 0,-1-1 0,0-1 0,0 0 0,-1 0 0,10-17 0,-19 28-12,0-1 0,-1 1 0,1-1 1,0 0-1,-1 0 0,1 1 0,-1-1 0,1 0 0,-1 0 0,0 0 0,0 1 0,0-1 0,0 0 0,0-3 0,-1 5-6,1-1-1,0 1 0,0-1 1,-1 1-1,1-1 1,0 0-1,-1 1 0,1-1 1,-1 1-1,1-1 1,-1 1-1,1 0 0,-1-1 1,1 1-1,-1 0 0,1-1 1,-1 1-1,0 0 1,1-1-1,-1 1 0,1 0 1,-1 0-1,0 0 1,1 0-1,-1-1 0,0 1 1,1 0-1,-1 0 0,0 0 1,1 0-1,-1 1 1,1-1-1,-1 0 0,0 0 1,1 0-1,-1 0 1,0 1-1,1-1 0,-1 0 1,1 1-1,-1-1 1,0 1-1,-12 5-1,0 1 0,1 0 1,0 1-1,0 0 0,1 1 0,0 0 0,0 1 1,1 0-1,1 1 0,-1 0 0,2 0 1,0 1-1,0 0 0,1 1 0,0-1 0,-6 20 1,12-27-7,0-1 1,0 1-1,0-1 1,0 1-1,1-1 1,0 1-1,0 0 1,0-1-1,1 1 1,-1-1-1,1 1 0,0-1 1,1 1-1,-1-1 1,1 1-1,0-1 1,0 0-1,0 0 1,0 0-1,1 0 1,0 0-1,-1-1 1,1 1-1,1-1 1,-1 0-1,0 0 1,1 0-1,0 0 1,0-1-1,-1 1 1,2-1-1,-1 0 1,0 0-1,0 0 1,1-1-1,-1 1 1,0-1-1,1 0 1,0-1-1,-1 1 1,6-1-1,0 0 3,-1-1 1,1-1-1,-1 0 0,1 0 0,-1-1 0,0 0 0,13-6 0,-5 1 9,0-1 0,28-21 0,-40 25 7,1 1-1,-1-1 0,0-1 0,0 1 1,-1-1-1,1 0 0,-1 0 1,0 0-1,-1-1 0,0 1 1,0-1-1,0 0 0,-1 0 0,0 0 1,0 0-1,-1 0 0,0-1 1,0 1-1,0 0 0,-1 0 1,-1-1-1,1 1 0,-1 0 1,0-1-1,-1 1 0,1 0 0,-1 0 1,-1 0-1,1 0 0,-1 1 1,-1-1-1,1 1 0,-1-1 1,0 1-1,-1 1 0,1-1 0,-1 0 1,0 1-1,0 0 0,-1 0 1,0 1-1,0-1 0,-12-5 1,10 5 6,-1 1 0,0 0 0,0 1 0,-1 0 0,1 0 0,-1 1 0,1 1 0,-1-1 0,-12 1 0,16 1-14,1 0 1,-1 1-1,0-1 1,1 1-1,-1 0 1,1 1-1,-1 0 0,1-1 1,0 2-1,0-1 1,0 0-1,0 1 0,0 0 1,0 0-1,1 1 1,-1-1-1,-5 7 1,9-9-9,1-1 0,-1 1 0,0 0 0,1-1 0,-1 1 0,0 0 0,1-1 0,-1 1 0,1 0 0,0-1 0,-1 1 0,1 0 0,-1 0 0,1 0 0,0-1 1,0 1-1,-1 0 0,1 0 0,0 0 0,0 0 0,0 0 0,0-1 0,0 1 0,0 0 0,0 0 0,0 0 0,1 0 0,-1 0 0,0-1 0,0 1 0,1 0 0,-1 0 1,1 0-1,-1-1 0,1 2 0,2 1-6,0-1 1,0 0-1,0 0 0,0-1 1,0 1-1,0-1 1,0 1-1,6 0 1,3 2-3,1-1 0,-1-1 1,1 0-1,0-1 1,-1 0-1,1-1 1,0 0-1,-1-1 1,1-1-1,0 0 1,-1 0-1,1-2 1,-1 1-1,13-7 0,16-8 8,0-3 0,61-41 0,-53 31 39,34-24 142,-83 55-175,1 1 0,-1 0 1,0 0-1,0 0 0,1 0 0,-1 0 0,0 0 0,0 0 0,0-1 0,0 1 0,0 0 0,-1 0 1,1 0-1,0 0 0,0 0 0,0 0 0,-1 0 0,0 1 0,-27 72 12,-7 18-29,32-81 8,0-1-1,1 1 1,0-1 0,1 1 0,0 0-1,1 18 1,1-26 3,-1 0-1,0 0 0,1 0 1,-1-1-1,1 1 0,0 0 1,0 0-1,0 0 0,1 0 1,-1-1-1,0 1 0,1-1 1,0 1-1,0-1 1,-1 0-1,5 4 0,-4-5 3,-1 0-1,1 0 1,0-1 0,-1 1-1,1 0 1,0-1-1,-1 0 1,1 1-1,0-1 1,0 0 0,-1 0-1,1 0 1,0 0-1,0 0 1,0 0-1,-1 0 1,1-1 0,0 1-1,0-1 1,-1 1-1,1-1 1,0 0-1,-1 0 1,1 1 0,-1-1-1,1 0 1,-1 0-1,3-3 1,7-5 22,1 0 0,-2-1-1,1 0 1,-1-1 0,-1 0 0,0-1 0,14-24 0,37-56 278,-56 90-220,-2 9-42,-1 16-23,-1-19-13,0 15 0,-1 2-5,1 1 1,1-1 0,1 0-1,1 0 1,7 27-1,-9-44-2,1 0-1,0 0 1,0 0-1,0 0 1,1-1 0,-1 1-1,1 0 1,0-1-1,0 0 1,0 0-1,1 0 1,-1 0-1,1 0 1,-1-1 0,1 1-1,0-1 1,0 0-1,0 0 1,0-1-1,6 2 1,-4-1 4,1-1 1,-1 0-1,0 0 0,0-1 1,1 1-1,-1-1 0,0-1 1,0 1-1,1-1 0,-1 0 1,0-1-1,0 0 1,0 1-1,7-5 0,1-1 11,1-1 0,-1-1 1,0 0-1,-1-1 0,0-1 0,22-22 0,-18 13 36,0-1 0,-1-1 0,21-39 0,-7 0 119,-3 0 0,28-97 0,-53 152-123,0-1 1,0 1 0,-1-1-1,0 1 1,0-12 0,-1 18-43,0 0 1,0 0-1,0 0 1,0 0-1,0 0 1,0 0-1,0 0 1,0 0-1,0 0 1,0 0-1,0-1 1,0 1-1,0 0 1,0 0-1,0 0 1,0 0 0,0 0-1,0 0 1,0 0-1,0 0 1,0 0-1,0 0 1,0-1-1,0 1 1,0 0-1,0 0 1,0 0-1,0 0 1,1 0-1,-1 0 1,0 0 0,0 0-1,0 0 1,0 0-1,0 0 1,0 0-1,0 0 1,0 0-1,0 0 1,0-1-1,0 1 1,0 0-1,0 0 1,1 0-1,-1 0 1,0 0 0,0 0-1,0 0 1,0 0-1,0 0 1,0 0-1,0 0 1,0 0-1,0 0 1,0 0-1,1 0 1,-1 0-1,0 0 1,0 0-1,0 1 1,0-1 0,0 0-1,0 0 1,0 0-1,0 0 1,0 0-1,0 0 1,4 8 75,4 61-97,-4 1-1,-5 78 0,1-129 3,-3 47-66,2-61 71,0 0-1,0 0 1,0 0 0,0 0-1,-1 0 1,0 0 0,0 0-1,0 0 1,-6 7-1,6-10 12,1 0-1,-1-1 0,0 1 0,0-1 0,0 1 0,0-1 0,0 0 0,0 0 0,-1 0 0,1 0 0,0 0 0,0 0 0,-1-1 0,1 1 1,-1-1-1,1 0 0,0 0 0,-1 1 0,1-2 0,-1 1 0,1 0 0,-4-1 0,0 0 15,1 0 0,-1-1 0,1 1 0,-1-1 0,1 0 0,0-1 0,0 0 0,-8-4 0,10 5 19,0 0 1,0 0-1,0 0 1,-1 1-1,1 0 1,-6-2-1,8 3 11,9 4-34,-3-2-8,0 0 0,0-1 0,1 1 0,-1-1 0,0 0 0,1-1 0,10 1 0,46-7-2,-38 3 1,16-2 11,-1-2-1,0-2 1,-1-1 0,57-24-1,-90 33-3,0-1-1,0 1 0,0 0 0,0 0 0,5 0 0,17-4 89,-29 9-73,-5 5-44,-46 31-1063,-83 49 0,119-79-731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5:54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1105 4720,'0'0'9145,"12"-6"-8802,0 0-209,1-1 1,-1 0-1,-1-1 1,1 0-1,-1 0 1,0-1-1,-1-1 1,0 0-1,14-19 1,68-153 1299,-82 160-1278,60-159 1470,-64 160-941,-11 34-244,-11 36-161,8-17-142,2 0 0,1 1 0,2 0 0,1 0 0,2 0 0,3 33 0,-2-60-102,0-1 0,0 1 0,0-1 0,1 1 0,0-1 0,0 0 0,0 0 0,1 0 0,5 9 0,-7-13-27,0 0 1,0 1-1,0-1 1,1 0-1,-1 0 1,1 0-1,-1 0 1,1 0 0,-1 0-1,1 0 1,-1 0-1,1-1 1,0 1-1,-1 0 1,1-1-1,0 0 1,-1 1-1,1-1 1,0 0-1,0 0 1,0 0-1,-1 0 1,1 0-1,0 0 1,0-1-1,-1 1 1,1 0-1,0-1 1,-1 0-1,1 1 1,0-1-1,-1 0 1,1 0-1,-1 0 1,3-2-1,7-4 28,0-2-1,0 1 0,-1-1 1,-1-1-1,16-19 0,38-62 216,-37 51-116,0 0-3,3-1 70,-2-2 1,37-79 0,-43 70-49,-2-1 0,-2-1 0,-3-1 0,-2 0 0,-3 0 0,-2-1 0,0-68 0,-8 101-47,-1 17-42,-1 16-26,-3 33-67,2 0-1,3 50 0,0-20-14,-3 95-51,-34 470-277,32-597 352,-20 123-72,19-132 73,-1-1 0,-1-1 0,-16 34 0,25-62 21,-1 0-1,0 0 1,0 0 0,0 0-1,0 0 1,0-1-1,0 1 1,0 0-1,-1-1 1,1 1 0,-1-1-1,1 1 1,-1-1-1,1 0 1,-1 1-1,0-1 1,0 0 0,0 0-1,0 0 1,1 0-1,-5 0 1,4-1 3,-1 0-1,1 0 1,0-1 0,-1 1-1,1-1 1,0 0 0,-1 0-1,1 0 1,0 0 0,0 0-1,0 0 1,0 0 0,0-1-1,0 1 1,0-1 0,1 1-1,-1-1 1,0 0 0,-1-2-1,-7-7 44,1-1 0,1 0-1,0 0 1,0-1 0,-11-26 0,16 32-24,0-1-1,1 1 1,0 0 0,0-1 0,1 1 0,0-1-1,0 0 1,1 1 0,0-1 0,0 0 0,1 1 0,0-1-1,3-12 1,-1 10-7,1 0 0,1 0 0,0 0 0,0 0 0,1 1 0,0 0 1,0 0-1,1 1 0,0 0 0,1 0 0,0 0 0,0 1 0,0 1 0,1-1 0,0 1 0,1 0 0,13-5 0,1 1 8,0 1 1,0 1-1,1 1 1,0 1-1,0 1 1,0 2-1,0 0 1,1 2-1,49 4 1,-72-3-37,31 5 59,-33-5-57,0 0-1,0 1 1,0-1 0,0 0-1,0 0 1,0 1-1,0-1 1,0 1-1,0-1 1,0 1-1,0-1 1,0 1-1,0-1 1,0 1-1,0 0 1,-1 0-1,1-1 1,0 1-1,0 0 1,-1 0-1,1 0 1,-1 0-1,1 0 1,-1 0 0,1 0-1,0 1 1,-1-1-12,0-1 1,0 0 0,0 1 0,0-1 0,0 0-1,-1 1 1,1-1 0,0 0 0,0 0 0,0 1 0,0-1-1,0 0 1,0 0 0,0 1 0,-1-1 0,1 0-1,0 0 1,0 1 0,0-1 0,-1 0 0,1 0 0,0 0-1,0 1 1,-1-1 0,1 0 0,0 0 0,0 0-1,-1 0 1,1 0 0,0 1 0,-1-1 0,1 0 0,0 0-1,0 0 1,-1 0 0,0 0 0,-2-1-3223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5:54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13768,'0'0'1496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5:57.6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1257 4816,'0'0'3305,"5"-13"-2768,52-138 1026,-6-2-1,36-191 0,-36-50 91,-49 369-1472,3-65 349,-5 78-293,0 0 1,-1 0-1,-1 0 1,0 0 0,-5-14-1,5 28-134,0-1 0,-1 1 0,1 0 0,0 0 0,0 0 1,0 0-1,0 0 0,1 1 0,-3 3 0,-6 12-19,0 0-1,1 0 1,1 1 0,0 1-1,-5 23 1,-17 107 130,-39 352 342,38-257-283,19-147-168,-10 70 61,15-130-23,-2 1-1,-18 46 1,13-24 414,13-60-544,1-1 0,-1 1 1,1-1-1,0 1 0,-1-1 0,0 1 1,1-1-1,-1 1 0,1-1 0,-1 1 0,1-1 1,-1 0-1,0 1 0,1-1 0,-1 0 1,0 1-1,1-1 0,-1 0 0,0 0 0,1 0 1,-1 0-1,0 0 0,0 1 0,1-2 0,-1 1 1,0 0-1,0 0 0,1 0 0,-1 0 1,0 0-1,1 0 0,-1-1 0,0 1 0,0-1 1,-1 1 28,0-1 0,0 0 1,0 0-1,0 0 0,0 0 0,0 0 1,1-1-1,-1 1 0,0 0 1,-2-4-1,1 0-22,1 0 1,-1 0-1,1 0 1,1-1-1,-1 1 0,1-1 1,0 1-1,0-1 1,0 0-1,1 1 0,0-1 1,0 0-1,0 0 1,1 1-1,0-1 0,0 1 1,3-9-1,4-10 11,0 0 1,20-36-1,-22 48-25,9-18-9,0 0 1,2 2-1,1 0 1,2 1 0,0 0-1,2 2 1,1 1-1,1 1 1,0 0-1,55-36 1,242-164-14,-304 208 27,-1 0 0,0 0 0,-1-2 0,-1 0 0,-1-1 0,0 0 0,-1-1 0,-1 0 0,15-37 0,-14 23 8,-2-1 1,-1 0-1,-1 0 1,-2-1-1,2-49 1,-6 42 34,-1 1 0,-10-81 0,-2 82 6,10 39-60,0-1-1,1 0 1,-1 0 0,0 1-1,0-1 1,1 1 0,-1-1-1,-1 1 1,1-1 0,0 1-1,0 0 1,0-1 0,-1 1 0,1 0-1,-1 0 1,1 0 0,-1 0-1,1 0 1,-3-1 0,3 2-3,0 0 1,0 1 0,0-1 0,0 0 0,0 0-1,0 1 1,0-1 0,0 1 0,0-1 0,0 1-1,0-1 1,1 1 0,-1-1 0,0 1 0,0 0 0,0-1-1,1 1 1,-1 0 0,1 0 0,-1 0 0,0 1-1,-14 23-38,12-21 31,-17 35-46,3 1 1,1 0-1,-19 74 0,-15 132-101,49-241 154,-10 64-88,2-1 0,3 115 1,7-149 87,1 1 0,2-1 0,2 1 1,0-1-1,3-1 0,1 0 0,19 43 0,-29-73 12,1-1 0,0 0 0,1 0 0,-1 1 0,0-1-1,1 0 1,-1 0 0,1 0 0,-1-1 0,1 1 0,0 0 0,0 0-1,0-1 1,0 1 0,0-1 0,0 0 0,0 0 0,0 0 0,1 0-1,-1 0 1,0 0 0,1 0 0,-1-1 0,1 1 0,-1-1-1,1 0 1,-1 0 0,1 0 0,-1 0 0,1 0 0,-1 0 0,1-1-1,2 0 1,1-1 19,1-1-1,-1 1 1,-1-1-1,1-1 1,0 1-1,-1-1 1,0 0-1,0 0 1,0 0-1,0-1 0,7-9 1,8-13 75,-1-1 0,-1 0-1,-2-2 1,-1 0 0,-1 0 0,-2-2 0,11-43 0,-6 34 46,-14 34-109,0 1-1,0 0 1,-1-1 0,0 1 0,0-1 0,0 0 0,0-11 0,-3 18 63,-2 7-68,-3 10-21,-9 69-74,4 1 0,1 139 1,10-225 59,2 35-21,4-20 28,-6-16-6,1 1 0,-1-1 1,0 0-1,0 1 0,1-1 0,-1 0 0,0 0 1,0 1-1,1-1 0,-1 0 0,0 0 1,1 0-1,-1 1 0,0-1 0,1 0 1,-1 0-1,0 0 0,1 0 0,-1 0 1,1 0-1,-1 0 0,0 0 0,1 0 0,-1 0 1,0 0-1,1 0 0,-1 0 0,1 0 1,-1 0-1,0 0 0,1 0 0,-1 0 1,7-4 11,-1 1 0,0 0 1,0-1-1,0 0 0,-1-1 1,0 1-1,0-1 0,0 0 1,5-6-1,5-9 40,15-27 1,-4 7 16,12-18 57,-23 33 66,37-45 1,-50 67-187,14-11 163,-15 13-167,-1 1 0,0 0-1,1 0 1,-1 0 0,0 0-1,1 0 1,-1 0 0,0 0-1,1 0 1,-1 0 0,1 0-1,-1 0 1,0 0 0,1 0-1,-1 0 1,0 0 0,1 0 0,-1 0-1,0 0 1,1 0 0,-1 1-1,0-1 1,1 0 0,-1 0-1,0 0 1,1 1 0,-1-1-1,0 0 1,1 0 0,-1 1-1,0-1 1,0 0 0,0 1 0,1-1-1,-1 0 1,0 1 0,0-1-1,0 0 1,0 1 0,0-1-1,1 0 1,-1 1 0,0-1-1,0 1 1,0-1 0,0 0 0,0 1-1,0-1 1,0 1 0,18 98 16,9 34-48,-25-128 23,-1 1 1,1 0-1,0-1 0,0 1 0,1-1 1,0 0-1,0 0 0,0 0 0,0 0 0,1 0 1,0-1-1,0 0 0,0 1 0,1-2 1,-1 1-1,1 0 0,0-1 0,0 0 0,0 0 1,7 3-1,-10-5 5,1 0-1,-1-1 1,1 1 0,-1-1-1,1 1 1,-1-1 0,0 0 0,1 0-1,-1 0 1,1 0 0,-1-1-1,1 1 1,-1-1 0,1 1-1,-1-1 1,5-2 0,-3 1 8,0 0 0,0 0 0,0 0 1,0-1-1,0 1 0,0-1 0,-1 0 0,5-5 1,17-22 91,33-53 0,-46 64-59,-1 0 0,-1-1 0,-1 0 0,0-1 0,8-30 0,-6 15 50,-8 27-25,0 1 0,-1-1-1,1 0 1,-2 0 0,2-17 0,-6 29 52,-2 7-114,0 12-10,2 1 0,0 0 0,2 0-1,1 26 1,0-33-10,2 0 0,0-1 0,1 1-1,0-1 1,2 1 0,11 27 0,-16-41 13,1-1 0,0 1 0,0 0 0,0-1 0,0 1 0,0 0 0,0-1 0,1 0-1,-1 1 1,0-1 0,1 0 0,-1 1 0,1-1 0,0 0 0,-1 0 0,1 0 0,0 0 0,0-1 0,-1 1 0,1 0 0,0-1 0,0 1 0,0-1 0,0 0 0,0 0 0,0 0 0,0 0 0,0 0 0,-1 0 0,5-1 0,2-1-6,0 0 1,0-1 0,0 0-1,0-1 1,13-8 0,27-18 20,-1-2 0,-1-3 1,52-51-1,-76 67 16,24-16 0,-28 22 18,-2 1 0,31-31 0,-42 36 82,-12 9-74,-18 16-42,18-12 4,-18 12-7,0 1 0,1 2-1,-23 25 1,39-38-7,1 0-1,1 1 1,-1 0 0,1 0-1,1 1 1,0-1-1,0 1 1,1 0-1,0 1 1,0-1-1,2 1 1,-4 19-1,5-28-3,1 1-1,0 0 0,0 0 1,0 0-1,0 0 0,0 0 1,0-1-1,1 1 1,-1 0-1,1 0 0,0 0 1,0-1-1,0 1 0,0-1 1,1 1-1,-1 0 0,1-1 1,-1 0-1,1 1 1,0-1-1,0 0 0,0 0 1,0 0-1,0 0 0,0 0 1,1-1-1,-1 1 0,1-1 1,-1 1-1,1-1 1,-1 0-1,1 0 0,0 0 1,0 0-1,3 0 0,2 0-4,0 0 0,0-1 0,0 0 0,0-1 0,0 1 0,0-1 0,0-1 0,0 1 0,-1-2-1,1 1 1,14-7 0,-8 1 13,0-1 0,-1 0 0,0-1 0,0 0 0,-1-1 0,-1-1 0,0 0 0,0 0 0,-1-1 0,-1-1 0,0 1 0,-1-1 0,12-27 0,-3-1 43,-1-2 1,-3 0 0,14-76-1,-18 49 13,-3 0 0,-3-1-1,-12-134 1,8 187-49,1 13-4,0 0 0,0 0 0,-1 0 0,0-1 0,0 2 0,0-1 1,-1 0-1,0 0 0,0 0 0,0 1 0,-1-1 0,-6-9 0,9 15-6,-1 0 0,1 0 0,-1 0 0,1 0 0,0 0 0,-1 0 0,1 0-1,-1 0 1,1 0 0,0 0 0,-1 0 0,1 0 0,-1 1 0,1-1 0,0 0 0,-1 0 0,1 0-1,0 1 1,-1-1 0,1 0 0,0 0 0,0 1 0,-1-1 0,1 0 0,0 1 0,0-1 0,-1 0-1,1 1 1,0-1 0,0 1 0,0-1 0,0 0 0,0 1 0,-1-1 0,1 1 0,-10 22 1,4-2-14,0 1 1,2 1-1,0-1 0,0 27 0,3 96-81,2-100 62,20 211-217,21-6-200,-31-193 309,-9-47 86,-1-8 13,0 0 0,0 1 0,-1-1 1,1 1-1,-1-1 0,1 0 0,-1 1 0,0-1 0,0 1 0,0-1 0,-1 5 1,-3-8-651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5:57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13672,'0'0'1992,"71"42"-2424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01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1033 5920,'0'0'3286,"13"-4"-2874,3 0-266,-7 3-44,0-2 0,-1 1 0,1-1 1,0-1-1,-1 0 0,15-9 1,-1-1 261,-1-2 0,-1-1 0,0 0 0,23-28 0,61-87 1769,-83 110-1371,-21 21-736,0 1 0,1 0 0,-1-1 1,1 1-1,-1 0 0,0-1 0,1 1 0,-1 0 1,1 0-1,-1 0 0,1-1 0,-1 1 0,1 0 1,-1 0-1,1 0 0,-1 0 0,1 0 0,-1 0 1,1 0-1,0 0 0,0 1-3,-1-1 0,1 0 0,-1 1 0,1-1 0,-1 1 0,0-1 0,1 1 0,-1 0 0,0-1-1,1 1 1,-1-1 0,0 1 0,0 0 0,0-1 0,1 1 0,-1-1 0,0 1 0,0 0 0,0-1 0,0 1 0,0 0 0,0 0 0,1 58 414,-10 85 0,-18 60-38,20-156-291,-19 112 452,-59 201 0,81-347-472,3-7-2,-1-1 0,0 1 0,0-1 0,0 0 0,-1 0 0,0 0 0,-7 10 0,10-16-69,-1 0 0,1-1 1,0 1-1,-1 0 0,1-1 0,0 1 0,-1-1 0,1 1 0,0-1 0,-1 1 1,1-1-1,0 1 0,0-1 0,0 1 0,-1-1 0,1 1 0,0-1 1,0 0-1,0 1 0,0-1 0,-2-26 118,0 1 0,2-1 0,2 0 1,0 1-1,11-51 0,-4 27 1,1-17 25,51-261 497,-48 277-534,2 0 0,3 1 0,2 0 0,32-58-1,-29 71 21,34-42-1,-55 77-131,0-1 1,1 1-1,-1-1 0,0 1 0,1 0 1,0 0-1,-1 0 0,1 0 1,0 0-1,6-2 0,-8 4-8,1-1-1,0 1 1,-1 0-1,1-1 1,-1 1-1,1 0 1,0 0-1,-1 0 1,1 0-1,-1 0 1,1 1-1,0-1 1,-1 0-1,1 1 1,-1-1 0,1 1-1,-1 0 1,1-1-1,-1 1 1,0 0-1,1 0 1,-1 0-1,0 0 1,0 0-1,2 2 1,4 5-2,0 0 1,-1 0 0,0 1-1,-1 0 1,0 1 0,0-1-1,-1 1 1,-1 0-1,5 15 1,-3-7 7,-2 0 0,0 1 1,-1-1-1,0 33 0,-3-32 1,-1 0 0,-1 0 0,-1 0 0,0 0 0,-1-1 0,-14 33 0,14-41 1,0 0 0,0 0 0,0-1 0,-2 0 0,1-1-1,-1 1 1,0-1 0,-1 0 0,0-1 0,0 0 0,0 0 0,-1 0 0,-15 7 0,22-13-4,0-1 0,0 1 1,0-1-1,-1 0 0,1 0 0,0 1 0,-1-1 0,1-1 1,0 1-1,0 0 0,-1-1 0,1 1 0,0-1 1,0 1-1,0-1 0,-1 0 0,1 0 0,0 0 0,0 0 1,0-1-1,1 1 0,-4-3 0,-2-1 37,1 0 1,0-1-1,-1 0 0,-7-11 1,13 16-34,0 0 0,1 0 1,-1 0-1,0 0 1,1 0-1,-1 0 1,1 0-1,-1 0 1,1 0-1,-1 0 0,1 0 1,0-1-1,0 1 1,-1 0-1,1 0 1,0 0-1,0-1 1,0 1-1,0 0 0,1 0 1,-1 0-1,0 0 1,0-1-1,1 1 1,-1 0-1,0 0 1,1 0-1,-1 0 0,1 0 1,0 0-1,-1 0 1,1 0-1,0 0 1,0 0-1,-1 0 0,1 0 1,0 1-1,2-2 1,3-3 13,1 1 1,-1 1-1,1-1 1,0 1-1,7-2 0,-10 4-31,37-12 24,1 2 0,75-10 0,-67 13-40,82-22 1,-78 12 13,0-3-1,-2-2 1,-1-2-1,63-40 1,-111 62 9,18-11 37,-21 13-38,1 1-1,0-1 0,-1 1 0,1-1 0,0 1 1,-1-1-1,1 0 0,0 1 0,-1-1 0,1 0 0,-1 1 1,0-1-1,1 0 0,-1 0 0,1 1 0,-1-1 1,0 0-1,0 0 0,1 0 0,-1 0 0,-4 2 0,-1 0 0,1 0 0,0 0-1,0 1 1,-6 3 0,-8 5 10,0 1 1,2 0-1,-1 1 1,-21 21-1,-51 63 51,74-77-49,0 1-1,1 1 1,-22 41 0,30-49-6,1 0 1,0 1-1,1-1 1,1 1-1,0 0 1,0 0 0,2 0-1,-1 16 1,2-27 0,0-1 0,0 1 0,0-1 0,0 1 0,1-1 0,-1 1 1,1-1-1,-1 1 0,1-1 0,0 1 0,0-1 0,0 0 0,1 1 0,-1-1 1,3 3-1,-3-4-1,0 0 1,1 0-1,-1 0 0,0 0 1,1-1-1,-1 1 1,1-1-1,-1 1 1,1-1-1,-1 1 1,0-1-1,1 0 1,0 0-1,-1 0 0,1 0 1,-1 0-1,1 0 1,-1 0-1,1 0 1,-1-1-1,1 1 1,-1-1-1,0 1 0,1-1 1,-1 1-1,1-1 1,0-1-1,8-2 18,-1-2 0,0 1-1,-1-1 1,0-1-1,0 0 1,0 0 0,0 0-1,-1-1 1,-1 0 0,10-14-1,3-9 97,25-57 0,-29 56-44,1-6 128,12-39 0,-22 58-69,-1 13 241,-2 15-284,-1 18-79,2 13 5,2 0 1,2 0-1,17 54 0,-20-74-27,-4-19 7,-1 1-1,0-1 1,1 1-1,-1-1 1,1 1-1,0-1 1,-1 1-1,1-1 1,0 0-1,0 1 1,0-1 0,0 0-1,0 0 1,0 0-1,0 1 1,0-1-1,0 0 1,1-1-1,1 2 1,-1-1-2,-1-1 1,1 0-1,0 0 1,0 0-1,0 0 0,0 0 1,-1 0-1,1 0 1,0-1-1,0 1 1,0-1-1,-1 1 1,1-1-1,0 0 1,-1 1-1,1-1 0,2-2 1,12-8 5,0 0 1,-1-2-1,0 0 1,-1 0-1,20-25 1,13-12 29,-25 28-8,-1 0 1,30-44 0,-49 64-18,16-24 249,40-47 0,-49 99-213,0 20-70,7 58-26,-13-80 28,0 0 1,2 0 0,1 0-1,0-1 1,2 0 0,1 0-1,22 41 1,-29-61 21,0 0 0,1 0 0,-1 0 0,1 0 0,-1 0 0,1 0 0,0 0 0,0-1 0,0 0 0,1 0 1,-1 0-1,0 0 0,1 0 0,-1 0 0,1-1 0,0 0 0,-1 0 0,1 0 0,0 0 0,0 0 0,0-1 0,0 0 0,0 1 0,0-2 0,-1 1 1,1 0-1,0-1 0,5-1 0,2-1 1,0 0 0,-1-1 0,0-1 1,0 1-1,0-2 0,0 1 0,-1-1 0,16-14 1,-10 6 5,-1 0 0,0-1 1,-1-1-1,12-18 0,40-74 34,-54 89-35,26-51 38,-3 0 0,-3-2 0,-4-2 0,-3 0 0,-3-1 0,-3-2 0,-4 0 0,6-90 1,-15 116 5,3-56 31,-8 92-44,-1 1 1,0-1-1,0 0 0,-8-28 1,9 42-33,0 1 0,-1-1 0,1 1 0,0-1 0,0 1 0,0-1 0,0 1 0,0-1 0,-1 1 0,1-1 0,0 1 1,0-1-1,-1 1 0,1 0 0,0-1 0,-1 1 0,1-1 0,-1 1 0,1 0 0,0-1 0,-1 1 0,1 0 0,-1 0 0,1-1 0,-1 1 0,1 0 0,-1 0 0,1 0 0,-1-1 1,1 1-1,-2 0 0,1 0-3,0 1 1,0-1 0,0 1 0,0-1-1,0 1 1,0 0 0,0-1 0,0 1-1,0 0 1,0 0 0,0-1 0,0 1 0,-1 2-1,-23 36-46,14-17 25,2 1 1,0 0-1,-7 32 1,-12 79-80,19-84 54,-7 43-90,3 1 0,-1 182-1,16-245 101,2 0 1,1 0-1,1 0 0,1-1 0,2 0 1,1-1-1,2 1 0,24 45 1,-34-72 39,-1 0 0,1 1 0,0-1 1,0 0-1,1 0 0,-1 0 1,0-1-1,1 1 0,0-1 1,-1 1-1,1-1 0,0 0 1,0 0-1,0 0 0,1 0 1,-1-1-1,0 1 0,1-1 1,-1 0-1,1 0 0,-1 0 0,1 0 1,0-1-1,-1 1 0,1-1 1,0 0-1,-1 0 0,1 0 1,0-1-1,-1 1 0,1-1 1,-1 0-1,1 0 0,6-3 1,3-1 32,0 0 1,0-1-1,-1-1 1,1 0-1,-1-1 1,-1 0-1,0-1 1,0 0-1,0 0 1,15-19-1,2-8 128,-2-1-1,22-41 1,-44 72-113,0-1 1,-1 0 0,1 0 0,-2 0 0,1 0-1,-1 0 1,2-12 0,-2 14-10,1-4 37,-3 9-76,0-1-1,0 1 0,0 0 0,0 0 0,0 0 0,0 0 0,0 0 0,0-1 1,0 1-1,0 0 0,0 0 0,-1 0 0,1 0 0,0 0 0,0 0 0,0 0 0,0-1 1,0 1-1,0 0 0,0 0 0,0 0 0,0 0 0,0 0 0,-1 0 0,1 0 1,0 0-1,0 0 0,0 0 0,0 0 0,0-1 0,0 1 0,-1 0 0,1 0 0,0 0 1,0 0-1,0 0 0,0 0 0,0 0 0,-1 0 0,1 0 0,0 0 0,0 0 1,0 0-1,0 1 0,0-1 0,0 0 0,-1 0 0,1 0 0,0 0 0,0 0 0,0 0 1,0 0-1,0 0 0,0 0 0,0 0 0,-1 0 0,1 0 0,0 1 0,0-1 0,0 0 1,0 0-1,0 0 0,-2 2 3,0 0 0,0 0 0,1 0 0,-1 0 0,1 0 0,-1 0 0,1 1 0,0-1 0,0 0 0,0 1 0,0-1 0,0 1 0,0 2 0,-2 3-1,-3 11-9,1 1 0,1 0-1,0 0 1,1 0 0,2 0-1,0 0 1,1 1 0,1-1-1,1 0 1,1 0 0,0 0-1,2 0 1,0 0 0,13 30-1,-18-49 3,1 1 0,0 0 0,0-1 0,0 1 0,0-1 0,0 1 0,0-1 0,0 0 0,0 1 0,0-1 0,1 0 0,-1 0 0,0 0 0,1 0 0,-1 0 0,1 0 0,-1 0 0,1 0 0,0 0 0,-1-1 0,1 1 0,0-1 0,-1 1 0,1-1 0,0 0 0,0 0 0,-1 0 0,1 0 0,0 0 0,0 0 0,-1 0 0,1 0 0,0-1 0,2 0-1,4-2 6,0 0-1,0-1 0,-1 0 0,1 0 1,11-9-1,11-11 25,29-29 1,31-24 58,106-55 179,-81 70 23,-107 61-230,6-2 18,-14 3-73,0 0 0,0-1 0,1 1 0,-1 0-1,0 0 1,0 0 0,0 0 0,1 0 0,-1 0 0,0 0 0,0 0 0,0 0 0,1-1 0,-1 1 0,0 0 0,0 0 0,0 0 0,0 0 0,1-1 0,-1 1 0,0 0 0,0 0 0,0 0 0,0-1 0,0 1 0,0 0 0,0 0 0,0 0 0,0-1 0,0 1 0,0 0 0,0 0 0,0-1-1,0 1 1,0 0 0,0 0 0,0 0 0,0-1 0,0 1 0,0 0 0,0 0 0,0-1 0,-15 13 74,-51 34-31,47-34-56,1 1 1,-1 0-1,2 1 1,-22 23-1,35-33 5,0 1 0,1 0 0,-1 0 0,1 0 0,0 0 0,1 0 1,-1 0-1,1 1 0,0-1 0,0 1 0,1 0 0,0-1 0,0 1 0,0 0 0,0 0 0,1 0 0,0 0 0,1 0 0,-1 0 0,1-1 0,2 10 0,-2-11 5,1 1 0,-1-1-1,1 0 1,0 1-1,0-1 1,0 0-1,0 0 1,1-1-1,0 1 1,-1 0 0,1-1-1,1 0 1,-1 1-1,0-1 1,1-1-1,6 5 1,-4-4 1,1 0 0,-1 0-1,1-1 1,-1 0 0,1 0 0,0-1 0,-1 0 0,1 0 0,0 0-1,8-1 1,3-1-6,-1-1 0,0-1 0,0 0 0,0-1 0,0-1 0,0 0 0,-1-2 0,16-8 0,11-10-6,-2-2 0,-1-1-1,-2-3 1,0-1 0,-3-1-1,34-40 1,-21 17-31,67-99 0,-91 115 19,-1 0 1,-2-2-1,27-75 1,49-256-416,-93 339 319,-4 33 109,0-1 0,1 1 1,-1-1-1,-1 1 0,1-1 0,0 1 1,0-1-1,0 1 0,-1-1 1,1 1-1,-1 0 0,1-1 0,-1 1 1,0 0-1,1-1 0,-1 1 1,-1-2-1,1 3 4,0-1 0,0 1 0,1 0 0,-1 0 1,0-1-1,0 1 0,0 0 0,1 0 0,-1 0 0,0 0 1,0 0-1,0 0 0,0 0 0,1 0 0,-1 0 0,0 0 1,0 0-1,0 1 0,1-1 0,-1 0 0,0 1 0,0-1 1,1 0-1,-1 1 0,0-1 0,1 1 0,-1-1 0,0 1 1,1-1-1,-1 1 0,0 1 0,-19 22-63,19-23 64,-25 38-77,2 1-1,2 1 0,-26 67 1,22-39-77,-24 110 0,37-112 24,-5 110 0,17-163 120,1 0 1,0 0 0,1 0 0,1 0 0,0-1 0,1 1 0,9 24 0,-11-33 9,1 0 1,0-1-1,0 1 1,1-1-1,0 1 1,-1-1 0,1 0-1,1 0 1,-1-1-1,0 1 1,1 0-1,0-1 1,0 0-1,0 0 1,0 0-1,0-1 1,1 1-1,-1-1 1,1 0 0,0 0-1,0-1 1,-1 1-1,1-1 1,10 1-1,-3-2 22,1 0-1,-1-1 1,0 0-1,0-1 1,1-1-1,-1 0 1,12-5-1,3-2 48,47-26 0,-50 21-5,0-1 1,22-20-1,5-4 113,-32 21-32,-17 11-13,-2 8-119,-1-1-1,1 1 1,-1 0 0,1-1-1,-1 1 1,1 0 0,-1-1-1,1 1 1,-1 0-1,0 0 1,1 0 0,-1 0-1,1-1 1,-1 1-1,1 0 1,-1 0 0,0 0-1,1 0 1,-2 1-1,-2 0 7,-1 0-1,1 0 0,-1 1 0,1 0 0,0 0 0,-1 0 0,1 0 0,-6 5 0,4-3-10,-3 2-1,0 0-1,1 1 1,0 0 0,0 1-1,1 0 1,-1 0 0,2 0-1,-11 18 1,15-23-1,0-1 0,0 1 0,1 0 0,-1 1 0,1-1 1,0 0-1,0 0 0,0 1 0,1-1 0,-1 0 0,1 1 0,0-1 0,0 0 0,0 1 0,0-1 0,0 1 0,1-1 0,-1 0 0,1 1 0,0-1 0,0 0 0,1 0 1,-1 0-1,0 0 0,1 0 0,0 0 0,0 0 0,0 0 0,0-1 0,0 1 0,0-1 0,5 4 0,-1-1 2,0 0 0,0-1 1,1 0-1,-1 0 0,1-1 0,-1 1 0,1-2 0,0 1 1,1-1-1,-1 0 0,0 0 0,1-1 0,-1 0 0,0 0 1,1-1-1,-1 0 0,1 0 0,-1-1 0,1 0 0,13-4 1,115-31-234,-126 32-775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4:41.27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0 4312,'0'0'6537,"10"2"-6354,2-2-120,-8 0-41,0 0 1,0 1 0,0-1 0,0 1-1,0 0 1,-1 0 0,1 0 0,0 1-1,0-1 1,-1 1 0,1 0 0,3 2-1,-1-1 22,0 0-1,-1-1 1,1 0-1,0 0 1,0 0-1,0-1 0,0 0 1,9 1-1,54-1 150,-45-1-113,17 2 64,0 2 0,0 2 0,51 14 0,23 4 106,-65-14 73,87 28 0,-126-35 299,-13 2-168,-14-5 4,-41-4-116,-89 6 0,134-2-284,0-1 0,-1 0 0,-15-3 0,-24-2 255,30 1-52,17 2-99,17 1-144,19 3-29,1 2 1,-1 1-1,47 11 0,118 43-45,-83-22 47,-102-33 14,9 3-5,39 7-1,-54-12 8,0-1 0,0 1 1,0-1-1,-1 0 0,1 0 1,0-1-1,0 0 0,0 1 1,0-2-1,-1 1 0,1 0 1,0-1-1,-1 0 0,5-3 0,-8 5-3,0-1 0,0 0 0,0 0 0,0 0 0,-1-1-1,1 1 1,0 0 0,-1 0 0,1 0 0,0 0-1,-1-1 1,0 1 0,1 0 0,-1-1 0,0 1-1,0 0 1,1-1 0,-1 1 0,0 0 0,0-1-1,-1 1 1,1 0 0,0-2 0,-8-24-1911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01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12960,'0'0'1968,"64"34"-2312,-56-22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02.0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 10752,'0'0'320,"68"-2"16,41-8 32,30 2 0,12 2 40,-9 2 8,-7 8-72,-21 2-8,-17 2-96,-28 4-8,-21 10-208,-20-6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16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1006 4416,'0'0'5574,"14"-12"-5154,-13 11-405,22-18 185,-2 0 0,-1-2 0,24-29 0,-6-1 288,-3-1 1,49-100-1,-33 55-39,-31 60-176,0-1-1,-3-1 1,19-59-1,-1-58 615,-31 133-543,-2-1 0,-1 1 0,-1-1 1,-4-41-1,4 65-328,0 0-1,0 0 1,0 0 0,0-1-1,0 1 1,0 0 0,0 0 0,0 0-1,0-1 1,0 1 0,0 0-1,0 0 1,0 0 0,0 0 0,0-1-1,-1 1 1,1 0 0,0 0-1,0 0 1,0 0 0,0 0-1,0-1 1,0 1 0,0 0 0,0 0-1,-1 0 1,1 0 0,0 0-1,0 0 1,0 0 0,0 0 0,0-1-1,-1 1 1,1 0 0,0 0-1,0 0 1,0 0 0,0 0 0,-1 0-1,1 0 1,0 0 0,0 0-1,0 0 1,0 0 0,-1 0 0,1 0-1,0 0 1,0 0 0,0 0-1,-1 0 1,-8 10 256,-11 21-203,18-28-15,-24 45 39,2 0-1,2 2 1,3 1 0,1 0 0,3 1 0,2 1 0,-7 60-1,9-31-13,-8 71 74,18-124-101,0 0-1,2 1 0,5 34 1,23 81 241,-29-142-272,1 0 0,0 0 1,-1 0-1,1 0 0,1 0 0,-1-1 0,0 1 1,1 0-1,-1-1 0,1 1 0,0 0 0,0-1 1,0 0-1,0 1 0,0-1 0,0 0 0,1 0 1,-1-1-1,1 1 0,-1 0 0,1-1 0,0 1 1,0-1-1,-1 0 0,1 0 0,0 0 0,0 0 0,0-1 1,0 1-1,0-1 0,0 0 0,1 0 0,-1 0 1,0 0-1,0 0 0,0-1 0,3 0 0,8-3 59,0 0-1,-1-2 1,1 0-1,-1 0 1,0-1-1,-1 0 0,1-1 1,-1-1-1,19-18 1,-12 8 38,-1 0 1,0 0 0,-2-2 0,24-39-1,-27 35-16,-1 0 0,-1-1-1,-1 0 1,-1-1-1,-2 0 1,-1-1 0,-1 1-1,3-46 1,-8 70-63,0 1 1,0-1-1,0 1 1,0 0-1,-1-1 1,1 1-1,-1 0 1,1-1-1,-1 1 1,0 0-1,0-1 1,0 1-1,0 0 1,0 0-1,-1 0 1,1 0-1,-1 0 1,1 0-1,-1 1 1,-2-3-1,-5-1 69,8 5-106,1 0 0,0 0 0,0 0-1,0 0 1,0 0 0,0 0 0,-1 0 0,1 0-1,0 0 1,0 0 0,0 0 0,0 0-1,0 0 1,-1 0 0,1 0 0,0 0 0,0 0-1,0 0 1,0 0 0,0 0 0,-1 0 0,1 0-1,0 0 1,0 0 0,0 0 0,0 1 0,0-1-1,0 0 1,0 0 0,-1 0 0,1 0-1,0 0 1,0 0 0,0 1 0,0-1 0,0 0-1,0 0 1,0 0 0,0 0 0,0 0 0,0 1-1,0-1 1,0 0 0,0 0 0,0 0-1,0 0 1,0 0 0,0 1 0,0-1 0,0 0-6,1-1 1,-1 1 0,1 0 0,0-1-1,-1 1 1,1 0 0,-1 0 0,1 0-1,0 0 1,-1 0 0,1-1 0,0 1-1,-1 0 1,1 0 0,0 1 0,-1-1-1,1 0 1,-1 0 0,1 0 0,0 0-1,-1 0 1,1 1 0,0-1 0,28 8 26,-19-5-18,120 22 61,-94-20-60,116 11 1,-148-16-6,1 0 0,-1-1 0,1 1 1,-1-1-1,1 0 0,-1 0 0,7-3 0,-8 3 6,-1 1 0,0-1-1,0 0 1,1 0 0,-1 0-1,0-1 1,0 1 0,0 0-1,0-1 1,-1 1 0,1-1-1,0 0 1,0 1 0,-1-1-1,2-2 1,0 1 65,-3 3-65,1 0-1,-1 0 1,0 0-1,0 0 0,0 0 1,0 0-1,1-1 0,-1 1 1,0 0-1,0 0 0,0 0 1,0 0-1,1 0 0,-1 0 1,0 0-1,0-1 0,0 1 1,0 0-1,0 0 0,0 0 1,0 0-1,0-1 0,1 1 1,-1 0-1,0 0 0,0 0 1,0 0-1,0-1 0,0 1 1,0 0-1,0 0 0,0 0 1,0-1-1,0 1 1,0 0-1,0 0 0,0 0 1,0 0-1,0-1 0,0 1 1,-1 0-1,1 0 0,0-1-2,1 1-1,-1-1 1,0 1-1,0-1 1,0 1-1,1-1 1,-1 1-1,0 0 1,1-1 0,-1 1-1,0-1 1,1 1-1,-1 0 1,1-1-1,-1 1 1,0 0-1,1-1 1,-1 1-1,1 0 1,0-1-1,10-8 26,-10 4-18,0 0 1,0 0-1,-1 1 1,1-1-1,-1 0 0,0 0 1,-1 0-1,1 1 1,-1-1-1,0 0 1,0 1-1,0-1 0,-1 0 1,-3-6-1,4 7-5,-1 0-1,0 0 1,0 1-1,0-1 1,0 1-1,-1-1 0,1 1 1,-1 0-1,0 0 1,0 0-1,0 0 1,0 1-1,-1-1 0,1 1 1,-1 0-1,1 0 1,-6-2-1,4 3-3,0-1 0,0 1 0,0 1-1,-1-1 1,1 1 0,0 0 0,0 0-1,0 1 1,-1-1 0,1 1 0,0 0-1,0 0 1,0 1 0,0 0 0,0 0-1,1 0 1,-1 0 0,1 1 0,-1 0-1,-4 4 1,3-2-5,0 0-1,1 0 1,0 1-1,1-1 1,-1 1-1,1 0 0,0 1 1,1-1-1,-1 1 1,1 0-1,0 0 1,1 0-1,0 0 1,-2 8-1,3-7-3,1 1 0,0-1 0,0 0 0,0 1 0,1-1 0,1 1 0,-1-1 0,1 0 0,1 0 0,4 12 0,3 4-17,1-1 1,17 24-1,-22-37 18,0 0 0,1 0 0,0-1 0,1 0-1,0-1 1,1 0 0,-1 0 0,1-1 0,1 0-1,0 0 1,0-1 0,0 0 0,0-1 0,1 0-1,0-1 1,0 0 0,0-1 0,1 0 0,-1-1 0,1 0-1,-1 0 1,1-2 0,0 1 0,20-3 0,-15-1 17,0-1 1,-1 0 0,1-1 0,-1-1 0,0 0 0,0-2-1,-1 1 1,0-2 0,-1 0 0,1-1 0,12-12-1,14-15 71,-2-3-1,37-46 0,-44 48-13,42-31 153,-73 68-216,0 0 1,-1 0-1,1 0 0,0 0 0,0 0 1,0 0-1,0 1 0,1-1 0,-1 0 0,0 1 1,0-1-1,0 0 0,1 1 0,-1 0 0,0-1 1,0 1-1,1 0 0,-1-1 0,0 1 1,1 0-1,-1 0 0,0 0 0,1 0 0,-1 0 1,0 0-1,1 1 0,-1-1 0,0 0 0,0 1 1,1-1-1,-1 1 0,0-1 0,0 1 1,0 0-1,1-1 0,-1 1 0,0 0 0,0 0 1,0 0-1,0 0 0,-1 0 0,1 0 0,0 0 1,1 2-1,13 13 12,-13-15-15,-1 0 0,1 1 1,-1-1-1,1 1 0,-1-1 1,1 1-1,-1-1 0,0 1 1,2 3-1,-3-5-1,0 1 0,0-1 0,-1 0 0,1 1 0,0-1 1,0 0-1,0 1 0,0-1 0,0 0 0,0 1 0,-1-1 0,1 0 0,0 0 0,0 1 0,0-1 1,-1 0-1,1 1 0,0-1 0,0 0 0,-1 0 0,1 0 0,0 1 0,-1-1 0,1 0 0,0 0 1,0 0-1,-1 0 0,1 0 0,0 1 0,-1-1 0,1 0 0,-1 0 0,1 0 0,0 0 0,-1 0 1,1 0-1,0 0 0,-1 0 0,1-1 0,-17 2 27,-1-2 7,1 1 1,-1 0-1,0 2 0,1 0 1,-1 0-1,1 2 1,0 0-1,0 1 0,0 1 1,-30 15-1,41-17-31,0 0 0,0 0 0,0 0 0,1 1 0,-1 0 0,1 0 0,0 0-1,1 1 1,-1 0 0,1 0 0,0 0 0,1 0 0,-1 0 0,1 1 0,0 0 0,1 0-1,0-1 1,0 1 0,0 0 0,1 1 0,0-1 0,1 0 0,-1 0 0,1 0 0,2 15 0,0-12-16,1 1 0,0 0 1,0-1-1,1 1 1,0-1-1,1 0 1,1 0-1,-1-1 1,1 1-1,1-1 1,8 9-1,-8-11 5,-1 0 0,1-1-1,0 0 1,1-1 0,-1 1 0,1-1-1,0-1 1,1 0 0,-1 0 0,1 0-1,-1-1 1,1 0 0,17 2 0,-8-3 11,1-2 0,0 0 1,0 0-1,0-2 0,0-1 1,0 0-1,-1-1 0,1-1 1,-1-1-1,0 0 1,17-10-1,10-7 35,-1-2 0,78-58 0,-41 17 140,93-100 0,-150 142-100,-17 12 40,-12 5-8,3 7-102,1-1-1,-1 1 1,0 0 0,1-1 0,-1 1 0,0 0-1,0 0 1,1 0 0,-1 0 0,0 1 0,0-1-1,-2 1 1,-10 4 7,0 1 0,0 0 0,0 1-1,1 1 1,0 0 0,1 0 0,0 1 0,-17 16-1,2 3-10,0 1-1,-24 36 0,40-49-14,0 0 1,1 0-1,1 1 0,-12 29 1,19-39 7,-1-1 0,2 0 0,-1 1 0,0-1 0,1 1 0,1 0 0,-1 0 0,1-1 0,0 1-1,0 0 1,1-1 0,0 1 0,0 0 0,1-1 0,-1 1 0,5 9 0,-5-15 4,0 0-1,0 0 0,0 0 1,0 0-1,0 0 0,0 0 1,0 0-1,0-1 1,0 1-1,0 0 0,0-1 1,1 1-1,-1-1 0,0 1 1,0-1-1,1 1 0,-1-1 1,0 0-1,1 0 1,-1 0-1,0 1 0,1-1 1,-1-1-1,0 1 0,1 0 1,1-1-1,37-9 44,-27 4-29,0 0 1,-1-1 0,0 0 0,0-1 0,0 0 0,-1 0 0,-1-2-1,1 1 1,-1-1 0,-1-1 0,0 0 0,-1 0 0,14-24 0,-8 9 79,-1 0 0,-2-1 1,-1 0-1,-1-1 1,10-53-1,-18 109-35,1 0 1,2 0-1,0-1 0,2 0 1,10 28-1,-13-45-66,1 0 1,-1 0-1,2-1 0,0 0 1,0 0-1,9 12 0,-12-19 2,-1 0 0,1-1 0,0 1 0,0-1 0,0 1 0,0-1 0,0 1 0,0-1 0,0 0 0,0 0 0,1 0 0,-1 0 0,0-1 0,1 1 0,-1-1 0,1 1 0,-1-1 0,1 0 0,-1 0 0,0 0 0,1 0 0,-1 0 0,1-1 0,-1 1-1,1-1 1,-1 1 0,0-1 0,1 0 0,-1 0 0,0 0 0,0 0 0,0 0 0,2-2 0,4-2 3,0-1 0,0 1 0,-1-1 0,0 0 0,0-1 0,-1 0 0,1 0 0,-2 0 0,10-16 0,0-3 46,18-51 0,-13 31 29,-14 27-34,7-12 230,-11 39-221,0 0 1,0 0-1,-1 0 0,1 12 1,0 6-20,12 48 1,-10-62-29,-1-1 0,2 0 0,-1 0 0,2-1 0,-1 1 0,12 14 0,-11-17-10,-3-3 14,0 0 0,0-1-1,1 0 1,0 0-1,0 0 1,7 6 0,-9-9-2,-1 0 0,1-1 0,-1 1 0,1 0 0,0-1 0,-1 1 0,1-1 0,-1 0 0,1 0 0,0 1 0,-1-1 0,1 0 0,0 0 1,0-1-1,-1 1 0,1 0 0,-1 0 0,1-1 0,0 1 0,-1-1 0,1 0 0,-1 1 0,1-1 0,-1 0 0,1 0 0,-1 0 0,0 0 0,3-2 0,9-8 49,1-2 0,-2 0-1,1-1 1,14-21-1,32-59 110,0-9 197,-59 102-354,0 1 1,0-1-1,0 1 1,1-1-1,-1 1 0,0-1 1,0 1-1,1-1 0,-1 1 1,0-1-1,0 1 1,1-1-1,-1 1 0,1-1 1,-1 1-1,0-1 1,1 1-1,-1 0 0,1-1 1,-1 1-1,1 0 0,-1 0 1,1-1-1,-1 1 1,1 0-1,-1 0 0,1 0 1,-1-1-1,1 1 0,0 0 1,-1 0-1,1 0 1,-1 0-1,1 0 0,-1 0 1,1 0-1,0 0 0,-1 1 1,1-1-1,-1 0 1,1 0-1,-1 0 0,1 1 1,-1-1-1,1 0 0,-1 0 1,1 1-1,-1-1 1,1 0-1,-1 1 0,1-1 1,-1 1-1,1 0 0,3 3 6,-1 1-1,0 0 0,0 0 0,4 8 1,-3-5 2,3 6-5,-1 0 1,0 0-1,4 18 1,-5-15-1,13 31 0,-18-48-9,1 0 0,-1 1 0,0-1-1,0 1 1,1-1 0,-1 0 0,0 1 0,0-1 0,1 0 0,-1 1 0,0-1 0,1 0 0,-1 1 0,1-1 0,-1 0 0,0 0-1,1 0 1,-1 1 0,1-1 0,-1 0 0,1 0 0,-1 0 0,1 0 0,-1 0 0,0 0 0,1 0 0,-1 0 0,1 0-1,0 0 1,15-8 13,-12 5-4,0-1 1,0 1 0,-1-1 0,7-8-1,-1-6 32,0 0-1,-1-1 0,8-27 0,-12 35-15,-3 7-8,0 1 0,-1-1 1,1 1-1,-1-1 1,1 1-1,-1-1 0,0 1 1,-1-5-1,0-8 79,1 15-31,5-20 238,-3 19-297,-1 0 1,1 1 0,0-1-1,0 0 1,-1 0-1,1 0 1,-1 0 0,0 0-1,0 0 1,0 0 0,0-1-1,0 1 1,0 0-1,0-1 1,-1 1 0,1-1-1,-1 1 1,1-4-1,6-21 7,-5 22-12,10-15 3,-12 19-4,1 1 0,-1 0 0,1 0 0,-1-1 0,1 1 0,-1 0 0,1 0 1,0 0-1,-1 0 0,1 0 0,-1-1 0,1 1 0,0 0 0,-1 0 0,1 1 0,-1-1 0,1 0 0,-1 0 0,1 0 0,0 0 0,-1 0 0,1 1 0,-1-1 0,1 0 0,-1 0 0,1 1 0,-1-1 0,1 0 1,-1 1-1,0-1 0,1 1 0,-1-1 0,1 1 0,-1-1 0,0 0 0,1 1 0,-1-1 0,0 2 0,6 5-6,0 1 1,-1 0-1,0 0 1,-1 1-1,0 0 0,0 0 1,-1 0-1,4 17 0,10 79-52,-16-97 50,0 1 0,0-1 0,-1 1 0,0-1 0,-1 1 0,1-1 0,-2 1 0,1-1 0,-6 16 0,7-23 4,-2 1 1,1 0-1,0-1 1,0 1-1,0-1 1,-1 0-1,1 1 1,-1-1-1,1 0 1,-1 0-1,0 1 1,1-1-1,-1-1 1,0 1-1,0 0 1,0 0 0,1-1-1,-1 1 1,0-1-1,0 1 1,0-1-1,0 0 1,0 0-1,0 0 1,0 0-1,0 0 1,0 0-1,0-1 1,0 1-1,-3-2 1,1 1 2,-1 0 0,1 0 0,0-1 0,0 0 0,0 0 0,0 0 0,0-1 0,0 1 0,1-1-1,-1 0 1,1 0 0,-4-4 0,6 6 1,-3-4 21,0 0 0,0-1 0,0 1 0,0-1 0,1 0 0,0 0 0,0 0 0,1-1 0,-3-9 0,5 15-18,0 1 0,0 0 0,1 0 0,-1-1 0,0 1 0,0 0 0,0 0 0,0 0 0,1 0 0,-1-1 0,0 1 0,0 0 0,0 0 0,1 0 0,-1 0 0,0 0 0,0-1 0,1 1 0,-1 0 0,0 0 0,0 0 0,1 0 0,-1 0 0,0 0 0,0 0 0,1 0 1,-1 0-1,0 0 0,0 0 0,1 0 0,-1 0 0,0 0 0,0 0 0,1 1 0,-1-1 0,0 0 0,12 3-11,36 14-57,1-2 1,91 15-1,-129-28 64,1 0-1,0-1 0,0-1 0,0 0 0,0-1 0,0 0 0,-1-1 1,1 0-1,0-1 0,-1 0 0,0-1 0,0 0 0,0-1 0,0 0 1,0-1-1,-1 0 0,0 0 0,-1-1 0,1 0 0,-1-1 0,-1 0 1,12-14-1,-17 17 5,0 0 1,-1 0 0,1-1 0,-1 1-1,-1-1 1,1 1 0,-1-1 0,0 1-1,0-1 1,0 0 0,-1-6-1,0 9 0,0-1-1,0 1 1,0 0-1,-1 0 0,0 0 1,1 0-1,-1 0 0,0 0 1,-3-6-1,3 8-1,0 0 0,0 0 0,0-1 1,0 1-1,0 0 0,0 0 0,0 0 0,-1 0 0,1 0 0,0 0 0,-1 0 1,1 0-1,0 1 0,-1-1 0,1 0 0,-1 1 0,1 0 0,-1-1 0,1 1 1,-3-1-1,2 1 2,-1 0 0,0 1 1,1-1-1,-1 0 1,1 1-1,-1-1 0,1 1 1,-1 0-1,1 0 0,-1 0 1,1 0-1,0 1 1,0-1-1,-1 0 0,1 1 1,0 0-1,0-1 0,0 1 1,1 0-1,-1 0 1,0 0-1,1 0 0,-1 0 1,1 1-1,0-1 0,0 0 1,0 1-1,-1 2 1,-2 5-8,0 0 1,1 0-1,1 0 1,-1 0-1,0 18 1,3-19-2,0-1 0,0 1 0,1-1 0,0 1 0,0-1 0,1 1 0,0-1 0,1 0 0,6 16 0,-7-20 5,0 0-1,1-1 0,-1 1 0,0 0 0,1-1 0,0 1 0,0-1 0,0 0 0,0 0 0,1 0 1,-1 0-1,1-1 0,0 1 0,0-1 0,0 0 0,0 0 0,0 0 0,0-1 0,0 1 1,0-1-1,5 0 0,2 1 6,-1-2 0,0 0 0,1 0 1,-1-1-1,0 0 0,1-1 0,-1 0 0,0 0 1,0-1-1,18-9 0,-2-1 51,0-2 0,33-25 0,-42 27-122,0 1-1,0 0 0,1 2 1,1 0-1,0 1 0,0 1 0,27-8 1,-21 14-412,-16 3-3373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06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276 892 5224,'0'0'2142,"1"-11"-1679,3-38-12,-4 47-397,0-1 0,1 1 0,-1 0 0,0-1 0,0 1 0,0-1 1,-1 1-1,1-1 0,-1 1 0,1-1 0,-1 1 0,0 0 0,0-1 0,0 1 0,0 0 0,0 0 1,-1 0-1,1 0 0,0 0 0,-1 0 0,0 0 0,1 0 0,-1 0 0,0 1 0,0-1 1,0 1-1,0 0 0,0-1 0,-1 1 0,1 0 0,0 0 0,0 0 0,-1 0 0,1 1 1,-1-1-1,1 1 0,0-1 0,-1 1 0,1 0 0,-4 0 0,-3 1 91,-1-1 0,1 1 0,0 1 0,0 0 0,0 0 0,0 1 0,1 0-1,-16 7 1,15-4 83,-1 0 0,0 0 1,1 0-1,0 2 0,1-1 0,-1 1 0,2 0 0,-1 0 0,1 1 0,0 0 0,1 1 0,0-1 0,0 1 0,-5 14 1,11-22-182,-1-1 1,1 1 0,-1 0-1,1 0 1,0 0 0,0-1 0,0 1-1,0 0 1,0 0 0,0 0-1,0 0 1,0-1 0,1 1 0,-1 0-1,1 0 1,0-1 0,-1 1-1,1 0 1,0-1 0,0 1 0,0-1-1,0 1 1,0-1 0,0 1-1,1-1 1,-1 0 0,0 0 0,1 1-1,-1-1 1,1 0 0,-1 0 0,1 0-1,-1-1 1,1 1 0,0 0-1,-1-1 1,3 2 0,2-1 21,0 1 0,0-1 0,0 0 0,1 0 0,-1-1 0,0 1 0,0-1 0,0-1 0,11-1 0,-3-2-1,0 0 0,-1-1-1,0-1 1,0 0-1,-1-1 1,0 0 0,0-1-1,0 0 1,-1-1-1,0 0 1,-1-1 0,13-15-1,-11 10-8,0 1 1,-2-2-1,0 1 0,-1-1 0,0-1 0,-1 0 1,-1 0-1,-1 0 0,5-22 0,-2-4 143,7-89-1,-15 112-120,-1-1 0,-1 0 0,-1 0 0,0 1 1,-2-1-1,-9-30 0,11 46-46,0 0 0,0 0 0,0 0 0,-1 0 0,0 1 0,0-1 0,0 1 0,-6-7 0,8 10-29,1 1 1,-1-1-1,1 1 1,-1 0-1,0-1 0,1 1 1,-1-1-1,0 1 1,1 0-1,-1 0 0,0-1 1,1 1-1,-1 0 1,0 0-1,0 0 0,1 0 1,-1 0-1,0 0 1,0 0-1,1 0 0,-1 0 1,0 0-1,0 0 0,1 0 1,-2 1-1,0 0 1,1 0 0,-1 0 0,1 1 0,0-1-1,-1 0 1,1 1 0,0-1 0,0 1 0,0 0-1,0-1 1,0 1 0,0 0 0,1-1 0,-1 1 0,0 2-1,-2 5 8,1 1 0,0 0 0,0-1-1,1 1 1,0 0 0,1 11 0,7 63 22,-5-72-31,2 22 33,1 1 0,3-1 0,0-1 0,3 1 0,0-1 0,2-1 0,2 0 0,35 57 0,-42-79 10,0 1 0,1-2 0,1 1 0,-1-1-1,1-1 1,1 1 0,0-2 0,0 0-1,0 0 1,1-1 0,0 0 0,25 8 0,-22-10 19,0 0 0,-1-1 0,1-1 0,0 0 0,1-1 0,-1-1 0,0 0 0,0-1 0,0-1 0,0 0 0,16-5 0,-6 0 30,-2-1 1,1-1 0,-1-1-1,-1 0 1,0-2 0,30-21 0,-24 13-6,-17 13-45,0 0 0,0-1 0,-1 0-1,0-1 1,-1 0 0,0 0 0,11-15-1,-20 23-39,1 1 0,0-1 0,-1 0 0,1 0 0,-1 0 0,0 0 1,1 0-1,-1 0 0,0 0 0,0 0 0,0 0 0,1 0 0,-1 0 0,0 0 0,0-1 0,0 1 0,-1 0 0,1 0 0,0 0 0,0 0 0,-1 0 0,1 0 0,0 0 0,-1 0 0,1 0 0,-1 1 0,1-1 0,-1 0 0,1 0 0,-1 0 0,0 0 0,0 1 0,1-1 0,-1 0 0,0 1 0,0-1 0,0 0 1,0 1-1,-1-2 0,-1 1 9,-1-1-1,1 1 1,0 0 0,0 0 0,-1 0 0,1 0 0,-1 1 0,1-1 0,-1 1-1,-4 0 1,-1 1-1,1 0-1,-1 1 0,1 0 0,-1 0 0,1 1 1,0 0-1,-1 1 0,2-1 0,-1 2 1,0-1-1,1 1 0,0 0 0,0 1 0,0-1 1,1 1-1,0 1 0,-6 7 0,7-8-8,2 0 0,-1 0 0,1 0 0,-1 0 0,2 1-1,-1-1 1,1 1 0,0-1 0,0 1 0,1 0 0,0 0 0,0 0-1,1 0 1,0 0 0,0 0 0,0 0 0,1 0 0,0 0 0,0-1-1,1 1 1,0 0 0,4 8 0,-1-3-4,0-1-1,0 0 1,2 0 0,-1-1 0,1 1-1,1-2 1,0 1 0,0-1-1,1 0 1,0-1 0,0 0 0,1 0-1,0-1 1,1 0 0,-1-1-1,1 0 1,1-1 0,-1 0 0,1-1-1,-1 0 1,1-1 0,0 0 0,14 1-1,-10-2 14,0-1-1,0-1 1,0 0 0,0-1-1,0-1 1,-1 0-1,1-2 1,0 1-1,-1-2 1,0 0-1,0-1 1,19-10 0,1-4 99,-2-2 0,0-1 0,-1-1 0,-2-2 1,40-42-1,-40 28 25,-23 29-77,1 0-1,1 0 1,0 1 0,0 0-1,14-11 1,-17 17-17,0-1 0,0 1-1,0 1 1,1-1 0,-1 1 0,12-4 0,-14 6-36,0 1 0,0-1 0,0 1 0,0-1 0,0 1 0,0 0 0,0 1 0,0-1 0,0 1 0,0 0 0,0 0 0,-1 0 0,7 3 0,-5-2-4,1 1-1,-1 0 0,0 0 1,0 0-1,0 1 1,-1 0-1,1 0 0,6 7 1,-11-10-5,-5-5 16,0 0 0,-1 1 0,1 0 1,-1 0-1,0 1 0,0 0 0,0 0 0,0 0 0,0 1 0,-1-1 0,-6 1 0,0-1 6,0 1 0,0 1 0,0 0 0,0 0-1,-18 4 1,26-2-19,-1-1-1,0 1 1,0 1-1,1-1 1,-1 1-1,1 0 1,0 0-1,-1 0 1,2 1-1,-1 0 1,0 0-1,1 0 1,0 1-1,0-1 0,0 1 1,0 0-1,1 0 1,0 0-1,0 1 1,0-1-1,1 1 1,-1-1-1,1 1 1,1 0-1,-1 0 1,1 0-1,0 0 1,1 0-1,-1 0 1,1 0-1,0 1 1,1-1-1,-1 0 1,1 0-1,1 0 1,-1 0-1,1 0 1,0-1-1,0 1 1,0 0-1,1-1 1,0 0-1,0 1 1,6 5-1,0 2-17,1-1 1,1 0-1,0-1 0,1 0 0,0-1 1,1-1-1,0 1 0,0-2 0,17 8 1,-11-7-12,0-2 1,0 0 0,1-1 0,0-1 0,0 0-1,37 2 1,-41-7 23,1 0-1,0-2 0,-1 1 1,1-2-1,-1 0 1,18-6-1,-4-1 18,-1-1 0,38-20 0,-44 17 16,0-1 1,-2 0-1,22-21 0,-6 5 33,-29 24-49,0-1 0,0 0 0,0 0 0,-1-1 0,-1 0 0,1 0 1,-2 0-1,1-1 0,-1 0 0,-1 0 0,5-14 0,-6 16-2,-1 0 0,0 0 0,-1 0 0,0 0 0,0 0 1,0 0-1,-1 0 0,-1 0 0,1 0 0,-1 0 0,-1 0 0,1 0 0,-1 0 1,-1 1-1,-5-15 0,7 19-4,-1 1 0,1 0 0,0-1 0,-1 1 0,0 0 0,1 0-1,-1 0 1,0 0 0,0 0 0,0 0 0,0 0 0,-1 1 0,1-1 0,0 1 0,-1-1 0,1 1 0,-1 0 0,1 0 0,-4-1 0,2 2-3,0 0 0,1-1 1,-1 2-1,1-1 0,-1 0 0,0 1 1,1-1-1,-1 1 0,1 0 0,-1 0 1,1 1-1,-7 2 0,0 2-12,0 0-1,1 1 0,0 0 1,0 1-1,0-1 1,1 2-1,0-1 1,-7 11-1,10-13-5,1 1 0,-1 0-1,2 1 1,-1-1 0,1 1-1,0-1 1,0 1 0,1 0 0,0 0-1,-1 9 1,3-11-2,-1 0-1,1 0 1,1 0 0,-1 0-1,1 0 1,0 0-1,0 0 1,1 0 0,0 0-1,0-1 1,0 1 0,1 0-1,0-1 1,5 8 0,0-1-7,1-1 1,0 0-1,0 0 1,1-1-1,1 0 1,0 0-1,16 9 1,-20-14 13,0-1 0,1-1 0,0 1-1,-1-1 1,2 0 0,-1-1 0,0 0 0,0 0 0,1-1 0,-1 0 0,0-1 0,1 0 0,15-1 0,-1-3-1,-1 0 1,1-2-1,-1-1 1,41-17-1,83-52 15,-106 54-9,-16 8 11,0-1 1,-1 0 0,-1-2-1,0 0 1,19-22 0,-27 24 14,0-2 0,-1 0 1,-1 0-1,0-1 1,-2 0-1,0-1 0,10-26 1,36-129 47,-49 148-64,40-187 60,-46 207-65,0-1 1,-1 0 0,0 1-1,0-1 1,0 1-1,-3-11 1,3 15-7,0-1 0,-1 1 0,1 0 0,-1 0 0,0 0 0,1 0 0,-1 0 0,0 0 0,0 0 0,-1 0 0,1 1 0,0-1 0,0 0 0,-1 1 0,1-1 0,-1 1 0,0-1 0,1 1 0,-1 0 0,0-1 0,0 1 0,-3-1 0,3 1-1,0 1 0,1 0 0,-1 1 0,1-1 0,-1 0 1,1 0-1,-1 1 0,1-1 0,-1 0 0,1 1 0,-1 0 0,1-1 1,0 1-1,-1 0 0,1 0 0,0 0 0,0-1 0,-1 1 0,0 2 0,-22 22-62,12-9 34,1 2 0,0-1 0,1 1 0,1 1 0,1 0 0,1 0 0,-8 32 0,6-17-26,3 1 0,0 1 1,0 48-1,7-56 1,1 1 0,1-1 0,1 1 0,8 28 0,2-9 19,22 53 0,-29-84 39,0-1-1,14 23 1,-17-32 2,1-1-1,-1-1 0,1 1 1,1-1-1,-1 1 1,1-2-1,-1 1 0,11 6 1,-8-6 3,0-1 1,0 1-1,0-1 1,1-1 0,-1 0-1,1 0 1,0 0-1,0-1 1,0-1-1,0 0 1,0 0-1,1 0 1,-1-1-1,0-1 1,0 1-1,0-2 1,0 1-1,0-1 1,14-5 0,14-7 51,-1-2 1,0-1 0,-2-2-1,0-1 1,43-34 0,-69 48-33,0 0 0,-1-1 0,0 0 0,0-1 1,0 0-1,-1 0 0,0 0 0,5-10 1,-9 15-12,-1-1 0,1 1 1,-1-1-1,0 1 1,0-1-1,0 1 0,0-1 1,-1 0-1,1 1 1,-1-1-1,0 0 0,0 0 1,-1 1-1,1-1 1,-1 0-1,1 1 1,-1-1-1,0 0 0,0 1 1,-1-1-1,1 1 1,-1 0-1,0 0 0,-2-4 1,2 4-3,0 0 0,-1 0 0,1 0 1,-1 0-1,0 0 0,0 1 0,0-1 0,0 1 0,0 0 1,0 0-1,-1 0 0,1 0 0,-1 1 0,1-1 0,-1 1 1,0 0-1,1 0 0,-1 0 0,0 1 0,-4-1 0,4 1-3,-1 0-1,1 1 0,-1 0 0,1 0 0,0 0 0,-1 0 0,1 1 0,0 0 0,0-1 0,0 2 0,0-1 0,1 0 0,-1 1 1,0-1-1,1 1 0,0 0 0,-5 5 0,2-1-11,1 0 1,0 1 0,0-1-1,0 1 1,1 0 0,0 0-1,1 0 1,0 0-1,0 1 1,1-1 0,0 1-1,-2 17 1,4-20-7,-1 1 0,1 0-1,1 0 1,-1-1 0,1 1 0,0 0 0,1-1-1,-1 1 1,2-1 0,-1 0 0,0 1 0,1-1-1,0 0 1,1-1 0,-1 1 0,1 0 0,9 9-1,-4-6 2,1-1-1,0 0 0,0 0 0,1-1 1,0 0-1,0-1 0,1-1 0,-1 1 1,1-2-1,0 0 0,1 0 0,-1-1 0,1-1 1,-1 0-1,1 0 0,0-2 0,15 0 1,-13-1 5,-1 0 0,1-2 0,-1 0 0,1 0 1,-1-1-1,0-1 0,0-1 0,-1 0 1,1 0-1,-1-1 0,-1-1 0,1 0 0,-1-1 1,17-17-1,-13 10 16,-1-1-1,-1 0 1,0-1 0,-2-1 0,0 0 0,-1-1 0,0 0-1,-2-1 1,-1 0 0,9-31 0,-12 36 5,0-2 29,0 0 0,3-25 1,-7 34-24,-2-7 75,1 15-95,0 1 0,-1 0 1,1 0-1,0-1 0,0 1 0,0 0 0,0-1 0,0 1 0,0 0 0,0 0 1,0-1-1,0 1 0,0 0 0,0 0 0,0-1 0,0 1 0,0 0 1,0-1-1,0 1 0,0 0 0,1 0 0,-1-1 0,0 1 0,0 0 0,0 0 1,0 0-1,0-1 0,1 1 0,-1 0 0,0 0 0,0 0 0,0-1 0,1 1 1,-1 0-1,12 1 40,12 10-41,-16-6-7,-1 0-1,0 0 1,0 1-1,0 0 0,-1 0 1,0 1-1,0-1 1,9 15-1,-2 1-46,17 41 0,-20-41-18,0-1 0,24 36 1,-32-54 60,5 7-17,1 1 1,1-1-1,10 10 0,-16-17 20,0-1 1,0 0-1,1 1 0,-1-1 0,0 0 0,1-1 0,0 1 1,-1 0-1,1-1 0,0 0 0,0 0 0,-1 0 0,1-1 1,8 1-1,7-2 2,-1 0 1,1-2 0,-1 0-1,0-2 1,0 0 0,33-13-1,98-57 53,-135 67-48,50-31 23,96-78 1,-118 85-24,-25 20 3,28-14 1,-12 8 53,-30 14-13,-10 10-29,-19 18-35,2 2-1,2 1 0,-32 46 0,48-63 12,0 1-1,1 0 1,1 0 0,-1 0 0,2 0 0,-4 16 0,6-20-2,0 0 1,1 1 0,-1-1 0,1 0 0,1 0-1,0 1 1,0-1 0,0 0 0,1 0 0,0 0-1,4 10 1,-6-16 6,0 0 0,1 0 0,-1 0-1,0 0 1,1 0 0,-1 0 0,1-1 0,-1 1 0,1 0-1,-1 0 1,1 0 0,0 0 0,-1-1 0,1 1-1,0 0 1,0-1 0,0 1 0,0-1 0,-1 1 0,1-1-1,0 1 1,0-1 0,0 1 0,0-1 0,0 0-1,0 0 1,0 1 0,0-1 0,0 0 0,0 0 0,0 0-1,0 0 1,0 0 0,0 0 0,0-1 0,0 1-1,0 0 1,0 0 0,0-1 0,0 1 0,0 0 0,0-1-1,0 1 1,0-1 0,0 0 0,-1 1 0,2-2-1,3-2 8,0 0 0,0 0 0,-1-1 0,0 0 0,0 0-1,5-7 1,2-5 9,-1-1 1,-1 1-1,-1-2 0,0 1 1,-1-1-1,-2 0 0,1 0 1,-2-1-1,2-25 0,6-26 36,-14 93-115,0-1 0,2 1-1,1 0 1,4 25 0,-3-36 38,0 1 1,0-1-1,1 0 1,1 0-1,0-1 0,0 1 1,1-1-1,0 0 1,1 0-1,0 0 1,9 10-1,-12-18 14,0 0-1,0 0 1,0 0-1,0 0 1,0 0-1,0-1 1,0 1-1,1-1 1,-1 0-1,0 0 1,1 0-1,-1-1 1,1 1-1,-1-1 1,1 0-1,-1 0 1,7 0-1,1-1-1,0-1 0,-1 0 0,1 0 0,15-6 0,-10 2 17,-2-1 0,1-1-1,-1 0 1,0-1 0,-1-1-1,0 0 1,-1 0-1,0-1 1,0-1 0,-1 0-1,-1-1 1,0 0 0,-1 0-1,10-20 1,7-17 34,-2-2 1,29-95 0,-12 3 6,-17 55-33,-16 56-8,-2 0 0,-1 0 0,-1 0 0,-1-40 0,-5 71-13,-4 7-12,-4 11-18,-1 6 21,2 1 0,0 1 0,2 0 0,-5 25 0,-12 102-123,19-102 100,2 0-1,5 74 1,-1-102 41,2 0 0,0-1 0,2 1 0,0-1-1,1 0 1,1 0 0,1 0 0,14 25 0,-12-28 4,-4-6 6,1 0 1,-1-1 0,2 0-1,8 10 1,-13-17-5,0-1 0,1 1-1,-1-1 1,0 1 0,1-1 0,-1 0 0,1 0 0,0-1 0,-1 1 0,1-1 0,0 0 0,0 0 0,0 0-1,0 0 1,0-1 0,7 1 0,3-2 23,-1 0 1,1-1-1,-1-1 0,0 0 0,0 0 0,0-1 0,22-11 1,84-52 210,-87 47-153,-15 10-33,-1-2 0,0 0 0,-1-1 0,0-1-1,0 0 1,-2-1 0,0 0 0,-1-1 0,12-19 0,-22 30-33,1 0 0,-1 0 0,0-1 0,0 1 1,-1-1-1,1 1 0,0-8 0,-2 11-14,0 0-1,0 0 1,0 0 0,0 0 0,0 1 0,0-1 0,0 0-1,0 0 1,-1 0 0,1 0 0,-1 1 0,1-1-1,-1 0 1,0 0 0,0 1 0,0-1 0,0 1 0,0-1-1,0 1 1,0-1 0,0 1 0,0-1 0,-1 1 0,1 0-1,-2-1 1,2 1-4,-1 1-1,1 0 1,0-1 0,0 1-1,0 0 1,-1 0 0,1 0-1,0 0 1,0 0 0,0 0 0,0 1-1,-1-1 1,1 0 0,0 0-1,0 1 1,0-1 0,0 1-1,0-1 1,0 1 0,0-1-1,0 1 1,0 0 0,0 0-1,0-1 1,-1 3 0,-23 24 5,16-15-14,1 0 0,0 0 0,1 1 0,0 1 0,1-1 1,1 1-1,0 0 0,1 0 0,1 0 0,0 1 0,0-1 0,2 1 1,0 0-1,1 18 0,1-19-11,0-1-1,1 1 1,0 0 0,2-1 0,-1 1-1,2-1 1,0 0 0,0 0 0,1 0 0,1-1-1,0 0 1,0 0 0,1-1 0,1 0-1,14 14 1,-19-21 9,0 0 1,0-1-1,1 0 0,-1 1 1,1-1-1,0-1 0,0 1 1,0-1-1,0 0 0,0 0 1,0 0-1,1-1 0,-1 0 1,0 0-1,1 0 0,-1-1 1,1 1-1,0-1 0,-1-1 0,1 1 1,8-3-1,-5 1 10,0-1 0,-1-1 1,1 1-1,-1-1 0,0-1 0,0 0 0,-1 0 0,1 0 1,-1-1-1,0 0 0,-1 0 0,11-14 0,-2 2 18,-2-2 1,0 0-1,-2 0 0,16-37 1,26-94 125,-22 59 62,-25 81-50,-2 16 38,-2 23-77,-3 15-115,-2 0 0,-2 0 0,-15 60 0,15-80-11,5-19-5,-1 1 1,0 0-1,0-1 1,0 0-1,0 1 1,-1-1-1,0 0 1,0 1-1,0-1 1,-5 7-1,6-7-13,8-3 14,11-3 26,32-8 26,1-3 0,86-34-1,-104 35-9,0 2 0,45-9-1,-43 5 21,-31 12-54,0 0 1,1 0 0,-1 0-1,1 0 1,-1 1 0,1 0-1,8-1 1,-13 2-8,0 0-1,0 0 1,0 0 0,1-1-1,-1 1 1,0 0 0,0 0-1,0 1 1,0-1-1,1 0 1,-1 0 0,0 0-1,0 0 1,0 0 0,0 0-1,1 0 1,-1 0 0,0 0-1,0 0 1,0 0-1,0 0 1,0 0 0,1 1-1,-1-1 1,0 0 0,0 0-1,0 0 1,0 0-1,0 0 1,0 1 0,0-1-1,0 0 1,0 0 0,1 0-1,-1 0 1,0 0 0,0 1-1,0-1 1,0 0-1,0 0 1,0 0 0,0 0-1,0 1 1,0-1 0,0 0-1,0 0 1,0 1-1,-6 10-39,-11 8-2714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07.2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10656,'0'0'2352,"18"1"-1862,90 11 78,183 14 606,-126-24-582,-68-3 140,103 13-1,-180-8-525,0 0 0,0 1-1,20 8 1,-2 2-2294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07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353 11 8840,'0'0'257,"10"-2"-58,32-6 322,-41 8-475,0 0 0,0 0 1,0-1-1,0 1 0,0 0 0,0 0 1,0 0-1,0 1 0,0-1 0,0 0 1,0 0-1,0 0 0,0 1 0,0-1 0,0 1 1,0-1-1,0 0 0,0 1 0,0 0 1,0-1-1,-1 1 0,1-1 0,0 1 0,-1 0 1,1 0-1,0-1 0,-1 1 0,1 0 1,-1 0-1,1 0 0,-1 0 0,1 0 1,-1-1-1,1 1 0,-1 0 0,0 0 0,0 0 1,0 0-1,1 0 0,-1 0 0,0 2 1,0 3 133,-1 0 0,1 0 0,-1 0 0,0 0 0,-2 6 1,0-2 22,-1 1-1,0-1 1,0 0 0,-1 0 0,-1-1 0,0 0 0,0 0 0,-1 0 0,-10 11 0,-12 9 533,-40 30 1,36-31-233,-79 61 1090,88-72-2157,0-2-1,-51 25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09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1131 6824,'0'0'3188,"15"-7"-2688,-11 5-475,89-45 692,-73 36-470,-1-1 0,0-1-1,23-21 1,121-150 1974,-95 102-885,-34 45 243,-41 59-1160,2 1 0,1 0 0,-2 26 0,5-42-329,0-2-85,-1 8 64,1 0 0,0 1 0,1-1 0,1 15 0,-1-25-42,1 1 1,0 0-1,-1-1 1,2 1-1,-1-1 1,0 1-1,1-1 1,-1 0-1,1 1 1,0-1-1,0 0 1,0 0-1,0 0 1,1 0-1,-1-1 1,1 1-1,0-1 1,0 1-1,0-1 1,3 2-1,1-1 7,1 1 1,-1-2-1,1 1 0,-1-1 0,1 0 1,0-1-1,0 1 0,0-2 0,-1 1 1,1-1-1,0 0 0,0-1 1,0 0-1,0 0 0,0 0 0,-1-1 1,1-1-1,11-4 0,10-5 32,-1-2-1,-1-2 0,33-23 1,-54 36-55,54-39 152,-1-2-1,102-103 0,-124 108-55,-2-2-1,-2-2 1,-2-1 0,44-81-1,-65 106-51,-1-1-1,-1-1 1,-1 1 0,0-2-1,-2 1 1,0 0 0,-2-1-1,0 0 1,-2 0 0,0 0-1,-1 0 1,-2 0 0,0 0-1,-6-24 1,8 44-42,0 1 0,-1-1 1,1 1-1,-1-1 0,1 1 0,-1-1 1,0 1-1,1-1 0,-1 1 0,0 0 1,0-1-1,0 1 0,0 0 0,0 0 1,0 0-1,-1 0 0,1 0 0,0 0 1,0 0-1,-3-1 0,2 1-3,0 1 0,1 0 0,-1 0 0,0 0 0,1 0-1,-1 0 1,0 0 0,1 1 0,-1-1 0,1 1 0,-1-1 0,0 1-1,1-1 1,-1 1 0,1 0 0,0 0 0,-1-1 0,1 1 0,0 0-1,-3 2 1,-1 2 5,0 0-1,0 0 0,0 1 1,0-1-1,1 1 0,0 0 1,-5 10-1,-19 51 55,24-58-59,-18 58 42,4 2 0,2 0 1,-12 122-1,24-134-13,2 0 0,2-1 0,12 84 0,-9-119-7,0 0 0,1 0 0,1 0 0,1-1 0,1 0 0,13 27 0,-18-45-11,0 1-1,0 0 1,0 0 0,0-1-1,1 1 1,-1-1-1,1 1 1,-1-1 0,1 0-1,0 0 1,0-1 0,0 1-1,0 0 1,0-1 0,0 0-1,1 0 1,-1 0 0,4 1-1,3-1 44,1 0 0,0 0 0,0-1 0,14-2-1,10 0-109,-28 0 49,-1 0-4392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09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1 125 12360,'0'0'1104,"5"-13"-790,16-38-84,-20 48-203,1 0 0,-1 1 0,1 0 0,0-1 0,0 1 0,0 0 1,0 0-1,0 0 0,0 0 0,1 0 0,-1 0 0,1 1 0,-1-1 1,1 1-1,0 0 0,-1 0 0,1 0 0,0 0 0,0 0 1,0 0-1,-1 1 0,1-1 0,0 1 0,6 0 0,-3 0 16,62-3 480,0 2 0,75 11 0,-27-2 218,-80-8-239,1-1-1,0-3 0,0 0 0,68-20 0,-100 23-628,10-1 1377,-19 11-3055,3-7 1131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10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1 11856,'0'0'1610,"-2"12"-892,-45 218 2161,41-197-2128,-3 52-1,1-4 869,8-75-1451,0 1 1,0 0-1,0-1 0,1 1 0,2 11 0,2 1-2326,-5-17 1654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10.6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0 661 12056,'0'0'1421,"10"-5"-608,21-11-401,-1-1 0,-1-1 0,-1-2 0,0-1 0,-2-1 0,42-44 0,54-100 255,-96 129-547,0-3 161,31-68-1,-23 40 103,-28 57-267,-4 7-26,0 0 1,0-1 0,0 1-1,1 0 1,0 0 0,0 1-1,0-1 1,0 0 0,5-3-1,-8 7-65,0 0-1,1-1 0,-1 1 1,0 0-1,0 0 0,0 0 1,1-1-1,-1 1 0,0 0 1,0 0-1,1 0 0,-1 0 1,0 0-1,1 0 0,-1 0 1,0 0-1,0 0 0,1 0 1,-1 0-1,0 0 0,1 0 1,-1 0-1,0 0 0,0 0 1,1 0-1,-1 0 0,0 0 1,0 0-1,1 0 0,-1 0 1,0 0-1,0 0 0,1 1 1,-1-1-1,0 0 0,0 0 1,1 0-1,-1 1 0,0-1 1,0 0-1,0 0 0,1 0 1,-1 1-1,0-1 0,0 0 1,0 0-1,0 1 0,4 17 275,-4-16-282,2 31 152,-2-1 0,-1 1 0,-1-1-1,-13 62 1,2-44 19,-1 1 0,-28 61 0,32-88-82,-1 0 0,-2-1 1,0 0-1,-1-1 0,-1-1 0,-34 36 0,46-54-68,0 0 0,0 0 0,-1-1 1,1 1-1,-1-1 0,0 1 0,0-1 0,0 0 0,0-1 1,-7 3-1,9-3-13,-1-1 0,1 0 0,-1 0 0,1 0-1,-1 0 1,1 0 0,-1 0 0,1-1 0,0 1 0,-1-1 0,1 0 0,-1 0 0,1 0 0,0 0 0,0 0 0,0 0 0,0 0 0,0-1 0,0 1 0,-2-3 0,-4-3 53,0-1 1,1 0-1,1-1 0,-1 1 0,-6-13 1,10 16-36,1 0 1,-1 1-1,1-1 1,0 0-1,0-1 1,0 1 0,1 0-1,0 0 1,0-1-1,0 1 1,1 0-1,0-8 1,0 10-16,1 0 1,0 1-1,0-1 0,1 1 1,-1-1-1,0 1 1,1 0-1,-1-1 1,1 1-1,0 0 0,0 0 1,0 0-1,0 0 1,0 1-1,0-1 0,1 1 1,-1-1-1,5-1 1,-1 0 11,1 0 0,-1 0 0,1 1 0,0 0 0,0 0 0,8 0 0,52-2 135,119 8 1,-140-1-135,-29-3-97,1 2-1,-1 0 1,0 1 0,1 1-1,-2 1 1,1 0 0,0 1-1,24 13 1,-40-19 13,0 1 0,0 0 0,0-1 0,0 1 0,0 0 0,0-1 0,0 1 0,0 0-1,0 0 1,-1 0 0,1 0 0,0 0 0,0 1 0,-1 5-3666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4:57.995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0 581 5120,'0'0'6577,"6"-11"-6341,43-87 661,-33 55-375,-9 21-202,18-36 0,3 3 74,-20 37-226,0 1 0,2-1 0,0 2-1,0-1 1,15-15 0,-5 10-11,-2 1 112,37-31 0,-47 45-218,0 2-1,0-1 1,0 1-1,1 0 1,0 1 0,0 0-1,0 1 1,17-5-1,13-8 69,-34 13-103,1 1 1,-1-1-1,1 1 0,-1 0 0,1 0 0,8-1 0,-12 3-11,0 0 0,0 0 0,1 0 0,-1 0 0,0 1 0,0-1 0,0 1 0,0-1 0,0 1 0,1 0 0,-1 0 0,0 0-1,-1 0 1,1 0 0,0 0 0,0 1 0,0-1 0,-1 1 0,1-1 0,-1 1 0,1-1 0,0 3 0,2 1-1,-1-1-1,0 1 1,-1 0 0,1 0-1,-1 1 1,0-1 0,0 0-1,-1 1 1,0-1 0,1 7-1,3 58 15,-5-54-4,-1 15 7,-1-1 1,-2 1-1,-8 30 1,-1 15 65,8-49-46,-2 27 206,9-68-168,1 1 0,0 0 0,0 0 1,2 0-1,7-17 0,-1 3-25,-5 10-28,0 0 0,2 0 0,0 1-1,1 0 1,0 0 0,1 1 0,1 0-1,1 1 1,17-17 0,-1 4 14,-20 19-19,-1 1 0,1-1 0,0 2 0,1-1 0,0 1-1,14-8 1,-22 14-17,0-1-1,0 1 1,-1 0-1,1 0 1,0-1-1,0 1 1,0 0-1,0 0 1,-1 0-1,1 0 1,0 0-1,0 0 1,0 0-1,0 1 1,-1-1-1,1 0 1,0 0-1,0 1 1,0-1-1,-1 0 1,1 1-1,0-1 1,-1 1-1,1-1 1,0 1-1,-1-1 1,1 1-1,0-1 1,-1 1-1,1 0 1,-1-1-1,1 1 1,-1 0-1,1 0 1,-1-1-1,0 1 1,1 0-1,-1 0 1,0-1-1,0 1 1,0 0-1,1 1 1,0 6 4,1 0 1,-1 0 0,0 14 0,-1-13-1,1 44 23,-2 0 0,-3 1 1,-12 59-1,15-106-23,1-4-1,0-1 0,-1 1 0,1 0 0,-1 0 0,1-1 0,-1 1 0,0 0 0,0-1 0,0 1 0,0-1 0,0 1 0,-1-1 0,1 0 0,-1 1 0,0-1 0,1 0-1,-4 2 1,16-30 137,13-28-66,2 1-1,46-69 0,-62 105-44,1 2 0,1-1-1,1 2 1,0-1 0,1 2-1,0 0 1,1 1 0,1 0-1,27-16 1,-42 27-31,1 1 0,-1-1 0,0 1 0,1-1 0,-1 1-1,1-1 1,-1 1 0,1 0 0,-1 0 0,1-1 0,-1 1 0,1 0 0,-1 1 0,1-1-1,-1 0 1,1 0 0,-1 1 0,1-1 0,-1 0 0,1 1 0,-1 0 0,0-1 0,1 1 0,-1 0-1,0 0 1,1-1 0,-1 1 0,0 0 0,0 0 0,0 1 0,0-1 0,0 0 0,0 0-1,0 0 1,0 1 0,-1-1 0,1 0 0,0 1 0,-1-1 0,1 3 0,3 5 8,-1 1 0,0-1 1,-1 1-1,2 17 0,1 32-10,-5 69 0,-1-78 0,2 0 0,9 67 0,-10-115 1,0-1 0,1 1-1,-1-1 1,0 0 0,0 1 0,1-1-1,-1 0 1,1 1 0,-1-1-1,1 0 1,0 1 0,-1-1-1,1 0 1,0 0 0,0 0-1,0 0 1,0 0 0,0 0 0,0 0-1,0 0 1,0 0 0,0 0-1,1 0 1,1 0 0,-1-1 1,0 1 0,1-1 0,-1 0 1,1 0-1,-1-1 0,0 1 0,1 0 1,-1-1-1,0 0 0,1 1 0,-1-1 0,0 0 1,0 0-1,3-2 0,16-9 44,37-26 0,-24 15-5,138-114 190,-145 114-194,-12 7-14,-13 14-16,0-1 0,0 1 0,0-1 0,0 1-1,0 0 1,1 0 0,-1 0 0,0 0 0,1 0 0,0 1-1,-1-1 1,1 1 0,4-2 0,-9 9 48,-12 45 22,-12 83 1,24-115-73,1-1 1,1 1 0,0-1 0,2 1 0,0-1 0,1 0 0,0 0 0,9 25 0,-6-27-26,0 0 1,0 0 0,2-1-1,0 0 1,15 22 0,-22-37 18,-1 1 1,1 0 0,-1 0-1,1-1 1,0 1 0,-1-1-1,1 1 1,0 0 0,-1-1-1,1 1 1,0-1 0,0 0 0,-1 1-1,1-1 1,0 1 0,0-1-1,0 0 1,-1 0 0,1 0-1,0 1 1,0-1 0,0 0-1,0 0 1,0 0 0,0 0-1,-1 0 1,1-1 0,0 1-1,0 0 1,0 0 0,0 0-1,0-1 1,-1 1 0,1-1-1,0 1 1,0 0 0,-1-1-1,1 1 1,0-1 0,0 0 0,3-3 4,0 0 0,-1 0 0,0 0 0,0-1 0,3-5 0,-5 9-3,6-13 25,0-1 0,-1 0-1,0 0 1,-1 0 0,-1 0 0,-1-1 0,0 0 0,-1 0 0,0 0 0,-2 0 0,0 0 0,0 0 0,-4-17 0,2 17 14,-1-1 0,-1 1 0,-1 0 0,0 1 1,-1-1-1,0 1 0,-1 0 0,-1 0 0,-1 1 0,0 0 1,0 1-1,-20-21 0,25 31-15,0 0-1,0 0 1,0 1 0,0-1 0,0 1-1,-7-3 1,10 4-19,0 1 0,0-1 0,0 1 0,0-1 1,0 1-1,0 0 0,0-1 0,0 1 0,0 0 0,0 0 0,0 0 0,0 0 0,0 0 0,0 0 0,0 0 0,0 0 0,-1 0 1,1 0-1,0 1 0,0-1 0,0 0 0,0 1 0,0-1 0,0 0 0,1 1 0,-1 0 0,0-1 0,0 1 0,0-1 1,0 1-1,1 0 0,-1 0 0,0-1 0,1 1 0,-2 1 0,2-1-8,0 0 0,0 0 0,0 0 1,0 0-1,0 0 0,0 1 0,0-1 0,0 0 0,0 0 0,0 0 0,1 0 1,-1 0-1,0 0 0,1-1 0,-1 1 0,1 0 0,-1 0 0,1 0 0,-1 0 1,1 0-1,0-1 0,0 1 0,-1 0 0,1 0 0,0-1 0,0 1 1,0-1-1,1 2 0,1 0-10,1 0 0,0 1 0,-1-1 0,1-1 0,0 1 1,4 1-1,4-2-4,-1 0 1,0-1 0,0 0 0,1 0 0,-1-1-1,0-1 1,0 0 0,0 0 0,11-4 0,30-6-24,14 4-13,44-9-28,-94 13 76,79-13-48,-84 15 65,-1 1 1,1 1 0,0 0-1,0 1 1,-1 0-1,20 4 1,-28-4-10,0 0 1,-1 0 0,1 0 0,-1 1-1,1-1 1,-1 0 0,0 1 0,1-1-1,-1 1 1,0-1 0,0 1 0,0-1-1,0 1 1,0 0 0,0 0 0,-1-1 0,1 1-1,0 2 1,10 41 48,-8-32-43,3 20 47,3 52 0,-8-63-3,1 0 0,0 0 0,2-1 0,0 1 0,2-1 0,11 30 0,-15-47-40,1 0-1,-1 0 1,1 0 0,-1 0-1,1 0 1,0 0-1,1-1 1,-1 0 0,0 1-1,1-1 1,0-1 0,0 1-1,0 0 1,0-1-1,0 0 1,0 0 0,1 0-1,-1 0 1,1-1 0,-1 0-1,1 0 1,0 0 0,-1 0-1,1-1 1,0 0-1,0 0 1,7-1 0,4-1 1,1-1 1,-1-1 0,0 0 0,-1-1-1,1-1 1,22-12 0,-8 3 26,0-2 1,-2 0-1,0-2 1,45-41-1,-56 43-17,-1 1 1,0-2-1,-2 0 1,0-1-1,-1-1 1,-1 0-1,16-37 1,-24 48 3,-1 1 1,-1-1-1,1-1 1,-2 1-1,1 0 1,-1 0-1,-1-19 1,1 26-21,-1 0 1,-1 0 0,1 0 0,0 0-1,0 0 1,-1 0 0,1 0-1,-1 0 1,1 0 0,-1 0 0,0 1-1,0-1 1,0 0 0,0 0-1,0 1 1,0-1 0,0 0 0,-1 1-1,1-1 1,-1 1 0,1 0 0,-1-1-1,1 1 1,-1 0 0,0 0-1,0 0 1,1 0 0,-1 0 0,0 1-1,0-1 1,0 1 0,0-1-1,0 1 1,0-1 0,0 1 0,0 0-1,0 0 1,0 0 0,0 0 0,0 0-1,-3 1 1,-2 1 8,0 0 0,0 0 0,0 1 0,0-1 0,1 2 0,-1-1 0,1 1 0,0-1 0,0 2 0,-6 4 0,2 0-1,0 0-1,1 1 1,0 0 0,-12 18-1,17-21-17,0 0 0,1 0 1,0 1-1,0-1 0,0 1 0,1 0 0,1 0 0,-1-1 0,1 2 0,0-1 0,1 0 0,0 0 0,0 0 1,1 0-1,0 0 0,4 15 0,-3-14-8,1 0 0,0-1 0,0 1 0,1-1 1,0 0-1,1 0 0,0 0 0,0-1 0,0 1 0,1-1 1,0-1-1,1 1 0,-1-1 0,15 10 0,-16-12 6,0-1-1,0 0 1,0 0-1,1 0 0,-1 0 1,1-1-1,0 0 1,0 0-1,-1-1 0,1 0 1,0 0-1,1 0 1,-1 0-1,0-1 1,0 0-1,0-1 0,0 1 1,9-3-1,6 0 55,-15 2-13,1 0-1,0 0 1,-1-1 0,0 1 0,1-1 0,-1-1-1,0 1 1,12-8 0,-14 8-31,0 0 0,1 0 0,-1 0 0,1 0 0,0 1 0,-1 0 0,1 0 0,0 0 0,0 1 0,0-1 0,-1 1 0,1 0 0,0 1 0,0-1 0,0 1 0,0 0 0,-1 0 0,1 0 0,0 1 0,-1-1 0,1 1 0,-1 1 0,0-1 0,0 0 0,0 1 0,0 0 0,0 0 0,0 0 0,-1 1 1,1-1-1,-1 1 0,0-1 0,5 9 0,23 54-351,-22-45-2420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10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12960,'0'0'840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31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203 432 4720,'0'0'1758,"-13"11"-996,-3 2-512,-4 2 175,1 1-1,-26 28 1,33-30-154,1 0 0,1 1 0,0 0 0,1 0 1,-9 21-1,15-28-110,0 0 0,0 0 0,0 0 1,1 0-1,0 0 0,1 1 0,0-1 0,0 1 1,0-1-1,2 1 0,-1-1 0,1 1 0,2 11 1,-2-18-88,-1 1 1,1-1-1,0 1 0,0-1 1,1 1-1,-1-1 1,0 0-1,1 0 1,-1 1-1,1-1 1,0 0-1,0-1 1,0 1-1,0 0 1,0 0-1,0-1 1,5 3-1,-3-2 1,-1-1 0,1 0 0,0 0 0,0 0 0,0 0 0,0-1 0,0 1 0,1-1 0,-1 0 0,7-1 1,-1-1 33,0 0 1,0 0-1,0-1 1,0-1-1,0 0 1,-1 0-1,0 0 1,12-8 0,-11 4-9,-1 0 0,1-1 0,-1 1 0,-1-2 0,1 1 0,-2-1 0,1-1 0,-1 1 0,-1-1 0,0 0 0,-1-1 0,6-17 0,-4 10 60,-2-1 1,0 0 0,-2 0 0,0 0 0,-1 0 0,-2-40 0,0 54-73,-1 0 0,1-1 0,-2 1 0,1 0 0,-4-10 0,5 15-62,-1 0 0,1 0 0,-1 0-1,1-1 1,-1 1 0,1 0 0,-1 0-1,0 0 1,1 0 0,-1 0 0,0 0-1,0 1 1,0-1 0,0 0 0,0 0-1,0 1 1,0-1 0,0 0 0,0 1-1,0-1 1,0 1 0,0-1 0,0 1-1,-1 0 1,1-1 0,0 1 0,0 0 0,0 0-1,-1 0 1,1 0 0,0 0 0,0 0-1,-3 1 1,0 0 18,-1 0 0,0 1 0,1 0 0,0-1 0,-1 2 0,1-1 0,0 0 0,0 1 0,0 0 0,0 0 0,1 0 0,-1 1 0,1-1 0,0 1 0,0 0 0,0-1 0,0 1 0,-2 6 0,4-9-40,1 0 1,-1 0-1,1 0 1,-1-1-1,1 1 1,0 0-1,-1 0 0,1 0 1,0 0-1,0 0 1,0 0-1,0 0 1,0 0-1,0 0 1,0 0-1,0 0 1,0 0-1,0 0 1,0 0-1,1 0 1,-1 0-1,0 0 1,1 0-1,-1 0 1,1 0-1,-1 0 0,1 0 1,-1-1-1,1 1 1,0 0-1,-1 0 1,1-1-1,0 1 1,0 0-1,0-1 1,-1 1-1,1-1 1,0 1-1,0-1 1,0 1-1,0-1 1,0 0-1,0 1 0,0-1 1,0 0-1,0 0 1,0 0-1,1 0 1,3 1 8,1-1 1,-1 1-1,1-1 1,-1-1-1,1 1 1,-1-1-1,9-2 1,2-2 11,-1-2 0,0 0 1,0-1-1,0 0 0,-1-1 1,0-1-1,-1 0 0,0-1 1,-1 0-1,0-1 0,-1-1 1,19-24-1,5-15 143,-3-2 1,28-61-1,-55 105-138,6-12 49,1 0 158,11-32 1,-19 60-23,-1 12-157,0 0-1,-1 1 0,-2 27 0,1-2-8,1-12-14,10 330 227,-23-2-81,5-301-122,-14 68-1,17-111-30,-1 0 0,-1-1 0,-1 1-1,0-1 1,0-1 0,-2 1 0,0-1-1,0-1 1,-13 16 0,20-28-23,1 0 1,-1-1-1,0 1 0,1 0 0,-1-1 1,0 1-1,0 0 0,0-1 1,1 1-1,-1-1 0,0 0 1,0 1-1,0-1 0,0 0 0,0 1 1,0-1-1,0 0 0,0 0 1,0 0-1,0 0 0,0 0 1,0 0-1,0 0 0,0 0 0,0 0 1,0 0-1,0-1 0,1 1 1,-1 0-1,0-1 0,0 1 1,0 0-1,0-1 0,0 1 0,0-1 1,1 0-1,-1 1 0,0-1 1,1 0-1,-1 1 0,0-1 1,0-1-1,-4-5 27,0 1-1,1 0 1,0-1 0,-6-12 0,0-5 45,0 0 0,2 0 1,0-1-1,2 0 0,1-1 1,1 1-1,1-1 1,1-40-1,3 57-38,0 0 1,1 0 0,0 0-1,0 1 1,1-1-1,0 1 1,0 0-1,1-1 1,0 2 0,1-1-1,0 0 1,0 1-1,0 0 1,1 0-1,0 1 1,1-1 0,-1 1-1,1 1 1,0-1-1,15-8 1,-2 4 21,-1 0 1,1 2 0,0 0-1,1 1 1,0 1 0,0 1 0,32-3-1,-41 7-33,0 1-1,0 0 0,0 1 1,-1 0-1,1 1 0,0 1 1,0-1-1,15 7 1,23 5 39,-37-9-92,0 0-1,0 1 1,0 0-1,-1 1 1,0 0-1,0 1 1,0 0-1,-1 1 0,15 16 1,-8-9-1986,27 19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32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228 111 4120,'0'0'4205,"3"-11"-3705,8-32 15,-11 43-482,0-1 0,0 0 1,1 0-1,-1 1 1,0-1-1,0 0 0,0 0 1,0 1-1,-1-1 0,1 0 1,0 0-1,0 1 0,0-1 1,-1 0-1,1 0 1,0 1-1,0-1 0,-1 0 1,1 1-1,-1-1 0,1 1 1,-1-1-1,1 0 0,-1 1 1,1-1-1,-1 1 1,1-1-1,-1 1 0,0-1 1,1 1-1,-1 0 0,0-1 1,1 1-1,-1 0 0,0 0 1,0-1-1,0 1 1,-27-1 890,25 1-774,-9 2 129,0 0 0,0 1 0,0 0 0,0 1 0,1 0 0,0 1 0,0 0 0,0 1 0,0 0 0,1 1-1,0 0 1,0 0 0,1 1 0,-11 12 0,17-16-161,1 0 0,-1 0 0,1 1 1,0-1-1,0 1 0,0 0 0,0 0 0,1 0 0,0 0 0,0 0 0,0 0 0,1 0 1,0 0-1,0 9 0,1-5-2,0-1 1,0 0 0,1 1-1,0-1 1,0 0 0,1 0-1,0-1 1,5 9-1,-6-12-57,0 0-1,1-1 0,-1 1 1,1-1-1,0 1 0,0-1 1,0 0-1,1 0 0,-1 0 1,1-1-1,-1 1 0,1-1 1,0 0-1,0 0 0,0 0 1,1 0-1,-1-1 0,0 0 1,0 0-1,1 0 0,-1 0 0,1-1 1,-1 1-1,1-1 0,-1 0 1,9-2-1,-4 1 14,0-1-1,0-1 1,-1 1-1,1-1 1,-1-1 0,0 0-1,0 0 1,0-1-1,0 1 1,-1-2 0,1 1-1,6-8 1,2-5 54,0 0 0,-2-1-1,0-1 1,-1 0 0,-1-1 0,-1 0 0,-1-1 0,-1 0 0,-1-1 0,8-36 0,-14 42 504,-6 43-320,2-5-250,2 1 0,0 0-1,2 0 1,0 0 0,2-1 0,0 1 0,2-1 0,10 29 0,-13-45-38,0 1 0,0 0 0,1-1 0,-1 1 1,1-1-1,1 0 0,-1-1 0,1 1 1,0-1-1,0 0 0,0 0 0,0 0 0,1-1 1,0 1-1,-1-1 0,1-1 0,0 1 1,1-1-1,8 2 0,8 0 34,-1-1 0,1-1 1,0-1-1,27-3 0,-3 1-119,13 3 10,26-2-3368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33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0 984 5720,'0'0'4461,"10"-9"-3882,5-5-323,-1 0 0,-1 0 0,0-2 1,14-22-1,28-52 736,74-116 1056,-91 147-1400,-24 35-137,1 0-1,1 1 0,1 1 1,1 1-1,41-38 0,-58 58-448,0 0 1,-1 0-1,1 0 0,0 1 0,0-1 0,0 0 0,0 1 0,0-1 0,0 0 0,0 1 0,1-1 0,-1 1 0,0 0 0,0-1 0,0 1 0,0 0 0,1 0 0,-1 0 0,0 0 0,0 0 1,1 0-1,-1 0 0,1 0 0,0 1 7,-1 1 0,1-1 0,-1 1 0,1 0 0,-1-1 1,0 1-1,0 0 0,0 0 0,0 0 0,0 0 0,0 0 0,-1 0 1,2 2-1,3 14 52,0 0-1,-1 0 1,-1 0 0,-1 0 0,0 0 0,-2 20 0,-10 109 278,-34 124 506,40-252-762,3-7 107,2-11 57,11-21 76,-10 16-387,140-252 704,-129 236-556,1 0 1,31-34-1,-45 54-139,0 0 1,1-1-1,-1 1 0,0 0 0,0-1 0,0 1 1,1 0-1,-1 0 0,0-1 0,1 1 0,-1 0 0,0 0 1,1 0-1,-1-1 0,0 1 0,1 0 0,-1 0 1,0 0-1,1 0 0,-1 0 0,0-1 0,1 1 1,-1 0-1,0 0 0,1 0 0,-1 0 0,1 0 1,-1 0-1,0 0 0,1 1 0,-1-1 0,0 0 0,1 0 1,-1 0-1,0 0 0,1 0 0,-1 0 0,0 1 1,1-1-1,-1 0 0,0 0 0,1 1 0,-1-1 1,0 0-1,0 0 0,1 1 0,8 20 89,-5-11-69,87 222 203,-89-227-224,1 1 0,0-1 1,0 0-1,0 1 0,1-1 0,-1-1 1,1 1-1,0-1 0,1 1 1,-1-1-1,1 0 0,0-1 0,0 1 1,0-1-1,0 0 0,1 0 0,-1-1 1,1 1-1,0-1 0,-1 0 0,1-1 1,0 0-1,0 0 0,0 0 1,0 0-1,0-1 0,1 0 0,-1 0 1,6-2-1,2 0 21,0 0 0,-1-1 1,1-1-1,-1 0 0,0-1 0,0 0 1,0-1-1,-1-1 0,0 0 0,0 0 1,-1-1-1,21-19 0,-26 21 2,1-1 0,-2 1 0,1-1-1,-1 0 1,0-1 0,0 1 0,-1-1-1,0 0 1,-1 0 0,0 0 0,0-1-1,0 1 1,-1-1 0,0 0 0,-1 1 0,0-1-1,-1 0 1,1 0 0,-2 0 0,1 1-1,-3-14 1,2 19-15,1 1 1,-1-1-1,1 1 0,-1-1 1,0 1-1,0 0 0,0 0 1,0-1-1,0 1 0,-1 0 1,1 0-1,-1 0 0,1 0 1,-1 0-1,0 1 0,0-1 1,-3-3-1,3 4-1,-1 1 1,1-1-1,0 0 0,0 0 0,0 1 1,-1 0-1,1-1 0,0 1 0,-1 0 1,1 0-1,0 0 0,-1 0 0,1 1 0,0-1 1,-4 1-1,-2 2 6,1 0 0,-1 0 0,1 1 0,0 0-1,0 0 1,0 0 0,1 1 0,-1 0 0,-5 6 0,-2 3 5,1 1 0,1 0 1,-12 18-1,20-27-21,0 0 0,1 0 0,0 0-1,0 0 1,1 0 0,0 1 0,0-1 0,0 1-1,1-1 1,0 1 0,0 0 0,1 10 0,1-12-5,0 0 0,0 0 0,0-1 1,1 1-1,0 0 0,0-1 0,0 0 0,1 1 0,-1-1 1,1 0-1,0 0 0,0 0 0,7 6 0,-1-2-7,0 0 0,1-1 0,-1 0 0,16 8-1,-17-11 9,0-1 0,0 0 0,1 0-1,-1-1 1,1 0 0,-1-1-1,1 1 1,0-2 0,-1 1-1,1-1 1,0-1 0,-1 0 0,1 0-1,0 0 1,-1-1 0,1-1-1,-1 1 1,13-7 0,4-3 9,1-1 1,-2-1 0,0-1-1,33-27 1,-26 15 7,-1 0 0,-1-3 0,-2 0 1,28-39-1,79-146 71,-111 174-18,-2 0 0,-2-2 0,-1-1 0,-3 0 0,-2-1 0,-1-1 0,7-70 0,-18 113-46,-1 1 0,0 0 1,0-1-1,0 1 0,0 0 0,0 0 0,-1-1 0,1 1 0,-1 0 0,0 0 1,1 0-1,-3-3 0,-1 18 93,-8 32-89,3 0-1,1 0 0,3 1 0,0 55 1,18 185-9,-9-237-16,24 207 138,-23-237 112,-4-13-861,-5-7-1368,-9-2-1774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33.7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0 251 14168,'0'0'824,"51"-77"-328,-5 31 16,17 4-104,19 7-1,9 11-247,8 4-8,5 14-40,-7 10 8,-12 6-8,-17 4 8,-13 10-24,-13 1 8,-8 7-168,-14 0 8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37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0 466 5720,'0'0'3789,"12"4"-3265,-11-3-510,3 0 37,0 1 0,0-1 1,0 0-1,0 0 0,0 0 0,1-1 0,-1 0 0,5 0 0,-6 0-13,0-1-1,0 0 0,-1 0 0,1 0 0,0 0 0,-1 0 0,1 0 0,-1-1 1,1 1-1,-1-1 0,0 0 0,0 0 0,0 0 0,0 0 0,0 0 0,0 0 1,2-5-1,40-52 721,1-1 378,40-70 0,-73 106-821,-6 12 124,1 0-1,0 0 1,9-11 0,-16 23-429,0 0 1,0-1 0,0 1-1,0 0 1,0 0 0,0 0 0,0 0-1,0 0 1,0 0 0,0 0 0,0 0-1,0 0 1,0 0 0,0-1 0,0 1-1,0 0 1,1 0 0,-1 0 0,0 0-1,0 0 1,0 0 0,0 0-1,0 0 1,0 0 0,0 0 0,0 0-1,0 0 1,0 0 0,0 0 0,1-1-1,-1 1 1,0 0 0,0 0 0,0 0-1,0 0 1,0 0 0,0 0 0,0 0-1,0 0 1,0 0 0,1 0-1,-1 0 1,0 0 0,0 0 0,0 0-1,0 0 1,0 1 0,0-1 0,0 0-1,0 0 1,0 0 0,1 0 0,-1 0-1,0 0 1,0 0 0,0 0 0,0 0-1,0 0 1,0 0 0,0 0 0,0 0-1,0 1 1,1 9 412,-2-3-375,-30 430 1080,13-263-868,16-146-221,-29 227 389,-21-61 47,27-113-283,-48 129 678,69-203-652,2-10-32,-1-14 40,3 11-208,-2-50 126,3-1 0,2 1 1,2 0-1,3 0 0,16-57 0,92-264 473,-80 286-289,82-145 0,-92 185-109,3 2 1,1 1 0,72-84-1,-100 130-204,-1 0-1,1 1 1,-1-1-1,1 1 1,0-1-1,-1 1 1,1 0-1,0-1 1,0 1-1,0 0 1,0 0-1,0 1 1,0-1-1,3-1 1,-4 3-4,1-1 0,-1 0 0,1 1 0,0-1-1,-1 1 1,1-1 0,-1 1 0,0 0 0,1 0 0,-1 0 0,0 0 0,1 0 0,-1 0 0,0 0 0,0 0 0,0 0 0,0 0 0,0 1 0,0-1 0,2 3 0,4 8 11,1 0 0,-2 1 0,1 0 0,-2 1 0,0-1 0,0 1 0,-1 0-1,-1 0 1,-1 1 0,2 25 0,-2-10 3,-3-1-1,0 0 1,-2 0 0,-9 43-1,8-53-12,-1 0 0,-1 0 0,-1 0 0,-1 0 0,0-1 0,-17 27 0,21-39-3,-1 0 1,1-1 0,-1 0 0,0 0 0,0 0 0,0-1 0,-1 1 0,1-1 0,-11 5 0,11-7 7,0 0 0,0 0 0,0-1 0,0 1 0,0-1 1,0 0-1,0-1 0,-1 1 0,1-1 0,0 0 0,0-1 0,-1 1 0,1-1 0,-7-2 0,12 3-10,-1 0 0,0 0 0,1 0 0,-1 0 0,0 0 0,1 0 0,-1 0 0,0 0 0,1-1-1,-1 1 1,0 0 0,1 0 0,-1-1 0,1 1 0,-1 0 0,1-1 0,-1 1 0,1-1 0,-1 1 0,1-1 0,-1 1 0,1-1 0,-1 1 0,1-1 0,0 1 0,-1-1 0,1 1 0,0-1 0,0 0 0,-1 1 0,1-1 0,0 1 0,0-1-1,0 0 1,0 1 0,0-1 0,0 0 0,0 1 0,0-1 0,0 0 0,0 1 0,0-1 0,0 0 0,0 1 0,0-1 0,1 0 0,-1 0 0,4-4 21,-1 0 0,1 0 1,-1 0-1,10-7 0,-8 6-16,39-35 52,1 1 0,68-45 1,114-60 10,-160 104-73,-31 19-9,-1-1 0,-2-2 1,0-2-1,-1-1 0,27-32 0,-51 47 23,-7 12-12,-1-1 1,1 1-1,0-1 0,-1 1 0,1 0 0,0-1 0,0 1 0,0 0 0,0 0 0,0 0 0,0-1 0,1 1 0,-1 0 0,0 0 0,3-1 0,1 58 67,2-6-50,3-1 0,24 74 1,-24-93-14,2 0 0,2-1 0,0-1 1,2 0-1,23 32 0,-30-50-2,-1 0 0,1-1 0,1 0 0,0 0 0,0-1 0,0 0 0,1-1 0,19 10 0,-23-14-2,0 0 0,0 0 1,1 0-1,-1-1 0,1 0 0,-1-1 0,1 1 0,0-1 0,0-1 0,-1 0 1,1 0-1,0 0 0,0-1 0,-1 0 0,14-4 0,-6-1 10,0 0 1,-1-1-1,-1-1 0,1 0 0,-1-1 0,0 0 1,14-14-1,-10 6 33,0-1 1,0 0 0,26-41-1,-35 44-13,1 1-1,-2-1 1,0 0-1,-1-1 1,-1 0-1,0 0 1,2-17-1,-5 21 12,0 0-1,-1-1 0,-1 1 1,0-1-1,0 1 1,-1-1-1,-1 1 0,0 0 1,-8-23-1,10 33-30,-1-1-1,0 1 0,1 0 1,-1 0-1,0 0 0,0 0 1,0 0-1,0 0 1,-1 0-1,1 0 0,-1 1 1,1-1-1,-1 0 0,1 1 1,-1-1-1,0 1 0,0 0 1,0-1-1,0 1 1,0 0-1,0 0 0,0 0 1,0 0-1,0 1 0,0-1 1,0 1-1,-1-1 1,1 1-1,0 0 0,0 0 1,-1-1-1,1 2 0,0-1 1,0 0-1,-1 0 1,-2 2-1,0 0-4,-1 0 1,0 1-1,1-1 0,0 1 1,0 1-1,0-1 0,0 1 1,0 0-1,1 0 0,-1 0 0,1 1 1,0-1-1,-3 6 0,-2 3-7,1 0-1,0 0 0,1 1 0,1 0 1,0 0-1,0 0 0,2 1 0,-5 24 0,8-32-5,0 0-1,1 0 0,0 0 0,0 0 0,0 0 0,1 0 0,0 0 0,1-1 0,-1 1 1,1 0-1,1-1 0,-1 1 0,1-1 0,0 0 0,1 1 0,-1-2 0,1 1 1,0 0-1,1-1 0,-1 0 0,1 0 0,7 6 0,-2-3-3,2 0 0,-1 0 0,1-1 0,0 0-1,0-1 1,1 0 0,0-1 0,0-1 0,0 0 0,1-1-1,-1 0 1,28 2 0,-31-5 11,0 0-1,0 0 0,0-1 1,0-1-1,0 1 1,0-2-1,0 1 1,-1-1-1,1-1 0,-1 0 1,0 0-1,0-1 1,0 0-1,0 0 0,-1-1 1,0 0-1,0 0 1,10-12-1,-5 3 24,-1 0-1,0-1 1,-1 0-1,-1-1 1,0 0-1,-2-1 1,0 0 0,0 0-1,-2-1 1,0 0-1,3-26 1,0-20 212,1-123 0,-9 194-192,-1 0 1,1 0-1,0 0 1,3 9-1,4 15-9,-6-15-22,41 313 78,-41-310-95,-1-1-1,-1 1 1,0 0-1,-1-1 1,-1 1 0,-1-1-1,-1 0 1,0 1-1,-9 22 1,13-39 3,0 0-1,-1 0 1,1 0-1,-1 0 0,1 0 1,-1 0-1,1 0 1,-1 0-1,0 0 1,1 0-1,-1 0 1,0 0-1,0 0 1,0 0-1,1-1 1,-1 1-1,0 0 1,0-1-1,0 1 0,0 0 1,0-1-1,-1 1 1,1-1-1,0 0 1,0 1-1,0-1 1,0 0-1,0 0 1,-1 0-1,1 0 1,0 0-1,0 0 1,0 0-1,-1 0 1,1 0-1,0 0 0,0-1 1,0 1-1,0 0 1,0-1-1,0 1 1,0-1-1,0 0 1,-2 0-1,-4-4 7,1 0 1,0 0-1,1-1 0,-1 0 1,-5-7-1,9 10-7,-6-6 23,1-1-1,0-1 0,1 1 0,0-1 1,0 0-1,1-1 0,1 1 1,0-1-1,-3-17 0,7 28-14,-1 0 1,1-1-1,0 1 0,1 0 1,-1 0-1,0-1 0,0 1 1,0 0-1,1-1 0,-1 1 0,1 0 1,-1 0-1,1 0 0,-1 0 1,1-1-1,0 1 0,0 0 1,-1 0-1,1 0 0,0 0 0,0 0 1,0 1-1,0-1 0,0 0 1,0 0-1,0 1 0,1-1 1,-1 0-1,0 1 0,0-1 0,0 1 1,1 0-1,-1-1 0,0 1 1,3 0-1,6-2 3,0 1 0,0 0 1,17 1-1,-16 0 2,73 3 18,-34-1-16,53-4-1,-88 1-16,-1-1 0,1 0 0,0-2 0,-1 1 0,1-2 0,-1 0 0,0-1 0,13-7 0,-9 2-10,0 0 0,-1-1 0,0-1 0,-1-1 0,18-18 0,-24 20 9,-1 1 0,0-2 0,-1 1 0,0-1 0,-1 0 0,0-1 0,-1 0 0,4-15 0,7-46 41,-6 17 31,-6 48-18,-1 14-10,1 19-5,-4-19-38,12 58-12,-4 0-1,-1 1 0,-3 88 1,-5-139-5,-2-1 0,1 1 0,-1-1 0,-7 20 0,7-27 13,1 0 0,-1 1 0,0-1 0,0 0 0,-1 0-1,1 0 1,-1-1 0,0 1 0,0 0 0,0-1 0,0 0 0,0 0-1,-1 0 1,-5 4 0,7-7 6,0 1 1,1 0-1,-1-1 1,0 1-1,0-1 0,0 0 1,0 0-1,0 1 1,1-1-1,-1 0 0,0-1 1,0 1-1,0 0 1,0 0-1,0-1 0,0 1 1,1-1-1,-1 0 1,0 1-1,0-1 0,1 0 1,-1 0-1,1 0 1,-1 0-1,-2-2 0,-3-4 15,0 0 0,0 0 0,-10-13-1,10 12-2,-8-10 44,1 0 0,1 0 0,0-2-1,-15-31 1,20 37 159,20 25-125,6 2-79,0 0-1,1-1 0,29 14 0,-35-20-12,-1-1-1,1 0 1,0-1-1,0-1 1,0 0 0,1 0-1,15 0 1,-15-3-13,1 0 0,-1-1 1,1 0-1,-1-1 0,1-1 1,-1 0-1,0-1 0,0-1 1,0 0-1,-1-1 0,25-14 1,22-20-58,107-96 0,-164 133 73,11-10 20,0-1 0,0-1 0,-2 0 1,0-1-1,14-24 0,-26 40-20,0 0 0,0 0 1,0 0-1,1 0 0,-1 0 1,0 0-1,0 0 0,0 0 1,0 0-1,0 0 0,0 0 0,0 0 1,0 0-1,0 0 0,0 0 1,1 0-1,-1 0 0,0 0 1,0 0-1,0 0 0,0 0 1,0 0-1,0 0 0,0 0 0,0 0 1,0 0-1,0 0 0,1 0 1,-1 0-1,0 0 0,0 0 1,0 0-1,0 0 0,0 0 1,0 0-1,0 0 0,0 0 0,0 0 1,0 0-1,0 0 0,1 0 1,-1-1-1,-2 18-2,0-4 4,-8 127 8,10-119-21,1 0 0,1 1 0,1-1 1,11 39-1,-7-38-2,-6-14 6,1-1 1,0 1-1,0-1 1,1 0-1,0 0 1,1 0-1,0 0 1,7 10-1,-10-16 10,0 1-1,1-1 1,-1 0-1,0 0 1,1 0-1,-1 0 1,1 0-1,-1-1 0,1 1 1,0 0-1,-1-1 1,1 1-1,0-1 1,-1 1-1,1-1 1,0 0-1,0 0 0,-1 1 1,1-2-1,0 1 1,0 0-1,-1 0 1,1 0-1,0-1 1,-1 1-1,1-1 0,0 1 1,-1-1-1,1 0 1,-1 0-1,4-1 1,1-3 6,0 0 0,0 0 1,0 0-1,0-1 0,7-11 0,11-12 44,-1-1-1,-2-1 0,-1-1 0,-2 0 0,22-53 0,-21 21 214,-20 73-220,0 0-1,0 1 1,1-1 0,1 1 0,-1-1 0,3 11 0,14 68-43,-15-76 2,1-1 1,1 1 0,0-1-1,0 0 1,1 0-1,0 0 1,1-1 0,11 15-1,-14-21-3,-1-1 0,1 0 0,0 0 0,0-1 0,0 1 0,1-1 0,-1 1 0,1-1 0,-1 0 0,1 0 0,0-1 0,-1 1 0,1-1 0,0 0 0,0 0 0,0 0-1,0 0 1,0-1 0,1 0 0,-1 1 0,0-2 0,0 1 0,0 0 0,0-1 0,0 0 0,0 0 0,0 0 0,6-3 0,3-1 0,-2 0 1,1-1-1,0-1 1,-1 0-1,0-1 1,-1 0-1,17-16 1,2-8 51,27-36 0,-30 35-1,-7 8 26,-1-1 0,23-48 0,-33 62 34,-7 11-99,0 0 1,-1 1 0,1-1-1,-1 0 1,1 0-1,-1 0 1,0 1 0,1-1-1,-1 0 1,0 0-1,1 0 1,-1 0 0,0 0-1,0 0 1,0 1-1,0-1 1,0-2 0,2-2 86,4 11-89,6 20-56,-4-3 29,11 30-96,36 70 0,-44-102 63,2 0 0,20 29 0,-27-44 37,-1 0 0,1 0 0,0 0 0,0-1 0,1 0 0,-1 0 0,1-1 0,0 1 0,0-2 0,1 1 0,9 3 0,-5-4-10,0 0-1,0 0 1,1-1 0,-1-1 0,1 0-1,0 0 1,-1-1 0,1-1 0,-1 0-1,1-1 1,-1 0 0,1-1-1,-1-1 1,14-5 0,-16 5 18,0-1 0,-1 0 0,1 0 0,-1-1 0,-1 0 0,1-1 0,-1 0 0,0 0 0,-1-1 0,1 0 0,-2 0 0,1-1-1,-1 1 1,0-1 0,-1-1 0,8-18 0,-7 12 28,-1 0 0,6-26 0,-10 35-15,-1 1 1,1-1-1,-1 0 0,0 1 0,-1-1 0,0 0 0,0 1 0,0-1 1,-3-7-1,4 13-10,0 0 0,-1 1-1,1-1 1,0 0 0,0 1 0,0-1 0,-1 0 0,1 1 0,0-1 0,-1 0 0,1 1 0,-1-1 0,1 1 0,-1-1 0,1 1 0,-1-1 0,1 1-1,-1-1 1,1 1 0,-1-1 0,0 1 0,1 0 0,-1-1 0,0 1 0,1 0 0,-2-1 0,1 2 0,0-1 0,0 0 0,0 0 0,0 1 0,0-1 0,0 0 0,0 1 0,0-1 0,0 1 0,1-1 0,-1 1 0,0 0 0,0-1 0,0 1 0,-1 1 0,-3 4 1,1 0 1,-1 0-1,-6 13 0,6-10-7,1 0 0,0 0 0,1 1 0,0-1 0,1 1 0,0 0 0,0-1 0,1 1 0,0 0 0,1 0 0,0 0 0,0 0 0,1 0 0,0 0 0,1 0-1,0-1 1,1 1 0,0-1 0,1 1 0,0-1 0,0 0 0,0-1 0,2 1 0,-1-1 0,1 0 0,0 0 0,0 0 0,10 8 0,-4-5 4,-1 0 0,2-2 1,-1 1-1,2-1 1,-1-1-1,1 0 0,27 10 1,-31-14 7,0-1 1,1 0 0,-1-1 0,1 0 0,-1-1-1,1 0 1,0 0 0,0-1 0,-1-1-1,1 0 1,0 0 0,14-4 0,-10 0 12,-1 0 0,0-1-1,-1 0 1,1-1 0,-1 0 0,14-12 0,65-60 32,-54 44-218,2 3-377,-24 21-3739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6:40.0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1 993 8536,'0'0'5481,"17"-20"-4993,135-191 492,-62 72 142,159-189 0,-210 281-479,-2-1 1,-3-2 0,34-64-1,-64 106-425,-2 6-53,-1-1-1,1 1 0,-1-1 1,0 0-1,0 0 1,0 1-1,0-1 0,0-4 1,-8 21 835,-112 339 117,98-299-1033,-7 21 27,-153 376 461,148-382-433,-3-2 0,-3-2 0,-3-1-1,-66 78 1,65-97 31,36-40-90,5-9 40,4-9 38,3 0-115,1 0 0,0 0 0,1 1 0,0-1 0,16-18 0,51-50 105,-22 32-13,75-55 0,67-32 61,-25 19-22,96-74 75,-250 179-219,0 0 6,-12 11-1,-5 4 21,-112 118-41,93-95-15,0 0 1,2 2-1,-16 30 0,30-48-4,0 1 0,1 0-1,0 0 1,-5 20 0,9-27 0,-1 0 0,0-1 1,1 1-1,0 0 1,0 0-1,0 0 1,0-1-1,0 1 0,1 0 1,0 0-1,0 0 1,0-1-1,0 1 1,1-1-1,-1 1 1,1-1-1,0 1 0,2 3 1,-1-5 1,-1 0 0,0-1 1,1 1-1,-1 0 0,1-1 1,-1 1-1,1-1 0,0 0 1,0 0-1,0 0 0,-1 0 1,1-1-1,0 1 0,0-1 1,0 0-1,0 0 0,0 0 0,0 0 1,0 0-1,0 0 0,0-1 1,3 0-1,7-2 7,0-1-1,0 0 1,18-9 0,-12 4 10,-1-1 0,-1 0-1,1-2 1,-2 0 0,1-1 0,14-15 0,-22 19 12,0-1 0,0 0-1,-1 0 1,0-1 0,-1 0 0,0 0 0,-1-1 0,0 0 0,-1 0 0,6-20 0,-11 28-5,1 0 0,-1 1 0,1-1 0,-1 0 0,-1 0 0,1 1 0,0-1 0,-1 0 0,0 0 0,0 1 0,0-1 0,0 0 0,-1 1 0,1 0 0,-1-1 0,0 1-1,0 0 1,0 0 0,0 0 0,-1 0 0,1 0 0,-1 0 0,0 0 0,1 1 0,-1 0 0,-1 0 0,1-1 0,0 2 0,0-1 0,-1 0 0,1 1 0,-1-1 0,1 1 0,-1 0 0,0 0 0,-6 0 0,-6 0 52,16 1-72,0 0-1,0 0 0,0 0 1,0 0-1,0 0 1,0 0-1,0 0 1,-1 0-1,1 0 0,0 0 1,0 0-1,0 0 1,0 0-1,0 0 0,0 0 1,0 0-1,0 0 1,0 0-1,0 0 0,0 0 1,0 0-1,0 0 1,-1 0-1,1 0 0,0 0 1,0 0-1,0 0 1,0 0-1,0 0 1,0 0-1,0 0 0,0 0 1,0 0-1,0 0 1,0 0-1,0-1 0,0 1 1,0 0-1,0 0 1,0 0-1,0 0 0,0 0 1,0 0-1,0 0 1,0 0-1,0 0 1,0 0-1,0 0 0,0 0 1,0 0-1,0 0 1,0-1-1,0 1 0,0 0 1,0 0-1,0 0 1,0 0-1,0 0 0,0 0 1,0 0-1,0 0 1,0 0-1,0 0 0,0 0 1,0 0-1,0 0 1,0 0-1,0 0 1,0-1-1,24-8 132,-14 6-142,111-36 86,196-71 102,-268 86-148,-31 15 37,37-13 0,-31 11 23,-21 9-72,0 0-1,0 1 1,0-1-1,0 1 1,0 0 0,1 0-1,-1 0 1,0 0 0,1 1-1,3-1 1,-1 1 14,-5 0-25,0 0-1,0-1 1,0 1 0,0 0-1,-1 0 1,1 0 0,0 1 0,0-1-1,0 0 1,0 0 0,0 0-1,-1 1 1,1-1 0,0 0 0,0 1-1,0-1 1,-1 1 0,1-1-1,0 1 1,-1-1 0,1 1-1,0-1 1,-1 1 0,1 0 0,-1-1-1,1 1 1,-1 0 0,1 0-1,-1-1 1,1 1 0,-1 0 0,0 0-1,0 0 1,1 0 0,8 21 28,0-1 0,-2 1-1,-1 0 1,0 1 0,4 42 0,-6-16 42,-3 85-1,-11-2 109,10-131-181,0-1 0,1 1 0,-1 0 0,0-1 0,0 1 1,0-1-1,1 1 0,-1 0 0,0-1 0,1 1 0,-1-1 0,1 1 1,-1-1-1,0 1 0,1-1 0,-1 0 0,1 1 0,-1-1 0,1 1 1,-1-1-1,1 0 0,0 1 0,-1-1 0,1 0 0,-1 0 0,1 0 0,0 1 1,-1-1-1,1 0 0,0 0 0,-1 0 0,1 0 0,-1 0 0,1 0 1,0 0-1,-1 0 0,1 0 0,0-1 0,-1 1 0,1 0 0,-1 0 1,1 0-1,1-1 0,32-12 30,135-84 32,-127 70-31,60-45 5,-38 24-32,56-42 67,-26 18 11,-76 61-23,27-13 1,-35 19-55,-5 3 1,0 0-1,1-1 1,-1 2 0,1-1 0,5-1 0,-10 3 13,-13 2 25,-15 13-36,1 1 0,-36 29 0,49-35-12,2-2-6,1 1-1,1 0 1,0 0-1,0 1 1,1 0-1,0 0 1,0 1-1,1 0 1,1 1-1,0-1 1,-5 15-1,9-20 1,0-1 0,0 1 0,1 0 0,0 0 0,0 0 0,0 0 0,1 0 0,0 0 0,0 0 1,0 0-1,1 0 0,0 0 0,0-1 0,1 1 0,-1 0 0,1 0 0,0-1 0,1 1 0,-1-1 0,1 0 0,1 1 0,-1-1 0,0-1 0,1 1 0,0 0 0,5 3 0,-4-3 2,1-1 0,0 0 0,1-1 0,-1 1 1,0-1-1,1 0 0,0-1 0,0 0 0,0 0 0,0 0 0,0-1 0,0 0 0,0 0 0,0-1 0,1 0 0,-1 0 0,0 0 0,10-3 0,12-3-2,1 0 0,54-22 0,-77 26 4,70-28 32,-2-2 0,0-5-1,77-50 1,-22-8 46,-111 79-41,-1-1 0,-1 0 0,0-1 0,20-31 0,-35 47-30,-1 0 0,0 0 0,1 0 0,-1 0 0,0-1 0,0 1 0,-1 0 0,1 0 0,0-1 0,-1 1-1,1 0 1,-1-1 0,0 1 0,0 0 0,0-1 0,0 1 0,0-1 0,0 1 0,-1 0 0,1-1 0,-1 1 0,0 0 0,-1-5-1,0 5 0,1 0 0,-1 0 0,0 0 0,0 1 0,0-1 0,0 0-1,0 1 1,0 0 0,0-1 0,0 1 0,0 0 0,-1 0 0,1 0-1,-1 0 1,1 0 0,-1 1 0,1-1 0,-1 1 0,1 0 0,-1 0-1,1 0 1,-1 0 0,-2 0 0,-5 1-6,-1 1 0,0 0 0,1 1 0,0 0-1,-1 0 1,1 1 0,1 1 0,-1 0 0,1 0 0,-1 1 0,2 0 0,-1 0 0,-13 13-1,5-2-3,0 0 0,2 1-1,0 1 1,1 0-1,-14 26 1,21-33 0,1 0-1,0 0 1,1 1-1,1 0 1,0 0-1,0 0 1,-2 22 0,5-31 2,1 1 0,0-1 0,0 0 1,0 0-1,0 0 0,1 0 0,-1 0 0,1 0 1,0 0-1,0 0 0,1-1 0,-1 1 1,1 0-1,0 0 0,0-1 0,0 0 0,0 1 1,1-1-1,-1 0 0,1 0 0,0 0 1,0 0-1,0 0 0,0-1 0,0 0 0,1 1 1,-1-1-1,1 0 0,6 2 0,4 1 10,1-2-1,-1 1 1,1-2-1,0 0 1,0 0-1,0-2 1,0 0-1,0 0 1,0-2-1,-1 0 1,1 0-1,27-9 1,10-7 60,0-2 0,53-29 0,-92 43-53,44-22 66,157-68 366,-214 96-443,3-1 1,0 0 0,0 0 0,0 0 0,0 1 0,0-1-1,0 1 1,5-1 0,-7 1-19,0 1 0,0-1 0,-1 0 0,1 1 0,0-1 0,0 0 0,-1 1 0,1-1 0,-1 1 0,1-1 0,0 1 0,-1-1 0,1 1 0,-1 0 0,1-1 0,-1 1-1,1 0 1,-1-1 0,0 1 0,1 0 0,-1-1 0,0 1 0,1 0 0,-1 0 0,0-1 0,0 1 0,0 0 0,0 0 0,0 0 0,0-1 0,0 1 0,0 0 0,0 0 0,0 1 0,-3 24-4260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7:00.6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419 745 4912,'0'0'5353,"-12"-8"-5106,-34-28 1,44 34-183,0 0 1,-1 0-1,1 1 1,-1-1-1,0 1 1,1 0 0,-1-1-1,0 1 1,0 1-1,0-1 1,0 0-1,0 1 1,0-1-1,0 1 1,0 0 0,0 0-1,0 0 1,0 1-1,-3 0 1,0 1 3,0 0-1,0 0 1,0 1 0,1 0 0,-1 0 0,-6 5 0,8-5-29,-17 10 208,1 1 0,1 2 0,-35 33 0,29-20-22,-34 49-1,51-67-170,1 0 0,1 1 0,0 0 0,1 0 0,0 0 0,1 1-1,0-1 1,-2 18 0,6-28-42,-1-1-1,1 1 0,0 0 1,0-1-1,-1 1 1,1 0-1,0 0 1,1-1-1,-1 1 0,0 0 1,1-1-1,-1 1 1,0 0-1,1-1 1,0 1-1,-1-1 0,1 1 1,0-1-1,0 1 1,0-1-1,0 1 0,0-1 1,0 0-1,1 1 1,-1-1-1,0 0 1,1 0-1,-1 0 0,0 0 1,1 0-1,-1-1 1,1 1-1,0 0 1,-1-1-1,1 1 0,0-1 1,-1 1-1,1-1 1,3 1-1,1-1 11,1 0 0,0-1 0,0 1 0,-1-1-1,1 0 1,0-1 0,-1 0 0,13-5 0,7-4 39,0-3 0,-1 0 0,-1-1-1,28-23 1,-35 24 27,-1 0 0,0-2 0,-1 0-1,0-1 1,-2 0 0,15-24 0,-17 18 216,-12 16-4,-11 11-65,2 1-168,1 0 1,-1 0-1,-14 4 0,23-9-54,-1 0 0,1 1 0,0-1 0,0 1-1,0-1 1,0 1 0,0-1 0,0 1-1,0 0 1,0 0 0,0-1 0,0 1-1,0 0 1,0 1 0,-2 0 243,3-2-57,18-6-105,-11 5-79,-1 0-1,1-1 1,-1 1 0,0-1-1,10-5 1,-4 3 19,16-6 46,-19 8-57,-1-1-1,1 0 0,-1-1 0,0 0 1,0 0-1,0-1 0,9-7 0,83-67 146,-95 76-159,0 0 0,-1 0-1,1 0 1,0 1-1,0 0 1,10-3 0,-11 4-5,1 0 0,0-1 0,-1 0 0,0 0 0,1 0 0,-1-1 0,0 1 0,0-1 0,4-4 0,-7 6-3,0 1 0,-1-1-1,1 0 1,0 0 0,0 0 0,0 1 0,0-1 0,-1 0 0,1 1 0,0-1 0,0 1-1,0-1 1,1 1 0,-1 0 0,0-1 0,0 1 0,0 0 0,0 0 0,0 0-1,0-1 1,2 2 0,-2-1-2,0 0 1,0 1-1,0-1 0,0 1 0,0 0 0,-1-1 0,1 1 0,0 0 0,0-1 1,-1 1-1,1 0 0,0 0 0,-1 0 0,1 0 0,-1 0 0,1-1 0,-1 1 1,1 2-1,2 6-8,-1 1 1,1 0 0,0 19 0,-2-26 6,0 49-3,-1 0 0,-3-1 0,-15 88 0,-4 49 43,20-140-30,1-4 8,-8 45 1,7-79 15,2-11 43,2-21 12,6-56 21,24-179 188,-27 237-263,1-1 1,0 2 0,1-1 0,2 1-1,0 0 1,0 1 0,22-30 0,-5 13 46,1 2 1,53-49-1,-72 74-69,8-7 34,30-23-1,-41 35-35,-1 0-1,1 0 0,-1 0 1,1 1-1,0 0 0,0 0 1,0 0-1,0 1 0,0 0 0,0 0 1,1 0-1,8 0 0,-10 1-11,-1 0 0,0 1 0,0 0 0,0-1 0,0 1 0,0 0 0,0 1-1,0-1 1,0 0 0,0 1 0,0 0 0,-1-1 0,1 1 0,-1 0 0,1 1 0,2 2-1,-1-1-5,-1 1 0,0 0 0,1 0 0,-1 0 0,-1 1 0,1-1-1,-1 1 1,2 8 0,-1-6-4,-1 0 1,-1 0-1,0 1 0,0-1 1,0 1-1,-1-1 0,-1 0 1,1 1-1,-1-1 0,-1 0 0,0 1 1,-4 12-1,3-15 15,-1 0 0,0 0 0,0-1-1,0 0 1,0 1 0,-1-1 0,0-1 0,0 1 0,-1-1-1,1 0 1,-1 0 0,0 0 0,0-1 0,-7 3 0,4-2 32,-1 0 0,1-1-1,-1 0 1,0-1 0,0 0 0,0 0 0,0-1 0,0-1 0,-11 0 0,3-3 113,15 2-7,13 3-91,1 0-47,0 0 1,0-1 0,0-1 0,0 0-1,0 0 1,0-1 0,0-1-1,15-3 1,0-2 4,0-1 1,33-15-1,-38 15-8,-1-2 0,0-1 0,0 0 0,-1-1 0,31-27 0,-44 33 1,1-1 4,1-1 0,-1 2 1,1-1-1,0 1 0,1 0 1,-1 1-1,1 0 0,0 0 0,14-4 1,-22 9-5,-1 0 0,1 0 0,0 0 0,-1 0 0,1 0 0,-1 0 0,1 0 0,0 1 0,-1-1 1,1 0-1,-1 0 0,1 1 0,-1-1 0,1 0 0,-1 1 0,1-1 0,-1 0 0,1 1 0,-1-1 0,1 1 0,-1-1 1,0 1-1,1-1 0,-1 1 0,0-1 0,1 2 0,8 17-9,-9-17 7,5 14-4,0 0 1,-2 0 0,0 1 0,1 27 0,-4 71-32,0-102 29,-1 26-7,-11 191-122,8-194 129,-2 1 0,-2-1 0,-1 0 0,-16 41 1,24-75 8,1 0 1,-1-1-1,1 1 0,-1-1 1,0 1-1,1-1 1,-1 0-1,0 1 1,0-1-1,0 0 0,0 1 1,0-1-1,-1 0 1,1 0-1,0 0 1,-2 1-1,2-2 2,0 0-1,1 0 1,-1 0 0,0 0 0,1 0-1,-1 0 1,1 0 0,-1 0 0,0-1-1,1 1 1,-1 0 0,1 0 0,-1-1-1,1 1 1,-1 0 0,1-1 0,-1 1-1,1-1 1,-1 1 0,1 0 0,0-1-1,-1 1 1,1-1 0,0 1 0,-1-1-1,1 1 1,0-1 0,-1 0 0,-3-8 20,1 0 1,0 0-1,0 0 0,-2-11 1,-1-14 20,2 0 1,1-1 0,1 1 0,6-65-1,4 31 88,26-100-1,-24 134-88,1 2-1,2 0 1,1 0-1,1 1 1,2 1-1,1 0 1,1 2-1,2 0 1,1 1 0,1 1-1,35-31 1,-46 45-24,1 1 1,0 1 0,1 0-1,0 1 1,16-8-1,-27 15-22,0 0-1,1 1 1,-1-1-1,1 1 1,-1 0-1,1 0 1,0 0 0,-1 1-1,1-1 1,0 1-1,-1 0 1,1 0-1,0 0 1,-1 1-1,1-1 1,0 1-1,-1 0 1,1 0-1,-1 0 1,1 0-1,-1 0 1,1 1-1,-1 0 1,0 0-1,0 0 1,0 0-1,0 0 1,0 1-1,3 3 1,0 1-15,-1 0 1,0 1-1,0 0 0,0 0 1,-1 0-1,-1 0 0,1 1 1,-1-1-1,3 18 0,-3-12-6,-1 1 0,-1-1 0,0 0 0,-1 1 0,-3 21 0,1-26 15,0 0 0,-1 0 0,0 0 0,-1-1 1,0 1-1,0-1 0,-1 0 0,0-1 0,-1 1 1,1-1-1,-2 0 0,1 0 0,-1-1 0,0 0 1,-1 0-1,0-1 0,0 0 0,0 0 0,-1 0 1,0-1-1,0-1 0,0 0 0,0 0 0,-1-1 1,0 0-1,-13 3 0,-3-8 64,26 3-47,-1-1 0,0 0 0,1 0 0,-1 0 0,1 0-1,-1 0 1,0 0 0,1 0 0,-1-1 0,0 1 0,1 0 0,-1 0 0,1 0 0,-1-1-1,0 1 1,1 0 0,-1-1 0,1 1 0,-1 0 0,1-1 0,-1 1 0,1-1 0,-1 1-1,1-1 1,0 1 0,-1-1 0,1 1 0,-1-1 0,1 1 0,0-1 0,0 1-1,-1-2 1,3 0 8,0 0-1,1 0 0,-1 0 0,0 1 1,1-1-1,-1 1 0,1-1 1,-1 1-1,1 0 0,0 0 0,-1 0 1,5-1-1,0 0 2,37-12 42,93-14 0,-45 10-30,10-5-4,128-25-57,-162 33-50,-68 15 81,0 0 0,0-1 0,0 1 0,0 0 0,1 0 0,-1 0-1,0 0 1,0 0 0,0 0 0,1 0 0,-1 0 0,0 0 0,0-1 0,0 1 0,1 0 0,-1 0 0,0 0 0,0 0 0,1 0 0,-1 0 0,0 0 0,0 0 0,0 1 0,1-1 0,-1 0 0,0 0 0,0 0 0,0 0 0,1 0 0,-1 0 0,0 0 0,0 0 0,0 1 0,0-1 0,1 0 0,-1 0 0,0 0 0,0 0 0,0 0 0,0 1 0,0-1 0,1 0 0,-1 0 0,0 0 0,0 1-1,0-1 1,0 0 0,0 0 0,0 0 0,0 1 0,0-1 0,0 0 0,0 0 0,0 1 0,0-1 0,0 0 0,0 0 0,0 0 0,0 1 0,0-1 0,0 0 0,0 0 0,0 1 0,-8 13 0,-42 38 2,-19 23 2,62-66-4,0 0 1,0 1-1,1 0 0,1 0 1,0 0-1,-6 16 0,10-22-3,0 0 0,0 0 0,0-1-1,0 1 1,0 0 0,1 0-1,0 1 1,0-1 0,0 0 0,0 0-1,1 0 1,-1 0 0,1 0 0,0 0-1,3 6 1,-2-6-1,1 0 0,-1-1 0,1 0 0,0 1 1,0-1-1,0 0 0,0 0 0,0-1 0,1 1 0,-1-1 0,1 1 0,0-1 0,0 0 1,5 1-1,-2 0 6,-1 0 1,1-1 0,-1 0-1,1 0 1,0-1-1,0 0 1,-1 0 0,1-1-1,0 1 1,0-2-1,0 1 1,0-1 0,0 0-1,-1 0 1,1-1-1,0 0 1,-1 0 0,1 0-1,-1-1 1,0 0 0,0 0-1,0-1 1,0 0-1,8-7 1,-8 6 9,0 0 0,-1-1 0,0 0 0,-1 0 1,1 0-1,-1 0 0,0-1 0,0 0 0,-1 1 0,0-1 0,0 0 0,-1-1 0,0 1 0,0 0 1,-1-1-1,0 1 0,0-1 0,-1-9 0,0 4 20,0 0-1,-1 0 1,-1 1 0,0-1-1,-1 1 1,-1-1 0,0 1-1,0 0 1,-12-23 0,12 30-4,1 0 1,-1 0 0,0 0-1,0 1 1,0-1-1,0 1 1,-1 0 0,0 1-1,0-1 1,0 1-1,0 0 1,0 0 0,-1 0-1,-11-3 1,8 2 65,4 3-17,14 14-59,3 1-24,0-1 1,1 0-1,0-1 0,1 0 0,1-1 0,0-1 1,25 14-1,-17-12-17,1-1 0,0-2 0,0 0 0,47 10 0,-67-18 15,0 0 1,0-1-1,0 0 0,0 1 1,0-1-1,0-1 1,0 1-1,0-1 0,0 1 1,0-1-1,7-3 0,-4 1 0,-1-1-1,0 1 0,0-1 0,0-1 0,0 1 0,5-7 1,1 0 14,0-1 0,-1-1 0,-1 0 0,0 0 0,0-1 0,-2 0 1,1-1-1,-2 0 0,0 0 0,-1-1 0,-1 0 0,0 0 0,-1 0 0,2-18 1,1-46 32,-6 55 21,1 1 0,10-44-1,-8 63-31,0 12 12,5 19 28,-7-18-61,26 80-120,25 149-1,-48-205 21,-2 1 1,-1 36-1,-2-68 93,0 1 0,0 0 1,0-1-1,0 1 0,-1-1 1,1 1-1,0-1 0,-1 1 1,1-1-1,-1 1 0,0-1 1,1 1-1,-1-1 0,0 0 1,0 1-1,0-1 0,0 0 1,0 0-1,0 0 0,0 0 0,0 0 1,-1 0-1,1 0 0,0 0 1,-1 0-1,1 0 0,-1-1 1,1 1-1,0-1 0,-1 1 1,1-1-1,-1 1 0,0-1 1,1 0-1,-1 0 0,1 0 1,-1 0-1,1 0 0,-1 0 1,-3-1-1,-6 0 42,0-2 0,1 0 0,-1 0 0,-17-8 0,19 7-20,8 4-18,-53-25 153,49 23-125,1-1 0,-1 1 1,1-1-1,0 0 0,0-1 1,0 1-1,0-1 0,1 1 1,-5-7-1,7 9-25,1 1 0,0-1 0,-1 1-1,1 0 1,0-1 0,0 1 0,-1-1 0,1 1 0,0 0 0,0-1 0,-1 1-1,1-1 1,0 1 0,0-1 0,0 1 0,0-1 0,0 1 0,0-1 0,0 1 0,0-1-1,0 1 1,0-1 0,0 1 0,0-1 0,0 1 0,0-1 0,1 1 0,-1-1-1,17-4 37,-14 5-49,13-1 7,-1 1 1,1 0-1,-1 2 0,1-1 0,-1 2 1,23 6-1,5 1-10,-5-3-52,0-2 1,75 0-1,-94-5 38,1-2 0,0 0 0,-1-1 0,0-1 0,0 0 0,0-2 1,28-12-1,-35 13 27,-1-1 0,0 0 1,0-1-1,-1 0 0,1 0 0,-1-1 1,-1-1-1,17-18 0,-14 14 96,-12 13-98,1-1-1,-1 1 0,0 0 0,0 0 0,0 0 0,0 0 0,0 0 0,0 0 0,1 0 0,-1 0 0,0 0 0,0 0 0,0 0 0,0 0 0,0 0 0,0 0 0,1 0 0,-1 0 0,0 0 0,0 0 0,0 0 0,0 0 1,0 0-1,1 0 0,-1 0 0,0 0 0,0 0 0,0 0 0,0 0 0,0 0 0,0 0 0,1 0 0,-1 1 0,0-1 0,0 0 0,0 0 0,0 0 0,0 0 0,0 0 0,0 0 0,0 0 0,0 1 0,1-1 1,-1 0-1,0 0 0,0 0 0,0 0 0,-1 28 2,-1-10-27,3-7 15,0 1 0,1-1 0,0 0 0,0 1 0,2-1 1,-1-1-1,11 22 0,-14-31 10,1 0 0,0 1-1,0-1 1,0 0 0,0 1 0,0-1 0,0 0-1,0 0 1,0 0 0,0 0 0,1 0 0,-1 0 0,0 0-1,1 0 1,-1-1 0,1 1 0,-1 0 0,1-1-1,-1 1 1,1-1 0,-1 0 0,1 1 0,-1-1-1,1 0 1,0 0 0,-1 0 0,1 0 0,-1 0 0,3-1-1,4 0 10,1-1 0,-1-1 0,0 1 0,10-6 0,-8 4-11,15-8 24,0 0 0,-1-2 0,0 0 0,-2-2 0,0-1 0,25-24-1,-19 14 17,-1-1 0,-1-1 0,35-55 0,-57 78-30,5-8 25,-1 1 0,-1-1 0,11-28 1,8-26 39,-3 0 1,21-105 0,-35 125-38,7-48 84,-10 69-68,-5 23-42,0 0-1,0 0 0,0 0 0,0 0 1,-1 0-1,0 0 0,1 0 0,-2-5 1,1 9-10,0 0 0,0 0 0,0 0 1,0 0-1,0-1 0,0 1 0,0 0 0,0 0 1,0 0-1,0 0 0,0 0 0,0 0 1,0 0-1,0 0 0,0-1 0,0 1 1,0 0-1,0 0 0,0 0 0,0 0 1,0 0-1,0 0 0,0 0 0,0 0 1,0 0-1,0 0 0,-1-1 0,1 1 0,0 0 1,0 0-1,0 0 0,0 0 0,0 0 1,0 0-1,0 0 0,0 0 0,0 0 1,-1 0-1,1 0 0,0 0 0,0 0 1,0 0-1,0 0 0,0 0 0,0 0 1,0 0-1,0 0 0,-1 0 0,1 0 0,0 0 1,0 0-1,0 0 0,0 0 0,0 0 1,0 0-1,0 0 0,0 0 0,0 0 1,0 1-1,-1-1 0,1 0 0,0 0 1,0 0-1,-6 9 35,-5 15-21,-7 30-70,3 0 0,2 2-1,-9 94 1,12-55-59,5 2-1,7 116 1,-1-202 90,0 0-1,1 0 0,0 0 1,0 0-1,2 0 0,-1-1 1,1 1-1,0-1 0,7 11 1,-8-17 15,-1 0 0,1 0 0,0 0 0,0-1 0,1 1-1,-1-1 1,1 0 0,0 0 0,0 0 0,0 0 0,0-1 0,0 0 0,1 1 0,-1-1 0,1-1 0,-1 1 0,1-1 0,0 0 0,0 0 0,-1 0 0,1-1 0,7 1 0,-5-2 10,0 0 1,-1 0-1,1 0 1,0-1 0,-1 1-1,1-2 1,-1 1 0,9-5-1,50-32 55,-35 19-28,-13 11 0,0-1-1,-1-1 1,0-1-1,-1 0 1,26-29 0,-23 19 10,-2-1 0,18-31 0,-28 42-2,0-1 0,-1 1 1,0-1-1,-1 0 0,0 0 0,3-26 1,-6 39-29,-1-1 1,0 0 0,0 0 0,0 1 0,0-1 0,0 0 0,0 0-1,0 0 1,0 1 0,0-1 0,0 0 0,0 0 0,-1 1-1,1-1 1,0 0 0,-1 0 0,1 1 0,0-1 0,-1 0 0,1 1-1,-1-1 1,1 0 0,-1 1 0,1-1 0,-1 1 0,1-1 0,-1 1-1,0-1 1,0 0 0,-1 1 1,1 0-1,-1-1 0,1 1 1,-1 0-1,0 0 1,1 0-1,-1 0 1,0 0-1,1 0 0,-1 1 1,1-1-1,-1 0 1,-1 2-1,-5 1 7,0 0 1,1 0-1,-1 1 0,-8 7 0,-14 10-4,15-11-14,0 0 0,1 2 0,-19 18 1,30-27-5,0 1 1,0 0-1,0 0 1,0 0-1,0 1 1,1-1 0,0 1-1,0-1 1,0 1-1,1 0 1,-1 0-1,1 0 1,0-1 0,0 1-1,1 0 1,0 0-1,0 7 1,0-6-3,1-1 0,0 1-1,1 0 1,-1-1 0,1 1 0,0-1 0,0 1 0,1-1 0,-1 0-1,1 0 1,1 0 0,4 6 0,-1-4-4,-1 0 0,1 0 0,1-1 0,-1 0 0,1-1 0,17 9 0,-2-3-2,2-1 1,-1-2-1,1 0 0,43 7 0,-51-13 17,0 0 0,0-1-1,0-1 1,0 0 0,32-5-1,79-27 92,-109 27-65,-3 0 83,-18 4-256,-29 7-457,10-2 330,-56 3-3408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7:01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 8744,'0'0'1082,"15"-5"-771,21-6-99,0 2 0,1 1 0,59-4 0,-50 13 86,0 3-1,0 1 1,0 3 0,46 14-1,-64-16-34,12 7 522,-39-13-816,0 0 0,0 1 0,0-1 0,0 1 0,0-1 0,0 0 0,0 1 0,0 0 0,0-1 0,0 1 0,0-1 0,0 1 0,0 0 0,-1 0 0,1 0 0,0-1 0,-1 1 0,1 0 0,-1 0 0,1 0 0,-1 0-1,1 0 1,-1 0 0,1 0 0,-1 0 0,0 0 0,0 0 0,1 0 0,-1 0 0,0 0 0,0 1 0,0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7:01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65 10248,'0'0'936,"67"-36"-752,-19 20-280,15 4 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2:28.85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2149 4720,'0'0'4674,"5"-10"-4271,4-9-196,-1 0 0,-2 0 1,0 0-1,5-26 0,6-235 1040,-12 134-803,61-504 1582,-30 340-907,-18 164-319,-3 34 553,-1-114 0,-15 210-878,-2 21 34,-4 29-222,4-7-225,-2 0 0,-1 0-1,-1-1 1,-2 1 0,0-2-1,-2 1 1,0-1 0,-2-1 0,-27 39-1,31-55 49,5-10-8,6-21-8,11-37-55,3 2 1,3 0-1,2 1 1,2 1-1,49-82 1,-72 136-41,1 1 0,0-1 0,0 0-1,0 1 1,0 0 0,1-1 0,-1 1 0,0-1 0,0 1 0,1 0-1,-1 0 1,1 0 0,-1 0 0,1 0 0,0 0 0,-1 0 0,1 1-1,0-1 1,1 0 0,-1 1 1,-1 1-1,1-1 0,-1 0 1,1 1-1,-1-1 0,0 1 1,1-1-1,-1 1 0,0 0 1,1-1-1,-1 1 1,0 0-1,0 0 0,0 0 1,0 0-1,0 0 0,0 0 1,0 0-1,0 1 1,0-1-1,0 0 0,0 0 1,-1 1-1,1 1 0,11 18-3,-2 1 0,0 1 0,11 42 0,9 75 29,6 20-120,-27-132 192,-1-5-3020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5:01.253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533 660 4312,'0'0'5117,"0"-11"-4712,-5-34-3,5 44-376,-1-1 0,0 1 0,1 0 0,-1-1 0,0 1-1,0 0 1,0-1 0,0 1 0,0 0 0,0 0 0,-1 0 0,1 0 0,0 0 0,0 0 0,-1 0 0,1 0 0,-1 1 0,1-1 0,0 0 0,-1 1 0,0 0 0,1-1 0,-1 1 0,1 0 0,-1-1 0,1 1 0,-3 0 0,-4-1 100,-7-2 94,0 0 0,-1 1 0,1 1 0,-1 0 0,1 1 0,-1 1 0,1 0 1,-1 1-1,1 1 0,0 1 0,0 0 0,0 0 0,1 2 0,-1 0 0,1 0 0,0 1 0,-22 16 0,16-8 7,0 0 0,1 2 0,0 0-1,2 1 1,0 0 0,-25 37 0,36-46-155,1 0-1,1 0 1,0 0 0,0 1 0,0-1-1,2 1 1,-1 0 0,-1 14 0,3-17-33,1 1 1,0-1 0,0 0 0,1 1 0,0-1 0,0 0 0,1 1 0,0-1 0,0 0-1,1 0 1,0-1 0,6 13 0,-4-13-14,0 1 1,0 0-1,1-1 0,-1 0 0,1-1 1,1 1-1,-1-1 0,1 0 0,0-1 1,0 1-1,8 3 0,-4-3-5,0-1 0,1 1 0,-1-2 1,1 0-1,0 0 0,21 2 0,-25-5-12,0-1 0,0 1 1,0-2-1,0 1 1,0-1-1,0 0 0,-1 0 1,1-1-1,0 0 0,-1-1 1,0 0-1,0 0 0,0 0 1,0-1-1,-1 0 0,7-6 1,7-9 25,0 0 1,-2-1 0,21-31-1,-5 4 23,-2-3 0,-2 0 0,-2-2 0,-3-1 0,-2 0 0,-3-2 0,-2-1-1,18-96 1,-29 104 29,2-58 0,-9 86-32,0-1 1,-1 1-1,-2 0 1,0 0 0,-8-28-1,10 47-38,1 0 0,-1 0-1,0 0 1,0 0 0,1-1 0,-2 1-1,1 0 1,0 0 0,0 1 0,0-1-1,-1 0 1,1 0 0,-1 1 0,0-1-1,1 1 1,-1-1 0,0 1 0,0 0-1,0-1 1,-2 0 0,2 2-5,0 0 0,0 0-1,0 0 1,1 0 0,-1 0 0,0 0 0,0 1 0,0-1 0,0 1-1,1-1 1,-1 1 0,0 0 0,0-1 0,1 1 0,-1 0 0,1 0-1,-1 0 1,1 0 0,-1 1 0,1-1 0,-1 0 0,1 1 0,0-1-1,0 1 1,-1 1 0,-12 15-5,2 0 1,0 1-1,1 0 0,1 1 1,1 1-1,1-1 0,1 1 1,0 1-1,-6 39 0,5-1-20,2 1 1,3 82-1,4-106 8,1 0 0,2 0 0,10 43 0,-9-61 3,1 1 1,1-1-1,0 0 0,2 0 1,0-1-1,1 0 0,16 21 0,-23-34 3,0-1 0,0-1 0,0 1 0,1 0-1,0-1 1,0 0 0,0 0 0,0 0 0,0 0-1,1 0 1,-1-1 0,1 0 0,-1 0 0,1 0-1,0-1 1,0 0 0,0 0 0,0 0 0,0 0-1,0-1 1,0 1 0,0-1 0,0-1 0,0 1-1,0-1 1,0 0 0,0 0 0,0 0 0,4-3-1,15-5 21,-1-1-1,-1-1 1,0-1-1,0-1 0,-2-1 1,1-1-1,-2 0 1,27-28-1,9-17 151,60-85 0,-54 65 18,-52 68-54,0 0 1,-1 0-1,0-1 0,-1 0 1,12-29-1,-28 82 21,3 0 0,1 1 0,2-1 0,2 48 0,3-57-120,1-1 0,1 0 0,2 0 1,1 0-1,1-1 0,1 0 0,24 48 0,-31-72-33,1-1 0,0 1 0,0-1 0,0 0 0,0 0 0,1 0-1,0 0 1,0 0 0,0-1 0,0 0 0,0 0 0,0 0 0,1 0 0,0-1-1,-1 0 1,1 0 0,0 0 0,0 0 0,0-1 0,9 2 0,-5-3-4,1 1 0,-1-2 0,1 1 0,-1-1 0,0-1 0,1 0 1,-1 0-1,0-1 0,0 0 0,16-8 0,5-5 52,-1-1 0,-1-1 0,-1-2 1,-1-1-1,0 0 0,-2-2 0,0-1 0,-2-1 0,0-1 0,-2-1 1,-1-1-1,-2 0 0,19-41 0,-32 61 8,-1 0-1,0-1 1,3-12-1,-6 18-38,1 1 1,-1 0-1,0 0 0,0 0 0,1 0 0,-2-1 0,1 1 0,0 0 0,0 0 0,-1 0 0,1-1 0,-1 1 0,1 0 0,-1 0 1,0 0-1,0 0 0,0 0 0,0 0 0,-3-3 0,3 4-9,-1 0 1,1 0 0,-1 0-1,1 0 1,-1 0-1,0 1 1,1-1-1,-1 1 1,0-1-1,0 1 1,1-1-1,-1 1 1,0 0 0,0 0-1,0 0 1,1 0-1,-4 1 1,-32 7 61,19 0-46,1 0 0,-1 2 1,1-1-1,-31 25 0,-56 60 45,95-85-69,1 0 1,0 1-1,1 0 0,0 1 0,0-1 0,1 1 0,1 1 1,0-1-1,0 1 0,1 0 0,-4 19 0,7-22-9,-1 0 0,1 1 0,1-1 0,0 0 0,0 0 0,1 0 0,0 0 0,0 0 0,1 0 0,1 0 0,-1 0 0,1 0 0,1-1 0,0 1 0,0-1 0,6 10 0,-8-15 1,0-1 0,0 1 0,1 0 0,-1-1-1,0 1 1,1-1 0,0 0 0,-1 0 0,1 0 0,0 0-1,0 0 1,0-1 0,0 1 0,0-1 0,1 0 0,-1 0-1,6 1 1,-4-2-1,-1 0 0,1 0 0,0 0 0,0 0-1,0-1 1,0 0 0,-1 0 0,1 0 0,0-1 0,-1 0 0,5-2-1,4-2 6,-2-1-1,1-1 0,-1 0 0,0-1 0,-1 0 1,0 0-1,13-15 0,-3-3 42,-2 1 0,0-2 0,-2-1 0,0 0 1,-3 0-1,0-2 0,-2 0 0,-1 0 0,10-54 0,-16 71 61,-3 13-89,-1 1 0,0-1 0,1 1 0,-1-1 0,0 1 1,0-1-1,1 1 0,-1-1 0,0 1 0,0-1 0,0 0 0,0 1 0,0-1 1,1 1-1,-1-1 0,0 0 0,0 1 0,-1-1 0,1 1 0,0-1 0,0 0 1,0 1-1,0-1 0,0 1 0,-1-1 0,1 0 0,-1 1-9,1 0 1,0-1-1,0 1 0,0 0 0,0 0 0,-1 0 0,1 0 0,0 0 1,0 0-1,0 0 0,0 0 0,-1 0 0,1 0 0,0 0 0,0 0 1,0 0-1,-1 0 0,1 0 0,0 0 0,0 0 0,0 0 0,0 0 1,-1 0-1,1 1 0,0-1 0,0 0 0,0 0 0,0 0 0,-1 0 1,1 0-1,0 0 0,0 0 0,0 1 0,0-1 0,0 0 0,0 0 1,0 0-1,-1 0 0,1 1 0,0-1 0,0 0 0,0 0 0,0 0 1,0 0-1,0 1 0,0-1 0,0 0 0,0 0 0,-2 13 53,2-10-59,-10 39-37,7-32 24,1 0 0,0 0 0,0 0 0,1 1 1,0-1-1,1 0 0,0 1 0,3 14 0,-2-6-22,-2-17 28,1 0 0,0 0-1,0 0 1,0 0 0,0 0-1,0 0 1,1 0 0,-1 0-1,1 0 1,-1 0 0,1 0-1,0 0 1,1 2 0,-2 14-156,-4-3 216,2-12-36,1 0-1,0 0 1,-1 1-1,1-1 1,1 0-1,-1 1 1,0-1-1,1 0 0,0 1 1,0-1-1,0 1 1,0-1-1,1 7 1,26-19 223,-8 1-137,0-1 0,0-1-1,25-16 1,24-13 12,-44 25-69,32-22 0,-41 25-19,0 1 1,1 0-1,0 1 0,1 1 1,31-11-1,-27 12 25,0-1 0,30-15 0,-29 12-1,40-14 0,-50 20-26,-1 0 1,1 0-1,-1-1 1,11-8-1,16-9 54,-31 17 6,-20 11-39,-32 20-30,2 1-1,1 2 1,-65 57 0,96-75-17,-1 2-1,1 0 1,1 0-1,0 1 1,1 0 0,0 0-1,1 1 1,0 1 0,1-1-1,1 1 1,1 0 0,0 1-1,1-1 1,0 1 0,-2 30-1,5-41 2,1-1 0,0 1 0,1 0 0,-1 0 0,1-1 0,0 1 0,0 0 0,0-1 0,1 1 0,0-1 0,0 1 0,0-1 0,0 0 0,0 0 0,5 5 0,-5-7-1,0 1 1,0-1 0,1-1 0,-1 1-1,1 0 1,-1-1 0,1 1 0,0-1-1,0 1 1,-1-1 0,1 0-1,0-1 1,0 1 0,0 0 0,0-1-1,0 1 1,0-1 0,0 0 0,0 0-1,0 0 1,0-1 0,0 1 0,0-1-1,0 0 1,4-1 0,5-2-1,0-1 1,0 0-1,-1-1 1,0 0-1,0-1 1,-1 0-1,0 0 1,0-1-1,0-1 1,-1 0-1,9-11 1,2-4-2,-2-2 1,-1 1-1,20-42 1,-20 32 32,17-59 0,-6 14 68,-25 64-38,-3 16-56,0 0 0,0 0 0,0-1 0,0 1 0,-1 0 0,1 0 0,0 0 0,0 0 0,0 0 0,0 0 0,-1 0 0,1 0 0,0 0 0,0-1 0,0 1 0,-1 0 0,1 0 0,0 0 0,0 0 0,0 0 0,-1 0 0,1 0 0,0 0 0,0 1 0,-1-1 0,1 0 0,0 0 0,0 0 0,0 0 0,0 0 0,-1 0 0,1 0 0,0 0 0,0 0 0,0 1 0,-1-1 0,1 0 0,0 0 0,-3 3 6,0-1-1,0 1 0,0-1 0,1 1 0,-1 0 0,1 0 0,-3 5 0,-116 214 33,53-92-61,7-13-7,-20 39-43,58-118 18,-51 67 0,-111 104-153,178-201 198,-1 0 0,0-1 0,0 0 0,-1 0 0,0-1 0,0 0 0,-14 6 0,19-10 11,-1 0-1,1-1 1,0 0 0,0 1-1,-1-2 1,1 1-1,0 0 1,-1-1 0,1 0-1,-1 0 1,1 0-1,0 0 1,-1-1 0,1 0-1,0 0 1,-1 0-1,1 0 1,0-1 0,0 0-1,-7-3 1,8 3 5,0 1 0,0-1 0,0 0-1,0 0 1,1 0 0,-1-1 0,1 1 0,-1-1 0,1 1 0,0-1 0,0 0-1,0 0 1,0 0 0,0 0 0,1 0 0,-1 0 0,1 0 0,0 0 0,0-1-1,0 1 1,0-1 0,1 1 0,-1-1 0,1 1 0,0 0 0,0-1 0,0 1-1,1-1 1,-1 1 0,1-1 0,0 1 0,2-6 0,1-3 6,0 0 0,1 0 1,1 0-1,0 1 0,0 0 1,1 0-1,1 1 0,0-1 1,0 2-1,1-1 0,0 1 1,1 0-1,0 1 0,11-7 0,8-4 2,0 2-1,1 1 0,1 1 0,36-12 1,-17 10-4,0 2 0,2 2 1,67-8-1,-107 19-11,1 1 0,-1 1-1,0 0 1,1 0 0,-1 2 0,0-1 0,1 2 0,-1-1-1,0 2 1,17 6 0,-17 0-23,-11-9 18,0 0 0,0 0 1,0-1-1,0 1 0,0 0 0,0 0 0,0-1 0,0 1 0,0-1 0,0 1 1,0-1-1,0 1 0,0-1 0,0 1 0,0-1 0,0 0 0,1 0 0,-1 0 1,0 0-1,0 0 0,0 0 0,1 0 0,-1 0 0,0 0 0,0 0 0,2-1 1,22-9-3423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7:02.7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1 924 5920,'0'0'1366,"15"-17"-879,4-5-347,153-163 1092,-136 152-1004,176-175 956,-176 168-830,-2-2 0,-1-1-1,39-69 1,27-92 1650,-99 203-1956,1 0 0,-1 0 0,1 0 0,-1 1 0,0-1 0,1 0 0,-1 0 0,0 0 0,0 0 0,0 0 0,0 0 0,0 0 0,0 0 0,0 0 0,0 0 0,0-2 0,-1 3-18,0 1 0,0-1 0,1 0-1,-1 1 1,0-1 0,1 0-1,-1 1 1,0-1 0,1 1 0,-1-1-1,1 1 1,-1-1 0,1 1 0,-1 0-1,1-1 1,-1 1 0,1 0-1,0-1 1,-1 1 0,1 0 0,0-1-1,-1 1 1,1 0 0,0 1 0,-32 60 229,3 1 0,-28 91 0,47-121-191,2-1 0,1 1 1,2 1-1,1-1 0,1 1 0,2-1 0,4 37 0,-1-49-10,1-1-1,1 0 1,10 27 0,-11-38-24,1 0 0,0 0 0,1 0 1,-1-1-1,2 0 0,-1 0 1,1 0-1,0-1 0,8 8 0,-11-13-16,1 0-1,-1 0 0,0 0 0,1 0 0,-1-1 0,1 0 0,-1 0 0,1 0 1,-1 0-1,1 0 0,0-1 0,0 1 0,-1-1 0,1 0 0,0 0 0,0-1 1,-1 1-1,1-1 0,0 0 0,-1 0 0,1 0 0,4-2 0,6-2 39,0-1 1,-1-1-1,1 0 0,13-10 0,83-67 320,-84 63-291,-18 15-15,0 0-1,-1-1 0,0 0 0,0 0 0,-1 0 0,0-1 0,0 0 0,-1 0 0,0 0 0,7-17 0,-12 25-62,0 0 0,0-1 0,0 1-1,0 0 1,0 0 0,0-1 0,0 1-1,0 0 1,0 0 0,0-1 0,0 1-1,0 0 1,0 0 0,0-1 0,0 1-1,0 0 1,0-1 0,0 1 0,0 0-1,0 0 1,-1 0 0,1-1 0,0 1-1,0 0 1,0 0 0,0-1 0,-1 1-1,1 0 1,0 0 0,0 0 0,0 0-1,-1-1 1,1 1 0,0 0 0,0 0-1,-1 0 1,1 0 0,0 0 0,0 0-1,-1 0 1,1 0 0,0 0 0,-1 0-1,1 0 1,0 0 0,0 0 0,-1 0-1,1 0 1,0 0 0,-1 0 0,-15 4 168,9-1-142,1 1-1,0-1 0,1 1 1,-1 1-1,1-1 0,-1 1 0,1 0 1,1 0-1,-1 1 0,1-1 1,-7 12-1,10-14-28,-1 0 0,1-1 1,0 1-1,0 0 0,0 0 1,0 0-1,1 0 0,-1 0 0,1 0 1,0 0-1,0 0 0,0 0 1,0 0-1,0 0 0,1 0 0,-1 0 1,1 0-1,0 0 0,0 0 1,0 0-1,0 0 0,1-1 0,-1 1 1,1 0-1,-1-1 0,1 1 1,0-1-1,0 0 0,4 4 0,0-1 4,-1-1 0,1 0 0,0 0 0,0 0 0,0-1-1,1 0 1,-1-1 0,1 1 0,0-1 0,0 0 0,0-1-1,-1 1 1,2-1 0,-1-1 0,0 0 0,0 0 0,0 0-1,0-1 1,0 1 0,0-2 0,10-2 0,-13 3 11,1-1-1,0 1 1,-1-1 0,0 0 0,1-1 0,-1 1 0,0 0 0,0-1-1,-1 0 1,1 0 0,0 0 0,-1-1 0,0 1 0,0-1 0,0 0-1,0 0 1,-1 0 0,1 0 0,-1 0 0,0-1 0,0 1 0,0 0-1,-1-1 1,0 0 0,0 1 0,0-1 0,0 0 0,-1 0 0,0 1-1,0-1 1,0 0 0,-1-6 0,0 7-1,0 0 1,0 1-1,0-1 0,0 0 1,-1 0-1,1 1 0,-1-1 1,0 1-1,0-1 0,-1 1 1,1 0-1,-1 0 0,1 0 1,-1 0-1,0 0 0,0 1 1,0-1-1,0 1 0,-1 0 1,1 0-1,-1 0 0,-5-2 1,-1 0 6,0 1 0,0 0 0,-1 0 0,1 1 0,-1 1 0,1 0 1,-14 0-1,16-1-10,3 4-1,23 0 7,40-1-21,85-4 0,-104 0 30,-1 2 0,52 4 0,-80-3-10,-1 0 0,1-1 0,0 0 0,12-3 0,-8 2 6,-14 1-16,1 1 0,0 0 0,-1 0 0,1 0-1,0 0 1,0 0 0,-1 0 0,1 0 0,0 0-1,-1 1 1,1-1 0,0 0 0,-1 0 0,1 0-1,0 1 1,-1-1 0,1 0 0,-1 1 0,1-1 0,0 1-1,0-1-89,-1 1-1,0-1 0,0 0 1,0 1-1,0-1 1,0 0-1,1 0 0,-1 1 1,0-1-1,0 0 1,0 1-1,0-1 0,0 0 1,0 1-1,0-1 0,0 0 1,0 0-1,0 1 1,0-1-1,0 0 0,0 1 1,-1-1-1,1 0 1,0 1-1,0-1 0,0 0 1,0 0-1,0 1 0,-1-1 1,1 0-1,0 0 1,0 1-1,0-1 0,-1 0 1,1 0-1,0 0 1,0 1-1,-1-1 0,1 0 1,0 0-1,-1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7:03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1 128 8936,'0'0'488,"15"-3"-387,432-66 712,-277 45-283,76-4 665,-188 25-609,0 3-1,74 8 1,-108-4-322,0 2 0,42 15 0,-9-3-1936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7:04.6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0 468 6128,'0'0'3777,"3"-10"-3362,-3 10-413,5-16 158,0 1 0,1 0-1,1 0 1,0 0 0,15-22 0,4 7 48,1 1 0,0 1 0,3 2 0,0 1 0,40-25 0,-11 13 269,1 3 0,69-28 0,-121 58-446,0 1 76,-1-1 0,1 1 0,0 1 0,0-1-1,12-1 1,-18 4-76,0 0 0,-1 0 0,1 0 0,0 0 0,0 0 0,0 0 0,0 1 0,0-1 0,-1 1 0,1-1 0,0 1 0,0 0 0,-1-1 0,1 1 0,0 0 0,-1 0 0,1 0 0,-1 0 0,1 1 0,-1-1 0,0 0 0,0 1 0,1-1 0,-1 1 0,0-1 0,0 1 0,0-1 0,0 1 0,-1 0 0,2 2 0,2 11 47,0 0 0,-1 0 0,-1 1 0,0-1 0,-1 1 0,-1 0 0,-1 16 0,0 2 20,1 19 41,1 78 209,1-112-258,0-1-1,2 1 0,0 0 1,11 32-1,-12-46-56,0 1 0,0-1 1,0 0-1,1 0 0,0 0 1,0-1-1,0 1 0,0-1 0,10 8 1,-3-4 34,1-1 1,-1 0-1,16 7 0,-23-12-50,0-1 0,0 0 0,0 0 0,0 0 0,0-1 0,1 1 0,-1-1 0,0 0 0,0 0 0,0 0 0,0-1 0,1 0 0,-1 1 0,0-1 0,0-1 0,0 1-1,0-1 1,-1 1 0,1-1 0,0 0 0,-1 0 0,1-1 0,3-3 0,3-2 28,0-1 0,-1 1 0,0-2 0,-1 0 1,0 0-1,9-14 0,-2-3 60,-1-1 0,-1 0 0,-2 0 0,-1-1 0,-1-1 0,9-52 0,-12 45 31,19-82 482,-24 116-591,0 0-1,0-1 0,1 1 0,-1 0 1,1 0-1,0 0 0,0 0 0,0 0 1,0 0-1,1 0 0,-1 1 0,1-1 1,-1 1-1,1 0 0,0-1 0,0 1 1,0 1-1,0-1 0,6-2 0,0 1-3,0 1 0,0-1 0,0 2 0,0-1 0,1 1 0,15 1-1,15 1 5,-1 1 0,0 2 0,42 10 0,-59-8 44,0 1-1,37 16 1,-58-23-64,0 1-1,1-1 1,-1 0 0,0 1-1,0-1 1,0 1 0,-1-1 0,1 1-1,0-1 1,0 1 0,0 0-1,0 0 1,0-1 0,-1 1-1,1 0 1,0 0 0,-1 0-1,1 0 1,-1 0 0,1 0 0,-1 0-1,1 0 1,-1 0 0,0 0-1,1 0 1,-1 0 0,0 0-1,0 0 1,0 1 0,0 1 23,-1 0 1,0-1 0,-1 1-1,1 0 1,0-1-1,-1 1 1,0-1 0,-3 5-1,-2 2-5,-1 3 147,-1-1 1,-12 13-1,18-21-525,-1 0 0,1 0 1,-1 0-1,0 0 0,1-1 1,-1 0-1,-1 1 0,1-2 1,-7 4-1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7:05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55 6328,'0'0'7945,"17"-6"-7704,14-4-113,0 1 0,1 1-1,43-4 1,74 2 390,202 15 0,148 40 251,-56 35-302,-368-63-2596,-61-14-8703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07.7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176 276 4816,'0'0'7070,"-8"12"-6923,-2 1-100,4-6-16,1 1 0,-1 0 0,2 0 0,-1 0 1,1 1-1,0-1 0,-4 16 0,-9 35 440,-17 108 1,20 2 320,8-7 2001,6-162-2746,-1 0 1,1 0 0,-1 0-1,1 1 1,-1-1-1,1 0 1,-1 0 0,1 0-1,-1 0 1,1-1-1,-1 1 1,1 0-1,-1 0 1,1 0 0,-1 0-1,1 0 1,0-1-1,-1 1 1,1 0 0,-1 0-1,1-1 1,-1 1-1,1 0 1,0-1 0,-1 0-1,-5-10 14,1 0-1,1 0 1,0-1-1,0 0 1,1 0 0,1 0-1,0 0 1,0 0-1,1 0 1,1 0-1,0-1 1,1 1-1,0 0 1,3-13 0,6-22 124,2-1 0,22-52 1,-27 79-90,15-39 180,3 0-1,2 2 0,3 1 0,40-57 0,-61 102-203,0 0 0,1 1 0,0 0 0,1 0 0,15-11-1,-21 18-47,0 1-1,0-1 0,1 1 0,-1 0 1,1 0-1,0 1 0,0 0 0,0 0 0,0 0 1,0 1-1,0-1 0,0 1 0,0 1 1,1 0-1,6 0 0,-6 1-21,-1 0 0,1 1 0,-1 0 0,1 1 0,-1-1 1,0 1-1,0 0 0,0 1 0,-1-1 0,1 1 0,-1 0 0,0 1 0,0-1 0,0 1 0,0 0 1,-1 0-1,0 0 0,0 1 0,-1 0 0,1 0 0,3 9 0,-1-2-9,-1 0 0,0 1 0,-1-1 0,0 1 0,-2 0 0,1 0 0,-2 0 0,0 0 0,0 17 0,-2-22 3,0 1 0,0 0 0,-1-1 0,0 1 0,-1-1 0,0 1 0,0-1 0,-1 0 1,0-1-1,-1 1 0,0 0 0,-10 13 0,6-13 12,0 1 0,0-2 0,-1 1 0,0-2 0,-1 1 0,0-1 0,0-1 0,0 0 0,-14 5 0,-10 3 112,-1-3-1,-48 10 1,71-18 51,17-4 47,25-3-46,-2 2-101,-1 1 1,40 4-1,-58-2-62,0 0 0,0 0 1,0 1-1,0 0 0,0 1 1,-1-1-1,1 2 0,-1-1 1,0 1-1,0 0 0,0 0 1,0 1-1,6 6 0,-9-6-13,-1 0 0,1 0 0,-1 0 0,0 1-1,0-1 1,-1 1 0,1 0 0,-1 0 0,-1 0-1,1 0 1,-1 0 0,0 0 0,0 1 0,-1-1 0,0 0-1,0 1 1,0-1 0,-1 0 0,-1 7 0,-1 1 3,0 1 1,0-1 0,-2 0-1,0 0 1,0-1-1,-1 1 1,-9 13 0,4-11 9,-1-2 0,0 0 0,-2 0 0,1-1-1,-1-1 1,-1 0 0,0-1 0,-1 0 0,0-2 0,-35 16 0,38-19 23,0-1-1,0-1 0,-1-1 0,0 1 0,1-2 1,-21 1-1,68-11 78,11 4-81,0-3 0,82-22 0,118-67 46,-213 80-31,-1-1 0,32-23 1,-18 11 18,-39 25-49,-1 0 0,0 0 0,0-1 1,0 1-1,0-1 0,7-10 0,-10 12-8,0 1 0,-1 0 0,1-1 0,-1 0 0,0 1 0,0-1 0,0 0 0,0 1 0,0-1 0,0 0-1,-1 0 1,0 0 0,1 0 0,-1 0 0,0 1 0,0-1 0,-1-6 0,1 8-3,-1 0 1,1 0-1,0 1 0,-1-1 1,1 0-1,0 0 1,-1 0-1,1 0 0,-1 1 1,0-1-1,1 0 1,-1 0-1,1 1 0,-1-1 1,0 0-1,0 1 0,1-1 1,-1 1-1,0-1 1,0 1-1,0-1 0,0 1 1,1 0-1,-1-1 1,0 1-1,-2 0 0,1 0-1,-1-1 0,0 2 1,0-1-1,1 0 0,-1 1 0,1-1 0,-1 1 0,0 0 0,-3 1 0,-4 2-13,1 1 1,0 1-1,-15 10 0,17-10 2,0 0 0,1 0-1,0 1 1,0 0 0,0 0 0,1 1 0,0-1-1,1 1 1,0 0 0,0 0 0,1 1 0,0-1-1,0 1 1,1 0 0,0 0 0,-1 12 0,2-13-1,0 0 1,1 1 0,0-1 0,1 0-1,0 0 1,0 0 0,1 0 0,0 0-1,0 0 1,0 0 0,1-1 0,1 1-1,-1-1 1,1 0 0,1 0 0,-1 0-1,1-1 1,7 9 0,-8-12 8,0 0 0,0 0 1,1 0-1,-1-1 0,1 1 0,-1-1 0,1 0 1,0 0-1,0-1 0,0 1 0,0-1 0,0 0 1,0-1-1,0 1 0,0-1 0,0 0 1,0 0-1,0-1 0,1 1 0,-1-1 0,0 0 1,9-4-1,5-1 21,0-1 1,-1-1 0,0-1 0,25-15-1,-14 4 46,-1-2 0,0 0 0,-2-2-1,39-44 1,-51 54-19,4-5 4,-17 18-49,-1 1-1,1-1 1,-1 1-1,1 0 1,-1-1 0,1 1-1,-1-1 1,1 1-1,-1 0 1,1-1-1,-1 1 1,1 0-1,0 0 1,-1-1 0,1 1-1,0 0 1,-1 0-1,1 0 1,-1 0-1,1 0 1,0 0-1,-1 0 1,1 0 0,0 0-1,-1 0 1,1 0-1,0 0 1,-1 1-1,1-1 1,1 0-3,-1 1 0,0-1 1,0 1-1,0-1 0,0 1 0,0-1 1,0 1-1,0 0 0,0 0 1,0-1-1,0 1 0,0 0 0,0 0 1,0 1-1,25 47-41,23 61 1,-42-93 34,0 0 1,11 18-1,-15-30 8,0 0 0,1 0 0,-1 0 0,1-1 0,0 0 0,0 1 0,0-1 0,1-1 0,0 1 0,8 5 0,-11-8 3,0-1 0,0 1 0,0-1 0,0 1 0,0-1 1,0 0-1,0 0 0,0 1 0,0-1 0,0-1 0,0 1 0,1 0 0,-1 0 0,0-1 1,0 0-1,0 1 0,0-1 0,0 0 0,2-1 0,34-24 38,-31 21-28,27-24 41,51-57-1,-55 54-20,64-54-1,-78 74-9,31-22 16,-43 31-35,1 0 1,-1 0-1,1 1 1,0 0-1,0 0 1,0 0 0,0 1-1,6-1 1,-10 2-5,0-1 1,0 1-1,0 1 1,0-1 0,0 0-1,0 0 1,0 0 0,0 0-1,0 1 1,0-1-1,0 0 1,0 1 0,0-1-1,-1 1 1,1-1 0,0 1-1,0-1 1,0 1 0,-1 0-1,1-1 1,0 1-1,-1 0 1,1 0 0,-1-1-1,1 1 1,-1 0 0,1 0-1,-1 0 1,1 0-1,-1 0 1,0 0 0,1 0-1,-1 0 1,0 1 0,1 5 0,0 0 0,-1 0 0,1-1 0,-2 8 0,1-8 1,0-4-1,-1 43-27,-2 0 0,-13 70 0,15-114 27,1-1 1,0 1-1,-1-1 1,1 1-1,0 0 1,0-1-1,-1 1 1,1 0 0,0-1-1,0 1 1,0 0-1,0-1 1,0 1-1,0 0 1,0 0-1,0-1 1,0 1-1,0 0 1,0-1-1,1 1 1,-1 0 0,0-1-1,0 1 1,1 0-1,-1-1 1,0 1-1,1-1 1,0 1-1,0-1 3,0 0 0,1-1 1,-1 0-1,0 1 0,1-1 0,-1 0 0,0 0 0,0 1 0,0-1 0,0 0 0,1 0 0,-1 0 0,-1-1 0,2 0 0,68-84 145,-46 54-53,34-35 0,-40 47-43,-15 15-37,0 1 1,1-1-1,0 1 1,0 0-1,0 0 1,1 0-1,-1 1 1,1 0-1,0 0 1,0 0-1,10-4 1,-15 7-15,1 0 0,0 0 0,0 0-1,0 0 1,-1 1 0,1-1 0,0 0 0,0 0 0,-1 0 0,1 1 0,0-1 0,0 1 0,-1-1-1,1 0 1,0 1 0,-1-1 0,1 1 0,-1-1 0,1 1 0,0 0 0,-1-1 0,1 1 0,-1 0-1,0-1 1,1 1 0,-1 0 0,0-1 0,1 1 0,-1 0 0,0 0 0,0-1 0,1 1-1,-1 0 1,0 0 0,0 0 0,0-1 0,0 1 0,0 1 0,1 38 8,-1-32-3,1 32-2,11 72 0,-12-110-4,0 1-1,1-1 1,-1 1-1,1-1 1,0 1-1,0-1 1,0 0 0,0 1-1,0-1 1,0 0-1,1 0 1,-1 0-1,1 0 1,-1 0-1,1 0 1,0 0-1,0-1 1,0 1-1,0 0 1,4 1-1,-3-1 2,0-1 0,0-1 0,1 1 0,-1 0 0,1-1 0,-1 0 0,0 1 0,1-1 0,-1-1 0,1 1-1,-1 0 1,0-1 0,6-1 0,6-3 8,1-1 0,-1-1-1,0 0 1,-1-1 0,16-12-1,35-26 205,83-78-1,-134 113-139,-14 11-73,0 0 0,0 0 0,0 0 0,0 0-1,0 1 1,0-1 0,-1 0 0,1 0 0,0 0-1,0 0 1,0 0 0,0 0 0,0 0 0,0 0-1,0 0 1,0 0 0,0 0 0,0 0 0,0 0-1,0 0 1,0 1 0,0-1 0,0 0-1,0 0 1,0 0 0,0 0 0,0 0 0,0 0-1,0 0 1,0 0 0,0 0 0,0 0 0,0 0-1,0 1 1,0-1 0,0 0 0,0 0 0,0 0-1,0 0 1,0 0 0,0 0 0,0 0 0,0 0-1,0 0 1,0 0 0,1 0 0,-1 0 0,0 0-1,0 0 1,0 0 0,0 0 0,0 1-1,0-1 1,0 0 0,0 0 0,0 0 0,0 0-1,0 0 1,0 0 0,1 0 0,-1 0 0,0 0-1,0 0 1,-18 28 38,7-12-54,3-3 16,1 1 0,0 0 1,1 0-1,1 0 0,0 1 0,-4 19 0,8-30 0,1 0 0,-1 0 0,1 1 0,0-1-1,0 0 1,0 0 0,0 0 0,1 0 0,0 0 0,0 0 0,0 0 0,0 0 0,0 0-1,1-1 1,0 1 0,0 0 0,0-1 0,0 1 0,0-1 0,1 0 0,-1 0-1,1 0 1,0 0 0,0 0 0,0-1 0,0 1 0,1-1 0,5 4 0,-4-4 2,0 0 1,1 0-1,-1 0 1,0-1 0,0 1-1,1-1 1,-1-1 0,1 1-1,-1-1 1,1 0 0,-1 0-1,1 0 1,-1-1 0,0 0-1,1 0 1,-1 0-1,0-1 1,0 0 0,1 0-1,-1 0 1,-1 0 0,1-1-1,0 0 1,-1 0 0,6-5-1,-3 2 11,0 0 0,0 0 0,-1-1-1,0 0 1,0 0 0,-1-1 0,0 1-1,-1-1 1,1 0 0,-1-1 0,-1 1 0,0-1-1,0 1 1,3-16 0,-6 20-7,1 0 0,-1 0 0,0 0 0,-1 0 0,1 0 0,-1 0 0,1 0 0,-1 0 0,0 0 0,0 1 0,-1-1 0,1 0 0,-1 1 0,0-1 0,0 1 0,0-1 0,0 1 0,-1 0 0,1 0 0,-6-4 0,6 5-3,0 0 0,0 1 0,-1-1 1,1 1-1,-1-1 0,1 1 0,-1 0 0,0 0 0,1 0 0,-1 0 0,0 0 1,0 1-1,1-1 0,-1 1 0,0 0 0,0 0 0,0 0 0,0 0 0,0 0 0,1 1 1,-1-1-1,0 1 0,0 0 0,0 0 0,1 0 0,-1 0 0,1 0 0,-5 3 1,6-3-5,0-1 0,1 0 0,-1 0 1,1 1-1,-1-1 0,0 0 1,1 1-1,-1-1 0,1 0 0,-1 1 1,1-1-1,-1 1 0,1-1 1,0 1-1,-1-1 0,1 1 1,0 0-1,-1-1 0,1 1 0,0-1 1,0 1-1,-1 0 0,1-1 1,0 1-1,0-1 0,0 1 0,0 0 1,0-1-1,0 1 0,0 0 1,0-1-1,0 1 0,0 0 1,0-1-1,0 1 0,1 0 0,-1-1 1,0 1-1,0-1 0,1 1 1,-1 0-1,0-1 0,1 1 1,-1-1-1,0 1 0,2 0 0,-1 0 0,1 1 1,0-1-1,-1 0 0,1 1 0,0-1 0,0 0 0,0 0 0,0 0 0,0-1 0,0 1 0,0 0 0,4 0 0,11-1-10,1 0 0,0 0-1,-1-2 1,1 0 0,-1-1-1,28-9 1,72-35-34,-37 14 24,-68 28 23,-9 4-1,0-1 1,0 1-1,0 0 1,0 0 0,0 0-1,0 0 1,0 1-1,6-1 1,-8 1-3,0 1 1,0-1 0,0 0-1,0 1 1,0-1-1,0 1 1,0-1-1,0 1 1,0 0 0,0-1-1,-1 1 1,1 0-1,0 0 1,0-1-1,-1 1 1,1 0 0,0 0-1,-1 0 1,1 0-1,-1 0 1,1 0-1,-1 0 1,0 0 0,1 0-1,-1 0 1,0 0-1,0 0 1,1 0-1,-1 1 1,0-1 0,0 1-1,0 9 9,0 0 0,0 0 1,-1 0-1,-5 21 0,1 3 5,0-2-4,2-16-6,1 0 0,1 0-1,0-1 1,1 1 0,3 25-1,-3-42-2,0 1-1,0-1 1,0 1 0,0 0-1,0-1 1,0 1-1,0-1 1,0 1-1,0 0 1,1-1 0,-1 1-1,0-1 1,0 1-1,1-1 1,-1 1 0,0-1-1,1 1 1,-1-1-1,1 0 1,-1 1 0,1-1-1,-1 1 1,0-1-1,1 0 1,-1 1 0,1-1-1,-1 0 1,1 0-1,0 1 1,-1-1-1,1 0 1,-1 0 0,1 0-1,-1 0 1,1 0-1,0 0 1,-1 0 0,1 0-1,-1 0 1,1 0-1,0 0 1,-1 0 0,1 0-1,-1 0 1,1 0-1,-1-1 1,1 1 0,-1 0-1,1 0 1,-1-1-1,1 1 1,-1 0-1,1-1 1,-1 1 0,1-1-1,0 0 1,5-4 18,1-1 1,-1 1-1,7-10 1,-3 4 10,5-2 55,0-1 1,-1 0-1,-1-1 1,15-21 0,-26 33-56,1-1 1,0 1 0,1 0 0,-1 0 0,0 0 0,8-4 0,-10 10-23,-1 1 1,0-1 0,0 0 0,0 0 0,0 1 0,-1 4 0,0 1-15,-1 0 1,2 0-1,-1 0 0,1 0 1,1 0-1,-1 0 0,2 0 1,-1 0-1,1 0 0,1 0 1,-1-1-1,1 1 0,5 8 1,-5-12 11,-1-1 0,1 1 1,0-1-1,0 0 0,1 0 1,-1 0-1,1 0 0,0-1 0,0 0 1,0 1-1,0-1 0,0-1 1,1 1-1,-1-1 0,1 0 1,0 0-1,0 0 0,0 0 1,0-1-1,0 0 0,0 0 1,0 0-1,10-1 0,88-10 458,-101 10-449,-1 0 0,0 0 0,1 0 0,-1-1 0,0 1-1,1 0 1,-1-1 0,0 0 0,1 1 0,-1-1 0,0 1 0,2-2-1,9-7 2,0 0-1,-1 0 0,0-1 0,0 0 0,12-17 0,40-62 30,-27 35-1,123-192 35,-133 199-66,-2-1 0,-3-1 0,23-73 0,-40 106-7,12-38 66,-2-2 0,12-102-1,-26 157-71,0-1 0,1 0 0,-1 1 0,0-1 0,0 0 0,0 1 0,0-1 0,-1 1 0,1-1-1,0 0 1,-1 1 0,1-1 0,-1 1 0,1-1 0,-1 1 0,0-1 0,0 1 0,1 0 0,-1-1-1,0 1 1,-2-1 0,2 1-2,0 1 0,-1 0 1,1 0-1,0 0 0,-1-1 0,1 2 0,0-1 0,-1 0 0,1 0 0,0 0 1,-1 1-1,1-1 0,0 0 0,-1 1 0,1-1 0,0 1 0,0 0 0,0-1 0,-1 1 1,1 0-1,0 0 0,0 0 0,0 0 0,-1 2 0,-6 4-13,0 1 0,1-1-1,0 2 1,0-1 0,-8 16 0,-25 51-55,24-41 35,-8 16-10,3 0 0,-29 104 1,-5 114-173,51-234 159,2 1 0,2 61 0,1-83 63,1 0 0,1 0-1,0-1 1,0 1 0,1-1 0,1 0 0,0 0 0,7 14 0,-6-19 13,-5-6-16,-1-1 0,1 1 0,0 0 0,-1 0 0,1-1 0,-1 1-1,0 0 1,1 0 0,-1-1 0,0 1 0,1 0 0,-1 0 0,0 0 0,0 0 0,0-1 0,0 1 0,0 0 0,0 0 0,0 2 0,6 24-2,-6-27 0,0 1 0,0-1 0,0 1 0,1-1 0,-1 1 0,0 0 0,0-1 0,0 1 0,0-1 0,1 1 0,-1-1 0,0 1 0,1-1 0,-1 1 0,0-1 0,1 1 0,-1-1 0,0 0 0,1 1 0,-1-1 0,1 1 0,-1-1 0,1 0 0,-1 0 0,1 1 0,-1-1 0,1 0 0,-1 0 0,1 1 0,-1-1 0,1 0 0,0 0 0,-1 0 0,1 0 0,-1 0 0,1 0 0,0 0 0,-1 0 0,1 0 0,-1 0 0,1 0 0,-1 0 0,1-1 0,0 1 0,0 0 0,0-1 0,0 1 0,0 0 0,0 0 0,0 0 0,0 0 0,0 0 0,0 0 0,0 1 0,0-1 0,0 0 0,0 0 0,0 1 0,0-1 0,0 0 0,0 1 0,0-1 0,0 1 0,0 0 0,-1-1 0,1 1 0,0-1 0,1 3 0,-1-1 6,0 0-1,-1 0 1,1 0-1,-1 1 0,1-1 1,-1 0-1,0 0 1,0 1-1,0-1 1,0 4-1,0 1 7,0-6 13,1-2-23,1 1 0,-1 0 0,0 0 0,1 0 0,-1 0-1,1 0 1,-1 0 0,1 0 0,-1 0 0,1 0-1,-1 1 1,0-1 0,1 1 0,-1-1 0,0 1-1,1 0 1,-1-1 0,0 1 0,0 0 0,1 0 0,-1 0-1,0 0 1,0 0 0,1 1 0,14 10 7,-13-10-3,0-1 1,1 0-1,-1 0 0,1 0 0,-1 0 0,1 0 0,0-1 1,-1 1-1,1-1 0,0 0 0,-1 0 0,1 0 1,0-1-1,-1 0 0,1 1 0,0-1 0,-1 0 0,1-1 1,-1 1-1,0-1 0,5-2 0,12-12 7,0-1 0,-2-1 0,0 0 0,0-2 0,-2 0 0,18-30 0,39-74 33,-7-3-1,66-176 1,-88 177-25,36-174 1,-76 285-21,-3 10 1,1 0 0,-1-1 0,0 1 0,0 0 0,0 0 0,-1-1 0,0-9 0,0 15-2,0 0-1,0-1 1,0 1 0,0 0-1,-1-1 1,1 1 0,0 0-1,0 0 1,0-1 0,-1 1-1,1 0 1,0 0 0,0-1-1,-1 1 1,1 0 0,0 0-1,0 0 1,-1 0 0,1-1-1,0 1 1,-1 0-1,1 0 1,0 0 0,0 0-1,-1 0 1,1 0 0,0 0-1,-1 0 1,1 0 0,0 0-1,-1 0 1,1 0 0,0 0-1,-1 0 1,1 0 0,0 0-1,-1 0 1,1 0 0,0 0-1,-1 1 1,1-1 0,0 0-1,0 0 1,-1 0-1,1 0 1,0 1 0,0-1-1,-1 0 1,1 0 0,0 1-1,0-1 1,0 0 0,-1 0-1,1 1 1,0-1 0,0 0-1,0 1 1,-17 19-35,14-17 30,-28 41-59,2 2-1,1 1 1,-34 84-1,52-109 39,-90 235-197,84-205 173,3 1-1,2 0 0,2 0 1,3 1-1,0 76 0,7-108 31,0 0 0,1 0 0,6 26-1,-6-37 16,1-1 0,1 0 0,-1 1 0,2-1-1,-1 0 1,2-1 0,-1 1 0,11 12-1,-14-20 7,0 1-1,0-1 0,0 0 0,0 0 0,0 0 0,1-1 0,-1 1 0,0-1 0,1 1 0,0-1 0,-1 0 0,1 0 0,0 0 0,-1 0 0,1 0 0,0-1 0,0 1 0,3-1 0,-1 0 3,1 0 0,-1-1 0,0 0-1,0 0 1,0 0 0,0 0 0,0-1 0,0 0-1,7-4 1,1-1 12,0-2 0,0 1 0,-1-2-1,0 0 1,19-21 0,-1-6 51,-3-1 0,33-57 0,-5 6 25,-7 18 73,-38 57-116,-2 5 18,-11 26-47,-4 20-16,-5 62 0,4-24-2,7-67 4,1-1 0,0 1 0,0 0 1,0-1-1,1 1 0,0 0 0,1-1 0,-1 1 0,1-1 0,1 0 0,0 0 0,4 10 0,-5-14-1,0 0-1,0 0 0,0 0 0,0 0 0,1 0 0,-1 0 0,1-1 0,0 1 1,0-1-1,0 1 0,0-1 0,0 0 0,0-1 0,0 1 0,1 0 0,-1-1 1,1 0-1,-1 0 0,1 0 0,0 0 0,-1 0 0,1-1 0,0 1 0,-1-1 1,1 0-1,7-1 0,63-8 229,-71 9-271,0-1 0,0 1 0,-1-1 1,1 0-1,-1 0 0,1 0 0,-1 0 0,1 0 1,-1 0-1,1-1 0,-1 1 0,0-1 1,0 1-1,0-1 0,0 0 0,0 0 0,0 0 1,0 0-1,-1 0 0,3-4 0,6-10-3783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08.0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13264,'0'0'5369,"2"12"-5181,0 2-289,-1-9-107,-1 0 0,1 1 0,0-1 0,0 0 0,1 0 0,0 0 0,0 0 1,0 0-1,5 7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08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10040,'0'0'5270,"13"13"-4827,-11-11-422,20 18 290,-2 1 1,0 2 0,23 33 0,-35-43 61,-1-1 0,0 1 1,-1 1-1,0-1 0,-1 1 1,4 20-1,-9-34-354,0 0 0,0 1 0,0-1 0,0 0 0,0 0 0,0 0 0,1 1 0,-1-1 0,0 0 0,0 0-1,0 0 1,0 0 0,1 0 0,-1 1 0,0-1 0,0 0 0,0 0 0,0 0 0,1 0 0,-1 0 0,0 0 0,0 0 0,0 0 0,1 0 0,-1 0 0,0 0 0,0 0 0,1 0 0,-1 0-1,0 0 1,0 0 0,0 0 0,1 0 0,-1 0 0,0 0 0,0 0 0,0 0 0,1 0 0,-1 0 0,0 0 0,0 0 0,0-1 0,1 1 0,-1 0 0,0 0 0,0 0 0,5-2-2646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09.1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0 450 8936,'0'0'2688,"10"-14"-2175,142-210 2330,-117 165-1847,-26 40-486,1 0 0,2 1 0,0 0 0,0 1 0,2 0 0,16-16 0,-29 32-439,0 0-1,0 0 1,0 1 0,0-1-1,0 0 1,0 0 0,0 1-1,0-1 1,0 0 0,0 1-1,0-1 1,0 1-1,0-1 1,0 1 0,1 0-1,-1-1 1,0 1 0,0 0-1,1 0 1,-1 0 0,0 0-1,0 0 1,0 0 0,1 0-1,-1 1 1,0-1-1,2 1 1,-2 0-19,1 1-1,-1-1 1,1 1 0,-1 0-1,0-1 1,0 1 0,0 0-1,0 0 1,0 0 0,0 0-1,-1 0 1,1 0-1,-1 0 1,1 0 0,-1 0-1,0 3 1,3 26 80,-2 0 0,-1 1 1,-1-1-1,-2 0 0,-1 0 0,-15 59 0,-8-11 48,23-69-140,0-1 1,-1 1-1,0-1 1,-1 0-1,-12 15 1,17-23-30,0 1 0,-1 0 1,0-1-1,1 0 0,-1 1 0,0-1 1,1 0-1,-1 0 0,0 0 1,0 0-1,0 0 0,0 0 0,0 0 1,0-1-1,0 1 0,-1-1 0,1 0 1,0 1-1,0-1 0,0 0 0,-3 0 1,2-1 2,-1 0 0,1 0 0,0 0 0,-1-1 0,1 1 0,0-1 0,0 0 0,0 0 1,0 0-1,1 0 0,-6-5 0,-2-4 46,1 0 0,0 0 0,1-1 0,0 0 0,-7-16 0,14 27-43,1-1-1,-1 1 1,0 0-1,0-1 1,1 1-1,-1 0 1,1-1-1,-1 1 1,1-1-1,0 1 1,0-1-1,-1 1 1,1-1-1,0 0 1,0 1-1,1-1 1,-1 1-1,1-4 1,0 5-9,0-1 1,0 0 0,0 0-1,0 0 1,0 0-1,1 1 1,-1-1-1,0 1 1,0-1 0,1 1-1,-1-1 1,1 1-1,-1 0 1,0 0-1,1-1 1,-1 1 0,0 0-1,1 0 1,-1 1-1,1-1 1,-1 0-1,2 1 1,62 5 191,89 20 0,-119-19 22,61 4 0,-83-9-228,3 1 35,-8-8-3256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14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1 833 8032,'0'0'4637,"15"-13"-3905,-7 5-618,22-19 426,38-47-1,12-30 619,-28 33-127,-44 64-646,-4 10-6,-6 19-73,-125 548 750,117-531-980,-31 182 514,40-198-378,2-23-207,-1 0 0,0 0 0,0 0 0,0 0 0,0 0 0,0 0 0,0 1 0,0-1 0,0 0 0,0 0 0,0 0 0,1 0 0,-1 0 0,0 0 0,0 0 0,0 0 0,0 0 0,0 0 0,0 0 0,0 0-1,1 0 1,-1 0 0,0 0 0,0 0 0,0 0 0,0 0 0,0 0 0,0 0 0,1 0 0,-1 0 0,0 0 0,0 0 0,0 0 0,0 0 0,0 0 0,0 0 0,0 0 0,1 0 0,-1 0 0,0 0 0,0 0 0,0 0 0,0 0 0,0-1 0,0 1 0,0 0 0,0 0 0,0 0 0,1 0 0,-1 0 0,0 0 0,0 0-1,0 0 1,0-1 0,0 1 0,0 0 0,0 0 0,0 0 0,0 0 0,0 0 0,0 0 0,0-1 0,0 1 0,0 0 0,18-39 339,49-125 261,4-10-78,-55 130-404,132-328 902,-136 347-900,1 0 0,22-30 0,-29 47-76,1-1-1,0 1 0,1 0 1,-1 0-1,2 1 0,-1 0 1,1 1-1,17-11 1,-25 17-43,0-1 1,1 1 0,-1-1 0,0 1-1,0-1 1,0 1 0,1-1-1,-1 1 1,0 0 0,0 0 0,1 0-1,-1 0 1,0 0 0,0 0 0,1 0-1,-1 0 1,0 0 0,0 1-1,1-1 1,-1 0 0,0 1 0,0-1-1,0 1 1,3 1 0,-3 0 1,1-1-1,0 1 1,0 0 0,-1 0 0,1 1-1,-1-1 1,1 0 0,-1 0 0,0 1 0,0-1-1,1 5 1,1 6 11,0 0 0,-1 1 0,1 21 0,-2-9-9,-1 1 0,-1 0 1,-2 0-1,0-1 0,-15 52 0,12-60-16,0 0-1,-1 0 1,-1-1 0,-1 0-1,0 0 1,-1-1-1,-1 0 1,-1-1 0,-15 17-1,24-30 10,1 0 0,-1-1 0,1 1 0,-1 0 0,1-1 0,-1 0-1,0 0 1,0 0 0,0 0 0,0 0 0,0 0 0,0-1 0,0 1 0,0-1-1,0 0 1,-5 0 0,-1-1 63,0 0-1,1 0 0,-1-1 1,-11-4-1,25 6-42,0 1 0,0-1 0,1 0 0,-1-1 0,0 0 0,7-1 0,10-1-17,14-2 4,0-1 0,0-1 0,-1-2 0,0-2 0,-1-1 0,0-2 0,-1-1 0,0-1 0,-2-2 0,0-1 0,33-28 0,-48 35 19,-1 0-1,-1-1 1,0-1-1,0 0 1,-2-1 0,0 0-1,0-1 1,-2 0-1,0-1 1,9-21 0,-18 35-12,-1-1 1,1 0 0,-1 0 0,0 0 0,0 0 0,0 0 0,0 0 0,-1 0 0,1 0 0,-1 1-1,0-1 1,0 0 0,-1 0 0,1 1 0,-1-1 0,0 1 0,0-1 0,0 1 0,0 0 0,-1-1-1,1 1 1,-1 1 0,0-1 0,1 0 0,-5-2 0,-14-13 125,21 18-115,13-7 45,10 2-50,1 1-1,-1 1 1,1 0 0,46 3-1,-66 0-21,-1 1 0,0-1 0,1 1-1,-1-1 1,0 1 0,0 0 0,1 0-1,-1 1 1,0-1 0,0 1 0,0-1 0,0 1-1,0 0 1,-1 0 0,1 0 0,-1 1-1,4 2 1,-4-2 0,0 1 0,0-1-1,0 1 1,0 0 0,-1-1-1,0 1 1,1 0 0,-1 0-1,-1 0 1,1 0 0,0 0-1,-1 0 1,0 0 0,0 5-1,-2 12 0,-1 0 0,0 0 0,-7 19 0,-7 39 0,8-39 0,-2 15 0,10-50 0,1-1 0,-1 1 0,1 0 0,0 0 0,1 0 0,-1-1 0,1 1 0,2 7 0,-3-11 1,0 0-1,1 0 1,-1 0-1,0 0 1,1-1-1,-1 1 0,1 0 1,-1 0-1,1 0 1,-1 0-1,1-1 1,0 1-1,-1 0 1,1-1-1,0 1 1,0 0-1,-1-1 1,1 1-1,0-1 1,0 1-1,0-1 0,0 0 1,0 1-1,0-1 1,0 0-1,0 0 1,0 1-1,-1-1 1,1 0-1,0 0 1,0 0-1,0 0 1,0 0-1,0 0 0,0-1 1,0 1-1,0 0 1,2-1-1,2-1 6,1-1 0,0 0-1,-1 0 1,0 0 0,6-5 0,-5 4 0,26-23 46,-1 0 0,-1-2-1,42-52 1,-19 20 98,-38 44-92,31-30 290,-44 49-229,-2 9-53,-3 21-21,1-16-25,1-14-18,-1 27 25,0 37 0,2-59-19,0 0 0,1-1 0,0 1-1,0 0 1,0-1 0,1 0 0,0 1 0,0-1-1,1 0 1,0 0 0,0 0 0,4 6-1,-6-11-5,0 0 0,0 0 0,0 0 0,0 0 0,1 0 0,-1-1-1,0 1 1,0 0 0,1-1 0,-1 1 0,1 0 0,-1-1-1,0 0 1,1 1 0,-1-1 0,1 0 0,-1 0 0,1 0-1,-1 0 1,1 0 0,-1 0 0,0 0 0,1 0 0,-1-1 0,1 1-1,-1 0 1,2-2 0,5-1 10,-1 0 1,1-1-1,11-8 1,-14 9-8,35-25 78,60-56 0,22-17 144,-103 87-167,-16 10-48,1 1 0,-1 0 1,1 0-1,0 0 0,0 0 0,0 1 1,0-1-1,1 1 0,-1 1 0,1-1 1,-1 0-1,6 0 0,-9 2-11,0 0 1,0 0-1,-1 1 0,1-1 0,0 0 1,0 1-1,-1-1 0,1 1 0,0-1 1,-1 0-1,1 1 0,0 0 0,-1-1 1,1 1-1,-1-1 0,1 1 0,-1 0 1,1-1-1,-1 1 0,0 0 0,1-1 1,-1 1-1,0 0 0,1 0 0,-1-1 1,0 1-1,0 0 0,0 0 0,0 0 1,0-1-1,0 1 0,0 0 0,0 0 1,0 1-1,-2 32 12,1-30-11,-14 102 79,15-106-79,0 1-1,0-1 1,0 0 0,0 1-1,0-1 1,0 0-1,-1 1 1,1-1 0,0 0-1,0 1 1,0-1 0,0 0-1,1 1 1,-1-1-1,0 0 1,0 1 0,0-1-1,0 0 1,0 1-1,0-1 1,0 0 0,1 1-1,-1-1 1,0 0 0,0 1-1,0-1 1,1 0-1,-1 0 1,0 1 0,0-1-1,1 0 1,-1 0-1,0 0 1,0 1 0,1-1-1,0 0 1,14-3 34,20-17 4,-32 18-32,38-30 51,-31 24-41,0 0 1,1 0 0,-1 1-1,13-6 1,-22 13-16,0-1 1,0 1-1,0-1 0,0 1 0,0-1 1,1 1-1,-1 0 0,0 0 0,0 0 1,0-1-1,1 1 0,-1 0 0,0 1 1,0-1-1,1 0 0,-1 0 0,0 0 1,0 1-1,0-1 0,1 0 0,-1 1 1,0 0-1,0-1 0,0 1 0,0-1 0,0 1 1,0 0-1,0 0 0,0 0 0,0-1 1,-1 1-1,1 0 0,0 0 0,0 0 1,-1 0-1,1 0 0,0 2 0,3 5 13,-1 0 0,0 0 0,-1 0 0,3 13 0,0 2 22,-4-19-35,1-1 0,-1 1 0,0 0 0,1-1 0,0 1-1,0-1 1,0 0 0,0 1 0,1-1 0,-1 0 0,1 0 0,0-1-1,0 1 1,0-1 0,0 1 0,0-1 0,0 0 0,1 0-1,-1 0 1,1 0 0,0-1 0,-1 0 0,1 1 0,0-1-1,0-1 1,0 1 0,0 0 0,-1-1 0,1 0 0,7 0-1,10-2 9,0 0-1,0 0 0,-1-2 0,1-1 0,-1-1 0,22-8 0,113-59 98,-135 63-92,126-62 83,-144 73-97,-7 7 1,-15 20 5,-4 3-4,11-11-11,4-8-9,1 0 0,0 1 0,-7 15 1,14-26 12,0 1 0,-1 0 1,1 0-1,1 0 1,-1 0-1,0 0 0,1 0 1,-1 0-1,1 0 0,0 0 1,0 0-1,0 0 1,1 1-1,-1-1 0,1 0 1,-1 0-1,1 0 1,0 0-1,0-1 0,3 6 1,-2-6-1,0 0 1,0 0-1,0 0 1,0 0-1,0-1 0,0 1 1,0-1-1,1 0 1,-1 0-1,1 0 1,-1 0-1,1 0 1,-1 0-1,1-1 0,-1 1 1,1-1-1,0 1 1,-1-1-1,1 0 1,0 0-1,-1 0 1,5-1-1,5-1 5,0 0 1,1-1-1,16-5 0,132-59 31,-106 41 61,77-24-1,-130 49-89,0 1 0,0-1-1,0 0 1,0 1-1,0 0 1,0-1 0,0 1-1,0 0 1,0 0-1,0 0 1,0 0-1,0 1 1,0-1 0,0 0-1,0 1 1,0 0-1,-1-1 1,5 3-1,-5-2-2,0 0 0,0 0 0,0 1-1,0-1 1,0 0 0,0 1 0,-1-1-1,1 1 1,0-1 0,-1 1-1,1 0 1,-1-1 0,1 1 0,-1-1-1,0 1 1,0 0 0,0-1 0,0 1-1,0 0 1,0-1 0,0 3-1,-1 3 1,1 0-1,0-1 1,0 1-1,1 0 1,0 0-1,0-1 1,0 1-1,5 11 1,-5-16-1,0 1 0,1 0 0,-1-1 0,1 0 0,0 1 0,0-1 0,0 0 1,0 0-1,0 0 0,0 0 0,0 0 0,0 0 0,1-1 0,-1 1 0,1-1 0,-1 0 0,1 0 1,0 1-1,0-2 0,-1 1 0,1 0 0,0-1 0,3 1 0,2 0 0,0-1 0,0-1 0,0 1 0,0-1 0,0-1 0,-1 1-1,1-1 1,0-1 0,-1 1 0,0-1 0,1 0 0,-1-1 0,8-5 0,10-8 2,0-2-1,23-21 1,-41 34-1,41-39 40,-27 24-11,31-23-1,-43 37-25,-6 4 5,1 0-1,0 0 1,0 0-1,0 1 1,6-4-1,-10 6-6,1 0-1,-1 0 1,1 0-1,-1 0 1,1-1-1,-1 1 1,1 0 0,-1 0-1,1 0 1,-1 0-1,1 0 1,-1 0-1,1 0 1,-1 1-1,1-1 1,-1 0-1,1 0 1,-1 0 0,1 0-1,-1 1 1,1-1-1,-1 0 1,1 1 0,0 0 0,-1 0 0,1 0 0,-1-1 0,1 1 0,-1 0 1,1 0-1,-1 0 0,0 0 0,1 0 0,-1 0 0,0 0 0,0 0 0,0 0 0,0 2 0,1 21 9,-2 1 0,0-1-1,-9 42 1,-24 72-4,29-118-5,-40 130-2,-11 45-150,47-168 110,7-23 42,0 0-1,1 0 1,-1 0 0,1 0-1,0 0 1,0 1-1,0 4 1,2-2 42,0-13 33,4-8-30,92-204 312,-41 96-251,-32 68-21,47-76 1,-60 113-57,1 0 0,0 1 0,1 0 0,1 1 0,1 1-1,0 0 1,0 0 0,21-11 0,-34 23-27,1 0 1,0 0-1,0 0 0,1 1 0,-1 0 1,0 0-1,0-1 0,1 2 1,-1-1-1,1 0 0,-1 1 0,0 0 1,1-1-1,-1 1 0,1 1 0,5 0 1,-7 0-5,0 0 1,0 0 0,0 0-1,0 0 1,0 0 0,0 1-1,0-1 1,-1 1 0,1-1-1,0 1 1,-1 0 0,1-1-1,-1 1 1,0 0 0,0 0-1,0 0 1,0 0 0,0 0-1,0 0 1,0 0 0,-1 1-1,1-1 1,-1 0 0,1 0-1,-1 1 1,0 2 0,1 8-15,-1-1 0,-1 1 1,0-1-1,0 1 0,-1-1 0,-1 0 1,0 1-1,0-1 0,-2-1 1,-7 17-1,8-18-10,-2 0-1,0 0 1,0-1 0,0 1 0,-1-1 0,-1-1-1,0 0 1,0 0 0,0 0 0,-1-1 0,-17 11-1,21-15 24,-1-1-1,0 0 1,1 0-1,-1 0 0,0-1 1,0 0-1,0 0 1,0-1-1,0 1 1,0-1-1,0 0 0,0-1 1,0 0-1,1 0 1,-1 0-1,0 0 0,0-1 1,1 0-1,-1 0 1,-7-5-1,12 7 5,0-1 1,0 1-1,0-1 0,0 0 0,0 1 1,0-1-1,0 0 0,0 0 0,1 0 1,-1 0-1,0 0 0,0 0 0,1 0 0,-2-2 1,6 0 5,9 5 20,-7 0-21,28 9 0,55 9 0,-77-19-6,1 0 1,0 0-1,0-1 0,-1-1 1,1 0-1,0 0 0,24-8 0,-14 1 16,0-1-1,-1-1 0,0-1 1,-1-1-1,0-1 0,28-23 1,104-104 51,-68 47 75,-83 90-139,-2 2-5,0 0 1,0 1 0,0-1-1,1 1 1,-1-1 0,0 0-1,1 1 1,-1-1-1,0 1 1,1-1 0,-1 1-1,1-1 1,-1 1 0,1-1-1,-1 1 1,1 0-1,0-1 1,0-3 10,-1 2-13,7 1-80,-6 1 88,0 0 0,1-1-1,-1 1 1,1-1 0,-1 1 0,0-1 0,1 0 0,-1 1 0,0-1 0,0 0-1,1 0 1,-1 0 0,0 0 0,0 0 0,2-2 0,17-24-4,-9 11-2,20-22 72,-7 15-186,-9 9 121,-10 9-5,0 1-1,0-1 1,0 0 0,-1 0-1,0 0 1,0 0 0,0-1-1,-1 0 1,0 0 0,0 0-1,3-8 1,9-32-2,-10 30 0,0 0 0,0 0 0,-1 0 0,-2-1 0,3-28 0,-5 24 0,1 6 0,-1 0-1,-1-1 0,0 1 1,-1 0-1,0 0 1,-8-25-1,10 39-1,-1 0-1,1 0 1,-1 0-1,1 0 1,-1 0-1,1 0 1,-1 0-1,1 1 1,-1-1-1,0 0 1,0 0-1,1 1 1,-1-1-1,0 0 1,0 1 0,0-1-1,0 1 1,0-1-1,0 1 1,0-1-1,0 1 1,0 0-1,0-1 1,0 1-1,0 0 1,0 0-1,0 0 1,0 0-1,0 0 1,0 0-1,0 0 1,0 0-1,0 0 1,0 1 0,0-1-1,0 0 1,0 1-1,0-1 1,0 0-1,0 1 1,0-1-1,0 1 1,0 0-1,0-1 1,-1 2-1,-5 3-14,-1 1-1,1 0 0,-12 13 1,17-17 14,-16 17-2,1 1 0,1 1 0,1 0 0,1 1 0,1 0-1,1 1 1,1 1 0,1 0 0,-12 43 0,17-45 2,1 0-1,1-1 1,0 1 0,2 0 0,0 1 0,2-1 0,1 0 0,0 0 0,1 0-1,2-1 1,12 38 0,-12-46-5,0-1 1,0 0-1,1 0 0,1 0 1,0-1-1,16 19 0,-19-25 4,1 0 1,0 0-1,0-1 1,1 0-1,-1 0 0,1 0 1,0-1-1,0 0 0,0 0 1,1 0-1,-1-1 1,1 0-1,-1 0 0,1 0 1,9 0-1,-2-1 9,1-1 1,-1-1-1,1 0 0,-1-1 1,1 0-1,-1-1 0,0-1 0,0 0 1,0-1-1,-1-1 0,0 0 1,0 0-1,0-1 0,-1-1 1,13-10-1,-14 10 10,-1-1 0,0 0 0,0-1 0,-1 0-1,0 0 1,-1-1 0,0 0 0,-1-1 0,0 0 0,-1 0 0,0 0 0,-1 0 0,0-1 0,-1 0 0,-1 0 0,3-18 0,-5 30-13,-1 0 0,0-1 0,0 1 0,0 0 0,0 0 0,0-1 0,0 1-1,0 0 1,-1 0 0,1-1 0,0 1 0,-1 0 0,1 0 0,-1 0 0,1 0 0,-1 0 0,0-1 0,1 1 0,-1 0 0,0 0 0,0 1 0,0-1 0,1 0 0,-1 0 0,0 0 0,0 0 0,0 1 0,-1-1 0,1 0 0,0 1 0,0-1 0,0 1 0,0 0 0,-1-1 0,1 1 0,0 0 0,0 0 0,0-1 0,-1 1-1,1 0 1,0 0 0,0 0 0,-3 1 0,-1-1 7,-1 1 0,0 0 0,0 0 0,1 0 0,-1 1-1,1-1 1,-11 6 0,10-4-10,1 1 0,-1 0 0,1 0 0,0 0 0,0 1 0,0 0 0,1 0 0,-1 0 0,1 0 0,1 1 0,-1-1 0,1 1 0,0 0 0,-3 8 0,2-5-2,2 0-1,-1 1 1,1-1 0,1 1 0,0-1-1,0 1 1,1-1 0,0 1-1,2 16 1,-1-18 0,1 0 0,0 0 0,0 1 0,1-1 0,0 0 0,0-1 0,1 1 0,0-1 0,1 1 0,9 12 0,-10-16 2,0 0 0,1 1 0,-1-2 1,1 1-1,0 0 0,0-1 0,0 0 0,0 0 0,0-1 0,1 1 0,-1-1 0,1 0 1,0-1-1,0 1 0,0-1 0,7 1 0,-6-2 31,-1 0 0,0-1 0,0 1-1,0-1 1,0 0 0,0-1 0,0 0 0,0 0-1,0 0 1,-1 0 0,1-1 0,-1 0 0,0 0 0,9-7-1,-6 4-594,-1 0-1,0-1 0,-1 0 0,1 0 0,-1-1 0,-1 1 1,1-1-1,4-11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14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9 178 11552,'0'0'1768,"-8"-76"-1248,14 49 8,2-1-168,-2 10 8,4 2-104,-2 8 0,-2 4-104,-4 4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5:51.839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3 1 4816,'0'0'8609,"-1"16"-8406,-1 50 359,15 122 0,-4-108-146,12 57 662,-19-124-855,2 2 172,-1 1 0,-1 0 1,1 19-1,-3-35-385,0 0 0,0 0 0,0 0-1,-1 0 1,1 0 0,0 0 0,0 0 0,0 0 0,0 0-1,0-1 1,0 1 0,0 0 0,-1 0 0,1 0 0,0 0-1,0 0 1,0 0 0,0 1 0,0-1 0,0 0 0,-1 0-1,1 0 1,0 0 0,0 0 0,0 0 0,0 0 0,0 0-1,0 0 1,0 0 0,0 0 0,-1 0 0,1 0 0,0 0-1,0 0 1,0 1 0,0-1 0,0 0 0,0 0-1,0 0 1,0 0 0,0 0 0,0 0 0,0 0 0,0 1-1,0-1 1,0 0 0,0 0 0,0 0 0,0 0 0,0 0-1,0 0 1,0 0 0,0 1 0,0-1 0,0 0 0,0 0-1,0 0 1,0 0 0,0 0 0,0 0 0,0 1 0,0-1-1,0 0 1,-5-12 350,2-6-310,0-1 0,2 1 0,0-1 0,1 0 0,0 1 0,2-1 0,0 0 0,2 1 0,0 0 0,0-1 0,2 2 0,0-1-1,1 1 1,1 0 0,1 0 0,0 1 0,13-18 0,-17 28-38,0 0 1,0 1-1,0-1 0,0 1 0,1 1 0,0-1 1,0 1-1,13-7 0,-17 10-10,1-1-1,-1 2 1,1-1-1,0 0 1,0 1 0,-1-1-1,1 1 1,0 0-1,0 0 1,0 0-1,-1 0 1,1 0-1,0 1 1,0-1-1,-1 1 1,1 0 0,0-1-1,-1 1 1,1 1-1,-1-1 1,1 0-1,-1 1 1,1-1-1,-1 1 1,0 0 0,4 3-1,-1 1-7,1 0 1,-1 0-1,-1 0 1,1 1-1,-1 0 0,0 0 1,-1 0-1,0 0 1,0 0-1,0 1 0,-1 0 1,0-1-1,1 10 0,-2-3 1,1 0 0,-2 1-1,0-1 1,-1 0 0,0 1-1,-4 18 1,4-30 7,1-1 1,0 0-1,-1 0 1,1 0-1,-1 0 0,0 0 1,0 0-1,0 0 1,0 0-1,0 0 0,0-1 1,0 1-1,0 0 1,-1-1-1,1 1 0,-1 0 1,1-1-1,-1 0 1,0 1-1,1-1 0,-1 0 1,0 0-1,0 0 0,-4 1 1,3-1 30,-1-1 1,1 0-1,-1 0 1,1 0-1,-1 0 1,1-1-1,-1 1 0,1-1 1,0 0-1,-1 0 1,1 0-1,0-1 1,-6-2-1,0 0 207,7 5-98,16 11-61,28 18-93,-36-27 15,0 0 1,0-1 0,0 0 0,0 0 0,0 0-1,1-1 1,-1 0 0,1 0 0,-1-1-1,1 0 1,-1 0 0,1 0 0,-1-1-1,1 0 1,-1 0 0,0-1 0,1 1-1,-1-1 1,0-1 0,0 1 0,0-1-1,-1 0 1,1-1 0,-1 1 0,1-1-1,-1 0 1,9-9 0,109-109 339,-122 121-333,0-1 0,1 1 0,-1 0 0,0 0 0,1 0 0,-1 0 0,1 0 0,0 0 0,-1 0 0,1 1 0,0-1 0,-1 0 0,1 1 0,0-1 0,0 1 0,-1 0 0,1 0 0,0 0 0,0 0 0,0 0 0,-1 0 0,1 0 0,0 0 0,0 1 0,-1-1 0,1 1 0,2 0 0,-2 1-9,1-1 1,-1 1 0,0 0 0,1 0-1,-1 0 1,0 0 0,0 0 0,-1 0-1,1 1 1,0-1 0,-1 1-1,1-1 1,-1 1 0,0-1 0,0 1-1,1 3 1,6 38-13,-7-36 13,1 1 0,-1-1 1,1 0-1,1 1 0,3 8 1,-6-17-1,1 1 0,-1-1 1,0 0-1,0 0 0,1 0 1,-1 1-1,0-1 1,0 0-1,1 0 0,-1 0 1,0 0-1,0 0 0,1 0 1,-1 0-1,0 0 0,0 0 1,1 1-1,-1-1 0,0 0 1,1 0-1,-1 0 0,0 0 1,0-1-1,1 1 1,-1 0-1,0 0 0,0 0 1,1 0-1,-1 0 0,0 0 1,1 0-1,-1 0 0,0-1 1,0 1-1,0 0 0,1 0 1,-1 0-1,0-1 1,0 1-1,0 0 0,1 0 1,-1 0-1,0-1 0,12-12 40,-9 10-27,39-50 129,-28 36-58,-1 0 0,24-22 0,-36 38-83,0 0-1,0 1 1,0-1-1,0 0 1,0 0-1,0 1 1,0-1-1,0 1 1,0-1-1,0 1 1,1-1-1,-1 1 1,0 0-1,0-1 1,0 1-1,1 0 1,-1 0-1,0 0 1,0 0-1,1 0 1,-1 0-1,0 1 1,0-1-1,1 0 1,-1 1-1,0-1 1,0 0-1,0 1 1,0-1-1,0 1 1,0 0-1,0-1 1,0 1-1,0 0 1,0 0-1,0 0 1,0 0-1,0 0 1,0 0-1,-1 0 0,1 0 1,1 1-1,3 7-5,0-1-1,0 1 0,-1 1 1,4 10-1,-3-9-9,3 11-4,13 27-74,-20-46 83,1 0-1,0 0 1,0 0 0,0 0-1,0-1 1,0 1 0,0 0 0,1-1-1,0 0 1,-1 1 0,6 2-1,-7-5 11,0 0 0,0 0-1,0 0 1,0 1-1,0-1 1,0 0 0,0-1-1,0 1 1,0 0 0,0 0-1,0 0 1,0-1-1,0 1 1,0 0 0,0-1-1,0 1 1,0-1 0,-1 1-1,1-1 1,0 1-1,0-1 1,0 0 0,-1 1-1,2-2 1,18-20 67,-18 19-59,17-27 92,-17 25-68,1 0 0,0 0 0,0 0 0,0 1 1,0-1-1,1 1 0,0 0 0,6-5 1,-10 9-33,0 0 1,1-1-1,-1 1 1,0 0-1,0 0 1,0 0-1,1 0 1,-1 0-1,0 0 1,0 0-1,0 0 1,1 1-1,-1-1 1,0 0-1,0 0 0,0 0 1,0 0-1,1 0 1,-1 0-1,0 0 1,0 0-1,0 0 1,0 0-1,1 1 1,-1-1-1,0 0 1,0 0-1,0 0 1,0 0-1,0 1 1,0-1-1,0 0 1,1 0-1,-1 0 1,0 0-1,0 1 1,0-1-1,0 0 1,0 0-1,0 0 1,0 1-1,0-1 1,3 11 1,-3-10 3,4 25 14,7 31-28,-10-53-2,1 0 1,-1 0-1,1 0 1,-1 0-1,1-1 0,0 1 1,1 0-1,-1-1 0,1 0 1,5 6-1,-7-8 6,1 0 0,-1-1 0,0 1 0,0 0 0,1-1 0,-1 0 0,0 1 0,0-1 0,1 0 0,-1 0 0,1 1 0,-1-1 0,0 0 0,1 0 0,-1-1 0,0 1 0,1 0 0,-1 0 0,0-1 0,1 1 0,-1-1 0,0 1 0,0-1 0,1 1 0,-1-1 0,1-1 0,30-21 4,-23 14 13,0 0-1,-1-1 1,0 0 0,0 0-1,9-19 1,27-63 113,-28 56-79,89-229 514,-99 246-488,1-7 46,-5 22-68,-3 12-17,-23 235-203,14-117 29,2-42-19,-26 115 0,31-176 119,3-19 40,0-1 1,-1 0-1,1 1 0,-1-1 0,0 0 1,1 1-1,-1-1 0,-2 3 0,3-5 2,0-1 0,-1 0 0,1 0 0,0 1 0,0-1-1,-1 0 1,1 0 0,0 1 0,0-1 0,0 0 0,-1 0-1,1 0 1,0 0 0,-1 1 0,1-1 0,0 0 0,0 0 0,-1 0-1,1 0 1,0 0 0,-1 0 0,1 0 0,0 0 0,-1 0 0,1 0-1,0 0 1,-1 0 0,1 0 0,0 0 0,-1 0 0,1 0-1,0 0 1,0 0 0,-1 0 0,1-1 0,0 1 0,-1 0 0,1 0-1,0 0 1,0 0 0,-1-1 0,1 1 0,0 0 0,0 0 0,0-1-1,-1 1 1,1 0 0,0 0 0,0-1 0,0 1 0,0 0-1,-1-1 1,1 1 0,-6-18 118,6 15-113,1 1-1,0 0 1,0-1 0,0 1-1,1 0 1,-1-1 0,0 1 0,1 0-1,0 0 1,-1 0 0,1 0-1,0 1 1,0-1 0,0 0 0,2-1-1,36-21 106,-36 22-112,75-37 12,-45 24 5,-1-2-1,36-24 1,-59 34-14,-1 0 0,0-1 0,0 0-1,0-1 1,-1 0 0,0 0-1,-1-1 1,0 0 0,-1 0-1,10-20 1,-8 14 14,-6 12-9,0 1 0,0-1 0,0 1 0,0-1 0,0 0 0,-1 1 0,0-1 0,0 0 0,0 0 0,0 0 0,-1 0 0,1-8 0,-1 12-9,-1-1 0,1 1 0,0 0 1,0 0-1,0-1 0,0 1 1,-1 0-1,1 0 0,0 0 1,0 0-1,-1-1 0,1 1 0,0 0 1,0 0-1,-1 0 0,1 0 1,0 0-1,0 0 0,-1 0 0,1-1 1,0 1-1,0 0 0,-1 0 1,1 0-1,0 0 0,-1 0 0,1 0 1,0 0-1,0 1 0,-1-1 1,1 0-1,0 0 0,-1 0 0,1 0 1,0 0-1,0 0 0,-1 0 1,1 1-1,0-1 0,0 0 0,0 0 1,-1 0-1,1 1 0,-12 8 2,11-8-2,-3 2-5,0 1-1,0 0 0,1 0 1,-1 0-1,1 0 1,0 1-1,0-1 0,0 1 1,1 0-1,0 0 1,0 0-1,-3 8 0,5-11 5,-1 1-1,1 0 0,0-1 0,0 1 0,0-1 0,0 1 0,0-1 0,1 1 0,-1-1 0,1 1 0,-1-1 0,1 1 0,0-1 0,0 0 0,0 1 0,0-1 0,1 0 0,-1 0 0,0 0 0,1 0 0,0 0 0,-1 0 0,1 0 0,0 0 0,0-1 0,0 1 0,0-1 0,4 3 0,8 4 33,1 0 1,0-1 0,0-1-1,1 0 1,-1-1 0,1-1-1,22 4 1,-14-8 434,-11-2-4188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14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 10248,'0'0'3168,"85"-22"-2912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38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1 731 6824,'0'0'6280,"13"-7"-5943,-11 6-329,8-4 53,0-1 1,-1 0-1,1-1 1,-1 0-1,0 0 1,-1-1-1,0 0 1,0-1-1,11-16 1,23-47 625,38-94 1,15-28 880,-72 153-911,-2 0 0,19-54 0,-37 74 29,-3 17-81,-2 15-380,-21 95-89,-45 128 0,19-78-88,-163 526 92,203-658-127,2-6 33,1 1 0,-6 27 0,11-43-38,0 7 81,1-10-86,0 0 1,0 0-1,0 1 0,0-1 0,0 0 1,0 0-1,0 0 0,0 0 1,0 0-1,0 0 0,0 1 0,0-1 1,0 0-1,0 0 0,0 0 1,0 0-1,0 0 0,0 0 0,0 0 1,0 1-1,0-1 0,0 0 1,-1 0-1,1 0 0,0 0 0,0 0 1,0 0-1,0 0 0,0 0 1,0 0-1,0 0 0,0 0 0,-1 1 1,1-1-1,0 0 0,0 0 1,0 0-1,0 0 0,0 0 0,0 0 1,0 0-1,-1 0 0,1 0 1,0 0-1,0 0 0,0 0 1,0 0-1,0 0 0,0 0 0,-1 0 1,1 0-1,0 0 0,0 0 1,0-1-1,0 1 0,0 0 0,0 0 1,-1-1 8,1 0 0,0 0 0,0 0 0,0-1 0,0 1 0,1 0 0,-1 0 0,0 0 0,0 0 0,1 0 0,-1 0 0,1-1 0,-1 1 0,1-1 0,2-5 30,7-19 26,0 1-1,2 0 0,1 1 0,1 1 0,1 0 0,1 1 1,1 0-1,0 1 0,29-24 0,18-13 110,118-80 0,64-16 135,-242 151-304,56-42 210,-59 45-213,-1-1-1,1 1 1,-1-1 0,1 1-1,-1-1 1,1 1-1,0 0 1,-1 0-1,1-1 1,0 1-1,-1 0 1,1 0 0,0 0-1,-1 0 1,1-1-1,0 1 1,0 0-1,0 0 1,1 9 24,-12 17-31,-17 27-12,11-25 22,1 1 0,2 0 0,-11 36 0,24-64-9,-1 0 0,1 0 0,-1 1 0,1-1 0,0 0 0,0 0 0,0 1 0,0-1 0,0 0 0,0 0 0,0 1 0,0-1 0,0 0 0,0 0 0,1 0 0,-1 1 0,1-1 0,-1 0 0,1 0 0,-1 0-1,1 0 1,-1 0 0,1 0 0,0 0 0,0 0 0,0 0 0,1 1 0,0-1 1,0 1-1,0-1 1,0-1-1,0 1 1,0 0-1,1-1 1,-1 1 0,0-1-1,1 1 1,-1-1-1,0 0 1,1 0-1,-1 0 1,4-1-1,-1 1 14,-1-1 0,1 0 0,0 0 0,-1 0 1,1-1-1,-1 1 0,1-1 0,-1 0 0,0 0 0,1-1 0,-1 1 0,-1-1 0,1 0 0,0 0 0,-1 0 0,1-1 0,-1 1 0,0-1 0,0 0 0,0 0 0,-1 0 0,1 0 0,-1 0 0,0-1 0,0 1 0,-1-1 0,1 1 1,1-8-1,-2 5 19,0 0 0,-1 0 0,0 1 0,0-1 1,0 0-1,-1 0 0,0 1 0,0-1 0,0 0 1,-1 1-1,0 0 0,0-1 0,-1 1 0,0 0 1,0 0-1,0 0 0,-1 0 0,0 1 1,0-1-1,-5-4 0,8 9-23,0 1 0,0-1 1,1 0-1,-1 0 0,0 0 0,1 0 1,-1 1-1,1-1 0,-1 0 0,1 0 1,0 0-1,-1 0 0,1 0 0,0 0 1,0 0-1,-1 0 0,1 0 0,0 0 0,0 0 1,0-1-1,0 1 0,1-2 0,0 1-1,0 0 0,-1 0-1,1 0 1,1 0-1,-1 0 1,0 0-1,0 0 1,1 0-1,-1 1 1,3-3 0,5-4 4,0 1 1,1 0 0,13-7 0,-18 11 4,6-3-6,1 1-1,-1 0 1,1 1 0,0 0-1,1 1 1,-1 1 0,0 0-1,1 0 1,-1 1 0,1 1-1,21 1 1,-31 0-10,-1-1 1,0 1-1,0 0 1,0-1-1,1 1 1,-1 0-1,0 0 1,0 1-1,0-1 1,0 0-1,-1 1 1,1-1-1,0 1 1,0-1-1,-1 1 1,1 0-1,-1 0 1,0 0-1,1-1 1,-1 1-1,0 1 1,0-1-1,1 3 1,3 8 18,-1-1-1,5 27 1,-4-19-3,4 22 9,-5-22 21,10 32 0,-12-46-33,0-1 0,1 0 0,-1 0 0,1 0 0,0 0 0,0 0 0,1 0-1,-1-1 1,1 1 0,6 4 0,3 2 31,-6-5 4,1 1 0,-1-2 1,1 1-1,0-1 0,1 0 0,-1-1 1,13 5-1,-5-4 11,0-2-1,0 0 1,0-1-1,0-1 1,0 0 0,0-1-1,1-1 1,20-3 0,-20 1-1779,31-10 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40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0 456 6632,'0'0'6662,"14"-7"-6204,-11 5-420,10-4 92,0-1 0,-1-1 1,0 0-1,-1 0 0,0-1 1,14-14-1,166-222 2149,-132 162-1535,-54 76-606,1 0 0,0 1-1,0-1 1,9-6 0,-14 12-104,0 0 0,0 0-1,1 0 1,-1 0 0,1 1-1,-1-1 1,1 0 0,-1 1-1,1-1 1,0 1 0,-1-1 0,1 1-1,1 0 1,-2 0-19,0 0 0,0 0 0,0 1 0,0-1 0,0 0 0,0 1 0,-1-1 0,1 0 0,0 1 0,0-1 0,0 1 0,-1-1 0,1 1 0,0 0 0,-1-1 0,1 1 0,0 0 0,-1 0 0,1-1 0,-1 1 0,1 0 0,-1 0 0,1 0 0,-1 1 0,3 8 41,0-1 0,-2 1 1,1 0-1,-1 0 0,0 0 1,-1 0-1,0 0 0,-3 13 1,2-2 14,-2 15 67,-2 1 0,-14 55 0,-31 71 563,48-155-521,5-7 81,10-12-25,117-152 460,-46 53-344,-58 78-237,-11 12 6,1-1 0,2 2 0,0 0 0,1 2-1,31-24 1,-48 39-94,0 1 0,1 0 0,-1 0-1,0 0 1,0 0 0,1 0 0,-1 0 0,4 0-1,-5 1-10,0 0 0,0 0-1,0 0 1,-1 0-1,1 0 1,0 0-1,0 0 1,0 1 0,0-1-1,-1 0 1,1 0-1,0 1 1,0-1-1,0 1 1,-1-1 0,1 1-1,1 0 1,0 2 6,0-1 0,-1 1-1,1 0 1,-1 0 0,1 0 0,-1 0 0,0 0 0,0 0 0,0 0 0,-1 0 0,1 0 0,-1 4 0,2 12 14,0-1 1,-2 1-1,0 0 0,-4 28 1,-21 74 74,4-16 0,19-99-104,2-2 0,-1 0 0,0 0 1,1 0-1,0 0 0,0-1 0,1 7 1,-1-9-6,0 0 0,0 0 1,1-1-1,-1 1 0,0 0 0,1 0 1,-1-1-1,1 1 0,-1 0 0,1-1 1,-1 1-1,1-1 0,-1 1 0,1 0 1,0-1-1,-1 1 0,1-1 1,0 0-1,-1 1 0,1-1 0,0 0 1,0 1-1,-1-1 0,1 0 0,0 0 1,0 1-1,0-1 0,-1 0 0,1 0 1,0 0-1,0 0 0,0 0 1,0 0-1,-1 0 0,1-1 0,0 1 1,1 0-1,14-4 19,0 0 0,0-1 1,-1-1-1,0 0 0,0-1 1,0 0-1,-1-1 0,0-1 0,21-17 1,0-3 42,-2-1 1,38-45 0,4-21 149,-57 78-84,-18 18-126,0 0 0,1 1 0,-1-1 1,0 0-1,0 0 0,0 1 0,1-1 0,-1 0 0,0 0 0,0 1 0,0-1 0,0 0 0,0 1 0,0-1 0,0 0 0,0 0 0,0 1 0,0-1 0,0 0 0,0 1 0,0-1 0,0 0 0,0 0 0,0 1 0,0-1 0,0 0 0,0 1 0,0-1 0,0 0 0,-1 0 0,1 1 0,0-1 0,0 0 0,0 0 0,-1 1 1,-18 45 113,-32 68 1,44-95-101,1-1 0,0 1-1,2 1 1,-4 28 0,8-46-16,0 1 0,0 0 0,0 0 1,0 0-1,1 0 0,-1 0 1,1-1-1,0 1 0,0 0 1,-1 0-1,2-1 0,-1 1 1,0-1-1,1 1 0,-1-1 1,1 1-1,-1-1 0,1 0 0,0 0 1,0 0-1,0 0 0,1 0 1,2 2-1,-1-2 2,0 0 1,0 0-1,0 0 1,1 0-1,-1-1 1,0 0-1,1 0 1,-1 0-1,1-1 1,-1 1-1,0-1 1,1 0-1,-1 0 1,10-2-1,-5 1 9,1-2-1,-1 1 1,0-1-1,1 0 1,-1-1-1,-1 0 0,1-1 1,0 0-1,14-11 1,-19 13-4,0-1 0,-1 1 1,1-1-1,-1 0 0,0 0 1,0-1-1,0 1 0,0 0 1,-1-1-1,0 0 0,0 0 0,0 1 1,0-1-1,-1 0 0,0 0 1,0-1-1,0 1 0,-1 0 1,0 0-1,0-8 0,0 7 3,-1-1-1,0 1 0,0 0 1,-1 0-1,1 0 1,-1 0-1,-1 1 1,1-1-1,-1 0 0,0 1 1,0 0-1,0-1 1,-1 1-1,0 1 1,0-1-1,-9-7 0,8 7 4,-1 1 0,-1 0-1,1 1 1,0 0-1,-1 0 1,0 0 0,0 1-1,0 0 1,0 0-1,0 0 1,0 1 0,0 0-1,-14 1 1,-8-4 98,29 4-111,0-1-1,0 1 1,0 0-1,0 0 0,0 0 1,0 0-1,0-1 1,-1 1-1,1 0 1,0 0-1,0 0 1,0-1-1,0 1 1,0 0-1,0 0 1,0 0-1,0 0 1,0-1-1,0 1 0,0 0 1,0 0-1,0 0 1,1-1-1,-1 1 1,0 0-1,0 0 1,0 0-1,0 0 1,0-1-1,0 1 1,0 0-1,0 0 0,1 0 1,-1 0-1,0 0 1,0 0-1,0-1 1,0 1-1,0 0 1,1 0-1,30-22 6,1 2-1,55-25 1,73-22 5,-157 66-12,18-7 0,0 1 0,35-7 0,-51 13 0,0 0 0,0 0 0,-1 0 0,1 1 0,0 0 0,0 0 0,-1 1 0,1-1 0,0 1 0,0 0 0,-1 0 0,1 0 0,-1 1 0,1 0 0,-1 0 0,0 0 0,1 0 0,6 6 0,-8-5 0,0 0 0,-1 1 0,0 0 0,1-1 0,-1 1 0,-1 0 0,1 0 0,0 0 0,-1 0 0,0 0 0,0 0 0,0 1 0,0 4 0,1 10 0,-2 30 0,0-46 0,-2 30-24,-2 0 1,-1 0-1,-1-1 0,-18 54 1,23-85 22,1-1 1,0 1 0,-1-1 0,1 1 0,0 0 0,0-1-1,-1 1 1,1-1 0,0 1 0,0 0 0,0-1 0,0 1-1,0 0 1,0-1 0,0 1 0,0 0 0,0-1 0,0 1 0,1 0-1,-1-1 1,0 1 0,0 0 0,1-1 0,-1 2 0,1-2 1,0 0 0,-1 0 0,1 0 1,-1 0-1,1 0 0,0 0 0,-1 0 1,1 0-1,0 0 0,-1 0 0,1 0 0,-1-1 1,1 1-1,0 0 0,-1 0 0,1-1 1,-1 1-1,1 0 0,0-1 0,29-22 52,17-26 19,-27 28-24,1 0 0,28-22 0,-48 42-45,0 0-1,0 0 1,0 1 0,0-1-1,0 0 1,0 0-1,1 1 1,-1-1 0,0 0-1,0 1 1,1-1 0,-1 1-1,0 0 1,0-1 0,1 1-1,-1 0 1,0 0 0,1 0-1,-1 0 1,0 0 0,1 0-1,-1 0 1,0 0 0,1 1-1,-1-1 1,0 0 0,3 2-1,-2 0 1,0 1 0,1-1-1,-1 1 1,-1-1-1,1 1 1,0 0-1,0 0 1,-1-1-1,0 1 1,2 6 0,5 13 1,-2 1 0,4 27 1,6 22-4,-15-68-1,1 0 0,-1 0 0,0-1 1,1 1-1,0 0 0,0-1 0,0 1 0,3 3 0,-4-6 0,1 0-1,-1 0 1,0 0-1,0 0 1,0 0 0,0-1-1,1 1 1,-1 0 0,0-1-1,1 1 1,-1-1-1,0 1 1,1-1 0,-1 0-1,1 0 1,-1 1 0,1-1-1,-1 0 1,1 0-1,-1 0 1,0-1 0,1 1-1,-1 0 1,1 0 0,-1-1-1,2 0 1,18-8-450,0-1-1,-1-1 1,36-25 0,-41 26-1912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41.2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 14464,'0'0'2175,"13"1"-1533,24 0-74,0-1 1,44-6-1,-76 5-523,17-1 380,0-2-1,0 0 0,0-2 0,-1 0 0,29-13 1,-41 17-71,-6 1-3028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44.9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6 334 5416,'0'0'7185,"-2"-12"-6812,1 7-328,0-1 0,0 1 1,0-1-1,1 1 0,0-1 0,0 1 0,1-1 0,-1 1 0,1-1 0,1 1 0,-1-1 1,1 1-1,-1 0 0,2 0 0,-1-1 0,0 2 0,4-7 0,7-6 208,0-1 0,1 1 0,0 1 0,1 1-1,1 0 1,1 1 0,28-19 0,-44 32-229,0 1 1,0-1 0,0 1-1,0 0 1,-1-1 0,1 1-1,0 0 1,0-1 0,0 1-1,0 0 1,0 0-1,0 0 1,0 0 0,0 0-1,0 0 1,0 0 0,0 0-1,0 0 1,0 0 0,0 1-1,0-1 1,0 0-1,0 1 1,0-1 0,0 0-1,0 1 1,-1-1 0,1 1-1,0 0 1,0-1 0,0 1-1,-1 0 1,1-1-1,0 1 1,-1 0 0,1 0-1,-1 0 1,1 0 0,-1-1-1,1 1 1,-1 0-1,0 0 1,1 0 0,-1 1-1,3 7 86,0 0-1,-1-1 1,2 18 0,-4-25-107,3 40 152,-2 0 0,-1 0 0,-8 46 0,3-30-29,-1-1-8,3-35-35,1-1 0,1 1 0,0 0 0,2-1 0,3 27 0,-4-46-69,0 0 0,0 0 0,0 0 0,0 0 1,1 0-1,-1 0 0,0 0 0,0 0 0,1 0 1,-1 0-1,1 0 0,-1 0 0,1 0 0,-1 0 0,1 0 1,0 0-1,-1 0 0,1-1 0,0 1 0,0 0 1,-1-1-1,1 1 0,0 0 0,0-1 0,0 1 0,0-1 1,0 1-1,0-1 0,0 0 0,0 1 0,0-1 0,0 0 1,0 0-1,0 1 0,0-1 0,0 0 0,0 0 1,0 0-1,0-1 0,0 1 0,0 0 0,0 0 0,0 0 1,0-1-1,0 1 0,0-1 0,0 1 0,0-1 1,0 1-1,0-1 0,1 0 0,4-3 59,1 0 0,-1-1 0,0 0 0,0 0 1,8-11-1,5-7 45,-1-2 1,-2 0-1,-1-1 1,0-1-1,-2 0 1,-1-1 0,-2 0-1,-1 0 1,0-1-1,-3-1 1,5-35-1,-9-22 762,-2 87-876,0 0 0,0 0 0,0 0 0,0 0 0,0 0-1,0 0 1,0-1 0,0 1 0,0 0 0,0 0 0,0 0-1,0 0 1,0 0 0,0 0 0,0 0 0,0 0 0,1 0-1,-1 0 1,0-1 0,0 1 0,0 0 0,0 0 0,0 0-1,0 0 1,0 0 0,0 0 0,0 0 0,0 0 0,0 0 0,0 0-1,1 0 1,-1 0 0,0 0 0,0 0 0,0 0 0,0 0-1,0 0 1,0 0 0,0 0 0,0 0 0,0 0 0,1 0-1,-1 0 1,0 0 0,0 0 0,0 0 0,0 0 0,0 0-1,0 0 1,0 0 0,0 0 0,1 0 0,6 5 75,7 8-31,-1-1-41,1 1 0,0-2 0,0 0 0,1 0 0,0-1 0,1-1 0,0-1 0,19 7 0,-27-12 9,1 0-1,0-1 1,-1 0 0,1 0-1,0-1 1,0 0 0,0-1 0,0 0-1,0-1 1,0 1 0,0-2-1,0 1 1,0-1 0,0-1-1,-1 1 1,1-2 0,-1 1 0,10-6-1,-4 0 77,1 0 0,-2-1 0,1-1 0,-2 0 0,1 0 0,-2-2 0,1 1 0,-2-2 0,0 1 0,11-19 0,-31 90 238,6-30-317,1 1 1,1-1 0,2 44 0,1-64-15,0 1 1,0 0-1,0-1 0,1 1 0,0-1 0,1 0 1,0 1-1,0-1 0,1-1 0,0 1 0,0 0 0,1-1 1,0 0-1,0 0 0,12 12 0,-14-17 0,0 1 1,1-1-1,-1 0 0,0 0 0,1-1 0,-1 1 0,1-1 0,-1 1 1,1-1-1,-1 0 0,1 0 0,0-1 0,0 1 0,0-1 0,-1 0 1,1 0-1,0 0 0,0 0 0,0-1 0,-1 0 0,1 0 0,0 0 0,-1 0 1,1 0-1,0-1 0,-1 1 0,0-1 0,1 0 0,3-3 0,5-4 21,0 0 0,-1-1-1,0 0 1,-1-1 0,19-24-1,20-34 248,-2-3 0,62-127 1,-106 192-198,1 1 1,-1 0 0,1 0 0,6-6 0,-10 12-67,0 0-1,0 0 1,0-1-1,0 1 1,0 0-1,1 0 1,-1 0-1,0 0 1,0 0-1,0 0 1,0 0-1,0 0 1,0 0-1,0 0 1,0 0-1,1 0 1,-1 0-1,0 0 1,0 0-1,0 0 1,0 0-1,0 0 1,0 0-1,0 0 1,0 0-1,1 0 1,-1 0-1,0 0 1,0 0-1,0 0 1,0 0-1,0 0 1,0 0-1,0 0 1,0 1-1,1-1 1,-1 0-1,0 0 0,0 0 1,0 0-1,0 0 1,0 0-1,0 0 1,0 0-1,0 0 1,0 0-1,0 1 1,0-1-1,0 0 1,0 0-1,0 0 1,0 0-1,0 0 1,0 1-1,4 11 67,0 15-16,-4 25-10,-2 0 0,-3-1-1,-1 1 1,-21 75 0,22-103-42,-1 0 0,-1-1 0,-2 0 0,0 0 0,-1-1 0,-22 35 1,32-56-5,0 0 1,-1 0-1,0 0 1,1 0-1,-1 0 1,0 0 0,1-1-1,-1 1 1,0 0-1,0 0 1,0-1-1,0 1 1,1 0-1,-1-1 1,0 1 0,0-1-1,0 0 1,0 1-1,0-1 1,-1 0-1,1 1 1,0-1 0,0 0-1,0 0 1,0 0-1,0 0 1,0 0-1,-2 0 1,1-1 3,0 0-1,0-1 1,0 1 0,0 0-1,1-1 1,-1 1 0,0-1-1,1 1 1,0-1 0,-1 0-1,1 1 1,0-1 0,-2-3-1,-3-8 36,0 0 0,0-1 0,-3-16 0,8 28-29,1 1 0,-1-1-1,1 1 1,0-1 0,0 0 0,-1 1 0,1-1 0,0 1 0,1-1 0,-1 0-1,0 1 1,0-1 0,1 1 0,0-3 0,-1 3-4,0 1 1,1-1-1,-1 0 0,1 0 1,0 1-1,-1-1 0,1 0 1,0 1-1,-1-1 0,1 1 1,0-1-1,0 1 0,-1-1 1,1 1-1,0-1 0,0 1 1,0 0-1,1-1 0,4 0 5,0 1 0,0 0-1,1 0 1,-1 0-1,0 0 1,7 3-1,2-1-17,10 0 5,0-1 0,0-1 0,-1-1 1,1-1-1,42-9 0,-52 7 5,1 0-1,-1-2 1,0 0-1,0 0 1,-1-1-1,1-1 1,-2-1-1,1 0 1,21-19-1,5-8 30,83-85 119,-121 118-146,0 1 0,1 0 0,-1-1 0,1 1 1,0 0-1,-1 1 0,1-1 0,0 0 0,0 1 0,0 0 0,0-1 1,0 1-1,1 1 0,-1-1 0,0 0 0,0 1 0,1-1 0,-1 1 1,0 0-1,1 0 0,-1 1 0,0-1 0,0 1 0,5 0 0,7 4-10,-1 0-1,0 0 1,-1 1-1,16 10 1,-6-4 9,-21-12 22,-5-2-13,-13-6 3,6 7-5,1-1 0,-1 1 0,1 1 1,-1 0-1,1 0 0,-1 1 0,1 0 0,-1 1 0,1 0 1,0 0-1,0 1 0,-15 6 0,18-5-10,-1-1-1,0 1 1,1 1-1,0 0 1,0-1-1,0 2 1,1-1 0,0 1-1,0 0 1,0 0-1,1 0 1,0 0-1,0 1 1,0 0-1,1 0 1,-3 9 0,4-11-4,1 0 0,-1 0 1,1 0-1,1 0 0,-1 0 1,1 0-1,0 1 0,0-1 1,0 0-1,1 0 0,0 0 1,0 0-1,0 0 0,0 0 1,1 0-1,0 0 0,0 0 1,0-1-1,1 1 0,0-1 1,-1 0-1,1 1 0,5 3 1,-3-2 2,0-1 0,1-1 0,-1 1 0,1-1 0,0 0 0,0 0 0,0-1 0,1 1 0,-1-2 0,1 1 0,0-1 0,0 0 0,0 0 0,0 0 0,0-1 0,9 0 0,0-1 11,0-1-1,1-1 1,-1-1-1,0 0 1,0-1-1,-1 0 1,1-2-1,-1 1 1,0-2-1,16-9 1,16-13 45,71-56 0,-95 65-17,0 0 0,25-32 1,-37 44 28,-10 16-33,-11 21-38,4-16-3,1 1-1,1-1 1,0 1 0,1 1-1,1-1 1,0 0 0,0 17-1,1-25 5,2 0-1,-1 0 0,0 0 0,1-1 0,0 1 0,1 0 0,-1 0 0,1-1 0,0 1 1,1-1-1,-1 1 0,1-1 0,0 0 0,0 0 0,1 0 0,-1-1 0,1 1 1,0-1-1,0 0 0,8 6 0,-8-8 6,0 1 1,0-1-1,0 0 0,1 0 1,-1 0-1,1-1 0,-1 1 1,1-1-1,0 0 1,-1-1-1,1 1 0,0-1 1,0 0-1,0 0 0,-1 0 1,1-1-1,0 0 0,0 0 1,-1 0-1,1 0 1,-1-1-1,1 0 0,-1 1 1,0-2-1,1 1 0,-1 0 1,0-1-1,-1 0 0,1 0 1,0 0-1,-1-1 1,0 1-1,1-1 0,-1 1 1,-1-1-1,1 0 0,-1 0 1,3-6-1,1-1 25,-1-1-1,0 0 1,0 0 0,-2 0-1,4-20 1,-6 29-17,0-1 0,-1 1-1,0-1 1,0 0 0,0 0 0,0 1 0,-1-1 0,1 0 0,-1 1 0,0-1-1,0 1 1,-1-1 0,1 1 0,0 0 0,-1-1 0,0 1 0,0 0 0,0 0-1,0 0 1,-1 0 0,1 0 0,-1 1 0,-4-4 0,4 4-1,-1 0 0,1 1 0,-1-1 0,0 1 0,1 0 1,-1 0-1,0 0 0,0 1 0,0-1 0,0 1 0,0 0 0,0 0 0,1 0 1,-1 1-1,-7 1 0,6-1-8,0 0-1,1 0 1,-1 0-1,1 1 1,-1 0 0,1-1-1,0 2 1,-1-1 0,1 1-1,0-1 1,1 1 0,-6 5-1,8-8 1,1 0 0,-1 1 0,1-1 0,0 0 0,-1 1 0,1-1 0,0 0 0,0 1 0,-1-1 0,1 0 0,0 1 0,0-1 0,-1 1 0,1-1 0,0 0 0,0 1 0,0-1 0,0 1 0,-1-1 0,1 1 0,0-1 0,0 0 0,0 1 0,0-1 0,0 1 0,0-1 0,0 1 0,1-1 0,-1 1 0,0-1 0,0 1 0,0-1 0,0 0 0,0 1 0,1-1 0,-1 1 0,0-1 0,0 0 0,1 1 0,-1-1 0,0 0 0,1 1 0,-1-1 0,0 0 0,1 1 0,-1-1 0,0 0 0,1 0 0,-1 0 0,1 1 0,-1-1 0,0 0 0,1 0 0,-1 0 0,1 0 0,-1 0 0,1 0 0,-1 0 0,1 0 0,-1 0 0,1 0 0,-1 0 0,0 0 0,2 0 0,31-1 0,-1-6 0,1-2 1,-2-1-1,0-1 0,42-22 0,-4 3 18,-46 24 34,-22 6-51,-1 0 0,1 0 0,0 1 0,-1-1 0,1 0 0,-1 0 0,1 0 0,0 1 0,-1-1 1,1 0-1,-1 0 0,1 1 0,-1-1 0,1 1 0,-1-1 0,1 0 0,-1 1 0,1-1 1,-1 1-1,1 0 0,0 3-3,0-1-1,0 1 1,0-1 0,0 1 0,-1-1 0,0 1 0,0-1-1,0 1 1,0 5 0,-3 33-19,1-30 16,0 0 0,2 1 0,-1 0 1,2-1-1,-1 1 0,2-1 0,0 1 0,0-1 1,6 15-1,-8-26 7,0-1 0,1 1-1,-1 0 1,1 0 0,-1 0 0,1-1 0,0 1 0,-1 0 0,1-1-1,0 1 1,-1 0 0,1-1 0,0 1 0,0-1 0,-1 1 0,1-1-1,0 0 1,0 1 0,0-1 0,0 0 0,0 0 0,0 1 0,0-1-1,2 0 2,-1 0 0,1 0 0,-1 0 0,1-1 0,-1 1 0,1-1 0,-1 1-1,5-2 1,0-2 11,0 1 1,1-1-1,-1 0 0,10-8 0,9-12 77,-2-1 0,0-1 0,28-39 0,-6 6 121,-10 7 77,-36 51-282,1 0-1,-1 0 1,0 1-1,1-1 1,-1 0-1,1 0 1,0 1-1,-1-1 1,1 0-1,-1 1 1,1-1-1,0 0 1,0 1-1,-1-1 1,1 1-1,0-1 0,1 0 1,-2 2-3,1-1 0,-1 0 0,0 0 0,0 1 0,1-1-1,-1 0 1,0 1 0,0-1 0,1 0 0,-1 1 0,0-1 0,0 0 0,0 1 0,1-1 0,-1 1 0,0-1 0,0 0-1,0 1 1,0-1 0,0 1 0,0-1 0,0 1 0,0-1 0,0 0 0,0 1 0,-3 41 98,2-35-109,-2 22-6,2 53 0,2-69 3,1 1-1,0-1 0,1 1 1,0-1-1,1 0 0,6 14 1,-7-22 5,-1 1 1,1-1 0,0 0-1,0 0 1,0 0-1,1-1 1,-1 1 0,1-1-1,0 0 1,6 5-1,-8-7 5,1-1-1,0 0 1,-1 1-1,1-1 1,0 0-1,0 0 1,0 0-1,0-1 1,0 1-1,0-1 1,0 0-1,0 0 0,0 0 1,0 0-1,0 0 1,0 0-1,0-1 1,0 0-1,0 1 1,-1-1-1,6-2 1,1-1 7,0-1 0,0 0 1,0-1-1,-1 0 0,0 0 0,0 0 1,0-1-1,-1 0 0,7-9 0,9-13 43,21-34-1,-42 60-46,56-89 85,53-75 167,-104 157-218,-5 6-19,1 0 1,0 1 0,0-1 0,0 0-1,0 1 1,4-4 0,-6 7-16,-1 0-1,1-1 1,-1 1-1,1 0 1,-1-1 0,1 1-1,0 0 1,-1 0-1,1 0 1,-1 0 0,1-1-1,0 1 1,-1 0-1,1 0 1,-1 0 0,1 0-1,0 0 1,-1 0-1,1 1 1,-1-1-1,2 0 1,-1 1-1,0-1 0,0 1 0,0 0 0,0 0 0,0-1 0,-1 1 1,1 0-1,0 0 0,0 0 0,-1 0 0,1 0 0,0 0 0,-1 0 0,2 3 0,3 13 7,-1 1 0,0 0-1,-1 1 1,-1-1 0,0 35-1,-1-38-5,-13 237 6,12-248-9,0-1 1,-1-1-1,1 1 1,0 0-1,-1 0 1,0-1-1,1 1 1,-1 0 0,0-1-1,0 1 1,-1-1-1,1 1 1,0-1-1,-1 0 1,0 0-1,1 1 1,-1-1 0,0 0-1,0-1 1,-4 4-1,3-4 6,1 0-1,0 0 0,0 0 1,-1 0-1,1-1 0,0 0 0,-1 1 1,1-1-1,-1 0 0,1 0 1,0 0-1,-1 0 0,1 0 1,0-1-1,-1 1 0,1-1 1,0 0-1,-1 0 0,1 1 1,0-1-1,0-1 0,0 1 0,-3-2 1,-7-5 87,0-1 0,0 0 0,-15-17 0,33 31-86,1-1 0,-1 0 0,1 0 0,1 0 0,-1-1 0,0 0 0,1 0 0,0-1 0,9 2 0,13 2 17,41 4 0,68-3 46,-116-7-48,0-1 0,0-2 0,0 0 0,24-7 0,-40 8-23,0 0-1,-1-1 0,0 0 0,1 0 0,10-8 0,-15 10-13,-1 1 0,0-1-1,0 0 1,0 0 0,0 0 0,0 0-1,0 0 1,0 0 0,0 0 0,0 0 0,0 0-1,0 0 1,-1-1 0,1 1 0,0 0-1,-1-1 1,1 1 0,-1 0 0,1-1 0,-1 1-1,0-1 1,0 1 0,0 0 0,0-1-1,0 1 1,0-1 0,0 1 0,0-1 0,0 1-1,-1 0 1,1-1 0,0 1 0,-1 0-1,1-1 1,-1 1 0,-1-2 0,-9-11-3884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45.3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0 105 11656,'0'0'3416,"103"-56"-3168,-22 38 8,8 2-120,-1 2 8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8:48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1268 6728,'0'0'5746,"8"-16"-5226,98-193 768,17-49-81,-100 202-679,-3-1 1,23-105-1,-37 120 159,-2-1 0,-2-55 0,-5 90-282,-2 12-173,-8 19-26,-83 229 227,20 14-329,33-112-57,-128 349 46,104-305-47,19-54 95,42-126 27,10-32 59,4-12-154,5-11 34,1 0-1,2 1 1,2 1-1,1 0 1,1 1-1,27-33 1,11-4 229,102-97 1,-95 102-144,58-79 1,46-83 116,-49 63-121,-115 159-183,50-68 136,55-94 0,-95 142-95,-2-1-1,-1-1 1,-1 0-1,-1-1 0,-2 0 1,0 0-1,4-48 1,-7-13 83,-5 81-109,0-1 1,-1 0-1,-1 0 0,0 1 0,0-1 0,-7-16 0,9 25-19,0 0 0,0 0-1,-1 0 1,1 0-1,-1 0 1,1 0 0,-1 0-1,1 0 1,-1 0 0,1 0-1,-1 0 1,0 0 0,0 1-1,1-1 1,-1 0 0,0 0-1,0 1 1,0-1-1,0 0 1,0 1 0,0-1-1,0 1 1,0-1 0,0 1-1,0 0 1,0 0 0,0-1-1,0 1 1,0 0-1,0 0 1,-1 0 0,1 0-1,0 0 1,0 0 0,0 0-1,0 0 1,-2 1 0,-2 1 3,0 1 1,1 0 0,-1 0 0,0 0-1,1 1 1,-6 5 0,-13 14-19,1 0 0,1 2 0,1 0 0,1 2 0,2 0 0,-21 42 0,4 4-48,-34 109 1,52-133 14,2 1 1,3 0-1,-10 88 1,20-112 26,0-1 0,2 1 0,0 0-1,2-1 1,1 1 0,1-1 0,1 0 0,2 0 0,12 29 0,-18-50 14,0 1 1,0 0 0,1-1 0,0 1 0,0-1 0,0 0 0,0 0 0,1 0-1,4 3 1,-6-5 4,0 0-1,1-1 0,-1 0 0,1 1 0,-1-1 1,1 0-1,0 0 0,-1 0 0,1-1 1,0 1-1,0-1 0,-1 0 0,1 1 0,0-1 1,0 0-1,0-1 0,0 1 0,2-1 1,6-2 13,-1 0 1,-1 0-1,1-1 1,0-1 0,-1 1-1,0-1 1,0-1 0,10-8-1,4-4 78,35-37 0,-31 26 76,-1-2 1,-2-1 0,30-53-1,-46 66 123,-17 25-77,-20 28-74,14-9-110,1 0 1,-20 46 0,28-56-30,1 1 0,0-1-1,1 1 1,1 0 0,0 0 0,0 23 0,3-35-1,-1-1 1,2 1 0,-1 0 0,0-1 0,1 1 0,0-1 0,0 1 0,0 0 0,0-1 0,0 0 0,1 1 0,-1-1 0,1 0 0,0 0 0,0 0 0,0 0-1,1 0 1,-1 0 0,1 0 0,-1-1 0,1 1 0,0-1 0,0 0 0,0 0 0,0 0 0,6 2 0,-5-2 0,1-1 0,-1 0 0,1 0 0,0 0 0,0-1 0,0 0 0,-1 0 0,1 0 0,0 0 0,0-1 0,0 1 0,-1-1 0,1-1 0,0 1 0,-1-1 0,1 1 0,-1-1 0,0 0 0,7-5 0,-3 2 13,1-2-1,-1 1 1,0-1 0,0 0-1,-1-1 1,0 0 0,0 0-1,-1 0 1,0-1-1,-1 0 1,0 0 0,0 0-1,-1-1 1,0 0 0,0 0-1,3-17 1,-7 25-11,4-10 34,-1 0 1,-1 0 0,0 0-1,0-24 1,-2 34-26,0-1 0,0 1 0,0 0 0,-1 0 1,1-1-1,-1 1 0,1 0 0,-1 0 0,0 0 0,0-1 0,0 1 0,0 0 0,0 0 0,0 0 0,-1 1 0,1-1 0,-1 0 0,1 0 0,-1 1 0,0-1 0,1 1 0,-1-1 1,0 1-1,0 0 0,0 0 0,0 0 0,0 0 0,0 0 0,-1 0 0,1 1 0,0-1 0,0 1 0,-5-1 0,1 0 14,0 1 0,0 1 0,0-1 1,0 1-1,0 0 0,-1 0 0,-9 4 0,12-3-18,0-1 0,0 1 1,0 0-1,0 0 0,0 0 1,0 0-1,1 1 0,-1 0 0,1 0 1,-1-1-1,-4 8 0,7-10-6,1 1-1,-1 0 0,1 0 1,-1-1-1,1 1 0,-1 0 1,1 0-1,0 0 1,-1 0-1,1 0 0,0-1 1,0 1-1,0 0 0,0 0 1,0 0-1,0 0 0,0 0 1,0 0-1,0 0 1,0 0-1,0 0 0,0-1 1,1 1-1,-1 0 0,1 1 1,0-1 0,0 1 0,0-1 0,0 0 1,0 0-1,0 0 0,1 0 0,-1 0 0,0 0 1,1-1-1,-1 1 0,0 0 0,1-1 0,2 2 1,2-1 1,0 1 0,1-1 0,-1 0 0,1 0 0,-1-1 0,8 0 0,2-2-1,1-1 0,-1-1-1,1-1 1,-1 0 0,-1-1 0,30-15-1,85-59 11,-102 61-12,-10 11 16,-17 8-15,-1 0 0,0 0 0,1 0 1,-1 0-1,0 0 0,1 0 0,-1 0 1,0 0-1,1 0 0,-1 0 0,0 1 1,1-1-1,-1 0 0,0 0 0,1 0 1,-1 0-1,0 1 0,0-1 0,1 0 1,-1 0-1,0 1 0,0-1 0,1 0 1,-1 0-1,0 1 0,0-1 0,0 0 1,1 1-1,-1 3 8,1-1 0,-1 0 0,1 1 0,-1-1 0,0 1 0,0-1 0,-2 6 0,2-7-6,-6 55 59,-5 67 4,11-111-62,0 0-1,1-1 0,1 1 1,0-1-1,0 0 0,1 1 0,7 17 1,-9-29-3,-1 0 1,1 0-1,-1 0 1,1 0-1,-1 0 1,1 0 0,0 0-1,-1 0 1,1 0-1,0 0 1,0 0-1,0-1 1,0 1 0,0 0-1,0-1 1,0 1-1,0 0 1,0-1 0,0 1-1,0-1 1,0 0-1,0 1 1,0-1-1,2 1 1,-1-1 2,1-1-1,-1 1 1,0 0 0,0-1 0,0 1-1,1-1 1,-1 0 0,0 1 0,0-1-1,0 0 1,0 0 0,2-2-1,3-2 20,0-1 0,-1 1 0,1-1 0,-1 0 0,-1-1 0,7-7-1,-6 4 8,105-162 715,-110 170-734,18-26 217,-19 28-222,1-1-1,-1 1 0,0 0 1,0-1-1,1 1 1,-1 0-1,0-1 0,1 1 1,-1 0-1,1 0 1,-1 0-1,0-1 0,1 1 1,-1 0-1,1 0 1,-1 0-1,1 0 0,-1 0 1,0 0-1,1 0 1,-1 0-1,1 0 0,0 0 1,-1 0-1,1 1 0,0-1 1,-1 1-1,1-1 0,-1 1 1,1-1-1,-1 1 0,0 0 0,1-1 1,-1 1-1,0 0 0,1-1 1,-1 1-1,0 0 0,0 0 1,1-1-1,-1 1 0,0 0 0,0 1 1,8 63 106,-7-41-94,2-1 1,1 0 0,6 23 0,-8-40-17,0 0 0,0-1 0,1 1 0,-1-1 0,1 1 0,0-1 0,1 0 1,-1 0-1,1 0 0,0 0 0,0-1 0,1 0 0,-1 0 0,1 0 0,0 0 0,7 3 0,-9-6-1,-1 0 0,0 0 0,1 0 0,-1 0 0,1-1 0,0 1 0,-1-1 0,1 0 0,-1 1 0,1-1 0,0 0 0,-1-1 0,1 1 0,-1 0 0,1-1 0,-1 0 0,1 1 0,-1-1 0,1 0 0,-1 0 0,0-1 0,1 1 0,-1 0 0,0-1 0,0 1 0,0-1 0,0 0 0,0 0 0,0 0 0,-1 0 0,3-2 0,5-8 16,0 0 1,-1 0-1,-1-1 1,7-15-1,-11 23-8,97-210 308,-77 163-208,-21 48-97,0 0-1,0 0 1,0 0 0,0 1 0,0-1 0,1 1 0,0-1-1,0 1 1,0 0 0,0 0 0,0 1 0,0-1 0,7-3-1,-5 3 8,1 1-1,0 0 0,0 1 0,0-1 1,-1 1-1,1 0 0,0 0 0,1 1 1,6 0-1,181-9 262,-115-3-4512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04.9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95 242 4008,'0'0'6752,"-3"16"-6396,-23 138 966,-10 247 0,25-251-599,-2 37 538,11-152-790,0-24 49,1-20 256,3-93 1,1 28-403,1-64 264,5 1 1,41-211-1,-46 330-570,0 0 0,1 1 0,1 0 0,0 0 0,1 0 0,17-28 0,-23 43-68,0 1 0,0 0 0,0 0 0,1-1 0,-1 1 0,0 0 0,0 0 1,1 0-1,-1 0 0,0 1 0,1-1 0,-1 0 0,1 0 0,-1 1 0,1-1 0,0 1 0,-1 0 1,1-1-1,-1 1 0,1 0 0,0 0 0,-1 0 0,1 0 0,0 0 0,-1 0 0,1 1 1,0-1-1,-1 0 0,1 1 0,2 0 0,4 3-16,0 0 0,0 0 0,0 0 0,9 8 0,-13-9 13,8 6-15,-1 0 0,0 1 0,-1 0 0,0 1 0,0 1 0,-2-1 1,1 1-1,-1 1 0,-1 0 0,10 22 0,-2 5-22,-1 0 0,12 57 1,-19-67 38,-2 1 0,-1 0 0,-2-1 1,-1 1-1,-1 0 0,-1 0 0,-2 0 1,-1-1-1,-2 0 0,0 1 0,-2-2 1,-2 1-1,-15 34 0,18-49 13,-1 1-1,0-1 1,-1-1 0,-17 22-1,20-29 2,-1 0 0,-1 0 0,1 0 0,-1-1 0,-1 0 0,1-1 0,-1 0 0,0 0 0,-11 3 0,11-4 48,0 0 0,0-1 0,-1 0 0,1-1 0,-1 0 0,0 0 0,0-1 1,1-1-1,-1 1 0,0-2 0,0 1 0,0-1 0,0-1 0,-11-3 0,8 2 247,13 4-54,27 0-115,1-2-117,19 1-14,-1-3 0,0-2 0,0-2 0,54-15 0,-61 8 1,0-1 1,0-2-1,-2-2 1,0-2-1,-2-1 1,61-49-1,-86 63 7,-1-1-1,0-1 0,0 0 1,-1 0-1,0-1 0,0 0 1,9-19-1,-15 24-3,1 1 0,-1-1-1,0 1 1,0-1 0,-1 1 0,0-1 0,0 0 0,0 0 0,0 0 0,-1 0-1,0 0 1,0 0 0,-1 1 0,0-1 0,0 0 0,0 0 0,-1 0-1,-4-10 1,6 15-7,-1 0 0,0 0-1,1-1 1,-1 1 0,0 0 0,0 0-1,0 0 1,1 0 0,-1 0 0,0 1-1,0-1 1,-1 0 0,1 0-1,0 1 1,0-1 0,0 0 0,0 1-1,-1-1 1,1 1 0,0 0 0,-3-1-1,2 1 0,-1 0 0,0 0 0,1 0 0,-1 0 0,0 1 0,1 0 0,-1-1 0,0 1 0,1 0 0,-4 1 0,-5 4 0,0 1 1,0 0-1,-15 12 1,22-15-1,-11 7-17,0 1 1,1 1 0,1 0 0,0 1 0,-14 20-1,24-30 3,0 0 1,0 1-1,1-1 0,0 1 0,-1 0 0,2 0 0,-1 0 1,0 0-1,1 0 0,0 1 0,0-1 0,1 0 0,-1 0 1,1 1-1,0-1 0,1 0 0,-1 1 0,1-1 0,0 0 1,1 0-1,-1 0 0,1 0 0,4 9 0,-2-6-7,1 0-1,0-1 1,0 1-1,0-1 1,1-1-1,0 1 1,1-1-1,-1 0 1,9 6-1,-10-9 10,0 0-1,1 1 1,0-2-1,-1 1 1,1-1-1,0 0 1,0 0-1,0-1 0,0 1 1,1-1-1,-1-1 1,0 1-1,12-2 1,-1-1 20,0 0 0,-1-2 1,1 0-1,23-10 0,61-31 104,-79 34-87,65-38 35,-63 34-31,1 1-1,0 2 1,0 0-1,47-14 1,-33 14 10,-24 7-4,0 1 0,26-4 0,-26 2-23,-11 4-7,-13 5 3,-22 9 25,-2 0-13,0 2-1,0 1 1,-58 38-1,85-48-23,0 0 1,1 0-1,-1 0 0,1 1 1,0-1-1,1 1 0,-1 1 1,1-1-1,1 1 1,-1-1-1,1 1 0,0 0 1,0 0-1,1 0 0,-1 8 1,2-11-1,1 0 0,-1 0 0,1-1 0,0 1 0,0 0 0,1 0 0,-1 0 1,1 0-1,0-1 0,0 1 0,0 0 0,1-1 0,-1 1 0,1-1 0,0 0 1,0 1-1,0-1 0,0 0 0,1 0 0,-1 0 0,1 0 0,-1-1 0,1 1 0,0-1 1,0 1-1,1-1 0,-1 0 0,0 0 0,1-1 0,6 3 0,5 2 10,1-1 0,0-1 0,0 0 0,0-1-1,0-1 1,1-1 0,-1 0 0,1-1 0,-1-1 0,1 0-1,25-6 1,-12 0 13,-1-2 0,0 0 0,0-2 0,-1-1 0,36-21 0,-57 29-13,27-16 49,0 0 0,36-31 0,-62 44-41,0 1-1,-1-2 1,0 1-1,0-1 0,0 0 1,-1 0-1,0-1 1,-1 0-1,0 0 0,0 0 1,-1-1-1,0 1 1,4-18-1,-8 25-9,0 0 0,1 0 0,-1 0 0,0 0 0,0 0 1,0-1-1,0 1 0,0 0 0,-1 0 0,1 0 0,-1 0 0,1 0 0,-1 0 0,0 0 1,1 0-1,-1 0 0,0 0 0,-1 1 0,1-1 0,-1-1 0,1 2-3,-1 0 0,1 0 0,0 0 0,0 0 0,-1 1 0,1-1 0,0 0 0,-1 1 0,1 0 0,-1-1 1,1 1-1,-1 0 0,1-1 0,-1 1 0,1 0 0,0 0 0,-1 0 0,1 0 0,-1 1 0,1-1 0,-1 0 0,1 1 0,-1-1 0,1 1 0,0-1 0,-1 1 0,1-1 0,-2 2 0,-4 3 1,0-1 1,0 1-1,1 0 0,0 0 1,0 1-1,0-1 0,0 1 1,1 1-1,0-1 0,1 1 1,-1 0-1,1 0 0,-4 10 1,5-11-15,1 0 0,0 1 0,0-1 0,0 1 0,1 0-1,0-1 1,0 1 0,1 0 0,0-1 0,0 1 0,0 0 0,1 0 0,0-1 0,1 1 0,-1 0 0,5 9 0,-5-13 7,0-1 0,1 1 0,0 0 0,0-1 0,0 1 1,0-1-1,0 1 0,0-1 0,1 0 0,-1 0 0,1 0 0,-1 0 0,1-1 0,0 1 1,0-1-1,0 1 0,0-1 0,0 0 0,0 0 0,0 0 0,0-1 0,0 1 0,0-1 1,1 0-1,-1 0 0,4 0 0,5-1-5,1 0 1,-1-1-1,0 0 1,0-1-1,16-5 1,6-5 14,0-1 1,0-1 0,-2-2 0,0-2-1,-1-1 1,-1-1 0,49-44-1,-48 35 18,-1-2-1,-2-1 0,-2-1 0,0-1 1,-3-1-1,26-51 0,-23 33 33,-2-1 0,-2-1-1,-3 0 1,-2-2 0,-3 0 0,13-114 0,-26 165-47,-1-1-1,0 1 1,-1 0 0,1 0 0,-3-10 0,3 16-11,-1 0 0,1 0 0,0 0 0,0 0 0,-1 1 0,1-1 0,0 0 1,-1 0-1,1 0 0,-1 0 0,1 1 0,-1-1 0,1 0 0,-1 0 0,0 1 1,1-1-1,-1 0 0,0 1 0,1-1 0,-1 1 0,0-1 0,0 1 0,0-1 0,0 1 1,1 0-1,-1-1 0,0 1 0,0 0 0,0 0 0,0-1 0,0 1 0,0 0 1,0 0-1,0 0 0,0 0 0,0 0 0,0 1 0,0-1 0,1 0 0,-1 0 1,0 1-1,0-1 0,0 0 0,0 1 0,0-1 0,1 1 0,-1-1 0,0 1 0,-1 0 1,-8 7-21,-1-1 0,2 1 0,-1 1 0,1 0 0,0 0 0,1 1 0,0 0 0,-12 22 0,5-6-52,1 0 0,-17 50 0,20-41-1,1 1 1,2 0-1,-6 69 1,11-50-38,9 107 1,-2-130 94,2-2 0,1 1 1,1 0-1,2-2 0,23 50 0,-30-73 18,1 0 1,0 0-1,0-1 0,0 0 0,1 0 1,0 0-1,0 0 0,0-1 0,0 1 0,1-2 1,0 1-1,-1 0 0,1-1 0,1 0 1,-1-1-1,0 1 0,1-1 0,-1 0 0,1-1 1,0 0-1,-1 0 0,1 0 0,0-1 1,0 0-1,0 0 0,0-1 0,-1 1 0,1-2 1,0 1-1,-1-1 0,1 0 0,-1 0 1,1-1-1,-1 1 0,11-8 0,-6 3 16,-1 0-1,0-1 1,0 0-1,-1-1 0,0 0 1,-1 0-1,0 0 1,0-2-1,-1 1 1,0-1-1,7-15 1,-13 24-14,4-8 26,-1 1 0,5-20 0,-9 27-25,1 0 1,-1 0-1,0 0 0,1 0 1,-1 0-1,0 0 0,0 0 0,0-1 1,0 1-1,-1 0 0,1 0 0,-1 0 1,1 0-1,-1 0 0,0 0 1,1 0-1,-1 0 0,0 0 0,0 0 1,-1 1-1,0-3 0,0 3-4,1 1-1,-1-1 0,1 0 1,-1 1-1,1-1 0,-1 1 1,1 0-1,-1-1 0,0 1 1,1 0-1,-1 0 0,0 0 1,1 0-1,-1 0 0,1 0 1,-1 1-1,0-1 0,1 0 1,-1 1-1,1 0 0,-1-1 1,1 1-1,-3 1 0,-3 1 10,0 1 0,0 0 0,-10 7 0,12-7-8,1 1-1,-1 0 1,1 0-1,0 0 1,1 0 0,-1 0-1,1 1 1,0 0-1,0 0 1,1 0-1,-4 12 1,3-6-14,0-1 0,1 1 0,1 0 1,0 0-1,0 20 0,2-27 9,-1 1 1,1-1-1,0 1 0,0-1 0,1 0 1,-1 1-1,1-1 0,0 0 0,1 0 1,-1 0-1,1 0 0,6 8 0,-6-10 1,0 0 0,0 0-1,1 0 1,-1 0-1,1-1 1,0 0 0,-1 1-1,1-1 1,0 0 0,0-1-1,0 1 1,1-1 0,-1 0-1,0 0 1,0 0 0,7 0-1,2-1 12,-1 0 1,0 0-1,1-2 0,-1 0 0,0 0 0,0-1 1,0 0-1,0-1 0,-1 0 0,1-1 0,-1-1 1,18-11-1,-1-3 31,0-1 0,-1-1 0,29-31 0,-39 34 51,17-24 0,-19 23 35,20-19-1,-35 39-127,0 0 0,0 0 0,0-1-1,0 1 1,0 0 0,0 0 0,0 0 0,0 0 0,0 0 0,1 0 0,-1 0 0,0-1 0,0 1-1,0 0 1,0 0 0,0 0 0,0 0 0,0 0 0,1 0 0,-1 0 0,0 0 0,0 0 0,0 0-1,0 0 1,0 0 0,1 0 0,-1 0 0,0 0 0,0 0 0,0 0 0,0 0 0,0 0-1,1 0 1,-1 0 0,0 0 0,0 0 0,0 0 0,0 0 0,0 0 0,0 0 0,1 0 0,-1 0-1,0 1 1,0-1 0,0 0 0,0 0 0,0 0 0,0 0 0,0 0 0,0 0 0,1 0 0,-1 0-1,0 1 1,0-1 0,0 0 0,0 0 0,0 0 0,0 0 0,0 0 0,0 1 0,0-1-1,0 0 1,1 16-10,-6 19-6,2-16-12,0-1 1,1 1 0,1 0 0,1 0 0,4 32 0,-4-47 23,1 0 0,0 0 0,0 0 0,0 0 0,0 0 0,1 0 0,0 0 0,-1 0 0,2 0 1,-1-1-1,0 1 0,1-1 0,-1 1 0,1-1 0,0 0 0,0 0 0,1 0 0,-1-1 0,0 1 0,1-1 1,0 0-1,-1 0 0,1 0 0,0 0 0,0-1 0,0 1 0,0-1 0,0 0 0,1 0 0,-1-1 0,5 1 1,1-1 8,0 0 0,0 0 1,1-1-1,-1 0 1,0-1-1,0-1 0,0 1 1,0-2-1,10-4 1,11-7 20,41-26 0,-22 12-10,11-13 51,-22 13-14,-27 18 20,-13 9-33,-9 6-27,-16 14-22,1 0 0,0 1 1,2 2-1,-34 37 1,54-54 1,0 0 1,0 1 0,1-1-1,0 1 1,0-1-1,-2 6 1,3 9-28,1-18 34,1-1 0,-1 1 0,0-1 0,0 1 0,1-1 0,-1 1 0,0-1 0,1 1 0,-1-1-1,0 1 1,1-1 0,-1 0 0,1 1 0,-1-1 0,1 0 0,-1 1 0,0-1 0,1 0 0,0 0 0,-1 1 0,1-1 0,-1 0 0,1 0 0,-1 0 0,1 0 0,-1 0 0,2 1 0,3-1 2,-1-1 0,1 1 0,0-1 0,-1 1 0,1-1 1,-1-1-1,1 1 0,-1-1 0,0 1 0,1-1 0,-1 0 0,0-1 0,0 1 0,0-1 1,6-5-1,5-6 45,-1 0 1,18-22-1,-13 13 52,-8 12 26,-7 12-37,-7 20-1,-2 4-77,5-21-9,0 0-1,0 0 0,1 0 1,0 0-1,-1 0 1,1 0-1,1 0 1,-1 0-1,0 0 0,1-1 1,0 1-1,0 0 1,0-1-1,0 1 0,1-1 1,0 0-1,-1 0 1,1 0-1,0 0 1,0-1-1,0 1 0,1-1 1,5 4-1,-3-3 1,-1-1-1,1 0 0,0 0 1,0 0-1,0-1 0,0 0 1,0 0-1,0 0 1,0-1-1,0 0 0,0 0 1,0-1-1,0 1 0,0-1 1,8-3-1,3-1 4,0-1-1,-1-1 0,1-1 1,-1 0-1,-1-1 0,0 0 1,26-22-1,-21 13 9,-1-1 1,-1-1-1,-1 0 0,23-36 0,-1-11 23,-4-1-1,44-117 0,-76 176-33,36-96 102,-4-1 0,35-185-1,-70 288-99,1-3 16,1-1-1,-2 1 1,1 0 0,-1-1-1,-1-11 1,1 18-18,0 0-1,0-1 1,0 1 0,0 0-1,0 0 1,0-1 0,0 1-1,0 0 1,0 0 0,0-1-1,0 1 1,0 0 0,-1 0-1,1 0 1,0-1 0,0 1 0,0 0-1,0 0 1,-1 0 0,1 0-1,0-1 1,0 1 0,0 0-1,-1 0 1,1 0 0,0 0-1,0 0 1,0 0 0,-1 0-1,1-1 1,0 1 0,0 0 0,-1 0-1,1 0 1,0 0 0,0 0-1,-1 0 1,1 0 0,0 0-1,0 0 1,-1 0 0,1 1-1,0-1 1,0 0 0,0 0-1,-1 0 1,1 0 0,0 0 0,0 0-1,-1 0 1,1 1 0,0-1-1,0 0 1,0 0 0,0 0-1,-1 0 1,1 1 0,0-1-1,0 0 1,0 0 0,0 1-1,-13 14 18,12-14-15,-19 28-16,2 0 1,1 1 0,2 1 0,1 0 0,-15 47-1,-32 173-183,42-146 68,5 0 0,-2 138 0,16-234 112,0-2 7,0 1 0,0-1 0,1 1 0,-1 0 0,2-1 0,2 9 0,-4-14 10,1 0 0,0-1 0,0 1 0,0-1 0,0 1 0,0-1-1,0 1 1,0-1 0,0 0 0,1 1 0,-1-1 0,0 0 0,1 0 0,-1 0 0,1 0 0,-1 0 0,1-1 0,0 1 0,-1 0 0,1-1 0,0 1 0,-1-1 0,1 0 0,0 1 0,0-1 0,-1 0 0,1 0-1,0 0 1,0 0 0,-1 0 0,1-1 0,2 1 0,13-5 39,-1 1 0,1-2 0,-1 0 0,0-1 0,-1 0 0,23-15 0,3-1 60,-23 13-65,-13 7-13,0 0 0,0 0-1,1 0 1,0 0 0,-1 1 0,1 0 0,0 0 0,0 1-1,0-1 1,1 1 0,-1 1 0,10-1 0,-15 1-18,0 1 0,0-1 0,0 1 0,1-1 0,-1 1 0,0-1 0,0 1 0,0 0 0,0-1 0,-1 1 0,1 0 0,0 0 0,0 0 0,0 0-1,-1 0 1,1 0 0,0 0 0,-1 0 0,1 0 0,-1 0 0,1 0 0,0 2 0,9 32 35,-6-17-25,-2-13-13,0 1 0,1 0 0,-1-1 0,1 1-1,0-1 1,1 0 0,-1 0 0,1 0 0,0-1 0,0 1 0,0-1 0,1 0 0,0 0 0,0 0 0,0-1 0,0 0-1,0 0 1,0 0 0,1-1 0,0 1 0,-1-1 0,1 0 0,0-1 0,0 0 0,0 0 0,0 0 0,0-1 0,11 0 0,-1 0 0,1-2 1,-1 0 0,0-1 0,0-1 0,0 0 0,-1-1 0,1-1-1,-1 0 1,23-14 0,50-37 44,-78 49-38,1-1 1,-1 0 0,-1-1 0,0 0 0,13-17 0,-19 18 15,-8 7-9,-11 9 9,-51 48 34,60-50-60,1 1-1,-1 0 1,2 0-1,-1 0 1,1 0-1,0 1 1,0 0-1,-7 14 1,10-18 0,1-1 1,0 1-1,-1 0 1,1 0 0,0 0-1,1 0 1,-1 0-1,1 0 1,-1 0-1,1 1 1,0-1-1,0 0 1,0 0 0,0 0-1,1 0 1,-1 0-1,1 0 1,0 0-1,0 0 1,0 0-1,0 0 1,1 0 0,-1 0-1,1 0 1,-1-1-1,3 3 1,-2-3 1,1 0 0,-1 0 1,0-1-1,1 1 0,-1-1 0,1 1 1,0-1-1,-1 0 0,1 0 0,0-1 1,0 1-1,-1 0 0,1-1 1,0 0-1,0 1 0,0-1 0,0 0 1,0-1-1,-1 1 0,1 0 0,0-1 1,0 0-1,0 1 0,-1-1 0,1 0 1,4-3-1,4 0 11,-1-2 0,0 1-1,-1-1 1,1 0 0,13-13 0,-17 13-2,0 0 0,0 0-1,0-1 1,7-13 0,-11 17-1,1-1-1,-1 0 0,-1 1 1,1-1-1,-1 0 0,1 0 1,-1-1-1,0 1 0,0 0 1,-1 0-1,1 0 0,-1-5 1,-1 7-2,0-1 1,0 1 0,0-1-1,0 1 1,0 0 0,0 0-1,0 0 1,-1 0 0,1 0-1,-1 0 1,0 0-1,0 0 1,1 0 0,-1 1-1,0-1 1,0 1 0,-1-1-1,-1 0 1,-2-2 6,0 1 0,0 0 0,0 0 0,0 1 0,-11-3 0,4 3 19,10 2-22,1 0-1,-1 0 1,0-1 0,0 1-1,1-1 1,-1 0 0,0 1-1,1-1 1,-1 0 0,1-1-1,-1 1 1,1 0 0,0-1-1,-1 1 1,-1-3-1,4 3-6,0 1-1,0-1 0,0 1 0,0-1 0,0 1 0,0-1 0,1 1 0,-1-1 0,0 1 0,0 0 0,1-1 0,-1 1 0,0-1 0,1 1 1,-1 0-1,0-1 0,1 1 0,-1-1 0,0 1 0,1 0 0,-1 0 0,1-1 0,-1 1 0,2 0 0,12-9 8,16-4-24,1 1-1,0 1 1,1 2 0,0 1 0,0 2 0,1 1 0,63-1-1,-85 6 14,-1 0 0,1 0 0,0 2 0,0-1 0,18 6 0,-27-6 2,1 0-1,-1 0 0,0 0 1,1 0-1,-1 0 1,0 1-1,0-1 0,1 1 1,-1-1-1,0 1 0,-1 0 1,1 0-1,0 0 0,0 0 1,-1 0-1,0 0 0,1 1 1,-1-1-1,0 0 0,0 1 1,0-1-1,0 1 0,0-1 1,-1 1-1,1 0 0,-1-1 1,0 1-1,0 4 0,-1 5 2,0 0-1,-1 1 1,0-1-1,-7 16 0,5-14-1,0 1 0,-1 17 0,5-32 0,-1 1 1,1-1-1,0 1 0,0-1 0,0 1 0,0-1 1,0 1-1,0-1 0,0 1 0,1 0 0,-1-1 1,0 1-1,0-1 0,0 1 0,0-1 0,1 1 1,-1-1-1,0 0 0,1 1 0,-1-1 0,0 1 1,1-1-1,-1 0 0,0 1 0,1-1 0,-1 1 1,1-1-1,-1 0 0,0 0 0,1 1 1,-1-1-1,1 0 0,-1 0 0,1 0 0,-1 1 1,1-1-1,-1 0 0,1 0 0,-1 0 0,1 0 1,0 0-1,-1 0 0,1 0 0,-1 0 0,1 0 1,-1 0-1,1 0 0,-1-1 0,1 1 0,-1 0 1,1 0-1,-1 0 0,1-1 0,34-14 37,-31 12-31,43-23 59,58-44 1,-100 66-54,-1 1 0,1 0 0,0 0 0,1 0 0,-1 1 0,0 0 0,1 0 0,-1 0 0,1 0 0,9 0-1,-12 1-7,-1 1 0,1 1 0,0-1 0,0 0 0,0 1 0,0-1 0,-1 1-1,1 0 1,0 0 0,-1 0 0,1 0 0,0 1 0,-1-1 0,0 1 0,1-1-1,-1 1 1,0 0 0,0 0 0,0 0 0,0 0 0,0 0 0,3 5-1,11 20-9,-1 0-1,20 50 0,-19-39 29,-13-29-17,-3-8-9,0 1 0,1-1 0,-1 0 0,0 0-1,1 0 1,-1 0 0,1 0 0,-1 0 0,1 0 0,-1 0-1,1 0 1,0-1 0,-1 1 0,1 0 0,1 1-1,-1-7-3765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05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13168,'0'0'1840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05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1 119 9344,'0'0'656,"71"-26"-256,-5 4 16,23-2 192,13 2 0,13 9-40,2 7 8,8 2 0,-6 2 0,-12 2-104,-16 0 16,-17 0-112,-11 0 8,-11 2-176,-14-2 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5:52.062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0 12664,'0'0'2032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08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1 402 6016,'0'0'8196,"11"6"-7823,-1-1-246,-1-1 0,20 6 0,-26-10-97,-1 0-1,0 0 0,0 0 0,1 0 1,-1-1-1,0 1 0,0-1 1,1 1-1,-1-1 0,0 0 1,0 0-1,0 0 0,0 0 1,0 0-1,0 0 0,0-1 1,-1 1-1,1-1 0,0 1 1,-1-1-1,1 0 0,-1 1 1,1-1-1,-1 0 0,2-4 0,0 2 35,42-62 924,-2-2 0,47-105 0,-66 124-174,-23 43 55,-6 17-555,-2 17-144,0 1 1,3 0 0,0 0-1,1 47 1,2-69-153,2-1 0,-1 1 0,1-1 1,0 1-1,0-1 0,0 0 0,1 1 0,0-1 0,1 0 1,-1 0-1,1 0 0,0 0 0,1-1 0,-1 1 0,1-1 1,0 0-1,0 0 0,1 0 0,0-1 0,-1 1 0,2-1 0,-1 0 1,0-1-1,1 1 0,-1-1 0,1 0 0,0 0 0,0-1 1,1 0-1,-1 0 0,0 0 0,1-1 0,-1 0 0,1 0 1,-1-1-1,1 0 0,-1 0 0,1 0 0,-1-1 0,1 0 0,8-2 1,5-4 76,-1 0 1,0-1 0,0-1-1,-1 0 1,32-24 0,77-71 532,-105 83-447,-1 0-1,0-2 1,-2 0-1,0-2 0,24-41 1,-27 38 227,-16 28-404,0 0 1,0 0-1,0 0 1,0 0-1,0 0 1,0 0-1,1 1 1,-1-1-1,0 0 1,0 0-1,0 0 1,0 0-1,0 0 1,0 0-1,0 0 1,0 0-1,0 0 1,0 0-1,0 0 1,0 0-1,0 0 1,0 0-1,1 0 1,-1 0-1,0 0 1,0 1-1,0-1 0,0 0 1,0 0-1,0 0 1,0 0-1,0 0 1,0 0-1,0 0 1,1 0-1,-1 0 1,0 0-1,0 0 1,0-1-1,0 1 1,0 0-1,0 0 1,0 0-1,0 0 1,0 0-1,0 0 1,0 0-1,1 0 1,-1 0-1,0 0 1,0 0-1,0 0 1,0 0-1,0 0 1,0 0-1,0 0 1,0-1-1,0 1 1,0 0-1,0 0 1,0 0-1,0 0 1,0 0-1,0 0 1,0 0-1,0 0 1,0 0-1,0 0 1,0-1-1,-3 19 131,-7 21-55,-1 0-1,-3-1 1,-29 59-1,32-77-54,0-1-1,-1 0 1,-1 0 0,-1-1 0,-1-1-1,0-1 1,-1 0 0,-20 15-1,32-28-11,0 0 0,0 0 1,-1-1-1,1 0 0,-1 0 0,0 0 0,-5 1 0,9-3-8,1 0-1,-1 1 1,0-1-1,0 0 0,0 0 1,0 0-1,1 0 1,-1 0-1,0 0 1,0 0-1,0 0 0,0 0 1,1-1-1,-1 1 1,0 0-1,0 0 1,0-1-1,1 1 0,-1-1 1,0 1-1,0-1 1,1 1-1,-1-1 1,0 1-1,1-1 0,-1 1 1,1-1-1,-1 0 1,1 1-1,-1-1 1,1 0-1,-1 1 0,1-1 1,0 0-1,-1 0 1,1 0-1,0 1 1,0-1-1,-1 0 1,1 0-1,0 0 0,0 0 1,0 0-1,0 1 1,0-1-1,0 0 1,0 0-1,1 0 0,-1-1 1,1-1 1,-1-1 1,1 1 0,0-1-1,0 1 1,1 0-1,-1 0 1,1-1 0,-1 1-1,1 0 1,0 0-1,0 1 1,0-1 0,1 0-1,-1 1 1,1-1-1,-1 1 1,1 0 0,4-3-1,7-4 18,1 1 1,24-12-1,-25 14-14,16-7 9,0 2 0,0 1 0,1 1 0,54-8 0,-22 10-5,88 1 1,-133 5-29,-13 1-43,0-1 0,-1 1-1,1 0 1,0 0 0,0 0 0,0 1 0,0 0 0,-1 0 0,1 0-1,6 2 1,-10-2 14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08.6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12056,'0'0'2552,"67"-8"-2480,-47 8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23.0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384 422 5224,'0'0'5836,"-1"-11"-5543,-5-37-1,5 45-236,0-1-1,0 1 1,-1 0 0,1 0 0,-1 0-1,0-1 1,0 2 0,0-1 0,0 0-1,-1 0 1,1 1 0,-1-1 0,0 1-1,1 0 1,-1 0 0,0 0 0,0 0-1,-6-2 1,2 0 70,0-1-25,-1 1-1,0 0 0,0 1 0,-1 0 1,1 0-1,-1 0 0,1 1 1,-1 1-1,0-1 0,0 2 0,0-1 1,0 1-1,0 0 0,0 1 1,1 0-1,-1 0 0,0 1 1,0 1-1,1-1 0,0 1 0,-1 0 1,1 1-1,0 0 0,0 0 1,1 1-1,-12 9 0,11-6-43,0 1-1,1-1 1,-1 2-1,2-1 1,-1 1 0,2 0-1,-1 0 1,1 1-1,1-1 1,0 1-1,0 0 1,1 1 0,1-1-1,-3 16 1,3-5-10,1-1-1,1 0 1,1 1 0,1-1 0,1 0-1,1 0 1,6 21 0,-7-32-20,1 0 0,0-1 0,0 1 1,1-1-1,0 0 0,1-1 0,0 1 1,0-1-1,1 0 0,0 0 0,1-1 0,-1 0 1,12 8-1,-14-12 3,0 1 0,0-1 0,0-1 1,0 1-1,0-1 0,1 0 0,-1 0 0,1 0 0,-1-1 1,1 0-1,0 0 0,-1 0 0,1-1 0,0 0 0,0 0 1,-1 0-1,1-1 0,0 1 0,-1-2 0,1 1 0,0-1 0,-1 1 1,0-1-1,1-1 0,6-3 0,-2-1 32,-1 0 1,0 0-1,-1-1 0,0 0 0,0 0 0,-1-1 1,0 0-1,0-1 0,-1 1 0,0-1 1,-1 0-1,0-1 0,0 1 0,4-18 0,-3 4 86,0 0 0,-2 0 0,0-1-1,-2 1 1,-1-45 0,-2 57-15,0 0 0,0 1 0,-1-1 0,-1 1 1,-4-14-1,3 19 60,2 6-76,-1 14-45,3 24-105,2-23 22,0 1-1,1-1 1,1 0-1,0 0 1,1-1-1,0 1 1,1-1-1,1 0 1,0-1-1,1 1 1,1-2-1,0 1 1,0-1-1,1 0 1,1-1-1,0 0 1,19 14-1,-26-23 14,-1 0 0,1 0-1,-1-1 1,1 1 0,0-1-1,0 0 1,-1 0 0,1 0-1,0 0 1,0-1 0,0 1-1,0-1 1,0 0 0,0 0-1,0-1 1,0 1-1,0-1 1,-1 0 0,1 0-1,0 0 1,0-1 0,-1 1-1,5-3 1,5-3 13,0 0 0,-1-1-1,0 0 1,21-20 0,-15 9 145,32-40 0,-6 6 208,-41 50-344,0 0-1,0 1 1,1-1 0,0 1 0,-1 0 0,1 0 0,0 0 0,0 0 0,0 1 0,0 0 0,0-1-1,6 1 1,5-2 51,-1 2 1,20 0-1,-8 0-72,-1 2 1,0 1-1,0 0 1,0 2-1,42 12 1,-66-15-4,0-1 0,0 1 0,0-1 0,0 1 0,0-1 0,0 0-1,0 0 1,0 1 0,0-1 0,0 0 0,0 0 0,1 0 0,-1 0 0,0 0 0,0-1 0,0 1 0,0 0 0,0 0-1,0-1 1,0 1 0,0-1 0,0 1 0,0-1 0,0 1 0,0-1 0,0 1 0,0-1 0,0 0 0,0 0 0,-1 1 0,1-1-1,0 0 1,0 0 0,-1 0 0,1 0 0,-1 0 0,1 0 0,0-2 0,-1 1 8,1 0 0,-1 0 0,0 0 1,0 0-1,0 0 0,0 0 0,-1 0 0,1 0 1,-1 0-1,1 0 0,-1 0 0,1 1 0,-1-1 1,0 0-1,0 0 0,0 0 0,0 1 0,0-1 1,0 1-1,-1-1 0,1 1 0,-3-3 0,1 2 10,0 0 0,0 0-1,0 1 1,0 0-1,0-1 1,0 1 0,-1 0-1,1 0 1,0 1-1,-1-1 1,1 1 0,0-1-1,-1 1 1,1 0-1,-1 1 1,1-1 0,-6 2-1,-9 1 13,1 2 0,-19 6-1,26-8-19,0 1 0,0 1 0,0 0 0,0 0 0,1 1-1,-1 0 1,-14 14 0,8-5-22,0 1 0,-19 24 1,31-34-5,0-1 0,0 0 0,1 1 0,0 0 0,0 0 0,0 0 0,1 0 0,0 0 0,0 0 0,0 1 0,1-1 0,0 0-1,0 1 1,1 0 0,0-1 0,0 8 0,2-7-1,-1 0-1,1-1 1,0 1 0,0-1-1,1 1 1,0-1-1,0 0 1,0 0-1,1 0 1,0 0-1,0-1 1,0 1-1,1-1 1,0 0-1,7 5 1,5 5-16,-8-7 23,0 0-1,21 13 1,-25-19 12,-1 0-1,0 0 0,1 0 1,0 0-1,-1-1 1,1 0-1,0 0 0,0 0 1,0-1-1,-1 0 1,6 0-1,4-1 24,-1 0 0,0-1 1,0-1-1,-1 0 0,1-1 0,0 0 0,-1-1 1,0-1-1,0 0 0,-1 0 0,21-15 0,-7 0 79,0-1 1,-2-1-1,33-41 0,-42 47-56,0 1-1,1 0 1,22-16 0,-31 27-34,0 1 0,0 0-1,0 0 1,1 1 0,0-1 0,0 1-1,0 1 1,0 0 0,0-1 0,0 2-1,1-1 1,-1 1 0,9 0 0,16 3-5,-1 1 1,0 2-1,40 10 1,-35-6-48,-34-9 41,-1 1 1,1-1 0,-1 0 0,1 0 0,-1 0 0,1 1 0,0-2-1,-1 1 1,1 0 0,0 0 0,-1 0 0,1-1 0,-1 1 0,1-1-1,-1 1 1,1-1 0,1-1 0,-3 2-1,1 0 1,-1-1-1,0 1 1,1 0-1,-1-1 1,0 1-1,0 0 1,1-1-1,-1 1 1,0-1-1,0 1 0,0 0 1,0-1-1,1 1 1,-1-1-1,0 1 1,0-1-1,0 1 1,0 0-1,0-1 1,0 1-1,0-1 1,-1 0-1,-9-14 78,6 10-69,0 1 1,-1 0-1,0 1 0,1-1 0,-1 1 1,-1 0-1,1 0 0,0 0 1,-1 1-1,0 0 0,1 0 0,-1 0 1,0 1-1,0 0 0,0 0 1,0 1-1,0-1 0,0 1 0,0 0 1,-8 2-1,5 0-17,0 0 0,1 1 0,0 0 0,-1 0 0,1 1 1,0 0-1,1 0 0,-1 1 0,1 0 0,0 0 0,0 1 0,0 0 0,-8 10 0,7-7-9,1 1 0,-1-1 0,2 2 0,-1-1 0,2 1 0,-1 0 0,1 0 1,1 1-1,0-1 0,1 1 0,-4 19 0,6-25 13,1 0 1,-1 0 0,1 0 0,1 0 0,-1 0 0,1 0-1,0-1 1,0 1 0,1 0 0,-1 0 0,1-1 0,1 1-1,-1-1 1,1 0 0,0 1 0,0-1 0,0-1 0,1 1-1,0 0 1,-1-1 0,2 0 0,-1 0 0,1 0 0,-1 0-1,9 4 1,-7-4 9,1-2 0,0 1 0,0-1-1,0 0 1,0 0 0,0 0-1,0-1 1,1 0 0,-1-1 0,0 0-1,1 0 1,13-2 0,9-3 68,51-15-1,-69 16-56,35-11 93,-1-3 1,-2-1-1,0-3 0,64-41 1,-41 10 107,-64 51-200,-5 3-7,-8 8-6,6-5-11,1 1 0,-1-1 1,1 1-1,0-1 1,1 1-1,-1 0 1,1 0-1,0 0 1,0 0-1,0 1 0,1-1 1,0 0-1,0 1 1,0-1-1,1 11 1,0-12 1,1 0 1,-1 0 0,1 0-1,0 0 1,1-1-1,-1 1 1,0 0 0,1 0-1,0-1 1,0 1 0,0-1-1,0 0 1,1 1 0,-1-1-1,1 0 1,0 0-1,0-1 1,0 1 0,0-1-1,1 1 1,-1-1 0,6 3-1,-2-2-1,-1 0-1,1 0 1,1 0-1,-1-1 1,0 0-1,1-1 1,-1 0-1,1 0 1,-1 0-1,11-1 1,-13-1 5,-1 1 1,1-1 0,-1 0 0,1 0 0,-1 0 0,1 0 0,-1-1 0,0 0 0,0 0 0,1 0 0,-1 0 0,-1-1-1,1 0 1,0 0 0,-1 0 0,1 0 0,-1 0 0,3-5 0,-3 6 2,-1-1-1,0 0 1,0 0-1,0 0 1,0-1 0,0 1-1,-1 0 1,1-1 0,-1 1-1,0-1 1,0 1 0,0-1-1,-1 1 1,1-1-1,-1 0 1,0 1 0,0-1-1,0 0 1,-1 1 0,1-1-1,-1 1 1,0-1 0,0 0-1,0 1 1,0 0-1,0-1 1,-1 1 0,0 0-1,0-1 1,0 1 0,0 0-1,0 1 1,0-1 0,-1 0-1,0 0 1,1 1-1,-1 0 1,0 0 0,0-1-1,0 2 1,0-1 0,-1 0-1,-4-1 1,-2-1 2,0 1 1,0 1-1,0-1 1,0 2-1,0-1 1,-1 2-1,1-1 0,-12 2 1,11-1 12,65-42 69,-37 30-95,0 0 1,1 1 0,1 0 0,0 2 0,0 0 0,0 2 0,1 0 0,0 1-1,25-4 1,-38 8-3,1 1-1,-1 1 1,0-1 0,0 1-1,0 1 1,0-1-1,1 1 1,-1 0 0,0 1-1,0 0 1,0 0-1,-1 0 1,1 1-1,0 0 1,-1 0 0,0 1-1,0-1 1,0 1-1,0 1 1,0-1 0,-1 1-1,0 0 1,0 1-1,7 9 1,-4-1-4,-6-9 8,0-1 0,0 1 0,1-1 0,-1 0 0,1 1 0,0-1 0,1-1 0,-1 1 0,1 0 0,-1-1 0,6 4 0,-7-6 4,-1-1 0,1 0-1,-1 0 1,0 0 0,1 0 0,-1 0-1,1-1 1,-1 1 0,1 0 0,-1-1-1,0 1 1,1-1 0,-1 1-1,0-1 1,1 1 0,1-2 0,21-16 25,-19 14-17,16-14 42,24-26-1,-32 29-28,1 1 0,1 1 0,0 0 0,21-13 0,-35 25-18,0 1-1,0-1 1,0 0 0,1 1 0,-1-1-1,0 1 1,0-1 0,1 1-1,-1-1 1,0 1 0,1 0 0,-1 0-1,0 0 1,1 0 0,-1 0-1,1 0 1,-1 0 0,0 0 0,1 0-1,1 1 1,-1 0-2,-1 0 0,0 0 0,1 0 0,-1 1 0,0-1 0,0 0-1,0 0 1,0 1 0,0-1 0,0 1 0,0-1 0,-1 1 0,1-1 0,0 1 0,-1-1 0,1 4 0,2 9 10,0 1 1,-2-1 0,0 1 0,0 0 0,-2 0 0,-2 20 0,0 22 94,3-57-106,0 1 1,0-1-1,0 0 1,0 1 0,0-1-1,0 0 1,0 1-1,0-1 1,0 0-1,0 1 1,0-1-1,0 0 1,0 1-1,1-1 1,-1 0-1,0 1 1,0-1-1,0 0 1,0 1-1,1-1 1,-1 0-1,0 0 1,0 1-1,1-1 1,-1 0 0,0 0-1,0 1 1,1-1-1,-1 0 1,0 0-1,1 0 1,-1 0-1,0 1 1,1-1-1,-1 0 1,0 0-1,1 0 1,-1 0-1,0 0 1,1 0-1,-1 0 1,0 0-1,1 0 1,-1 0-1,0 0 1,1 0-1,-1 0 1,0 0 0,1 0-1,-1-1 1,0 1-1,1 0 1,-1 0-1,0 0 1,1 0-1,-1-1 1,0 1-1,1 0 1,22-17 48,-16 12-30,13-12 35,0 0 0,19-22 0,-17 17 38,26-22 0,-24 21-19,-20 19-57,-1 0 0,1 0 0,0 0 1,0 1-1,0-1 0,1 1 0,-1 0 1,1 0-1,-1 0 0,1 1 1,10-4-1,-13 6-15,-1 0 0,1 1 0,-1-1 0,1 0 0,-1 1 1,1-1-1,-1 1 0,1 0 0,-1-1 0,1 1 0,-1 0 0,0 0 0,0 0 1,1 0-1,-1 0 0,0 0 0,0 0 0,0 0 0,0 1 0,0-1 0,0 0 1,0 1-1,-1-1 0,1 0 0,1 4 0,14 42 3,-14-41-1,0 1-4,0 0 0,1 0-1,0 0 1,0 0 0,1-1 0,-1 1 0,2-1 0,-1 0 0,6 6 0,-7-9 1,-1-1 0,0 0 1,1 0-1,-1 0 1,1 0-1,0-1 0,0 1 1,0-1-1,0 1 0,0-1 1,0 0-1,0 0 1,0 0-1,0-1 0,0 1 1,1-1-1,-1 0 1,0 0-1,0 0 0,1 0 1,-1 0-1,0-1 0,5-1 1,3-1 8,0-1 1,0-1-1,0 0 0,-1 0 1,0-1-1,0-1 0,17-14 1,57-63 87,-40 37-15,-44 46-79,1 0 0,0 0-1,0 0 1,0 0 0,0 0 0,0 0 0,0 1 0,0-1 0,0 0 0,0 1 0,0-1-1,1 0 1,-1 1 0,0 0 0,0-1 0,0 1 0,1 0 0,-1-1 0,0 1-1,2 0 1,-2 1-1,0-1 0,-1 0-1,1 1 1,0-1 0,-1 1-1,1-1 1,0 1 0,-1 0-1,1-1 1,-1 1 0,1 0-1,-1-1 1,1 1-1,-1 0 1,1 0 0,-1-1-1,0 1 1,1 0 0,-1 0-1,0 0 1,0-1 0,1 2-1,0 8 12,0 1-1,0-1 1,-1 19 0,-1-21-15,-21 243-18,9-129-18,-30 370-171,37-448 182,0 15 52,6-59-25,0 0 0,0 0 0,0 0 0,0 0 0,0 0 0,0 1 0,0-1 0,0 0 0,0 0 0,-1 0 0,1 0-1,0 0 1,0 0 0,0 0 0,0 0 0,0 0 0,0 1 0,0-1 0,0 0 0,0 0 0,0 0 0,0 0 0,0 0 0,1 0 0,-1 0 0,0 0 0,0 0 0,0 0 0,0 1 0,0-1 0,0 0 0,0 0 0,0 0 0,0 0 0,0 0 0,0 0 0,0 0 0,0 0 0,0 0 0,0 0 0,0 0 0,1 0 0,-1 0-1,0 0 1,0 0 0,0 0 0,0 1 0,0-1 0,0 0 0,0 0 0,0 0 0,0 0 0,0 0 0,1 0 0,-1 0 0,0 0 0,0 0 0,0 0 0,0 0 0,0-1 0,0 1 0,0 0 0,0 0 0,0 0 0,1 0 0,4-7 33,6-14 4,9-50 95,-3-1-1,9-98 1,-5 36 17,-1 21 50,6 2 0,63-174 0,-83 268-179,1 0 0,1 1 0,1 0 0,0 0 0,13-16 0,-20 29-20,1-1-1,-1 1 0,1 0 0,0 0 0,0 1 0,1-1 0,-1 1 0,0 0 0,1-1 0,-1 1 0,1 1 1,0-1-1,0 0 0,0 1 0,-1 0 0,1 0 0,1 0 0,-1 1 0,0-1 0,0 1 0,0 0 0,0 0 1,0 0-1,0 1 0,0-1 0,0 1 0,0 0 0,7 3 0,-4-1-8,-1 0-1,1 1 1,-1 0 0,0 0-1,0 1 1,0 0 0,-1 0-1,0 0 1,0 1-1,0-1 1,0 1 0,-1 0-1,0 1 1,-1-1-1,1 1 1,-1-1 0,0 1-1,2 11 1,0-4-7,-2 0 0,0 0 0,0 1 0,-2-1 0,0 1 1,0 0-1,-1-1 0,-4 24 0,3-33 8,-1 1-1,1 0 1,-1 0 0,-1-1-1,1 1 1,-1-1 0,0 0-1,0 0 1,0 0 0,-1 0-1,0-1 1,0 1 0,0-1-1,0 0 1,-1 0 0,0 0-1,0-1 1,-6 4 0,5-3 4,-1-1-1,0 0 1,0 0 0,0 0 0,0-1 0,-1 0-1,1 0 1,-1-1 0,1 0 0,-1 0-1,1-1 1,-1 0 0,-14-2 0,10 0 17,-31-7 36,40 8-47,1 0 1,-1 0 0,0 0 0,1 0 0,-1-1 0,1 1-1,0-1 1,-1 1 0,1-1 0,0 0 0,0 0 0,0 0-1,-1-3 1,2 5-3,1-1-1,0 1 0,-1-1 1,1 1-1,0-1 0,0 1 1,0-1-1,-1 1 0,1-1 1,0 0-1,0 1 0,0-1 1,0 1-1,0-1 0,0 1 1,0-1-1,0 0 0,0 1 1,1-1-1,-1 1 0,0-1 1,0 1-1,0-1 0,1 0 1,-1 1-1,0-1 0,1 1 1,-1-1-1,0 1 1,1 0-1,-1-1 0,1 1 1,-1-1-1,1 1 0,-1 0 1,1-1-1,-1 1 0,1 0 1,-1-1-1,1 1 0,-1 0 1,1 0-1,0 0 0,28-10 1,-29 10-1,146-22-5,-100 17-24,1-3 0,78-22 0,-76 13 8,0-3-1,-1-2 0,-2-2 1,50-33-1,139-107 72,-181 126-40,-51 35 41,-8 5-31,-12 7-8,-13 15-20,0 1 1,2 2 0,2 0-1,0 2 1,2 1-1,-29 47 1,37-53-2,-12 28 0,24-46 9,1 1-1,1 0 0,-1 0 0,1 0 0,0 0 0,1 1 0,0-1 0,0 0 0,0 12 0,1-18 1,0 0 0,0 0 0,0 0 0,1 0 0,-1 0 0,0 0 0,0 0 0,0-1 0,1 1 0,-1 0 0,1 0 0,-1 0 0,1 0 0,-1 0 0,1 0 0,-1-1 0,1 1 0,0 0 0,-1 0 0,1-1 0,0 1 0,0 0 0,-1-1 0,2 1 0,0 0 0,0-1 0,-1 1 0,1-1 0,-1 0 0,1 0 0,-1 0 0,1 0 0,0 0 0,-1 0 0,1 0 0,-1-1 0,1 1 0,2-1 0,3-2 0,-1 0 0,1 0 0,-1 0 0,0-1 0,10-7 0,-5 0 9,1 0 1,-2-1-1,0 0 0,0 0 0,15-26 1,31-75 85,-25 47-63,-31 66-31,0 0 0,0-1 0,0 1-1,0 0 1,0 0 0,0 0 0,0 0 0,0 0 0,0 0 0,0 0 0,0 0 0,0-1-1,0 1 1,0 0 0,0 0 0,0 0 0,0 0 0,0 0 0,0 0 0,0 0 0,0 0 0,0-1-1,0 1 1,0 0 0,1 0 0,-1 0 0,0 0 0,0 0 0,0 0 0,0 0 0,0 0 0,0 0-1,0 0 1,0 0 0,0 0 0,1 0 0,-1 0 0,0 0 0,0 0 0,0 0 0,0 0-1,0 0 1,0 0 0,0 0 0,1 0 0,-1 0 0,0 0 0,0 0 0,0 0 0,0 0 0,0 0-1,0 0 1,0 0 0,0 0 0,1 0 0,-1 0 0,0 0 0,0 0 0,0 0 0,0 0 0,0 0-1,0 0 1,0 0 0,0 1 0,0-1 0,0 0 0,0 0 0,3 13 15,-2 34-47,0-23 18,0-9 5,1 0 0,0 0 0,1 0-1,1-1 1,0 1 0,1-1 0,11 21 0,-13-29 2,1 1-1,-1-1 1,2 0 0,-1 0 0,0 0 0,1-1 0,0 0 0,0 0-1,1 0 1,0 0 0,-1-1 0,1 0 0,1 0 0,-1 0 0,1-1-1,-1 0 1,12 3 0,-11-5 4,-1 0 0,1-1 0,-1 0 0,1 0 0,0-1 0,-1 0 0,1 0 0,-1 0 0,0-1 0,1 0 0,-1 0 0,0 0 0,0-1 0,0 0 0,-1 0 0,1-1 0,-1 0 0,9-7 0,8-8 15,0-2-1,31-39 1,-48 55-8,30-39 16,-17 21-7,1 1 1,35-32-1,-34 33-3,-17 17-10,1 0 1,0 0-1,0 0 1,0 1-1,0-1 1,0 1-1,1 0 1,-1 0-1,7-2 1,-11 5-2,1 0 0,-1-1 0,1 1 0,-1 0 0,1 0 0,-1 0 0,1 0 0,-1 0 0,1 0 0,-1 0 0,1 0 0,-1 0 0,1 1 0,-1-1 0,1 0 0,-1 0 0,1 0 1,-1 0-1,1 1 0,-1-1 0,1 0 0,-1 1 0,1-1 0,-1 0 0,0 1 0,1-1 0,-1 0 0,0 1 0,1-1 0,-1 1 0,0-1 0,0 1 0,1-1 0,-1 0 0,0 1 0,0-1 0,0 1 0,1 0 0,1 22 0,-2-21 0,-1 17 11,-1-1 0,0 1 0,-10 33 0,-23 56 28,25-79-49,-7 13-2,11-27 1,0-1 0,1 1 0,-3 17 1,8-32 10,0 0 0,0 0 1,0 0-1,0 0 0,0 1 1,0-1-1,0 0 1,0 0-1,1 0 0,-1 0 1,0 0-1,0 1 0,0-1 1,0 0-1,0 0 1,0 0-1,1 0 0,-1 0 1,0 0-1,0 0 0,0 1 1,0-1-1,0 0 1,1 0-1,-1 0 0,0 0 1,0 0-1,0 0 1,0 0-1,1 0 0,-1 0 1,0 0-1,0 0 0,0 0 1,0 0-1,1 0 1,-1 0-1,0 0 0,0 0 1,0 0-1,1 0 0,-1 0 1,0-1-1,0 1 1,0 0-1,0 0 0,0 0 1,1 0-1,-1 0 1,0 0-1,0 0 0,0-1 1,0 1-1,0 0 0,0 0 1,0 0-1,1 0 1,10-8 19,16-16 7,34-38 0,-36 35 16,40-33 0,-58 54-36,38-26 29,-43 30-32,0 1 0,0 0-1,0 0 1,1 0 0,-1 0-1,0 0 1,1 0 0,-1 1 0,0-1-1,1 1 1,-1 0 0,1 0-1,-1-1 1,1 2 0,-1-1-1,0 0 1,1 0 0,4 2-1,-6-1-3,1 0 0,0 1-1,0-1 1,-1 0-1,1 1 1,-1 0 0,1-1-1,-1 1 1,0 0-1,0 0 1,0-1-1,0 1 1,0 0 0,0 0-1,0 0 1,0 1-1,-1-1 1,1 3-1,5 45-7,-6-39 7,0 29-25,0-33 19,-1 0-1,1 0 0,0 0 0,0 0 0,1 0 0,0 0 0,0-1 1,1 1-1,0 0 0,0-1 0,4 8 0,-6-13 8,0-1-1,1 1 1,0-1 0,-1 1-1,1-1 1,-1 1 0,1-1-1,0 1 1,-1-1 0,1 0-1,0 1 1,-1-1 0,1 0-1,0 0 1,-1 1 0,1-1-1,0 0 1,0 0-1,-1 0 1,1 0 0,0 0-1,0 0 1,-1 0 0,1 0-1,1-1 1,22-5 25,-15 3-13,3-1-6,-1-1-1,1 0 1,-1 0 0,0-1-1,0-1 1,11-9-1,57-52 62,6-5 24,-84 72-90,-1 1-1,0 0 1,1-1-1,-1 1 0,1 0 1,-1 0-1,1-1 0,0 1 1,-1 0-1,1 0 0,-1 0 1,1 0-1,-1 0 0,1 0 1,-1 0-1,1-1 0,0 2 1,-1-1-1,1 0 0,-1 0 1,1 0-1,-1 0 0,1 0 1,-1 0-1,1 1 0,-1-1 1,2 0-1,9 15-18,3 28-30,-12-35 46,0 0-1,1 0 1,0 0-1,1 0 1,0 0-1,0-1 0,1 1 1,-1-1-1,2 0 1,-1 0-1,12 10 0,-12-13 2,0 0 0,0 0 0,0-1 0,0 0 0,0 0 0,1 0-1,0 0 1,-1-1 0,1 0 0,0 0 0,0-1 0,0 0 0,0 0-1,1 0 1,10 0 0,0-4 10,-1 1-1,0-2 1,1 0-1,-1-1 1,-1-1-1,1 0 0,-1-1 1,0 0-1,-1-2 1,1 0-1,-2 0 1,1-1-1,16-17 1,-23 19 6,0 0 1,0 0-1,-1 0 1,-1-1-1,6-10 1,-9 16-5,0 0-1,-1-1 1,1 1-1,-1-1 1,0 1 0,0-1-1,0 1 1,-1-1-1,1 0 1,-1 1 0,1-1-1,-1 0 1,-1 1-1,1-1 1,0 0 0,-1 1-1,-2-7 1,3 8-8,-1 1 1,0 0-1,1-1 1,-1 1-1,0 0 1,0 0-1,0-1 1,0 1 0,0 0-1,-1 0 1,1 0-1,0 0 1,0 0-1,-1 1 1,1-1-1,-1 0 1,1 1-1,0-1 1,-3 0-1,1 0 1,0 1 0,0 0 0,0 0 0,-1 0 0,1 0-1,0 0 1,0 0 0,0 1 0,-4 1 0,-1 0 1,-1 1-1,1 1 1,0 0 0,0 0 0,0 0 0,-8 7-1,9-5-1,0 0-1,0 0 0,1 1 0,0 0 0,0 0 0,1 1 0,-1 0 0,2 0 0,-1 0 0,-6 17 0,10-22-2,0-1 0,0 1 0,0 0 0,0 0-1,1 0 1,0 0 0,-1 0 0,1 0 0,0 0 0,0 0 0,0 0-1,1 0 1,-1 0 0,1 0 0,0 0 0,0 0 0,0 0 0,0 0-1,0 0 1,0 0 0,1-1 0,0 1 0,-1-1 0,1 1 0,0-1-1,0 0 1,0 0 0,0 1 0,1-1 0,-1-1 0,1 1 0,-1 0-1,1-1 1,0 1 0,-1-1 0,5 2 0,7 2-4,0-1 0,0-1 0,1 0 0,-1 0 1,1-1-1,-1-1 0,1-1 0,0 0 0,0-1 0,21-4 1,17-5 11,76-26 1,-128 36-10,90-30 56,116-55 0,-199 81-51,-2 0 1,1 1 1,-1 0-1,1 0 1,0 1-1,0 0 1,7-1-1,-32 26 15,-16 7-17,20-19-3,0 2 0,0 0 0,-12 16 0,24-27 0,1-1 0,0 0 0,0 1 0,0-1 0,0 1 0,0 0-1,0-1 1,0 1 0,1 0 0,-1-1 0,1 1 0,-1 0 0,1 0 0,-1 0 0,1 0 0,0-1 0,0 1-1,0 0 1,0 0 0,0 0 0,1 0 0,-1-1 0,1 1 0,-1 0 0,1 0 0,-1-1 0,1 1 0,0 0-1,0-1 1,0 1 0,0 0 0,0-1 0,0 0 0,0 1 0,1-1 0,-1 0 0,0 1 0,1-1 0,-1 0-1,1 0 1,-1 0 0,1 0 0,0 0 0,-1-1 0,1 1 0,0 0 0,0-1 0,-1 1 0,1-1 0,0 0-1,0 0 1,0 1 0,-1-1 0,1 0 0,0-1 0,0 1 0,2-1 0,4 0-5,-1-1 1,0-1 0,0 0-1,0 0 1,0 0 0,-1-1-1,1 1 1,-1-2-1,0 1 1,0-1 0,0 0-1,-1 0 1,1 0 0,-1-1-1,-1 0 1,1 0-1,4-9 1,3-6 15,0-1-1,-2 0 1,-1 0 0,8-27-1,2-16 61,14-90 0,-27 120-32,-3 0 1,0 0-1,-3 0 1,-5-52-1,4 80-30,0 0 0,-1 0-1,0 0 1,0 0 0,0 1 0,-1-1 0,0 0-1,-6-8 1,9 14-7,-1 0 0,0 0 0,0 0 0,0 1 0,1-1 0,-1 0 0,0 0 0,0 0 0,0 0 0,0 1 0,-1-1 0,1 1 0,0-1 0,0 1 0,0-1 0,0 1 1,0-1-1,-1 1 0,1 0 0,-2 0 0,1 0-1,0 1 0,0-1 0,0 1 0,1 0-1,-1-1 1,0 1 0,1 0 0,-1 0 0,1 0 0,-1 0 0,1 1 0,-1-1 0,1 0 0,0 1 0,0-1 0,-1 1 0,1-1 0,-1 3 0,-6 10-6,0-1 0,2 1 0,-1 1 0,2-1 0,0 1 0,0 0 0,1 0 0,-2 28 0,1 4-26,4 76 0,8-29-152,28 140 0,-25-197-508,-10-37 658,0 0 0,0 0-1,0 0 1,0 0 0,0 0-1,0 0 1,0 0 0,0 0-1,0 1 1,0-1 0,0 0-1,0 0 1,0 0 0,0 0-1,0 0 1,0 0 0,0 0 0,0 0-1,0 0 1,0 0 0,0 0-1,0 0 1,0 0 0,0 0-1,0 1 1,0-1 0,0 0-1,-1 0 1,1 0 0,0 0-1,0 0 1,0 0 0,0 0-1,0 0 1,0 0 0,0 0 0,0 0-1,0 0 1,0 0 0,0 0-1,0 0 1,0 0 0,-1 0-1,1 0 1,0 0 0,0 0-1,0 0 1,0 0 0,0 0-1,0 0 1,0 0 0,0 0 0,0 0-1,0 0 1,0 0 0,0 0-1,0 0 1,0 0 0,-1 0-1,1 0 1,0 0 0,0-1-1,0 1 1,0 0 0,0 0-1,0 0 1,0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23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 14672,'0'0'3423,"75"-19"-3479,-47 9-88,-4 2 8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27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1 5320,'0'0'6873,"4"18"-6520,0-4-273,0 1 9,0 1 0,-1 0 0,-1 0 0,0 0 0,-1 0 0,-2 17 0,-36 337 1671,0-10 5,27-285-564,13-70-646,3-10-227,7-14 13,36-82 393,14-24-53,-51 103-505,1 1 0,1 1 0,25-28 0,-34 43-126,0 0 0,0 1 0,0-1 1,1 1-1,0 0 0,0 0 0,0 1 0,0 0 0,0 0 0,9-2 0,-12 4-29,0 0 0,0 0 0,0 1-1,0 0 1,0-1 0,0 1 0,0 0-1,0 1 1,0-1 0,1 0 0,-1 1-1,-1 0 1,1 0 0,0 0 0,0 0-1,0 0 1,0 0 0,-1 1-1,1-1 1,0 1 0,-1 0 0,0 0-1,1 0 1,-1 0 0,2 3 0,1 2 5,0 0-1,-1 0 1,1 0 0,-2 1 0,1 0 0,-1 0 0,-1 0 0,1 0 0,-1 0-1,-1 0 1,1 0 0,-1 1 0,-1 10 0,1-6 4,-2 0 0,0 0 0,0 0-1,-1 0 1,-1-1 0,0 1 0,-9 23 0,6-24-12,-1-1 0,0 0-1,0 0 1,-1 0 0,-1-1 0,0-1 0,0 1 0,0-2-1,-1 1 1,-1-1 0,1 0 0,-18 8 0,21-12 27,-1 1 0,-1-2 1,1 1-1,0-1 0,-1 0 1,0-1-1,1 0 0,-1 0 1,0-1-1,0 0 0,0-1 1,0 0-1,0 0 1,0-1-1,0 0 0,0-1 1,0 1-1,-14-6 0,8-3 251,14 10-287,1 0-1,0-1 1,0 1-1,0 0 1,0 0 0,-1 0-1,1-1 1,0 1-1,0 0 1,0 0 0,0-1-1,0 1 1,0 0 0,0 0-1,0-1 1,0 1-1,0 0 1,0 0 0,0-1-1,0 1 1,0 0-1,0 0 1,0-1 0,0 1-1,0 0 1,0 0-1,0-1 1,0 1 0,0 0-1,1 0 1,-1 0-1,0-1 1,0 1 0,2-2 13,0 1 1,0 0 0,0 0 0,0 0 0,1 0 0,-1 0 0,0 0 0,0 1-1,1-1 1,4 0 0,9 0 0,0 0-1,0 1 1,1 1 0,-1 0-1,21 5 1,-16-3-15,0-1 0,32 1 0,-28-5 7,1-1 0,-1-1 0,1-1-1,-1-1 1,-1-1 0,1-1 0,-1-1-1,-1-2 1,0 0 0,0-1 0,-1-2-1,26-20 1,-46 33-11,26-20 103,-1-1 0,0-1 0,35-41 0,-62 63-105,0 1 0,0 0 0,0 0 0,0 0 0,0 0 0,0 0-1,1-1 1,-1 1 0,0 0 0,0 0 0,0 0 0,0 0 0,0 0 0,1 0 0,-1 0-1,0 0 1,0 0 0,0 0 0,0 0 0,1 0 0,-1-1 0,0 1 0,0 0 0,0 0-1,1 0 1,-1 0 0,0 1 0,0-1 0,0 0 0,0 0 0,1 0 0,-1 0-1,0 0 1,0 0 0,0 0 0,0 0 0,1 0 0,-1 0 0,0 0 0,0 1 0,0-1-1,0 0 1,0 0 0,1 0 0,-1 0 0,0 0 0,0 1 0,0-1 0,0 0 0,0 0-1,0 0 1,0 0 0,0 1 0,0-1 0,0 0 0,0 0 0,0 0 0,0 0 0,0 1-1,0-1 1,0 0 0,0 0 0,0 0 0,0 1 0,0-1 0,0 0 0,0 0 0,0 0-1,0 1 1,1 17 40,-4 27-5,0-17-20,2 37-1,2-55-14,0-1 0,0 0 0,1 0 0,0 0 0,0 0 1,1 0-1,1 0 0,4 9 0,-7-17-2,0 1 0,0-1 0,0 0 0,0 0 0,1 0 0,-1 0 0,0 0 0,1 0 1,-1 0-1,1 0 0,-1 0 0,1 0 0,0-1 0,-1 1 0,1-1 0,-1 1 0,1-1 0,0 0 0,0 0 0,-1 1 0,1-1 0,0 0 1,-1-1-1,1 1 0,0 0 0,0 0 0,-1-1 0,1 1 0,1-2 0,8-1 7,-1 0-1,1-1 1,10-6 0,-18 9-4,14-9 30,0-1 1,0 0 0,-1-1-1,28-28 1,23-17 113,-66 56-138,0-1 0,1 1 1,-1 0-1,1 0 1,-1 1-1,1-1 1,-1 0-1,1 0 1,0 1-1,-1-1 1,1 1-1,0-1 1,-1 1-1,5 0 1,-6 0-7,1 0 1,0 0-1,-1 1 1,1-1-1,-1 0 1,1 0-1,0 1 1,-1-1-1,1 1 1,-1-1-1,1 0 1,-1 1-1,1-1 1,-1 1-1,0-1 1,1 1-1,-1 0 1,1-1-1,-1 1 1,0-1-1,0 1 1,1 0-1,-1-1 1,0 1-1,0 1 1,1 4 7,0 0 1,-1 0-1,0 0 1,0 0-1,-1 0 0,-2 12 1,-8 28 23,-1-1 1,-19 45-1,-45 86 14,18-44-23,57-131-26,-36 82-37,31-72 48,0-1 1,0 0 0,-1 0 0,0-1 0,-14 14 0,21-23-9,-1 1 1,1 0 0,-1-1 0,1 1-1,-1-1 1,0 1 0,1-1 0,-1 1-1,0-1 1,1 1 0,-1-1 0,0 0-1,0 1 1,1-1 0,-1 0 0,0 0-1,0 0 1,0 1 0,1-1 0,-1 0-1,0 0 1,0 0 0,0 0 0,0 0-1,1-1 1,-1 1 0,-1 0 0,1-1 0,0 0 0,0 0 0,0 1 0,0-1 0,1 0 0,-1 0 0,0 0 0,0 0 0,1 0 0,-1-1 0,1 1 0,-1 0 0,1 0 0,-1 0 0,1-2 0,-2-5 13,1 1 0,0-1 0,0 1 0,1-13 0,1 5 7,1-1 0,0 1-1,2-1 1,0 1 0,0 0 0,1 0-1,1 1 1,1 0 0,0 0-1,0 0 1,2 1 0,-1 0 0,2 0-1,0 1 1,0 0 0,1 1-1,1 1 1,0-1 0,0 2 0,1 0-1,0 0 1,0 1 0,17-7-1,-9 5-23,1 1 0,-1 0 0,1 2 0,1 1 0,-1 0 0,1 2 0,0 0-1,0 2 1,29 0 0,-26 8-447,-18-1-2947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29.0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436 1 6224,'0'0'7304,"-11"3"-6991,-23 6 117,1 1 0,-49 23 1,50-16-83,1 1 0,0 1 0,-50 44 0,72-55-269,0 1-1,0 0 1,1 0-1,0 1 1,1 0-1,0 0 1,0 1-1,1 0 1,1 0 0,0 0-1,0 1 1,1 0-1,1 0 1,-4 22-1,6-30-51,1 0 0,-1 0-1,1 0 1,0 0 0,1 0 0,-1 1-1,0-1 1,1 0 0,0 0-1,0 0 1,0-1 0,1 1 0,-1 0-1,1 0 1,0-1 0,0 1 0,0-1-1,1 1 1,-1-1 0,1 0-1,0 0 1,0 0 0,0-1 0,0 1-1,6 4 1,-4-5 16,0 0 1,0 0-1,1 0 0,-1-1 0,1 1 0,-1-1 1,1 0-1,-1-1 0,1 0 0,-1 0 0,1 0 1,0 0-1,-1-1 0,1 0 0,-1 0 0,1 0 1,-1-1-1,7-3 0,-1 1 46,0-2 0,0 0-1,-1 0 1,0-1 0,0 0-1,-1-1 1,0 0 0,0 0 0,14-18-1,1-7 395,32-57-1,-25 38 207,-29 49-612,-2 3-68,0-1 1,0 1-1,0 0 1,0-1-1,0 1 1,1 0 0,-1-1-1,0 1 1,0 0-1,0-1 1,0 1 0,0 0-1,1 0 1,-1-1-1,0 1 1,0 0-1,0 0 1,1-1 0,-1 1-1,0 0 1,0 0-1,1 0 1,-1-1-1,0 1 1,1 0 0,-1 0-1,0 0 1,1 0-1,-1 0 1,0 0 0,1 0-1,-1 0 1,0 0-1,0 0 1,1 0-1,-1 0 1,0 0 0,1 0-1,-1 0 1,0 0-1,1 0 1,-1 0-1,0 0 1,1 0 0,-1 0-1,0 0 1,1 1-1,-1-1 1,0 0-1,0 0 1,1 0 0,-1 1-1,0-1 1,0 0-1,1 0 1,-1 1 0,0-1-1,0 0 1,0 0-1,0 1 1,1-1-1,-1 0 1,0 1 0,0-1-1,0 0 1,0 0-1,0 1 1,0-1-1,0 1 1,13 21 144,15 37-1,-19-38-63,1 1 0,19 27 0,-24-42-46,0 0 0,1 0 0,-1 0-1,2 0 1,-1-1 0,1 0 0,10 7-1,-13-11-16,0 0 0,0 0-1,-1-1 1,1 1-1,0-1 1,1 1 0,-1-1-1,0-1 1,0 1 0,0-1-1,1 1 1,-1-1-1,0 0 1,0-1 0,1 1-1,-1-1 1,7-1 0,-10 1-21,6-1 27,0 0-1,1 1 0,-1-1 1,9 1-1,-13 1-32,0 0-1,0 0 1,0 1-1,0-1 1,-1 1-1,1 0 1,0 0-1,0 0 1,-1 0-1,1 1 1,-1-1-1,1 1 0,3 2 1,6 6-3036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34.9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0 554 5624,'0'0'2517,"12"-11"-1704,-5 5-681,8-8 179,-1 0 0,0-1 0,-1-1 0,17-25 0,132-247 3737,-159 282-3941,24-53 1058,-25 54-930,0 0 0,-1-1 0,0 1 0,0-1 0,0 0 0,-1 1 0,1-1 0,-1 0 0,-1-5 0,-3-6 994,2 12-335,2 8 37,2 1-882,0 0 0,1-1 1,-1 0-1,1 0 0,0 0 1,0 0-1,0 0 0,0 0 0,1-1 1,6 4-1,-8-5-34,9 7 34,-1 0 0,0 1 0,-1 0 0,1 0-1,-2 1 1,1 0 0,-2 0 0,1 1 0,-1 0 0,-1 1 0,0-1 0,6 17 0,1 11 102,-2 0 0,10 64 1,-18-84-93,-2-11-29,1 5 16,1 1 0,0-1-1,1 0 1,0 0 0,8 16 0,-11-26-39,1-1 1,-1 1-1,1-1 0,-1 0 1,1 0-1,0 0 0,0 0 1,0 0-1,0 0 0,0-1 1,0 1-1,1 0 0,-1-1 1,0 0-1,1 0 0,-1 1 1,1-2-1,0 1 0,-1 0 1,1 0-1,0-1 0,-1 1 1,1-1-1,0 0 0,-1 0 1,1 0-1,0 0 0,0-1 1,-1 1-1,1-1 0,0 1 1,3-2-1,5-2 30,0-1-1,-1 0 1,1 0 0,-1-1 0,0-1-1,-1 0 1,1 0 0,-1 0 0,15-18-1,2-5 121,34-50 0,-34 43 41,-1-1-1,-3-1 0,27-62 1,-46 95-97,0-1 0,-1 0 1,0 0-1,-1-1 0,1-10 1,-6 30 206,-1 18-282,3-12-28,2 1 0,0-1 0,2 1 0,-1-1 0,2 0 0,1 0 1,0 0-1,1 0 0,1 0 0,1-1 0,0 0 0,1-1 0,1 1 0,13 17 0,-20-31 2,1 0 0,-1 0 0,1 0 1,0 0-1,-1 0 0,1-1 0,1 1 0,-1-1 1,0 0-1,0 0 0,1 0 0,0 0 1,-1 0-1,1-1 0,0 0 0,0 0 0,-1 0 1,7 1-1,-5-2 7,0-1 1,0 1 0,0-1-1,0 0 1,0 0 0,0 0-1,0-1 1,0 0-1,0 0 1,-1 0 0,1-1-1,-1 1 1,8-7 0,1-1 24,-1-1 1,-1 0-1,0 0 1,0-1-1,-1-1 1,12-19 0,44-91 228,-16 27 112,-44 88-308,-5 6-51,1 1 0,-1-1 0,0 1-1,0-1 1,0 0 0,0 0 0,0 0-1,-1 1 1,2-4 0,-2 6-4,1-1 1,0 1-1,0 0 0,-1 0 1,1-1-1,-1 1 1,1 0-1,-1 0 0,1 0 1,-1 0-1,0 0 1,1 0-1,-1 0 0,0 1 1,1 31 6,-2 0 1,-1 0-1,-8 40 0,-27 98 21,33-156-31,2-4 7,-8 24 17,10-34-28,-1 1-1,1-1 1,-1 1 0,0-1-1,1 0 1,-1 1-1,0-1 1,0 0-1,0 0 1,0 0-1,0 1 1,0-1-1,0 0 1,-1 0 0,1-1-1,0 1 1,-3 1-1,3-2 1,1 0 1,-1 0-1,0 0 0,1 0 1,-1 0-1,0 0 0,1 0 0,-1-1 1,0 1-1,1 0 0,-1 0 1,0-1-1,1 1 0,-1 0 0,1-1 1,-1 1-1,1 0 0,-1-1 1,1 1-1,-1-1 0,1 1 0,-1-1 1,1 0-1,-1 1 0,1-1 1,0 1-1,0-1 0,-1-1 0,-9-20 61,10 21-59,-2-3 22,1-1 0,-1 1-1,1-1 1,0 0 0,0 1-1,1-1 1,0 0 0,0 0-1,0-9 1,1 12-19,-1 0 0,1 0 0,0 0 0,0 0 0,0 0 0,0 0 0,0 0-1,0 0 1,0 1 0,1-1 0,-1 0 0,1 1 0,-1-1 0,1 1 0,0-1 0,-1 1 0,1 0 0,0 0 0,0 0 0,0 0 0,0 0 0,0 0 0,0 0 0,4 0-1,4-2-6,1 1 0,0 0 0,0 1 0,0 0 0,18 2-1,59 8-9,-12-1 7,-60-7 12,0 0 1,1-2 0,-1 0-1,0-1 1,0 0-1,0-1 1,0-1 0,15-7-1,-25 9-4,0-1-1,0 0 1,-1 0-1,1 0 1,-1-1-1,0 0 1,0 0 0,0 0-1,0-1 1,-1 1-1,0-1 1,0 0-1,0-1 1,0 1-1,-1-1 1,0 1-1,0-1 1,-1 0-1,0 0 1,0 0-1,0-1 1,1-9-1,-2 9 8,0-1-1,-1 0 1,0 0-1,0 0 0,-1 1 1,-2-14-1,3 20-10,0-1 0,-1 0 1,1 1-1,-1-1 0,1 0 0,-1 1 0,1-1 0,-1 1 1,0-1-1,0 1 0,0-1 0,0 1 0,0 0 0,0-1 1,0 1-1,0 0 0,0 0 0,-1 0 0,1 0 0,0 0 1,-1 0-1,1 0 0,-1 0 0,1 0 0,-1 1 0,1-1 1,-1 1-1,0-1 0,1 1 0,-1 0 0,0-1 0,1 1 0,-1 0 1,0 0-1,1 0 0,-3 1 0,3-1-1,-1 1-1,1-1 1,0 1 0,-1-1-1,1 1 1,0 0 0,0 0-1,0 0 1,0-1-1,0 1 1,0 0 0,0 0-1,0 1 1,0-1 0,0 0-1,0 0 1,1 0-1,-1 0 1,0 1 0,1-1-1,-1 0 1,1 1 0,0-1-1,-1 0 1,1 1-1,0-1 1,0 3 0,-1-1 0,1 0 0,0 0 0,0 0 0,0 0 0,1-1 0,-1 1 0,1 0 0,-1 0 0,1 0 0,0-1 0,0 1 0,0 0 0,3 3 0,2 2-1,1 0 0,1-1 0,-1 1 0,1-2 0,18 13 0,-4-6 0,31 15 0,-42-22-4,19 8-26,57 20 0,-66-32 51,-21-3-89,0 1 0,0 0 1,-1 0-1,1 0 0,0 0 0,0 0 0,0 0 1,-1 0-1,1 0 0,0-1 0,0 1 1,0 0-1,-1 0 0,1 0 0,0-1 0,0 1 1,0 0-1,0 0 0,0 0 0,0-1 1,-1 1-1,1 0 0,0 0 0,0 0 0,0-1 1,0 1-1,0 0 0,0 0 0,0-1 0,0 1 1,0 0-1,0 0 0,0-1 0,0 1 1,0 0-1,0 0 0,0-1 0,0 1 0,0 0 1,1 0-1,-1 0 0,0-1 0,0 1 1,0 0-1,0 0 0,0 0 0,0-1 0,1 1 1,-1 0-1,0 0 0,0 0 0,0 0 1,1-1-1,-1 1 0,0 0 0,0 0 0,0 0 1,1 0-1,-1 0 0,0 0 0,0 0 1,1 0-1,-1 0 0,0 0 0,0 0 0,1 0 1,-1 0-1,0 0 0,1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35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88 13464,'0'0'1808,"94"-41"-1816,-45 23 8,-5 2-32,-8 4-8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36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1 462 4616,'0'0'5210,"13"-7"-4654,17-12 8,-1-2-1,53-46 1,-46 30 323,44-59-1,-67 78-502,0 0 0,-2-1 0,0 0 0,-2-1 0,0 0 0,7-23 0,-16 43-355,2-5 188,-1 1 0,0 0 0,0-1 0,0 1 0,0-1 1,-1 0-1,0 1 0,0-1 0,0 0 0,-1-5 0,1 9-194,0 1 0,0 0-1,-1 0 1,1 0-1,0 0 1,0 0 0,0 0-1,0 0 1,-1 0 0,1 0-1,0 0 1,0 0-1,0 0 1,0 0 0,-1 0-1,1 0 1,0 0-1,0 0 1,0 0 0,-1 0-1,1 0 1,0 0-1,0 0 1,0 0 0,-1 0-1,1 0 1,0 0-1,0 0 1,0 0 0,0 0-1,0 1 1,-1-1 0,1 0-1,0 0 1,0 0-1,0 0 1,0 0 0,0 1-1,0-1 1,-1 0-1,1 0 1,0 0 0,0 0-1,0 1 1,0-1-1,0 0 1,0 0 0,0 0-1,0 1 1,0-1-1,-7 13 257,6-12-220,-6 13 35,1 0-1,0 0 1,1 1-1,0-1 1,1 1-1,1 0 1,1 1-1,0-1 1,0 0-1,2 1 1,0-1-1,1 1 1,2 15-1,-1-25-61,-1 0 0,1 0 0,0 0 0,0 0 0,0 0 0,1 0 0,0-1-1,0 1 1,1-1 0,0 0 0,0 0 0,0 0 0,0-1 0,1 1 0,-1-1-1,1 0 1,0 0 0,0-1 0,1 1 0,-1-1 0,1-1 0,0 1 0,7 2-1,-5-3 19,-1 0 0,0-1 0,1 0 0,-1 0 0,1 0-1,-1-1 1,1 0 0,-1-1 0,1 0 0,-1 0-1,1 0 1,-1-1 0,0 0 0,0-1 0,0 0-1,0 0 1,0 0 0,-1-1 0,9-5 0,3-6 103,0-1 1,-1-1 0,17-21 0,14-15 192,-23 25-160,-19 21-107,1-1-1,-1 1 1,1 0 0,0 0 0,1 1-1,0 0 1,0 0 0,12-6 0,-19 12-64,0-1 1,0 1 0,-1 0 0,1-1 0,0 1 0,0 0 0,0 0 0,0-1 0,0 1 0,0 0 0,0 0 0,0 0 0,-1 0 0,1 0-1,0 0 1,0 1 0,0-1 0,0 0 0,0 0 0,0 1 0,0-1 0,-1 0 0,1 1 0,0-1 0,0 1 0,0-1 0,-1 1-1,1-1 1,0 1 0,-1 0 0,1-1 0,0 1 0,-1 0 0,1 0 0,-1-1 0,1 1 0,-1 0 0,1 0 0,-1 0 0,0-1-1,0 1 1,1 0 0,-1 0 0,0 0 0,0 0 0,0 1 0,1 6 3,0 1 0,0-1 0,-1 1 0,-2 9 0,2-6 42,-12 133 417,28-166-244,-12 14-216,15-25 91,37-53-1,-49 76-83,1 1 0,-1-1 0,2 1 0,-1 1 0,1 0 0,0 0 0,1 0 0,-1 1 0,1 1 0,13-6 0,-19 10-14,0 0 1,0 0-1,-1 0 0,1 1 1,0 0-1,0-1 0,0 2 1,-1-1-1,1 0 0,0 1 1,0-1-1,-1 1 0,1 0 0,0 1 1,4 1-1,7 4 21,-2 0 0,20 14 0,-24-15-13,9 8-2,0 1 1,0 1-1,-2 0 0,16 21 1,16 14 39,-45-47-59,0-1 1,0 0-1,-1 1 0,1 0 0,-1 0 1,0-1-1,0 1 0,0 1 0,0-1 1,1 8-1,-3 10-4149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37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13056,'0'0'2056,"93"8"-2344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5:54.788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6 621 7432,'0'0'3421,"11"-9"-2978,1-1-314,7-5 234,32-34 1,-35 31-21,0 0 1,-1-1 0,16-27 0,-27 39-221,-1 1 0,0-1 1,1 0-1,-2 0 0,1 0 1,-1 0-1,0 0 0,-1-1 1,0 1-1,0 0 0,0-1 1,-1 1-1,0-1 1,-3-14-1,3 21-103,0 0 0,0 0 1,0 1-1,0-1 0,0 0 1,-1 0-1,1 0 0,0 0 0,-1 0 1,1 1-1,-1-1 0,1 0 0,-1 0 1,1 1-1,-1-1 0,1 0 1,-1 1-1,0-1 0,1 1 0,-1-1 1,0 0-1,0 1 0,1 0 1,-1-1-1,0 1 0,0-1 0,0 1 1,0 0-1,1 0 0,-1-1 1,0 1-1,0 0 0,0 0 0,0 0 1,0 0-1,0 0 0,0 0 0,1 0 1,-1 1-1,0-1 0,0 0 1,0 0-1,0 1 0,0-1 0,1 0 1,-1 1-1,0-1 0,-1 2 1,-5 1 56,1 2 0,0-1 0,0 1 1,-9 8-1,-3 7 35,1 1 0,1 0 0,1 2 1,1-1-1,-16 35 0,27-52-84,1 0-1,0 1 1,-1-1 0,2 1-1,-1-1 1,1 1-1,0-1 1,0 1-1,0 0 1,1 0 0,0 6-1,1-9 0,-1 1 1,1-1-1,0 0 0,0 0 0,0 1 0,1-1 0,-1 0 0,1 0 1,0 0-1,0-1 0,0 1 0,0 0 0,0-1 0,1 1 1,-1-1-1,1 0 0,-1 0 0,1 0 0,0 0 0,5 2 0,-3-1 36,0-1 0,1 0 0,-1-1 0,1 1 0,-1-1 0,1 0 0,-1 0 0,1-1 0,0 0 0,0 0 0,7-1 0,6-1 164,-1-1-1,21-7 0,-6 0-60,1-2 0,-2-1 0,39-22-1,85-63 144,-137 85-277,18-13 103,57-31 1,-86 52-74,-8 5-60,0 0 0,0 0-1,0 0 1,0 0-1,0-1 1,0 1 0,1 0-1,-1 0 1,0 0-1,0 0 1,0-1 0,0 1-1,0 0 1,0 0-1,0 0 1,0 0 0,0-1-1,0 1 1,0 0-1,0 0 1,0 0 0,0 0-1,0-1 1,0 1-1,0 0 1,0 0-1,0 0 1,-1 0 0,1-1-1,0 1 1,0 0-1,0 0 1,0 0 0,0 0-1,0 0 1,0 0-1,0-1 1,-1 1 0,1 0-1,0 0 1,0 0-1,0 0 1,0 0 0,-1 0-1,1 0 1,-2 0 5,0 1 0,-1 0 1,1 0-1,0 0 1,0 0-1,0 0 0,0 1 1,0-1-1,1 1 1,-1-1-1,0 1 0,1 0 1,-3 2-1,2-1 2,-35 32 8,2 1 1,2 2 0,-41 60-1,73-96-18,-1 1-1,1-1 1,-1 1-1,1-1 1,0 1-1,0 0 1,0 0-1,1-1 1,-1 1-1,0 0 1,1 0-1,0 0 1,0 0-1,0 0 1,0 4-1,1-6 1,-1 0 0,0-1 0,0 1 0,1-1 0,-1 1 0,0-1 0,0 1 0,1-1 0,-1 1 0,1-1 0,-1 0 0,0 1 0,1-1 0,-1 1 0,1-1 0,-1 0 0,1 1 0,-1-1 0,1 0 0,-1 0 0,1 1 0,0-1 0,-1 0 0,1 0-1,-1 0 1,1 0 0,0 0 0,-1 0 0,1 0 0,-1 0 0,1 0 0,-1 0 0,1 0 0,0 0 0,-1 0 0,2-1 0,23-6-13,-9-2 23,-1 0-1,0 0 0,0-2 1,-1 0-1,-1 0 0,0-1 1,0-1-1,-1 0 1,18-26-1,-6 2 40,-1 0 1,33-76 0,-46 90-7,-1-1 1,-1 0 0,-2 0 0,0 0 0,-1-1 0,-2 0-1,0 0 1,-2-39 0,0 62-36,-1 0 0,0 0-1,-1 0 1,1 0 0,0 0 0,-1 0 0,1 0 0,-1 0-1,1 0 1,-1 1 0,0-1 0,0 0 0,0 0-1,0 1 1,0-1 0,0 0 0,0 1 0,0-1-1,-1 1 1,1 0 0,-1-1 0,1 1 0,-1 0 0,-2-2-1,2 3 0,0-1 0,0 1 0,-1 0 0,1-1 0,-1 1 0,1 0-1,0 0 1,-1 0 0,1 1 0,0-1 0,-1 1 0,1-1-1,0 1 1,-1 0 0,1-1 0,0 1 0,0 1 0,0-1 0,0 0-1,-2 2 1,-4 3-12,0 0 0,1 0-1,0 1 1,0 0 0,0 1-1,1-1 1,0 1 0,1 1 0,0-1-1,0 1 1,0 0 0,1 0-1,1 0 1,0 0 0,0 1-1,-3 17 1,4-12-28,0-1 0,1 1 0,1 0 1,0 0-1,0-1 0,2 1 0,0 0 0,1-1 0,0 1 0,9 23 0,-6-23 1,1 0 0,0-1-1,1 0 1,0 0 0,1-1-1,1 0 1,0 0 0,0-1-1,2-1 1,20 18 0,-29-28 34,1 1 1,0 0 0,0-1-1,0 0 1,0 0-1,0 0 1,0 0 0,0 0-1,0-1 1,0 0-1,0 0 1,0 0 0,0-1-1,1 1 1,-1-1 0,4-1-1,5-1 17,0-1-1,-1-1 1,21-10-1,20-16 201,74-56 0,-102 69-134,-17 12-59,12-11 61,-48 40 30,5 5-98,1 0 0,2 1 1,1 1-1,-19 41 1,36-68-18,1 1 1,-1-1-1,1 1 1,0 0-1,1 0 1,-1-1-1,1 1 1,-1 7-1,1-10 1,0-1 0,0 0 0,1 1 0,-1-1 0,0 1 0,0-1 0,0 0 0,0 1 0,0-1 0,0 1 0,1-1 0,-1 0 0,0 1 0,0-1 0,0 0 0,1 1 0,-1-1 0,0 0 0,1 0 0,-1 1 0,0-1 0,1 0 0,-1 0 0,0 1 0,1-1 0,-1 0 0,0 0 0,1 0 0,-1 0 0,1 1 0,1-2 5,-1 1-1,1 0 1,-1 0-1,0-1 1,1 1-1,-1-1 1,0 1-1,1-1 1,-1 0-1,0 0 1,1 1-1,-1-1 1,2-2-1,3-3 18,0 0 0,-1 0 0,0-1 0,0 0 0,0 0 0,-1 0 0,0 0 0,0-1 0,4-13 0,-2 8 32,-1 0 0,14-20 0,5-6 163,-31 107-70,-6-1-240,-2-2-1,-45 116 1,44-153 101,16-27-2,-1-1-1,1 1 1,0 0-1,-1-1 0,1 1 1,-1 0-1,0-1 0,1 1 1,-1-1-1,1 1 0,-1-1 1,0 0-1,1 1 1,-1-1-1,0 0 0,0 1 1,1-1-1,-1 0 0,0 0 1,0 1-1,1-1 0,-1 0 1,0 0-1,0 0 1,0 0-1,1 0 0,-1 0 1,0 0-1,0-1 0,1 1 1,-1 0-1,0 0 1,0-1-1,1 1 0,-2-1 1,1 1 1,1-1 1,-1 1 0,1-1 0,0 0 0,-1 1-1,1-1 1,0 0 0,0 1 0,-1-1 0,1 0-1,0 1 1,0-1 0,0 0 0,0 1-1,0-1 1,0 0 0,0 0 0,0 1 0,0-1-1,0 0 1,0 1 0,0-1 0,1 0 0,-1 0-1,0 1 1,0-1 0,1-1 0,10-17 98,-10 18-105,6-10 21,1 1 1,1 0-1,0 0 1,0 0-1,14-9 1,59-39 50,-27 21-21,-21 13-37,51-40 55,-77 57-60,0-1 0,-1 1 1,0-1-1,-1 0 0,1-1 0,-1 0 0,8-16 1,-13 23-10,-1 1 0,1 0 1,0-1-1,-1 1 0,1 0 1,-1-1-1,1 1 0,-1-1 1,1 1-1,-1-1 0,0 1 1,0-1-1,0 1 0,0-1 1,0 1-1,0-1 0,0 1 1,-1-1-1,1 1 0,-1-1 1,1 1-1,-1-1 1,1 1-1,-1 0 0,0-1 1,1 1-1,-1 0 0,0 0 1,0-1-1,0 1 0,0 0 1,-1-1-1,0 1-2,0 1 1,0-1-1,0 0 0,0 1 1,0 0-1,0-1 0,0 1 1,0 0-1,-1 0 0,1 0 1,0 0-1,0 0 0,0 1 1,0-1-1,0 1 0,0-1 1,0 1-1,0 0 1,0 0-1,0 0 0,1 0 1,-1 0-1,-3 2 0,1 0-4,1-1-1,-1 1 0,0 0 1,1 1-1,-1-1 1,1 0-1,0 1 0,0 0 1,1 0-1,-1 0 1,1 0-1,0 0 0,0 0 1,0 1-1,-2 6 0,4-7 4,-1-1-1,1 0 0,0 1 0,0-1 0,0 1 0,0-1 0,1 0 0,0 1 0,-1-1 0,1 0 1,0 1-1,0-1 0,1 0 0,-1 0 0,1 0 0,0 0 0,-1 0 0,1 0 0,1-1 0,-1 1 0,0-1 1,5 5-1,1-1 15,0 0 1,0-1-1,1 1 1,-1-2-1,1 1 1,0-1-1,1-1 1,-1 0-1,1 0 1,-1 0-1,16 1 1,-5-2 86,-1-1 1,1 0-1,-1-2 0,38-5 1,-49 4-179,0 0 0,-1 0-1,1-1 1,-1 0 0,11-6 0,-8 4-2291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41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148 239 6520,'0'0'3836,"2"-10"-3280,0-3-373,-1 8-79,-1 0 0,1 0 0,1 0 0,-1 0 0,1 0 0,0 0-1,2-5 1,-6 16 316,1-1-1,0 1 1,-1-1-1,1 12 1,-2 6-162,-59 389 1994,-10-95 101,58-280-1565,8-25-107,9-24 388,48-181-1,-18 57-666,-25 108-318,65-215 618,-56 195-425,3 0 1,49-85 0,-60 117-209,-1 2 19,0 1-1,1 0 1,1 0 0,17-17-1,-25 27-71,1 1-1,-1-1 0,1 1 0,0 0 0,0 0 0,0 1 0,0-1 0,0 1 0,0-1 0,1 1 0,-1 0 0,0 0 0,1 0 0,-1 1 0,1-1 0,-1 1 0,1 0 0,-1 0 0,0 0 0,1 0 0,-1 1 0,1-1 0,-1 1 0,1 0 0,-1 0 0,5 2 0,-3 0 4,-1-1-1,1 1 1,-1 0 0,1 0-1,-1 0 1,0 0-1,0 1 1,0 0-1,-1 0 1,0 0 0,1 0-1,3 7 1,-3-3 0,0 0 0,-1 1 1,1-1-1,-2 0 0,1 1 1,-1 0-1,0 9 0,0-4 2,-1 1 1,-1-1-1,0 1 0,-1-1 0,-1 1 0,0-1 1,-1 1-1,-9 25 0,7-30-8,1 0-1,-2-1 1,1 0 0,-1 0-1,0 0 1,-1-1 0,0 1-1,-1-2 1,1 1 0,-1-1-1,-1 0 1,1-1 0,-1 0-1,0 0 1,-13 5 0,20-10-5,-1-1 1,1 1 0,-1 0-1,0-1 1,1 0 0,-1 1-1,1-1 1,-1 0 0,0-1 0,1 1-1,-1 0 1,0-1 0,-4-1-1,-14-1 180,25 2-161,-1 1 0,0-1 0,1 0 0,-1 0 0,0 0 0,5-3 0,9-3-3,41-14 34,98-52 0,50-45 57,-156 87-79,-17 11 11,38-32-1,-42 22 37,-27 28-68,0 0 0,-1-1 1,1 1-1,-1-1 1,1 1-1,-1-1 1,0 0-1,0 0 1,0 1-1,0-1 1,0-5-1,-1 8 5,10 55 229,-5-28-204,12 37 0,-3-9-9,-8-31-20,0 0 0,1-1 1,12 24-1,-16-40-14,1 1 1,0-1-1,0 0 0,1 0 0,0 0 1,0-1-1,1 1 0,0-1 0,0-1 1,0 1-1,1-1 0,12 8 0,-14-11 2,0 0 0,0 0-1,0-1 1,1 1-1,-1-1 1,0 0-1,1-1 1,-1 1-1,0-1 1,1 0 0,-1-1-1,0 1 1,1-1-1,-1 0 1,0 0-1,0-1 1,0 1-1,0-1 1,0 0-1,0-1 1,0 1 0,-1-1-1,1 0 1,6-5-1,1-2 6,0-1 0,0 0 0,-1-1 0,-1 0-1,0 0 1,17-27 0,-18 24 21,-1 0-1,0-1 1,-1 1-1,-1-1 1,0-1-1,-2 1 1,5-24-1,-9 36-16,0 0 0,0-1 0,0 1 0,0 0-1,-1-1 1,0 1 0,0 0 0,0 0 0,0 0 0,0 0 0,-1 0-1,0 0 1,0 0 0,0 0 0,-4-4 0,5 6-9,-1 1 1,1-1-1,0 1 1,-1 0-1,1-1 1,-1 1-1,1 0 1,-1 0-1,1 0 1,-1 1-1,0-1 1,1 0-1,-1 0 1,0 1-1,0-1 1,1 1-1,-1 0 1,0-1-1,0 1 1,0 0-1,0 0 1,0 0-1,1 0 1,-1 1-1,0-1 1,0 0-1,0 1 1,0-1-1,1 1 1,-1 0-1,0 0 1,1-1-1,-1 1 1,0 0-1,1 1 1,-3 1-1,1-1-8,-1 1 1,1 0-1,0 0 0,0 0 1,0 0-1,0 1 1,0-1-1,1 1 0,0 0 1,-1 0-1,2 0 0,-1 0 1,0 0-1,1 0 0,-1 0 1,1 5-1,0-3-3,0 0 0,1 1 0,0-1 0,0 0 0,1 1 0,0-1 0,0 0 0,0 0 0,1 0 0,3 9 0,-1-6-1,0-1 1,0 1 0,1-1-1,0 0 1,1-1-1,-1 1 1,2-1 0,-1 0-1,1 0 1,0-1 0,0 0-1,0 0 1,1-1 0,0 1-1,10 3 1,-12-6 7,1-1 0,-1 0 0,1 0 0,-1 0 0,1-1 0,0 0 0,0 0 0,0-1 0,0 0 0,-1 0 0,1-1-1,0 1 1,7-3 0,-4 0 10,0-1-1,-1 0 0,1 0 0,-1-1 1,0 0-1,0 0 0,-1-1 0,9-7 0,4-4 33,-1-1-1,-1 0 1,0-2-1,-2 0 1,0-1-1,-1 0 1,-1-2-1,-2 0 1,0 0-1,16-41 0,4-13 173,-45 138-72,-25 121-150,27-120 12,-3-1-1,-36 106 1,49-167-4,-16 31 14,16-30-14,-1 0 1,1-1-1,-1 1 1,1 0-1,-1-1 1,0 1-1,1-1 1,-1 1-1,0-1 0,1 1 1,-1-1-1,0 1 1,0-1-1,0 0 1,1 1-1,-1-1 1,0 0-1,0 1 1,0-1-1,0 0 0,1 0 1,-1 0-1,0 0 1,0 0-1,0 0 1,0 0-1,0 0 1,1-1-1,-1 1 1,0 0-1,0 0 0,0-1 1,1 1-1,-1 0 1,0-1-1,-1 0 1,-3-3 4,-1-1 0,1-1-1,0 1 1,0-1 0,0 1 0,1-1 0,-7-13 0,4 7 11,0 0 0,2-1 0,-7-18-1,10 23-10,0 0-1,0 0 0,1-1 0,0 1 0,0 0 0,1 0 0,0-1 0,1 1 1,0 0-1,3-16 0,-3 23-6,-1 1 0,0-1 1,1 0-1,-1 0 0,1 1 1,0-1-1,-1 0 0,1 0 1,0 1-1,-1-1 0,1 1 1,0-1-1,-1 1 0,1-1 1,0 1-1,0-1 0,0 1 0,0 0 1,-1-1-1,1 1 0,0 0 1,0 0-1,0 0 0,0 0 1,0 0-1,0 0 0,0 0 1,1 0-1,27 7-26,-20-5 22,62 21-18,-49-15 8,0 0 1,1-2-1,40 7 1,-55-13 21,-1 0 0,0 1 0,1-2 0,-1 1 0,0-1 0,0-1 0,0 1 1,0-1-1,0 0 0,0-1 0,0 1 0,0-2 0,-1 1 0,0-1 0,0 1 0,9-8 0,5-7 49,-1-1-1,-1-1 0,-1 0 0,-1-1 1,0-1-1,-2-1 0,-1 0 0,13-30 0,-23 47-28,1-2 22,0-1 1,1 1-1,-1 0 1,1 0-1,9-10 0,-14 18-46,0 0-1,0 0 0,0 0 0,0 0 0,1 0 0,-1 0 0,0 0 0,0 0 1,0 0-1,0 0 0,0 0 0,0 0 0,0 0 0,0 0 0,1 0 0,-1 0 1,0 0-1,0 0 0,0 0 0,0 0 0,0 0 0,0 0 0,0 0 0,0 1 1,0-1-1,0 0 0,1 0 0,-1 0 0,0 0 0,0 0 0,0 0 1,0 0-1,0 0 0,0 0 0,0 0 0,0 1 0,0-1 0,0 0 0,0 0 1,0 0-1,0 0 0,0 0 0,0 0 0,0 0 0,0 0 0,0 0 0,0 1 1,0-1-1,0 0 0,0 0 0,0 0 0,0 0 0,0 0 0,0 0 0,0 0 1,0 0-1,0 1 0,0-1 0,0 14 21,-2 16-7,-10 70-26,-31 130 0,40-221 13,1 0 0,-1 0 0,0-1 1,-1 0-1,-5 10 0,9-17-1,-1 1 0,1-1 1,-1 0-1,0 0 0,0 0 0,0 1 0,0-1 0,0 0 0,0 0 1,0 0-1,0 0 0,0 0 0,0-1 0,-1 1 0,1 0 0,0-1 1,-1 1-1,1 0 0,0-1 0,-1 0 0,1 1 0,-1-1 0,1 0 0,0 0 1,-1 1-1,1-1 0,-1 0 0,1 0 0,-1-1 0,1 1 0,-1 0 1,1 0-1,0-1 0,-1 1 0,1-1 0,-1 1 0,1-1 0,0 0 0,0 0 1,-2 0-1,-2-4 6,0 1 0,0-1 0,0 0 0,0 0 0,1 0 0,0 0 0,0-1 0,1 0 0,-1 0 0,1 0 0,1 0 0,-4-8 0,3 5-3,1 1-1,0-1 1,0 1-1,1-1 1,0 0-1,0 1 1,1-1-1,0 0 1,1-9-1,0 17 0,-1 0-1,0 0 0,0 0 0,1 1 0,-1-1 1,0 0-1,1 0 0,-1 0 0,1 0 0,-1 0 1,1 1-1,-1-1 0,1 0 0,0 0 0,-1 1 0,1-1 1,0 0-1,0 1 0,-1-1 0,1 1 0,0-1 1,0 1-1,0-1 0,0 1 0,0 0 0,0 0 1,-1-1-1,1 1 0,0 0 0,0 0 0,0 0 1,0 0-1,0 0 0,0 0 0,0 0 0,0 0 1,0 0-1,0 0 0,0 1 0,1-1 0,6 2 4,0 1 0,0 0-1,13 7 1,-10-5 5,10 4 4,1 0 0,0-2 0,0-1 0,28 5-1,-41-10-3,-1 0 0,1 0-1,0-1 1,-1 0 0,1-1 0,-1 0-1,1-1 1,0 1 0,-1-2-1,0 1 1,0-1 0,1 0 0,-2-1-1,12-6 1,-5 1 17,-1-1 0,0-1 0,0 0-1,-2-1 1,1 0 0,14-20 0,-6 2 130,33-64 0,-51 89-141,5-9 25,-6 12-17,-1 7-1,-8 28-47,1 0-1,-2 50 1,8-69 20,1 0 0,0 0 0,1 0 0,1 0 1,0 0-1,1 0 0,1-1 0,9 25 0,-13-37 6,1 0 0,-1 0 0,1 0 0,-1 0 0,1 0 0,-1 0 0,1 0 0,-1-1 0,1 1 0,0 0 0,0 0 0,-1-1 0,1 1 0,0 0 0,0-1 0,0 1 0,0-1 0,0 1 0,0-1 0,0 0 1,0 1-1,0-1 0,0 0 0,0 1 0,0-1 0,0 0 0,1 0 0,1-1 4,0 1 0,-1-1 0,1 0 0,-1 1 0,1-1 0,-1-1 0,1 1 0,-1 0 0,0 0 0,4-4 0,6-5 40,-1 0 0,20-24 0,-29 30-33,113-147 491,-88 117-115,-30 42-383,1 0 0,0 0 1,0 0-1,1 0 1,0 1-1,0-1 0,1 9 1,1 6-17,4 30 0,-4-49 7,-1 1-1,1-1 1,0 1-1,1-1 1,-1 0 0,1 1-1,-1-1 1,1 0 0,1 0-1,3 6 1,-4-8 4,-1-1-1,0 0 1,1 0 0,-1 0 0,1 0-1,-1 0 1,1 0 0,0 0 0,-1-1-1,1 1 1,0-1 0,-1 1 0,1-1-1,0 1 1,0-1 0,0 0 0,-1 0-1,1 0 1,0 0 0,0 0 0,0 0-1,-1-1 1,1 1 0,0-1 0,0 1-1,-1-1 1,1 1 0,0-1 0,-1 0-1,3-1 1,21-13 15,-1 0-1,-1-1 1,-1-2 0,0 0 0,-1-1-1,19-24 1,55-46 22,-93 87-39,-1 1 0,1 1 0,-1-1 0,1 0 0,-1 0 0,1 1 0,0-1 0,-1 0 0,1 1 0,0 0 0,-1-1 0,1 1 0,0 0 0,0 0 0,0 0 0,-1 0 0,1 0 0,0 0 0,0 1 0,-1-1 0,1 1 0,0-1 0,-1 1 0,1 0 0,0-1 0,-1 1 0,1 0 0,-1 0 0,1 0 0,-1 0 0,0 0 0,2 2 0,6 6 0,0 0 0,-1 0 0,13 18 0,-8-10 0,-5-7 0,0-1 0,1 0 0,0 0 0,0-1 0,1 0 0,16 10 0,-21-15 0,0-1 0,0 0 0,0 0 0,1 0 0,-1-1 0,0 0 0,1 0 0,-1 0 0,1 0 0,-1-1 0,1 0 0,-1 0 0,1-1 0,-1 0 0,1 0 0,-1 0 0,7-2 0,8-5 0,-1 0 0,-1-1 0,1 0 0,-1-2 0,-1 0 0,0-1 0,-1-1 0,0-1 0,0 0 0,-2-1 0,0 0 0,-1-1 0,0-1 0,-1 0 0,-1-1 0,-1 0 0,12-30 0,-20 44 0,-1 0 0,1 0 0,-1-1 0,0 1 0,0-7 0,-1 10 0,0 1 0,0-1 0,0 1 0,0-1 0,0 1 0,0-1 0,0 1 0,0-1 0,0 0 0,0 1 0,0-1 0,-1 1 0,1-1 0,0 1 0,0-1 0,-1 1 0,1 0 0,0-1 0,-1 1 0,0-1 0,0 0 0,1 1 0,-1 0 0,0 0 0,1 0 0,-1-1 0,0 1 0,0 0 0,0 0 0,1 0 0,-1 0 0,0 0 0,0 1 0,1-1 0,-1 0 0,0 0 0,1 0 0,-1 1 0,0-1 0,0 0 0,0 1 0,-3 1 0,0 1 0,0-1 0,0 1 0,1 0 0,-1 0 0,1 0 0,0 1 0,0-1 0,0 1 0,0-1 0,0 1 0,1 0 0,0 0 0,-2 5 0,0 0 0,0-1 0,1 1 0,1 0 0,0 0 0,0 0 0,-1 13 0,2-15 0,1 1 0,1-1 0,-1 1 0,1-1 0,0 1 0,1-1 0,0 1 0,0-1 0,0 0 0,1 0 0,0 0 0,1 0 0,-1-1 0,1 1 0,1-1 0,-1 0 0,1 0 0,0 0 0,0-1 0,1 0 0,0 0 0,-1 0 0,2 0 0,-1-1 0,12 6 0,-7-5 0,0 0 0,1-1 0,-1-1 0,1 1 0,-1-2 0,1 0 0,0 0 0,0-1 0,0 0 0,0-1 0,0-1 0,0 0 0,0 0 0,0-1 0,20-7 0,-30 9 1,82-29 860,-31 8-5774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47.9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294 698 3408,'0'0'10288,"-14"4"-9726,12-3-526,-14 3 137,0 1 0,1 1 0,0 0 0,0 1 1,-16 10-1,13-5 78,1 2 0,0 0-1,1 0 1,-25 31 0,34-37-143,0 1 0,1 0 0,0 0 0,1 0 0,0 1 0,0 0 0,1 0 0,0 1 0,1-1 0,0 1 0,-2 15 0,5-21-60,-1-1-1,1 0 0,1 0 1,-1 1-1,0-1 0,1 0 1,0 0-1,0 0 0,0 0 1,1 0-1,0 0 0,-1 0 0,1 0 1,0 0-1,6 6 0,-5-6 8,1 0 0,1 0 0,-1 0 0,0 0 0,1-1 0,0 0 0,0 0 0,0 0 1,0-1-1,10 4 0,-5-3 18,0 0 1,0-1 0,0-1 0,0 1 0,0-2 0,0 1 0,0-1 0,1-1 0,-1 0 0,0 0 0,0-1 0,0 0 0,10-5 0,-10 3 16,0-1 0,0 0 1,0-1-1,0 0 0,-1-1 1,0 0-1,-1 0 1,1-1-1,-1 0 0,-1 0 1,0-1-1,11-16 0,-11 12 50,0 0 0,0-1-1,-1 0 1,-1 0 0,-1 0 0,0-1-1,0 1 1,2-30 0,-7 12 277,1 31-372,0-1 0,0 0 0,-1 1 0,1-1 0,0 1 0,-1-1 0,1 0-1,-1 1 1,0-1 0,0 1 0,1 0 0,-1-1 0,0 1 0,0-1 0,-2-1 0,2 4-22,0 0 0,0 0 1,0-1-1,1 1 0,-1 0 1,0 0-1,0 0 0,1 0 1,-1 0-1,1 0 0,-1 0 1,1 0-1,-1 0 0,1 0 1,-1 0-1,1 0 0,0 1 1,0 0-1,-1 0-6,-1 7 1,0 0 1,1 0-1,0 1 1,0-1-1,1 1 1,0-1-1,0 1 1,1-1-1,1 1 1,0-1-1,0 0 1,1 1-1,0-1 1,0-1-1,1 1 1,6 11-1,-7-14-15,1 0 0,-1-1 0,1 1 1,1-1-1,-1 0 0,1 0 0,-1 0 0,2-1 0,-1 1 0,0-1 0,1-1 0,-1 1 1,1-1-1,0 0 0,1 0 0,-1 0 0,0-1 0,1 0 0,-1 0 0,1-1 1,-1 0-1,1 0 0,12-1 0,-6-1 8,0-1 0,0-1-1,-1 0 1,0-1 0,0 0 0,0-1 0,0 0-1,0-1 1,-1 0 0,0-1 0,-1 0 0,1-1-1,-1 0 1,16-18 0,4-7 38,-1-2 0,45-72 0,-37 48 30,-2-3-1,-3-1 1,-3-1-1,-3-1 0,24-93 1,-40 118 8,-2 0 0,-2 0 0,-1-1 0,-2-57 0,-3 94-78,-4-28 102,-1 24-29,4 8-78,1 0 0,-1 0 0,1 0 0,-1 0-1,1 1 1,-1-1 0,1 0 0,0 0 0,-1 0 0,1 1-1,-1-1 1,1 0 0,0 1 0,-1-1 0,1 0 0,0 1 0,-1-1-1,1 0 1,0 1 0,-1-1 0,1 0 0,0 1 0,0-1-1,-1 1 1,-14 24 11,2 1 1,0 0-1,1 0 0,2 2 1,1-1-1,-7 32 0,4 5-45,-9 104 0,17-97-22,7 101 0,1-131 30,1 0 0,2 0 0,23 71 0,-25-97 20,1-1 1,1 1 0,0-1-1,1 0 1,17 22-1,-20-31 5,-1 1-1,1-1 1,0 0 0,0 0-1,0-1 1,0 1 0,1-1-1,0-1 1,0 1-1,0-1 1,0 0 0,1 0-1,-1 0 1,1-1 0,9 2-1,-11-4 5,0 0 0,0 0 1,0-1-1,0 0 0,0 0 0,0 0 0,0 0 0,0-1 0,0 1 1,-1-1-1,7-4 0,47-30 111,-54 33-110,6-5 22,0-1 0,0 0 0,-1 0 0,0-1-1,-1 0 1,13-21 0,-9 11 55,-1-1-1,17-42 1,-27 60-66,0-1 0,0 1 1,-1-1-1,1 1 0,-1-1 1,0 1-1,0-6 0,0 9-13,0-1 0,0 1 1,0-1-1,0 1 0,0-1 0,0 1 0,-1-1 0,1 1 0,0-1 1,0 1-1,0-1 0,-1 1 0,1-1 0,0 1 0,-1-1 0,1 1 1,0 0-1,-1-1 0,1 1 0,0 0 0,-1-1 0,0 1 0,0 0 1,1-1-1,-1 1 0,0 0 1,0 0-1,1 1 0,-1-1 1,0 0-1,0 0 0,0 0 0,1 0 1,-1 1-1,0-1 0,1 0 1,-1 1-1,0-1 0,1 0 1,-1 1-1,0-1 0,1 1 1,-2 0-1,-3 3 8,1 1-1,-1 0 1,1 0 0,0 0 0,0 0 0,0 0-1,1 1 1,0 0 0,0 0 0,0 0-1,1 0 1,-3 12 0,2-4 3,0-1 0,1 0 0,1 1 0,0 0 0,1 15 0,1-22-13,0-1 1,0 0-1,1 0 0,0 0 0,0 0 0,0 0 1,1-1-1,0 1 0,0-1 0,0 1 0,1-1 1,0 0-1,0 0 0,0-1 0,0 1 0,1-1 1,0 0-1,5 4 0,-6-5 4,1 0-1,-1 0 0,1-1 1,0 1-1,0-1 1,0 0-1,0 0 1,0-1-1,0 1 0,1-1 1,-1 0-1,0-1 1,1 1-1,-1-1 1,0 0-1,1 0 0,-1-1 1,1 0-1,-1 0 1,9-3-1,-11 3 14,0-1 1,0 0-1,0 0 0,0-1 0,0 1 0,-1-1 0,1 1 1,-1-1-1,0 0 0,1 0 0,1-4 0,-1 1 25,1 0 0,-1 0-1,0 0 1,3-12 0,-4 8 14,0 0 1,-1 0 0,-1 0-1,0 0 1,0 0 0,0-1-1,-5-17 1,5 24-33,-1-1 0,0 0 1,-1 0-1,1 1 0,-1-1 1,0 1-1,0 0 0,0-1 1,-1 1-1,0 0 0,1 0 0,-1 1 1,-1-1-1,1 0 0,0 1 1,-1 0-1,0 0 0,-4-3 0,2 3 4,0 0 0,0 0 0,0 1 0,-1 0-1,-6-2 1,17 4-29,-1-1-1,1 0 1,0 0 0,0-1-1,6-2 1,5-2-2,23-5 1,0 3 0,0 1 0,47-2 0,-44 5 2,-34 3 4,0 0 0,1 1 0,-1 0 0,0 0 0,0 1 0,0 0 0,10 3 0,-14-3-5,-1 0-1,1 0 0,-1 0 1,1 0-1,-1 1 0,1-1 1,-1 1-1,0-1 1,0 1-1,0 0 0,0 0 1,0 0-1,0 0 0,0 0 1,-1 1-1,1-1 1,-1 0-1,1 1 0,-1-1 1,0 1-1,1 4 0,1 11 21,0 0-1,-1-1 1,-2 1-1,1 0 0,-2 0 1,-5 33-1,-1 36 196,7-87-213,-1 0 1,1 0-1,0 1 0,0-1 0,0 0 0,0 1 1,0-1-1,0 0 0,0 1 0,1-1 0,-1 0 1,0 1-1,0-1 0,0 0 0,0 0 1,0 1-1,0-1 0,1 0 0,-1 1 0,0-1 1,0 0-1,0 0 0,1 1 0,-1-1 0,0 0 1,0 0-1,1 0 0,-1 1 0,0-1 1,0 0-1,1 0 0,-1 0 0,1 0 0,11-3 135,10-15 16,25-39 44,60-93-1,-58 82-93,-32 47-68,-17 20-34,1 0 0,-1 0 0,1 0-1,0 1 1,-1-1 0,1 0 0,0 0 0,-1 1 0,1-1 0,0 0-1,0 1 1,-1-1 0,1 1 0,0-1 0,0 1 0,0-1 0,0 1-1,0 0 1,0 0 0,0-1 0,0 1 0,0 0 0,2 0 0,-2 0-2,0 1 1,-1-1-1,1 1 1,0-1-1,0 1 1,0 0-1,0-1 1,-1 1-1,1 0 1,0 0-1,-1 0 1,1-1 0,0 1-1,-1 0 1,1 0-1,-1 0 1,1 0-1,-1 2 1,4 8 8,-1-1 1,-1 2-1,2 14 0,-2-15 10,0-2-15,-1 5 11,2 0 1,0-1-1,1 0 1,0 1-1,0-1 0,2-1 1,0 1-1,11 18 0,-14-28-17,0 0 0,0 0 1,1-1-1,-1 1 0,0-1 0,1 0 0,-1 0 0,1 0 0,0-1 0,0 1 0,0-1 0,0 0 0,0 0 0,0 0 0,0-1 0,0 1 0,0-1 0,0 0 0,6 0 0,3-1 8,0 0 0,0-1 1,-1-1-1,23-6 0,-12 1 29,1-2 0,-2-1 0,1 0 1,-1-2-1,26-20 0,-16 7 30,0-1 0,38-44 0,-61 62-55,-2 0 1,1-1 0,-2 0 0,1 0-1,-1-1 1,5-11 0,-34 41 32,5 3-48,0 2 0,-23 40 0,35-52-5,-1 0-1,1 1 0,1 0 0,0 1 0,1-1 0,1 1 0,-3 21 0,5-32 6,1 1 0,0-1 0,0 1-1,1-1 1,-1 0 0,1 1 0,-1-1-1,1 0 1,0 0 0,0 1 0,1-1-1,-1 0 1,1 0 0,-1 0 0,1 0-1,0-1 1,3 4 0,-4-4 2,1-1 0,-1 0 0,1 0 0,0 0 0,0 0 0,-1 0 0,1 0 0,0 0 0,0 0 0,0-1 0,0 1 0,0-1 0,0 0 1,0 1-1,0-1 0,0 0 0,0 0 0,0 0 0,0 0 0,0-1 0,0 1 0,0 0 0,0-1 0,0 0 0,-1 1 0,1-1 0,0 0 0,0 0 0,0 0 0,1-1 0,1-1 3,1 0-1,-1-1 1,0 1-1,0-1 0,-1 0 1,1 0-1,-1 0 1,0-1-1,0 1 0,3-6 1,22-53 44,-21 47-29,26-83 77,-9 24 36,-24 75-129,0 0 0,0 0 1,0 0-1,0 1 0,0-1 0,0 0 0,0 0 1,0 0-1,0 0 0,0 0 0,0 0 1,0 0-1,0 0 0,0 0 0,0 0 0,1 0 1,-1 0-1,0 0 0,0 0 0,0 0 0,0 0 1,0 0-1,0 0 0,0 0 0,0 0 0,0 0 1,0 0-1,0 0 0,0 0 0,1 0 0,-1 0 1,0 0-1,0 0 0,0 0 0,0 0 0,0 0 1,0 0-1,0 0 0,0 0 0,0 0 1,0 0-1,0 0 0,0 0 0,0 0 0,1 0 1,-1 0-1,0 0 0,0 0 0,0 0 0,2 15 15,-2 21-11,-21 386-103,10-325 63,-4-1-1,-36 126 0,43-195 48,-1 0 0,-1 0 0,-2-1 0,0-1 0,-2 0 0,-1 0 0,-21 26 0,33-47-3,1-1-1,-1 0 1,-1 0-1,1 0 1,0 0-1,-1 0 1,1-1-1,-1 0 1,0 1-1,0-2 1,0 1-1,0 0 1,0-1-1,0 1 1,-1-1-1,1 0 1,0-1-1,-1 1 1,1-1 0,0 0-1,-1 0 1,-4-1-1,5 0 1,0 0 1,0 0-1,1 0 0,-1-1 1,0 1-1,1-1 0,0 0 1,-1 0-1,1-1 0,0 1 1,0 0-1,0-1 0,0 0 1,1 0-1,-1 0 0,1 0 1,0 0-1,0 0 0,0-1 1,0 1-1,0-1 0,1 1 1,-1-1-1,0-5 0,0 0 2,1 0-1,0 0 1,0 0-1,1 0 1,0-1-1,1 1 1,0 0 0,0 0-1,1 0 1,0 0-1,1 1 1,0-1-1,0 1 1,1-1-1,8-13 1,0 2 11,1 1 0,0 1 1,2 0-1,0 0 1,19-16-1,0 6-22,0 1 0,2 2 0,0 1 0,78-36 0,-100 54 494,29-9 0,-39 14-863,-1-1 0,1 2 0,0-1 1,-1 0-1,1 1 0,0 0 1,-1 0-1,1 0 0,0 0 0,0 1 1,-1-1-1,1 1 0,5 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51.2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1244 7936,'0'0'4729,"12"-2"-3897,7 0-543,-1-2-1,1 0 1,-1-1 0,0 0 0,-1-2-1,27-13 1,-15 1-32,-1 0 0,-1-3-1,-1 0 1,24-26 0,-5-2 227,43-60 0,-38 42 260,-4-1-1,-2-3 1,42-94 0,-80 151-425,-1 0 0,0 0-1,-1 0 1,3-26 0,-6 40-303,-1 1-1,0 0 1,0 0-1,0 0 1,0-1-1,0 1 1,0 0-1,1 0 1,-1-1 0,0 1-1,0 0 1,0 0-1,0-1 1,0 1-1,0 0 1,0 0-1,0-1 1,0 1-1,0 0 1,0 0-1,0-1 1,0 1-1,0 0 1,0 0-1,0 0 1,-1-1-1,1 1 1,0 0-1,0 0 1,0-1-1,0 1 1,0 0 0,0 0-1,-1 0 1,1-1-1,0 1 1,0 0-1,0 0 1,-1 0-1,1 0 1,0 0-1,0-1 1,0 1-1,-1 0 1,1 0-1,0 0 1,0 0-1,-1 0 1,-9 11 381,1 6-300,0 1 1,0 0-1,2 0 0,-7 25 1,-13 80 88,21-81-140,1 0 0,1 62 0,5-79-34,1 0-1,1-1 1,1 1 0,1-1-1,12 36 1,-15-54-10,0 0 1,1 0-1,-1-1 0,1 0 1,1 0-1,-1 1 0,1-2 1,5 7-1,-8-10-1,1 1 1,0 0-1,0-1 1,1 0-1,-1 1 0,0-1 1,0 0-1,1 0 1,-1 0-1,0 0 0,1 0 1,-1-1-1,1 1 1,-1-1-1,1 0 0,-1 0 1,1 0-1,0 0 1,-1 0-1,1 0 0,-1-1 1,4 0-1,1-1 5,-1 0 0,0-1 0,0 0 0,0 0 0,0 0 0,0-1 0,0 1 0,7-8 0,40-43 56,-42 42-48,42-50 139,64-96-1,33-82 219,-132 211-317,6-10 54,-3-1 1,-1-1-1,-1 0 0,-3-2 0,15-58 1,-23 67-25,3-11 239,8-78 0,-19 122-315,1 1 1,-1 0-1,0 0 0,0-1 0,0 1 0,0 0 1,0 0-1,0-1 0,0 1 0,1 0 1,-1-1-1,0 1 0,0 0 0,0 0 0,0-1 1,0 1-1,0 0 0,-1-1 0,1 1 1,0 0-1,0 0 0,0-1 0,0 1 0,0 0 1,0-1-1,0 1 0,-1 0 0,1 0 0,0 0 1,0-1-1,0 1 0,-1 0 0,1 0 1,0 0-1,0-1 0,-7 11 155,-6 24-26,-23 87 54,-22 129-1,-3 129-10,45-270-110,1 6 15,-6 44 159,18-137-92,3-22-148,0 0 0,0 0 0,0 1 0,0-1 0,0 0 0,0 0 0,0 0 0,0 0 0,0 0 0,0 1 0,0-1 0,0 0 0,0 0 0,0 0 0,0 0 0,0 0 1,0 1-1,1-1 0,-1 0 0,0 0 0,0 0 0,0 0 0,0 0 0,0 0 0,0 1 0,0-1 0,0 0 0,1 0 0,-1 0 0,0 0 0,0 0 0,0 0 0,0 0 0,0 0 1,0 0-1,1 0 0,-1 0 0,0 0 0,0 1 0,0-1 0,0 0 0,1 0 0,-1 0 0,0 0 0,0 0 0,0 0 0,0-1 0,0 1 0,1 0 0,-1 0 0,3-2 29,0-1 0,0 0 0,0-1 0,0 1 0,0 0-1,2-6 1,54-80 204,-31 45-17,1 1-1,67-74 1,-95 116-212,0 0 0,0 0 0,-1 0-1,1 0 1,0 0 0,0 1 0,0-1 0,0 0 0,1 1 0,-1-1-1,0 1 1,0-1 0,0 1 0,0-1 0,1 1 0,-1 0 0,0 0-1,0-1 1,1 1 0,-1 0 0,0 0 0,0 0 0,1 1-1,-1-1 1,0 0 0,0 0 0,1 1 0,-1-1 0,0 0 0,0 1-1,0 0 1,0-1 0,0 1 0,0-1 0,0 1 0,0 0 0,2 1-1,2 3 8,-1 0 0,1 1 0,-1-1 0,0 1-1,4 8 1,-5-10-7,95 151 145,-96-151-146,0-1-1,0 1 1,0-1 0,1 1-1,0-1 1,0 0-1,-1 0 1,2 0 0,-1 0-1,0-1 1,1 1-1,-1-1 1,1 0 0,7 3-1,-9-4-1,1-1 0,0 1 0,0-1 1,-1 0-1,1 0 0,0 0 0,0 0 0,0 0 0,-1-1 0,1 1 0,0-1 0,0 0 0,-1 1 1,1-1-1,-1-1 0,1 1 0,-1 0 0,1-1 0,-1 1 0,0-1 0,0 1 0,1-1 0,2-3 0,1-2 8,0 1 0,-1-1-1,1 0 1,-1-1-1,-1 1 1,1-1-1,-1 0 1,-1 0 0,1-1-1,-2 1 1,1-1-1,-1 1 1,0-1-1,-1 0 1,0 0 0,0 1-1,-1-1 1,0 0-1,0 0 1,-3-12-1,2 19-4,1 0 0,0 1-1,-1-1 1,1 0 0,-1 1-1,0-1 1,1 1-1,-1-1 1,0 1 0,0-1-1,0 1 1,0-1 0,0 1-1,0 0 1,0 0-1,-1 0 1,1 0 0,0 0-1,-1 0 1,1 0 0,-1 0-1,1 0 1,-3-1 0,1 2-1,0-1 0,0 1 1,0 0-1,0 0 1,0 0-1,1 0 1,-1 0-1,0 1 0,0-1 1,0 1-1,0 0 1,-4 1-1,1 1-5,0-1-1,0 1 1,0 0-1,0 1 0,1-1 1,0 1-1,0 0 1,0 1-1,0-1 1,0 1-1,-5 8 1,9-12-5,1 0-1,-1 0 1,1 0 0,-1 1 0,1-1 0,0 0-1,0 0 1,-1 0 0,1 0 0,0 1 0,0-1-1,0 0 1,0 0 0,1 0 0,-1 0 0,0 1-1,0-1 1,1 0 0,-1 0 0,0 0 0,1 0-1,0 0 1,-1 0 0,1 0 0,-1 0 0,1 0-1,0 0 1,0 0 0,0 0 0,-1-1 0,1 1-1,0 0 1,0 0 0,2 0 0,4 4 2,0-1 0,0-1-1,0 1 1,8 1 0,-9-2 11,28 9-6,0-1-1,1-2 1,0-1 0,0-2 0,0-1 0,1-2 0,0-2 0,-1-1 0,52-6-1,-84 5-22,1 1 0,-1-1 0,1 0-1,-1 0 1,1 0 0,-1 0 0,0 0-1,1-1 1,-1 1 0,0-1 0,3-2-1,-5 2-247,1 1 0,-1-1 0,0 0 0,1 1-1,-1-1 1,0 0 0,0 1 0,-1-1 0,1 0-1,0 0 1,0 0 0,-1 0 0,0 0 0,1 0-1,-1 0 1,0 0 0,0 0 0,0-3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51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75 14672,'0'0'1072,"147"30"-432,-18-22-9,47-8-207,35-14 0,29-20-296,-34 6 8,-59 19-248,-42-1 0,-45 8-112,-12-14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55.8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1339 8336,'0'0'6672,"12"-6"-6055,15-11-162,0-2 0,-1 0 1,29-29-1,-32 23-55,-2-1 0,0-1-1,18-33 1,45-92 1022,-71 125-1136,66-127 1931,-77 151-2127,-1 0 0,1 1 0,-1-1 0,1 1 0,0-1 0,0 1 0,0 0 0,3-3 0,-5 5-76,1 0-1,-1 0 0,0 0 0,0-1 0,1 1 1,-1 0-1,0 0 0,1 0 0,-1 0 1,0 0-1,0 0 0,1 0 0,-1 0 1,0 0-1,0 0 0,1 0 0,-1 1 0,0-1 1,1 0-1,-1 0 0,0 0 0,0 0 1,1 0-1,-1 0 0,0 1 0,0-1 1,0 0-1,1 0 0,-1 0 0,0 1 0,0-1 1,0 0-1,1 1 0,6 19 207,1 18-26,-3 0 1,2 58-1,-10 81 140,1-134-233,-1 1 0,-3-1 0,-2 0-1,-1 0 1,-3-1 0,-20 50 0,30-87-68,0-1 1,0 1 0,0-1-1,-1 0 1,1 0 0,-1 0 0,0 0-1,-1 0 1,-6 6 0,9-10-19,0 1-1,0 0 1,0-1 0,-1 1 0,1-1 0,0 1-1,0-1 1,0 0 0,-1 1 0,1-1 0,0 0-1,0 0 1,-1 0 0,1 0 0,0 0 0,-3 0 0,2-1 0,0 0 1,0 0-1,0 0 1,0 0-1,0 0 1,0 0-1,0 0 1,0-1-1,0 1 1,1-1-1,-1 1 1,-1-3-1,-4-5 32,1 0 1,0 0-1,0 0 0,1 0 1,0-1-1,1 0 0,0 0 1,0 0-1,1-1 0,1 1 0,0-1 1,0 1-1,1-1 0,0 0 1,1 0-1,0 0 0,1 1 1,2-13-1,-2 20-38,0-1 1,0 1-1,0 0 1,0 0-1,1 0 0,-1 0 1,1 0-1,0 0 1,0 0-1,0 0 1,0 1-1,1-1 1,-1 1-1,1 0 0,-1-1 1,1 1-1,0 0 1,0 1-1,0-1 1,0 0-1,0 1 1,0 0-1,0-1 0,0 1 1,1 1-1,4-2 1,6 0-28,1 1 1,0 1 0,0 0-1,26 4 1,-16-2 17,8 0-62,-1-1 0,54-5 0,-71 2 48,1-1 1,-1-1-1,0 0 1,0-1-1,0 0 0,-1-1 1,23-13-1,-22 9 21,-1-1 0,0 0-1,0 0 1,-1-2 0,-1 0 0,0 0-1,-1-1 1,12-18 0,6-17 34,28-63 1,-45 87-32,5-11 29,-1 0 0,-1-1 0,-2-1 0,8-42 0,-1-41 124,7-233 0,-27 321-88,0 0 0,-6-36 0,6 69-74,-1 0-1,1 0 1,0 0-1,0 0 0,0 1 1,0-1-1,0 0 1,0 0-1,0 0 1,0 0-1,0 0 1,0 0-1,0 0 1,0 0-1,0 0 0,0 1 1,-1-1-1,1 0 1,0 0-1,0 0 1,0 0-1,0 0 1,0 0-1,0 0 1,0 0-1,0 0 1,-1 0-1,1 0 0,0 0 1,0 0-1,0 0 1,0 0-1,0 0 1,0 0-1,-1 0 1,1 0-1,0 0 1,0 0-1,0 0 0,0 0 1,0 0-1,0 0 1,0 0-1,0 0 1,-1 0-1,1 0 1,0-1-1,0 1 1,0 0-1,0 0 1,0 0-1,0 0 0,0 0 1,0 0-1,0 0 1,-1 0-1,-4 13-10,-48 209-136,42-159 80,-6 103-1,13 126-104,8-197 88,17 100-1,-16-168 63,-3-2 0,2-1 0,1 0 0,1 0 0,1 0 0,1-1 0,12 25 0,-19-46 23,0-1-1,0 0 1,-1 1 0,1-1 0,0 0-1,0 0 1,0 1 0,1-1 0,-1 0-1,0 0 1,0 0 0,1 0-1,-1 0 1,0-1 0,1 1 0,-1 0-1,1-1 1,-1 1 0,1 0 0,-1-1-1,1 0 1,-1 1 0,1-1 0,0 0-1,-1 0 1,1 0 0,-1 0 0,1 0-1,-1 0 1,1-1 0,0 1 0,-1 0-1,1-1 1,-1 0 0,1 1 0,1-2-1,3-1 15,0-1 1,1 0-1,-2 0 0,1 0 0,0-1 0,9-10 0,6-11 45,-1 0-1,-1-2 1,-1 0-1,15-34 0,-16 29 47,1 0-1,2 2 1,27-34-1,-40 56-36,-1 0-1,10-20 1,-12 21-2,1 0-1,0 0 1,0 0-1,9-10 1,-13 17-61,0 1 1,-1-1 0,1 0 0,0 1-1,0-1 1,-1 0 0,1 1-1,0-1 1,0 1 0,0 0-1,0-1 1,0 1 0,0 0-1,0-1 1,0 1 0,0 0 0,0 0-1,0 0 1,0 0 0,0 0-1,0 0 1,0 0 0,0 0-1,0 0 1,-1 1 0,1-1-1,0 0 1,0 0 0,0 1 0,0-1-1,0 1 1,0-1 0,0 1-1,-1-1 1,1 1 0,1 0-1,2 4 0,1-1 0,-1 1 0,1 0 0,5 10-1,0-1 10,56 80 33,-19-24 12,-39-60-48,0 1 1,0-1-1,1-1 1,11 11-1,-17-18-7,0 0 0,0 0-1,0 0 1,0-1-1,0 1 1,0-1 0,0 1-1,1-1 1,-1 0-1,0 0 1,1-1 0,-1 1-1,1-1 1,-1 1-1,0-1 1,1 0 0,-1 0-1,1-1 1,-1 1-1,6-2 1,1-2 14,0 0 0,0 0 0,0-1 0,-1-1 0,1 1 0,-1-2 0,0 1 0,14-15 0,-6 4 24,0-2 0,26-36 0,-33 39-13,-1 0-1,-1-1 1,0 0-1,-1 0 1,-1-1-1,0 0 1,-2 0-1,5-34 1,-8 50-28,-1 1 0,0-1 1,0 0-1,0 0 0,0 0 0,0 1 1,0-1-1,0 0 0,-1 0 0,1 0 1,-1 1-1,1-1 0,-1 0 0,0 1 1,0-1-1,1 0 0,-1 1 0,-2-3 1,2 3-1,0 0 0,-1 0 1,1 1-1,0-1 1,0 0-1,-1 1 1,1-1-1,-1 0 1,1 1-1,0 0 0,-1-1 1,1 1-1,-1 0 1,1 0-1,-1 0 1,1 0-1,-4 0 1,0 1 1,0 0 0,-1 0 0,1 1 0,0-1 1,-1 1-1,1 0 0,0 1 0,1 0 1,-1-1-1,-8 7 0,5-1-6,1-1 0,0 1 0,0 0 0,0 1 0,1-1-1,1 1 1,-1 1 0,1-1 0,1 1 0,0-1 0,0 1 0,-3 19 0,5-21 1,0 1 0,1-1-1,0 0 1,1 1 0,0-1 0,0 1 0,1-1 0,0 0 0,0 1 0,1-1 0,0 0 0,1 0-1,-1 0 1,2 0 0,-1 0 0,8 11 0,-7-14 0,-1-1 1,1 1-1,0-1 1,1 0-1,-1 0 0,1-1 1,0 0-1,0 1 1,0-2-1,0 1 1,0 0-1,1-1 0,-1 0 1,1 0-1,-1-1 1,1 0-1,0 0 0,0 0 1,-1 0-1,1-1 1,0 0-1,0 0 0,6-2 1,10-1 10,-1-1-1,0-1 1,0 0 0,38-17 0,-15 2 57,-1-1-1,56-38 1,74-65 252,-60 41-27,-100 74-208,-1-1-1,0 0 1,21-24 0,-32 29 3,-9 9-33,-13 9-4,-3 8-13,0 1 0,1 1 0,-35 46 0,55-64-32,-11 12 21,1 1 1,1 1-1,-15 31 0,22-39-23,0 1 0,1 0 0,0 0 0,1 0-1,0 0 1,1 0 0,-1 23 0,3-33-5,0 1 0,0-1 1,0 1-1,0-1 0,0 1 0,1-1 1,-1 1-1,1-1 0,-1 0 0,1 1 1,0-1-1,0 0 0,0 1 0,0-1 1,1 0-1,-1 0 0,0 0 1,1 0-1,0 0 0,-1 0 0,1-1 1,0 1-1,0-1 0,0 1 0,0-1 1,0 1-1,0-1 0,1 0 1,2 1-1,-2-1 3,0-1 1,1 0-1,-1 0 1,0 0-1,0 0 1,0 0-1,1-1 1,-1 1-1,0-1 0,0 0 1,0 0-1,0 0 1,0 0-1,0-1 1,0 1-1,0-1 1,-1 1-1,1-1 1,-1 0-1,1 0 0,-1-1 1,3-2-1,9-10 34,-2-1-1,0 0 1,-1-1-1,-1 0 0,16-36 1,-14 24 14,-1 0 1,-2-1-1,6-36 1,-14 55-51,-3 16 0,-2 22 0,5-16 0,1 0 0,-1 0 0,2-1 0,0 1 0,4 10 0,-5-15 0,0-1 0,1 0 0,-1 0 0,1 0 0,0 0 0,1 0 0,-1 0 0,1-1 0,0 0 0,0 0 0,8 6 0,-10-8 0,0-1 0,0-1 0,0 1 0,0 0 0,0 0 0,0-1 0,0 1 0,0-1 0,0 0 0,0 1 0,0-1 0,1 0 0,-1 0 0,0 0 0,0-1 0,2 0 0,2 0 0,-1 0 0,0-1 0,0 0 0,-1 0 0,1-1 0,6-3 0,3-4 0,0-1 0,22-23 0,41-50 0,22-21 0,-98 104 0,0 0 0,0 0 0,-1 0 0,1 0 0,0 0 0,0 1 0,0-1 0,0 0 0,0 0 0,0 1 0,1-1 0,-1 1 0,0-1 0,0 1 0,0-1 0,0 1 0,1 0 0,-1-1 0,0 1 0,0 0 0,1 0 0,-1 0 0,0 0 0,1 0 0,-1 0 0,0 1 0,3 0 0,-3 0 0,0 0 0,0 0 0,0 1 0,0-1 0,-1 0 0,1 1 0,0-1 0,0 1 0,-1-1 0,1 1 0,-1-1 0,0 1 0,1-1 0,-1 1 0,0 0 0,0-1 0,0 1 0,0-1 0,0 1 0,-1 2 0,-22 228 0,23-232 0,0 1 0,0-1 0,0 1 0,-1 0 0,1-1 0,0 1 0,0-1 0,0 1 0,0 0 0,0-1 0,1 1 0,-1-1 0,0 1 0,0 0 0,0-1 0,0 1 0,1-1 0,-1 1 0,0-1 0,1 1 0,-1-1 0,0 1 0,2 0 0,-2-1 0,1 0 0,-1 0 0,1 0 0,-1 0 0,1 0 0,-1 0 0,1 0 0,-1 0 0,1 0 0,0 0 0,-1 0 0,1 0 0,-1 0 0,1-1 0,-1 1 0,1 0 0,-1 0 0,1-1 0,-1 1 0,1-1 0,23-21 0,8-20 0,-11 12 0,37-37 0,-57 66 0,-1 0 0,1 1 0,0-1 0,-1 0 0,1 1 0,0-1 0,-1 1 0,1-1 0,0 1 0,0-1 0,-1 1 0,1 0 0,0-1 0,0 1 0,0 0 0,0-1 0,0 1 0,0 0 0,0 0 0,-1 0 0,3 0 0,-2 0 0,0 1 0,-1-1 0,1 1 0,0-1 0,-1 1 0,1-1 0,0 1 0,-1-1 0,1 1 0,-1 0 0,1-1 0,-1 1 0,1 0 0,-1-1 0,0 1 0,1 0 0,-1 0 0,0-1 0,1 2 0,1 6 0,-1 0 0,1 1 0,-1 14 0,0-17 0,-4 50 0,2-42 0,0 0 0,1 1 0,2 14 0,-2-28 0,0 0 0,0 0 0,0-1 0,0 1 0,0 0 0,1 0 0,-1 0 0,0-1 0,1 1 0,-1 0 0,0 0 0,1-1 0,-1 1 0,1 0 0,-1-1 0,1 1 0,-1 0 0,1-1 0,0 1 0,0 0 0,-1-1 0,1 0 0,0 0 0,-1 0 0,1 0 0,-1 0 0,1 0 0,-1 0 0,1 0 0,0 0 0,-1 0 0,1 0 0,-1 0 0,1 0 0,-1-1 0,1 1 0,0 0 0,-1 0 0,1-1 0,0 1 0,4-4 0,0 0 0,-1 0 0,1 0 0,4-7 0,-3 5 0,55-69 0,-18 21 0,-43 53 0,1 0 0,-1 0 0,1 0 0,0 0 0,-1 1 0,1-1 0,0 0 0,0 1 0,0-1 0,-1 1 0,1-1 0,0 1 0,0-1 0,0 1 0,0-1 0,0 1 0,0 0 0,0 0 0,0-1 0,0 1 0,0 0 0,0 0 0,0 0 0,1 0 0,-1 1 0,1-1 0,-1 1 0,0 0 0,0-1 0,0 1 0,0 0 0,0 0 0,0 0 0,0 0 0,0 0 0,0 0 0,0 0 0,-1 0 0,1 0 0,0 0 0,0 2 0,3 7 0,0 1 0,0 0 0,3 17 0,-4-16 0,0-2 0,-2-4 0,0 0 0,1-1 0,0 1 0,0-1 0,1 1 0,-1-1 0,5 5 0,-6-8 0,0-1 0,1 0 0,-1 0 0,1 1 0,-1-1 0,1 0 0,0 0 0,0-1 0,-1 1 0,1 0 0,0 0 0,0-1 0,0 1 0,0-1 0,0 0 0,-1 1 0,1-1 0,0 0 0,0 0 0,0 0 0,0-1 0,0 1 0,0 0 0,0-1 0,2 0 0,7-2 0,0-1 0,0 0 0,0-1 0,11-6 0,-11 5 0,1 1 0,0 0 0,18-5 0,-3 2 0,-13 4 0,0 1 0,24-3 0,-32 5 0,-1 0 0,1-1 0,-1 1 0,0-1 0,1 0 0,-1 0 0,0-1 0,0 1 0,5-5 0,1-1 0,1-1 0,13-12 0,-1-3 0,-2-1 0,0 0 0,-2-2 0,-1 0 0,-1-1 0,-1-1 0,-1 0 0,-2-2 0,16-48 0,-9 12 0,-2 0 0,-3-1 0,-4-1 0,-2-1 0,0-75 0,-10 135 0,0 0 0,-1 0 0,0 0 0,-3-13 0,4 23 0,0-1 0,0 1 0,0 0 0,0 0 0,0-1 0,0 1 0,0 0 0,0 0 0,-1-1 0,1 1 0,0 0 0,0-1 0,0 1 0,0 0 0,0 0 0,0-1 0,-1 1 0,1 0 0,0 0 0,0 0 0,0-1 0,-1 1 0,1 0 0,0 0 0,0 0 0,0 0 0,-1-1 0,1 1 0,0 0 0,0 0 0,-1 0 0,1 0 0,0 0 0,-1 0 0,1 0 0,0 0 0,0 0 0,-1 0 0,1 0 0,0 0 0,-1 0 0,1 0 0,0 0 0,0 0 0,-1 0 0,1 0 0,0 0 0,0 0 0,-1 0 0,1 1 0,0-1 0,0 0 0,-1 0 0,1 0 0,0 1 0,-14 14 0,13-14 0,-14 22 0,1 1 0,0 0 0,2 1 0,1 0 0,1 1 0,-7 28 0,0 13 0,-10 86 0,21-105 0,2 0 0,2 0 0,2 0 0,2 1 0,3-1 0,1 0 0,3-1 0,19 63 0,-26-103 0,0-1 0,1 0 0,-1 0 0,1-1 0,0 1 0,1 0 0,0-1 0,6 8 0,-8-11 0,0-1 0,-1 1 0,1-1 0,0 0 0,0 1 0,0-1 0,0 0 0,0 0 0,0 0 0,0 0 0,0-1 0,0 1 0,0-1 0,1 1 0,-1-1 0,0 0 0,0 0 0,0 0 0,1 0 0,-1 0 0,0 0 0,0-1 0,1 1 0,-1-1 0,0 1 0,0-1 0,3-1 0,4-3 0,0 0 0,0 0 0,-1-1 0,0 0 0,0 0 0,9-10 0,40-50 0,-26 28 0,63-82 0,-93 119 0,0-1 0,0 1 0,0 0 0,0 0 0,0 0 0,0 0 0,0 0 0,0 0 0,1 0 0,-1 1 0,0-1 0,1 0 0,2 0 0,-4 1 0,1 0 0,-1 0 0,1 0 0,-1 0 0,1 0 0,-1 0 0,1 0 0,-1 0 0,1 0 0,-1 1 0,1-1 0,-1 0 0,0 0 0,1 1 0,-1-1 0,1 0 0,-1 0 0,0 1 0,1-1 0,-1 0 0,0 1 0,1-1 0,-1 1 0,0-1 0,0 0 0,1 1 0,-1 0 0,2 4 0,0 0 0,-1 1 0,0-1 0,0 1 0,1 8 0,-1-5 0,-1-4 0,4 23 0,9 36 0,-11-57 0,0 0 0,0 0 0,1 0 0,0 0 0,0-1 0,1 1 0,0-1 0,0 0 0,1 0 0,7 8 0,-10-13 0,0 1 0,0-1 0,0 0 0,0 0 0,1 0 0,-1 0 0,0 0 0,1 0 0,-1-1 0,0 1 0,1-1 0,-1 0 0,1 0 0,-1 1 0,1-2 0,-1 1 0,1 0 0,-1 0 0,1-1 0,-1 1 0,0-1 0,1 0 0,-1 0 0,0 0 0,3-1 0,7-4 0,0-1 0,-1 0 0,14-10 0,-22 15 0,77-61 0,-41 31 0,80-49 0,-118 81 0,-1 0 0,1-1 0,-1 1 0,0 0 0,1 0 0,-1 0 0,1 0 0,-1 0 0,1 0 0,-1 0 0,1 0 0,-1 0 0,1 0 0,-1 0 0,1 0 0,-1 0 0,1 0 0,-1 1 0,0-1 0,1 0 0,-1 0 0,1 0 0,-1 1 0,0-1 0,1 0 0,-1 1 0,1-1 0,-1 0 0,0 1 0,1-1 0,-1 0 0,0 1 0,0-1 0,1 1 0,-1-1 0,0 0 0,0 1 0,0-1 0,0 1 0,1-1 0,-1 1 0,0-1 0,0 1 0,0-1 0,0 1 0,0-1 0,0 0 0,0 1 0,0 0 0,1 29 0,-18 167 0,16-197 0,1 1 0,0 0 0,0 0 0,0-1 0,0 1 0,0 0 0,0-1 0,0 1 0,0 0 0,0 0 0,0-1 0,0 1 0,1 0 0,-1-1 0,0 1 0,0 0 0,1-1 0,-1 1 0,0 0 0,1 0 0,0-1 0,-1 0 0,1 0 0,-1 0 0,1 0 0,-1 0 0,1 0 0,-1 0 0,0 0 0,1 0 0,-1-1 0,1 1 0,-1 0 0,1 0 0,-1 0 0,0-1 0,1 1 0,-1 0 0,0 0 0,1-1 0,-1 1 0,0 0 0,1-1 0,-1 0 0,24-29 0,-22 27 0,22-32 0,60-81 0,-84 115 0,1 1 0,-1-1 0,1 0 0,-1 0 0,1 1 0,-1-1 0,1 0 0,0 1 0,-1-1 0,1 1 0,0-1 0,-1 1 0,1-1 0,0 1 0,0 0 0,0-1 0,-1 1 0,1 0 0,0-1 0,0 1 0,0 0 0,0 0 0,0 0 0,-1 0 0,1 0 0,0 0 0,0 0 0,0 0 0,0 0 0,0 0 0,0 0 0,-1 1 0,1-1 0,0 0 0,0 1 0,0-1 0,-1 1 0,1-1 0,0 1 0,-1-1 0,1 1 0,0-1 0,-1 1 0,1-1 0,0 1 0,-1 0 0,1 0 0,-1-1 0,1 1 0,-1 0 0,0 0 0,1 0 0,3 8 0,1-1 0,-2 1 0,6 18 0,-6-16 0,0 0 0,1 0 0,1 0 0,-1 0 0,13 19 0,-15-27 0,1 0 0,-1 0 0,1-1 0,0 1 0,-1-1 0,1 1 0,0-1 0,1 0 0,-1 0 0,0 0 0,0-1 0,1 1 0,-1-1 0,1 0 0,0 0 0,-1 0 0,1 0 0,0-1 0,6 1 0,0-1 0,-1-1 0,0 0 0,1-1 0,-1 0 0,0 0 0,0-1 0,0 0 0,0 0 0,-1-1 0,1-1 0,-1 1 0,0-1 0,11-10 0,-5 5 0,-1-2 0,-1 0 0,0 0 0,0-1 0,-2-1 0,16-22 0,-17 18 0,-1 0 0,-1-1 0,7-25 0,-8 25 0,-5 16 0,0 1 0,-1 0 0,1 0 0,-1 0 0,0-1 0,1 1 0,-1 0 0,0-1 0,0 1 0,-1 0 0,1 0 0,0-1 0,-2-1 0,2 3 0,0 1 0,0-1 0,0 1 0,-1 0 0,1-1 0,0 1 0,-1 0 0,1-1 0,0 1 0,-1 0 0,1-1 0,0 1 0,-1 0 0,1 0 0,0-1 0,-1 1 0,1 0 0,-1 0 0,1 0 0,0-1 0,-1 1 0,1 0 0,-1 0 0,0 0 0,0 0 0,-1 0 0,1 1 0,0-1 0,0 0 0,-1 1 0,1-1 0,0 1 0,0-1 0,0 1 0,0-1 0,0 1 0,-3 1 0,-4 6 0,0-1 0,0 1 0,0 0 0,1 1 0,0 0 0,0 0 0,1 0 0,1 1 0,-1 0 0,2 0 0,-1 1 0,1-1 0,1 1 0,0 0 0,-3 22 0,4-12 0,0 0 0,1 0 0,1 0 0,1 0 0,1 0 0,1-1 0,10 36 0,-12-54 0,0 1 0,0 0 0,0-1 0,0 0 0,1 1 0,-1-1 0,1 0 0,-1 0 0,1 0 0,0 0 0,0 0 0,0 0 0,0 0 0,0 0 0,1-1 0,2 2 0,-4-2 0,0-1 0,0 0 0,0 1 0,0-1 0,0 0 0,0 0 0,0 0 0,0 1 0,0-1 0,0 0 0,0 0 0,-1 0 0,1-1 0,0 1 0,0 0 0,0 0 0,0 0 0,0-1 0,1 0 0,-1 1 0,1-1 0,-1 0 0,0 0 0,0 0 0,0-1 0,0 1 0,0 0 0,0 0 0,0 0 0,0-1 0,-1 1 0,1 0 0,-1-1 0,1 1 0,-1-1 0,1-1 0,4-18-4020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56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51 17287,'0'0'2072,"58"-26"-2288,-46 14-8,-8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49:56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1 272 13464,'95'12'320,"70"-12"8,77-14 48,20-14 0,26-14 360,-52-7 0,-79-3-65,-32 12 9,-22 16-136,5-11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5:41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621 656 4512,'0'0'5876,"-10"-4"-5471,5 2-405,-8-3 277,0 0 0,0 1 0,-1 1 0,1 0 1,-1 1-1,-26-2 0,18 7 131,0 0 0,1 2-1,-1 0 1,1 2 0,-30 12 0,2 5 282,-48 30-1,61-35-347,25-14-227,1 0-1,0 1 1,-17 12-1,18-11-16,0 1 0,0 1-1,1-1 1,0 1-1,0 1 1,-9 16-1,14-20-17,0 0 0,0 0 0,1 0 0,0 1 0,0-1 0,1 1 0,0-1 0,0 1 0,1-1 0,-1 1 0,1 0 0,1-1 0,1 12 0,-1-10-2,1 0-1,0 0 1,1 0-1,0 0 1,0 0-1,0 0 1,1-1-1,0 1 1,1-1-1,-1 0 1,1-1 0,7 8-1,-10-13-46,0 0-1,0 0 1,0 0-1,-1 0 1,1 0 0,0-1-1,0 1 1,0-1-1,0 1 1,0-1-1,0 0 1,1 0 0,-1 0-1,0 0 1,0 0-1,0 0 1,0-1 0,3 0-1,35-12 266,-36 11-263,0 0-1,0-1 1,0 0-1,0 0 1,-1 0-1,1 0 1,-1-1-1,0 1 1,5-8-1,21-41 239,-8 12-48,-4 10 3,-1-2 1,13-37-1,-9 20 15,16-59 530,-36 108-771,0 0 1,0 0 0,0 0-1,0 0 1,0-1 0,0 1 0,0 0-1,0 0 1,0 0 0,0 0-1,0 0 1,0 0 0,0 0-1,0 0 1,0-1 0,0 1 0,0 0-1,0 0 1,0 0 0,0 0-1,1 0 1,-1 0 0,0 0-1,0 0 1,0 0 0,0 0-1,0 0 1,0 0 0,0 0 0,0-1-1,1 1 1,-1 0 0,0 0-1,0 0 1,0 0 0,0 0-1,0 0 1,0 0 0,0 0 0,1 0-1,-1 0 1,0 0 0,0 0-1,0 1 1,0-1 0,0 0-1,0 0 1,0 0 0,1 0 0,-1 0-1,0 0 1,0 0 0,0 0-1,0 0 1,0 0 0,0 0-1,0 0 1,0 0 0,0 1 0,0-1-1,0 0 1,0 0 0,1 0-1,-1 0 1,0 0 0,0 0-1,0 0 1,0 0 0,0 1 0,6 15 68,6 38 67,-7-28-100,32 90-36,-34-110 8,-1 0-1,1 0 1,0 0-1,0-1 1,1 1 0,-1-1-1,1 0 1,0 0-1,1 0 1,-1-1-1,1 1 1,0-1-1,0 0 1,9 5 0,-12-8 7,1-1 0,-1 1 1,0 0-1,1-1 1,-1 1-1,0-1 1,1 0-1,-1 0 0,0 0 1,1 0-1,-1 0 1,0-1-1,1 1 0,-1 0 1,0-1-1,0 0 1,1 0-1,3-1 1,-1-1 22,1 1 1,-1-1 0,0 0 0,0 0 0,0-1 0,6-5 0,-5 2 1,0 0 0,0-1-1,-1 0 1,7-13 0,4-8 28,43-75 148,-22 33 1,-36 70-210,-1 0 0,1-1 0,0 1 0,-1 0 0,1 0-1,0 0 1,0 0 0,0 0 0,0 0 0,0 0 0,0 0 0,0 0 0,0 0 0,0 1 0,0-1 0,0 0 0,0 1 0,1-1-1,-1 1 1,3-2 0,-3 3-6,0-1-1,0 0 1,0 1-1,0-1 1,0 1 0,0-1-1,0 1 1,0 0-1,-1-1 1,1 1-1,0 0 1,0 0-1,0-1 1,-1 1 0,1 0-1,0 0 1,-1 0-1,1 0 1,-1 0-1,1 0 1,-1 0-1,0 0 1,1 2 0,25 85-83,-19-62 73,-7-26 10,0 1-1,0-1 1,0 0 0,0 0 0,0 1 0,1-1-1,-1 0 1,0 0 0,0 1 0,0-1-1,1 0 1,-1 0 0,0 0 0,0 1 0,1-1-1,-1 0 1,0 0 0,0 0 0,1 0-1,-1 0 1,0 0 0,1 0 0,-1 0 0,0 1-1,0-1 1,1 0 0,-1 0 0,0 0-1,1 0 1,-1 0 0,0-1 0,1 1 0,-1 0-1,0 0 1,0 0 0,1 0 0,-1 0-1,0 0 1,0 0 0,1 0 0,-1-1 0,0 1-1,0 0 1,1 0 0,-1 0 0,0-1-1,0 1 1,0 0 0,1 0 0,-1-1 0,0 1-1,0 0 1,1-1 31,46-46 90,-34 32-70,27-22 0,-34 32-55,-5 4 11,0 0 0,0 1 0,0-1 0,0 0-1,0 0 1,0 0 0,0 1 0,1-1-1,-1 0 1,0 1 0,0-1 0,1 1-1,1-1 1,-2 2-2,0-1-1,0 1 1,0 0-1,0-1 1,0 1-1,0 0 1,0 0-1,0-1 0,0 1 1,0 0-1,0 0 1,-1 0-1,1 0 1,0 0-1,-1 0 1,1 1-1,0 1 1,6 11-3,-1 1-1,0 0 1,5 25 0,-8-29-5,-1 0 0,2 0 1,-1-1-1,1 1 1,1-1-1,0 0 0,0 0 1,1 0-1,12 14 1,-17-23 5,0 0 1,1 0 0,-1 0 0,1 0 0,-1-1 0,1 1 0,-1 0-1,1-1 1,0 1 0,-1-1 0,1 0 0,-1 1 0,1-1 0,0 0 0,0 0-1,-1 0 1,1 0 0,0 0 0,-1 0 0,1-1 0,0 1 0,-1-1-1,1 1 1,1-1 0,6-3 15,-1 0-1,0 0 0,10-6 1,-14 7-14,25-15 27,-2-1 1,0-2-1,-1 0 0,-2-2 1,24-27-1,26-25 162,-86 88-188,-1 0 0,2 1 0,-1 0 0,2 1 1,0 0-1,1 1 0,1 0 0,0 0 0,-7 24 1,14-39-12,1 1 0,-1-1 0,1 0 0,0 1 0,0-1 0,-1 0 0,1 1 0,0-1 0,0 0 0,1 1 0,-1-1 0,0 1 1,0-1-1,1 0 0,-1 1 0,1-1 0,-1 0 0,1 0 0,-1 1 0,1-1 0,0 0 0,-1 0 0,1 0 0,1 1 1,0 0-1,0-1 1,0 0 0,0 0 0,0 0 0,0 0 0,0 0 0,1 0 0,-1-1 0,0 1 0,0-1-1,0 0 1,1 1 0,3-1 0,2-1-1,0 1 0,0-1 0,0 0-1,0-1 1,0 0 0,0 0 0,13-6 0,-13 3 5,0 0 0,-1-1 0,0 0-1,0 0 1,0-1 0,-1 0 0,1 0 0,-2 0 0,1-1 0,-1 0 0,0 0 0,-1 0-1,0-1 1,0 1 0,3-12 0,3-11 15,-2-1 0,-1 0-1,3-36 1,-6 12 35,-6-105 0,1-29 23,2 163-66,-2-33-1,-1 7 2,2 53-9,0 0 0,0 0 0,-1 0 0,1 0 0,0 0 0,0 0 0,0 0 0,0 0 0,0 0 0,0 0 0,0 0 0,0 0 0,-1 0 0,1 0 0,0 0 0,0 0 0,0 0 0,0 0-1,0 0 1,0 0 0,0 0 0,-1 0 0,1 0 0,0 0 0,0 0 0,0 0 0,0 0 0,0 0 0,0 0 0,0 0 0,-1 0 0,1 0 0,0 0 0,0 0 0,0 0 0,0 0 0,0 0 0,0 0 0,0-1 0,0 1 0,0 0 0,0 0 0,0 0 0,0 0 0,-1 0-1,1 0 1,0 0 0,0 0 0,0-1 0,0 1 0,0 0 0,0 0 0,0 0 0,-5 10-23,-68 428-541,62-351 462,-8 109-159,18-178 249,0 6 0,1-1 0,6 43 0,-6-62 12,1 3 5,0 0 0,1 0 0,0 0 0,0 0 0,5 10 0,-6-15 12,0 0 0,0 0 0,0-1 0,1 1 0,-1-1 0,1 1 1,-1-1-1,1 1 0,-1-1 0,1 0 0,0 0 0,-1 0 0,1 0 0,0 0 0,0 0 1,0 0-1,0-1 0,0 1 0,0-1 0,0 1 0,0-1 0,0 0 0,0 0 0,3 0 1,2-3 438,0 0-3910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5:45.1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1 318 8336,'0'0'5585,"3"-10"-5232,-1-1-246,-1 6-64,0 0 0,0 1 1,0-1-1,1 1 1,0 0-1,0-1 0,0 1 1,0 0-1,1 0 1,0 0-1,-1 0 0,6-5 1,8-7 227,46-46 903,-56 57-1031,0 1 0,0-1-1,0 1 1,1 0 0,-1 1-1,1-1 1,0 1 0,0 1-1,9-3 1,-16 5-114,1 0-1,0 0 1,-1 0 0,1 0 0,0 1 0,0-1-1,-1 0 1,1 0 0,0 1 0,-1-1 0,1 0-1,-1 1 1,1-1 0,-1 1 0,1-1 0,0 1-1,-1-1 1,1 1 0,-1-1 0,0 1 0,1-1-1,-1 1 1,1-1 0,-1 1 0,0 0 0,1 0-1,9 23 225,-8-17-146,0 0-54,1 1 0,-1 0-1,-1-1 1,0 1 0,0 0 0,0 0 0,-1 12-1,-10 55 241,6-59-180,2-1-1,0 0 0,0 1 1,2-1-1,0 1 0,2 21 0,-1-33-33,0 1-1,1-1 0,-1 0 0,1 1 0,-1-1 0,1 0 0,1 0 0,-1 0 1,0 0-1,1-1 0,0 1 0,0 0 0,0-1 0,0 0 0,1 0 0,-1 0 1,1 0-1,0-1 0,8 5 0,-12-7-59,1 0 1,0 0-1,-1 0 0,1 0 1,0 0-1,-1 0 0,1 0 1,0 0-1,-1 0 0,1 0 1,0-1-1,-1 1 0,1 0 1,0 0-1,-1-1 0,1 1 1,-1 0-1,1-1 0,-1 1 1,1-1-1,-1 1 0,1-1 0,-1 1 1,1-1-1,-1 1 0,1-1 1,0 0-1,11-21 257,-9 14-169,9-17 84,-2 0 0,0 0 1,-2-1-1,-1 0 0,6-43 0,9-34 334,-14 66-300,-7 29-172,0 0 0,1 0 1,0 1-1,0-1 1,1 0-1,0 1 0,5-9 1,10-21 221,-17 33-251,-12 87 114,11-74-135,-1 8 29,1 0 0,2 20 1,-2-33-28,1 0 1,-1 0 0,1 0 0,0 0 0,0-1-1,1 1 1,-1 0 0,1 0 0,0-1-1,0 1 1,0-1 0,0 0 0,1 0 0,-1 1-1,4 2 1,12 13 61,-15-15-37,0-1 0,1 1 0,-1-1 0,0 0 0,7 5 0,-8-7-13,0 0 1,0 0 0,1 0-1,-1 0 1,0-1-1,1 1 1,-1 0 0,1-1-1,-1 0 1,0 1-1,1-1 1,-1 0 0,1-1-1,-1 1 1,1 0-1,-1 0 1,0-1-1,1 0 1,-1 1 0,0-1-1,1 0 1,-1 0-1,0 0 1,0-1 0,3-1-1,1 0 19,0-1 0,-1 1 1,1-1-1,-1-1 0,0 1 0,0-1 0,0 0 0,-1 0 0,1 0 1,-1 0-1,0-1 0,-1 0 0,5-9 0,1-6 64,-2-1-1,10-37 1,0-4 67,-8 14-11,-9 43-137,-6 33-62,-2 55-25,-5 25 24,11-95 43,1 0-1,0 0 0,1 0 1,2 22-1,5-7 47,-6-26-44,-1-1-1,0 1 0,0-1 0,1 0 0,-1 1 0,1-1 1,-1 0-1,0 0 0,1 1 0,-1-1 0,1 0 0,-1 0 1,0 1-1,1-1 0,-1 0 0,1 0 0,-1 0 0,1 0 1,-1 0-1,1 0 0,-1 0 0,1 0 0,-1 0 0,1 0 1,0 0-1,21-4 37,21-9 15,-24 0 0,-17 12-45,0-1-1,0 0 0,0 1 1,1-1-1,-1 1 0,0 0 1,1-1-1,3 0 0,-2-1 2,1 0 0,-1 0-1,0 0 1,0-1 0,0 1 0,0-1-1,-1 0 1,0 0 0,1 0 0,3-9-1,9-9 19,32-25 11,-37 38-32,-1-1-1,0 0 0,0-1 1,-1 0-1,10-17 1,-13 20-4,-1 0 0,2 0 0,-1 1-1,1-1 1,0 2 0,0-1 0,1 1 0,11-8 0,-3 3 16,-16 11-17,1-1 0,-1 1-1,1 0 1,-1-1 0,1 1 0,-1 0-1,1 0 1,-1 0 0,1-1-1,-1 1 1,1 0 0,0 0 0,-1 0-1,1 0 1,-1 0 0,1 0 0,-1 0-1,1 0 1,0 0 0,-1 0 0,1 1-1,-1-1 1,1 0 0,-1 0-1,1 0 1,-1 1 0,1-1 0,13 15-4,2 18-32,-13-27 9,-3-6 27,1 0 0,-1 0-1,0 1 1,0-1 0,0 0 0,0 0 0,0 0 0,1 1 0,-1-1 0,0 0-1,0 0 1,0 0 0,0 1 0,0-1 0,0 0 0,0 0 0,0 1-1,0-1 1,0 0 0,0 0 0,0 0 0,0 1 0,0-1 0,0 0 0,0 0-1,0 1 1,0-1 0,0 0 0,0 0 0,0 1 0,0-1 0,0 0-1,-1 0 1,1 0 0,0 1 0,0-1 0,0 0 0,0 0 0,-1 0-1,1 0 1,0 0 0,0 1 0,0-1 0,-1 0 0,1 0 0,0 0 0,0 0-1,0 0 1,-1 0 0,1 0 0,0 1 0,-1-1 1,1 0 0,0 0 0,0 0 0,-1 0 1,1 0-1,0 0 0,0 1 0,0-1 0,-1 0 0,1 0 0,0 0 1,0 1-1,0-1 0,0 0 0,0 0 0,0 0 0,-1 1 0,1-1 0,0 0 1,0 0-1,0 1 0,0-1 0,0 0 0,0 0 0,0 1 0,0-1 1,0 0-1,0 0 0,0 1 0,-1 2 47,-9-4-1,-8-5 32,7 2-54,0 0 0,0 1 0,0 1 1,0 0-1,0 0 0,-1 1 0,-11 0 0,21 1-23,1 1-1,-1-1 1,0 0 0,0 0-1,1 1 1,-1-1 0,0 1 0,1-1-1,-1 1 1,0 0 0,1 0-1,-1 0 1,1 0 0,-1 0-1,1 0 1,0 0 0,-1 0-1,1 0 1,0 1 0,0-1-1,0 0 1,0 1 0,0-1-1,0 1 1,0 0 0,1-1-1,-1 1 1,0-1 0,1 1-1,-1 0 1,1 0 0,0-1-1,0 1 1,-1 0 0,1 0-1,0-1 1,1 1 0,-1 0-1,0 0 1,0-1 0,1 1-1,0 3 1,19 76-70,-15-57 32,1 1 1,11 31-1,-13-49 19,0 1-1,1-1 0,8 11 0,3 5-37,-14-19 65,1 0 0,-1 0-1,1 0 1,0 0 0,0-1 0,0 1 0,0-1 0,1 0 0,0 0 0,-1 0 0,1-1 0,0 1-1,0-1 1,1 0 0,-1 0 0,0 0 0,1-1 0,7 2 0,-2-1 14,-1-2-1,1 0 1,0 0 0,0 0-1,0-1 1,-1-1 0,1 0 0,-1 0-1,1-1 1,-1 0 0,0-1 0,0 1-1,10-7 1,8-6 48,-1-2-1,44-36 0,-1-10 53,-28 23-52,-38 38-66,1-1 0,-1 0 0,1 0 0,-1-1 0,-1 1 0,1-1 0,0 1 0,-1-1 0,0 0-1,2-7 1,-3 9-4,-1 0 0,1 0-1,-1 0 1,1 0-1,-1 0 1,0 0-1,0 0 1,0 0-1,0 0 1,-1 0 0,1 0-1,-1-1 1,0 2-1,0-1 1,0 0-1,0 0 1,-1 0 0,-2-4-1,-1 0 251,4 4-543,-1 0-1,0 0 0,0 1 0,0-1 0,0 1 0,0-1 0,-1 1 1,1-1-1,-1 1 0,0 0 0,1 0 0,-1 1 0,0-1 0,0 0 1,0 1-1,0 0 0,-4-1 0,5 1 126,1 1 58,-1 0 0,1-1 0,-1 1 0,1 0 0,-1 0 1,1 0-1,-1 0 0,1 0 0,-1 0 0,1 0 0,-1 0 0,1 1 0,-1-1 0,1 1 0,-1-1 0,1 1 0,-1-1 0,1 1 0,0 0 1,0 0-1,-1 0 0,1 0 0,0 0 0,0 0 0,-2 1 0,-4 5 46,-1-1 1,1 1-1,0 0 1,1 0-1,0 1 1,0 0-1,0 0 1,1 1-1,0 0 1,1-1-1,0 2 1,0-1-1,-2 11 1,6-13 42,0 0 1,1 0 0,0 0-1,0 0 1,0-1 0,1 1-1,0 0 1,4 8 0,-2-2 5,24 39 47,-26-48-30,1 1 1,-1-1-1,1 1 1,0-1 0,0 0-1,1 0 1,-1 0-1,1-1 1,0 1-1,0-1 1,0 0-1,0 0 1,1 0 0,-1-1-1,1 0 1,-1 1-1,11 2 1,-7-3 3,-1 0 1,1 0-1,1-1 0,-1 0 1,0 0-1,0-1 1,0 0-1,0 0 1,0-1-1,13-2 0,-7-2 14,0-1 0,0-1 0,-1 0 0,0 0 0,21-17 0,-28 18 1,-6 6-22,0 0-1,0-1 1,0 1 0,0 0 0,0 0 0,0-1 0,1 1-1,-1 0 1,0-1 0,0 1 0,0 0 0,0 0 0,1 0-1,-1-1 1,0 1 0,0 0 0,0 0 0,1 0 0,-1-1-1,0 1 1,0 0 0,1 0 0,-1 0 0,0 0-1,1 0 1,-1 0 0,0-1 0,0 1 0,1 0 0,-1 0-1,0 0 1,1 0 0,-1 0 0,0 0 0,1 0 0,-1 0-1,0 1 1,0-1 0,1 0 0,-1 0 0,0 0 0,1 0-1,-1 0 1,0 0 0,0 0 0,1 1 0,-1-1 0,0 0-1,0 0 1,0 0 0,1 1 0,-1-1 0,0 0 0,0 1-1,1-1 445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5:45.5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11256,'0'0'808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5:58.046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72 600 5520,'0'0'6846,"8"-12"-6314,21-33 49,-2-2 0,24-55 0,-32 54-201,4-6 322,21-82 0,-38 109-115,-2-1 1,0 1 0,-2-45-1,-2 72-571,0 0 0,0 1 0,0-1 0,0 0-1,0 1 1,0-1 0,-1 0 0,1 1-1,0-1 1,0 0 0,0 0 0,-1 1 0,1-1-1,0 0 1,0 0 0,-1 1 0,1-1-1,0 0 1,0 0 0,-1 0 0,1 0 0,0 1-1,-1-1 1,1 0 0,0 0 0,-1 0-1,1 0 1,0 0 0,-1 0 0,1 0 0,0 0-1,-1 0 1,1 0 0,-1 0 0,1 0-1,0 0 1,-1 0 0,1 0 0,0 0 0,-1-1-1,1 1 1,0 0 0,0 0 0,-1 0-1,1 0 1,0-1 0,-1 1 0,1 0-1,0 0 1,0-1 0,-1 1 0,1 0 0,0 0-1,0-1 1,0 1 0,0 0 0,-1-1-1,1 1 1,0 0 0,0-1 0,0 1 0,0 0-1,0-1 1,0 1 0,0-1 0,-57 239 346,26-94-288,-104 258 37,96-300-93,39-100-15,-2 2 4,0 0 1,1-1 0,0 1 0,0 0 0,0 0 0,0 7-1,-1-9 127,1-10-45,7-12-20,0 0 0,2 1 0,0 0 0,1 0 0,1 1 0,0 0 0,2 1 0,25-30 0,-1 8 111,2 1 0,53-41 0,88-78 303,-135 120-375,-7 5 13,49-33-1,-65 55-44,-21 10-75,0 0 1,0 0-1,0 0 1,0 0 0,1 0-1,-1 0 1,0 0-1,0 0 1,0 0-1,0 0 1,1 0-1,-1 0 1,0 1-1,0-1 1,0 0-1,0 0 1,0 0-1,1 0 1,-1 0-1,0 0 1,0 0 0,0 0-1,0 0 1,0 1-1,0-1 1,0 0-1,1 0 1,-1 0-1,0 0 1,0 0-1,0 0 1,0 1-1,0-1 1,0 0-1,0 0 1,0 0-1,0 0 1,0 1 0,0-1-1,0 0 1,0 0-1,0 0 1,0 0-1,0 0 1,0 1-1,0-1 1,0 0-1,0 0 1,0 0-1,0 0 1,0 1-1,0-1 1,0 0-1,-19 35 67,19-35-68,-35 55 59,-49 110 0,74-135-49,9-28-9,1 0 1,-1 0 0,1 0-1,-1 0 1,1-1 0,0 1-1,0 0 1,0 0 0,0 0 0,0 0-1,1 0 1,-1 0 0,0 0-1,2 2 1,-2-4 1,1 1 0,-1-1 0,1 0 1,-1 1-1,1-1 0,0 0 0,-1 0 0,1 0 0,-1 0 0,1 0 1,0 0-1,-1 0 0,1 0 0,-1 0 0,1 0 0,0 0 0,-1 0 1,1 0-1,0 0 0,-1 0 0,1-1 0,-1 1 0,1 0 0,-1 0 1,2-1-1,16-9 48,-5 1-11,0-1 0,0-1 0,-1 0 0,-1-1 0,17-20 0,-10 8 65,-2 0-1,18-34 1,-26 39-19,-7 16-41,0-1 0,1 0 1,-1 0-1,1 1 1,0-1-1,0 1 0,0-1 1,0 1-1,1 0 1,-1 0-1,7-5 0,-4 22 158,-3 15-154,-2-22-46,0 0-1,1 0 0,-1-1 1,1 1-1,1 0 0,-1-1 1,1 1-1,0-1 0,1 1 1,-1-1-1,7 10 0,-7-14-4,0 0 0,-1-1 0,1 0 0,0 1 0,0-1 0,0 0 0,0 0 0,0 0 0,0 0 0,0 0 0,1-1 0,-1 1-1,0-1 1,0 1 0,0-1 0,1 0 0,3 0 0,42-4-4,-45 3 5,15-2 14,0-1 0,0-1 1,-1 0-1,1-2 0,-1 0 0,26-15 0,89-70 143,-123 85-145,31-30 53,-11 8 35,-23 24-41,-4 7-23,-7 13-16,-17 28-61,18-35 42,3-7-1,-18 33-25,2 1 0,-25 69 1,42-102 26,-1-1 1,1 1 0,-1-1 0,1 1 0,0-1 0,0 1-1,0-1 1,0 1 0,0-1 0,0 1 0,0 0-1,0-1 1,1 1 0,-1-1 0,0 1 0,1-1 0,0 1-1,-1-1 1,1 0 0,0 1 0,-1-1 0,3 2 0,-2-1 4,1-1 0,0 1 0,0-1 0,0 0 0,0 0 0,0 0 0,0 0 0,0 0 0,1 0 1,-1 0-1,0-1 0,0 1 0,4 0 0,1-1 15,-1 1-1,1-1 1,-1-1 0,1 1 0,-1-1-1,1 0 1,-1 0 0,0-1-1,12-4 1,-7 0 15,-1 0 0,0-1 1,0 0-1,-1-1 0,12-12 0,39-49 127,-38 43-101,-10 11-20,-10 11-17,1 0-1,0 0 1,0 0-1,0 0 0,0 1 1,1-1-1,-1 1 1,1 0-1,0 0 0,0 0 1,0 1-1,5-3 1,-9 5-21,1 0 1,-1 0 0,1 0 0,-1 0 0,1 1-1,-1-1 1,1 0 0,-1 0 0,1 0-1,-1 1 1,1-1 0,-1 0 0,0 0 0,1 1-1,-1-1 1,1 0 0,-1 1 0,0-1 0,1 0-1,-1 1 1,0-1 0,0 1 0,1-1 0,-1 1-1,0-1 1,0 1 0,1-1 0,-1 1 0,0 0-1,6 19 31,-5-13-21,9 39 39,-7-28-45,1 0 1,7 19 0,-9-32-4,0-1 0,0 1 0,0-1 0,0 0 0,1 0 0,-1 0 0,1 0 0,0-1 0,0 1 0,1-1 0,-1 0 0,1 0 0,4 4 0,-5-6 2,0 0 0,1 0 0,-1 0 1,0 0-1,1 0 0,-1 0 0,1-1 0,-1 0 1,1 0-1,-1 0 0,0 0 0,1 0 0,-1-1 1,1 1-1,-1-1 0,0 0 0,1 0 0,-1 0 1,0-1-1,0 1 0,0-1 0,0 0 0,3-2 1,10-6 56,-2 0-1,28-26 1,-41 34-59,52-48 239,55-68 0,-107 117-238,0 0-1,0 0 1,0 0-1,0 0 1,0 0-1,0 0 1,0 0 0,0 1-1,0-1 1,1 0-1,-1 1 1,0-1-1,1 1 1,1-1-1,-2 1-3,-1 0 0,1 0 0,-1 0 0,1 0 0,-1 0 0,1 0 0,0 1 0,-1-1 0,1 0 0,-1 0 0,1 0 0,-1 1 0,1-1 0,-1 0 0,0 1 0,1-1 0,-1 0 0,1 1 0,-1-1 0,0 0 0,1 1 0,-1-1 0,0 1 0,1-1 0,-1 1 0,0-1 0,0 1 0,1-1 0,-1 1 0,0-1 0,0 1 0,0-1 0,0 1 0,0-1 0,0 1 0,0-1 0,0 1 0,0 0 0,0 0 0,0 34-29,-8 56 0,8-90 26,-1 4-6,-1 26-59,2-31 66,0 1 0,0-1-1,0 0 1,0 1 0,0-1-1,0 1 1,0-1 0,1 0 0,-1 1-1,0-1 1,0 0 0,0 1-1,0-1 1,1 0 0,-1 1 0,0-1-1,0 0 1,1 0 0,-1 1-1,0-1 1,0 0 0,1 0 0,-1 1-1,0-1 1,1 0 0,0 0 2,0 0 0,-1 0 1,1 0-1,0 0 0,0 0 1,-1-1-1,1 1 0,0 0 1,-1-1-1,1 1 0,0 0 1,-1-1-1,1 1 0,0-1 1,-1 1-1,1-1 0,-1 1 1,1-2-1,16-14 43,-2-2-1,0 0 0,16-26 1,-16 22 17,1 0 0,22-23 0,-38 45-60,1-1 0,0 0 0,-1 1 0,1-1 0,0 0 0,-1 1-1,1-1 1,0 1 0,0-1 0,-1 1 0,1-1 0,0 1 0,0 0 0,0-1 0,-1 1 0,1 0-1,0 0 1,0 0 0,0 0 0,0-1 0,0 1 0,1 1 0,-2-1-1,1 0 0,0 1 1,-1-1-1,1 1 0,0-1 1,-1 1-1,1-1 0,-1 1 1,1-1-1,-1 1 0,1-1 1,-1 1-1,1 0 0,-1-1 1,1 1-1,-1 0 0,0 0 1,0-1-1,1 2 0,0 3 0,0 0 1,0 1-1,0-1 0,-1 0 0,0 11 0,-1-1-14,-1 2-3,1 0-1,0 0 1,1 0-1,1 0 1,6 32-1,-6-48 19,-1 0-1,1 0 1,-1 0 0,1 0-1,-1 0 1,1 1-1,0-1 1,0 0-1,0 0 1,0-1-1,-1 1 1,1 0-1,0 0 1,0 0-1,1-1 1,-1 1-1,0 0 1,0-1-1,0 1 1,0-1-1,1 1 1,-1-1-1,0 0 1,0 1-1,1-1 1,-1 0-1,0 0 1,0 0-1,1 0 1,-1 0-1,0 0 1,0 0-1,1-1 1,-1 1-1,2-1 1,6-1 4,0-1 0,0 0 1,13-7-1,-20 10-6,34-20 46,-2-1 0,0-1 0,49-43 0,-4 4 100,-63 48-102,-2 2-40,-14 12-5,0 0 0,0 0 0,0 0 0,0 0 0,0-1 0,0 1 0,0 0 1,0 0-1,0 0 0,-1 0 0,1 0 0,0 0 0,-1-1 0,1 1 0,0 0 1,-1 0-1,1 0 0,-1-1 0,1 1 0,-2 1 0,-23 45-38,10-21-5,2 1 1,-12 33 0,25-60 42,-1 1 0,1-1 1,0 0-1,-1 1 0,1-1 1,0 1-1,0-1 0,0 1 0,0-1 1,-1 1-1,1-1 0,0 1 1,0-1-1,0 0 0,0 1 1,0-1-1,0 1 0,0-1 0,0 1 1,0-1-1,0 1 0,1-1 1,-1 1-1,0-1 0,0 1 1,0-1-1,1 0 0,-1 1 0,0-1 1,0 1-1,1-1 0,-1 0 1,0 1-1,1-1 0,-1 0 0,0 1 1,1-1-1,-1 0 0,1 1 1,-1-1-1,0 0 0,1 0 1,-1 0-1,1 1 0,-1-1 0,1 0 1,-1 0-1,1 0 0,-1 0 1,1 0-1,1 0 4,-1 0-1,1-1 1,-1 1-1,1 0 1,-1-1-1,1 1 1,-1-1 0,1 0-1,-1 0 1,0 1-1,1-1 1,-1 0-1,0 0 1,0 0 0,0 0-1,2-2 1,8-13 28,-10 13-25,1-1-1,0 1 0,0 0 0,0 0 1,0 1-1,0-1 0,1 0 1,-1 1-1,1-1 0,0 1 0,-1 0 1,1 0-1,4-2 0,-6 4-4,0 0-1,-1 0 1,1 1-1,-1-1 0,1 0 1,0 1-1,-1-1 1,1 0-1,-1 1 1,1-1-1,-1 1 1,0-1-1,1 1 1,-1-1-1,1 1 0,-1 0 1,0-1-1,1 1 1,-1-1-1,0 1 1,0 0-1,0-1 1,1 1-1,-1 0 1,0-1-1,0 1 0,0-1 1,0 1-1,0 0 1,0-1-1,0 1 1,-1 1-1,1 26-20,0-28 20,-6 92-77,-4 0 1,-35 142-1,38-207 33,-2 0-1,-16 36 1,22-57 38,0 0-1,0 0 1,0 0 0,-1-1 0,0 1-1,0-1 1,0 0 0,0 0 0,-1 0-1,0-1 1,0 0 0,-1 0 0,1 0-1,-1 0 1,0-1 0,-7 3-1,7-4 10,0-1-1,0 0 0,1-1 0,-1 0 0,0 1 0,0-2 0,0 1 0,0-1 1,0 0-1,0 0 0,0-1 0,1 1 0,-1-1 0,0 0 0,1-1 0,0 0 1,-1 0-1,1 0 0,0 0 0,-8-8 0,2 1 24,1 1 0,0-2 0,0 1 0,1-2 1,1 1-1,0-1 0,-12-23 0,19 32-18,-1 0 0,1-1 1,0 1-1,0 0 1,0-1-1,0 1 0,1 0 1,-1-1-1,1 1 0,0-1 1,0 1-1,0-1 0,0 1 1,1-1-1,-1 1 0,1-1 1,0 1-1,0 0 0,0-1 1,0 1-1,3-4 0,0 1-6,1 0 0,-1 0-1,1 0 1,0 1 0,1 0-1,-1 0 1,1 1 0,0-1-1,7-3 1,-6 4-62,0 0 1,0 0-1,0 1 1,0 0 0,0 0-1,1 1 1,-1-1-1,1 2 1,0-1-1,-1 1 1,10 0-1,8-3-733,-15 1-2933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5:49.0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37 270 5416,'0'0'5472,"-6"-10"-5111,-20-32-24,26 40-295,-1 0-1,0 0 1,0-1-1,1 1 1,-1 0-1,1 0 1,0-1 0,0 1-1,0 0 1,0-1-1,0 1 1,0 0-1,0 0 1,1-1-1,-1 1 1,1 0-1,0 0 1,0-1-1,1-1 1,0 0 52,0 0 0,1 0 0,-1 0-1,1 0 1,0 1 0,6-6 0,-6 7 1,0 0 0,1 0 0,-1 0 0,1 1-1,-1-1 1,1 1 0,0 0 0,5-1 0,9-4 161,-17 6-237,1-1 1,-1 0 0,1 1 0,-1-1 0,1 1 0,0-1 0,-1 1 0,1 0 0,-1 0 0,1-1 0,0 1 0,-1 0 0,1 1-1,0-1 1,-1 0 0,1 0 0,-1 1 0,1-1 0,-1 1 0,1-1 0,-1 1 0,1 0 0,-1-1 0,1 1 0,-1 0-1,0 0 1,1 0 0,1 2 0,-1 1 17,0 0 0,0-1 0,0 1 0,0 0 0,-1 0 0,1 0 0,-1 1 0,-1-1 0,1 0 0,0 7 0,10 189 487,-11-175-415,1 0 0,9 44 0,-8-57-61,1-1 0,1 1-1,0-1 1,0 0 0,1 0-1,1 0 1,11 18 0,-15-27-27,0 0-1,0 1 1,0-1 0,0 0 0,0 0 0,0 0 0,0-1-1,0 1 1,1-1 0,-1 1 0,1-1 0,-1 0-1,1 1 1,0-1 0,-1-1 0,1 1 0,0 0-1,0-1 1,0 1 0,0-1 0,-1 0 0,1 0 0,0 0-1,0 0 1,0-1 0,0 1 0,-1-1 0,1 1-1,4-3 1,-1 1 15,-1-1 0,0 0 0,1 0 0,-1 0 0,-1 0 0,1-1 0,0 0 0,-1 0 0,0 0 0,0-1 0,0 1 0,-1-1 0,5-7 0,-1-2 27,0-1 0,-1 0 0,-1 0 0,0 0 0,-1 0 0,3-22 0,4-101 364,-9 94-144,11-64-1,-13 104-255,1 1 0,-1 0 0,1 0 0,0-1 0,0 1 0,0 0 0,1 0 0,-1 0 0,1 0 0,0 1 0,0-1 0,3-4 0,-3 6-24,-1 0-1,1 0 0,0 0 1,0 1-1,0-1 1,-1 0-1,1 1 0,0-1 1,0 1-1,0-1 1,0 1-1,0 0 1,0 0-1,0 0 0,0 0 1,0 0-1,0 1 1,0-1-1,0 1 1,0-1-1,0 1 0,2 1 1,7 2-7,1 1 1,-2 1-1,1 0 0,-1 0 1,0 1-1,0 1 0,16 15 1,-18-15-4,0-1 0,1 1-1,0-1 1,1-1 0,-1 0 0,1 0 0,0-1 0,19 7-1,-18-9 17,-1-1 0,0 0-1,1-1 1,-1 0-1,1 0 1,-1-1 0,1 0-1,11-3 1,-18 3-2,1-1 0,-1 0 0,0-1 0,0 1 0,0-1 0,0 0 0,0 0-1,0 0 1,-1 0 0,1-1 0,-1 1 0,1-1 0,-1 0 0,0 0 0,0 0 0,0-1 0,0 1 0,-1-1 0,0 1 0,1-1 0,2-8 0,-2 5 4,-1 0 0,0 0 0,0-1 0,0 1 0,-1-1-1,-1 0 1,1 1 0,-1-1 0,0 1 0,-1-1 0,-1-9 0,1 13-5,0 0-1,0 0 1,0 0 0,-1 0-1,0 0 1,1 0 0,-1 0-1,-1 1 1,1-1 0,0 1-1,-1-1 1,0 1 0,0 0-1,0 0 1,0 0 0,0 1-1,0-1 1,-1 1 0,0 0-1,1 0 1,-1 0 0,-4-2-1,5 3-3,1 0 0,-1 0 0,0 1 0,0-1 0,1 0 0,-1 1 0,0 0 0,0 0 0,1 0 0,-1 0 0,0 0 0,0 0 0,1 1 0,-1-1 0,0 1 0,0 0 0,-2 1 1,2 0-3,0 0 0,0 0 1,1 0-1,-1 0 1,1 0-1,-1 1 1,1-1-1,0 1 1,0 0-1,0 0 1,0 0-1,1 0 1,-3 5-1,-2 7-15,0 1-1,2 0 1,0 0 0,0 0 0,-1 29-1,4 82-100,4-98 68,1-1 0,1 1 0,1-1 0,18 45 0,-23-71 43,0 0 1,0 0-1,0 0 1,1 0-1,-1-1 0,1 1 1,-1 0-1,1-1 1,-1 1-1,1-1 0,0 1 1,0-1-1,0 0 0,0 0 1,0 0-1,0 0 1,0 0-1,0-1 0,4 2 1,0-1-6,-1 0 0,0 0 0,1 0 0,-1-1-1,1 0 1,9-1 0,-4-1 17,0-1-1,-1-1 0,1 0 0,-1 0 1,0-1-1,0 0 0,-1-1 0,1 0 0,-1 0 1,-1-1-1,1 0 0,-1-1 0,0 0 1,-1 0-1,12-17 0,-3 3 56,-2-1 1,0-1-1,-2 0 0,0-1 0,11-36 1,-18 41 51,0-1 1,-2 0-1,0 1 0,-1-1 1,-2-26-1,0 46-110,0-1 0,0 1 0,0-1 0,1 0 0,-1 1 0,0-1 0,1 1 0,-1-1 0,1 1 0,-1-1 0,1 1-1,0-1 1,-1 1 0,1 0 0,0-1 0,0 1 0,0 0 0,0 0 0,0 0 0,1 0 0,-1 0 0,0 0 0,0 0 0,1 0 0,-1 0-1,0 0 1,1 1 0,-1-1 0,1 1 0,-1-1 0,1 1 0,0-1 0,-1 1 0,1 0 0,-1 0 0,1 0 0,-1 0 0,1 0-1,0 0 1,-1 0 0,3 1 0,0-1-7,0 1 0,0 0-1,-1 0 1,1 0-1,0 0 1,-1 1 0,1-1-1,-1 1 1,1 0-1,-1 0 1,0 0 0,0 0-1,0 1 1,0-1 0,0 1-1,0 0 1,2 3-1,10 22-26,-1 0-1,-2 1 0,-1 0 1,-1 0-1,7 36 0,11 31-66,-24-86 91,0-1 0,0 0 0,1 1 0,0-1 0,0-1 0,1 1 0,11 11 0,-13-16 6,0 0 1,0 0-1,0-1 0,1 1 0,0-1 1,-1 0-1,1 0 0,0-1 1,1 0-1,-1 1 0,8 1 0,-10-4 4,-1 0 0,1 0 0,0 0-1,0 0 1,0 0 0,0 0-1,0-1 1,-1 1 0,1-1 0,0 0-1,0 0 1,-1 0 0,1 0-1,-1 0 1,1-1 0,-1 1-1,1-1 1,-1 0 0,0 0 0,0 0-1,0 0 1,0 0 0,0 0-1,3-4 1,4-7 25,0-1 0,-1 0 0,0 0-1,-1 0 1,-1-1 0,8-24 0,15-96 278,-25 112-221,-4 20-59,1-1 0,-1 0 0,1 1 0,1-1 0,-1 1 0,0 0 0,4-7 0,-5 3-59,0 7 31,0 0 0,0 0-1,0 1 1,0-1 0,0 0 0,0 0 0,0 0-1,0 0 1,0 0 0,1 1 0,-1-1 0,0 0-1,0 0 1,0 0 0,0 0 0,0 0 0,0 0-1,0 1 1,0-1 0,0 0 0,0 0 0,0 0-1,1 0 1,-1 0 0,0 0 0,0 0 0,0 0-1,0 0 1,0 0 0,0 1 0,1-1 0,-1 0-1,0 0 1,0 0 0,0 0 0,0 0 0,0 0-1,1 0 1,-1 0 0,0 0 0,0 0 0,0 0-1,0 0 1,0 0 0,1 0 0,-1 0 0,0-1-1,0 1 1,0 0 0,0 0 0,0 0 0,0 0 0,1 0-1,-1 0 1,0 0 0,0 0 0,0 0 0,0 0-1,0-1 1,0 1 0,0 0 0,0 0 0,0 0-1,0 0 1,1 0 0,-1-1 0,1 4-10,1 0 0,-1 0 1,0 0-1,1 0 1,-1 0-1,-1 1 0,1-1 1,0 3-1,2 8-5,12 49-70,8 80 1,-17-115 57,-4-24 17,-1 0 0,0 1-1,1-1 1,-2 0 0,1 0-1,0 1 1,-1-1 0,0 0 0,0 1-1,0-1 1,-1 0 0,-1 6-1,2-9 14,-1-1-1,0 1 1,0-1 0,0 0-1,1 1 1,-1-1-1,0 0 1,0 0-1,0 1 1,0-1-1,0 0 1,0 0 0,0 0-1,0 0 1,1 0-1,-1 0 1,0 0-1,0-1 1,0 1-1,0 0 1,0 0-1,0-1 1,0 1 0,1 0-1,-1-1 1,0 1-1,0-1 1,1 1-1,-2-2 1,-26-14 37,27 15-38,-44-34 41,32 24-23,-1 0-1,-23-14 0,24 15-11,13 9-2,-1 0 1,0 0-1,0 0 1,0 0-1,1 0 0,-1 0 1,0 1-1,0-1 1,0 0-1,0 1 1,0-1-1,-1 1 1,1-1-1,-1 0 0,1 1 10,2 2-17,1 0 1,-1 0-1,1 0 0,-1 0 1,1-1-1,0 1 0,0-1 1,-1 1-1,1-1 0,3 2 1,0 1-2,13 10-24,0-1 1,0-1 0,1-1-1,39 18 1,-49-26 25,0 0-1,1 0 1,-1-1-1,1-1 0,-1 1 1,1-1-1,-1-1 1,1 0-1,-1 0 1,1-1-1,0 0 1,-1-1-1,0 0 1,12-4-1,1-2 53,-1-2 0,0-1 0,0 0 0,-1-2 0,-1 0 0,0-1 0,0-1 0,-2-1 0,0 0 1,-1-1-1,0-1 0,-2-1 0,15-24 0,-19 27 41,0 0 0,-2-1 0,0-1 0,-1 1 0,-1-1 0,0 0 0,3-21 0,-9 39-88,0 0 1,0 0 0,0 0-1,-1-1 1,1 1 0,0 0-1,0 0 1,0 0 0,0 0-1,1 0 1,-1 0 0,0 0-1,0 0 1,0 0 0,0 0-1,0 0 1,0 0 0,0-1-1,0 1 1,0 0-1,0 0 1,0 0 0,0 0-1,0 0 1,0 0 0,0 0-1,0 0 1,0 0 0,0 0-1,0 0 1,0 0 0,0 0-1,1 0 1,-1 0 0,0 0-1,0 0 1,0 0 0,0 0-1,0 0 1,0 0 0,0 0-1,0 0 1,0 0 0,0 0-1,0 0 1,1 0 0,-1 0-1,0 0 1,0 0 0,0 0-1,0 0 1,0 0 0,0 0-1,0 0 1,0 0 0,0 0-1,0 0 1,0 0-1,0 0 1,0 0 0,0 0-1,1 0 1,-1 0 0,0 0-1,0 0 1,0 0 0,0 0-1,0 1 1,0-1 0,6 9 78,4 14-72,9 37 30,-12-38-45,0 0 0,19 38 0,-21-52-38,5 8-68,-11-14 77,-7-7 39,4 1 2,-1-1 0,1 0 0,0 0 0,0 0 0,-4-10 0,-12-14 26,2 7 0,7 8 3,0 0 0,-19-16-1,27 26-25,-1 1 0,0 0 1,0 0-1,-1 1 0,1-1 0,0 1 0,-1 0 0,1 0 0,-1 0 0,0 1 0,0 0 0,1 0 1,-8-1-1,11 2-10,-8-1 13,1 1 0,-1 0 0,-16 2 0,22-1-19,-1 0 0,1 0 0,0 1 0,0-1 0,0 0 0,-1 1 0,1 0 0,1 0 0,-1 0 0,0 0 0,0 0 0,-3 5 0,0-1-13,1 0 1,-1 1 0,2 0 0,-1 0 0,1 0-1,0 0 1,0 1 0,-2 8 0,4-11 9,1 0 0,0 0 0,0 0 0,0 0-1,1 0 1,0 0 0,0 0 0,0 0 0,0 1 0,1-1 0,0 0 0,0 0 0,0-1 0,4 11 0,5 3 6,0 0 1,0-1-1,2 0 0,0 0 1,25 26-1,-33-40-1,-1 0 0,1 0 0,0 0 0,0 0 0,0-1 1,0 0-1,0 1 0,1-1 0,-1-1 0,1 1 0,-1-1 0,1 0 0,8 2 0,-11-3 3,1 0 0,0 0 0,0 0 0,0 0 0,-1-1 0,1 1 0,0-1 0,0 0 0,-1 0 0,1 0 0,0 0 1,-1 0-1,1 0 0,-1-1 0,1 1 0,-1-1 0,0 1 0,0-1 0,0 0 0,0 0 0,0 0 0,0 0 0,0-1 0,1-2 0,3-6 10,-1 1-1,-1-1 1,0 1-1,0-1 0,-1 0 1,-1-1-1,0 1 1,1-12-1,-1 1 28,-2 1 0,0-1 1,-4-31-1,1 35 21,-1 0 0,-1 0 0,-6-18 0,6 22 48,5 14-76,2 23-38,-1 4-22,2 1 0,1 0 1,1 0-1,1-1 0,1 0 1,2 0-1,13 29 0,-16-45 15,0 1-1,1-1 1,1 0-1,-1-1 1,2 0-1,-1 0 0,18 15 1,-18-19 8,0 0 1,0-1-1,0 0 0,1-1 1,0 1-1,0-1 0,0-1 1,0 0-1,1 0 1,-1-1-1,15 2 0,1-3 36,1 0-1,-1-2 1,1 0-1,-1-2 0,0-1 1,1-1-1,-2-1 1,1-1-1,-1-1 0,0-1 1,-1-1-1,25-15 1,-25 8 26,0-1 0,-2-1 0,0 0 0,-2-2 0,27-35 0,-34 40-59,0-1-1,-1-1 0,9-21 0,0-10-2861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5:56.50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176 186 3712,'0'0'9472,"-11"-1"-9322,-29-1-3,39 2-139,0 0 0,0 1 0,0-1 0,1 0 0,-1 1 0,0-1 0,0 0-1,0 1 1,1-1 0,-1 1 0,0-1 0,1 1 0,-1 0 0,0-1 0,1 1 0,-1 0 0,1-1 0,-1 1 0,1 0 0,-1-1 0,1 1 0,0 0 0,-1 0 0,1 0 0,0 0-1,0-1 1,-1 1 0,1 0 0,0 0 0,0 2 0,-1 2 41,-7 28 123,1 0 1,1 1 0,-2 63-1,8-90-148,-11 353 678,13-223-450,0-28 17,1 4 290,6-54 212,-7-51-658,-4 3 193,3-8-81,0 4-75,-4-13 244,1-3-359,0-1 0,0 0-1,1 0 1,0-12 0,-1-9 11,-25-381 391,-2-12-175,24 335-223,-1-16 57,6 89-50,0 15-45,0-1 0,0 1 0,0-1 0,0 1 0,0-1 0,0 1 0,0-1-1,0 1 1,0-1 0,-1 1 0,1-1 0,-1 1 0,1-1 0,-2-1 0,1 2-20,2 0 15,-1 1 0,0-1 1,1 0-1,-1 0 0,1 1 0,-1-1 0,1 0 0,-1 1 1,1-1-1,0 1 0,-1-1 0,1 1 0,0-1 0,-1 1 1,1-1-1,0 1 0,0 0 0,-1-1 0,1 1 0,0 0 1,0 0-1,0-1 0,0 1 0,1 0 0,29-5-34,-21 3 28,15-2-8,19-4 1,-1 3 1,46-1-1,-12 2-8,-47 1-1,1 2 1,46 4-1,-68-2 23,-1 0 0,1 1-1,0 0 1,-1 0 0,0 1 0,0 0 0,0 1 0,0 0-1,0 0 1,-1 0 0,0 1 0,1 0 0,8 9-1,-12-9 6,0 0 0,0 0-1,0 0 1,-1 0 0,0 0 0,0 1-1,0 0 1,-1-1 0,0 1-1,3 11 1,-1 4 15,1 40-1,-2-23-5,-2-31-3,0 1 0,-1 0 1,0 0-1,-1 0 0,1 0 0,-2-1 0,1 1 1,-1 0-1,0-1 0,-1 1 0,1-1 0,-1 0 0,-1 0 1,-5 8-1,5-9 12,0-1 0,0-1 1,-1 1-1,1 0 0,-1-1 1,0 0-1,-1 0 0,1-1 0,-1 1 1,1-1-1,-1-1 0,0 1 1,0-1-1,-1 0 0,1 0 1,0 0-1,-13 0 0,-36 2 150,1-3 1,-59-6-1,48 2 6,50 2-77,1 0 1,0-1 0,-24-6-1,36 8-78,-6-3 82,17 1-165,-4 1 48,6 1-380,1 0-1,18 2 1,-22-1-1228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5:57.4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5920,'0'0'7382,"2"12"-7150,31 226 803,-30-199-714,-1 0 1,-3 0 0,-1 0-1,-2 0 1,-8 40-1,11-65-1343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5:59.3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72 0 5016,'0'0'7488,"-10"6"-7127,-33 22-24,41-25-300,0-1 0,0 1 0,0-1-1,1 1 1,-1 0 0,1 0 0,0 0-1,-1-1 1,1 1 0,1 1 0,-1-1-1,0 0 1,1 0 0,-1 0 0,1 0-1,0 0 1,0 1 0,0-1 0,1 0-1,0 6 1,1 8 98,-2 265 1144,1-262-1140,2 0 1,8 34 0,-7-35-24,0-1 0,-1 1 0,1 25 0,-3-2 78,-2 39 406,1-78-558,-1 0 0,1 0 1,0 0-1,0 0 0,0 0 1,1 0-1,-1 0 0,1-1 1,-1 1-1,1 0 0,2 5 1,-4-4 459,3-3-352,4-7-125,24-33-2647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12.09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65 249 4312,'0'0'4216,"4"-10"-3890,13-35-35,-16 43-214,-1 1-1,1-1 1,0 0 0,0 0-1,-1 0 1,1 0 0,-1 0-1,0 0 1,1 0 0,-1 0-1,0 1 1,0-1 0,0 0-1,-1 0 1,1 0 0,0 0-1,-1 0 1,1 0 0,-1 0-1,0 0 1,1 0 0,-1 1-1,-2-4 1,2-1 667,1 5-656,0 1 0,0 0 0,0 0-1,0 0 1,0-1 0,0 1-1,0 0 1,0 0 0,0 0 0,-1-1-1,1 1 1,0 0 0,0 0-1,0 0 1,0-1 0,0 1 0,0 0-1,0 0 1,0 0 0,-1 0-1,1-1 1,0 1 0,0 0 0,0 0-1,0 0 1,-1 0 0,1 0-1,0 0 1,0-1 0,0 1 0,0 0-1,-1 0 1,1 0 0,0 0 0,0 0-1,0 0 1,-1 0 0,1 0-1,0 0 1,0 0 0,-1 0 0,1 0-1,0 0 1,0 0 0,0 0-1,-1 0 1,1 0 0,0 0 0,0 0 69,-1 0-112,0 0-1,0 1 1,0-1 0,0 0 0,0 0-1,1 0 1,-1 1 0,0-1-1,0 0 1,1 1 0,-1-1 0,0 0-1,0 1 1,1-1 0,-1 1 0,0 0-1,1-1 1,-1 1 0,0 0-1,0 0-11,1 0 0,0 0-1,-1-1 1,1 1 0,-1-1-1,1 1 1,-1 0-1,1-1 1,-1 1 0,1-1-1,-1 1 1,0-1 0,1 1-1,-1-1 1,0 0-1,1 1 1,-1-1 0,0 0-1,1 0 1,-1 1 0,0-1-1,0 0 1,1 0-1,-1 0 1,0 0 0,0 0-1,0 0 1,1 0-1,-1 0 1,-1 0 0,-3 0 226,4 0-112,1 0-107,-1 1-1,1 0 1,-1 0 0,1 0 0,-1-1 0,1 1 0,-1 0 0,0-1 0,1 1-1,-1 0 1,0-1 0,0 1 0,0-1 0,1 1 0,-1-1 0,0 0-1,0 1 1,0-1 0,0 0 0,0 1 0,0-1 0,1 0 0,-1 0-1,0 0 1,0 0 0,0 0 0,0 0 0,-2 0 0,3 0 53,-5 11 238,1-5 714,13-3-501,21-4-306,1-1-1,-1-1 1,38-9 0,-64 11-220,0 1 0,-1 0 0,1-1 0,0 2 0,0-1 0,4 1 0,19-1 93,-23-1-96,1 0 6,-1 0 0,1 0 0,-1 1-1,1-1 1,0 1 0,-1 0 0,1 1 0,6 0 0,-6-1-9,-1 0 1,1 0 0,0-1 0,0 0 0,-1 0-1,1 0 1,0 0 0,8-5 0,8-1 9,5 2 14,1 0 0,-1 2 0,28 0 0,-28-1 22,-22 3-44,0 0-1,-1 1 1,1-1-1,0 1 1,0 0-1,0 0 1,0 0-1,5 1 1,30 8 99,63 6-1,-45-9 212,-55-5-312,1-1 0,-1 1-1,0-1 1,1 0-1,-1 0 1,1 0 0,-1 0-1,1-1 1,-1 1 0,1-1-1,-1 1 1,1-1 0,-1 0-1,0 0 1,1 0-1,-1 0 1,0 0 0,0 0-1,0-1 1,0 1 0,0-1-1,0 0 1,0 1 0,-1-1-1,1 0 1,0 0 0,0-2-1,1-2-28,0 0 1,0 0-1,-1 0 0,0-1 0,0 1 0,-1-1 1,0 1-1,0-1 0,-1 1 0,1-8 1,-3-37-3110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14.33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75 1271 5920,'0'0'4964,"-10"1"-4512,-31 3 2,41-4-403,-1 0 0,1 0 0,-1 0 0,0 0 0,1 0 0,-1 0 0,1 0 0,-1 0 0,0 0 0,1 0 1,-1-1-1,1 1 0,-1 0 0,1 0 0,-1-1 0,1 1 0,-1 0 0,1-1 0,-1 1 0,1 0 0,-1-1 0,1 1 0,-1-1 0,1 1 0,0-1 0,-1 1 0,1-1 0,0 1 0,0-1 0,-1 1 0,1-1 0,0 0 0,-2-18 541,3 13-324,-5-27 179,1 0 1,2-1-1,2 1 0,1 0 0,1-1 1,11-43-1,-6 34-117,-4 21-58,8-28-1,54-168 957,-54 178-1088,19-52 180,-15 55-185,-4 6-7,1 0 0,2 1 0,1 1 0,35-50 0,-20 36 46,-21 28-77,22-26 1,-3 10-19,-17 15-19,2 2 1,0 0 0,19-14-1,-25 22-42,-2 1 7,1 0 0,0 0 0,1 0 0,-1 1 0,1 0 0,0 0 0,0 1 0,0 0 0,14-3 0,-10 3-11,-1 1-5,-1 0 0,1 1 0,11 0 1,-18 1-14,0 0 0,-1 1 0,1-1 0,0 1 0,-1 0 0,1 0 0,-1 0 0,1 1 0,-1-1 0,1 1 0,-1 0 0,5 3 0,17 13-11,-18-14 11,-1 0 0,0 0-1,0 0 1,-1 1 0,1 0-1,-1 0 1,0 0-1,-1 1 1,1 0 0,6 11-1,-9-13 3,0 0 0,0 0 0,0 0 0,0 1-1,-1-1 1,0 1 0,0-1 0,0 1 0,0 0-1,-1-1 1,0 1 0,0 0 0,-1 7 0,-5 43-21,5-38 28,-2 0 0,1 0 0,-2 0-1,-6 19 1,7-29 6,1 1 0,-2-1 0,1 0-1,-1 0 1,0-1 0,-1 1 0,0-1 0,0 0 0,-6 6 0,7-8 2,0-1 0,-1 0 0,1 0 0,0-1 0,-1 1 0,1-1 0,-1 0 0,0 0 0,0-1 0,0 1 0,0-1 0,0 0 0,0-1 0,0 1 0,-6-1 0,-5 0 48,1-1-1,0-1 0,0 0 1,1-1-1,-1-1 0,0 0 1,-26-12-1,31 12-31,0 0 0,0 1 0,-11-2 0,13 3-14,0 0 0,0 0 0,1 0 0,-1-1 1,1 0-1,0-1 0,-12-7 0,-27-15 92,45 25-105,-1 0 0,1 0 0,0-1 0,-1 1 1,1 0-1,0-1 0,0 1 0,0-1 0,0 1 0,0-1 0,1 0 0,-1 1 0,0-1 1,1 0-1,-1 0 0,1 1 0,0-1 0,0 0 0,-1-3 0,2 2-460,-1-1 1,1 0-1,0 0 0,0 1 0,0-1 0,3-6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16.4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560 2 4512,'0'0'9426,"-11"-1"-9102,-16 0 102,-34 2-1,40 1-197,-7 0 55,0 1-1,1 1 0,-1 1 1,-48 16-1,48-10-63,-4 1 144,-44 25 0,67-32-310,0 0-1,1 1 1,-1 1 0,1-1-1,1 1 1,-1 0 0,1 1-1,1 0 1,-8 11 0,9-12 7,1 1 0,-1-1-1,1 1 1,1 0 0,-5 15 0,7-20-44,1 0 0,-1 0 0,1 0 0,0 0 0,0 0 0,0 0-1,0 0 1,1 0 0,-1 0 0,1 0 0,0 0 0,0 0 0,0 0 0,0 0 0,0-1 0,0 1 0,1 0-1,0-1 1,-1 1 0,1-1 0,3 4 0,1 0 0,-1 0 0,1 0 0,0-1 1,0 0-1,0 0 0,1 0 0,0-1 0,0 0 0,0 0 0,0-1 0,1 0 0,0 0 1,-1 0-1,1-1 0,0-1 0,0 1 0,0-1 0,0 0 0,0-1 0,0 0 0,0-1 1,15-2-1,-15 2 15,1-2 0,-2 1 1,1-1-1,0-1 0,-1 1 0,1-1 1,-1-1-1,0 1 0,0-1 1,-1 0-1,0-1 0,8-8 0,3-6 106,-1-1 0,21-35 0,-22 32 110,34-42 1,-44 59-213,0 0 0,-1 0 1,1 0-1,3-10 0,3-4 75,7-26 72,-24 58-181,0 1-44,1 1 0,1-1 0,0 1 1,1 0-1,0 0 0,-1 20 0,0 22 20,6 87 0,0 12 57,-6-88-23,-10 183 110,10-227-83,0 0 0,-1 0-1,-1 0 1,-12 26 0,9-25 5,7-15 3,-2 1 1,1-1-1,-1-1 0,-1 1 0,1-1 0,-1 1 1,0-1-1,-1-1 0,0 1 0,-12 10 1,14-14-24,0 0-1,-1 0 1,1-1 0,-1 1 0,0-1 0,1 0 0,-1-1-1,0 1 1,0-1 0,-1 0 0,1 0 0,0 0 0,0-1-1,0 0 1,-1 0 0,1 0 0,0 0 0,0-1 0,-7-2-1,-2-1 20,0-1 0,0 0 0,0-2 0,1 1 0,0-2 0,0 0 0,1 0 0,0-1 0,1 0 0,0-1 0,-14-16 0,22 23-25,0 0 0,1 0 0,-1 0 0,1-1 0,0 1-1,0-1 1,0 1 0,1-1 0,-1 0 0,1 0 0,0 0 0,0 0-1,0 0 1,0 0 0,1 0 0,-1 0 0,1 0 0,0 0 0,1 0-1,-1 0 1,1 0 0,-1 0 0,1 0 0,0 0 0,1 0 0,-1 0-1,4-6 1,2-5 21,1-1 0,1 1 0,0 0-1,1 1 1,1 0 0,17-17-1,2 2 33,51-39-1,-59 53-49,1 1-1,44-19 1,-63 32-19,23-4 8,-13-1 1,31-9 58,-42 14-64,0 0 0,0 1 1,1-1-1,-1 1 0,0 0 0,0 0 0,1 0 1,-1 0-1,0 0 0,1 1 0,4 1 0,11 2 5,-17-4-8,0 0-1,0 0 0,0 0 1,0 1-1,0-1 0,0 1 0,0-1 1,0 1-1,3 2 0,-1-3-27,-4-11-38,-8-11-2913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18.5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68 0 7328,'0'0'9414,"-5"12"-9138,-4 8-82,1 1 1,1 0-1,-8 36 0,12-42-103,1-5 23,0 1 0,1-1 0,0 1 0,0 0 0,1-1 0,0 1 0,1 0-1,4 16 1,1-3 129,-5-15-113,2 0 1,-1 0-1,1 0 0,1 0 0,8 16 0,-11-24-105,-1 0-1,1 0 1,0 0-1,0 0 1,0 0-1,0 0 1,1-1 0,-1 1-1,0 0 1,0-1-1,0 1 1,0-1-1,1 1 1,-1-1-1,0 0 1,1 1-1,-1-1 1,0 0-1,0 0 1,1 0-1,-1 0 1,0 0-1,1 0 1,-1 0-1,0 0 1,1-1-1,-1 1 1,0 0-1,0-1 1,1 1-1,-1-1 1,0 0-1,0 1 1,0-1-1,0 0 1,0 0 0,0 1-1,0-1 1,0 0-1,0 0 1,0 0-1,0 0 1,0-1-1,-1 1 1,1 0-1,0 0 1,-1 0-1,1-2 1,3-9 54,-1 0 0,0 0 1,0 0-1,0-18 1,4-17 147,-3 21-92,-1 10 90,0 0-1,10-27 1,-13 42-221,1 1 1,-1-1-1,0 1 0,1-1 1,-1 1-1,0-1 1,1 1-1,-1-1 0,1 1 1,-1-1-1,1 1 1,-1 0-1,0-1 0,1 1 1,-1 0-1,1 0 0,0-1 1,-1 1-1,1 0 1,-1 0-1,1 0 0,-1 0 1,1 0-1,0-1 0,-1 1 1,1 0-1,-1 0 1,1 0-1,-1 1 0,1-1 1,0 0-1,-1 0 0,1 0 1,-1 0-1,1 0 1,-1 1-1,1-1 0,-1 0 1,1 1-1,-1-1 1,1 0-1,-1 1 0,2 0 1,24 21-130,-21-16 111,1 1 0,-2 0-1,1 0 1,-1 0 0,0 1 0,0 0 0,-1 0 0,4 14-1,14 71-83,-21-93 97,5 33-43,-2 0 0,-1 65 0,-17 66-46,6-77 28,5-40 30,1-2 18,-12 61-1,12-93 19,-1 0-1,0 0 0,0-1 0,-1 1 0,-1-1 0,0 0 0,-1-1 0,0 1 0,-10 11 0,16-22-2,-28 28 50,28-28-46,0 0 0,0 0-1,0 0 1,0 0 0,0 0 0,0-1-1,0 1 1,-1 0 0,1-1 0,0 1 0,0-1-1,-1 1 1,1-1 0,0 0 0,-1 0-1,1 0 1,0 1 0,-1-1 0,1 0 0,0 0-1,-1-1 1,1 1 0,0 0 0,-1 0-1,1-1 1,-2 0 0,-5-5 20,1 1-1,0-2 1,1 1-1,-1-1 1,1 0-1,1 0 1,-1-1-1,1 1 1,0-1-1,-5-14 1,5 11 7,1-1 1,0 1-1,0-1 1,2 0-1,-1 0 0,2 0 1,-2-19-1,4 21-11,0 1-1,1 0 1,0-1-1,0 1 0,1 0 1,0 0-1,0 1 1,1-1-1,0 1 1,10-14-1,-2 3 23,2 1-1,0 1 0,23-22 1,-27 30-29,0 0 0,1 1 0,0 0 0,0 1-1,1 0 1,0 1 0,1 0 0,-1 1 0,15-4 0,11 0 49,71-9 1,-99 17-54,-1 0 8,-1 0 0,0 0 1,0 1-1,0 0 0,12 2 0,-17-1-211,4 1 663,-8 2-530,-3 7-3098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19.52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 1 10040,'0'0'6975,"-3"10"-6759,2-5-185,-2 5 26,1 0 0,0 0 1,1-1-1,0 1 1,1 0-1,0 13 0,4 31 587,-3 0 0,-9 83 0,9-121-449,-1-14-143,0 1 0,1-1 0,-1 0 0,0 0 0,0 0 0,0 1 0,0-1 0,0 0 0,-1 0 0,1 0 0,-1 0 0,0 1 0,1-1 0,-1 0 0,0 0 0,-2 3 0,2-5-40,1-1 0,-1 1-1,0 0 1,0-1 0,1 1 0,-1-1 0,1 1-1,-1-1 1,0 1 0,1-1 0,-1 1 0,1-1-1,-1 0 1,1 1 0,0-1 0,-1 0 0,1 1-1,0-1 1,-1 0 0,1 1 0,0-1 0,0 0-1,-1 0 1,1 1 0,0-1 0,0-1 0,-1-13-105,1-1-1,0 0 1,1 1 0,1-1 0,7-29 0,-4 23-1950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21.2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79 7024,'0'0'13774,"10"-2"-13658,120-25 331,-72 15-118,90-4 0,-131 15-208,0 2 0,29 3 0,1 1 79,-28-5-138,0 0 0,0-2 0,0 0 0,-1-1 0,1-1 1,19-7-1,-29 9-11,1 0 1,-1 0 0,14 0-1,-22 2-54,0 0 0,-1 0 0,1 0 0,0 0 0,-1 0-1,1 0 1,-1 0 0,1 0 0,0 1 0,-1-1 0,1 0 0,-1 1 0,1-1-1,0 0 1,-1 1 0,1-1 0,-1 0 0,1 1 0,-1-1 0,1 1 0,-1-1-1,0 1 1,1-1 0,-1 1 0,0-1 0,1 1 0,-1 0 0,0-1-1,0 1 1,1 0 0,-1-1 0,0 1 0,0-1 0,0 1 0,0 0 0,0-1-1,0 1 1,0 0 0,0 0 0,0 0-136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5:58.221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1 13264,'0'0'368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22.1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 1 8336,'0'0'9345,"-4"10"-9132,0-1-164,1-2 14,0 1-1,0 0 1,1 0-1,0 0 0,0 0 1,1 0-1,0 1 0,0 7 1,3 8 121,2-1 0,1 0-1,0 0 1,10 23 0,-6-20 112,-2 0 0,8 49-1,-3 21 499,-12-93-720,0-1 0,-1 1 0,1 0 0,0 0 1,-1 0-1,0-1 0,1 1 0,-1 0 0,0-1 0,-3 5 1,3-4-418,-1 0 1,1 0 0,0 0-1,0 0 1,0 1-1,0-1 1,1 0 0,-1 4-1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23.0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43 1 7832,'0'0'6097,"-3"10"-5770,2-6-288,-2 7 117,0 0 1,1 0-1,0 0 0,1 0 1,0 21-1,4-3 216,1 14 436,-2 86 0,-4-83-564,0-14 33,0 0 0,-13 56-1,13-79-131,0 1-1,0-1 1,1 0 0,-1 11-1,-1-9 793,1-11-914,1-7-2267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23.89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115 49 7024,'0'0'2921,"-10"-4"-2616,-2-2-190,7 3-55,1 1 0,-1 0 0,0 0 0,0 0 0,0 1 0,0-1 0,0 1 0,-8 0 0,-28 6 3267,59-5-2199,102-6 641,-32 3-547,8 3 396,-6-4-269,-8 1-77,-48-9-895,-35 16-430,1 0 0,-1-1-1,0 1 1,-1 0 0,1-1-1,-1 1 1,1-1 0,-3 4-1,-10 13-2967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25.0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89 86 6928,'0'0'9406,"12"-9"-9062,38-31-19,-45 35-210,1 1 0,0 1-1,0-1 1,1 1-1,-1 0 1,0 1-1,1 0 1,9-3 0,-8 3 15,-5 1-84,0 1 0,0-1 1,0 0-1,0 1 0,0 0 1,1 0-1,-1 0 0,0 0 0,0 0 1,0 1-1,0-1 0,0 1 1,0 0-1,0 0 0,0 0 1,0 0-1,0 0 0,0 1 0,0-1 1,-1 1-1,1 0 0,0 0 1,-1 0-1,0 0 0,0 0 1,1 1-1,-1-1 0,2 5 0,0-2 0,0 1 1,0-1-1,-1 1 0,0 0 0,0 0 0,0 1 0,-1-1 0,0 0 0,0 1 0,1 12 0,-1-4-16,0 0-1,-2 1 1,0-1 0,0 0-1,-2 0 1,0 1 0,0-1-1,-1 0 1,-1-1-1,-1 1 1,0-1 0,-1 0-1,0 0 1,-1 0 0,-1-1-1,-13 17 1,0-3 13,0-1 0,-2-1 0,-1-1-1,-2-1 1,0-2 0,-39 26 0,41-27 11,20-16-33,0-1 0,0 1-1,0-1 1,-1 0 0,1 0 0,-1 0-1,-5 2 1,7-6 12,5-4-7,8-5 36,13-5 22,0 1 0,35-15 0,-46 24-49,0 1-1,0 0 1,1 1-1,-1 0 1,1 1-1,0 0 1,15 1-1,-7 0 28,-15 0-36,1 1 1,-1 0-1,1 0 1,0 0-1,-1 1 1,1 0-1,-1 0 1,1 0-1,-1 1 0,1 0 1,-1 1-1,0-1 1,10 7-1,-6-3 22,-1 0 0,1-1 0,0 0 0,15 5 0,-24-10-49,-1 0-1,0 0 0,1 0 0,-1 0 1,1 0-1,-1 0 0,1 0 0,-1 0 1,1 0-1,-1 0 0,0 0 0,1 0 1,-1-1-1,1 1 0,-1 0 0,0 0 1,1 0-1,-1-1 0,1 1 0,-1 0 1,0 0-1,1-1 0,-1 1 0,0 0 1,0 0-1,1-1 0,-1 1 0,0-1 1,0 1-1,1 0 0,-1-1 1,0 1-1,7-19-165,-1-10-2714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26.0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1023 7936,'0'0'2836,"6"-14"-2463,20-46 20,-22 49-215,-1 0 0,0 0 0,-1 0 0,0-1 0,-1 1 0,0-1 0,-1 1 0,-2-20 0,0-13 394,4-8 242,2 0 0,2 0 1,2 1-1,17-59 0,-6 44-233,32-91 513,-37 118-734,-11 26-210,2 1 1,0-1-1,0 1 1,2-1-1,-1 1 1,12-14-1,-2 5 159,-8 10-165,0 1 0,0 0 0,1 0 0,0 1 0,14-11 0,-20 18-134,-1 1 1,0 0 0,0-1 0,0 1-1,1 0 1,-1 0 0,0 0 0,1 1 0,-1-1-1,1 0 1,-1 1 0,1 0 0,-1 0-1,1-1 1,0 1 0,-1 1 0,1-1 0,-1 0-1,1 1 1,-1-1 0,1 1 0,-1 0-1,0 0 1,1 0 0,-1 0 0,0 0 0,1 0-1,-1 1 1,0-1 0,0 1 0,0-1-1,0 1 1,2 3 0,4 3 0,-1 1 0,0 0 0,-1 0 1,0 1-1,0 0 0,-1 0 0,0 0 0,-1 0 0,5 16 0,-4-6 17,-1 0-1,0 0 0,-2 0 1,0 31-1,-2-48-23,-3 38 69,3-39-66,0 0 0,-1-1-1,1 1 1,-1 0-1,1-1 1,-1 1-1,0-1 1,0 1-1,1-1 1,-1 1-1,0-1 1,0 0-1,0 1 1,-1-1 0,1 0-1,0 0 1,0 1-1,-1-1 1,1 0-1,-1-1 1,-2 3-1,-11 1 56,1 0-1,-1-1 1,0-1 0,0 0-1,-28-1 1,17 1 6,19-2-49,1 1 1,-1-1 0,1 0 0,0-1 0,-1 1-1,-6-3 1,-6 0-20,-14-5-278,36-1-2917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27.3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36 311 6520,'0'0'3865,"-5"-11"-3370,-3-9 177,1-1 0,-7-38 0,13 45-289,1 0 0,0 1 0,1-1 0,1 0 0,0 1 1,1-1-1,5-17 0,-7 30-341,-1 0 0,0 0 0,0 1 0,0-1 0,1 0 0,-1 0 1,1 0-1,-1 1 0,0-1 0,1 0 0,-1 0 0,1 1 0,0-1 0,-1 0 0,1 1 1,-1-1-1,1 1 0,0-1 0,0 1 0,-1-1 0,1 1 0,0 0 0,0-1 0,0 1 1,-1 0-1,1-1 0,0 1 0,0 0 0,0 0 0,0 0 0,-1 0 0,1 0 0,0 0 1,1 0-1,0 0 6,0 1 0,0-1 1,0 1-1,0 0 0,0-1 1,0 1-1,-1 0 0,1 0 1,0 0-1,-1 0 0,1 1 1,-1-1-1,2 2 0,6 7 30,0 1 0,-1 1-1,-1-1 1,0 1 0,-1 0-1,10 26 1,17 81 209,-25-87-212,5 41 74,-10-54-80,0-1 1,1 1 0,0-1 0,2 0 0,13 30 0,-8-25 51,-6-14-55,-1 1 0,1-1 0,0 0-1,1 0 1,0-1 0,7 8 0,-10-14-42,-1 0 1,0 0-1,0-1 1,1 1-1,-1-1 1,1 1 0,0-1-1,-1 0 1,1 0-1,0 0 1,0 0-1,-1-1 1,1 1 0,0-1-1,0 1 1,0-1-1,0 0 1,0 0-1,0-1 1,0 1 0,-1-1-1,1 1 1,0-1-1,0 0 1,0 0-1,3-2 1,0 0 8,0 0 0,0-1-1,0 0 1,-1 0 0,0 0 0,0-1 0,0 1-1,0-1 1,-1-1 0,0 1 0,0 0-1,0-1 1,5-11 0,4-9 98,16-52 0,-23 60-108,53-194 263,-38 125-156,-13 50-76,-6 27-30,0 0 0,0-1 1,1 1-1,0 0 0,1 1 1,9-18-1,-10 24-24,-1 1 0,1 0 0,0 0 0,0 0 0,0 0 0,0 0 0,0 1 0,0-1 0,1 1 1,-1 0-1,0 0 0,1 0 0,-1 0 0,1 1 0,-1-1 0,1 1 0,0 0 0,-1 0 0,1 0 0,-1 1 0,1-1 0,-1 1 0,1 0 0,2 1 0,4 2 10,-1 1-1,0 0 1,0 0 0,0 1-1,-1 0 1,0 1-1,0 0 1,-1 0 0,0 1-1,9 10 1,-15-16 2,0 0 0,0 0 0,0 0 0,0 0 0,-1 1 1,1-1-1,0 0 0,-1 0 0,0 0 0,0 1 0,1-1 1,-1 0-1,0 0 0,-1 1 0,1-1 0,0 0 0,-1 0 1,1 0-1,-1 1 0,-1 2 0,-2 3-287,0 0 0,0 0 0,-10 12 1,6-8-1906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27.9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76 0 9536,'0'0'7966,"-5"12"-7603,-17 40-15,19-46-242,1 0 1,0 1 0,1-1-1,-1 0 1,1 1-1,1-1 1,-1 1 0,1 7-1,-1 18 289,-1-21-249,1-3-63,0-1 0,-1 1-1,0-1 1,0 0-1,0 0 1,-1 0 0,0 0-1,-7 12 1,9-18-59,0 1 1,0 0 0,0 0 0,1 0-1,-1 0 1,0 0 0,1 0-1,0 0 1,-1 3 0,1-5-86,0 1 1,0-1 0,-1 1-1,1-1 1,0 0-1,0 1 1,0-1-1,0 1 1,0-1 0,0 0-1,0 1 1,1-1-1,-1 1 1,0-1-1,0 0 1,0 1-1,0-1 1,0 0 0,1 1-1,-1-1 1,0 0-1,0 1 1,0-1-1,1 0 1,-1 1 0,0-1-1,1 0 1,-1 0-1,0 1 1,1-1-1,-1 0 1,0 0 0,1 0-1,-1 1 1,0-1-1,1 0 1,-1 0-1,0 0 1,1 0 0,-1 0-1,1 0 1,-1 0-1,0 0 1,1 0-1,-1 0 1,1 0-1,-1 0 1,0 0 0,1 0-1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29.0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81 7736,'0'0'8320,"14"-12"-7950,46-36 14,-55 45-325,-1 1 0,1-1-1,0 1 1,0 0 0,0 0 0,0 0-1,0 1 1,1 0 0,-1 0 0,0 0-1,1 1 1,-1-1 0,1 1 0,10 2-1,3-1 156,2-2 114,1 2 0,-1 0 0,29 7 0,-44-7-273,0 1 1,0-1 0,0 1 0,-1 1 0,1-1 0,-1 1 0,1 0 0,-1 0 0,0 1 0,0 0 0,-1-1 0,1 2 0,-1-1 0,0 0 0,0 1-1,5 7 1,-7-8-40,0 0 0,-1-1 0,1 1 0,-1 0 0,0-1 0,0 1 0,-1 0 0,1 0 0,-1 0 0,1 0 0,-1 0 0,-1 0 0,1 0 0,0 0 0,-2 6 0,0-5-2,1 1 1,-1-1-1,0 0 0,-1 1 0,1-1 0,-1 0 1,0 0-1,0-1 0,0 1 0,-7 6 0,-15 12 49,-34 23-1,24-20 36,30-21-73,-1-2 0,0 1 0,-1-1 0,1 1-1,-12 2 1,18-6-20,0 0-1,-1 0 0,1 1 0,0-1 0,0 0 0,-1 0 0,1 0 1,0 0-1,0 0 0,-1 0 0,1 1 0,0-1 0,0 0 0,0 0 1,-1 0-1,1 1 0,0-1 0,0 0 0,0 0 0,0 0 0,-1 1 1,1-1-1,0 0 0,0 0 0,0 1 0,0-1 0,0 0 0,0 0 1,0 1-1,0-1 0,0 0 0,0 1 0,0-1 0,0 0 0,0 0 1,0 1-1,0-1 0,0 0 0,0 0 0,0 1 0,0-1 1,0 0-1,0 0 0,1 1 0,-1-1 0,0 0 0,0 0 0,0 1 1,0-1-1,1 0 0,-1 0 0,0 0 0,0 0 0,0 1 0,1-1 1,-1 0-1,0 0 0,0 0 0,1 0 0,-1 0 0,0 1 0,20 11 115,-16-10-107,16 7 116,28 11 0,-25-12 142,26 15 0,12 3 290,-39-19-3448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31.4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0 145 8936,'0'0'8318,"12"-6"-8086,-2 0-178,-3 2-20,0 0 0,0 0 0,1 1 0,-1-1 0,1 2-1,0-1 1,0 1 0,0 1 0,10-2 0,80-4 358,-1-4 0,104-25 0,-176 30-223,38-2-1,17-3 359,-75 9-403,-1 0-1,1 0 0,0 0 0,-1-1 1,1 1-1,6-7 0,-10 9-19,-1 0-105,-1 0-1,1 0 1,0-1 0,0 1-1,0 0 1,0 0-1,0 0 1,0 0 0,-1 0-1,1 0 1,0 0 0,0 0-1,0 0 1,0 0-1,-1 0 1,1 0 0,0 0-1,0 0 1,0 0 0,0 0-1,-1 0 1,1 0 0,0 0-1,0 0 1,0 0-1,0 0 1,-1 0 0,1 0-1,0 0 1,0 0 0,0 0-1,0 1 1,0-1-1,0 0 1,-1 0 0,1 0-1,0 0 1,-2 5-2686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32.0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0 120 8536,'0'0'4658,"11"-8"-4346,34-28 10,-43 35-282,-1 0 1,1-1-1,0 1 1,0 0-1,0 0 1,0 0-1,0 0 1,0 0-1,0 0 1,0 1-1,1-1 1,-1 1-1,0 0 1,0-1-1,3 1 1,10-1 196,58-13 575,110-7 0,-31 23 428,-113 0-707,-35-1-384,0-1 0,0 0 0,0 0 0,0 0 0,0-1 0,0 1 0,0-1 0,0 0 0,0 0 0,3-2 0,-16-21-2457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6:00.166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65 0 7136,'0'0'3818,"-4"13"-3346,-29 87 496,26-73-364,-10 54-1,15-66-344,1 0 0,0 0-1,1 0 1,1 0-1,3 20 1,-4-33-217,0-1 1,1 1-1,-1 0 0,0 0 1,1-1-1,0 1 0,-1 0 1,1-1-1,0 1 0,0-1 1,0 1-1,0-1 0,0 1 1,0-1-1,0 0 0,0 1 1,1-1-1,-1 0 1,0 0-1,1 0 0,-1 0 1,1 0-1,0 0 0,-1 0 1,1-1-1,-1 1 0,1-1 1,0 1-1,0-1 0,-1 1 1,1-1-1,0 0 0,0 0 1,-1 0-1,1 0 0,0 0 1,0 0-1,0-1 1,-1 1-1,1 0 0,0-1 1,2-1-1,3 0 52,1-1 0,0-1 0,-1 0 0,1 0 0,-1 0 0,0-1 0,10-9 0,1-5 100,-1-1-1,0-1 1,-2-1-1,0 0 1,-2-1-1,13-27 0,-1 2 269,-10 28 46,-7 18-42,-3 15-229,4 65 132,-8-56-304,2 1-1,0 0 1,8 25 0,-9-42-40,0 0-1,0 1 1,1-1 0,0 0 0,0-1 0,0 1 0,8 9 0,-10-14-14,1 1 0,-1-1 0,1 0 0,-1 1 0,1-1-1,-1 0 1,1 0 0,0 0 0,0 0 0,0 0 0,-1-1 0,1 1 0,0-1 0,0 1 0,0-1 0,0 1-1,0-1 1,0 0 0,0 0 0,0 0 0,0 0 0,0 0 0,0-1 0,0 1 0,0-1 0,0 1 0,-1-1 0,1 1-1,2-2 1,2-1 15,0-1 0,0 1-1,0-1 1,-1 0 0,1-1-1,-1 1 1,0-1-1,-1 0 1,1 0 0,-1 0-1,0-1 1,0 0 0,4-7-1,2-9 117,0 0-1,9-33 1,-12 33 30,-4 10-27,1-1 179,-4 12-319,1 1 1,-1 0 0,0 0 0,0-1 0,1 1 0,-1 0 0,0 0 0,1-1 0,-1 1-1,0 0 1,1 0 0,-1 0 0,0 0 0,1 0 0,-1 0 0,0 0 0,1-1 0,-1 1-1,1 0 1,-1 0 0,0 0 0,1 0 0,-1 1 0,0-1 0,1 0 0,-1 0 0,0 0 0,1 0-1,-1 0 1,1 0 0,-1 0 0,1 1 0,5 1-1,0-1 1,0 0-1,0 0 0,0 0 0,1-1 1,8 0-1,11 0-1,5 3 39,0-2 1,54-5-1,-71 3-14,-7-1-4,0 1-1,1 1 1,-1-1-1,1 1 1,-1 1-1,1-1 0,13 4 1,-16-2-3,-3-2-15,0 0 0,-1 1 0,1-1 0,-1 1 0,1-1 0,-1 1-1,0 0 1,1-1 0,-1 1 0,0 0 0,1 0 0,-1 0 0,0 0 0,0 0 0,0 0-1,0 0 1,0 0 0,0 1 0,0-1 0,0 0 0,0 1 0,-1-1 0,1 1-1,0-1 1,0 3 0,7 23 65,6 30 1,4 16 36,-17-70-100,0 0 0,0 0 0,0-1 0,0 1 0,1-1 1,-1 1-1,1-1 0,-1 0 0,1 1 0,0-1 1,0 0-1,0 0 0,0 0 0,0-1 0,0 1 0,0 0 1,1-1-1,-1 1 0,1-1 0,-1 0 0,1 0 0,0 0 1,-1 0-1,5 0 0,-3 0 9,1-1 0,0 0 0,-1 0 0,1-1 0,-1 1-1,1-1 1,-1 0 0,1 0 0,-1-1 0,1 1 0,-1-1 0,0 0 0,8-5 0,4-4 44,0-1 1,0-1-1,22-25 1,-22 22 8,0 1 1,31-23 0,-47 37-69,1 0 1,0 1-1,0-1 1,0 0-1,0 1 0,-1-1 1,1 1-1,0-1 1,0 1-1,0 0 1,0-1-1,0 1 1,0 0-1,0 0 0,1 0 1,-1 0-1,0 0 1,0 0-1,0 0 1,0 0-1,0 0 0,0 0 1,0 0-1,0 1 1,0-1-1,0 0 1,0 1-1,0-1 0,0 1 1,0-1-1,-1 1 1,1 0-1,0-1 1,0 1-1,0 0 0,-1-1 1,1 1-1,0 0 1,-1 0-1,1 0 1,-1 0-1,1 0 0,-1 0 1,1 0-1,-1 0 1,1 0-1,-1 0 1,0 1-1,3 6 12,-1 0 0,-1 0 1,1 0-1,0 17 0,4 38 138,-6-63-151,0 1 0,0-1 0,0 0 0,0 0 0,0 0 0,0 0 0,0 0 0,0 1 0,0-1 0,0 0 0,0 0 0,0 0 0,0 0 0,1 0 0,-1 0 0,0 1 0,0-1 0,0 0 0,0 0 0,0 0 0,0 0 0,0 0 0,0 0 0,1 0 1,-1 0-1,0 0 0,0 0 0,0 1 0,0-1 0,0 0 0,0 0 0,1 0 0,-1 0 0,0 0 0,0 0 0,0 0 0,0 0 0,0 0 0,1 0 0,-1 0 0,0 0 0,0 0 0,0 0 0,0 0 0,0 0 0,0-1 0,1 1 0,-1 0 0,11-5 71,9-11 51,11-19 40,-23 24-111,0 1 0,17-15 0,-9 11 15,-10 9-20,0 0 0,0 0 0,0 0-1,0 1 1,9-5 0,-13 8-39,0 1 0,0-1 1,0 0-1,0 1 0,0 0 0,0-1 0,0 1 1,1 0-1,-1 0 0,0 0 0,0 0 0,0 0 1,0 1-1,0-1 0,0 0 0,0 1 0,0 0 1,0 0-1,0-1 0,0 1 0,0 0 0,0 0 1,2 3-1,12 9 9,0 1 1,-1 1-1,20 26 0,-21-24-12,40 47-21,-47-52-219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32.7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70 1 8840,'0'0'2897,"-5"10"-2408,1-2-409,0-1 82,0-1 1,1 1-1,0 0 0,0 0 1,0 0-1,1 0 0,0 1 1,1-1-1,0 1 1,0-1-1,0 14 0,8 91 1601,46 709 1373,-59-551-2343,4-250-687,1-15-39,1 0 1,-1 0-1,1 0 0,0 0 0,1 10 0,0-14-33,-1 0 1,0 0-1,0 0 0,0 1 0,0-1 0,0 0 0,0 0 0,0 1 0,0-1 0,0 0 0,0 0 0,-1 1 0,1-1 0,-1 0 0,1 0 0,-1 0 0,0 2 0,1-3-19,0 0-1,0 0 1,-1 0-1,1 0 1,0 1-1,0-1 1,0 0-1,-1 0 1,1 0-1,0 0 1,0 0-1,-1 0 1,1 0-1,0 0 0,0 0 1,-1 0-1,1 0 1,0 0-1,0 0 1,-1 0-1,1 0 1,0 0-1,-1 0 1,1 0-1,0 0 1,0 0-1,0 0 0,-1 0 1,1 0-1,-1-1 1,-10-11 118,-2-11-132,2 0-1,-14-37 1,13 22-2639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33.4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0 167 10656,'0'0'2881,"11"-14"-2480,1-2-272,-6 7-70,0 1 0,1 0 1,0 0-1,0 1 0,0 0 1,1 0-1,0 1 1,9-6-1,0 3 48,0 0 0,0 0 0,1 2 1,0 0-1,0 1 0,1 1 0,0 1 0,0 1 0,0 0 1,0 1-1,0 1 0,33 3 0,-26 0 28,1 1 0,-1 2 0,-1 0 1,1 2-1,-1 1 0,0 1 0,0 1 0,42 23 0,-61-28-71,0-1 0,0 1 0,-1 0-1,0 0 1,1 0 0,-2 1 0,1 0 0,-1 0-1,1 0 1,-2 1 0,1-1 0,-1 1 0,4 12 0,-4-11-4,0 1 0,-1 0 0,-1-1 0,1 1 0,-1 0 0,-1 0 0,0 0 0,0 0 1,-1 0-1,-3 17 0,3-22-25,-1 0 0,0 0 0,0 1 0,-1-1 0,1-1 1,-1 1-1,0 0 0,0-1 0,0 1 0,0-1 0,-1 0 0,1 0 0,-1 0 1,0 0-1,0-1 0,0 0 0,0 1 0,-5 1 0,-10 3 121,0 0 0,-32 7 0,49-13-146,-38 8 376,-82 7 0,17-6 19,104-10-410,0 0-1,0 0 1,0 1 0,0-1-1,0 0 1,1 1-1,-1-1 1,0 0-1,0 1 1,0-1-1,1 1 1,-1-1-1,0 1 1,-1 1-1,-1 2-2680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40.0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179 232 4008,'0'0'6932,"-11"-4"-6575,-32-12-13,42 15-248,-1 1-1,1 0 1,0-1 0,0 1-1,0-1 1,0 1 0,-1-1-1,1 0 1,0 1 0,0-1-1,0 0 1,0 0 0,0 0 0,1 0-1,-1 0 1,-1-1 0,2 2-33,0-1 1,0 0 0,0 1 0,1-1 0,-1 0-1,0 1 1,0-1 0,0 1 0,1-1-1,-1 0 1,0 1 0,0-1 0,1 1 0,-1-1-1,1 1 1,-1-1 0,0 1 0,2-2 0,5-8 264,2-2 10,0-1 1,1 1 0,1 1-1,0-1 1,18-13 0,-6 4 104,-10 12-250,-1 0 0,2 1 0,-1 1 0,1 0-1,0 0 1,0 2 0,1 0 0,-1 0 0,22-3-1,-34 8-161,0 0-1,1 0 0,-1 0 0,0 0 0,1 0 0,-1 1 0,0-1 0,4 2 1,15 0 160,-20-3-168,1 1 0,0 0-1,0 0 1,0 0 0,-1 0 0,1 0 0,0 0-1,0 0 1,0 1 0,0-1 0,-1 1-1,1-1 1,0 1 0,-1 0 0,1-1 0,0 1-1,-1 0 1,1 0 0,2 2 0,-2 0 2,0-1 1,1 1-1,-1 0 1,-1-1-1,1 1 0,0 0 1,-1 0-1,1 0 1,-1 0-1,1 5 1,1 1 5,-1 0 1,-1 0-1,0 1 1,0-1-1,-1 1 1,0-1 0,-1 11-1,-2-3-4,-1-1-1,-1-1 1,0 1-1,-1-1 1,0 1-1,-1-2 1,-1 1-1,0-1 1,-2 0-1,1-1 1,-1 0-1,-1-1 1,0 0-1,-1 0 1,0-1-1,-1-1 1,0 0-1,-19 10 1,3-2 57,3-1 23,-1-1 1,-1-1-1,-1-1 1,0-2 0,-43 13-1,44-12 61,25-11-152,-1 0-1,1-1 0,0 1 0,0-1 1,-1 1-1,1-1 0,-1 0 0,-5 1 1,11 1-62,6 0 34,9-5 10,0 0-1,0-1 0,0 0 0,22-8 0,16-4 19,-9 7 47,1 2 0,-1 2 0,1 2 0,0 2 0,0 2 0,73 14 0,-73-11 21,-37-5-41,1 1 0,0 0-1,0 1 1,-1 0 0,0 1 0,16 6 0,-16-8 348,-8-1-818,-7-1-2385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41.7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37 0 7832,'0'0'10282,"2"17"-10075,-1-6-169,2 26 143,-3 51 1,-36 309 1337,33-378-1367,1 1 0,1-1 1,1 1-1,3 27 0,-4-28 38,0-16-151,1-1 0,0 0 1,0 1-1,-1-1 0,2 0 1,-1 1-1,0-1 0,0 0 0,2 4 1,-3 3 347,-1-9-345,3-10-342,0-2-2595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42.4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8336,'0'0'6094,"12"2"-5732,195 12 951,-97-12-760,-43 1-94,1-4 0,78-10 0,-132 8-270,1 2 0,0 0 0,0 0 0,-1 2 0,1 0-1,0 0 1,16 5 0,-29-6-290,10 2 886,-12-2-855,1 0 0,-1 0 0,0 0 0,0 0 0,0-1-1,1 1 1,-1 0 0,0 0 0,0 0 0,0 0 0,0 0 0,1 0 0,-1 0-1,0-1 1,0 1 0,0 0 0,0 0 0,0 0 0,0 0 0,1-1 0,-1 1-1,0 0 1,0 0 0,0 0 0,0-1 0,0 1 0,0 0 0,0 0-1,0 0 1,0-1 0,0 1 0,0 0 0,0 0 0,0 0 0,0-1 0,0 1-1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44.1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3 992 5320,'0'0'9217,"-1"-11"-8790,0 0-298,1 1 0,0-1 1,0 1-1,1-1 1,1 1-1,0-1 1,0 1-1,7-19 1,26-62 776,-21 51-484,2 1 1,1 0-1,2 0 0,37-55 0,-25 53-6,-3-1-1,34-68 1,-55 97-292,1 1 1,0-1 0,1 1-1,11-11 1,-9 11-30,-1-1 0,-1 0 1,9-15-1,-8 11 32,1 0 0,1 1 0,1 0 0,20-19 1,-20 23-56,1 1 1,16-10 0,6-5 43,-33 24-102,0-1-1,0 1 0,0 0 0,1 0 0,-1 0 1,1 0-1,-1 1 0,1-1 0,0 1 0,0 0 1,0 0-1,-1 0 0,1 1 0,0-1 0,0 1 1,0 0-1,0 0 0,0 1 0,0-1 0,0 1 1,0 0-1,0 0 0,-1 0 0,1 0 1,0 1-1,-1-1 0,1 1 0,-1 0 0,1 0 1,-1 0-1,4 4 0,17 16 7,-17-16-13,0 1 1,0-1-1,0 2 0,-1-1 1,8 11-1,-8-7 6,0 0 1,0 0-1,-1 1 1,0 0-1,5 19 0,-9-26-1,0 1 0,0 0 0,-1 0-1,1 0 1,-1 0 0,-1 0-1,1 0 1,-1 0 0,0 0-1,0 0 1,-1-1 0,0 1 0,0 0-1,-3 5 1,3-9-1,0 0 0,0 0 0,0 0-1,0 0 1,-1 0 0,1 0 0,-1 0 0,1-1 0,-1 1 0,0-1-1,0 0 1,-5 2 0,-12 6 57,13-5-46,0 0-1,0-1 1,-1 1-1,-8 1 0,7-2-3,1 0 0,0 0 0,-13 8 0,13-6-2,0-1-1,0 0 1,-1-1-1,1 0 1,-1 0-1,-12 2 1,-58 6 67,60-9-42,5-2-14,-1 0 0,1-1 0,-17-3 0,-12-1 44,32 4-90,0 0 0,0 0 0,0-1 1,0-1-1,0 0 0,1 0 0,-15-7 0,18 8-310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45.78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523 21 8536,'0'0'5188,"-11"-3"-4952,4 1-219,-5-2 126,-1 1 0,0 0-1,0 1 1,0 0 0,0 1 0,-19 1 0,4 2 172,19-1-211,0-1 1,1 1-1,-1 1 1,1-1-1,0 2 1,-9 2 0,7-1 11,-30 13 606,-69 41-1,93-48-631,3-2 173,0 1 0,-22 20 0,30-24-189,1-1 1,0 1-1,0 0 0,1 1 1,0-1-1,0 0 1,0 1-1,0 0 1,1 0-1,-3 9 1,4-11-50,0-1 0,0 1 0,0 0 0,1 0 1,-1-1-1,1 1 0,0 0 0,0 0 0,0-1 0,1 1 1,-1 0-1,1 0 0,0-1 0,0 1 0,0 0 0,1-1 1,-1 1-1,1-1 0,0 0 0,0 0 0,0 1 0,0-1 1,0 0-1,1-1 0,-1 1 0,1 0 0,0-1 0,0 1 1,0-1-1,0 0 0,4 2 0,-2-2-9,-1 0-1,0 0 1,0 0-1,1-1 1,-1 0-1,1 0 1,0 0-1,-1 0 1,1-1-1,5 0 1,48-6 81,-46 4-76,-4 1-4,0-1-1,-1 0 0,1-1 0,-1 0 0,0 0 0,0 0 1,0-1-1,0 0 0,-1-1 0,12-8 0,1-5 54,32-38 0,-29 29-44,-11 14 25,-1-1-1,-1 0 0,0-1 0,-1 0 0,-1 0 0,0-1 1,6-22-1,-11 33 12,5-14 151,-7 18-204,0 1 0,0-1 0,0 1 0,0-1 0,1 1 0,-1 0 0,0-1 0,0 1 0,0-1 0,1 1 0,-1 0 0,0-1 0,1 1 0,-1 0 0,0-1 1,1 1-1,-1 0 0,0-1 0,1 1 0,-1 0 0,1 0 0,-1 0 0,1-1 0,-1 1 0,0 0 0,1 0 0,-1 0 0,1 0 0,5 28 55,1 28 8,-2 97 0,-5-141-64,-2 7 16,0 0 0,-1 0 0,-9 31 0,-2 14 13,-20 97 77,28-141-84,-1 0 0,-1 0 0,-1 0 0,-1-1 0,-21 32 0,24-41-7,-1 0-1,0 0 1,0 0 0,-1-1 0,0 0 0,0 0 0,-1-1 0,-1-1 0,1 0 0,-1 0-1,-19 8 1,14-8 19,1 0 35,-1-1-1,-19 5 0,29-10-33,-1 0 0,1 0 0,-1 0-1,0-1 1,1 0 0,-1 0 0,1-1-1,-1 0 1,-6-2 0,9 3-12,0-1 1,1 0-1,-1-1 0,1 1 1,-1-1-1,1 1 0,-1-1 1,1 0-1,0 0 0,0 0 1,0-1-1,-4-3 0,6 4-19,-1-1 0,1 0 0,-1 1 0,1-1 0,0 0 0,0 1-1,0-1 1,0 0 0,0 0 0,1 0 0,-1 0 0,1 0 0,0 0 0,0 0 0,0 0-1,1-5 1,0 0-3,1 0 0,0 0 1,1 0-1,-1 0 0,2 0 0,-1 0 0,1 1 0,0-1 0,0 1 0,1 0 0,0 1 0,1-1 1,-1 1-1,1 0 0,8-6 0,11-9 10,1 2-1,44-25 1,-63 40-17,30-19 15,-4 3-36,67-31 1,-89 46 15,1 1-1,-1 1 1,0 0 0,1 0-1,-1 1 1,1 1-1,0 0 1,0 1 0,0 0-1,19 3 1,24 11-50,-72-15-323,10 0-2562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47.5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176 5 7736,'0'0'5769,"-9"-1"-5345,-30-2 7,37 3-354,1 1 0,-1 0 1,0-1-1,1 1 1,-1 0-1,1 0 1,-1 0-1,1 0 0,-1 0 1,1 0-1,-1 0 1,1 1-1,0-1 1,0 0-1,0 1 0,0-1 1,0 1-1,0-1 1,0 1-1,0 0 0,0 2 1,0-2-13,-4 8 132,0 1 0,1 0 1,1 0-1,0 0 1,-2 15-1,-4 60 852,7-62-693,1-11-147,0 0 1,1 0-1,1 0 1,0 0 0,6 23-1,-5-29-126,0 1 1,1-2-1,-1 1 0,2 0 1,-1 0-1,1-1 0,0 0 1,0 0-1,0 0 0,1 0 1,8 7-1,-11-11-53,1-1 1,-1 1-1,0-1 0,1 0 1,-1 1-1,1-1 1,-1-1-1,1 1 0,0 0 1,-1-1-1,1 1 0,0-1 1,0 0-1,4 0 0,41-6 342,-45 5-342,4 0 15,0-2-1,-1 1 0,1-1 0,-1 0 1,0 0-1,0-1 0,0 1 0,0-1 1,0-1-1,-1 1 0,7-8 1,8-10 203,25-34 1,-16 19-16,-14 16 14,0-1 0,18-36 0,7-10 304,-40 67-538,0 0 0,0 1 0,1-1 1,-1 0-1,0 1 0,1-1 1,-1 1-1,1-1 0,-1 0 0,1 1 1,-1-1-1,1 1 0,0-1 1,-1 1-1,1-1 0,-1 1 0,1 0 1,0-1-1,-1 1 0,1 0 0,0-1 1,0 1-1,0 1-10,-1-1 0,0 1 0,1 0 0,-1-1 0,0 1 0,0 0 0,1-1 0,-1 1 0,0 0 0,0 0 0,0-1 0,0 1 0,0 0 1,0-1-1,0 1 0,0 0 0,0 1 0,-9 46-77,8-44 89,-15 67-77,-4 0-1,-37 89 1,30-95 21,-52 117-85,58-142 85,-1 0 0,-37 49 0,54-81 36,-1-1 1,0 0-1,0 0 1,-1-1-1,1 0 1,-2 0-1,1 0 1,-1-1-1,1 0 1,-2-1-1,1 0 1,0 0-1,-16 5 1,22-9 12,0 1 0,0-1 0,-1 1-1,1-1 1,0 0 0,0 0 0,-1 0 0,1 0 0,0 0 0,0-1 0,0 1 0,-1-1-1,1 1 1,0-1 0,0 0 0,0 0 0,0 0 0,0 0 0,0 0 0,0 0-1,0-1 1,1 1 0,-1 0 0,0-1 0,1 0 0,-1 1 0,1-1 0,-1 0 0,1 0-1,0 0 1,0 0 0,0 0 0,-1-2 0,-1-4 28,0 1 1,1-1-1,0 0 0,1 0 1,-1 0-1,1-1 0,1-11 1,0 15-27,0 0 1,1 0 0,-1 0 0,1 0 0,1 1 0,-1-1 0,1 0-1,-1 1 1,1-1 0,1 1 0,-1 0 0,0 0 0,1 0-1,0 0 1,0 0 0,0 0 0,1 1 0,-1-1 0,1 1 0,0 0-1,6-4 1,15-9-16,0 1 0,1 1 0,28-11 0,3-1-36,-34 14 21,1 1 1,1 2-1,-1 0 0,1 2 1,1 1-1,31-4 1,-2 1-24,-37 5 55,0 1 1,23 0-1,-23 0 148,-13 0-61,-13 3-58,1 2-242,0 0 1,0 1-1,0-1 0,0 1 0,1 0 0,-1 1 1,1 0-1,-12 8 0,12-7-1548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48.5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0 154 10752,'0'0'6409,"8"-11"-6136,25-33-18,-31 41-226,-1 1 0,1 0 1,0 0-1,0 0 0,0 1 0,0-1 1,0 0-1,1 1 0,-1-1 0,0 1 1,1 0-1,4-2 0,4-2 77,8-5 60,2 0-1,0 1 0,0 1 0,0 2 0,39-8 0,-35 9-61,-17 3-32,1 0 0,-1 1 0,1 0 0,0 0 1,-1 1-1,1 0 0,0 0 0,13 3 0,-18-2 8,0 0-1,1 0 1,-1 1-1,0-1 0,0 1 1,4 3-1,-6-4-57,-1 0 0,1 0-1,-1 1 1,0-1 0,0 1 0,1-1-1,-1 1 1,0 0 0,0 0 0,-1-1 0,1 1-1,0 0 1,-1 0 0,1 0 0,0 3-1,0 3 15,0-1-1,-1 0 0,0 0 1,0 1-1,-1-1 0,0 0 1,0 0-1,-1 1 0,0-1 1,0 0-1,-1-1 1,1 1-1,-6 8 0,1-3 0,0 0 0,0 0 0,-1-1 1,-1 0-1,-19 18 0,14-18 15,-1 0-1,-1-1 1,0-1 0,0-1 0,0 0 0,-25 7 0,34-13-38,0 0 1,1-1-1,-1 0 0,-10 1 1,-4 0 65,13 1-27,7-3-47,1 0 0,0 0 0,-1 0 0,1 1 0,-1-1 0,1 0 0,-1 0 0,1 0 0,0 0-1,-1 0 1,1 0 0,-1 0 0,1 0 0,-1 0 0,1 0 0,-1 0 0,1 0 0,-1-1 0,1 1 0,0 0-1,-1 0 1,0-1 0,-3 0 241,18 0-130,158-17 95,-143 15-91,53 3 0,-33 2 4,-17-8-55,-28 4-87,0 1 0,0 0-1,-1 0 1,1 1 0,0-1 0,0 1-1,0 0 1,7 0 0,16 6-573,-18-4-2007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51.92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127 67 5920,'0'0'4337,"0"-11"-4041,-2-31 5,2 42-182,0-1 0,-1 0-1,1 1 1,0-1-1,0 0 1,-1 1 0,1-1-1,0 1 1,-1-1-1,1 0 1,0 1 0,-1-1-1,1 1 1,-1-1-1,1 1 1,-1-1 0,1 1-1,-1-1 1,0 1 0,1 0-1,-1-1 1,1 1-1,-1 0 1,0 0 0,1-1-1,-1 1 1,0 0-1,1 0 1,-1 0 0,0 0-1,1 0 1,-1 0-1,0 0 1,0 0 0,1 0-1,-1 0 1,0 0 0,1 0-1,-1 0 1,0 1-1,1-1 1,-1 0 0,0 0-1,1 1 1,-1-1-1,1 1 1,-1-1 0,1 0-1,-2 2 1,-43 100 1634,36-81-1557,2 1 0,0 0 0,2 0 0,0 1 0,2-1-1,-2 42 1,13 142 751,1-43-366,-6-82-299,-3 47 141,0-124-369,0 0-1,0-1 1,0 1 0,0-1 0,0 1-1,1 0 1,0-1 0,0 1 0,1 3-1,-2-7-47,0 0-1,1 0 1,-1 0-1,0 0 1,0 0-1,0 0 0,0 1 1,0-1-1,0 0 1,0 0-1,0 0 1,0 0-1,0 1 0,1-1 1,-1 0-1,0 0 1,0 0-1,0 0 1,0 1-1,0-1 1,0 0-1,0 0 0,0 0 1,0 0-1,0 1 1,0-1-1,-1 0 1,1 0-1,0 0 0,0 0 1,0 0-1,0 1 1,0-1-1,0 0 1,0 0-1,0 0 1,0 0-1,0 0 0,-1 1 1,1-1-1,0 0 1,0 0-1,0 0 1,0 0-1,0 0 1,-1 0-1,1 0 0,0 0 1,0 0-1,-7-10 219,-9-36 282,6 20-3228,9 23 1756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6:00.365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18 14064,'0'0'1912,"70"-18"-2064,-37 36 56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52.4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0 117 10656,'0'0'1846,"9"-3"-1703,0 0-45,1 1-1,-1 1 1,0 0 0,0 0-1,0 0 1,1 1 0,10 2-1,37 2 683,0-3 1,88-9-1,-53 2-202,-31 1-58,-1-2 1,105-27-1,-98 23-31,-14 4 62,-43 3-272,-15 1 47,-10-4-267,-10-13-2463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54.3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84 1 2808,'0'0'9578,"-6"9"-8948,-4 8-376,2-1 1,0 1-1,0 1 0,2-1 1,0 1-1,-3 20 1,0 8 366,2 0 1,3 1 0,1 0-1,4 53 1,0 39 647,7-87 524,-15-52-4422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54.8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1 144 9744,'0'0'4304,"11"-6"-3978,20-11-18,1 1 0,1 2-1,40-11 1,-7 10 118,1 4-1,99-5 1,-68 4-43,-69 8-186,1 0 0,56 1-1,-22 4 128,-41-1 22,-1 0 0,1 2 0,-1 0 1,42 10-1,-57-10 15,-2-1 38,-12 3-414,-62 9-2967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55.7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238 131 9040,'0'0'4720,"12"-12"-4136,40-39-63,-44 44-386,0 1 0,1 0 0,-1 1 0,1 0 0,0 0 0,1 1 0,-1 0 0,1 1 0,0 0 0,-1 0 0,2 1 0,9-1 0,10-3 303,-19 4-282,0 1 1,0-1-1,1 2 0,-1-1 1,0 2-1,0-1 0,1 2 0,12 2 1,-22-3-128,0 0 0,0-1 0,1 1 0,-1 0 0,0 1 0,0-1 0,0 0 0,0 1 0,-1-1 0,1 1 0,0-1 1,0 1-1,-1 0 0,1 0 0,-1 0 0,0 0 0,0 0 0,1 0 0,-1 0 0,0 0 0,1 5 0,-1-3-13,0 0 1,0 1-1,-1-1 0,0 0 0,1 1 0,-1-1 0,-1 1 0,1-1 1,-1 0-1,1 1 0,-3 4 0,-3 9-10,-1-1 0,-1 0 0,-1-1 0,0 0 0,-1 0 0,-1-1 0,-1 0-1,0-1 1,0 0 0,-2-1 0,1-1 0,-26 18 0,2-5 2,0-1 0,-2-2-1,-1-2 1,-49 18 0,61-29 15,0-1-1,-53 8 1,28-7 6,38-10 36,15 1-63,0 0 0,0 0 1,0 0-1,-1 0 0,1 0 1,0 0-1,0 0 0,0 0 1,0 0-1,-1 0 0,1-1 1,0 1-1,0 0 0,0 0 1,0 0-1,0 0 0,-1 0 0,1-1 1,0 1-1,0 0 0,0 0 1,0 0-1,0 0 0,0-1 1,0 1-1,0 0 0,0 0 1,0 0-1,0-1 0,0 1 1,0 0-1,0 0 0,0 0 1,0-1-1,0 1 0,0 0 1,0 0-1,0 0 0,0 0 1,0-1-1,0 1 0,0 0 0,0 0 1,0 0-1,0-1 0,1 1 1,-1 0-1,0 0 0,0 0 1,0 0-1,0 0 0,0 0 1,1-1-1,-1 1 0,0 0 1,0 0-1,0 0 0,0 0 1,1 0-1,-1 0 0,0 0 1,0 0-1,0 0 0,1 0 1,-1 0-1,0 0 0,0 0 0,0 0 1,1 0-1,14-8 25,1 1 1,0 1-1,0 1 0,1 0 1,-1 2-1,1-1 0,32-1 1,-30 5 3,33 2 0,-10 1 39,-23-2-8,1 2 1,-1 0-1,0 0 0,35 14 1,-25-1 153,-25-13-171,0-1 1,0 1-1,0-1 1,0 0-1,9 3 1,0 0 70,9 0-2871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56.64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1130 9536,'0'0'2238,"11"-5"-1899,0 0-226,-6 4-66,0-1-1,0 0 1,0 0-1,-1-1 1,1 0 0,-1 1-1,0-1 1,0-1-1,0 1 1,0-1-1,-1 1 1,4-5 0,27-36 854,-2-1 1,29-58 0,123-215 2494,-140 244-2683,1-7 64,-26 46-293,41-61-1,-19 38-93,-23 32-120,32-37 1,-29 39-119,-13 14-79,1 1 0,-1 0 1,2 0-1,-1 1 0,13-9 1,1 2 19,-16 9-53,1 1-1,0 0 1,1 0 0,12-5-1,-18 9-32,-1 0 0,1 1-1,0-1 1,0 0-1,-1 1 1,1 0-1,0 0 1,0 0-1,-1 0 1,1 0-1,0 1 1,0-1 0,-1 1-1,1-1 1,0 1-1,-1 0 1,1 0-1,0 1 1,-1-1-1,3 2 1,3 3-9,1 1 0,-1-1-1,0 2 1,-1-1 0,0 1 0,0 0 0,-1 1-1,0-1 1,0 1 0,-1 1 0,0-1 0,-1 1-1,0 0 1,-1 0 0,0 0 0,0 0 0,-1 0-1,0 1 1,0 10 0,-1-12 4,-1-1 1,0 1-1,-1 0 0,0-1 1,0 1-1,0 0 1,-1-1-1,-1 0 0,1 1 1,-1-1-1,-1 0 1,0 0-1,0-1 0,0 1 1,-1-1-1,0 0 1,0 0-1,-1 0 0,0-1 1,0 0-1,-1 0 0,0-1 1,-11 8-1,7-6 24,-1-1 0,1-1 0,-1 0 0,0-1-1,0 0 1,-1-1 0,-24 4 0,28-7-6,0 1 0,-1-1 0,1 0-1,0-1 1,0 0 0,0 0 0,0-1 0,0-1 0,0 1 0,0-1 0,-13-7 0,-3 0-62,1-1-3458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57.8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0 190 7736,'0'0'6880,"13"-10"-6607,-2 2-211,15-12 186,0 2 0,32-17 1,-41 27-67,1 0 0,-1 1 0,1 1 0,28-6 1,-38 10-108,0 1 0,0 0 1,0 1-1,0 0 0,0 0 1,1 1-1,-1-1 0,0 2 1,0-1-1,0 1 0,0 1 1,13 5-1,-17-5-36,-1-1 0,0 1 0,0-1 0,0 1 0,0 0 0,0 0 0,-1 1 0,1-1 0,-1 1 0,0-1 0,0 1 0,0-1-1,-1 1 1,3 5 0,0 3 43,-1 0 0,0 1 0,2 17 0,0 119 326,-3-45-99,-2-99-277,1 0-1,-1 1 1,1-1 0,1 0-1,-1 0 1,1 0-1,0 0 1,0 0-1,0 0 1,1-1-1,-1 1 1,1-1-1,0 1 1,0-1-1,1 0 1,6 6-1,-7-8-3,0 1-1,1-1 0,-1 0 1,1 0-1,-1 0 1,1-1-1,0 1 0,0-1 1,0 0-1,-1 0 0,1 0 1,0-1-1,0 1 0,0-1 1,0 0-1,0 0 1,0 0-1,1-1 0,-2 1 1,1-1-1,0 0 0,7-3 1,2-1 32,0-1 0,-1-1 0,0 0 0,0-1 0,0 0 0,-1-1 0,0 0 0,-1 0 0,0-2 0,16-20 0,-6 3 46,-1 0-1,-2-2 1,20-43-1,-28 50-1,10-43-1,-15 50-23,0 0 1,1 0-1,0 1 0,2 0 0,-1 0 0,16-24 0,-11 22 66,7-9-32,-17 25-112,0 0 0,0 0 0,1 0 0,-1 0 0,0 0 0,0 0 0,1 0 0,-1 1 0,0-1 0,1 1 0,-1-1 0,1 1 0,-1-1 0,1 1 0,-1 0 0,1 0 0,-1 0 0,4 0 0,6 2 8,1 0-1,-1 1 1,0 1 0,0 0 0,20 10 0,25 9 39,-46-19-17,-1 0 1,0 0-1,0 1 1,-1 0 0,1 1-1,-1 0 1,0 0-1,13 15 1,-21-21-34,1 0 0,-1 0 1,0 1-1,0-1 0,1 0 0,-1 1 0,0-1 1,0 1-1,0-1 0,1 0 0,-1 1 0,0-1 1,0 0-1,0 1 0,0-1 0,0 1 0,0-1 1,0 1-1,0-1 0,0 0 0,0 1 0,0-1 1,0 1-1,0-1 0,0 1 0,0-1 0,0 0 1,0 1-1,0-1 0,-1 0 0,1 1 0,0-1 1,0 1-1,-1-1 0,-15 13 195,-23 3-2244,37-15 909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6:59.2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1 152 8136,'0'0'7608,"12"-8"-7256,2 0-288,32-22 634,2 3 0,73-31 0,-106 53-400,-1 0 0,28-4-1,-37 9-238,-1-1 0,0 1 0,1 0 0,-1 0 0,0 0 0,0 0 0,1 1 0,-1 0 0,0 0 0,0 0 0,0 0 0,0 1 0,0 0-1,7 3 1,-9-3-42,0-1-1,-1 1 1,1 0-1,-1-1 0,1 1 1,-1 0-1,0 0 0,0 0 1,1 0-1,-1 0 1,-1 0-1,1 0 0,0 1 1,0-1-1,-1 0 1,1 0-1,-1 1 0,0-1 1,0 0-1,0 0 0,0 1 1,0-1-1,0 0 1,-1 1-1,1-1 0,-1 0 1,1 0-1,-1 0 0,0 1 1,-1 1-1,-3 8 29,-1 0 0,0-1 0,-14 20 0,18-29-38,-10 15 29,-1 0 0,-1-1 0,0-1 0,-1-1 0,-1 0 0,0-1 0,-1 0 0,0-2 0,-37 19 0,47-26 47,-1-1 0,0 0 0,0-1-1,0 1 1,0-2 0,-15 2 0,25-7 132,-2 4-210,0 1 0,0-1 0,0 0 0,0 0 0,0 0 0,0 0-1,0 0 1,0 0 0,0 0 0,0 0 0,0 0 0,0 0 0,0 1 0,0-1 0,0 0 0,0 0-1,0 0 1,0 0 0,0 0 0,0 0 0,0 0 0,0 0 0,0 0 0,1 0 0,-1 1-1,0-1 1,0 0 0,0 0 0,0 0 0,0 0 0,0 0 0,0 0 0,0 0 0,0 0 0,0 0-1,0 0 1,0 0 0,0 0 0,1 0 0,-1 0 0,0 0 0,0 0 0,0 0 0,0 0-1,0 0 1,0 0 0,0 0 0,0 0 0,0 0 0,1 0 0,-1 0 0,0 0 0,0 0 0,0 0-1,0 0 1,0 0 0,0 0 0,0 0 0,0 0 0,0 0 0,0 0 0,0 0 0,1 0-1,-1-1 1,2 0 23,0 0-1,1 0 0,-1 0 0,1 0 0,-1 0 1,1 0-1,-1 0 0,5 0 0,-5 1-4,16-3 33,1 0-1,20 1 0,-22 2-22,4 0 50,1 1 0,26 4 0,-24-1 215,29-1 0,-55-4-322,0 0-1,0-1 1,0 0 0,1 1-1,-1-1 1,0 0-1,1 0 1,-1 0 0,1 0-1,0 0 1,-1-1-1,0-3 1,-12-23-3015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00.5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84 8936,'0'0'5916,"14"-5"-5464,-4 1-363,21-7 526,51-13-1,-50 19-108,-20 3-254,0 0-1,0 0 1,23-9-1,-28 8-150,0 0 0,-1 0-1,1 1 1,0 0 0,1 1-1,-1 0 1,0 0 0,0 0-1,1 1 1,-1 0 0,0 0 0,0 1-1,1 0 1,-1 0 0,0 0-1,14 6 1,-18-6-75,-1 1 0,1 0 0,0-1 0,0 1 0,-1 0 0,1 0 0,-1 1 0,0-1 0,0 0 0,0 1 0,0 0 0,0-1 0,0 1 0,-1 0 0,1 0 0,-1 0 0,0 0 0,1 0 0,-2 0 0,1 0 0,0 0 0,-1 1 0,1-1 0,-1 0 0,0 0 0,0 0 0,0 1 0,0-1 0,-1 0 0,0 0 0,-1 6 0,0-2-12,0-1 0,-1 1 0,0-1 0,0 1-1,0-1 1,-1 0 0,0 0 0,0-1-1,0 1 1,-1-1 0,0 0 0,0 0 0,-8 6-1,-59 35 118,64-41-91,1 0 1,-1 0-1,-1-1 0,1 0 0,-1-1 1,-11 4-1,-23 9 237,32-8-69,27-5-104,-7-1-122,72 5 92,-46-5-2,36 7 0,-39-2-9,63 8 307,-92-14-358,9 1 72,-10-4-61,-9-4-46,-61-35-93,16-2-2756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10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2266 5624,'0'0'4689,"8"-9"-4544,1-2-104,-2 2-1,1-1 1,1 1-1,-1 1 1,16-12-1,28-19 142,92-64 224,140-83 322,87-55 97,1-9-217,100-84-66,-356 264-417,208-132 230,237-169 266,-457 304-442,130-76 294,65 2 349,-246 126-559,4-2 180,-46 14-337,-10 3-229,0 0 1,0-1 0,0 1-1,0 0 1,0 0-1,-1-1 1,1 1-1,0-1 1,0 1-1,0-1 1,0 1-1,0-1 1,0 1-1,-1-1 1,2-1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12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1426 6128,'0'0'1329,"-11"-5"-1128,-57-24 6,62 27-195,0 1-1,0 0 1,0 0-1,-1 0 1,1 0-1,-9 2 1,13-1 3,-7-2 161,9 2-165,-1 0 0,1 0 1,-1-1-1,1 1 0,-1 0 0,1 0 1,-1 0-1,1 0 0,-1 0 0,1 0 0,-1 0 1,1 0-1,0 0 0,-1 0 0,1 1 0,-1-1 1,1 0-1,-1 0 0,1 0 0,-1 1 1,0-1-1,-3 2 286,7-6 16,13-7 33,268-94 559,-79 34-600,124-73 130,-132 55-186,567-239 911,-371 176-516,-26 11 15,319-130 1558,-647 258-1930,1 1-1,0 2 1,73-8 0,-113 18-306,1 0 0,-1 0 0,1 0 0,-1 0-1,1 0 1,-1 0 0,0 0 0,1 0 0,-1 0 0,1 0 0,-1 0 0,1 0 0,-1 0 0,1 0 0,-1 0 0,0-1 0,1 1 0,-1 0 0,1 0-1,-1 0 1,0-1 0,1 1 0,-1 0 0,0-1 0,1 1 0,-1 0 0,0-1 0,0 1 0,1 0 0,-1-1 0,0 1 0,0 0 0,1-1 0,-1 1-1,0-1 1,0 1 0,0 0 0,0-1 0,0 1 0,0-1 0,0 1 0,0-1 0,0 1 0,0-1 0,0 1 0,0 0 0,0-1 0,0 1 0,0-1-1,0 1 1,0-1 0,-1 0 0,0-2-1005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6:01.082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213 447 8840,'0'0'4830,"-13"4"-4450,6-2-328,-1 1 4,0 0 0,1 0 0,-1 0 0,1 1 0,-1 0 0,1 0 0,1 1 0,-1 0 0,1 0 0,-1 0 0,-5 8 0,-11 14 518,2 1-1,-30 52 0,50-78-518,0-1 0,0 1 0,0 0 0,1 0 0,-1 0 0,1 0 0,-1 0 0,1 0 0,0-1 0,-1 1 0,1 0 0,0 0 0,1 3 1,-1-4-10,0 0 1,0 0-1,1 0 1,-1 0-1,0 0 1,1 0-1,-1-1 1,1 1-1,0 0 1,-1 0-1,1 0 1,-1-1 0,1 1-1,0 0 1,0-1-1,-1 1 1,1 0-1,0-1 1,1 1-1,1 0 20,0 0-1,0 0 0,0-1 1,-1 1-1,1-1 0,0 1 1,0-1-1,0 0 0,0 0 1,0-1-1,0 1 0,0-1 1,-1 1-1,1-1 0,0 0 1,3-1-1,4-3 22,0-1 1,0 1-1,0-2 1,-1 1-1,0-1 0,-1-1 1,1 1-1,-1-2 0,-1 1 1,1-1-1,-2 0 1,10-15-1,0-6 124,0 0-1,20-60 1,-25 57-53,-1 0 1,-1-1-1,-2 0 1,-1 0-1,-2-1 0,-1 0 1,-2 1-1,-2-1 1,-7-58-1,8 92-132,-1-1 0,1 0 1,-1 0-1,1 0 0,-1 1 0,1-1 0,-1 0 1,0 1-1,0-1 0,0 0 0,0 1 1,0-1-1,0 1 0,-2-2 0,2 2-18,0 1 0,1 0-1,-1 0 1,1-1 0,-1 1 0,0 0-1,1 0 1,-1 0 0,0 0 0,1 0 0,-1 0-1,0 0 1,1 0 0,-1 0 0,0 0-1,1 0 1,-1 0 0,0 0 0,1 1-1,-1-1 1,0 0 0,1 0 0,-1 1-1,1-1 1,-1 0 0,0 1 0,1-1-1,-1 1 1,1-1 0,-1 1 0,1-1-1,-1 1 1,1-1 0,0 1 0,-1-1-1,1 1 1,-1 1 0,-3 4 12,0 1 1,0-1-1,1 1 0,0 0 1,0 1-1,1-1 0,0 0 1,-2 13-1,1 1 11,0 41 0,3-40-20,1-1 0,2 0 1,0 0-1,1 0 0,1-1 0,1 1 0,15 36 0,-15-45 10,0 0 0,1 0 0,1 0 0,-1-1 0,2 0 1,0-1-1,0 0 0,0 0 0,2-1 0,-1 0 0,1 0 0,0-1 0,14 7 0,-15-10 42,0 0 0,-1-1 0,2 0 0,-1-1 0,20 5 0,-27-8-39,1 1 0,-1-1 0,1 0 0,-1 0-1,1-1 1,-1 1 0,0-1 0,1 1 0,-1-1 0,0 0 0,1 0-1,-1-1 1,0 1 0,0-1 0,0 0 0,0 1 0,0-1 0,0 0-1,-1-1 1,1 1 0,-1 0 0,3-4 0,-3 3-252,0 0 0,0 0-1,0 0 1,-1 0 0,0 0 0,1-1 0,-1 1 0,0 0 0,0-5-1,0 7-540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15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66 5224,'0'0'6621,"9"-10"-6242,27-32 9,-26 30 311,-8 11 133,-4 8-423,0 10-165,0-1 1,-1 0 0,0 0 0,-2 0-1,-7 19 1,-3 13 64,-5 66 639,10-44-251,3-29 1491,6-41-2091,0-5-90,3-11-2534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15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11352,'0'0'2560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16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1 997 7528,'0'0'1070,"9"-12"-694,-2 1-284,11-13 234,29-31 0,71-88 960,-49 56-674,73-106 526,-53 68-354,-63 88-265,37-67-1,-51 81-203,-1-1-1,-2 0 0,0 0 0,7-36 0,-5 36 125,-9 22-351,-1 1 0,0-1 0,0 0-1,0 0 1,0 0 0,0 0-1,-1 0 1,1 0 0,0 0 0,-1 0-1,1-4 1,-15 32 424,-13 32-367,-35 118-1,-4 73-56,47-171-80,-121 426-25,113-414-13,14-44 9,-2 1 1,-33 69-1,31-77 12,12-28 10,1-1-1,-2 1 0,0-1 0,0 1 0,-8 9 0,13-20 2,1 1 1,0-1-1,0 1 1,-1-1-1,1 0 0,0 1 1,-1-1-1,1 0 0,-1 1 1,1-1-1,0 0 0,-1 0 1,1 1-1,-1-1 0,1 0 1,-1 0-1,1 0 0,-1 1 1,1-1-1,-1 0 0,1 0 1,-1 0-1,1 0 0,-1 0 1,1 0-1,-1 0 1,1 0-1,-1 0 0,1-1 1,-1 1-1,1 0 0,0 0 1,-1 0-1,1 0 0,-1-1 1,1 1-1,-1 0 0,1 0 1,0-1-1,-1 1 0,1 0 1,-1-1-1,1 1 0,0-1 1,0 1-1,-1 0 1,1-1-1,0 1 0,0-1 1,-1 0-1,-11-28 92,11 27-89,-6-26 60,1 0 0,2-1 0,1 0 0,0 0 0,3 0 0,0 0 0,2 0 0,9-48 0,-9 62-40,2 0 0,0 1-1,0-1 1,2 1 0,0 0 0,0 0-1,1 0 1,1 1 0,0 0 0,1 1-1,1 0 1,-1 0 0,2 1 0,0 0-1,0 1 1,1 0 0,0 1 0,1 0 0,-1 1-1,15-6 1,-1 3-14,0 2 1,1 0-1,0 2 1,54-7-1,-39 11 26,0 1 0,66 7 0,-101-5-19,0 0 1,0 1-1,0 0 0,0 1 0,-1-1 0,1 1 1,-1 0-1,1 1 0,-1 0 0,0 0 1,0 0-1,0 1 0,0 0 0,7 6 0,-12-9-11,-1 0 0,1 0 0,-1 0 0,1 0 0,-1 0 0,0 0 0,0 0 0,0 0 0,1 0 0,-1 0 1,0 0-1,0 0 0,0 0 0,-1 0 0,1 0 0,0 0 0,0 0 0,0 0 0,-1 0 0,1 0 0,-1 0 0,1 0 0,-1 0 0,1 0 0,-1 0 0,1 0 0,-1 0 0,0-1 0,1 1 0,-2 1 0,-24 24 1,17-20-30,-1 1 0,0-1 0,0-1-1,0 0 1,-12 4 0,-6 0-2588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18.2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12 5624,'0'0'9249,"3"14"-8866,1 4-245,0 0 1,-1 1 0,-2-1-1,1 26 1,-3-21 55,1-1 0,2 1 0,0-1 0,9 40 0,-9-54-139,0 0 0,1 0 0,-1-1 1,1 1-1,1-1 0,0 1 0,0-1 1,0 0-1,1 0 0,0-1 1,0 0-1,1 0 0,0 0 0,0 0 1,0-1-1,10 6 0,-11-8-20,1 0 0,0-1 0,0 0 1,0 0-1,1-1 0,-1 1 0,0-1 0,1-1 0,-1 1 0,0-1 0,1 0 0,-1-1 0,1 1 1,-1-1-1,0-1 0,0 1 0,0-1 0,0 0 0,0 0 0,10-6 0,-2 0 28,0 0-1,-1-1 1,0 0-1,-1-1 1,0 0-1,-1-1 1,13-16-1,10-17 317,-2-2-1,49-94 1,-75 128-295,2-3 159,-1 0 0,7-22-1,-9 24 166,-2 16-124,-6 26-125,-31 122-104,-5-1-1,-8-2 1,-6-2 0,-84 163-1,119-270-59,-3-1-1,-1 0 1,-1-2-1,-2-1 1,-40 43-1,64-77 6,-1 1 0,0 0 0,1-1 0,-1 1 0,0-1 0,0 0 0,0 0 1,0 1-1,-1-1 0,1-1 0,0 1 0,0 0 0,0 0 0,-5 0 0,6-1 2,0-1 1,0 1-1,-1 0 1,1 0-1,0-1 1,0 1-1,-1-1 0,1 1 1,0-1-1,0 1 1,0-1-1,0 0 0,0 0 1,0 1-1,0-1 1,0 0-1,0 0 0,0 0 1,1 0-1,-1 0 1,0 0-1,0 0 0,1 0 1,-1 0-1,1-1 1,-1 1-1,1 0 1,0 0-1,-1-3 0,-4-15 34,1-1-1,1 1 0,0-1 1,2 0-1,0 0 1,1 0-1,1 0 0,1 0 1,1 0-1,1 1 1,0-1-1,8-19 0,-7 28-3,1 0 0,0 0 0,1 1 0,0 0 0,0 0 0,1 1 0,0 0-1,1 0 1,0 1 0,0 0 0,11-7 0,2 1 0,0 1 0,1 1-1,1 0 1,26-7 0,-31 12-19,0 2 1,1 0 0,0 1-1,0 1 1,0 1 0,0 1 0,0 0-1,0 2 1,0 0 0,1 1-1,-1 2 1,-1 0 0,32 10 0,-30-8 13,-16-5-19,1 1 0,-1-1 0,1 1 0,-1 0 0,1 0 0,-1 1 0,0 0 0,0 0 1,-1 0-1,6 4 0,-9-6-5,0 0 1,-1 0-1,1 0 1,-1 0 0,1 0-1,-1 0 1,0 1-1,1-1 1,-1 0 0,0 0-1,0 0 1,0 0-1,0 0 1,0 1 0,0-1-1,0 0 1,0 0-1,-1 0 1,1 0 0,0 0-1,-1 2 1,-12 23-1421,10-20-807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18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12552,'12'1'385,"0"1"1,-1 0-1,0 0 1,1 1-1,12 6 1,-21-8-350,-1 0 1,1 1-1,-1-1 1,1 1-1,-1-1 1,0 1-1,0 0 1,0 0-1,0 0 0,0 0 1,0 0-1,0 0 1,-1 1-1,1-1 1,-1 1-1,0-1 1,0 1-1,0-1 1,0 1-1,0 0 1,0-1-1,-1 1 0,1 0 1,-1 5-1,1 5 121,-2 1-1,0-1 0,0 0 0,-4 14 0,1-3 1,-19 126 1127,23-149-1261,0-1 0,-1 1 0,1-1 0,0 1 0,0 0 0,0-1 0,0 1 0,0-1 0,0 1 0,0 0 0,0-1 0,0 1 0,0-1 0,0 1 0,0 0 0,0-1 0,0 1 0,0-1 0,1 1 0,-1 0 0,0-1 0,1 1 0,-1-1 0,0 1 0,1-1 0,-1 1 0,0-1 0,1 1 0,0-1 0,0 0 3,0 0 1,0 0-1,0-1 1,0 1-1,0-1 1,0 1-1,0-1 1,0 1-1,0-1 1,0 0-1,0 1 1,0-1-1,0 0 1,-1 0-1,1 0 1,0 1-1,-1-1 1,2-2-1,15-21-2347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19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99 5224,'0'0'11275,"10"-2"-11088,2 1-127,-6 1-4,1-1-1,0 0 1,-1 0-1,13-5 0,15 1 565,-9 3-481,80-19 127,42-6-39,-93 22-143,225-21 478,-259 26-479,0 1 0,-1 1 0,1 0 0,31 9 0,-31-6 3,-17-4-54,0 0 0,1-1 0,-1 1 0,0-1 1,1 1-1,-1-1 0,0 0 0,0 0 0,1-1 0,-1 1 0,0-1 0,4 0 0,-2 3 173,-5-2-201,0 0 0,0 0 0,0 0 0,0 0 0,0 0 0,0 1 0,0-1 0,0 0 0,0 0 0,0 0 0,0 0 0,0 0 0,0 0 0,0 0 0,0 1 0,0-1 0,0 0 0,0 0 0,0 0 0,0 0 0,-1 0 0,1 0 0,0 0 0,0 0 0,0 0 0,0 0 0,0 0 0,0 0 0,0 0 0,-1 1 0,1-1 0,0 0 0,0 0 0,0 0 0,0 0 1,0 0-1,0 0 0,0 0 0,-1 0 0,1 0 0,0 0 0,0 0 0,0 0 0,0-1 0,0 1 0,0 0 0,0 0 0,-1 0 0,1 0 0,0 0 0,0 0 0,0 0 0,0 0 0,0 0 0,0 0 0,0 0 0,0 0 0,-1-1 0,-2 1-367,0-1 0,0 0-1,0 1 1,0 0 0,0 0 0,0 0 0,0 0 0,-6 1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20.2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49 7328,'0'0'4017,"16"1"-3658,13 0-182,0-1 1,0-1 0,30-6-1,58-8 870,131-2-1,-89 9 615,-157 8-1636,6-1 110,0 0 1,-1 1-1,1 0 0,0 0 0,0 1 1,0 0-1,-1 0 0,1 0 0,0 1 1,6 3-1,-1 0 280,2 0 219,-15-5-620,0 0 0,0 0 0,0 0 1,0 0-1,-1 0 0,1 0 0,0 0 1,0 0-1,0 0 0,0 0 0,0 0 1,0 0-1,0 0 0,0 1 1,0-1-1,0 0 0,0 0 0,0 0 1,0 0-1,0 0 0,0 0 0,0 0 1,0 0-1,0 0 0,0 1 0,0-1 1,0 0-1,0 0 0,0 0 1,0 0-1,0 0 0,0 0 0,0 0 1,0 0-1,0 0 0,0 0 0,0 1 1,0-1-1,0 0 0,0 0 0,0 0 1,0 0-1,0 0 0,0 0 1,0 0-1,1 0 0,-1 0 0,0 0 1,0 0-1,0 0 0,0 0 0,-32 16 286,-17-8-2950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21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211 0 7232,'0'0'6442,"-9"17"-5898,3-7-439,-1 1-3,1 0 0,0 0 0,1 0 0,0 0-1,1 1 1,0 0 0,1 0 0,-3 22 0,4-16 110,2-1 0,0 0 0,1 0 0,6 31 0,-5-39-109,0 0 0,1-1 0,0 1 0,1-1-1,-1 1 1,2-1 0,-1 0 0,1-1 0,1 1 0,9 10-1,-12-15-60,0 0-1,0-1 1,1 1-1,0 0 1,-1-1-1,1 0 1,0 0-1,0 0 1,0-1-1,0 1 1,0-1-1,1 0 1,-1 0-1,0 0 0,0-1 1,1 0-1,-1 1 1,1-2-1,-1 1 1,0 0-1,1-1 1,-1 0-1,0 0 1,0 0-1,9-4 1,3-2 67,0 0 1,0-2 0,-1 0-1,27-20 1,-26 16-19,-1 0 0,-1 0 0,0-2 0,17-22-1,38-67 509,-36 51-125,1 0 806,-32 43-1028,-2 10-244,0-1-1,0 1 1,0 0 0,0-1-1,0 1 1,0 0-1,0-1 1,0 1-1,0 0 1,0-1 0,0 1-1,0 0 1,0-1-1,0 1 1,0 0-1,1-1 1,-1 1-1,0 0 1,0-1 0,0 1-1,0 0 1,1 0-1,-1-1 1,0 1-1,0 0 1,0 0 0,1-1-1,-1 1 1,0 0-1,1 0 1,-1-1-1,-6 24 192,-35 98-78,-63 169-61,73-216-93,-73 128 0,50-117 11,-56 101-46,78-120 33,16-29 17,-2-2 1,-41 62-1,56-93 21,-1 0-1,0 1 0,0-1 1,0-1-1,-9 7 1,13-9 1,-1 0 0,0-1 0,0 1 1,0-1-1,0 1 0,1-1 1,-1 0-1,0 1 0,0-1 1,0 0-1,0 0 0,0 0 0,0 1 1,0-1-1,0 0 0,0 0 1,0 0-1,0-1 0,0 1 0,0 0 1,0 0-1,0 0 0,0-1 1,0 1-1,0 0 0,1-1 1,-1 1-1,0-1 0,0 1 0,0-1 1,0 0-1,1 1 0,-1-1 1,0 0-1,1 1 0,-1-1 1,1 0-1,-1 0 0,0 0 0,1 1 1,-1-2-1,-2-5 13,1 0-1,-1 0 1,1 0 0,0 0-1,1 0 1,0 0-1,0 0 1,1-1 0,-1 1-1,2 0 1,-1-1 0,3-9-1,-1 1 13,1 1-1,1 0 0,1 0 0,11-25 0,-8 23 3,2 2-1,-1-1 1,2 1 0,0 1-1,1 0 1,24-22-1,-26 26-13,1 2-1,0-1 1,0 2-1,1 0 1,0 0-1,0 1 1,0 0-1,1 1 0,23-6 1,-12 6 5,0 2 0,1 1 0,0 1 1,-1 1-1,1 2 0,40 6 0,-9 4 77,92 32 0,-128-38-33,-16-5-29,1 0 1,-1 0-1,0 1 0,0-1 0,1 1 0,-1 0 0,0 0 0,-1 1 0,8 5 1,-11-8 43,-2-24-277,4 9-2947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57:21.9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65 11952,'0'0'4690,"12"-8"-4333,-6 4-301,3-3 28,0 1 0,1 1 0,0 0 0,-1 0 0,2 1 0,-1 0 0,20-4 0,8 3 520,75 2 0,-94 3-421,-12 0-101,-1 0 0,1 1 1,-1 0-1,1 0 0,-1 1 0,0 0 0,1 0 0,-1 1 0,6 2 1,-8-3-17,-1 0-1,1 1 1,-1-1 0,1 1 0,-1-1 0,0 1 0,0 0 0,0 0 0,-1 1 0,1-1 0,-1 0-1,1 1 1,-1 0 0,0-1 0,2 7 0,-4-8-34,1 1 0,-1-1 0,0 1 0,0-1 1,0 1-1,0 0 0,0-1 0,0 1 0,-1-1 0,1 1 0,-1-1 0,0 1 1,-1 3-1,-18 32 182,19-37-203,-12 19 56,0-1 1,-2 0-1,0-2 1,-1 0-1,0 0 1,-23 16 0,-2-3 81,-80 45 1,113-70-124,-12 6 85,-23 17 0,43-28-107,0 0 0,0 0 0,0 0 0,0 1 0,-1-1 0,1 0-1,0 0 1,0 0 0,0 0 0,0 0 0,0 1 0,0-1 0,0 0 0,0 0 0,0 0 0,0 0 0,0 1 0,0-1 0,0 0 0,0 0 0,0 0 0,0 0 0,0 0 0,0 1 0,0-1 0,0 0 0,0 0 0,0 0 0,0 0 0,0 1 0,0-1 0,0 0 0,1 0 0,-1 0 0,0 0 0,0 0 0,0 0 0,0 1 0,0-1 0,0 0 0,1 0 0,-1 0 0,0 0 0,0 0 0,0 0 0,0 0 0,0 0 0,1 0 0,-1 0 0,0 0 0,0 0 0,0 0-1,0 0 1,0 0 0,1 0 0,-1 0 0,0 0 0,0 0 0,0 0 0,0 0 0,1 0 0,-1 0 0,0 0 0,15 3 61,-14-3-48,307 30 520,-192-22-283,1-5 0,148-16 1,-249 11-310,1-1 0,0-1 0,19-6 0,-9-1-2789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33.36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804 79 4512,'0'0'12174,"-10"-2"-11855,-4 2-190,8-1 0,-1 1 1,1-1 0,0 0-1,0 0 1,-12-5-1,5 5 1223,-5-1-225,18 2-1105,-1 0 0,1 0 0,-1-1 0,1 1 0,0 0 0,-1 0 1,1 0-1,-1 0 0,1 0 0,0-1 0,-1 1 0,1 0 0,0 0 0,-1-1 0,1 1 0,0 0 0,-1-1 0,1 1 0,0 0 0,0-1 0,-1 1 0,1 0 0,0-1 0,0 1 0,0 0 0,0-1 0,-1 1 0,1-1 0,0 0 0,-26-1 1730,21 2-1597,3-1-128,1 1 0,0 0 0,0 0 0,0 0 0,0 0 0,0 0 0,0 0-1,0 0 1,0 0 0,0 0 0,-1 0 0,1 1 0,0-1 0,0 1 0,0-1 0,0 0-1,0 1 1,0 0 0,0-1 0,1 1 0,-1-1 0,0 1 0,0 0 0,0 0-1,1 0 1,-1-1 0,0 1 0,1 0 0,-1 0 0,1 0 0,-1 0 0,1 0-1,-1 0 1,0 2 0,0 0-18,-1 0 0,1 1 0,0-1-1,0 0 1,0 0 0,0 1 0,0-1 0,1 1-1,0 4 1,0-8-30,5 4-283,-5-3 298,0 0 0,0-1-1,0 1 1,1 0 0,-1-1 0,0 1 0,0 0 0,0-1-1,1 1 1,-1-1 0,0 1 0,1-1 0,-1 1-1,0 0 1,1-1 0,-1 1 0,1-1 0,-1 0 0,1 2-1,6 3-20,-1 0 17,-5-4 1,-1-1 0,0 0 0,1 0 0,-1 1 0,1-1 0,-1 0 0,0 1 0,1-1 0,-1 1 0,0-1 0,0 0 0,1 1 0,-1-1 0,0 1 0,0-1 0,0 0 0,1 1 0,-1-1 0,0 1 0,0-1 0,0 1 0,0-1 0,0 1 0,0-1 0,0 1 1,0-1-1,0 1 0,0 0 0,2-1 40,0 0 0,1 0 0,-1 0-1,1 1 1,-1-1 0,0 1 0,0 0 0,4 1 0,-1 2-2,-4-3-21,-1-1 1,1 1-1,0 0 0,-1-1 0,1 1 0,0-1 0,0 1 0,0-1 0,-1 1 0,1-1 0,0 0 0,0 1 0,0-1 0,0 0 0,0 0 1,0 0-1,0 1 0,0-1 0,-1 0 0,3-1 0,-3 1 17,0 1-9,0 0 0,0 0 0,0 0 0,1 0 0,-1 0 0,0 0 0,0 0 0,1 0 0,-1 0 0,1 0 0,-1 0 0,1 2 0,0-4-13,-1 1 0,1 0-1,-1 0 1,0 0-1,1 0 1,-1 0 0,0 0-1,1 0 1,-1 0-1,0 0 1,1 0 0,-1 0-1,1 0 1,-1 0 0,0 0-1,1 0 1,-1 0-1,0 0 1,1 0 0,-1 0-1,0 1 1,1-1 0,-1 0-1,0 0 1,1 0-1,-1 1 1,0-1 0,1 0-1,-1 0 1,0 1-1,0-1 1,0 0 0,1 1-1,-1-1 1,0 0 0,0 1-1,0-1 1,1 0-1,-1 1 1,0-1 0,0 0-1,0 1 1,0-1 0,0 1-1,0-1 1,0 0-1,0 1 1,0-1 0,0 0-1,0 1 1,0-1-1,0 1 1,0-1 0,-1 1-1,1 1 6,0-1 194,2 0-186,0 1 1,0-1-1,-1 1 1,1 0-1,-1-1 1,1 1-1,-1 0 1,0 0 0,0 0-1,1 0 1,-1 3-1,-2-16 227,-1 0 0,0 0 0,-1 0-1,-1 1 1,1-1 0,-2 1 0,1 0-1,-2 0 1,1 1 0,-1 0 0,-11-14-1,15 21-223,-5-9 95,-1 1 1,-1 0 0,-12-11 0,17 18-93,0 0-1,0 0 1,0 1 0,0-1 0,0 1 0,0 0 0,-1 1 0,1-1-1,-1 1 1,1-1 0,-1 2 0,-8-2 0,1 1-7,1 1 1,-1 0-1,0 0 0,1 1 1,-1 1-1,1 0 0,0 1 1,-1 0-1,1 0 1,0 1-1,1 1 0,-1 0 1,1 0-1,0 1 0,0 1 1,-9 7-1,-53 38 76,64-46-62,-1 1 1,0-2-1,-11 7 1,-6 4 13,6-3-28,-26 23-1,39-30-12,0 1 0,1 0 1,0 1-1,0-1 0,1 1 0,-7 13 0,2-2-2,-22 27 0,24-35 0,0 0 0,0 0 0,1 1 0,1 0 0,0 1 0,-5 15 0,8-15 14,1 0 0,-1 19 0,2-13 1,0 3 48,0 0 0,2-1-1,6 43 1,-3-45-5,0 0 0,2-1 0,10 24 0,-11-29-30,0 1 0,1-1 0,0 1 0,0-2 0,2 1 0,13 18 0,-18-26-27,0 0 0,0-1 0,0 1 0,-1 1 0,3 5 0,-3-6 4,0 0 1,0 0 0,0-1-1,1 1 1,0-1-1,0 0 1,4 5 0,-1-2 5,0 0 0,-1 1 1,0 0-1,7 13 0,-7-11 10,1-1 0,0 1 0,9 10 0,-11-16-14,0-1 0,0 0 0,1 0 0,-1 0 0,7 2 0,8 6 1,-13-7-226,-1-1 0,0 1 0,1-1-1,-1 0 1,1-1 0,0 0 0,0 1-1,0-2 1,0 1 0,0-1 0,0 0-1,12 0 1,35-5-3601,-33 0 3247,34-11 1,-16 4 437,-29 9 122,1 0 0,-1-1 1,0 0-1,0-1 0,0 0 0,14-8 1,-11 3 21,0 0 0,-1 0 1,18-19-1,-21 20 13,1 1-1,-1 0 1,1 0 0,1 1 0,-1 1-1,1-1 1,0 2 0,0-1 0,15-3-1,-3-1 14,-17 7-37,0 1 0,0 0 1,0 0-1,1 0 1,-1 0-1,0 1 0,0 0 1,10 1-1,44 10-9,-14-2-22,76 12-74,-120-21 106,-1 0 0,1 1-1,-1-1 1,1 0 0,-1 1 0,1-1 0,0 0 0,-1 0-1,1 0 1,0 1 0,-1-1 0,1 0 0,0 0 0,-1 0-1,1 0 1,0 0 0,-1 0 0,1 0 0,0-1 0,-1 1-1,1 0 1,-1 0 0,1 0 0,0-1 0,-1 1 0,1 0-1,-1-1 1,1 1 0,0 0 0,-1-1 0,1 1 0,-1-1-1,0 1 1,1-1 0,-1 1 0,1-1 0,-1 1 0,0-1-1,1 1 1,-1-1 0,0 0 0,1 1 0,-1-1 0,0 0-1,0-3 9,-1 1 0,0 0 0,0-1 0,0 1 0,0 0-1,-1 0 1,1 0 0,-1 0 0,0 0 0,0 0 0,0 0-1,0 0 1,0 1 0,-1-1 0,-3-2 0,-44-35 149,41 34-132,0 1 1,-1-1-1,0 2 0,0-1 0,0 1 1,0 1-1,-1 0 0,1 0 1,-1 1-1,0 1 0,0 0 0,-11 0 1,13 1-14,1 0 0,-1 1 0,1 0 0,-1 1 1,1 0-1,0 0 0,-1 1 0,1-1 1,0 2-1,1-1 0,-1 1 0,1 1 0,0-1 1,0 1-1,-12 11 0,8-5-16,0 1 1,0 1 0,1 0-1,1 0 1,0 1-1,-8 18 1,14-26-11,1-1 0,-1 1 1,2 0-1,-1 0 1,0 0-1,1 0 1,0 1-1,1-1 0,-1 0 1,1 0-1,1 0 1,-1 1-1,1-1 0,0 0 1,0 0-1,1 0 1,-1 0-1,1 0 1,4 8-1,-2-8 2,1 1-1,-1-1 1,1 0 0,0 0 0,0-1-1,0 1 1,1-1 0,0-1-1,0 1 1,1-1 0,-1 0 0,1 0-1,0-1 1,0 1 0,0-2 0,0 1-1,0-1 1,11 2 0,-2-1 19,0-1 1,0-1-1,0 0 1,0-1-1,0-1 1,0-1-1,28-5 1,-40 6-7,19-4 31,-1-1-1,1 0 1,41-19 0,-33 9 3,-24 13-22,1 0 1,-1 0-1,0-1 0,-1 0 0,1-1 1,-1 1-1,1-1 0,-1 0 0,-1-1 1,9-10-1,-12 14-6,0-1 0,-1 0 0,1 1 0,-1-1 0,0 0 1,1 0-1,-1 0 0,-1 0 0,1-1 0,0 1 0,-1 0 0,0 0 0,0 0 0,0 0 0,0-1 1,-1-3-1,0 2 1,0-1 0,-1 1 0,0 0 0,0-1 0,0 1 0,-1 0 0,0 1 1,-5-9-1,-2 2 24,1 0 0,-1 0 0,-1 1-1,0 1 1,-1 0 0,-16-11 0,15 14 15,0 0 0,1 0 0,-2 1 0,1 1 0,-1 0 0,-24-3 0,-4-1 103,12 1 3,30 7-145,7 0 0,79-7-8,89-10-4,-143 13-27,43 1-1,-62 3 28,1 1 0,-1 0 0,1 1 0,-1 0 0,0 2-1,13 3 1,-21-4 3,-1-1 0,1 0 0,-1 1 0,1 0 0,-1 0 0,0 0 0,0 1 0,-1-1 0,1 1 0,-1 0 0,0 0 0,0 0 0,0 0 0,0 1 0,3 8 0,-3-7-1,-1 1 0,1 0 0,-1 0 0,-1 0-1,1 0 1,-1 0 0,-1 0 0,1 0 0,-1 0-1,-2 13 1,-2 6 12,1-8 17,-1 36 0,4-54-9,0 1-1,0 0 0,-1 0 0,1 0 1,0-1-1,0 1 0,0 0 0,-1-1 1,1 1-1,0 0 0,-1 0 0,1-1 0,0 1 1,-1 0-1,1-1 0,-1 1 0,1-1 1,-2 1-1,1-2 407,5-8-249,9-6-125,0 0 1,0 2-1,2-1 0,15-11 0,-18 15-17,30-22 41,47-27-1,-55 37-20,-30 20-46,-1 0 1,0 1-1,1-1 1,-1 1-1,1 0 1,7-2-1,6-1-31,-16 4 20,0 0 1,0 0-1,-1 0 1,1 0-1,0 0 1,0 0-1,0 0 0,0 0 1,0 0-1,0 1 1,-1-1-1,1 0 1,0 1-1,0-1 0,0 0 1,-1 1-1,1-1 1,0 1-1,-1-1 1,1 1-1,0 0 1,-1-1-1,1 1 0,0 0 1,-1-1-1,1 1 1,0 1-1,13 25-113,-10-20 73,-1 0 21,0-1 1,-1 0-1,0 1 1,0-1-1,-1 1 1,0-1-1,0 1 1,-1 0-1,1 7 1,1 19-53,-2 15-48,13 44 34,-12-89 97,0 0 0,1 0 0,-1 0 0,1-1 0,0 1 0,0 0 0,0-1 0,0 1 0,0-1 0,0 1 1,1-1-1,-1 0 0,1 0 0,3 2 0,-5-3-8,2 0 11,0 0 0,0 0 0,0 0-1,0-1 1,0 1 0,0 0 0,0-1 0,0 0 0,0 0 0,0 0 0,0 0 0,0-1-1,0 1 1,0-1 0,0 1 0,0-1 0,4-2 0,17-1 32,-20 3-33,0 0 1,-1 1 0,1-1-1,-1 0 1,1-1-1,-1 1 1,0-1 0,1 1-1,-1-1 1,0 0 0,0 0-1,3-4 1,31-33 95,-18 18-74,-8 7-12,0 0 0,-1-1 0,0 0 0,-1-1 0,-1 1 0,-1-2 1,0 1-1,7-27 0,3-28 36,-2-1-1,-4 0 1,-3 0-1,-4-1 1,-2 0 0,-8-74-1,-1 49 76,5 82-106,1 13-21,1 0-1,0 0 1,0 1-1,0-1 1,0 0-1,0 0 1,0 1-1,1-1 1,-1 0-1,2-3 1,-4-2-94,2 9 88,-1-1-1,1 0 0,0 0 1,0 0-1,-1 0 1,1 0-1,0 0 1,0 0-1,0 1 0,-1-1 1,1 0-1,0 0 1,0 0-1,0 1 1,-1-1-1,1 0 1,0 0-1,0 0 0,0 1 1,0-1-1,0 0 1,0 0-1,0 1 1,-1-1-1,1 0 1,0 0-1,0 1 0,0-1 1,0 0-1,0 0 1,0 1-1,0-1 1,0 0-1,0 0 1,1 1-1,-1-1 0,0 0 1,0 0-1,0 1 1,0-1-1,-16 348-501,8-237 377,4-34 38,3-53 12,1 0 0,7 45 0,-1-14-17,4-23 75,-3-10 13,-5-15 5,0 0 1,0-1 0,1 1 0,0-1 0,0 1 0,0-1 0,1 0 0,0 0 0,0-1-1,1 1 1,8 8 0,-9-12 8,-1 0-1,1 0 0,-1 0 1,1 0-1,0 0 0,0-1 1,0 0-1,0 0 0,0 0 1,0 0-1,6 0 0,0 0 23,1-1 0,0 0 0,14-2 0,-8-1 18,-1-1 0,1-1 0,-1 0 0,0-1 0,-1-1 0,18-10 0,-19 12 6,-13 4-39,1 0 0,0 1-1,0-1 1,-1 0 0,1 0 0,0 0-1,-1 0 1,1 0 0,1-2 0,-3 3-13,0 0 1,0 0-1,0-1 1,1 1-1,-1 0 1,0 0 0,0 0-1,0 0 1,0 0-1,0 0 1,0 0-1,0 0 1,0 0 0,0-1-1,1 1 1,-1 0-1,0 0 1,0 0-1,0 0 1,0 0 0,0 0-1,0 0 1,1 0-1,-1 0 1,0 0-1,0 0 1,0 0 0,0 0-1,0 0 1,0 0-1,1 0 1,-1 0-1,0 0 1,0 0 0,0 0-1,0 0 1,0 0-1,0 0 1,1 1-1,-1-1 1,0 0 0,0 0-1,0 0 1,0 0-1,0 0 1,0 0-1,0 0 1,0 0 0,0 0-1,0 1 1,1-1-1,-1 0 1,0 0-1,2 11 27,-4 19-66,2-28 44,-9 177-950,7-139-1725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6:02.437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1 495 7232,'0'0'4932,"13"-6"-4191,5-2-422,0-1-1,-1-1 1,-1 0 0,1-1-1,-2-1 1,20-18 0,-12 5 439,-1-1 0,-1-1 1,-1-1-1,26-48 0,-41 63-452,3-5 1083,-5 19-776,-2 11-361,-1 2-134,0 0-1,0 0 1,2 0-1,-1 0 1,2 0-1,0 0 1,1-1-1,6 16 1,-10-28-102,1 1 1,0 0-1,0-1 1,0 1 0,0-1-1,0 0 1,0 1-1,1-1 1,-1 0 0,0 0-1,1 0 1,-1 0-1,0 0 1,1 0 0,0 0-1,-1 0 1,1-1-1,-1 1 1,1 0 0,3 0-1,-2-1 4,0 0-1,1 0 1,-1 0 0,0 0-1,0-1 1,0 1-1,0-1 1,1 0 0,-1 0-1,5-2 1,1-2 14,0 0 0,0 0 0,0-1-1,-1 0 1,0-1 0,8-8 0,14-20 108,-1 0 0,33-56-1,30-39 503,-91 129-625,0-1 0,0 1 0,0 0 0,0 0 0,0 0 0,0 0 0,0 0 0,0 1 0,0-1 0,0 0 0,0 0 0,0 1 0,1-1 0,-1 0 0,0 1 0,1 0 0,-1-1 0,2 1 0,-2 0-8,0 0 1,0 0-1,0 0 1,-1 1-1,1-1 0,0 1 1,-1-1-1,1 0 0,0 1 1,-1-1-1,1 1 1,0-1-1,-1 1 0,1 0 1,-1-1-1,1 1 0,-1 0 1,1-1-1,-1 1 0,1 0 1,-1-1-1,1 2 1,1 6 19,0 0 0,0-1 0,0 1 0,-1 0 0,1 8 1,0 30 43,-1-1 0,-3 1 0,-1-1 0,-17 76 1,20-118-71,-1 0 0,0 0 0,0 0 0,0 0 0,0-1 0,0 1 0,-1 0 0,1-1 0,-1 1 0,-2 2 0,4-5-4,0 1 1,-1-1-1,1 0 0,0 1 0,-1-1 0,1 0 0,0 0 0,-1 0 0,1 1 0,0-1 1,-1 0-1,1 0 0,-1 0 0,1 0 0,0 0 0,-1 0 0,1 0 0,-1 0 0,1 0 0,0 0 1,-1 0-1,1 0 0,-1 0 0,1 0 0,-1 0 0,1 0 0,-1-1 0,0 1 2,0-1-1,0 0 1,0 0-1,0 0 1,0 0-1,0 0 0,1 0 1,-1 0-1,0 0 1,0 0-1,1-1 1,-2-1-1,-1-4 15,0 0-1,1 0 1,0 0-1,0 0 0,0-1 1,1 1-1,0-1 1,1 1-1,0 0 1,0-1-1,1-7 0,-1 12-6,1 0-1,0 0 1,-1 0-1,1 0 0,0 0 1,0 1-1,1-1 0,-1 0 1,1 1-1,-1-1 1,1 1-1,0 0 0,0-1 1,0 1-1,0 0 0,0 0 1,0 0-1,0 0 1,1 1-1,-1-1 0,1 1 1,0-1-1,-1 1 0,1 0 1,0 0-1,0 0 1,-1 0-1,1 1 0,0-1 1,0 1-1,4-1 1,21 1 7,-1 2 0,1 0 1,0 2-1,-1 1 0,34 10 1,-20 1-178,-24-9-3643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41.43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244 311 6016,'0'0'4000,"1"-10"-3288,1-2-435,0 3 80,-1 1 0,0 0 1,0-1-1,-1 1 1,-2-16-1,2 23-299,0 1 0,0-1 0,0 1 0,0-1-1,0 1 1,0-1 0,0 1 0,0-1 0,0 1 0,-1-1 0,1 1 0,0-1 0,0 1 0,0-1 0,-1 1 0,1-1-1,0 1 1,-1 0 0,1-1 0,0 1 0,-1 0 0,1-1 0,-1 1 0,1 0 0,0-1 0,-1 1 0,1 0-1,-1 0 1,0-1 0,0 1 1,0 0 1,0 1-1,0-1 0,0 0 0,1 1 0,-1-1 1,0 0-1,0 1 0,1-1 0,-1 1 0,0-1 1,0 1-1,1 0 0,-1-1 0,0 2 0,-22 29 702,9-3-445,2-7-126,1 0-1,2 1 1,-8 23 0,0 26 262,-10 98 1,5-19-9,-28 79 324,30-140-252,16-75-198,2-16 34,2-26 5,0 28-357,6-134 437,6 0 0,46-210 1,-50 307-332,2 0 0,2 1 0,26-58-1,-29 75-48,2 0 0,0 0 0,1 1 0,1 1 0,1 0 0,0 0-1,29-24 1,-26 26-2,1 2 0,1 0 0,33-18 0,-44 27-47,1 1 0,0-1 0,0 2 0,0-1 0,0 1 0,0 0 0,0 1 0,1 0 0,-1 1 0,0 0 0,15 1 0,-10 2-11,0 0-1,0 0 1,0 2-1,0 0 0,-1 0 1,0 1-1,0 1 1,0 0-1,-1 1 0,13 10 1,2 4-46,-1 2 0,45 54 0,-53-55 12,0 1 1,-2 1 0,-1 0-1,-1 1 1,-1 1-1,-1 0 1,-2 1 0,0 0-1,-2 0 1,8 58 0,-14-66 24,-1-1 1,-1 1-1,-1 0 1,-1-1-1,-1 1 1,-1-1 0,-10 35-1,10-43 14,0 0 0,-1 0 0,0-1 0,0 0 0,-1 0 0,-1 0 0,1-1 0,-2 0-1,1 0 1,-1-1 0,0 0 0,-1 0 0,0-1 0,-17 11 0,-20 7 63,-2-2 1,-50 18 0,75-33-14,0-2 1,-1 0 0,0-2-1,0 0 1,0-1 0,-41-2-1,-36 0 174,32 1 175,69-2-399,-1 0-1,1 0 1,0 0-1,0 0 1,0 0 0,0 0-1,0 0 1,0 0 0,0 0-1,0 0 1,0 1 0,0-1-1,-1 0 1,1 0-1,0 0 1,0 0 0,0 0-1,0 0 1,0 0 0,0 1-1,0-1 1,0 0 0,0 0-1,0 0 1,0 0-1,0 0 1,0 0 0,0 1-1,0-1 1,0 0 0,0 0-1,0 0 1,0 0 0,0 0-1,0 0 1,1 0-1,-1 0 1,0 1 0,0-1-1,0 0 1,0 0 0,0 0-1,0 0 1,0 0 0,0 0-1,0 0 1,0 0-1,1 0 1,-1 0 0,0 1-1,0-1 1,0 0 0,0 0-1,0 0 1,0 0 0,0 0-1,1 0 1,-1 0-1,0 0 1,0 0 0,0 0-1,0 0 1,0 0 0,0 0-1,0 0 1,1 0 0,13 6 21,8-2-25,1-2-1,0 0 0,0-2 1,36-4-1,-41 3 0,31-3-14,0-2 0,0-2 0,80-25 0,-94 21 12,-1-2 1,0-1-1,-1-1 0,-1-2 1,50-35-1,-49 29 13,-6 4 5,0-1-1,30-31 1,-51 46-1,1-1 1,-2 0 0,1-1 0,-1 1-1,0-1 1,-1 0 0,1 0 0,-2-1-1,1 1 1,-1-1 0,0 1 0,-1-1-1,2-12 1,-4 18 3,1-1 1,-1 1-1,0 0 0,0 0 0,0-1 0,0 1 1,0 0-1,-1 0 0,1-1 0,-1 1 0,0 0 0,0 0 1,0 0-1,0 0 0,-1 0 0,1 0 0,-1 0 1,0 0-1,0 1 0,0-1 0,-3-3 0,-9-5 321,14 8-185,9 6-62,3 2-97,1 0 0,-1 1 1,0 1-1,-1 0 0,0 0 0,0 1 1,0 1-1,-1 0 0,0 0 0,-1 1 1,0 0-1,12 19 0,-8-8-12,-1 1 0,0 0 0,-2 1 0,-1 1 0,-1-1 0,5 26 0,19 74-93,-31-118 107,1 0 1,0 1 0,1-1-1,-1 0 1,1 0 0,0 0 0,0 0-1,1-1 1,-1 1 0,1-1-1,0 0 1,0 0 0,1 0 0,-1-1-1,1 0 1,0 1 0,-1-2 0,11 6-1,-10-8 8,1 1-1,0-1 1,-1 0-1,1 0 1,-1 0-1,1-1 1,-1 0-1,1 0 1,-1 0 0,1-1-1,-1 1 1,9-5-1,-2 1 5,25-10 22,0-3 1,66-41-1,-18 9 21,106-54 84,-184 100-119,0 0 1,0 0-1,0-1 0,-1 0 1,0 0-1,0 0 0,0-1 0,-1 0 1,0 0-1,8-12 0,-13 18-13,1 0 0,-1-1 0,0 1 0,1 0 0,-1 0 0,0-1 0,0 1 0,1-1 0,-1 1 0,0 0 0,0-1 0,0 1 0,1-1 0,-1 1 0,0 0 0,0-1 0,0 1 0,0-1 1,0 1-1,0-1 0,0 1 0,0 0 0,0-1 0,0 1 0,0-1 0,0 1 0,0-1 0,0 1 0,-1 0 0,1-2 0,-13 6 31,-21 17-3,33-21-29,-48 33 27,2 2-1,0 2 1,3 3 0,-57 63 0,95-96-29,1 1 0,0 0 1,0-1-1,-4 12 0,8-17 0,0 0 0,0 1 0,0-1 0,0 1 0,1-1 0,-1 1 0,1-1 0,-1 1 0,1-1 0,0 1 0,0 0 0,0-1 0,0 1 0,1-1 0,-1 1 0,1-1 0,-1 1 0,1-1 0,1 4 0,-1-6 1,0 1 0,-1-1 0,1 1 0,0-1 0,-1 1 0,1-1 0,0 0 0,0 1 0,0-1 0,-1 0 0,1 0 0,0 0 0,0 0 0,0 1 0,0-1 0,-1 0 0,1 0 0,0 0 0,0-1 0,0 1 0,0 0 0,0 0 0,-1 0 0,1-1 0,0 1 0,0 0 0,-1-1 0,2 0 0,24-12 15,-26 13-14,18-11 36,0-1 0,-1-1 1,30-30-1,39-53 177,-81 91-201,0-2 20,0 1 1,1 1 0,0-1-1,0 1 1,1 0 0,0 0-1,-1 1 1,2 0 0,-1 0-1,12-4 1,-17 8-25,0 1-1,0-1 1,0 1 0,0-1-1,-1 1 1,1 0-1,0 0 1,0 0 0,-1 0-1,1 0 1,-1 0-1,1 0 1,-1 1-1,1-1 1,-1 0 0,2 3-1,4 2 8,6 3-19,1 0 0,0-1 0,1 0 0,0-1 0,0-1 0,0 0 0,1-1 0,0-1 0,0 0 0,0-2 0,0 1 1,0-2-1,1 0 0,-1-1 0,26-3 0,1-2-6,-14 3 11,0-1-1,0-1 1,0-2 0,0-1 0,28-11-1,-49 15 6,97-46 36,-95 44-27,-1-1-1,0 0 1,0-1-1,-1 1 1,1-2-1,-2 1 1,1-1-1,9-13 1,-15 15 24,-9 7-28,-10 8-9,17-9-1,-28 17-1,1 2 0,1 1 0,1 1 0,-30 31 0,43-39-12,0 1 0,1 0 0,0 1 0,1 0 0,1 1 0,0 0-1,2 0 1,-8 20 0,14-33 9,0 1 0,0-1-1,1 1 1,-1 0 0,1-1 0,-1 1-1,1 0 1,0-1 0,1 1-1,-1-1 1,1 1 0,1 6 0,-1-8 0,-1-1 0,1 0 0,0 0 0,-1 1 0,1-1-1,0 0 1,0 0 0,0 0 0,0 0 0,0 0 0,0 0 0,0 0 0,0-1 0,0 1 0,1 0 0,-1-1 0,0 1 0,0-1 0,1 1 0,-1-1 0,0 1 0,1-1 0,-1 0 0,1 0 0,-1 1 0,0-1 0,1 0 0,-1 0 0,1-1 0,-1 1 0,0 0 0,1 0 0,-1-1 0,0 1 0,1-1 0,1 0 0,13-6 8,-1-1 0,0 0-1,-1 0 1,0-2 0,0 0-1,24-22 1,-31 24 6,0 0 0,-1 0 0,9-14 0,-11 15-1,1 1 0,-1-1 0,1 1 0,0 0 0,1 0 0,-1 1 0,13-10 0,-18 15-10,1 0-1,-1 0 0,0 0 1,0 0-1,1-1 1,-1 1-1,0 0 1,0 0-1,1 0 0,-1 0 1,0 0-1,0 0 1,1 0-1,-1 0 1,0 0-1,0 0 0,1 0 1,-1 0-1,0 0 1,0 0-1,1 0 1,-1 0-1,0 0 0,0 0 1,1 0-1,-1 1 1,0-1-1,0 0 0,0 0 1,1 0-1,-1 0 1,0 0-1,0 1 1,0-1-1,1 0 0,-1 0 1,0 0-1,0 1 1,0-1-1,0 0 1,0 0-1,1 1 0,-1-1 1,0 0-1,0 0 1,0 1-1,0-1 1,0 0-1,0 0 0,0 1 1,0-1-1,0 0 1,0 0-1,0 1 0,-1 19 3,-13 38-8,-3 0 0,-3-1 1,-31 64-1,24-62-16,-3-1 1,-50 71-1,57-96 4,-1-2-1,-2 0 1,-2-2 0,0-1 0,-34 25 0,47-42 17,-1-1 0,1-1 0,-1-1 0,-1 0 0,0-1 0,0 0 0,0-2 0,-1 0 0,-23 3 0,37-7 2,0-1 1,-1 1 0,1-1 0,-1 0 0,1 0 0,0 0-1,-1-1 1,1 1 0,0-1 0,-1 0 0,1-1 0,0 1-1,0-1 1,0 1 0,0-1 0,0-1 0,-6-3 0,5 2 8,1-1 0,0 1 1,0 0-1,1-1 0,-1 0 1,1 0-1,0 0 0,0 0 1,1 0-1,-1-1 0,1 1 1,-2-10-1,2 5 11,0 0 0,1 0-1,0 0 1,0 0 0,1 0-1,0 0 1,1 1 0,0-1-1,1 0 1,0 0 0,0 0-1,1 1 1,1-1 0,-1 1-1,2 0 1,-1 0 0,8-10-1,1 0 17,2 0 0,0 1 0,1 0 0,0 1 0,2 1 0,24-17 0,-24 20-21,0 2 1,1 0-1,0 1 0,1 1 0,0 0 0,41-10 0,134-16 113,-140 27-101,0-1-1,74-23 0,-124 30-70,0 1 1,0-1-1,0 0 0,0-1 1,-1 1-1,1-1 0,-1 0 1,0 0-1,1 0 1,-1 0-1,-1-1 0,1 0 1,0 0-1,-1 0 0,0 0 1,0 0-1,4-8 1,1-4-3589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42.02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420 48 7736,'0'0'3548,"10"-7"-3272,32-20-60,-39 25-192,0 0 0,0 1 0,0-1 0,0 1 0,0 0 0,0 0 0,0 0 0,0 0 0,1 1 0,-1-1 0,0 1 0,1 0 0,-1 0 0,0 0 0,0 0 0,1 0 0,-1 1 0,4 1 0,-2 0 30,1 0-1,-1 0 1,0 1 0,0 0-1,0 0 1,0 1-1,6 5 1,-10-8-12,0 0 1,0 0-1,0 0 0,0 0 0,0 0 1,0 0-1,0 0 0,0 1 1,-1-1-1,1 0 0,0 0 1,-1 1-1,1-1 0,-1 0 1,1 1-1,-1-1 0,0 1 1,0-1-1,1 1 0,-1-1 0,0 1 1,0-1-1,0 0 0,-1 1 1,1-1-1,0 1 0,-1-1 1,1 1-1,0-1 0,-1 0 1,0 1-1,1-1 0,-1 0 0,-1 2 1,-4 5 80,1-1 0,-1 0 0,-1-1-1,-11 11 1,11-12-99,-12 11 140,-1-1 0,0-1 1,-1-1-1,0 0 0,-1-2 1,-31 11-1,-9 3 284,-55 18 404,97-37-617,-1-1 0,0 0 0,-38 2 0,1-7 492,58 0-742,0 0-1,0 0 1,-1 0 0,1 0 0,0 0 0,-1 0 0,1 0-1,0 0 1,0 0 0,-1 0 0,1 0 0,0 0 0,0-1-1,-1 1 1,1 0 0,0 0 0,0 0 0,-1 0-1,1-1 1,0 1 0,0 0 0,0 0 0,-1 0 0,1-1-1,0 1 1,0 0 0,0 0 0,0-1 0,0 1 0,-1 0-1,1-1 1,0 1 0,0 0 0,0 0 0,0-1 0,0 1-1,0 0 1,0-1 0,0 1 0,0 0 0,0 0-1,0-1 1,0 1 0,0 0 0,1-1 0,-1 1 0,0 0-1,0 0 1,0-1 0,0 1 0,0 0 0,0 0 0,1-1-1,-1 1 1,0 0 0,0 0 0,0 0 0,1-1-1,0 0-1064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50.67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5416,'0'0'336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51.60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561 119 6632,'0'0'232,"-2"-11"456,-18-78 3670,13 77-1312,7 12-2991,0 0-1,0 0 1,0 0 0,0 0-1,0 0 1,0 0 0,0 0 0,0 0-1,0 0 1,1 0 0,-1 0-1,0 0 1,0 0 0,0-1 0,0 1-1,0 0 1,0 0 0,0 0-1,0 0 1,0 0 0,0 0 0,0 0-1,0 0 1,0 0 0,0 0-1,0 0 1,0 0 0,0 0-1,0 0 1,0 0 0,0-1 0,0 1-1,0 0 1,0 0 0,0 0-1,0 0 1,0 0 0,0 0 0,0 0-1,0 0 1,0 0 0,0 0-1,0 0 1,0 0 0,0 0 0,0 0-1,0-1 1,0 1 0,0 0-1,-1 0 1,1 0 0,-2-1 852,2 1-861,0 0 0,-1-1 1,1 1-1,0 0 0,0 0 0,0 0 0,-1 0 0,1 0 0,0-1 0,0 1 0,0 0 0,-1 0 0,1 0 0,0 0 0,0 0 1,-1 0-1,1 0 0,0 0 0,0 0 0,-1 0 0,1 0 0,0 0 0,0 0 0,-1 0 0,1 0 0,0 0 0,0 0 1,-1 0-1,1 0 0,0 1 0,0-1 0,0 0 0,-1 0 0,1 0 0,0 0 0,0 0 0,0 1 0,-1-1 0,1 0 0,0 0 1,0 0-1,0 1 0,0-1 0,0 0 0,-1 0 0,1 1 0,-10 12 113,1 1 0,0 1 0,-10 22 0,3-5-46,-114 236 497,-13 22-161,82-172-273,-33 58 135,66-123 226,146-272-44,-36 90-4137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51.90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81 12760,'0'0'2057,"18"-10"-1729,-1 1-261,0 0 0,1 2 0,1 0 1,-1 1-1,1 1 0,0 0 0,37-3 0,81 6 945,200 24 0,-236-13-200,-77-7-524,0-1 0,35-3 1,-48 1-254,0-1 0,0-1 1,0 1-1,-1-2 1,1 1-1,-1-1 1,15-8-1,-3-1-2514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54.24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558 1 11152,'0'0'1057,"-3"12"-737,-21 68 259,-3-1 1,-45 93-1,-94 154 906,53-142-174,87-144-947,-31 38 674,15-24 234,20-26 416,17-22-1040,7-9-321,12-13-45,14-32-97,-17 27-111,1 1 0,18-23 0,-5 14-4,1 2 1,1 1 0,2 1-1,0 1 1,2 2 0,0 1-1,2 1 1,0 2 0,1 1-1,1 2 1,58-18 0,-88 32-65,1-1 13,-1 0 0,0 1-1,1 0 1,0 0 0,-1 0-1,8 0 1,-11 2-14,0-1 0,-1 0-1,1 1 1,-1-1 0,1 1-1,-1-1 1,1 1 0,-1 0-1,1-1 1,-1 1 0,0 0-1,1 0 1,-1 0 0,0 0-1,0 0 1,0 1 0,0-1-1,0 0 1,0 0 0,0 1-1,0-1 1,0 1 0,0-1 0,-1 0-1,1 1 1,0 2 0,4 13 10,-2 0 0,0 0 0,0 1 0,-2-1 0,-1 28 0,0-23 6,1 0 0,6 33 0,-7-52-12,0-1 0,1 0 0,-1 0 0,1 0 0,0 0 1,0 1-1,0-1 0,0 0 0,0 0 0,0-1 0,0 1 0,1 0 0,-1 0 0,1-1 0,-1 1 1,1 0-1,0-1 0,0 0 0,0 1 0,2 0 0,1 0 15,1 0 0,-1-1 0,1 1 0,-1-1 0,1 0 0,11-1 0,-4 0-3,0-1 0,1 0 0,-1-1 0,0-1 0,0 0 0,0 0 0,-1-2 0,18-7 0,8-6 61,47-31 1,-38 20 66,-1-1 0,-2-3 0,-2-2-1,64-67 1,-102 97-102,-1 0 1,0-1-1,-1 1 0,1-1 0,-1 1 0,0-1 1,0 0-1,-1 0 0,1 0 0,-1-7 0,-1 12-43,3-7 153,-3-3 37,0 10-186,-1 1 1,1 0 0,0-1 0,0 1 0,0 0 0,0 0 0,0-1 0,0 1 0,-1 0 0,1-1 0,0 1 0,0 0 0,0-1 0,0 1 0,0 0 0,0-1 0,0 1 0,0 0-1,0 0 1,0-1 0,1 1 0,-1 0 0,0-1 0,0 1 0,0 0 0,0-1 0,0 1 0,1 0 0,-1 0 0,0-1 0,0 1 0,0 0 0,1 0 0,-1 0 0,0-1 0,0 1-1,1 0 1,-1 0 0,0 0 0,0-1 0,1 1 0,-1 0 0,0 0 0,1 0 0,-1 0 0,0 0 0,0 0 0,1 0 0,-1 0 0,0 0 0,1 0 0,-1 0 0,1 0 0,20 4 123,-15-2-118,1 0-4,-1 0 0,0 1 1,0 0-1,0 0 0,0 0 1,0 0-1,-1 1 0,1 0 1,-1 1-1,0-1 0,0 1 1,-1 0-1,1 0 0,-1 0 1,0 1-1,0-1 0,3 8 1,-1-1-11,0 0 0,-1 1 0,0 0 1,-1-1-1,0 2 0,-2-1 1,4 25-1,-3 13-29,-2 0 0,-11 98 0,9-146 28,0 0 0,1 1 0,-1-1 0,1 0 1,0 1-1,0-1 0,0 0 0,0 0 0,1 1 0,-1-1 0,1 0 0,0 0 0,0 1 0,0-1 0,3 4 1,-2-7-2,1 0 0,-1-1 0,0 1 0,1-1 0,-1 0 1,0 0-1,0 0 0,1 0 0,-1 0 0,0 0 1,0-1-1,0 1 0,2-3 0,42-34 52,63-67 0,-25 22 73,10-1 32,32-30 107,-124 112-253,-1 1 1,0-1 0,1 1 1,-1 0-1,0-1 0,1 1 0,-1 0 1,1 0-1,0 0 0,-1 0 0,1 0 0,0 0 1,0 0-1,-1 1 0,1-1 0,0 1 1,2-1-1,-6 12 48,-8 35-72,2 0 0,2 1 0,1 89 0,4-134 11,2 1-1,-1 0 1,0-1-1,0 1 0,1-1 1,0 1-1,-1-1 0,1 1 1,0-1-1,0 0 1,0 1-1,1-1 0,-1 0 1,3 3-1,-3-3 0,0-1 1,1 0-1,-1 0 1,0 0-1,1 0 1,-1 0-1,1-1 1,0 1-1,-1 0 1,1-1-1,0 1 0,-1-1 1,1 1-1,0-1 1,-1 0-1,4 0 1,2-1-2,0 1 1,-1-2 0,1 1 0,-1-1-1,1 0 1,-1 0 0,0-1 0,0 0-1,10-6 1,18-15 27,-1-1 1,-2-2-1,-1-1 0,45-52 0,29-29 196,-88 99-159,-16 10-58,0-1 0,1 1 0,-1 0 0,0 0-1,0 0 1,1 0 0,-1 0 0,0 0 0,0 0 0,1 0-1,-1 0 1,0 0 0,0 0 0,0 0 0,1 1-1,-1-1 1,0 0 0,0 0 0,1 0 0,-1 0 0,0 0-1,0 0 1,0 0 0,0 1 0,1-1 0,-1 0-1,0 0 1,0 0 0,0 0 0,0 1 0,1-1 0,-1 0-1,0 0 1,0 0 0,0 1 0,1 2 8,-1 1 0,0-1-1,0 1 1,0-1 0,0 0 0,-1 7 0,0 1-24,0 28 24,3 43 0,1-26-6,-3-49-10,1 0 0,0 0 1,0 0-1,1 0 0,-1 0 0,2-1 0,-1 1 1,6 10-1,-7-14 3,1 0 0,-1-1 0,1 1 1,0 0-1,0-1 0,1 1 0,-1-1 1,0 0-1,1 1 0,-1-1 0,1-1 0,0 1 1,0 0-1,0-1 0,0 1 0,0-1 1,0 0-1,0 0 0,0 0 0,4 1 0,0-2 3,1 0-1,-1 0 0,1 0 0,-1-1 1,0 0-1,1 0 0,-1-1 0,0 0 0,0 0 1,0 0-1,12-7 0,3-3 14,-1-2 1,23-18-1,-20 13-5,6-4 31,-1-1-1,-1-1 1,-1-2 0,-1-1-1,30-43 1,-27 33 16,-17 24-20,-1 0 0,-1-1 0,9-17 0,-19 32-35,0 0 1,0 0 0,0-1 0,1 1-1,-1 0 1,0 0 0,0 0-1,0-1 1,0 1 0,0 0-1,0 0 1,1 0 0,-1 0-1,0 0 1,0-1 0,0 1 0,0 0-1,1 0 1,-1 0 0,0 0-1,0 0 1,0 0 0,1 0-1,-1 0 1,0 0 0,0 0 0,0 0-1,1 0 1,-1 0 0,0 0-1,0 0 1,1 0 0,-1 0-1,0 0 1,0 0 0,0 0-1,1 0 1,-1 0 0,0 0 0,0 0-1,0 0 1,1 0 0,-1 0-1,0 1 1,0-1 0,0 0-1,0 0 1,0 0 0,1 0-1,-1 0 1,0 1 0,0-1 0,0 0-1,0 0 1,0 0 0,0 1-1,0-1 1,1 0 0,-1 0-1,0 0 1,0 1 0,0-1-1,0 0 1,0 0 0,0 1 0,5 18 7,-4 5-14,0-1 0,-2 1 0,-1 0 0,-6 27-1,-28 93-38,20-90-57,-31 69 0,47-122 98,-1 1 0,0-1-1,1 0 1,-1 0 0,0 0-1,0 0 1,1 0 0,-1 0 0,0 0-1,0 0 1,0 0 0,0 0-1,0-1 1,0 1 0,-1 0-1,1-1 1,0 1 0,0-1-1,0 1 1,-1-1 0,1 1-1,0-1 1,-1 0 0,1 0-1,0 1 1,-1-1 0,1 0-1,0-1 1,-1 1 0,1 0-1,0 0 1,-1 0 0,1-1-1,-2 0 1,0 0-1,0 0 1,0 0-1,0-1 1,0 1-1,1-1 0,-1 0 1,1 0-1,-1 0 1,1 0-1,-1 0 0,1-1 1,0 1-1,-2-4 0,-2-5 10,1-1-1,0 1 0,0-1 0,1 0 0,1-1 0,0 1 0,1 0 1,-1-20-1,3 29 2,0 0 0,1 0 0,-1-1 0,1 1 0,0 0 0,0 0-1,0 0 1,2-3 0,-3 5-3,1 0 0,-1 0 0,1 0 0,-1 0 0,1 0 0,-1 1 0,1-1 0,0 0 0,-1 0 0,1 1 0,0-1 0,0 0 0,-1 1-1,1-1 1,0 1 0,0-1 0,0 1 0,0-1 0,0 1 0,0-1 0,0 1 0,0 0 0,0 0 0,0 0 0,0-1 0,0 1 0,0 0 0,1 0-1,101 27-44,11 2-23,-98-27 51,0 0 0,0-1 0,1 0 0,-1-1 0,24-4-1,-13-1 10,-1-1-1,1-1 0,-1-2 1,0 0-1,-1-2 0,0 0 0,-1-2 1,-1-1-1,34-25 0,-27 16 16,-1-1 0,-1-2 0,-1-1 0,-2-1 0,0-1-1,-2-1 1,-1-2 0,-2 0 0,-1-1 0,-1 0 0,16-47 0,-17 36 19,-2-1 1,-2 0 0,12-86-1,-24 130-27,-1 0 0,0 0-1,0 0 1,0 0 0,0 0-1,0-1 1,0 1 0,0 0-1,0 0 1,0 0 0,-1 0-1,1 0 1,0 0 0,-1 0-1,1 0 1,-1 0 0,1 0-1,-1 0 1,1 0-1,-2-2 1,1 3-2,1 0 1,0 0-1,0 0 0,-1 0 0,1 0 1,0 0-1,0 0 0,0 0 0,-1 0 0,1 1 1,0-1-1,0 0 0,-1 0 0,1 0 1,0 0-1,0 0 0,0 0 0,-1 0 1,1 1-1,0-1 0,0 0 0,0 0 0,0 0 1,-1 0-1,1 1 0,0-1 0,0 0 1,0 0-1,0 0 0,0 1 0,0-1 1,-1 0-1,1 0 0,0 1 0,0-1 0,0 0 1,0 0-1,0 1 0,0-1 0,0 0 1,0 0-1,0 1 0,0-1 0,0 0 1,0 1-1,0-1 0,-16 59-57,3-1 0,-11 110 0,21-93-55,12 141 0,16-77-28,-8-55 60,-15-72 56,1 0-1,0-1 1,1 1-1,1-1 1,7 15-1,-7-14 4,-5-11 14,1 1 0,-1-1 1,1 1-1,-1-1 0,1 0 0,0 1 1,0-1-1,0 0 0,0 1 0,0-1 1,0 0-1,0 0 0,0 0 1,2 2-1,-3-3 1,0 0 1,0 0-1,0 0 0,1 0 1,-1 0-1,0 0 0,0 0 1,0 0-1,0 0 1,0 0-1,1 0 0,-1 0 1,0 0-1,0 0 0,0 0 1,0 0-1,1 0 0,-1 0 1,0 0-1,0 0 1,0 0-1,0 0 0,0 0 1,1 0-1,-1 0 0,0 0 1,0 0-1,0 0 0,0 0 1,0 0-1,0 0 1,1-1-1,-1 1 0,0 0 1,0 0-1,0 0 0,0 0 1,0 0-1,0 0 1,0-1-1,0 1 0,0 0 1,0 0-1,0 0 0,1 0 1,-1 0-1,0-1 0,0 1 1,2-14-198,-4-20-85,2 32 260,-7-72-859,4 51-2264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54.51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1 116 14968,'0'0'1386,"14"-4"-773,38-12-200,101-26 509,-61 24-344,1 5 1,0 3-1,96 3 0,-42 2 834,-177 9-1262,-2-7-2958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37.22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265 956 4512,'0'0'3433,"-14"2"-3153,-17 4 8,0 1 0,1 1-1,0 2 1,-35 15 0,57-20-141,2-3 24,-1 1-1,1 1 0,0-1 1,0 1-1,1 0 1,-1 0-1,-8 10 0,79-59 2673,116-90-1150,-39 19-34,-99 88-779,-43 28-870,0-1 1,0 1 0,1 0 0,-1 0-1,0 0 1,1 0 0,-1 0-1,0 0 1,0 0 0,1 0-1,-1 0 1,0 0 0,1 0-1,-1 0 1,0 0 0,0 0-1,1 0 1,-1 0 0,0 0 0,1 0-1,-1 0 1,0 0 0,0 0-1,1 0 1,-1 0 0,0 1-1,0-1 1,1 0 0,-1 0-1,0 0 1,0 0 0,0 1 0,1-1-1,-1 0 1,0 0 0,0 1-1,0-1 1,0 0 0,1 0-1,-1 1 1,0-1 0,0 0-1,0 0 1,0 1 0,0-1-1,0 0 1,0 1 0,0-1 0,0 0-1,0 0 1,0 1 0,3 18 193,-40 316 854,35-315-971,1-1 1,1 1-1,1-1 0,0 0 0,5 23 0,-6-42-75,0 1-1,1-1 1,-1 1-1,0-1 1,0 1-1,0 0 1,0-1-1,1 1 1,-1-1-1,0 1 1,1-1-1,-1 1 1,0-1-1,1 1 1,-1-1-1,1 0 1,-1 1-1,1-1 1,-1 1-1,1-1 1,-1 0-1,1 0 1,-1 1-1,1-1 1,-1 0-1,1 0 1,0 1-1,1-1 8,0 0 0,-1 0 0,1 0 0,0 0 0,-1-1-1,1 1 1,0 0 0,-1-1 0,1 1 0,1-2 0,4-1 29,0 0 1,-1-1 0,11-8 0,11-12 85,-1 0 0,38-48 0,39-62 365,-95 121-436,9-14 125,-15 21-72,0 0 0,1 1 0,0-1 0,6-5 0,-10 11-112,0 0 0,1 0 0,-1 0-1,0 0 1,0 0 0,1 0 0,-1 0 0,0 0-1,0 0 1,1 0 0,-1 0 0,0 0 0,0 0-1,0 0 1,1 0 0,-1 1 0,0-1 0,0 0-1,0 0 1,1 0 0,-1 0 0,0 1-1,0-1 1,0 0 0,0 0 0,0 0 0,1 1-1,-1-1 1,0 0 0,0 0 0,0 1 0,0-1-1,0 0 1,0 0 0,0 0 0,0 1 0,0-1-1,0 0 1,0 0 0,0 1 0,0-1 0,0 1-1,4 16-3,-3-13 12,11 55-41,-7-32-7,0 0 0,2-1 0,1 1 1,1-2-1,16 34 0,-19-46 14,8 12-37,-13-24 59,-1-1 1,1 1-1,0-1 1,-1 1-1,1-1 1,0 1-1,-1-1 1,1 1 0,0-1-1,0 0 1,0 1-1,-1-1 1,1 0-1,0 0 1,0 0 0,0 1-1,0-1 1,0 0-1,-1 0 1,1 0-1,0 0 1,0-1-1,0 1 1,0 0 0,0 0-1,-1 0 1,1-1-1,0 1 1,0 0-1,1-2 1,8-4 13,0 0-1,0-1 1,-1 0 0,0-1-1,0 0 1,-1 0-1,0-1 1,0 0 0,9-16-1,-1-1 24,0-1 0,16-41 0,-5-1 43,-3-1 1,17-82 0,8-146 211,-46 276-247,-1 0 0,-1 0-1,0 0 1,-2 1 0,-4-27-1,4 43-27,-2-6 77,-7 24-61,-5 22-40,1 0 0,2 0 0,1 2 0,-8 50 0,11-49-3,-10 43-89,-10 124-1,19-111 3,4-54 28,2 0 0,1 0 1,5 46-1,-2-78 57,0 10-30,2 0 1,8 29-1,-11-46 41,0 0-1,1 0 1,-1 0-1,1 0 1,-1 0-1,1 0 1,-1 0-1,1 0 1,0-1 0,-1 1-1,1 0 1,0 0-1,-1-1 1,1 1-1,0 0 1,0-1-1,0 1 1,0-1 0,0 1-1,0-1 1,0 0-1,0 1 1,0-1-1,0 0 1,0 0-1,0 1 1,0-1 0,0 0-1,0 0 1,0 0-1,0 0 1,0 0-1,0-1 1,0 1-1,0 0 1,0 0 0,0-1-1,0 1 1,0 0-1,0-1 1,0 1-1,1-2 1,4-1 3,1-1 0,-1 1 1,0-1-1,11-10 0,-6 2 18,0 0-1,-1-1 1,0 0-1,-1-1 1,-1 0-1,0 0 1,0-1-1,-2 0 1,0 0 0,-1-1-1,0 0 1,-1 1-1,3-31 1,-4 19 18,-1 22-9,-1-1 0,0 1 0,-1-1 0,1 0 0,-1 1 0,0-1 0,-1 0 1,1 1-1,-1-1 0,0 1 0,-1-1 0,1 1 0,-1-1 0,-4-8 0,5 13-18,0 0 1,1 0-1,-1 0 0,1 0 0,-1 0 1,1 0-1,-1 0 0,1 0 0,-1 0 0,1 0 1,0 0-1,0 0 0,0 0 0,-1-2 0,2 3-7,-1 0-1,0-1 1,0 1-1,0 0 1,0 0-1,0-1 0,1 1 1,-1 0-1,0 0 1,0-1-1,1 1 1,-1 0-1,0 0 0,0-1 1,1 1-1,-1 0 1,0 0-1,0 0 0,1 0 1,-1 0-1,0-1 1,1 1-1,-1 0 1,0 0-1,1 0 0,-1 0 1,0 0-1,1 0 1,0 0-1,34 7 64,-22-4-71,60 9 19,-51-10-40,-1 1 0,1 1 0,-1 1 0,1 1 1,-1 1-1,22 10 0,-41-15 18,0 0 0,0-1 0,0 1 0,0 0 0,0 0 0,0 0 0,0 0 0,-1 0 0,1 1 0,-1-1 0,0 0 0,0 1 0,0-1 0,0 1 0,0-1 0,0 1 0,-1-1 0,1 1 0,-1 0 0,1 2 0,0 9-1,-1 0 0,-2 23 0,1-23 0,-2 14-2,-1 0 0,-10 30-1,7-29-36,-6 53 0,10-68 11,1 6 74,8-18 3,7-10 3,21-19 40,-1-2 1,44-52 0,-12 13 53,-57 59-89,2 2 1,-1-1 0,13-7-1,-14 10 18,-7 5-66,-1-1 0,0 1 0,0 0 1,0 0-1,1 0 0,-1 0 0,0-1 0,0 1 0,1 0 0,-1 0 1,0 0-1,1 0 0,-1 0 0,0 0 0,0 0 0,1 0 0,-1 0 1,0 0-1,1 0 0,-1 0 0,0 0 0,0 0 0,1 0 0,-1 0 1,0 0-1,1 0 0,-1 0 0,0 0 0,0 1 0,1-1 1,-1 0-1,0 0 0,0 0 0,0 0 0,1 1 0,-1-1 0,0 0 1,0 0-1,0 1 0,1-1 0,-1 0 0,0 0 0,0 0 0,0 1 1,0-1-1,0 0 0,0 1 0,1-1 0,-1 0 0,0 0 0,0 1 1,0-1-1,0 0 0,0 1 0,0-1 0,0 0 0,-1 1 1,1 23-17,0-16 18,1 25-28,1 0 0,2-1 1,14 56-1,-17-85 21,-1-1-1,1 0 1,-1 0 0,1-1 0,0 1 0,0 0-1,0 0 1,0 0 0,0 0 0,0-1 0,0 1-1,1 0 1,-1-1 0,1 1 0,-1-1 0,1 0-1,-1 0 1,1 1 0,0-1 0,0 0 0,-1 0-1,4 1 1,-2-2 2,0 0 0,-1 1 0,1-1 0,0 0-1,0-1 1,0 1 0,-1 0 0,1-1 0,0 0 0,0 0-1,-1 1 1,1-1 0,-1-1 0,1 1 0,-1 0 0,3-2 0,16-11 9,-1-1 0,0 0-1,-1-2 1,24-26 0,63-83 48,-103 122-52,42-55 44,-3-2 0,-3-2 0,-2-1 0,33-83 0,-36 62 110,-3-3-1,35-176 0,-62 241-101,0 0 1,-2 0 0,-1-1-1,-1-25 1,-5 5 51,5 44-107,0 0 1,0 0-1,0 0 0,0-1 1,-1 1-1,1 0 1,0 0-1,0 0 0,0 0 1,0-1-1,-1 1 0,1 0 1,0 0-1,0 0 1,0 0-1,-1 0 0,1 0 1,0 0-1,0 0 0,0 0 1,-1 0-1,1 0 1,0 0-1,0 0 0,0 0 1,-1 0-1,1 0 0,0 0 1,0 0-1,-1 0 1,1 0-1,0 0 0,0 0 1,0 0-1,-1 0 1,1 0-1,0 0 0,0 0 1,0 1-1,0-1 0,-1 0 1,1 0-1,0 0 1,0 0-1,0 1 0,0-1 1,0 0-1,0 0 0,-1 0 1,1 0-1,0 1 1,0-1-1,-9 10-4,-6 11-32,2 2 1,0-1-1,2 1 1,0 1-1,-9 31 1,-3 24-105,4 1 0,-11 90 0,4-13-48,-23 84-91,46-226 254,1 0-1,0 1 1,2-1-1,-1 1 1,2-1 0,3 18-1,-3-23 15,1 1 0,1-1 1,0 0-1,0 0 0,1 0 0,0-1 0,0 1 0,1-1 0,1 0 0,6 8 1,-8-12 10,1-1 0,0 0 0,0 0 0,0 0 0,1 0 1,0-1-1,-1 0 0,1 0 0,0-1 0,0 1 0,9 1 1,3 1 16,1-2 1,30 4-1,-37-7-10,0 0 0,0-1 0,-1-1 0,1 1 0,-1-2 0,1 0 0,-1 0-1,0-1 1,0 0 0,0-1 0,-1 0 0,12-8 0,13-10 95,63-54 0,-88 69-84,-2 0 8,0 1 0,0-1-1,0-1 1,-1 1 0,10-18-1,-14 21-10,0 0-1,0-1 0,-1 1 0,0-1 0,0 1 1,-1-1-1,0 0 0,0 0 0,0 1 1,0-1-1,-1 0 0,0 0 0,-1-6 1,1 10-8,0 0 0,0 0 0,-1 1 0,1-1 0,-1 0 0,1 0 0,-1 0 0,0 1 0,0-1 0,1 0 0,-1 1 0,-1-1 0,1 1 0,0-1 0,0 1 1,0 0-1,-1-1 0,1 1 0,-1 0 0,1 0 0,-1 0 0,1 0 0,-1 0 0,0 0 0,1 0 0,-1 1 0,0-1 0,0 1 0,1-1 0,-1 1 0,0-1 1,0 1-1,0 0 0,0 0 0,0 0 0,-2 1 0,-2-1 6,-1 1 1,1 0-1,0 1 1,0-1-1,0 1 1,0 1-1,0-1 1,0 1-1,-8 5 1,5-2-9,0 1 0,1 0 0,0 1 0,1 0 0,-1 0 0,2 0 0,-1 1 0,1 0 0,0 0 0,1 1 0,-8 19 0,8-17-15,2 0 0,-1 0-1,1 0 1,1 0 0,0 1-1,1-1 1,0 1-1,1-1 1,0 1 0,3 13-1,-2-19 0,1 0-1,0 0 1,0 0 0,1 0-1,0-1 1,0 1-1,1-1 1,-1 0 0,2 0-1,-1 0 1,8 8-1,-9-10 4,1-1 0,0 1 0,0-1 0,0 0 0,1 0 0,-1 0 0,1-1-1,-1 1 1,1-1 0,0 0 0,0 0 0,0-1 0,0 1 0,0-1 0,0-1 0,8 2 0,-2-3 10,0 0 0,0-1 0,-1 0 0,1 0 0,0-1 0,-1 0 0,0-1 0,0 0 0,0-1 0,0 0 0,-1-1 0,1 0 0,13-11 0,4-8 32,-1 0 0,40-50 0,-15 8 36,-37 46-16,2 0-1,0 1 1,1 0-1,35-29 1,-43 42-28,-8 5-15,0 1-1,1-1 0,-1 1 0,1 0 0,-1-1 0,1 1 0,0 0 0,-1 0 0,1 0 0,0 0 0,0 1 0,0-1 0,0 0 0,0 1 0,0-1 0,-1 1 0,5-1 1,-5 2-12,-1-1 1,1 1 0,-1-1 0,1 0 0,0 1 0,-1-1-1,0 1 1,1-1 0,-1 1 0,1-1 0,-1 1 0,0 0 0,1-1-1,-1 1 1,0-1 0,0 1 0,1 0 0,-1-1 0,0 1-1,0 0 1,0-1 0,0 1 0,0 0 0,0-1 0,0 1-1,0 0 1,0-1 0,0 1 0,0 0 0,0 0 0,0 3-2,-2 45-38,-1 1 1,-2-1-1,-21 81 0,14-83-38,-34 89 0,44-132 77,1-1 0,-1 1-1,0-1 1,0 0 0,0 1-1,-1-1 1,1 0 0,-1 0 0,1-1-1,-1 1 1,0 0 0,0-1-1,0 0 1,-1 0 0,1 0-1,0 0 1,-1 0 0,1-1 0,-1 1-1,0-1 1,1 0 0,-1 0-1,0 0 1,0-1 0,0 1 0,0-1-1,1 0 1,-1 0 0,0 0-1,0-1 1,0 1 0,0-1-1,1 0 1,-1 0 0,-4-2 0,6 1 10,-1 0 1,1 0 0,0 0 0,-1 0 0,1 0 0,0-1-1,0 1 1,0-1 0,1 1 0,-1-1 0,1 0 0,-1 0-1,1 0 1,0 1 0,0-1 0,-1-5 0,-6-13 93,7 19-96,0 1 0,1-1 0,-1 0 0,1 0 0,-1 0 0,1 0-1,0 1 1,0-1 0,-1 0 0,1 0 0,0 0 0,1 0 0,-1 0 0,0 0-1,1 0 1,-1 1 0,1-1 0,-1 0 0,1 0 0,0 1 0,0-1 0,-1 0 0,1 1-1,1-1 1,-1 1 0,0-1 0,0 1 0,0-1 0,1 1 0,2-2 0,4-4 4,1 1 1,0 0 0,1 0 0,11-4-1,-15 7-5,39-17-6,78-25 1,-100 40-17,-19 5 10,-1-1 0,1 1-1,-1-1 1,1 0-1,-1 0 1,1-1-1,-1 1 1,0-1 0,1 1-1,-1-1 1,0 0-1,0 0 1,3-4 0,-3 3-25,0 0 1,0 0 0,0 0-1,-1 0 1,0 0 0,1-1 0,-1 1-1,0-1 1,-1 1 0,1-1-1,-1 0 1,0 0 0,0 0 0,0 0-1,0 0 1,0 0 0,-1 0-1,0 0 1,0 0 0,0 0 0,0 0-1,-1 0 1,0 0 0,0 0-1,0 0 1,0 0 0,-2-4 0,-25-66-872,17 51-1936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37.53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0 108 12360,'0'0'305,"12"-2"3,151-35 543,92-16 208,-208 46-844,1 1 0,-1 3 0,69 5 1,69 9 734,-169-12-803,-14 0-94,1 0 0,-1 1 0,0 0 0,1 0 0,-1 0 0,1 0 0,-1 0 0,0 0 0,1 0 0,-1 1 0,0-1 0,4 2 0,-6-2-48,-1 0-1,1 1 0,0-1 1,0 0-1,0 0 1,0 0-1,0 1 0,0-1 1,0 0-1,0 0 1,-1 0-1,1 0 0,0 0 1,0 1-1,0-1 1,0 0-1,0 0 1,-1 0-1,1 0 0,0 0 1,0 0-1,0 0 1,-1 0-1,1 0 0,0 1 1,0-1-1,0 0 1,-1 0-1,1 0 0,0 0 1,0 0-1,0 0 1,-1 0-1,1 0 0,0 0 1,0-1-1,0 1 1,-1 0-1,1 0 1,0 0-1,0 0 0,0 0 1,0 0-1,-1 0 1,1 0-1,0 0 0,0-1 1,-2 1 7,-19-1-2201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38.39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 6728,'0'0'4346,"10"11"-4008,0-2-273,-1-1 0,1 0 0,0 0 0,1-1-1,0 0 1,0-1 0,0-1 0,1 1 0,0-2 0,18 6 0,43 7 321,0-3 0,120 8-1,-90-18 410,139-13 0,-178 2 344,64-16 0,-128 24-1163,0-1-1,0 0 0,0 0 0,0 0 1,0 0-1,0 0 0,-1 1 0,1-1 1,0 0-1,0 0 0,0 0 0,0 0 1,0 1-1,0-1 0,0 0 0,0 0 1,0 0-1,0 0 0,0 1 0,1-1 1,-1 0-1,0 0 0,0 0 0,0 0 1,0 0-1,0 1 0,0-1 0,0 0 0,0 0 1,0 0-1,0 0 0,1 0 0,-1 0 1,0 1-1,0-1 0,0 0 0,0 0 1,0 0-1,0 0 0,1 0 0,-1 0 1,0 0-1,0 0 0,0 0 0,0 0 1,1 0-1,-1 0 0,0 0 0,0 0 1,0 0-1,0 0 0,1 0 0,-1 0 1,0 0-1,0 0 0,0 0 0,0 0 0,0 0 1,1 0-1,-1 0 0,0 0 0,0 0 1,0 0-1,0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2:29.95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34 1977 7024,'0'0'1270,"3"-11"-814,8-34 289,7-73-1,-5-59 345,6-48 11,95-632 3361,-108 821-4105,-4 24-195,0 1-1,0-1 0,-1 0 0,-1 0 0,0 1 0,0-1 0,-4-16 0,-1-3 309,3 21-322,1-1 0,-2 1 0,1 0 0,-2 0 0,1 0 1,-10-19-1,7 15-43,5 12-78,1 0 0,-1 0 0,0 1 0,1-1 0,-1 0 0,0 1 0,0-1 0,0 0 0,0 1 0,0-1 0,0 1 0,-1-1 0,1 1 0,0 0 0,-3-2 0,3 3-19,0 0 0,1 0 1,-1 0-1,0 1 0,1-1 1,-1 0-1,0 1 0,1-1 1,-1 0-1,0 1 0,1-1 1,-1 1-1,1-1 0,-1 1 1,1-1-1,-1 1 0,1-1 0,-1 1 1,1 0-1,0-1 0,-1 1 1,1 0-1,0-1 0,-1 2 1,-1 2 15,-77 105 195,11-16-29,72-109-107,-1-1-63,16-40 41,40-85 0,-42 109-13,2 1 1,0 1-1,45-53 1,-60 78-35,1 1 1,0 0 0,0 1 0,0-1 0,9-5-1,-13 10-10,0-1 1,1 0-1,-1 0 0,1 1 0,0-1 0,-1 1 0,1-1 0,-1 1 0,1-1 0,0 1 0,-1 0 0,1 0 0,0 0 0,-1 0 0,1 0 0,0 0 0,-1 1 0,1-1 0,0 0 0,-1 1 0,1 0 0,-1-1 0,1 1 1,-1 0-1,1-1 0,-1 1 0,2 1 0,3 3 1,-1 1 0,1-1 0,-1 1 0,-1 0-1,1 0 1,-1 1 0,0-1 0,0 1 0,-1 0 0,0 0 0,0 0 0,2 8 0,2 15 23,7 51 0,-9-47-22,11 70 555,-9-45-3894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6:02.651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1 13056,'0'0'1272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58.22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916 1041 4912,'0'0'5921,"11"-5"-5678,-1 2-187,-3 0-15,-1 1 0,1-1 0,0 0-1,-1-1 1,0 0 0,0 0 0,0 0 0,0-1 0,9-9 0,1-4 186,0-2 1,-1 0-1,14-26 0,-23 34-114,0 0-1,-1 0 1,0 0-1,-1-1 1,-1 0-1,0 0 1,3-23-1,-3-2 241,-2-1 0,-6-56 0,3 76-232,-2 1 0,0 0 0,0-1 0,-2 1 0,0 1 0,-1-1 0,-11-18 0,6 15 76,-1 0 1,-1 1-1,0 1 0,-2 0 1,0 1-1,-1 1 0,-1 1 0,0 0 1,-1 1-1,-1 1 0,-36-20 1,52 32-126,0 0 0,-1 1 0,1-1 0,-1 1 0,1-1 0,-1 1 0,0 1 0,1-1 0,-1 1 1,0-1-1,1 1 0,-1 1 0,0-1 0,1 1 0,-1 0 0,-8 2 0,-41 15 308,41-14-351,0 0 0,1-1 0,-1-1 0,0 0 0,0 0 0,-1-2 0,1 1 0,-16-3 0,-39 2 55,47 2-38,1-1 0,-1-1 1,0-1-1,0-1 0,-22-6 0,30 5 14,-1-1 1,0 0-1,1-2 1,0 1-1,1-2 1,-1 1 0,1-2-1,-15-11 1,-64-44 455,18 12 362,58 46-611,9 4-101,7 0-80,1 1-86,-3 0-7,0 0 1,35-1 4,-18-1 3,0 2 0,18 1 0,57 3 78,-27-1 21,-43-1-72,-13-1-6,1-1 1,-1 1-1,0-1 0,13-2 1,13 0 75,-29 3-91,-1-1 0,0 0 0,0 0 0,0-1 0,1 1 1,-1-1-1,0 0 0,0 0 0,7-3 0,25-12 177,-35 16-179,-1-1-1,0 1 1,0 0 0,0 0 0,1 0-1,-1 0 1,0-1 0,0 1 0,0 0 0,1 0-1,-1-1 1,0 1 0,0 0 0,0 0-1,0-1 1,0 1 0,0 0 0,0 0-1,0-1 1,0 1 0,1 0 0,-1 0-1,0-1 1,0 1 0,0 0 0,-1-1-1,1 1 1,0 0 0,0 0 0,0-1-1,0 1 1,0 0 0,0 0 0,0-1-1,0 1 1,0 0 0,-1 0 0,1-1-1,0 1 1,0 0 0,0 0 0,-1 0-1,1-1 1,0 1 0,0 0 0,0 0-1,-1 0 1,1 0 0,0 0 0,0-1 0,-1 1-1,1 0 1,0 0 0,0 0 0,-1 0-1,1 0 1,0 0 0,-1 0 0,1 0-1,0 0 1,0 0 0,-1 0 0,1 0-1,0 0 1,0 0 0,-1 0 0,-58 10 62,-81 23 1,61-12-3,-84 13 176,138-32-132,15-2-4,7-1-63,8 1-26,7 9 24,162 73-54,-73-38-52,-74-30 57,0 1 1,28 21 0,-51-33 30,0 1 1,0-1-1,-1 1 1,7 9-1,-8-10 5,0 0 0,0 0 0,0 0 0,1-1 0,-1 1 0,1 0 0,0-1 0,-1 0 0,1 0 0,0 0 0,0 0 0,1 0 0,-1 0 0,0-1 0,7 2 0,5-1-23,1 0 1,-1-2 0,1 0 0,-1-1 0,1 0 0,-1-1 0,22-7 0,-13 5-11,18-6-199,68-25 0,-63 16-2588,-27 10-12526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49.65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900 200 2904,'0'0'8269,"-12"-2"-7920,-19-3 127,-1 1-1,1 2 0,-45 1 1,-5 10 751,-136 33 0,195-35-1129,1 0 0,-1 2 0,1 0 0,1 1 0,0 1 0,0 1 0,1 1 0,0 1 0,2 0 0,-1 2-1,2-1 1,0 2 0,1 0 0,1 1 0,0 1 0,1 0 0,2 1 0,0 0 0,1 1 0,0 0 0,-9 36 0,4 6 45,2 1 0,-6 128 0,17-153-80,0-26-31,2-1 0,-1 1 1,2-1-1,0 1 0,0-1 1,1 1-1,0-1 0,6 16 0,-1-7 30,1-1 0,1-1 0,0 1 0,1-2 0,2 1 0,-1-1 0,25 27 0,-31-41-47,1 1 0,-1-1 0,1 0 0,0-1 0,0 1 0,0-1 0,0 0 0,1-1 0,-1 1 0,1-1 0,0-1 0,0 1 0,8 0 0,13 1 69,54-2 0,-70-2-59,22-1 68,-1-1-1,0-2 0,0-2 1,-1-1-1,1-1 1,-2-1-1,1-3 1,35-18-1,-30 13 39,-1-2 0,-1-2 0,40-31 0,-60 42-86,-7 5-19,0 1 0,0-1 0,-1 0 0,0-1 0,0 0 1,0 0-1,-1 0 0,0-1 0,-1 0 0,0 0 0,0-1 0,4-9 0,-8 15-11,0 0-1,0-1 1,0 1-1,0-1 1,0 1 0,-1-1-1,0 1 1,0-1-1,0 0 1,0 1-1,0-1 1,-1 1 0,-1-6-1,1 7-5,1 1 0,-1-1 1,0 0-1,-1 1 0,1-1 0,0 1 0,0 0 0,-1-1 0,1 1 1,-1 0-1,1 0 0,-1 0 0,1 0 0,-1 0 0,0 0 0,0 0 0,1 0 1,-1 1-1,0-1 0,0 1 0,0-1 0,0 1 0,0 0 0,1 0 1,-1 0-1,0 0 0,-3 0 0,-3 1 4,1 0 1,0 0-1,0 0 1,-1 1-1,1 1 1,1-1-1,-1 1 1,0 0-1,0 0 1,1 1-1,-11 8 1,2-1-2,0 2 1,1 0-1,-17 20 1,26-27-13,0 0 0,0 1 0,1-1 0,0 1 1,1 0-1,-1 1 0,1-1 0,1 0 0,-1 1 0,1 0 0,1-1 0,0 1 0,0 0 1,0 15-1,1-18 0,0-1 0,1 0 0,-1 1 0,1-1 0,0 0 0,1 1 0,-1-1 0,1 0 0,0 0 0,0 0 0,0 0 0,0-1 0,1 1-1,-1 0 1,1-1 0,0 0 0,0 0 0,1 1 0,-1-2 0,0 1 0,1 0 0,0-1 0,0 0 0,-1 0 0,1 0 0,1 0 0,7 2 0,-2-2 6,0 0 1,0-1-1,0 0 0,0 0 0,0-1 0,0-1 0,0 0 0,1 0 1,-2-1-1,1 0 0,0 0 0,0-1 0,-1-1 0,1 0 0,-1 0 1,10-7-1,-3 2 8,-2 0 0,1-2 0,-1 1 0,-1-2 0,0 0 0,-1 0 0,0-1 0,16-23 0,-23 28-2,-1 1 0,0-1 0,0 0 0,-1 0 0,1 0 0,-2 0 0,1-1 0,-1 1 0,-1-1 0,1 0 0,-1 1 0,-1-1 0,0 0 0,0 0 0,-2-12 0,0 14 2,1 1 0,-1-1 1,-1 0-1,1 0 0,-1 1 1,0-1-1,0 1 0,-1 0 0,0 0 1,0 0-1,-1 1 0,1-1 0,-1 1 1,0 0-1,-1 1 0,1-1 1,-1 1-1,0 0 0,-7-4 0,7 5 0,-46-22 104,48 24-111,0 0 1,-1 0-1,1 0 1,0 0 0,0 1-1,-1-1 1,1 1-1,0 0 1,0 0-1,-9 2 1,11-1-7,0-1 0,0 0 0,-1 0 0,1 0-1,0 0 1,0 0 0,-1 0 0,1-1 0,0 1 0,-4-2 0,-12-1-38,41 1-6,0-1 0,39-10-1,-13 3 32,-4 1 7,84-13-19,-116 21 22,0 0 1,0 1-1,-1 1 1,1 0-1,0 0 0,0 2 1,22 6-1,-30-8-1,-1 1 0,1 0-1,-1 1 1,1-1-1,-1 1 1,0 0 0,0 0-1,-1 0 1,1 0-1,0 1 1,-1-1 0,0 1-1,5 8 1,-4-6-4,-1 1 1,0-1 0,-1 1-1,0-1 1,0 1 0,0 0-1,-1 0 1,1 13-1,-2 6-13,-1 0 0,-2 1-1,0-1 1,-9 30-1,6-25 7,1-4 3,2-10 27,0-1-1,-10 29 1,48-89 316,69-78-80,-85 103-185,1 0-1,0 2 1,46-30 0,-64 45-58,1 1 0,0-1 1,0 1-1,0 0 1,-1 0-1,1 0 1,0 0-1,3-1 0,-5 2-6,0 0 0,0 1 0,0-1 0,0 0-1,0 0 1,0 0 0,-1 1 0,1-1 0,0 0-1,0 1 1,0-1 0,-1 0 0,1 1 0,0-1 0,0 1-1,-1-1 1,1 1 0,-1 0 0,1-1 0,0 1-1,-1 0 1,1-1 0,-1 1 0,1 0 0,-1 0-1,0-1 1,1 1 0,-1 0 0,0 0 0,0 0-1,1 1 1,23 91-4,-18-63-28,2-1 0,15 41 0,-21-68 28,-1 0 0,1 0 0,-1 0-1,1 0 1,0 0 0,-1 0 0,1 0-1,0 0 1,1-1 0,-1 1 0,0-1-1,0 1 1,0-1 0,1 0 0,-1 0 0,1 0-1,-1 0 1,1-1 0,-1 1 0,1-1-1,0 1 1,-1-1 0,1 0 0,3 0-1,3 0 5,1-1 0,-1 1 0,0-2 0,1 1 0,13-6 0,-6 1 11,-2 0 0,1-2 1,-1 0-1,0-1 0,0 0 0,24-22 1,-2-2 43,38-45 0,-14 9 74,-3-3 1,74-119-1,-108 150-84,-3 0 1,-1-2-1,-2 0 0,-2-1 0,-1-1 0,14-87 1,-26 114-29,4-24 59,-2 0-1,0-68 1,-5 109-74,0 0 0,0 0 0,0 0 0,0-1 0,0 1 0,0 0 0,-1 0 0,1 0 0,0 0 0,-1-1 0,1 1 1,0 0-1,-1 0 0,1 0 0,-1 0 0,0 0 0,1 0 0,-1 0 0,0 0 0,0 0 0,-1-1 0,1 2-2,0 0-1,0 0 1,0 0-1,1 0 1,-1 0-1,0 0 1,0 0-1,0 0 1,0 1-1,0-1 1,1 0-1,-1 0 1,0 1-1,0-1 1,0 1 0,1-1-1,-1 1 1,0-1-1,1 1 1,-1-1-1,-1 2 1,-4 4 0,1 0 1,-1 1 0,1-1-1,-7 13 1,-3 9-17,1 1 0,2 1 0,0 0 0,3 1 0,0 0 0,-5 40 0,-10 196-261,21-215 198,1-17 10,2-1 1,1 1 0,1 0-1,2-1 1,2 0 0,17 60-1,-15-74 31,1-1 0,13 19-1,1 4-7,-21-37 43,1-1 0,0 1 0,-1-1 0,1 0 0,1 0 0,-1 0 0,1 0 0,-1-1 0,1 0 0,0 1 0,0-1 0,1-1 0,-1 1 0,1 0 0,-1-1 0,6 2 0,-3-2 11,1 0 0,0 0 0,0-1 0,0 0 0,0-1 0,0 1 0,0-2 0,0 1 0,12-3 0,-5 0 19,0-1-1,-1 0 1,1-1 0,-1 0 0,0-1-1,-1-1 1,0-1 0,0 1 0,0-2-1,16-14 1,-12 7 16,6-4 39,-2-1-1,0-1 0,-1 0 1,33-50-1,-52 69-40,0 0-1,0 0 1,0 0 0,0 0-1,0 0 1,-1 0-1,1-1 1,-1 1 0,0-6-1,1 7-21,-1 1 1,1-1-1,-1 1 0,1 0 0,0 0 1,0-1-1,-1 1 0,1 0 0,0 0 0,0 0 1,0 0-1,0 0 0,1 0 0,-1 0 1,0 0-1,0 1 0,2-2 0,0 1-26,0 1 0,0 0 0,0-1 0,0 1 0,0 0 0,0 1-1,0-1 1,-1 0 0,1 1 0,0 0 0,0-1 0,0 1 0,0 0 0,-1 0 0,1 1 0,-1-1-1,1 1 1,-1-1 0,1 1 0,-1 0 0,4 4 0,-3-3-5,0 1 0,-1 0 0,1-1 0,-1 1 0,0 1 1,0-1-1,-1 0 0,1 0 0,-1 1 0,0-1 0,0 0 0,-1 1 0,1 5 1,-1 19-34,-1 1-1,-2 0 1,-8 42 0,9-64 29,1-4 9,1 1 0,-1 0 0,1-1 0,0 1 1,0 0-1,1-1 0,0 1 0,-1-1 0,1 1 0,1 0 0,-1-1 0,1 0 0,0 1 0,0-1 0,0 0 0,0 0 0,3 4 0,-3-6 2,0 1 0,0-1 0,1 0 0,-1 0 0,0 0 0,1 0 0,-1-1 1,1 1-1,0-1 0,-1 1 0,1-1 0,0 0 0,0 0 0,0 0 0,0-1 0,0 1 0,0-1 0,0 1 0,0-1 0,0 0 0,0 0 0,0 0 0,0-1 0,0 1 0,0-1 0,4-1 0,8-4 2,-2 0 0,1-2 0,-1 1 0,0-2 0,-1 1 0,1-2 0,20-21 0,-10 11 0,116-104 43,-49 37 148,-90 87-182,1-1 0,-1 1 0,1-1 0,-1 1 1,1 0-1,-1-1 0,1 1 0,-1-1 1,1 1-1,0 0 0,-1 0 0,1-1 0,0 1 1,-1 0-1,1 0 0,0 0 0,-1 0 1,1-1-1,0 1 0,-1 0 0,1 0 0,0 1 1,0-1-1,0 0 0,0 0-7,-1 1 0,1-1 0,-1 1 0,1 0 0,-1-1 0,0 1 0,1-1 0,-1 1 1,1 0-1,-1-1 0,0 1 0,0 0 0,1 0 0,-1-1 0,0 1 0,0 0 0,0-1 0,0 2 0,-3 42-107,2-36 118,-2 25-42,-4 54-73,7-77 76,0 1 0,0-1-1,2 0 1,-1 1 0,1-1 0,4 10-1,-6-17 25,1-1-1,0 0 0,0 0 1,0 0-1,0 0 0,0 0 1,0 0-1,0 0 1,1 0-1,-1 0 0,1 0 1,-1-1-1,1 1 0,0-1 1,-1 1-1,1-1 0,0 1 1,0-1-1,0 0 1,0 0-1,0 0 0,1 0 1,-1-1-1,0 1 0,0-1 1,1 1-1,-1-1 1,0 1-1,0-1 0,4 0 1,-1-1 5,0 0 0,-1 0 1,1-1-1,-1 1 0,1-1 0,-1 0 1,0 0-1,0-1 0,0 1 1,0-1-1,0 0 0,0 0 1,-1 0-1,5-6 0,6-8 12,-1 0 1,-1-1-1,13-24 0,-4 5 12,2-4 24,-2-1 0,-2-1-1,-2 0 1,18-68 0,26-184 155,-59 283-199,11-107 93,-5 31 36,-5 54-55,-3 22-46,0 12-35,0 0 0,0 0 0,0 0 0,0 0 0,0 0 0,0 0 0,0 1 0,0-1 0,0 0 0,-1 0 0,1 0 0,0 0 0,0 0 0,0 0 0,0 0-1,0 0 1,0 0 0,0 0 0,0 0 0,0 0 0,0 0 0,0 0 0,0 0 0,0 0 0,0 0 0,0 0 0,-1 0 0,1 0 0,0 0 0,0 0 0,0 0-1,0 0 1,0 0 0,0 0 0,0 0 0,0 0 0,0 0 0,0 0 0,0 0 0,0 0 0,0 0 0,0 0 0,0 0 0,0 0 0,-1-1 0,1 1 0,0 0-1,0 0 1,0 0 0,0 0 0,0 0 0,-2 6-12,0 0 1,1 0-1,-1 0 0,1 1 1,1-1-1,-1 0 0,1 10 0,-1 9-7,-31 227-157,10-81 27,18-137 117,-34 360-456,38-368 419,0 0 0,6 42 0,-5-68 68,-1 1 1,0 0 0,0-1-1,0 1 1,0-1-1,0 1 1,0 0 0,1-1-1,-1 1 1,0-1-1,0 1 1,1 0-1,-1-1 1,1 1 0,-1-1-1,0 0 1,1 1-1,-1-1 1,1 1 0,-1-1-1,1 1 1,-1-1-1,1 0 1,-1 1-1,1-1 1,0 0 0,-1 0-1,1 0 1,-1 1-1,1-1 1,0 0 0,-1 0-1,1 0 1,-1 0-1,1 0 1,0 0-1,-1 0 1,1 0 0,0 0-1,-1 0 1,1 0-1,-1-1 1,1 1 0,0 0-1,-1 0 1,1-1-1,-1 1 1,1 0-1,-1-1 1,1 1 0,-1 0-1,1-1 1,-1 1-1,1-1 1,5-3 15,-1 0 0,0 0 0,-1 0 0,6-6 0,25-31 104,35-51-1,-57 72-79,0-1 0,-2 0 1,0 0-1,-2-1 0,8-27 0,-5 1 46,-7 25 57,9-27 0,-13 49-137,2-10 204,-3 11-205,0-1 0,0 1-1,0 0 1,0 0 0,0 0 0,1 0-1,-1-1 1,0 1 0,0 0 0,0 0-1,0 0 1,0-1 0,0 1 0,0 0-1,-1 0 1,1 0 0,0-1-1,0 1 1,0 0 0,0 0 0,0 0-1,0 0 1,0-1 0,0 1 0,0 0-1,0 0 1,-1 0 0,1 0 0,0 0-1,0-1 1,0 1 0,0 0 0,0 0-1,-1 0 1,1 0 0,0 0 0,0 0-1,0 0 1,0 0 0,-1 0 0,1-1-1,0 1 1,0 0 0,-1 1-2,1 0-1,0 0 1,0-1 0,0 1 0,1 0 0,-1 0-1,0-1 1,0 1 0,0 0 0,0 0 0,1-1 0,-1 1-1,0 0 1,1-1 0,-1 1 0,1 0 0,2 4-11,-1 1 0,1-1 0,-1 0 0,1 0-1,0 0 1,1 0 0,-1-1 0,1 1 0,0-1 0,0 0 0,0 0 0,1 0 0,-1-1 0,1 0 0,0 1 0,0-2 0,9 5 0,3 0-11,2 0 8,0 0-1,0 0 1,33 5 0,-48-12 9,0 0 1,1 0 0,-1 0 0,0-1 0,1 1 0,-1-1-1,6-2 1,-17 37 2,2-20-9,-1 0-1,-11 20 0,11-23 0,0 0 0,1 1-1,0-1 1,1 1 0,-4 19 0,7-28 2,0 0 1,1-1-1,-1 1 1,1 0-1,0 0 1,0 0 0,0 0-1,0-1 1,0 1-1,1 0 1,0 0 0,-1 0-1,1-1 1,0 1-1,0 0 1,0-1-1,1 1 1,-1-1 0,0 1-1,1-1 1,0 0-1,0 0 1,0 0 0,0 1-1,0-2 1,0 1-1,0 0 1,0 0-1,1-1 1,-1 1 0,3 0-1,-2-1 5,-1 0-1,1-1 1,-1 1 0,0-1-1,1 0 1,-1 0 0,1 0-1,-1 0 1,1 0 0,-1 0-1,1-1 1,-1 1-1,0-1 1,1 1 0,-1-1-1,0 0 1,4-2 0,4-3 8,0 0 0,14-11 0,-11 7 0,12-10 21,0-1 0,-2-1 0,31-38 0,-36 44 13,-16 15-15,0-1-1,0 0 1,0 1-1,0-1 1,0 0-1,0-1 1,0 1-1,1-3 1,-2 7-17,0-1 1,-1 0-1,1 0 0,-1 0 1,1 1-1,-1-1 1,1 0-1,-1 1 0,0-1 1,0 0-1,1 1 0,-1-1 1,0 0-1,0 2 1,-9 42 9,3-14-26,1 1-1,-1 40 1,6-64 2,0-2-7,0 0 0,0 0-1,0 0 1,1 0-1,0 0 1,0 0 0,1-1-1,2 8 1,-4-13 12,0 1 1,1-1-1,-1 1 1,1-1-1,-1 1 0,0-1 1,1 1-1,-1-1 1,1 1-1,-1-1 1,1 0-1,0 1 0,-1-1 1,1 0-1,-1 0 1,1 1-1,-1-1 0,1 0 1,0 0-1,-1 0 1,1 0-1,0 0 1,-1 0-1,1 0 0,0 0 1,-1 0-1,1 0 1,-1 0-1,1 0 1,0 0-1,-1 0 0,1-1 1,-1 1-1,1 0 1,0-1-1,22-11 12,-4-2 1,-2-1 0,0 0-1,27-32 1,39-62 39,-53 69-23,3-7 30,-2-1-1,46-99 1,21-115 111,-77 198-81,-3-1 1,-3-1 0,8-85-1,-26 118 22,1 22-59,-1 10-2,-2 6-28,-6 12-5,-11 23-45,2 2 1,2 0 0,-24 88-1,23-51-97,-12 116 0,27-158 48,2 1 0,1 0 1,2 0-1,6 38 1,-4-59 30,0 1 1,1 0-1,1-1 1,1 0-1,1 0 0,0-1 1,1 0-1,1 0 1,0 0-1,18 22 1,-22-33 35,0 0 0,0 0 0,1-1-1,-1 0 1,1 0 0,0 0 0,0 0 0,0-1 0,0 0 0,1 0 0,-1-1 0,1 0 0,0 0 0,-1 0 0,1-1 0,0 0 0,0-1 0,0 1 0,0-1 0,11-2 0,-1 0 4,0-1 1,0 0-1,0-2 0,0 0 0,-1-1 0,0 0 1,19-12-1,-5 3 25,-1-2 0,-1 0 1,27-24-1,-48 35-2,1 0 0,-2-1-1,1 0 1,-1 0 0,0-1 0,0 1-1,-1-1 1,0 0 0,-1-1 0,1 1-1,-2-1 1,1 0 0,-1 0 0,0 0-1,1-14 1,-3 22-8,-1 0-1,0 0 0,0-1 1,0 1-1,0 0 1,0 0-1,0 0 0,-1 0 1,1 0-1,0 0 1,0 0-1,-1-1 0,1 1 1,-1 0-1,1 0 1,-1 0-1,1 0 0,-1 1 1,0-1-1,1 0 1,-1 0-1,0 0 0,0 0 1,0 1-1,0-1 1,1 0-1,-1 1 0,0-1 1,0 1-1,0-1 1,0 1-1,-1-1 0,1 1 1,0 0-1,-2-1 1,-1 0 6,0 1 0,-1 0 0,1-1 0,-1 1 1,1 1-1,-1-1 0,-6 2 0,1 1 5,0 1 0,0 0 0,1 0 0,0 1 0,-1 0 0,2 0 0,-1 1-1,-14 13 1,-57 61 60,77-77-77,-20 22 1,2 1 0,-19 29 0,34-47-13,1 0 1,1 1 0,-1-1-1,2 1 1,-1 0 0,1 0-1,0 0 1,1 0 0,0 1-1,0-1 1,1 17 0,1-24 4,0 0 1,0 0 0,0 0 0,1 0-1,-1 0 1,1 0 0,-1 0 0,1 0 0,0 0-1,0-1 1,0 1 0,0 0 0,0-1 0,0 1-1,0 0 1,0-1 0,1 0 0,2 3 0,-1-2-1,0 0 0,-1-1 0,1 1 0,0-1 0,1 0 0,-1 0 0,0 0 0,0 0 0,0-1 0,6 1 0,-1 0 0,0-1 1,1-1-1,-1 1 0,0-1 0,1-1 1,-1 0-1,0 0 0,10-4 1,2-3 3,-1-2 0,0 0 1,-1-1-1,32-26 1,59-69 34,32-63 156,-129 152-139,-10 15-26,0 1 1,-1-1-1,1 0 0,0 1 0,1-1 1,-1 1-1,3-3 0,-5 6-23,0-1 0,0 0 0,0 0 0,0 0 0,0 0 0,0 0 0,0 0 0,-1 1 0,1-1 0,0 0 0,0 0 0,0 0 0,0 0 0,0 1 0,0-1 0,0 0 0,0 0 0,1 0 0,-1 0 0,0 0 0,0 1 0,0-1 0,0 0 0,0 0 0,0 0 0,0 0 0,0 0 0,0 0 0,0 1 0,0-1 1,0 0-1,1 0 0,-1 0 0,0 0 0,0 0 0,0 0 0,0 0 0,0 0 0,0 0 0,1 0 0,-1 1 0,0-1 0,0 0 0,0 0 0,0 0 0,0 0 0,1 0 0,-1 0 0,0 0 0,0 0 0,0 0 0,0 0 0,0 0 0,1 0 0,-1 0 0,0 0 0,0-1 0,0 1 0,0 0 0,0 0 0,1 0 0,-1 0 0,0 0 0,0 0 0,0 0 0,0 0 0,-3 12 37,-42 98-73,-14 42-46,51-127 65,-3 4-32,2 1 0,2 0 1,-6 39-1,13-68 40,-1 1 0,1 0 0,0 0 0,0 0-1,0 0 1,0-1 0,1 1 0,-1 0 0,0 0 0,1 0 0,0-1 0,-1 1 0,1 0 0,0 0 0,0-1 0,0 1-1,0-1 1,0 1 0,0-1 0,0 1 0,0-1 0,1 0 0,-1 1 0,0-1 0,1 0 0,-1 0 0,1 0 0,2 1-1,0 0-2,1-1 0,0 0-1,0 1 1,-1-2 0,1 1-1,0 0 1,0-1 0,0 0-1,9-1 1,0-1 18,0-1 1,0 0-1,-1-1 1,0-1-1,0 0 0,0 0 1,0-1-1,-1-1 1,0 0-1,0-1 1,20-18-1,-24 19-4,-1 0 1,0 0-1,0 0 1,0-1-1,-1 0 1,0-1-1,-1 0 0,0 1 1,0-2-1,-1 1 1,0 0-1,-1-1 0,0 0 1,0 0-1,-1 0 1,0 0-1,0-13 1,-2 17-31,-1-1 0,1 1 0,-1-1 0,-1 1 0,1 0 1,-1-1-1,0 1 0,0 0 0,-1 0 0,0 0 0,0 1 1,0-1-1,-1 1 0,0-1 0,0 1 0,0 0 0,0 1 1,-1-1-1,0 1 0,0 0 0,0 0 0,0 0 0,-12-5 1,-54-26-3405,55 28-12211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49.85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1 225 13264,'9'-3'433,"295"-66"868,12 17-901,-29 5-125,92 0 373,-346 43-538,-26 3-96,-1 0 1,0 1-1,0-1 0,1 1 0,-1 0 1,0 1-1,0-1 0,10 4 0,-7 1 115,-9-5-173,0 0 0,0 0 0,0 0 0,0 0 0,0 1 0,0-1 0,0 0 0,0 0 0,1 0 0,-1 0 0,0 0 0,0 0 0,0 0 0,0 0 0,0 1 0,0-1 0,0 0 0,0 0 0,0 0 0,0 0 0,0 0 0,0 0 1,0 1-1,0-1 0,0 0 0,0 0 0,0 0 0,0 0 0,0 0 0,0 0 0,0 0 0,0 1 0,-1-1 0,1 0 0,0 0 0,0 0 0,0 0 0,0 0 0,0 0 0,0 0 0,0 0 0,0 0 0,0 0 0,0 1 0,-1-1 0,1 0 0,0 0 0,0 0 0,0 0 0,0 0 0,0 0 0,-1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3:50.31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47 8336,'0'0'2144,"109"-19"-1840,-4 5 80,32 8-8,6 4 24,6 2 8,-8 0-16,-8-4 0,-6 2-200,-16 4 0,-25 14-160,-15 3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4:00.41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364 1700 7936,'0'0'6722,"2"-10"-6371,1-31-6,-3 38-312,-1 1 0,1-1 0,-1 1 0,0 0 0,1-1 0,-1 1 0,0 0 0,0 0 0,-1-1 0,1 1 0,0 0 0,-1 0 0,1 0 0,-1 1 0,-3-5 0,-3-1 83,-68-74 666,24 29-407,18 17-142,17 18-98,-1-2-1,2 0 1,0 0-1,2-1 1,0-1 0,-11-23-1,11 14 336,-19-62-1,30 78-339,0 0 0,1 1 0,0-1-1,1 0 1,1-1 0,0 1 0,3-20-1,3 7 53,0 0-1,2 1 0,13-30 0,-3 10 20,-12 30-132,1 1 1,1 0-1,0 0 1,1 1-1,1 0 1,0 0-1,1 1 1,25-22 0,-16 17-33,1 1 1,1 1-1,1 1 0,45-23 1,-33 24-5,-1 2 1,45-11-1,19-6 10,-87 26-40,40-16 32,68-14 0,-2 7 20,112-19-21,-133 29-68,29-4 58,-107 19-16,-6 0 0,0 0 0,-1 0 0,1-1 0,-1 0 0,1-1 1,-1 0-1,0-1 0,12-6 0,19-7 125,-35 15-89,0 0 0,-1-1 0,1 0 0,-1 0 0,1 0 0,7-6 0,-9 4 48,1 0-1,-1 0 1,0 0-1,6-9 1,-20 4 62,0 0 0,-17-13 0,-8-4 129,-2 0 0,-68-37-1,101 63-217,0-1 0,-1 0 0,1 1 0,0 0-1,-1 0 1,1 0 0,-5-1 0,7 2 34,2 2-103,-1 0 0,0-1 0,1 1 0,-1-1 0,1 1 1,-1-1-1,1 1 0,0-1 0,0 1 0,-1-1 1,1 1-1,0-1 0,0 0 0,0 0 0,1 1 0,-1-1 1,0 0-1,0 0 0,1 0 0,-1 0 0,3 1 1,37 16-2,-24-11-2,35 18-14,33 13-57,-75-34 62,-1 1 1,0 0-1,0 0 1,9 8-1,14 8-2,-30-20 16,-1 0-1,0-1 1,1 1 0,-1 0 0,0 0-1,0 0 1,0 0 0,0 0-1,0 0 1,0 1 0,0-1 0,0 0-1,0 0 1,-1 1 0,1-1 0,0 0-1,-1 1 1,1-1 0,-1 1-1,1-1 1,-1 1 0,0 1 0,0-1 1,0 1 1,0 0 0,-1-1-1,1 1 1,-1-1 0,0 1-1,0-1 1,0 1 0,0-1 0,0 1-1,-3 3 1,-1 1 10,0 0-1,-1 0 1,0-1-1,0 0 1,0 0-1,-13 9 1,-90 65 199,-19-4 259,116-72-115,8-10-126,9-22-4,-1 11-137,-3 0-12,-1 0 0,0 0 0,-5-28 0,2 24 8,0-39 1,3 53-72,0 0 0,1 0 0,0-1 0,1 1 0,0 0 0,0 1 0,0-1 0,1 0 0,5-8 0,40-56 36,28-43-3410,-59 88-13635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5:40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24575,'0'0'-8191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5:42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24575,'0'0'-8191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5:43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24575,'0'0'-8191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9:43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588 835 4912,'0'0'3466,"0"8"-3235,0 25-3,0-25 205,0-16-223,0-33 832,-12 48-803,5-4-188,-89 43 921,87-42-756,1-1 1,-1 0 0,0-1 0,0 0 0,0-1 0,0 0-1,-11 0 1,11 0 77,-1 1-1,0 0 1,-16 5-1,22-6-243,-22 6 95,1 2 0,0 1 0,0 0 0,2 2 0,-1 1 0,1 0 0,1 2 0,1 1 0,0 1 0,-23 23 0,40-36-135,0 0 9,0 0-1,0 0 1,0 0 0,1 1-1,0 0 1,-1-1 0,2 1 0,-1 1-1,1-1 1,-4 9 0,5-11-11,-1 3 4,1-1 0,-1 1 1,1 0-1,0-1 0,0 1 1,1 0-1,-1 0 0,1 0 1,1 0-1,-1-1 0,1 1 1,1 6-1,7 16-5,0 0 1,2-1-1,22 41 1,-27-58-13,0-1 0,0 0 0,2 0 0,-1 0 0,1-1 1,0 0-1,0-1 0,1 1 0,0-2 0,1 1 0,-1-1 0,15 6 0,-17-9 7,7 4-13,0-1 0,1 0 1,-1-2-1,1 1 0,19 2 0,-30-7 18,0 0-1,0 1 0,0-1 0,0-1 0,0 1 0,0-1 1,0 0-1,0 1 0,0-2 0,0 1 0,-1 0 0,1-1 1,0 0-1,-1 0 0,1 0 0,-1 0 0,0 0 0,0-1 1,0 1-1,0-1 0,0 0 0,0 0 0,-1 0 0,1 0 1,2-6-1,0 0 21,0 0 0,-1-1 0,0 1 0,0-1 0,-1 0 0,-1 0 0,0 0 0,2-13 0,-2-10 67,-2-41 0,0 7-7,12-95 107,1-51 108,-1 102-227,-31 287-248,5 260-1,15-422 175,0 0-1,1 0 1,1-1-1,0 1 1,6 13-1,-7-23 7,1 1 0,0 0-1,0-1 1,0 1 0,0-1 0,1 0-1,-1 0 1,1-1 0,0 1 0,1-1-1,-1 0 1,0 0 0,1 0 0,0 0-1,-1-1 1,1 0 0,0 0 0,0 0-1,1-1 1,-1 0 0,0 0 0,0 0-1,1 0 1,-1-1 0,0 0 0,1 0-1,-1 0 1,0-1 0,1 0 0,-1 0-1,0 0 1,10-4 0,-5 0 1,0 1 0,-1-1 0,0-1 0,0 0 0,0 0-1,-1-1 1,0 0 0,0 0 0,-1-1 0,8-9 0,6-11 103,29-55-1,-32 52 51,32-44 0,-20 26-6,-25 39-119,1 0 0,0 1 0,0 0 0,14-15 0,20-27 119,-20 25-71,-11 19 6,-3 5-67,-6 1-23,0 1 0,1 0 0,-1 0 0,0-1 0,0 1 0,1 0 0,-1-1 0,0 1 0,0 0 0,0-1 0,0 1 0,0 0 0,1-1 0,-1 1 0,0-1 0,0 1 0,0 0 0,0-1 0,0 1 0,0 0 0,0-1 0,0 1 0,0-1 0,-1 1 0,1-1-2,0 1 0,0 0 0,0 0 0,0 0 0,0-1 0,0 1 0,0 0 0,0 0 0,0 0 0,0-1 0,0 1 0,0 0 0,0 0 0,0 0 0,0-1 0,0 1 0,0 0 0,0 0 0,0 0 0,0-1 0,0 1 0,1 0 0,-1 0 0,0 0 0,0-1 0,0 1 1,0 0-1,0 0 0,1 0 0,-1 0 0,0 0 0,0-1 0,0 1 0,0 0 0,1 0 0,-1 0 0,0 0 0,0 0 0,1 0 4,-1 0 1,1 0 0,-1 0 0,1 0-1,-1 0 1,0 0 0,1 0 0,-1-1-1,1 1 1,-1 0 0,0 0-1,1 0 1,-1 0 0,1 0 0,-1-1-1,0 1 1,1 0 0,-1 0 0,0-1-1,1 1 1,-1 0 0,0-1-1,1 1 1,-1 0 0,0-1 0,0 1-1,0 0 1,1-2 0,0-12 296,-1 10-300,0 4-16,11-4 9,-11 3 105,3-24 126,-3 25-222,1 0 1,-1 0-1,1 0 1,-1 0-1,1 0 1,0-1-1,-1 1 0,1 0 1,-1 0-1,1-1 1,-1 1-1,1 0 1,-1-1-1,1 1 1,-1 0-1,0-1 1,1 1-1,-1-1 0,1 1 1,-1-1-1,0 1 1,1-1-1,-1 1 1,0-1-1,0 1 1,1-1-1,-1 1 1,0-1-1,0 1 1,0-1-1,0 0 0,0 1 1,0-1-1,0 1 1,0-1-1,0 0 1,0 1-1,0-1 1,0 1-1,0-1 1,-1 0-1,1 0 18,1 1-14,0 0 1,0 0 0,-1 0 0,1-1-1,0 1 1,-1-1 0,1 1-1,0 0 1,-1-1 0,1 1 0,0-1-1,-1 1 1,1-1 0,-1 0-1,1 1 1,-1-1 0,1 1-1,-1-1 1,0 0 0,1 1 0,-1-1-1,0 0 1,1 0 0,8-12 65,0 10-86,-1-1 0,1 2 0,0-1 0,0 1 1,0 1-1,0-1 0,0 2 0,14-1 0,-20 2 6,0 1 0,0-1 0,0 1-1,0-1 1,0 1 0,0 0 0,-1 0-1,1 0 1,3 4 0,9 6-12,-12-10 11,0 0 0,0 0 0,-1 1 0,1 0 0,0-1 0,-1 1 0,0 0 0,1 0 0,-1 0 0,2 5 0,13 16-89,-15-22 92,-1-1 1,0 0-1,1 1 1,-1-1-1,0 1 0,0 0 1,0-1-1,0 1 1,-1 0-1,2 3 1,-2-4 39,-4-21 190,1 13-204,0 1 0,-1-1 1,0 1-1,0-1 0,-1 1 1,0 1-1,0-1 0,0 1 1,0-1-1,-1 2 0,0-1 0,0 1 1,-1-1-1,-9-4 0,10 7-9,0 0-1,1-1 0,-1 2 0,0-1 0,0 1 0,0 0 0,0 0 0,0 1 0,0 0 1,0 0-1,0 0 0,0 0 0,0 1 0,0 0 0,0 1 0,0-1 0,0 1 0,0 0 1,-5 4-1,3-2-5,1 1 1,0 1 0,0-1 0,0 1 0,0 1-1,1-1 1,0 1 0,-10 14 0,9-10-12,1-1 1,0 1 0,1-1-1,0 2 1,0-1 0,-3 14-1,6-11-2,1 0-1,1-1 0,0 1 0,0 0 0,1 0 0,1 0 0,4 15 1,0 6-22,1 5-49,2-1 0,25 68 0,-30-98 64,1-1 1,0 1-1,0-1 1,1 0-1,0 0 0,13 12 1,-13-16 14,0-1 0,0 0 0,0-1 0,0 1 0,1-1 0,-1-1 0,1 1 0,-1-1 0,1 0-1,0 0 1,-1-1 0,14-1 0,-7-2 1,0 0 0,0-1 0,-1-1 0,1-1 0,-1 1 0,0-2 0,20-14 0,-17 10 9,-1-2 0,0 0 1,-1-1-1,0 0 0,19-27 0,45-88 69,-65 109-72,4-8 34,-1 0 0,-2-1 0,0 0 0,-2-1 0,12-52 0,-10 9 36,-3 0-1,-3-1 1,-4 0-1,-2 0 1,-4 0-1,-3 0 1,-18-80-1,19 125-14,2-1 0,0-41 0,2 36-31,6-45-39,-5 79-24,0 12-186,7 47 103,-5-42 82,2 31 0,-3 21-20,-6 143-136,-3-68 102,-5 53-20,10-176 108,0 0 1,-1-1-1,-1 0 0,-1 0 0,-14 32 0,13-33 3,2 0-1,0 0 0,1 1 0,-3 30 0,3-23 13,4-18-22,1 0 1,-1-1-1,2 1 1,-1 0-1,4 12 1,-1-6 2,-2-9 3,0 0 0,0 0 1,0 0-1,1 0 0,4 7 0,10 19-1,-14-26 2,0 1 0,0-1 0,0 1 0,1-1 0,0 0 0,0-1 0,0 1 0,1-1 0,-1 1 0,1-1 0,6 3 0,6 4 0,0 0 0,22 8 0,-32-15 13,1-1-1,0 0 0,1-1 0,-1 0 0,0 0 0,1-1 0,-1 0 1,0-1-1,1 1 0,-1-2 0,1 1 0,-1-1 0,1 0 0,-1-1 1,0 0-1,0 0 0,16-7 0,-5 0 15,-1-1 0,0 0-1,-1-2 1,0 0 0,0 0 0,-1-2 0,-1 0-1,-1-1 1,22-27 0,72-121 102,-74 110 7,-30 48-122,0 0 1,0 0-1,0 1 0,1 0 0,0 0 0,0 0 0,0 1 0,0 0 0,0-1 0,1 2 0,0-1 0,-1 1 0,1 0 0,10-3 1,9 0-9,0 1 0,28-2 1,-45 5-4,10 0-19,0 0-1,0 1 1,0 1 0,0 0 0,0 1 0,0 1 0,-1 1 0,27 9-1,-35-9 16,-1 1-1,-1-1 1,1 1-1,0 1 1,10 9-1,-18-15 38,-48-16 257,22 10-214,-1 0 1,-34-1-1,48 6-59,-1 1 1,0 1 0,1 0 0,-1 1-1,0 0 1,-18 6 0,30-8-21,-32 11 11,-51 24 0,75-30-10,0 0 0,1 1 0,0 0 0,0 1 1,1-1-1,-1 2 0,2-1 0,-1 1 0,-11 16 0,11-12 4,0 0-1,1 1 1,0 0-1,1 0 1,1 1-1,0-1 0,1 1 1,-3 17-1,1 4-15,3-23-2,1 0 0,0 1 0,0-1-1,2 1 1,-1-1 0,2 1-1,-1-1 1,2 0 0,-1 1-1,5 13 1,-3-17-13,0-1 1,1 0-1,-1 1 0,2-1 0,-1 0 1,10 12-1,-12-19 23,-1 0-1,1 1 1,0-1-1,0 0 1,0 0-1,0 0 1,0-1-1,1 1 1,-1 0-1,0-1 1,0 1-1,0-1 1,1 0-1,-1 0 1,0 0-1,0 0 1,1 0-1,-1 0 1,0-1-1,3 0 1,3 0 8,0-1 1,-1 0-1,1-1 0,10-5 0,-4 1 1,-2-1-1,1-1 0,-1 0 0,0-1 0,-1-1 1,0 1-1,11-16 0,2-4 22,32-57 0,-39 54 4,25-66 0,-9 17 27,12-20 68,41-142-1,-65 177-86,0 0 45,18-103 1,-32 122-40,10-78 90,-16 105-106,0 1 0,-2 0 0,0 0 0,-5-25 0,-10 0 51,16 45-80,0 0 0,0 0 0,0 0 0,0 0-1,0-1 1,0 1 0,0 0 0,0 0 0,0 0-1,0 0 1,0 0 0,0 0 0,-1-1 0,1 1-1,0 0 1,0 0 0,0 0 0,0 0 0,0 0-1,0 0 1,0 0 0,-1 0 0,1-1 0,0 1-1,0 0 1,0 0 0,0 0 0,0 0 0,0 0 0,-1 0-1,1 0 1,0 0 0,0 0 0,0 0 0,0 0-1,0 0 1,-1 0 0,1 0 0,0 0 0,0 0-1,0 0 1,0 0 0,-1 0 0,-5 7-19,-5 11-14,11-16 31,-13 22-39,1 0 1,1 2-1,1-1 1,-11 50-1,7 39-74,2 145-1,4-54 38,5-168 61,-3 50-84,3 0 0,9 99 0,-5-174 83,1 0 1,0 0-1,1 0 1,0 0-1,1-1 1,0 1-1,1-1 1,0 0-1,1 0 1,0-1-1,0 1 1,1-1-1,1-1 1,0 0-1,10 10 1,-13-14 43,1 0 0,0 0 1,1-1-1,-1 1 0,1-1 0,0-1 1,0 0-1,0 1 0,0-2 1,0 1-1,1-1 0,-1-1 1,1 1-1,0-1 0,-1 0 0,1-1 1,13 0-1,-20 0-12,0 0 0,0-1 0,0 1 0,-1 0 0,1 0 0,0 0-1,0 0 1,-1-1 0,1 1 0,0 0 0,0-1 0,-1 1 0,1 0 0,0-1 0,-1 1 0,1-1 0,0 1 0,-1-1 0,1 1-1,-1-1 1,1 0 0,-1 1 0,1-1 0,-1 0 0,0 1 0,1-1 0,-1 0 0,0 0 0,1 1 0,-1-1 0,0 0 0,0 0-1,0 1 1,0-1 0,0 0 0,0-1 0,-3-38 1,0 20-33,-2-32-157,-7-91-2754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9:43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440 4 4008,'0'0'4908,"-12"-1"-4591,11 1-313,-16-1 205,1 0 0,0 1-1,0 0 1,0 1-1,-24 6 1,12-2 222,0 0 0,-42 1 0,-17 3 505,70-6-779,1-1 136,0 1-1,-24 7 1,36-9-109,5-4-801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6:04.940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231 174 6824,'0'0'5722,"-13"9"-5018,-3 1-483,3-3-30,1 1 0,1 0 0,0 1 1,0 0-1,-14 15 0,11-7 142,1-1 0,0 2 0,1 0 0,1 0 1,1 1-1,0 0 0,2 1 0,0 0 0,-10 41 0,18-59-277,0 0 0,-1 0 0,1 0 0,0 0 0,0-1 0,0 1 0,0 0 0,0 0 0,0 0 0,1 0 0,-1-1 0,1 1 0,-1 0 0,2 2 0,-2-3-19,1 0 1,0-1-1,-1 1 1,1 0 0,0 0-1,-1-1 1,1 1 0,0 0-1,0-1 1,0 1-1,0-1 1,0 1 0,0-1-1,0 0 1,-1 1-1,1-1 1,0 0 0,2 1-1,2-1 39,-1 0 0,0 0 0,1-1 0,-1 1 0,0-1 0,1 0 0,-1 0-1,0-1 1,0 1 0,5-3 0,12-7 132,-1-1 1,0 0-1,-1-1 0,0-1 0,-2-1 1,1-1-1,18-22 0,2-7 774,52-84-1,-81 117-270,-10 23-100,0-4-645,0 0 91,-2 11 32,0 1 1,1-1-1,2 0 1,0 1-1,3 29 1,-3-45-82,1-1 0,-1 0 0,1 1 1,0-1-1,-1 0 0,1 1 0,0-1 1,0 0-1,0 0 0,1 0 0,-1 0 1,1 0-1,-1 0 0,1 0 0,-1 0 1,1 0-1,0-1 0,0 1 1,0-1-1,0 1 0,0-1 0,0 0 1,0 0-1,1 0 0,-1 0 0,0 0 1,0-1-1,1 1 0,-1 0 0,1-1 1,-1 0-1,0 0 0,4 0 0,-1 0 2,-1-1 0,1 0 0,0-1 0,-1 1-1,1-1 1,-1 0 0,1 0 0,-1 0-1,0-1 1,0 1 0,0-1 0,0 0 0,0 0-1,-1 0 1,6-7 0,-1-2 17,-1 1 1,0-1 0,-1 0-1,-1 0 1,0-1-1,0 0 1,-1 0-1,3-23 1,-5 21 23,-2 14-43,0 0 1,0 1 0,0-1 0,0 0 0,0 0 0,0 0 0,0 0 0,0 0 0,1 1-1,-1-1 1,0 0 0,1 0 0,-1 0 0,0 1 0,1-1 0,0-1 0,0 2-5,0-1 1,1 1 0,-1-1 0,1 1-1,-1 0 1,0-1 0,1 1 0,-1 0 0,0 0-1,1 0 1,-1 0 0,1 0 0,-1 0-1,3 1 1,44 4 7,0-2 0,0-2 0,90-10 0,-132 8-12,0 0 0,0 1 0,0 0 0,1 0 0,-1 0 0,0 1 0,0 0 0,12 3 0,-18-3 0,0-1 0,1 1 0,-1-1 0,0 1 0,1 0 0,-1 0 0,0-1 0,0 1 0,1 0 0,-1-1 0,0 1 0,0 0 0,0 0 0,0-1 0,0 1 0,0 0 0,0 0 0,0-1 0,0 1 0,0 0 0,-1-1 0,1 1 0,0 0 0,0-1 0,-1 2 0,-7 19 0,-4 4 0,3-7 0,0 2 0,-6 20 0,14-38 0,1 0 0,-1 0 0,1 1 0,-1-1 0,1 0 0,0 0 0,0 1 0,0-1 0,0 0 0,1 0 0,-1 1 0,0-1 0,2 4 0,-1-5 0,-1-1 0,1 1 0,-1 0 0,1 0 0,0-1 1,-1 1-1,1 0 0,0-1 0,0 1 0,0 0 0,-1-1 0,1 1 1,0-1-1,0 0 0,0 1 0,0-1 0,0 0 0,0 1 0,0-1 0,0 0 1,0 0-1,0 0 0,0 0 0,0 0 0,0 0 0,0 0 0,0 0 0,0 0 1,0-1-1,-1 1 0,1 0 0,0-1 0,1 0 0,3 0 9,0-1-1,-1 0 0,1-1 0,-1 1 1,0-1-1,0 1 0,0-1 1,0-1-1,0 1 0,-1-1 1,1 1-1,-1-1 0,0 0 1,0 0-1,-1 0 0,1 0 0,-1-1 1,0 1-1,0-1 0,0 0 1,-1 1-1,2-10 0,-1 7 14,-1 0-1,0-1 0,0 1 0,-1 0 0,0-1 0,0 1 0,-1-1 0,0 1 0,0 0 1,-1 0-1,0-1 0,0 1 0,0 0 0,-8-12 0,9 16-11,0-1 25,8 1-24,-5 3-12,184-52 10,-181 51-5,-1 0 1,1 0-1,-1 0 0,1 1 1,-1-1-1,1 1 1,0 0-1,-1 0 0,1 1 1,-1 0-1,1-1 0,-1 1 1,1 1-1,-1-1 0,1 1 1,-1 0-1,0-1 0,0 2 1,0-1-1,0 1 0,0-1 1,-1 1-1,1 0 0,-1 0 1,0 1-1,0-1 0,0 1 1,0-1-1,0 1 0,-1 0 1,4 6-1,3 11 24,-6-14-8,0 0-1,0 0 0,1 0 1,0-1-1,7 10 1,-10-15-15,1 0 1,-1 1 0,0-1-1,1 0 1,-1 0 0,1 0 0,-1 0-1,1 0 1,0-1 0,-1 1 0,1 0-1,0-1 1,0 1 0,-1-1 0,1 1-1,0-1 1,0 0 0,0 0-1,0 0 1,-1 0 0,1 0 0,0 0-1,0-1 1,0 1 0,0-1 0,-1 1-1,4-2 1,1-1 5,1 0-1,-1-1 1,0 0 0,0 0-1,0 0 1,-1-1-1,0 0 1,1 0 0,-2 0-1,9-11 1,3-8 43,18-34 0,-30 50-42,12-23 70,-11 19-13,1 0 0,0 1 0,1 0 0,0 0-1,12-13 1,-18 24-65,-1-1-1,0 1 1,1 0 0,-1 0-1,0-1 1,1 1-1,-1 0 1,1 0 0,-1 0-1,0 0 1,1 0-1,-1 0 1,1 0 0,-1 0-1,0 0 1,1 0-1,-1 0 1,1 0 0,-1 0-1,0 0 1,1 0-1,-1 0 1,1 0 0,-1 0-1,0 0 1,1 1-1,-1-1 1,0 0 0,1 0-1,-1 0 1,0 1-1,1-1 1,-1 0 0,0 1-1,1-1 1,-1 0-1,0 1 1,0-1 0,1 1-1,12 19 36,-10-15-25,4 10 3,0 0-1,-2 0 0,1 0 0,-2 1 1,0 0-1,-1 0 0,-1 0 0,0 0 1,-1 0-1,-2 23 0,1-34-11,-1-1 0,1 1 0,-1 0 0,0-1 0,0 1 0,0-1 0,-1 1 0,0-1 1,0 0-1,0 1 0,0-1 0,-1 0 0,-2 4 0,3-6-1,0 0-1,0-1 1,0 1 0,0 0 0,-1-1-1,1 0 1,0 1 0,-1-1 0,1 0 0,-1 0-1,1 0 1,-1 0 0,1-1 0,-1 1-1,0-1 1,1 0 0,-1 1 0,0-1 0,1 0-1,-1-1 1,0 1 0,1 0 0,-5-2-1,-23-7 75,29 9-75,0 0 1,0 0 0,-1-1 0,1 1 0,0-1 0,0 1-1,0-1 1,0 1 0,0-1 0,0 0 0,0 1-1,0-1 1,0 0 0,0 0 0,1 0 0,-1 0 0,0 0-1,1 0 1,-1 0 0,0 0 0,0-1 0,14 6 65,3 4-74,0-1 0,0-1 0,1 0 0,-1-1 0,1-1 0,1 0 0,25 1 0,-33-5 10,0 0 0,0-1-1,1 0 1,-1 0 0,0-1-1,0-1 1,0 1 0,-1-2 0,1 1-1,-1-1 1,0-1 0,0 0 0,0 0-1,0-1 1,-1 0 0,0 0 0,0-1-1,-1 0 1,12-14 0,-17 17-4,1 0 0,-1-1 1,1 1-1,-1-1 0,0 0 1,1-6-1,-3 10 1,1 0-1,-1 0 1,0-1 0,0 1 0,0 0 0,0 0-1,0 0 1,0 0 0,0 0 0,0 0 0,0 0 0,-1-1-1,1 1 1,-1-2 0,0 3 0,1-1 1,-1 1-1,1-1 0,-1 1 1,1 0-1,-1-1 1,1 1-1,-1-1 0,0 1 1,1 0-1,-1 0 0,1-1 1,-1 1-1,0 0 1,1 0-1,-1 0 0,0 0 1,1 0-1,-1 0 0,0 0 1,0 0-1,1 0 1,-1 0-1,0 0 0,1 0 1,-1 1-1,0-1 0,-2 1 1,1 1 0,0-1-1,0 0 1,-1 1 0,1 0-1,0-1 1,1 1-1,-1 0 1,0 0 0,0 0-1,1 0 1,-3 5 0,-16 30 6,19-34-7,0-1 0,1 1-1,-1-1 1,1 1 0,-1-1-1,1 1 1,0-1 0,0 1-1,0-1 1,0 1 0,0-1-1,1 1 1,-1-1 0,1 1-1,-1-1 1,1 1 0,0-1-1,0 0 1,0 1 0,1-1-1,-1 0 1,0 0 0,1 0-1,-1 0 1,1 0 0,0 0-1,0 0 1,0 0 0,0-1-1,0 1 1,3 1-1,8 5 42,-1-1-1,1-1 1,0 0-1,19 5 0,-25-9-12,8 3 143,-1-1 0,0 0 0,23 1 0,-29-4-347,-1-1-1,1 0 1,0 0 0,9-2 0,12-8-3231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9:46.0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727 50 4416,'0'0'6265,"-10"-3"-6029,-10-5-150,0 0 204,0 1 1,0 1 0,-1 0-1,-39-4 1,16 9 105,19 0-43,-37 3 0,36 2-203,1 2 0,0 0 0,1 1 0,-1 1 0,1 2 0,1 0 0,0 2 0,1 0 0,0 2 0,0 0 0,2 1 0,-36 35 0,48-42-102,0 2 0,1-1 1,1 1-1,0-1 1,0 2-1,-6 15 1,2-1 52,-11 43 0,20-62-83,0 0 1,0 0-1,1 0 1,-1 0 0,1 0-1,1 0 1,-1 0-1,1 0 1,2 10-1,3 0 24,-1 0 1,10 17-1,-12-28-33,1 1 0,-1-1 0,1 0 0,0 0-1,0-1 1,1 1 0,-1-1 0,1 0 0,0 0 0,0 0 0,11 5 0,-7-4 9,0-1 0,1 1-1,0-2 1,0 0 0,0 0 0,14 2 0,-11-4 5,-1 0 0,1-1 0,0-1-1,-1 0 1,0-1 0,1 0 0,-1-1 0,0 0 0,0-1 0,0-1 0,-1 0 0,1 0-1,-1-1 1,0 0 0,-1-1 0,0 0 0,17-16 0,2-5 38,-1-1 1,-2-1-1,-1-1 0,25-42 0,-44 64-37,-1 0 0,-1 0-1,0-1 1,0 0 0,-1 0-1,0 0 1,-1 0 0,0 0-1,0-1 1,-1 1 0,-1-1-1,0 1 1,0-1 0,-1 1-1,0 0 1,-1-1-1,0 1 1,-5-12 0,-3 7 62,9 14-77,0 0 0,0 0 0,0-1 0,0 1 0,0 0 0,0 0 0,0 0 1,1 0-1,-1-1 0,0 1 0,1 0 0,-1-1 0,1 1 0,-1-3 0,1 4-7,0 0-1,0-1 0,0 1 0,0 0 0,0 0 0,0-1 0,0 1 1,0 0-1,0 0 0,0-1 0,0 1 0,0 0 0,0 0 0,0 0 1,0-1-1,0 1 0,-1 0 0,1 0 0,0 0 0,0-1 0,0 1 1,0 0-1,0 0 0,-1 0 0,1 0 0,0-1 0,0 1 0,0 0 1,0 0-1,-1 0 0,1 0 0,0 0 0,0 0 0,-1 0 0,1 0 1,0 0-1,0-1 0,0 1 0,-1 0 0,1 0 0,0 0 0,0 0 1,-1 0-1,1 0 0,0 0 0,0 1 0,-1-1 0,1 0 0,0 0 1,0 0-1,0 0 0,-1 0 0,1 0 0,0 0 0,-1 1 0,1-1 3,-1 1-1,0-1 0,0 1 0,0-1 0,1 1 1,-1-1-1,0 1 0,1 0 0,-1-1 0,0 1 1,1 0-1,-1 0 0,1 0 0,-1 1 0,-11 27 30,-3 14 32,3-2 4,10-33-55,-1-1-1,1 1 1,0 0 0,1-1 0,-1 1-1,2 0 1,-1 0 0,1 0-1,0 0 1,2 11 0,-1-13-7,0-1 0,0 1-1,1-1 1,0 0 0,0 1 0,0-1 0,0 0 0,1 0 0,0 0 0,0 0 0,7 8-1,-5-8-3,3 6 8,1 0 1,1-1-1,18 16 0,-1-3 31,-19-15-35,1-1 0,0 1 0,0-2 1,0 1-1,11 4 0,-17-10-4,0 1 1,0-1-1,0 0 0,0-1 1,0 1-1,0-1 0,0 1 1,0-1-1,1 0 0,-1 0 1,0 0-1,0 0 0,0-1 1,0 1-1,0-1 0,0 0 1,0 0-1,0 0 0,0 0 1,0-1-1,0 1 0,4-4 1,-4 3-102,-1-1 1,1 1-1,-1-1 1,0 0-1,0 0 1,0 0-1,0 0 1,-1 0-1,1 0 1,-1-1-1,1-2 1,-1 2-1081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9:49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1440 4312,'0'0'3554,"-8"11"-3516,-26 33 23,33-43-33,1 1 0,-1 0 0,0-1 0,0 1 1,-1-1-1,1 1 0,0-1 0,0 1 0,-1-1 0,1 0 0,-1 0 0,1 0 0,-4 2 0,-4 1 175,3 2 1068,14-9 1490,41-35-2126,-15 14-372,-1-2 0,-1-2 1,28-32-1,-24 16-43,-1-3 0,-2-1 0,-3-1 0,-2-2 0,36-88 0,-27 38 44,-5-1-1,23-122 1,-40 141-76,-4 1 1,2-125 0,-16 69 134,3 137-314,0 0 0,0-1-1,0 1 1,0-1 0,0 1 0,0 0 0,-1-1 0,1 1 0,-1 0 0,1-1 0,0 1 0,-1 0-1,0 0 1,1 0 0,-1-1 0,0 1 0,0 0 0,0 0 0,1 0 0,-1 0 0,0 0-1,0 0 1,-1 0 0,1 1 0,-1-2 0,0 2-4,0 0 0,1-1 0,-1 1 0,0 0 0,0 0 0,1 0 0,-1 1 0,0-1 0,0 0 0,1 1 0,-1-1 0,0 1 0,0 0 0,1-1 0,-1 1 0,-1 1 0,-7 5-4,-1-1 0,2 2 0,-17 15 0,7-3-11,1 0 0,2 1 0,0 1 0,1 0 0,1 2 0,1-1 1,-9 26-1,-59 187-120,53-147 80,21-66 31,2 1-1,0 0 1,1 0-1,2 1 1,0-1 0,2 29-1,5 5-11,17 84 1,-10-78 50,15 68 16,-21-108-14,1-1 0,2 1 0,14 28 0,-14-33-7,-7-14-7,0 0 1,0 0-1,1 0 1,0-1 0,0 1-1,0-1 1,0 1-1,1-1 1,0 0 0,0 0-1,0-1 1,7 6-1,0-3 42,0 1-1,1-1 1,24 8-1,-30-13-28,0 1 1,0-1-1,0 0 0,1-1 1,-1 1-1,0-1 0,1 0 1,-1-1-1,0 0 0,10-2 0,-10 1-7,1 0 0,-1-1 0,0 0 0,-1 0-1,1 0 1,0-1 0,-1 0 0,9-7-1,37-44 87,-27 28-44,0 2 39,-1-1-1,-2-2 1,-1 0-1,30-55 0,-9 20 281,-40 61-318,-2 10 35,-13 41-59,3-1 0,-8 72 0,15-85-29,2-21-1,0 0 1,0 27 0,3-37-4,-1 0 0,1 0 0,-1 0 0,1-1 1,0 1-1,1 0 0,-1 0 0,1-1 0,-1 1 1,1-1-1,0 1 0,0-1 0,1 0 0,4 6 0,-5-7 0,1-1 0,-1 1 0,1-1 0,-1 1 0,1-1 0,0 0 0,0 0 0,-1 0 0,1 0 0,0-1 0,0 1 0,0-1 0,0 1 0,0-1 0,0 0 0,0 0 0,-1-1 0,1 1 0,0-1 0,0 1 0,0-1 0,3-1 0,7-2 1,0-1 1,0 0-1,16-10 1,0-3 12,-1-1 0,-1-1 0,-1-1 1,0-1-1,-2-2 0,0-1 0,-2 0 0,-1-2 1,-1 0-1,23-42 0,-9 6 19,-4 0 1,-2-2-1,-3 0 0,17-71 0,59-275 153,-96 394-169,-1 1 0,-1-1 1,0 0-1,-1-1 0,-1 1 1,0 0-1,-2-1 0,0 1 1,-6-33-1,7 50-17,0 0 1,0-1-1,0 1 0,0 0 1,0 0-1,-1-1 0,1 1 0,0 0 1,0-1-1,0 1 0,0 0 1,0 0-1,0-1 0,0 1 1,-1 0-1,1 0 0,0-1 1,0 1-1,0 0 0,-1 0 0,1 0 1,0-1-1,0 1 0,-1 0 1,1 0-1,0 0 0,0 0 1,-1 0-1,1-1 0,0 1 0,-1 0 1,1 0-1,0 0 0,0 0 1,-1 0-1,1 0 0,0 0 1,-1 0-1,1 0 0,0 0 0,0 0 1,-1 0-1,1 0 0,0 0 1,-1 1-1,1-1 0,-14 14-19,-9 28-37,11-4 12,1 1 1,2 1 0,-5 48-1,-1 123-141,7-78 93,7-60-12,3 0-1,13 88 1,-13-147 82,4 25-62,1-1-1,24 69 0,-30-106 86,0 1 0,0-1 0,0 1 0,0-1 1,0 0-1,0 0 0,0 1 0,1-1 0,-1 0 1,1 0-1,-1 0 0,0-1 0,1 1 0,0 0 1,-1 0-1,1-1 0,-1 1 0,1-1 0,0 1 0,-1-1 1,1 0-1,0 0 0,-1 0 0,1 0 0,0 0 1,2 0-1,3 0 7,-1-1 0,1 0 0,0 0 1,-1 0-1,11-4 0,-1-2 9,0-1 0,-1 0 0,0-2 1,0 0-1,-1 0 0,0-1 0,-1-1 0,-1-1 0,1 0 0,-2 0 0,0-1 1,16-26-1,5-16 37,-2-2 1,24-65-1,-53 120-51,28-70 108,36-139-1,-55 164-55,-1 0 0,-3-1 0,-2 0 0,-2-53 0,-4 80-19,0 1-1,-2-1 1,-1 1-1,-7-21 1,12 41-37,-1 0 1,1 0 0,-1 0-1,1 0 1,-1 0 0,1 0-1,-1 0 1,0 0-1,0 1 1,1-1 0,-1 0-1,0 0 1,0 1 0,0-1-1,0 1 1,0-1-1,0 1 1,0-1 0,0 1-1,0 0 1,0-1 0,0 1-1,0 0 1,0 0-1,0 0 1,0-1 0,0 1-1,-1 1 1,1-1 0,0 0-1,0 0 1,0 0 0,-2 1-1,-1 0-6,0 0 0,0 0-1,0 0 1,1 1 0,-1 0 0,0-1-1,-6 6 1,2 0-4,0 0-1,0 1 1,1 0 0,0 0-1,0 1 1,-8 15 0,-30 65-78,29-57 58,-3 7-15,1 1-1,3 0 0,1 1 0,1 1 0,3 0 1,2 0-1,1 1 0,-2 73 0,9-60-27,-2-17 21,3 1 1,7 48-1,-1-50 13,1 0 1,3 0-1,22 52 0,-11-46 219,3-11-36,-23-31-135,0 1 0,0-1 0,0 1 1,1-1-1,-1 0 0,1 0 0,5 3 0,7 6 23,-11-7-22,0 0 1,1-1-1,0 1 0,0-1 1,0 0-1,0-1 1,0 1-1,0-1 0,1 0 1,-1 0-1,1-1 1,-1 1-1,1-1 1,9 0-1,-7-1 4,1-1 1,-1 1-1,1-2 0,-1 1 0,1-1 1,-1 0-1,0-1 0,15-7 1,-1-2 11,0-1 0,-1-1 0,-1-2 0,0 1-1,28-31 1,-16 10 5,-2-1 0,-2-2-1,32-56 1,-50 78-18,9-15 11,-2 0 0,-1-1 0,-1-1 0,-2 0 0,-2-1 0,0 0 0,-3-1 0,-1 0 0,-2-1 0,1-40 0,-5 35 18,-2 0 0,-12-74 0,8 93-17,0 0 1,-1 0-1,-1 1 0,-1-1 1,-2 2-1,-16-31 1,25 51-25,0-1 1,0 0 0,0 1-1,-1-1 1,1 1 0,0 0-1,-1-1 1,1 1 0,-1 0-1,1 0 1,-1 0 0,0 0-1,1 0 1,-1 0 0,0 0-1,0 0 1,0 1 0,0-1-1,-3 0 1,2 1-1,0 0-1,0 0 1,0 1 0,0-1 0,0 0-1,0 1 1,0 0 0,0 0 0,0 0-1,0 0 1,-3 3 0,-1 0-6,0 0 1,1 1-1,-1 0 1,1 0-1,1 0 1,-1 1-1,1 0 0,0 0 1,-5 7-1,-10 26-59,1 1-1,2 1 1,-18 63-1,4-10-66,18-55 83,2 1 0,2 0 1,1 0-1,-2 42 0,7-20-70,8 121-1,-2-168 110,0-1 0,1 1 0,0-1-1,1 0 1,12 22 0,-4-6 7,-10-23 2,2 1-1,-1 0 1,1-1-1,1 0 1,-1 0-1,13 12 1,44 32 127,-57-48-100,0 0 1,0 0-1,0-1 1,0 0-1,1 0 0,-1 0 1,1 0-1,0-1 0,-1 0 1,1 0-1,0-1 0,8 1 1,22 2 107,-22 0-100,0-2 0,0 0-1,0-1 1,0 0-1,0-1 1,0 0 0,0-2-1,0 1 1,0-2-1,-1 0 1,1 0 0,-1-1-1,0-1 1,-1 0-1,1-1 1,-1 0 0,-1-1-1,1 0 1,-1-1-1,-1-1 1,1 1 0,-2-2-1,1 1 1,8-14-1,-2 3 26,-1-2-1,19-36 1,-31 52-44,1-1 0,-1 1 0,-1-1 1,1 1-1,-1-1 0,-1 0 0,1 0 1,-1 0-1,-1 0 0,0 0 0,0-1 0,-2-12 1,2 17-10,-1 1 1,0 0 0,0 0-1,0-1 1,0 1-1,-1 0 1,1 0 0,-1 1-1,0-1 1,0 0-1,0 0 1,0 1 0,0-1-1,0 1 1,-1 0 0,1 0-1,-1 0 1,-4-3-1,2 3 2,1 0-1,-1 0 0,0 1 0,0-1 0,0 1 0,0 0 0,0 1 0,0-1 0,0 1 1,0 0-1,-5 1 0,-6 1 2,0 1 0,0 1 1,1 0-1,0 1 0,0 0 0,-22 12 1,25-10-15,1 1 1,0 0-1,1 0 1,0 1 0,0 0-1,0 1 1,1 0-1,1 0 1,-12 18-1,9-10-7,1 1-1,0 0 1,1 0-1,2 1 0,-8 24 1,12-31 0,1 1 1,0-1-1,0 0 1,1 1 0,1-1-1,0 1 1,1-1-1,5 26 1,-5-31 3,2-1 1,-1 1-1,1 0 1,0 0-1,0-1 1,1 0-1,0 1 0,1-1 1,-1-1-1,1 1 1,1-1-1,-1 0 0,1 0 1,0 0-1,9 5 1,0-1-18,1 0 0,1-2 0,-1 0 0,2-1 0,-1 0 0,1-2 0,0 0 0,0-1 0,0 0 0,0-2 0,1 0 0,-1-1 0,1-1 0,21-3 0,-30 2 12,1 0 0,-1-1 0,1-1 0,-1 0 0,0 0 0,0-1-1,0 0 1,-1-1 0,0 0 0,1-1 0,-2 0 0,1 0 0,-1-1-1,0 0 1,0 0 0,-1-1 0,0 0 0,0 0 0,-1 0 0,0-1-1,0 0 1,-1-1 0,0 1 0,-1-1 0,6-19 0,-7 16-688,-1 0 0,0 0 0,0-25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9:50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5016,'0'0'3220,"15"6"-2776,24 9-41,1-2 0,65 13 0,81 15 684,-129-29-386,115 9 0,-58-9 387,-112-12-1073,3 1 102,0 0 1,0-1-1,0 0 1,0 0-1,0 0 0,7-2 1,-11 2-92,0 0 0,0-1 0,0 1 0,0 0 0,0-1 1,0 0-1,0 1 0,0-1 0,0 1 0,0-1 0,0 0 0,-1 0 0,1 0 1,0 1-1,0-1 0,-1 0 0,1 0 0,-1 0 0,1 0 0,-1 0 0,1 0 1,-1 0-1,1 0 0,-1 0 0,0-1 0,0 1 0,1 0 0,-1 0 0,0 0 1,0 0-1,0 0 0,0 0 0,-1-1 0,1 1 0,0 0 0,0 0 0,-1-1 1,-3-18-1838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9:51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11256,'0'0'2808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07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0 224 3312,'0'0'8109,"13"-10"-7865,40-30 0,-51 38-223,0 1 0,1-1 0,-1 1 1,0 0-1,0 0 0,1 0 0,-1 0 0,0 1 0,1-1 0,-1 1 1,1-1-1,-1 1 0,1 0 0,-1 0 0,0 0 0,1 0 0,4 1 1,4 0 62,264-6 898,-157-1-664,-21 2 81,-1-5 0,164-37 1,-193 30-190,-18 6 203,95-35 0,-133 40-345,-5 2-7,0 0 0,0 1 0,1 0 0,-1 0 0,1 0 0,-1 1 0,13-2-1,-11 7 445,-8-4-298,0-3-108,-10 3-1989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16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463 312 2904,'0'0'7424,"-11"-9"-7079,-2-4-211,7 6 38,-1 0 1,0 1-1,-1 0 1,-9-6-1,15 13-84,0-1 0,0 1 0,0 0-1,0 0 1,0 0 0,0 0 0,0 0 0,0 0 0,1 0-1,-1 1 1,-2 1 0,2-1 82,-3 2-18,-1 1 0,1-1-1,1 1 1,-1 0 0,1 1 0,0-1-1,-7 12 1,-18 45 123,23-46-156,-18 45 270,-24 96 0,-3 69 179,41-175-439,-3 14 45,-9 43 299,-51 154 1,36-154 436,34-89-558,3-17-303,0 0 0,0-1 0,0 1-1,0 0 1,0-1 0,0 1 0,-1-1-1,1 1 1,-1 0 0,-1 2-1,-1 7 987,3-9-487,1-8-355,6-55 26,13-85 206,-17 136-403,89-333 432,-63 264-352,4 1 0,49-82 0,-34 75-33,5 2 1,66-81 0,77-40 143,-186 194-194,0 1 0,1 0 0,-1 1 0,2 1 0,12-8 0,-21 14-11,0-1 0,0 1 1,0 0-1,0 0 1,0 0-1,0 0 0,0 0 1,1 1-1,-1-1 0,0 1 1,0 0-1,0 0 1,1 0-1,-1 0 0,0 1 1,0 0-1,0-1 1,1 1-1,-1 0 0,0 0 1,0 1-1,0-1 0,-1 1 1,1-1-1,0 1 1,0 0-1,3 4 0,2 2-3,-1 1 0,0 0 0,0 1 0,-1-1 0,0 1 0,-1 1 0,0-1 0,6 19 0,-4-6-17,-1 1-1,-1 0 1,3 27-1,-5-14-4,-1 0 0,-2 1 0,-2-1 1,-1 0-1,-2-1 0,-2 1 0,-19 61 0,22-89 19,0-1 0,-1 1 0,0-1 0,0-1 0,0 1 0,-1-1-1,-1 0 1,1 0 0,-1-1 0,0 1 0,-1-2 0,1 1 0,-15 7 0,3-3 40,0 0 1,-1-2-1,0 0 0,-38 10 1,27-13 29,-1-2 1,1-1-1,-1-1 0,1-2 1,-1-1-1,-30-6 1,21 1 94,29 4-28,0 1 0,-24-2 0,30 5-30,7 1-81,16 3-101,-6-1 25,5 1-192,86 28 233,-43-18-3256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19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28 607 5624,'0'0'5154,"-4"11"-4728,-13 31-16,11-18 1130,6-23-1501,0-1 1,0 1 0,0-1 0,0 0 0,0 1 0,0-1 0,0 0 0,0 1 0,0-1-1,0 0 1,1 1 0,-1-1 0,0 0 0,0 1 0,0-1 0,1 0 0,-1 1-1,0-1 1,0 0 0,1 0 0,-1 1 0,0-1 0,1 0 0,-1 0 0,0 0-1,1 1 1,-1-1 0,5-11 688,8-8-308,29-35 0,-11 15-186,197-257 1513,-155 205-1095,6-9 471,-78 100-1101,-1 0 0,0-1 0,0 1 0,0-1-1,1 1 1,-1 0 0,0-1 0,0 1 0,1 0 0,-1-1 0,0 1 0,1 0 0,-1-1-1,0 1 1,1 0 0,-1 0 0,1-1 0,-1 1 0,0 0 0,1 0 0,-1 0-1,1 0 1,-1 0 0,1 0 0,0-1 0,3 10 327,-4 20-134,-3 8-153,2 1-1,2 0 1,1-1-1,2 1 1,1-1-1,3 0 1,11 37-1,-16-65-56,0 1 1,0-1-1,1-1 0,1 1 0,-1-1 0,1 1 0,1-1 0,-1-1 0,1 1 0,1-1 1,8 9-1,-8-11-8,-1-1 0,1 1 0,0-1-1,0 0 1,1-1 0,-1 0 0,1 0 0,0 0 0,-1-1 0,1 0 0,0-1 0,0 0 0,15 0 0,0-1 2,-1-2-1,1 0 1,-1-2 0,0 0-1,0-1 1,30-13-1,-2-2 37,75-41 0,-101 45-27,0 0 0,-2-2 0,1 0-1,-2-2 1,-1 0 0,0-1 0,-1-1 0,19-30 0,-16 22-2,2-3 70,37-65 0,-60 96-65,1-1 0,-1 0-1,0 1 1,-1-1 0,1 0-1,0 0 1,-1 0 0,0 1-1,0-1 1,1 0 0,-2 0-1,1 0 1,0 0 0,-1 0-1,1 1 1,-1-1-1,-1-4 1,1 5 1,0 1 0,1-1 0,-1 1 0,0-1 0,0 1 0,0 0 0,0-1 0,-1 1 0,1 0 0,0 0 0,0 0 0,-1 0 0,1 0 0,-1 0 0,1 0 0,-1 0 0,1 1 0,-1-1 0,1 0 0,-1 1 0,0 0 0,1-1 0,-1 1 0,0 0 0,1 0 0,-1 0 0,0 0 0,0 0 0,-1 0 0,-4 1 2,1 1 0,-1-1 0,1 1 0,0 0 0,-1 1 0,1 0 0,0 0 0,1 0 0,-1 0-1,0 1 1,1 0 0,0 0 0,0 1 0,0-1 0,1 1 0,-1 0 0,1 0 0,0 1 0,1-1 0,-1 1 0,1 0-1,-3 7 1,2-2-18,-1 0 0,2 1-1,-1-1 1,2 1 0,0 0-1,0 0 1,1 0 0,0 0-1,1 1 1,0-1 0,4 16-1,-3-19-6,2 0-1,-1 0 1,1-1 0,1 1-1,-1-1 1,2 1-1,-1-1 1,1-1 0,0 1-1,0-1 1,1 1-1,0-2 1,1 1-1,9 8 1,-6-8-3,-1 0-1,1-1 1,0 0-1,1 0 1,-1-1-1,1 0 1,0-1-1,0-1 1,1 0-1,19 3 1,-16-4 18,-1-1 1,1 0-1,0-1 1,0-1-1,0 0 0,-1-1 1,1-1-1,0 0 1,-1-1-1,0-1 1,0 0-1,0-1 1,-1 0-1,0-1 1,0-1-1,-1 0 1,1 0-1,-2-2 1,21-19-1,-20 16 29,0-2 0,-2 1 1,1-1-1,-2-1 0,0 0 0,-1 0 0,0-1 1,-1 0-1,-1 0 0,6-31 0,-1 7 42,-4 17 28,-1 0 0,3-28 0,-7 45-59,1-9 45,-2 15-87,-1 1-1,0 0 1,0 0 0,0-1-1,0 1 1,0 0-1,0 0 1,0-1 0,0 1-1,0 0 1,0 0-1,0-1 1,0 1-1,0 0 1,0 0 0,0-1-1,0 1 1,0 0-1,0 0 1,0-1-1,0 1 1,0 0 0,-1 0-1,1-1 1,0 1-1,0 0 1,0 0 0,0 0-1,-1-1 1,1 1-1,0 0 1,0 0-1,0 0 1,-1 0 0,1-1-1,0 1 1,0 0-1,-1 0 1,-2 37 53,-2 98-84,4-46 2,0-17 7,1-32-28,-7 63 1,5-93 41,-24 137-96,25-144 100,0 0 0,0 0 1,-1 0-1,0 0 0,1 0 0,-1 0 0,0 0 1,-1-1-1,1 1 0,0-1 0,-1 0 0,1 0 1,-1 0-1,0 0 0,1 0 0,-1 0 1,0-1-1,0 1 0,0-1 0,0 0 0,-1 0 1,1 0-1,0 0 0,0 0 0,-1-1 0,1 0 1,0 0-1,-6 0 0,0 0 18,1 0-1,0-1 1,0 0-1,0 0 1,0-1-1,0 0 1,1 0-1,-1-1 1,0 0-1,-9-5 1,-30-30 186,46 37-199,1 1-1,-1 0 1,1 0 0,-1-1-1,1 1 1,-1-1-1,1 1 1,-1-1-1,1 1 1,-1 0-1,1-1 1,0 1 0,-1-1-1,1 0 1,0 1-1,0-1 1,-1 1-1,1-1 1,0 0-1,0 1 1,0-1-1,0 1 1,-1-1 0,1 0-1,0 1 1,0-1-1,0 0 1,0 1-1,1-1 1,-1 1-1,0-1 1,0 0 0,0 1-1,0-1 1,1 1-1,-1-1 1,0 1-1,1-1 1,-1 0-1,0 1 1,1-1 0,-1 1-1,1-1 1,-1 1-1,0 0 1,1-1-1,0 0 1,1-1 0,0 1 0,1-1 0,-1 0-1,0 1 1,0 0 0,1-1 0,-1 1 0,1 0 0,-1 0 0,1 0 0,3 0 0,53-4 2,0 3 1,70 6 0,-83-1-17,-23-4 4,-1 0 0,1-1 0,0-2 0,32-8 0,-43 9 4,-5 1 5,0 0 1,0-1 0,-1 0-1,1 0 1,-1 0 0,1-1 0,8-6-1,38-38 57,-24 20-11,-20 20-33,0-2 0,-1 1 0,0-1 0,-1 0 0,0 0 0,-1-1 0,0 0 0,0 0 1,4-15-1,2-13 56,11-60 1,-7 28 39,-11 47-4,3-31 0,-7 47-65,-1 8-33,0-1 1,0 0-1,0 1 1,0-1-1,0 0 0,0 1 1,0-1-1,0 0 1,1 1-1,-1-1 1,0 1-1,0-1 0,1 0 1,-1 1-1,1-1 1,-1 1-1,0-1 1,2 0-1,6 3 120,10 21-61,-17-22-73,18 30-2,-2 0 1,-1 0 0,-1 2 0,-2 0-1,-1 0 1,-2 1 0,-1 1-1,-2 0 1,4 48 0,-10-72-2,0 0 1,-1 0-1,-1 0 0,0 0 0,0 0 1,-6 20-1,6-28 7,-1 0 0,1 0-1,0 0 1,0 0 0,-1 0 0,0-1-1,0 1 1,1-1 0,-2 1 0,1-1 0,0 1-1,0-1 1,-1 0 0,1 0 0,-1 0 0,1-1-1,-1 1 1,0-1 0,0 1 0,0-1-1,0 0 1,0 0 0,0 0 0,0 0 0,0-1-1,0 1 1,-5-1 0,-5 0 11,0 0 1,0 0 0,1-2-1,-1 0 1,1 0-1,-1-1 1,1 0-1,0-1 1,0-1-1,-15-7 1,8 2 36,-38-13-1,20 10 48,23 4-21,-3-1 107,17 10-178,0-1 1,-1 1-1,1 0 0,-1 0 0,1 0 0,-1 0 0,1 0 1,-1 0-1,1 0 0,0 0 0,-1 0 0,1 0 0,-1 0 1,1 0-1,-1 0 0,1 0 0,-1 0 0,1 1 1,0-1-1,-1 0 0,1 0 0,-1 0 0,1 1 0,0-1 1,-1 0-1,1 0 0,0 1 0,-1-1 0,1 0 0,0 1 1,-1-1-1,1 1 0,1 0-6,0 1 1,0 0-1,0-1 0,0 1 0,0-1 1,0 0-1,0 1 0,0-1 1,1 0-1,-1 0 0,1 0 1,-1 0-1,4 2 0,-4-3 0,13 9-17,1-1 0,0 0-1,0-2 1,0 1 0,1-2 0,0 0 0,0-1 0,23 2 0,-18-3-3,0-1 0,0-1-1,0-1 1,0-1 0,0-1 0,30-7 0,-35 6 20,-1-2 0,1 0-1,-1 0 1,0-2 0,0 0-1,0 0 1,-1-1 0,0-1-1,-1-1 1,0 0 0,-1 0-1,0-2 1,0 1 0,-1-1-1,15-22 1,-16 20 33,0 0 0,-2 0-1,1 0 1,-2-1 0,0-1 0,-1 1 0,7-25 0,-8 21 30,2-15 360,-4 80-362,1 0 1,18 69-1,-14-72-62,-5-27-8,1 0 0,0-1 0,1 0 0,1 0 0,0 0 0,13 21 0,-10-21 0,-5-7-5,1 0-1,0 0 0,0-1 0,0 1 0,1-1 0,7 6 0,-12-12 15,1 1-1,0-1 1,0 0 0,0 0-1,0 0 1,0 0 0,0 0-1,0 0 1,1 0-1,-1-1 1,0 1 0,0-1-1,1 0 1,-1 1 0,0-1-1,1 0 1,-1 0 0,0-1-1,1 1 1,-1 0-1,0-1 1,0 1 0,0-1-1,1 0 1,-1 0 0,0 0-1,0 0 1,0 0 0,2-2-1,6-4 7,0-1 0,0 0 0,-1 0-1,0-1 1,-1 0 0,0-1 0,-1 0-1,11-18 1,0-3 8,24-60 0,-26 43 25,-2-1-1,9-56 1,-3 12 67,-17 83-80,-2 5 1,0 0-1,0 0 1,1-1 0,0 2 0,0-1 0,3-6 0,-4 13-10,0-1 0,-1 0 0,1 1-1,0-1 1,-1 1 0,1-1 0,-1 0-1,1 1 1,-1-1 0,1 1 0,-1 2 0,16 82-28,-8-36-23,2-1-1,23 69 0,-29-105 20,2 1 0,0-1-1,0-1 1,2 1 0,-1-1 0,1 0-1,1-1 1,0 0 0,1 0 0,0-1-1,0 0 1,1-1 0,15 10 0,-22-17 13,-1 0 0,1 0 0,0-1 1,0 1-1,0-1 0,0 0 0,0 0 1,0-1-1,0 1 0,0-1 0,0 0 1,0 0-1,1 0 0,-1 0 0,0-1 1,0 0-1,0 1 0,0-2 0,0 1 1,0 0-1,0-1 0,-1 0 0,1 0 1,5-3-1,0-1 5,-1 0 0,0-1 0,0 0 0,-1 0 0,1-1 0,-2 0 0,1 0 0,9-15 1,5-18 24,-2 0 1,-2-1 0,14-53-1,2-4 86,-26 75-63,-7 20-24,1 0-1,0 0 0,0 0 0,0 0 1,1 0-1,-1 0 0,1 0 1,0 1-1,3-6 0,-4 9-15,0 0 0,-1 0-1,1 1 1,0-1 0,-1 0 0,1 1-1,-1-1 1,1 0 0,0 1-1,-1-1 1,1 1 0,-1-1 0,1 1-1,-1-1 1,0 1 0,1 0-1,-1-1 1,1 1 0,-1-1 0,0 1-1,0 0 1,1-1 0,-1 1-1,0 0 1,0 0 0,16 32 7,-8-16 4,13 25-30,3 0 0,2-2 0,48 59 0,-61-84-8,1-1 0,0 0 0,1 0 0,0-2 0,1 0 0,1-1 0,-1 0 0,2-2 0,-1 0 0,2-1 0,26 9 0,-37-15 16,0-1 1,0 0 0,1 0-1,-1-1 1,1 1-1,-1-2 1,0 1 0,1-2-1,-1 1 1,0-1-1,0 0 1,0 0-1,0-1 1,0 0 0,0-1-1,-1 0 1,0 0-1,0 0 1,0-1-1,0 0 1,9-9 0,-2 0 12,0 0 1,-1-1 0,-1-1-1,0 0 1,-1-1 0,-1 0-1,-1 0 1,8-20 0,-13 27 1,0-1 1,-1 0-1,0 0 1,-1 0-1,0 0 1,0-21-1,-2 26 4,0 0-1,0-1 1,-1 1 0,0 0-1,0 0 1,0 0 0,-1 0-1,0 0 1,-1 0 0,1 0-1,-1 0 1,0 1 0,-7-10-1,9 14-5,0 0-1,0 0 0,0 0 1,0 0-1,0 0 1,0 0-1,0 0 1,0 0-1,-1 0 0,1 0 1,0 1-1,-1-1 1,1 1-1,0-1 1,-1 1-1,1-1 0,-1 1 1,1 0-1,-1 0 1,1 0-1,-3 0 0,2 0 3,-1 1-1,1-1 1,-1 1-1,1 0 1,-1 0-1,1 0 0,-1 0 1,1 1-1,0-1 1,-4 4-1,-3 2 7,2 0 0,-1 1 0,1 0 0,-9 13 1,10-10-14,0 1 0,0-1 1,1 1-1,0 0 1,1 0-1,1 0 0,0 1 1,0-1-1,0 14 1,0 19-26,2 49 0,1-83 21,0-9 0,0 19-16,5 37 0,-4-51 10,1 0-1,0 0 1,0 0 0,0 0 0,1 0 0,0-1 0,1 1 0,-1-1 0,7 8 0,-2-4-8,2 1 1,-1-1-1,1-1 1,1 0 0,0 0-1,0-1 1,18 10-1,-23-15 14,0 0-1,0 0 1,0 0-1,0-1 1,1 0-1,-1-1 1,1 1-1,-1-1 1,1 0-1,-1-1 1,1 0-1,-1 0 1,1 0-1,0-1 1,-1 0-1,1 0 1,-1 0-1,8-3 1,7-7-4,0 0 0,0-1 1,-1-1-1,0-1 1,-1-1-1,25-25 1,89-107-2175,-110 119 575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26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528 1204 5120,'0'0'4770,"-14"-1"-4314,3-1-334,3 0-37,0 1 0,0 0 0,0 1 0,0 0 1,0 0-1,0 1 0,1-1 0,-1 2 0,-13 3 1,-230 87 3123,238-86-3075,1 1 1,0 0 0,0 1-1,0 1 1,2 0-1,-1 0 1,1 1-1,0 0 1,1 0-1,0 1 1,1 1 0,-8 13-1,13-21-102,1 0 0,0 0 0,1 0 0,-1 0 0,1 0 0,0 0 0,0 0 0,0 0 0,0 1 0,1-1 0,-1 0 0,1 0 0,0 1 0,1-1 0,-1 0 0,1 1 0,0-1 0,0 0 0,0 0 0,0 0 0,1 0 0,0 0 0,4 7 0,-2-4-6,0-1 0,1 0-1,0 0 1,0 0 0,1-1 0,0 0-1,0 0 1,0 0 0,0-1 0,1 0-1,-1 0 1,12 4 0,-5-3 3,0-1 1,0-1-1,0 0 1,0-1-1,1-1 1,-1 0-1,1 0 1,-1-1-1,26-4 1,-16 0 35,0-1 1,0-1-1,-1-1 1,42-19-1,-47 17-23,0 0 0,-1-2 0,0 0 0,-1-1 0,-1 0 0,1-1 0,-2-1 0,17-21 0,-9 6 31,-1 0-1,-2-2 1,25-51-1,-32 54-21,-1 0-1,-2-1 0,0 0 0,6-59 0,-3-123 162,-12 141-129,-3-1 0,-17-90-1,-48-132 230,64 277-244,0 1 0,-1-1 0,-13-24 0,19 40-60,0-1-1,0 1 1,-1-1-1,1 1 1,0 0-1,0-1 1,-1 1-1,1 0 1,0-1-1,-1 1 0,1 0 1,0-1-1,-1 1 1,1 0-1,-1 0 1,1-1-1,0 1 1,-1 0-1,1 0 1,-1 0-1,1 0 1,-1 0-1,1-1 1,0 1-1,-1 0 1,1 0-1,-1 0 1,1 0-1,-1 0 1,1 1-1,-1-1 1,-15 10 105,12-6-98,0 1 0,0 0-1,0 0 1,-4 8 0,-5 16-16,1 1 1,1 1 0,-14 62-1,-3 100-62,23-145 54,-1 27 6,6 124-1,3-104 22,15 144 69,-5-110-38,-10-86 12,16 70 0,-15-97-30,0 0-1,2 0 1,0-1-1,1 0 1,0 0 0,2 0-1,11 16 1,-11-18 2,-4-6-2,0 1 0,1-1-1,0-1 1,0 1 0,0-1-1,1 0 1,13 9-1,-15-12-7,0 1-1,1-1 0,0 0 0,0-1 0,0 0 0,0 0 1,0 0-1,0-1 0,1 1 0,-1-1 0,0-1 1,1 1-1,-1-1 0,1-1 0,-1 1 0,0-1 1,1 0-1,-1 0 0,0-1 0,0 0 0,0 0 0,0 0 1,0-1-1,9-5 0,3-3 47,-1 0 1,-1-1-1,0-1 0,-1-1 1,0 0-1,-1-1 0,-1 0 1,18-26-1,-17 19 41,-1-1-1,-1 0 1,-1-1-1,-1 0 1,-1 0-1,7-30 1,-10 25 33,10-30 428,-14 67-455,0 0 0,0 0 0,0 0 0,-1 9 0,1 6-106,1 20 11,10 47 1,-9-73-21,1-1 0,0 0 0,1 0 0,0 0-1,2-1 1,10 18 0,-2-6-24,-5-9-1,17 24 0,-23-37 18,0 1-1,0-1 1,0 0 0,1 0 0,-1-1-1,1 0 1,13 7 0,-17-9 8,1-1 1,0 0 0,0-1 0,0 1-1,0-1 1,0 1 0,1-1-1,-1 0 1,0 0 0,0 0 0,0 0-1,0-1 1,0 1 0,0-1 0,0 0-1,0 0 1,0 0 0,0 0 0,-1 0-1,1-1 1,0 1 0,-1-1-1,6-4 1,3-3 17,0-1-1,-1 0 1,15-18 0,-22 24-15,18-22 70,-2-1 0,0-1 0,23-50 1,31-94 334,-67 157-366,-4 11-22,0-2 34,0-1 1,1 1-1,0 0 0,0 1 0,0-1 0,1 1 0,5-7 1,-9 12-54,0-1 1,1 1-1,-1 0 1,0 0 0,0 0-1,1-1 1,-1 1-1,0 0 1,1 0 0,-1 0-1,0 0 1,1 0-1,-1 0 1,0-1 0,1 1-1,-1 0 1,0 0-1,1 0 1,-1 0 0,0 0-1,1 0 1,-1 1 0,0-1-1,1 0 1,-1 0-1,0 0 1,1 0 0,-1 0-1,0 0 1,0 0-1,1 1 1,-1-1 0,0 0-1,1 0 1,-1 1-1,0-1 1,0 0 0,0 0-1,1 1 1,10 15 61,-6-8-48,8 12-12,-2 0 0,0 1 0,-1 1 0,-2 0 1,0 0-1,-1 0 0,-1 1 0,-1 0 0,-1 0 0,-2 0 0,0 1 0,-1-1 0,-1 1 0,-5 29 0,5-50-4,0 0 0,0 0 1,0 0-1,-1 0 0,1 0 0,-1-1 0,0 1 0,0 0 0,0 0 0,0-1 1,0 1-1,-1-1 0,1 1 0,-1-1 0,0 0 0,1 1 0,-1-1 0,0 0 0,-1 0 1,1 0-1,0 0 0,0-1 0,-1 1 0,1-1 0,-1 1 0,1-1 0,-1 0 1,0 0-1,1 0 0,-5 1 0,2-3 40,1 0 0,0 0 1,0 0-1,-1 0 0,1-1 0,0 0 0,0 1 1,0-2-1,1 1 0,-8-5 0,11 7-38,0 0-1,0-1 0,0 1 1,-1 0-1,1 0 0,0 0 1,0 0-1,0 0 0,0 0 1,0 0-1,0 0 0,-1-1 1,1 1-1,0 0 0,0 0 1,0 0-1,0 0 0,0 0 1,0 0-1,0-1 0,0 1 0,0 0 1,0 0-1,0 0 0,0 0 1,0-1-1,0 1 0,0 0 1,0 0-1,0 0 0,0 0 1,0 0-1,0-1 0,0 1 1,0 0-1,0 0 0,0 0 1,0 0-1,0 0 0,0-1 1,0 1-1,0 0 0,1 0 1,-1 0-1,0 0 0,0 0 1,0 0-1,0-1 0,0 1 1,10-2 40,-3 0-41,118-45-14,26-12-11,-119 44 21,0-1-1,49-34 1,-59 33 2,0-2 0,0 0 0,-2-1 0,33-44 0,-25 26 0,-2-2 0,23-49 0,-24 36 2,-3-1 0,-1-1 0,-4-1 0,-2 0-1,8-60 1,-13 43 41,-3-1 0,-3 0 0,-9-113 0,2 160 8,-1 1 1,0 0-1,-2 0 1,-1 0-1,-2 0 0,-12-26 1,21 52-50,0-1 0,0 0 0,0 1 0,0-1 0,-1 0 0,1 1 0,0-1 0,-1 1 0,1-1 1,0 1-1,-1-1 0,1 0 0,-1 1 0,1 0 0,0-1 0,-1 1 0,1-1 0,-1 1 0,0-1 0,1 1 0,-1 0 0,1-1 0,-1 1 1,0 0-1,1 0 0,-1 0 0,1-1 0,-1 1 0,0 0 0,1 0 0,-1 0 0,0 0 0,1 0 0,-1 0 0,0 0 0,1 0 0,-1 0 1,0 1-1,1-1 0,-1 0 0,1 0 0,-1 1 0,0-1 0,1 0 0,-1 0 0,1 1 0,-1-1 0,1 1 0,-1-1 0,1 1 0,-1-1 0,1 1 1,-1-1-1,1 1 0,0-1 0,-1 1 0,1 0 0,-4 4-2,0 0 1,1 0-1,0 0 1,0 1-1,-2 6 1,-5 18-28,1 0 1,2 1 0,-7 58 0,4 99-92,8-132 75,21 504-431,-15-512 439,10 94-84,-10-115 46,1 1 0,18 51 1,-21-75 76,-1 0 1,1-1 0,-1 1 0,1-1 0,0 0 0,1 0 0,-1 1 0,0-1-1,1-1 1,0 1 0,0 0 0,0-1 0,0 1 0,0-1 0,0 0 0,7 3-1,-4-2 4,0-2-1,-1 1 1,1-1-1,0 0 1,0 0-1,1 0 1,-1-1-1,0 0 1,11-1-1,5-3 18,-1-1-1,1 0 1,-1-2-1,36-16 1,-3-4 76,-2-2 0,85-64 1,-128 87-63,0-1 1,-1 1 0,1-2-1,-2 1 1,1-1 0,-1-1 0,-1 1-1,1-1 1,-1 0 0,-1 0-1,0-1 1,0 0 0,5-17 0,-10 26-29,0 0 0,0 0 1,0 0-1,0 0 1,0 0-1,0 0 1,0 0-1,0 0 1,0 0-1,-1 1 1,1-1-1,0 0 1,-1 0-1,1 0 1,-1 0-1,1 0 0,-1 1 1,1-1-1,-1 0 1,0 0-1,1 1 1,-1-1-1,0 1 1,0-1-1,1 0 1,-1 1-1,0-1 1,0 1-1,0 0 1,0-1-1,-1 1 0,-2-2 26,0 0 0,0 1 0,0 0 0,-1 0 0,-6 0-1,0 0-3,6 0-4,0 0 1,0 1 0,-1 0-1,1 0 1,0 1-1,0-1 1,-1 1-1,1 0 1,-7 3-1,11-4-30,1 0 0,-1 0-1,1 0 1,-1 0-1,0 0 1,1 1-1,-1-1 1,1 0 0,-1 0-1,1 1 1,-1-1-1,1 0 1,-1 1-1,1-1 1,-1 1 0,1-1-1,-1 1 1,1-1-1,0 0 1,-1 1-1,1 0 1,0-1 0,-1 1-1,1-1 1,0 1-1,0-1 1,0 1-1,-1-1 1,1 1-1,0 0 1,0-1 0,0 2-1,14 15-96,-5-9 95,4 3-22,0-1 0,1 0 0,17 9-1,3 2-27,-25-15 38,2 1-9,-1 0 0,0 0-1,-1 1 1,15 14 0,-1 4-21,-17-20 29,0 1-1,0-1 1,-1 1-1,1 0 1,-2 0-1,1 0 1,-1 1-1,0 0 1,4 12 0,-2 1-6,-4-10 13,1 0 1,0-1-1,1 1 1,0-1-1,1 0 1,6 11-1,0-3 3,-10-15 6,1 0-1,-1 0 0,1 0 1,0 0-1,0 0 0,0 0 1,1 0-1,-1-1 1,1 1-1,-1-1 0,1 0 1,0 1-1,0-1 0,0-1 1,4 3-1,-4-2 6,1-1-1,-1 0 1,1 0-1,0-1 1,-1 1 0,1 0-1,0-1 1,-1 0-1,1 0 1,0 0-1,0-1 1,-1 1 0,8-3-1,-5 2 5,-1-1 1,1 0-1,0-1 0,0 1 1,-1-1-1,0-1 0,1 1 1,-1 0-1,0-1 0,5-5 1,8-10 40,19-21 0,-23 23-12,-7 10-4,-1-1-1,0 0 1,0 0-1,-1 0 1,0-1-1,0 0 1,-1 0-1,0 0 1,4-17-1,-2 6 53,-1 3 57,0-1 1,2-18-1,-5 27-99,-1 9-40,-1 0-1,0 0 0,0-1 1,0 1-1,0 0 0,0 0 1,0-1-1,1 1 0,-1 0 1,0 0-1,0-1 0,0 1 1,0 0-1,0-1 0,0 1 1,0 0-1,0-1 0,0 1 1,0 0-1,0 0 0,-1-1 1,1 1-1,0 0 0,0 0 1,0-1-1,0 1 0,0 0 0,0 0 1,-1-1-1,1 1-3,0-1 0,-1 1 0,1 0 0,0-1 0,0 1 1,0 0-1,-1 0 0,1-1 0,0 1 0,0 0 0,0-1 0,0 1 0,0 0 0,0-1 0,0 1 0,0-1 0,0 1 0,0 0 0,0-1 0,0 1 0,0 0 1,0-1-1,0 1 0,0 0 0,0-1 0,0 1 0,1 0 0,-1-1 0,0 1 0,0 0 0,0 0 0,0-1 0,1 1 0,-1 0 0,0-1 0,0 1 1,1 0-1,-1 0 0,0 0 0,1-1 0,-1 1 0,0 0 0,1 0 0,-1 0 0,0 0 0,0 0 0,1-1 0,-1 1 0,1 0 0,-1 0 0,0 0 0,1 0 1,-1 0-1,0 0 0,1 0 0,-1 0 0,0 0 0,1 0 0,-1 1 0,0-1 0,1 0 0,0 0 1,0 0 1,0 0-1,0 0 0,0-1 1,0 1-1,-1 0 0,1 0 0,0-1 1,0 1-1,0 0 0,0-1 0,0 1 1,-1-1-1,1 1 0,0-1 1,0 1-1,-1-1 0,1 0 0,-1 1 1,1-1-1,0 0 0,0-1 0,8-21 47,-8 19-43,0 1 1,1 0 0,-1-1-1,0 1 1,1 0 0,2-4-1,-2 4 11,4-5 27,-6 8-42,0 0-1,0 0 1,0 0-1,1 0 1,-1 0 0,0 0-1,0 0 1,0 0 0,0 0-1,0 0 1,0 0-1,0 0 1,1 0 0,-1 0-1,0 0 1,0 0-1,0 0 1,0 0 0,0 0-1,0 0 1,1 0 0,-1 0-1,0 0 1,0 0-1,0 0 1,0 0 0,0 0-1,0 0 1,0 0-1,0 1 1,0-1 0,1 0-1,-1 0 1,0 0 0,0 0-1,0 0 1,0 0-1,0 0 1,0 0 0,0 1-1,0-1 1,0 0-1,0 0 1,0 0 0,0 0-1,0 0 1,0 0-1,0 1 1,0-1 0,0 0-1,0 0 1,0 0 0,0 0-1,0 0 1,0 0-1,0 0 1,0 1 0,0-1-1,0 0 1,0 0-1,0 0 1,0 0 0,0 0-1,-1 0 1,1 0 0,0 0-1,0 0 1,0 1-1,0-1 10,3 12-46,11 47-51,-8-32 27,15 43-1,-8-35 11,-8-21 11,0 1 1,2-1 0,-1 0-1,2 0 1,0 0-1,16 21 1,-9-18-18,-11-11 36,1 0 0,0-1 0,0 1 0,12 8 1,-15-12 12,1-1 1,-1 0 0,0 0 0,1 0 0,-1 0-1,0 0 1,1 0 0,-1-1 0,1 1 0,0-1-1,-1 0 1,1 0 0,-1 0 0,1 0 0,-1 0-1,1 0 1,-1-1 0,6-1 0,2 0 6,0-2-1,-1 1 1,1-1 0,-1-1-1,1 1 1,-2-2 0,1 1 0,0-1-1,-1-1 1,0 1 0,-1-1 0,1-1-1,-1 1 1,11-17 0,3-9 7,-1-1 1,-2-1-1,-1-1 1,22-70-1,-18 30 30,16-113-1,-11 40 18,-8 55-1,10-155 0,-33-179 70,6 404-113,-1 20-8,1 0 1,-1 0 0,0 0-1,0 0 1,0 0 0,-1 0-1,0 0 1,1 0-1,-3-6 1,3 10-4,-1-1 0,1 0 0,0 0 0,0 1 0,-1-1 0,1 0 0,-1 1 0,1-1 0,0 1 0,-1-1 0,1 0 0,-1 1 0,1-1 0,-1 1 0,0-1 0,1 1 0,-1 0 0,1-1 0,-1 1 0,0-1 0,1 1 0,-1 0 0,0 0 0,0-1 0,1 1 0,-1 0 0,0 0 0,0 0 0,1 0 0,-1 0 0,0 0 0,0 0 0,1 0 0,-1 0 0,0 0 0,0 0-1,1 1 1,-1-1 0,0 0 0,1 0 0,-1 1 0,0-1 0,1 1 0,-1-1 0,0 0 0,1 1 0,-1-1 0,1 1 0,-1-1 0,1 1 0,-1 0 0,1-1 0,-1 1 0,1 0 0,-4 4-7,0 0 0,0 1-1,1-1 1,0 1 0,-4 10 0,-8 27-28,2 2 1,-12 76-1,-1 97-73,25-210 103,-35 431-262,32-316 92,17 190 0,-11-299 159,12 84-70,-12-88 66,0-1 1,1 1-1,1-1 0,-1 1 0,1-1 0,1-1 1,7 13-1,-10-19 3,-1 1 0,1-1 0,0 0 0,0 1-1,0-1 1,0 0 0,1 0 0,-1 0 0,3 1 0,-3-2 14,-1-1 1,0 0-1,0 0 0,1 0 1,-1 1-1,0-1 0,0 0 0,1-1 1,-1 1-1,0 0 0,1 0 1,-1 0-1,0-1 0,0 1 1,0-1-1,1 1 0,-1-1 0,0 1 1,0-1-1,0 0 0,0 1 1,0-1-1,0 0 0,1-2 1,6-4 10,-1-1 1,0-1 0,0 1-1,-1-1 1,0 0 0,8-17-1,-8 14 8,7-12 43,0 0 1,-2 0 0,-1-1 0,-1-1 0,-1 0 0,-2 0 0,0 0 0,-2-1 0,2-46 0,-10-68 545,5 141-606,0 0 0,0 0 0,0 0 0,1-1 0,-1 1 0,0 0 0,0 1 0,0-1 0,0 0 0,0 0 0,0 0 0,0 1 0,0-1 0,0 0 0,0 1 0,1-1 0,-2 1 0,3 0 0,3 1-8,5 1-5,150 38-205,-136-36 178,-1-1-1,1-2 1,0-1 0,40-2-1,-59 0 37,5 0-14,1 0-1,0 1 1,21 1-1,-32-1 17,0 0 0,0 1 0,0-1 0,0 0 0,0 1 0,0-1 0,0 1 0,-1-1 0,1 1 0,0 0 0,0-1 0,0 1 0,-1 0 0,1-1 0,0 1 0,-1 0 0,1 0 0,-1 0 0,1 0 0,-1 0 0,1-1 0,-1 1 0,0 0 0,1 0 0,-1 0 0,0 0 0,0 0 0,0 0 0,1 0 0,-1 2 0,-3 34-9,2-34 10,-14 77-14,-9 66-35,23-130 37,0-1-1,1 1 1,1 0 0,0-1-1,1 1 1,1-1 0,5 20-1,-5-30 8,-1 1 0,1-1 0,0 0 0,0 0 0,1 0 0,-1 0 0,1-1 0,0 1 0,0-1 0,1 0 0,0 0 0,5 3 0,-10-6 9,1-1 0,0 0-1,0 1 1,0-1 0,0 0 0,0 0-1,0 0 1,0 1 0,0-1-1,0 0 1,0 0 0,0 0 0,-1-1-1,1 1 1,0 0 0,0 0 0,0 0-1,0-1 1,0 1 0,0 0-1,0-1 1,1 0 0,21-16 31,-15 11-31,6-5 12,-1-1 0,0-1 0,-1 0 0,0-1 0,11-18 0,46-80 108,-55 87-83,-1 3 40,-1 0 0,-1-1 1,13-40-1,-24 63-75,0 0 0,0 0 0,-1 0 0,1 0 0,0 0 0,0 0 0,0-1 0,0 1-1,0 0 1,0 0 0,0 0 0,0 0 0,0 0 0,0 0 0,0 0 0,0 0 0,0 0 0,0-1 0,0 1 0,1 0 0,-1 0 0,0 0-1,0 0 1,0 0 0,0 0 0,0 0 0,0 0 0,0 0 0,0 0 0,0 0 0,0 0 0,0-1 0,0 1 0,0 0 0,0 0-1,1 0 1,-1 0 0,0 0 0,0 0 0,0 0 0,0 0 0,0 0 0,0 0 0,0 0 0,0 0 0,0 0 0,0 0 0,1 0 0,-1 0-1,0 0 1,0 0 0,0 0 0,0 0 0,0 0 0,0 0 0,0 0 0,0 0 0,0 0 0,1 0 0,-1 0 0,3 10 63,5 27-109,-1-5 28,4 12-16,-3-9-21,18 45 1,-22-69 30,1 0 1,0 0 0,1-1 0,0 0 0,1 0-1,0-1 1,1 0 0,10 11 0,1-3-33,-11-8 24,0-1 0,1 0 0,1-1 0,17 11 0,-24-16 22,1-1 1,-1 1-1,1-1 1,0 0 0,-1 0-1,1 0 1,0-1-1,0 1 1,0-1-1,-1 0 1,1 0 0,0 0-1,0-1 1,0 1-1,-1-1 1,1 0-1,0 0 1,-1 0 0,5-2-1,4-3 4,-1 0 1,0-1-1,0-1 0,-1 1 1,15-15-1,43-50 43,-41 36-5,-1 0 0,-2-2 0,-2 0 0,-1-2 0,-2 0 0,25-81 0,51-271 269,-76 297-226,10-77 282,14-324 1,-43 484-335,1 5 3,-1 0 0,1 0-1,-2 0 1,1 0-1,-1 0 1,0 0-1,0 0 1,-1 0 0,-4-12-1,6 19-26,0 0 1,-1-1-1,1 1 0,0 0 0,-1 0 1,1 0-1,0 0 0,-1 0 1,1-1-1,0 1 0,-1 0 0,1 0 1,0 0-1,-1 0 0,1 0 0,-1 0 1,1 0-1,0 0 0,-1 0 1,1 0-1,0 0 0,-1 0 0,1 1 1,0-1-1,-1 0 0,1 0 0,0 0 1,-1 0-1,1 1 0,0-1 1,-1 0-1,1 0 0,0 0 0,0 1 1,-1-1-1,1 0 0,0 1 0,0-1 1,0 0-1,-1 0 0,1 1 1,0 0-1,-13 15 20,3-1-21,1 0 0,1 0 0,1 1 0,0 0 0,1 1 0,-5 20 0,-15 106-41,11 118-85,20 2-30,-3-177 97,31 293-216,-20-260 174,-11-96 52,1 1 1,1-1 0,1 1-1,2-1 1,0-1-1,15 34 1,-21-54 41,0 0 0,1 1 0,-1-1 0,0 0 0,1 0 0,-1 0 1,1-1-1,0 1 0,0 0 0,-1 0 0,1-1 0,0 0 0,1 1 0,-1-1 1,0 0-1,0 0 0,0 0 0,1 0 0,-1 0 0,0-1 0,1 1 0,-1-1 0,1 1 1,-1-1-1,1 0 0,-1 0 0,1 0 0,-1 0 0,1 0 0,3-2 0,-1 1 7,1-1 0,0 0 0,0 0 0,-1-1 0,1 1 0,-1-1 0,0-1 0,0 1 0,0-1 0,0 0 0,5-6 0,29-36 49,46-72 1,-30 40 81,-48 62-65,-6 14-23,-1 7 7,0 30-59,2 1-1,8 46 1,-8-70-9,1 0-1,0 0 1,1 0 0,0-1-1,0 0 1,1 0-1,1 0 1,0 0 0,1-1-1,13 17 1,-16-23 11,1-1 0,-1 1 0,1-1 1,0 0-1,0 0 0,0 0 0,1-1 0,-1 0 0,1 0 1,-1 0-1,1-1 0,0 0 0,-1 0 0,1 0 0,0-1 1,0 0-1,0 0 0,-1 0 0,1-1 0,7-1 0,3-1-9,1-1 0,-1-1-1,0 0 1,0-1 0,25-13-1,-17 4 25,-1-1 1,-1-1-1,0 0 0,-1-2 1,-1-1-1,-1-1 0,27-36 1,-44 54-2,22-33 38,-23 33-35,1 1 0,-1-1 0,0 1 0,0-1 0,0 0 0,0 0 1,-1 0-1,1 1 0,-1-1 0,0 0 0,0 0 0,0-4 0,0 6-6,-1 1 0,1 0 0,0-1 0,0 1 0,-1-1 0,1 1-1,0 0 1,-1-1 0,1 1 0,0 0 0,-1 0 0,1-1 0,0 1-1,-1 0 1,1 0 0,-1 0 0,1-1 0,-1 1 0,1 0-1,0 0 1,-1 0 0,1 0 0,-1 0 0,1 0 0,-1 0 0,1 0-1,-1 0 1,1 0 0,0 0 0,-1 0 0,1 0 0,-1 0 0,1 0-1,-1 1 1,-17 5 36,11-2-34,0 0 0,1 1 0,0 0 0,0 1 0,0-1 0,0 1 1,1 0-1,-5 8 0,1-2-2,1 0 1,0 1 0,-8 19 0,13-24-14,0-1 0,1 1 0,0 0 0,1 0-1,-1 0 1,1 0 0,1 0 0,0 0 0,0 0 0,0 0 0,3 9 0,-3-13-4,1 0 0,0 0 1,0 0-1,1 0 0,-1 0 0,1 0 0,0-1 1,0 1-1,0 0 0,1-1 0,-1 0 0,1 0 1,0 0-1,0 0 0,0 0 0,0 0 0,0-1 1,0 1-1,1-1 0,-1 0 0,1 0 0,0 0 1,4 1-1,3 1-18,0 0-2,1 0 0,0-1 0,0 0 1,17 1-1,-24-4 27,-1 0 0,0 0 1,1-1-1,-1 1 0,0-1 1,0 0-1,1 0 1,-1-1-1,0 1 0,0-1 1,0 0-1,-1 0 0,1 0 1,0 0-1,-1-1 0,6-4 1,-4 1 8,0 1 1,0 0 0,0-1-1,-1 0 1,0 0-1,0-1 1,-1 1-1,0-1 1,0 1 0,0-1-1,-1 0 1,0 0-1,-1 0 1,1 0-1,-1-1 1,0 1 0,-1-9-1,0 7 14,-1-1 0,0 1 0,0 0 1,-1 0-1,0 0 0,0 0 0,-1 0 0,-1 1 0,1-1 0,-1 1 0,-1 0 1,0 0-1,-6-9 0,6 11-4,1 0 0,-1 1 0,-1-1 0,1 1 0,-1 0 1,0 1-1,0-1 0,0 1 0,-1 0 0,1 1 0,-1-1 0,0 1 1,0 1-1,-8-3 0,-3 3-73,31 2-134,76-2 84,52 0-29,-120 3 114,0 1 0,0 1-1,0 1 1,30 9 0,-43-10 15,-1 0 1,1 1 0,-1 0-1,0 0 1,0 1-1,0 0 1,0 0 0,-1 1-1,0-1 1,0 1-1,-1 1 1,1-1 0,-1 1-1,-1 0 1,7 10-1,-6-5 0,0 0 0,0 0 0,-1 0-1,0 1 1,-1-1 0,-1 1 0,0 0 0,0 0-1,-1 14 1,-1-24 15,0 0-1,0 0 1,0 0 0,0-1-1,1 1 1,-1 0-1,2 5 1,-1-8-4,-1 0 0,0 0 0,0 1 0,0-1 0,0 0 0,0 0 0,0 0 0,0 0 0,1 0 0,-1 0 0,0 0 0,0 1 0,0-1 0,0 0 0,0 0 0,1 0 0,-1 0 0,0 0 0,0 0 0,0 0 0,0 0 0,1 0 0,-1 0 0,0 0 0,0 0 0,0 0 0,0 0 0,1 0 0,-1 0 0,0 0 0,0 0 0,0 0 0,0 0 0,1 0 0,-1 0 0,0 0 0,0-1 0,0 1 0,0 0 0,11-12 57,6-14 31,17-30 257,-33 56-340,-1 0-1,0-1 1,0 1-1,1 0 1,-1 0-1,0-1 1,1 1-1,-1 0 1,0-1-1,1 1 1,-1 0-1,1 0 1,-1 0-1,0 0 0,1-1 1,-1 1-1,1 0 1,-1 0-1,1 0 1,-1 0-1,0 0 1,1 0-1,-1 0 1,1 0-1,-1 0 1,1 0-1,-1 0 0,0 0 1,1 1-1,-1-1 1,1 0-1,-1 0 1,1 0-1,-1 0 1,0 1-1,1-1 1,15 11 68,-15-10-64,11 10 15,0 0 1,-1 1 0,19 26-1,-20-25-19,0 0 1,1 0-1,0-1 0,14 11 0,11 12-1,-29-27-37,0-1-1,0 1 1,10 5-1,-17-12 20,1 0-1,0-1 0,-1 1 0,1-1 0,0 0 1,-1 1-1,1-1 0,0 1 0,-1-1 0,1 0 0,0 0 1,0 1-1,-1-1 0,1 0 0,0 0 0,0 0 1,0 0-1,-1 0 0,1 0 0,0 0 0,0 0 0,0 0 1,-1 0-1,1-1 0,0 1 0,0 0 0,-1 0 1,1-1-1,0 1 0,-1-1 0,1 1 0,0 0 0,-1-1 1,1 1-1,0-1 0,-1 0 0,1 1 0,-1-1 1,1 1-1,-1-1 0,1 0 0,-1 0 0,2-3-541,0 1 0,-1-1 0,1 0 0,-1 1 0,1-8 0,-2 10-314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26.6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13864,'0'0'2719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26.8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0 266 11760,'12'1'304,"58"3"276,99-8 0,84-22 184,154-42 332,-322 47-607,0-3 0,141-62-1,-194 68-470,-25 13-53,0 1-1,0 0 1,1 1 0,8-3 0,-10 5-2117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6:06.018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35 235 6632,'0'0'7110,"11"-10"-6708,92-83 719,-91 83-806,-1-1-1,10-13 1,-17 20-153,0-1 0,-1 0 0,0 0 0,0 0 0,0 0-1,-1 0 1,0-1 0,3-7 0,-5 12-134,1 0-1,-1 0 1,0 0-1,0 0 1,0 0-1,1 0 1,-1 0 0,0-1-1,0 1 1,-1 0-1,1 0 1,0 0-1,0 0 1,0 0-1,-1 0 1,1 0-1,-1 0 1,1 0 0,-1 0-1,1 0 1,-1 0-1,1 1 1,-1-1-1,0 0 1,1 0-1,-1 0 1,0 1 0,0-1-1,0 0 1,1 1-1,-1-1 1,0 1-1,0-1 1,0 1-1,0-1 1,0 1-1,0 0 1,0-1 0,0 1-1,0 0 1,0 0-1,0 0 1,-1 0-1,0 0 1,-3 0 30,0 0 1,0 0 0,0 1-1,0 0 1,1 0-1,-1 0 1,0 0-1,-5 3 1,0 1-14,0 1 0,0 0 0,0 0 0,0 1 0,1 0 0,0 1 0,1 0 0,0 0 0,0 1 0,1 0 0,0 0 0,0 1 0,-7 13 0,-6 13-2503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27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1 126 13360,'0'0'-142,"15"9"-98,9 5 406,1-1 0,0-2 0,1 0 0,48 13 0,9-9 346,2-4 0,-1-3 0,1-4 0,0-3 1,117-15-1,-146 6-131,0-3-1,-1-2 1,0-3 0,92-39 0,-123 42-529,0-2-1,-1 0 1,-1-2 0,-1 0 0,23-24-1,-32 30-1024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27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1 172 14064,'0'0'200,"73"0"0,-2-8-160,0-22-8,2-24-312,-2-25-8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30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1058 7832,'0'0'10174,"1"-12"-9927,4-59 217,-6 57-118,3-11 182,8-7-130,1 1-1,27-53 1,-4 9-112,6-15 15,27-71 175,35-212 548,-100 364-905,-1 1-1,0-1 1,-1 0-1,0 1 1,0-1-1,0 0 1,-4-13-1,4 22-113,0 0-1,0 0 1,0-1 0,0 1-1,0 0 1,0-1 0,0 1-1,0 0 1,0 0-1,0-1 1,0 1 0,0 0-1,-1 0 1,1-1-1,0 1 1,0 0 0,0 0-1,0 0 1,-1-1-1,1 1 1,0 0 0,0 0-1,-1 0 1,1 0-1,0-1 1,0 1 0,0 0-1,-1 0 1,1 0-1,0 0 1,-1 0 0,1 0-1,0 0 1,0 0 0,-1 0-1,1 0 1,0 0-1,0 0 1,-1 0 0,1 0-1,0 0 1,-1 0-1,1 0 1,0 0 0,0 0-1,-1 0 1,1 0-1,0 0 1,0 0 0,-1 1-1,1-1 1,0 0-1,0 0 1,-1 0 0,1 1-1,0-1 1,0 0-1,0 0 1,0 0 0,-1 1-1,-12 14 81,5-2-66,1 0 1,0 0 0,1 0 0,1 1 0,0 0-1,1 0 1,0 1 0,1-1 0,-1 21-1,1-2-11,2 1 0,1-1 0,6 39 0,-2-41-7,16 59-1,-16-76 0,1 1 0,1-1 0,1 1 0,0-2 0,17 27 0,-11-23-2,-5-5 10,0 0 0,1-1 1,0-1-1,0 1 0,1-2 1,1 1-1,0-1 0,20 13 0,-21-17-3,1 0 0,-1-1-1,1 1 1,0-2-1,0 0 1,0 0 0,0-1-1,0-1 1,1 1 0,-1-2-1,1 0 1,-1 0-1,0-1 1,1 0 0,-1-1-1,0-1 1,0 1 0,12-6-1,-3 0 53,-1-2 1,1 0-1,-2-1 0,0 0 0,0-2 0,-1 0 0,-1-1 0,0-1 1,-1 0-1,0-2 0,-1 1 0,-1-1 0,-1-1 0,-1-1 0,0 1 1,-1-2-1,-1 1 0,-1-1 0,-1-1 0,7-31 0,-9 32 131,0-1 0,2 1 0,13-31 0,-16 46 41,-1 8-59,-1 18-103,-9 246-60,5-236-16,0 8-27,-2 0-1,-1 0 1,-3 0-1,-15 49 1,23-86 36,-1-1 0,0 1 1,0-1-1,0 1 1,0-1-1,0 0 1,-1 1-1,1-1 1,0 0-1,-1 0 1,1 0-1,0 0 0,-1 0 1,0 0-1,1 0 1,-1 0-1,1-1 1,-1 1-1,0 0 1,1-1-1,-1 0 1,0 1-1,0-1 1,0 0-1,1 0 0,-1 0 1,0 0-1,0 0 1,1-1-1,-3 1 1,1-1 5,1 1 1,0 0 0,-1-1 0,1 0-1,0 1 1,0-1 0,-1 0 0,1 0-1,0-1 1,0 1 0,0 0 0,0 0-1,0-1 1,0 0 0,1 1 0,-1-1-1,1 0 1,-1 0 0,1 1 0,-1-1-1,1-1 1,-2-2 0,2 2 2,0 0-1,1 0 1,-1 0 0,0-1 0,1 1-1,0 0 1,0 0 0,0-1 0,0 1-1,0 0 1,1 0 0,-1 0-1,1 0 1,0-1 0,0 1 0,0 0-1,0 0 1,1 0 0,-1 1 0,5-6-1,-4 5-6,1 0 0,1 0-1,-1 0 1,0 0 0,1 1-1,-1 0 1,1-1 0,0 1-1,0 1 1,0-1 0,0 1-1,0-1 1,0 1 0,0 0-1,0 0 1,5 0 0,23 0-24,0 1 1,0 1-1,1 2 1,43 9-1,-46-6-53,1-1 0,0-2 0,0-1 0,62-4 0,-91 1 61,0 1 1,0 0-1,-1-1 0,1 1 1,0-1-1,-1 0 0,1 1 1,0-1-1,-1 0 0,1 0 0,-1 0 1,1 0-1,-1 0 0,0 0 1,1-1-1,-1 1 0,0 0 1,0-1-1,0 1 0,0-1 0,0 1 1,1-3-1,-1 0-494,0 1 0,0-1-1,0 0 1,0 1 0,0-1 0,-1 0-1,0-5 1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30.5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14272,'0'0'2207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33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0 863 9240,'0'0'2169,"11"6"-1650,33 16 34,-42-21-517,-1-1-1,0 0 1,1 0 0,-1 1-1,1-1 1,-1 0 0,1-1-1,-1 1 1,1 0-1,-1 0 1,1 0 0,-1-1-1,1 1 1,-1-1 0,0 1-1,1-1 1,-1 0 0,0 0-1,0 1 1,1-1 0,-1 0-1,0 0 1,0 0 0,0 0-1,0 0 1,0 0 0,0-1-1,1-1 1,2-1 90,11-14 235,-1 0 1,-1-1-1,-1-1 1,11-20-1,35-90 1134,-40 88-973,4-19 343,-3 0-1,-3-1 1,12-91 0,4-15 738,-28 137-1079,-3 26-362,-1-1-1,1 1 1,0-1-1,0 1 1,4-11 0,-4 16-150,-1 0 0,0-1 1,0 1-1,0 0 0,0-1 0,1 1 1,-1 0-1,0 0 0,0 0 1,0-1-1,1 1 0,-1 0 1,0 0-1,0 0 0,1 0 1,-1-1-1,0 1 0,0 0 0,1 0 1,-1 0-1,0 0 0,1 0 1,-1 0-1,0 0 0,1 0 1,-1 0-1,0 0 0,0 0 1,1 0-1,-1 0 0,0 0 0,1 0 1,-1 0-1,0 0 0,1 0 1,-1 0-1,0 0 0,0 1 1,1-1-1,-1 0 0,0 0 1,0 0-1,1 0 0,-1 1 0,0-1 1,0 0-1,0 0 0,1 1 1,-1-1-1,0 0 0,0 0 1,0 1-1,0-1 0,1 1 1,11 18 74,-10-16-55,38 76 58,-4 1 1,51 167 0,-78-214-77,-1 0 0,-2 0 0,-2 1 0,-1 0 1,-2 66-1,-2-92-2,0-1-1,0 1 1,0-1 0,-1 1 0,-3 9 0,4-15-7,1 0 1,-1 0 0,0 0-1,0 0 1,0-1 0,0 1-1,0 0 1,0-1 0,0 1-1,-1-1 1,1 1-1,-1-1 1,1 1 0,-1-1-1,1 0 1,-1 0 0,0 0-1,0 0 1,1 0 0,-1 0-1,0 0 1,0-1 0,0 1-1,-3 0 1,-5-1 16,0 0-1,0-1 1,0 0 0,0 0-1,1-1 1,-1 0 0,1-1-1,-12-5 1,-7-4 50,-34-22-1,54 30-58,-10-4 38,15 8-45,1-1-1,0 0 1,0 0 0,-1 0 0,1 0 0,0 0 0,0 0-1,0-1 1,0 1 0,0-1 0,-1-1 0,4 5-17,1 0-1,0-1 1,0 1 0,0-1 0,0 1-1,0-1 1,0 1 0,0-1 0,0 0-1,0 0 1,1 0 0,-1 0-1,3 0 1,37 10-44,-19-5 25,0-1 1,1-1 0,-1-2-1,1 0 1,0-1 0,0-2-1,0 0 1,-1-2 0,40-8-1,-31 0-3,0-2 0,0-1-1,-1-1 1,-1-1 0,-1-2-1,0-1 1,37-33 0,-2-6-41,97-114 0,-140 152 78,-18 17 0,1 0 1,-1 0-1,1-1 0,-1 1 0,0-1 0,0 1 1,-1-1-1,1 0 0,2-5 0,-6 9 2,0-1 1,-1 1-1,1 0 0,0 1 0,0-1 0,0 0 0,0 0 1,0 0-1,0 1 0,0-1 0,0 0 0,0 1 0,0-1 1,0 1-1,0-1 0,0 1 0,0-1 0,-1 2 0,-29 15-3,8-2-4,1 1 1,1 1-1,0 1 0,1 1 0,1 0 0,1 1 1,-28 40-1,29-33-12,1 0 0,1 2 0,1 0 0,1 0 0,2 1 0,-10 42 0,13-40-10,3-17 7,2 0 0,-1 1 0,-1 30 0,5-45 14,0 1 1,0-1-1,0 1 0,0-1 0,1 0 0,-1 1 0,0-1 1,1 0-1,-1 1 0,1-1 0,-1 0 0,1 1 0,-1-1 1,1 0-1,0 0 0,0 0 0,0 0 0,-1 1 0,1-1 1,0 0-1,1-1 0,1 3 0,-1-2 0,0 0 1,1 0-1,-1 0 1,0-1-1,1 1 1,-1-1-1,1 1 0,-1-1 1,1 0-1,-1 0 1,5 0-1,2-1 4,-1-1 0,1 0 0,-1 0 0,0 0 0,0-1 0,11-5 1,-10 2 8,1-1 1,-1 0-1,0 0 1,0-1-1,-1 0 1,0 0-1,-1-1 1,0 0-1,0 0 1,-1-1-1,0 0 1,8-18-1,-1-4 65,-1-1-1,14-63 1,-19 68 26,-2 0 1,0-1 0,-2 0 0,-1 0 0,-3-32 0,2 56 251,2 14-267,5 18-75,3 29-39,3-2 0,2 0-1,39 86 1,-50-129 8,0-1 0,0 0 0,1 0 0,1-1 0,0 0 0,0 0 1,1 0-1,0-1 0,0 0 0,13 8 0,-10-5-9,-11-10 28,1 0 0,-1-1 0,1 1 0,-1 0 0,1 0 0,0 0 0,-1-1 0,1 1 0,0 0 1,0-1-1,0 1 0,-1-1 0,1 1 0,0-1 0,0 1 0,0-1 0,0 1 0,0-1 0,0 0 0,0 1 0,0-1 1,0 0-1,0 0 0,0 0 0,0 0 0,0 0 0,0 0 0,0 0 0,0 0 0,0-1 0,0 1 0,0 0 0,1-1 1,7-5 21,0 0 1,-1 0 0,1-1 0,-2 0-1,1-1 1,-1 1 0,10-15 0,1-5 77,16-33 1,-21 35-2,1 1 1,20-26-1,-11 28 20,-22 20-102,0 1 0,1 0-1,-1 0 1,1 1 0,-1-1 0,1 0-1,-1 0 1,1 1 0,-1-1 0,1 1-1,0-1 1,-1 1 0,1 0 0,0 0-1,-1 0 1,3 0 0,-3 0-8,1 1 1,-1 0-1,1 0 1,-1 0-1,0 0 1,0 0-1,1 0 1,-1 0-1,0 1 1,0-1-1,0 0 1,0 1-1,0-1 1,-1 0-1,1 1 1,0-1-1,-1 1 1,1-1-1,0 4 1,8 32 33,-9-36-39,12 77 51,-8-39 60,18 67 1,-22-105-109,0-1 1,1 1-1,-1 0 1,0-1-1,0 1 1,0-1-1,1 1 1,-1 0-1,0-1 1,1 1 0,-1-1-1,0 1 1,1-1-1,-1 1 1,1-1-1,-1 1 1,1-1-1,-1 1 1,1-1-1,-1 0 1,1 1 0,0-1-1,-1 0 1,1 0-1,-1 1 1,1-1-1,0 0 1,1 0-1,-1 0 5,1 0 0,-1 0 0,0-1 0,1 1-1,-1-1 1,1 1 0,-1-1 0,0 1 0,1-1-1,-1 0 1,0 0 0,2-1 0,7-7 52,-1 1 0,13-17 0,-17 18-30,57-76 219,8-11 175,-67 91-384,0 0 0,0 0 0,0 0 0,1 1 0,-1-1 0,7-2 0,-9 4-38,-1 1 0,1 0 0,-1-1 1,1 1-1,0 0 0,-1-1 0,1 1 1,0 0-1,-1 0 0,1 0 0,0 0 1,0 0-1,-1 0 0,1 0 0,0 0 1,-1 0-1,1 0 0,0 0 0,-1 0 0,1 0 1,0 0-1,-1 1 0,1-1 0,0 0 1,-1 1-1,1-1 0,0 0 0,-1 1 1,1-1-1,-1 1 0,1-1 0,-1 0 1,1 1-1,-1 0 0,1-1 0,-1 1 1,1-1-1,-1 1 0,0 0 0,1-1 0,-1 1 1,0-1-1,0 1 0,0 0 0,1 0 1,-1-1-1,0 2 0,4 24 24,2 33-1,-5-34-59,7 31 0,-8-55 28,0-1-1,0 0 1,0 1 0,0-1 0,0 1 0,0-1 0,0 1 0,0-1 0,0 1-1,0-1 1,0 0 0,0 1 0,1-1 0,-1 1 0,0-1 0,0 0-1,0 1 1,1-1 0,-1 1 0,0-1 0,1 0 0,-1 1 0,0-1-1,1 0 1,-1 0 0,0 1 0,1-1 0,-1 0 0,1 0 0,-1 0-1,0 1 1,1-1 0,-1 0 0,1 0 0,-1 0 0,1 0 0,-1 0 0,0 0-1,1 0 1,-1 0 0,2 0 0,15-13-36,-12 9 40,136-128 53,-141 132-53,1-1 0,-1 1 0,1 0 0,-1-1 0,1 1 0,-1 0 0,1 0 0,-1-1 0,1 1 0,-1 0 0,1 0 0,-1 0 0,1 0 0,0 0 0,-1 0 0,1 0 0,-1 0 0,1 0 0,-1 0 0,1 0 0,0 0 0,-1 0 0,1 0 0,-1 1 0,1-1 0,-1 0 0,1 0 0,-1 1 0,1-1 0,-1 0 0,1 1 0,-1-1 0,1 0 0,-1 1 0,0-1 0,1 1 0,-1-1 0,0 0 0,1 1 0,-1-1 0,0 1 0,1-1 0,-1 1 0,0 0 0,0-1 0,0 1 0,1 0 0,13 34-29,-12-28 31,4 10-18,0 1-26,1-1 0,17 32 0,-21-43 26,1 0 0,0-1 0,0 0 0,1 0-1,-1 0 1,1 0 0,0-1 0,1 0 0,-1 0-1,1 0 1,-1-1 0,9 4 0,-5-3-1,1 0 0,0-1 0,-1 0 0,1-1 0,0 0 0,0-1 0,1 1 0,-1-2 0,0 0 0,0 0 0,0-1 0,19-3 0,-21 2 14,0-1-1,0 0 1,-1 0 0,1 0-1,-1-1 1,0 0 0,0 0-1,0-1 1,-1 0 0,1 0-1,-1-1 1,-1 0 0,1 0-1,-1 0 1,0 0 0,8-14-1,-5 5 24,0-1 0,0 0-1,-2 0 1,0-1 0,-1 0-1,-1 0 1,4-29 0,-7 33-8,0 0 1,-1 0-1,0 1 0,-1-1 1,-1 0-1,0 0 1,-1 0-1,0 1 1,-1 0-1,0-1 1,-6-10-1,9 20-8,-1 1-1,1-1 0,0 1 1,-1 0-1,1-1 1,-1 1-1,0 0 0,1 0 1,-1 0-1,0 1 1,0-1-1,-1 0 1,1 1-1,0-1 0,-4-1 1,5 3-6,0 1-1,1-1 1,-1 0 0,0 1 0,0-1 0,0 0 0,0 1-1,0-1 1,1 1 0,-1 0 0,0-1 0,0 1-1,1 0 1,-1-1 0,0 1 0,1 0 0,-1 0 0,1-1-1,-1 1 1,1 0 0,-1 0 0,1 0 0,0 0-1,-1 1 1,-3 5-7,-5 7-26,1 2 0,0-1 1,0 1-1,2 0 1,0 1-1,1-1 0,1 1 1,0 0-1,1 1 0,-1 23 1,3-25 10,1 0 0,1 0-1,0 0 1,1 0 0,1-1 0,1 1 0,0 0 0,1-1 0,0 0 0,1 0 0,13 22 0,-13-27 8,2 0 0,-1-1-1,2 0 1,-1 0 0,1 0 0,0-1 0,12 8 0,-2-3-35,1-1 1,38 17-1,-51-26 38,-1-1 0,0 0 1,1 0-1,0 0 0,-1-1 0,1 0 0,9 1 0,-14-2 7,0 0 0,0 0 0,0 0 0,0-1 0,-1 1 0,1 0 0,0-1 0,0 1 0,-1-1 0,1 0 0,0 0 0,-1 1 0,1-1 0,0 0 0,-1 0 0,0 0 0,1-1 0,-1 1 0,1 0 0,-1 0 0,0-1 0,0 1 0,0-1 0,0 1 0,0-1 0,0 0 0,0 1 0,-1-1 0,1 0 0,0 1 0,-1-1 0,1-3 0,6-44-269,1-52 0,0 0-158,3 15-3297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35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414 80 5624,'0'0'6562,"-11"5"-6016,-24 12-11,1 1 0,1 1 1,-53 43-1,60-39-89,1 1 0,1 1 0,-37 52 0,50-61-247,1 0-1,0 1 1,2 0 0,0 1-1,1-1 1,0 2-1,2-1 1,-5 27 0,9-39-122,0 0 0,1 0 0,0-1 0,0 1 0,0 0 0,1 0 1,0 0-1,0 0 0,0 0 0,4 9 0,-4-12-36,1 0 0,-1-1-1,1 1 1,0-1 0,0 1 0,-1-1 0,2 0-1,-1 0 1,0 1 0,0-2 0,1 1 0,-1 0-1,1 0 1,-1-1 0,1 1 0,0-1 0,0 0-1,-1 0 1,1 0 0,0 0 0,0 0 0,6 0-1,-1 0 5,0-1 0,0 1-1,0-1 1,0-1-1,0 0 1,0 0-1,0 0 1,0-1 0,0 0-1,0-1 1,-1 0-1,12-5 1,-10 2 10,1-1 1,-1 0-1,0 0 1,0 0-1,-1-1 1,0-1-1,-1 0 1,11-14-1,0-6 66,0 0-1,-3-2 1,0 0 0,-2 0-1,-1-1 1,-1-1 0,-2 0-1,-2 0 1,4-38 0,-11 67-38,0-1 1,0 1-1,0 0 1,-1-1 0,0 1-1,0 0 1,0 0-1,0 0 1,-4-8 0,7 55 382,35 137-204,-28-149-221,1-1 1,1 0-1,27 51 0,-34-75-34,0 1-1,0-1 1,0-1 0,1 1-1,0-1 1,0 1 0,0-1-1,1-1 1,0 1 0,0-1-1,0 0 1,13 6 0,-16-9 8,1 0-1,0 1 1,0-2 0,0 1 0,0 0 0,0-1 0,0 0 0,-1 0 0,1 0-1,0 0 1,0 0 0,0-1 0,0 0 0,0 0 0,0 0 0,0 0-1,-1-1 1,1 1 0,-1-1 0,1 0 0,-1 0 0,0 0 0,1-1 0,-1 1-1,4-5 1,3-4 46,0 0 0,-1-1 0,0 0 0,-1 0 0,0-1 0,-1 0 0,10-25-1,30-106 328,-37 109-301,14-45 382,41-91 0,-61 160-369,-4 10-75,0-1 1,0 1-1,1 0 0,-1-1 0,0 1 0,1 0 1,-1-1-1,1 1 0,0 0 0,-1-1 0,1 1 1,0 0-1,0 0 0,0 0 0,0 0 0,0 0 1,0 0-1,0 0 0,2-1 0,-2 2-20,0 1-1,-1-1 1,1 1 0,-1-1-1,1 1 1,0-1 0,-1 1-1,1 0 1,-1-1 0,0 1-1,1 0 1,-1-1-1,1 1 1,-1 0 0,0 0-1,0-1 1,0 1 0,1 1-1,0 1 5,11 41-11,-1 1-1,-3 1 0,-1 0 0,0 52 0,-5 68-80,-4-140 41,-1-1-1,0 1 0,-2-1 1,-11 33-1,15-57 37,1 1 1,-1-1-1,0 1 1,0-1-1,1 1 1,-1-1-1,0 0 1,0 1-1,-1-1 1,1 0-1,0 0 1,0 0-1,-1 0 1,1 0-1,0 0 1,-1 0 0,1 0-1,-1-1 1,1 1-1,-1 0 1,1-1-1,-1 0 1,0 1-1,1-1 1,-3 0-1,1 1 21,1-1 1,-1 0-1,1 0 0,-1-1 1,0 1-1,1-1 0,-1 1 0,1-1 1,-1 0-1,1 0 0,-1 0 1,1 0-1,-1 0 0,-2-3 1,5 4-10,1 0 1,-1 1 0,0-1 0,0 0 0,1 0 0,-1 0 0,0 0 0,0 0 0,1 0 0,-1 0 0,0 0 0,0-1 0,1 1 0,-1 0 0,0 0 0,0 0 0,1 0-1,-1 0 1,0 0 0,0 0 0,0 0 0,1-1 0,-1 1 0,0 0 0,0 0 0,0 0 0,1 0 0,-1-1 0,0 1 0,0 0 0,0 0 0,0-1 0,0 1 0,0 0 0,1 0-1,-1 0 1,0-1 0,0 1 0,0 0 0,0 0 0,0-1 0,0 1 0,0 0 0,0 0 0,0-1 0,0 1 0,0 0 0,0 0 0,0-1 0,0 1 0,-1 0 0,1 0-1,0-1 1,0 1 0,0 0 0,0 0 0,0-1 0,2 2 3,1 0-1,0-1 1,0 1-1,0-1 1,0 0-1,1 0 1,-1 0-1,0 0 1,0 0-1,0-1 0,0 1 1,0-1-1,4-2 1,0 1 5,-3 2-21,-1-1 0,0 0 0,0 0 0,0 0-1,0 0 1,0-1 0,0 1 0,0-1 0,0 0 0,0 0 0,3-2 0,-3 0-41,0 0 0,0-1 0,0 1 0,0 0 1,-1-1-1,0 0 0,3-5 0,30-91-458,-18 52-3231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36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1346 13168,'0'0'1942,"13"-15"-1419,8-7-277,0-2-1,-2 0 1,26-45-1,197-411 2629,-209 398-2320,25-101 1,-18 52-95,0-7 113,11-30 910,-48 159-961,-4 13 229,-9 19-392,-56 155-10,-34 180-151,25-80-110,-282 773-230,283-889 208,70-154-53,1-3 18,0 0 0,1 0-1,0 0 1,0 0 0,-3 9 0,5-13 49,1-3 0,5-9-21,0-1 0,0 1 0,15-18 1,-3 3-13,57-91 93,75-103 131,-61 117-117,-47 57-26,-2-2 1,64-99 0,-92 127-76,25-30 0,-2 3 246,-45 50-139,-7 6-137,-32 19 9,30-18-22,0 2 0,-25 18 0,27-16-15,1 2-1,0-1 0,1 2 0,1 0 0,0 1 0,2 0 0,0 1 0,1 0 0,0 1 0,-8 25 0,19-44 3,-1 0 0,1 0-1,0 0 1,-1 0 0,1 0-1,0 0 1,0 0 0,0 0-1,0 0 1,0 0 0,0 0-1,0 0 1,0 0 0,0 0-1,0 0 1,1-1 0,-1 1-1,0 0 1,1 0 0,-1 0-1,1 0 1,-1 0 0,1 0-1,0 1 1,0-1 0,1 0 0,-1 0 0,1 0-1,-1 0 1,1 0 0,-1-1 0,1 1 0,0 0-1,-1-1 1,1 1 0,0-1 0,2 1 0,4 0-4,-1-1 1,0 1 0,0-1 0,1-1 0,13-2 0,-5-1 8,0-1 0,-1 0 0,1-1 0,-1-1 0,0 0 0,-1-1 0,1-1 0,-2 0 0,1-1 0,-1-1 0,15-15 0,-13 10 16,-1-2 0,0 1 0,-1-1 0,-1-1 0,-1-1 0,-1 1-1,0-1 1,6-24 0,-7 18 32,-2 0-1,5-32 0,-10 43-6,0 1 0,-1-1 0,-1 1 0,0-1 0,-4-24-1,0 27 17,0-1-1,-1 1 0,0 1 0,-1-1 1,-10-14-1,16 25-57,1 0 0,-1 0 0,0 0 1,0 0-1,1 1 0,-1-1 0,1 0 1,-1 0-1,1 1 0,-1-1 0,1 0 0,-1 1 1,1-1-1,0 0 0,-1 1 0,1-1 1,0 1-1,0-1 0,-1 1 0,1-1 0,0 1 1,0 0-1,1-1 0,25-13-28,-23 12 25,22-11 0,0 1-1,1 2 1,28-7 0,-48 15 3,-1 0 0,0 1 0,1 0 0,-1 0 0,1 1 0,0 0 0,-1 0 0,1 0 0,-1 1 0,1 0 0,-1 0 0,0 0 0,1 1 0,-1 0 0,0 0 1,0 1-1,0 0 0,0 0 0,9 7 0,-10-5 0,0 1 1,0 0-1,0 0 0,0 0 1,-1 0-1,0 1 1,-1 0-1,5 12 0,0 1 4,8 41-1,-1 49 13,0 1 20,-12-97-32,0 1 1,2 0 0,0-1 0,1 0-1,9 18 1,-12-27 6,1 0 1,0 1-1,0-1 0,0-1 1,1 1-1,-1-1 0,1 0 1,0 0-1,0 0 0,1-1 1,-1 1-1,1-1 0,10 4 1,-12-6-6,0 0 0,0 0 1,-1 0-1,1 0 1,0 0-1,0-1 1,0 0-1,0 0 0,0 0 1,0 0-1,0 0 1,0-1-1,0 0 1,0 0-1,-1 0 0,1 0 1,0-1-1,-1 1 1,1-1-1,-1 0 0,1 0 1,-1 0-1,4-4 1,1-3-5,0 0 0,0 0 0,-1-1 1,0 0-1,-1-1 0,0 1 0,-1-1 1,0 0-1,-1-1 0,0 1 0,3-14 1,1-14-1452,7-66 1,-14 90 216,1-5-16392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37.7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0 637 8432,'0'0'7625,"11"-8"-7249,3-2-221,0 0 0,-1-1 0,-1-1 1,22-24-1,93-137 1063,-69 90-144,128-140 0,-136 180-468,-45 40-453,0-1 1,1 1 0,-1 0 0,1 0 0,0 0-1,0 1 1,0 0 0,7-2 0,-12 4-129,-1 0 1,1 0-1,-1 0 1,1 0-1,-1 0 1,1 0-1,-1 0 1,1 0 0,-1 1-1,1-1 1,-1 0-1,1 0 1,-1 0-1,0 1 1,1-1-1,-1 0 1,1 0-1,-1 1 1,0-1 0,1 0-1,-1 1 1,0-1-1,1 1 1,-1-1-1,0 0 1,1 1-1,-1-1 1,0 1-1,0-1 1,0 1 0,1-1-1,-1 1 1,0-1-1,0 1 1,0-1-1,0 1 1,0-1-1,0 1 1,0 27 167,0-18-93,-10 164 437,0 45-118,10-211-399,2 54 131,-1-57-128,-1 0-1,1 0 1,0 0-1,1 0 1,-1-1-1,1 1 0,0 0 1,0-1-1,4 7 1,-5-10-16,0 0 1,0 0-1,0 0 1,-1-1-1,1 1 1,0 0-1,0-1 1,1 1-1,-1-1 1,0 1-1,0-1 0,0 0 1,0 1-1,0-1 1,0 0-1,1 0 1,-1 0-1,0 1 1,0-1-1,0-1 1,0 1-1,1 0 1,0 0-1,27-10 63,-14 2-47,-1-1 1,0 0-1,-1-1 0,0 0 0,0-1 0,17-19 1,56-82 113,-56 68-62,-18 28 4,0 0-1,2 1 1,-1 1 0,2 0-1,23-18 1,-38 32-74,0-1 1,1 1-1,-1 0 0,0 0 1,0 0-1,1 0 1,-1-1-1,0 1 0,1 0 1,-1 0-1,0 0 1,0 0-1,1 0 0,-1 0 1,0 0-1,1 0 0,-1 0 1,0 0-1,1 0 1,-1 0-1,0 0 0,1 0 1,-1 0-1,0 0 1,1 0-1,-1 0 0,0 0 1,0 0-1,1 1 0,-1-1 1,0 0-1,1 0 1,-1 0-1,0 0 0,0 1 1,1-1-1,-1 0 1,0 0-1,0 1 0,0-1 1,1 0-1,-1 0 0,0 1 1,0-1-1,0 0 1,0 1-1,0-1 0,4 20-8,-3-12 15,40 151-6,-37-145-8,-1 1-1,2-1 1,0 0 0,0-1-1,1 1 1,1-1-1,1-1 1,-1 1 0,17 18-1,-7-10-8,-2-2-11,33 32 1,-42-46 23,-1-1 0,1 0 0,0 1 0,0-2-1,1 1 1,-1-1 0,1 0 0,-1 0 0,1-1 0,13 3 0,-5-2 44,-1-1 1,1-1-1,0-1 1,-1 0-1,1-1 1,0 0-1,-1-1 1,19-5 0,-31 6-17,1 0 1,-1 0-1,0-1 1,1 1 0,-1 0-1,0-1 1,0 1 0,0-1-1,0 0 1,0 0 0,0 0-1,-1 0 1,1 0 0,-1 0-1,1 0 1,-1 0 0,0-1-1,0 1 1,0 0 0,0-1-1,0 1 1,0-1-1,-1 1 1,1-1 0,-1 0-1,1-2 1,-1-7-61,0 0-1,-1 0 1,0 0 0,-4-15 0,5 23 12,-3-7-528,0 1 0,0 0 0,-1-1 1,-8-14-1,10 21-682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38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 9744,'0'0'5696,"11"4"-5338,1 2-237,-6-4-61,0 1-1,-1-1 0,1 0 0,0-1 0,0 1 1,0-1-1,0 0 0,1 0 0,9-1 0,143-7 1264,-105 4-726,69-15 0,4 0 345,77-2 762,-88 20-529,-77-2-639,-22 4-62,-17-2-466,0 0 0,0 0 0,0 1 0,1-1 0,-1 0 0,0 0 0,0 0 0,0 0-1,0 0 1,0 0 0,1 0 0,-1 0 0,0 0 0,0 0 0,0 0 0,0 0 0,0 0 0,0 1 0,1-1-1,-1 0 1,0 0 0,0 0 0,0 0 0,0 0 0,0 0 0,0 1 0,0-1 0,0 0 0,0 0 0,0 0-1,0 0 1,0 0 0,0 1 0,0-1 0,0 0 0,0 0 0,0 0 0,0 0 0,0 0 0,0 1 0,0-1 0,0 0-1,0 0 1,0 0 0,0 0 0,0 1 0,0-1 0,0 0 0,0 0 0,0 0 0,0 0 0,0 0 0,-1 0-1,1 0 1,0 1 0,0-1 0,0 0 0,0 0 0,-2 1-19,1-1 0,-1 1 1,0 0-1,1-1 0,-1 0 0,0 1 1,1-1-1,-1 0 0,0 0 0,0 0 1,1 0-1,-1 0 0,-2 0 0,-14 0-109,-14 8-575,-42 17 0,56-19-1660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39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9944,'0'0'7137,"10"4"-6816,-7-3-294,5 3 45,0-1 0,0 0 0,1-1 1,-1 0-1,1 0 0,-1-1 0,1 0 0,13 0 0,247-1 1668,-60 10-429,-188-9-1035,34-5 0,6 0 417,-46 7-364,-15-2-299,1-1 0,0 1-1,-1-1 1,1 0 0,0 1 0,-1-1-1,1 0 1,0 0 0,0 0 0,-1 1-1,1-1 1,0 0 0,0 0-1,0 0 1,-1 0 0,1 0 0,0 0-1,0-1 1,0 1 0,-1 0-1,1 0 1,0-1 0,1 1 0,1-4 658,-3 4-694,1 0-1,-1-1 1,0 1 0,0 0-1,1 0 1,-1-1 0,0 1-1,0 0 1,0 0 0,0-1-1,1 1 1,-1 0 0,0-1-1,0 1 1,0 0 0,0-1-1,0 1 1,0 0 0,0 0-1,0-1 1,0 1 0,0 0-1,0-1 1,0 1 0,0 0-1,0-1 1,0 1 0,0 0-1,-1-1 1,1 1 0,0 0-1,0-1 1,0 1 0,0 0-1,-1 0 1,1-1 0,0 1-1,-1 0 1,-1-9-3201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06.70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1 870 5920,'0'0'5926,"10"-5"-5708,0 0-159,2-2 34,0 0 0,0 0 1,16-13-1,8-10 251,0-1 1,-2-2 0,58-72-1,-79 86-237,10-11 177,-1-1 1,31-60-1,26-107 417,-72 174-593,0 0 0,-2-1 0,-1 0 0,0 0 0,-2 0-1,-2-35 1,0 57-83,0 1 0,0-1 1,0 0-1,-1 0 0,0 1 0,1-1 0,-1 1 0,0-1 0,0 1 1,0-1-1,-1 1 0,-1-3 0,2 4-15,1 0 0,-1 1 0,0-1 0,0 0 0,0 1 0,0-1 0,0 1 0,0 0 0,0-1 0,0 1 0,0 0-1,0 0 1,-1-1 0,1 1 0,0 0 0,0 0 0,0 0 0,0 0 0,0 0 0,0 1 0,0-1 0,0 0 0,0 0 0,0 1 0,0-1 0,0 1 0,0-1 0,0 1 0,0-1 0,0 1 0,-1 1-1,-5 2 9,1 0-1,0 0 0,1 1 0,-1 0 0,1 0 0,0 0 0,0 1 0,-6 10 1,-2 5 9,-12 27 1,11-21-4,2-2-2,0 0 0,2 0 0,1 1 0,1 0 0,1 0 0,2 1 0,-4 39 0,8-53-4,1-1 0,1 1 1,0 0-1,1-1 0,1 1 1,-1-1-1,2 0 0,0 0 0,9 20 1,-10-26 2,1 1 0,-1-1 0,1 0 0,0 0 0,0-1 0,1 1 0,0-1 0,0 0-1,0 0 1,1-1 0,-1 1 0,1-1 0,0 0 0,0-1 0,0 1 0,1-1 0,-1-1 0,14 4 0,-14-5 3,1 0 0,0-1 0,0 0 0,0 0 0,0-1 0,0 0 0,-1 0 0,1 0 0,0-1-1,-1 0 1,1 0 0,6-5 0,12-5 126,40-27 0,-39 22-48,-19 13-71,-1-1-1,1 0 1,-1 0-1,0 0 1,-1-1-1,6-7 0,-9 12-14,-1-1-1,0 0 0,1 0 0,-1 1 0,0-1 0,0 0 1,0 0-1,0 0 0,-1 0 0,1 0 0,0 0 0,-1 0 1,1-1-1,-1 1 0,0 0 0,0 0 0,0 0 1,0 0-1,0-1 0,0 1 0,-1 0 0,1 0 0,-1 0 1,1 0-1,-1 0 0,-1-3 0,1 4-4,0 0 1,0 0-1,0 0 0,0 0 1,0 0-1,0 1 0,0-1 0,0 0 1,-1 1-1,1-1 0,0 1 1,0-1-1,0 1 0,-1-1 1,1 1-1,0 0 0,-1 0 0,1 0 1,0 0-1,-1 0 0,1 0 1,0 0-1,0 0 0,-1 0 1,1 1-1,0-1 0,-1 0 0,1 1 1,0-1-1,0 1 0,-2 1 1,-3 0 16,0 1 0,0 1 0,1-1-1,0 1 1,-6 4 0,6-3-15,0 0 0,0 1 0,0-1 0,1 1 0,-1 0 0,1 1 0,1-1-1,-1 1 1,1-1 0,1 1 0,-1 0 0,1 0 0,0 0 0,0 0 0,1 1 0,0-1-1,1 0 1,-1 9 0,2-10-10,-1-1-1,1 1 0,0-1 1,0 1-1,1-1 0,0 1 0,0-1 1,0 0-1,0 0 0,1 0 1,0 0-1,0 0 0,0-1 1,1 1-1,-1-1 0,1 0 1,0 0-1,0 0 0,1 0 1,-1-1-1,1 0 0,0 0 0,0 0 1,7 3-1,-7-3 3,1-1 1,0 1-1,1-1 0,-1 0 0,0-1 0,1 1 1,-1-1-1,1-1 0,-1 1 0,1-1 1,-1 0-1,1-1 0,-1 1 0,1-1 1,-1 0-1,0-1 0,1 0 0,-1 0 0,0 0 1,0-1-1,0 0 0,0 0 0,-1 0 1,1-1-1,9-8 0,6-7 57,0 0 0,-1-2 0,-1-1 0,23-34-1,25-33 485,-67 89-542,0-1 1,0 1 0,1 0 0,-1 0-1,0-1 1,0 1 0,1 0-1,-1 0 1,0 0 0,1-1 0,-1 1-1,0 0 1,1 0 0,-1 0 0,0 0-1,1 0 1,-1 0 0,0 0-1,1 0 1,-1 0 0,0 0 0,1 0-1,-1 0 1,1 0 0,-1 0-1,0 0 1,1 0 0,-1 0 0,0 0-1,1 0 1,-1 0 0,0 1 0,1-1-1,-1 0 1,0 0 0,0 0-1,1 1 1,-1-1 0,0 0 0,0 0-1,1 1 1,-1-1 0,0 0-1,0 1 1,0-1 0,1 1 0,8 16 29,-3 0-26,0 0 1,-2 1 0,0 0-1,1 21 1,-4-29-3,-1-1 1,0 0-1,0 1 1,-1-1-1,0 0 1,0 1-1,-1-1 1,0 0-1,-1 0 1,-4 9-1,6-17 3,1 0 0,-1-1-1,1 1 1,-1 0 0,0 0-1,1-1 1,-1 1 0,0 0-1,0-1 1,0 1 0,1-1-1,-1 1 1,0-1-1,0 0 1,0 1 0,0-1-1,0 0 1,0 1 0,0-1-1,0 0 1,0 0 0,0 0-1,0 0 1,0 0 0,1 0-1,-1 0 1,0 0 0,-2-1-1,-34-10 275,5 2 9,49 17-249,1-1 0,1-1 1,22 4-1,-32-8-53,1-1-1,0-1 1,0 0-1,0-1 1,0 1 0,-1-2-1,1 0 1,0 0 0,-1 0-1,1-1 1,-1-1-1,13-6 1,-11 4 18,1 0 0,-2-1 0,1 0 0,-1-1 0,0 0 0,-1-1 0,0 0 0,0 0 0,9-13 0,9-29 66,-22 39-43,1 0 0,13-19 0,-19 31-29,0 0-1,0 0 1,1-1 0,-1 1-1,0 0 1,0 0 0,0 0-1,0-1 1,1 1 0,-1 0-1,0 0 1,0 0 0,0 0-1,1-1 1,-1 1 0,0 0-1,0 0 1,0 0 0,1 0-1,-1 0 1,0 0 0,0 0-1,1 0 1,-1 0 0,0 0-1,0 0 1,1 0 0,-1 0-1,0 0 1,0 0 0,1 0-1,-1 0 1,0 0 0,0 0-1,1 0 1,-1 0 0,0 0-1,7 11 29,3 23-20,-7-23-6,6 26 2,6 52 1,-9-51-6,-6-35 14,0 0 0,0 0-1,0 0 1,0 0-1,0 0 1,0 0 0,-1 0-1,0 0 1,-1 4-1,2-7-9,0 1 1,0 0-1,-1 0 0,1-1 0,0 1 0,-1 0 0,1-1 0,-1 1 1,1 0-1,-1-1 0,1 1 0,-1-1 0,1 1 0,-1-1 0,0 1 0,1-1 1,-1 1-1,0-1 0,1 0 0,-1 1 0,0-1 0,1 0 0,-1 1 1,0-1-1,0 0 0,1 0 0,-1 0 0,0 0 0,0 0 0,0 0 0,1 0 1,-1 0-1,0 0 0,0 0 0,1 0 0,-3-1 0,-4-1 79,1 0-1,-1-1 0,0 0 1,1-1-1,-1 1 0,1-1 1,-10-8-1,10 7 62,2 2-63,15-2-52,12 2 4,1 0 0,-1 1-1,1 1 1,-1 1 0,30 5-1,32-1 115,-35-1-101,-30 0-3165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39.8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415 137 12664,'0'0'3753,"-12"14"-3373,-4 7-247,-50 66 404,56-72-397,2 0-1,-1 0 0,2 1 0,0 0 1,1 0-1,1 1 0,0 0 0,1 0 1,1 0-1,1 0 0,0 0 0,1 1 1,2 26-1,0-34-74,0 0 1,1 1-1,0-1 1,1 0 0,-1 0-1,2 0 1,0 0-1,0-1 1,1 0-1,0 0 1,0 0-1,1 0 1,0-1 0,1 0-1,0 0 1,0 0-1,0-1 1,1 0-1,0-1 1,1 0-1,-1 0 1,1 0-1,18 6 1,-11-6 11,1 0 0,0-2 0,1 0 0,-1-1 0,1-1 0,-1-1 0,23 0 0,-5-3 76,0-1-1,59-13 0,-57 5-20,1-1 0,-1-2 0,-1-1 0,0-2-1,-2-1 1,0-2 0,43-34 0,-65 45-80,0 0 0,-1-1-1,0 0 1,-1-1 0,0 0 0,-1-1 0,-1 0 0,1 0 0,-2-1-1,0 0 1,0 0 0,-1-1 0,-1 0 0,0 0 0,-1 0-1,3-18 1,-7 26-33,0 0 0,-1 0 1,1 0-1,-1 0 0,0 1 0,0-1 0,-1 0 0,0 0 0,0 1 0,0-1 0,-1 1 1,0 0-1,0 0 0,0 0 0,0 0 0,-6-6 0,-7-7 56,-1 1 1,-32-26-1,25 24-14,-2 1 0,0 1 1,-1 1-1,0 2 0,-1 0 1,-52-16-1,43 19 5,-1 2 0,0 2 1,0 1-1,0 2 0,-41 1 1,15 4 16,0 2 0,0 3 1,1 3-1,-70 19 1,87-16-43,-74 23-377,108-32 204,9-9-3494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9:57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1039 6016,'0'0'4936,"14"-11"-4659,-1-1-208,91-70 626,-95 76-613,5-4 126,0 1 0,1 1-1,0 0 1,32-11 0,-33 10 117,-13 8-271,0 0 0,0 0 0,1 0 0,-1 0 0,0 0 0,0 0 0,1 1 0,-1-1 0,0 0 0,1 1 0,-1-1 0,1 1 0,-1-1 0,1 1 0,-1 0 0,1 0 0,-1 0 0,1-1 1,1 2-1,-3 0-30,0 0 1,0-1-1,0 1 1,0 0 0,0 0-1,0 0 1,-1 0-1,1 0 1,0 0 0,-1 0-1,1 0 1,0-1-1,-1 1 1,1 0 0,-2 1-1,-3 8 145,-7 24-53,1 1 0,2 0 0,1 1 0,-3 39 0,6-19 109,6 112 0,0-146-154,1 0 0,7 27 0,-7-41-47,0-1 1,1 1-1,0 0 0,0-1 1,1 0-1,0 1 1,0-2-1,1 1 0,7 8 1,-11-13-17,0-1-1,1 0 1,-1 0 0,1 0-1,-1 0 1,1 0 0,-1 0-1,1 0 1,-1-1 0,1 1-1,0 0 1,0-1 0,-1 0 0,1 1-1,0-1 1,0 0 0,3 0-1,-1 0 6,1-1-1,-1 1 0,1-1 0,-1 0 1,1-1-1,7-2 0,1-3 18,0 0 0,0-1 0,16-13 0,-11 6 19,0-1 0,-2-1 0,0-1 0,0-1 0,-2 0 1,18-30-1,-3-3 207,32-81 0,-52 104-152,0 0 1,-2 0-1,-1 0 0,2-34 1,3-16 219,-4 57-203,-5 18-74,-1 1 0,1-1 0,-1 0 0,-1 0 0,1 0 0,0-6 0,-1 10-38,1-1 1,-1 1 0,0-1 0,0 1-1,0-1 1,0 1 0,1 0-1,-1-1 1,0 1 0,1-1-1,-1 1 1,0 0 0,1-1 0,-1 1-1,0-1 1,1 1 0,-1 0-1,1 0 1,-1-1 0,0 1-1,1 0 1,-1 0 0,1-1 0,-1 1-1,1 0 1,-1 0 0,1 0-1,-1 0 1,1 0 0,-1 0-1,1 0 1,-1 0 0,2 0 0,-2 0-10,1 0 0,0 0 0,0 0 0,0 0 1,0 0-1,-1 0 0,1 1 0,0-1 0,0 0 1,0 0-1,0 1 0,-1-1 0,1 1 0,0-1 1,-1 1-1,1-1 0,0 1 0,-1-1 0,1 1 1,0-1-1,-1 1 0,1 0 0,0 1 0,-1-2 1,1 1 0,-1 0-1,1-1 1,0 1-1,-1-1 1,1 1-1,-1-1 1,1 1 0,0-1-1,-1 1 1,1-1-1,0 0 1,0 1 0,-1-1-1,1 0 1,0 1-1,0-1 1,0 0-1,1 0 4,-1 1 0,0-1-1,0 0 1,0 1-1,1-1 1,-1 1-1,0-1 1,0 1-1,0 0 1,0-1 0,0 1-1,1 1 1,1 1 2,-1-1-1,1 0 1,0 0 0,0 0 0,0-1 0,0 1 0,0-1 0,4 2 0,20 11 5,-22-10-10,1 0 0,-1-1 0,1 0 1,0 0-1,0-1 0,7 3 0,19 8 28,-23-9-22,1 0 1,-1-1-1,1 0 1,0 0-1,0-1 1,0 0-1,0-1 0,0-1 1,0 1-1,0-1 1,17-3-1,9-3 33,65-19 0,-67 15-13,-3 0 21,0-1 1,-1-2-1,29-17 0,4-1 55,-51 23-31,0-1 64,-10 10-78,-6 5-23,2-3-27,1 0-1,0 0 0,-1 0 1,1 0-1,0 0 0,0 1 1,0 5-1,-3 7 10,-14 44 15,1-4-3,-18 98 1,35-151-30,-15 135-12,14-116-14,2 0 0,0 0 0,1 0 1,7 29-1,-8-48 24,0 1 1,1-1 0,0 0-1,0 1 1,0-1-1,0 0 1,0 0 0,0 0-1,1-1 1,0 1 0,-1-1-1,1 1 1,0-1-1,0 0 1,0 0 0,0 0-1,1 0 1,-1-1 0,1 1-1,-1-1 1,1 0 0,-1 0-1,1 0 1,0-1-1,-1 1 1,1-1 0,0 0-1,-1 0 1,1 0 0,0 0-1,-1-1 1,1 0-1,4 0 1,11-7 14,0 0-1,0-2 1,-1 0 0,0 0 0,0-2-1,-1 0 1,-1-2 0,0 1-1,-1-2 1,0 0 0,-2-1 0,1 0-1,-2-1 1,19-34 0,-23 38 1,18-30 75,-3-1 0,-1-1 0,18-56 0,-32 74-11,2-1 0,0 1 0,24-43 0,-29 62-61,15-20 305,-19 28-320,-1 0-1,0 0 1,0-1 0,1 1 0,-1 0-1,0 0 1,0 0 0,0 0-1,1 0 1,-1 0 0,0 0 0,0 0-1,1 0 1,-1 0 0,0 0-1,0 0 1,1 0 0,-1 0-1,0 0 1,0 0 0,0 0 0,1 1-1,-1-1 1,0 0 0,0 0-1,0 0 1,1 0 0,-1 0 0,0 1-1,0-1 1,0 0 0,0 0-1,1 0 1,-1 0 0,0 1 0,0-1-1,0 0 1,0 0 0,0 0-1,0 1 1,0-1 0,0 0-1,1 0 1,-1 1 0,0-1 0,0 0-1,0 0 1,0 1 0,6 18-26,-4-12 28,6 22-11,-2 0 0,-1 1-1,-1 0 1,0 44 0,-12 122-14,7-183 19,1 4-12,-1 13-34,1-29 43,0 0 0,-1 0 0,1-1 1,0 1-1,-1 0 0,1 0 0,0-1 1,-1 1-1,1 0 0,-1-1 0,1 1 1,-1-1-1,1 1 0,-1 0 0,1-1 1,-1 1-1,0-1 0,1 1 0,-1-1 1,0 0-1,1 1 0,-1-1 0,0 0 1,0 1-1,1-1 0,-1 0 0,0 0 1,0 0-1,0 0 0,1 0 0,-2 0 1,-7 0 13,0 0 0,1 0 0,-1-1 0,0-1 0,1 0 0,-1 0 0,1 0 0,-1-1 0,1 0 1,-14-8-1,22 10 0,0 1 0,0 0 0,-1-1 0,1 1 0,0 0 0,-1 0 0,1-1 0,-1 1 0,1 0 0,0 0-1,-1-1 1,1 1 0,-1 0 0,1 0 0,0 0 0,-1 0 0,1 0 0,-1 0 0,1 0 0,-1-1 0,1 1 0,-1 0 0,1 1 0,0-1 0,-1 0 0,1 0 0,-1 0 0,0 0 0,14 7 48,9-1-75,1-1-1,-1-1 1,1-1-1,0-2 1,0 0-1,1-1 1,-1-1-1,0-1 1,0-1-1,-1-1 1,1-1-1,-1-1 1,25-11-1,-19 6-2,0-1-1,-1-1 0,-1-2 1,0-1-1,-1 0 0,0-2 1,26-26-1,-3-7-1,43-57 1,-58 66 27,-15 20 33,19-31-1,-31 46 2,-3 14-33,-2-3-5,2 7-1,1 0 0,0-1 0,1 1 0,10 15 0,2 4 0,-17-30 0,0 1 0,0-1 0,0 1 0,0-1 0,0 0 0,1 1 0,-1-1 0,0 0 0,0 1 0,0-1 0,0 1 0,0-1 0,0 0 0,0 1 0,0-1 0,-1 0 0,1 1 0,0-1 0,0 0 0,0 1 0,0-1 0,0 0 0,-1 1 0,1-1 0,0 0 0,0 1 0,-1-1 0,1 0 0,0 1 0,0-1 0,-1 0 0,1 0 0,0 0 0,-1 1 0,1-1 0,0 0 0,-1 0 0,1 0 0,0 0 0,-1 1 0,1-1 0,0 0 0,-1 0 0,1 0 0,-1 0 0,1 0 0,0 0 0,-1 0 0,1 0 0,0 0 0,-1 0 0,1 0 0,-1-1 0,1 1 0,-1 0 0,1 0 0,-21 1 16,1 1-1,-40 9 1,-14 3 69,60-13-76,0 2 0,1 0-1,-1 1 1,1 0 0,0 1 0,0 1-1,0 0 1,1 0 0,-20 15-1,25-17-12,1 1 0,1-1 0,-1 1 0,1 0 0,0 1 0,0-1-1,0 1 1,1 0 0,0 0 0,0 1 0,0-1 0,1 1-1,0 0 1,0 0 0,1 0 0,0 0 0,0 0 0,1 0-1,-2 13 1,5-11-4,0 0 0,0 0 0,1 0 0,0 0 0,0 0 0,1-1 0,0 1 0,1-1 0,0 0 0,0-1 0,1 1 0,8 8 0,-8-11 6,1 1 0,-1-1-1,1 0 1,1-1-1,-1 0 1,11 4-1,49 17-7,-60-23 9,6 1-6,0 0 0,0-1 0,0 0 0,1-1 0,-1-1 0,0 0 0,1-1 0,22-4 0,3-3-26,61-21 0,-27 2-7,-1-4 0,104-60 0,-152 77 63,-1-1-1,0-1 1,0-1 0,-2-1-1,23-24 1,-42 40-15,-1 0 0,1-1-1,0 1 1,-1 0 0,0-1 0,1 1 0,-1-1-1,0 0 1,0 1 0,-1-1 0,1 0 0,-1 1-1,1-1 1,-1 0 0,0-4 0,0 5-4,0 1 0,0 0 0,-1 0 0,1 0 0,0 0 0,-1 0 0,1 0 0,-1 0 0,1 0 0,-1 0 0,1 0 0,-1 0-1,0 0 1,0 0 0,1 0 0,-1 1 0,0-1 0,0 0 0,0 1 0,0-1 0,0 0 0,0 1 0,0-1 0,0 1 0,0-1 0,0 1 0,0 0 0,0-1 0,0 1 0,0 0 0,-1 0 0,1 0 0,0 0 0,0 0 0,0 0 0,0 0 0,0 0 0,-3 1 0,-7 0 5,-1 1-1,1 1 1,-1-1-1,1 2 1,0 0-1,0 0 1,0 1 0,0 0-1,1 1 1,0 0-1,0 0 1,1 1-1,0 1 1,0-1 0,0 2-1,1-1 1,1 1-1,-1 0 1,1 1-1,-9 16 1,14-23-13,1 0-1,-1 0 1,1 0 0,0 0 0,0 0-1,0 0 1,0 0 0,0 0 0,1 1-1,-1-1 1,1 0 0,0 0-1,0 1 1,0-1 0,0 0 0,1 1-1,0-1 1,-1 0 0,1 0 0,0 0-1,0 0 1,1 0 0,-1 0-1,1 0 1,-1 0 0,1 0 0,0-1-1,0 1 1,0-1 0,0 1 0,1-1-1,-1 0 1,1 0 0,-1 0-1,1 0 1,0 0 0,0-1 0,0 1-1,0-1 1,0 0 0,0 1 0,0-2-1,4 2 1,3 0-12,1 0 0,-1 0 1,1-1-1,0-1 0,0 0 0,-1 0 1,1-1-1,0-1 0,-1 1 0,20-7 0,-11 1-1,-1-1 0,0 0 0,0-1-1,32-23 1,-42 26 25,0-1-1,-1 1 1,0-1 0,0 0-1,-1-1 1,0 0 0,0 0-1,-1 0 1,0 0 0,0-1-1,-1 0 1,5-12-1,-8 16 3,1 1 0,-1-1-1,0 1 1,0-1-1,-1 1 1,1-1-1,-1 1 1,0-1-1,0 0 1,-1 1-1,1-1 1,-1 1-1,0-1 1,0 1-1,-1-1 1,1 1 0,-1 0-1,0 0 1,0 0-1,0 0 1,-1 0-1,0 0 1,1 0-1,-1 1 1,0-1-1,-1 1 1,1 0-1,-5-3 1,1 0 9,0 2-1,0-1 1,-1 1 0,1 0-1,-1 0 1,0 1 0,0 0-1,0 1 1,0-1 0,0 2-1,0-1 1,-1 1 0,1 0-1,-1 1 1,1 0 0,-1 0-1,1 1 1,-1 0 0,1 1-1,0 0 1,-12 4 0,20-6-21,-1 0 0,1 0 0,0 0 1,-1 0-1,1 0 0,-1 0 0,1 1 1,-1-1-1,1 0 0,0 0 0,-1 1 0,1-1 1,-1 0-1,1 1 0,0-1 0,-1 0 1,1 1-1,0-1 0,0 1 0,-1-1 1,1 0-1,0 1 0,0-1 0,0 1 0,-1-1 1,1 1-1,0-1 0,0 1 0,0-1 1,0 1-1,0-1 0,0 1 0,0-1 1,0 0-1,0 1 0,0-1 0,0 2 0,1-2-1,-1 1 0,1 0 0,-1 0 0,1 0 0,-1-1 0,1 1 0,-1 0 0,1 0 0,0-1 0,-1 1 0,1-1 0,0 1 0,0-1 0,-1 1 0,1-1 0,0 1 0,2 0 0,32 14-52,-27-11 53,0 0 1,1-1 0,-1 0 0,1 0 0,9 1 0,6 0-2,0-2 1,0 0-1,1-2 1,-1 0-1,1-2 1,-1 0-1,0-2 1,35-10-1,-24 3-6,-7 2 2,0-1-1,43-21 0,-31 5 33,-26 17-7,0 0 0,0 1-1,18-7 1,-17 3 77,-6 4 48,-8 8-142,-1 1 1,1-1 0,-1 0 0,1 0 0,-1 1 0,0-1 0,1 0 0,-1 0-1,0 1 1,1-1 0,-1 0 0,0 1 0,1-1 0,-1 1 0,0-1 0,0 0-1,1 1 1,-1-1 0,0 1 0,0-1 0,0 1 0,0-1 0,0 1 0,0-1-1,1 0 1,-1 1 0,0-1 0,-1 2 0,8 38 2,-2 1 0,1 54 0,-5-57-21,0-15 1,-1 0 0,-1 0 0,0 0 0,-8 32 0,8-52 15,1 0 0,-1-1 1,0 1-1,1 0 0,-1-1 1,-1 1-1,1-1 0,0 1 1,-1-1-1,1 0 1,-1 1-1,1-1 0,-1 0 1,0 0-1,0 0 0,0 0 1,0-1-1,-1 1 0,1 0 1,0-1-1,-1 0 0,1 1 1,-1-1-1,1 0 0,-1 0 1,0-1-1,1 1 0,-1 0 1,0-1-1,0 0 0,-2 1 1,-3-2 7,0 0 1,0 0-1,0-1 1,0 0 0,0 0-1,0-1 1,1 0-1,0 0 1,-13-7-1,-120-81 332,128 84-270,10 6-61,1 0 1,0 1 0,-1-1 0,1 0 0,0 0 0,0 0-1,0 1 1,0-1 0,0 0 0,0-1 0,0 1-1,0 0 1,-1-1 0,-1-2 39,3 5-36,12 11-36,18 3 6,2-1 1,-1-1-1,2-2 1,37 8-1,-47-13 6,163 38-50,-157-40 42,1-1 0,-1-2 1,0 0-1,47-7 0,-45 3-1,111-21 8,-127 20 21,1-1 1,0 0-1,-1-1 1,0-1-1,0 0 1,23-17-1,-20 12 21,35-29 63,-49 38-72,0-1-1,0 0 1,-1 0-1,1 0 1,-1-1-1,0 1 1,0-1-1,-1 0 1,4-7-1,-2 2 76,-1-2 172,-3 12-261,-1 0 1,1 0 0,-1 0-1,1 0 1,-1 0-1,0 0 1,1 0 0,-1 0-1,1 0 1,-1 0-1,0 0 1,1 0 0,-1 0-1,1 1 1,-1-1-1,1 0 1,-1 0 0,1 1-1,-1-1 1,1 0-1,-1 1 1,1-1 0,-1 0-1,1 1 1,-1 0-1,-5 3 6,-1 1 0,1 0-1,0 0 1,1 0-1,-1 1 1,1 0 0,0 0-1,1 0 1,-6 9-1,3-2-4,0 1-1,0 0 0,-7 24 1,12-29-17,-1 0 0,1 1 0,1-1-1,0 1 1,0-1 0,1 1 0,0-1 0,2 17 0,-1-22 5,0 1-1,0-1 0,1 1 0,-1-1 0,1 1 1,0-1-1,0 0 0,1 0 0,-1 0 1,1 0-1,0 0 0,0 0 0,0-1 1,0 0-1,1 1 0,-1-1 0,1 0 0,7 4 1,4 0 0,0 0 0,0-1 1,0 0-1,1-1 0,-1-1 0,1 0 1,0-2-1,0 1 0,1-2 1,-1 0-1,0-1 0,1-1 0,-1-1 1,0 0-1,0-1 0,25-7 1,-15 1 19,1-1 0,-2-2-1,1 0 1,-2-2 0,0-1 0,0 0 0,-2-2 0,39-35 0,-42 30 1,-1 1-1,-1-2 0,-1 0 1,-1-2-1,22-48 0,-27 53-8,16-33 33,-3-1 0,-3-1 0,-1-1 0,-3 0 0,14-102 0,-26 130-13,21-180 180,-21 153-29,-5-98-1,-6 89-5,7 64-170,0-1-1,0 0 0,0 1 1,0-1-1,0 1 1,0-1-1,0 1 1,0-1-1,0 0 0,0 1 1,0-1-1,-1 1 1,1-1-1,0 1 0,0-1 1,-1 1-1,1-1 1,0 1-1,-1-1 0,1 1 1,0 0-1,-1-1 1,1 1-1,-1 0 0,1-1 1,-1 1-1,1 0 1,-1-1-1,1 1 1,-1 0-1,0 0-4,0 0-1,1 1 1,-1-1 0,0 1 0,1-1 0,-1 1-1,1 0 1,-1-1 0,1 1 0,-1-1 0,1 1-1,-1 0 1,1 0 0,0-1 0,-1 1 0,1 0-1,0 0 1,0-1 0,-1 1 0,1 0 0,0 0-1,0 0 1,0 1 0,-8 54-68,2 1 0,3 0 0,6 91 0,7-47-92,28 119-1,24 10-101,-61-228 262,6 23-38,1 0-1,1 0 0,2-1 0,0-1 0,21 32 1,-4-7 106,-19-35-21,0 0 0,12 21-1,9 15-15,-28-47-24,0 0 1,1 1 0,-1-1-1,1 0 1,-1 0-1,1-1 1,0 1 0,0 0-1,0-1 1,0 0 0,0 1-1,0-1 1,0-1 0,0 1-1,1 0 1,-1-1-1,0 1 1,0-1 0,1 0-1,-1 0 1,0-1 0,1 1-1,-1-1 1,4 0 0,2-1 7,0-1 1,0 0-1,-1 0 1,1 0-1,-1-1 1,0 0-1,11-8 1,132-95 193,-126 88-85,42-44 0,-64 60-105,-2 3 128,-2 6-55,-6 18-27,3-12-52,1 0 0,-4 20 0,8-32-10,0 0 1,-1-1-1,1 1 1,0 0-1,-1 0 0,1 0 1,-1-1-1,1 1 1,0 0-1,-1-1 1,1 1-1,-1-1 0,1 1 1,-1 0-1,1-1 1,-1 1-1,0-1 1,1 1-1,-1-1 0,1 0 1,-1 0-1,13-15 28,-2-1-1,17-32 1,-1 2 60,-21 37-67,-1 4 11,-1 0 0,0-1 0,-1 1 0,0-1 1,0 0-1,0 0 0,-1 0 0,0 0 0,2-10 1,-2 9 70,1 9-38,0 11-66,0 0 1,-1 1 0,1 21 0,4 21-34,-6-48 31,1 4-14,1 1 1,0-1 0,0 0 0,1 0 0,8 17 0,-10-25 12,0 0 0,0 0 0,1 0 0,-1 0 0,1-1 0,0 1 0,-1-1 0,1 1 0,0-1 0,0 0 1,1 0-1,-1 0 0,0-1 0,1 1 0,-1-1 0,1 0 0,-1 0 0,1 0 0,0 0 0,-1-1 0,1 1 0,4-1 0,2 0 4,-1-1-1,0 1 0,1-2 1,-1 1-1,0-2 0,0 1 0,0-1 1,-1 0-1,17-8 0,-14 4 9,0 0 0,0 0-1,0-1 1,-1 0 0,0-1-1,12-13 1,-2 1 24,35-28 0,3-3 153,-58 52-184,0 0 0,0 0 0,0 0 1,0 0-1,1 0 0,-1 0 0,0 0 0,0-1 0,0 1 0,1 0 0,-1 0 0,0 0 0,0 0 0,0 0 1,1 0-1,-1 0 0,0 0 0,0 0 0,0 0 0,1 0 0,-1 0 0,0 0 0,0 0 0,0 0 0,1 0 1,-1 1-1,0-1 0,0 0 0,0 0 0,0 0 0,1 0 0,-1 0 0,0 0 0,0 0 0,0 1 0,0-1 1,0 0-1,1 0 0,-1 0 0,0 0 0,0 1 0,0-1 0,0 0 0,0 0 0,0 0 0,0 0 0,0 1 1,0-1-1,0 0 0,0 1 0,5 18 17,-2 18-12,-2 0 1,-5 56-1,-19 77 0,3-75-42,-51 143 0,47-163-16,20-63 41,-1 0 0,0 0 0,0 0 1,-1-1-1,-1 1 0,0-1 0,0-1 0,-1 0 1,-16 16-1,21-23 13,-1 1 0,0-1 1,0 0-1,-1 0 0,1-1 1,-1 1-1,1-1 0,-1 0 1,0 0-1,1 0 0,-1-1 1,0 0-1,0 0 0,0 0 1,0 0-1,-1-1 0,1 0 1,0 0-1,0 0 0,0-1 1,0 0-1,0 0 0,0 0 1,0 0-1,0-1 0,-9-4 1,9 3 17,0 0 0,-1-1 0,1 1 0,1-1 1,-1 0-1,0 0 0,1-1 0,0 1 1,0-1-1,0 0 0,1 0 0,0-1 0,0 1 1,0 0-1,0-1 0,1 0 0,0 0 1,0 0-1,1 0 0,-1 0 0,1 0 0,1 0 1,-1 0-1,1 0 0,0 0 0,0-1 1,1 1-1,0 0 0,2-6 0,-3 10-8,1-1 1,0 1-1,0 0 0,0 0 0,1 0 0,-1 0 0,1 0 1,-1 0-1,1 0 0,-1 0 0,1 1 0,0-1 0,3-2 1,32-18 90,-15 10-69,-2 0-15,1 1-1,25-9 1,-22 10-42,28-16 1,-47 23-5,0 0 0,0 0 1,0-1-1,-1 1 0,0-1 1,8-9-1,-10 11-1,-1 0 0,0-1 0,1 1 0,-1-1 0,0 1 0,0-1-1,0 0 1,-1 1 0,1-1 0,-1 0 0,1 0 0,-1 1 0,0-1 0,0 0 0,0 0 0,-1-4 0,-1-4-69,-1 1 0,0-1 0,-1 0 0,0 1 1,-9-17-1,-27-41-2176,33 57 755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39:58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12960,'0'0'2488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00.2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314 21 6224,'0'0'2938,"3"11"-2468,11 35-32,-13-44-335,-1 1 0,1-1 0,-1 1-1,0-1 1,0 1 0,0-1 0,0 1 0,0 0-1,0-1 1,-1 1 0,1-1 0,-1 1-1,0-1 1,1 0 0,-1 1 0,0-1 0,-1 0-1,-1 4 1,0 0 232,2-5-230,0 0 0,1 1 0,-1-1-1,1 0 1,-1 0 0,0 0 0,0 0-1,0 0 1,0 0 0,1 0-1,-1 0 1,-3 1 0,4-2-55,0 0-1,-1 0 1,1 0-1,-1 0 1,1 0-1,0 0 1,-1 0 0,1 0-1,-1 0 1,1 0-1,-1 0 1,1 0-1,0 0 1,-1 0-1,1 0 1,-1 0 0,1 0-1,0 0 1,-1-1-1,1 1 1,0 0-1,-1 0 1,1-1 0,0 1-1,-1 0 1,1-1-1,-3-2 223,0-1 0,1 0 0,-1 0 0,1 1 0,-4-10 0,-1-1-412,4 7 217,-1 1 0,-1 0 0,1 0 0,-1 1 1,0-1-1,0 1 0,-1 0 0,0 1 0,0-1 0,0 1 0,0 0 0,-12-5 0,3 3 79,0 1-1,0 0 0,0 1 0,-31-4 1,42 8-129,1 0-1,-1 0 1,1 0 0,-1 0 0,1 1 0,-1 0-1,1-1 1,-1 1 0,1 0 0,-1 1 0,1-1-1,0 1 1,0-1 0,0 1 0,0 0 0,0 0-1,0 0 1,0 1 0,1-1 0,-1 1 0,1-1-1,0 1 1,-1 0 0,1 0 0,1 0 0,-1 0-1,0 0 1,-2 7 0,4-10-24,0 1 0,1 0 0,-1 0 0,0-1 0,0 1 0,0 0 0,0 0-1,1-1 1,-1 1 0,0 0 0,0 0 0,1-1 0,-1 1 0,1 0 0,-1-1 0,1 1 0,-1-1 0,1 1 0,-1 0-1,1-1 1,-1 1 0,1-1 0,0 0 0,-1 1 0,1-1 0,0 1 0,-1-1 0,1 0 0,0 0 0,0 1 0,-1-1 0,1 0-1,0 0 1,0 0 0,1 0 0,1 1 1,1 0-1,0 0 1,0 0-1,0-1 0,0 0 1,5 0-1,-3-1 32,0 1-1,0-1 0,0-1 0,0 1 0,-1-1 0,1 0 0,0 0 0,-1-1 0,1 0 1,-1 0-1,0 0 0,0 0 0,0-1 0,0 0 0,-1 0 0,6-6 0,-11-1 250,3 13-40,-1 1-196,-6-9 104,6 14-91,4 18-58,18 52 45,-5-21-2973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01.1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184 191 7232,'0'0'8585,"-3"-12"-8304,-11-39-18,13 47-201,0 0 1,-1 0-1,0 0 0,0 0 1,0 0-1,0 1 0,0-1 1,-1 1-1,-3-4 0,-6-10 284,11 15-279,-1 0 0,1 1 0,-1-1 0,1 0 0,-1 0 0,0 1 0,0-1 0,0 1 0,0 0 0,0-1 0,0 1 0,0 0 0,0 0 0,0 0 0,-1 1-1,1-1 1,0 0 0,-4 0 0,3 1-2,-1-1-1,1 1 1,-1 0-1,1 0 1,-1 0-1,1 1 1,-1-1-1,0 1 1,1 0-1,0 0 1,-1 0-1,-3 1 1,-22 18 228,28-19-280,0-1-1,0 1 0,0 0 1,0 0-1,0 0 0,0 0 0,1 0 1,-1 0-1,0 0 0,0 0 1,1 1-1,-1-1 0,1 0 1,-1 0-1,1 1 0,-1-1 1,1 0-1,0 1 0,-1-1 1,1 0-1,0 1 0,0-1 0,0 0 1,1 2-1,-1-2-5,1-1 0,-1 1 1,1-1-1,0 1 0,-1 0 0,1-1 0,0 0 0,-1 1 1,1-1-1,0 1 0,0-1 0,0 0 0,-1 1 0,1-1 1,0 0-1,0 0 0,0 0 0,0 0 0,0 0 1,-1 0-1,1 0 0,0 0 0,0 0 0,0 0 0,0 0 1,0-1-1,30-5 37,-26 5-29,14-4 21,-1 0-1,34-14 0,-45 15-17,-1 1 0,1-1 0,0 0 0,-1 0 0,0-1 0,0 0 0,0 0 0,-1 0 0,0-1 0,6-7 0,-11 12-9,1 1-1,-1 0 1,0 0 0,1-1-1,-1 1 1,0 0-1,0-1 1,1 1-1,-1 0 1,0-1 0,0 1-1,0 0 1,0-1-1,0 1 1,1-1-1,-1 1 1,0 0 0,0-1-1,0 1 1,0-1-1,0 1 1,0 0-1,0-1 1,0 1-1,0-1 1,-1 1 0,1 0-1,0-1 1,0 0-1,-11 1 162,-17 9-51,28-9-119,-5 3 9,0-1 0,0 1 0,1 0 0,-1 0-1,0 1 1,1-1 0,0 1 0,0 0 0,0 0 0,1 0 0,-1 1 0,1-1 0,0 1 0,-5 9 0,7-10-10,-1 0 1,1 0-1,0 0 0,0 0 0,0 0 1,0 0-1,1 0 0,-1 0 0,1 1 1,0-1-1,0 0 0,1 0 0,-1 0 1,1 0-1,0 0 0,0 0 0,1 0 1,-1 0-1,1 0 0,2 4 0,12 8-2675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44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492 0 4912,'0'0'8776,"-10"10"-8590,-32 29 6,37-35-136,1 0 1,0 1-1,-1-1 0,2 1 0,-1 0 0,1 0 0,-1 0 0,1 0 0,-3 10 1,-1 0 9,-16 36 102,3 0 1,-24 99-1,7-22-21,-52 171 224,37-121-118,-1 47 28,34-132-140,-5-15 7,17-56 8,0-1 1,-7 44-1,14-59 7,-1-4-98,1-1-1,-1 1 0,1 0 0,0-1 0,0 1 0,0-1 0,0 1 0,0-1 1,0 1-1,0-1 0,1 1 0,0 2 0,6-32 339,-3 1-2672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44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377 1 6016,'0'0'2072,"10"2"-1860,33 10-112,-41-11-91,0-1 0,0 0 0,0 1 0,0-1 0,0 0 0,0 0 1,0 0-1,0 0 0,0 0 0,0 0 0,0-1 0,3 0 0,-4 1 0,-1-1 1,1 1-1,-1 0 0,0 0 0,1 0 0,-1 0 0,1 0 1,-1 0-1,1-1 0,-1 1 0,1 0 0,-1 0 0,1 0 1,-1 1-1,0-1 0,1 0 0,-1 0 0,1 0 0,-1 0 0,1 0 1,-1 0-1,1 1 0,-1-1 0,0 0 0,1 0 0,-1 1 1,0-1-1,1 0 0,0 1 0,3 3 275,7 11 800,-10-11-971,1 0 0,-1 1 0,0-1 0,-1 0 0,1 0 0,-1 1 0,0-1 0,0 0 0,0 0 0,-1 7 0,-11 48 338,10-52-362,-67 241 1035,41-155-840,-27 93 164,-78 288 374,111-377-685,-75 294 640,77-308-476,-5 20 509,19-87-425,2-13 61,2-24 175,0 5-655,-8-192 439,5 98-2961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45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0 181 6224,'0'0'2917,"13"-11"-2417,-4 3-406,0 1 1,0 0-1,1 0 1,0 1-1,1 0 1,-1 1-1,1 0 0,0 1 1,0 0-1,19-4 1,340-51 2659,-253 43-1078,-115 15-1058,-5-1-228,-15-4-84,-25-4-153,2 6 31,0 1 0,0 2 1,0 2-1,-51 7 0,59-1-48,27-5-98,1 0 1,-1-1-1,0 0 0,0 0 1,1 0-1,-1-1 1,0 1-1,0-1 1,0-1-1,0 1 0,0-1 1,0 0-1,1 0 1,-7-3-1,11 4-65,0 0 0,1 0-1,-1-1 1,1 1 0,-1 0-1,0 0 1,1 0 0,-1 0 0,1 1-1,-1-1 1,1 0 0,-1 0-1,0 0 1,1 0 0,-1 0 0,1 1-1,-1-1 1,1 0 0,-1 1-1,1-1 1,-1 0 0,1 1 0,0-1-1,-1 0 1,1 1 0,-1-1-1,1 1 1,0-1 0,-1 2 0,-1 0-1624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48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1543 2608,'0'0'8402,"10"9"-7944,0 0-310,0-1 0,16 10 0,-24-18-118,0 1 0,0 0 0,0-1 1,0 0-1,0 1 0,0-1 0,0 0 0,0 0 1,0 0-1,1 0 0,-1 0 0,0-1 1,0 1-1,0-1 0,0 1 0,0-1 0,0 0 1,0 0-1,0 1 0,-1-2 0,1 1 1,0 0-1,0 0 0,1-2 0,4-2 85,8-5 88,0 0-1,-1-2 1,0 0 0,-1 0-1,22-27 1,50-82 670,-56 78-592,-13 17-62,-2 1 1,0-2 0,19-53 0,16-90 691,-33 108-548,-12 50-267,-2 9-56,-1 0-1,0 0 1,0 0-1,0 0 0,0 0 1,-1 0-1,1 0 0,-1 0 1,0 0-1,0 0 1,0 0-1,0-1 0,0 1 1,-1 0-1,0-3 0,1 5-22,-1 0-1,1 0 0,0 0 0,-1 1 0,1-1 1,-1 0-1,1 0 0,-1 1 0,1-1 0,-1 0 0,1 1 1,-1-1-1,0 1 0,1-1 0,-1 1 0,0-1 0,1 1 1,-1-1-1,0 1 0,0 0 0,0-1 0,1 1 1,-1 0-1,0 0 0,0 0 0,0-1 0,0 1 0,0 0 1,1 0-1,-1 0 0,0 0 0,0 0 0,0 1 0,0-1 1,1 0-1,-1 0 0,0 1 0,0-1 0,0 0 1,1 1-1,-1-1 0,0 0 0,0 1 0,-1 1 0,-9 4 17,0 2 0,1-1-1,0 1 1,0 1-1,1 0 1,0 0-1,0 1 1,1 0-1,0 1 1,1 0 0,0 0-1,1 0 1,0 1-1,1 0 1,-5 17-1,4-12-15,2 1-1,0 0 0,1 0 0,0 0 0,2 1 0,0-1 0,1 0 1,1 1-1,1-1 0,5 23 0,-6-37-13,2 10 10,0-1-1,10 22 0,-11-30-10,0-1 0,1 1 0,0-1 0,0 0-1,0 0 1,0 0 0,0-1 0,1 1 0,0-1-1,8 6 1,-5-4-2,0-1 1,1 0-1,0-1 0,-1 1 0,1-2 0,0 1 1,0-1-1,1 0 0,-1-1 0,11 1 1,-6-2-1,0 0 1,0-1-1,0 0 0,0-1 1,0-1-1,13-4 1,-1-2-1,0-1 1,-1-1-1,-1-1 1,0-1-1,0-2 1,20-16-1,262-237 214,-159 139 56,-142 126-265,-1 0 1,0 0 1,1 0 0,0 0 0,0 1-1,0-1 1,0 1 0,0 0 0,0 0-1,1 0 1,-1 1 0,6-2 0,-7 1-3,-10 6-2,-1 1-2,1 1 0,-1-1 0,0 0 0,0-1 0,-16 7 0,1 0 6,-7 4 15,0 1 0,1 2 0,1 0 0,0 2 0,-43 42 0,43-34 12,-39 50 0,60-68-27,-1 1 1,1 0 0,1 1-1,0 0 1,1 0 0,0 0-1,0 1 1,-4 23 0,8-32-9,1 1 0,-1-1 1,1 0-1,0 1 1,0-1-1,1 0 0,-1 1 1,1-1-1,0 0 0,0 1 1,1-1-1,-1 0 0,1 0 1,0 0-1,0 0 1,0 0-1,0-1 0,1 1 1,-1 0-1,1-1 0,0 0 1,0 0-1,1 0 1,-1 0-1,0 0 0,6 2 1,-2-1-4,-1-1 0,1 0 0,0 0 0,0-1 0,0 0 0,0 0 0,1 0 0,-1-1 0,0 0 0,1-1 0,-1 0 0,0 0 0,1 0 0,-1-1 0,10-2 0,0-2 7,-1 0 1,1-2-1,-1 0 1,-1 0 0,1-1-1,-1-1 1,-1-1-1,0 0 1,0-1 0,-1 0-1,18-20 1,-16 14 15,0-1 0,-1 0 0,-1-1 0,-1-1 1,-1 0-1,0 0 0,-2-1 0,10-30 0,-16 41-5,20-78 92,-21 78-68,0 0-1,-1 0 1,-1-1-1,1 1 1,-2 0-1,-2-17 1,3 26-29,0 0 1,0 0 0,0 0-1,-1 0 1,1 0 0,0 0-1,-1 0 1,1 0 0,-1 0-1,1 0 1,-1 0-1,0 0 1,1 0 0,-1 1-1,0-1 1,1 0 0,-1 0-1,0 1 1,0-1 0,0 1-1,0-1 1,0 1 0,1-1-1,-1 1 1,0-1-1,0 1 1,0 0 0,0-1-1,0 1 1,0 0 0,-1 0-1,1 0 1,0 0 0,0 0-1,0 0 1,0 0 0,0 0-1,0 0 1,0 1-1,0-1 1,0 0 0,0 1-1,0-1 1,0 0 0,0 1-1,0-1 1,1 1 0,-1 0-1,0-1 1,0 1 0,0 0-1,1-1 1,-1 1 0,0 0-1,1 0 1,-1 0-1,0 0 1,1 0 0,-1 1-1,-6 22-9,2 0 0,1 1 0,1-1 0,0 1-1,4 49 1,-2-10-26,-17 222-70,8-214 38,-37 139 0,-31 25 7,55-177 37,-57 103-1,71-144 14,-2-1 0,0-1 0,0 1 0,-2-2 0,0 0 0,-26 23 0,36-36 3,0 0 1,0 0 0,-1 0 0,1 0 0,-1-1-1,0 1 1,1-1 0,-1 0 0,0 0 0,0 0-1,0-1 1,0 1 0,0-1 0,0 0-1,-4 0 1,5 0 3,1-1-1,-1 1 1,0-1-1,0 0 1,1 0-1,-1 0 1,0 0-1,1 0 1,-1 0-1,1-1 1,0 1 0,-1-1-1,1 1 1,0-1-1,0 0 1,0 0-1,0 0 1,0 0-1,1-1 1,-1 1-1,-2-4 1,-2-8 9,1-1 0,0 1 0,1-1 0,0 0 0,1 0 0,1-1 0,0 1 1,1 0-1,2-28 0,2 8 4,2 0 0,1 1 0,14-44 0,-10 50-6,1 0 1,1 0-1,2 1 1,0 1-1,2 1 0,1 0 1,1 1-1,1 0 1,34-32-1,343-383 75,-240 257-53,30-37 84,-145 166-70,-3-2-1,39-76 0,77-234 63,-110 247-68,-41 109-35,1-2 6,1 0-1,0 0 1,0 0 0,11-15 0,-14 25-65,-1 5 25,-4 13 3,2-13 18,-102 591-216,84-499 205,-24 133-51,34-162 6,-2 100 0,11-155 53,0 0 1,1 0-1,0 0 1,1 0-1,0 0 1,6 16-1,-8-28 10,0 1 0,0-1 0,0 1-1,1-1 1,-1 1 0,0-1 0,1 1 0,-1-1 0,0 0 0,1 1-1,-1-1 1,0 0 0,1 1 0,-1-1 0,1 0 0,-1 1 0,1-1-1,-1 0 1,1 0 0,-1 1 0,1-1 0,-1 0 0,1 0 0,-1 0 0,1 0-1,-1 0 1,1 0 0,-1 0 0,1 0 0,-1 0 0,1 0 0,0 0-1,20-8 31,-10 2-19,-1-1 0,1 0 0,-1-1 0,0 0 0,12-14 0,42-53 55,-12 11 26,-48 60-85,12-14 56,1 0-1,1 2 0,23-19 0,-40 35-57,0-1 1,-1 1-1,1-1 0,0 1 1,0 0-1,0-1 0,0 1 1,0 0-1,0 0 0,0-1 0,0 1 1,-1 0-1,1 0 0,0 0 1,0 0-1,0 0 0,0 0 1,0 0-1,0 1 0,0-1 1,0 0-1,0 0 0,0 1 1,0-1-1,-1 1 0,1-1 0,0 0 1,0 1-1,0 0 0,-1-1 1,1 1-1,0-1 0,1 2 1,2 3 11,0 1 1,0-1-1,-1 0 1,4 8-1,0-1-1,83 150 149,-32-56-128,-55-100-45,0-1 0,1 1 0,0-1 0,0 0 0,0 0 0,1 0 0,0-1 0,0 1 0,0-1 0,0 0 1,1-1-1,-1 1 0,11 4 0,-16-8-2,1 0 0,-1-1 0,0 1 0,0 0 1,1 0-1,-1 0 0,0 0 0,0-1 0,1 1 1,-1 0-1,0 0 0,0 0 0,0-1 0,0 1 1,1 0-1,-1 0 0,0-1 0,0 1 0,0 0 1,0 0-1,0-1 0,0 1 0,0 0 0,0-1 1,0 1-1,0 0 0,0 0 0,0-1 0,0 1 1,0 0-1,0-1 0,0 1 0,0 0 0,0 0 1,0-1-1,0 1 0,0 0 0,0 0 0,-1-1 1,-2-18-158,-6-16-2727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48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 12864,'0'0'912,"65"54"-568,-52-60-344,-3-9 8,-4-8-304,3-21 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12.04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306 79 3712,'0'0'4680,"-10"-1"-4467,-8 1-32,0 0-1,1 2 1,-1 0 0,1 0-1,-1 2 1,1 0 0,-26 10-1,30-8-29,-1 1-1,1 0 0,0 0 0,-21 17 0,31-20-113,-1-1 0,0 1-1,1 0 1,0 0 0,0 1 0,0-1-1,0 1 1,1-1 0,-1 1-1,1 0 1,0 0 0,1 0 0,-1 0-1,1 0 1,0 0 0,0 0 0,1 7-1,-1-2 33,1-1 1,0 0-1,0 0 0,1 1 0,4 16 0,-4-23-48,0-1-1,1 1 1,-1 0 0,1 0-1,-1 0 1,1-1 0,0 1 0,0-1-1,0 1 1,0-1 0,0 0-1,1 0 1,-1 0 0,1 0-1,-1 0 1,1-1 0,0 1 0,0-1-1,0 1 1,4 0 0,4 2 27,0-1 0,0-1 1,1 0-1,-1 0 1,0-1-1,1 0 1,-1-1-1,0-1 1,18-2-1,-13 0 31,0-1 0,0-1 0,-1 0 0,1-1 0,26-15 0,-3-4 229,-1-2 1,-1-1-1,53-54 1,-85 78-227,0 0 0,-1-1 1,1 1-1,-1-1 1,-1 0-1,1 0 1,-1 0-1,0-1 0,0 1 1,4-12-1,-6 15-31,4-14 423,-4 15-467,-1 1 0,0 0-1,0-1 1,0 1 0,1 0-1,-1 0 1,0-1 0,0 1-1,1 0 1,-1 0 0,0 0-1,1-1 1,-1 1 0,0 0-1,1 0 1,-1 0 0,0 0-1,1 0 1,-1-1 0,0 1-1,1 0 1,-1 0 0,0 0-1,1 0 1,-1 0 0,1 0-1,-1 0 1,0 0 0,1 0-1,-1 1 1,0-1 0,1 0-1,-1 0 1,0 0 0,1 0-1,-1 0 1,0 1 0,1-1-1,-1 0 1,5 4 4,-1-1 0,0 0-1,1 1 1,-2 0 0,1 0 0,0 0-1,-1 0 1,0 0 0,0 1 0,0 0-1,3 7 1,1 4-3,-1 1-1,4 21 0,9 22 12,-19-58-15,1-1 1,0 1-1,0 0 1,0 0 0,0 0-1,0 0 1,1-1 0,-1 1-1,0 0 1,1-1 0,0 0-1,-1 1 1,1-1-1,0 0 1,-1 1 0,1-1-1,0 0 1,0-1 0,0 1-1,0 0 1,0 0 0,0-1-1,0 1 1,0-1-1,0 0 1,0 1 0,0-1-1,1 0 1,-1 0 0,0-1-1,0 1 1,0 0 0,0-1-1,0 1 1,3-2-1,6-2 30,0 0-1,0-1 0,0-1 0,18-12 0,-26 16-26,16-10 50,-5 4 10,0-1 1,-1 0-1,-1-1 0,18-18 1,-27 26-43,-3 1-13,1 0 1,-1 0-1,1 1 0,0-1 1,-1 0-1,1 1 1,0-1-1,-1 1 1,1-1-1,0 1 0,0-1 1,-1 1-1,1-1 1,0 1-1,0 0 0,0 0 1,0-1-1,0 1 1,1 0-1,5-3 2062,-6 3-2052,0-1 1,0 1-1,1-1 1,-1 1-1,0-1 1,0 1-1,1 0 0,-1 0 1,0 0-1,1-1 1,-1 1-1,0 0 1,2 1-1,2 13-13,-2-11-12,0-1-1,0 0 0,0 1 1,1-1-1,-1-1 0,0 1 1,1 0-1,-1-1 0,1 0 1,0 0-1,-1 0 0,1 0 1,0 0-1,0-1 0,0 0 1,7 0-1,6 0 29,1-2 0,21-3-1,-25 2-1,0 0 0,0-1 0,-1-1 0,1 0 0,-1-1 0,0 0 0,0-1-1,13-10 1,-8 3 57,-1 1 0,-1-2 0,-1 0 0,24-31 0,-37 44-59,0-1-1,1 0 1,-1 1 0,1-1 0,0 1 0,4-4 0,-6 6-19,-1 0 0,1-1 1,-1 1-1,1 0 1,0 0-1,-1 0 1,1 0-1,-1-1 0,1 1 1,0 0-1,-1 0 1,1 0-1,-1 0 1,1 0-1,0 0 0,-1 1 1,1-1-1,-1 0 1,1 0-1,0 0 1,-1 0-1,1 1 0,-1-1 1,1 0-1,-1 1 1,1-1-1,-1 0 1,1 1-1,-1-1 0,1 1 1,-1-1-1,0 0 1,1 1-1,-1-1 1,0 1-1,1-1 0,-1 1 1,0 0-1,0-1 1,1 1-1,-1-1 1,0 1-1,0-1 0,0 1 1,0 0-1,0 0 1,5 20 4,-1 0 1,-1 0 0,0 1 0,-2-1-1,-1 1 1,-3 30 0,1-29 20,-4 20 93,6-41-111,0-1 0,0 0 0,-1 1 0,1-1 0,-1 0-1,1 1 1,-1-1 0,1 0 0,-1 1 0,0-1 0,0 0 0,0 0-1,0 0 1,1 0 0,-2 0 0,1 0 0,0 0 0,0 0 0,0 0 0,0 0-1,0-1 1,-1 1 0,1 0 0,0-1 0,-3 1 0,-2 0 55,0-2-1,-1 1 1,1-1 0,0 0 0,-12-3 0,10 2 53,1 0 1,0 1-1,-13-1 0,58 13-126,-28-9 0,0-1 0,1 0-1,-1 0 1,0-1 0,1-1-1,-1 0 1,0 0-1,1-1 1,-1 0 0,0-1-1,0 0 1,-1-1 0,1 0-1,17-10 1,0-3 86,47-39 1,-65 48-32,0-1 0,-1 0 0,0 0 0,-1-1 0,0 0 0,0 0 0,-1 0 0,6-17 0,25-59 372,-37 85-413,0 1 0,0-1 0,0 0 0,0 1 0,1-1 0,-1 1 0,0 0 0,0-1 0,1 1 0,-1-1 0,0 1 0,1-1 0,-1 1 0,0 0 0,1-1 0,-1 1 0,1 0 0,-1-1 0,1 1 0,-1 0 0,1-1 0,-1 1 0,1 0 0,-1 0 0,1 0 0,-1 0 0,1-1 0,-1 1 0,1 0 0,-1 0 0,1 0 0,0 1-2,0-1 0,0 1 1,0 0-1,0-1 0,-1 1 1,1 0-1,0 0 0,0-1 0,-1 1 1,1 0-1,-1 0 0,1 0 1,-1 0-1,1 2 0,13 42-24,-13-41 22,9 33-36,-1-5 48,-1 1-1,-2-1 0,4 55 0,-10-86-5,0 1 0,0-1 0,0 1 0,0-1 1,0 0-1,0 1 0,0-1 0,0 1 0,0-1 0,-1 0 0,1 1 0,-1-1 0,1 0 1,-1 1-1,1-1 0,-1 0 0,0 0 0,0 0 0,1 1 0,-1-1 0,0 0 0,0 0 1,0 0-1,-2 1 0,1-2 6,1 0 0,-1 0 0,1 0 0,-1 0 0,1 0 0,0 0 0,-1-1 0,1 1 0,-1-1 1,1 1-1,0-1 0,-1 1 0,1-1 0,0 0 0,-1 1 0,1-1 0,0 0 0,0 0 0,0 0 0,0 0 0,0 0 1,-2-3-1,0 1 23,-3-2 37,0-1 0,0 0 0,1-1 0,0 0 0,-6-8 0,11 5-6,14 7-160,-9 3-190,10 0 612,-11 4-3551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52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0 714 9040,'0'0'1360,"6"11"-931,18 33-41,-23-43-377,-1-1 0,0 1 0,0-1 1,1 1-1,-1-1 0,0 1 0,1-1 0,-1 1 0,0-1 0,1 0 0,-1 1 1,1-1-1,-1 0 0,0 1 0,1-1 0,-1 0 0,1 1 0,-1-1 1,1 0-1,-1 0 0,1 0 0,-1 0 0,1 1 0,-1-1 0,1 0 0,0 0 1,-1 0-1,1 0 0,-1 0 0,1 0 0,-1 0 0,1 0 0,-1-1 0,1 1 1,-1 0-1,1 0 0,12-15 241,-9 9-157,34-43 353,-8 12-62,30-49 0,-7-13 108,11-18 123,-51 96-324,1 1 0,1 0 0,24-23 1,-24 31 122,-14 11-394,-1 1 0,0 0 0,0 0 0,0 0-1,0-1 1,1 1 0,-1 0 0,0 0 0,0 0-1,0 0 1,1-1 0,-1 1 0,0 0 0,0 0 0,0 0-1,1 0 1,-1 0 0,0 0 0,0 0 0,1 0-1,-1 0 1,0 0 0,0 0 0,1 0 0,-1 0-1,0 0 1,0 0 0,1 0 0,-1 0 0,0 0 0,0 0-1,1 0 1,-1 0 0,0 0 0,0 0 0,0 1-1,1-1 1,-1 0 0,0 0 0,-4 31 131,-1-1-1,-16 48 1,14-56-115,5-16-31,-154 573 402,126-457-346,-62 283 162,84-372-33,12-73 37,0 8-217,74-503 660,-57 437-502,49-204 272,-52 242-305,2 0 0,50-103 0,-59 144-78,0-1 1,2 2-1,0 0 0,28-30 1,-31 38-24,0 1 0,1 0 0,0 0 0,1 1 0,-1 1 0,2 0 0,-1 1 0,23-9 0,-30 14-29,-1-1-1,1 2 1,0-1 0,0 0-1,-1 1 1,1 0-1,0 0 1,0 0 0,0 1-1,-1-1 1,1 1-1,0 0 1,-1 1 0,1-1-1,-1 1 1,1 0 0,-1 0-1,0 0 1,1 1-1,-1-1 1,-1 1 0,6 4-1,-2 0-1,0 0-1,-1 0 1,0 0 0,0 0-1,0 1 1,-1 0-1,-1 0 1,1 1 0,-1-1-1,4 15 1,0 7-7,-1 1 0,-1 0 1,-2 0-1,-1 0 0,-2 46 1,-22 157-91,17-202 60,-1-1 0,-14 45-1,16-66 23,-1-1-1,0 1 0,0-1 0,-1 0 0,0 0 1,0-1-1,-1 0 0,0 0 0,-1 0 0,0-1 1,-15 13-1,8-9 9,-2-1 1,1 0 0,-1-1-1,-1-1 1,1 0 0,-1-1-1,-1-1 1,1-1 0,-1 0-1,0-2 1,0 0 0,0-1-1,-32 0 1,42-2 42,0 0 1,-1 1-1,1 0 0,-15 3 1,20-3-37,1 0 1,0 0-1,0-1 1,0 1-1,0 1 1,0-1-1,0 0 1,0 0-1,0 1 1,1-1-1,-1 1 1,0-1-1,1 1 1,-1 0-1,1 0 1,0 0-1,-1 0 1,1 0-1,0 0 1,0 0 0,-1 4-1,0 4-3,0 1-1,0-1 1,1 0 0,1 1 0,0-1-1,0 0 1,1 1 0,0-1 0,1 0-1,0 0 1,1 0 0,0 0-1,0 0 1,1 0 0,9 16 0,-9-18-9,1-1 1,0 0-1,0 1 1,1-2-1,-1 1 1,1-1-1,1 0 1,-1 0-1,1 0 1,0-1-1,1 0 1,-1-1-1,1 0 0,0 0 1,0 0-1,0-1 1,0 0-1,1-1 1,9 2-1,2-1 6,1-1 1,0-1-1,0-1 0,-1-1 0,1-1 0,0-1 0,-1 0 0,1-2 0,-1 0 0,0-1 0,-1-1 0,33-17 0,-13 2 43,-1-1-1,-2-3 0,36-30 0,-60 44-14,0 0 1,-1 0-1,0-1 0,15-25 0,-21 29-10,0 0-1,-1 0 1,0 0 0,-1 0-1,0-1 1,0 0 0,-1 1-1,2-20 1,-4 25-9,0 0 0,0 0 0,0 0 0,-1 0 0,1 1 0,-1-1-1,0 0 1,0 0 0,0 1 0,-1-1 0,1 1 0,-1-1 0,0 1 0,0 0 0,0-1 0,-3-2 0,3 4-1,1 0 1,-1 1-1,0-1 1,0 1-1,-1-1 1,1 1-1,0 0 1,0 0-1,-1 0 1,1 0-1,0 0 1,-1 1-1,1-1 1,-1 1-1,1-1 0,-1 1 1,1 0-1,-1 0 1,1 0-1,-1 0 1,1 1-1,-1-1 1,1 1-1,-1-1 1,-3 2-1,-2 2 1,0-1 1,0 1-1,0 1 0,1 0 0,0 0 0,0 0 0,0 1 0,0-1 0,1 2 0,-6 6 0,0 2-10,1 0 0,0 1 0,-13 27-1,12-19-14,2 1 0,0 0 0,2 0-1,1 1 1,1 0 0,1 0-1,-2 46 1,6-52 1,1-1-1,1 1 1,2 0-1,-1-1 1,2 1-1,1-1 1,0 0-1,1 0 1,1-1-1,1 0 1,10 18-1,-14-30 12,1 1-1,-1-1 0,1 0 0,0 0 0,0 0 0,1-1 1,0 0-1,0 0 0,0-1 0,0 1 0,1-1 1,0-1-1,0 1 0,0-1 0,0 0 0,0-1 0,1 0 1,-1 0-1,1 0 0,-1-1 0,1 0 0,0-1 1,12 0-1,-7-1 9,0 0 0,-1-1 0,1-1 1,-1 0-1,0-1 0,0 0 0,0-1 0,0 0 1,-1-1-1,0 0 0,0-1 0,-1 0 0,18-16 1,20-26 55,-2-3 0,-2-2 1,41-66-1,59-67 294,-123 161-235,-8 13 52,-8 12-19,-8 26-8,1-12-171,-7 41 14,-1 6-6,-3 73 0,13-116 17,0 1-1,1 0 1,0 0 0,2-1 0,0 1 0,1-1-1,0 0 1,13 29 0,-16-44 3,0-1 0,0 0 0,0 0 0,0 0 0,0 1 1,0-1-1,0 0 0,0 0 0,0 0 0,0-1 0,0 1 0,1 0 0,-1 0 0,0-1 0,1 1 0,-1 0 0,1-1 1,-1 0-1,1 1 0,-1-1 0,1 0 0,-1 0 0,0 0 0,1 0 0,-1 0 0,1 0 0,-1 0 0,1 0 1,2-1-1,4-1 7,0 0 1,0 0-1,-1-1 1,10-5-1,15-8 47,-2-1-1,1-2 1,-2-1-1,42-38 1,-20 10 157,61-73 1,-64 64 186,-71 117 2,-119 195-350,94-177-49,-173 274-62,149-250-22,-110 122 0,176-218 73,3-2 1,0 0-1,-1 0 1,1-1-1,-1 1 1,0-1-1,0 0 1,0 0-1,-1 0 1,1-1-1,-7 3 1,11-5 9,0 0 0,0 0-1,0 0 1,0 0 0,-1 0 0,1 0 0,0 0 0,0 0 0,0 0 0,-1 0 0,1 0 0,0 0 0,0 0 0,0 0 0,0 0 0,0 0 0,-1 0 0,1 0-1,0 0 1,0 0 0,0 0 0,0-1 0,0 1 0,-1 0 0,1 0 0,0 0 0,0 0 0,0 0 0,0-1 0,0 1 0,0 0 0,0 0 0,0 0 0,0 0-1,0-1 1,0 1 0,0 0 0,0 0 0,0 0 0,0 0 0,0-1 0,0 1 0,0 0 0,0 0 0,0 0 0,0-13 4,0 11-4,3-23 2,1 1 0,1 0 0,1 0 0,1 1 0,16-38 0,-6 26 0,0 1 0,43-59 1,23-11 3,173-164 1,-154 166-6,-25 28-13,169-128-1,-222 187 5,0 1-1,0 1 1,1 1 0,1 1-1,0 1 1,0 2 0,1 0-1,0 2 1,0 1 0,1 1-1,39 0 1,-63 3 6,0 1 0,0 0 1,0 0-1,0 0 0,0 1 0,0-1 1,0 1-1,0 0 0,0 0 0,0 0 0,0 1 1,-1-1-1,1 1 0,0 0 0,-1 0 1,1 0-1,-1 1 0,0-1 0,0 1 0,0 0 1,0-1-1,0 1 0,-1 1 0,1-1 1,-1 0-1,0 1 0,0-1 0,0 1 0,0 0 1,-1-1-1,1 1 0,0 5 0,2 7-10,-1-1 0,-1 1 1,0 0-1,-1-1 0,-1 1 0,0 0 0,-5 25 0,-28 112-58,24-118 77,6-21 15,5-11 37,12-21 41,-13 15-99,44-61 86,127-174 157,-160 223-205,1 1 0,0 0 0,0 1-1,2 1 1,-1 0 0,21-11 0,-33 21-31,0 1 0,0 0-1,0 0 1,0 0 0,0 0 0,1 0 0,-1 1 0,0-1 0,1 1-1,-1-1 1,0 1 0,1 0 0,-1 0 0,1 0 0,2 0 0,-3 1-4,-1-1 1,1 1 0,0 0 0,-1-1 0,1 1 0,-1 0 0,1 0 0,-1 0 0,1 0 0,-1 0 0,1 1 0,-1-1 0,0 0-1,0 1 1,2 2 0,1 4-2,0 0-1,0 1 1,-1-1-1,0 1 0,-1 0 1,3 11-1,0 14-17,2 69-1,-7-69-11,3 0 0,8 47 0,-10-75 22,1 0 0,-1-1 0,1 0 0,0 1 0,0-1 0,1 0 0,0 0 0,0 0 0,0 0 0,0-1 0,1 1-1,0-1 1,0 0 0,0 0 0,0 0 0,0-1 0,1 0 0,0 1 0,0-1 0,0-1 0,0 1 0,0-1 0,0 0 0,1 0 0,-1-1 0,1 1-1,-1-1 1,1 0 0,-1-1 0,1 1 0,0-1 0,0 0 0,-1-1 0,12-1 0,3-4 18,1 0 1,-1-2-1,0 0 0,-1-1 1,0-1-1,0 0 0,-1-2 1,-1 0-1,0-1 0,0-1 1,-2 0-1,24-27 0,-32 31 16,0 0 0,-1-1-1,0 0 1,0 0 0,4-16-1,-9 27-23,-1 0-1,0-1 1,0 1-1,0-1 1,0 1-1,1-1 1,-1 1-1,0-1 1,0 1-1,0-1 1,0 1-1,0 0 1,0-1-1,0 1 1,0-1-1,-1 1 1,1-1-1,0 1 1,0-1-1,0 1 1,0-1-1,-1 1 1,1 0-1,0-1 1,0 1-1,-1-1 1,1 1-1,0 0 1,-1-1-1,1 1 1,-16-3 63,-18 10-1,24-3-58,-1 1 0,1 1 0,0 0 0,1 0 0,0 1 0,0 0 1,0 0-1,1 1 0,-14 16 0,17-17-11,0 0 1,0 1-1,1-1 1,0 1-1,0 0 1,0 0-1,1 1 1,1-1-1,-1 1 0,1-1 1,1 1-1,0 0 1,-1 11-1,2-18-2,1-1 1,-1 1-1,0 0 0,1 0 0,-1 0 1,1 0-1,-1 0 0,1-1 0,0 1 0,-1 0 1,1-1-1,0 1 0,0 0 0,1-1 0,-1 1 1,0-1-1,0 0 0,1 1 0,-1-1 0,1 0 1,-1 0-1,1 0 0,-1 0 0,1 0 0,0 0 1,0 0-1,-1-1 0,1 1 0,0 0 1,0-1-1,0 0 0,0 1 0,-1-1 0,5 0 1,1 0-8,0 1 1,1-2-1,-1 1 1,0-1 0,1 0-1,-1 0 1,11-4-1,-6 0 6,0 0 0,-1 0 0,0-1-1,0 0 1,-1-1 0,1 0 0,-1-1-1,-1 0 1,0-1 0,0 0 0,-1 0-1,14-19 1,-18 21 3,1-1-1,-1 1 0,-1-1 1,0 0-1,0 0 1,0 0-1,-1-1 0,0 1 1,-1-1-1,0 1 1,0-1-1,-1 1 0,0-1 1,0 1-1,-1-1 1,0 1-1,0-1 0,-1 1 1,-5-12-1,3 9 19,0 0 0,-1 0 0,-11-17 0,14 24-11,-1 1-1,0-1 1,1 1 0,-1 0-1,0 0 1,-1 0 0,1 0-1,0 0 1,-1 1 0,0-1 0,1 1-1,-1 0 1,-6-2 0,-3-1-54,19 2-52,25 5-9,-6 0 93,0 0 1,0-2 0,1-1 0,-1-1 0,0-1-1,0-1 1,-1-1 0,1-1 0,-1-2-1,0 0 1,-1-2 0,0 0 0,0-1 0,-1-2-1,-1 0 1,0-1 0,-1-2 0,30-28 0,-25 19 26,0-2 0,-2-1 0,-2-1 0,0 0 0,-2-2 0,20-42 0,-12 10 22,-3-2 0,28-116-1,-43 134-11,-1-1-1,-2-1 0,-3 1 0,-4-84 0,1 128-18,-1 1 0,1 0 0,-1-1 0,1 1 0,-1 0 0,0-1 0,0 1 0,-1 0 0,1 0 0,-1 0 0,-3-6 0,4 8-1,0 0 0,0 1 1,0-1-1,0 0 0,-1 0 0,1 1 1,0-1-1,0 0 0,-1 1 0,1-1 1,0 1-1,-1 0 0,1-1 0,0 1 1,-1 0-1,1 0 0,0 0 0,-1 0 1,1 0-1,-1 0 0,1 0 0,0 1 1,-1-1-1,1 0 0,0 1 0,-1-1 1,1 1-1,0-1 0,0 1 0,-1 0 1,0 1-1,-4 1-5,1 1 0,-1 0 0,1 0 0,0 0 1,1 1-1,-1-1 0,1 1 0,0 0 0,-6 10 0,3-5-3,-23 36-27,1 2 0,4 0 0,1 2 1,2 0-1,-19 68 0,-52 259-108,87-348 131,-5 19-43,2 2 0,-4 86 1,13-105 5,1-1 0,2 0 0,1 0 0,1-1 0,1 1 0,2-1 0,1 0 0,2-1 0,0 0 0,21 36 0,-27-56 30,0-1 1,0 1-1,0-1 1,1 0-1,0 0 1,1-1-1,-1 0 1,11 8-1,-12-11 10,0 0 0,1 0-1,-1-1 1,1 0 0,0 0-1,0 0 1,-1-1 0,1 0-1,0 0 1,0 0 0,0-1-1,0 1 1,9-2 0,4-1 16,-1-2 0,0 0 0,0 0 0,0-2 0,0 0 0,-1-1 0,0-1 0,19-12 0,7-7 55,67-55 1,-27 14 121,161-100 1,-241 166-173,-1 0 1,1 1-1,0-1 0,0 1 1,0 0-1,0 0 0,1 0 1,-1 0-1,0 0 1,5 0-1,-42 39 115,-49 49-109,42-47-38,3 2 0,-48 65 0,80-97 15,0 0-1,1 0 0,-7 18 0,10-24 3,1-1-1,0 1 0,0 0 1,1-1-1,-1 1 1,1 0-1,-1 0 0,1-1 1,0 1-1,1 0 0,-1 0 1,1 0-1,-1-1 1,3 5-1,-2-5 1,0-1-1,1 0 1,-1 0 0,1 1-1,-1-1 1,1 0 0,0-1-1,0 1 1,0 0 0,0 0 0,0-1-1,0 1 1,0-1 0,0 0-1,1 0 1,-1 0 0,1 0-1,-1 0 1,1 0 0,3 0-1,0 1 7,1-2 0,0 1-1,-1 0 1,1-1 0,0-1 0,-1 1-1,8-2 1,1-2 9,0 0-1,0-2 1,-1 1 0,0-2-1,0 0 1,-1 0 0,0-2 0,0 1-1,-1-2 1,18-16 0,0-4 43,-1-1 0,40-57 1,-32 34 24,-3-1 1,-3-2-1,48-120 1,-46 83 50,38-181 1,-39 105 110,11-186 0,-42 344-227,0 6-7,0 0-1,-1-1 0,0 1 0,0 0 1,0-1-1,-1 1 0,0 0 1,0 0-1,0-1 0,-1 1 0,-3-7 1,5 12-8,-1 1 0,1 0 0,-1 0 0,1 0 0,-1 0 0,1 0 0,-1 0 0,1 0 0,-1 0 0,1 0 0,-1 0 0,1 0 0,-1 0 0,1 0 1,-1 0-1,1 0 0,-1 1 0,1-1 0,0 0 0,-1 0 0,1 1 0,-1-1 0,1 0 0,0 0 0,-1 1 0,1-1 0,-1 0 0,1 1 0,0-1 0,-1 1 1,1-1-1,0 0 0,-1 2 0,-14 15-38,3 0 9,1 1 0,0 1 0,2-1 1,0 2-1,-10 29 0,-21 110-126,24-62 29,4 0 0,2 123 1,23 196-365,-8-365 326,15 67 1,-16-101 131,-4-15 28,1 1-1,-1 0 1,1-1-1,0 1 0,0-1 1,0 1-1,0-1 1,0 1-1,1-1 0,-1 1 1,1-1-1,1 3 1,-2-5 4,0 1 0,-1-1 1,1 0-1,0 1 0,-1-1 1,1 0-1,0 1 0,-1-1 0,1 0 1,0 0-1,0 0 0,-1 1 1,1-1-1,0 0 0,0 0 1,-1 0-1,1 0 0,1-1 1,0 1 3,0-1 1,0 0-1,0 1 1,0-1-1,0 0 1,-1 0 0,1 0-1,0-1 1,2-1-1,26-26 61,-1-2-1,-2 0 0,24-37 0,7-7 47,-55 71-105,72-81 156,-64 74-115,1 0 0,0 1 0,0 1 0,1 0 1,18-9-1,-30 17-42,1 0-1,-1 0 1,1 0 0,-1 1-1,1-1 1,-1 1 0,1-1-1,-1 1 1,1 0 0,-1 0-1,1-1 1,-1 1 0,1 0-1,-1 0 1,1 0 0,0 1-1,-1-1 1,1 0 0,-1 1-1,1-1 1,-1 1 0,1-1-1,-1 1 1,1 0 0,-1-1-1,0 1 1,1 0 0,-1 0-1,0 0 1,0 0 0,0 0-1,0 0 1,0 1 0,0-1-1,0 0 1,0 0 0,0 1-1,0-1 1,0 3 0,3 5-6,0 1 1,-1 0 0,0 0 0,2 20 0,-3-17-3,4 17-11,-2 0 1,-2 1 0,0-1-1,-2 1 1,-2-1 0,0 1-1,-2-1 1,-1 0 0,-2 0-1,-1 0 1,-1-1 0,-17 36-1,14-38-16,8-18 12,0 1 0,-1-1 1,-8 12-1,11-20 16,0 1 0,0-1 0,0 1-1,0-1 1,0 0 0,0 0 0,0 0 0,-1 0 0,1-1 0,-1 1 0,1 0-1,0-1 1,-1 0 0,1 1 0,-1-1 0,1 0 0,-1 0 0,1-1 0,-1 1 0,-2-1-1,0 0 15,0 1 1,1-1-1,-1-1 0,1 1 0,-1 0 0,1-1 0,0 0 0,0 0 0,0-1 0,-6-3 0,3 0 16,1 0 1,-1-1-1,1 0 1,1 0-1,-9-12 1,14 18-24,0 1 0,0 0 0,0-1 1,0 1-1,0 0 0,0-1 1,1 1-1,-1 0 0,0-1 0,0 1 1,0-1-1,0 1 0,0 0 1,0 0-1,1-1 0,-1 1 0,0 0 1,0-1-1,1 1 0,-1 0 1,0 0-1,0-1 0,1 1 0,-1 0 1,0 0-1,0 0 0,1-1 1,-1 1-1,0 0 0,1 0 0,-1 0 1,0 0-1,1 0 0,-1 0 1,0 0-1,1 0 0,17-4 25,-17 3-22,16 0 14,1 1 0,-1 0 0,1 2 0,-1 0 0,33 8 0,-4-2-3,13 1 6,-3-1 34,61 17 1,-100-21-35,36 4 1,-22-3-5,-30-5-23,0 0 1,1 0 0,-1 1 0,0-1 0,0 0 0,0 0 0,0 0 0,0 0 0,0 0 0,0 0 0,1-1 0,-1 1 0,0 0-1,0-1 1,0 1 0,0 0 0,0-1 0,0 1 0,0-1 0,0 0 0,0 1 0,0-1 0,0 0 0,-1 1 0,1-1-1,0 0 1,0 0 0,-1 0 0,1 0 0,0 0 0,-1 0 0,1 0 0,-1 0 0,0 0 0,1 0 0,-1 0 0,0 0 0,1 0-1,-1 0 1,0 0 0,0-1 0,0 1 0,0 0 0,0 0 0,0 0 0,0 0 0,0 0 0,-1 0 0,1 0 0,0 0-1,-1-1 1,1 1 0,-1 0 0,1 0 0,-1 0 0,1 0 0,-2-1 0,-10-15-42,-1 0 0,0 1 1,-1 0-1,-21-17 0,-61-46-2359,81 67 977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53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415 23 5016,'0'0'2258,"-11"-1"-1942,-32-3 36,41 4-322,1 0 0,0 0 0,-1 0 0,1-1 1,-1 1-1,1 1 0,0-1 0,-1 0 0,1 0 0,-1 0 0,1 1 0,0-1 0,-1 1 0,1-1 0,0 1 0,-1 0 0,1-1 0,0 1 0,0 0 0,0 0 0,0 0 0,0 0 0,-2 1 0,-5 6 147,-30 17 585,-77 38 1,78-45-396,33-16-326,-4 3 90,-1-1-1,1 0 1,-1-1 0,0 0 0,-9 2-1,16-4-99,0-1 0,0 0-1,0 0 1,0 0 0,0 0-1,0 0 1,0 0 0,1 0 0,-1-1-1,0 1 1,0-1 0,0 1-1,0-1 1,1 0 0,-1 1-1,0-1 1,1 0 0,-1 0 0,0 0-1,1-1 1,-1 1 0,1 0-1,0-1 1,-1 1 0,1 0-1,0-1 1,0 0 0,0 1 0,0-1-1,-1-3 1,-1-4-61,0-1 0,1 0 1,0 0-1,0 0 0,1-1 1,0 1-1,1 0 0,1 0 0,1-15 1,-1 15-705,0-7-7456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54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625 74 3000,'0'0'4145,"-1"-10"-3869,-7-33-8,8 42-246,0 0 0,-1 0 1,1 0-1,-1 0 0,1-1 0,-1 1 0,0 0 1,1 0-1,-1 1 0,0-1 0,0 0 0,1 0 1,-1 0-1,0 0 0,0 1 0,0-1 0,0 0 1,0 1-1,0-1 0,0 1 0,0-1 0,-1 1 1,1 0-1,-2-1 0,-26 1 399,20 0-302,-2 0-5,0 0 1,0 1-1,1 0 1,-1 1-1,0 0 1,0 0-1,1 1 1,0 1-1,-1 0 1,1 0-1,1 1 1,-1 0 0,1 1-1,-1 0 1,2 0-1,-1 1 1,1 0-1,-14 16 1,2 3 17,0 0 1,2 2-1,1 0 1,1 1 0,2 1-1,-15 42 1,-16 46 126,-40 113 231,67-172-220,-21 121 0,25-106-69,8-45 12,1 0 0,-2 43 0,7-71-198,0 0 0,-1-1-1,1 1 1,0 0 0,0-1 0,0 1 0,0 0 0,1-1-1,-1 1 1,0 0 0,0-1 0,0 1 0,0-1 0,1 1 0,-1 0-1,0-1 1,1 1 0,-1-1 0,0 1 0,1 0 0,8-6 248,9-22-74,-17 25-205,51-97-1859,-47 89-7335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55.4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314 0 6632,'0'0'2249,"-9"18"-1790,-14 27-48,-27 78 0,-77 348 1159,89-318-981,9-54-88,-4 15 295,29-78-240,4-31-105,3-24-220,5-62-2063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55.8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8744,'0'0'581,"14"3"-260,50 10 139,66 4-1,-55-11-40,-1 4-1,0 2 1,138 44 0,-120-23-34,0 1 683,191 45 0,-271-77-962,1 0-1,-1-1 1,0 0-1,1-1 1,-1-1 0,1 0-1,19-4 1,-27 4-95,-1 0 1,0 0-1,1-1 1,-1 0-1,0 0 0,0 0 1,0 0-1,0-1 1,0 0-1,-1 0 0,1 0 1,-1 0-1,1 0 1,-1 0-1,-1-1 0,1 0 1,0 0-1,-1 0 1,1 0-1,-1 0 0,-1 0 1,1 0-1,1-6 1,1-7-2050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0:56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7936,'0'0'1365,"12"2"-945,95 13 251,86 15-25,90 51-10,-167-45-257,129 24 0,158-22 430,-370-36-737,1-2 0,0-1 0,-1-1 0,63-13 0,-74 8-873,38-18 1,-45 18-7776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9:25.33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226 81 3712,'0'0'6752,"-6"11"-6582,-21 34-20,23-37-52,-2 0 0,1-1 1,-1 1-1,0-1 0,-1-1 1,0 1-1,0-1 1,0 0-1,-1 0 0,0-1 1,0 0-1,-10 4 0,10-7 34,8-3-124,0 1 0,-1 0-1,1 0 1,0 0 0,-1 0 0,1 0-1,0 0 1,0 0 0,-1 0-1,1 0 1,0 1 0,-1-1 0,1 0-1,0 0 1,-1 0 0,1 0-1,0 0 1,0 0 0,-1 1 0,1-1-1,0 0 1,0 0 0,-1 0-1,1 1 1,0-1 0,0 0 0,0 0-1,-1 1 1,1-1 0,0 0 0,0 0-1,0 1 1,-3-1 37,1 0-1,0-1 1,-1 1 0,1 0-1,0-1 1,-1 0 0,1 0-1,0 1 1,0-1 0,-1-1-1,-3-1 1,2-2-2,0 0 0,0 1 1,0-2-1,0 1 0,1 0 0,0-1 1,0 1-1,0-1 0,1 0 0,0 0 1,0 0-1,-2-9 0,2 4 18,0 0 1,1 0-1,0-1 0,1 1 0,0 0 0,3-16 1,-3 24-55,1 0 0,0 0 0,0 0 0,1 0 0,-1 0 0,1 0 0,3-5 0,-5 7-5,1-1 0,0 1 0,0 0 0,0 0 0,0 0 0,0 0 0,0 0 0,0 0 1,1 0-1,-1 0 0,0 1 0,0-1 0,1 0 0,-1 1 0,0-1 0,1 1 0,-1-1 0,3 0 1,3 1-3,-5 0 0,1 0 0,-1 0 0,1 0 0,-1 0 0,0 0 0,1 0 0,-1 1 0,0-1 0,1 1 0,-1-1 0,0 1 0,0 0 0,0 0 0,1 0 0,-1 0 0,0 1 0,0-1 0,0 1 0,2 1 0,2 2 4,0 0 0,1-1 0,-1 0 0,1-1 0,0 1 0,0-1 1,1 0-1,10 2 0,66 12 51,-64-14-49,73 13 33,-81-14-37,0 0 0,21-1 1,9 1-3,-6-3 14,-31 1-6,-1-1 0,1 1 0,0 0 1,0 0-1,-1 0 0,9 2 1,-10-1-2,0-1 0,0 1 0,0-1 0,0 0 0,0 0 1,0 0-1,0 0 0,5-1 0,-5 0 0,0 0 0,0 1-1,0 0 1,0 0 0,0 0 0,0 0-1,3 1 1,0 1 2,0-1 0,0 0 0,0 0 0,0-1-1,0 1 1,0-1 0,0-1 0,0 1 0,0-1-1,0 0 1,0 0 0,11-5 0,37-18 94,-46 19-65,-3 2 35,0 0-1,0 0 1,0 0 0,0 0 0,5-6-1,-14 13-1912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9:26.61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225 1 2304,'0'0'7910,"10"14"-7715,32 45 0,-36-48-136,-1 1 1,0-1-1,0 0 1,-1 1-1,-1 0 1,0 0 0,-1 0-1,0 1 1,-1-1-1,0 15 1,2 11 129,-3-35-175,14 151 533,-13-125-458,-2-1 1,0 1 0,-8 37 0,-17 28 304,26-91-366,-1-1 0,0 1 0,0 0 0,0 0-1,0-1 1,0 1 0,0-1 0,-1 1 0,1-1 0,-1 0-1,1 1 1,-1-1 0,0 0 0,0 0 0,0 0 0,0-1-1,-1 1 1,1 0 0,0-1 0,-1 1 0,1-1-1,-1 0 1,0 0 0,1 0 0,-1 0 0,0 0 0,1-1-1,-1 1 1,0-1 0,0 0 0,0 1 0,1-1 0,-1-1-1,0 1 1,0 0 0,0-1 0,1 1 0,-6-3 0,-155-51 877,161 54-863,-1-1 1,1 0-1,0 0 1,-1 1-1,1 0 1,-1-1-1,1 1 1,0 0-1,-1 0 0,1 0 1,-1 0-1,-2 1 1,-5 0-1875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9:27.45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1 102 3808,'0'0'4508,"10"-5"-4334,35-14 8,-36 15-43,-1-1 1,0 0-1,0 0 1,9-8-1,-12 9-15,0-1-1,1 2 0,0-1 1,7-4-1,-3 4-18,0 1-1,0-1 0,0 1 0,1 1 0,-1 0 0,1 1 1,0 0-1,-1 0 0,1 1 0,0 0 0,-1 1 0,1 1 0,0-1 1,-1 2-1,11 2 0,-8-6 276,-4-1-1817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9:32.35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1 832 3912,'0'0'5346,"11"-14"-5155,1-1-133,-1 2 3,0-1-1,-2 0 0,1 0 1,10-24-1,51-150 664,-26 60-236,-32 90-303,-2-1 0,-1 1 0,4-44-1,-10 53-38,-2 14-45,-1-1 1,0 1-1,-1 0 0,-1 0 0,-1 0 0,-4-19 0,4 20 71,-2-9 169,2 18-146,1 8 11,-9 17-125,-7 19-29,5-13-18,1 1 0,1 0 0,1 1 1,2 0-1,-5 30 0,8-27 4,1-16-10,1 1 0,0 0 1,1 22-1,3-22-5,0 0-1,1 0 1,1-1 0,0 1-1,1-1 1,0 0 0,14 25-1,-16-36-17,0 0 0,0-1 0,0 0 0,0 1 0,0-1 0,1 0-1,0-1 1,-1 1 0,1-1 0,0 1 0,0-1 0,0 0 0,1-1 0,-1 1 0,0-1 0,1 0-1,-1 0 1,1 0 0,-1 0 0,1-1 0,-1 0 0,1 0 0,4-1 0,-2 1 6,1-1-1,-1 0 1,0-1 0,0 0 0,0 0 0,0 0 0,-1-1-1,1 0 1,-1 0 0,1-1 0,-1 0 0,0 0 0,10-9 0,37-34 110,-33 30-70,22-21 1,-29 27-32,-10 9-10,-1 1 0,0 0 0,0-1 0,0 0 0,0 1 0,0-1 0,-1 0 1,1 0-1,0 0 0,-1 0 0,2-3 0,0-5 25,-1-11 63,-4 10-62,0 0-1,-7-18 1,6 20-31,2 3-9,-1 26-29,0-1 0,-1 0 0,-2 0 0,-12 37 0,0 0-22,11-25 33,-5 53-1,6-33 14,8-6 27,-3-45-16,0 1-1,0-1 0,0 1 0,0-1 1,0 1-1,0 0 0,0-1 1,0 1-1,0-1 0,0 1 1,0-1-1,1 1 0,-1-1 1,0 1-1,0-1 0,1 1 1,-1-1-1,0 1 0,0-1 1,1 1-1,-1-1 0,1 1 0,-1-1 1,0 0-1,1 1 0,-1-1 1,1 0-1,-1 1 0,1-1 1,-1 0-1,1 0 0,-1 1 1,1-1-1,0 0 0,1 0-4,0 0 1,0 0-1,0 0 0,0-1 1,-1 1-1,1-1 0,0 1 0,0-1 1,0 0-1,2-1 0,6-3-8,-1-1 0,14-12 0,-14 10 21,-1 0-1,-1-1 1,0 0-1,0-1 1,9-16 0,-11 16 0,0 1 0,1 0 0,1 0 0,-1 1 0,1 0 0,12-11 0,-16 15-9,1 0 1,-1 0-1,0 0 1,0-1-1,-1 1 1,1-1-1,-1 0 1,0 1-1,2-10 1,1 0 43,-3 11-33,2-17 60,0-10 77,-4 25-147,-4 33-126,3-16 88,0 1 1,3 23 0,-1-26 6,0 7-4,1 1 0,0-1 1,2 0-1,5 19 0,16-4 32,-24-29 2,1 0 0,-1-1 0,1 1 0,0-1 0,0 0 0,0 1 0,0-1 0,0 0 1,0 0-1,1 0 0,-1 0 0,1 0 0,-1-1 0,1 1 0,0-1 0,0 0 1,-1 0-1,1 0 0,0 0 0,0 0 0,0-1 0,0 1 0,0-1 0,0 0 1,0 1-1,0-2 0,0 1 0,0 0 0,0-1 0,4 0 0,22-4 68,-25 5-66,1 0 0,-1-1 1,0 1-1,1-1 1,-1 0-1,0 0 1,6-4-1,10-4 39,-1-1 0,29-22-1,-43 28-37,0 0-1,0 0 1,-1-1-1,1 1 1,-1-1-1,0 0 1,0 0 0,-1-1-1,0 1 1,0-1-1,0 0 1,0 1-1,2-13 1,-4 12 15,0 0 1,-1-1-1,1 1 0,-2 0 1,1 0-1,-2-10 0,-1-22 103,3 37-147,0 31-80,-1-29 108,1 0 1,0 0 0,0 1 0,0-1-1,0 0 1,0 1 0,0-1 0,0 0 0,0 1-1,1-1 1,-1 0 0,0 0 0,1 1-1,-1-1 1,1 0 0,-1 0 0,1 0 0,0 0-1,-1 1 1,1-1 0,0 0 0,0 0-1,0 0 1,0-1 0,0 1 0,0 0 0,0 0-1,0 0 1,1 0 0,2 25 172,-3-24-160,1-1 0,-1 1 0,-1 0 1,1 0-1,0 0 0,0 0 0,-1 0 0,1 0 0,0 4 1,0 3 44,0-9-59,-1 1 1,0-1 0,0 1 0,0 0 0,1-1 0,-1 1 0,0-1 0,1 1 0,-1-1 0,0 1 0,1-1 0,-1 1 0,1-1 0,-1 0 0,1 1 0,-1-1 0,1 1 0,-1-1 0,1 0 0,-1 0 0,2 1 0,-1-1 0,-1 0 0,0 1 1,1-1-1,-1 0 0,1 0 1,-1 1-1,1-1 1,-1 0-1,1 0 0,-1 1 1,0-1-1,1 1 0,-1-1 1,0 0-1,1 1 0,-1-1 1,0 1-1,1-1 1,-1 1-1,0-1 0,0 1 1,0-1-1,0 1 0,1-1 1,-1 1-1,0-1 0,0 1 1,0 0-1,2 2 19,1 0-1,-1 0 1,1 0 0,-1-1-1,1 1 1,6 3 0,1 2-7,-3 0 49,-7-7-55,1 0 1,0 0-1,0 0 0,0 0 0,0 0 1,0 0-1,0 0 0,1 0 0,-1-1 0,0 1 1,0 0-1,0-1 0,1 1 0,-1-1 0,0 1 1,1-1-1,-1 0 0,1 1 0,-1-1 0,0 0 1,1 0-1,-1 0 0,2 0 0,-2 0-8,0 0-1,-1 0 1,1 1-1,0-1 1,0 1-1,-1-1 1,1 0-1,-1 1 0,1-1 1,0 1-1,-1-1 1,1 1-1,-1 0 1,0-1-1,1 1 1,-1 0-1,1-1 1,-1 1-1,0 0 1,1 0-1,-1 0 0,1 0 0,-1 0 0,0 0 0,1 0 0,-1 0 0,1 0 0,0-1 0,-1 1 0,1 0 0,-1 0 0,1-1 0,0 1 0,0 0 0,-1-1 0,1 1 0,0-1 0,0 1 0,0-1 0,0 0 0,0 1 0,0-1 0,1 1 0,-1-1 0,0 0 0,0 0 0,1 1 0,-1-1 0,0 1 0,0-1 0,0 0 0,0 1 0,0 0 0,0-1 0,0 1 0,0 0 0,0-1 0,0 1 0,-1 0 0,1 0 0,0 0 0,0 0 0,-1 0 0,2 1 0,-2-1 0,0 0 0,0-1 0,1 1 0,-1-1 0,0 1 0,1 0 0,-1-1 0,1 1 0,-1-1 0,1 1 0,-1-1 0,1 1 0,-1-1 0,1 1 0,-1-1 0,1 0 0,-1 1 0,1-1 0,0 0 0,-1 0 0,1 1 0,0-1 0,-1 0 0,1 0 0,0 0 0,-1 0 0,1 0 0,0 1 0,-1-2 0,1 1 0,0 0 0,0 0 0,-1 0 0,1 0 0,0 0 0,-1 0 0,1-1 0,0 1 0,-1 0 0,1-1 0,-1 1 0,1 0 0,0-1 0,0 0 0,11-8 6,-7 6 3,0 0 0,0-1 0,-1 1 0,1-1 0,-1 0 0,0-1 0,0 1 0,0-1 0,-1 0 0,6-10 0,-4 5-3,0-4 17,1 1 0,0 0 0,1 1 1,0 0-1,12-15 0,-18 26-22,0-1 0,0 1 0,0-1 0,0 1-1,1 0 1,-1 0 0,0 0 0,1 0 0,-1 0 0,0 0-1,1 0 1,0 0 0,-1 0 0,1 1 0,-1-1 0,1 0 0,0 1-1,0 0 1,-1-1 0,1 1 0,0 0 0,-1 0 0,1 0-1,0 0 1,0 0 0,-1 0 0,1 1 0,0-1 0,0 1 0,-1-1-1,1 1 1,1 0 0,1 1 0,0 0 1,1 0-1,-1 0 0,0-1 1,1 1-1,-1-1 0,1 0 1,-1-1-1,1 1 0,7-1 1,-12 0 47,-21-1 106,13 1-142,1 0-1,0 1 1,0 0 0,0 0-1,0 1 1,0 0 0,0 0-1,0 1 1,0 0 0,1 0 0,0 0-1,-1 1 1,1 0 0,0 0-1,1 1 1,-1-1 0,1 1-1,-8 10 1,4-4-23,3-4-2,0 1 1,1 0-1,0 0 0,0 0 0,-3 10 0,7-17 8,0 1-1,1-1 0,-1 1 1,1 0-1,-1-1 1,1 1-1,0 0 0,0 0 1,0-1-1,0 1 0,0 0 1,0 0-1,0-1 1,1 1-1,-1 0 0,1-1 1,-1 1-1,1 0 0,-1-1 1,1 1-1,0-1 1,0 1-1,0-1 0,0 1 1,0-1-1,0 0 0,0 1 1,1-1-1,-1 0 1,0 0-1,1 0 0,-1 0 1,0 0-1,3 1 0,-1-1 3,-1-1 0,1 1-1,0 0 1,0-1-1,0 1 1,-1-1-1,1 0 1,0 0 0,0 0-1,0-1 1,0 1-1,0-1 1,-1 1-1,6-3 1,-4 2 6,0 0 0,0-1 0,-1 1 1,1-1-1,-1 0 0,1 0 0,-1 0 0,0 0 0,0-1 1,4-3-1,4-9 15,-2-1 0,0 1 0,0-2 0,-1 1 1,-2-1-1,1 0 0,4-23 0,-4 17 16,-2-1 0,0 0 0,-2 0 0,2-48 0,-2 3 25,0 44-35,-2 1 1,-1-1-1,-4-35 0,4 57-18,-1 0-1,1 0 1,-1 0-1,0 0 1,0 0-1,0 0 1,-1 0-1,1 0 1,-1 0-1,1 0 1,-1 1-1,0-1 1,0 1-1,0-1 1,-3-1-1,-1-5-12,7 27-61,-2 74-110,21 168 0,-4-85-11,-2-76 87,-13-88 84,-1-10 20,1 0 1,-1 0-1,0 1 0,0-1 1,1 0-1,-1 0 1,1 1-1,-1-1 0,1 0 1,0 0-1,-1 0 1,1 0-1,0 0 1,0 0-1,1 1 0,-1-1 0,-1-1 0,1 0 0,-1 1 0,1-1 0,0 0 0,-1 0 0,1 1 0,0-1 0,-1 0 0,1 0 0,0 0-1,0 0 1,-1 0 0,1 0 0,0 0 0,-1 0 0,1 0 0,0 0 0,-1 0 0,2-1 0,1 0-16,0-1 0,-1 1 0,1-1 1,-1 0-1,1 0 0,-1 0 0,0 0 0,0 0 0,0 0 1,0-1-1,0 1 0,2-5 0,8-23-2320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15.17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0 710 6224,'0'0'5622,"10"-3"-5300,-8 3-309,7-2 57,-1 0 1,1-1-1,-1 0 0,0-1 1,0 1-1,-1-1 1,1-1-1,-1 1 1,1-1-1,9-10 1,88-122 1216,-87 112-964,-12 15-108,0-1 0,8-21-1,-11 24-52,0 0 1,0 1-1,1 0 0,-1 0 0,2 0 0,-1 0 0,1 1 0,0-1 0,8-7 0,-12 14-147,-1 0-1,0-1 0,0 1 0,1 0 0,-1 0 0,0 0 0,1 0 1,-1 0-1,1-1 0,-1 1 0,0 0 0,1 0 0,-1 0 0,0 0 1,1 0-1,-1 0 0,1 0 0,-1 0 0,0 0 0,1 1 0,-1-1 1,0 0-1,1 0 0,-1 0 0,0 0 0,1 0 0,-1 1 0,0-1 1,1 0-1,-1 0 0,0 0 0,1 1 0,-1-1 0,0 0 0,0 1 1,0-1-1,1 0 0,-1 1 0,0-1 0,0 0 0,1 1 0,7 17 198,-7-15-160,9 21 94,36 109 355,-41-116-435,-1-1 0,-1 1 1,-1 0-1,0 0 0,-2 0 0,0 21 0,0-36-48,0 1 0,-1-1 0,1 0 0,0 1 0,-1-1 0,0 0-1,1 1 1,-1-1 0,0 0 0,0 0 0,0 0 0,0 1 0,-1-1 0,1-1-1,0 1 1,-3 3 0,2-4-3,0 0 0,0 0 0,0-1 0,0 1 0,0 0-1,0-1 1,0 1 0,0-1 0,0 0 0,0 0 0,0 0 0,0 0 0,0 0 0,0 0 0,-1 0-1,1-1 1,0 1 0,-4-2 0,-5-2 54,0 0 0,1-1 0,-1 0 0,1-1 0,0 0 0,0 0 0,0-1 0,1-1 0,0 0 0,1 0 0,-13-15 0,10 11 222,26 24-186,9 4-124,2-2 0,0-1 0,0-1 1,32 10-1,-39-16-4,1-1 1,0-1 0,0 0-1,0-2 1,0 0 0,39-3-1,-49 0 17,0-1 0,0 0 0,0 0 0,-1-1 0,1-1 0,0 0 0,-1 0 0,0 0 0,0-1 0,-1-1 0,10-7 0,-7 4 26,-1 0 0,0 0 0,0-1 0,-1-1 0,-1 0 0,0 0 0,12-21 0,-18 27 5,0 0-1,0 0 0,0-1 1,-1 1-1,0 0 0,0-1 1,0 1-1,0 0 1,-1-1-1,0 1 0,0-1 1,-1 1-1,1-1 0,-2-5 1,2 11-16,-1-1 1,1 0 0,0 0 0,-1 0 0,1 0-1,0 1 1,-1-1 0,1 0 0,-1 0 0,1 1-1,-1-1 1,0 0 0,1 1 0,-1-1 0,0 1-1,1-1 1,-1 1 0,0-1 0,1 1 0,-1-1-1,0 1 1,0-1 0,0 1 0,0 0 0,1 0-1,-1-1 1,0 1 0,0 0 0,0 0-1,0 0 1,0 0 0,0 0 0,1 0 0,-1 0-1,0 1 1,-1-1 0,-2 1 16,1 0 0,0 1 1,-1-1-1,1 1 0,0-1 0,0 1 0,-3 3 1,-3 1 9,0 0-17,0 1-1,0 1 1,-10 10-1,17-15-20,-1 0 0,1 0 0,0 0 0,0 0 0,0 0 0,0 1 0,1-1 0,0 1 0,-1 0 0,1-1 0,0 1 0,1 0 0,-1 0 0,0 3 0,1 2-9,1-1 0,-1 0-1,1 0 1,1 1 0,-1-1 0,1 0 0,1 0 0,0 0 0,0 0 0,5 9 0,-6-14 5,0 1 1,0-1 0,1 1-1,-1-1 1,1 0-1,-1 0 1,1 0-1,0 0 1,0-1-1,1 1 1,-1-1-1,0 0 1,1 1-1,0-2 1,-1 1-1,1 0 1,0-1-1,0 0 1,0 1-1,0-2 1,0 1-1,8 0 1,4-1 8,-1-2 1,1 0 0,0 0 0,-1-2-1,23-7 1,73-35 7,-25 9 20,121-39 295,-179 68-241,-23 8-52,0-1-1,1-1 1,-1 1 0,0-1-1,0 0 1,9-5 0,-11 3 93,-9 6-60,-10 4-28,0 2 11,0 1 0,1 1-1,-27 22 1,33-24-35,0 0 1,0 0-1,1 1 0,0 1 0,0 0 1,-10 19-1,16-26-13,0 0 1,1 0-1,0 0 1,0 0-1,0 0 1,0 0-1,0 1 1,1-1-1,-1 0 1,1 1-1,0-1 1,0 0-1,0 1 1,0-1-1,1 0 1,-1 1-1,1-1 0,0 0 1,0 0-1,0 0 1,0 0-1,1 1 1,-1-2-1,4 6 1,-2-4 0,1-1 1,-1 0-1,1 0 1,-1 0-1,1 0 1,0 0-1,0-1 1,0 0-1,1 0 1,-1 0-1,1 0 0,-1-1 1,1 1-1,-1-1 1,1 0-1,0-1 1,6 1-1,-2-1-1,0-1 0,-1 0 1,1 0-1,0 0 0,-1-2 0,1 1 0,-1-1 0,0 0 0,0 0 0,0-1 0,0-1 0,0 1 0,-1-1 0,9-7 0,12-12 15,-1-1 0,26-30 0,-43 45-5,17-22 24,-1 0 0,-2-2 0,-1 0 0,-2-2 0,22-48 0,-14 14 100,40-144 0,-64 195-114,-1 8 5,-1 0-1,0 0 1,-1-1-1,-1 1 1,1-1-1,-2-11 1,0 22-26,0 1 1,0 0-1,0 0 1,0 0-1,0 0 1,0-1-1,0 1 1,0 0-1,0 0 1,0 0-1,0 0 1,0-1-1,0 1 1,0 0-1,0 0 1,0 0-1,0 0 1,0-1-1,0 1 1,-1 0-1,1 0 1,0 0-1,0 0 0,0 0 1,0-1-1,0 1 1,0 0-1,-1 0 1,1 0-1,0 0 1,0 0-1,0 0 1,0 0-1,-1 0 1,1 0-1,0 0 1,0 0-1,0 0 1,-1 0-1,1 0 1,0 0-1,0 0 1,0 0-1,0 0 1,-1 0-1,1 0 1,0 0-1,0 0 0,0 0 1,0 0-1,-1 0 1,1 0-1,0 0 1,0 0-1,0 0 1,0 1-1,-1-1 1,1 0-1,0 0 1,0 0-1,0 0 1,0 0-1,0 1 1,0-1-1,0 0 1,-1 0-1,1 0 1,0 1-1,-10 12-5,-15 28-28,3 1-1,1 1 1,2 1 0,-19 66-1,27-71 12,2 1-1,1 0 0,3 1 1,1-1-1,2 59 0,2-93 26,0 1-1,1-1 0,0 1 0,0-1 0,0 0 1,1 0-1,0 0 0,0 1 0,1-2 0,0 1 1,0 0-1,0-1 0,7 9 0,-8-11 4,0-1-1,1 0 0,0 0 1,-1 0-1,1 0 1,0 0-1,0 0 0,0 0 1,0-1-1,0 0 0,1 0 1,-1 0-1,0 0 1,1 0-1,-1 0 0,0-1 1,1 0-1,-1 0 0,1 0 1,-1 0-1,1 0 0,-1-1 1,0 1-1,1-1 1,-1 0-1,5-2 0,9-4 42,-1-1-1,0 0 1,-1-1-1,0-1 0,21-17 1,-19 13 64,1 2-1,0 0 1,22-11 0,-39 23-108,0 0 0,-1-1 1,1 1-1,0 0 1,-1-1-1,1 1 0,0 0 1,-1 0-1,1 0 0,0 0 1,0 0-1,-1 0 1,1 0-1,0 0 0,0 0 1,-1 0-1,1 0 1,0 0-1,-1 0 0,1 0 1,0 1-1,-1-1 1,1 0-1,0 1 0,-1-1 1,1 0-1,0 1 0,-1-1 1,1 1-1,-1-1 1,1 1-1,-1-1 0,1 1 1,-1-1-1,1 1 1,-1 0-1,0-1 0,1 1 1,-1 0-1,0-1 1,0 1-1,1 1 0,1 4-9,-1 1-1,0-1 1,0 1-1,0 8 1,2 11-5,-2-24 10,0 1 1,0 0-1,0-1 0,1 1 0,-1-1 1,0 1-1,1-1 0,0 0 0,-1 1 0,1-1 1,0 0-1,0 0 0,1 0 0,-1 0 1,0-1-1,0 1 0,1-1 0,3 3 0,-1-3 1,-1 0 0,0 0 0,0 0-1,1-1 1,-1 1 0,0-1 0,1 0 0,-1 0-1,0 0 1,1-1 0,3-1 0,10-2 0,0-2 1,-1 0 0,0-1 0,23-14 0,-16 8 24,16-8 66,-37 20-76,2-1 41,-6 4-17,-9 14-13,10-15-26,-5 9-11,1 0 1,1 1 0,-4 16-1,6-25 9,1 0 0,-1 0-1,1 0 1,0 0 0,0 0-1,0 0 1,0 1 0,0-1 0,0 0-1,1 0 1,-1 0 0,1 0-1,-1 0 1,1 0 0,0 0 0,0 0-1,0 0 1,0 0 0,0 0-1,0-1 1,0 1 0,1 0-1,-1-1 1,1 1 0,2 2 0,0-2 0,-1 0 1,1 0 0,0 0 0,0 0 0,-1-1 0,1 0 0,0 1 0,0-1-1,6 0 1,-8-1 2,0 0 0,0 0 0,-1 0 0,1 0 0,0-1-1,0 1 1,0-1 0,0 1 0,-1-1 0,1 1 0,0-1 0,0 0-1,-1 0 1,1 0 0,-1 0 0,1 0 0,-1-1 0,1 1 0,-1 0-1,0-1 1,0 1 0,1-1 0,0-1 0,0-1 14,0 0 1,0 1-1,0-1 0,-1 0 1,1 0-1,-1 0 0,0 0 1,0 0-1,0 0 0,-1 0 1,1 0-1,-1-1 0,0 1 1,-1 0-1,1 0 0,-1 0 1,1 0-1,-1-1 0,0 1 1,-1 0-1,1 1 0,-1-1 1,0 0-1,0 0 0,0 1 1,0-1-1,0 1 0,-1-1 1,0 1-1,0 0 0,1 0 1,-2 1-1,1-1 0,0 0 1,-1 1-1,1 0 0,-1 0 1,0 0-1,-5-2 0,-8-5-37,17 9 21,0 0 0,0-1 0,0 1 0,0 0-1,0 0 1,0 0 0,1-1 0,-1 1 0,0 0 0,0 0-1,0-1 1,0 1 0,0 0 0,0 0 0,0 0 0,0-1-1,0 1 1,1 0 0,-1 0 0,0 0 0,0 0 0,0-1-1,0 1 1,1 0 0,-1 0 0,0 0 0,0 0 0,0 0-1,1 0 1,-1 0 0,0-1 0,0 1 0,0 0 0,1 0-1,-1 0 1,0 0 0,0 0 0,1 0 0,37-6-63,-33 5 67,21-2-21,24-3-8,70 1 0,-111 6 16,0 0 0,0 0 0,0 1 0,0 0 0,0 1 0,-1 0 0,1 0 0,-1 1 0,0 0 1,0 1-1,0-1 0,0 2 0,-1-1 0,0 1 0,0 0 0,0 0 0,-1 1 0,0 0 0,0 0 0,7 12 1,-13-18 12,1-1 0,-1 0 1,1 1-1,-1-1 0,1 0 0,-1 0 1,1 1-1,-1-1 0,1 0 1,-1 0-1,1 0 0,0 0 1,-1 0-1,1 0 0,-1 0 0,1 0 1,0 0-1,-1 0 0,1 0 1,-1 0-1,1 0 0,-1 0 1,1 0-1,-1-1 0,1 1 1,0 0-1,-1 0 0,1-1 0,-1 1 1,1 0-1,-1-1 0,0 1 1,1 0-1,0-2 0,20-15 88,-20 16-75,51-51 298,-51 52-313,-1-1 1,1 1 0,-1 0-1,0 0 1,1 0-1,-1-1 1,1 1 0,-1 0-1,1 0 1,-1 0 0,1 0-1,-1 0 1,0 0 0,1 0-1,-1 0 1,1 0 0,-1 0-1,1 0 1,-1 1-1,1-1 1,-1 0 0,0 0-1,1 0 1,-1 0 0,1 1-1,-1-1 1,0 0 0,1 0-1,-1 1 1,0-1 0,1 0-1,-1 1 1,0-1-1,1 0 1,-1 1 0,0-1-1,0 1 1,1-1 0,-1 0-1,0 1 1,0-1 0,0 1-1,0-1 1,0 1 0,1-1-1,-1 0 1,0 1 0,0 0-1,6 29 3,-5-26 0,39 159 7,-26-112 55,-4-31 210,-5-17-865,-2-12-2589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9:32.73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63 1 8640,'0'0'1688,"-63"41"-1640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9:36.03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180 239 3208,'0'0'2842,"-1"11"-2566,-3 29-4,4-39-220,0-1 0,0 1 0,0-1 0,0 1 0,0-1 0,0 1 0,0-1 0,0 1 0,0-1 0,0 1 0,0-1 0,-1 1-1,1-1 1,0 0 0,0 1 0,-1-1 0,1 1 0,0-1 0,0 1 0,-1-1 0,1 0 0,0 1 0,-1-1 0,1 0 0,-1 1-1,1-1 1,0 0 0,-1 0 0,1 1 0,-1-1 0,1 0 0,-1 0 0,1 0 0,-1 0 0,1 1 0,0-1 0,-1 0 0,1 0-1,-1 0 1,1 0 0,-1 0 0,0 0 0,0-1-27,1 1 0,0 0-1,-1 0 1,1 0 0,0 0-1,-1 0 1,1 0 0,-1 0 0,1 0-1,0 1 1,-1-1 0,1 0-1,0 0 1,-1 0 0,1 0 0,0 0-1,-1 0 1,1 1 0,0-1-1,-1 0 1,1 0 0,0 1 0,0-1-1,-1 1 1,-2 2 110,1 0 0,-1 0 0,0-1 0,0 1 0,0 0 0,-1-1 0,1 0 0,-6 3 0,-9 6 151,-6 4 13,19-12-224,0 0 1,0 0-1,0 0 1,1 0-1,-1 1 0,1 0 1,0 0-1,-7 9 1,7-7-5,0 0 1,1 1-1,0 0 1,0 0-1,0 0 1,1 0-1,-3 13 1,4-17-53,1 1 1,-1 0-1,1 0 1,0 0-1,0 0 1,0 0-1,1 0 1,-1 0 0,1 0-1,0-1 1,0 1-1,0 0 1,1 0-1,-1-1 1,1 1-1,3 4 1,-3-5-11,3 4 35,1 1-1,0-1 1,0 0-1,11 9 1,-15-14-33,1 0-1,0 0 1,0-1 0,0 1-1,0-1 1,0 0-1,0 1 1,0-1 0,0-1-1,1 1 1,-1 0-1,0-1 1,1 0 0,-1 0-1,0 0 1,6 0 0,-3-1 1,0 1 0,0-1 0,0 0 0,0 0 1,-1 0-1,1-1 0,0 0 0,-1 0 0,1-1 0,-1 1 1,1-1-1,-1 0 0,5-4 0,2-2 10,-1-1 0,0 0 0,-1 0-1,0-1 1,0 0 0,-1-1 0,-1 0-1,10-17 1,-2-6 36,-12 29-40,-1-1 1,0 0-1,0 1 0,0-1 0,-1 0 0,0 0 1,-1-1-1,1 1 0,-1-12 0,-5-16 686,19 62-406,-13-25-297,19 31 81,31 37 0,12 8 62,-61-76-125,0 1 1,-1-1 0,1 0-1,0 0 1,0 0 0,0 0-1,0-1 1,0 1-1,0-1 1,1 0 0,-1 0-1,1 0 1,5 1 0,-7-3 8,1 1 0,0-1 0,0 0 0,0 0 0,0 0 0,0 0 0,-1 0 0,1 0 0,3-3 0,3-1 30,-4 0-41,0 0 0,-1 0-1,0 0 1,0-1 0,0 0-1,0 0 1,-1 0 0,3-8 0,-1 5 4,7-17 27,-1-1 0,-1 0 0,-1 0 0,-1-1 0,-2 0 0,-1 0 0,3-54 0,2 10-16,-6 52 6,-1 1 1,1-27-1,-4 45-42,0 0 1,0 0-1,0 0 0,0 0 1,0 0-1,0 0 1,0-1-1,0 1 0,1 0 1,-1 0-1,0 0 1,1 0-1,-1 0 1,1 0-1,-1 0 0,1 0 1,-1 0-1,1 0 1,0 1-1,-1-1 0,1 0 1,2-1-1,-3 2-6,1 2-97,6 31 73,18 50 1,-2-12-7,16 45-13,-32-98 35,1-1 0,1-1 0,0 1-1,16 19 1,-22-32 11,1 0-1,0-1 1,-1 1-1,1-1 1,1 0 0,-1 0-1,6 3 1,6 3-4,-15-8 11,0 0 1,0 0 0,1-1 0,-1 1-1,0-1 1,1 1 0,-1-1 0,0 0 0,1 1-1,-1-1 1,0 0 0,1 0 0,-1 0-1,1 0 1,-1 0 0,2 0 0,-2-1-2,0 1 0,0 0 0,-1-1 0,1 1 0,0-1 0,-1 1-1,1 0 1,0-1 0,-1 0 0,1 1 0,0-1 0,-1 1 0,1-1 0,-1 0 0,1 0 0,-1 1 0,0-1 0,1 0 0,-1 0 0,0 1 0,1-1 0,-1 0 0,0 0 0,0 0 0,0 1 0,0-1-1,0 0 1,0 0 0,0 0 0,0 0 0,0 1 0,0-2 0,-2-15-2056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9:36.58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67 5416,'0'0'4332,"13"-9"-4063,-5 3-221,-1 1-4,0 0-1,0 1 0,0 0 0,1 0 0,-1 1 1,1 0-1,0 0 0,0 0 0,0 1 0,0 1 0,16-2 1,-15 2 11,40-1 487,55 4-1,-66 0-162,0-2-1,62-9 0,-63 5-1477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9:39.70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1 758 4720,'0'0'4990,"8"-11"-4730,77-113 886,-67 90-535,-12 22-315,0 1 1,1-1 0,0 1 0,15-18-1,-15 22-92,0 1 0,0 0 0,13-8 0,-12 7-2,-3 4 317,-3 14-376,-1-5-120,0 0 0,0 0 0,1 0 1,0 0-1,0-1 0,3 6 0,4 13 39,-4-6-7,0 1 0,1-2 0,1 1 0,1-1 0,0 0 0,1 0 0,21 26 0,-23-34-5,-5-6-37,0 0-1,1 0 0,-1 0 1,1-1-1,0 1 0,0-1 1,3 3-1,-4-4-8,0-1 1,0 1 0,0 0-1,0-1 1,0 0-1,0 1 1,0-1-1,0 0 1,0 0-1,0 0 1,0 0 0,0 0-1,0-1 1,0 1-1,0-1 1,0 1-1,3-2 1,8-3 11,1 0 0,-1-1 0,0 0 0,0-1 0,0-1 0,-1 0-1,0-1 1,-1 0 0,0-1 0,-1 0 0,0 0 0,0-1 0,-1-1 0,0 1 0,-1-2 0,-1 1 0,0-1 0,0 0 0,-1 0 0,-1-1 0,0 0 0,-1 0 0,4-28 0,-8 40-6,0 0 1,1 0-1,-1-1 1,-1 1 0,1 0-1,0 0 1,-1 0-1,1 0 1,-1 0 0,1-1-1,-1 1 1,0 0-1,0 0 1,-2-3 0,3 4-6,-1 1-1,0-1 1,1 0 0,-1 0 0,0 0 0,0 1 0,0-1 0,1 0-1,-1 1 1,0-1 0,0 1 0,0-1 0,0 1 0,0-1 0,0 1 0,0 0-1,0-1 1,0 1 0,0 0 0,0 0 0,-1 0 0,1 0 0,0 0 0,0 0-1,0 0 1,0 0 0,0 0 0,0 0 0,-1 1 0,-3 1-3,0 0 1,0 0-1,1 1 1,-1 0-1,1 0 0,-1 0 1,1 0-1,0 1 1,0-1-1,1 1 0,-1 0 1,1 0-1,0 0 1,0 1-1,-4 7 0,3-4-8,0 0 0,0 0 0,1 0 0,0 1-1,1-1 1,0 1 0,0 0 0,1 0-1,-1 17 1,2-20 2,0 0 0,1 0 0,-1 0 0,1 0 0,0 0 0,1-1 0,-1 1 0,1 0 0,0-1 0,1 1 0,-1-1 0,1 0 0,0 0 0,1 0 0,6 8 0,-8-10-2,1 0 1,0 0 0,0-1-1,1 1 1,-1-1-1,0 0 1,1 0 0,-1 0-1,1 0 1,0-1-1,-1 0 1,9 2 0,-6-2-2,1-1 1,-1 0-1,0 0 1,1-1 0,-1 0-1,0 0 1,11-4-1,-8 3 6,0-2-1,-1 1 1,1-1-1,-1-1 1,0 1-1,0-1 0,0-1 1,-1 0-1,1 0 1,-1 0-1,-1-1 0,1 0 1,-1 0-1,9-15 1,9-9 17,-12 17 32,-1-1 0,-1 0 0,0 0 0,-1-1 1,9-21-1,-3 13 98,-15 23-142,0 1-1,1-1 1,-1 0-1,1 1 1,-1-1-1,0 1 1,1-1-1,-1 1 1,1-1-1,-1 1 1,1 0-1,-1-1 1,1 1 0,-1 0-1,1-1 1,0 1-1,-1 0 1,1-1-1,-1 1 1,1 0-1,0 0 1,-1 0-1,1 0 1,0 0-1,-1 0 1,1 0-1,0 0 1,-1 0-1,1 0 1,0 0-1,-1 0 1,2 1-1,5 3-3,-6-4 0,-1 1 0,1-1 0,-1 0 0,1 0 0,-1 1 0,1-1 0,-1 0 0,0 1 0,1-1 0,-1 1 0,1-1 0,-1 1 0,0-1 0,1 0 0,-1 1 0,0-1 0,0 1 0,1 0 0,-1-1 0,0 1 0,0-1 0,0 1 0,0-1 0,0 1 0,0 0 0,5 13 0,-2 0 0,0 0-1,-1 1 1,0-1-1,-1 1 1,0 0-1,-2-1 1,-2 20-1,3-33 0,0-1 0,0 1 0,0 0 0,0-1 0,0 1 0,0 0 0,0 0 0,0-1 0,0 1 0,-1 0 0,1-1 0,0 1 0,0 0 0,-1-1 0,1 1 0,-1 0 0,1-1 0,0 1-1,-1-1 1,1 1 0,-1-1 0,0 1 0,1-1 0,-1 1 0,1-1 0,-1 0 0,0 1 0,0 0 0,-11 5 63,-1 0-29,-8 6 117,14-8-47,5-6 34,4 1-49,5 7-132,-6-5 41,1 0 0,0 1-1,-1-1 1,1 0 0,0 0 0,0 0-1,-1 0 1,1-1 0,0 1-1,0 0 1,0-1 0,0 1 0,0-1-1,0 0 1,0 0 0,0 0 0,3 0-1,37-3-53,-35 2 49,14-1-3,1-2 1,-1 0-1,-1-1 0,1-1 0,-1-1 0,1-1 1,-2 0-1,0-2 0,0 0 0,0-1 1,27-23-1,-27 19 29,-1-1 0,0 0 0,-1-1 0,-1-1-1,-1-1 1,-1 0 0,0-1 0,11-24 0,-12 19 62,-1-1-1,-1 0 1,-2-1-1,0 0 1,-2-1-1,-1 1 1,-2-1 0,3-47-1,-7 74-60,0-1 0,-1 1 0,1 0 1,0 0-1,-1-1 0,1 1 0,-1 0 0,1 0 0,-1 0 0,1 0 0,-1 0 0,0 0 1,0 0-1,0 0 0,1 0 0,-1 0 0,0 0 0,0 0 0,0 0 0,0 1 0,-1-1 1,1 0-1,-2 0 0,-7-6 191,5 2-84,3 7-46,-2-50 73,4 47-178,1 7-55,1 13 61,0-1 0,-1 0 0,-1 1 1,-4 30-1,1 12-2,2-35 12,1-1 0,2 1 0,0-1 1,2 0-1,9 37 0,-2-26-7,-1-1 0,6 60 0,-14-87 23,0-1 1,1 1 0,-1-1 0,1 1-1,1-1 1,-1 0 0,7 8 0,8 20 83,-15-30-78,-1 0-1,1-1 1,0 1-1,0-1 1,0 0-1,0 1 1,1-2-1,-1 1 1,1 0-1,0-1 1,1 1-1,-1-1 1,0 0-1,1-1 1,0 1-1,-1-1 1,1 0 0,0 0-1,8 2 1,0-2-2,0 0 1,0-1-1,0 0 1,0 0 0,1-2-1,20-2 1,-17 1 8,-8 1-1,-1 0 1,0 0-1,0 0 0,0-1 0,-1 0 1,1-1-1,0 0 0,13-7 0,-1 5 26,-20 5-41,1 0-1,0 0 1,0 0-1,0 0 0,0 0 1,0 0-1,0 0 1,0 0-1,0 0 1,0 0-1,0-1 1,-1 1-1,1 0 1,0-1-1,0 1 1,0-1-1,0 1 0,-1-1 1,1 1-1,0-1 1,0 1-1,-1-1 1,1 0-1,-1 0 1,1 1-1,0-1 1,-1 0-1,1 0 0,-1 1 1,0-1-1,1 0 1,-1 0-1,0 0 1,1 0-1,-1-1 1,0-2-18,0 0 0,0 1 0,0-1 0,0 0 0,-1 0 0,1 1 0,-1-1 0,0 0 0,0 1 0,0-1 0,-1 1 0,0-1 0,1 1 0,-1 0 0,0-1 0,0 1 0,-1 0 0,-2-2 0,-11-19-2496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49:40.24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0 354 5320,'0'0'4193,"13"-2"-3780,318-14 1130,-74 8-636,-229 5-832,0 0 1,0-1 0,-1-2 0,1-1 0,-1-1 0,-1-1 0,0-2 0,0 0 0,-1-2-1,33-22 1,-27 14-26,3-1 2,-2-1 0,39-36 0,-51 37-866,24-32 0,-44 54 814,12-16-8428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14.59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393 72 4816,'0'0'3749,"-10"-2"-3512,-1-1-121,7 1 74,-1 1 0,1 0 0,-1 0 1,0 0-1,1 0 0,-10 1 0,13 0 250,-7 21 1255,7-15-1594,0 0 1,0 1-1,-1-1 1,0 0-1,0 0 1,-4 9-1,-4 12 105,3-9 6,0 0 1,-1 0 0,-15 22 0,13-21-62,6-13-58,0 0 0,-1 0 0,0 0 0,-10 9 0,-8 9 284,21-22-327,0 1 1,-1-1-1,1 0 1,-1 0 0,0 0-1,0 0 1,0 0-1,0 0 1,0-1 0,0 0-1,0 1 1,0-1 0,-1 0-1,1 0 1,0-1-1,-1 1 1,1-1 0,0 0-1,-1 0 1,1 0-1,-1 0 1,1 0 0,0-1-1,-7-1 1,5 0-13,0 1 0,0-1 1,1 0-1,-1 0 0,1-1 1,-1 1-1,1-1 0,0 0 0,0 0 1,0 0-1,0-1 0,1 1 0,-1-1 1,1 0-1,0 0 0,-3-5 0,1-2-10,0-1-1,0 0 1,2 0-1,-1 0 1,1-1-1,1 1 1,0-1-1,1 1 1,1-1-1,-1 0 1,2 1-1,0-1 1,1 0-1,0 1 1,0-1-1,2 1 1,-1 0-1,2 0 1,-1 0-1,11-17 1,-13 26-27,0 1 0,0 0 0,0 0 0,0-1 0,0 1 0,0 1 0,0-1 0,1 0 0,-1 1 0,0-1 0,1 1 0,0 0 0,-1-1 0,1 1 0,0 0 0,-1 1 0,1-1 0,0 1 0,0-1 0,0 1 0,0 0 0,0 0 0,-1 0 0,1 0 0,0 0 0,0 1 0,0-1 0,0 1 0,4 2 0,5 0-10,-1 2-1,0 0 1,0 0-1,0 1 1,18 12-1,18 19-22,-29-21 18,26 16 0,-31-24 32,-1 2 0,13 12 0,-18-15 3,0 0 1,1-1-1,0 0 1,0 0-1,1-1 1,-1 0-1,11 4 0,-5-3 44,0-2 0,0 1 0,1-2 0,-1 0 0,1-1-1,0 0 1,24-1 0,15-3 143,-37 2-147,-1-1-1,1 0 1,-1-1 0,1 0-1,21-7 1,7-8 92,0-2 0,53-30 0,-64 31-77,-23 14-35,-1-1 0,0-1 0,0 0 0,0 0 0,16-16 0,-9 11 51,-16 10-84,1 1 0,0-1 0,-1 0 0,1 0 0,-1 1 0,1-1 0,-1 0 0,0-1 0,1 1 0,-1 0 0,0 0 0,0-1 0,0 1 0,0 0 0,0-1 0,0 1 0,0-1 0,0 1 0,-1-1 0,1 0 0,0-2 0,-1 4-8,0 0-1,0-1 1,0 1-1,0 0 1,-1-1-1,1 1 1,0 0-1,0-1 0,-1 1 1,1 0-1,0-1 1,0 1-1,-1 0 1,1 0-1,0 0 1,-1-1-1,1 1 0,0 0 1,-1 0-1,1 0 1,0-1-1,-1 1 1,1 0-1,-1 0 1,1 0-1,0 0 1,-1 0-1,1 0 0,0 0 1,-1 0-1,1 0 1,-1 0-1,1 0 1,-1 0-1,-15 4-118,-23 32-2653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15.72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208 0 4008,'0'0'8029,"3"12"-7700,37 181 519,-22-94-363,34 104 1,-51-200-475,39 130 488,-35-109-331,0 1 0,-1 0 0,0 37 1,-4-53-82,-3 37 205,3-43-228,0-1 0,-1 1-1,1-1 1,-1 1 0,0-1 0,0 1 0,0-1-1,0 0 1,0 0 0,-1 1 0,1-1-1,-1 0 1,1 0 0,-1 0 0,-2 2-1,-3-2 72,-1 0-1,1 0 0,-1-1 0,1 1 0,-1-2 0,0 1 1,-13-2-1,-98-9 758,106 8-744,1 0 0,-1-1 0,1-1 0,0 0 0,0 0 0,1-1 0,-1-1 0,-11-7 0,21 12-107,-1 0 1,1 0-1,-1 0 1,0 1-1,1-1 0,-1 1 1,1-1-1,-4 1 1,5 0-33,0 0-1,1 0 1,-1 0 0,0 0 0,1 0 0,-1 0 0,1 0-1,-1 0 1,0 0 0,1 0 0,-1 0 0,0 0-1,1 0 1,-1 1 0,1-1 0,-1 0 0,1 0-1,-1 1 1,0-1 0,1 0 0,-1 1 0,1-1 0,-1 1-1,1-1 1,0 1 0,-1-1 0,1 1 0,-1-1-1,1 1 1,0-1 0,-1 1 0,1 0 0,0 0-32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16.42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49 5224,'0'0'6574,"11"1"-6204,188 8 1023,-161-7-969,49-4-1,-72 0-279,1 0 0,-1-1 1,0 0-1,0-1 0,27-11 0,-36 12-63,1 0 1,-1 1-1,1-1 1,0 2-1,0-1 1,-1 1-1,11-1 1,-16 2-49,1 0 0,0 0 1,-1 0-1,1-1 0,-1 1 0,1 0 1,-1-1-1,1 1 0,-1-1 0,1 1 1,-1-1-1,1 0 0,-1 1 1,1-1-1,-1 0 0,0 0 0,0 0 1,2-2-1,0 27-1948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18.65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1119 7136,'0'0'3121,"6"-11"-2813,34-62 149,1-1 183,-2-3 1,38-107 0,-45 89-107,29-100 526,-53 158-788,-2-1 0,3-61 0,-10-74 546,-1 116-213,1 52-446,-1 6-54,-6 13-11,-7 27-44,1 23 18,3 0 0,3 0 1,0 95-1,6-83-10,2 129 91,1-175-118,-1-17-9,0 0-1,1 1 0,1-1 1,0 0-1,1 0 1,0 0-1,1 0 0,7 16 1,-8-23-3,0 0 0,1 0 0,-1 0 0,1-1 0,0 1 0,1-1 0,-1 0 0,1 0 0,5 4 0,-7-7-11,0 0 0,0-1 0,0 1 0,0-1 0,1 0 0,-1 0 0,0 0 0,1 0 0,-1 0 0,0-1 0,1 1-1,-1-1 1,1 0 0,-1 0 0,1-1 0,-1 1 0,0-1 0,1 1 0,5-3 0,15-5 25,0-1 0,0-1 0,-1-2 1,27-16-1,-12 2 45,55-46-1,-86 66-69,0-1-1,-1 0 0,1 0 0,-1-1 1,-1 0-1,0 0 0,0 0 1,7-17-1,-9 20-2,0-1 0,0 1 0,0 0 1,6-8-1,2-2 55,-11 15-58,0 0-1,0-1 1,0 1-1,0 0 1,0 0-1,0-1 1,0 1-1,0 0 1,0 0-1,0-1 0,0 1 1,0 0-1,-1 0 1,1-1-1,0 1 1,0 0-1,0 0 1,0-1-1,0 1 1,-1 0-1,1 0 1,0-1-1,0 1 0,0 0 1,-1 0-1,1 0 1,0 0-1,0-1 1,0 1-1,-1 0 1,1 0-1,0 0 1,0 0-1,-1 0 1,1 0-1,0 0 0,-1 0 1,1 0-1,0 0 1,0 0-1,-1 0 1,1 0-1,0 0 1,0 0-1,-1 0 1,0 0-1,-14-1 46,9 2-39,0 0-1,0 0 0,0 1 0,0 0 1,1 0-1,-1 0 0,0 1 0,1 0 1,0 0-1,0 0 0,0 1 0,0 0 0,-8 7 1,-2 5 13,0 1-1,-16 23 1,31-39-21,-8 8 5,1 0 0,1 1 0,0 0 0,0 1 0,1-1 0,0 1 0,0 0 0,2 0 0,-4 15 0,-1 3-23,6-23 14,1-1-1,-1 1 1,1 0 0,0 0-1,1 0 1,-1 9 0,1-14 3,1 1 0,-1 0 1,1 0-1,-1 0 0,1 0 0,0 0 1,0 0-1,0-1 0,0 1 0,0 0 1,0-1-1,0 1 0,0-1 0,1 1 1,-1-1-1,1 0 0,-1 1 0,1-1 1,-1 0-1,1 0 0,0 0 0,0 0 1,-1 0-1,4 0 0,0 1 1,0-1 0,0 0-1,1 0 1,-1 0 0,0-1 0,1 0-1,-1 0 1,0 0 0,1 0 0,-1-1 0,0 0-1,0 0 1,0-1 0,1 1 0,-1-1-1,-1 0 1,1-1 0,6-3 0,0 0-1,0-1 1,-1 0 0,0-1-1,0 0 1,-1 0 0,14-17-1,-10 10 4,-1-1-1,-1-1 1,-1 0-1,0-1 1,-1 0-1,6-20 1,-13 31 3,0 0 1,-1 0-1,0-1 1,0 1-1,0 0 1,-1-1-1,0 1 1,-1-1-1,0 1 1,-2-9-1,3 13-4,-1-1-1,0 1 1,0 0-1,0-1 0,-1 1 1,1 0-1,-1 0 1,1 0-1,-1 0 0,0 0 1,0 0-1,-1 1 1,1-1-1,0 1 0,-1-1 1,0 1-1,1 0 1,-1 0-1,0 0 0,0 0 1,0 1-1,0-1 1,-4 0-1,-3-1 12,0 0-1,-1 1 0,1 1 1,-1 0-1,1 0 1,-1 1-1,1 0 1,-1 0-1,1 2 1,-1-1-1,1 1 1,0 1-1,0 0 1,0 0-1,0 1 1,0 0-1,1 1 0,-1 0 1,-14 11-1,19-13 4,-2 3 5,0 0 1,0 0-1,0 1 1,-5 8 0,10-13-20,0 0 1,1 0-1,0 1 1,0-1-1,-1 1 1,1-1 0,1 1-1,-1 0 1,0-1-1,1 1 1,-1 0-1,1-1 1,0 1 0,0 0-1,0 0 1,0-1-1,0 1 1,1 3-1,0-4-1,-1-1-1,1 0 1,0 0-1,-1 0 0,1 1 1,0-1-1,0 0 1,0 0-1,0 0 1,0 0-1,0 0 0,0-1 1,0 1-1,0 0 1,0 0-1,0-1 0,1 1 1,-1-1-1,0 1 1,0-1-1,1 1 0,1-1 1,33 6 5,-33-6-6,12 1 7,0-1-1,-1-1 0,1 0 0,0-1 1,-1-1-1,0 0 0,1-1 0,15-6 1,2-3 14,-1-2-1,39-25 1,-19 10-6,48-31 134,-78 48 28,-21 13-172,1 0 0,-1 0-1,1 0 1,-1 0 0,1 1 0,-1-1-1,0 0 1,1 0 0,-1 0 0,1 0-1,-1 0 1,1 1 0,-1-1 0,0 0-1,1 0 1,-1 1 0,0-1 0,1 0 0,-1 1-1,0-1 1,1 0 0,-1 1 0,0-1-1,0 1 1,1-1 0,-1 0 0,0 1-1,0-1 1,0 1 0,0-1 0,0 0-1,1 1 1,-1-1 0,0 1 0,0-1-1,0 1 1,0-1 0,0 1 0,0-1 0,0 1-1,-1-1 1,1 0 0,0 1 0,0-1-1,0 1 1,-5 92 27,0 16-20,5-94-24,2 1 1,-1-1 0,2 1 0,8 28 0,-11-42 7,1 1 1,0-1-1,0 0 1,0 0-1,0 0 0,0 0 1,0 0-1,1 0 1,-1-1-1,1 1 0,1 2 1,-2-4 3,0 1 1,0-1-1,0 1 1,0-1-1,0 0 1,0 1-1,0-1 1,0 0 0,0 0-1,0 1 1,0-1-1,0 0 1,0 0-1,0 0 1,0 0-1,0 0 1,0-1-1,0 1 1,-1 0-1,1 0 1,0-1-1,0 1 1,0 0-1,0-1 1,0 1-1,0-1 1,0 1 0,1-2-1,17-12 27,0-1-1,-1-2 1,-1 1-1,0-2 1,16-22-1,-16 19 15,9-20 33,-22 33-23,1 0 1,0 0 0,0 1-1,10-11 1,-15 17-50,1 1-1,-1-1 1,1 1-1,-1 0 1,1-1-1,-1 1 1,1 0-1,-1-1 1,1 1-1,0 0 1,-1 0-1,1 0 1,-1-1-1,1 1 1,-1 0-1,1 0 1,0 0 0,-1 0-1,1 0 1,-1 0-1,1 0 1,0 0-1,-1 0 1,1 0-1,-1 1 1,1-1-1,0 0 1,-1 0-1,1 0 1,-1 1-1,1-1 1,-1 0-1,1 1 1,0 0-1,17 18 64,-9-8-50,37 26 18,-34-28-18,0 0 1,17 18-1,-27-25-9,-1-1-1,1 1 1,-1 0-1,1-1 1,0 1 0,0 0-1,0-1 1,0 0 0,0 0-1,0 1 1,0-1-1,0 0 1,0-1 0,1 1-1,-1 0 1,0-1 0,1 1-1,-1-1 1,0 0-1,4 1 1,-3-2 5,0 0 0,0 0 0,0-1 0,0 1 0,0 0 0,0-1 0,-1 0 0,1 0 0,0 0 0,-1 0 0,0 0 0,1 0-1,-1 0 1,0-1 0,2-2 0,12-17 32,-2 0-1,0-1 0,21-50 1,8-13 81,-38 77-105,1 1 1,1 0-1,-1 1 0,12-11 1,10-12 83,-25 28-89,1-1 0,-1 0 0,0 1 1,1-1-1,0 1 0,-1 0 0,1 0 0,0 1 1,0-1-1,0 1 0,0 0 0,0 0 0,0 0 1,1 0-1,-1 1 0,5 0 0,1-1 5,1 1-1,0 1 0,-1 0 1,1 0-1,12 4 1,23 16-75,-32-13 0,-11-6-167,6 2 354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22.72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1417 6728,'0'0'6664,"9"-15"-6380,-4 8-242,13-22 238,37-44 0,26-38 708,-40 51-485,-15 18-160,-1-2 0,-3-1 0,28-78 0,-14 33 101,-31 77-199,1 0 0,15-22-1,-16 33-31,0 9-114,1 17-43,-5-19-29,40 222 150,-38-198-151,-1 0 0,-1 1 1,-2 0-1,-1-1 0,-12 57 1,14-84-19,-1 0 1,1-1-1,-1 1 1,0 0-1,1 0 1,-1-1-1,0 1 1,0-1-1,0 1 1,0-1-1,0 1 1,-1-1-1,1 1 1,0-1-1,-1 0 1,1 0-1,-1 0 0,1 0 1,-1 0-1,1 0 1,-1 0-1,0 0 1,1-1-1,-1 1 1,0-1-1,0 1 1,0-1-1,1 0 1,-1 1-1,0-1 1,-3 0-1,0-1 24,0 1 0,-1-1 0,1 0 0,0-1 0,0 1 0,0-1 0,0 0 0,0 0-1,-7-4 1,11 4 2,-1 1 0,0-1 1,1 0-1,-1 0 0,1 0 0,-1 0 0,1-1 0,0 1 0,0 0 0,0 0 0,0-1 0,0-4 0,6 4-26,1-1 0,0 0 0,0 1 0,0 0 0,1 1 0,-1-1 0,1 1 0,8-1 0,61-8-55,-30 6 27,6-3-22,-1-3 0,90-30 0,-119 32 54,0 0 0,-1-2 1,-1 0-1,0-1 0,-1-1 1,0-1-1,-1-1 0,30-31 0,-20 15 52,-1-1-1,-2-1 0,-1-2 1,31-60-1,-47 78-24,-1-1 0,0 1 0,-2-1 0,0-1 0,3-24 0,-7 30 9,0 0 0,-1 1 1,0-1-1,-1 0 0,-1 0 1,0 0-1,0 1 0,-8-22 1,9 32-32,0-1 0,0 0 1,0 0-1,-1 1 0,1-1 1,-1 1-1,1-1 0,-1 1 1,0-1-1,0 1 0,0 0 1,-1 0-1,1 0 0,0 0 1,-1 1-1,1-1 0,-1 1 1,0-1-1,1 1 0,-1 0 1,0 0-1,-5-1 0,6 2-14,0 0 0,-1 0 0,1 0 0,0 0 0,-1 0 0,1 1 0,0-1 0,0 1-1,-1 0 1,1 0 0,0 0 0,0 0 0,0 0 0,0 0 0,0 0 0,0 1-1,0-1 1,0 1 0,1-1 0,-1 1 0,0 0 0,1 0 0,0 0 0,-1 0 0,1 0-1,0 0 1,0 0 0,0 0 0,-1 4 0,-6 16-10,1 0-1,1 0 1,2 1-1,0 0 1,1 0-1,0 38 1,4-23-10,1 0 1,2 1-1,12 45 0,-10-56 6,3-1 0,0 0 0,1 0 0,2-1 0,1 0 0,0-1 0,29 37 0,-39-57 6,1 0 1,-1 0-1,1-1 0,0 0 0,0 0 0,1 0 0,-1 0 0,1 0 0,0-1 0,0 0 0,0 0 0,0 0 0,1-1 0,-1 0 0,1 0 1,-1 0-1,1-1 0,0 0 0,0 0 0,-1 0 0,1-1 0,0 1 0,0-1 0,0-1 0,6 0 0,4-2 10,-1 0 0,1 0 0,-1-2 0,-1 1 0,1-2 0,0 0 0,-1-1 0,-1-1 0,1 0 0,-1 0 0,0-2-1,18-16 1,203-189 99,-232 213-102,4-4-17,0 0 0,1 1 1,0-1-1,-1 2 0,10-6 1,-15 10 9,0-1 0,0 1 0,0-1 0,0 1 0,0 0 0,0 0 0,0-1 0,0 1 0,0 0 0,0 0 0,0 0 0,0 0 0,0 0 0,0 0 0,0 1 0,0-1 0,0 0 0,1 0 0,0 1 0,-1 0-1,0 0-1,1 1 1,-1-1-1,0 0 1,0 0-1,0 0 1,-1 1-1,1-1 1,0 0-1,0 1 1,-1-1 0,1 1-1,-1-1 1,1 1-1,-1-1 1,0 1-1,1 2 1,-1 1-2,1-1 0,-1 1 0,0-1 0,-1 1 0,1-1 0,-1 1 0,0-1 0,-2 7 0,3-9 8,0-1 0,-1 0-1,1 0 1,-1 1 0,1-1 0,-1 0 0,1 0-1,-1 0 1,0 1 0,0-1 0,0 0-1,1 0 1,-1 0 0,0 0 0,0 0 0,0-1-1,-1 1 1,1 0 0,0 0 0,0-1-1,0 1 1,-1-1 0,1 1 0,0-1 0,0 1-1,-1-1 1,1 0 0,0 0 0,-1 1-1,1-1 1,-3 0 0,-37-7 95,17 2 27,0 2-1,-24-1 1,47 4-120,-1 1 0,1-1-1,0 0 1,0 0 0,0 0 0,0 0 0,0 1 0,0-1-1,0 1 1,0-1 0,0 1 0,0-1 0,0 1 0,0-1-1,0 1 1,0 0 0,1 0 0,-1-1 0,0 1-1,0 0 1,1 0 0,-1 0 0,0 0 0,1 0 0,-1 0-1,1 0 1,0 0 0,-1 0 0,1 0 0,0 0 0,-1 0-1,1 0 1,0 0 0,0 0 0,0 0 0,0 0-1,0 1 1,0-1 0,0 1 0,1 7-11,0 0-1,0-1 1,6 17-1,-6-18 3,1 0-2,0 0 1,1 0-1,-1-1 1,2 1-1,-1-1 1,0 1-1,1-1 1,0 0-1,1 0 0,-1-1 1,1 1-1,0-1 1,1 0-1,-1 0 1,1-1-1,0 1 0,0-1 1,7 3-1,-12-7 8,0 1-1,1 0 0,-1-1 0,0 0 1,0 1-1,0-1 0,1 0 0,-1 0 1,0 1-1,0-1 0,1 0 0,-1 0 1,0 0-1,0-1 0,0 1 0,1 0 1,-1 0-1,0-1 0,0 1 0,0-1 1,1 1-1,-1-1 0,1 0 0,1-2-3,0 1-1,0-1 0,0 0 0,-1 0 0,5-6 1,4-6-17,6-4 35,-1 0 0,-1-1 1,14-24-1,-24 35 6,0-1 0,0 0 0,-1 0 0,-1 0 0,0 0 0,0-1 0,-1 1-1,0-1 1,1-21 0,-2 17 33,3 37-23,-2-8-36,1 6-15,1 0 1,12 35-1,-14-48 16,1 0-1,0 0 0,1-1 0,-1 1 1,1-1-1,0 0 0,1 0 0,-1 0 1,1-1-1,1 0 0,8 8 0,-13-13 4,-1 1 0,1-1 0,0 1 0,0-1 0,0 1-1,0-1 1,0 1 0,0-1 0,0 0 0,0 1 0,0-1-1,0 0 1,0 0 0,0 0 0,0 0 0,0 0 0,0 0-1,1 0 1,-1 0 0,0-1 0,0 1 0,0 0 0,0-1-1,1 0 1,21-18 20,-15 11-9,0 0 1,0-1 0,-1 0 0,0 0-1,0-1 1,-1 0 0,9-20 0,-12 25 7,0 1 0,1-1 1,-1 1-1,1 0 0,0 0 0,0 0 0,1 1 0,-1-1 0,1 1 0,-1 0 0,7-2 0,5-5 21,-14 9-33,1-1 1,-1 1 0,1 0-1,0 0 1,-1 1 0,1-1 0,0 1-1,0-1 1,-1 1 0,1 0-1,0 0 1,0 0 0,5 1 0,42 10 62,-14-3-26,-10-5-47,0 2-1,-1 1 0,29 9 0,-46-12 5,1 1-1,-1-1 1,0 2 0,-1-1-1,1 1 1,-1 0 0,1 1-1,-2 0 1,1 0 0,-1 0-1,0 1 1,0 0 0,6 9-1,-4-4-4,2 0 0,12 12 0,12 17-10,-32-40 17,-1 1-1,1 0 1,-1-1 0,1 1 0,0-1 0,0 1-1,-1-1 1,1 0 0,0 0 0,0 0 0,1 0 0,-1 0-1,0 0 1,0 0 0,0-1 0,0 1 0,1-1 0,-1 0-1,0 1 1,0-1 0,1 0 0,-1 0 0,0-1 0,1 1-1,-1 0 1,0-1 0,0 0 0,0 1 0,1-1-1,-1 0 1,3-2 0,8-3-1,-2-1 1,1 0-1,-1 0 0,11-11 0,-20 17 1,12-11 0,-1 0 0,0-1 0,-1-1 0,0 0 0,-1-1 0,17-29 0,41-105 0,-55 117 0,6-19 0,-2-1 0,-2-1 0,-3-1 0,-1 0 0,-4 0 0,-1-1 0,-3 0 0,-5-88 0,-2 117 10,-2 1 0,0-1 0,-17-45 0,21 71-9,1 0 1,0-1-1,0 1 0,0 0 0,-1-1 0,1 1 0,0 0 0,0-1 0,-1 1 1,1 0-1,0-1 0,0 1 0,-1 0 0,1 0 0,0 0 0,-1-1 0,1 1 0,-1 0 1,1 0-1,0 0 0,-1 0 0,1-1 0,-1 1 0,1 0 0,0 0 0,-1 0 1,1 0-1,-1 0 0,1 0 0,0 0 0,-1 0 0,1 0 0,-1 1 0,1-1 1,0 0-1,-1 0 0,1 0 0,0 0 0,-1 0 0,1 1 0,-1-1 0,1 0 0,-18 14 14,9-4-13,1 0 1,0 1-1,1 1 0,0-1 0,1 1 1,0 0-1,1 1 0,1-1 0,-1 1 1,-3 22-1,1 13-25,-4 80 0,7-61 4,-2 9 25,2 0 1,4-1-1,15 114 0,-4-108 3,18 81 81,-29-159-77,1 1 0,1-1 1,-1 1-1,0-1 0,1 1 0,0-1 0,0 1 0,0-1 1,0 0-1,0 0 0,1 0 0,-1-1 0,1 1 0,0 0 1,-1-1-1,1 0 0,1 1 0,-1-1 0,0-1 0,0 1 1,1 0-1,-1-1 0,1 1 0,4 0 0,-5-2 5,-1 0 0,1 1-1,0-1 1,0-1 0,-1 1-1,1 0 1,0-1-1,0 1 1,-1-1 0,1 0-1,-1 0 1,1 0 0,-1 0-1,1 0 1,-1-1 0,1 1-1,-1-1 1,0 1-1,0-1 1,0 0 0,3-3-1,5-6 45,-1 0 0,15-22 0,-15 21-33,11-18 43,8-10 89,1 1 0,2 1 0,38-36 0,-66 72-155,0-1-1,0 1 1,0 1 0,0-1 0,0 0 0,0 1-1,1-1 1,-1 1 0,1 0 0,-1 0-1,7 0 1,-8 2-10,0 0 0,0 0 0,-1 1-1,1-1 1,0 1 0,-1-1 0,1 1-1,-1 0 1,1-1 0,-1 1 0,0 0-1,1 0 1,-1 0 0,0 0 0,1 4-1,0-2 0,4 8-11,-1 1-1,0-1 1,-1 1 0,0 0-1,-1 0 1,3 28 0,-4-17-44,-1 1 0,-5 46 1,3-68 47,1 0 0,0 0 0,-1 1 0,0-1 0,0 0 0,0 0 0,0 0 0,0 0 0,-1 0 0,1-1 0,-1 1 0,0 0 0,0-1 0,0 1 0,0-1 0,-3 3 0,2-2 8,-1-1 0,1 0 0,-1 0 0,0 0 0,0-1 0,0 1 0,0-1 0,0 0 0,0 0 0,0-1 0,-7 1 0,5 1 18,-18 2 41,24-4-53,0 1 0,-1-1 0,1 0 0,-1 0 0,1 0 0,-1 0 0,1 0 0,-1 0 0,1 0 0,-1 0 0,1 0 0,-1 0 0,1 0 0,-1 0 0,1 0 0,0 0 0,-1 0 0,1 0 0,-1-1 0,1 1 0,-1 0 0,1 0 0,0 0 0,-1-1 0,1 1 0,-1 0 0,1-1 0,0 1 0,-1 0 0,1-1 0,0 1 0,0 0 0,-1-1 0,6-2-1,15-6 2,1 2-1,1 0 1,0 2 0,22-3-1,93-6 24,-29 4-10,-91 6-15,0 0 0,0-2-1,0 0 1,-1 0 0,17-10 0,-20 10-5,-10 4-1,0 1-1,0-1 0,0 0 0,0 1 0,0-2 1,0 1-1,0 0 0,2-3 0,-4 3-17,0 1-1,0 0 0,0-1 0,-1 1 1,1-1-1,0 1 0,-1-1 1,1 1-1,-1-1 0,0 0 0,1 1 1,-1-1-1,0 0 0,0 1 1,0-1-1,0 1 0,0-1 0,-1-2 1,-7-64-3563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15.39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 12360,'0'0'552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23.18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27 7832,'0'0'2766,"13"2"-2388,272 19 1073,-143-15-637,-122-5-653,-3 1 62,-1-1-1,30-2 1,-42 0-177,-1 1 1,0 0-1,1-1 1,-1 0 0,0 0-1,0 0 1,0 0-1,0 0 1,0-1-1,0 1 1,0-1-1,0 0 1,0 0 0,-1 0-1,1 0 1,-1 0-1,1 0 1,-1-1-1,4-5 1,-6 7-150,1 0 0,-1 0 0,0-1 0,1 1 0,-1-1 0,0 1 0,0 0 1,0-1-1,0 1 0,0 0 0,0-1 0,0 1 0,0-1 0,0 1 0,-1-2 0,1 2-93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23.84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0 126 5416,'0'0'3280,"11"2"-2840,64 12 203,126 18 467,-71-26-257,135-9-1,-240 1-707,0-1 0,-1-1 0,1-2 0,-1 0 0,-1-1 0,1-2 0,-1 0 0,-1-1 0,0-2-1,0 0 1,-1-1 0,28-23 0,3-12-1778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28.21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236 8 4216,'0'0'5186,"-4"11"-4995,-44 139 574,39-113-614,-5 21 139,-9 77 0,1 47 63,16-146-227,-2 0-1,-24 69 0,20-84-13,10-19-87,1 0 0,-1 1 1,1-1-1,-1 1 0,1-1 0,0 1 1,0-1-1,0 1 0,0-1 0,0 1 1,0 4-1,1-7-17,0 0 0,0-1 0,0 1-1,0 0 1,0 0 0,0 0 0,0 0 0,0 0 0,0 0-1,0 0 1,0-1 0,0 1 0,0 0 0,0 0 0,0 0 0,0 0-1,-1 0 1,1 0 0,0 0 0,0 0 0,0 0 0,0 0 0,0-1-1,0 1 1,0 0 0,0 0 0,-1 0 0,1 0 0,0 0 0,0 0-1,0 0 1,0 0 0,0 0 0,0 0 0,0 0 0,-1 0 0,1 0-1,0 0 1,0 0 0,0 0 0,0 0 0,0 0 0,0 0 0,0 0-1,-1 0 1,1 0 0,0 1 0,0-1 0,0 0 0,0 0-1,0 0 1,0 0 0,0 0 0,0 0 0,0 0 0,-1 0 0,1 0-1,0 0 1,0 0 0,0 1 0,0-1 0,-6-13 286,5-13-198,0 0-1,1 1 0,1-1 1,2 0-1,9-41 0,37-100 256,-35 119-281,-11 33-41,1 0 0,1 1 0,0 0-1,1 0 1,0 0 0,12-17 0,-5 9 11,0 1 0,9-26 0,-16 32-18,1 0-1,0 1 0,1 0 1,1 0-1,0 1 0,1 0 0,13-13 1,-15 19 7,0 1 0,0-1 0,0 2 0,1-1 0,0 1 0,12-5 1,-16 8-20,0 0 1,0 1 0,0-1 0,0 1 0,0 0 0,1 0 0,-1 1-1,0 0 1,0-1 0,1 2 0,-1-1 0,0 1 0,11 2 0,-11-1-8,0 1 1,0 0 0,0 0 0,-1 0-1,1 1 1,-1-1 0,1 1 0,-1 0-1,-1 0 1,1 1 0,0-1 0,-1 1-1,0 0 1,0 0 0,4 10 0,-4-8-3,0 0 1,0 0-1,-1 0 1,0 0-1,0 1 1,-1-1-1,0 0 1,0 1 0,-1 0-1,0-1 1,-1 13-1,-3-3 0,-1-2 0,0 1-1,-1 0 1,-1-1 0,0-1-1,-1 1 1,-13 17 0,16-27 6,1 0 1,-1 0-1,0-1 1,0 0-1,-1 0 1,1 0-1,-12 5 1,-4 4 18,-5 3 11,-1-1-1,-1-1 1,0-1-1,0-2 0,-57 15 1,4-15 196,80-11-230,1 0 0,0 0 0,-1 0 0,1 0 0,0 0 0,0 0 0,-1 0 0,1 0 0,0 0 0,-1 0 0,1 0 0,0 0 1,-1 0-1,1 0 0,0-1 0,-1 1 0,1 0 0,0 0 0,0 0 0,-1 0 0,1 0 0,0-1 0,0 1 0,-1 0 0,1 0 0,0-1 0,0 1 0,0 0 0,-1 0 0,1-1 0,0 1 0,0 0 0,0 0 0,0-1 0,0 1 0,0 0 0,-1-1 0,1 1 0,0 0 0,0-1 0,0 1 0,0 0 0,0 0 0,0-1 0,0 1 0,0 0 0,0-1 0,0 1 0,1 0 0,-1-1 0,0 1 0,0 0 0,0-1 1,0 1-1,0 0 0,0 0 0,1-1 0,-1 1 0,0 0 0,0 0 0,1-1 0,-1 1 0,0 0 0,0 0 0,1 0 0,-1-1 0,44-20 130,-39 17-127,1 0 0,0 1 0,0 0 0,0 1-1,0-1 1,0 1 0,0 0 0,1 0 0,-1 1-1,12-1 1,1 3-9,1 2-1,-1 0 0,1 1 1,-1 1-1,0 0 0,-1 2 1,0 0-1,0 1 0,0 1 1,-1 0-1,0 2 0,-1 0 1,0 1-1,17 16 1,-27-22 2,1 1 0,-1-1 0,-1 2 0,1-1 0,-1 0 0,-1 1 0,1 0 0,-1 0 0,-1 0 0,5 14 1,-6-16-1,-1 0 1,0 0 0,0 0-1,-1 0 1,0 1 0,0-1-1,0 0 1,-1 0 0,0 0-1,0 0 1,0 0 0,-1 0-1,0 0 1,0-1 0,0 1-1,-1-1 1,-3 6 0,-1 0 3,-1-1 0,0-1 0,0 1 0,-1-1 0,0-1 0,-1 1 0,0-2 0,0 1 0,-15 7 0,9-6 4,0-1 0,-1-1 0,0-1 0,0 0 0,0-1 0,-19 3 1,27-7 7,-1 0 1,0-1-1,1 0 1,-1 0 0,0-1-1,-16-3 1,1-3 79,-28-10-1,-16-5 161,47 18-143,17 3-62,0 1 0,1-1 0,-1 0 1,1-1-1,-8-2 0,11 4 16,0-2 330,16-3-363,51-43-2486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33.10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104 548 1496,'0'0'8850,"-7"12"-8594,-1 0-205,-11 18 361,-18 38 1,30-52-293,-14 33 261,20-46-348,0 0 0,0 1 0,1-1 0,-1 0 0,1 1 1,0-1-1,0 0 0,0 1 0,0-1 0,1 1 0,-1-1 0,2 6 0,-1-8-15,0 1-1,0-1 1,0 0 0,0 0-1,0 0 1,0 0 0,0 0 0,1 0-1,-1 0 1,0 0 0,0 0-1,1 0 1,-1-1 0,1 1-1,-1 0 1,1-1 0,-1 1 0,1-1-1,-1 0 1,1 1 0,-1-1-1,1 0 1,2 0 0,2 0 30,0 0 0,0 0 1,0-1-1,11-1 1,-7-1-19,1 1 1,-1-2-1,0 1 0,0-1 1,0-1-1,-1 0 1,1-1-1,-1 1 1,0-2-1,-1 1 1,0-1-1,15-15 1,-16 14-8,0 1 1,-1-1-1,0 0 1,0-1 0,0 1-1,-1-1 1,0 0 0,-1-1-1,0 1 1,-1-1-1,0 0 1,0 1 0,2-18-1,-5 24-11,0 1 0,0-1 0,0 0 0,0 1 0,-1-1 0,1 1 1,-1-1-1,1 0 0,-1 1 0,0-1 0,0 1 0,0 0 0,0-1 0,-1 1 0,1 0 0,-1 0 0,1 0 0,-1 0 0,0 0 0,0 0 0,0 0 0,0 0 0,0 1 0,0-1 0,0 1 0,0-1 0,-1 1 0,1 0 0,0 0 0,-1 0 0,1 0 1,-5 0-1,-9-3 76,12 3-37,-1-1 0,0 1 0,0 0 0,0 1 0,0-1 0,0 1 0,0 0 0,0 0 0,-10 2 0,10 1 84,5-3-130,-1 0 0,1 0 0,0 0 0,0 0 0,0 0 0,0 1-1,-1-1 1,1 0 0,0 0 0,0 0 0,0 0 0,0 0 0,-1 0-1,1 0 1,0 0 0,0 0 0,0 0 0,-1 0 0,1 0 0,0 0-1,0 0 1,0 0 0,-1 0 0,1 0 0,0 0 0,0 0-1,0 0 1,-1 0 0,1 0 0,0-1 0,0 1 0,0 0 0,0 0-1,-1 0 1,1 0 0,0 0 0,0 0 0,0-1 0,0 1 0,48 5 441,-30-6-425,0-1-1,0 0 1,0-1-1,-1-1 0,1-1 1,-1-1-1,0 0 1,32-17-1,-19 9-10,-20 10-6,0-1 0,0-1 0,0 1 0,10-9 0,4-4 34,25-22 48,-48 40 7,-3 7-50,-7 15-37,3-8 2,-17 51 1,-19 91 0,41-151-13,0-1 1,0 1-1,1 0 1,0 0-1,0 0 1,0 0 0,1-1-1,-1 1 1,1 0-1,0 0 1,1-1-1,-1 1 1,4 7 0,-4-11-1,1-1 0,-1 1 0,0-1 0,1 1 0,-1-1 0,0 1 0,1-1 0,-1 0 0,1 0 0,-1 0 0,1 1 1,-1-1-1,1-1 0,1 1 0,23-2 15,-18 0-2,0 0 1,-1 0-1,1-1 1,-1 0 0,1 0-1,-1 0 1,11-9 0,46-37 72,-21 14-3,-27 21-54,0 0 0,-1-1-1,-1-1 1,18-26 0,-1 2 42,-28 37-58,-2 2-4,0 0 0,0-1 0,0 1 0,0 0-1,0 0 1,0-1 0,0 1 0,-1-1 0,1 1 0,0-1 0,-1 1 0,1-1 0,-1 1 0,1-3-1,-1 3-7,1 1 2,-1 0 0,0 0-1,0 0 1,0 0 0,0 0 0,0 0-1,1 0 1,-1 0 0,0 0-1,0 0 1,0 0 0,0 0-1,1 0 1,-1 0 0,0 0-1,0 1 1,0-1 0,0 0-1,0 0 1,0 0 0,1 0-1,-1 0 1,0 0 0,0 0-1,0 0 1,0 0 0,0 1-1,0-1 1,0 0 0,1 0-1,-1 0 1,0 0 0,0 0-1,0 0 1,0 1 0,0-1-1,0 0 1,0 0 0,0 0-1,0 0 1,0 0 0,0 1-1,0-1 1,0 0 0,0 0-1,0 0 1,0 0 0,0 1-1,0-1 1,0 0 0,0 0-1,0 0 1,0 0 0,0 0-1,0 1 1,0-1 0,-1 0-1,1 0 1,0 0 0,0 0-1,0 0 1,0 0 0,0 0-1,0 1 1,0-1 0,-1 0 0,-5 25 32,-3 29 0,3-13-2,10 0-13,-5-39-8,1-1 0,0 1-1,0 0 1,0 0 0,0 0-1,0 0 1,0 0 0,1 0-1,-1 0 1,1 0-1,-1 0 1,1 0 0,0 0-1,0-1 1,0 1 0,0 0-1,1 1 1,53-26 96,-40 13-73,1-1 0,19-17 0,-26 22-14,1 0-1,-1 0 1,1 1 0,0 0-1,1 1 1,-1 0 0,12-2-1,-19 6-8,-1-1 0,0 1 0,1 0 0,-1 0 0,1 0 0,-1 0 0,1 0 0,-1 0 0,0 1 0,1-1 0,-1 1 0,0 0 0,1 0 0,-1 0 0,0 0 0,4 2 0,-3-1 2,0 0 0,1 1 0,-1-1-1,0 1 1,-1 0 0,1-1 0,0 1 0,-1 0 0,4 5 0,-6-5-6,1 0 0,-1 0-1,0-1 1,1 1 0,-1 0-1,0 0 1,-1 0 0,1 0-1,0-1 1,-1 1 0,0 0 0,-1 3-1,-11 32 57,9-31-38,3-6-12,1 1 0,-1-1 1,0 0-1,1 0 1,0 0-1,-1 0 0,1 0 1,0 1-1,-1-1 0,1 0 1,0 0-1,0 1 0,0 1 1,14-21 122,-9 13-112,-3 3-17,4-5 14,0 0 0,0 0 0,1 1-1,0 0 1,10-7 0,21-14 56,-26 18-54,2-1 0,-1 2 0,1 0 1,21-9-1,-21 13-74,-8 10 8,3 5 28,-8-9 16,1 0 0,-1 0-1,0 0 1,1 0 0,-1 0-1,0 0 1,0 0 0,0 1-1,-1-1 1,1 0 0,0 1-1,-1-1 1,1 5 0,-2 37-57,0-37 52,1 0 0,0 0 0,0 0 0,0 0 0,1 0 0,1 9 0,-1-14 12,-1 0 0,1 0-1,0 0 1,-1 0-1,1 0 1,0 0-1,0 0 1,0 0-1,0 0 1,1 0-1,-1-1 1,0 1-1,1-1 1,2 3-1,-2-3 2,0-1 0,0 0-1,0 1 1,0-1-1,0 0 1,0 0 0,0 0-1,0 0 1,0-1-1,0 1 1,0-1 0,0 1-1,0-1 1,3-1-1,7-2 8,-1-1 0,1 0 0,-1-1 0,-1 0 0,1-1 0,13-11-1,-12 9-6,0 0 0,1 1 0,17-8 0,-21 12-5,0-1 0,-1 0 1,1 0-1,-1 0 0,-1-1 1,1 0-1,-1-1 0,0 0 1,0 0-1,9-13 0,-22 20-1,-5 5 0,-27 34 0,14-14 0,15-15 0,1 1 0,0-1 0,1 1 0,0 0 0,0 1 0,1-1 0,-8 26 0,3-10-4,7-11-76,4-16 79,0 0 0,1 1 0,-1-1-1,0 0 1,1 1 0,-1-1 0,0 0 0,1 1 0,-1-1 0,0 0 0,1 0 0,-1 1 0,1-1 0,-1 0 0,0 0 0,1 0 0,-1 0 0,1 1 0,-1-1 0,1 0 0,-1 0 0,0 0 0,1 0 0,-1 0 0,1 0 0,-1 0 0,1 0 0,-1 0 0,1-1 0,-1 1 0,0 0-1,1 0 1,0-1 0,12 0 7,-1-2 0,1 1 0,0-2 0,-1 0 0,0 0-1,0-1 1,0-1 0,-1 0 0,0 0 0,0-1 0,0-1-1,-1 0 1,0 0 0,-1-1 0,16-18 0,-11 9 1,-1 0 1,-1-2 0,-1 1-1,0-1 1,-2-1-1,0 0 1,-1 0 0,-1-1-1,-1 0 1,-1 0-1,-1 0 1,2-40-1,-2 2 18,0 26 6,-2 1 0,-2-1 0,0 0 0,-10-59 0,10 91-25,0 1 0,-1 0 0,1 0 0,0-1 0,0 1 0,-1 0 0,1-1-1,-1 1 1,1 0 0,-1 0 0,0 0 0,1 0 0,-1-1 0,0 1-1,0 0 1,0 0 0,0 0 0,0 1 0,-1-3 0,1 3-7,0 1 1,1-1-1,-1 0 1,0 0-1,0 0 1,1 0-1,-1 1 1,0-1-1,1 0 1,-1 1-1,0-1 1,1 1-1,-1-1 1,1 0-1,-1 1 1,1-1-1,-1 1 1,1-1-1,-1 1 1,1 0-1,-1-1 1,1 1-1,0 0 1,-1 0-1,-5 10-17,0 1 1,-6 21-1,11-32 22,-5 19-23,1-1-1,1 1 1,0-1-1,2 1 1,0 0-1,1 24 1,17 120-178,-15-153 185,4 35-61,-2 50 1,-2-77 48,0 6-39,-1-25 61,0 1 0,-1-1 1,1 0-1,0 0 0,0 1 0,0-1 0,0 0 0,0 1 0,0-1 0,0 0 1,0 1-1,0-1 0,0 0 0,0 1 0,0-1 0,0 0 0,1 0 1,-1 1-1,0-1 0,0 0 0,0 1 0,0-1 0,0 0 0,1 0 1,-1 1-1,0-1 0,0 0 0,0 0 0,1 0 0,-1 1 0,0-1 1,0 0-1,1 0 0,-1 1 0,14-2-15,13-10 32,-11 2-7,0 0 0,-2-1 0,1-1-1,19-19 1,-12 18 70,-13 11-26,-9 1-52,0 0 1,0 0-1,0 0 1,0 0-1,0 0 1,1 0-1,-1 0 1,0 0-1,0 0 1,0 0-1,0 0 1,0 0-1,0 1 1,0-1-1,0 0 1,0 0-1,0 0 1,1 0-1,-1 0 0,0 0 1,0 0-1,0 0 1,0 0-1,0 1 1,0-1-1,0 0 1,0 0-1,0 0 1,0 0-1,0 0 1,0 0-1,0 0 1,0 1-1,0-1 1,0 0-1,0 0 1,0 0-1,0 0 1,0 0-1,0 0 1,0 0-1,0 1 1,0-1-1,-1 0 0,1 0 1,0 0-1,0 0 1,0 0-1,-5 11 0,-1-1 0,0 0 0,0 0 0,-15 16 0,13-16 15,-1 1-1,1-1 0,1 2 0,0-1 0,0 1 0,-8 24 0,14-36-11,1 1 1,0-1-1,0 1 0,0-1 1,0 1-1,-1 0 0,1-1 1,0 1-1,0-1 0,0 1 1,0 0-1,0-1 0,0 1 1,0-1-1,1 1 0,-1 0 0,0-1 1,0 1-1,0-1 0,1 1 1,-1-1-1,0 1 0,0-1 1,1 1-1,-1-1 0,0 1 1,1-1-1,-1 1 0,1-1 1,0 1-1,0 0 1,1 0 0,-1-1 0,1 1 0,-1-1 0,1 1 0,0-1 0,-1 0 0,1 1 0,0-1 0,-1 0-1,3 0 1,3 0 1,1-1 0,-1 0 0,1 0 0,9-3 0,-10 1 1,1 0 1,0-1-1,-1 0 0,0 0 1,0 0-1,0-1 1,-1 0-1,1-1 0,5-5 1,-1-1 6,0-1 0,-1 0 1,15-26-1,-23 34-10,0 0 0,0 0 1,0 0-1,2-10 0,3-9 61,-1 14-2,-4 23-86,0 1 13,0 0-5,2 1-1,-1-1 1,1 0 0,1 0 0,1 0 0,9 16 0,-13-26 17,-1-1 0,1 0 0,0 0 1,1 0-1,-1 0 0,0 0 0,1 0 1,0-1-1,-1 1 0,1-1 0,0 0 0,0 0 1,1 0-1,-1 0 0,0 0 0,1-1 1,-1 1-1,1-1 0,-1 0 0,1 0 1,0-1-1,-1 1 0,1-1 0,0 1 1,-1-1-1,1 0 0,0-1 0,0 1 1,-1-1-1,8-1 0,-4-1 19,1 0 0,-1-1 0,1 0 0,-1 0 0,-1-1 0,1 1 0,0-2 0,-1 1 0,0-1 0,0 0 0,-1 0 0,0 0 0,0-1 0,0 0 0,-1 0 0,0 0 0,4-11 0,-5 12 23,0-1 0,0 1 0,1 0 0,0 0 0,0 0 0,6-7 0,-8 12-36,0 1-1,0-1 1,-1 1-1,1 0 0,0 0 1,0-1-1,0 1 1,0 0-1,0 0 0,2 1 1,-3-1-10,0 0 0,1 0 1,-1 0-1,0 1 0,0-1 0,1 0 1,-1 1-1,0-1 0,0 0 1,0 1-1,0 0 0,1-1 0,-1 1 1,0 0-1,0-1 0,0 1 1,0 0-1,0 0 0,-1 0 0,2 1 1,1 6-17,-1 1 0,0-1 0,0 0 0,-1 1-1,0-1 1,-1 1 0,0 11 0,-1-12 12,1 0 0,0-1 0,1 1 0,-1 0 0,1-1-1,1 1 1,0-1 0,0 0 0,5 13 0,-6-19 9,0 0 1,0 1-1,1-1 1,-1 0-1,0 0 1,1 0-1,-1 0 1,0 0-1,1-1 1,0 1-1,-1 0 1,1 0-1,-1-1 1,1 1-1,0-1 1,-1 0-1,1 0 1,0 1-1,-1-1 1,1 0 0,0 0-1,-1 0 1,1-1-1,2 1 1,42-11 46,22-14 13,-63 22-51,0 0 0,1 0 1,-1 0-1,0 0 0,0-1 0,-1 0 1,1 0-1,-1 0 0,7-9 0,-10 13-4,-1-1-1,0 0 1,1 0 0,-1 1-1,1-1 1,-1 1-1,1-1 1,-1 0-1,1 1 1,0-1-1,-1 1 1,1-1-1,0 1 1,-1-1-1,1 1 1,1-1-1,-2 1-3,1 0 0,-1 1 0,0-1-1,0 0 1,1 0 0,-1 0 0,0 0 0,0 0-1,1 1 1,-1-1 0,0 0 0,0 0-1,1 0 1,-1 1 0,0-1 0,0 0 0,0 0-1,0 1 1,1-1 0,-1 0 0,0 0 0,0 1-1,0-1 1,0 0 0,0 1 0,0-1 0,0 0-1,0 1 1,1 29 39,-3-13-35,-1-1-4,1 1 0,1-1 0,0 1 0,1-1 0,1 1 0,1-1 1,4 21-1,-5-34 0,1-1 0,-1 1 1,0-1-1,1 1 0,-1-1 1,1 1-1,0-1 0,0 0 1,0 0-1,0 0 0,0 0 0,1-1 1,-1 1-1,0 0 0,1-1 1,-1 0-1,1 1 0,0-1 1,-1 0-1,1 0 0,0-1 1,-1 1-1,1 0 0,0-1 1,0 0-1,3 0 0,10 1 10,0-1 0,-1-1 0,24-3 0,-26 2-1,42-7 83,-63 27 9,-17 15-84,-2 0 1,-56 52 0,36-38-14,13-13-29,-1-2 0,-68 47-1,98-77 100,5-4-23,9-13 4,17-17-17,-11 18-20,0 2 0,0 0 0,1 1 0,0 0 0,25-10 0,92-34 141,-129 54-160,1-1 0,0 0-1,0 1 1,-1-2 0,1 1 0,-1 0 0,0-1 0,0 0 0,0 0 0,0 0 0,0 0 0,-1-1 0,1 0 0,-1 1 0,0-1-1,0 0 1,0-1 0,-1 1 0,1 0 0,-1-1 0,0 0 0,0 1 0,-1-1 0,2-8 0,23-150-2820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37.16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0 803 4312,'0'0'2600,"11"-4"-2407,36-17 6,-39 17-126,-1 1 0,0-2 0,0 1 0,0-1 0,-1 0 0,1 0 0,-1-1 0,6-7 0,8-7 83,15-10 69,-16 14-75,0-1 0,-1-1-1,0 0 1,15-23-1,-7 2 67,-2-1 0,-2 0-1,-1-2 1,-3-1-1,-1 0 1,-2-2 0,-2 1-1,-2-2 1,7-69-1,-17 114-201,-1-1 0,0 0 0,0 0 0,0 1-1,0-1 1,0 0 0,0 0 0,-1 1 0,1-1 0,-1 0-1,1 1 1,-1-1 0,1 0 0,-1 1 0,0-1-1,0 1 1,0-1 0,0 1 0,0-1 0,0 1 0,0 0-1,-1 0 1,0-2 0,-3 0 65,0 0-1,0 1 1,0-1 0,0 1-1,-10-3 1,-12-5 247,24 9-303,1 1 1,-1-1 0,0 0 0,0 1-1,1 0 1,-1-1 0,0 1 0,0 0-1,1 1 1,-1-1 0,0 0 0,0 1-1,1 0 1,-1-1 0,0 1 0,1 0-1,-1 0 1,-3 3 0,-6 2 100,1 1 0,-16 13-1,26-19-113,-7 5 46,1 0 1,1 1 0,-1 0 0,1 0-1,1 0 1,-1 1 0,1 0 0,-8 16 0,7-10 14,1 1 1,0 0-1,0 0 1,-3 27 0,4 2 86,2 1 0,6 77 1,-2-84-63,1 1 0,2-1 0,20 74 0,-16-80-54,-5-19-12,-1-1 1,2 1-1,-1-1 0,13 21 1,-15-30-23,0 0 1,0 0 0,0 0-1,1 0 1,-1-1 0,1 1-1,0-1 1,0 0 0,0 0-1,0 0 1,0 0 0,0 0-1,0 0 1,1-1 0,-1 0-1,1 0 1,-1 0 0,1 0-1,-1 0 1,1-1 0,0 1-1,4-1 1,0-1 0,0 1 0,0-1 0,0-1 0,-1 0 0,1 0 0,0 0 0,-1-1 0,0 0 0,0 0 1,0-1-1,0 0 0,0 0 0,-1-1 0,8-6 0,8-9 24,-1-1 0,27-36 1,-9 10 18,39-54 99,-74 96-140,0 0 0,1 0 0,0 1 0,-1 0 0,1 0 0,1 0 1,-1 0-1,0 1 0,1 0 0,0 0 0,0 0 0,0 1 0,0 0 1,0 0-1,0 1 0,0-1 0,1 1 0,-1 1 0,1-1 0,-1 1 1,0 0-1,1 1 0,-1-1 0,1 1 0,-1 0 0,0 1 0,11 3 1,1 2-12,-27-10 4,0 0 0,-1 1 1,1-1-1,-1 2 0,0-1 1,-16 1-1,15 2 13,0 1 0,0 0 0,0 1 0,1 0-1,-1 0 1,1 1 0,-12 7 0,19-9-11,0 0 0,0 1 0,0 0 0,0 0 0,0 0 0,1 0 0,-1 0 0,1 0 0,0 1 0,0-1 1,-3 7-1,1-1 2,1 0 0,0 0 0,-4 17 0,7-21-7,1 0 0,-1-1 0,1 1 0,0 0 0,0-1 0,0 1 0,0-1 0,1 1 1,0-1-1,0 0 0,0 1 0,1-1 0,-1 0 0,6 6 0,1 4 1,-7-11-1,1-1 0,-1 0 0,0 0 0,1 0 0,-1 0 0,1 0 0,0 0 0,0 0 0,-1-1 1,1 0-1,0 1 0,0-1 0,1 0 0,-1 0 0,0-1 0,5 1 0,3 1 13,-1-1 0,1 0-1,18-2 1,-23 0-5,-1-1 0,0 1 0,0-1 0,0 0 0,0 0 0,0-1 0,0 1 0,-1-1 0,1 0 0,-1 0 0,0-1 0,0 1 0,0-1 0,0 0 1,-1 0-1,7-9 0,0-3 29,0 0-1,0 0 1,9-27 0,-12 25 15,-1 0 1,0 0-1,-2-1 0,0 0 1,-2 0-1,0 0 0,0-32 1,6 107 5,-1-23-64,-3-11-14,2-1 0,1 0-1,1 0 1,0-1 0,15 25-1,-19-36 16,-3-7 7,1 0 0,-1 0 0,1-1 0,-1 1 0,1 0 0,0-1 0,-1 1 0,1-1 0,0 0 0,0 0 0,0 1 0,0-1 0,0 0 0,0-1 0,0 1 0,1 0 0,-1-1 0,0 1 0,0-1-1,0 0 1,1 1 0,-1-1 0,0 0 0,1-1 0,-1 1 0,0 0 0,0-1 0,5 0 0,3-2 12,1 0 0,-1 0 0,1-1 0,14-8-1,-4 0 20,-2-1-1,0-1 0,0-1 1,-1 0-1,-1-2 0,0 0 1,-2 0-1,27-40 0,-39 53-21,12-17 215,-9 19-108,-6 15-74,-40 253 75,40-262-114,-1-1 0,1 1-1,0-1 1,1 1 0,-1-1 0,2 7 0,-2-10-5,0 1 1,0 0 0,0-1 0,0 1 0,1-1-1,-1 1 1,0 0 0,0-1 0,1 1 0,-1-1-1,0 1 1,1-1 0,-1 1 0,0-1 0,1 1-1,-1-1 1,1 0 0,-1 1 0,1-1 0,-1 1 0,1-1-1,-1 0 1,1 0 0,0 1 0,-1-1 0,1 0-1,-1 0 1,1 0 0,0 1 0,-1-1 0,1 0-1,-1 0 1,1 0 0,0 0 0,-1 0 0,1 0-1,0 0 1,-1 0 0,1-1 0,-1 1 0,1 0 0,-1 0-1,2-1 1,6-4 15,1 0 0,-1 0 0,-1-1 0,1 0 0,-1-1 0,0 1 0,0-1 0,-1-1 0,0 1 0,9-16 0,16-16 61,14-16 277,-45 55-351,0 0 0,0 0 0,0 0 0,0 0 0,0 0 0,0 0 0,0 0 0,0 0 0,0 0 0,0 0 0,0 0 0,0 0 0,0 0 0,0 0 0,0 1 0,0-1 0,0 0 0,0 0 0,0 0 0,0 0 0,0 0 0,0 0 0,0 0 0,0 0 0,0 0 0,0 0 0,0 0 0,1 0 0,-1 0 0,0 0 0,0 0 0,0 0 0,0 0 0,0 0 0,0 0 0,0 0 0,0 0-1,0 0 1,0 0 0,0 0 0,0 0 0,0 0 0,0 0 0,0 0 0,0 0 0,0 0 0,1 0 0,-1 0 0,0 0 0,0 0 0,0 0 0,0 0 0,0 0 0,0 0 0,0 0 0,0 0 0,0 0 0,0 0 0,0 0 0,0 0 0,0 0 0,0 0 0,0 0 0,0 0 0,0 9 69,-2 18-85,2-24 33,-14 75-44,-40 137-1,32-140-53,21-68 66,-1-1 0,0 0 0,-1 0 0,0 0 0,0 0 0,0 0 0,0-1 0,-1 1 0,0-1 0,0 0-1,-1 0 1,1 0 0,-8 5 0,8-7 9,0-1 0,-1 1 0,0-1 0,1 0 0,-1 0 0,0 0 0,0-1 0,0 1 0,0-1 0,0-1 0,0 1 0,-1-1 0,1 0 0,0 0 0,0 0 0,0-1-1,-8-1 1,-5-3 14,-1 0 0,1-2 0,0 0 0,0-1-1,-23-14 1,35 18-8,0 1 0,0-1 0,0-1 0,-9-8 0,14 13-4,1-1 0,-1 1 1,0-1-1,1 0 0,-1 0 0,1 1 1,-1-1-1,1 0 0,-1 0 0,1 1 1,-1-1-1,1 0 0,0 0 1,-1 0-1,1 0 0,0 0 0,0 0 1,0 0-1,0 1 0,0-1 0,0 0 1,0 0-1,0 0 0,0 0 1,0 0-1,0 0 0,1 0 0,-1 0 1,0 1-1,1-1 0,-1 0 1,1 0-1,-1 0 0,1 0 0,-1 1 1,1-1-1,-1 0 0,1 1 0,0-1 1,-1 0-1,1 1 0,0-1 1,0 1-1,-1-1 0,1 1 0,0-1 1,0 1-1,0 0 0,1-1 0,20-9 9,1 0 0,0 2-1,1 0 1,34-5-1,-41 9-3,37-2 32,-44 5-19,0 1 0,-1-1 1,1-1-1,0 0 1,-1 0-1,18-7 1,27-15 30,-39 19-25,1-2-1,-2 0 0,1-1 0,-1 0 1,23-18-1,-22 13 16,-1 0-1,0-1 1,-1 0 0,0-1-1,15-25 1,-5 7 11,-16 25-33,-1 0 1,0-1 0,-1 1 0,0-1 0,0 0 0,-1 0 0,0 0-1,0-1 1,2-11 0,-4 6-7,-1 7 4,0-1 1,0 1-1,-1 0 1,-1-16-1,0 22-12,1-1-1,-1 0 1,0 0 0,0 0 0,0 1-1,-1-1 1,1 0 0,-1 1 0,1-1-1,-1 1 1,0 0 0,0 0 0,0-1-1,0 1 1,0 0 0,0 1 0,-5-4-1,5 4-3,0 0-1,0-1 1,0 1-1,0 0 0,0 0 1,0 1-1,-1-1 1,1 0-1,0 1 0,0-1 1,-1 1-1,1 0 1,-1 0-1,1 0 0,0 0 1,-1 0-1,1 0 1,0 1-1,-1-1 0,1 1 1,0-1-1,0 1 1,-1 0-1,1 0 0,0 0 1,0 0-1,0 1 1,0-1-1,0 0 1,0 1-1,1 0 0,-3 2 1,-2 2-7,0 1 0,1 0-1,1 0 1,-1 0 0,1 0 0,0 1 0,-5 13 0,7-14-1,0-1 1,1 1-1,-1 0 0,1 0 0,1 0 0,-1 0 1,1 0-1,0-1 0,1 1 0,1 8 1,-2-12 6,1 0 0,0 0 1,0 0-1,0 0 0,0 0 0,0 0 1,0 0-1,1 0 0,0-1 1,-1 1-1,1-1 0,0 1 1,0-1-1,0 0 0,1 1 1,-1-1-1,0 0 0,1-1 1,0 1-1,-1 0 0,1-1 0,0 1 1,0-1-1,3 1 0,3 0 2,-1-1-1,0 0 0,1 0 0,0-1 0,-1 0 0,1 0 1,-1-1-1,1-1 0,-1 1 0,0-1 0,1 0 1,-1-1-1,0 0 0,0-1 0,-1 1 0,12-9 0,6-4-1,-1-1-1,-1-2 1,29-29-1,-8-3 48,-26 28-24,-17 22-17,0-1 0,0 1 0,0 0 0,1-1 1,-1 1-1,0 0 0,1 0 0,-1 0 0,1 0 0,-1 0 1,1 0-1,0 0 0,-1 0 0,1 1 0,0-1 0,-1 1 1,1-1-1,0 1 0,0 0 0,0-1 0,-1 1 0,1 0 1,0 0-1,0 0 0,0 1 0,-1-1 0,1 0 0,0 1 1,0-1-1,-1 1 0,1-1 0,0 1 0,-1 0 0,1 0 1,0 0-1,-1 0 0,1 0 0,-1 0 0,2 2 0,4 5 4,0-1-1,0 1 0,5 10 0,18 20-2,-22-29 0,1-1 0,1 0 0,-1-1 0,1 0 0,0-1 0,0 0 0,15 6 0,-19-9 11,1-1 0,-1 0-1,1-1 1,-1 1 0,1-1 0,0-1 0,-1 1 0,1-1 0,0 0 0,0 0 0,-1-1 0,1 0 0,0 0-1,10-4 1,-8 1 11,-1 1-1,1-1 0,-1 0 1,0-1-1,0 0 1,-1 0-1,0 0 0,1-1 1,7-9-1,-12 11-16,1 0 0,-1 1-1,-1-1 1,1 0 0,-1-1 0,0 1 0,1 0-1,-2-1 1,1 1 0,-1-1 0,1 1 0,-1-1 0,0 0-1,-1 1 1,1-1 0,-1 0 0,0 0 0,0 0 0,-2-6-1,-1-3-20,-1 1-1,0 0 0,-1 0 1,-1 1-1,0-1 0,-8-11 0,-9-18-78,-9-27-2576,25 55-10091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0:41.20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431 239 4816,'0'0'4578,"-14"-5"-4271,4 0-240,6 3-37,0 0-1,-1-1 1,0 2-1,1-1 1,-1 0-1,0 1 1,0 0-1,0 0 1,0 1 0,0-1-1,0 1 1,0 0-1,0 0 1,0 1-1,0 0 1,0 0-1,-9 2 1,-96 41 943,97-37-834,2-1 1,-1 2-1,1 0 0,0 0 0,0 1 1,1 0-1,0 1 0,-13 16 1,2-3 159,10-11-91,0 0 0,-12 19 0,20-26-147,0-1 0,0 1 0,1 0 0,0 0 0,0 0 0,0 0 0,0 0 0,1 0 0,0 0 0,-1 11 0,2-15-44,0-1 0,0 1 0,0-1 0,0 1 0,0-1 0,0 1 0,0-1 0,0 1 0,1-1 0,-1 1 0,0-1 0,0 1 0,0-1 0,0 1 0,1-1 0,-1 1 0,0-1 0,1 1 0,-1-1 0,0 0 0,1 1 0,-1-1 0,0 0 0,1 1 0,-1-1 0,1 0 0,-1 1 0,1-1 0,-1 0 0,1 0 0,-1 1 0,1-1 0,1 0 6,0 0-1,0 0 1,-1 0-1,1 0 1,0 0-1,0-1 1,-1 1-1,1 0 1,0-1-1,1 0 1,36-20 160,-21 7-102,0 0 0,-1 0 0,-1-2 1,27-33-1,-14 10 78,28-52 0,-54 85-152,5-8 122,0 1 0,1 0 0,17-20-1,-25 33-125,-1 0 0,0 0 0,0 0 0,0 0 0,0 0 0,0 0 0,0 0 0,1-1 0,-1 1 0,0 0 0,0 0 0,0 0 0,0 0 0,0 0 0,1 0 0,-1 0 0,0 0 0,0 0 0,0 0 0,0 0 0,1 0 0,-1 0 0,0 0 0,0 0 0,0 0 0,0 0 0,0 1 0,1-1 0,-1 0 0,0 0 0,0 0 0,0 0 0,0 0 0,0 0 0,0 0 0,1 0 0,-1 1 0,0-1 0,0 0 0,0 0 0,0 0 0,0 0 0,0 0 0,0 0 0,0 1 0,0-1 0,0 0 0,0 0 0,0 0 0,0 0 0,1 1 0,1 9 47,-2-10-44,4 23 23,-1 0-1,-1 0 0,-2 0 0,0 0 0,-4 28 0,-25 116 13,28-158-39,-5 18-9,0 0-1,-2 0 0,-1 0 0,-1-1 0,-2 0 1,-23 39-1,7-21-10,18-26 13,-1 0 0,0-1 0,-2-1 1,0 0-1,-1 0 0,-20 17 0,29-29 9,-1-1 0,0 0 0,1-1 0,-1 1 0,0-1 0,0 0 0,-1 0 0,-6 0 0,13-2-2,0 0 1,-1 1-1,1-1 1,0 0 0,-1 0-1,1 0 1,0 0-1,-1 0 1,1 0-1,0 0 1,-1 0-1,1 0 1,0 0-1,0-1 1,-1 1-1,1 0 1,0 0-1,-1 0 1,1 0 0,0 0-1,-1 0 1,1-1-1,0 1 1,0 0-1,-1 0 1,1-1-1,0 1 1,0 0-1,0 0 1,-1-1-1,1 1 1,0 0 0,0 0-1,0-1 1,0 1-1,-1 0 1,1-1-1,0 1 1,0 0-1,0-1 1,0 1-1,0 0 1,0-1-1,0 1 1,0 0 0,0-1-1,0 1 1,0 0-1,0-1 1,0 1-1,0 0 1,1 0-1,-1-1 1,0 1-1,0 0 1,0-1-1,0 1 1,0 0 0,1-1-1,9-19 63,0 8-47,-1-1-1,1 2 1,1-1-1,0 2 1,15-12 0,66-41 48,-43 30-25,143-119 98,-156 121-107,44-45 67,-52 48-16,1 0 0,38-27 0,-60 50-67,1 1 7,-1 0 1,-1-1-1,1 0 0,-1-1 1,0 1-1,0-1 0,-1-1 1,1 1-1,5-11 0,-6 9 25,0 1-1,0-1 1,0 1-1,11-10 1,-14 14-20,0 0 0,0 0 0,0 0 0,-1 0 0,1 0 1,-1 0-1,2-5 0,3-5 88,-6 13-111,0 0 0,0-1 0,0 1 1,0 0-1,0 0 0,0 0 0,0 0 0,0 0 0,0 0 0,0 0 0,0-1 0,0 1 1,1 0-1,-1 0 0,0 0 0,0 0 0,0 0 0,0 0 0,0 0 0,0 0 0,0 0 1,0 0-1,1-1 0,-1 1 0,0 0 0,0 0 0,0 0 0,0 0 0,0 0 0,0 0 1,0 0-1,1 0 0,-1 0 0,0 0 0,0 0 0,0 0 0,0 0 0,0 0 0,0 0 1,1 0-1,-1 0 0,0 0 0,0 0 0,0 1 0,0-1 0,0 0 0,0 0 0,0 0 1,1 0-1,-1 0 0,0 0 0,5 9 81,2 14-61,-6-23-19,28 148 57,-15-66-78,-13-79 12,-1 1 0,1 0 0,0 0 0,1 0 0,-1-1 1,1 1-1,0-1 0,0 1 0,0-1 0,0 1 0,0-1 0,1 0 1,0 0-1,-1-1 0,1 1 0,0 0 0,0-1 0,1 0 0,-1 1 0,0-1 1,1 0-1,-1-1 0,1 1 0,0-1 0,-1 0 0,8 2 0,-2-1 7,1 0 0,-1-1 0,1 0 0,-1 0 0,1-1 0,0 0 0,-1-1 0,1 0 0,-1-1 0,0 1 0,1-2 0,-1 0 0,15-6 0,-10 3 0,-1-1 0,0 0 0,0-1 0,0-1 0,-1 0 0,-1-1 0,1 0 0,9-12 0,12-12 37,40-34 0,-64 56-22,-9 11-13,1 1 0,-1-1 1,1 0-1,-1 0 0,1 0 0,-1 1 0,1-1 1,0 0-1,-1 1 0,1-1 0,0 0 1,-1 1-1,1-1 0,0 1 0,0-1 0,0 1 1,-1-1-1,1 1 0,0 0 0,0-1 1,1 1-1,-3 0-6,0 1 1,0 0-1,1 0 1,-1-1-1,0 1 1,0 0-1,1 0 1,-1 0-1,1-1 1,-1 1-1,1 0 1,-1 0 0,0 2-1,-2 2-6,-4 5 0,1 1 0,0 0 0,0 0 0,1 0 0,-4 16 0,8-24 5,0 1 0,0-1-1,1 1 1,-1-1 0,1 1 0,0-1 0,0 1 0,0-1 0,1 1 0,-1-1 0,1 1 0,0-1-1,0 1 1,0-1 0,0 0 0,1 0 0,-1 1 0,1-1 0,0 0 0,0 0 0,0-1 0,0 1 0,3 3-1,-2-5 5,0 1 0,-1-1 0,1 1 0,0-1 0,0 0 0,0 0-1,0-1 1,0 1 0,0 0 0,0-1 0,0 0 0,0 0-1,1 0 1,-1 0 0,0 0 0,0-1 0,4 0 0,6 0 8,-7 0-7,-1 0 0,1-1 0,0 1 0,-1-1-1,1 0 1,-1-1 0,0 1 0,0-1 0,0 0 0,0 0 0,0-1 0,-1 1-1,1-1 1,-1 0 0,6-7 0,-4 4 10,0-1 1,0 0-1,0 0 1,-1-1-1,0 1 1,-1-1-1,0 0 1,4-15-1,-7 18-6,0 0 0,0 0 1,-1 1-1,0-1 0,0 0 0,-1 0 0,0 1 0,0-1 1,0 0-1,-1 1 0,1-1 0,-2 1 0,-2-8 1,-1 2 9,0 0 1,0 1 0,-1 0 0,0 0 0,-10-11 0,14 19-12,1-1-1,-1 1 1,1-1 0,-1 1 0,0 0-1,0 0 1,0 0 0,0 0-1,0 1 1,-1-1 0,1 1 0,0 0-1,-1 0 1,1 0 0,-1 1-1,1-1 1,-6 0 0,8 1-3,-1 1-1,1-1 1,-1 0 0,1 0 0,0 1 0,-1-1 0,1 1 0,0 0 0,-1-1 0,1 1-1,0 0 1,0-1 0,0 1 0,0 0 0,0 0 0,-1 0 0,0 2 0,1-1-2,-1 0 0,1 1 1,0-1-1,0 0 0,0 1 1,0-1-1,1 1 1,-1-1-1,1 1 0,0-1 1,-1 1-1,1 4 0,0-4-5,1 0-1,-1 0 0,0 0 1,1 0-1,0 0 0,0 0 0,0 0 1,0 0-1,0-1 0,0 1 0,1 0 1,2 3-1,-3-5 2,0 1 0,0-1-1,0 0 1,1 1 0,-1-1-1,0 0 1,1 0 0,-1 0 0,1 0-1,-1 0 1,1-1 0,-1 1 0,1 0-1,0-1 1,-1 1 0,1-1 0,0 1-1,0-1 1,-1 0 0,1 0 0,0 0-1,-1 0 1,4 0 0,31-1-14,-30 1 19,1 0-1,-1 0 0,1 0 0,-1-1 0,0 0 1,11-2-1,2-5 20,0-1 0,0-1 0,19-13-1,-4 3 52,-33 19-67,-1 1 0,1-1 0,-1 1 1,1-1-1,-1 1 0,1-1 0,0 1 1,-1 0-1,1-1 0,0 1 0,-1 0 0,1 0 1,0-1-1,-1 1 0,1 0 0,0 0 1,0 0-1,-1 0 0,1 0 0,0 0 0,-1 0 1,1 0-1,0 0 0,0 0 0,0 1 1,-2 22-11,-4 2-4,0 2-18,-1 30 0,5-49 18,1-1 0,0 1 0,1-1-1,0 1 1,0-1 0,1 1 0,-1-1-1,2 0 1,2 8 0,-5-14 6,1 1 1,-1-1-1,1 0 1,-1 1-1,1-1 1,0 1-1,0-1 1,0 0-1,0 0 1,0 1-1,0-1 1,0 0-1,0 0 1,0 0-1,0 0 1,0 0-1,1-1 1,-1 1-1,0 0 1,1 0-1,-1-1 1,1 1-1,-1-1 1,0 1-1,1-1 1,-1 0-1,1 0 1,0 1 0,-1-1-1,1 0 1,-1 0-1,1-1 1,-1 1-1,1 0 1,-1 0-1,1-1 1,-1 1-1,1-1 1,-1 1-1,0-1 1,1 0-1,1 0 1,4-4 4,0 0 1,0-1 0,-1 1 0,1-2 0,10-11-1,16-20 45,-16 20 95,28-37 0,-43 51-78,2-1 126,-1 12-155,0 3-53,0 0 1,1-1 0,0 1 0,0-1-1,1 0 1,6 9 0,-8-13 19,1 0 1,-1 0 0,1 0-1,0-1 1,1 0-1,-1 1 1,1-1 0,0-1-1,0 1 1,0-1-1,8 4 1,-8-6 5,-1 0 0,1 0-1,-1-1 1,1 1 0,0-1 0,-1 0-1,1-1 1,-1 1 0,1-1 0,-1 0 0,1 0-1,-1 0 1,0-1 0,1 1 0,-1-1-1,0 0 1,6-4 0,-1 0 30,1 0-1,-1-1 1,-1 1-1,0-2 1,0 1-1,11-13 1,-4-2 50,-1 0 0,-1-1 0,-1 0-1,9-26 1,10-18 231,-25 58-221,3-7 30,-9 14-93,0 7-49,0-4-10,0 19-88,0-17 116,1 0-1,0 0 0,0 0 0,0 0 0,0-1 0,0 1 1,0 0-1,1-1 0,-1 1 0,1-1 0,3 4 0,23 26 66,-22-26-49,1 0 0,0-1 0,0 1 0,0-1 0,1-1 0,0 1 0,0-1-1,0-1 1,0 1 0,0-1 0,1-1 0,-1 1 0,1-2 0,11 2 0,-2-3 22,-1 0 0,0-2 0,0 0 0,0-1-1,0-1 1,31-10 0,-39 10-25,-1 0-1,0 0 0,0-1 0,0 0 0,-1 0 1,0 0-1,0-1 0,0 0 0,-1-1 0,0 0 1,0 0-1,0 0 0,-1 0 0,8-16 0,3-31 242,-15 63-200,1 0 0,-1 0 0,2 1-1,4 12 1,9 37-106,-11-31 21,-2-1-1,-1 1 1,-1 0 0,-4 43 0,3-69 22,0 0 0,-1 0 1,1-1-1,0 1 0,-1-1 0,1 1 0,-1 0 1,0-1-1,0 1 0,1-1 0,-1 1 0,0-1 0,0 0 1,0 1-1,-1-1 0,-1 2 0,2-2 6,0 0-1,-1-1 1,1 0-1,0 1 1,0-1 0,0 0-1,0 1 1,-1-1-1,1 0 1,0 0-1,0 0 1,0 0 0,-1 0-1,1 0 1,0 0-1,0-1 1,0 1-1,-2-1 1,-4-2 16,-1-1 1,1 1-1,0-1 1,0-1-1,-9-8 1,6 6-23,0-2 24,-1 0 0,1-1 0,1 0-1,-10-14 1,-7-7 108,22 26-101,1 0 1,-1 0 0,1 0-1,0 0 1,1 0 0,-1-1-1,-2-8 1,4 11-8,0 0-1,1 0 1,-1 0-1,0 0 1,1-1-1,0 1 1,0 0-1,0 0 1,0 0-1,0-1 1,1 1 0,-1 0-1,1 0 1,2-5-1,-3 8-19,0 0 1,0 0-1,0 0 0,0-1 0,1 1 0,-1 0 1,0 0-1,0 0 0,0 0 0,0-1 1,0 1-1,0 0 0,0 0 0,0 0 0,0 0 1,0-1-1,0 1 0,0 0 0,0 0 0,0 0 1,0-1-1,0 1 0,0 0 0,0 0 0,0 0 1,0-1-1,0 1 0,0 0 0,0 0 0,0 0 1,0-1-1,0 1 0,0 0 0,0 0 0,-1 0 1,1 0-1,0-1 0,0 1 0,0 0 0,0 0 1,0 0-1,-1 0 0,1 0 0,0 0 0,0 0 1,0-1-1,-1 3-31,8 3 22,112 64-25,246 100 1,-352-164 48,1-1 0,0-1 0,0 0 0,0 0 1,1-2-1,-1 1 0,1-2 0,-1 0 0,20-3 0,-11-1 5,0-1 0,-1-1 0,0-2 0,0 0 0,22-12 0,-17 7-22,0-2 0,-1-1 0,0-1 0,37-33 0,-46 34-51,-1-1 0,0 0 0,-1-1 1,-1-1-1,-1 0 0,0 0 0,10-25 1,9-38-3052,-26 64-11577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1:59.07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13 0 3112,'0'0'8558,"3"14"-8482,8 34 54,-1 1-1,3 85 0,-13-61 64,-17 119 0,7-158-129,8-28-40,0 0 1,0-1-1,1 1 0,0 0 0,-1 11 0,-4 27 328,2-35-3,2-7 109,1-7-220,4-68 53,3-1 0,25-118 1,-26 169-201,-2 5-45,1 0 0,0 0 0,2 0 0,0 1 0,14-28 1,-13 32-22,-1 0 1,5-14 0,6-15 70,-17 41-92,1 0 0,0-1 0,0 1 0,0 0 1,1 0-1,-1 0 0,0 0 0,0 0 0,1 0 0,-1 0 1,0 0-1,1 1 0,-1-1 0,1 0 0,-1 1 0,1-1 1,-1 1-1,1 0 0,-1-1 0,1 1 0,0 0 0,1 0 0,39 3 67,-30-2-45,-10 0-24,0 0 0,0-1 0,0 1 1,0 0-1,0 0 0,0 0 0,-1 0 0,1 0 1,0 1-1,-1-1 0,1 0 0,-1 1 0,1-1 1,-1 1-1,1 0 0,-1-1 0,2 5 0,17 33 6,-19-35-6,2 3-9,0 1 0,-1-1 0,1 0 0,-2 1 0,1-1 0,-1 1 0,0-1 0,-1 1 0,0 0 0,0-1 0,-1 1-1,0 0 1,0-1 0,0 1 0,-1-1 0,0 0 0,-1 1 0,0-1 0,0 0 0,0-1 0,-1 1 0,0 0 0,0-1 0,-1 0 0,0 0 0,-6 6 0,1-3 24,-1-2 0,1 1 1,-1-1-1,0-1 0,-1 0 1,-19 8-1,10-11 85,18-2 35,11-1-59,14-13-40,-12 11-26,-1 0 1,0 1-1,0 0 1,1 0-1,-1 1 1,1 0-1,8 1 1,70 13 27,-82-13-36,-2-1-2,1 1 1,-1 0 0,1 0-1,-1 0 1,1 1 0,-1-1-1,0 1 1,0 0 0,1 0-1,-1 1 1,-1-1 0,1 1-1,0 0 1,-1 0 0,1 0-1,2 4 1,-2-3-4,-1 1 1,1 0-1,-1 0 1,0 0-1,-1 0 1,1 0-1,-1 1 0,0-1 1,0 1-1,-1-1 1,0 1-1,0 0 1,0-1-1,-1 1 1,1 0-1,-1 0 1,-1 0-1,1-1 1,-1 1-1,0 0 0,0-1 1,-1 1-1,0 0 1,0-1-1,0 0 1,-4 7-1,-2 3 19,5-9-3,-1-1-1,1 1 1,-1-1-1,0 1 1,0-1 0,0-1-1,-1 1 1,-6 5 0,5-5 11,0-1 0,0 0 1,-1-1-1,1 0 0,-1 0 1,1 0-1,-1 0 0,0-1 1,0 0-1,0-1 0,0 0 1,-11 1-1,13-2 0,-1 0 0,1 0 0,0 0 0,-1-1-1,1 0 1,0 0 0,-1 0 0,1-1 0,0 0 0,0 0 0,0 0 0,0 0-1,-5-5 1,-1 2-12,-19-13 124,-13-5 188,31 16-176,5 4-97,9 5-77,10 4-2225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00.85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76 1 4416,'0'0'7510,"-4"15"-7263,0 5-159,-1 0 41,1 0-1,-1 24 0,1 79 475,-2 17 14,4-113-478,0-4 83,0-1-1,-2 0 1,0 0-1,-1 0 1,-15 38-1,15-47 163,9-8 132,20-11-66,-21 5-487,22-5 104,1 0 0,-1 1 0,36-1 0,-5 1 8,-43 4-58,0 0-1,19 3 1,-20-1-7,0-1 0,20-1 0,-25 1-1,0-1-1,0 1 1,-1 1-1,10 1 1,10 0 44,-26-2-45,1 0 0,0 0 0,0 1 0,-1-1 0,1 0 0,0 0 0,-1 0 0,1 1 0,0-1 0,-1 0 0,1 1 0,-1-1 0,1 0 0,0 1 0,-1-1 0,1 1 0,0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08.37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0 629 4008,'0'0'5753,"11"-10"-5553,80-80 787,-80 77-851,-1-1 0,0-1 0,-1 0 1,0 0-1,-1-1 0,-1 0 1,10-31-1,2-2 168,24-66 364,-36 95-550,-5 14-50,0 1-1,0-1 0,0 1 1,1 0-1,-1 0 0,6-6 1,-2-3 39,-6 12-93,1 1-1,-1-1 1,1 1 0,0-1 0,-1 0-1,1 1 1,0 0 0,0-1 0,0 1-1,2-3 1,-3 4-11,0 0 0,0 0 0,1 0 0,-1-1 0,0 1 0,0 0 0,1 0 0,-1 0 0,0-1 0,0 1 0,1 0 0,-1 0 0,0 0 0,1 0 0,-1 0 0,0 0 0,0 0 0,1 0 0,-1 0 0,0 0 0,1 0 0,-1 0 0,0 0 0,1 0 0,-1 0 0,0 0 0,1 0 0,-1 0 0,0 0 0,0 0 0,1 0 0,-1 1 0,0-1 0,0 0 0,1 0 0,-1 0 0,0 0 0,0 1 0,1-1 0,8 16 44,3 25-25,-12-41-21,6 28 3,-1 1 0,-2-1 0,-1 1 0,0 0 0,-5 42 0,2-57-3,0-1 8,-1 0 0,0-1-1,-5 17 1,6-25-6,-1 0-1,1 0 1,-1 0-1,0 0 1,-1 0-1,1 0 1,-1-1-1,0 1 1,1-1-1,-1 0 1,-1 0 0,1 0-1,-6 4 1,6-5 6,0-1 1,1 1 0,-1-1 0,0 1-1,0-1 1,0 0 0,0 0-1,0 0 1,0-1 0,0 1 0,-1-1-1,1 1 1,0-1 0,0 0 0,0-1-1,-4 1 1,0-2 18,1 0-1,-1 0 1,1-1-1,-1 1 1,1-2 0,-9-4-1,15 7-19,-1 0 0,1 0 0,-1 1 1,1-1-1,-1 0 0,1 0 0,0 0 0,-1 0 0,1 0 0,0 0 0,0 0 0,0 0 0,-1 0 1,1 1-1,0-1 0,0 0 0,0 0 0,1 0 0,-1-1 0,0-2 21,29 3 68,-17 2-79,0 1 0,0 0-1,0 0 1,-1 1 0,21 8-1,-20-6-11,1-1-1,0 0 0,25 3 0,190 10 96,-221-16-89,0-1-1,0-1 1,0 1-1,0-1 1,0 0 0,0-1-1,-1 0 1,8-2-1,50-27 47,-46 22 4,33-14 0,-50 23-57,1 0 0,-1-1 1,1 0-1,-1 1 0,1-1 1,-1 0-1,1 0 1,-1 1-1,0-1 0,0 0 1,1 0-1,-1-1 1,0 1-1,0 0 0,0 0 1,0 0-1,0-1 1,0 1-1,-1-1 0,1 1 1,0-1-1,-1 1 1,1-1-1,-1 1 0,1-1 1,-1 1-1,0-1 0,0 1 1,0-3-1,0 1 4,0 1-1,-1-1 1,1 1-1,-1-1 0,0 1 1,0-1-1,0 1 1,0-1-1,0 1 0,0 0 1,-1 0-1,1-1 1,-1 1-1,0 0 1,1 0-1,-1 1 0,-3-3 1,1-1 8,-1 1 0,-1 0 0,1 0 0,-1 0-1,1 0 1,-1 1 0,0 0 0,0 0 0,-1 1 0,1 0 0,0 0 0,-1 0 0,1 1 0,-1 0 0,-7-1 0,3 2 8,2 0-1,0 0 0,1 0-1,-1 1 1,0 0 0,-12 4 0,10-2-28,-15 6 47,25-8-43,0 0 1,0 0-1,0 0 1,0 0-1,0 0 1,0 0-1,1 0 1,-1 0-1,0 0 0,1 0 1,-1 1-1,1-1 1,-1 0-1,1 0 1,-1 1-1,1-1 1,0 0-1,0 0 0,0 1 1,0-1-1,0 2 1,-1 10-5,1 8-1,5 10 5,-5-25 0,0 0 0,1-1 0,0 1 0,0 0 0,1-1 0,0 1 0,0-1 0,4 9 0,0-4 0,-3-4 0,0 1 0,1-1 0,0 0 0,0 0 0,1 0 0,0 0 0,0-1 0,0 0 0,0 0 0,1 0 0,9 6 0,23 14 0,-33-20 0,0-1 0,1 0 0,-1-1 0,1 1 0,0-1 0,0 0 0,0-1 0,0 1 0,0-1 0,10 2 0,-10-3 13,0 0 1,1 0 0,-1-1 0,0 0 0,1 0 0,-1 0 0,0-1 0,1 0 0,-1 0 0,0-1 0,0 0 0,10-4 0,-9 3 4,0 0 1,0-1-1,-1 1 1,0-1-1,1-1 1,5-5-1,-9 7-11,0-1 0,0 1 1,0 0-1,-1-1 0,0 0 0,1 0 0,-1 1 0,-1-1 0,1-1 0,-1 1 0,1 0 0,0-4 0,11-45 88,-21 79-139,2-12 38,-24 91-60,-18 123-1,20-83-49,24-125 94,2-5 10,-1-1 0,0 0 0,-1 0 0,-1-1 0,-11 23 0,20-75 202,4-77-48,5-37 9,-6 105-116,1-1-1,3 1 0,2 1 0,3 0 1,25-57-1,-27 75-18,3-9 49,44-69-1,-55 98-55,-2 3-4,0 0 1,1 0-1,-1 0 1,1 0-1,0 1 0,7-6 1,-10 10-7,-1 0 1,1 0-1,-1 0 1,1 1-1,-1-1 0,1 0 1,0 1-1,-1-1 1,1 1-1,0 0 1,0-1-1,-1 1 0,1 0 1,0 0-1,0 0 1,-1 0-1,1 0 1,0 1-1,0-1 1,-1 1-1,1-1 0,0 1 1,-1-1-1,1 1 1,0 0-1,-1 0 1,1 0-1,-1 0 0,1 0 1,-1 0-1,0 0 1,2 2-1,5 5-12,0 0 0,0 0-1,-1 1 1,0 0 0,-1 0 0,0 0-1,0 1 1,-1 0 0,-1 0 0,1 0-1,-2 1 1,1 0 0,-2 0 0,3 12-1,-5-17 2,1 0-1,-2 0 1,1 0-1,-1 0 1,-1 7-1,2-11 14,0-1 0,-1 0 0,1 0 0,0 1 0,-1-1 0,1 0-1,-1 0 1,1 0 0,-1 1 0,0-1 0,0 0 0,1 0 0,-1 0 0,0 0 0,0 0 0,0-1 0,0 1 0,0 0 0,0 0 0,0-1 0,0 1-1,0 0 1,-1-1 0,1 1 0,0-1 0,0 0 0,-1 1 0,1-1 0,0 0 0,-2 0 0,-20 4 55,21-3-53,-1 0 1,1 0 0,-1-1-1,1 0 1,0 1-1,-1-1 1,1 0 0,-1 0-1,-4-1 1,-11-4 8,-25-3 10,39 9-22,10 0 0,13 1 0,27-1 5,-13 0 8,-1-1-1,1-2 1,49-8-1,147-35-19,-208 40-3,0 0-1,24-11 0,-10 4 3,-28 8 25,5-1 39,-11 5-55,-1 0-1,0 0 1,0-1 0,0 1 0,1 0 0,-1 0 0,0 0 0,0 0-1,0 0 1,1 1 0,-1-1 0,0 0 0,0 0 0,0 0 0,1 0-1,-1 0 1,0 0 0,0 0 0,0 0 0,1 0 0,-1 0 0,0 1-1,0-1 1,0 0 0,0 0 0,0 0 0,1 0 0,-1 0 0,0 1-1,0-1 1,0 0 0,0 0 0,0 0 0,0 1 0,0-1 0,0 0-1,0 0 1,0 0 0,0 1 0,0-1 0,1 0 0,-1 0-1,0 0 1,-1 1 0,1-1 0,0 0 0,0 0 0,0 1 24,-1 1-20,1 0 0,-1 0 0,0-1 0,1 1 1,-1 0-1,1 0 0,0 0 0,0 0 0,0 0 0,0 0 0,0 3 0,0-2-5,-6 18-27,0 2-2,6-23 30,0 0-1,0 0 1,0 0-1,0 0 0,0 0 1,0 1-1,0-1 1,0 0-1,0 0 1,0 0-1,0 0 0,0 0 1,0 0-1,0 0 1,0 0-1,0 0 0,0 1 1,0-1-1,0 0 1,0 0-1,0 0 0,0 0 1,0 0-1,0 0 1,0 0-1,0 0 0,0 1 1,0-1-1,0 0 1,0 0-1,0 0 0,0 0 1,0 0-1,0 0 1,0 0-1,0 0 0,-1 0 1,1 0-1,0 0 1,0 0-1,0 1 0,0-1 1,0 0-1,0 0 1,0 0-1,0 0 0,0 0 1,0 0-1,-1 0 1,1 0-1,0 0 0,0 0 1,0 0-1,0 0 1,0 0-1,0 0 1,0 0-1,0 0 0,-1 0 1,1 0-1,0 0 1,0 0-1,0 0 0,0 0 1,0 0-1,0 0 1,0-1-1,0 1 0,-1 0 1,-5-9 62,-6-14 39,11 20-95,-1-1 0,0 0 1,0 0-1,0 1 0,-1 0 1,-2-4-1,-8-12 14,11 18-20,1 1-1,0 0 1,-1 0 0,1-1 0,0 1-1,0 0 1,-1 0 0,1 1 0,0-1 0,-1 0-1,1 0 1,0 1 0,0-1 0,-1 0-1,1 1 1,0-1 0,0 1 0,-2 0-1,1 2-3,0 0-1,1 1 1,-1-1-1,1 0 1,-1 0-1,1 1 1,0-1-1,0 1 0,0-1 1,1 1-1,0-1 1,-1 1-1,1 6 1,-1 6-20,1-7 12,0 1-1,0-1 0,1 0 1,1 1-1,-1-1 0,1 0 0,1 0 1,0 0-1,4 9 0,-6-17 10,0 1 0,0-1 0,0 0 1,0 1-1,0-1 0,0 0 0,0 0 0,0 0 0,0 0 0,1 0 0,-1 0 0,1 0 0,-1 0 1,0-1-1,1 1 0,-1-1 0,1 1 0,0-1 0,-1 1 0,1-1 0,-1 0 0,1 0 0,0 1 1,-1-1-1,1-1 0,-1 1 0,1 0 0,0 0 0,-1 0 0,1-1 0,-1 1 0,1-1 0,2-1 1,0 1 6,0-1 0,0 0 1,0 0-1,-1 0 0,1 0 1,0-1-1,-1 1 1,0-1-1,1 0 0,-1 0 1,4-5-1,-2-1 1,0-1 1,-1 1-1,0 0 0,-1-1 0,0 0 1,2-12-1,-2 10 19,0-1 0,1 1 0,7-16 0,-10 20 15,0-4 29,-1 12-69,0 0 0,0 0 0,0 1 0,0-1 0,0 0 0,0 0 0,0 0 0,0 0 0,0 0 0,0 0 0,0 0 0,0 0 0,0 0 0,0 1 0,0-1 0,1 0 0,-1 0 0,0 0 0,0 0 0,0 0 0,0 0 0,0 0 0,0 0 0,0 0 0,0 0 0,0 0 0,0 0 0,1 0 0,-1 0 0,0 0 0,0 0 0,0 0 0,0 1 0,0-1 0,0 0 0,0 0 0,0 0 0,1 0 0,-1-1 0,0 1 0,0 0 0,0 0 0,0 0 0,0 0 0,0 0 0,0 0 0,0 0 0,1 0 0,-1 0 0,0 0 0,0 0 0,0 0 0,0 0 0,0 0 0,0 0 0,0 0 0,0 0 0,0-1 0,5 39-38,0-15 31,-3-13 5,0 0 0,1 1 0,0-1 0,6 12 0,-8-20 2,0 1 0,1-1 0,0 1 1,0-1-1,-1 1 0,1-1 0,0 0 0,1 0 0,-1 0 0,0 0 0,1 0 0,-1 0 0,1-1 1,-1 1-1,1-1 0,0 0 0,0 0 0,0 0 0,5 2 0,-3-3 10,0 1 0,0-1 0,0 0 0,0 0-1,0-1 1,0 0 0,0 1 0,0-2 0,0 1 0,-1 0-1,1-1 1,0 0 0,-1 0 0,1 0 0,-1-1 0,0 0-1,0 0 1,0 0 0,0 0 0,4-5 0,3-4 47,0 0 0,-1 0-1,-1-1 1,0-1 0,8-14 0,-10 10 42,3-5 58,-10 23-152,1-1 0,-1 0 0,1 0 0,-1 1 0,1-1 0,0 1 0,-1-1 0,1 0 1,0 1-1,-1-1 0,1 1 0,0-1 0,0 1 0,0 0 0,-1-1 0,1 1 1,0 0-1,0 0 0,0-1 0,0 1 0,1 0 0,24-6 46,-2 5-73,-17 0 12,1 1 0,-1 0 0,1 1 0,8 1 0,-13-1 8,0-1 0,0 1 0,0 1 0,0-1 0,-1 0 0,1 1 0,0-1 0,-1 1 1,1 0-1,-1 0 0,0 0 0,0 0 0,4 5 0,1 2-1,-1 0 0,-1 1 0,1 0-1,-2 0 1,1 0 0,-1 1 0,-1-1 0,0 1-1,3 19 1,-5-25-8,-1 0 0,2-1 1,-1 1-1,0-1 0,1 1 0,0-1 0,0 0 1,0 0-1,6 7 0,-7-9 7,1 0 1,0-1-1,0 1 0,0-1 1,0 0-1,0 1 1,0-1-1,0 0 0,1 0 1,-1 0-1,0-1 1,0 1-1,1-1 0,-1 1 1,1-1-1,-1 0 1,0 1-1,1-1 0,-1-1 1,3 1-1,2-1 8,-1 0 0,0 0 0,0 0-1,0-1 1,0 0 0,0-1 0,0 1 0,0-1 0,-1 0-1,1 0 1,8-8 0,2-3 20,-1 0 0,17-20 0,-16 16-6,4-1 7,5-9 9,-63 72-27,10-14-8,14-14-2,6-7-11,1-1-1,0 1 1,-9 16-1,15-22 12,-1 0-1,1 0 0,0 0 1,0 0-1,0 0 1,1 0-1,-1 0 0,1 0 1,-1 0-1,1 0 0,0 0 1,0 1-1,0-1 0,1 0 1,-1 0-1,1 0 0,1 5 1,-1-7 3,-1 0 1,0-1 0,0 1 0,1 0-1,-1-1 1,1 1 0,-1 0-1,0-1 1,1 1 0,-1-1-1,1 1 1,-1-1 0,1 1-1,-1-1 1,1 1 0,0-1 0,-1 1-1,1-1 1,0 0 0,-1 1-1,1-1 1,0 0 0,-1 0-1,1 1 1,0-1 0,-1 0 0,1 0-1,1 0 1,0 0 2,0-1 0,0 1 1,0 0-1,0-1 0,0 0 1,0 1-1,0-1 0,0 0 0,4-2 1,0-2 5,0 1-1,0-1 1,0-1 0,8-8 0,-6 2 6,0 0 1,0-1-1,-1 0 0,-1 0 0,0 0 1,-1-1-1,-1 0 0,6-26 0,0 4 129,-10 35-109,0 2-34,0 0 0,0 0-1,0 0 1,0 0 0,0 0 0,1-1-1,-1 1 1,0 0 0,1 0 0,-1 0-1,1 0 1,-1 0 0,1-1 0,-1 1 0,1 0-1,-1 0 1,2 0 0,-1 1 1,22 66-14,-20-61 2,0 0 0,0 0-1,1-1 1,0 1 0,0-1 0,1 0 0,0 0-1,0-1 1,0 1 0,1-1 0,9 7-1,-12-11 10,-1 0 0,1-1 0,-1 1 0,1 0 0,-1-1 0,1 0 0,0 1 0,-1-1 0,1 0 0,-1-1 0,1 1 0,0 0 0,-1-1 0,1 1 0,-1-1 0,4-1 0,3-1 2,0-1-1,-1 0 0,11-5 0,-11 3 5,0-1 0,0 1-1,0-1 1,-1 0-1,0-1 1,-1 0 0,9-12-1,0-3 19,17-37 0,-25 45-7,-2 1 0,0-1 1,0 0-1,3-27 0,3-63 65,-5 27-12,-1 17-7,-5 55-48,0 0 1,-1 0 0,1 0 0,-1 0-1,0 0 1,-1 1 0,-4-12 0,1 11 13,4 6-26,1 0-1,-1-1 0,1 1 0,-1-1 1,1 1-1,0 0 0,-1-1 0,1 1 1,0-1-1,-1 1 0,1-1 0,0 1 1,-1-1-1,1 1 0,0-1 0,0 0 1,0 1-1,-1-1 0,1 1 0,0-1 1,0 0-1,0 1 0,0-1 0,0 0 1,0 0 10,-5 9-67,2 1 1,0 0 0,-5 17-1,4-7 24,1 0 1,0 1-1,2 0 0,1 37 0,16 78-129,-15-129 152,35 150-141,-25-115 135,-9-34 16,0-1 1,0 0-1,0 0 1,1 0-1,0 0 0,0 0 1,0 0-1,1-1 1,-1 0-1,1 0 0,1 0 1,-1 0-1,1 0 1,0-1-1,0 0 0,0 0 1,1 0-1,-1-1 0,1 0 1,0 0-1,0 0 1,0-1-1,12 4 0,-13-5 7,0-1-1,0 1 0,1-1 0,-1 0 0,0 0 0,0-1 0,1 1 1,-1-1-1,9-3 0,46-19 106,-40 15-86,-12 4-16,-1 0 0,0-1 0,0 1 0,-1-2-1,1 1 1,-1 0 0,0-1 0,-1-1-1,0 1 1,1-1 0,3-8 0,-4 9 3,-1 0 0,-1-1 0,1 0 0,-1 0 1,0 0-1,-1 0 0,0 0 0,0 0 0,0-1 1,-1 1-1,0-1 0,-1-9 0,0 16-13,0 0 0,0 0 0,0 0 0,0 0 0,-1 0-1,1 1 1,0-1 0,-1 0 0,1 0 0,-1 0 0,1 0 0,-1 1 0,1-1 0,-1 0-1,0 1 1,1-1 0,-1 0 0,0 1 0,0-1 0,1 1 0,-1-1 0,0 1-1,0-1 1,0 1 0,1 0 0,-2-1 0,-10-6 58,12 7-61,-1-1 1,0 1 0,1 0 0,-1 0-1,0 0 1,1 0 0,-1 0 0,0 0-1,1 0 1,-1 0 0,0 0 0,1 0-1,-1 0 1,0 0 0,1 0-1,-1 0 1,0 0 0,1 1 0,-1-1-1,1 0 1,-1 1 0,0-1 0,1 0-1,-1 1 1,1-1 0,-1 1 0,1-1-1,-1 1 1,-15 15-32,13-11 24,1-1 1,0 1-1,0 0 1,1 1 0,-1-1-1,1 0 1,0 0-1,0 10 1,1 44-28,0-53 27,0-1-1,1 1 1,0 0-1,0-1 0,0 1 1,0-1-1,1 1 1,0-1-1,0 0 0,1 1 1,0-1-1,0 0 1,0-1-1,0 1 0,1-1 1,-1 1-1,1-1 1,0 0-1,1 0 0,-1-1 1,1 1-1,-1-1 1,1 0-1,0 0 0,0-1 1,1 1-1,-1-1 1,0 0-1,1 0 0,10 1 1,-4-2 7,0-1 0,0 0 0,-1-1 0,1 0 0,0-1 1,-1 0-1,1-1 0,-1 0 0,0-1 0,0 0 0,0-1 0,0 0 1,-1 0-1,0-1 0,0-1 0,12-10 0,11-12 49,-1-1-1,-1-2 1,25-35-1,-48 58-32,10-17 46,-15 21-35,0 1 0,1-1 1,-1 0-1,1 1 0,0 0 1,0 0-1,5-4 0,-9 8-25,0 0-1,0 0 0,0 0 1,0 0-1,0 0 1,0 0-1,1 0 0,-1 0 1,0 0-1,0-1 1,0 1-1,0 0 1,0 0-1,0 0 0,0 0 1,0 0-1,1 0 1,-1 0-1,0 0 1,0 0-1,0 1 0,0-1 1,0 0-1,0 0 1,0 0-1,0 0 0,1 0 1,-1 0-1,0 0 1,0 0-1,0 0 1,0 0-1,0 0 0,0 0 1,0 0-1,0 0 1,0 0-1,0 1 1,0-1-1,0 0 0,0 0 1,1 0-1,-1 0 1,0 0-1,0 0 0,0 0 1,0 0-1,0 0 1,0 1-1,0-1 1,0 0-1,0 0 0,0 0 1,0 0-1,0 0 1,0 0-1,0 0 1,0 0-1,0 1 0,0-1 1,0 0-1,-1 0 1,1 0-1,0 0 1,0 0-1,0 0 0,0 0 1,0 0-1,-2 12-1,1-9-8,1-3 9,-24 102-67,20-86 46,-2 0-1,0-1 1,0 0 0,-14 21-1,18-33 10,-1 1-1,1-1 0,-1 1 0,0-1 0,-1 0 0,1 0 0,0 0 0,-1 0 0,0-1 1,-6 4-1,8-5 15,1-1 0,0 1 1,0-1-1,-1 0 1,1 1-1,0-1 0,0 0 1,-1 0-1,1 0 1,0 0-1,-1 0 1,1 0-1,0 0 0,-1 0 1,1 0-1,0-1 1,-1 1-1,1-1 0,0 1 1,0-1-1,0 1 1,-1-1-1,1 0 0,0 0 1,0 1-1,0-1 1,0 0-1,0 0 0,0 0 1,0 0-1,1 0 1,-1 0-1,0 0 0,0 0 1,1-1-1,-1 1 1,1 0-1,-1-3 0,0 3 3,0 0-1,0 0 0,1 0 1,-1 0-1,1 0 0,-1 0 0,1-1 1,0 1-1,-1 0 0,1 0 1,0 0-1,0-1 0,0 1 0,0 0 1,0 0-1,0-1 0,0 1 0,0 0 1,0 0-1,1-1 0,-1 1 1,1 0-1,-1 0 0,0 0 0,1 0 1,0-1-1,-1 1 0,1 0 1,0 0-1,0 0 0,-1 0 0,1 1 1,0-1-1,0 0 0,0 0 1,0 0-1,0 1 0,0-1 0,0 0 1,0 1-1,1-1 0,-1 1 1,2-1-1,4-1 3,-1 1 0,0 0 0,1 1 0,-1-1 0,1 1 0,-1 1 1,9 0-1,10 2-2,1 2 1,0 0 0,30 12-1,-50-15-5,-5-1 0,-1-1 0,1 0 0,-1 1 0,1-1 0,-1 0 0,1 1 0,-1-1 0,1 0 0,-1 0 0,1 1 0,0-1 0,-1 0 0,1 0 0,-1 0 0,1 0 0,-1 0 0,1 0 0,0 0 0,-1 0 0,1 0 0,-1 0 0,1 0 0,0 0 0,-1 0 0,1-1 0,-1 1 0,1 0 0,-1 0 0,1-1 0,-1 1 0,1 0 0,-1-1 0,2 0 0,-13-10-118,-13-18-2454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08.97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32 4720,'0'0'3633,"16"-5"-3273,10-2-176,1 1-1,0 1 1,50-3 0,22 8 908,152 19 0,-239-18-993,-1 1 1,0 1-1,0 0 1,0 0-1,-1 1 1,1 0-1,15 10 1,-20-11-196,-3 0-11,1-1 0,-1 0 0,1 0 0,0 0 0,-1 0 0,1-1 0,0 0 0,0 0 1,0 0-1,6 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15.61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0 311 7936,'0'0'496,"69"-31"-224,-7-3 0,23-12 88,10 3-8,10 3 80,5 6 0,11 8 16,-10-1 16,-10 9-64,-18 10 16,-19 4-200,-26 4 8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19.52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230 373 4416,'0'0'4726,"-6"13"-4382,-7 13-164,1 0 0,2 1 0,1 0-1,-7 34 1,-8 109 453,-15 95 109,35-244-679,2-9-18,0 0 1,0-1-1,-1 1 1,-1-1-1,0 0 0,-1 1 1,-7 12-1,5-7 96,6-15-96,1 0-1,-1 0 1,0 0-1,0 0 1,0 0-1,0-1 1,0 1 0,0 0-1,0 0 1,0-1-1,-1 1 1,1-1-1,-1 1 1,1-1-1,-4 3 1,4-4-30,1 0-1,0 0 1,-1 0 0,1 0 0,-1 0 0,1 0 0,0 0 0,-1 0 0,1 0 0,-1-1-1,1 1 1,0 0 0,-1 0 0,1 0 0,0-1 0,-1 1 0,1 0 0,0 0 0,-1-1 0,1 1-1,0 0 1,-1 0 0,1-1 0,0 1 0,0 0 0,0-1 0,-1 1 0,1-1 0,0 1 0,0 0-1,0-1 1,0 1 0,-1-1 0,-4-18 163,4 14-126,-5-25 93,1 0 0,2 0 0,0-52 0,13-94 384,-8 151-416,2-23 195,2 0-1,22-79 1,-20 105-155,1 1-1,1 1 1,19-31 0,-1 2 200,-25 44-311,0 0 0,0 1 0,0-1 1,1 1-1,0 0 0,0 0 0,0 0 0,8-6 0,-10 9-34,-1-1 0,1 1 0,0 0-1,0 1 1,-1-1 0,1 0-1,0 0 1,0 1 0,0-1-1,0 1 1,0-1 0,0 1 0,0 0-1,0 0 1,0 0 0,0 0-1,0 0 1,0 1 0,0-1-1,0 0 1,0 1 0,0-1 0,0 1-1,-1 0 1,1 0 0,0 0-1,0 0 1,-1 0 0,3 1-1,1 3-13,0-1-1,1 1 1,-2 0-1,1 1 0,0-1 1,-1 1-1,0 0 1,-1 0-1,1 0 1,-1 0-1,3 8 0,-5-10 6,0 0-1,0 0 0,0 0 0,-1 0 1,0 0-1,1 0 0,-1 0 0,-1 0 1,1 0-1,0 0 0,-1 0 0,0 0 1,0 0-1,0 0 0,-1 0 0,1 0 0,-1 0 1,0-1-1,0 1 0,-4 5 0,4-7-3,0-1-1,0 1 1,0 0-1,-1-1 1,1 0-1,0 0 1,0 1-1,-1-1 1,1-1-1,-1 1 1,1 0-1,-1-1 0,1 1 1,-1-1-1,1 1 1,-4-1-1,-45-2-22,47 2 24,-40-6 100,43 6-86,7 0 6,4 1-18,0 0-1,0 0 1,0 1-1,10 3 0,-14-3 1,1 0 0,0 0 0,0-1 0,0 0 0,0 0-1,0-1 1,0 0 0,1 0 0,10-2 0,-5-1 10,1 0 0,-1 0 0,1-2 1,-1 1-1,-1-2 0,1 0 0,-1 0 1,0-1-1,0 0 0,-1-1 0,15-14 0,30-30 119,-50 47-109,-1 0 0,1 0 0,-1-1 0,0 0 0,-1 0 0,0 0 0,1 0 0,-2 0 0,1-1 0,-1 0 0,4-11 0,-7 14-9,0 3-1,-3 19 0,-7 21-12,0-2-17,1 1-1,2-1 1,-4 72 0,11-106 17,0-1-1,0 1 1,0-1 0,0 1-1,0-1 1,1 1 0,-1-1 0,1 1-1,0-1 1,0 0 0,0 1-1,0-1 1,0 0 0,0 0-1,0 1 1,1-1 0,-1 0-1,1 0 1,0-1 0,0 1-1,-1 0 1,1 0 0,0-1-1,0 1 1,4 1 0,-3-2 3,0 0 0,1 0 0,-1-1 0,0 1 1,1-1-1,-1 1 0,1-1 0,-1 0 0,0-1 0,1 1 1,-1 0-1,0-1 0,1 0 0,-1 0 0,0 0 1,0 0-1,1 0 0,2-3 0,2 0 7,-1-1-1,1 0 1,-1 0-1,0 0 1,0-1-1,-1 0 1,0-1-1,0 0 1,8-11-1,1-7 46,21-43 1,0-1 55,-29 52-57,4-5 76,-10 21-124,-1 1-1,0 0 0,1 0 0,-1 0 1,0 0-1,1 0 0,-1 0 0,0 0 1,0 0-1,1 0 0,-1 0 0,0 0 1,1 0-1,-1 0 0,0 1 1,0-1-1,1 0 0,-1 0 0,0 0 1,1 0-1,-1 0 0,0 1 0,0-1 1,0 0-1,1 0 0,-1 0 0,0 1 1,0-1-1,0 0 0,1 0 0,-1 1 1,0-1-1,12 15 7,-3-3-31,12 13-9,-17-20 26,0 0-1,0-1 0,0 1 1,0-1-1,1 0 0,-1 0 1,1 0-1,8 5 0,-11-9 9,0 1 0,0-1 0,0 1 0,0-1-1,1 1 1,-1-1 0,0 0 0,0 0 0,0 0 0,0 0 0,0-1 0,0 1-1,0 0 1,0-1 0,0 1 0,0-1 0,0 0 0,0 0 0,0 0-1,0 0 1,-1 0 0,1 0 0,0 0 0,-1-1 0,1 1 0,0 0 0,1-4-1,6-4 23,-1-1-1,0 0 0,8-15 1,-14 21-22,30-57 89,-24 43-22,0 1-1,19-26 0,-26 42-68,-1 1-1,0 0 1,0 0-1,0-1 0,1 1 1,-1 0-1,0 0 1,0 0-1,1 0 1,-1-1-1,0 1 1,0 0-1,1 0 1,-1 0-1,0 0 1,0 0-1,1 0 1,-1 0-1,0 0 0,0 0 1,1 0-1,-1 0 1,0 0-1,1 0 1,-1 0-1,0 0 1,0 0-1,1 0 1,-1 0-1,0 0 1,0 0-1,1 0 1,-1 1-1,0-1 1,0 0-1,1 0 0,-1 0 1,0 0-1,0 1 1,1-1-1,-1 0 1,0 0-1,0 1 1,8 9-46,-7-9 47,5 9-25,-1 0 0,0-1-1,0 2 1,-1-1 0,0 1 0,0-1-1,1 13 1,-4-17 6,0 0-1,0 0 1,-1 0 0,1 0-1,-2 0 1,1 0 0,-1 0-1,1 0 1,-2 0 0,1 0-1,-1 0 1,0 0-1,0 0 1,-5 8 0,7-14 19,-1 1 0,1 0 0,-1-1 0,1 1 0,-1 0 0,1-1 0,-1 1 0,1-1 1,-1 1-1,0-1 0,0 0 0,1 1 0,-1-1 0,0 1 0,1-1 0,-1 0 0,0 0 0,0 0 0,0 1 0,1-1 0,-1 0 1,0 0-1,0 0 0,0 0 0,1 0 0,-2-1 0,-20-7 76,12-1 3,28 19-44,-12-7-39,-1 0-1,1-1 1,0 0-1,-1 1 0,1-2 1,0 1-1,0-1 1,1 0-1,-1 0 0,11-1 1,1 0-14,0-1 1,26-5-1,-38 4 13,0 0 1,-1 0-1,1-1 0,0 1 0,-1-1 1,0 0-1,0-1 0,0 1 1,7-7-1,40-42 17,-48 47-9,10-10 19,-1-1 0,0 0-1,-1-1 1,-1 0 0,-1-1 0,0 0-1,-2-1 1,0 0 0,-1 0 0,-1-1 0,0 0-1,2-25 1,0 7 66,-5 27-30,-1 0 1,0 0-1,0-14 1,-4 18 116,1 5-87,-1 6-64,-14 102-7,-17 168 24,24-72-127,5-172 190,12-41-18,15-42 25,46-77 0,-63 122-85,0 0 0,0 1 1,1-1-1,0 1 0,14-11 0,-17 16-16,-1-1 1,0 1-1,1 0 0,-1 0 0,1 0 1,0 0-1,-1 0 0,1 1 0,0 0 0,0 0 1,0 0-1,0 0 0,0 1 0,1-1 1,6 1-1,-6 2-15,-1 0 1,0 1-1,0-1 1,0 1-1,0 0 1,-1 0-1,1 0 1,-1 1-1,0-1 0,4 6 1,-4-5 2,3 3-10,-1 2 0,-1-1 0,1 1 0,-1-1 0,0 1 0,-1 0 0,0 1 0,-1-1 0,3 16 0,-3-12-3,1-1 1,0 1-1,1-1 1,9 19-1,-12-28 15,0-1 0,0 1-1,1-1 1,0 1 0,-1-1-1,1 0 1,0 0 0,0 1-1,0-1 1,0-1-1,1 1 1,-1 0 0,0 0-1,1-1 1,-1 0 0,1 1-1,5 1 1,-6-3 3,1 0-1,0 0 1,-1 0 0,1 0-1,0-1 1,-1 1 0,1-1 0,-1 0-1,1 0 1,-1 1 0,1-2-1,-1 1 1,0 0 0,1 0-1,-1-1 1,0 1 0,0-1 0,0 0-1,0 1 1,2-4 0,19-17 40,23-28-1,-38 41-21,-1-1 0,0 0 0,0 0 0,-1-1 0,-1 0 0,6-14 0,-9-2 78,-5 14-50,3 13-49,0-1 0,-1 1 1,1 0-1,0 0 0,0-1 0,0 1 0,0 0 1,-1 0-1,1 0 0,0-1 0,0 1 0,-1 0 1,1 0-1,0 0 0,0 0 0,-1-1 0,1 1 1,0 0-1,-1 0 0,1 0 0,0 0 0,0 0 1,-1 0-1,1 0 0,0 0 0,-1 0 0,1 0 1,0 0-1,-1 0 0,1 0 0,0 0 0,0 0 1,-1 1-1,-1 1-12,-1 0 0,1 0 1,0 1-1,1 0 0,-1-1 0,0 1 1,1 0-1,-1 0 0,1-1 0,-2 7 1,3-9 9,-2 5-9,1 0 0,0 0 0,0 0 1,0 0-1,0 1 0,1-1 0,0 0 0,0 0 0,0 1 0,1-1 0,-1 0 0,1 0 1,1 0-1,-1 0 0,1 0 0,2 5 0,-2-6 2,0 0 0,0-1-1,0 1 1,0-1 0,1 1 0,0-1 0,-1 0 0,1 0-1,1 0 1,-1 0 0,0-1 0,0 1 0,1-1-1,0 0 1,-1 0 0,1 0 0,0-1 0,0 1 0,0-1-1,0 0 1,5 1 0,3 0-14,0-1 0,-1 0 1,1-1-1,0-1 0,0 0 0,0 0 0,11-3 0,8 1-23,-31 6 36,1 1 0,-1-1 1,0 1-1,0-1 0,-1 1 0,1-1 0,-1 1 1,0-1-1,1 1 0,-2-1 0,-1 7 0,-5 13-4,6-11 0,0 0 0,0-1 0,1 1 0,1 0 0,0-1 0,0 1 0,1 0 0,1-1 0,0 1 0,1-1 0,5 17 0,-8-27 11,1 0-1,-1 0 1,1 0-1,0 0 1,-1 0-1,1-1 0,0 1 1,-1 0-1,1 0 1,0 0-1,0-1 1,0 1-1,0 0 0,0-1 1,0 1-1,0-1 1,0 1-1,0-1 1,0 1-1,0-1 0,0 0 1,0 0-1,0 1 1,0-1-1,0 0 1,1 0-1,-1 0 0,0 0 1,0 0-1,0 0 1,0-1-1,0 1 1,0 0-1,0-1 0,1 1 1,-1 0-1,0-1 1,0 1-1,0-1 1,-1 0-1,1 1 0,2-2 1,4-3-4,1 0-1,-1-1 1,13-11 0,-19 16 5,10-11 5,-1 1-1,0-2 1,0 1-1,-2-1 1,1-1-1,11-25 0,-11 16 8,0 0-1,-2-1 0,8-41 0,-6-6 93,-1-143 0,-8 200-84,1-10 16,-1 15-3,1 1 0,-1 0-1,-1 0 1,-1-14-1,2 14 51,2 14 1,-6 41-272,-23 206 552,21-221-835,-1 0-1,-1 0 0,-2 0 0,-1-1 1,-20 39-1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13.30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260 338 4616,'0'0'3334,"-1"-10"-3084,-4-33-33,4 40-181,0 1-1,0 0 1,0 0-1,0 0 1,0-1-1,-1 1 1,1 0-1,-1 1 1,0-1-1,1 0 1,-1 0-1,0 1 1,0-1-1,0 1 1,0-1-1,0 1 1,0 0-1,0 0 1,-1 0-1,1 0 1,0 0-1,-5 0 1,7 1-36,-6-2 156,-1 0 0,1 0-1,-1 1 1,1 0 0,-1 0-1,0 0 1,-8 1 0,11 1-92,0 0 0,-1 0 0,1 0 0,0 1 0,0-1 0,0 1 1,-1 0-1,2 0 0,-1 1 0,0-1 0,-6 6 0,1 0 34,0 1 1,0-1-1,1 2 1,0-1-1,1 1 0,0 0 1,-7 13-1,10-16-37,1 0-1,0 0 0,0 1 1,1-1-1,0 1 0,0 0 1,0 0-1,1 0 0,0 0 1,1 0-1,0-1 1,1 11-1,-1-16-42,0-1 0,1 1 0,-1 0 0,1-1 0,-1 1 0,1 0 0,-1-1 0,1 1 0,0-1 0,-1 1 0,1-1 0,0 0 0,0 1 0,0-1 0,1 0 0,-1 0 0,0 1 0,0-1 0,1 0 0,-1 0 0,0 0 0,2 0 0,0 0-1,0 0-1,0 0 1,0 0 0,0-1 0,0 1 0,0-1 0,0 0 0,0 0 0,0 0 0,0-1 0,4 0 0,6-2 46,0 0 1,0-2 0,-1 1 0,17-10 0,-20 8-21,0 0 0,0-1 0,0 0 0,-1 0 0,0-1 0,0 0 0,-1-1 0,12-18 0,25-27 235,-24 24 39,-14 16 308,-6 17-617,0 0 1,0 0 0,0-1 0,0 1 0,0 0 0,0 0-1,1-1 1,0 1 0,1 4 0,0 2 12,-1-4-11,1 17 42,2 0-1,0-1 0,10 25 0,-13-44-38,0-1 0,0 1 0,0-1 0,0 1 0,0-1 0,1 0 0,-1 1 0,1-1 0,-1 0 0,1 0 0,-1 0 0,1 0 0,-1 0 0,1-1 0,0 1 0,-1 0 0,1-1 0,0 1 0,0-1 0,0 0 0,-1 0 0,1 1 0,0-1 0,0 0 0,0 0 0,3-1 1,17-6 126,-20 7-123,0 0 0,0 0 0,0-1 0,0 1 0,0-1 0,0 1 0,0-1 0,0 0 0,0 0-1,0 0 1,0 0 0,-1 0 0,1 0 0,0 0 0,-1-1 0,1 1 0,-1-1 0,1 1 0,-1-1 0,3-3 0,-2-1 23,1 0 1,1 1 0,-1-1 0,9-8 0,1-5 36,-11 16-58,0 0 0,0 1-1,1-1 1,-1 0 0,1 1 0,-1-1 0,1 1 0,0 0 0,0 0 0,0 0-1,0 0 1,4-1 0,-2-1 27,12-3 21,-17 7-65,1 0 1,-1 0 0,1 0-1,0 0 1,-1 0 0,1 0 0,-1 0-1,1 0 1,-1 0 0,1 1 0,-1-1-1,1 0 1,-1 0 0,1 1 0,-1-1-1,1 0 1,-1 1 0,0-1-1,1 0 1,-1 1 0,1-1 0,-1 1-1,0-1 1,1 1 0,-1-1 0,0 1-1,0-1 1,1 1 0,-1-1 0,0 1-1,0-1 1,0 1 0,0 0-1,1 4 5,-1-1 0,0 1 0,-1 0-1,1 0 1,-1-1 0,0 1-1,0-1 1,-2 6 0,1-1 6,-4 11-1,4-15 7,0 0 0,1 0-1,0 0 1,0 1 0,0 7 0,24-27 92,3-13-65,33-31 68,-53 53-91,-1 0 1,1 1-1,0 0 0,1 0 0,-1 1 0,1-1 1,0 1-1,12-3 0,-17 6-21,0-1-1,-1 1 1,1 0-1,0 0 0,-1 0 1,1 0-1,0 0 1,-1 1-1,1-1 1,-1 0-1,1 1 1,0-1-1,-1 1 1,1-1-1,-1 1 1,1 0-1,-1 0 1,1 0-1,-1 0 1,0 0-1,0 0 0,1 0 1,-1 0-1,0 0 1,0 1-1,0-1 1,0 0-1,0 1 1,0-1-1,0 3 1,4 5-13,-2 1 1,1-1 0,-1 1-1,1 11 1,3 4-24,-6-22 29,0 0 0,0 0 0,0 0 0,0 0 0,1-1 0,-1 1 0,1-1 0,0 1 0,0-1 0,0 1 0,0-1 0,0 0 0,2 2 0,-2-3 4,0 0 0,1 0 0,-1-1 0,0 1 0,0-1 1,0 1-1,0-1 0,0 0 0,0 0 0,1 0 0,-1 0 0,0 0 0,0 0 0,0-1 1,0 1-1,1-1 0,-1 1 0,0-1 0,2-1 0,5-2 13,-1 0 0,1 0-1,-1-1 1,0 0 0,0 0 0,-1-1-1,1 0 1,-1-1 0,11-12-1,-3 6 77,-32 37-105,7-16 4,0 1 0,1 0 0,-1 0 0,2 1 0,-1 0 0,2 1 0,-1 0 0,-9 20 0,14-24 10,-4 12-54,7-19 57,0 0 0,0 0 0,-1 0 0,1 0-1,0 1 1,0-1 0,0 0 0,0 0 0,0 0 0,0 0 0,0 0 0,0 0-1,0 0 1,0 0 0,0 0 0,1 0 0,-1 0 0,0 0 0,0 0 0,0 1-1,0-1 1,0 0 0,0 0 0,0 0 0,0 0 0,0 0 0,0 0 0,0 0-1,0 0 1,0 0 0,0 0 0,0 0 0,0 0 0,0 0 0,0 0 0,0 0-1,0 0 1,1 0 0,-1 0 0,0 0 0,0 0 0,0 0 0,0 0 0,0 0-1,0 0 1,0 0 0,0 0 0,0 0 0,0 0 0,0 0 0,0 0 0,0 0-1,1 0 1,-1 0 0,0 0 0,0 0 0,0 0 0,0 0 0,0 0 0,0 0-1,0 0 1,0 0 0,0 0 0,11-9 40,8-12-22,-1 0 1,0-1 0,21-38-1,36-80 81,-44 80-26,8-31 13,-3 8-49,-33 76-53,1 1 0,-1 0 0,1 1 0,7-9 0,-7 13-129,-9 13 115,3-7 26,-5 10-24,1 1 0,-8 26 0,1 12-44,4-24 8,-5 47 0,14-67 62,0 0-1,1 0 0,0 0 0,1-1 0,0 1 1,0 0-1,1-1 0,0 0 0,1 1 0,0-1 0,1-1 1,-1 1-1,2-1 0,-1 1 0,1-2 0,8 9 0,-11-13 25,1 0 0,0 0 0,1-1 0,-1 1 0,0-1 0,1 0 0,-1 0 0,1 0 0,0-1 0,0 0 0,0 0 0,-1 0 0,1 0 0,9-1 0,-11 0-315,0 0 1,0 0-1,1-1 1,-1 0-1,0 1 1,0-1-1,6-3 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15.13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0 394 4008,'0'0'6752,"13"-11"-6470,41-36-18,-50 43-223,1-1 0,-1 1 0,-1-1 0,1 0 0,-1 0 0,0-1 0,0 1 0,0-1 0,2-7-1,2-4 63,7-14 284,-2 0 0,12-44-1,-20 63-139,1-1 1,7-15-1,-7 19 9,0-2 0,-1 1 1,5-18-1,-9 27-221,0 1 0,0-1-1,1 0 1,-1 0 0,0 0 0,1 1 0,-1-1 0,1 0 0,-1 1 0,0-1-1,1 0 1,0 1 0,-1-1 0,1 1 0,-1-1 0,2 0 0,-1 1-26,-1-1 1,0 1 0,0 0 0,1 0 0,-1 0-1,0 0 1,1 0 0,-1 0 0,0 0-1,0 0 1,1 0 0,-1 0 0,0 0 0,1 0-1,-1 1 1,0-1 0,0 0 0,1 0-1,-1 0 1,0 0 0,0 0 0,1 0 0,-1 1-1,0-1 1,0 0 0,1 0 0,-1 0-1,0 1 1,0-1 0,0 0 0,0 0 0,1 1-1,-1-1 1,0 0 0,0 0 0,0 1 0,0-1-1,0 0 1,0 1 0,0-1 0,0 0-1,0 0 1,0 1 0,0-1 0,0 0 0,0 1-1,0-1 1,0 1 0,9 15 109,1 0-61,-6-3-15,1 0 1,0 0-1,1-1 0,1 0 0,9 15 0,-12-22-16,0 0-1,1 0 1,-1-1-1,1 1 1,0-1 0,0 0-1,0 0 1,1-1-1,-1 1 1,1-1-1,0 0 1,0-1-1,8 3 1,-7-3 34,0 0-9,-1 0-1,0 0 0,1-1 0,-1 0 0,7 0 0,-10-1-36,0-1 1,-1 1-1,1 0 1,-1-1 0,1 0-1,-1 0 1,1 0 0,-1 0-1,0 0 1,1 0-1,-1 0 1,0-1 0,0 1-1,0-1 1,0 0 0,2-2-1,13-13 76,-9 11-53,-1 0 0,0-1-1,-1 0 1,0 0 0,0-1-1,-1 0 1,0 0 0,0 0-1,5-11 1,-10 18-2,0 4-30,1 1-1,-1 0 1,0 0-1,-1-1 1,1 1-1,-2 6 1,1-4-5,-1 22-23,-9 53-17,9-72 26,0 0 1,-1 0 0,0 0 0,-1 0 0,0 0 0,-8 13-1,11-21 14,0 1-1,0-1 0,0 0 0,0 0 0,0 0 0,0 0 0,0 0 0,-1 0 0,1 0 0,0 0 0,-1 0 0,1-1 0,0 1 1,-1 0-1,1-1 0,-1 1 0,1-1 0,-1 0 0,1 1 0,-1-1 0,1 0 0,-1 0 0,0 0 0,1 0 0,-1 0 0,1 0 0,-1-1 1,1 1-1,-1-1 0,1 1 0,-3-2 0,1 1 11,1 0-1,-1 0 1,1-1 0,-1 1 0,1-1-1,0 0 1,0 0 0,0 1 0,0-2-1,0 1 1,0 0 0,0 0 0,0-1 0,1 1-1,-1-1 1,0-2 0,1 4-5,1 1 0,0-1 0,-1 0 0,1 1 0,-1-1 0,1 0 1,0 0-1,0 1 0,-1-1 0,1 0 0,0 0 0,0 0 0,0 1 0,0-1 0,0 0 0,0 0 1,0 0-1,0 1 0,0-1 0,0 0 0,1 0 0,-1 0 0,0 1 0,1-1 0,-1 0 0,0 1 1,1-1-1,-1 0 0,1 1 0,-1-1 0,1 0 0,-1 1 0,1-1 0,0 0 0,1 0 1,1 1 0,-1-1 0,0 1 0,1 0 0,-1 0 0,1 0 0,-1 0 0,0 0 0,1 0 0,-1 1 0,3 0 0,10 1 14,-8-1-15,-1 0 1,1 1-1,-1-1 0,1 1 0,-1 1 0,0-1 1,9 5-1,22 9 15,-8-5-12,-28-11-30,0 0 0,0 1 0,0-1 0,1 0 0,-1 0 0,0 0 0,0 0 0,0 0 0,0 0 0,0 0 0,0 0 0,0 0 0,2-1 0,2-2-2518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15.44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82 10152,'0'0'1480,"16"-82"-1456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24.91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13 69 3504,'0'0'3273,"2"-10"-3112,0 0-112,-2 6-26,1 1-1,-1-1 1,1 0-1,0 1 1,0-1-1,0 1 1,0 0-1,1-1 1,0 1-1,2-5 0,-1 4 368,-3 4-379,0 0 0,0 0 0,1 0 0,-1 0 0,0 0 0,0 0 0,0 0 0,0 0 0,0 0 0,0 0 0,0 0 0,0 1 0,0-1 0,0 0 0,0 0 0,0 0 0,0 0 0,0 0 0,1 0 0,-1 0 0,0 0 0,0 0 0,0 0 0,0 0 0,0 0 0,0 0 0,0 0 0,0 0 0,0 0 0,1 0 0,-1 0 0,0 0 0,0 0 0,0 0 0,0 0 0,0 0 0,0 0 0,0 0 0,0 0 0,0 0 0,0 0 0,0 0 0,1-1 0,-1 1 0,0 0 0,0 0 0,0 0 0,0 0 0,0 0 1,0 0-1,0 0 0,0 0 0,0 0 0,0 0 0,0 0 0,0 0 0,0-1 0,0 1 0,0 0 0,0 0 0,0 0 0,0 0 0,0 0 0,0 0 0,0 0 0,0 0 0,0 0 0,0-1 0,0 2 17,0-1 0,0 0 1,0 0-1,0 0 1,0 0-1,0 0 0,0 1 1,0-1-1,1 0 0,-1 0 1,0 0-1,0 0 0,0 0 1,0 0-1,0 1 1,0-1-1,0 0 0,0 0 1,1 0-1,-1 0 0,0 0 1,0 0-1,0 0 0,0 0 1,0 0-1,0 0 1,1 0-1,-1 0 0,0 1 1,0-1-1,0 0 0,0 0 1,1 0-1,-1 0 0,0 0 1,0 0-1,0 0 1,0 0-1,0-1 0,2 0 1706,1 8-1117,2 4-435,-1 0 0,0 0-1,-1 1 1,0-1 0,-1 1 0,0-1-1,0 19 1,-7 84 519,4-89-517,-13 184 1265,13-194-1267,-1-1 0,-1 1 0,0-1-1,-1 0 1,-1 0 0,-9 22 0,11-31-145,2-2 59,0 0 1,-1 0-1,1 0 0,-1-1 0,0 1 0,0 0 1,-4 4 460,8-12-521,-1 1-1,0 0 1,1 0 0,0-1 0,0 1-1,0 1 1,1-1 0,-1 0-1,1 0 1,3-3 0,4-5 12,8-17 10,2 1-1,1 1 0,1 1 1,47-44-1,-62 66-54,0-1 0,0 1 0,1 0 0,-1 1 0,1 0 0,0 0 0,0 0 0,0 1 0,9-1 0,-11 2-2,1 0 0,-1 0 0,1 1 0,-1 0 0,1 0 0,0 1 0,-1-1 0,1 1 0,-1 1-1,1-1 1,10 5 0,-15-4-3,1 0 0,0 0-1,0 1 1,-1-1 0,0 1-1,1-1 1,-1 1 0,0 0 0,0 0-1,0-1 1,-1 1 0,1 1-1,-1-1 1,0 0 0,1 0-1,-1 1 1,-1-1 0,1 0-1,0 1 1,-1-1 0,0 1-1,0-1 1,0 1 0,0 3-1,-1 1-3,1 0 0,-1 0 0,-1 0 0,1-1-1,-1 1 1,-1 0 0,0 0 0,0-1 0,-5 10-1,2-7 4,0-1 1,-1-1-1,0 1 0,0-1 0,-1 0 0,0-1 0,0 0 0,-1 0 0,-11 7 0,13-10 8,1-1 1,-1 0-1,1-1 0,-1 1 1,0-1-1,0-1 0,0 1 1,0-1-1,0 0 0,0-1 1,-1 0-1,1 0 0,0 0 1,0-1-1,-9-2 0,-1-1 38,12 2-11,0 0-1,-1 0 0,1 1 1,-1 0-1,1 1 1,-1-1-1,0 1 0,-10 1 1,16-1-31,1 0 1,-1 0-1,0 0 0,0 0 1,0 0-1,0 0 1,0 0-1,0 0 0,0 0 1,0 0-1,0 0 1,0 0-1,0 0 0,0 0 1,1 0-1,-1 0 1,0 0-1,0 0 0,0 0 1,0 0-1,0 1 1,0-1-1,0 0 0,0 0 1,0 0-1,0 0 1,0 0-1,0 0 0,0 0 1,0 0-1,0 0 1,0 0-1,0 1 0,0-1 1,0 0-1,0 0 0,0 0 1,0 0-1,0 0 1,0 0-1,0 0 0,0 0 1,0 0-1,0 0 1,0 0-1,0 1 0,0-1 1,0 0-1,0 0 1,0 0-1,-1 0 0,1 0 1,0 0-1,0 0 1,0 0-1,0 0 0,0 0 1,0 0-1,0 0 1,0 0-1,0 0 0,0 0 1,0 0-1,0 0 1,-1 0-1,1 0 0,0 0 1,0 0-1,0 0 1,8 3 24,40 5-10,9 1-11,-26-9-3,0-2 0,0-1 0,0-2 0,36-9 0,12-2-3,-36 7 1,0-1 0,-1-2 0,74-32 0,-78 26 3,56-35 0,-68 37 22,-14 10-3,-1-2 0,0 1 0,19-17 0,-57 49 457,-52 50-178,64-60-240,0 2 1,1 0-1,-14 22 0,26-34-39,0 0-1,0 0 1,0 0-1,0 1 1,1-1-1,-1 8 1,1-12-16,1 1 1,0-1-1,-1 0 1,1 0-1,0 0 1,0 0-1,0 0 1,0 0-1,0 0 1,0 1-1,0-1 0,1 0 1,-1 0-1,0 0 1,1 0-1,-1 0 1,1 0-1,-1 0 1,1 0-1,-1 0 1,1 0-1,0 0 1,-1 0-1,1 0 1,0 0-1,0-1 0,-1 1 1,1 0-1,0-1 1,0 1-1,0 0 1,0-1-1,0 1 1,0-1-1,0 1 1,0-1-1,0 0 1,3 1-1,7-1 15,0 0-1,1 0 1,-1-1 0,0 0-1,0-1 1,0-1 0,0 0-1,0 0 1,0-1 0,-1 0-1,16-9 1,-9 2 9,-1 0 0,0-1 0,0 0 0,-2-1 0,25-28 0,-35 36-23,105-126 189,-101 120-168,-7 9-15,0 1 1,0-1-1,0 1 1,0-1-1,0 1 1,0-1 0,1 1-1,-1 0 1,1-1-1,-1 1 1,3-1-1,4 5 48,2 14-63,-9-15 2,4 12 3,1 0 0,1 0 0,0 0 0,1-1 0,1 0 0,13 15 0,-21-27-1,1 0-1,-1 0 0,1 0 0,-1 0 1,1 0-1,0 0 0,-1-1 0,1 1 1,0 0-1,0-1 0,0 1 0,0-1 1,-1 0-1,1 0 0,0 0 0,0 0 1,0 0-1,0 0 0,0 0 0,0-1 1,2 0-1,6-1 15,0-2 0,17-7 0,-8 3-1,110-52 87,-14 5-55,-107 52-55,-7 2 4,1 0 1,0 0 0,0 0-1,-1 1 1,1-1 0,0 1-1,0-1 1,0 1 0,0 0-1,0-1 1,0 1 0,0 0-1,0 0 1,-1 1 0,1-1-1,0 0 1,0 1 0,3 0-1,-4-1 4,-1 1 0,0-1 0,1 0 0,-1 0 0,0 0-1,1 0 1,-1 1 0,0-1 0,0 0 0,1 0 0,-1 0 0,0 1-1,0-1 1,0 0 0,1 0 0,-1 1 0,0-1 0,0 0-1,0 1 1,0-1 0,0 0 0,1 0 0,-1 1 0,0-1 0,0 0-1,0 1 1,0-1 0,0 0 0,0 1 0,0-1 0,0 0 0,0 1-1,0-1 1,0 0 0,0 1 0,-1-1 0,1 0 0,0 1-1,0-1 1,0 0 0,0 0 0,0 1 0,-1-1 0,1 0 0,0 1-1,0-1 1,0 0 0,-1 0 0,1 0 0,0 1 0,-1-1 0,1 0-1,0 0 1,-1 0 0,-20 19-7,15-14 6,-23 19 1,10-9 0,0 1 0,0 1 0,-31 39 0,48-53-3,0 1 0,-1 0 0,1 1 0,1-1 0,-1 0 0,1 0-1,-1 1 1,1-1 0,1 1 0,-1-1 0,0 1 0,1-1 0,0 1-1,0-1 1,1 1 0,-1 0 0,1-1 0,0 1 0,0-1 0,0 0 0,1 1-1,2 3 1,-2-3 0,0-1-1,1 1 1,-1-1-1,1 0 0,0 0 1,0 0-1,1 0 1,-1-1-1,1 1 0,0-1 1,0 0-1,0 0 1,0 0-1,0-1 0,1 1 1,-1-1-1,1 0 1,-1 0-1,8 1 0,-1-1 5,0 0 0,-1-1-1,1-1 1,0 0 0,0 0-1,0-1 1,-1-1-1,1 1 1,-1-2 0,1 1-1,-1-2 1,0 1 0,0-1-1,13-8 1,-6 2 0,0-2 0,0 0 0,-1-1 0,-1 0 0,0-2 1,20-25-1,10-16 33,44-72 1,-72 97-20,19-49 0,11-19 4,-26 50 92,-20 90-175,-6 14-48,2 0 1,8 101-1,-5-141 92,0 0-1,-1 0 0,-5 23 0,3-21-22,-2 30 0,7-34 35,-2-13 11,0 1-1,1-1 1,-1 1-1,0 0 0,0-1 1,0 1-1,0 0 1,0-1-1,0 1 1,0-1-1,0 1 0,0 0 1,0-1-1,-1 1 1,1 0-1,0-1 0,0 1 1,-1-1-1,1 1 1,0-1-1,0 1 1,-1 0-1,0-1 0,1 0 1,0 1-1,0-1 1,0 0-1,0 0 0,0 0 1,0 0-1,0 0 1,0 0-1,0 0 0,0 0 1,-1 1-1,1-1 0,0 0 1,0 0-1,0 0 1,0 0-1,0 0 0,0 0 1,0 0-1,0 1 1,0-1-1,0 0 0,0 0 1,0 0-1,0 0 1,0 0-1,0 1 0,0-1 1,0 0-1,0 0 1,0 0-1,0 0 0,1 0 1,-1 0-1,0 0 0,0 1 1,0-1-1,0 0 1,0 0-1,0 0 0,0 0 1,0 0-1,0 0 1,0 0-1,1 0 0,-1 0 1,0 0-1,0 1 1,0-1-1,0 0 0,0 0 1,0 0-1,1 0 0,-1 0 1,0 0-1,0 0 1,0 0-1,0 0 0,0 0 1,0 0-1,1 0 1,-1 0-1,0 0 0,0 0 1,0 0-1,0 0 1,10-7 90,7-26-45,2 1-1,45-59 1,-50 73-43,2 1-1,0 0 1,1 2-1,1 0 1,38-26 0,-48 37-9,0 0 1,1 0-1,-1 0 1,1 1-1,0 1 1,13-3-1,-19 4 0,0 1 0,0 0-1,0 0 1,0 0 0,0 0-1,0 0 1,0 1 0,0-1-1,0 1 1,4 2 0,-5-3 1,-1 1 0,1 0 0,-1 0 0,1 0 0,-1 0 0,0 0 0,0 0 0,1 1 0,-1-1 1,0 0-1,0 1 0,0-1 0,-1 0 0,1 1 0,0-1 0,0 1 0,-1 0 0,1-1 0,-1 1 0,1 1 0,-1 1-3,1-1 0,-1 1-1,0-1 1,-1 1 0,1 0-1,0-1 1,-1 1 0,0-1-1,0 0 1,0 1 0,0-1-1,-1 0 1,1 1 0,-1-1-1,0 0 1,-2 3 0,-1 0-9,0 1 0,0-1 0,0-1 0,-1 1 0,-12 9 0,5-7-21,-2 0 0,1-2 0,-1 0-1,0 0 1,0-1 0,-1-1 0,0-1 0,-16 2 0,31-5 36,0 0 1,1 0-1,-1 0 1,1 0 0,-1 0-1,0 0 1,1 1-1,-1-1 1,1 0-1,-1 0 1,0 0-1,1 1 1,-1-1 0,1 0-1,-1 1 1,1-1-1,-1 0 1,1 1-1,-1-1 1,1 1 0,0-1-1,-1 1 1,1-1-1,-1 1 1,1 0-1,0-1 8,14 16 23,-8-10-27,0-1 1,0 1-1,0-1 0,1 0 0,0 0 1,0-1-1,1 0 0,-1 0 1,1-1-1,0 0 0,0 0 0,0-1 1,0 0-1,0 0 0,0-1 1,1 0-1,-1-1 0,15 0 0,-11-1 5,1-1 0,0-1 1,-1 0-1,0 0 0,1-1 0,-1-1 0,-1 0 0,12-7 0,-1-1 8,-1-1 1,-1 0 0,23-22-1,-35 28 9,-1 0 0,0-1 0,10-16-1,-12 19 6,-6 1 69,-3 14-54,-1 12-59,-4 13 6,-5 53-1,13-77-1,0 0-1,1 0 0,0 0 1,1 0-1,0-1 0,0 1 1,1 0-1,1-1 0,-1 1 0,7 13 1,-8-22 7,0 0 0,-1 0 1,1 0-1,0 0 0,0 0 1,0 0-1,0 0 0,-1 0 1,1-1-1,1 1 0,-1 0 0,0-1 1,0 1-1,0-1 0,0 1 1,0-1-1,0 1 0,1-1 1,-1 0-1,0 0 0,0 1 1,1-1-1,-1 0 0,0 0 1,0 0-1,1 0 0,-1-1 1,0 1-1,0 0 0,1 0 1,-1-1-1,0 1 0,0-1 0,0 1 1,2-2-1,3-1 9,0 0-1,-1 0 1,0 0-1,0-1 1,9-7-1,3-5 5,-1-2-1,20-25 0,-30 34 16,0 0 0,0-1-1,-1 0 1,0-1-1,0 1 1,-1-1 0,2-12-1,9-9 230,-11 23-218,-3 9-34,0 1 0,0-1 0,0 0 1,0 1-1,-1-1 0,1 1 0,0-1 0,0 1 0,0 0 0,-1-1 0,1 1 0,0 0 0,-1-1 0,1 1 0,-1 0 0,1 0 0,0 1 0,11 11-22,23 17 2,-26-22 7,-1 0 0,1-1-1,1 0 1,-1 0 0,16 8 0,-23-15 11,-1 1 0,1-1 0,0 0 0,-1 1-1,1-1 1,-1 0 0,1 0 0,0 0 0,-1 0 0,1-1 0,-1 1 0,1 0 0,-1-1 0,1 1 0,-1-1 0,1 1 0,-1-1 0,1 0 0,-1 0 0,1 1 0,-1-1 0,0 0 0,0 0 0,2-2 0,4-3 1,0-1 1,-1 0 0,5-8-1,-5 7-2,5-6 17,-1-1 0,-1 0 0,-1-1 0,0 0 1,-1 0-1,0-1 0,-1 0 0,6-33 0,-12 46-1,1-1 0,1 1 0,-1 0 1,0 0-1,1 0 0,0 0 0,0 0 1,0 0-1,4-4 0,-5 6-14,1 1-1,-1 0 1,1-1-1,0 1 0,0 0 1,0 0-1,-1-1 1,1 1-1,0 1 1,0-1-1,0 0 1,1 0-1,-1 1 1,0 0-1,0-1 1,0 1-1,0 0 0,1 0 1,-1 0-1,0 0 1,3 1-1,171 31-51,-84-13-50,-41-4-56,-51-15 152,0 0 1,0 0 0,0 0 0,1 0-1,-1 1 1,0-1 0,0 0-1,0 0 1,1 0 0,-1 0 0,0 0-1,0 0 1,0 0 0,1 0-1,-1 1 1,0-1 0,0 0 0,0 0-1,0 0 1,0 0 0,1 1 0,-1-1-1,0 0 1,0 0 0,0 0-1,0 1 1,0-1 0,0 0 0,0 0-1,0 0 1,0 1 0,0-1 0,0 0-1,0 0 1,0 0 0,0 1-1,-6 7-49,-24 12 52,9-7-5,3 3 19,0 1 1,1 1-1,1 1 0,1 0 0,-22 36 0,35-52-9,0 0 0,1 1 0,0-1-1,0 0 1,0 0 0,0 0 0,0 1 0,0-1 0,1 1 0,0-1 0,0 0-1,0 1 1,0-1 0,0 1 0,1-1 0,-1 0 0,1 1 0,0-1 0,0 0-1,2 5 1,-2-8-3,-1 1 0,1-1 0,0 0 0,-1 1 0,1-1 0,0 0 0,-1 1 0,1-1 0,0 0 0,0 0 0,-1 0 0,1 1 0,0-1 0,0 0 0,-1 0 0,1 0 0,0 0 0,0 0 0,0-1 0,-1 1 0,1 0 0,0 0 0,0 0 0,-1-1 0,1 1 0,1-1 0,18-12 55,-15 5-38,0 0 0,-1 0 0,0 0 1,-1-1-1,0 1 0,0-1 0,3-17 0,4-11 42,-6 25-24,0 1 0,-1-1 0,0 0 0,-1-1 0,1-20 0,-3 33-35,0-1-1,0 1 1,0 0 0,0 0-1,0 0 1,0 0-1,0 0 1,0-1 0,0 1-1,0 0 1,0 0-1,0 0 1,0 0-1,0 0 1,0-1 0,0 1-1,0 0 1,0 0-1,0 0 1,0 0-1,0 0 1,0 0 0,0-1-1,0 1 1,0 0-1,0 0 1,1 0-1,-1 0 1,0 0 0,0 0-1,0 0 1,0 0-1,0-1 1,0 1 0,0 0-1,1 0 1,-1 0-1,0 0 1,0 0-1,0 0 1,0 0 0,0 0-1,0 0 1,1 0-1,-1 0 1,0 0-1,3 7 12,-2-3-13,-1-1-1,1 0 1,0 0 0,0 0 0,0 0 0,0 0-1,1 0 1,-1 0 0,4 3 0,1 6-10,-3-7 6,30 56-63,-29-53 54,1-1 0,0-1 0,0 1 0,1-1 0,0 0-1,8 7 1,-9-10 5,-1 0 0,1-1-1,0 0 1,0 0 0,0 0-1,1-1 1,-1 1-1,0-1 1,1-1 0,-1 1-1,0-1 1,1 0 0,-1 0-1,1 0 1,-1-1 0,0 0-1,7-1 1,-3 0 13,0-1 1,0 0-1,0 0 0,-1-1 0,1 0 1,-1-1-1,0 1 0,0-2 1,8-6-1,-9 7 26,-1-1 0,0 0 1,0 0-1,0-1 0,-1 1 0,0-1 1,0 0-1,6-15 0,-10 20-3,0 0-1,-1 0 1,1 0 0,0 0 0,0 0-1,0 0 1,0 0 0,0 0 0,1 0-1,1-1 1,-3 2-26,1 1-1,0 0 1,-1 0 0,1-1-1,0 1 1,0 0-1,-1 0 1,1 0 0,0 0-1,0 0 1,-1 0-1,1 0 1,0 0 0,0 0-1,-1 0 1,1 1-1,0-1 1,-1 0 0,1 0-1,0 1 1,-1-1-1,1 1 1,0-1 0,-1 0-1,1 1 1,-1-1-1,1 1 1,-1-1 0,1 1-1,-1 0 1,2 0-1,3 5-25,0 1-1,0 0 1,0-1 0,-1 2-1,0-1 1,0 0-1,-1 1 1,5 15 0,12 26-71,-17-44 84,0 0 0,0-1 0,0 1-1,0-1 1,1 1 0,5 4 0,-7-7 7,1 0 1,-1-1-1,0 1 1,1-1-1,-1 0 1,1 0-1,-1 0 0,1 0 1,0 0-1,-1 0 1,1-1-1,0 1 1,-1-1-1,1 0 1,0 0-1,4 0 1,10-2-1,0-1 0,-1-1 1,1-1-1,-1 0 0,16-8 1,76-42 26,47-45-50,-150 98 27,-1 0 0,0 0 0,0-1 0,0 0 0,0 0 0,-1 0 0,1 0 0,-1 0 1,0-1-1,0 1 0,0-1 0,0 0 0,-1 0 0,4-6 0,2-2-1,-2 4 3,-7 8-2,1 0 1,0 0 0,0-1 0,0 1 0,0 0-1,0 0 1,-1 0 0,1 0 0,0 0 0,0 0-1,0-1 1,0 1 0,0 0 0,-1 0 0,1 0-1,0 0 1,0 0 0,0 0 0,-1 0-1,1 0 1,0 0 0,0 0 0,0 0 0,-1 0-1,1 0 1,0 0 0,0 0 0,0 0 0,0 0-1,-1 0 1,1 0 0,0 0 0,0 0 0,0 1-1,0-1 1,-1 0 0,1 0 0,0 0-1,0 0 1,0 0 0,0 0 0,0 1 0,-1-1-1,1 0 1,0 0 0,-11 5-33,-1 1 0,1 0 0,1 0 0,-1 1 0,1 0 0,1 1-1,-1 0 1,1 1 0,0 0 0,1 0 0,0 1 0,1 0 0,0 1 0,1-1 0,-1 1 0,2 0 0,0 1 0,0-1-1,1 1 1,-4 22 0,8-31 26,0-1-1,0 0 0,0 0 0,0 1 0,0-1 1,1 0-1,-1 0 0,1 1 0,0-1 1,-1 0-1,1 0 0,0 0 0,0 0 1,1 0-1,-1 0 0,0 0 0,1 0 1,-1-1-1,1 1 0,-1-1 0,1 1 0,0-1 1,0 1-1,-1-1 0,1 0 0,0 0 1,0 0-1,1 0 0,-1 0 0,0 0 1,0 0-1,0-1 0,0 1 0,1-1 0,-1 0 1,0 0-1,1 0 0,-1 0 0,0 0 1,0 0-1,1 0 0,-1-1 0,0 1 1,0-1-1,4-1 0,1-2 4,-1-1 0,0 0 0,0 0 0,0 0 0,-1-1 0,0 1 1,0-1-1,0-1 0,-1 1 0,0-1 0,0 1 0,-1-1 0,1 0 0,-2-1 0,1 1 0,2-11 0,1-8 21,-1-1 0,-1 1-1,0-38 1,-4 3 82,-10-72-1,2 48 113,6 73-136,0 10 50,0 26-40,1 21-72,0-12-20,1-1 0,2 0 1,1 1-1,13 58 0,-11-72 2,6 21-9,20 46 1,-28-77-12,1 0 1,1 0-1,-1-1 1,2 1-1,-1-1 1,1 0 0,0 0-1,1-1 1,0 0-1,13 11 1,-17-16-89,0-1 1,-1 1 0,1-1 0,0 0 0,0 0 0,0 0-1,0 0 1,0 0 0,0-1 0,0 1 0,0-1-1,0 0 1,0 0 0,0 0 0,0 0 0,0 0-1,0-1 1,0 1 0,0-1 0,0 0 0,0 0-1,-1 0 1,1-1 0,0 1 0,0 0 0,4-5-1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27.93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335 88 2504,'0'0'7224,"-12"8"-6858,6-4-314,0 0 0,-1 0 0,1 1 0,1 0 0,-1 0 0,1 0 0,0 1 0,0 0 0,1 0 0,-1 0 0,1 1 0,1-1 0,-4 8 0,-1 6 199,0-1-1,-1 0 0,-1-1 1,-20 28-1,27-41-160,-1-1 0,0 1-1,0-1 1,-1-1 0,1 1 0,-1 0 0,0-1 0,0 0-1,-7 3 1,8-4-27,1-1 0,-1 0 0,1 0 0,-1-1 0,0 1 0,0-1 0,1 1 0,-1-1 0,0 0 0,1-1 0,-1 1 0,0-1-1,0 0 1,1 1 0,-1-2 0,-3 0 0,3 0-19,1 0 0,-1-1 0,1 1 0,0-1 0,-1 0 0,1 0 0,0 0-1,1 0 1,-1 0 0,0-1 0,1 1 0,0-1 0,0 0 0,-2-5 0,-1-1 51,1 0 0,1 0 0,0-1 0,-3-16 0,6 16-19,0 1 0,0 0 0,1 0 0,1 0 0,-1 0 0,2 0 0,-1 0 1,2 1-1,-1-1 0,1 1 0,1 0 0,-1 0 0,1 0 0,1 1 0,0-1 1,0 1-1,1 1 0,0-1 0,0 1 0,14-11 0,-15 15-40,0 0-1,1 0 0,-1 0 1,1 1-1,0 0 1,-1 0-1,1 1 1,0 0-1,0 0 0,0 0 1,0 1-1,0 0 1,0 1-1,0-1 1,0 1-1,0 1 1,-1-1-1,1 1 0,0 0 1,-1 1-1,1 0 1,-1 0-1,0 0 1,0 0-1,10 9 0,0 1 8,12 10 93,58 37-1,-46-36-60,-19-11-29,2 0 0,35 14 0,-49-24-25,-1-1 0,1 1 0,-1-2-1,1 1 1,0-1 0,-1 0 0,1-1-1,0 0 1,0 0 0,-1-1 0,12-3-1,12-5 184,-2-2-1,0-2 1,0 0-1,39-25 1,-62 33-151,0 1 0,-1-1 1,0 0-1,0-1 0,0 1 1,-1-1-1,0 0 0,6-9 1,-11 15-58,0 0-1,0 0 1,0 0 0,0-1 0,0 1 0,1 0 0,-1 0-1,0 0 1,0 0 0,0 0 0,0-1 0,0 1 0,0 0 0,0 0-1,0 0 1,1 0 0,-1 0 0,0 0 0,0 0 0,0 0-1,0 0 1,0 0 0,1 0 0,-1 0 0,0-1 0,0 1 0,0 0-1,0 0 1,0 0 0,1 0 0,-1 0 0,0 0 0,0 0-1,0 0 1,0 1 0,1-1 0,-1 0 0,0 0 0,0 0 0,0 0-1,0 0 1,0 0 0,1 0 0,0 4-2711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28.74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145 0 5224,'0'0'5408,"-3"10"-5050,0 1-246,1-5-46,0 0 0,0 1 1,0-1-1,1 1 0,0-1 1,1 1-1,0-1 0,0 9 0,8 78 701,5 104 234,-13-161-647,-2 0 1,-11 62-1,13-97-354,0 1 85,-1 1 0,0 0 1,1 0-1,-1-1 0,0 1 1,0-1-1,0 1 1,-2 3-1,2-6-51,0 1-1,0-1 1,1 1 0,-1-1 0,0 0-1,0 1 1,1-1 0,-1 0-1,0 1 1,0-1 0,0 0 0,0 0-1,1 0 1,-1 0 0,0 0 0,0 0-1,0 0 1,0 0 0,0 0 0,0 0-1,1 0 1,-1 0 0,0-1-1,0 1 1,0 0 0,1-1 0,-1 1-1,0-1 1,-1 0 0,-7-3 168,0 0-1,0-1 1,0 0 0,1 0 0,-1-1 0,1 0 0,1 0-1,-1-1 1,1 0 0,-9-11 0,16 17-196,0 0 0,-1 0 0,1-1 0,0 1 1,0 0-1,0 0 0,0 0 0,0 0 0,0 0 0,1 0 1,-1 0-1,0 0 0,1 0 0,-1 0 0,0-1 0,1 1 1,-1 1-1,1-1 0,0 0 0,-1 0 0,1 0 0,0 0 1,1-1-1,19-21-1524,-17 21 187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29.12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91 7936,'0'0'393,"13"-11"-645,-1-1 310,-7 6-26,1 1 0,-1 0 0,1 0 0,0 0-1,0 0 1,0 1 0,1 0 0,0 1 0,-1-1-1,1 1 1,13-3 0,-2 2 159,1 0 1,-1 2-1,1 0 0,-1 1 0,29 2 1,93 18 2066,-116-15-1768,22 5-1114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32.3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65 281 4816,'0'0'5777,"2"10"-5489,1 0-209,-1-6-49,-1 0 0,1 0 1,-1 0-1,0 0 1,0 0-1,-1 0 0,1 0 1,-1 1-1,0-1 1,0 0-1,-1 0 0,1 1 1,-1-1-1,-2 7 1,-12 27 352,5-15-52,-10 41 0,10-29-120,6-23-89,0 0 0,1 0 0,0 1 0,1-1 0,1 1 0,-1 21 0,3-30-62,0 0-1,0 0 0,0 0 1,1 0-1,0 0 0,-1 0 1,1 0-1,1 0 0,2 4 1,-4-8-48,0 1 1,0-1-1,0 0 1,-1 1-1,1-1 1,0 0-1,0 0 1,0 0-1,0 1 1,0-1-1,0 0 1,0 0 0,0 0-1,0-1 1,0 1-1,0 0 1,0 0-1,-1 0 1,1-1-1,0 1 1,0 0-1,0-1 1,0 1-1,-1-1 1,1 1-1,0-1 1,0 1 0,1-2-1,24-18 137,-11 3-67,1-1 1,-2-1-1,-1 0 1,0-1-1,-1 0 1,15-37 0,19-30 341,-41 80-314,-1 1-1,1 0 0,9-9 1,-7 33 87,3 68-138,-9-63-47,2-1 1,0 1-1,1-1 1,8 25-1,-9-37 9,7 13 32,-10-22-49,1 0-1,-1-1 1,1 1-1,-1 0 1,1-1-1,-1 1 1,1-1 0,0 1-1,-1-1 1,1 1-1,0-1 1,0 1-1,-1-1 1,1 0-1,0 1 1,0-1-1,0 0 1,-1 0-1,1 0 1,0 0-1,0 1 1,0-1-1,0 0 1,0 0-1,-1-1 1,3 1 0,7-2 10,0-1 0,0 0 0,0-1 0,0 0 0,-1 0 0,1-1 0,-1-1 0,0 1 0,-1-1 0,1-1 0,-1 0 0,0 0 0,9-11 0,5-10 39,0 0 0,29-52 0,-39 58-26,-1-1 0,-1 0 0,12-38 0,11-74 88,-20 80-86,-11 39-15,0 1 0,-1-1 0,-2-24 0,1 14-7,-7 42-63,-34 217-82,34-176 89,3 1 0,3 64 0,1-66 4,0-35 4,0 0 1,1 0-1,1 0 0,8 33 1,-8-48 20,1 1-1,0-1 1,0 1 0,1-1-1,0 0 1,7 8 0,-4-5-17,-7-9 36,1 1-1,-1-1 0,0 0 1,1 1-1,-1-1 0,1 0 1,-1 0-1,1 1 0,-1-1 1,1 0-1,-1 0 1,0 0-1,1 0 0,-1 0 1,1 0-1,-1 0 0,1 0 1,-1 0-1,1 0 0,-1 0 1,1 0-1,-1 0 1,1 0-1,-1 0 0,1 0 1,-1 0-1,1-1 0,-1 1 1,1 0-1,0-1 0,14-9 12,-13 9-8,6-6 10,1-1 0,-1 0-1,0 0 1,-1 0 0,0-1-1,7-11 1,30-61 65,-29 49-40,0 4-7,-2-2 0,-1 1-1,9-39 1,-4 4 25,-4 16-2,13-84 0,-24 104-41,-1 14-4,0 0 0,1 0-1,7-22 1,-10 30-6,-4 17-3,-18 184-61,9-62 22,6-63 25,1 105 0,19-73 130,-12-100-104,0 0 0,1 0 0,-1 0 0,0 0 0,0 0 0,1 0-1,-1 0 1,1 0 0,0 0 0,0 0 0,0 0 0,0 0 0,0-1 0,0 1 0,0 0 0,0-1-1,1 1 1,-1-1 0,3 3 0,-3-4 2,1 1-1,-1 0 1,1-1 0,0 1-1,0-1 1,-1 0 0,1 1-1,0-1 1,-1 0 0,1 0-1,0 0 1,0-1-1,-1 1 1,1 0 0,0 0-1,0-1 1,-1 1 0,1-1-1,-1 0 1,1 1 0,0-1-1,-1 0 1,2-1-1,7-4 20,-2 0 0,1-1-1,-1 0 1,0 0-1,0-1 1,10-13-1,37-57 132,-23 31-68,-20 27-53,7-8 103,-19 28-142,1 0-1,-1 0 1,0 0 0,0 0 0,0 0-1,0 0 1,1 0 0,-1 0 0,0 0-1,0 0 1,0 0 0,1 0 0,-1 0-1,0 0 1,0 0 0,0 0 0,1 0-1,-1 0 1,0 0 0,0 0 0,0 0-1,0 0 1,1 0 0,-1 0 0,0 0-1,0 1 1,0-1 0,0 0 0,0 0-1,0 0 1,1 0 0,-1 0 0,0 1-1,0-1 1,0 0 0,0 0 0,0 0-1,0 0 1,0 1 0,0-1 0,0 0-1,0 0 1,0 0 0,0 1 0,0-1-1,0 0 1,4 10 16,-4-9-14,2 13 10,0 1 0,0 0 0,-2 0 0,-1 22 0,0-19-7,1-1-1,3 22 0,-3-37-6,1 7 0,1 0 1,0-1 0,0 1-1,0 0 1,5 8-1,-6-16 0,-1 1 0,1-1 0,0 0 0,-1 1 0,1-1 0,0 0 0,0 0-1,0 1 1,0-1 0,0 0 0,0 0 0,1 0 0,-1-1 0,0 1 0,0 0-1,1 0 1,-1-1 0,1 1 0,-1 0 0,0-1 0,1 0 0,-1 1-1,1-1 1,-1 0 0,1 0 0,-1 1 0,1-1 0,-1-1 0,1 1 0,-1 0-1,1 0 1,-1 0 0,1-1 0,-1 1 0,1-1 0,-1 1 0,0-1 0,2 0-1,11-7 28,0 0 0,0-1-1,-1-1 1,-1 0-1,1 0 1,-2-1-1,14-16 1,1 0 231,-26 27-255,0 0-1,0 0 0,0 0 0,0 0 0,0 0 1,1 0-1,-1 0 0,0-1 0,0 1 1,0 0-1,0 0 0,0 0 0,0 0 0,0 0 1,0 0-1,0 0 0,0 0 0,0 0 0,1 0 1,-1 0-1,0 0 0,0 0 0,0 0 0,0 0 1,0 0-1,0 0 0,0 0 0,0 0 0,0 0 1,1 0-1,-1 0 0,0 0 0,0 0 1,0 0-1,0 0 0,0 0 0,0 0 0,0 0 1,0 0-1,0 1 0,0-1 0,0 0 0,0 0 1,1 0-1,-1 0 0,0 0 0,0 0 0,0 0 1,0 0-1,0 0 0,0 0 0,0 0 0,0 0 1,0 1-1,0-1 0,2 9 73,-3 14-20,-6 11-32,-1 0-1,-1 0 0,-2-1 1,-1-1-1,-2 0 0,-1-1 1,-28 43-1,34-56-17,7-14-12,1-1 0,-1 1 0,0-1 0,0 0 1,0 0-1,0 0 0,-4 4 0,6-6 5,-1-1 1,1 0 0,0 0-1,0 1 1,-1-1 0,1 0-1,0 0 1,-1 0 0,1 0 0,0 1-1,-1-1 1,1 0 0,0 0-1,-1 0 1,1 0 0,0 0-1,-1 0 1,1 0 0,0 0-1,-1 0 1,1 0 0,0 0-1,-1 0 1,1 0 0,0 0-1,-1 0 1,1 0 0,0-1-1,-1 1 1,1 0 0,0 0-1,0 0 1,-1 0 0,1-1-1,0 1 1,-1 0 0,1 0-1,0-1 1,0 1 0,0 0 0,-1 0-1,1-1 1,0 1 0,0 0-1,0-1 1,0 1 0,-1 0-1,1-1 1,0 1 0,0-1-1,-3-17 27,5 11-18,-1 0 1,1 0-1,1 0 0,-1 0 0,1 1 0,0-1 1,0 1-1,1 0 0,0 0 0,0 0 1,0 1-1,1-1 0,0 1 0,0 0 0,0 0 1,1 1-1,-1 0 0,1 0 0,0 0 1,12-5-1,-2 1 15,0 2 0,1 0 0,-1 1-1,1 1 1,0 0 0,1 1 0,25-1 0,-26 3-30,-1-1 0,0-1-1,0 0 1,21-8 0,-3-3-2532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37.41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313 647 4008,'0'0'3026,"5"-11"-2672,13-32 19,-18 43-353,0-1-1,0 1 1,0-1 0,0 1-1,0-1 1,0 1 0,0 0-1,0-1 1,0 1-1,0-1 1,0 1 0,0-1-1,0 1 1,0-1 0,0 1-1,0 0 1,0-1 0,-1 1-1,1-1 1,0 1-1,0 0 1,-1-1 0,1 1-1,0 0 1,-1-1 0,1 1-1,0 0 1,-1-1 0,1 1-1,0 0 1,-1 0 0,1-1-1,0 1 1,-1 0-1,1 0 1,-1 0 0,1-1-1,-1 1 1,1 0 0,-1 0-1,1 0 1,0 0 0,-1 0-1,1 0 1,-1 0-1,1 0 1,-1 0 0,1 0-1,-1 0 1,1 1 0,0-1-1,-1 0 1,1 0 0,-1 0-1,0 1 1,0-1 69,-8 0 77,0 1 0,1 1 1,-1-1-1,0 1 0,1 1 0,0 0 0,-1 0 0,-8 5 0,-64 39 648,39-21-356,33-21-355,1 1 0,0-1-1,1 1 1,-1 0 0,1 1 0,1 0 0,-1 0-1,1 1 1,0-1 0,1 1 0,-1 0 0,2 1 0,-1 0-1,1-1 1,0 1 0,1 0 0,-4 17 0,7-23-74,0 0 1,0 0 0,0 0 0,1 0 0,-1 0 0,1 0-1,0 0 1,0 0 0,0 0 0,0 0 0,0 0 0,0 0 0,4 4-1,-1-1 31,0 0-1,1 0 0,0 0 0,8 7 0,-11-12-46,-1 0 1,1 0 0,0 0-1,0-1 1,0 1-1,0-1 1,0 1-1,0-1 1,-1 1-1,1-1 1,0 0-1,0 0 1,0 0-1,0 0 1,0-1-1,0 1 1,0 0 0,0-1-1,0 1 1,0-1-1,0 0 1,0 0-1,-1 0 1,4-1-1,6-4 57,0-1-1,15-11 0,-22 15-48,6-6 8,0 0 0,0 0 1,-1-1-1,0 0 0,-1-1 1,0 0-1,-1 0 0,0 0 1,-1-1-1,6-15 0,-3 3 13,-1 0-1,-1-1 0,-1 1 1,4-38-1,6-32 76,2-21 45,10-161 243,-21 179-220,-8 93-147,-1 8-13,-2 6 4,-5 26 21,1 0 0,2 1 0,1 0 0,2 0 0,2 1 0,1-1 0,8 56 0,7 16 20,7 71-4,-18-125-42,11 94 52,-11-131-61,-1 0 0,2 0 0,0-1 0,2 1 0,15 31-1,-20-46-8,0 0-1,1 0 0,-1 0 1,0 0-1,1-1 0,0 1 0,0-1 1,0 1-1,0-1 0,0 0 0,0 0 1,0-1-1,1 1 0,-1 0 0,0-1 1,1 0-1,0 0 0,-1 0 1,1 0-1,0-1 0,-1 0 0,1 1 1,0-1-1,-1 0 0,1-1 0,0 1 1,0-1-1,-1 0 0,4-1 0,6-1 11,0-1-1,-1-1 0,0 0 0,0 0 1,0-1-1,-1-1 0,12-8 0,8-9 28,0-2 0,42-46-1,-66 63-33,0 0 0,-1 0 0,0 0 0,0 0 0,-1-1 0,0 0 0,-1-1-1,5-13 1,-4 2 10,0 0 1,3-44-1,-8 63-15,1-1-1,-1 1 1,0-1 0,-1 1-1,1 0 1,-1-1 0,1 1 0,-1 0-1,0-1 1,0 1 0,0 0-1,-1 0 1,1 0 0,-1 0 0,-3-5-1,4 7 0,-1-1 0,1 1 0,-1-1-1,1 1 1,-1 0 0,0 0 0,0 0-1,0 0 1,0 0 0,0 0-1,0 0 1,0 1 0,0-1 0,0 1-1,0 0 1,0-1 0,0 1 0,0 0-1,0 0 1,0 0 0,0 0 0,0 1-1,0-1 1,-1 1 0,-1 0-1,-5 2-5,0 0 0,0 0 0,0 1 0,0 0-1,-14 9 1,19-10 1,0 0-1,1 0 0,-1 0 1,0 0-1,1 1 0,0-1 1,0 1-1,0 0 1,0 0-1,1 0 0,-1 0 1,1 0-1,-3 8 0,1 2-14,1 0-1,0 0 1,1 0-1,1 0 1,0 20-1,1-27 3,1-1 1,-1 0-1,1 0 0,1 0 1,-1 0-1,1 0 0,0 0 1,0-1-1,1 1 0,0-1 1,0 1-1,0-1 0,0 0 1,1 0-1,5 5 0,-6-7 11,0-1 0,0 0-1,1 0 1,-1-1-1,1 1 1,-1 0 0,1-1-1,-1 0 1,1 0 0,0 0-1,0-1 1,0 1-1,-1-1 1,1 0 0,0 0-1,0 0 1,0 0-1,-1-1 1,1 1 0,0-1-1,5-2 1,2 0-1,-1 0 0,0-1 1,0-1-1,0 1 0,-1-2 1,15-9-1,-13 6 3,0 0 1,-1-1-1,-1-1 0,0 1 1,0-1-1,13-24 0,33-78 125,-41 80-66,-14 33-56,0-1 1,0 1-1,1-1 0,-1 1 0,0-1 0,0 1 0,0-1 1,1 1-1,-1 0 0,0-1 0,0 1 0,1-1 1,-1 1-1,0 0 0,1-1 0,-1 1 0,0 0 0,1-1 1,-1 1-1,1 0 0,-1 0 0,1 0 0,-1-1 1,0 1-1,1 0 0,0 0 0,6 8 49,3 25 28,-10-30-77,54 263-42,-53-262 38,-1 1-13,1 1 1,1-1-1,-1 0 0,0 1 0,1-1 0,0 0 0,1 0 0,-1 0 1,1 0-1,5 7 0,-8-12 16,0 0 0,0 1 0,0-1 1,1 0-1,-1 0 0,0 0 0,0 0 0,0 0 0,1 1 1,-1-1-1,0 0 0,0 0 0,0 0 0,1 0 1,-1 0-1,0 0 0,0 0 0,1 0 0,-1 0 0,0 0 1,0 0-1,1 0 0,-1 0 0,0 0 0,0 0 1,1 0-1,-1 0 0,0 0 0,0 0 0,0 0 0,1 0 1,-1-1-1,0 1 0,0 0 0,1 0 0,6-10 11,2-16 13,-8 24-21,35-149 88,-6 25 7,-24 100-76,-5 19-2,0 0 0,1 0 0,0 0 0,0 0 1,0 0-1,7-12 0,-8 19-21,-1-1 0,1 0 0,-1 1 0,1-1 0,0 0 0,-1 1 0,1-1 0,0 1 0,0-1 0,-1 1 0,1-1 0,0 1 0,0 0 0,0-1 0,0 1 0,-1 0 0,1 0 0,0-1-1,0 1 1,0 0 0,0 0 0,0 0 0,0 0 0,0 0 0,0 0 0,-1 1 0,1-1 0,0 0 0,0 0 0,0 1 0,0-1 0,0 0 0,-1 1 0,1-1 0,0 1 0,0 0 0,5 2-1,-2 1-1,1 0 1,0 1-1,5 5 0,-3-2 0,26 29-36,-24-26 16,0-1-1,1 0 1,0 0 0,0-1-1,1 0 1,0 0-1,23 12 1,-28-19 20,-1 0 0,1-1 0,0 0 0,0 0 0,0 0 0,-1-1 0,1 0 0,0 0 0,0 0 0,0-1 0,0 0 0,0 0 0,-1 0 0,1-1 0,10-4 0,-3 0 2,-1 0 0,0 0 0,-1-1-1,1 0 1,19-18 0,-11 6 24,-1-1 1,0-1-1,-2-1 0,29-46 0,-42 60-10,0 0-1,-1-1 0,0 0 1,0 0-1,-1 0 1,1-10-1,0 5 6,-3 14-15,0 0-1,0-1 1,1 1-1,-1-1 0,0 1 1,0-1-1,0 1 0,0 0 1,0-1-1,0 1 0,0-1 1,0 1-1,0-1 0,0 1 1,0-1-1,0 1 0,0 0 1,0-1-1,0 1 0,-1-1 1,1 1-1,0-1 1,0 1-1,0 0 0,-1-1 1,1 1-1,0 0 0,-1-1 1,1 1-1,-1-1 0,-12 5 44,-13 20-19,13-9-29,2 0-1,0 1 1,1 0 0,1 1 0,0 1-1,2-1 1,0 1 0,0 0 0,2 1-1,0-1 1,2 1 0,0 0 0,0 0-1,2 1 1,2 34 0,0-46-3,0 0 0,0-1 0,1 1 1,0-1-1,1 1 0,0-1 0,0 0 0,0 0 1,1 0-1,0-1 0,0 1 0,1-1 1,0 0-1,0 0 0,0 0 0,1-1 0,7 7 1,-8-9 6,0 0 1,0 0 0,0 0-1,0-1 1,0 1 0,1-1-1,-1 0 1,0-1-1,1 0 1,0 1 0,-1-2-1,1 1 1,0-1 0,-1 1-1,1-2 1,0 1 0,0-1-1,-1 1 1,1-2 0,-1 1-1,1-1 1,-1 1-1,11-6 1,8-7 3,-1 0 1,-1-1-1,0-2 1,-1 0-1,-1-1 0,-1-1 1,0-1-1,-1 0 0,16-26 1,-9 8 3,-1-1 0,-2-2 0,-1 0 0,23-70-1,-39 95-9,0-1 0,-1 0 0,-1 1 0,0-1 0,-2-1 0,0 1 0,-1 0 0,-2-18 0,2 31 0,-1 0 0,0-1 0,0 1 0,-1 0 0,1 0 0,-1 0 0,0 1 0,-4-8 0,5 10 0,0 0 0,0 0 0,0-1 0,0 1 0,0 0 0,0 0 0,0 0 0,0 0 0,0 0 0,-1 0 0,1 1 0,0-1 0,-1 0 0,1 1 0,0-1 0,-1 1 0,1-1 0,-1 1 0,1 0 0,-1-1 0,1 1 0,-1 0 0,1 0 0,0 0 0,-1 0 0,1 0 0,-1 1 0,-2 0 0,1 0-1,1 1 0,0-1 0,0 1 0,0 0 0,0 0 0,0 0 0,0 0 0,0 0 0,0 0-1,1 0 1,-1 1 0,1-1 0,0 1 0,0-1 0,-1 3 0,-2 3-7,-8 18-12,1 1 1,1 0-1,2 0 0,0 1 0,2 0 0,1 0 1,-2 47-1,6-20-14,2-1 0,2 1 0,13 57-1,-12-88 12,13 44 0,-14-60 19,0 0-1,0 0 1,1-1-1,0 0 1,1 1-1,-1-2 1,1 1-1,12 12 1,-14-17 4,0 0 0,0 0-1,0 0 1,1 0 0,-1 0 0,1-1 0,-1 1 0,1-1 0,0 0 0,-1 0-1,1-1 1,0 1 0,0-1 0,0 0 0,-1 0 0,1 0 0,0 0 0,0-1 0,0 1-1,-1-1 1,1 0 0,0 0 0,-1-1 0,6-1 0,2-2 7,0-1 0,0 0 0,0 0 0,-1-1 0,0 0 0,11-10 0,-8 4 9,-1-1-1,16-23 1,13-15 56,-38 48-65,0 0-1,-1 0 0,0 0 1,0 0-1,0-1 1,0 1-1,-1 0 0,1-1 1,0-4-1,2-8 10,-4 15-12,-3 5 2,-4 6 1,2 2-19,1 0-1,0 0 0,0 1 1,-2 15-1,5-21 7,0-1 1,1 1-1,0 0 1,0-1-1,0 1 1,1 0-1,0-1 1,0 1 0,1-1-1,-1 1 1,5 8-1,-5-12 8,-1 0-1,1-1 1,0 1 0,0 0-1,1 0 1,-1 0 0,0-1-1,1 1 1,-1-1-1,1 1 1,-1-1 0,1 1-1,0-1 1,-1 0 0,1 0-1,0 0 1,0 0-1,0 0 1,0 0 0,0-1-1,0 1 1,0-1 0,4 1-1,-3-1 4,-1 0 1,1 0-1,-1-1 0,0 1 0,1-1 0,-1 0 1,0 1-1,0-1 0,1 0 0,-1 0 0,0-1 0,0 1 1,0 0-1,0-1 0,0 1 0,0-1 0,-1 0 1,1 1-1,0-1 0,1-3 0,3-3 13,-1 0 0,0-1 0,-1 1 0,0-1 0,0 0 0,-1 0 0,0 0-1,0-1 1,-1 1 0,0-1 0,-1 1 0,0-14 0,-1 17 2,0 0-1,-1-1 1,0 1-1,0-1 1,-1 1-1,1 0 1,-1 0-1,-1 0 1,1 0 0,-1 0-1,0 0 1,0 1-1,-1-1 1,0 1-1,0 0 1,0 0-1,0 1 1,-1-1 0,-8-6-1,12 10-12,-1 1 1,1-1-1,-1 0 0,0 1 0,1-1 0,-1 1 1,0-1-1,1 1 0,-1 0 0,0 0 1,0 0-1,1 0 0,-1 0 0,0 0 1,0 0-1,1 0 0,-1 1 0,0-1 0,1 1 1,-1-1-1,0 1 0,1 0 0,-1 0 1,1 0-1,-3 1 0,4-2-7,0 0 1,0 1-1,0-1 0,-1 0 1,1 0-1,0 0 0,0 0 1,0 1-1,0-1 0,0 0 1,0 0-1,0 1 0,-1-1 1,1 0-1,0 0 0,0 0 1,0 1-1,0-1 0,0 0 1,0 0-1,0 1 0,0-1 1,0 0-1,0 0 0,0 0 1,1 1-1,-1-1 0,0 0 1,0 0-1,0 0 0,0 1 1,0-1-1,0 0 0,0 0 1,0 0-1,1 1 0,-1-1 1,0 0-1,0 0 0,0 0 1,0 0-1,1 1 0,-1-1 1,0 0-1,0 0 0,1 0 1,11 6 14,-7-5-13,106 47-2,-102-45 4,-1 1 0,0 1 1,-1-1-1,1 1 0,-1 1 0,0-1 0,0 1 0,0 0 0,-1 1 0,0 0 0,0 0 0,5 9 0,-5-5 2,0 0 1,-1 0-1,0 0 1,-1 1-1,-1-1 1,1 1-1,-2 0 1,3 20-1,-1 23 0,-2 1-1,-3 0 1,-2-1-1,-2 1 1,-26 106-1,31-159 2,-1 1-1,-1 0 1,1 0-1,-1 0 1,1-1-1,-1 1 0,0 0 1,-1-1-1,1 0 1,-3 4-1,4-7-1,1 0 0,-1 0 0,0 0 0,1 0 0,-1 0 0,0 0 0,1 0 0,-1 0 0,1 0-1,-1 0 1,0 0 0,1-1 0,-1 1 0,1 0 0,-1 0 0,0-1 0,1 1 0,-1 0 0,1-1 0,-1 1 0,1 0 0,-1-1 0,0 0 0,-12-12 63,5-5-37,1 1 0,0-1 0,1 0 0,1 0 0,1-1 0,-3-34 0,5 25 5,2 1 0,1-1 0,2 0 0,5-29 0,-2 26 16,1 1-1,2 0 1,21-52 0,-21 65-20,0 0 0,0 1 1,2 0-1,0 0 0,1 1 1,0 0-1,21-17 0,-22 21-8,1 2 0,0-1 0,22-11-1,-30 18-18,1 1-1,0 0 1,0 0 0,0 0-1,0 1 1,0 0-1,1 0 1,-1 0-1,0 0 1,1 1-1,-1 0 1,0 0 0,11 2-1,-14-1-4,1 0 1,-1 0-1,0 0 1,0 1-1,1-1 0,-1 0 1,0 1-1,0 0 1,0-1-1,0 1 1,-1 0-1,1 0 0,2 4 1,17 30 2,-18-31-6,-1 1-1,0 0 1,0-1-1,-1 1 1,1 0-1,-1 0 0,-1 0 1,1 0-1,-1 0 1,0 0-1,-1 0 1,1 0-1,-1 0 0,0 0 1,-1 0-1,-2 7 1,1-4-2,0-1-1,-1 1 1,-1-1 0,1 0 0,-2 0 0,1-1 0,-1 1 0,0-1-1,0-1 1,-8 8 0,12-13 8,1 0 1,-1 0-1,1-1 1,-1 1-1,0 0 0,1-1 1,-1 0-1,0 1 0,1-1 1,-1 0-1,0 0 0,1 0 1,-3 0-1,3 0-1,0 0 0,1 0 0,-1 0 0,0 0-1,1 0 1,-1 0 0,0 0 0,1 0 0,-1 0 0,0 0-1,1 0 1,-1-1 0,1 1 0,-1 0 0,0-1 0,1 1 0,-1 0-1,1-1 1,-1 1 0,1 0 0,-1-1 0,1 1 0,-1-1-1,1 1 1,0-1 0,-1 1 0,1-1 0,0 0 0,-1 1 0,1-1-1,0 1 1,-1-2 0,39-10 3,64-16-58,-63 19 21,57-22 0,-61 16 10,-15 8 9,-1-1 0,0-1 1,0-1-1,-1 0 1,0-1-1,19-17 0,-1-2-2,-22 19 18,-1-1 1,1 0-1,-2 0 1,0-1-1,14-21 1,-23 31 3,-2 0 0,1-1 1,0 1-1,-1-1 0,0 1 0,1-1 1,-2 0-1,1 0 0,0 1 0,-1-1 1,1 0-1,-1 0 0,0 0 0,-1 0 1,1 1-1,0-1 0,-3-6 0,3 9-4,-1 0 0,1 1 0,-1-1 0,1 1 0,-1-1 0,1 1 0,-1-1 0,0 1 0,1-1 0,-1 1 0,0-1 0,1 1 0,-1 0 0,0-1 0,0 1 0,1 0 0,-1 0 0,0-1 0,0 1 0,1 0 0,-1 0 0,0 0 0,0 0 0,0 0 0,1 0 0,-1 0 0,0 0 0,0 1 0,-1-1 0,-26 11 31,21-8-23,-4 1-5,1 2 0,0-1 1,0 1-1,0 1 0,1 0 0,0 0 0,0 1 0,1 0 1,0 0-1,-9 12 0,13-15-9,1 0 1,-1 1-1,1-1 1,0 1-1,0 0 0,1 0 1,-1 0-1,1 0 1,1 1-1,-1-1 0,1 0 1,0 1-1,1-1 1,-1 1-1,1-1 0,0 1 1,1-1-1,0 0 1,3 13-1,-3-17 2,0 0 0,0 0-1,0 0 1,0 0 0,0 0 0,1 0-1,-1 0 1,1 0 0,-1-1 0,1 1-1,0-1 1,-1 1 0,1-1 0,0 0-1,0 0 1,0 1 0,0-1 0,1-1-1,-1 1 1,0 0 0,0 0 0,0-1-1,1 1 1,-1-1 0,0 0 0,0 0 0,5 0-1,7 0 6,0-1 0,-1-1-1,22-5 1,-27 6 1,40-9 48,1-3 0,-2-1 0,88-40 0,-104 42-18,-23 9-9,0 0 1,0-1-1,12-7 0,-27 17-7,0 1-1,0-1 0,1 1 1,-7 9-1,-7 8-22,-12 11-11,-37 55 0,68-88 14,0 0 1,0 0-1,0 0 1,0 0 0,0 1-1,0-1 1,0 0-1,1 0 1,-1 0-1,1 1 1,0-1 0,0 0-1,-1 1 1,2-1-1,-1 0 1,0 0-1,0 1 1,1-1 0,0 4-1,0-5 1,0 1 0,-1-1 0,1 1 0,0-1 0,0 1 0,0-1 0,0 0 0,0 1 0,0-1 0,1 0 0,-1 0 0,0 0 0,1 0 0,-1 0 0,0 0 0,1 0 0,-1-1 0,1 1 0,-1 0 0,1-1 0,0 1 0,-1-1 0,1 0-1,0 1 1,-1-1 0,1 0 0,2 0 0,2 0 0,1-1 0,-1 0 0,1 0 0,-1 0 0,0-1 0,0 0 0,0 0 0,0 0 0,0-1 0,0 0 0,-1 0 0,1-1 0,7-5 0,3-5 0,-1-1 0,24-29 0,-30 33 0,-1-1 0,0 0 0,-1 0 0,-1-1 0,0 0 0,0 0 0,6-27 0,-4 5 0,8-69 0,-12 5 42,-11-155 0,7 239-14,-2-1 0,0 1 0,0-1 0,-1 1 0,-9-25 0,4 28 38,7 12-64,1 0 1,0 0-1,0 0 1,0-1-1,-1 1 0,1 0 1,0 0-1,0 0 0,0 0 1,-1 0-1,1 0 1,0 0-1,0 0 0,-1 0 1,1 0-1,0 0 0,0 0 1,0 0-1,-1 0 1,1 0-1,0 0 0,0 0 1,0 1-1,-1-1 1,1 0-1,0 0 0,0 0 1,0 0-1,-1 0 0,1 0 1,0 1-1,0-1 1,-11 23 31,1 15-48,2 1 0,1 0 1,2 0-1,2 1 0,3 72 0,6-32-84,31 151 0,-31-202 47,2-1-1,14 38 0,-17-55 24,0-1 0,0 0-1,1 0 1,0 0 0,1-1 0,0 0 0,1 0-1,0-1 1,11 10 0,24 13-2604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17.84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254 411 7432,'0'0'3233,"-13"2"-2798,5-1-386,-22 4 423,-57 15 0,79-18-364,0 1-1,0-1 1,1 2 0,-1-1-1,1 1 1,0 0-1,0 0 1,0 1 0,1 0-1,0 0 1,0 1-1,0 0 1,-9 12 0,13-16-73,1 1 1,0-1-1,0 1 1,0 0 0,0-1-1,0 1 1,0 0-1,1 0 1,-1 0 0,1-1-1,0 1 1,0 0-1,0 0 1,0 0 0,1 0-1,-1-1 1,1 1-1,0 0 1,0 0 0,0-1-1,0 1 1,0 0-1,0-1 1,1 1 0,-1-1-1,1 0 1,-1 1 0,1-1-1,0 0 1,0 0-1,0 0 1,3 2 0,-2-1-4,1-1 0,-1 0 1,1 1-1,-1-1 0,1 0 1,-1-1-1,1 1 1,0 0-1,0-1 0,0 0 1,0 0-1,0 0 1,0-1-1,0 1 0,0-1 1,0 0-1,1 0 1,-1-1-1,0 1 0,0-1 1,0 0-1,4-1 1,5-5 83,0 0 0,0 0 1,-1-1-1,0-1 1,0 0-1,-1-1 0,0 0 1,-1-1-1,11-14 0,-13 17 65,-1 0 0,1 1 0,0 0 0,14-10-1,-22 17-167,1 0 0,0-1 0,0 1 0,-1 0 0,1-1 0,0 1 0,0 0 0,0 0 0,-1 0 0,1 0 0,0-1 0,0 1 0,0 0 0,-1 0 0,1 1 0,0-1 0,0 0 0,0 0 0,-1 0 0,1 1 0,0-1 0,0 0 0,-1 1 0,1-1 0,0 0 0,0 1 0,-1-1 0,1 1-1,-1-1 1,2 2 0,18 22 133,-8-9-72,-10-13-58,1 0 0,-1 0 0,0 0 0,1-1 0,-1 0 0,1 1 1,0-1-1,-1 0 0,1 0 0,0 0 0,0 0 0,-1-1 0,1 1 0,0-1 0,0 0 1,3 0-1,1-1 20,1 0 1,-1-1 0,0 0 0,14-5 0,-18 5-33,11-4 67,0 0-1,13-10 0,-20 11-1,0 1 0,0 0-1,1 0 1,-1 0 0,1 1-1,0 0 1,0 0 0,1 1 0,-1 0-1,13 0 1,-20 2-55,0 0 1,0 0-1,0 0 1,0 0-1,0 1 1,0-1-1,0 0 1,0 1-1,0-1 0,0 1 1,0-1-1,0 1 1,-1 0-1,1-1 1,0 1-1,0 0 0,0 0 1,-1-1-1,1 1 1,-1 0-1,1 0 1,0 0-1,-1 0 0,1 0 1,-1 0-1,0 0 1,1 1-1,7 35 169,-2-10 30,-6-26-203,1-1 0,-1 1 0,1 0 1,-1-1-1,1 1 0,-1-1 0,1 1 0,0-1 0,-1 1 1,1-1-1,-1 1 0,1-1 0,0 1 0,0-1 0,-1 0 0,1 1 1,0-1-1,0 0 0,-1 0 0,1 0 0,0 0 0,0 1 0,-1-1 1,1 0-1,0 0 0,0 0 0,0-1 0,-1 1 0,1 0 1,0 0-1,0 0 0,-1-1 0,1 1 0,0 0 0,0-1 0,31-15 185,-25 12-166,19-12 71,-18 10-44,0 0-1,1 1 0,0 1 1,0-1-1,0 1 0,0 1 1,17-5-1,-24 8-43,0 0-1,-1 0 1,1 1 0,0-1-1,-1 0 1,1 0 0,-1 1-1,1-1 1,0 1 0,-1 0 0,1-1-1,-1 1 1,0 0 0,1 0-1,-1 0 1,1 0 0,-1 0-1,1 1 1,25 28 38,-4-4-51,-19-24 1,0 0-1,0 0 1,0 0 0,0-1 0,0 1 0,1-1 0,-1 0 0,0 0-1,1-1 1,-1 1 0,1-1 0,-1 0 0,1 0 0,-1-1 0,1 1-1,4-2 1,5-1 5,-1 0 0,1-1-1,23-10 1,-7 0 77,44-28 1,-64 33 39,-26 25-59,15-14-61,-16 23 17,2 1 0,0 0 1,-19 50-1,33-74-19,0 0-1,0 0 1,1 0 0,-1 0 0,1 0-1,0 1 1,0-1 0,0 0 0,0 0-1,0 0 1,0 1 0,0-1 0,1 0-1,-1 0 1,1 0 0,-1 0 0,1 0-1,0 0 1,0 0 0,0 0-1,0 0 1,0 0 0,0 0 0,1-1-1,-1 1 1,1 0 0,-1-1 0,1 1-1,-1-1 1,1 0 0,0 1 0,0-1-1,0 0 1,0 0 0,0 0 0,0 0-1,0-1 1,0 1 0,0-1 0,0 1-1,0-1 1,0 1 0,1-1-1,-1 0 1,0 0 0,0 0 0,0 0-1,0-1 1,1 1 0,-1-1 0,0 1-1,0-1 1,0 0 0,0 1 0,2-3-1,4-1 5,0-1 0,0-1 0,-1 0-1,1 0 1,-1 0 0,-1-1 0,12-13-1,-1-4 22,19-31 0,-23 30-4,-2 1 1,0-1-1,-1-1 0,-2 0 0,-1 0 0,-1-1 0,5-48 0,-7 20 65,-2 0 0,-11-99 0,4 132-33,2 16-7,-1 15-12,-2 30-39,2 0 0,1 0 0,2 1 0,7 66 0,-3-81 5,1-1 1,1 1-1,1-1 0,12 31 0,-16-51-3,0-1 0,-1 0-1,1 1 1,1-1 0,-1 0-1,0 0 1,1 0 0,0 0-1,0-1 1,0 1-1,0-1 1,0 0 0,0 0-1,0 0 1,6 3 0,14 0-2937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40.56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1093 3808,'0'0'2369,"13"-2"-2117,41-6 87,-47 7-225,0-1 0,0 0 0,0 0 0,0-1 0,0 0 0,-1 0 0,1-1 0,-1 1 1,7-7-1,1-1 174,-2-1 1,16-17-1,-13 13-14,6-9 199,-1 0-1,-2-1 1,0 0 0,25-53 0,41-124 1502,-51 118-1109,-26 65-319,7-33 0,-3 6 279,-5 33-79,-5 32-245,-1 1-467,3 59 122,-1 255 268,-9-261-347,6-64-61,-1-1 1,0 1-1,0-1 0,0 0 1,-1 0-1,-1 0 0,-3 7 0,5-12-8,1 0 0,-1-1 0,0 0 0,0 1 0,1-1-1,-1 0 1,0 0 0,0 0 0,0 0 0,0 0 0,0-1 0,0 1-1,0-1 1,-1 1 0,1-1 0,0 0 0,0 1 0,0-1-1,0 0 1,-1-1 0,1 1 0,-4-1 0,0 0 12,0 0 1,0 0 0,1-1-1,-1 0 1,0 0-1,-10-6 1,4-1 25,0 0 0,0-1 0,1-1-1,0 0 1,1 0 0,0-1 0,-16-26 0,16 13 135,10 24-178,0 1-1,-1 0 1,1 0 0,0-1-1,0 1 1,0 0-1,0-1 1,0 1-1,0 0 1,1 0-1,-1-1 1,0 1-1,0 0 1,0-1-1,0 1 1,0 0-1,0 0 1,0-1-1,1 1 1,-1 0-1,0 0 1,0 0-1,0-1 1,0 1-1,1 0 1,-1 0-1,0 0 1,0-1-1,1 1 1,14 2 37,21 13-37,107 37-26,-125-48 18,0 0 0,0-1-1,0 0 1,0-2 0,1 0-1,26-3 1,-18-1-6,-1-2-1,0-1 0,0-1 1,-1-2-1,0 0 1,0-1-1,-1-2 1,-1 0-1,0-2 1,-1 0-1,0-2 0,21-19 1,-17 11 13,-1-1 0,-1-2-1,-1 0 1,-1-1 0,-2-1 0,-1-2 0,-1 0-1,22-52 1,-37 74 3,22-50 63,18-69 1,-38 108-38,-1-1 1,0 0-1,-2 1 1,0-1 0,-1 0-1,-1 0 1,-5-32-1,5 50-20,-1 0 0,0-1-1,0 1 1,0 0-1,0 0 1,0-1-1,0 1 1,-1 0 0,0 0-1,1 1 1,-1-1-1,-3-3 1,4 6-8,0-1-1,0 0 1,0 1 0,0-1 0,0 0-1,0 1 1,0 0 0,0-1-1,0 1 1,0 0 0,-1-1 0,1 1-1,0 0 1,0 0 0,0 0-1,0 0 1,-1 0 0,1 0 0,0 0-1,0 0 1,0 1 0,-1-1-1,1 0 1,0 1 0,0-1 0,0 1-1,0-1 1,0 1 0,0 0-1,0-1 1,0 1 0,0 0 0,0 0-1,0 0 1,1-1 0,-3 3-1,-6 7 5,0 0 0,1 1 1,0 0-1,1 0 0,0 1 0,0-1 0,1 1 0,-8 25 0,1 6 0,-10 56 1,9-29-45,3 1 1,-1 85-1,12-121 18,1 0 0,2-1 0,1 1 0,2-1 0,1 0-1,19 55 1,-24-84 20,0 0 0,0 0 0,1 0 0,-1 0 0,1-1-1,0 1 1,1-1 0,-1 0 0,1 1 0,-1-2 0,1 1 0,1 0-1,-1-1 1,0 0 0,1 0 0,-1 0 0,1 0 0,0-1 0,6 3-1,-5-4 7,0 0 0,0 0 0,0 0 0,0-1 0,0 1 0,0-1-1,1-1 1,-1 0 0,0 1 0,0-2 0,0 1 0,-1-1 0,1 0 0,0 0-1,-1 0 1,1-1 0,6-4 0,25-18 34,-2-1-1,-2-1 0,54-56 1,-34 31-12,-50 49-33,0-1-1,0 1 1,1 0 0,-1 0-1,1 0 1,-1 1 0,1-1-1,0 1 1,0 0 0,0 0-1,1 0 1,-1 1 0,0-1-1,1 1 1,-1 0 0,1 1-1,-1-1 1,1 1 0,5-1-1,-8 2-2,-1-1 0,1 1 0,0-1 0,0 1 0,-1 0 0,1 0-1,-1 0 1,1 0 0,0 0 0,-1 0 0,0 0 0,1 0-1,-1 0 1,0 1 0,0-1 0,1 1 0,-1-1 0,0 1 0,-1-1-1,1 1 1,0 0 0,1 2 0,0 2-10,0 0 0,0 1 1,-1-1-1,0 0 0,1 9 0,-2-12 13,1 4-9,-1 0 0,0 0-1,0 0 1,-1 0 0,-2 13 0,3-19 13,-1 1-1,1-1 1,-1 0 0,1 0 0,-1 0 0,0 0-1,1 1 1,-1-1 0,0 0 0,0 0 0,0 0-1,0-1 1,0 1 0,0 0 0,0 0 0,0 0-1,0-1 1,0 1 0,0 0 0,-1-1 0,1 1-1,0-1 1,0 0 0,-1 1 0,1-1 0,0 0-1,-1 0 1,1 0 0,0 0 0,-1 0 0,1 0-1,0 0 1,0 0 0,-1 0 0,1-1 0,0 1-1,-1-1 1,-1 0 0,-9-2 60,-1-1-1,1-1 1,0 0-1,0-1 1,0 0 0,1-1-1,0 0 1,-11-9-1,21 14-41,0 1-1,-1 0 0,1 0 0,0 0 0,0 0 1,0 1-1,-1-1 0,1 0 0,0 1 1,-1-1-1,1 0 0,-1 1 0,1-1 0,0 1 1,-1 0-1,1 0 0,-1-1 0,1 1 1,-1 0-1,1 0 0,-1 1 0,1-1 0,-1 0 1,1 0-1,-1 1 0,1-1 0,-1 1 0,1-1 1,0 1-1,-1-1 0,1 1 0,0 0 1,-1 0-1,1 0 0,0 0 0,0 0 0,0 0 1,0 0-1,0 0 0,-2 2 0,1 0-5,0 1-1,0-1 0,1 0 1,-1 1-1,1 0 0,0-1 0,0 1 1,0-1-1,0 1 0,1 0 1,-1 0-1,1-1 0,0 1 0,0 0 1,1 0-1,0 5 0,2 5-25,1 0 0,1 0-1,0 0 1,12 23 0,-14-32 7,1 1 1,-1-1 0,1 1-1,0-1 1,0 0 0,1-1-1,0 1 1,-1-1 0,2 0-1,-1 0 1,0 0 0,1-1-1,8 4 1,-12-6 2,1 0 0,0 0 0,0-1 0,0 1 0,0-1-1,1 0 1,-1 0 0,0 0 0,0 0 0,0 0 0,0-1 0,0 1 0,0-1 0,0 0 0,0 0-1,0 0 1,-1 0 0,1-1 0,0 1 0,-1-1 0,1 0 0,-1 1 0,5-5 0,-1 0 0,1-1 0,-1 1 1,0-2-1,0 1 0,-1 0 0,7-13 1,-4 2 30,0 0 0,-1 0 0,-1 0 1,-1-1-1,0 0 0,-2 0 1,0-1-1,-1 1 0,-1-30 0,3 41 69,-5 8 5,0 13-74,2 25-68,1-1-1,9 48 1,-6-64 17,0 0 0,1 0 0,1 0-1,1 0 1,14 26 0,-21-45 21,0-1-1,1 0 1,-1 1 0,0-1-1,1 0 1,-1 1 0,1-1-1,-1 0 1,1 0 0,-1 0-1,1 0 1,0-1 0,0 1-1,-1 0 1,1-1 0,0 1-1,0-1 1,0 0-1,0 1 1,0-1 0,-1 0-1,1 0 1,0 0 0,0-1-1,0 1 1,0 0 0,0-1-1,0 1 1,-1-1 0,4-1-1,2 0 12,1-1-1,0-1 1,-1 1 0,0-1-1,14-10 1,-2-2 8,0-2 1,-2 0-1,0-1 1,0-1-1,-2-1 1,-1 0-1,0-1 0,-2 0 1,19-47-1,-5-2 15,-4 0-1,16-84 1,-25 73-26,6-121 0,-19 202-6,0-31-17,0 31 19,0 0 1,0 0-1,0-1 0,0 1 0,0 0 0,0 0 1,-1-1-1,1 1 0,0 0 0,-1 0 0,1 0 1,-1-1-1,1 1 0,-1 0 0,0 0 0,1 0 1,-1 0-1,0 0 0,0 0 0,-1-1 0,1 2 1,1 0-1,-1 1 0,0-1 1,1 0-1,-1 1 0,0-1 0,1 1 1,-1-1-1,1 1 0,-1-1 1,0 1-1,1-1 0,-1 1 1,1-1-1,0 1 0,-1 0 0,1-1 1,-1 1-1,1 0 0,0-1 1,0 1-1,-1 0 0,1 0 1,0-1-1,0 1 0,0 0 0,0-1 1,0 2-1,-1 2 5,-15 46-18,3 1 0,-14 103 0,13 106-56,15-229 41,0 0 0,2-1 0,11 50 0,-10-64 9,1 0 1,0-1-1,2 1 0,-1-1 1,2-1-1,0 1 1,1-1-1,14 17 0,-20-26 13,1-1 0,1 1-1,-1-1 1,1 0 0,0-1-1,-1 1 1,2-1 0,-1 0-1,0 0 1,1 0 0,-1-1-1,1 0 1,0 0-1,-1 0 1,1-1 0,0 0-1,0 0 1,0-1 0,8 1-1,-4-2 12,0 0 0,0-1-1,-1 0 1,1 0-1,-1-1 1,0-1-1,0 1 1,0-1 0,0-1-1,-1 0 1,13-8-1,0-4 32,1-1-1,-2-1 0,-1-1 0,0-1 0,-1 0 0,-2-2 0,26-43 1,-14 14 36,-2-3 1,29-90 0,-46 116-65,-1-1 0,-2 0 0,3-32 0,-7 42-7,-1-1 1,-1 1-1,-1-1 1,0 0-1,-7-27 1,-5 6-2,13 39-2,-1 1 0,0-1 0,0 1 0,-1 0 0,1-1 0,0 1 0,-1 0-1,1 0 1,-1 0 0,0 0 0,0 0 0,0 0 0,-4-2 0,5 3 0,0 1-1,-1 0 1,1 0-1,-1-1 1,1 1 0,0 0-1,-1 0 1,1 1-1,-1-1 1,1 0-1,0 0 1,-1 1-1,1-1 1,-1 0-1,1 1 1,0 0-1,-2 0 1,-22 15-22,14-7 12,1 1 0,-1 0 0,2 1 0,-1 0 0,2 1 0,-1 0 0,1 0 1,1 1-1,1 0 0,-7 15 0,-4 17-43,-18 81 0,27-94 37,2 0-1,1 0 1,2 1 0,1 0-1,1-1 1,2 1 0,7 42-1,-3-44 7,1-1 1,2 0-1,17 45 0,-22-66 14,1-1 1,-1-1 0,2 1-1,-1 0 1,1-1-1,0 0 1,0 0-1,1-1 1,0 1 0,0-1-1,1-1 1,0 1-1,0-1 1,0 0-1,0 0 1,1-1-1,12 5 1,-13-7-8,1-1 1,-1 0-1,1 0 1,0 0-1,0-1 1,-1-1-1,1 1 1,0-1-1,0 0 1,-1-1-1,1 0 1,10-4-1,1-1-75,0-1-1,-1-1 1,28-17-1,-33 16-425,-1 0 0,1-1 0,-2 0 0,1-1-1,12-17 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00:52:41.19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84 8240,'0'0'1832,"75"-13"-1248,0 9-128,19 10 0,1 11 232,7 8 16,1 11-16,1-13 16,5-23-224,17-19 16,14-17-288,-2-83 8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10.07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1 311 6128,'0'0'7488,"10"-11"-7163,72-76 631,-75 79-598,1 1-1,0-1 1,14-9 0,-22 17-348,0 0 1,0 0 0,1 0 0,-1 0 0,0 0 0,0 0 0,1 0 0,-1 0 0,0 0 0,0 0 0,1 0 0,-1 0 0,0 0 0,0 0 0,1 0 0,-1 1-1,0-1 1,0 0 0,0 0 0,1 0 0,-1 0 0,0 0 0,0 1 0,0-1 0,0 0 0,1 0 0,-1 0 0,0 1 0,0-1 0,0 0 0,0 0 0,0 1-1,0-1 1,0 0 0,0 0 0,1 0 0,-1 1 0,0-1 0,0 0 0,0 1 0,3 13 166,2 40 155,-2 104 1,-3-37-142,2-54-108,8 117 99,-7-149-133,3-1 1,0 0 0,15 42 0,-19-71-36,-1-1 0,1 1 0,0-1 0,0 0-1,0 1 1,1-1 0,0 0 0,0 0 0,0-1 0,0 1 0,0 0 0,1-1 0,7 5 0,-9-6-5,1-1 0,0 0 1,0 0-1,-1 0 0,1 0 0,0 0 1,0-1-1,0 1 0,0-1 0,0 0 1,0 0-1,0 0 0,0 0 0,0-1 1,0 1-1,0-1 0,0 0 0,0 0 1,0 0-1,0 0 0,-1 0 0,5-3 1,4-2 16,-1-1 0,1-1 0,-1 0 1,-1 0-1,1-1 0,-1 0 0,-1-1 1,0 0-1,0 0 0,-1-1 0,10-19 1,2-9 78,-2-1 1,13-47 0,43-206 402,-15 46 5,-30 165-317,-24 73-172,0 0 0,1 0 0,0 1 0,0 0 0,1 0 0,11-13 0,-14 18-17,1 0-1,0 0 1,0 1-1,0-1 1,1 1 0,-1 0-1,1 0 1,-1 0-1,1 0 1,0 1 0,-1 0-1,1 0 1,0 0-1,0 1 1,0 0 0,9 0-1,7 2 20,0 1-1,33 8 1,-29-5-6,8 0 27,-16-3 14,-1 0 1,31 11-1,-23 1 83,-22-13-97,1 0 1,0 0 0,0 0-1,0 0 1,0-1 0,0 1-1,0-1 1,0 0-1,5 1 1,-7 4-921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13.62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1 686 6928,'0'0'4077,"14"-13"-3649,6-4-263,-1 1 88,-1-1 1,24-28-1,-16 12 269,-1 0-1,21-40 0,35-78 977,-46 84-846,58-123 1642,-87 171-1717,-6 18-111,-2 13-322,-27 113 63,20-94-163,1 1 0,2 1 0,1-1 0,1 1 0,1 53-1,3-82-39,1 0 0,-1-1 0,1 1 0,0 0 0,0 0 0,0-1 0,0 1 0,1 0-1,-1-1 1,1 1 0,0-1 0,0 0 0,0 0 0,1 0 0,-1 0 0,1 0 0,0 0-1,4 3 1,-5-4 0,1-1-1,-1 0 0,1 0 1,0 0-1,-1 0 0,1 0 1,0-1-1,0 1 0,0-1 1,0 0-1,-1 1 0,1-1 1,0 0-1,0-1 0,0 1 1,0-1-1,-1 1 0,1-1 1,0 0-1,-1 0 0,1 0 1,0 0-1,-1 0 0,1-1 1,-1 1-1,3-3 0,5-3 16,-1-1-1,0 0 1,-1-1-1,1 0 0,-2 0 1,1-1-1,-1 0 0,9-18 1,1-4 93,19-56 0,6-43 272,-28 84-158,0-12 233,-14 57-177,-2 6-178,-2 12-17,-4 61 324,32-50-268,-16-9-134,0 0-1,-2 1 1,0 0 0,-2 0 0,0 0 0,0 1 0,-2-1 0,-1 1 0,0 0 0,-2-1 0,0 1 0,-1 0-1,-1-1 1,0 1 0,-2-1 0,-1 0 0,0 0 0,-15 31 0,21-49-1,-1 0 0,1 0 0,-1 1 0,0-1 0,1 0 0,-1 0 1,0 0-1,0 0 0,0 0 0,1 0 0,-1 0 0,0 0 0,0 0 0,-1 0 0,1-1 0,0 1 0,0 0 1,0-1-1,0 1 0,-1 0 0,1-1 0,0 0 0,0 1 0,-1-1 0,1 0 0,0 0 0,-1 0 0,1 1 1,0-1-1,-1-1 0,1 1 0,0 0 0,-1 0 0,1 0 0,0-1 0,-3 0 0,1-1 26,0 1-1,0-1 1,0 0 0,0 0-1,1 0 1,-1 0-1,1 0 1,-1-1-1,1 1 1,0-1 0,0 1-1,0-1 1,-3-6-1,4 9 19,-1-3 62,2 3-112,-1-1 1,1 1-1,0 0 0,0 0 0,-1 0 1,1 0-1,0 0 0,0-1 0,0 1 1,-1 0-1,1 0 0,0 0 0,0-1 0,0 1 1,0 0-1,-1 0 0,1-1 0,0 1 1,0 0-1,0 0 0,0-1 0,0 1 0,0 0 1,0 0-1,0-1 0,0 1 0,0 0 1,0-1-1,0 1 0,0 0 0,0 0 1,0-1-1,0 1 0,0 0 0,0 0 0,0-1 1,0 1-1,1 0 0,-1 0 0,0-1 1,0 1-1,0 0 0,0 0 0,0-1 0,1 1 1,-1 0-1,0 0 0,0 0 0,1-1 1,59-38-35,-40 27 29,-1-1 0,27-22-1,28-39 4,14-13 0,-51 60 0,-26 20 0,-1-1 0,13-11 0,-20 15-6,1 1-1,0-1 1,0 1-1,0 1 0,0-1 1,0 0-1,1 1 1,-1 0-1,1 0 1,-1 0-1,1 1 0,0 0 1,0 0-1,0 0 1,5 0-1,2 0-23,1 2-1,0 0 1,-1 1-1,21 4 1,4-5 82,-37-2-25,-1-1 0,1 1 0,-1 0 0,1 0 0,-1-1 0,0 1 0,0 0 0,0 0 0,0 0 0,0 0 0,-2-2 0,1 2-11,-1 0 1,0 0-1,0 0 0,0 0 1,0 1-1,0-1 1,0 1-1,1-1 0,-1 1 1,0 0-1,0 1 0,0-1 1,0 0-1,0 1 1,0-1-1,-5 3 0,1 0 0,1 0-1,0 0 1,0 0-1,0 1 1,0 0-1,-7 7 1,9-7-22,1-1 1,0 1-1,0 0 1,0 1 0,1-1-1,-1 0 1,1 1 0,0 0-1,0-1 1,1 1-1,0 0 1,-1 0 0,1 0-1,1 0 1,-1 0 0,1 0-1,0 0 1,1 5-1,0 4-15,0 0-1,1 0 1,1 0-1,0 0 0,6 16 1,-6-22 12,0-1 1,1 0 0,-1 0 0,1 0 0,0-1 0,1 0 0,0 1 0,0-1-1,0-1 1,1 1 0,0-1 0,0 0 0,0 0 0,0-1 0,1 0 0,0 0-1,0 0 1,0-1 0,0 0 0,1 0 0,13 2 0,-10-3 6,0-1 0,0 0 0,0 0 0,0-1 0,1-1 0,-1 0 0,0-1 0,0 0 0,-1 0 0,1-1 0,0 0 0,-1-1 0,0-1 0,0 1 0,10-7 0,30-24 79,-2-2 0,-1-2 0,60-66 0,-91 84 63,-16 18-56,-10 13-29,-9 14-13,0 0 0,1 2 1,-15 29-1,28-46-43,1 1-1,0-1 1,0 1 0,1-1-1,0 1 1,0 0 0,2 0-1,-1 1 1,1-1 0,0 0-1,1 0 1,0 1 0,3 13-1,-2-20-3,-1 0-1,1 0 0,1 0 0,-1 0 1,0 0-1,1-1 0,0 1 1,0 0-1,0-1 0,0 1 0,1-1 1,-1 0-1,1 0 0,0 0 1,0 0-1,0 0 0,0-1 0,1 1 1,-1-1-1,1 0 0,-1 0 1,7 3-1,-5-4 9,-1 0-1,0-1 1,1 1 0,0-1-1,-1 1 1,1-1 0,-1-1-1,1 1 1,-1-1 0,1 1 0,-1-1-1,0-1 1,1 1 0,-1-1-1,0 1 1,0-1 0,0 0-1,0-1 1,0 1 0,6-5 0,-3 0 24,1 0 0,-1-1 0,-1 1 0,1-2 0,-1 1 0,-1 0 0,1-1 0,-1 0 0,-1 0 0,0-1 0,0 1 0,4-19 0,-5 14 19,0 0 0,-1 0-1,0 0 1,-1 0 0,-1-1-1,0 1 1,-1 0 0,-5-25-1,5 35-30,0 1 1,0 0-1,-1-1 0,0 1 1,0 0-1,0 0 0,0 0 0,0 0 1,0 0-1,-1 0 0,0 1 0,1-1 1,-1 1-1,0 0 0,0 0 0,-6-3 1,2 1 15,-1 0 1,1 1 0,-1 0 0,1 1 0,-1-1 0,-11 0 0,18 3-33,1-1-1,-1 1 1,1 0 0,0 0 0,-1 0 0,1 0-1,-1 0 1,1 0 0,0 0 0,-1 0 0,1 0-1,-1 0 1,1 0 0,0 0 0,-1 0-1,1 0 1,-1 0 0,1 0 0,0 0 0,-1 1-1,1-1 1,0 0 0,-1 0 0,1 0 0,0 1-1,-1-1 1,1 0 0,0 0 0,-1 1-1,1-1 1,0 0 0,0 1 0,-1-1 0,1 0-1,0 1 1,0-1 0,0 0 0,-1 1 0,1-1-1,0 1 1,0-1 0,0 0 0,0 1-1,0 0 1,0 0-3,0 0-1,1 0 1,-1 0 0,0 0-1,1 0 1,-1 0 0,0-1-1,1 1 1,-1 0 0,1 0-1,0 0 1,-1 0-1,1-1 1,0 1 0,-1 0-1,1-1 1,2 2 0,5 3-12,1 0 1,0-1-1,0-1 1,1 1 0,-1-1-1,1-1 1,-1 0 0,1 0-1,0-1 1,0 0-1,10-1 1,3 0 2,0-2 0,0-1-1,39-9 1,-40 5 12,1-1 0,-2-1 0,0-2-1,0 0 1,-1-1 0,30-23 0,-29 21 11,-15 10-11,-1 1 0,1 0 0,0 0 0,0 0 0,0 1 0,1 0 0,8-2 0,-15 4 0,0 0 1,1 1 0,-1-1 0,0 0 0,1 0 0,-1 0 0,0 1-1,0-1 1,1 0 0,-1 1 0,0-1 0,0 0 0,0 0 0,0 1 0,1-1-1,-1 0 1,0 1 0,0-1 0,0 0 0,0 1 0,0-1 0,0 0-1,0 1 1,0-1 0,0 1 0,0-1 0,0 0 0,0 1 0,0-1 0,0 0-1,0 1 1,0-1 0,-3 19-4,2-13 3,-7 86 1,2 113 0,6-198 3,1 0 0,0 0-1,0 0 1,2 9 0,-2-15-3,-1-1 1,0 1-1,0 0 1,0 0 0,1 0-1,-1-1 1,0 1 0,1 0-1,-1 0 1,0 0 0,1-1-1,-1 1 1,1 0-1,0-1 1,-1 1 0,1 0-1,-1-1 1,1 1 0,0-1-1,-1 1 1,1-1 0,0 0-1,0 1 1,0-1-1,-1 1 1,1-1 0,0 0-1,0 0 1,0 0 0,0 1-1,-1-1 1,1 0 0,0 0-1,0 0 1,0 0-1,0 0 1,0-1 0,-1 1-1,1 0 1,0 0 0,0 0-1,0-1 1,-1 1 0,1 0-1,1-2 1,8-4 21,-1 0 1,0-1-1,0 0 1,0 0-1,-1-1 0,13-16 1,39-61 144,-45 63-115,36-56 253,-51 78-302,0-1 0,1 1-1,-1-1 1,0 1 0,1-1-1,-1 1 1,1-1 0,-1 1 0,1 0-1,-1-1 1,1 1 0,-1 0-1,1-1 1,-1 1 0,1 0 0,0 0-1,-1-1 1,2 1 0,4 6 30,-1 20-9,-4-22-25,2 24 8,-1 0-14,2 1 0,9 29 0,-12-51 8,1-1-1,0 1 1,1-1-1,-1 0 1,1 0-1,1 0 1,-1 0-1,1 0 1,0-1-1,0 0 1,1 1-1,0-2 1,-1 1-1,9 5 1,-11-8 4,0-1 0,1 0 1,-1 0-1,0 0 0,1 0 1,-1 0-1,1 0 0,-1-1 1,1 1-1,-1-1 0,1 0 1,0 0-1,-1 0 0,1 0 1,-1 0-1,5-1 0,-3 0 7,1-1-1,0 1 1,-1-1-1,0 0 1,1-1-1,-1 1 1,0-1-1,5-3 1,3-5 26,0 0 1,0-1 0,-1-1 0,11-16 0,7-15 144,31-62 0,-8 12 102,-43 82-238,-9 12-47,0 0 1,0 0-1,0 0 1,0 0 0,0 0-1,0 0 1,0-1-1,0 1 1,0 0 0,0 0-1,0 0 1,0 0-1,0 0 1,1 0 0,-1 0-1,0 0 1,0 0-1,0 0 1,0 0 0,0 0-1,0 0 1,0 0-1,0 0 1,0 0 0,1 0-1,-1 0 1,0 0-1,0 0 1,0 0 0,0 0-1,0 0 1,0 0 0,0 0-1,0 0 1,0 0-1,0 0 1,1 0 0,-1 1-1,0-1 1,0 0-1,0 0 1,0 0 0,0 0-1,0 0 1,0 0-1,0 0 1,0 0 0,0 0-1,0 0 1,0 0-1,0 0 1,0 1 0,0-1-1,0 0 1,0 0-1,0 0 1,0 23 35,-2-6-34,2-11 1,-9 155-17,6-129-9,-2 0-1,-1 0 1,-11 31 0,15-59 28,1-1-1,-1 1 0,1 0 1,-1 0-1,0 0 0,-1-1 1,1 0-1,0 1 0,-4 2 1,5-5 1,1-1 0,-1 1 0,0 0 0,1-1 0,-1 0 0,0 1 1,0-1-1,0 1 0,1-1 0,-1 0 0,0 0 0,0 1 0,0-1 0,0 0 0,1 0 1,-1 0-1,0 0 0,-2 0 0,2-1 3,0 1-1,-1-1 1,1 1 0,0-1-1,-1 1 1,1-1 0,0 0-1,0 0 1,0 0 0,0 0-1,0 0 1,0 0 0,0 0-1,0 0 1,-1-2 0,1 3-1,0-1-1,0 0 1,1 0 0,-1 0 0,0 0-1,1 0 1,-1-1 0,0 1 0,1 0-1,-1 0 1,1 0 0,0-1 0,-1 1 0,1 0-1,0 0 1,0-1 0,0 1 0,0 0-1,0 0 1,0-1 0,0 1 0,0 0-1,0 0 1,1-1 0,-1 0 0,1 1-3,0 0-1,0 0 1,0 1 0,0-1 0,0 1 0,0-1 0,1 1 0,-1-1 0,0 1-1,0-1 1,0 1 0,0 0 0,1 0 0,-1 0 0,0 0 0,0 0-1,0 0 1,1 0 0,-1 0 0,0 0 0,0 0 0,0 1 0,1-1 0,-1 0-1,0 1 1,2 1 0,5 0-15,21 8 6,0-1 0,39 6 0,-59-14-40,0 0-1,-1-1 1,1 1 0,0-2-1,0 1 1,0-1 0,-1 0-1,1-1 1,-1 0 0,1-1-1,-1 0 1,15-7-1,0-8-553,-17 10-2617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13.92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146 55 12760,'0'0'624,"-61"-18"-560,35 10 312,4-2 8,4 2-104,6 2 0,6 2-32,10 8 0,4 4-64,14 8-8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16.69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506 954 5824,'0'0'2920,"4"-10"-2447,13-34-2,-16 42-368,0-1 0,-1 1-1,1-1 1,0 0 0,-1 1 0,0-1 0,1 0 0,-1 1 0,0-1 0,0 0 0,-1 1 0,1-1-1,0 0 1,-1 1 0,-1-5 0,1 5-31,0 0-1,0 0 1,0 0-1,-1 1 1,1-1 0,-1 0-1,1 1 1,-1-1-1,0 1 1,1 0-1,-1-1 1,0 1-1,0 0 1,-4-2 0,-3 0 86,0 0 0,-1 1 0,1 0 1,-1 1-1,0 0 0,-12 0 1,18 1-107,-12 0 77,-1 0 0,1 1 1,-1 0-1,1 2 0,0 0 1,0 1-1,0 0 0,0 2 1,1 0-1,0 0 0,0 1 1,0 1-1,1 1 0,1 0 1,-1 0-1,1 2 0,1-1 1,-18 20-1,16-12 16,0-1-1,0 2 1,-20 39 0,27-44-73,1-1-1,0 1 1,2 0-1,-1 1 1,2-1 0,0 1-1,-1 16 1,3-28-57,1-1 0,0 1 0,0 0 0,0 0 0,0 0 0,1 0 0,-1 0 0,1 0 1,-1-1-1,1 1 0,0 0 0,0 0 0,1-1 0,-1 1 0,0-1 0,1 1 0,0-1 0,-1 0 0,1 0 0,0 1 0,0-1 1,0 0-1,1-1 0,-1 1 0,0 0 0,1-1 0,-1 1 0,1-1 0,-1 0 0,1 1 0,0-1 0,0-1 0,-1 1 0,1 0 1,4 0-1,3 0 14,-1-1 0,0 1 0,0-1 0,0-1 1,0 0-1,0 0 0,0-1 0,0 0 0,0-1 1,9-3-1,-1-2 26,0 0 0,0-2 0,-1 0 0,0 0-1,-1-2 1,26-24 0,-22 16 23,-1-1 0,0-1 0,-2 0 0,16-28 0,-5-2 105,-2-1-1,-2-1 1,27-102 0,-33 78 48,-3-1 1,-3-1-1,0-128 0,-9 168-82,-2-1-1,-2 1 0,-9-55 1,10 91-114,0 1 1,0-1-1,0 1 0,-1-1 1,1 1-1,-1 0 1,1-1-1,-1 1 0,-4-4 1,6 6-29,0 1-1,0 0 1,-1 0 0,1-1-1,0 1 1,-1 0 0,1 0 0,0 0-1,0-1 1,-1 1 0,1 0 0,0 0-1,-1 0 1,1 0 0,-1 0 0,1 0-1,0 0 1,-1 0 0,1 0-1,0 0 1,-1 0 0,1 0 0,0 0-1,-1 0 1,1 0 0,-1 0 0,1 0-1,0 0 1,-1 0 0,1 0-1,0 1 1,-1-1 0,0 1 0,0 1 1,-1-1-1,1 1 0,0-1 0,0 1 1,1-1-1,-1 1 0,0-1 1,0 1-1,1 0 0,-1 2 1,-6 22 24,1 1 0,2 0 0,-3 42 1,7 85-18,7-63-33,3 1 0,5-2 1,3 0-1,49 143 1,-59-208 2,17 33 0,-22-52 11,1 0 1,-1 0-1,2 0 1,-1 0-1,0 0 1,1-1-1,0 0 0,0 0 1,11 8-1,-13-12 4,0 1-1,-1-1 1,1 0-1,0 0 0,0 0 1,-1 0-1,1-1 1,0 1-1,0-1 0,0 0 1,0 0-1,0 0 0,0 0 1,0 0-1,0-1 1,-1 1-1,1-1 0,0 1 1,0-1-1,0 0 1,-1-1-1,5-1 0,5-4-1,-1 0-1,0 0 1,16-15-1,-26 21 3,43-40 48,-2-3 0,-2-1 0,-2-1-1,47-76 1,-74 104 56,-1 0-1,7-21 1,2-3 510,-16 38 44,-6 12-449,1 14-150,1 0 1,1-1-1,1 1 1,1 0-1,5 25 0,-4-31-38,1 11 0,0 10-10,3 0 0,11 38 0,-15-65-12,1 0 0,0-1 0,0 1 0,1-1-1,0 1 1,0-1 0,1-1 0,1 1 0,-1-1 0,1 0-1,1-1 1,9 9 0,-13-13 3,1-1 0,-1 1-1,1-1 1,0 0 0,0 0 0,0 0 0,0-1-1,0 0 1,0 0 0,0 0 0,0 0 0,0-1-1,0 0 1,1 0 0,-1 0 0,0-1 0,0 0-1,0 0 1,0 0 0,0 0 0,0-1 0,0 0-1,5-3 1,11-5 29,-1-1 1,0-1-1,32-27 0,-46 34-23,50-42 111,54-58 1,-2 0 170,-93 94-225,-13 10-44,1 0 0,-1 0 0,0-1 0,0 1 0,0-1 0,0 0 0,0 0 1,-1 1-1,1-1 0,0 0 0,-1-1 0,0 1 0,3-4 0,-4 6-17,0 0 0,0 0 0,0 0 0,0-1 0,0 1-1,0 0 1,0 0 0,0 0 0,0 0 0,0 0 0,0 0 0,0 0 0,0 0-1,0-1 1,0 1 0,-1 0 0,1 0 0,0 0 0,0 0 0,0 0 0,0 0-1,0 0 1,0 0 0,0 0 0,0 0 0,0 0 0,0 0 0,0 0 0,-1 0-1,1 0 1,0-1 0,0 1 0,0 0 0,0 0 0,0 0 0,0 0 0,0 0-1,0 0 1,0 0 0,-1 0 0,1 0 0,0 0 0,0 0 0,0 0 0,0 0-1,0 1 1,0-1 0,0 0 0,0 0 0,0 0 0,-1 0 0,1 0 0,0 0-1,-10 4 78,-10 7-55,18-10-12,-9 6-4,0 0 0,0 2 0,1-1 0,0 1 0,-9 11 0,-39 53 19,38-46-38,-27 52 1,39-65 7,2 0-1,-1 1 1,2 0-1,0 1 1,-4 26 0,8-41 3,1 1 0,0-1 0,0 0 0,0 0 0,0 0 0,0 0 0,0 0 0,0 0 0,0 0 0,0 0 0,0 1 0,1-1 0,-1 0 0,0 0 0,1 0 0,-1 0 0,2 1 0,-2-1-2,1-1 0,-1 0-1,1 1 1,-1-1 0,1 0 0,-1 0 0,1 1 0,-1-1 0,1 0 0,0 0 0,-1 0 0,1 0 0,-1 0 0,1 0 0,-1 0-1,1 0 1,0 0 0,-1 0 0,1 0 0,-1 0 0,1 0 0,-1-1 0,1 1 0,0 0 0,4-3 0,-1 1-1,1-1 1,-1 0 0,1 0 0,7-7 0,-1-1 21,-1 0 0,-1 0 0,1-1 0,13-25 0,26-59 205,-27 49 2,-11 33-120,-10 14-106,-1 0 0,0-1 0,1 1 0,-1 0 0,1 0 0,-1 0 0,1 0 0,-1 0 0,0-1 0,1 1 0,-1 0 0,1 0 0,-1 0 0,1 0 0,-1 0 0,1 1 0,-1-1 0,1 0 0,-1 0 0,0 0 0,1 0 0,0 1 0,1 0-4,1 1 0,-1 0 0,0 0 0,0 1 0,0-1 0,0 0 0,3 6 0,2 1-11,1 1-2,6 9-44,23 23 0,-30-36 42,-1 0 0,1-1 0,0 0 0,1 0 0,-1 0 1,1-1-1,11 4 0,-6-3 6,0-1 1,0-1-1,0 0 1,1-1-1,0 0 1,-1-1-1,1 0 0,0-1 1,0-1-1,-1 0 1,1-1-1,0-1 1,19-5-1,-2-3 18,-1-2-1,0 0 1,-1-2 0,42-28-1,-40 23 9,55-38 53,-74 50-54,-1-2 0,-1 1 0,0-1 0,0-1 0,8-12 0,-17 22-13,0 0-1,-1 0 1,1 0 0,0 0 0,-1 0 0,1 0-1,-1 0 1,0 0 0,1 0 0,-1 0-1,0 0 1,1 0 0,-1-1 0,0 1 0,0 0-1,0-2 1,0 3 1,-1-1-1,1 1 1,0-1-1,0 1 1,-1-1-1,1 1 1,0-1-1,-1 1 1,1-1-1,-1 1 1,1-1-1,0 1 1,-1-1-1,1 1 1,-1 0-1,1-1 1,-1 1-1,1 0 1,-1-1 0,0 1-1,0 0 1,-2-1 2,0 0 0,0 1 0,1 0 0,-1-1 1,0 1-1,0 0 0,0 0 0,0 1 1,1-1-1,-1 1 0,-3 0 0,-8 4 2,1 1-1,0 1 1,1-1-1,-1 2 1,1 0-1,1 0 1,0 1-1,0 1 0,0 0 1,1 0-1,1 1 1,0 0-1,0 0 1,1 1-1,1 1 1,0-1-1,1 1 1,-10 25-1,15-33-11,0-1 1,0 1-1,0-1 0,0 1 0,1-1 1,0 1-1,-1 0 0,2-1 0,-1 1 0,1-1 1,-1 1-1,1-1 0,3 8 0,-3-10 4,0 1 0,0-1 0,1 0 1,-1 1-1,1-1 0,-1 0 0,1 0 0,0 0 0,0 0 0,0 0 0,0-1 0,0 1 0,1-1 0,-1 1 0,0-1 0,1 0 0,-1 0 0,1 0 0,-1 0 0,1 0 0,-1 0 0,1-1 0,4 1 0,1-1 5,-1 0 0,0 0 0,0-1 0,1 1-1,-1-2 1,0 1 0,0-1 0,0 0 0,0-1 0,0 1-1,-1-2 1,1 1 0,-1-1 0,0 1 0,0-2 0,0 1 0,0-1-1,-1 0 1,0 0 0,5-6 0,6-7 63,-2-1 1,0 0-1,-2-1 1,21-42-1,-16 25 94,-18 38-113,-3 9-24,-123 309-56,68-162-34,25-66 26,-41 93-17,57-142 43,14-31 24,0 0-1,-1 0 0,0-1 0,-1 0 1,0 0-1,-1 0 0,0-1 1,-10 11-1,17-20-1,-1 1 0,0 0 0,0-1 0,0 1 0,1-1 1,-1 1-1,0-1 0,0 1 0,0-1 0,0 1 0,0-1 0,0 0 0,0 0 0,0 0 1,0 1-1,0-1 0,0 0 0,0 0 0,1 0 0,-1 0 0,0-1 0,0 1 0,-2 0 1,1-1 8,1 0 1,-1 0-1,0 0 1,0 0-1,1 0 1,-1-1 0,1 1-1,-1 0 1,1-1-1,-1 1 1,0-2-1,-2-2 39,1 0 0,0 0-1,0-1 1,1 1 0,-1-1-1,-2-9 1,4 8-21,-1-1 1,2 1-1,-1 0 0,1 0 1,0 0-1,0-1 0,1 1 1,0 0-1,0 0 1,1 0-1,0 0 0,0 0 1,1 0-1,0 1 0,0-1 1,0 1-1,7-10 0,-3 8-17,0-1-1,0 1 0,1 1 0,-1 0 1,2 0-1,-1 0 0,1 1 0,0 0 0,1 1 1,-1 0-1,13-5 0,34-11 52,102-27 0,-105 35-514,-37 8-2733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19.10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1419 6824,'0'0'6202,"12"2"-5819,-3-1-299,-4 0-49,0 0-1,-1 0 1,1 0-1,0-1 1,0 0-1,-1 0 1,1 0 0,0-1-1,-1 1 1,1-1-1,0 0 1,-1-1 0,1 1-1,-1-1 1,1 0-1,5-3 1,8-7 148,-1-2 0,0 0 0,0-1 1,26-31-1,48-76 594,-41 52-313,4-2 85,-3-3 1,-3-2-1,-4-2 0,56-138 1,25-179 942,-121 378-1394,0-1 0,-1 1-1,-1-1 1,-1 0 0,0 0 0,-2 1 0,0-1 0,-5-23 0,0 32 90,-1 14-58,-7 23-22,11-21-109,-16 38 52,-23 81-1,-1 52-15,14-33 26,6 1-1,7 1 0,2 209 1,15-336-29,-1 1 1,2 0 0,1-1 0,0 0 0,2 0 0,0 0-1,12 30 1,-16-48-24,0 0 0,-1 0-1,1 0 1,0 0-1,-1 0 1,1 0 0,0 0-1,0 0 1,0 0 0,0 0-1,0 0 1,0-1 0,0 1-1,0 0 1,1-1-1,-1 1 1,0-1 0,0 1-1,0-1 1,1 0 0,-1 1-1,0-1 1,1 0-1,-1 0 1,0 0 0,0 0-1,1 0 1,-1 0 0,0 0-1,1 0 1,-1-1-1,0 1 1,0 0 0,1-1-1,-1 1 1,0-1 0,1 0-1,4-2 21,0 0 0,-1 0 0,0 0-1,0-1 1,0 0 0,8-7 0,22-29 134,-1-2 1,-2-1-1,29-53 1,11-16 231,-61 98-296,-8 11-64,0-1 1,0 1 0,-1-1 0,1 0 0,-1 1-1,0-1 1,0 0 0,0-1 0,0 1-1,-1 0 1,2-8 0,0 2 191,-1 6-130,-1 9-8,0 0-88,0 0 0,1 0 0,0 0 0,0 0-1,0 0 1,0 0 0,1-1 0,-1 1 0,5 4 0,3 8-18,-3-6 16,0 1 0,0-1 0,1-1 0,0 1 0,1-1 0,15 13 0,-21-20 9,0 0-1,1 0 1,-1-1 0,1 0-1,0 1 1,0-1 0,0-1-1,0 1 1,0 0 0,0-1-1,0 0 1,1 0 0,-1 0 0,0-1-1,1 1 1,-1-1 0,0 0-1,1 0 1,-1-1 0,0 1-1,1-1 1,-1 0 0,8-3 0,6-5 39,0-1 1,-1-1-1,0-1 1,-1 0-1,0-1 0,14-15 1,24-20 332,-54 48-377,0 0 1,0 0-1,0 0 1,0 0 0,0-1-1,1 1 1,-1 0-1,0 0 1,0 0 0,0 0-1,0 0 1,1 0-1,-1 0 1,0-1-1,0 1 1,0 0 0,0 0-1,1 0 1,-1 0-1,0 0 1,0 0 0,0 0-1,1 0 1,-1 0-1,0 0 1,0 0 0,0 0-1,0 0 1,1 0-1,-1 0 1,0 0 0,0 0-1,0 1 1,0-1-1,1 0 1,-1 0 0,0 0-1,0 0 1,0 0-1,0 0 1,1 0 0,-1 1-1,0-1 1,0 0-1,0 0 1,0 0 0,0 0-1,0 0 1,0 1-1,0-1 1,1 0 0,-1 0-1,0 0 1,0 1-1,0-1 1,0 0-1,0 0 1,0 0 0,0 0-1,0 1 1,0 14 46,0-13-39,-3 36 56,0 54 47,3-79-93,1 0 1,0 0-1,1 0 0,7 23 1,-9-35-20,1 0 1,-1-1-1,1 1 1,-1-1 0,1 1-1,0-1 1,-1 0 0,1 1-1,0-1 1,0 1 0,-1-1-1,1 0 1,0 0 0,0 0-1,-1 1 1,1-1 0,0 0-1,0 0 1,0 0 0,-1 0-1,1 0 1,0 0 0,0 0-1,0-1 1,-1 1-1,1 0 1,0 0 0,0 0-1,-1-1 1,1 1 0,0-1-1,-1 1 1,2-1 0,27-14 75,-21 8-43,1 0 1,-1 0 0,9-11 0,-10 10 43,1 0-1,0 0 0,12-8 1,-20 16-78,0 0 0,0 0 0,0 0 0,0 0 1,0 0-1,0 0 0,0 0 0,0 0 0,0 0 0,0 0 0,1 0 0,-1 0 1,0 0-1,0-1 0,0 1 0,0 0 0,0 0 0,0 0 0,0 0 1,0 0-1,0 0 0,1 0 0,-1 0 0,0 0 0,0 0 0,0 0 1,0 0-1,0 0 0,0 0 0,0 0 0,0 1 0,1-1 0,-1 0 0,0 0 1,0 0-1,0 0 0,0 0 0,0 0 0,0 0 0,0 0 0,0 0 1,0 0-1,0 0 0,0 0 0,0 0 0,1 1 0,-1-1 0,0 0 1,0 0-1,0 0 0,0 0 0,0 0 0,0 0 0,0 0 0,-1 9 20,-4 11-11,-15 41 5,-2 0 0,-4-2 0,-2-1 0,-2-1-1,-3-2 1,-2-1 0,-43 50 0,50-71-7,-8 11 9,-2-2 1,-62 54-1,56-66 71,44-29-85,0-1 0,0 0 0,0 0 0,-1 1 0,1-1 0,0 0 0,0 0 0,-1 1-1,1-1 1,0 0 0,-1 0 0,1 0 0,0 0 0,0 0 0,-1 1 0,1-1 0,0 0 0,-1 0 0,1 0 0,0 0 0,-1 0 0,1 0 0,0 0 0,-1 0 0,1 0 0,0 0 0,-1 0 0,1 0 0,0 0 0,-1 0 0,1-1 0,0 1-1,-1 0 1,1 0 0,0 0 0,-1 0 0,1-1 0,0 1 0,0 0 0,-1 0 0,1 0 0,0-1 0,0 1 0,0 0 0,-1 0 0,1-1 0,0 1 0,0 0 0,0-1 0,0 1 0,-1 0 0,1-1 0,0 1 0,0 0 0,0-1 0,0 1-1,2-22 115,1 12-85,1 0 1,0 0-1,0 0 0,1 0 0,1 1 1,0 0-1,0 0 0,1 0 1,7-7-1,14-13 79,35-28 1,-40 38-75,20-15 55,2 2 0,54-30 0,-74 48-52,-10 4-76,1 1-1,0 1 1,0 0 0,1 1 0,19-5-1,-20 5-460,-11 4-2809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23.44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268 1226 5416,'0'0'6080,"6"-10"-5802,85-139 672,-8 3-63,-17 33 63,73-171 1,10-95 572,-99 243-564,-48 128-786,-3 8-35,-7 17 9,7-15-142,-286 699 453,268-653-436,-143 402 105,-39 94 31,93-272-38,94-239-14,-30 52 0,44-84-101,0-1 0,0 1 1,-1-1-1,1 1 0,0-1 0,0 0 0,0 1 0,0-1 0,-1 0 1,1 1-1,0-1 0,0 0 0,0 1 0,-1-1 0,1 0 1,0 1-1,-1-1 0,1 0 0,0 0 0,-1 1 0,1-1 0,0 0 1,-1 0-1,1 0 0,-1 1 0,1-1 0,0 0 0,-1 0 1,1-17 163,7-15-72,2-1 1,22-53-1,-18 53-49,13-29 49,3 1 0,2 2 0,64-92 0,141-149 143,125-69 53,-316 330-263,2 3 0,53-32-1,-10 22-20,-17 9-95,-72 37 86,-1 0-1,1-1 1,-1 1-1,1 0 1,-1-1 0,1 1-1,-1 0 1,1-1 0,0 1-1,-1 0 1,1 0-1,-1 0 1,1 0 0,0-1-1,-1 1 1,1 0-1,-1 0 1,1 0 0,0 0-1,0 1 1,-3 8 47,-17 18 19,-49 51-8,38-46-12,-40 55 0,34-35 28,3 2 0,1 1 0,-31 77 0,59-122-55,0 1 0,1 0 1,1-1-1,-1 1 0,2 0 1,-1 1-1,1 14 0,6-11 20,-5-14-37,1-1 0,-1 0-1,0 0 1,1 1 0,-1-1 0,1 0-1,-1 0 1,0 0 0,1 1 0,-1-1-1,0 0 1,1 0 0,-1 0-1,1 0 1,-1 0 0,1 0 0,-1 0-1,0 0 1,1 0 0,-1 0 0,1 0-1,-1 0 1,1 0 0,2-2 5,0 1 0,0-1 1,0 1-1,0-1 0,-1 0 0,1 0 1,3-3-1,6-6 11,-1-1-1,0 0 1,0-1-1,-1 0 1,9-16 0,39-79 78,-12 19 9,3 7 182,77-100 0,-125 182-281,-1 0 1,1 0-1,-1 0 0,1 1 0,-1-1 0,1 0 1,-1 0-1,1 1 0,-1-1 0,0 0 0,1 1 0,-1-1 1,1 0-1,-1 1 0,0-1 0,1 1 0,-1-1 0,0 1 1,0-1-1,1 1 0,-1-1 0,0 0 0,0 1 1,0 0-1,0-1 0,0 1 0,0-1 0,1 1 0,10 28-1,-6-17-10,16 50 7,-14-40-9,15 33 0,-21-53 5,-1 0 1,1 0-1,0-1 0,0 1 1,0 0-1,0-1 1,0 1-1,1-1 0,-1 1 1,0-1-1,1 0 1,-1 1-1,1-1 0,-1 0 1,1 0-1,-1 0 0,1 0 1,0-1-1,0 1 1,-1 0-1,1-1 0,0 1 1,0-1-1,0 1 1,0-1-1,0 0 0,0 0 1,0 0-1,2 0 0,2-2 2,-1 1 0,1-1 0,-1 0-1,0-1 1,0 1 0,0-1 0,0 0 0,9-7-1,9-10 41,-1-1 1,36-42-1,19-20 154,-76 83-193,-1-1 0,1 0 1,0 0-1,-1 1 0,1-1 0,0 0 0,0 1 1,0-1-1,0 1 0,-1-1 0,1 1 0,0-1 1,0 1-1,0 0 0,0-1 0,0 1 0,0 0 1,0 0-1,0 0 0,0 0 0,0 0 0,2 0 1,-2 0-1,-1 1 1,1-1 0,0 1-1,-1 0 1,1-1 0,-1 1-1,1 0 1,-1-1 0,1 1-1,-1 0 1,0 0 0,1-1-1,-1 1 1,0 0 0,1 0-1,-1 0 1,0 0 0,0-1-1,0 1 1,0 1 0,1 9 10,-1-1 0,-1 1 1,-2 12-1,3-18-11,-5 24-2,-1 0-1,-1-1 1,-2 0-1,0 0 1,-2-1-1,-1 0 1,-1 0-1,-29 42 1,41-68 7,0 1 1,0-1-1,0 1 0,0-1 1,0 0-1,-1 1 0,1-1 1,0 0-1,-1 0 0,1 0 0,0 0 1,-1 0-1,0 0 0,1 0 1,-1-1-1,1 1 0,-4 0 1,4-1 0,-1 0 0,1 0 0,0-1 0,0 1 0,0-1 0,0 1 0,-1-1 0,1 1 0,0-1 0,0 1 0,0-1 0,0 0 0,0 0 0,1 0 0,-1 0 0,0 1 0,0-1 0,0 0 0,1 0 0,-1-1 0,1 1 0,-1 0 0,0 0 0,1 0 0,0 0 0,-1-2 0,-1-1 17,0-1 0,1 0 1,0 0-1,0 0 1,0-1-1,1 1 1,-1 0-1,1 0 0,0 0 1,1-1-1,-1 1 1,3-10-1,-2 12-11,0 0-1,0 0 1,0 0-1,1-1 1,-1 1-1,1 0 1,-1 1-1,1-1 1,0 0-1,0 0 1,1 1 0,-1 0-1,0-1 1,1 1-1,0 0 1,-1 0-1,1 0 1,0 0-1,0 1 1,0-1-1,5-1 1,54-17-41,103-50 0,-136 55 11,0-1 1,-2-2 0,1-1-1,-2-1 1,35-35-1,-29 22 25,-3-3 0,-1 0 0,42-70 1,-35 40 46,41-105 1,-62 135-32,-2 0 0,11-49 0,-5 17 0,-13 50 8,0 0-1,5-35 1,-12 43-24,-4 18-20,-5 17-21,-69 231-121,68-216 128,-72 320-204,73-250 149,11-94 58,0-1 0,1 1 0,0-1 0,8 31 0,-8-41 20,1-1-1,-1 1 0,1 0 0,0-1 1,0 0-1,0 1 0,1-1 0,0 0 1,0 0-1,0 0 0,0-1 1,0 1-1,8 5 0,-8-7 6,1 0-1,0 0 1,1 0-1,-1 0 1,0-1-1,1 1 1,-1-1-1,0 0 1,1-1-1,0 1 1,-1-1-1,1 0 1,-1 0-1,8-1 1,-1-1 5,1 0 0,-1-1 0,1-1 0,-1 0 0,0 0 0,-1-1 0,20-12 1,-12 6 19,0-1 0,-1-1 0,22-22 0,41-53 75,-70 75-76,-1 0 1,0 0 0,-1-1-1,-1 0 1,9-20 0,-16 31-16,1 0 1,0 0-1,-1 0 1,1 0-1,-1 0 0,0 0 1,0 0-1,0 0 1,-1 1-1,1-1 1,-2-4-1,2 7-8,0-1-1,0 0 0,0 1 0,-1-1 0,1 0 0,0 1 0,0-1 0,-1 1 1,1-1-1,-1 0 0,1 1 0,0-1 0,-1 1 0,1-1 0,-1 1 1,0 0-1,1-1 0,-1 1 0,1-1 0,-1 1 0,1 0 0,-1-1 0,0 1 1,1 0-1,-1 0 0,0 0 0,1 0 0,-1-1 0,0 1 0,1 0 1,-1 0-1,0 0 0,0 0 0,1 0 0,-1 0 0,0 1 0,1-1 0,-1 0 1,0 0-1,1 0 0,-1 1 0,1-1 0,-1 0 0,0 1 0,1-1 1,-1 0-1,1 1 0,-1-1 0,1 1 0,-2 0 0,-6 6 1,0 1 0,0-1 0,0 1 0,1 1 0,0 0 0,0 0 0,1 0-1,1 0 1,0 1 0,0 0 0,0 0 0,1 1 0,1-1 0,0 1 0,0-1 0,0 13 0,2-21-6,1-1 1,0 1-1,0-1 1,0 1-1,0-1 1,0 1 0,0-1-1,0 1 1,1-1-1,-1 1 1,0-1-1,1 1 1,-1-1 0,1 1-1,0-1 1,-1 0-1,1 1 1,0-1-1,0 0 1,0 0 0,0 0-1,2 2 1,-1-2 0,0 1-1,0-1 1,0 0 0,0 0-1,1 0 1,-1-1 0,0 1 0,1 0-1,-1-1 1,1 0 0,-1 1 0,5-1-1,4-1 1,1 0-1,-1-1 0,0 0 1,19-6-1,2-2 22,1 1 1,0 2 0,0 1-1,1 1 1,35 0-1,-33 8-22,-1 1 0,0 1 0,0 2 0,-1 1 0,39 16 0,-44-15-21,63 16 6,-90-24 19,0-1 1,0 1-1,0-1 0,0 1 0,0-1 0,0 1 0,0-1 1,0 0-1,0 0 0,0 0 0,0 0 0,0-1 1,0 1-1,0-1 0,0 1 0,0-1 0,0 1 0,0-1 1,0 0-1,0 0 0,0 0 0,-1 0 0,1 0 0,2-2 1,-1 0-307,-1 0 1,0 0-1,0 0 1,0-1-1,0 1 1,0 0 0,-1-1-1,1 1 1,-1-1-1,0 1 1,1-5-1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23.79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66 1 10544,'0'0'1822,"-11"8"-1516,-34 29-62,45-36-241,-1-1 1,1 0-1,-1 1 1,0-1-1,1 1 1,-1-1 0,1 0-1,-1 1 1,1 0-1,-1-1 1,1 1-1,-1-1 1,1 1 0,0 0-1,-1-1 1,1 1-1,0-1 1,0 1-1,-1 0 1,1 0-1,0-1 1,0 1 0,0 0-1,0-1 1,0 1-1,0 0 1,0 0-1,0-1 1,0 1 0,0 0-1,0-1 1,1 1-1,-1 0 1,0-1-1,0 1 1,1 0 0,-1-1-1,0 1 1,1 0-1,-1-1 1,1 1-1,-1-1 1,1 1 0,2 1 3,0 0 1,0 0 0,0-1-1,0 1 1,0-1 0,6 2-1,-5-2 5,29 9 46,1-1-1,-1-2 1,1-1 0,36 1-1,138-4 503,-98-10 30,-1-4 0,0-5-1,145-40 1,-211 42-2482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27.65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1 587 6824,'0'0'6704,"6"-13"-6363,5-11-208,20-42 638,47-74 1,-25 67-26,4 2 0,84-81 0,-133 143-635,24-20 372,-31 28-438,0 0-1,1 0 0,-1 0 0,1 0 0,-1 0 1,1 0-1,-1 1 0,1-1 0,-1 1 1,1-1-1,0 1 0,-1 0 0,1-1 1,0 1-1,0 0 0,-1 0 0,1 0 0,0 0 1,-1 0-1,4 1 0,-4 0-24,0 0 0,0 0 0,-1-1-1,1 1 1,0 0 0,0 0 0,0 0 0,-1 0-1,1 0 1,0 0 0,-1 0 0,1 0 0,-1 1-1,1-1 1,-1 0 0,0 0 0,1 0 0,-1 0-1,0 1 1,0-1 0,0 2 0,0 31 142,0-29-119,-3 25 93,-1 0 0,-1-1 0,-12 39 0,-38 85 310,41-106-309,12-37-36,-1 0 0,0 1 0,0-2-1,-9 17 1,33-58 221,1 2 0,36-39-1,67-56 217,-120 120-488,1 0 0,-1 0 0,1 1 0,1 0 0,8-5 0,-14 8-40,0 1 1,0 0-1,0-1 0,0 1 0,0 0 0,-1 0 0,1-1 0,0 1 0,0 0 0,0 0 0,0 0 0,0 0 0,0 0 0,0 0 0,0 1 0,0-1 0,0 0 0,0 0 0,0 1 0,1 0 0,-1 0-1,0 0-1,-1 0 0,1 0 1,0 0-1,0 0 0,0 0 1,-1 0-1,1 0 0,-1 1 1,1-1-1,-1 0 0,1 0 1,-1 1-1,0-1 1,0 0-1,0 1 0,1-1 1,-1 0-1,-1 2 0,1 20 36,-1-1 1,-2 0-1,-9 40 0,5-27 9,6-30-41,-1 9 10,2-14-19,0 0-1,0 0 1,0 0-1,0 0 1,0 0-1,0 0 1,0 1-1,0-1 1,0 0-1,0 0 1,0 0-1,0 0 1,0 0-1,0 0 1,0 1-1,0-1 1,0 0-1,0 0 1,0 0-1,0 0 1,0 0-1,0 0 1,0 1-1,0-1 1,0 0-1,0 0 1,0 0-1,1 0 1,-1 0-1,0 0 1,0 0-1,0 0 1,0 0-1,0 1 1,0-1-1,0 0 1,0 0-1,1 0 1,-1 0 0,0 0-1,0 0 1,0 0-1,0 0 1,0 0-1,0 0 1,1 0-1,-1 0 1,0 0-1,0 0 1,0 0-1,0 0 1,0 0-1,0 0 1,1 0-1,-1 0 1,0 0-1,0 0 1,0 0-1,0 0 1,0-1-1,0 1 1,0 0-1,1 0 1,-1 0-1,0 0 1,0 0-1,40-30 121,-1-2 0,66-69 1,-99 95-106,21-20 67,-25 24-73,0 1 0,-1-1 0,1 1-1,0 0 1,0-1 0,0 1-1,0 0 1,0 0 0,1 1-1,-1-1 1,0 0 0,4 0 0,-5 1-10,-1 0 0,1 0 1,-1 0-1,1 1 0,-1-1 1,1 0-1,-1 0 0,0 0 1,1 1-1,-1-1 0,1 0 0,-1 0 1,1 1-1,-1-1 0,0 0 1,1 1-1,-1-1 0,0 0 1,1 1-1,-1-1 0,0 1 1,1-1-1,-1 0 0,0 1 1,0-1-1,0 1 0,1-1 1,-1 1-1,0-1 0,0 2 1,2 17 27,-2-17-26,-2 31 14,-2 0 1,-11 50-1,-2 20-5,17-102-13,-1 0 0,1 1 0,0-1 0,0 0 0,-1 1 0,1-1 0,0 0 0,1 1 0,-1-1 0,0 0 0,0 1 0,0-1 0,1 0 0,-1 1 0,1-1 0,-1 0 0,1 0 0,0 1 0,1 1 0,-1-3 0,0 1 0,0-1 1,1 0-1,-1 0 0,0 0 0,1 1 0,-1-1 1,0-1-1,1 1 0,-1 0 0,0 0 0,1 0 1,-1-1-1,0 1 0,1 0 0,-1-1 0,0 0 1,0 1-1,0-1 0,2 0 0,54-29 55,-1-3-1,51-39 1,5-3 65,-94 61-85,-14 11-20,-1 0 0,1 0 0,-1 1 1,1-1-1,0 1 0,0 0 0,0 0 0,0 0 0,0 0 0,5-1 1,-8 3 14,-3 1-22,1 0-1,0 0 1,1 1-1,-1-1 1,0 0-1,0 0 1,0 1-1,1-1 1,-1 0 0,1 1-1,-1 0 1,0 0-1,-4 11-14,0 0 1,0 1-1,2-1 1,0 1 0,0 0-1,1 0 1,1 0-1,0 1 1,1-1 0,1 0-1,0 0 1,1 0-1,0 0 1,8 26 0,-8-37-1,-1 0 0,0 0 0,1 0 1,-1 0-1,1 0 0,0-1 0,0 1 1,0-1-1,1 1 0,-1-1 0,0 0 1,1 1-1,4 2 0,-6-5 7,1 1-1,-1 0 1,0-1-1,1 1 1,-1-1-1,1 1 1,-1-1 0,1 0-1,-1 1 1,1-1-1,-1 0 1,1 0-1,-1 0 1,1 0 0,-1 0-1,1 0 1,-1-1-1,1 1 1,-1-1-1,0 1 1,1-1-1,-1 1 1,1-1 0,-1 0-1,0 1 1,0-1-1,1 0 1,-1 0-1,0 0 1,2-2 0,2-2 13,0-1 1,0-1 0,-1 1 0,0-1 0,0 0 0,0 0 0,-1 0-1,0 0 1,0 0 0,-1-1 0,0 0 0,0 1 0,-1-1 0,1-9-1,-1-2 73,-1 0-1,-1 1 0,-1-1 0,-7-33 0,8 46-62,-1-1 1,1 1-1,-1 1 0,0-1 1,0 0-1,-1 0 1,0 1-1,0-1 0,0 1 1,-1 0-1,0 0 0,0 0 1,0 1-1,-5-5 1,5 3-23,4 6-3,0 0 1,0 0 0,0 0 0,0 0 0,0 0 0,0 0 0,0 1 0,0-1 0,0 0 0,0 0-1,0 0 1,0 0 0,1 0 0,-1 0 0,0 0 0,0 0 0,0 0 0,0 0 0,0 0 0,0 0 0,0 0-1,0 0 1,0 0 0,0 0 0,0 0 0,0 0 0,1 0 0,-1 0 0,0 0 0,0 0 0,0 0-1,0 0 1,0 0 0,0 0 0,0 0 0,0 0 0,0 0 0,0 0 0,0 0 0,1 0 0,-1 0-1,0 0 1,0 0 0,0 0 0,0 0 0,0 0 0,0 0 0,0 0 0,0 0 0,0 0 0,0 0-1,0 0 1,0-1 0,0 1 0,0 0 0,0 0 0,0 0 0,0 0 0,0 0 0,0 0 0,1 0-1,-1 0 1,0 0 0,5 3-19,1 0-1,0 0 0,0 0 1,0 0-1,1-1 1,-1 0-1,1-1 1,-1 1-1,1-1 0,0 0 1,12-1-1,8 0-7,40-7 1,-66 7 27,11-3 5,1 0 0,-1 0 1,1-2-1,-1 1 0,0-2 1,-1 1-1,1-2 0,12-8 1,-24 14-4,1 0 1,0 1 0,0-1 0,0 0 0,0 1 0,0-1 0,1 1 0,-1 0 0,0-1 0,0 1 0,0 0 0,0-1-1,0 1 1,1 0 0,1 0 0,-3 0 0,1 1-1,0-1 1,-1 0 0,1 0-1,-1 1 1,1-1 0,-1 0-1,1 1 1,-1-1 0,0 1-1,1-1 1,-1 0-1,1 1 1,-1-1 0,0 1-1,1-1 1,-1 1 0,0-1-1,0 1 1,0-1 0,1 1-1,-1 1 1,1 3 10,0 1 0,-1 0 0,1 0 0,-1 0 0,-1 7 0,0-4-17,-2 39 23,1-23 16,1-1-1,0 0 1,2 1-1,6 34 1,-7-58-31,0 0 0,0 1 0,1-1 0,-1 0 0,0 0 0,1 1 0,-1-1 0,1 0 0,0 0 1,-1 0-1,1 1 0,0-1 0,0 0 0,-1 0 0,1 0 0,0 0 0,0 0 0,2 1 0,-2-2 1,0 0 0,0 0 0,0 1 0,0-1 0,0 0 0,-1 0 0,1 0 0,0 0 0,0 0 0,0 0 0,0 0 0,0-1 0,0 1 0,0 0 0,0 0 0,0-1 0,0 1 0,-1 0 0,3-2 0,3-2 16,0-1 1,0 1-1,-1-1 0,1-1 1,5-6-1,43-57 220,78-127 1,-84 119 20,-40 63-211,-6 11-37,-1 0 0,1 0 1,0 0-1,-1 1 0,1-1 0,1 1 0,2-4 1,-4 6-15,0-1 0,0 0 1,0 1-1,0-1 1,0 1-1,0 0 1,0-1-1,0 1 0,1 0 1,-1 0-1,0 0 1,0 0-1,0 0 0,0 0 1,0 0-1,1 0 1,-1 0-1,0 0 0,0 1 1,0-1-1,0 0 1,0 1-1,0-1 0,0 1 1,2 0-1,24 13-10,-9-4 0,1 0 0,-1-2 1,1 0-1,1-1 0,-1-1 0,24 4 0,-30-9 10,0 0 0,0-1 0,0 0 0,1-1 0,-1 0 0,0-1 0,0-1 0,0 0 0,-1-1-1,1 0 1,-1-1 0,22-11 0,-27 12 4,0 1 0,0 0-1,0 0 1,9-2 0,-16 6-4,1-1 1,-1 1 0,0-1-1,1 1 1,-1-1-1,0 1 1,0 0-1,0-1 1,1 1 0,-1-1-1,0 1 1,0 0-1,0-1 1,0 1 0,0 0-1,0-1 1,0 1-1,0-1 1,0 1 0,0 0-1,-1-1 1,1 2-1,-4 21 8,4-21-1,-13 57-5,5-29-41,-3 36-1,10-58 24,1 0 0,-1 1 0,2-1 0,-1 0 0,1 0 0,0 1 0,1-1 0,0 0 0,3 10 0,-4-17 15,0 0 1,-1 1 0,1-1 0,0 0 0,0 0-1,-1 1 1,1-1 0,0 0 0,0 0 0,0 0-1,0 0 1,1 0 0,-1 0 0,0-1 0,0 1-1,0 0 1,1-1 0,-1 1 0,0 0 0,1-1 0,1 1-1,1-1 6,-1 1-1,0-1 1,0 0 0,1 0-1,-1-1 1,0 1-1,0-1 1,0 1-1,5-3 1,3-1 23,1-1 1,-1 0-1,21-14 0,186-147 488,-216 164-507,0 1 0,0 0 0,-1-1 0,1 1 0,0 0-1,0 0 1,0 0 0,0 0 0,3 0 0,-4 1-6,0-1 1,-1 1-1,1 0 1,0 0-1,0 0 0,-1 0 1,1 0-1,0 0 1,-1 1-1,1-1 1,0 0-1,0 0 0,-1 0 1,1 1-1,0-1 1,-1 0-1,1 1 0,-1-1 1,1 0-1,0 1 1,1 1-2,-1 0 1,0 0 0,0 0-1,0 0 1,0 0 0,0 0 0,-1 0-1,1 0 1,-1 0 0,1 1-1,-1-1 1,0 0 0,1 0 0,-1 0-1,-1 1 1,1-1 0,-1 3-1,-3 23 4,-1-2 0,-2 1-1,-10 27 1,17-54-6,0 1 1,0-1-1,0 0 0,-1 0 0,1 1 1,0-1-1,0 0 0,0 1 1,0-1-1,0 0 0,0 0 0,0 1 1,0-1-1,0 0 0,0 1 0,0-1 1,0 0-1,0 1 0,0-1 1,0 0-1,0 0 0,0 1 0,0-1 1,0 0-1,0 1 0,0-1 0,1 0 1,-1 0-1,0 1 0,0-1 1,0 0-1,1 0 0,-1 1 0,0-1 1,0 0-1,0 0 0,1 0 0,-1 1 1,0-1-1,0 0 0,1 0 1,15-3 23,18-15 28,173-134 291,-205 151-338,0-1 3,0 0 0,0 1 0,0 0 0,0-1 0,1 1 1,-1 0-1,1 0 0,-1 0 0,5-1 0,-6 2-7,-1 0 0,1 0 1,-1 0-1,1 0 0,0 0 1,-1 1-1,1-1 0,-1 0 1,1 0-1,-1 0 0,1 1 1,-1-1-1,1 0 0,-1 1 1,0-1-1,1 0 0,-1 1 1,1-1-1,-1 0 0,1 1 1,7 19 5,-2 17-2,-5-28-3,0 1-1,1-1 0,0 0 0,0 0 0,1 0 1,0 0-1,1 0 0,9 15 0,-11-22-1,0 0 0,1 0 0,-1 0 0,1 0 0,0-1 0,0 1 0,-1-1 0,1 1 0,0-1 0,0 0 0,0 0 0,0-1 0,0 1 0,1 0 0,-1-1 0,0 0 0,0 0 0,0 0 0,0 0 0,6-1 0,7-1 0,1-1 0,24-7 0,-2-3 5,-1-2 0,0-2 0,-1-1 1,-1-2-1,43-31 0,-5-5 44,-65 48-26,0 0-1,-1-1 1,0 0 0,0 0-1,10-17 1,-18 26-22,0 0-1,0 0 1,0 0 0,0 0 0,0 0-1,0 0 1,-1 0 0,1 0-1,0 1 1,0-1 0,0 0-1,0 0 1,0 0 0,0 0-1,0 0 1,0 0 0,0 0-1,0 0 1,0 0 0,0 0 0,0 0-1,-1 0 1,1 0 0,0 0-1,0 0 1,0-1 0,0 1-1,0 0 1,0 0 0,0 0-1,0 0 1,0 0 0,0 0-1,0 0 1,0 0 0,0 0-1,0 0 1,0 0 0,0 0 0,-1 0-1,1 0 1,0 0 0,0 0-1,0 0 1,0 0 0,0 0-1,0-1 1,0 1 0,0 0-1,0 0 1,0 0 0,0 0-1,0 0 1,0 0 0,0 0 0,0 0-1,0 0 1,0 0 0,-11 6 10,-14 11-8,-3 7-17,1 2 0,2 2-1,0 0 1,-37 57 0,57-76 10,0-1 0,1 1-1,1 0 1,-1 0 0,-2 14-1,6-21 4,-1 0 0,1 0 0,0 0 0,0 0 0,0 0 1,0 0-1,0 1 0,0-1 0,0 0 0,1 0 0,-1 0 0,1 0 0,1 3 0,-2-4 0,1 0-1,0 0 1,0 0 0,0-1 0,0 1 0,-1 0 0,1 0-1,0-1 1,0 1 0,0 0 0,1-1 0,-1 1 0,0-1 0,0 0-1,0 1 1,0-1 0,0 0 0,1 1 0,-1-1 0,0 0-1,0 0 1,0 0 0,1 0 0,-1 0 0,0-1 0,1 1-1,4-1 1,-1 0 0,1-1 0,-1 1 0,0-1 0,0-1 0,1 1 0,-2-1 0,1 1 0,0-1 0,0-1 0,-1 1 0,0-1 0,0 1 0,0-1 0,0 0-1,0-1 1,5-8 0,3-6 7,-1-1-1,17-41 1,-25 53-6,4-8 16,0-1 1,-2 1-1,0-2 1,4-27-1,-10 35 10,-2 13-9,-8 17-5,-5 18-32,2 0-1,2 2 1,-13 67-1,-6 130-128,24-174 117,3-28 22,-25 179-84,21-170 58,-3-1 1,-28 77 0,34-107 26,0 1 1,-2-1 0,0 0-1,0 0 1,-12 14-1,16-24 10,0 1-1,0-1 0,0 0 0,0-1 1,-1 1-1,0 0 0,1-1 0,-1 0 0,0 0 1,0 0-1,0-1 0,0 1 0,-1-1 1,1 0-1,0 0 0,-1 0 0,1-1 1,0 1-1,-1-1 0,1 0 0,-9-1 0,4-1 20,1 0 0,-1 0 0,0-1 0,1 0 0,-1 0 0,1-1 0,0 0 0,0-1 0,1 0 0,-1 0 0,-11-10 0,2-2 70,-1-1 0,2 0 0,-15-22 0,26 34-59,0-1 0,1 0 0,0 0 0,0 0 0,1 0 0,0 0 0,0-1 0,1 1 0,-3-16 0,4 19-22,1 1 0,0-1 0,0 0-1,0 1 1,1-1 0,0 1-1,-1-1 1,1 1 0,0-1 0,1 1-1,-1 0 1,0-1 0,1 1 0,0 0-1,0 0 1,0 0 0,0 0-1,0 1 1,1-1 0,-1 0 0,1 1-1,0 0 1,-1-1 0,5-1-1,10-7 8,1 0-1,0 2 0,1 0 0,0 1 0,26-8 0,1 4 0,55-6 1,-81 15-64,-1-1 1,1-1-1,-1-1 1,-1 0-1,32-15 1,-40 15-81,0 0 0,0 0 0,-1-1 1,1-1-1,-2 0 0,1 0 0,-1 0 0,0-1 1,-1 0-1,12-20 0,-3-3-3750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21.18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1 712 6824,'0'0'5188,"11"-9"-4680,19-15-168,-1-2 0,32-35 0,63-107 755,12-14 626,-123 164-1432,-12 15-217,0 0 1,1 1 0,-1-1 0,1 1 0,0 0 0,0-1-1,0 1 1,0 0 0,0 0 0,0 0 0,1 1 0,3-3-1,-6 3-51,1 1-1,-1 0 0,1 0 0,-1 0 0,1 0 0,0 0 0,-1 0 0,1 0 0,-1 0 0,1 1 0,-1-1 0,1 0 0,0 0 0,-1 0 0,1 0 0,-1 1 0,1-1 0,-1 0 0,1 1 1,-1-1-1,1 0 0,-1 1 0,0-1 0,1 1 0,-1-1 0,0 1 0,1-1 0,-1 0 0,0 1 0,1-1 0,-1 1 0,0 0 0,0-1 0,1 2 0,6 22 62,-7-20-34,5 31 11,-2 0 0,-1 1 0,-2 0 0,-2-1 0,-1 0 0,-1 1 0,-11 40 0,12-65-34,0 0-1,0 0 1,-1-1-1,-1 1 1,0-1-1,-8 13 1,12-20-13,0-1-1,-1 0 1,1 0 0,-1 0 0,0 0 0,0 0 0,0 0 0,0-1-1,0 1 1,0 0 0,0-1 0,0 0 0,-1 1 0,1-1 0,0 0-1,-1 0 1,1-1 0,-1 1 0,1 0 0,-1-1 0,0 1 0,1-1 0,-1 0-1,1 0 1,-1 0 0,0 0 0,1-1 0,-1 1 0,1-1 0,-1 1-1,1-1 1,-4-1 0,-5-3 61,1 0 0,-1-1-1,1 0 1,0 0 0,1-1 0,-1-1-1,1 0 1,-15-16 0,24 23-57,0 1 0,-1 0 0,1-1 1,0 1-1,-1 0 0,1-1 0,0 1 1,0 0-1,0-1 0,-1 1 0,1-1 1,0 1-1,0-1 0,0 1 0,0 0 1,0-1-1,0 1 0,0-1 1,0 1-1,0-1 0,0 1 0,0-1 1,0 1-1,0 0 0,0-1 0,0 1 1,0-1-1,0 1 0,1-1 0,-1 1 1,0-1-1,15-7 200,30 2-155,-36 5-13,29-6-54,0-1 0,0-3 0,-1-1 1,37-17-1,-48 17 5,-1 0-1,0-2 1,0-1 0,-1-1 0,28-25 0,-52 40 8,1 0-1,0 0 1,-1 1-1,1-1 1,0 0-1,0 1 1,-1-1-1,1 0 1,0 1-1,0-1 1,0 1-1,0 0 1,0-1-1,0 1 1,0 0-1,0-1 1,1 1-1,-2 20 46,0-13-57,-2 15-12,-1 1 1,1 0 1,2 0-1,0 0 1,7 44-1,-7-66 18,0 1-1,1-1 0,-1 0 1,1 1-1,-1-1 0,1 0 1,-1 1-1,1-1 0,0 0 1,-1 0-1,1 0 1,0 1-1,0-1 0,0 0 1,0 0-1,0 0 0,0-1 1,0 1-1,0 0 0,0 0 1,1-1-1,0 2 0,0-2 3,-1 0 0,1 0 0,-1 0-1,0 0 1,1 0 0,-1 0 0,0 0-1,0-1 1,1 1 0,-1-1 0,0 1 0,1-1-1,-1 1 1,0-1 0,0 1 0,0-1-1,0 0 1,0 0 0,0 0 0,0 0-1,0 1 1,0-1 0,1-2 0,39-43 180,44-65 0,-28 21 302,-54 88-316,-2 9-93,-2 16-56,0-12 6,1 11-10,3 66-8,-2-80-12,0 1 1,1-1-1,0 0 1,0 0 0,1 0-1,0 0 1,0 0-1,6 9 1,-8-16-1,0 1 0,0-1 0,1 0 0,-1 0 0,0 0 0,1 0 0,-1 0-1,1 0 1,0 0 0,-1 0 0,1-1 0,0 1 0,-1-1 0,1 1 0,0-1 0,-1 0 0,1 1 0,0-1 0,0 0 0,0 0 0,-1 0 0,1-1 0,0 1-1,0 0 1,-1-1 0,3 0 0,1 0 1,0 0-1,0-1 0,1 0 1,-2 0-1,1 0 0,0-1 1,0 0-1,4-3 0,145-130 451,-147 129-401,-6 6-26,1 0 1,-1 0-1,0-1 1,0 1-1,1 0 1,-1 0-1,1 0 1,-1 1-1,1-1 1,-1 0-1,1 0 1,-1 1-1,1-1 1,0 1-1,2-1 1,9-1 24,-4 3 11,0 15-31,-6-9-28,0 0 1,0 0-1,1 0 0,0-1 0,0 0 0,1 1 0,5 6 1,-8-12 1,0 1 0,0 0 0,0 0 0,0-1 0,1 1 0,-1-1 0,0 0 0,0 0 0,1 0 0,-1 0 0,1 0 0,-1 0 0,1-1 0,0 1 0,-1-1 0,1 0 1,-1 1-1,1-1 0,0-1 0,-1 1 0,1 0 0,0-1 0,-1 1 0,5-2 0,5-3 18,0 0 0,-1 0 0,1-1 0,-1-1 0,0 0 0,-1 0 1,1-1-1,-1-1 0,-1 0 0,14-16 0,0-4 64,-1-1 1,25-47 0,-31 44-16,-1-1 0,-2 1 1,-2-2-1,8-37 1,-2 7 64,-16 61-105,-3 6-8,-3 10-24,-187 641-407,173-600 372,-3 7-38,-42 85 0,61-139 105,0-1 0,0-1 0,0 1 1,-1 0-1,0-1 0,0 0 0,0 0 0,0 0 0,-7 5 0,11-9-22,0 0 0,-1 0-1,1 0 1,0 0 0,0 0 0,-1 1 0,1-1-1,0 0 1,0 0 0,-1 0 0,1 0 0,0 0-1,-1 0 1,1 0 0,0 0 0,0 0 0,-1 0-1,1 0 1,0 0 0,-1 0 0,1 0 0,0 0 0,-1 0-1,1 0 1,0-1 0,0 1 0,-1 0 0,1 0-1,0 0 1,0 0 0,-1-1 0,1 1 0,0 0-1,0 0 1,0 0 0,-1-1 0,1 1 0,0 0-1,0 0 1,0-1 0,2-14 114,13-14 2,9-5-37,1 2 0,2 0-1,50-45 1,-59 60-68,68-62 44,3 5 0,132-85 0,-198 142-58,-17 12 3,1 0 0,0 0 0,0 0 0,13-5 0,-114 99 1,69-64-28,2 1 1,-41 57-1,62-80 26,0-1 0,1 1-1,-1 0 1,1-1 0,0 1 0,-1 0 0,1 0 0,0 0 0,1 0-1,-1 1 1,0-1 0,1 3 0,0-6-2,0 1 0,0-1-1,0 1 1,0-1 0,0 1 0,0-1 0,0 1 0,1-1 0,-1 1 0,0-1-1,0 0 1,0 1 0,1-1 0,-1 0 0,0 1 0,1-1 0,-1 1 0,0-1-1,1 0 1,-1 0 0,0 1 0,1-1 0,-1 0 0,0 0 0,1 1-1,-1-1 1,1 0 0,-1 0 0,1 0 0,1 1 1,0-1 0,0 0 1,-1-1-1,1 1 0,0 0 0,0 0 1,0-1-1,-1 1 0,1-1 0,0 0 0,-1 1 1,3-2-1,15-9 42,-1 0 0,-1-2-1,26-22 1,-6 6 41,-24 19 2,0 0 0,1 1-1,19-9 1,-31 18-78,-1-1 1,1 1-1,-1 0 1,1-1-1,0 1 0,0 0 1,-1 0-1,1 0 1,0 0-1,-1 1 0,1-1 1,0 0-1,-1 1 1,1-1-1,0 1 1,-1-1-1,1 1 0,-1 0 1,1 0-1,-1 0 1,0 0-1,1 0 0,1 1 1,4 4 11,1 1 0,11 15 0,-6-8-22,-10-11-1,0 0-1,0 0 1,0-1 0,1 1 0,-1-1-1,1 0 1,0 1 0,0-2 0,0 1-1,0 0 1,0-1 0,0 0 0,0 0-1,0 0 1,0 0 0,1-1-1,-1 1 1,0-1 0,1 0 0,-1-1-1,0 1 1,9-3 0,-2 0 12,0-2 0,1 1 0,-2-1 1,1-1-1,0 0 0,18-15 0,92-79 248,-97 82-100,-36 48-115,5-17-48,1 1 0,0 0 0,1 0 0,1 1 0,-4 22 1,7-32-2,1-1 0,-1 0 0,1 0 1,1 1-1,-1-1 0,1 0 0,-1 1 1,1-1-1,0 0 0,3 7 0,-2-9 4,-1 1 0,1-1-1,-1 1 1,1-1 0,0 0 0,0 0-1,0 0 1,0 0 0,0 0-1,1 0 1,-1-1 0,0 1-1,1-1 1,0 1 0,-1-1-1,1 0 1,4 1 0,0 0 6,-1-1 0,1 0 0,0 0 0,0 0 0,0-1 0,0-1 0,0 1-1,0-1 1,9-2 0,6-2 10,31-12 0,-28 6 4,-1 0 0,-1-1 0,1-1 0,25-21 0,79-71 116,-116 94-87,0-1 1,-1-1-1,0 0 0,10-17 1,-21 25 35,-8 6-43,-9 6-5,5 0-23,-1 2 0,1-1-1,1 2 1,-18 17 0,22-21-12,2 1 1,-1 0-1,1 0 0,0 0 1,0 1-1,1-1 0,0 1 1,0 0-1,-3 12 0,7-17 3,-1 1 0,0-1-1,1 1 1,0 0 0,0-1-1,0 1 1,0 0 0,1-1 0,-1 1-1,1-1 1,0 1 0,0-1-1,1 1 1,-1-1 0,0 1 0,1-1-1,0 0 1,0 0 0,0 0-1,0 0 1,1 0 0,-1-1 0,1 1-1,-1-1 1,7 5 0,-6-4 5,1-1 0,0 1 1,0-1-1,1 0 1,-1 0-1,0-1 0,1 1 1,-1-1-1,1 0 0,-1 0 1,1-1-1,0 1 1,-1-1-1,1 0 0,0 0 1,-1 0-1,1-1 0,0 0 1,-1 0-1,6-2 1,5-3 56,0-1 0,0-1 1,-1 0-1,0-1 1,0 0-1,-1-1 1,0-1-1,13-15 1,-9 8-849,-2 0 1,-1 0-1,0-2 1,20-39-1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27.84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 14672,'0'0'1584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30.38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1 529 5720,'0'0'7938,"1"-15"-7440,-1 6-412,1-9 88,1 1-1,0-1 1,1 1 0,9-29-1,102-205 1948,-108 237-1965,2 0 0,-1 1 0,2 1 0,0-1 0,0 1 0,1 1 0,1-1 0,0 2 0,12-10 0,-22 19-135,-1 1-1,1-1 1,0 0-1,-1 1 1,1-1-1,0 1 1,0-1-1,0 1 1,0 0-1,-1-1 1,1 1-1,0 0 1,0 0-1,0 0 1,0 0-1,0-1 0,0 1 1,0 0-1,0 1 1,0-1-1,0 0 1,-1 0-1,1 0 1,0 0-1,0 1 1,0-1-1,0 0 1,0 1-1,-1-1 1,1 1-1,0-1 1,0 1-1,0-1 0,-1 1 1,1 0-1,0-1 1,-1 1-1,1 0 1,-1-1-1,1 1 1,-1 0-1,1 0 1,-1 0-1,1-1 1,-1 1-1,0 0 1,0 0-1,1 0 1,-1 0-1,0 0 1,0 1-1,2 5 43,0 1-1,-1 0 1,-1 0-1,1 11 1,-5 104 379,3-101-317,-2 0 0,-1 0 0,-10 33 0,14-54-121,-5 20 270,5-20-267,0-1 0,0 1 1,0-1-1,0 0 0,0 1 0,0-1 0,0 0 0,1 0 0,-1 1 1,0-1-1,0 0 0,0 1 0,1-1 0,-1 0 0,0 0 1,0 1-1,1-1 0,-1 0 0,0 0 0,0 1 0,1-1 1,-1 0-1,0 0 0,1 0 0,-1 0 0,0 0 0,1 1 1,-1-1-1,0 0 0,1 0 0,-1 0 0,0 0 0,1 0 1,-1 0-1,0 0 0,1 0 0,-1 0 0,0 0 0,1-1 1,-1 1-1,0 0 0,1 0 0,-1 0 0,0 0 0,1 0 1,-1-1-1,0 1 0,1 0 0,-1 0 0,0 0 0,0-1 1,1 1-1,10-6 49,0-1 0,0 0 1,-1 0-1,0-1 0,-1-1 0,17-16 1,7-8 63,1 2 17,-9 9 115,52-39 1,-76 60-234,1 0 1,-1 0-1,0 1 1,1-1-1,-1 0 1,1 0-1,-1 1 1,1-1 0,0 1-1,-1-1 1,1 1-1,-1 0 1,1 0-1,0 0 1,-1 0-1,4 0 1,-4 0-9,-1 1 1,1-1-1,0 0 0,0 1 1,-1-1-1,1 1 1,0-1-1,-1 1 0,1 0 1,-1-1-1,1 1 1,-1-1-1,1 1 0,-1 0 1,1 0-1,-1-1 1,1 1-1,-1 0 0,0 0 1,0 0-1,1-1 0,-1 3 1,1 4 21,-1 0-1,1 0 1,-1 1 0,-1-1-1,-1 11 1,2-17-37,-11 50 91,7-37-54,1 0 0,0 0 0,0 21 0,3-35-31,0 0 0,0 1 0,0-1 0,0 0 0,0 0-1,0 0 1,0 0 0,0 0 0,0 0 0,0 1 0,0-1 0,0 0 0,0 0 0,0 0 0,0 0 0,0 0 0,1 0-1,-1 0 1,0 1 0,0-1 0,0 0 0,0 0 0,0 0 0,0 0 0,0 0 0,1 0 0,-1 0 0,0 0 0,0 0 0,0 0-1,0 0 1,0 0 0,0 0 0,1 0 0,-1 0 0,0 0 0,0 0 0,0 0 0,0 0 0,0 0 0,1 0 0,-1 0-1,0 0 1,0 0 0,0 0 0,0 0 0,0 0 0,11-5 42,10-9 0,42-38 54,62-56 229,-123 106-320,0 0 6,-1 1 1,0 0 0,0-1 0,1 1 0,-1 0 0,1 0-1,-1 0 1,1 0 0,3-2 0,1 7 54,-3 12-42,-2 11-5,-2 32 1,0-39-23,1 0-1,0 0 1,1 0-1,6 29 1,-5-42-6,-1 0 1,1-1-1,1 1 0,0 0 1,-1-1-1,2 0 0,6 10 1,-8-13 5,0-1 0,0 0 1,0 0-1,0 0 1,1 0-1,-1 0 0,1 0 1,-1-1-1,1 1 1,0-1-1,0 0 0,0 0 1,-1 0-1,1 0 1,0 0-1,0 0 0,0-1 1,1 0-1,4 0 1,11-1 19,-1 0 1,1-2 0,-1-1-1,0 0 1,0-1 0,33-14-1,97-57 178,-121 60-148,-6 5 25,0-1 0,-1-1-1,23-19 1,-10 4 274,-101 99-177,-61 82 0,127-150-173,-30 46-26,30-46 30,0 1 0,1-1 0,-1 1 0,1-1 0,0 1 0,0 0 1,0 0-1,1 0 0,-1 0 0,1-1 0,0 1 0,1 5 0,-1-8-2,0-1 0,0 0 1,0 0-1,0 1 0,0-1 1,0 0-1,0 1 0,0-1 1,0 0-1,0 0 0,1 1 0,-1-1 1,0 0-1,0 0 0,0 1 1,1-1-1,-1 0 0,0 0 1,0 1-1,0-1 0,1 0 0,-1 0 1,0 0-1,1 0 0,-1 1 1,0-1-1,0 0 0,1 0 1,-1 0-1,0 0 0,1 0 0,-1 0 1,0 0-1,1 0 0,14-4 36,11-14 38,-4-1-4,-2-1 0,0-1 0,21-31 0,44-76 278,-76 110-265,-7 15-68,-1 0-1,0 0 0,1 0 1,-1 0-1,1 0 1,0 0-1,0 1 1,0-1-1,0 0 0,0 1 1,1 0-1,-1 0 1,4-3-1,-6 5-13,1 0 1,-1 0-1,1 0 0,0-1 1,-1 1-1,1 0 0,-1 0 1,1 0-1,-1 0 0,1 0 1,-1 1-1,1-1 0,-1 0 1,1 0-1,-1 0 0,1 0 1,-1 0-1,1 1 0,-1-1 1,1 0-1,-1 0 0,1 1 1,-1-1-1,1 0 0,-1 1 1,0-1-1,1 1 0,-1-1 1,1 0-1,-1 1 0,0-1 1,0 1-1,1-1 0,-1 1 1,0-1-1,1 2 0,6 21-34,-7-19 28,4 11-6,-2-1-10,1 0 1,1 0-1,0 0 1,1 0-1,1-1 1,0 0-1,1 0 1,0 0-1,10 12 1,-15-23 19,0 0 1,1 0-1,-1 0 1,0-1-1,1 1 1,0-1-1,-1 1 1,1-1-1,0 0 1,0 0-1,-1 0 0,1 0 1,0-1-1,0 1 1,0-1-1,0 0 1,0 0-1,0 0 1,0 0-1,0 0 1,0-1-1,0 1 1,0-1-1,5-2 1,3 0 14,0-2 1,0 1 0,-1-1-1,20-13 1,-6-1 21,0-1 1,-1 0 0,32-39-1,-5 5 75,-36 40 12,17-26-1,-24 31-76,-7 9-42,0-1 0,0 1 1,1-1-1,-1 1 0,0 0 0,1-1 1,-1 1-1,0-1 0,1 1 0,-1 0 1,1-1-1,-1 1 0,0-1 0,1 1 1,-1 0-1,1 0 0,-1-1 0,1 1 1,-1 0-1,1 0 0,-1 0 0,1 0 1,-1-1-1,2 1 0,1 11 61,-7 27-9,4-32-49,-4 25 21,2 43-1,2-62-24,1 0 0,0 0 0,1-1 0,1 1 0,0 0 0,8 20 0,-10-29-6,0-1 0,1 1-1,-1-1 1,1 0-1,-1 1 1,1-1-1,0 0 1,0 0-1,0 0 1,0 0-1,0-1 1,1 1-1,-1 0 1,0-1-1,1 1 1,-1-1 0,5 1-1,-2 0 3,0-1 1,0 0-1,0-1 0,0 1 1,0-1-1,0 0 0,1 0 0,-1 0 1,5-2-1,6-2 18,0 0 0,-1-1 0,1 0 0,28-16 0,72-49 167,-5 2 75,-110 67-256,1 0-1,-1 1 1,0-1-1,1 0 1,-1 0 0,0 1-1,1-1 1,-1 1-1,1-1 1,-1 1-1,1-1 1,-1 1 0,1 0-1,-1 0 1,1 0-1,-1 0 1,1 0-1,-1 0 1,1 0 0,-1 1-1,1-1 1,-1 0-1,1 1 1,-1-1-1,1 1 1,-1 0 0,1 0-1,-1-1 1,0 1-1,0 0 1,1 0-1,-1 0 1,0 0 0,0 0-1,0 0 1,0 1-1,0-1 1,0 0-1,1 3 1,2 5 3,-1 0-1,0 0 0,-1 0 1,1 1-1,0 14 1,4 13 69,-7-36-74,1-1 0,-1 1 0,0-1 0,0 1 0,1 0 0,-1-1 0,0 1 0,1-1 0,-1 1 0,1-1 0,-1 1 0,0-1 0,1 1 0,-1-1 0,1 0 0,0 1 0,-1-1 0,1 0 0,-1 1 0,1-1 0,-1 0 0,1 0 0,0 1 0,-1-1 0,2 0 0,18-4 20,25-21 17,-35 18-22,11-6 15,-8 5-8,-1-1 1,2 2 0,-1 0-1,1 1 1,0 0-1,29-8 1,-40 14-19,-1 0 0,1 1 0,0-1 1,-1 0-1,1 1 0,0-1 0,-1 1 0,1 0 0,-1 0 0,1 0 0,-1 0 0,0 0 1,1 0-1,-1 1 0,0-1 0,0 1 0,0 0 0,0-1 0,3 4 0,4 6 10,0-1-1,12 21 1,-4-6-1,84 96-16,-54-72-4666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30.58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 14368,'0'0'1240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33.43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1340 6328,'0'0'5088,"10"-6"-4720,32-21 0,-37 23-265,1-1 0,-1 0 0,-1 0 0,1 0 0,-1 0 0,0-1 0,0 0 0,0 0 0,-1 0 0,5-12 0,6-11 164,277-417 1814,-192 291-1202,85-179 0,-109 191-141,-61 117-567,-4 9 60,-1 0 0,-1 0 0,12-34-1,-26 69-40,-1 0 0,-10 21-1,-3 5-114,-112 306 182,28-69-159,87-238-81,-369 928 503,376-940-444,7-22-1,7-19 70,11-30-44,3-1-1,1 2 0,43-67 0,90-100 149,129-118-3,75-97-92,-97 41 47,-249 360-174,0 0-1,9-25 1,5-12 94,-24 57-117,0-1-1,1 1 0,-1-1 1,0 1-1,1 0 1,-1-1-1,0 1 0,0-1 1,1 1-1,-1-1 1,0 1-1,0-1 0,0 1 1,0-1-1,0 1 1,1-1-1,-1 1 0,0-1 1,0 1-1,0-1 0,-1 1 1,1-1-1,0 0 1,0 1-1,0-1 0,0 1 1,0 0-1,-1-1 1,1 1-1,0-1 0,0 1 1,-1-1-1,1 1 1,0-1-1,-1 1 0,0-1 3,0 1 0,0 0-1,0 0 1,0 0 0,0 1-1,0-1 1,0 0-1,0 0 1,0 0 0,0 1-1,0-1 1,0 0 0,0 1-1,0-1 1,1 1 0,-1-1-1,0 1 1,-1 1 0,-17 13 12,1 1 0,1 1 0,0 1 1,1 0-1,1 1 0,1 1 0,0 0 1,-15 33-1,0 8 0,-37 114 0,27-46-2,-43 246 0,76-332-14,1-1 1,2 54 0,4-80-8,0 0 0,1 0 0,0 0 0,1 0 0,1 0 0,1-1 0,0 1 0,1-1 0,9 15 0,-14-26 3,1-1 0,1 0-1,-1 0 1,0 0 0,1 0-1,-1 0 1,1 0-1,0-1 1,0 1 0,0-1-1,1 0 1,-1 0 0,0 0-1,1 0 1,-1 0 0,1-1-1,7 2 1,-6-2 1,1 0-1,0-1 1,0 0 0,0 0-1,0 0 1,0-1 0,0 0-1,0 0 1,-1-1 0,10-3-1,6-4 8,-1-1 0,1-1 0,-2-1-1,33-26 1,-23 15 29,-2-2 0,47-55-1,35-65 186,-102 135-166,-1 0 0,-1 0 0,0 0 0,0-1 0,-1 0 0,6-22 0,-10 33-50,-1 0 1,1 1-1,0-1 1,0 0-1,0 0 1,-1 0-1,1 0 0,0 0 1,0 0-1,-1 0 1,1 1-1,0-1 1,0 0-1,-1 0 1,1 0-1,0 0 1,0 0-1,-1 0 1,1 0-1,0 0 1,0 0-1,-1 0 1,1-1-1,0 1 1,0 0-1,-1 0 1,1 0-1,0 0 1,0 0-1,0 0 1,-1 0-1,1-1 1,0 1-1,0 0 0,0 0 1,-1 0-1,1-1 1,0 1-1,0 0 1,0 0-1,0 0 1,0-1-1,0 1 1,-1 0-1,1 0 1,0 0-1,0-1 1,0 1-1,0 0 1,0 0-1,0-1 1,0 1-1,0 0 1,0 0-1,0-1 1,0 1-1,0 0 1,0 0-1,0-1 1,0 1-1,1 0 1,-1 0-1,0-1 0,0 1 1,0 0-1,-20 15 125,17-12-121,-14 13 25,0 0 0,1 1 0,1 1 0,1 0 0,-16 26 0,23-32-29,0-1 1,1 1-1,1 1 0,0-1 0,1 1 1,0 0-1,1 0 0,0 0 0,1 0 1,0 24-1,2-32-6,0 0 1,0 0-1,1-1 0,0 1 1,0 0-1,0-1 1,1 1-1,-1-1 0,1 0 1,0 1-1,0-1 0,1 0 1,-1 0-1,7 7 1,-7-9-2,0 0 0,1 0 1,-1 0-1,1-1 1,0 1-1,-1-1 0,1 1 1,0-1-1,0 0 1,0 0-1,0 0 0,0 0 1,0-1-1,0 1 1,0-1-1,0 0 0,0 0 1,0 0-1,0 0 1,0 0-1,0-1 0,1 1 1,2-2-1,4-1 4,-1-1 0,0 0 0,0 0 0,0 0 0,0-1 0,-1-1 0,0 0 0,0 0-1,0 0 1,-1-1 0,0 0 0,0 0 0,0-1 0,-1 0 0,-1 0 0,9-15 0,2-10 41,-1 0 1,-2-1 0,12-43 0,-23 70-29,5-16 43,5-27 0,-11 44-32,0 0-1,-1 1 1,1-1-1,-1 0 1,-1 1-1,1-1 0,-1 0 1,0 1-1,0-1 1,-3-9-1,3 14-18,1 0-1,0 1 1,-1-1 0,1 0-1,-1 1 1,1-1 0,-1 1-1,0-1 1,1 1-1,-1-1 1,0 1 0,1-1-1,-1 1 1,0 0-1,1-1 1,-1 1 0,0 0-1,0 0 1,1-1 0,-1 1-1,0 0 1,0 0-1,1 0 1,-1 0 0,0 0-1,0 0 1,0 0-1,1 0 1,-1 0 0,0 0-1,0 1 1,1-1-1,-1 0 1,0 0 0,0 1-1,1-1 1,-1 1 0,0-1-1,0 1 1,-29 21 93,28-20-93,-6 5 7,0 1 1,1 0-1,0 0 1,1 1-1,0 0 1,0 0 0,1 0-1,-5 11 1,9-15-11,-1-1-1,0 1 1,1 0 0,0 0 0,0 0 0,0 0 0,1 0 0,0 9 0,0-11-5,1-1 0,-1 1 1,1-1-1,-1 1 1,1-1-1,0 1 0,0-1 1,0 0-1,0 0 0,1 1 1,-1-1-1,1 0 0,-1 0 1,1 0-1,0 0 1,0-1-1,4 4 0,-2-2-1,0-1 0,0 0 0,0 0-1,0-1 1,0 1 0,1-1 0,-1 0-1,1 0 1,-1-1 0,1 1 0,-1-1-1,1 0 1,-1 0 0,1 0 0,-1-1-1,9-1 1,3-2 5,0-1 0,-1 0-1,21-10 1,90-52 77,-83 42 58,91-38 1,-134 62-134,1 1 1,-1 0 0,1 0 0,-1 0 0,1 0 0,-1 0 0,0 0 0,1-1 0,-1 1-1,1 0 1,-1 0 0,1 0 0,-1 0 0,1 1 0,-1-1 0,1 0 0,-1 0 0,1 0-1,-1 0 1,1 0 0,-1 1 0,0-1 0,1 0 0,-1 0 0,1 1 0,-1-1-1,0 0 1,1 1 0,4 15 72,-7 24-2,2-36-60,-4 30 21,-5 65 86,8-85-92,2 0 0,-1 1 0,2-1 0,0-1 0,4 15 0,-6-27-26,0 0 0,0 0 0,1 0 0,-1 0 0,0 0 0,1 0 0,-1-1 0,1 1 0,-1 0 0,1 0 0,-1 0 0,1-1 0,-1 1 0,1 0 0,0-1 0,-1 1 0,1 0 0,0-1 0,0 1 0,-1-1 0,1 1 0,0-1 0,0 1 0,0-1 0,1 1 0,-1-1 1,1 0-1,0 0 1,-1-1-1,1 1 1,-1 0 0,1-1-1,-1 1 1,1-1-1,-1 1 1,1-1 0,-1 1-1,0-1 1,1 0-1,0-1 1,8-5 20,-1-1 0,0 0 0,10-13-1,-11 12 8,35-38 139,-3-1 0,36-56-1,-75 102-159,0 1 0,0-1 0,0 0 0,1 0 0,-1 1 0,1-1 0,0 1-1,-1-1 1,1 1 0,0 0 0,0 0 0,0-1 0,0 1 0,3-1 0,-4 2-9,0 0 1,0 0 0,0 0 0,0 0 0,0 0-1,0 0 1,1 1 0,-1-1 0,0 0-1,0 1 1,0-1 0,0 0 0,0 1-1,0-1 1,0 1 0,0 0 0,-1-1 0,1 1-1,0 0 1,0 0 0,0-1 0,-1 1-1,1 0 1,0 0 0,-1 0 0,1 0-1,-1 0 1,1 0 0,-1 0 0,1 1-1,44 96 39,-29-59-60,-15-36 17,1-1 1,-1 1-1,1 0 0,-1 0 1,1-1-1,0 1 0,0-1 1,0 1-1,0-1 1,0 0-1,3 2 0,-4-4 3,0 1 0,0-1-1,0 1 1,0-1 0,0 0-1,0 1 1,0-1 0,0 0 0,0 0-1,1 0 1,-1 0 0,0 0-1,0 0 1,0 0 0,0 0-1,0-1 1,0 1 0,0 0-1,1-1 1,-1 1 0,0-1 0,0 1-1,0-1 1,0 1 0,-1-1-1,1 0 1,0 0 0,0 1-1,0-1 1,0 0 0,0-1-1,9-9 12,-1 0 0,-1 0 0,0-1 0,12-22 0,21-56 49,-30 63-39,8-23 43,-16 39-37,1 0 0,0 0 0,1 0-1,0 1 1,0-1 0,1 1 0,1 0 0,0 1 0,0 0 0,9-10 0,-13 18-26,-1 0 0,0-1-1,1 1 1,-1 0 0,1 0 0,0 0-1,-1 0 1,1 1 0,0-1 0,-1 1-1,1 0 1,0 0 0,4 0-1,37 4-29,-41-4 28,134 31-92,-64-12 16,-59-16 58,1-1 0,19 1 0,-6-3-3834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37.89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551 696 5824,'0'0'7832,"-10"-1"-7464,-13 0-128,0 1 0,0 0 1,0 2-1,0 1 1,-43 10-1,40-3-79,-1 0 0,2 2-1,-1 0 1,2 2 0,0 1 0,0 0-1,1 2 1,-33 33 0,44-38-67,0 2 0,0 0 0,2 0 1,-1 1-1,2 0 0,0 1 0,-9 24 0,15-34-63,1-1-1,1 0 0,-1 1 0,1-1 0,0 1 0,0 0 0,0-1 0,1 1 0,0 0 0,0-1 0,1 1 0,-1 0 0,1-1 0,1 1 0,-1-1 0,1 1 0,0-1 1,0 0-1,0 1 0,1-1 0,-1 0 0,1-1 0,1 1 0,-1 0 0,1-1 0,7 7 0,-7-8-7,0 0 0,0 0 0,0-1 0,0 1 0,1-1 0,-1 0-1,1-1 1,-1 1 0,1-1 0,0 0 0,0 0 0,-1 0 0,1-1 0,0 0 0,0 0 0,0 0 0,0 0-1,-1-1 1,1 0 0,0 0 0,0 0 0,-1 0 0,10-5 0,1 0 28,1-2 0,-1 0 1,-1 0-1,1-2 0,19-16 0,-3-2 115,-1-1-1,42-54 0,43-75 418,-92 125-438,-11 14 6,-1 0-1,10-23 0,-8 15 49,0 7 119,-13 19-309,1 1 0,-1 0 0,0 0 0,0 0 0,0 0 0,0 0-1,0 0 1,0-1 0,1 1 0,-1 0 0,0 0 0,0 0 0,0 0 0,0 0 0,0 0 0,1 0-1,-1 0 1,0 0 0,0 0 0,0 0 0,0 0 0,1 0 0,-1 0 0,0 0 0,0 0 0,0 0 0,1 0-1,-1 0 1,0 0 0,0 0 0,0 0 0,0 0 0,1 0 0,-1 0 0,0 0 0,0 0 0,0 0-1,0 0 1,0 1 0,1-1 0,-1 0 0,0 0 0,0 0 0,0 0 0,0 0 0,0 0 0,0 1 0,0-1-1,1 0 1,0 5 83,0 0-1,0 0 0,-1 0 0,1 0 0,-1 6 1,0 1-173,3 24 214,13 63 0,-12-80-106,1-1 1,0 0-1,2-1 1,0 1-1,13 20 1,-18-34-24,0 0 1,1 0-1,-1-1 1,1 0-1,0 1 1,0-1-1,0 0 1,1 0-1,-1 0 0,1-1 1,-1 1-1,1-1 1,0 0-1,0 0 1,0 0-1,0-1 1,6 2-1,-6-2 3,1-1 0,0 0 0,-1 0 1,1 0-1,0-1 0,-1 1 0,1-1 0,0 0 0,-1-1 0,1 1 1,-1-1-1,0 0 0,0 0 0,1 0 0,-1 0 0,5-5 0,18-13 56,-1-1-1,38-39 0,43-59 196,-101 112-237,48-67 221,-18 20 98,-35 54-328,-1-1 1,1 0-1,-1 0 0,0 1 0,1-1 0,0 0 0,-1 1 1,1-1-1,-1 1 0,1-1 0,0 1 0,-1-1 0,1 1 1,0-1-1,0 1 0,-1-1 0,1 1 0,0 0 0,0-1 1,0 1-1,-1 0 0,1 0 0,2 0 0,-3 0-4,1 1 0,0-1 0,-1 0 0,1 1 0,0 0 0,-1-1-1,1 1 1,-1-1 0,1 1 0,-1 0 0,1-1 0,-1 1 0,1 0 0,-1-1-1,0 1 1,0 0 0,1 0 0,-1 0 0,0 1 0,2 7 17,0 0 0,-1 1 0,0 10 0,-1 4-2,1 139 66,-3-130-71,-1 0 1,-13 62 0,15-91-16,-1 1 0,1-1 1,-1 0-1,0 0 0,-4 6 1,6-10-2,0 1 0,-1-1 0,1 1 1,0-1-1,0 1 0,-1-1 1,1 0-1,-1 1 0,1-1 0,0 1 1,-1-1-1,1 0 0,-1 0 1,1 1-1,-1-1 0,1 0 0,-1 0 1,1 1-1,-1-1 0,1 0 0,-1 0 1,1 0-1,-1 0 0,1 0 1,-1 0-1,1 0 0,-1 0 0,1 0 1,-1 0-1,1 0 0,-1 0 0,1 0 1,-1 0-1,1 0 0,-1-1 1,1 1-1,-1 0 0,1 0 0,-1-1 1,1 1-1,-1 0 0,1-1 0,0 1 1,-1 0-1,1-1 0,-1 1 1,1-1-1,0 1 0,-1 0 0,1-1 1,0 1-1,0-1 0,0 1 0,-1-1 1,1 1-1,0-1 0,0 0 1,-5-9 32,0 0 1,1-1 0,0 0 0,1 1 0,0-1 0,-2-21 0,0-70 597,18 108-483,-1 6-148,2 4-28,2 0 0,0-1 0,1-1 0,0-1 0,1 0 0,0-1 0,22 10 0,-35-21 13,0 1 1,0-1 0,1 0-1,-1 0 1,0 0 0,0-1 0,0 0-1,1 0 1,-1 0 0,0-1 0,0 0-1,1 0 1,-1 0 0,0 0 0,0-1-1,0 0 1,0 0 0,-1 0-1,1-1 1,-1 1 0,1-1 0,4-4-1,6-5 15,0-1-1,-1-1 0,0 0 0,17-23 1,8-12 57,-8 12 27,-1-3 1,34-58-1,-42 64 5,-22 34-91,0 0 0,0 0 1,0-1-1,0 1 0,0 0 1,1 0-1,-1 0 0,0 0 0,0 0 1,0 0-1,0 0 0,0 0 1,0 0-1,0 0 0,0 0 0,0 0 1,0 0-1,0-1 0,0 1 0,1 0 1,-1 0-1,0 0 0,0 0 1,0 0-1,0 0 0,0 0 0,0 0 1,0 0-1,0 0 0,0 0 1,1 0-1,-1 0 0,0 0 0,0 0 1,0 0-1,0 0 0,0 0 1,0 0-1,0 0 0,0 0 0,0 1 1,1-1-1,-1 0 0,0 0 1,0 0-1,0 0 0,0 0 0,0 0 1,0 0-1,0 0 0,0 0 0,0 0 1,0 0-1,0 0 0,0 0 1,0 1-1,3 8-8,-2 12-16,-7 74-42,-5 0-1,-36 149 1,45-237 64,0 0-1,0 0 0,-1 0 1,-6 11-1,9-18 4,0 0 0,0 0 0,0 0 0,0 0 0,0 0 0,0 0 0,0 0 0,0 0 0,0 0 0,-1 0 0,1 0 0,0 0 0,0 0 0,0 0 0,0 0 0,0 0 0,0 0 0,0 0 0,0 0 0,-1 0 0,1 0 0,0 0 0,0 0 0,0 0 0,0 0 0,0 0 0,0 0 0,0 0 0,0 0 0,-1 0 0,1 0 0,0 0-1,0 0 1,0 0 0,0 0 0,0 0 0,0 0 0,0 0 0,0 0 0,0 0 0,0-1 0,0 1 0,-1 0 0,1 0 0,0 0 0,0 0 0,0 0 0,0 0 0,0 0 0,0 0 0,0-1 0,0 1 0,0 0 0,0 0 0,0 0 0,0 0 0,0 0 0,0 0 0,0 0 0,0 0 0,0-1 0,-4-13 47,0-14 16,-4-22 89,4 28 53,-2-41-1,6 63-203,0-1-1,0 1 1,0-1-1,0 0 0,0 1 1,0-1-1,0 1 1,0-1-1,0 1 1,0-1-1,1 1 0,-1-1 1,0 0-1,0 1 1,1-1-1,-1 1 1,0 0-1,1-1 1,-1 1-1,0-1 0,1 1 1,-1-1-1,1 1 1,-1 0-1,1-1 1,-1 1-1,1 0 0,-1 0 1,1-1-1,-1 1 1,1 0-1,-1 0 1,1 0-1,-1 0 1,1-1-1,0 1 0,-1 0 1,1 0-1,-1 0 1,1 0-1,-1 0 1,1 0-1,0 1 1,-1-1-1,1 0 0,-1 0 1,2 1-1,28 11-62,-28-10 57,9 3-16,0 0 0,0 0 1,0-1-1,1-1 0,0 0 0,-1 0 0,1-1 0,0-1 0,0 0 1,0 0-1,0-1 0,0-1 0,0 0 0,0-1 0,0 0 0,0 0 1,-1-2-1,17-6 0,1-3 30,0-2 0,-1-1 0,-1-1 1,-1-1-1,-1-2 0,0 0 0,29-32 0,-36 31 44,1-1 0,-2-1 0,20-36 0,-32 54-38,-3 8-5,-3 12-4,-9 97-26,5-45-52,4-53 44,0 0-1,1 0 1,4 25-1,-3-33 20,0 0 0,0 0 0,1 0-1,0 0 1,0 0 0,1 0 0,-1-1 0,1 1 0,1-1-1,6 9 1,-8-12 10,-1-1 0,1 0 1,0 1-1,-1-1 0,1 0 0,0 0 0,0 0 0,0-1 0,0 1 0,0 0 0,0-1 1,0 1-1,0-1 0,0 0 0,0 0 0,1 0 0,-1 0 0,0 0 0,0 0 1,0 0-1,0-1 0,0 1 0,0-1 0,0 1 0,0-1 0,0 0 0,0 0 0,2-1 1,7-4 18,-1 0 0,0 0 1,15-13-1,6-9 39,-1-2 0,-1-1 1,25-36-1,20-21 104,-48 54-76,-22 27-47,0 0 1,1 1-1,0 0 0,0 0 0,1 0 0,9-7 0,-14 12-38,-1 1 0,0 0-1,1-1 1,-1 1 0,1 0-1,-1 0 1,1-1 0,-1 1-1,1 0 1,-1 0 0,1 0-1,-1 0 1,1-1 0,-1 1-1,1 0 1,-1 0 0,1 0-1,-1 0 1,1 0 0,-1 0-1,1 1 1,-1-1 0,1 0 0,-1 0-1,1 0 1,-1 0 0,1 1-1,-1-1 1,1 0 0,-1 0-1,1 1 1,-1-1 0,1 0-1,-1 1 1,0-1 0,1 0-1,-1 1 1,0-1 0,1 1-1,-1-1 1,0 1 0,1-1-1,-1 1 1,0-1 0,0 1 0,0-1-1,0 1 1,1-1 0,-1 1-1,0-1 1,0 1 0,0-1-1,0 1 1,0-1 0,0 2-1,0 33 25,-3-6-39,-1 0 0,-1 0 0,-12 33 0,-35 82 13,43-120 17,8-22-14,0 1 0,0 0 0,0-1 0,-1 1 0,1-1-1,-1 1 1,0-1 0,1 0 0,-4 3 0,4-6 2,1-1-1,-1 0 1,1 1 0,-1-1-1,1 0 1,0 0 0,0 1-1,0-1 1,0 0 0,0-2 0,2-4 19,-1 0 1,1 0-1,0 1 1,6-14 0,2-5 28,-9 23-46,0-1 0,0 1 0,0 0 0,1 0 0,0 0-1,-1 0 1,1 0 0,0 0 0,1 0 0,-1 0 0,0 1 0,1 0 0,0-1-1,-1 1 1,1 0 0,0 0 0,0 0 0,0 1 0,0-1 0,7-2 0,2 1-14,0 0 0,0 1 0,0 0 0,20 0 0,-19 2-1,10-2 5,5 1-8,44-8 1,-63 7 7,1-1 1,-1 0 0,0 0 0,0-1-1,0 0 1,0 0 0,-1-1-1,12-8 1,4-7 9,-1-1-1,-1-1 1,-1-1 0,-1-1-1,-1-1 1,-1 0 0,21-39-1,-17 21 7,-1-2 0,-3 0 0,-1-1 0,10-49 0,27-169 104,-47 194-142,-26 165-182,10-36 169,3 1 0,2-1-1,3 1 1,2 0 0,3-1 0,14 72 0,-14-114 20,0 0 1,1-1-1,0 1 1,2-1-1,0 0 0,10 17 1,-13-26 11,0-1 1,1 1-1,0-1 1,1 1-1,-1-2 0,1 1 1,0 0-1,0-1 1,1 0-1,0-1 0,0 0 1,0 0-1,0 0 1,0-1-1,11 4 1,-12-6 8,-1 0 0,1-1 0,0 1 0,0-1 0,0 0 1,0-1-1,0 0 0,0 0 0,0 0 0,-1 0 0,1-1 1,0 0-1,-1 0 0,7-4 0,6-3 26,-1-1 1,31-24-1,-10 0 67,-2-1 0,-1-1 0,40-56 0,-36 42 51,-38 50-145,-1-1 1,0 1-1,1-1 1,-1 1-1,0-1 0,1 1 1,-1-1-1,1 1 1,-1-1-1,0 1 1,1-1-1,-1 1 1,1 0-1,0-1 0,-1 1 1,1 0-1,-1-1 1,1 1-1,-1 0 1,1 0-1,0 0 1,-1 0-1,1-1 0,0 1 1,-1 1-2,1-1 0,-1 1 0,0 0 0,1-1-1,-1 1 1,0 0 0,0-1 0,0 1 0,0 0 0,1-1 0,-1 1 0,0 0 0,0-1 0,0 1-1,0 0 1,-1 0 0,1 0 0,-10 46 10,8-39 0,-3 11 3,-1-1 0,-1 0 0,0 0-1,-1-1 1,-19 31 0,1-11 13,-41 46 0,63-77-14,-1-2 0,0 1 1,0 0-1,-8 5 0,12-9-8,-1 0-1,1 0 1,0-1-1,0 1 1,0 0 0,-1-1-1,1 1 1,0-1-1,-1 0 1,1 1 0,0-1-1,-1 0 1,1 0 0,-1 0-1,1 0 1,0 0-1,-1 0 1,1 0 0,0 0-1,-1 0 1,1-1-1,0 1 1,-1-1 0,1 1-1,0-1 1,-1 1 0,0-2-1,1 1 3,1 1 0,-1-1 0,1 0 0,-1 1-1,1-1 1,-1 0 0,1 0 0,0 1 0,-1-1 0,1 0 0,0 0-1,0 0 1,0 0 0,0 1 0,-1-1 0,1 0 0,0 0 0,0 0-1,1 0 1,-1 0 0,0 1 0,0-1 0,0 0 0,0 0 0,1 0-1,-1 1 1,0-1 0,1 0 0,-1 0 0,2-1 0,-2 1 2,1-1 0,0 0 0,0 1 0,1-1 0,-1 1 0,0-1 0,0 1 0,1 0 0,-1-1 0,1 1 0,-1 0 0,1 0 0,2-1 0,5 0-3,1 1-1,-1 0 0,1 0 1,0 1-1,-1 0 1,1 1-1,0 0 1,9 2-1,26 2-31,-6-2 10,-21-2-37,0 0 1,33-2 0,-45 0 1,-1 0 0,1 0 0,-1-1-1,1 1 1,-1-1 0,0 0 0,0-1 0,0 1 0,0-1 0,0 0 0,0 0 0,-1-1 0,7-5 0,-1-8-563,-8 9-2807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38.18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44 12760,'10'-2'505,"80"-15"195,1 4-1,0 4 1,177 6 0,57 51 312,-316-46-961,45 4 303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38.38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22 10544,'0'0'792,"68"-6"-576,17 0-320,5-4 8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40.30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1709 7232,'0'0'4742,"12"-12"-4283,86-85 509,-65 62-532,-1-1 0,-2-1 0,32-54 0,65-132 691,-61 102-561,218-428 1714,-254 482-2021,-10 22 187,17-50 1,-34 77 11,-8 23-127,-11 29-109,-41 140 74,-61 325 0,89-307-242,27-166-48,1 0 0,2 1 1,0-1-1,2 0 0,7 34 1,-9-54-6,1-1-1,-1 0 1,1 0 0,0 0 0,0 0 0,1 0 0,4 7 0,-6-11-1,0 1 0,1-1 1,-1 0-1,0 0 0,0 0 0,1 0 1,-1 0-1,0 0 0,1-1 0,-1 1 1,1 0-1,-1-1 0,1 1 0,-1-1 1,1 1-1,-1-1 0,1 0 0,0 0 1,-1 0-1,1 0 0,0 0 0,-1 0 1,1 0-1,-1 0 0,1-1 0,-1 1 1,1 0-1,0-1 0,1 0 0,6-3 6,-1 0 0,1-1 0,-1 1 0,0-1 0,0-1 0,11-10 0,40-46 51,-50 52-46,65-76 173,-4-4 1,88-152 0,81-219 381,-172 319-402,39-87 142,-100 217-280,-4 8-11,0 0-1,0 0 1,-1 0-1,1 0 1,-1 0-1,0 0 1,0 0-1,-1 0 1,1-1-1,-1-4 1,0 9-13,0-1 0,0 1 0,0 0 0,0-1 1,0 1-1,0 0 0,0-1 0,0 1 0,0 0 1,0 0-1,0-1 0,0 1 0,0 0 0,0-1 0,0 1 1,0 0-1,-1 0 0,1-1 0,0 1 0,0 0 1,0 0-1,-1-1 0,1 1 0,0 0 0,0 0 1,0 0-1,-1-1 0,1 1 0,0 0 0,0 0 1,-1 0-1,1 0 0,0 0 0,-1 0 0,1 0 0,0-1 1,0 1-1,-1 0 0,1 0 0,0 0 0,-1 0 1,1 0-1,0 0 0,-1 0 0,1 0 0,0 1 1,0-1-1,-1 0 0,1 0 0,0 0 0,0 0 1,-1 0-1,1 0 0,0 1 0,-1-1 0,1 0 1,0 0-1,-16 14 65,0 4-54,1 0-1,2 1 1,-1 0-1,-9 23 1,-40 91 22,61-129-35,-80 204-34,-63 248 0,44-20-29,74-304 95,12-54 100,21-81 30,4-8-91,108-173 413,-78 116-177,68-87 0,-104 150-283,27-30 107,-30 34-120,1-1-1,0 0 0,0 1 1,-1-1-1,1 1 0,0 0 1,0 0-1,1-1 0,-1 1 1,0 1-1,0-1 0,0 0 1,1 0-1,-1 1 1,5-1-1,-6 1-6,1 1 0,-1-1 0,0 1 0,1-1 1,-1 1-1,0 0 0,0 0 0,0-1 0,1 1 0,-1 0 1,0 0-1,0 0 0,0 0 0,0 0 0,0 1 0,-1-1 0,1 0 1,0 0-1,0 0 0,-1 1 0,1-1 0,0 2 0,10 34 16,-9-29-16,20 101 12,6 24-2,-27-130-12,0 0 0,0 0 0,1 1 0,-1-1 0,1 0 0,0 0 0,0-1 0,0 1 0,0 0 0,0-1 0,1 1 0,-1-1 0,1 1 0,0-1 0,-1 0 0,1 0 0,0-1 0,0 1 0,1-1 0,-1 1 0,5 0 0,-4 0 2,1-1 1,-1-1 0,0 1-1,1-1 1,-1 1-1,1-1 1,-1-1-1,1 1 1,-1-1 0,1 1-1,-1-1 1,0 0-1,1-1 1,-1 1-1,0-1 1,5-3 0,1-1 23,-1 0 1,1-1 0,-2 0 0,1-1-1,-1 0 1,0 0 0,0-1 0,-1 0-1,-1 0 1,1-1 0,-1 0 0,-1 0-1,0 0 1,0-1 0,3-14 0,-1 0 50,-1 0 0,-1-1 0,-2 0 0,0 0 0,-2-44 0,-2 60-40,1 1-1,-2-1 0,1 1 1,-1 0-1,-5-16 1,7 24-34,-1 0 1,1-1 0,0 1 0,-1 0-1,0-1 1,1 1 0,-1 0-1,0 0 1,1 0 0,-1 0-1,0-1 1,0 1 0,0 0 0,0 0-1,0 1 1,0-1 0,0 0-1,0 0 1,-1 0 0,1 1-1,0-1 1,0 0 0,-1 1-1,1 0 1,0-1 0,-1 1 0,1 0-1,0-1 1,-1 1 0,1 0-1,-1 0 1,1 0 0,0 0-1,-1 0 1,1 1 0,0-1-1,-1 0 1,1 1 0,-1-1 0,1 1-1,0-1 1,0 1 0,-1-1-1,1 1 1,0 0 0,0 0-1,-2 1 1,-5 4-2,1 1-1,0 0 1,0 0-1,0 0 1,1 0-1,0 1 1,1 0 0,-1 1-1,2-1 1,-1 1-1,1 0 1,1 0-1,-1 0 1,-2 14-1,2-4-13,0 0 0,2 0 0,0 1 0,1-1 0,1 0 0,3 25 0,-2-32 1,1 0 0,0 0 0,0 0 0,1 0 0,1-1 0,0 1 0,1-1 1,0 0-1,1 0 0,0-1 0,0 1 0,1-2 0,1 1 0,-1-1 0,2 0 0,-1 0 0,1-1 0,0 0 1,1-1-1,0 0 0,11 6 0,-12-8 2,0 0 0,-1-1 0,1 0 0,1 0 0,-1-1 0,1-1 0,-1 1 0,1-2 0,0 1 0,-1-1 1,1-1-1,0 0 0,0 0 0,0-1 0,-1 0 0,1 0 0,0-1 0,-1-1 0,1 0 0,-1 0 0,0-1 0,0 0 0,0 0 0,8-6 1,-7 2-25,0 0 1,0 0 0,-1 0-1,0-1 1,-1-1 0,0 1-1,-1-2 1,11-17 0,5-17-3523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40.64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11856,'0'0'1632,"99"22"-1056,-27-9-120,11-1 16,10-6-120,3 4 8,3-4-104,-4 0 0,4 0-72,-7-4-1,-7-2-39,-17 0 0,-3 0-32,-9-2-8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46.88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1217 5016,'0'0'5546,"14"-3"-5219,-10 2-295,3 0 9,0-1-1,0 0 1,0 0 0,-1 0 0,1-1 0,-1 0 0,0 0 0,0-1 0,0 1-1,0-1 1,-1-1 0,1 1 0,6-8 0,49-59 554,-3-3 0,58-97 0,-83 116-145,-3-1 0,-3-1 0,-2-2-1,-2-1 1,26-112 0,-21-13 529,-26 157-712,-1 0 0,-2 0-1,-1 0 1,-8-44 0,10 71-250,0 0 0,0 0-1,0 0 1,0 0 0,0 1-1,-1-1 1,1 0 0,0 0 0,0 0-1,-1 1 1,1-1 0,-1 0 0,1 0-1,-1 1 1,1-1 0,-1 0-1,1 1 1,-1-1 0,0 1 0,1-1-1,-1 1 1,0-1 0,1 1-1,-2-1 1,1 1 0,0 0-1,0 0 1,0 0 0,1 0-1,-1 1 1,0-1 0,0 0-1,0 0 1,0 1 0,1-1-1,-1 0 1,0 1 0,0-1-1,1 1 1,-1-1-1,0 1 1,0 0 0,0 0-1,-4 5 24,0-1 1,1 1-1,0-1 0,-6 12 0,-16 38 49,2 2 0,2 0 0,-26 116 0,-14 187 51,59-337-134,-6 46 8,3 0 0,3 1-1,4-1 1,2 1-1,15 84 1,-12-112-8,-4-26 6,0 0 0,1 0 0,1 0-1,10 27 1,-13-42-7,-1 0 1,1 0-1,-1 1 0,1-1 0,0 0 1,-1-1-1,1 1 0,0 0 0,0 0 1,-1 0-1,1 0 0,0 0 1,0-1-1,0 1 0,0 0 0,0-1 1,0 1-1,0-1 0,0 1 0,0-1 1,1 0-1,-1 1 0,0-1 1,0 0-1,0 0 0,0 0 0,1 0 1,-1 0-1,0 0 0,0 0 0,0 0 1,0 0-1,1 0 0,-1-1 0,0 1 1,0-1-1,0 1 0,0-1 1,0 1-1,0-1 0,0 1 0,0-1 1,0 0-1,1-1 0,3-1 14,-1-1 0,1 1-1,-1-1 1,0 0 0,0-1-1,-1 1 1,1-1 0,2-4-1,9-24 77,-1 0 0,-1-1 0,11-49 0,8-23 116,-13 50-28,3 0 0,2 2 0,33-53 0,-24 66-74,-31 41-116,-1-1 0,1 1 0,-1 0 0,1-1 0,-1 1-1,1 0 1,0 0 0,-1 0 0,1 0 0,-1 0 0,1 0 0,0 0-1,-1 1 1,1-1 0,-1 1 0,1-1 0,-1 1 0,4 1-1,-1-1-10,181 47-194,-169-45 189,-14-3 24,0 1 1,0-1-1,0 0 0,0 1 0,0 0 0,0-1 0,-1 1 1,1 0-1,0 0 0,1 1 0,-2-1 0,-1-1 1,1 1-1,-1 0 1,1 0-1,-1 0 0,0 0 1,1 0-1,-1 0 1,0 0-1,0-1 0,1 1 1,-1 0-1,0 0 1,0 0-1,0 0 0,0 0 1,-1 0-1,1 0 1,0 0-1,0 0 0,0 0 1,-1 0-1,1 0 1,0 0-1,-2 1 0,-43 105 122,32-81-85,1 1-1,1 0 0,1 1 0,2 0 1,-9 50-1,16-67-27,0 0-1,1-1 1,0 1-1,0 0 1,3 14-1,-3-23-5,1 1-1,0 0 0,0-1 1,0 1-1,0-1 0,0 1 1,1-1-1,-1 0 0,1 0 1,-1 0-1,1 1 1,0-1-1,0-1 0,0 1 1,0 0-1,0 0 0,0-1 1,1 1-1,-1-1 0,0 0 1,1 0-1,-1 0 1,1 0-1,-1 0 0,1 0 1,2 0-1,3 0 7,0-1-1,0 1 1,1-1 0,-1-1 0,0 1-1,0-1 1,-1-1 0,1 0-1,0 0 1,0 0 0,-1-1 0,1 0-1,-1 0 1,0-1 0,0 0-1,0-1 1,7-5 0,0-1 17,-1 0 0,0-1-1,-1 0 1,0-1 0,-1-1 0,18-27 0,-24 31 16,0-1 0,-1 1 0,0-1 0,0 0 0,-1 0 0,-1 0 0,0 0-1,-1-1 1,0 1 0,0-1 0,-1 1 0,-1-1 0,0 1 0,0 0 0,-1-1 0,-4-11 0,4 19-13,0 0 0,0 0 0,-1 0 0,1 0 0,-1 0 0,0 0 0,0 1 0,0-1 0,0 1 0,-1 0 0,0 0 0,1 0 0,-1 0 0,0 1 0,0-1 0,-1 1 0,1 0 0,0 0 0,-1 1 0,1-1 0,-1 1 0,1 0 0,-9 0 0,8 0 4,-26 0 85,19 4-66,12-3-52,0 0-1,0 0 1,0 0 0,-1 1 0,1-1-1,0 0 1,0 0 0,0 0 0,0 0-1,0 0 1,0 1 0,0-1 0,0 0-1,0 0 1,0 0 0,0 0 0,-1 0-1,1 1 1,0-1 0,0 0 0,0 0-1,0 0 1,0 0 0,0 1-1,0-1 1,1 0 0,-1 0 0,0 0-1,0 0 1,0 1 0,0-1 0,0 0-1,0 0 1,0 0 0,0 0 0,0 0-1,0 1 1,0-1 0,1 0 0,-1 0-1,0 0 1,0 0 0,0 0 0,0 0-1,0 0 1,0 1 0,1-1 0,4 3-8,0 0 1,1 0-1,0-1 0,-1 0 1,1 0-1,0 0 1,0 0-1,0-1 1,0 0-1,0-1 1,8 1-1,0 1-8,15 0-18,1-1 0,-1-1 1,0-1-1,31-5 0,114-32-85,-66 16 174,-108 22-54,1 0 1,0 0 0,-1 0 0,1 0 0,0 0 0,-1 0 0,1 0-1,0 0 1,-1 0 0,1 0 0,0 1 0,-1-1 0,1 0 0,-1 0-1,1 1 1,0-1 0,-1 0 0,1 1 0,-1-1 0,1 1 0,-1-1-1,1 1 1,-1-1 0,1 1 0,-1-1 0,0 1 0,1-1 0,-1 1-1,0-1 1,1 1 0,-1 0 0,0-1 0,0 1 0,1 0-1,-1-1 1,0 1 0,0 0 0,0-1 0,0 1 0,0 0 0,0-1-1,0 2 1,-3 35 58,3-33-52,-11 67 92,-7 66 59,17-119-126,1 0 0,0 0 0,2 0 0,0 0 0,6 26 0,-7-41-27,0 0 0,0 0-1,0 0 1,0 0 0,0 0 0,1-1 0,-1 1 0,1 0 0,0-1-1,4 5 1,-5-6-4,0 0 0,0 0-1,0-1 1,0 1-1,1-1 1,-1 1-1,0-1 1,0 1 0,1-1-1,-1 0 1,0 1-1,1-1 1,-1 0 0,0 0-1,1 0 1,-1 0-1,0 0 1,1-1 0,-1 1-1,0 0 1,1 0-1,-1-1 1,0 1 0,0-1-1,1 1 1,-1-1-1,2-1 1,5-3 12,0 0 1,0-1 0,0 0-1,-1-1 1,0 1-1,11-14 1,34-52 90,-37 50-72,36-60 107,-30 47 17,30-39 1,-51 73-157,0 1 1,0-1-1,1 1 1,-1-1-1,0 1 1,0 0-1,1-1 1,-1 1-1,0-1 1,1 1-1,-1 0 1,0-1-1,1 1 1,-1 0-1,0-1 1,1 1-1,-1 0 1,1 0-1,-1-1 1,1 1-1,-1 0 1,0 0-1,1 0 1,-1 0-1,1-1 1,-1 1-1,1 0 1,-1 0-1,1 0 1,-1 0-1,1 0 1,-1 0-1,1 0 1,-1 1-1,1-1 1,-1 0-1,1 0 1,-1 0-1,1 0 1,-1 1-1,1-1 1,-1 0-1,0 0 1,1 1-1,-1-1 1,1 0-1,-1 1 1,0-1-1,1 0 1,-1 1-1,0-1 1,0 0-1,1 1 1,-1-1-1,0 1 1,0-1-1,1 1 1,-1 0-1,9 34 2,-7-27 3,0 1-11,5 28-43,13 35 1,-16-60 28,1 0 1,0-1-1,1 1 0,0-1 1,1-1-1,0 1 0,9 9 1,-14-18 14,0 0 0,0 0 1,0 0-1,0-1 1,0 1-1,0-1 1,0 1-1,0-1 0,1 0 1,-1 0-1,0 0 1,1 0-1,-1 0 1,1-1-1,-1 1 0,5 0 1,-3-1 1,0-1 0,1 1 0,-1 0-1,0-1 1,0 0 0,0 0 0,1 0 0,-1-1 0,4-2 0,8-4 7,-1-1 1,0-1-1,25-22 1,-32 26-4,94-91 49,-68 62 1,70-54 0,-95 82-50,-5 3 13,0 1 1,1-1 0,0 1 0,8-4-1,-13 6-13,1 1 0,-1 0-1,1 0 1,0-1 0,-1 1-1,1 0 1,-1 0-1,1 0 1,0 0 0,-1 0-1,1 0 1,-1 0 0,1 0-1,-1 0 1,1 0-1,0 0 1,-1 1 0,1-1-1,-1 0 1,2 1 0,-2-1-1,1 1 0,-1 0 1,1-1-1,0 1 0,-1 0 1,0 0-1,1-1 0,-1 1 1,1 0-1,-1 0 0,0 0 1,0-1-1,1 1 0,-1 0 1,0 0-1,0 0 1,0 0-1,0 1 0,0 18 28,-2-1 1,0 1-1,-8 33 0,2-8 25,-7 15 41,14-60-95,1 1 0,0-1 0,0 0 0,0 0 0,0 0 0,0 1 0,0-1 0,0 0-1,0 0 1,0 0 0,0 1 0,0-1 0,0 0 0,0 0 0,0 0 0,0 1 0,0-1 0,0 0 0,0 0 0,0 1 0,0-1-1,0 0 1,0 0 0,0 0 0,0 1 0,0-1 0,0 0 0,1 0 0,-1 0 0,0 0 0,0 1 0,0-1 0,0 0-1,1 0 1,-1 0 0,0 0 0,0 0 0,0 0 0,1 1 0,8-6 25,14-18 12,-18 19-27,36-40 58,44-39 109,-72 72-124,1 0 1,1 0 0,0 2-1,27-14 1,-40 22-47,0 0-1,-1 0 0,1 0 1,0 1-1,0-1 1,0 0-1,0 1 0,0-1 1,0 1-1,-1 0 0,1 0 1,0 0-1,0 0 1,0 0-1,0 0 0,0 0 1,0 1-1,0-1 1,0 1-1,0-1 0,0 1 1,2 1-1,-1 1 1,-1-1 0,1 1-1,-1 0 1,1 0 0,-1 0-1,0 0 1,0 0 0,-1 1-1,1-1 1,2 7 0,-2-6-4,2 9 3,2 0 0,-1-1 1,2 0-1,0 0 0,9 11 0,-14-20-9,1 0-1,0 0 0,0 0 0,0 0 0,1-1 1,-1 1-1,1-1 0,-1 0 0,1 0 0,0-1 0,-1 1 1,1-1-1,0 1 0,0-1 0,0-1 0,0 1 0,0 0 1,1-1-1,-1 0 0,0 0 0,6-1 0,5-1 0,0-1-1,0 0 1,0-1-1,0-1 1,-1-1-1,0 0 1,18-10-1,90-65 69,-102 67-47,12-12 51,47-48-1,-78 73-66,-1 1-1,0 0 1,1-1-1,-1 1 1,1 0-1,-1-1 1,0 1-1,1 0 1,-1-1-1,0 1 1,1-1-1,-1 1 1,0-1-1,0 1 1,0-1-1,1 1 1,-1-1-1,0 1 1,0-1-1,0 1 1,0-1-1,0 1 1,0-1 0,-10-1 33,-19 12-4,17-1-24,0 0-1,0 1 1,1 0 0,0 1 0,-14 18-1,7-5-27,-28 47-1,39-57-4,0 0 0,-7 20 0,13-31 19,0 0 0,0-1 0,0 1 0,0 0 0,0 0 0,1 0 0,-1 0 0,1 0 0,0 1 0,0-1 1,0 0-1,1 0 0,-1 0 0,1 0 0,-1 0 0,1 0 0,0 0 0,0-1 0,2 5 0,-2-7 5,-1 1-1,1-1 1,-1 1 0,1-1-1,-1 1 1,1-1 0,-1 1-1,1-1 1,0 0 0,-1 1-1,1-1 1,0 0 0,-1 0-1,1 1 1,0-1 0,0 0 0,-1 0-1,1 0 1,0 0 0,-1 0-1,1 0 1,0 0 0,1 0-1,19-9-21,14-22 9,1-8 35,-2-2 0,-2-1-1,-1-2 1,28-55 0,-21 26 78,53-154 1,32-154 147,-112 353-220,-9 22-19,1 1-1,-1-1 1,-1 0-1,1 1 1,-1-1-1,1-10 1,-2 16-8,0 0 1,0 0 0,0 1 0,0-1-1,0 0 1,0 0 0,0 0 0,0 0 0,0 0-1,0 0 1,0 0 0,0 0 0,0 0 0,0 0-1,0 0 1,0 0 0,-1 0 0,1 1 0,0-1-1,0 0 1,0 0 0,0 0 0,0 0 0,0 0-1,0 0 1,0 0 0,0 0 0,0 0 0,0 0-1,-1 0 1,1 0 0,0 0 0,0 0 0,0 0-1,0 0 1,0 0 0,0 0 0,0 0 0,0 0-1,0 0 1,0 0 0,-1 0 0,1 0 0,0 0-1,0 0 1,0-1 0,0 1 0,0 0 0,0 0-1,0 0 1,0 0 0,0 0 0,0 0 0,0 0-1,0 0 1,0 0 0,0 0 0,0 0 0,0 0-1,-1-1 1,1 1 0,0 0 0,0 0 0,0 0-1,0 0 1,0 0 0,0 0 0,-9 11-12,-8 17-13,-9 32-12,3 1 0,2 1 0,4 1 1,-11 67-1,23-97 1,0 1 0,1 41 1,4-60 7,1-1 1,0 1-1,1-1 1,1 0 0,0 1-1,1-1 1,10 24-1,-11-33 19,-1 0-1,1 0 1,0 0-1,0-1 1,1 0-1,-1 1 1,1-1 0,0 0-1,0-1 1,0 1-1,1-1 1,-1 0-1,1 0 1,6 3-1,-3-3 4,0 0 0,0-1-1,0 0 1,0 0-1,0 0 1,1-1-1,-1-1 1,13 1 0,3-3-1,-1-1 1,0-1 0,0-1-1,0-1 1,38-16 0,8-12 15,-47 22 8,26-10 1,-44 21-16,8-3 6,-1 0 1,1-1 0,-1-1 0,0 1 0,0-2-1,-1 1 1,14-12 0,6-12 44,-29 28-44,1 0-1,0 0 0,-1 0 1,1 0-1,-1 0 1,0 0-1,0-1 0,0 1 1,0-1-1,0 1 0,0-1 1,-1 1-1,1-4 1,-1 6-8,-1 0 1,1-1 0,-1 1 0,1 0 0,-1 0 0,1-1 0,-1 1 0,1 0 0,-1 0 0,0 0 0,1-1-1,-1 1 1,1 0 0,-1 0 0,0 0 0,1 0 0,-1 0 0,1 0 0,-1 0 0,1 1 0,-1-1 0,0 0 0,1 0-1,-1 0 1,1 0 0,-1 1 0,1-1 0,-1 0 0,1 1 0,-1-1 0,-22 10 16,5 1-11,0 1 0,0 1-1,1 0 1,1 2 0,1 0 0,-18 22 0,27-30-7,-23 20 3,-3-13-2,26-9-6,0 1 1,0-1-1,1 1 1,-1 1-1,2-1 1,-1 1-1,1 0 1,-1 0-1,2 0 0,-5 12 1,-2 7-20,-13 50 1,23-74 22,-1-1 0,1 1 0,-1-1 0,1 1-1,0-1 1,0 1 0,0-1 0,0 1 0,0-1 0,0 1 0,0-1 0,0 1 0,0-1 0,1 1 0,-1-1 0,1 1 0,-1-1 0,1 1 0,-1-1 0,1 0 0,0 1 0,0-1 0,0 0 0,1 2 0,-1-2 1,1-1 0,-1 1 0,1 0 0,-1-1-1,1 0 1,-1 1 0,1-1 0,0 0 0,-1 0 0,1 0-1,-1 0 1,1 0 0,-1-1 0,1 1 0,0 0 0,-1-1-1,1 1 1,-1-1 0,1 1 0,-1-1 0,0 0 0,1 1-1,1-3 1,11-5 10,-1-1 0,0-1 0,0-1 0,-1 1 0,-1-2-1,0 0 1,11-14 0,61-97 27,-60 85 14,-1 0 0,30-79 1,-33 72 58,-10 27-20,-7 15-24,-1 4 17,-8 38-84,1 1 0,3 0 0,1 51 0,3-79-17,0 0-1,0 0 1,1 0 0,1-1 0,5 18 0,-7-27 15,0 1 1,0 0 0,0-1 0,0 1 0,0-1-1,1 0 1,-1 1 0,1-1 0,-1 0 0,1 0-1,0 0 1,0 0 0,0 0 0,0 0-1,0 0 1,1-1 0,-1 1 0,0-1 0,1 1-1,-1-1 1,1 0 0,-1 0 0,1 0 0,0-1-1,-1 1 1,1-1 0,0 1 0,5-1 0,2-1 10,-1-1 0,1-1 1,-1 1-1,0-2 1,0 1-1,0-1 1,0-1-1,8-5 0,8-6 28,29-25 0,-19 11 38,-1-1 0,36-44 0,-67 71-61,1 0-1,0 0 1,0 0 0,0 1 0,5-4 0,-9 7-11,1 0 0,-1-1 0,1 1 1,-1 0-1,1-1 0,0 1 1,-1 0-1,1 0 0,-1 0 0,1 0 1,0-1-1,-1 1 0,1 0 1,0 0-1,-1 0 0,1 0 0,-1 1 1,1-1-1,0 0 0,0 0 1,0 1-1,-1-1 0,1 1 0,-1-1 0,1 1 0,-1 0 0,1-1 0,-1 1 1,1 0-1,-1-1 0,1 1 0,-1 0 0,0-1 0,0 1 0,1 0 0,-1 0 1,0 0-1,0-1 0,0 1 0,0 0 0,0 1 0,1 18 25,-1 0 0,-5 36 0,0-1-4,0 7-7,-2 37 15,7-98-30,0 0 0,-1 0 1,1 0-1,0 0 0,0 0 0,0 0 0,0 0 1,1 0-1,-1 0 0,0 0 0,0 0 1,1-1-1,-1 1 0,0 0 0,1 0 0,-1 0 1,1 0-1,-1 0 0,1-1 0,-1 1 1,1 0-1,0 0 0,-1-1 0,1 1 1,0 0-1,0-1 0,-1 1 0,3 0 0,-2-1 3,1 0-1,-1 0 0,1 0 0,-1-1 0,1 1 0,-1-1 0,1 1 0,-1-1 0,0 1 0,1-1 0,-1 0 0,0 1 0,1-1 0,-1 0 0,0 0 0,0 0 1,0 0-1,0 0 0,0 0 0,2-2 0,49-55 110,32-32 116,-55 57-122,-23 25-59,1 0 1,-1 1 0,16-13 0,-10 8 20,-11 11-48,0-1 1,0 1-1,1 0 1,-1 0-1,0-1 1,0 1-1,1 0 0,-1 0 1,1 0-1,-1 1 1,1-1-1,-1 0 0,1 0 1,0 1-1,-1-1 1,4 0-1,-4 1 11,0 0-1,1 0 1,-1-1-1,0 1 0,0-1 1,0 1-1,1-1 1,-1 1-1,0-1 1,0 0-1,0 1 1,0-1-1,0 0 1,1-1-1,-2 1 69,0 1-97,1 0-1,-1 0 1,0 0-1,0 0 1,1 0-1,-1 0 1,0 0-1,0 0 1,1 0-1,-1 0 1,0 0-1,0 0 1,0 0-1,1 0 1,-1 0-1,0-1 1,0 1-1,0 0 1,1 0-1,-1 0 1,0 0-1,0 0 1,0-1-1,0 1 1,1 0-1,-1 0 1,0 0-1,0-1 1,0 1-1,0 0 1,0 0-1,0-1 1,0 1-1,0 0 1,1 0-1,-1-1 1,0 1-1,0 0 1,0-1-1,0 1 1,0 0-1,0-1 1,0 1-1,0 0 1,0-1-1,0 1 1,0 0-1,0-1 0,0 1 1,1-1-1,-1 1 1,0 0-1,0 0 1,1-1-1,-1 1 0,0 0 1,0-1-1,1 1 1,-1 0-1,0 0 1,0 0-1,1-1 0,-1 1 1,0 0-1,1 0 1,-1 0-1,0 0 1,1-1-1,-1 1 1,1 0-1,-1 0 0,0 0 1,1 0-1,-1 0 1,1 0-1,0 6-13,0 0 0,0 0 0,-1 0 0,-1 12 0,1-18 10,0 65 1,0-64 0,1-1 0,-1 1 0,0 0 0,0 0 0,1-1 0,-1 1 0,1 0 0,-1-1 0,0 1 0,1 0 0,-1-1 0,1 1 0,-1-1 0,1 1 0,0-1 0,-1 1 0,1-1 0,-1 1 0,1-1 0,0 0 0,-1 1 0,1-1 0,0 0 0,0 0 0,-1 1 0,1-1 0,0 0 0,0 0 0,-1 0 0,2 0 0,0 1 0,0-1 0,0 0 0,0 0 0,0 0 0,0 0 0,0 0 0,0 0 0,0-1 0,0 1 0,0-1 0,2 0 0,25-17 51,0-1 1,-2-1-1,37-34 0,-41 24 21,-20 25-52,-1 1 0,1 0 0,0 0 0,0 1 0,0-1 0,0 0 0,1 1 0,0 0 0,-1 0 0,1 0 0,5-3 0,-9 6-18,1 0-1,-1 0 1,0 0-1,0 0 1,0 0-1,0 0 0,1 0 1,-1 0-1,0 0 1,0 0-1,0 0 1,0 0-1,1 0 1,-1 0-1,0 0 0,0 0 1,0 0-1,1 0 1,-1 0-1,0 0 1,0 0-1,0 0 1,0 0-1,0 1 0,1-1 1,-1 0-1,0 0 1,0 0-1,0 0 1,0 0-1,0 0 0,0 1 1,1-1-1,-1 0 1,0 0-1,0 0 1,0 0-1,0 0 1,0 1-1,0-1 0,0 0 1,0 0-1,0 0 1,0 0-1,0 1 1,0-1-1,0 0 1,0 0-1,0 0 0,0 1 1,0-1-1,0 0 1,0 0-1,0 0 1,-3 14 28,2-9-25,-9 27 16,-1 0 0,-1-1 0,-30 55 0,5-13 6,18-31-28,-190 378-82,185-379 66,-2 0 1,-2-1 0,-50 56-1,76-95 22,1 1 0,0-1 0,0 0 0,-1 1 0,1-1-1,-1 0 1,1 0 0,-1 0 0,1 0 0,-1 0 0,0 0-1,1 0 1,-1-1 0,0 1 0,0-1 0,1 1 0,-4 0-1,4-1-1,0-1 0,1 1 0,-1 0 0,1 0 0,-1 0 0,1-1 0,-1 1-1,1 0 1,-1-1 0,1 1 0,0 0 0,-1-1 0,1 1 0,-1 0 0,1-1 0,0 1 0,-1-1-1,1 1 1,0-1 0,0 1 0,-1-2 0,-2-20 45,4 1-14,0 0 0,2 0 0,1 0 1,7-21-1,30-82 64,-38 114-87,7-14 12,0 0 1,1 1-1,1 0 0,2 0 1,18-23-1,-25 36-23,2 0-1,-1 0 1,1 1 0,0 1 0,1-1 0,0 2 0,1-1-1,0 1 1,0 1 0,0 0 0,0 1 0,19-7-1,-19 11-1,-1 0 1,0 0-1,0 1 0,0 0 0,0 1 0,0 0 0,0 0 0,0 1 0,14 5 0,-12-4-1145,1 0 0,0-1 0,15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2:31.03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2358 7136,'0'0'1758,"2"-11"-1132,79-363 2374,-13 59-1780,39-241 912,-77 340-1339,11-90 328,-23-1 228,-18 270-799,-1 0 0,-12-69 0,-1 84 45,14 21-564,0 1-1,0-1 0,0 1 0,-1-1 0,1 1 0,0-1 0,0 1 0,-1-1 0,1 1 0,0 0 0,-1-1 0,1 1 0,-1-1 0,1 1 1,0 0-1,-1 0 0,1-1 0,-1 1 0,1 0 0,-1 0 0,1-1 0,-1 1 0,1 0 0,-1 0 0,1 0 0,-1 0 0,1 0 0,-1 0 1,1 0-1,-1 0 0,1 0 0,-1 0 0,1 0 0,-1 0 0,1 0 0,-1 0 0,1 0 0,-1 1 0,0-1 0,-7 14 134,0-1 0,1 1 0,1 1 1,-9 25-1,-9 63 34,2-7-6,12-64-116,-3 17 84,-3 0 0,-23 48 0,35-94-12,1-10-77,1-12-9,6-48 87,16-95-1,-11 100-85,-2 26-10,0 0-1,3 0 1,1 1-1,24-53 1,-34 85-47,0 1 0,0-1 0,0 1 0,1 0 0,-1 0 0,1-1 0,-1 1 0,1 0 0,0 0 0,0 1 0,-1-1 0,2 0 0,-1 1 0,0-1 0,0 1 0,0-1 1,1 1-1,-1 0 0,0 0 0,3-1 0,-1 2 0,-1 0 0,0 0 0,0 0-1,0 0 1,0 1 0,0-1 0,0 1 0,0 0 0,0 0 0,0 0 0,0 0 0,0 0 0,0 1 0,-1-1 0,1 1 0,4 3 0,5 3-12,-1 2 0,0-1 0,0 1 1,-1 1-1,0 0 0,-1 0 0,0 1 0,-1 0 0,0 1 0,-1-1 1,-1 1-1,0 1 0,0-1 0,-1 1 0,-1 0 0,-1 1 1,0-1-1,0 0 0,-2 1 0,1 29 0,-4-11-3267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22.98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214 0 6728,'0'0'4153,"-12"12"-3626,-69 71 336,62-61-451,0 0 1,-25 42-1,37-52-216,0 1 1,2 0 0,-1 0 0,-4 21 0,9-30-113,0 1 0,0 0 0,1-1 1,0 1-1,0 0 0,0 0 0,1 7 0,0-9-30,-1-1 0,1 0-1,0 0 1,0 1 0,0-1 0,0 0-1,0 0 1,0 0 0,1 0-1,-1 0 1,1 0 0,-1-1-1,1 1 1,0 0 0,-1-1-1,4 2 1,-3-2-17,0 0 1,0 0-1,0 0 0,0 0 0,0 0 0,0-1 1,0 1-1,1-1 0,-1 0 0,0 1 0,0-1 1,0 0-1,1 0 0,-1-1 0,0 1 1,0 0-1,1-1 0,-1 1 0,0-1 0,0 0 1,0 0-1,0 0 0,0 0 0,3-2 0,2-1 48,-1-1-1,1 0 1,-1 0-1,0-1 1,9-11-1,3-5 142,-1-2-1,-2 0 0,0-1 0,-2 0 0,0-1 1,-2-1-1,-1 0 0,9-37 0,-18 44 240,-3 17-4,-3 12-195,1 4-225,1 0 1,0 0-1,1 0 1,0 1-1,1-1 1,1 1-1,0-1 1,1 1-1,1-1 1,5 24-1,-7-35-31,0 0-1,0-1 1,1 1 0,-1 0-1,0-1 1,1 1 0,0-1-1,-1 1 1,1-1 0,0 1-1,0-1 1,-1 1-1,1-1 1,0 0 0,1 1-1,-1-1 1,0 0 0,0 0-1,0 0 1,1 0 0,-1 0-1,1 0 1,-1 0 0,0 0-1,1-1 1,-1 1 0,1-1-1,0 1 1,-1-1 0,1 1-1,0-1 1,-1 0 0,1 0-1,-1 0 1,1 0-1,0 0 1,-1 0 0,1 0-1,0-1 1,-1 1 0,1 0-1,0-1 1,-1 0 0,1 1-1,2-2 1,6-3 39,1 0 0,-1-1 0,0 0-1,17-15 1,14-7 68,11-5 45,60-32 117,-97 57-119,1 1-1,0 1 0,1 0 0,-1 1 0,24-3 0,-38 8-140,-1 0-1,0 0 0,1 0 0,-1 0 0,1 1 1,-1-1-1,0 1 0,1-1 0,-1 1 0,0-1 1,1 1-1,-1 0 0,0-1 0,0 1 0,0 0 1,0 0-1,0 0 0,0 0 0,0 0 1,0 0-1,0 0 0,0 0 0,0 1 0,-1-1 1,2 2-1,16 40 209,-13-29-129,-4-13-92,4 13 75,0-1-1,2 0 1,-1 0-1,11 13 1,-15-23-64,1 0-1,-1 0 1,0 0 0,1-1 0,0 1-1,-1-1 1,1 0 0,0 0-1,0 0 1,1 0 0,-1 0-1,0-1 1,1 1 0,-1-1 0,1 0-1,-1 0 1,1 0 0,-1 0-1,1-1 1,-1 0 0,1 1 0,5-2-1,0 0 12,-1-1 1,0 0-1,0 0 0,1-1 0,-1 0 0,-1-1 0,15-8 1,0-3 70,27-21 0,-36 24-40,-1-1-1,0 0 1,0 0-1,-2-2 1,1 1-1,9-21 1,-19 33-47,1 0 0,-1 0 1,-1 0-1,1-1 0,0 1 1,-1 0-1,1-1 1,-1 1-1,1 0 0,-1-5 1,0 7-9,0-1 0,0 1-1,0 0 1,-1-1 0,1 1 0,0 0 0,0-1 0,0 1 0,0 0 0,0-1 0,-1 1-1,1 0 1,0-1 0,0 1 0,-1 0 0,1-1 0,0 1 0,0 0 0,-1 0 0,1 0-1,0-1 1,-1 1 0,1 0 0,0 0 0,-1 0 0,1-1 0,-1 1 0,0 0 1,0 0 0,0 0 0,-1 0 0,1 0 0,0 1 1,0-1-1,0 0 0,-1 0 0,1 1 0,0-1 0,0 1 1,0-1-1,-1 2 0,-9 3-6,1 1 0,0 1 0,1 0 0,0 0 0,0 1 0,0 0 0,1 1 0,0 0 0,1 0 0,0 1 0,1-1 0,-1 1-1,2 1 1,0-1 0,0 1 0,1 0 0,0 0 0,1 1 0,0-1 0,1 1 0,-2 18 0,4-28-1,0 1 0,0-1 0,1 0 0,-1 0 0,1 1 0,-1-1 0,1 0 0,0 0-1,0 0 1,0 0 0,0 0 0,0 0 0,0 0 0,1 0 0,-1 0 0,1 0 0,-1 0 0,1-1 0,-1 1-1,1-1 1,0 1 0,0-1 0,0 0 0,0 0 0,0 0 0,0 0 0,0 0 0,0 0 0,1-1 0,-1 1 0,0 0-1,0-1 1,4 0 0,3 2 6,1-2 0,0 1 0,0-2 0,-1 1 0,1-1-1,14-3 1,17-8 41,-1-2-1,0-2 1,71-39 0,-44 20 19,-4 3-5,-21 9 31,1 3 0,57-19 0,-89 35-41,6-2 46,-16 6 13,-9 4 68,-37 16-100,1 3 0,1 1 0,1 2-1,2 2 1,0 1 0,-61 61 0,89-80-53,10-8-19,0-1-1,0 1 1,0-1 0,0 1 0,0-1 0,1 1 0,-1 0-1,1 0 1,-1 0 0,1 0 0,0 0 0,0 0 0,0 0-1,0 1 1,0-1 0,0 0 0,0 5 0,1-7-3,0 0 1,0 1 0,0-1-1,1 0 1,-1 1 0,0-1-1,0 0 1,0 0 0,1 1-1,-1-1 1,0 0-1,0 0 1,1 1 0,-1-1-1,0 0 1,1 0 0,-1 0-1,0 1 1,1-1 0,-1 0-1,0 0 1,1 0-1,-1 0 1,1 0 0,-1 0-1,0 0 1,1 0 0,-1 0-1,0 0 1,1 0 0,-1 0-1,0 0 1,1 0-1,-1 0 1,1 0 0,-1 0-1,0 0 1,1-1 0,-1 1-1,0 0 1,1 0 0,16-7 38,-4-1-10,0 0 1,-1-1-1,1 0 0,-2-1 0,11-12 1,-9 9 48,1 1 0,29-22 0,-42 34-75,0-1 1,1 0-1,-1 1 1,0-1-1,0 1 1,1-1-1,-1 1 1,0 0-1,1 0 1,-1-1-1,0 1 1,1 0-1,-1 0 1,0 0-1,1 0 1,-1 1-1,0-1 1,1 0-1,-1 1 1,0-1-1,1 0 1,-1 1-1,0 0 1,0-1 0,0 1-1,0 0 1,1-1-1,-1 1 1,0 0-1,0 0 1,0 0-1,-1 0 1,2 2-1,4 4 8,-1 0 0,0 0 1,-1 1-1,5 9 0,-3-4 7,5 8-6,1-1 1,1-1-1,0 0 0,1-1 1,1-1-1,26 24 0,-34-35-13,1 0 0,1 0 0,-1 0 1,1-1-1,-1-1 0,1 1 0,1-1 0,-1-1 0,1 0 0,-1 0 0,1-1 0,0 0 0,0 0 0,0-1 1,0-1-1,0 0 0,13-1 0,-11-1 6,-1-1 0,0 0 0,1 0 0,-1-1 0,0-1 0,-1 0 0,20-12 0,-7 2-2059,36-32 1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53.70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1354 5320,'0'0'3921,"9"-13"-3364,116-149 1187,-83 112-1015,-2-2 0,38-66 0,54-118 1227,-80 132-425,60-166 0,-101 236-1258,-1-1-1,7-45 1,-15 60-141,0 0 1,-1 1-1,-1-1 0,-1 0 1,-5-32-1,6 50-118,0 0 0,0-1 0,-1 1 0,1 0-1,-1 0 1,0 0 0,1 0 0,-1 0 0,0 0-1,0 0 1,0 0 0,-1 0 0,1 1 0,0-1-1,-1 0 1,1 1 0,-1-1 0,1 1-1,-1-1 1,0 1 0,0 0 0,1 0 0,-1-1-1,0 1 1,0 1 0,0-1 0,0 0 0,0 0-1,-1 1 1,1-1 0,0 1 0,0 0 0,0 0-1,-5 0 1,1 1 7,0 0 1,0 0-1,0 1 0,0 0 0,1 0 0,-1 0 1,1 1-1,-1 0 0,1 0 0,0 0 0,-8 7 1,-5 6 0,1 1 1,1 1 0,0 1 0,1 0 0,2 0 0,0 2-1,1 0 1,-17 38 0,5 2 32,-31 126-1,40-123-31,4 1 0,2 0 0,3 1 0,3-1 0,3 1-1,2 0 1,16 87 0,-16-142-14,0 1 0,1 0 1,0-1-1,1 0 0,0 1 0,1-2 0,10 18 1,-11-22-3,1 1 0,0-1 0,0-1 0,0 1 0,1-1 0,0 0 0,0 0 0,0 0 0,1-1 0,0 0 0,-1-1 0,14 6 0,-8-5 6,0-1-1,1 0 1,-1-1-1,0 0 1,1-1-1,-1 0 0,1-1 1,-1 0-1,1-1 1,-1-1-1,1 0 1,-1-1-1,14-4 0,15-8 26,-1-1-1,55-31 1,-64 31-19,329-189 435,-305 175-331,-44 25-85,-1 0 1,1-1-1,-1 0 1,-1-1-1,14-11 1,-17 13-23,-3 3 10,-1-1-1,1 1 1,-1-1-1,0 1 1,0-1-1,3-4 1,-5 6-22,0 1 0,0-1 1,1 1-1,-1-1 0,0 0 0,0 1 0,0-1 1,0 0-1,0 1 0,0-1 0,0 1 0,0-1 1,0 0-1,-1 1 0,1-1 0,0 0 0,0 1 1,-1-1-1,1 1 0,0-1 0,0 1 0,-1-1 1,1 1-1,-1-1 0,1 1 0,0-1 0,-1 1 1,1-1-1,-1 1 0,1 0 0,-1-1 0,0 1 1,1 0-1,-1-1 0,1 1 0,-1 0 0,1 0 1,-1 0-1,0-1 0,1 1 0,-1 0 0,-1 0 1,-10-4 13,-2 1 0,1 0 1,0 1-1,-1 1 0,1 0 1,-1 1-1,1 0 0,0 1 1,-19 3-1,12 0 2,0 1 0,0 0 0,0 2 0,1 0 1,-29 16-1,24-9-7,0 2 0,2 0 1,0 1-1,1 2 1,-27 29-1,20-15 2,1 1 1,-41 67-1,66-97-12,-7 10-2,2 0 0,-10 23 1,16-34 0,0-1 1,0 1 0,0-1-1,1 1 1,-1-1-1,1 1 1,-1-1 0,1 1-1,0 0 1,0-1 0,0 1-1,0-1 1,0 1-1,1 0 1,-1-1 0,1 1-1,0-1 1,0 1 0,0-1-1,0 1 1,0-1-1,0 0 1,3 4 0,-2-4 1,1-1-1,-1 1 1,1 0 0,-1-1 0,1 0 0,0 0 0,0 0 0,-1 0 0,1 0 0,0 0-1,0-1 1,0 1 0,0-1 0,0 0 0,0 0 0,0 0 0,0-1 0,0 1 0,0 0-1,4-2 1,4-1 10,0 0 0,0-1 0,20-9 0,-13 2-4,0 1-1,0-2 1,-1 0 0,-1-2-1,0 1 1,22-26 0,72-104 71,-70 87-46,-19 23 9,-16 23-2,1 0-1,0 1 1,14-15 0,-19 32 164,-4 14-210,1-13 22,-2 12-12,1 1 0,1 0 1,1 0-1,1 0 0,1-1 1,0 1-1,2 0 1,10 39-1,-11-55-6,0 0 0,1 0 1,0 0-1,0-1 0,1 1 0,-1-1 1,1 0-1,7 7 0,-9-10 6,0 0-1,0 0 0,0 0 1,0-1-1,0 1 1,0-1-1,0 1 0,1-1 1,-1 0-1,0 0 1,1 0-1,-1 0 0,1 0 1,-1-1-1,1 1 1,-1-1-1,1 0 0,-1 1 1,1-1-1,0 0 1,-1-1-1,1 1 0,-1 0 1,4-1-1,5-4 19,1-1-1,-1 0 0,1 0 1,-2-1-1,1 0 1,-1-1-1,0 0 1,-1-1-1,9-10 0,11-14 104,30-48-1,-38 52-29,-2-7 20,-18 31-81,1 0-1,1 0 0,-1 1 1,1-1-1,0 1 0,0 0 1,4-6-1,-6 10 63,-4 4-5,-21 91 31,14-53-95,8-31-20,-4 8 7,1 2 0,1-1 0,1 0 0,1 1 0,1 33 1,1-52-13,0 0 0,0 0 0,0 0 1,0 0-1,1 0 0,-1 0 0,1 0 1,-1 0-1,1-1 0,0 1 1,0 0-1,0 0 0,0 0 0,0-1 1,0 1-1,0-1 0,1 1 1,-1-1-1,0 1 0,1-1 0,0 0 1,-1 0-1,1 1 0,0-1 0,-1 0 1,1-1-1,0 1 0,0 0 1,2 0-1,0 0 2,0-1 0,-1 0 0,1 0 0,0 0 0,0-1 0,0 0 0,-1 1 0,1-1 0,0 0 0,-1-1 0,1 1 0,-1-1 0,1 1 0,4-5 0,31-20 49,-1-3 0,-2-1-1,-1-2 1,42-47 0,-68 68-27,-5 6-7,0 1 1,-1-1 0,2 1 0,-1 0-1,0 0 1,1 1 0,0-1 0,-1 1 0,1 0-1,1 0 1,8-3 0,-14 6-18,0 0 1,0 0-1,1 0 0,-1 0 1,0 0-1,0 1 1,0-1-1,1 0 0,-1 0 1,0 0-1,0 0 0,0 1 1,1-1-1,-1 0 1,0 0-1,0 0 0,0 0 1,0 1-1,0-1 0,0 0 1,0 0-1,1 1 1,-1-1-1,0 0 0,0 0 1,0 1-1,0-1 0,0 0 1,0 0-1,0 0 1,0 1-1,0-1 0,0 0 1,0 0-1,0 1 0,0-1 1,-1 0-1,0 14 55,-8 26-25,-2-1 0,-2 0 0,-1-1 0,-2 0 0,-1-2 0,-33 52 0,-7-5-37,-95 110 0,149-190 2,-11 13-9,-23 22 1,33-34 6,0-1 1,0 0-1,-1 1 1,1-2-1,-1 1 1,0 0-1,0-1 1,0 0-1,0 0 1,0-1-1,-6 2 0,10-3 5,0 1-1,0-1 0,0 0 0,1 0 0,-1 0 0,0 0 0,0 0 0,0 0 0,0 0 0,1 0 0,-1 0 0,0 0 0,0 0 0,0 0 0,1-1 0,-1 1 0,0 0 0,0-1 0,1 1 0,-1-1 0,0 1 0,0 0 0,1-1 0,-1 0 0,1 1 0,-1-1 0,0 1 0,1-1 0,-1 0 0,1 1 0,-1-1 0,1 0 0,0 0 0,-1 1 0,1-1 0,0 0 0,-1 0 0,1 1 0,0-1 0,0 0 0,0 0 0,0 0 0,0 0 0,0 1 0,0-1 0,0 0 0,0 0 0,0 0 0,1-1 0,0-4 2,1-1 0,0 1 0,0 0 1,0-1-1,5-8 0,9-12 2,1 0 1,1 1 0,1 1-1,1 1 1,1 1-1,37-31 1,160-113-44,-143 114 10,-64 45 25,60-43-55,105-98 0,-157 130 42,-2 1 0,0-2 0,-1 0 0,-1-1 0,-1-1 0,-1 0 0,-1-1-1,-1 0 1,-1-1 0,9-30 0,-19 53 16,1 0-1,-1 0 1,0-1-1,1 1 1,-1 0-1,0-1 1,0 1 0,0 0-1,0 0 1,0-1-1,0 1 1,0 0-1,-1-3 1,1 4 0,-1 0 1,1 0 0,0-1-1,0 1 1,-1 0 0,1 0-1,0-1 1,-1 1-1,1 0 1,0 0 0,0 0-1,-1 0 1,1-1 0,0 1-1,-1 0 1,1 0 0,0 0-1,-1 0 1,1 0-1,0 0 1,-1 0 0,1 0-1,-1 0 1,1 0 0,0 0-1,-1 0 1,1 0 0,0 0-1,-1 0 1,0 1 0,-3 1-1,-1 0 1,1 1 0,0-1-1,-1 1 1,-5 6 0,-8 6-11,1 2 0,0 0 0,2 1 0,0 1 0,-24 41 0,14-15-60,-33 83 1,57-125 62,0 0 0,1 1 0,-1-1 1,0 0-1,1 1 0,0-1 0,0 1 0,0-1 0,1 6 1,-1-7 4,0-1 0,0 0 0,1 0 0,-1 0 0,0 0 0,1 0 0,-1 0 0,0 0 1,1 0-1,0 0 0,-1 0 0,1 0 0,0 0 0,-1 0 0,1 0 0,0 0 0,0-1 1,0 1-1,-1 0 0,1 0 0,0-1 0,0 1 0,0-1 0,0 1 0,0-1 0,0 1 1,1-1-1,-1 0 0,0 1 0,0-1 0,0 0 0,2 0 0,8 0 5,0-1-1,0-1 1,0 0 0,0 0-1,0-1 1,17-7-1,59-33 25,-69 33-20,-16 9-6,16-9 19,1 0-1,1 1 1,0 1-1,30-8 1,-44 14-14,-1 1-1,0 1 1,1-1 0,-1 1-1,1 0 1,-1 0 0,0 0-1,1 1 1,-1 0-1,0 0 1,1 0 0,-1 0-1,0 1 1,0 0 0,0 0-1,0 1 1,-1-1 0,1 1-1,0 0 1,-1 0 0,0 1-1,0-1 1,4 6 0,11 14 21,30 47 1,8 10 33,-55-78-53,0 0 0,0 0 0,1 0 1,-1 0-1,1 0 0,0 0 0,-1-1 0,1 1 1,0-1-1,0 0 0,0 0 0,0 0 0,0 0 1,0 0-1,0-1 0,1 1 0,-1-1 0,0 0 1,0 0-1,0 0 0,0-1 0,1 1 0,-1-1 1,0 1-1,0-1 0,0 0 0,0 0 0,0-1 1,3-1-1,7-3 7,1-2 0,-1 1 0,-1-2 0,20-15 0,25-27-139,-29 25-3297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55.20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1313 9536,'0'0'962,"10"-4"-2,22-10-537,0-2 1,-1-1-1,-1-1 0,-1-2 0,0 0 0,-2-2 0,0-2 0,-2 0 1,0-2-1,34-46 0,180-285 879,-90 99-374,-53 85-190,-79 138-376,-2-2 0,19-74 0,-22 57 360,-12 54-706,0-1 0,1 1 1,-1 0-1,0-1 0,0 1 0,0 0 1,0-1-1,0 1 0,0-1 1,0 1-1,0 0 0,0-1 1,-1 1-1,1 0 0,0-1 0,0 1 1,0 0-1,0-1 0,0 1 1,-1 0-1,1 0 0,0-1 0,0 1 1,0 0-1,-1-1 0,1 1 1,0 0-1,-1 0 0,1 0 0,0-1 1,0 1-1,-1 0 0,1 0 1,0 0-1,-1 0 0,1-1 1,0 1-1,-1 0 0,1 0 0,0 0 1,-1 0-1,1 0 0,-1 0 1,1 0-1,0 0 0,-1 0 0,1 0 1,0 0-1,-1 1 0,-1-1 31,0 0 0,0 1-1,0 0 1,0-1 0,1 1-1,-1 0 1,0 0 0,1 0-1,-4 2 1,-8 8 69,1 1 1,0 1-1,1 0 1,0 1-1,-9 15 1,-40 79 191,32-51-145,3 1 1,3 1 0,-27 108 0,40-119-74,1-1 1,3 1 0,1 0 0,3 0 0,7 73 0,-4-104-42,0-1 0,2 1 0,9 29 0,-10-39-19,-1-1-1,1 0 0,1 0 0,-1 0 0,1 0 0,0 0 1,1-1-1,-1 0 0,1 0 0,0 0 0,10 8 0,-11-11-15,-1 0 0,1-1 0,-1 1 0,1-1 0,0 0 0,-1 0 0,1 0 0,0 0 0,0-1 1,0 0-1,0 1 0,-1-1 0,1-1 0,0 1 0,0 0 0,0-1 0,5-2 0,7-2 46,1 0 1,24-14 0,-39 19-56,30-18 135,0-2-1,-1-1 1,51-45-1,-19 14 146,-48 42-145,-9 10 72,-10 20 118,-1-6-359,2-4 39,0 0 0,1 0 0,0 0-1,1 0 1,1 0 0,-1 1 0,2-1 0,-1 0 0,3 14-1,-1-18-7,-1 0 0,1 0 0,0 0 0,0 0 0,1 0 0,0 0 0,0-1 0,0 1 0,1-1-1,0 0 1,0 0 0,0 0 0,1-1 0,-1 1 0,1-1 0,7 4 0,-10-6-2,0-1 0,0 1 1,0-1-1,0 0 0,0 0 0,1 0 1,-1 0-1,1 0 0,-1 0 1,0-1-1,1 1 0,-1-1 0,1 0 1,-1 0-1,1 0 0,0 0 0,-1 0 1,1 0-1,-1-1 0,1 1 0,1-2 1,0 1 0,-1-1 1,0 0-1,0 0 1,0 0 0,0-1-1,0 1 1,-1 0-1,1-1 1,-1 0 0,0 0-1,0 0 1,4-6-1,0-3 10,-1 1-1,0-2 1,0 1-1,-2 0 1,1-1-1,2-24 1,-5 25 4,-1 0 0,0-1 1,-1 1-1,0-1 0,-1 1 0,0 0 1,-1 0-1,0 0 0,-1 0 0,-10-21 1,11 27-4,0 0 1,0 1 0,-1-1-1,0 1 1,0 0 0,0 0 0,-1 0-1,1 1 1,-1-1 0,0 1-1,-1 0 1,1 1 0,-1-1-1,1 1 1,-1 0 0,0 1 0,0-1-1,-1 1 1,1 0 0,0 1-1,-1-1 1,-6 1 0,-11-1 32,0 1-1,-30 4 1,46-2-38,0 0-1,1 0 1,-1 1-1,1 0 1,0 0-1,-1 1 0,1 0 1,0 0-1,1 1 1,-1 0-1,-6 5 1,11-8-8,1-1 0,0 1 1,0 0-1,0 0 0,0 0 1,1 0-1,-1 0 0,0 0 1,0 0-1,1 1 0,-1-1 1,0 0-1,1 0 0,-1 1 0,1-1 1,0 0-1,-1 1 0,1-1 1,0 0-1,0 1 0,0-1 1,0 0-1,0 3 0,1-2 1,-1 0 0,1 0 0,0 0 0,0 0 0,0 0 0,1 0 0,-1 0-1,0 0 1,1 0 0,-1 0 0,1-1 0,3 3 0,2 2 6,1-1 0,-1 0 0,1 0-1,1-1 1,13 6 0,21 3 12,1-3 1,67 9-1,-97-17-7,0-1 0,0-1 0,0 0 0,1-1 1,-1-1-1,0 0 0,-1 0 0,1-2 0,21-7 0,-10 0-11,-1-1 0,-1 0 0,0-2 0,25-19-1,-26 16-231,-2-2-1,25-27 1,-33 33 70,-3 3-71,-1-1 1,0 1 0,7-15 0,-4 4-3041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55.41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1 188 15376,'0'0'336,"157"6"16,20-18 47,19-10-7,1-9 64,-42 3 0,-58 2-144,-2 0 0,18 0-112,2 4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31.61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249 728 5224,'0'0'8006,"-10"-9"-7655,-34-25-12,42 33-303,1-1 0,-1 1 0,0 0 0,0 0 0,0 0 0,0 1 0,0-1 0,-1 0 0,1 1 1,0-1-1,0 1 0,0 0 0,0 0 0,-1 0 0,1 0 0,0 0 0,0 0 0,0 0 0,-3 1 0,0 1 33,-1 0-1,1 0 0,0 1 0,0 0 0,-5 3 0,3-2 35,-1 1-32,0 1 1,0 0 0,1 0-1,0 1 1,0 0 0,0 0-1,1 0 1,0 1-1,0 0 1,1 0 0,0 1-1,1-1 1,0 1 0,0 0-1,1 0 1,0 1-1,0-1 1,1 1 0,1-1-1,-2 15 1,3-5 6,0-6 2,0-1-1,0 0 1,4 20-1,-3-28-61,0 0-1,0-1 1,1 1-1,-1-1 1,1 1-1,0-1 1,-1 0 0,1 0-1,1 1 1,-1-1-1,0-1 1,1 1-1,0 0 1,-1-1-1,1 1 1,4 1-1,-6-3-10,0-1 0,0 1-1,0-1 1,0 0 0,0 1 0,0-1-1,0 0 1,0 0 0,0 0-1,0 0 1,0 0 0,0 0-1,0 0 1,0 0 0,0 0-1,0 0 1,0-1 0,0 1-1,0 0 1,0-1 0,0 1-1,0-1 1,1 0 0,21-16 72,-21 16-67,7-8 23,0 0-1,-1 0 1,0 0-1,0-1 1,-1 0-1,0-1 1,-1 0-1,0 0 1,-1 0-1,7-23 1,-7 17 37,-1-1 0,0 0 0,-2 0-1,0 0 1,-1 0 0,-1 0 0,-1-18 0,-6 17 187,3 17-77,3 14-103,1 13-43,-1 9-14,1 0 0,2-1 0,1 1 1,15 61-1,-17-92-18,0-1 0,0 1-1,0 0 1,1-1 0,-1 1 0,1-1 0,0 1 0,-1-1 0,1 0 0,0 0 0,0 0 0,1 0 0,-1 0-1,0 0 1,1-1 0,-1 1 0,1-1 0,-1 1 0,1-1 0,0 0 0,0 0 0,-1 0 0,1-1-1,0 1 1,0 0 0,0-1 0,0 0 0,0 0 0,4 0 0,2-1 8,1 1 0,-1-2 0,1 1 0,-1-1 0,0-1 0,0 0 0,0 0 0,9-5 0,15-11 47,-1-2-1,0-1 1,-2-2 0,49-47-1,-3 2 86,-66 61-104,0 1-1,0 0 0,1 1 0,0 0 0,23-8 0,-29 10 62,-7 2 46,1 2-140,0 0 1,1 0-1,-1 0 1,0 0-1,0 0 1,1 0-1,-1 0 1,0 0-1,0 0 1,1 1-1,-1-1 1,0 0-1,1 1 1,-1-1-1,0 0 0,1 1 1,-1-1-1,1 1 1,-1 0-1,-52 51 143,-73 97 0,108-127-119,13-16-22,1 0-1,0 0 1,0 0-1,0 0 1,0 1-1,1 0 1,-4 11-1,5-12 6,2-5-14,0-1 1,0 0-1,-1 0 0,1 0 1,0 1-1,0-1 1,0 0-1,-1 1 1,1-1-1,0 0 1,0 1-1,0-1 0,0 0 1,0 0-1,0 1 1,0-1-1,0 0 1,0 1-1,0-1 1,0 0-1,0 1 1,0-1-1,0 0 0,0 1 1,0-1-1,0 0 1,0 1-1,0-1 1,1 0-1,-1 0 1,0 1-1,0-1 0,0 0 1,0 1-1,1-1 1,-1 0-1,0 0 1,0 0-1,1 1 1,-1-1-1,0 0 0,0 0 1,1 0-1,-1 1 1,0-1-1,1 0 1,-1 0-1,0 0 1,1 0-1,-1 0 0,0 0 1,1 0-1,-1 0 1,0 0-1,0 0 1,1 0-1,-1 0 1,0 0-1,1 0 0,-1 0 1,0 0-1,1 0 1,-1 0-1,1-1 1,2 1-1,1-1 1,-1 1-1,0-1 1,0 0-1,1 0 1,-1 0-1,0 0 1,0-1-1,0 1 1,0-1-1,0 0 1,0 0-1,4-4 1,32-35-2,10-23 1,-2-1 0,61-117 0,-87 143 27,-2-2 0,-1-1 0,-3 0 0,-1-1 0,-2 0 0,-3-1 0,-1 0-1,-1-1 1,-3 0 0,-2 0 0,-4-47 0,2 86-10,0 1 0,-1 0 0,0-1 0,0 1 0,0 0 0,0 0 0,-1-1 0,0 1 0,0 0 0,-4-7 0,5 12-15,1 0 0,0-1 0,0 1 0,0 0 1,0 0-1,-1 0 0,1 0 0,0 0 0,0-1 0,0 1 1,-1 0-1,1 0 0,0 0 0,0 0 0,0 0 0,-1 0 1,1 0-1,0 0 0,0 0 0,-1 0 0,1 0 0,0 0 1,0 0-1,0 0 0,-1 0 0,1 0 0,0 0 0,0 0 1,-1 0-1,1 0 0,0 0 0,0 0 0,0 0 1,-1 0-1,1 0 0,0 0 0,0 1 0,0-1 0,-1 0 1,1 0-1,0 0 0,0 0 0,0 1 0,-10 10 45,9-9-43,-9 15 5,1 0 1,0 1-1,2 0 0,0 1 0,1 0 0,-4 22 0,0-6-7,-11 45-31,-11 91 0,25-121 3,3 1 0,2-1 0,5 55 0,1-73-2,0-1 0,11 38 0,-10-53 2,0 0 1,1-1 0,1 1 0,0-2 0,17 27-1,-23-39 20,1 1 0,-1-1 0,1 1 0,0-1 0,0 0 1,0 0-1,0 0 0,0 0 0,1 0 0,-1-1 0,1 1 0,-1-1 0,1 1 0,-1-1 0,1 0 0,0 0 0,-1 0 0,5 0 0,-3-1 3,0 0-1,0-1 1,-1 1 0,1-1 0,0 0-1,0 0 1,-1 0 0,1-1-1,-1 0 1,1 1 0,-1-1 0,6-4-1,6-5 5,-1 0 0,-1 0 0,0-2 1,0 1-1,-2-2 0,1 0 0,13-21 0,59-116 91,-73 130-71,44-94 275,-49 109-6,-4 15-188,-2 21-71,0-28-14,-2 43 37,0-13-8,1 1-1,1-1 1,2 1 0,1-1-1,9 37 1,-10-63-35,4 16 54,-1-17 8,2-13 42,51-96 64,37-72 128,-88 162-232,0 0-1,1 0 1,0 1-1,1 0 1,0 0-1,22-22 1,-30 35-71,-1 0 1,1-1 0,0 1 0,-1 0 0,1 0 0,0-1 0,-1 1 0,1 0 0,0 0-1,0 0 1,-1 0 0,1 0 0,0 0 0,-1 0 0,1 0 0,0 0 0,0 0 0,-1 0-1,1 0 1,0 0 0,-1 1 0,1-1 0,0 0 0,-1 1 0,1-1 0,0 0-1,-1 1 1,1-1 0,-1 1 0,1-1 0,0 1 0,19 21-11,-14-14 22,16 17-2,-3-4-44,39 36 0,-52-51 21,1-1 0,0 0 0,0-1 0,0 0 1,1 0-1,-1 0 0,1-1 0,0 0 0,0-1 0,16 4 0,-16-6 11,-1 1 0,1-1-1,0-1 1,-1 1 0,1-1-1,-1 0 1,1-1-1,-1 0 1,0 0 0,1-1-1,-1 1 1,0-2 0,-1 1-1,1-1 1,-1 0 0,1 0-1,-1-1 1,0 1 0,-1-2-1,8-7 1,-5 5 11,-1-1 1,1 0-1,-2-1 1,1 0-1,-1 0 1,-1 0-1,5-12 1,-7 14 2,-1 1 0,0-1 0,0 1 0,0-1 0,-1 0 0,0 0 1,-1 0-1,0 0 0,0 1 0,-1-1 0,-1-10 0,2 18-10,0-1-1,0 0 0,0 1 0,0-1 0,0 1 1,0-1-1,-1 0 0,1 1 0,0-1 1,0 0-1,0 1 0,0-1 0,-1 1 0,1-1 1,0 1-1,-1-1 0,1 1 0,0-1 1,-1 1-1,1-1 0,-1 1 0,1-1 1,-1 1-1,1 0 0,-1-1 0,1 1 0,-1 0 1,1-1-1,-1 1 0,0 0 0,1 0 1,-1-1-1,1 1 0,-1 0 0,0 0 1,1 0-1,-1 0 0,1 0 0,-1 0 0,0 0 1,1 0-1,-1 0 0,0 0 0,1 0 1,-1 0-1,1 1 0,-1-1 0,0 0 1,1 0-1,-1 1 0,1-1 0,-1 0 0,1 1 1,-1-1-1,1 1 0,-1-1 0,1 0 1,-1 2-1,-5 3 11,1 0 0,0 0 0,-7 11 0,11-15-14,-9 14 5,0 1 1,2-1 0,0 1-1,0 1 1,2-1-1,0 1 1,1 1-1,-3 17 1,5-19-16,1 0 1,0 0-1,1 0 1,1 0 0,0 0-1,1 1 1,1-1-1,1 0 1,5 18-1,-7-29-4,1 0-1,0 0 1,0 0-1,1-1 1,-1 1-1,1-1 1,0 1 0,4 3-1,-6-7 8,0 1-1,1-1 0,-1 0 1,1 0-1,-1 0 1,1 0-1,0 0 1,-1 0-1,1 0 1,0 0-1,-1-1 1,1 1-1,0-1 1,0 1-1,0-1 1,0 0-1,0 1 1,-1-1-1,1 0 0,0 0 1,0-1-1,0 1 1,0 0-1,0-1 1,3 0-1,2-2 5,1-1 1,-1 0-1,1 0 0,-1 0 0,0-1 0,-1 0 1,1 0-1,-1-1 0,0 0 0,6-8 0,8-11 13,22-37 0,-23 32-11,5-7 4,48-67 38,-63 93-30,1 1 0,0-1 0,0 1-1,1 1 1,0 0 0,20-12 0,-30 21-11,-1-1 1,1 1-1,0 0 1,-1 0-1,1 0 1,-1 0-1,1-1 1,0 1-1,-1 0 1,1 0-1,-1 0 1,1 1-1,0-1 1,-1 0-1,1 0 1,-1 0-1,1 0 1,-1 0 0,1 1-1,0-1 1,-1 0-1,1 0 1,-1 1-1,1-1 1,-1 1-1,1-1 1,-1 0-1,0 1 1,1-1-1,-1 1 1,1-1-1,-1 1 1,0-1-1,1 1 1,-1-1-1,1 2 1,9 24 36,10 38-61,35 72 0,-55-135 21,34 67-56,-31-62 44,1-1 0,0 1 1,0-1-1,0 0 1,1 0-1,0 0 1,0 0-1,10 7 1,-13-11 11,0-1 1,0 1-1,0 0 1,0-1-1,0 0 0,0 1 1,0-1-1,0 0 1,0 0-1,0 0 0,0 0 1,0 0-1,0-1 1,0 1-1,0-1 1,0 1-1,0-1 0,-1 1 1,1-1-1,0 0 1,0 0-1,0 0 0,1-2 1,4-2 6,0 0 0,0 0 0,11-13 1,4-9 25,0-1 1,-2-1 0,-2-1 0,19-39 0,-19 33 74,2 1 1,40-54-1,-60 88-98,1 1-1,-1-1 1,1 1-1,-1-1 1,1 1-1,-1-1 1,1 1-1,-1-1 1,1 1-1,-1-1 1,1 1-1,0 0 1,-1-1-1,1 1 1,-1 0-1,1 0 1,0-1-1,0 1 1,0 0-6,-1 0 1,0 0-1,1 0 0,-1 1 1,0-1-1,1 0 1,-1 0-1,0 0 0,1 1 1,-1-1-1,0 0 1,0 0-1,1 1 0,-1-1 1,0 0-1,0 1 1,1-1-1,-1 0 0,0 0 1,0 1-1,0-1 1,0 1-1,0-1 0,1 1 1,2 27 41,-3-27-45,-3 214 19,1-186-38,-2 0-1,-1-1 1,-1 1 0,-1-1-1,-16 38 1,23-65 18,0 1-1,-1-1 1,1 0 0,-1 1 0,0-1 0,1 0-1,-1 0 1,0 0 0,0 1 0,0-1-1,0 0 1,0 0 0,0 0 0,0-1 0,0 1-1,0 0 1,0 0 0,-1 0 0,1-1-1,0 1 1,0-1 0,-3 1 0,3-1 5,-1 0 0,1 0 0,-1 0 1,1-1-1,-1 1 0,1 0 0,-1-1 0,1 0 0,-1 1 1,1-1-1,0 0 0,-1 1 0,1-1 0,0 0 1,-1 0-1,-1-2 0,-4-5 31,0-1-1,0 1 1,1-1 0,-7-12-1,12 19-31,-5-9 62,1 0 0,0 0 1,1-1-1,-5-23 1,7 27-11,1 3-20,-1-6 181,3 11-211,0 0-1,-1-1 0,1 1 1,-1 0-1,1 0 0,0 0 1,-1 1-1,1-1 0,-1 0 1,1 0-1,0 0 0,-1 0 1,1 0-1,-1 1 0,1-1 1,-1 0-1,1 1 0,-1-1 1,1 0-1,-1 1 1,2 0-1,52 33 26,-40-24-46,0 0-1,1-1 0,0-1 0,0 0 1,1-1-1,0-1 0,1 0 1,19 4-1,-24-9 7,0 0-1,-1-1 1,1 0 0,0-1 0,-1 0 0,1-1-1,-1-1 1,1 1 0,-1-2 0,0 0-1,0 0 1,-1-1 0,1 0 0,-1 0-1,0-1 1,0-1 0,-1 0 0,0 0 0,0-1-1,8-9 1,-6 5 19,-1 0-1,0 0 1,-1-1-1,0 0 1,-1-1-1,0 0 1,-1 0-1,-1-1 1,0 0 0,-1 0-1,-1 0 1,0-1-1,-1 1 1,1-19-1,-4 33-1,0-1 0,0 1 0,0 0 0,0 0-1,0 0 1,0-1 0,0 1 0,0 0 0,-1 0-1,1 0 1,0 0 0,-1 0 0,1 0 0,-1 0 0,1-1-1,-1 1 1,0-1 0,0 2-2,1 0-1,-1-1 1,0 1-1,1 0 1,-1-1-1,1 1 1,-1 0-1,0 0 1,1-1-1,-1 1 1,0 0-1,1 0 1,-1 0-1,0 0 1,1 0 0,-1 0-1,0 0 1,1 0-1,-1 0 1,0 0-1,0 1 1,-4 1 7,1 0 0,0 0 0,-1 0 1,1 0-1,0 1 0,-6 5 0,1 0-6,0 1-1,0 0 1,1 1-1,0 0 0,1 0 1,0 0-1,1 1 1,0 0-1,0 1 1,1-1-1,1 1 0,0 0 1,-4 23-1,7-28-9,1 1 0,0-1 0,0 0 0,0 0 0,1 0 0,1 1 0,-1-1 0,1 0 0,0-1 0,0 1-1,1 0 1,0-1 0,0 1 0,5 5 0,-1-1 2,0-1 0,1 0-1,1 0 1,-1-1 0,2 0-1,18 15 1,-18-19 21,1 1 0,-1-2 1,1 0-1,0 0 0,0 0 0,0-2 1,0 1-1,18 0 0,-25-2-3,-1-1 0,1 0 0,-1 0 0,0-1 0,1 1 0,-1-1 0,1 0 0,-1 0 0,0 0 0,0 0-1,1 0 1,-1-1 0,0 1 0,0-1 0,0 0 0,-1 0 0,1 0 0,0 0 0,-1-1 0,5-4 0,-7 7-71,0-1 1,1 1-1,-1 0 1,0-1-1,0 1 1,0 0-1,0-1 1,1 1 0,-1-1-1,0 1 1,0-1-1,0 1 1,0 0-1,0-1 1,0 1-1,0-1 1,0 1-1,0-1 1,0 1-1,0 0 1,0-1-1,-1 1 1,1-1-1,0 1 1,0 0-1,0-1 1,0 1-1,-1 0 1,1-1-1,0 1 1,-1 0-1,1-1 1,0 1 0,0 0-1,-1-1 1,1 1-1,-1-1 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1:58.95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1 930 5320,'0'0'5261,"3"-10"-4881,28-79 560,3 2 1,5 1-1,98-160 0,-120 220-775,99-150 991,-91 142-715,1 2-1,60-58 1,-82 86-363,1 0 1,-1 0 0,1 0-1,0 1 1,0-1-1,0 1 1,0 1-1,1-1 1,-1 1 0,1 0-1,0 0 1,-1 0-1,1 1 1,8-1-1,-13 2-56,0 0 0,1 0 0,-1 0-1,0 1 1,0-1 0,1 1-1,-1-1 1,0 1 0,0-1 0,0 1-1,0 0 1,0-1 0,0 1 0,0 0-1,0 0 1,0 0 0,0 0-1,0 0 1,0 0 0,0 0 0,-1 0-1,1 0 1,0 0 0,-1 1-1,1-1 1,-1 0 0,0 0 0,1 0-1,-1 3 1,2 4 34,-1 1 1,0-1-1,0 13 0,-1-16-29,0 38 102,-2 0 1,-3 0-1,-10 50 0,-40 122 517,40-171 358,34-79-514,-6 13-371,1-3-12,14-28 154,3 1-1,53-70 0,-77 114-197,0 0-1,1 0 0,14-10 0,-20 16-45,0 1-1,-1-1 1,1 1 0,0 0-1,0 0 1,0 0 0,1 0-1,-1 0 1,0 0-1,0 0 1,0 1 0,1-1-1,-1 1 1,0 0 0,0-1-1,1 1 1,-1 0-1,0 1 1,1-1 0,-1 0-1,0 1 1,0-1 0,4 2-1,-5-1 0,1 1-1,0-1 1,-1 1-1,1-1 1,-1 1-1,1 0 1,-1 0-1,0-1 1,0 1-1,0 0 1,0 0-1,0 0 1,0 0-1,-1 1 1,1 2-1,6 37 91,-6-38-93,0 29 62,-1 0 0,-1 0 0,-2 0 0,-8 39 0,-1 12 111,11-74-150,-1 22 156,2-32-188,0 0-1,0 1 1,0-1-1,1 0 1,-1 0-1,0 0 1,0 1 0,0-1-1,0 0 1,0 0-1,0 0 1,0 0-1,0 0 1,0 1-1,1-1 1,-1 0-1,0 0 1,0 0 0,0 0-1,0 0 1,0 0-1,1 0 1,-1 0-1,0 1 1,0-1-1,0 0 1,0 0-1,1 0 1,-1 0 0,0 0-1,0 0 1,0 0-1,0 0 1,1 0-1,-1 0 1,0 0-1,0 0 1,0 0-1,0 0 1,1 0-1,-1 0 1,0 0 0,0 0-1,0-1 1,0 1-1,1 0 1,-1 0-1,0 0 1,0 0-1,0 0 1,0 0-1,0 0 1,1-1 0,-1 1-1,0 0 1,0 0-1,0 0 1,0-1-1,14-12 88,190-210 261,-165 183-274,-15 15 11,0 1 0,2 0 1,51-35-1,-75 58-78,-1 0 1,1-1-1,0 1 1,0 0-1,0 0 1,0 1-1,-1-1 0,1 0 1,0 1-1,0-1 1,0 1-1,1-1 1,-1 1-1,0 0 0,0 0 1,0 0-1,0 0 1,0 0-1,0 1 1,0-1-1,3 2 1,-3-1-1,0 1 0,0-1 0,-1 1 0,1-1 0,-1 1 1,1 0-1,-1 0 0,0 0 0,1 0 0,-1 0 0,0 0 1,0 0-1,-1 0 0,1 0 0,0 0 0,-1 1 1,1-1-1,-1 4 0,5 35 37,-2 0-1,-1 1 1,-6 49 0,2-50-15,-1 7-6,1-23-4,1 0 1,1 0-1,0-1 0,2 1 0,6 27 1,-8-51-20,0 1 1,1 0 0,-1-1 0,1 1 0,-1-1 0,1 1 0,-1-1-1,1 0 1,0 1 0,-1-1 0,1 0 0,0 1 0,0-1 0,0 0-1,0 0 1,0 0 0,1 0 0,-1 0 0,0 0 0,0 0 0,1 0 0,-1 0-1,1 0 1,-1-1 0,0 1 0,1-1 0,-1 1 0,1-1 0,-1 0-1,1 1 1,0-1 0,-1 0 0,1 0 0,-1 0 0,1 0 0,-1 0-1,3-1 1,4-1 9,0-1-1,-1 0 1,0 0-1,0-1 0,0 1 1,9-7-1,37-29 79,-2-2 0,-1-2-1,-2-2 1,66-82 0,-95 104-55,-13 14-3,1 0-1,0 1 1,0 0-1,1 0 1,13-9-1,-27 42 218,-14 46-173,12-47-60,1 1-1,1 0 0,1-1 0,-2 37 0,7-58-15,0 1 0,1-1 0,-1 0 0,0 1-1,1-1 1,0 0 0,0 0 0,0 0 0,0 0 0,0 0-1,1 0 1,-1 0 0,1 0 0,0 0 0,0 0 0,0-1 0,0 1-1,0-1 1,1 0 0,4 4 0,-4-3-2,1-1 1,0-1 0,-1 1-1,1 0 1,0-1-1,0 0 1,0 0 0,0 0-1,0 0 1,0-1-1,0 0 1,1 0-1,-1 0 1,0 0 0,8-2-1,1-1 4,0-1-1,0 0 0,-1-1 1,1-1-1,-1 0 1,0 0-1,-1-1 0,0-1 1,0 0-1,0-1 1,13-14-1,-9 8 5,-1-1 0,-1 0 0,0-1 0,-2 0 0,1-1 0,13-33 0,-19 38-1,-2 0-1,0-1 0,0 1 0,-1-1 0,-1 1 0,0-1 0,-1 0 1,-1 0-1,-1-22 0,0 33-3,0-1 0,1 1 0,-1 0 0,0 0 0,-1 0 0,1 0 0,0 0 0,-1 0 0,0 0 0,0 1 0,0-1 0,0 1 0,0-1 0,0 1 0,-1 0 0,1-1 0,-1 1 0,1 1 0,-1-1 0,0 0 0,0 0 0,0 1 0,0 0 0,0 0 0,0 0 0,0 0 0,-5-1 0,-6 0 18,0 0 0,0 1-1,-1 0 1,-26 3 0,13 0 8,1 2 0,0 1-1,0 0 1,0 2 0,-40 16 0,64-21-24,-1-1 0,1 1 0,-1-1 0,1 1 0,0 0 0,-1 0 0,1 1 1,0-1-1,1 0 0,-1 1 0,0 0 0,1 0 0,-1 0 0,1 0 0,0 0 0,0 0 0,0 0 0,-2 7 0,4-10-5,0 1-1,0 0 0,0 0 1,1 0-1,-1 0 0,0 0 1,0 0-1,1 0 1,-1-1-1,0 1 0,1 0 1,-1 0-1,1 0 0,-1-1 1,1 1-1,0 0 1,-1 0-1,1-1 0,-1 1 1,1-1-1,0 1 1,0-1-1,-1 1 0,1-1 1,0 1-1,1 0 0,24 10-14,-24-10 15,7 2 0,0-1-1,0 0 1,0 0 0,0-1-1,0 0 1,0 0-1,0-1 1,0 0 0,1-1-1,-1 0 1,0-1 0,15-4-1,4-3-3,1-2-1,39-22 1,8-4-9,-18 11-11,-32 14 31,49-17 0,-64 25-8,12-3 25,-23 7-22,1 0 1,-1 0-1,1 0 0,-1 0 1,1 0-1,-1 1 0,1-1 1,-1 0-1,1 0 0,-1 0 0,0 0 1,1 1-1,-1-1 0,1 0 1,-1 0-1,0 1 0,1-1 1,-1 0-1,0 1 0,1-1 0,-1 0 1,0 1-1,1-1 0,-1 0 1,0 1-1,0-1 0,1 1 1,-1-1-1,0 1 0,0-1 0,0 1 1,0-1-1,0 0 0,1 1 1,-1-1-1,0 1 0,0-1 1,0 1-1,0-1 0,-1 1 0,1 0 1,1 34 76,0-19-54,-1 0-1,-3 26 0,-6 0 12,-1 0-1,-26 64 1,-2 10 49,30-91-62,-7 28 7,14-49-24,1-1 0,-1 1 0,1-1 0,0 1 0,0-1 0,0 1 0,1-1 0,-1 0 0,1 1 0,-1-1 0,1 1 0,2 3-1,-3-7-3,0 0-1,1 1 1,-1-1-1,0 0 1,0 0-1,0 0 1,1 0-1,-1 1 1,0-1-1,0 0 1,0 0-1,1 0 1,-1 0-1,0 0 1,0 0-1,1 0 1,-1 0-1,0 0 0,0 0 1,1 1-1,-1-1 1,0-1-1,0 1 1,1 0-1,-1 0 1,0 0-1,0 0 1,1 0-1,-1 0 1,0 0-1,0 0 1,1 0-1,-1 0 1,0 0-1,0-1 1,1 1-1,-1 0 0,0 0 1,0 0-1,1-1 1,10-8 14,-10 7-7,27-27 54,-2-2 0,0-1 0,35-61 0,4-5 5,22-24 27,123-158 324,-204 273-404,-5 4-7,1 1 1,-1-1-1,1 1 0,0 0 0,0 0 1,0 0-1,1 0 0,-1 0 0,0 0 0,1 0 1,-1 1-1,1-1 0,-1 1 0,1 0 0,0 0 1,0 0-1,3-1 0,-5 2-5,0 1-1,0-1 1,0 1-1,0-1 1,-1 1-1,1-1 1,0 1-1,0 0 1,-1-1-1,1 1 1,0 0-1,-1 0 1,1 0-1,0 0 1,-1-1-1,1 1 1,-1 0-1,0 0 0,1 0 1,-1 0-1,0 0 1,0 0-1,1 2 1,5 27-4,-5-27 3,7 74 5,-7-54-5,2 0 0,0 0 0,6 22 0,2-3-11,8 28-26,-16-63 31,-1 0 0,1 1 0,1-1 0,0-1 0,0 1 0,7 9 0,-10-14 2,1 0 1,0-1-1,0 1 0,0 0 0,0-1 1,0 0-1,0 1 0,0-1 1,0 0-1,1 0 0,-1 0 0,0 0 1,1 0-1,-1-1 0,0 1 1,1-1-1,-1 0 0,1 1 0,-1-1 1,1 0-1,-1-1 0,1 1 1,-1 0-1,1-1 0,-1 1 0,0-1 1,1 0-1,-1 0 0,0 0 1,4-1-1,5-5 11,-1 1 0,1-1-1,-1-1 1,15-13 0,-24 19-8,19-17 22,0-1 0,-1 0-1,-2-2 1,26-39 0,-36 49-9,0 0 1,-1 0-1,0-1 1,-1 0-1,0 0 1,-1-1-1,-1 1 1,0-1-1,0 0 1,-2 0 0,1-18-1,-2 30-9,0 0-1,0 0 1,0 0 0,0 0-1,-1 0 1,1 0 0,0 0 0,-1 0-1,1 1 1,-1-1 0,0 0-1,0 0 1,0 0 0,1 1-1,-2-1 1,1 1 0,0-1-1,0 1 1,0-1 0,-1 1-1,1-1 1,-1 1 0,-1-1 0,1 1 0,0 1 0,0-1 1,-1 1-1,1-1 1,0 1-1,0 0 1,-1 0-1,1 0 1,0 0-1,0 0 1,-1 1-1,1-1 1,0 1-1,0-1 1,0 1-1,-3 1 1,-7 4 6,1 0 1,-1 0 0,2 1-1,-1 0 1,-14 14-1,6-3-15,1 0 0,1 2 0,1 0 0,0 1 0,2 0 0,-20 39 0,28-46-1,0 1 0,0 0-1,2 0 1,0 0 0,-3 19 0,6-24 1,0 0 0,1 0 1,0 0-1,1 0 0,0 0 0,0-1 0,1 1 0,0 0 1,4 10-1,-3-14 2,1 1-1,-1-1 1,1 0 0,0 0 0,1 0 0,0 0 0,-1-1-1,2 1 1,-1-2 0,1 1 0,-1 0 0,1-1 0,1 0-1,-1 0 1,0-1 0,1 0 0,0 0 0,0-1 0,12 4-1,5 0 30,0-2 0,1 0-1,-1-1 1,37-1-1,-38-3-2,0-1 0,0-1 0,0-1 0,0-1 0,-1-1 0,0 0-1,0-2 1,-1-1 0,0-1 0,0 0 0,-1-1 0,-1-2 0,0 0-1,0-1 1,-1-1 0,16-17 0,-22 20-43,-3 2-90,1 0 0,0 0-1,1 1 1,0 1 0,0 0-1,23-12 1,33-8-345,-21 10-3806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01.64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719 950 4120,'0'0'2996,"1"-12"-2631,0-35 40,-1 46-374,-1-1-1,0 1 1,0-1-1,1 1 1,-1-1-1,0 1 1,0 0-1,0-1 1,0 1-1,0 0 1,-1 0-1,1 0 1,0-1-1,-1 2 1,1-1-1,0 0 1,-1 0-1,1 0 1,-1 1-1,1-1 1,-1 0-1,0 1 0,1 0 1,-1-1-1,0 1 1,1 0-1,-1 0 1,0 0-1,-1 0 1,-4-1 105,-10-2 96,0 2 0,0 0 0,0 1 0,0 0 0,0 2 0,0 0-1,0 1 1,0 0 0,-20 8 0,-10 5 714,-87 45 0,107-47-644,0 2 1,1 1 0,0 1-1,2 1 1,-27 26-1,38-32-131,0 1 0,1 1 0,0 0 0,2 0-1,-1 1 1,2 1 0,0 0 0,1 0 0,-9 30-1,15-41-93,1-1-1,-1 1 1,1-1-1,1 1 0,-1-1 1,1 1-1,0 0 1,0-1-1,1 1 0,1 7 1,-1-10-37,0-1 1,0 1 0,0-1 0,0 0-1,0 0 1,1 1 0,-1-1-1,1 0 1,-1 0 0,1 0-1,0 0 1,0-1 0,0 1-1,0 0 1,0-1 0,0 1-1,0-1 1,1 0 0,-1 0-1,0 0 1,1 0 0,-1 0-1,1 0 1,3 0 0,4 0 27,0 0 0,0 0 0,0 0 0,0-2 0,0 1 0,0-1 0,0-1 0,0 1 0,0-2 0,-1 0 0,15-5 0,-1-2 44,0-1 0,-1-1 1,31-22-1,-20 9 13,-1-2 0,-1 0 1,-2-2-1,-1-2 0,33-45 0,-12 6 183,62-121 0,-76 120-165,-3-3 0,-3 0 0,-4-2 1,-3-1-1,-3-1 0,9-84 0,-28 155-131,10-91 155,-10 85-128,0 1 0,-1 0-1,0 0 1,0 0-1,-6-19 1,7 30-35,0 0 0,0 1 1,0-1-1,0 0 0,-1 0 0,1 1 1,0-1-1,-1 0 0,1 1 1,0-1-1,-1 0 0,1 1 0,-1-1 1,1 0-1,-1 1 0,1-1 0,-1 1 1,1-1-1,-1 1 0,0-1 0,1 1 1,-1-1-1,0 1 0,1 0 0,-1-1 1,0 1-1,1 0 0,-1 0 0,0-1 1,0 1-1,0 0 0,1 0 0,-1 0 1,0 0-1,0 0 0,1 0 0,-1 0 1,0 0-1,0 1 0,1-1 0,-1 0 1,0 0-1,-1 1 0,-1 1 5,0 0-1,0 0 0,0 0 1,0 0-1,1 0 0,-1 1 1,0 0-1,-3 5 1,-22 33 8,2 2 1,1 0-1,3 2 1,2 0-1,-22 70 1,15-27-7,4 1 0,3 1 1,5 1-1,-8 176 0,23-248-4,1-1 0,1 1-1,0-1 1,1 0 0,1 0 0,1 0-1,11 28 1,-13-39-2,0-1 0,0 0 0,1 0 0,0 0 0,0 0 0,0 0 0,1-1 0,0 0 0,0 0 0,0 0 0,1-1 0,-1 1 0,1-1 0,0 0 0,0-1 0,1 0 0,-1 0 0,1 0 0,-1-1 0,1 0 0,0 0 0,10 1 0,-5-2 4,0-1-1,0-1 1,0 0-1,0-1 1,-1 0-1,1 0 0,0-1 1,-1-1-1,0 0 1,0-1-1,0 0 1,-1 0-1,1-1 1,12-10-1,14-11 59,-1-3 1,40-42-1,-68 65-53,14-14 43,-1-1-1,-1 0 1,-1-2 0,-1 0-1,26-46 1,-40 61-22,-1 1-1,0-1 1,0 0 0,2-11-1,-5 19-24,1-1 0,-1 0 0,0 0-1,1 1 1,-1-1 0,0 0 0,0 0 0,0 1-1,0-1 1,-1 0 0,1 0 0,0 0 0,-1 1-1,1-1 1,-1 0 0,1 1 0,-1-1 0,0 0-1,0 1 1,0-1 0,0 1 0,0 0-1,0-1 1,0 1 0,-1 0 0,1-1 0,0 1-1,-3-2 1,2 3 3,0-1 0,0 1 0,0 0-1,0 0 1,0-1 0,0 1 0,0 1-1,0-1 1,0 0 0,0 0 0,0 1-1,0-1 1,1 1 0,-1-1 0,0 1-1,0 0 1,0 0 0,0 0 0,1 0 0,-4 2-1,-32 29 118,28-22-112,-9 8 27,1 0 1,-22 34-1,35-47-39,1 0 0,0 0-1,0 0 1,0 1 0,1-1 0,0 1 0,0-1 0,1 1 0,-1 0 0,1 0 0,0 0 0,1 0 0,-1 0 0,1-1-1,1 1 1,1 11 0,-1-12-3,1 1-1,0-1 1,0-1-1,1 1 0,0 0 1,0 0-1,0-1 1,0 0-1,0 0 1,1 0-1,0 0 0,0 0 1,0-1-1,0 1 1,1-1-1,-1 0 1,6 2-1,-6-3 2,1 0 0,-1 0 0,1 0 0,-1 0-1,1-1 1,0 0 0,-1 0 0,1 0 0,0-1 0,0 0 0,0 0 0,0 0-1,-1 0 1,1-1 0,0 1 0,0-1 0,-1-1 0,1 1 0,4-2 0,0-2 7,0 0 0,0 0 1,-1 0-1,0-1 0,0-1 1,-1 1-1,0-1 0,0 0 1,0-1-1,-1 0 0,10-15 0,-13 16 2,1 1-1,-1-1 1,-1 1-1,1-1 0,-1 0 1,-1 0-1,1 0 0,-1-1 1,0 1-1,-1 0 1,1 0-1,-2-1 0,1 1 1,-1 0-1,0 0 0,0 0 1,-3-8-1,1 5 8,-1 0 0,0 0 0,0 1 0,-1 0-1,0 0 1,0 0 0,-1 0 0,0 1 0,-8-8-1,11 13-9,-1 0 0,1 0-1,-1 0 1,0 0-1,0 1 1,0 0-1,0 0 1,0 0 0,-1 0-1,1 0 1,0 1-1,-1 0 1,1 0-1,-1 0 1,0 1 0,1-1-1,-1 1 1,1 0-1,-1 1 1,0-1-1,1 1 1,-1 0 0,-4 1-1,0 1 2,-1 0-1,1 0 1,0 1 0,0 0-1,0 1 1,-9 7-1,15-10-8,0-1 0,1 1 0,0 0-1,-1 0 1,1 1 0,0-1-1,0 0 1,0 1 0,0-1 0,1 1-1,-1-1 1,1 1 0,-1 0 0,1 0-1,0 0 1,0 0 0,0 0-1,1 0 1,-1 0 0,1 0 0,-1 0-1,1 0 1,0 0 0,1 5 0,-1-6-2,1 0 0,0 0 0,0-1 0,0 1 1,0 0-1,0 0 0,0-1 0,1 1 0,-1 0 1,0-1-1,1 1 0,-1-1 0,1 0 0,0 1 0,-1-1 1,1 0-1,0 0 0,0 0 0,0 0 0,3 0 1,43 13 1,-44-13-2,15 3 0,1 0 0,-1-2 0,1 0 0,-1-1 0,1-1 0,0-1 0,-1 0 0,1-2 0,-1 0 0,0-1 0,1-1 0,-2-1 0,1-1 0,27-14 0,81-57 63,-13 6 9,-106 68-53,-6 3-9,1 0 1,-1 0-1,0 0 1,1-1 0,-1 1-1,0-1 1,0 1-1,0-1 1,0 0-1,0 0 1,0 0-1,2-3 1,-5 3 122,-5 6-60,-11 10-9,14-11-39,-10 10 10,0 1 0,1 0 0,1 1 0,0 0 1,2 1-1,-1 0 0,2 1 0,0-1 1,1 1-1,1 1 0,-5 19 0,11-33-20,-1 0 1,0 0-1,1 0 0,0 0 1,0 0-1,0 0 0,1 0 1,-1 0-1,1 0 0,0 0 1,0 0-1,0 0 0,1 0 1,-1 0-1,1-1 0,0 1 1,4 5-1,-5-7-6,1 0 1,0 1-1,0-1 1,1 0 0,-1 0-1,0 0 1,1-1-1,-1 1 1,1 0-1,-1-1 1,1 0-1,0 1 1,0-1-1,0 0 1,0-1-1,-1 1 1,1 0-1,0-1 1,0 0-1,0 1 1,0-1-1,0 0 1,6-1-1,5-3 12,-1 1-1,0-2 1,0 1-1,0-2 1,0 0-1,-1 0 1,0-2-1,-1 1 1,1-1-1,-1-1 1,-1 0-1,0 0 0,14-18 1,9-13 54,-2-3 1,32-56-1,-42 65-4,2-12 47,-11 19-11,-12 25 35,-2 5-100,-2 9-27,0 12 5,0-3-19,2 0 1,0 0 0,1 27 0,1-41-7,1 0 1,0 0 0,1 0-1,-1-1 1,1 1 0,0-1-1,1 1 1,0-1 0,0 1-1,0-1 1,1 0-1,0-1 1,0 1 0,6 6-1,-7-9 4,0 0 0,0 0 0,1 0 0,-1-1 0,1 1 0,0-1-1,-1 0 1,1 0 0,0 0 0,0 0 0,1-1 0,-1 0 0,0 1-1,0-2 1,1 1 0,-1 0 0,0-1 0,1 0 0,5 0 0,-2-1 4,-1-1 0,0 1 1,1-1-1,-1-1 1,0 1-1,-1-1 0,1 0 1,0-1-1,-1 0 1,11-8-1,-2 0 10,0-1 0,-1-1 0,0 0 0,-2-1 1,0 0-1,15-24 0,-21 29 2,0-1 0,0 0 0,-1 0 0,-1 0 0,0-1 0,0 0 0,-1 1 0,-1-1 0,0 0 0,0-1 0,-1-17 0,-2 27-4,1 0 0,-1-1 0,0 1-1,0 0 1,0 0 0,0 0 0,0 0 0,-1 0 0,1 1-1,-1-1 1,0 0 0,0 1 0,0-1 0,0 1 0,0-1-1,-1 1 1,1 0 0,0 0 0,-1 0 0,0 1 0,0-1-1,1 0 1,-1 1 0,0 0 0,0 0 0,0 0 0,0 0-1,-1 0 1,1 0 0,0 1 0,-4 0 0,6 0 29,5 2 55,6 3-80,18-3-3,22 2-49,69 13-1,-104-13 15,1 0 0,-1 1 0,0 0 0,0 1 0,-1 1 0,1 0 0,-2 2 0,22 15 0,-30-20 15,-1 0 1,1 1 0,-1-1-1,0 1 1,0 1-1,-1-1 1,0 0 0,0 1-1,0-1 1,-1 1 0,1 0-1,-1 0 1,-1 0-1,1 0 1,-1 0 0,0 1-1,0-1 1,-1 0-1,0 0 1,0 1 0,-2 11-1,-1 1 10,-1-1-1,-1 0 0,0 1 1,-2-1-1,-15 32 0,17-37 34,8-14 5,4-9-18,-3 4-17,17-31 26,2 1-1,2 1 1,53-57-1,-47 63-6,60-44 1,-77 63-21,1 1-1,0 0 1,0 1 0,1 1 0,0 0-1,0 1 1,18-3 0,-31 8-4,0 0 1,0 1-1,0-1 1,1 1-1,-1 0 1,0 0-1,0 0 0,0 0 1,0 0-1,1 1 1,-1-1-1,0 1 1,5 2-1,-6-2 1,0 1-1,0-1 1,-1 1-1,1 0 1,0 0-1,-1-1 1,1 1-1,-1 0 1,0 0-1,1 0 1,-1 0-1,0 1 1,0-1-1,-1 0 1,1 0-1,0 1 1,-1-1-1,1 4 1,5 34 19,-2 1 1,-1-1 0,-4 52 0,0-25 36,1-56-27,0 1 0,1-1 0,0 1 0,6 21-1,-6-31-18,-1 1 0,1-1-1,0 0 1,-1 0-1,1 0 1,0 0-1,0 0 1,1 0 0,-1 0-1,0-1 1,1 1-1,-1 0 1,1-1 0,-1 1-1,1-1 1,0 1-1,-1-1 1,1 0-1,0 1 1,0-1 0,0 0-1,0-1 1,0 1-1,0 0 1,1 0-1,-1-1 1,0 1 0,0-1-1,0 0 1,1 0-1,-1 0 1,0 0 0,4 0-1,0-2 8,-1 0 0,1 0 0,-1 0 0,0-1 0,0 1 0,0-1 0,0-1-1,4-3 1,-5 5-8,133-108-211,-92 69-3537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05.24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1583 7832,'0'0'5182,"9"-11"-4690,5-5-311,0 1 164,23-34 1,138-232 2339,-145 224-1858,-3-2-1,-1-1 0,18-70 1,-39 110-229,0 1 0,-2-1 1,0 0-1,0-25 1,-2 43 56,1 6-379,3 11-22,3 68 73,-3 1 1,-8 84 0,-1-98-188,-4-1 1,-2 1-1,-4-2 1,-35 106-1,48-170-123,0 0-1,-1 0 1,0-1-1,0 1 1,0-1-1,0 1 1,0-1-1,-1 0 1,1 0-1,-1 0 1,-5 4-1,7-7-7,0 1-1,0 0 0,0-1 0,0 1 0,0-1 0,0 1 0,0-1 0,0 0 0,0 1 0,0-1 1,0 0-1,0 0 0,-1 0 0,1 0 0,0 0 0,0 0 0,0 0 0,-2-1 0,2 1 2,-1-1 0,0 0-1,1 0 1,-1 0 0,0 0-1,1 0 1,-1 0 0,1 0-1,-1-1 1,1 1 0,0-1-1,0 1 1,-1-1 0,0-2 0,-7-11 23,1 0 1,0-1 0,2 0 0,-1 0-1,2-1 1,0 0 0,-2-20 0,2 6 23,2 0 1,1 0 0,2-35 0,3 30 35,1 0 0,2 0 0,13-41 0,-18 73-82,0 0 0,0 0 1,0 0-1,1 0 0,0 0 0,0 1 1,0-1-1,0 1 0,0-1 0,1 1 0,0 0 1,-1-1-1,1 1 0,4-2 0,-4 3-7,-1 1-1,1 0 1,0 0-1,0 0 1,0 0-1,0 0 0,0 0 1,0 1-1,0 0 1,0-1-1,0 1 1,0 0-1,0 0 1,0 1-1,0-1 0,0 1 1,0 0-1,0-1 1,3 3-1,57 19-48,-29-10 10,1-1 1,39 7-1,-62-16 21,-1 0 1,1-1-1,0-1 0,0 0 0,0 0 0,0-2 0,-1 1 0,1-1 1,0-1-1,17-6 0,-14 3 5,0-1 1,-1 0 0,1-1-1,-2-1 1,1 0-1,-1-1 1,12-12 0,-10 7 9,0-2 0,-1 0 1,-1 0-1,20-35 1,-10 8 12,-1-1-1,-3-1 1,20-66 0,-19 34 39,14-105 0,-15 68 7,-7 47 52,7-134 0,-20 183-76,1 19-35,0 0-1,0 0 1,0 0 0,0 0 0,0 0 0,0-1 0,0 1-1,0 0 1,0 0 0,0 0 0,0 0 0,-1 0-1,1 0 1,0 0 0,0 0 0,0 0 0,0-1-1,0 1 1,0 0 0,0 0 0,0 0 0,0 0-1,0 0 1,0 0 0,0 0 0,0 0 0,0 0 0,0 0-1,-1 0 1,1 0 0,0-1 0,0 1 0,0 0-1,0 0 1,0 0 0,0 0 0,0 0 0,0 0-1,0 0 1,-1 0 0,1 0 0,0 0 0,0 0 0,0 0-1,0 0 1,0 0 0,0 0 0,0 0 0,0 0-1,-1 0 1,1 0 0,0 1 0,0-1 0,0 0-1,0 0 1,0 0 0,0 0 0,0 0 0,0 0-1,0 0 1,-15 29 18,-26 87-81,5 1 0,5 2 0,5 1 0,-15 178-1,36-243 1,5 105-1,0-144 49,2 1 1,1-1-1,0 1 1,1-1-1,0 0 1,1-1-1,1 1 0,1-1 1,0 0-1,17 25 1,-22-37 11,0 0-1,1-1 1,-1 1 0,1-1 0,-1 0 0,1 0 0,0 0-1,0 0 1,0 0 0,0-1 0,0 1 0,0-1 0,1 0-1,-1 0 1,4 1 0,0-1 3,-1 0-1,1-1 1,-1 0 0,1 0-1,-1-1 1,0 1 0,12-4-1,-4 0 8,1-1 0,-1-1 0,1 0 0,-2-1 0,1 0-1,13-11 1,10-10 43,-2-1 0,-2-2 0,56-67 0,-73 79-8,0-2 0,19-35 0,-31 49-28,-1 0 0,1 0 0,-1 0 0,0-1 0,-1 1 0,0-1-1,0 0 1,-1 0 0,0 0 0,0 0 0,-1 1 0,-1-17 0,1 20-5,-1 0 0,-1 0-1,1 0 1,-1 1 0,1-1 0,-1 0 0,0 1 0,0-1 0,-1 1-1,1 0 1,-1 0 0,1 0 0,-1 0 0,0 0 0,0 1 0,0-1-1,-1 1 1,1 0 0,-1 0 0,1 0 0,-1 0 0,1 0 0,-1 1-1,0 0 1,0 0 0,0 0 0,0 0 0,0 1 0,0-1 0,0 1-1,0 0 1,-7 1 0,-2 1 30,10-2-27,-1 0-1,1 0 1,0 1-1,0-1 1,-1 1 0,1 0-1,0 0 1,0 0-1,0 0 1,0 1-1,0-1 1,0 1 0,-3 2-1,6-3-10,0 0-1,0 0 1,0-1-1,0 1 1,0 0-1,0 0 1,0-1-1,0 1 1,0 0-1,0-1 0,1 1 1,-1 0-1,0 0 1,0-1-1,1 1 1,-1 0-1,1-1 1,-1 1-1,1-1 1,-1 1-1,1-1 1,-1 1-1,1-1 1,-1 1-1,1-1 1,1 1-1,20 19 25,-21-19-20,7 6 2,16 12 39,32 33 0,-49-44-33,0 1-1,-1-1 1,0 1 0,0 0-1,-1 1 1,0-1 0,-1 1 0,5 12-1,17 90 95,-17-69-42,17 48 0,-25-87-57,0-1-1,1 0 1,0 0-1,-1-1 0,1 1 1,0 0-1,0 0 1,1-1-1,-1 1 1,1-1-1,-1 0 0,1 0 1,0 0-1,-1 0 1,1 0-1,0-1 0,0 1 1,1-1-1,-1 0 1,0 0-1,0 0 0,0 0 1,1-1-1,-1 1 1,1-1-1,3 0 0,10 1 62,0-2-1,0 0 0,34-8 0,-35 6-35,23-5 14,1-3 1,-2 0-1,0-3 1,0-1-1,-1-2 1,-1-1-1,-1-2 1,-1-2 0,52-42-1,-78 56-46,0 0-1,-1 0 1,-1-1-1,1 0 1,-1-1-1,-1 1 1,0-1-1,0 0 1,-1 0-1,0-1 1,-1 1-1,0-1 1,0 0 0,-1 0-1,-1 0 1,0 0-1,-1 0 1,0 0-1,-1-15 1,1 23 2,-1 0 0,1 0 1,0 0-1,-1 0 1,0 0-1,1 0 0,-1 0 1,0 0-1,-1 0 0,1 1 1,0-1-1,-1 0 1,0 1-1,1-1 0,-1 1 1,0-1-1,0 1 0,0 0 1,-1 0-1,1 0 1,-1 0-1,1 0 0,-1 1 1,1-1-1,-1 1 0,0-1 1,0 1-1,0 0 1,0 0-1,1 1 0,-1-1 1,-1 0-1,1 1 0,0 0 1,0 0-1,0 0 1,0 0-1,0 0 0,0 1 1,0-1-1,0 1 0,-5 1 1,-3 2-4,-1 0 1,1 1-1,-1 0 1,1 1 0,1 1-1,-1-1 1,1 1-1,0 1 1,1 0 0,0 1-1,0 0 1,1 0-1,0 0 1,0 1-1,-6 12 1,1-1-25,2 0 0,1 1 0,0 0 0,2 1 0,0 0 0,-8 46 0,15-59 13,0 0 0,0 0 1,1 0-1,0 0 0,0 0 1,1 0-1,1 0 0,3 14 1,-4-20 4,0 0 0,0-1 0,1 0 1,-1 1-1,1-1 0,0 0 0,0 0 0,0 0 1,0 0-1,0 0 0,1 0 0,-1-1 1,1 1-1,0-1 0,0 0 0,0 0 1,0 0-1,0 0 0,0 0 0,0 0 0,1-1 1,-1 0-1,1 0 0,-1 0 0,1 0 1,5 1-1,6-2 4,-1 0 0,1-1 1,0-1-1,-1 0 1,0-1-1,1-1 0,24-9 1,-2-2 10,57-32-1,68-54-48,-2 1 13,-115 73 15,-1-3 1,78-68-1,-121 97 16,0 0 0,0 0 0,0 0 0,0 0 0,-1 0-1,1 0 1,0 0 0,0 0 0,-1-1 0,1 1 0,-1 0 0,1 0 0,-1 0 0,0-1 0,1-1-1,-5-1 58,-9 7-19,-23 13 28,12-6-35,0 1 0,-34 23 1,32-17-15,1 2 1,0 1-1,2 0 1,0 2-1,-31 39 0,49-54-19,-12 15 14,-14 25 0,27-41-15,1 0 0,0 0 0,0 1 0,0 0 0,1-1 0,0 1 0,0 0 0,1 0-1,-1 11 1,2-17-3,0 1 0,0-1-1,0 0 1,0 0-1,0 0 1,0 0-1,0 0 1,0 1 0,0-1-1,1 0 1,-1 0-1,1 0 1,-1 0-1,0 0 1,1 0 0,0 0-1,-1 0 1,1 0-1,0 0 1,-1 0-1,1-1 1,0 1 0,0 0-1,0 0 1,0-1-1,0 1 1,0 0-1,0-1 1,0 1 0,0-1-1,0 1 1,0-1-1,0 0 1,0 1-1,0-1 1,0 0-1,0 0 1,1 0 0,-1 0-1,0 0 1,0 0-1,0 0 1,2 0-1,3-1 5,-1-1-1,0 1 0,1-1 0,-1 0 0,0 0 1,0 0-1,8-6 0,9-7 22,-2 0 0,0-2 0,-1-1 0,-1 0-1,0-1 1,18-27 0,81-137 233,-88 135-166,-25 42-90,3-6 100,-8 20-13,-16 60-55,2 0 0,-10 129 0,24-188-23,1 0 0,1 0 1,2 17-1,-3-25-5,1 1-1,-1-1 1,0 1 0,1-1 0,0 1 0,-1-1 0,1 1 0,0-1 0,0 0 0,0 1-1,0-1 1,0 0 0,1 2 0,-1-3 2,0 1-1,-1-1 1,1 0-1,0 1 1,0-1 0,0 0-1,-1 0 1,1 0-1,0 1 1,0-1 0,0 0-1,0 0 1,0 0-1,-1 0 1,1-1-1,0 1 1,0 0 0,0 0-1,0 0 1,-1-1-1,1 1 1,0 0-1,0-1 1,0 1 0,-1-1-1,2 0 1,105-73 259,-2 1 5,-102 71-252,1-1 0,0 1 0,0 0 0,0 1 0,0-1 0,0 1 0,0 0 0,0 0 0,1 0-1,-1 0 1,0 1 0,1-1 0,-1 1 0,0 1 0,1-1 0,-1 0 0,0 1 0,6 1 0,-10-1-13,1-1 1,0 0-1,-1 1 0,1-1 0,0 0 1,-1 1-1,1-1 0,0 1 1,-1 0-1,1-1 0,-1 1 1,1-1-1,-1 1 0,0 0 0,1-1 1,-1 1-1,1 0 0,-1-1 1,0 1-1,0 0 0,1 0 0,-1-1 1,0 1-1,0 0 0,0 0 1,0 1-1,-2 24 81,0-15-56,0 11-12,-1 1 0,-2-1 1,0 0-1,-12 33 0,15-45-19,8-10 0,17-14 0,-16 8 0,18-12 0,33-33 0,18-14 0,-67 58 0,1 0 0,1 1 0,-1 1 0,1-1 0,0 1 0,13-3 0,-23 7 0,0 1 0,0-1 0,0 1 0,0-1 0,0 1 0,0 0 0,0 0 0,1 0 0,-1 0 0,0-1 0,0 1 0,0 1 0,0-1 0,0 0 0,0 0 0,0 0 0,1 0 0,-1 1 0,0-1 0,0 1 0,0-1 0,0 1 0,0-1 0,0 1 0,0-1 0,0 1 0,-1 0 0,1 0 0,0-1 0,0 1 0,-1 0 0,1 0 0,0 0 0,-1 0 0,1 0 0,0 0 0,-1 0 0,0 0 0,1 0 0,-1 0 0,0 0 0,1 0 0,-1 0 0,0 0 0,0 1 0,0-1 0,0 0 0,0 0 0,0 0 0,0 1 0,-1 8 0,0-1 0,0 1 0,-1-1 0,-4 13 0,6-21 0,-4 10 0,2-8 0,1 0 0,-1 0 0,1 1 0,0-1 0,0 0 0,1 0 0,-1 1 0,0-1 0,1 0 0,0 5 0,19-18 0,-12 4 0,0 0 0,-1-1 0,0 1 0,0-1 0,6-12 0,-8 13 0,0 0 0,0 0 0,1 1 0,-1 0 0,1-1 0,0 2 0,0-1 0,1 0 0,0 1 0,7-4 0,-13 8 0,1-1 0,0 1 0,0 0 0,0 0 0,0 0 0,-1 0 0,1 0 0,0 0 0,0 0 0,0 0 0,-1 1 0,1-1 0,0 0 0,0 0 0,0 1 0,-1-1 0,1 0 0,0 1 0,-1-1 0,1 1 0,0-1 0,-1 1 0,1-1 0,0 1 0,-1 0 0,1-1 0,-1 1 0,1 0 0,-1-1 0,0 1 0,1 0 0,-1 0 0,1-1 0,-1 1 0,0 0 0,0 0 0,0-1 0,1 1 0,-1 1 0,7 34 0,-1 36 0,-4-40 0,1-1 0,1 1 0,11 38 0,-15-69 0,1 0 0,-1 0 0,0 0 0,1 0 0,-1 1 0,1-1 0,-1 0 0,1 0 0,0 0 0,-1 0 0,1 0 0,0 0 0,0 0 0,-1-1 0,1 1 0,0 0 0,0 0 0,0 0 0,0-1 0,0 1 0,0-1 0,0 1 0,1-1 0,-1 1 0,0-1 0,0 0 0,0 1 0,0-1 0,1 0 0,-1 0 0,0 0 0,0 0 0,0 0 0,1 0 0,-1 0 0,0 0 0,2-1 0,4-1 0,0-1 0,0 0 0,-1 0 0,1-1 0,7-5 0,0 1 0,29-14 0,-18 9 0,30-20 0,0-13-3975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06.34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1 122 6224,'0'0'7946,"23"3"-7431,352 39 882,-268-38-772,183-16 1,111-39 300,-182 12-632,-39-17-2417,-180 56 2123,35-12-11726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25.24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356 812 4512,'0'0'7530,"-2"-11"-7239,-6-35 22,8 44-261,-1-1 0,0 1 0,0-1-1,0 1 1,0 0 0,0 0 0,-1-1 0,1 1-1,-1 0 1,1 0 0,-1 0 0,0 1 0,0-1-1,1 0 1,-1 1 0,-1-1 0,1 1 0,0 0 0,0-1-1,-5-1 1,3 2 28,0 0 1,-1 0-1,1 0 0,0 0 0,-1 0 1,1 1-1,-1 0 0,1 0 1,-5 1-1,-8 1 139,7-2-70,-1 1 0,1 1 0,0 0 0,0 0 0,0 1 0,0 1 0,0-1 0,-12 8 0,-4 5 190,17-11-232,1 0-1,0 0 1,0 0 0,0 1-1,1 1 1,0-1-1,0 1 1,0 0 0,-10 16-1,12-14-62,1 0 0,0 0 0,1 0 0,0 0 0,0 0 0,1 1 0,0 0 0,1-1 0,0 1 0,0 0 0,2 18 0,0-16-18,0 0 0,1 0 1,1 0-1,0-1 0,1 1 0,0-1 0,0 1 0,1-1 0,9 13 0,-13-21-21,1-1-1,-1 0 0,1 1 0,0-1 0,0 0 1,0 0-1,0 0 0,0 0 0,0 0 1,1-1-1,-1 1 0,1-1 0,-1 1 0,1-1 1,-1 0-1,1 0 0,0 0 0,-1 0 0,5 0 1,-3-1-1,-1 0 1,1 0 0,0-1 0,0 1 0,0-1-1,-1 0 1,1 0 0,0 0 0,-1-1-1,1 1 1,-1-1 0,6-3 0,2-3 3,0 0 0,-1-1 0,0 0 0,0-1 0,-1 0 0,15-22 0,-14 18 15,-2-1-1,0-1 1,0 1-1,-2-1 1,0-1-1,7-32 1,-7 17 63,-2 0 1,1-59-1,-9 66 27,4 24-97,0 0-1,0 0 0,0 0 1,0 1-1,-1-1 1,1 0-1,0 0 1,-1 0-1,1 1 1,0-1-1,-1 0 1,1 1-1,-1-1 0,1 0 1,-1 1-1,1-1 1,-1 0-1,0 1 1,1-1-1,-1 1 1,0 0-1,0-1 0,1 1 1,-1-1-1,0 1 1,0 0-1,-1-1 1,-7 22 421,6-11-373,-1 0-41,1 1-1,-1 0 0,2 0 1,0 0-1,0 0 1,1 0-1,0 0 1,1 0-1,0 1 1,1-1-1,0 0 1,1 0-1,0 0 1,0 0-1,2 0 0,-1 0 1,1-1-1,1 0 1,0 0-1,0 0 1,1 0-1,0-1 1,1 0-1,0 0 1,9 9-1,-13-16-22,-1 0 0,0-1 1,1 1-1,-1-1 0,1 1 0,-1-1 0,1 0 0,0 0 1,0 0-1,-1 0 0,1 0 0,0-1 0,0 1 1,0-1-1,5 0 0,-2 0 6,-1-1 0,1 0 0,0 0 0,0 0 1,-1-1-1,1 0 0,7-3 0,5-5 20,1-1 0,-2-1-1,22-17 1,-37 27-25,109-91 109,69-51 155,-163 131-197,-1 0 0,18-20 0,-34 33-66,1 0 0,-1 0 0,0 0 0,0 0 0,1 0 0,-1-1 0,0 1 0,0 0 0,0 0 0,1 0 0,-1-1 1,0 1-1,0 0 0,0 0 0,0-1 0,0 1 0,1 0 0,-1 0 0,0-1 0,0 1 0,0 0 0,0-1 0,0 1 0,0 0 0,0 0 0,0-1 1,0 1-1,0 0 0,0-1 0,0 1 0,0 0 0,0 0 0,0-1 0,-1 1 0,1 0 0,0 0 0,0-1 0,0 1 0,0 0 0,0 0 0,-1-1 1,1 1-1,0 0 0,0 0 0,-1-1 0,1 1 3,-1 0 1,0 0 0,1-1-1,-1 1 1,0 0 0,0 0-1,1 0 1,-1 0 0,0 0-1,1 0 1,-1 0 0,0 0-1,0 0 1,1 0 0,-1 0-1,0 0 1,1 0 0,-2 1-1,-17 9 49,1 0 0,0 1-1,0 1 1,-19 17-1,32-24-41,-14 11 18,1 2 0,1 0 0,0 1 0,2 0 0,0 2 0,1-1 0,1 2 0,1 0 0,1 0 0,-13 40 0,22-56-28,0 1 0,1-1 0,-1 1 0,1 0 0,1-1 0,-1 1 1,1 11-1,1-16-7,-1 1 0,1-1 1,-1 1-1,1-1 1,0 0-1,0 1 0,0-1 1,0 0-1,0 0 0,0 1 1,1-1-1,-1 0 1,1 0-1,0-1 0,-1 1 1,1 0-1,0 0 0,0-1 1,0 1-1,0-1 1,0 0-1,0 0 0,1 1 1,2 0-1,-1-1-1,1 1 1,-1-1-1,1 0 0,-1 0 1,1 0-1,-1 0 0,1-1 1,-1 0-1,1 0 0,-1 0 1,1-1-1,0 1 0,-1-1 1,1 0-1,-1 0 0,6-3 1,-4 1 5,0 0 1,0-1 0,-1 1 0,1-2 0,-1 1 0,0 0-1,0-1 1,0 0 0,8-11 0,-3 1 12,-1 0 0,-1 0 0,0-1 1,-1 0-1,0-1 0,-1 0 0,5-27 0,-7 17 42,-1 1-1,-1-1 1,-1 0-1,-4-43 0,-1 48 150,2 17-72,1 17-93,5 43-59,1 0 1,21 87-1,-13-81-58,8 105-1,-20-155 69,-1 206-155,-2-193 149,0 0 0,-2 0 0,-1-1 0,-1 1 0,-1-1 0,-18 41 0,23-61 17,1-1 0,0 1 0,-1-1 0,1 0 0,-1 1 0,0-1 0,0 0 0,0 0 0,0 0-1,0 0 1,0 0 0,0 0 0,-1-1 0,1 1 0,-1-1 0,1 0 0,-1 0 0,-5 2 0,4-2 7,0-1 0,0 0 0,0 1 1,1-2-1,-1 1 0,0 0 0,0-1 1,0 0-1,0 0 0,0 0 0,1 0 1,-5-2-1,-5-4 24,0 0 1,0-1-1,1 0 1,1-1-1,-1 0 1,-11-13-1,15 13 2,1 1-1,0-2 0,0 1 0,0-1 1,1 0-1,1 0 0,0-1 0,0 0 1,1 0-1,0 0 0,1 0 0,1-1 1,-1 1-1,2-1 0,-1-21 0,2 28-22,1-1 0,0 1 1,0 0-1,1-1 0,0 1 0,-1 0 0,2 0 0,-1 0 0,0 0 0,1 1 0,0-1 0,0 1 0,4-5 1,4-3 10,0 0 1,1 0-1,15-10 1,36-24-31,103-56 1,52-35-146,-96 51 58,11-8-49,-91 64 99,-26 19-1,0-1-1,21-19 0,-37 31 48,1-1 1,-1 1 0,1-1 0,-1 0-1,1 1 1,-1-1 0,1 1 0,-1-1-1,0 0 1,0 1 0,1-1 0,-1 0-1,0 1 1,0-1 0,1 0 0,-1 0-1,0 1 1,0-1 0,0 0 0,0 1-1,0-1 1,0-1 0,-1 2 1,1 0-1,0-1 1,0 1 0,-1 0 0,1-1 0,0 1-1,0 0 1,-1 0 0,1-1 0,0 1-1,-1 0 1,1 0 0,0 0 0,-1-1-1,1 1 1,0 0 0,-1 0 0,1 0-1,0 0 1,-1 0 0,1 0 0,-1 0-1,1 0 1,0 0 0,-1 0 0,1 0-1,-1 0 1,1 0 0,0 0 0,-1 0-1,1 0 1,0 0 0,-1 0 0,1 1-1,0-1 1,-1 0 0,1 0 0,0 0-1,-1 1 1,1-1 0,-2 1 2,-102 56 192,90-48-176,0 2 0,0 0-1,1 0 1,-21 24-1,17-16-7,5-6-4,1 0 0,0 0 0,1 1 0,1 0-1,0 1 1,-14 31 0,22-43-12,0 1 0,0-1 0,1 1 1,-1-1-1,1 1 0,0-1 0,0 1 0,1-1 0,-1 1 1,1-1-1,-1 1 0,1-1 0,0 0 0,0 1 0,1-1 1,-1 0-1,1 0 0,-1 0 0,1 0 0,4 5 0,-5-6 1,1 0-1,0 0 0,0 0 0,0-1 1,0 1-1,0-1 0,0 1 0,0-1 0,0 0 1,0 0-1,1 0 0,-1 0 0,0 0 1,1 0-1,-1-1 0,1 1 0,-1-1 1,1 1-1,-1-1 0,1 0 0,0 0 0,-1-1 1,1 1-1,-1 0 0,1-1 0,-1 1 1,0-1-1,1 0 0,2-1 0,3-3-2,0 0 0,0 0 1,-1-1-1,0 0 0,0 0 0,0 0 0,-1-1 0,0 0 0,0-1 0,-1 1 0,0-1 0,0 0 0,-1 0 1,7-16-1,2-11 32,-2 0 1,9-48 0,-15 62 94,-2 0 0,2-41 0,-6 55 23,-2 7-28,2 1-113,1 0 0,-1 0 1,1 1-1,0-1 0,-1 0 0,1 0 1,0 0-1,0 0 0,0 0 0,0 1 1,0-1-1,0 0 0,1 2 1,2 18-35,2 0 1,1 0 0,0 0 0,2 0 0,0-1-1,1-1 1,1 1 0,1-2 0,1 1-1,18 22 1,-26-37 9,-1 1 0,1 0 0,1-1 0,-1 0-1,0 0 1,1 0 0,0 0 0,10 5 0,-13-8 14,0-1 0,1 1 0,-1 0 0,0-1 0,0 0 0,1 0 0,-1 1 0,1-2 0,-1 1 0,0 0 0,1 0 0,-1-1-1,0 1 1,0-1 0,1 1 0,-1-1 0,0 0 0,0 0 0,0 0 0,0 0 0,0-1 0,0 1 0,0-1 0,0 1 0,0-1 0,2-3 0,13-13 23,-1-2 1,0 0-1,-2-1 0,0 0 0,-2-1 0,0-1 0,11-31 1,-6 2 243,-17 52-255,0 0-1,0 0 1,0 0 0,0 0-1,0 0 1,0 0 0,0 0-1,0 0 1,0 0 0,1 0 0,-1 0-1,0 1 1,0-1 0,0 0-1,0 0 1,0 0 0,0 0-1,0 0 1,0 0 0,0 0-1,0 0 1,1 0 0,-1 0 0,0 0-1,0 0 1,0 0 0,0 0-1,0 0 1,0 0 0,0 0-1,0 0 1,1 0 0,-1 0-1,0 0 1,0 0 0,0 0 0,0 0-1,0 0 1,0 0 0,0 0-1,0 0 1,0-1 0,0 1-1,1 0 1,-1 0 0,0 0-1,0 0 1,0 0 0,0 0 0,0 0-1,0 0 1,0 0 0,6 18 75,3 30-57,-8-38-20,5 37 24,17 72 1,-12-68 40,-11-51-67,0 1-1,0-1 1,1 0 0,-1 1-1,0-1 1,0 0-1,0 1 1,0-1-1,0 1 1,0-1 0,1 0-1,-1 1 1,0-1-1,0 0 1,1 1 0,-1-1-1,0 0 1,0 0-1,1 1 1,-1-1-1,0 0 1,1 0 0,-1 1-1,0-1 1,1 0-1,-1 0 1,1 0-1,-1 0 1,0 1 0,1-1-1,-1 0 1,0 0-1,1 0 1,13-8 30,9-18 10,101-135 153,-110 142-153,21-23 77,-32 39-102,0 0 0,1 1 0,-1-1 1,0 1-1,1 0 0,0 0 1,-1 0-1,1 0 0,0 0 0,6-1 1,-8 3-13,-1 0 1,1 0 0,0 0-1,-1 0 1,1 0 0,-1 0-1,1 1 1,-1-1 0,1 1-1,-1-1 1,0 1 0,1-1 0,-1 1-1,0 0 1,1 0 0,-1-1-1,0 1 1,0 0 0,1 0-1,-1 0 1,0 1 0,0-1-1,0 0 1,0 0 0,-1 1-1,1-1 1,0 0 0,0 1 0,-1-1-1,1 0 1,0 3 0,2 6 2,1 1 0,-1-1 0,1 14 0,-3-19-2,2 7-1,-1 1-1,0 0 1,-1 0 0,0-1 0,-1 1 0,-1 0 0,0 0 0,0 0 0,-6 20 0,22-53 47,66-121 102,-67 120-113,1 1 0,2 0 0,0 1 0,26-22 0,-42 39-37,1 0 1,0 1-1,0-1 1,0 1 0,0 0-1,0 0 1,0 0 0,0 0-1,0 0 1,0 0-1,0 0 1,1 1 0,-1-1-1,0 1 1,1 0 0,-1-1-1,4 1 1,-4 1-6,0-1 1,0 1-1,-1 0 0,1 0 1,0 0-1,0 0 0,0 0 1,-1 0-1,1 0 1,0 1-1,-1-1 0,1 1 1,-1-1-1,0 1 0,1-1 1,-1 1-1,0 0 0,0 0 1,2 3-1,3 10-4,0-1 0,-1 1 0,-1-1 0,0 1 0,2 19 0,6 80-56,-9-81 40,-3-23 15,7 35-56,-7-43 56,0 0 0,1 0 1,0-1-1,-1 1 0,1 0 0,0-1 0,0 1 0,0 0 1,0-1-1,0 1 0,0-1 0,1 0 0,-1 1 0,0-1 1,1 0-1,-1 0 0,1 0 0,-1 0 0,1 0 0,2 1 1,-3-2 4,0 1 0,0-1 0,0 0 0,0 0 0,0 0 0,-1 0 0,1 0 0,0-1 0,0 1 0,0 0 0,0 0 0,-1 0 0,1-1 0,0 1 0,0 0 0,-1-1 0,1 1 0,0-1 0,0 1 0,-1-1 0,1 1 0,-1-1 1,1 0-1,0 0 0,14-19 1,-12 16 1,27-49 60,-2-1 0,-3-1-1,25-75 1,-43 110-40,2-2 30,0 0-1,2 1 1,14-23 0,-17 36-9,-3 11 28,1 16-25,3 50-65,-3 1 0,-2 0 0,-8 90 0,4-159 20,-7 43-41,7-43 39,-1 1 1,1-1 0,0 0 0,-1 1 0,1-1 0,-1 0 0,0 1-1,1-1 1,-1 0 0,0 0 0,1 0 0,-1 0 0,0 0-1,0 0 1,0 0 0,0 0 0,0 0 0,0 0 0,-1 0 0,1-1-1,0 1 1,0 0 0,0-1 0,-1 1 0,1-1 0,0 0-1,-1 1 1,0-1 0,-1-1 5,1 0-1,0 0 0,0 0 1,0 0-1,0-1 0,0 1 1,0-1-1,1 0 1,-1 1-1,0-1 0,1 0 1,-1 0-1,1 0 0,-2-3 1,1 2 0,-6-7 35,1-2 0,0 1 0,1-1 0,0 0 0,0-1 0,1 1 0,1-1 0,0 0 0,1 0 0,1 0 0,-2-17 0,4 28-30,2-15 142,8 21-61,4 5-129,5 2 13,1-1 1,0-1 0,37 12 0,-47-18 10,0-1 0,0 0 1,0-1-1,0 0 0,0 0 1,0-1-1,0-1 0,0 1 0,0-2 1,18-3-1,-8-2-14,0-1 1,-1 0-1,0-1 0,-1-1 1,0-1-1,23-17 1,-5-2-31,59-61 1,-62 53 67,-2-1 0,-1-1 0,-3-2 0,-1-1 0,-2-1 0,-1-1 0,-3-1 1,-2-1-1,-2 0 0,-2-1 0,-2-1 0,8-77 0,-22 107 83,-1 19 16,-2 11-50,-12 61-52,3 1 0,-7 106 0,14-102-31,-8 122-39,-1 10-17,13-182 63,-8 120-123,1-72 157,10-75-13,0 0-1,0 0 1,0 0 0,-1 1-1,1-1 1,0 0 0,0 0-1,0 0 1,0 0 0,0 1-1,0-1 1,0 0 0,0 0-1,-1 0 1,1 0 0,0 0-1,0 1 1,0-1 0,0 0-1,-1 0 1,1 0 0,0 0-1,0 0 1,0 0 0,0 0-1,-1 0 1,1 0 0,0 0-1,0 0 1,0 0 0,0 0-1,-1 0 1,1 0 0,0 0-1,0 0 1,0 0 0,-1 0-1,1 0 1,0 0 0,0 0-1,0 0 1,0 0 0,-1 0-1,1 0 1,0 0 0,0-1-1,0 1 1,0 0 0,-1 0-1,1 0 1,0 0 0,0 0-1,0 0 1,0-1 0,0 1-1,0 0 1,0 0 0,-1 0-1,1 0 1,0-1 0,0 1-1,0 0 1,-10-11-7,-12-22-137,15 24 35,1-1 0,-1 1 0,-7-18 0,4-2-287,1-1 0,1 0 1,-4-32-1,5 4-3342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25.57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0 11048,'0'0'1981,"21"5"-1801,19 5-44,0-3 0,66 5 0,-8-12 136,89 6 469,-160-3-550,32 4 167,-54-7-248,0 2 0,0-1 0,0 0 0,0 1 0,-1 0 0,1 0 0,0 1 0,7 4 0,-12-6-88,0-1 0,0 1 0,0-1 0,1 1 0,-1 0 0,0-1 0,0 1 0,0 0 0,0-1 0,0 1 0,0 0 0,0-1 0,0 1 0,0 0 0,-1-1 0,1 1 0,0-1 0,0 1 0,0 0 0,-1-1 0,1 1 0,0-1 0,-1 1 0,1-1 0,0 1 0,-1-1 0,1 1 0,-1-1 0,1 1 0,-1-1 0,1 1 0,-1-1 0,0 1 0,-20 18 166,6-9-857,0 0 1,-27 12 0,33-18-10120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35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68 6016,'0'0'9084,"5"12"-8824,0 1-189,0 0 0,-1 0 0,-1 0 0,0 0 0,-1 1 0,1 25 0,7 215 810,-1-48-84,-1 14 129,-2-163-233,-6-57-557,1-1-105,-1 0 0,1 0-1,0-1 1,-1 1 0,1 0-1,-1 0 1,1-1 0,-1 1 0,0 0-1,1-1 1,-1 1 0,0 0 0,0-1-1,0 0 1,0 0 0,14-206 827,-6 60-224,0 46-123,33-160-1,-37 244-485,2 1 0,0-1-1,17-30 1,-19 41-16,0-1 0,0 1 1,1 0-1,0 0 1,1 1-1,-1-1 0,1 1 1,1 1-1,-1-1 0,13-7 1,-15 11-14,0 0 0,0 0 0,0 1 0,0 0 1,0 0-1,0 0 0,0 0 0,0 0 0,0 1 1,0 0-1,0 0 0,1 0 0,-1 1 0,0-1 1,0 1-1,0 0 0,0 0 0,0 0 0,0 0 1,0 1-1,-1 0 0,1 0 0,0 0 0,-1 0 1,1 1-1,3 2 0,-2 0-2,0 0-1,0-1 1,-1 1 0,0 1-1,0-1 1,0 1 0,-1 0-1,1-1 1,-1 2 0,-1-1-1,1 0 1,-1 0 0,0 1-1,0-1 1,0 11 0,-1-6-4,-1 0 1,0 1 0,-1-1-1,-1 0 1,1 1 0,-2-1 0,0 0-1,0 0 1,-1-1 0,-6 14-1,1-6 22,-1-1 0,-1 0 0,0 0 0,-27 29 0,8 0 255,29-46-226,-2 3 61,3-3-98,0 0-1,0 0 0,0 0 1,0 0-1,0 0 1,0 0-1,0 0 0,0 0 1,0-1-1,0 1 0,0 0 1,0 0-1,0 0 1,0 0-1,0 0 0,0 0 1,-1 0-1,1 0 0,0 0 1,0 0-1,0 0 1,0-1-1,0 1 0,0 0 1,0 0-1,0 0 0,0 0 1,0 0-1,-1 0 1,1 0-1,0 0 0,0 0 1,0 0-1,0 0 0,0 0 1,0 0-1,0 0 1,0 0-1,-1 0 0,1 0 1,0 0-1,0 0 0,0 0 1,0 0-1,0 0 1,0 0-1,0 0 0,0 1 1,0-1-1,-1 0 0,1 0 1,0 0-1,0 0 1,0 0-1,0 0 0,0 0 1,0 0-1,0 0 1,0 0-1,0 0 0,0 0 1,0 1-1,0-1 0,0 0 1,0 0-1,0 0 1,0 0-1,0 0 0,0 0 1,-27-20 85,0-1-3073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25.90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77 10952,'0'0'768,"57"-26"-512,-3 12-360,7 1 16,-3 3-304,5-4-8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36.23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1 720 7832,'0'0'2869,"10"-3"-2337,22-6-199,-1-2-1,0-1 1,0-2-1,43-26 1,-43 18 164,0-2 0,44-43 0,-58 49-183,-1 0 0,-2 0 0,0-2 0,0 0 0,13-29 1,-21 38-102,-4 5 11,1 0 0,0 0 0,0 1 0,0 0 0,1 0 0,5-7 0,-12 40 490,-80 313-24,64-255-483,-3 0 1,-62 151-1,61-180-93,-9 18 308,34-99-115,68-182 72,-39 123-257,58-200 288,-72 222-272,2 1 1,3 1-1,33-64 1,-39 93-80,1 0 1,2 1-1,0 1 0,2 1 1,1 1-1,2 1 1,33-29-1,-51 49-52,17-11 47,-23 15-50,1 1-1,-1 0 1,1 0-1,0-1 0,-1 1 1,1 0-1,0 0 1,-1 0-1,1 0 0,0 0 1,0 0-1,-1 0 1,1 0-1,0 0 1,-1 0-1,1 0 0,0 0 1,-1 0-1,1 1 1,0-1-1,-1 0 0,1 1 1,-1-1-1,1 0 1,0 1-1,-1-1 0,1 1 1,-1-1-1,1 0 1,-1 1-1,1-1 0,-1 1 1,1 1-1,3 4 9,0 1 0,-1 0-1,0 0 1,0 0-1,-1 1 1,1-1 0,-2 1-1,1 0 1,0 10-1,-1 1 8,0 0-1,-5 32 0,-1-15 5,-2-1-1,-1 0 1,-2 0 0,-1-1-1,-2 0 1,-30 55 0,41-84-14,0 0 1,-1-1 0,1 1 0,-1-1 0,0 0-1,-1 0 1,1 0 0,-1 0 0,1-1 0,-1 0-1,0 1 1,0-1 0,-1-1 0,1 1 0,-1 0-1,-6 2 1,11-5-6,-1 0 0,1 0-1,-1 0 1,1 0 0,-1 0-1,1 0 1,-1-1 0,1 1-1,-1 0 1,1 0 0,0 0-1,-1 0 1,1-1 0,-1 1-1,1 0 1,-1 0 0,1-1-1,0 1 1,-1 0 0,1-1-1,-1 1 1,1 0 0,0-1-1,0 1 1,-1 0 0,1-1 0,0 1-1,0-1 1,-1 1 0,1-1-1,0 1 1,0-1 0,0 1-1,0-1 1,0 1 0,-1-1-1,1 1 1,0-1 0,0 1-1,0-1 1,1 1 0,-1-1-1,0 0 1,3-23 74,0 13-55,1 1-1,0 0 0,1 0 0,0 0 1,1 1-1,0 0 0,0 0 0,1 0 1,9-9-1,10-8 30,40-30 0,-27 28-25,1 2 1,2 1-1,51-21 1,-49 25-13,-1-1 0,75-54 0,-104 65-28,0 0 1,19-22 0,-30 29 16,1 1 0,-1-1 0,-1-1 0,1 1 1,0 0-1,-1-1 0,0 1 0,0-1 0,0 1 0,-1-1 0,0 0 1,0 0-1,0 0 0,0-6 0,-1 11-3,0 0 1,0 0-1,0 0 1,0 0-1,0 0 1,-1 0-1,1 1 1,0-1-1,0 0 1,0 0-1,0 0 1,0 0-1,-1 0 1,1 0-1,0 0 1,0 0-1,0 0 1,0 0-1,-1 0 1,1 0-1,0 0 1,0 0-1,0 0 1,0 0-1,-1 0 1,1 0-1,0 0 1,0 0-1,0 0 1,0 0-1,-1 0 1,1 0-1,0-1 1,0 1-1,0 0 1,0 0-1,0 0 1,0 0-1,-1 0 1,1 0-1,0 0 1,0-1-1,0 1 1,0 0-1,0 0 0,0 0 1,0 0-1,0-1 1,0 1-1,0 0 1,0 0-1,0 0 1,-1-1-1,-9 19 17,9-16-13,-8 17-2,1 1 0,1 0 1,1 0-1,1 0 1,0 1-1,2-1 0,0 1 1,1 34-1,1-18-3,-1-11 0,2 0 0,0 0 0,2 0 0,1 0 0,7 33 0,-9-55-3,0-1 0,0 0-1,1 1 1,-1-1 0,1 0-1,-1 0 1,1 1 0,0-2 0,0 1-1,0 0 1,1 0 0,-1-1-1,1 1 1,0-1 0,-1 1 0,1-1-1,5 2 1,-5-2-1,1-1 1,0 0 0,0 0-1,0 0 1,0 0-1,0-1 1,0 0-1,0 0 1,0 0-1,0 0 1,0 0-1,0-1 1,-1 0-1,1 0 1,7-2 0,13-5 22,-1-1 0,-1-1 0,0-1 0,0-1 0,-1-1 0,0-1 0,36-33 0,-43 34 14,0-1 0,-1-1 0,-1 0 0,-1-1 0,0 0 0,-1 0 0,0-1 0,-2-1 0,0 0 0,10-32 1,-18 48-22,1 0 1,-1 0 0,1 0-1,-1 0 1,0 0 0,0 0-1,0 0 1,0 0 0,0 0-1,0 0 1,-1 0 0,1 0-1,-1 0 1,1 0 0,-1 0-1,0 0 1,-2-3 0,3 4-6,-1 1-1,1-1 1,0 1 0,-1-1 0,0 1-1,1-1 1,-1 1 0,1 0 0,-1-1-1,0 1 1,1 0 0,-1-1 0,1 1 0,-1 0-1,0 0 1,0-1 0,1 1 0,-1 0-1,0 0 1,-1 0 0,1 0 1,-1 1 1,1-1-1,-1 1 1,0-1-1,1 1 1,-1-1-1,1 1 0,-1 0 1,1 0-1,0 0 1,-1 0-1,-1 1 1,-8 9 8,1-1-1,1 1 1,-1 0 0,2 1 0,-13 22 0,8-11-11,1 1 0,-11 34-1,20-49-12,1 1 0,0-1-1,1 1 1,0 0 0,1 0-1,-1 0 1,2 0 0,0-1 0,0 1-1,1 0 1,0 0 0,0-1-1,7 16 1,-8-20 1,1-1-1,0 1 1,1-1-1,-1 0 1,1 1 0,-1-1-1,1 0 1,0 0-1,1-1 1,-1 1 0,1-1-1,-1 0 1,1 1-1,0-2 1,1 1-1,-1 0 1,0-1 0,1 0-1,-1 0 1,1 0-1,-1-1 1,1 1 0,0-1-1,0 0 1,0 0-1,0-1 1,0 0 0,9 0-1,-6-1 3,0-1 0,0 0 0,0-1 0,-1 0 0,1 0 0,-1-1 0,1 1 0,-1-2 0,0 1 0,-1-1 0,1 0 0,6-6 0,11-12 12,34-43 0,-34 37-10,36-41 114,71-105 0,-128 170-93,12-18 26,-15 22-41,0 1 0,1-1 1,-1 1-1,0-1 0,1 0 0,-1 1 0,0-1 0,1 1 0,-1 0 1,0-1-1,1 1 0,-1-1 0,1 1 0,-1-1 0,1 1 0,-1 0 0,1 0 1,-1-1-1,1 1 0,-1 0 0,1 0 0,0-1 0,-1 1 0,2 0 1,1 4-2,-1 0 1,0 1 0,0-1 0,0 1 0,0-1 0,-1 1 0,0 0 0,0 0 0,0-1-1,0 1 1,-1 0 0,0 0 0,0 0 0,-1 5 0,1 6 0,1 21-14,-1-1-1,-2 1 1,-2 0-1,-1-1 1,-2 0-1,-22 67 1,23-87 0,0 1-17,0 0 0,-2 0-1,-18 31 1,26-47 28,-1 0 0,0 0 0,1 0 0,-1-1 0,0 1 0,0 0 0,0 0 0,0-1 0,0 1 0,0 0 0,0-1 0,0 1 0,0-1 0,0 0 0,0 1 0,0-1 0,0 0 0,0 1 0,0-1 0,0 0 0,0 0 0,-1 0 0,1 0 0,0 0 0,0 0 0,0 0 0,0-1 0,0 1 1,0 0-1,0-1 0,0 1 0,-1 0 0,1-1 0,0 1 0,0-1 0,1 0 0,-1 1 0,0-1 0,0 0 0,0 0 0,-1 0 0,-2-4 19,-1 1 0,1-1 0,0 0 1,0 0-1,-5-9 0,-1-4 82,-14-35 1,22 47-68,0 0 1,0-1-1,0 1 1,1-1-1,0 0 1,0 1-1,0-1 1,2-13-1,-1 18-29,1-5 34,0 1 1,0 0-1,0 0 0,1 1 1,0-1-1,4-6 1,-6 11-36,1 0 1,0 0 0,-1 0 0,1 0 0,0 0 0,0 0-1,0 0 1,0 0 0,0 0 0,0 1 0,0-1 0,0 1 0,0-1-1,0 0 1,1 1 0,-1 0 0,0-1 0,0 1 0,1 0-1,-1 0 1,0-1 0,0 1 0,1 0 0,-1 0 0,0 0-1,0 1 1,1-1 0,-1 0 0,0 0 0,0 1 0,0-1-1,1 1 1,-1-1 0,0 1 0,2 0 0,24 12-57,0-3-1,47 14 1,-66-22 40,0-1 0,0 1 0,1-2-1,-1 1 1,0-1 0,0 0 0,0 0 0,0-1 0,0 0-1,0-1 1,0 0 0,0 0 0,0-1 0,13-6 0,-8 1-3,0-1 1,-1 0 0,0-1 0,-1 0-1,0-1 1,0 0 0,13-19 0,1-7 18,28-51 1,-17 17 39,24-40 109,-59 110-161,14-18 156,-15 19-147,1 0 1,-1 0 0,0-1-1,1 1 1,-1 0 0,1 0-1,-1 0 1,0 0 0,1-1-1,-1 1 1,1 0 0,-1 0-1,0 0 1,1 0 0,-1 0-1,1 0 1,-1 0 0,0 0 0,1 0-1,-1 1 1,1-1 0,-1 0-1,0 0 1,1 0 0,-1 0-1,0 0 1,1 1 0,-1-1-1,1 0 1,-1 0 0,0 1-1,0-1 1,1 0 0,-1 0-1,0 1 1,1-1 0,-1 0-1,0 1 1,0-1 0,0 1-1,1-1 1,-1 0 0,0 1-1,0-1 1,0 0 0,0 1-1,0-1 1,0 1 0,0-1-1,0 1 1,0-1 0,0 1 0,10 33-17,-1 1 1,-2-1 0,-2 2 0,2 45-1,-12 145-146,-1-180 86,6-43 68,-1 0 0,0-1 1,1 1-1,-1-1 0,-1 1 0,1 0 1,0-1-1,-1 0 0,1 1 0,-1-1 1,0 0-1,1 0 0,-5 3 0,5-4 8,0-1-1,0 0 0,0 1 1,0-1-1,0 0 0,0 1 1,0-1-1,0 0 0,0 0 1,0 0-1,0 0 1,0 0-1,0 0 0,0-1 1,0 1-1,0 0 0,0 0 1,0-1-1,0 1 0,0 0 1,0-1-1,0 1 1,0-1-1,0 0 0,1 1 1,-2-2-1,-23-20 42,7-1 8,2 0-1,-25-44 0,2 1 103,34 59-105,0 0 0,-1 1 1,-11-11-1,2 4 138,15 12-184,0 1 0,0 0 0,0 0 0,0 0 0,0 0 0,-1 0 0,1 0-1,0-1 1,0 1 0,0 0 0,-1 0 0,1 0 0,0 0 0,0 0 0,0 0 0,0 0 0,-1 0 0,1 0 0,0 0 0,0 0 0,0 0 0,-1 0 0,1 0 0,0 0 0,0 0 0,0 0 0,-1 0 0,1 0 0,0 0-1,0 0 1,0 0 0,-1 1 0,1-1 0,0 0 0,0 0 0,0 0 0,0 0 0,0 0 0,-1 0 0,1 1 0,0-1 0,0 0 0,0 0 0,0 0 0,0 0 0,0 1 0,0-1 0,-1 0 0,1 1 0,0-1-2,0 1 0,0 0 0,-1-1 1,1 1-1,0 0 0,0-1 1,0 1-1,0 0 0,0 0 0,0-1 1,0 1-1,0 0 0,0 0 0,0-1 1,1 1-1,-1 0 0,1 0 1,4 8-9,0 0 0,1-1 1,0 0-1,1-1 0,0 1 1,0-1-1,0 0 0,1-1 1,0 0-1,1 0 0,-1-1 1,1 0-1,0 0 0,0-1 1,1 0-1,-1-1 0,1 0 1,-1-1-1,1 1 0,0-2 1,0 0-1,0 0 0,0 0 1,1-2-1,-1 1 0,13-3 1,1-4-10,0-1 0,0-1 0,-1-1 0,0-1 1,-1-1-1,38-27 0,-23 11 6,-2-1 0,57-63 0,-5-9 78,-81 91-18,-14 23 17,-28 58-30,22-45-27,1 1 0,-17 52 1,21-51-31,5-17 9,0 0 1,1 0-1,0 1 0,1-1 1,0 1-1,1 0 0,0-1 1,1 1-1,2 21 0,-1-29-4,3 9-51,-3-13 66,0 0 0,0 0 0,-1 0 0,1 0 0,0 0 0,0 0 0,-1-1 0,1 1 0,0 0 0,-1 0 0,1-1 0,-1 1 0,1-1 0,0 1 0,-1 0 0,1-1 0,-1 1 0,1-1 0,-1 1 0,1-1 0,0 0 0,59-56 176,97-117-1,-156 173-167,-1 0 0,1 0 0,-1 0 0,1 1 1,-1-1-1,1 0 0,0 0 0,-1 1 0,1-1 0,0 0 0,-1 1 0,1-1 0,0 1 0,0-1 0,-1 1 0,1-1 0,0 1 0,0 0 0,0-1 0,0 1 1,1 0-1,1 16 138,-1 3-149,2 20 25,4 26-55,-8-64 33,1 1-1,-1 0 1,0-1 0,1 1-1,-1-1 1,1 1-1,0-1 1,-1 1 0,1-1-1,0 0 1,0 1-1,0-1 1,0 0 0,0 0-1,0 0 1,1 1 0,-1-1-1,0 0 1,0-1-1,1 1 1,-1 0 0,1 0-1,-1 0 1,1-1-1,-1 1 1,1-1 0,-1 1-1,1-1 1,-1 0-1,1 0 1,0 1 0,-1-1-1,1 0 1,0 0-1,-1-1 1,1 1 0,-1 0-1,1-1 1,-1 1 0,1 0-1,0-1 1,-1 0-1,1 1 1,-1-1 0,0 0-1,3-1 1,21-15 2,36-28 1,3-4 36,-29 24 36,48-44-1,-62 50-37,-16 15-24,0 0 0,-1 1 1,1 0-1,1 0 0,-1 0 1,11-4-1,-13 6-7,0 0 0,0 1 0,0-1 0,0 0 0,0 1 0,0 0 0,0 0 0,0 0 0,0 0 0,0 0 0,0 0 0,0 1 0,0 0 0,6 1 0,-8-1-4,0 0 1,0 0-1,0-1 0,0 1 1,0 0-1,-1 0 0,1 0 1,0 0-1,0 0 0,-1 0 0,1 1 1,-1-1-1,1 0 0,-1 0 1,1 0-1,0 3 0,4 23 1,-4-20-1,8 73 6,-6-46-25,2 0 0,16 65-1,-20-96 16,1 0 0,-1 1 0,1-1 0,-1 0 0,1 0 0,0 0 0,0 0 0,0 0 0,1 0 0,-1 0 0,1-1 0,-1 1 0,1-1 0,0 0 0,0 0 0,4 3 0,-2-3 5,0 0 0,1 0 0,-1-1 0,0 0 0,1 0 0,-1 0 0,0 0 0,1-1 0,10 0 0,-2-2 10,1 0 1,0-1-1,-1 0 0,1-1 1,-1-1-1,26-12 0,-1-3 105,-2-1 1,50-37-1,-81 53-96,0-1-1,0 0 1,0-1-1,0 1 1,-1-1-1,0 0 1,-1 0 0,0-1-1,0 0 1,5-13-1,-7 16-12,0 0 0,-1 0 0,0 0 1,0 0-1,0 0 0,0 0 0,-1 0 0,0 0 0,0 0 0,0 0 0,-1 0 0,0 0 0,0 0 1,0 0-1,0 0 0,-1 0 0,0 0 0,0 1 0,-3-6 0,4 8-5,-1 1-1,1-1 1,-1 1-1,0-1 1,1 1 0,-1 0-1,0 0 1,0 0-1,0 0 1,0 0 0,0 0-1,0 0 1,0 0-1,0 1 1,0-1-1,0 1 1,0 0 0,-1 0-1,1-1 1,0 1-1,0 1 1,-4-1 0,-3 1 1,-1 1 1,1 0 0,0 1-1,-9 3 1,3 1-5,-1 1 0,1 1 0,1 0 1,0 1-1,0 0 0,1 1 0,0 1 0,1 0 1,0 1-1,1 0 0,1 1 0,-11 18 0,18-27-3,0 0 0,1 0 0,0 0-1,0 1 1,0-1 0,1 1-1,-1-1 1,1 1 0,1-1-1,-1 1 1,1 0 0,0-1 0,0 1-1,1 6 1,0-8 0,0 0 0,0-1 0,1 1-1,-1-1 1,1 1 0,-1-1 0,1 1 0,0-1 0,0 0 0,1 0-1,-1 0 1,1 0 0,-1 0 0,1-1 0,0 1 0,0-1 0,0 1-1,0-1 1,1 0 0,-1-1 0,6 3 0,8 3-2,1-1 1,1 0-1,-1-2 1,1 0-1,0-1 1,0-1-1,0-1 1,0-1-1,0 0 1,28-5 0,-35 3 2,1 0 1,-1-1 0,0-1-1,0 0 1,0 0 0,0-2-1,-1 1 1,1-1 0,-2-1-1,1 0 1,-1-1-1,0 1 1,0-2 0,-1 0-1,0 0 1,11-16 0,-17 21-62,0-1-1,0 0 1,-1 0 0,0 0 0,0 0 0,0 0-1,1-9 1,0-2-3111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40.32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364 784 5624,'0'0'6168,"6"-10"-5854,18-31 21,-24 41-326,0-1-1,0 1 1,0-1 0,0 1 0,0-1-1,0 1 1,1 0 0,-1-1 0,0 1-1,0-1 1,0 1 0,-1-1 0,1 1-1,0 0 1,0-1 0,0 1 0,0-1-1,0 1 1,0 0 0,-1-1 0,1 1-1,0-1 1,0 1 0,-1 0 0,1-1-1,0 1 1,0 0 0,-1 0 0,1-1-1,0 1 1,-1 0 0,1 0 0,0-1-1,-1 1 1,1 0 0,-1 0-1,1 0 1,0-1 0,-1 1 0,1 0-1,-1 0 1,1 0 0,0 0 0,-2 0-1,-22-1 221,19 1-154,-13 0 115,0 2 0,0 0 0,0 0 0,0 2 0,-26 8 1,35-9-96,0 0 0,1 1 0,-1 0 0,1 1 0,0 0 0,0 0 0,0 0 0,0 1 0,1 0 0,0 1 0,1 0 0,-12 14 0,11-8 19,-1-1 1,2 2-1,0-1 0,0 1 0,1 0 1,1 0-1,-4 18 0,7-25-67,0 0 1,0 0-1,1 0 1,-1 0-1,2 0 0,-1 0 1,1 0-1,0 0 0,0-1 1,1 1-1,0 0 1,0 0-1,0-1 0,1 1 1,0-1-1,1 0 0,5 9 1,-6-12-22,0 0 1,0 0-1,0 0 1,0 0 0,0-1-1,1 1 1,-1-1-1,1 0 1,0 0-1,-1 0 1,1-1 0,0 1-1,8 1 1,-5-2 7,0 0 1,0-1-1,0 1 1,0-2-1,0 1 1,0-1-1,12-2 0,-1-2 29,0-1 0,0-1 0,-1 0 0,0-1 0,22-14 0,-27 14-5,1-1 1,-2 0-1,1 0 0,-1-1 0,19-21 1,-25 24-26,0 0 0,-1 0 1,0 0-1,0 0 1,0-1-1,-1 1 1,0-1-1,0 0 0,-1 0 1,0 0-1,0-1 1,0-8-1,0-13 182,-3-48 1,0 67-139,0 0 1,-1 0 0,-1 1-1,0-1 1,0 0 0,-1 1-1,-9-17 1,7 12 29,-3 1 288,8 14-385,0 1 0,0-1 0,1 1 0,-1-1 0,1 1 0,-1 0 1,0-1-1,1 1 0,-1 0 0,1 0 0,-1-1 0,1 1 0,0 0 0,-1 0 0,1-1 0,0 1 0,0 0 0,-1 0 1,1 0-1,0 0 0,0 0 0,0-1 0,0 3 0,-37 164 219,-19 70-79,34-169-96,-2-2-1,-3-1 1,-3-1 0,-70 111 0,91-162-28,0-1 0,-18 19 0,24-28-18,0 0 0,-1 0 0,1-1 0,0 1 1,-1-1-1,1 0 0,-1 0 0,0 0 0,0 0 0,0-1 1,0 0-1,0 0 0,-7 2 0,11-3-4,-1 0 1,0 0-1,1 0 0,-1 0 0,1-1 1,-1 1-1,1 0 0,-1 0 0,0 0 1,1 0-1,-1-1 0,1 1 0,-1 0 1,1-1-1,-1 1 0,1 0 1,-1-1-1,1 1 0,0 0 0,-1-1 1,1 1-1,-1-1 0,1 1 0,0-1 1,-1 1-1,1-1 0,0 1 0,0-1 1,0 1-1,-1-1 0,1 1 1,0-1-1,0 0 0,0 1 0,0-1 1,0 1-1,0-1 0,0 1 0,0-1 1,0 0-1,0 1 0,0-1 0,0 1 1,0-1-1,1 1 0,-1-2 0,10-30 83,-9 28-78,11-26 29,2 1 0,1 1 0,1 0 0,1 1 0,2 1 0,35-39 0,150-131 116,-177 171-137,164-139 93,315-209-1,-478 357-105,-23 14 16,1-1 0,0 0 0,-1 0 1,0-1-1,0 1 0,0-1 0,0 0 0,0-1 0,6-7 0,-11 12-2,0 0-1,0 0 1,0 0-1,0 0 1,0 0 0,0 1-1,0-1 1,0 0-1,0 0 1,0 0-1,0 0 1,0 0-1,0 0 1,0 0-1,0 0 1,0 0 0,0 0-1,0 1 1,0-1-1,0 0 1,1 0-1,-1 0 1,0 0-1,0 0 1,0 0-1,0 0 1,0 0-1,0 0 1,0 0 0,0 0-1,0 0 1,0 0-1,0 0 1,1 0-1,-1 0 1,0 0-1,0 0 1,0 0-1,0 0 1,0 0 0,0 0-1,0 0 1,0 0-1,0 0 1,0 0-1,1 0 1,-1 0-1,0 0 1,0 0-1,0 0 1,0 0 0,0 0-1,0 0 1,0 0-1,0 0 1,0 0-1,0 0 1,0 0-1,0-1 1,1 1-1,-1 0 1,0 0-1,0 0 1,0 0 0,0 0-1,2 15 358,-2 24-405,0-33 125,8 179 80,-7-168-165,0 0 3,2-1 0,-1 1-1,2 0 1,0-1 0,1 0 0,1 0 0,1 0-1,8 15 1,-11-23-5,1 0 0,1 1 0,-1-2 0,1 1 0,1-1 0,-1 0 1,1 0-1,1 0 0,-1-1 0,1-1 0,0 1 0,0-1 0,1 0 0,-1-1 0,12 4 0,-11-5 0,1-2-1,-1 1 1,1-1 0,0 0-1,0-1 1,-1 0 0,1-1-1,0 0 1,-1-1 0,17-4-1,4-3 28,57-26-1,190-108 150,-84 40-40,-165 88-66,48-37-1,-1 1 147,-69 44-72,-8 6-46,-2 4-60,-5 5-12,0-1 0,-1 1 0,-14 7 0,-4 3 3,-10 10 7,1 1 0,2 2 0,-34 38-1,53-52-21,1 2-1,0 0 1,2 0 0,0 1-1,2 1 1,0 0-1,1 0 1,-8 25 0,17-42-15,0-1 1,0 0-1,1 1 1,-1-1 0,1 1-1,-1-1 1,1 1-1,0-1 1,0 1 0,1-1-1,-1 1 1,1-1-1,0 1 1,-1-1 0,3 4-1,-2-5-2,0 0 0,0-1 0,1 1 0,-1-1-1,1 0 1,-1 1 0,1-1 0,-1 0 0,1 0 0,-1 0 0,1 0-1,0 0 1,0 0 0,-1-1 0,1 1 0,0 0 0,0-1-1,0 0 1,0 1 0,0-1 0,0 0 0,0 0 0,0 0-1,0 0 1,0 0 0,0-1 0,2 0 0,5 0 7,-1-1 1,0-1-1,0 1 1,0-1-1,0-1 1,-1 0-1,14-8 0,-8 3 2,-1 0-1,0-1 0,16-17 0,-10 7 5,-1-1 1,-1-1-1,-2 0 0,0-1 1,-1-1-1,11-27 0,-5 1 48,-3-1 0,13-58 0,-29 101-25,-3 9 19,-4 13-11,-4 22-26,-10 39-30,19-67 3,1 0-1,0 0 1,0 0 0,1 0 0,0 0 0,2 16-1,-1-20 3,0 1-1,0-1 1,0 0-1,1 0 0,-1 0 1,1 0-1,0 0 1,0-1-1,1 1 0,-1 0 1,1-1-1,-1 0 0,1 0 1,0 1-1,0-2 1,6 6-1,-4-6-1,0 1-1,1-1 1,-1 1-1,0-1 1,1-1-1,-1 1 1,1-1-1,-1 0 1,1 0 0,0-1-1,6 0 1,8-1-4,0-1 0,0-1 0,-1-1 0,1-1 0,-1-1 0,20-8 0,39-16-6,180-79-11,-204 80 24,-8 3 1,59-22 0,-82 37 0,-66 44 30,-66 64 0,93-82-26,-3 4 0,-136 139 40,139-139-30,1 1 0,1 0 1,1 1-1,0 1 0,2 0 0,-16 42 0,26-61-15,0-1 0,0 1 0,0-1 0,1 1 0,-1 0 0,1 0 1,0-1-1,0 1 0,0 0 0,0 0 0,0-1 0,1 1 0,1 5 0,-2-7 1,0-1-1,1 1 0,-1 0 1,1-1-1,-1 1 0,1 0 0,-1-1 1,1 1-1,-1-1 0,1 1 1,0-1-1,-1 0 0,1 1 1,0-1-1,-1 1 0,1-1 1,0 0-1,-1 0 0,1 1 1,1-1-1,0 0-1,0 0 1,1 0 0,-1 0-1,0 0 1,0 0-1,1 0 1,-1-1-1,0 1 1,4-3 0,11-3 4,-1-2 0,1 0 1,-2-1-1,1-1 0,22-18 1,-9 4 15,44-50 0,-40 31 16,4-17-7,-2-2-1,-2-1 1,-4-1 0,-2-2 0,-4-1 0,31-136-1,-19-85 64,-30 242-50,-5 46-39,0-1 0,0 0 0,0 0 0,0 1 0,0-1 0,1 0 0,-1 1 0,0-1 0,-1 0 0,1 1 0,0-1 0,0 0 0,0 0 0,0 1 0,0-1 0,-1 0 0,1 1 0,0-1 0,-1 0 0,1 1 0,0-1 0,-1 1 0,1-1 0,-1 0 0,0 1-1,0 0 1,1 1 0,-1-1 0,0 0-1,0 1 1,1-1 0,-1 1 0,1-1-1,-1 1 1,0-1 0,1 1-1,-1-1 1,1 1 0,-1-1 0,1 1-1,-1 0 1,1-1 0,0 1 0,-1 0-1,1-1 1,0 1 0,0 0-1,-1 1 1,-15 39-21,2 0-1,2 1 1,-12 85 0,14-67-28,3 0 1,1 72 0,6-106 19,2 0 1,1 0-1,1 0 1,1-1-1,1 0 1,1 1 0,18 40-1,-21-58 19,-1 0-12,0-1 1,1 0 0,0 0-1,1 0 1,9 12 0,-12-17 15,0 0 1,0-1-1,0 1 1,0-1-1,0 0 1,0 0-1,0 1 1,1-1-1,-1-1 1,0 1-1,0 0 1,1-1-1,-1 1 1,1-1-1,-1 1 1,1-1-1,-1 0 1,0 0-1,1 0 1,-1-1-1,1 1 1,-1 0-1,1-1 1,3-1-1,11-5 0,-1-1 0,0-1 0,0 0 0,-1-1 1,0 0-1,0-2 0,20-20 0,33-24 22,42-30 46,-110 86-63,0-1 0,1 1 0,-1-1-1,0 1 1,1 0 0,-1-1 0,1 1 0,-1-1 0,1 1 0,-1 0 0,1 0 0,-1-1-1,1 1 1,-1 0 0,1 0 0,-1-1 0,1 1 0,-1 0 0,1 0 0,-1 0 0,1 0 0,0 0-1,-1 0 1,1 0 0,-1 0 0,1 0 0,-1 0 0,1 0 0,0 0 0,-1 1 0,1-1-1,-1 0 1,1 0 0,-1 1 0,1-1 0,-1 0 0,1 1 0,-1-1 0,1 0 0,-1 1 0,0-1-1,1 0 1,-1 1 0,1-1 0,-1 1 0,0-1 0,0 1 0,1-1 0,-1 1 0,0-1-1,0 1 1,1-1 0,-1 1 0,0 0 0,2 5 7,-1 0 1,0 0-1,0 0 0,0 8 0,-2 83 21,2 24 5,0-106-36,1 0 1,0 0-1,1 0 1,1 0-1,10 25 1,-12-36-3,0 0 0,0-1 1,0 0-1,0 1 1,1-1-1,-1 0 0,1 0 1,0 0-1,0-1 0,0 1 1,0-1-1,1 1 0,-1-1 1,1 0-1,-1 0 0,1-1 1,-1 1-1,9 1 0,-7-2 3,0 0 0,1 0 0,-1-1-1,1 1 1,-1-1 0,1-1 0,-1 1-1,0-1 1,1 0 0,-1 0 0,0 0-1,0-1 1,1 0 0,-1 0 0,5-3-1,17-10 10,0-1-1,-1-1 1,0-1-1,-2-1 0,42-42 0,-45 37 8,-2 0 0,-1-1 0,15-28-1,-24 36 12,-1 1 0,-1-1 0,-1-1 1,0 1-1,-1-1 0,3-24 0,-7 42-24,-1-1 1,0 0-1,0 0 1,0 1-1,1-1 0,-1 0 1,0 1-1,0-1 1,0 0-1,0 0 1,0 1-1,-1-1 0,1 0 1,0 0-1,0 1 1,0-1-1,-1 0 1,1 1-1,0-1 0,-1 0 1,1 1-1,-1-2 1,0 2-2,1 0 1,-1 0 0,1 0 0,-1 0 0,1 0-1,-1 0 1,1 0 0,-1 1 0,0-1-1,1 0 1,-1 0 0,1 0 0,-1 1-1,1-1 1,-1 0 0,1 1 0,-1-1-1,1 0 1,0 1 0,-1-1 0,0 1 0,-25 30 40,8-5-21,1 1-1,2 0 1,-16 39-1,26-54-20,1 0-1,1 1 0,0-1 0,0 1 0,1-1 0,1 1 0,0 0 1,1 0-1,0-1 0,1 1 0,3 15 0,-3-22-2,1 0-1,-1 0 1,1-1-1,0 1 1,1-1 0,-1 1-1,1-1 1,0 0-1,1 0 1,-1 0 0,1 0-1,5 4 1,-7-7 2,0 0 0,1 0 1,-1-1-1,1 1 0,-1-1 1,1 0-1,-1 1 1,1-1-1,0-1 0,0 1 1,0 0-1,-1-1 0,1 1 1,0-1-1,0 0 0,0 0 1,0 0-1,0 0 0,0 0 1,0-1-1,0 1 0,-1-1 1,1 0-1,0 0 0,0 0 1,-1 0-1,4-3 0,102-62 0,-27 14 1,-58 39-2,24-15 33,2 2-1,80-32 0,-128 58-29,0-1-1,0 1 0,0-1 0,0 1 1,0 0-1,0-1 0,0 1 0,0 0 1,0 0-1,0 0 0,0 0 0,0 0 0,1 0 1,-1 0-1,0 0 0,0 0 0,0 1 1,0-1-1,0 0 0,0 1 0,0-1 1,0 0-1,0 1 0,0-1 0,-1 1 0,1 0 1,0-1-1,0 1 0,0 0 0,0-1 1,-1 1-1,1 0 0,0 0 0,-1 0 1,1 0-1,-1 0 0,1 0 0,-1 0 0,1 0 1,-1 0-1,0 0 0,1 0 0,-1 0 1,0 0-1,0 0 0,0 1 0,1 6-7,-1 0 0,0 1-1,-1-1 1,-2 14 0,3-21 7,-6 29-20,-12 36-1,-5 19 55,22-81-36,-2 8 74,5-10-11,6-8 7,10-14 1,28-40 0,-32 40-31,1 0 0,1 0 0,29-26-1,-29 32 12,1 1-1,34-20 1,-46 30-37,1 0-1,-1 0 1,1 0 0,0 1 0,-1 0-1,1 0 1,0 1 0,1 0-1,-1 0 1,0 0 0,0 1 0,0 0-1,0 0 1,10 1 0,-12 1-7,-1-1 0,1 1 0,-1-1-1,1 1 1,-1 0 0,0 0 0,0 1 0,0-1 0,0 1 0,0 0 0,0-1 0,-1 1 0,1 0-1,2 6 1,5 6 9,13 32 0,-7-15-6,3 6-2,-13-25-4,0 0-1,0-1 1,1 0 0,1 0-1,12 13 1,-18-22-2,1-1 0,-1 0 0,1 0 0,0 0 0,0 0 0,0-1 0,0 1 0,0-1 0,0 0 0,1 0 0,-1 0 0,0 0 0,1 0 0,-1-1 0,0 1 0,1-1 0,-1 0 0,1 0 0,-1-1 0,1 1 0,-1 0 0,0-1 0,1 0 0,-1 0 0,0 0 0,0 0 0,0-1 0,0 1 0,6-5 0,5-2 0,-1-1 0,-1-1 0,0 0 0,21-23 0,1-3 1,49-68-1,-58 70 4,37-52 20,-4-3 0,-4-2-1,-4-3 1,-4-1-1,35-107 1,-66 156 58,10-49 0,-50 135 170,-10 36-237,4 1 1,3 1 0,-33 150-1,53-194-2,2-1 0,-3 57-1,9-77-14,0 0-1,1 0 0,1 0 1,0-1-1,0 1 0,1 0 0,1-1 1,0 1-1,1-1 0,7 13 0,-6-13 6,1-1 0,1 0 0,0 0 0,0-1 0,1 0 0,16 15 0,-17-19 0,0 0 1,1-1-1,-1 1 1,1-2-1,0 1 0,1-1 1,-1-1-1,1 0 1,15 3-1,6-2 70,0-1 0,0-1 1,1-2-1,-1-1 0,1-2 0,-1-1 0,0-1 1,0-2-1,36-13 0,-40 8 252,-27 12-243,-13-9-304,-4-4-643,2-1-1,-28-29 0,34 33-1751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40.76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 0 12960,'0'0'2720,"-2"10"-2150,1-7-545,0 1 38,0 0 1,0 0 0,0 1-1,1-1 1,0 1-1,-1-1 1,1 1-1,1-1 1,-1 0 0,1 1-1,0-1 1,0 1-1,0-1 1,0 0 0,1 0-1,-1 0 1,1 0-1,0 0 1,1 0 0,3 5-1,1-3 30,0 1 1,1-1-1,0-1 0,0 1 1,0-1-1,1-1 0,-1 0 1,1 0-1,0 0 0,1-1 1,-1-1-1,14 3 0,2-1 103,1-1 0,0-1-1,39-3 1,153-16 742,-94 5-391,-91 10-373,1 0 245,1-2 1,52-12-1,-85 16-370,0 0 1,-1-1-1,1 1 0,-1-1 0,1 1 0,-1-1 0,1 0 0,-1 1 0,1-1 0,-1 0 1,0 0-1,0 0 0,1 0 0,-1 0 0,0 0 0,0-1 0,1 0 0,-7-3 206,-10-3-3202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2:41.15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14272,'0'0'1968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07.18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359 476 3712,'0'0'10633,"-11"-7"-10368,-36-21-1,45 27-234,0 0 0,0 0 0,0 0 0,-1 0 0,1 1 0,0-1 0,-1 1 0,1-1 0,0 1 0,-1 0 0,1 0 0,-1 0 0,1 1 0,0-1 0,-1 0 0,1 1 0,0 0 0,-4 1 0,-6 1 127,8-3-100,-1 1 1,1 0-1,-1 0 1,1 0-1,-1 0 1,1 1 0,0 0-1,-1-1 1,1 2-1,0-1 1,0 0-1,1 1 1,-7 5-1,-22 17 250,-7 8-29,23-16-149,1 1-1,-21 31 1,30-39-84,1 0-1,0 0 1,0 0 0,1 1 0,0 0 0,1 0 0,-3 15-1,6-23-31,-1 0-1,1 0 0,0 0 0,0 0 0,1 0 0,-1 0 0,1 0 0,-1 0 1,1 0-1,0 0 0,0-1 0,0 1 0,0 0 0,1 0 0,-1-1 0,1 1 0,0-1 1,-1 1-1,1-1 0,0 0 0,1 0 0,-1 0 0,0 0 0,0 0 0,1 0 1,-1-1-1,1 1 0,0-1 0,-1 1 0,1-1 0,0 0 0,0 0 0,0 0 0,0-1 1,0 1-1,0-1 0,0 0 0,0 1 0,0-1 0,0-1 0,0 1 0,0 0 1,0-1-1,4-1 0,11-2 55,-1-2 0,1 0 0,-1-1 0,-1-1 0,26-15 0,-32 16-10,0 0 0,0 0 0,-1-1 0,0 0 0,0-1 0,-1 0 0,-1 0 0,1-1 0,8-15 0,-9 11 92,0 1 1,8-26 0,-13 32-98,-1 0 1,1 0-1,-2 0 1,1 0-1,-1 0 1,0 0-1,0 1 1,-2-9-1,1 3 40,-2 1-1,0-1 1,0 1 0,-1 0-1,0 0 1,-9-17-1,4 17 281,8 11-364,1 0-1,-1 0 0,1 0 0,-1 1 0,1-1 0,0 0 0,-1 0 1,1 1-1,0-1 0,-1 0 0,1 1 0,0-1 0,-1 0 1,1 1-1,0-1 0,-1 1 0,1-1 0,0 0 0,0 1 0,0-1 1,0 1-1,-1-1 0,1 1 0,0-1 0,0 0 0,0 1 1,0-1-1,0 1 0,0 0 0,-4 13 23,-2 6-30,-5 39 0,10-51-10,1-1-1,0 1 1,0 0-1,1 0 0,0-1 1,0 1-1,0 0 0,5 11 1,-1-6-3,-3-5 7,1-1 1,0 0-1,0 1 1,0-1-1,9 11 1,-11-16 11,0-1-1,1 1 1,-1-1 0,1 0-1,-1 1 1,1-1-1,0 0 1,-1 0 0,1 0-1,0 0 1,0 0-1,0-1 1,-1 1 0,1 0-1,0-1 1,0 1 0,0-1-1,0 0 1,0 0-1,0 0 1,0 0 0,0 0-1,0 0 1,0 0 0,0-1-1,0 1 1,0-1-1,2 0 1,5-2 25,-1-1 0,1 0 0,-1 0 0,0 0 0,0-1-1,13-11 1,38-42 211,-33 31-111,7-8 1,-26 26-79,1 0-1,0 1 1,0-1 0,1 2-1,0-1 1,1 1 0,-1 0 0,1 1-1,12-5 1,-21 11-48,-1-1 1,1 1-1,0 0 1,0 0-1,0-1 1,0 1-1,-1 0 1,1 0-1,0 0 0,0 0 1,0 0-1,0 1 1,0-1-1,-1 0 1,1 0-1,0 0 1,0 1-1,0-1 1,0 0-1,-1 1 0,1-1 1,0 1-1,1 0 1,0 1 1,-1 0 0,1 0 0,0 0 0,-1 0 0,1 0 0,-1 0 0,0 0 0,2 3 0,0 5 11,1-1 1,-2 1-1,3 10 0,2 63 83,-7-81-95,0 0 0,0 0 0,0 0 0,0 0 0,0 0 0,0 0 0,0-1 0,-1 1 1,0 3-1,-1 9 65,2-13-34,10-6 107,-2-1-108,-1 0 0,0 0 0,6-9-1,7-6 30,-4 6-15,67-59 224,-70 63-183,2 1 0,-1 0 0,1 1 0,20-9 0,-34 18-83,0 0 0,0-1 0,0 1 0,0 0-1,0-1 1,0 1 0,0 0 0,-1 0 0,1 0 0,0-1 0,0 1 0,0 0 0,0 0-1,0 1 1,0-1 0,0 0 0,0 0 0,0 0 0,0 1 0,0-1 0,0 0 0,-1 1 0,1-1-1,0 1 1,0-1 0,1 2 0,-1-1-5,0 1 0,1 0 0,-1-1 0,-1 1 0,1 0 0,0 0 0,0 0 0,-1-1 0,1 1 0,0 0 0,-1 0 0,0 3 0,1 7-21,0 0 1,-2 0-1,-1 16 1,1-22 24,-7 47-63,4-35 32,1 0 0,0 21 0,3-38 24,0-1 0,0 1 0,0 0 0,0 0 0,0 0 0,0-1 0,1 1-1,-1 0 1,0 0 0,0-1 0,1 1 0,-1 0 0,0-1 0,1 1 0,-1 0 0,1-1 0,-1 1-1,1-1 1,-1 1 0,1 0 0,-1-1 0,1 0 0,0 1 0,-1-1 0,1 1 0,0-1 0,-1 0 0,1 1-1,0-1 1,-1 0 0,1 1 0,0-1 0,0 0 0,-1 0 0,1 0 0,0 0 0,0 0 0,0 0-1,-1 0 1,1 0 0,0 0 0,0 0 0,-1-1 0,2 1 0,6-2 9,-1 0 0,0 0 0,12-6 0,-14 6-1,187-90 306,-189 90-298,1 0 1,0 0 0,-1 0 0,1-1 0,-1 0 0,0 0-1,3-3 1,0 2 26,-4 6-19,-2 0-24,-1-1 1,1 0-1,-1 0 0,1 0 1,-1-1-1,1 1 0,-1 0 1,1 0-1,-1 0 0,0 0 1,1 0-1,-1-1 1,0 1-1,-1 1 0,-41 33 2,-67 62-64,93-80 36,4-4-2,1 0-1,0 0 1,-15 24-1,26-35 23,0 0 0,0 0 0,0 0-1,0 0 1,1 0 0,-1 0 0,1 0-1,-1 0 1,1 0 0,0 0 0,0 0-1,0 0 1,0 0 0,1 4 0,-1-5 3,0 0 1,1 0 0,-1 0-1,0-1 1,1 1 0,-1 0-1,1 0 1,-1-1 0,1 1-1,-1 0 1,1-1 0,0 1-1,-1 0 1,1-1 0,0 1-1,-1-1 1,1 1 0,0-1-1,0 0 1,0 1 0,-1-1-1,1 0 1,0 1 0,0-1-1,0 0 1,0 0 0,0 0-1,-1 0 1,1 0 0,0 0 0,0 0-1,0 0 1,0 0 0,0 0-1,1-1 1,8-1 4,-1-1-1,1-1 1,-1 1-1,0-1 1,0-1 0,0 0-1,-1 0 1,1-1 0,-1 0-1,-1 0 1,13-14-1,7-8 28,36-53-1,-60 77-24,22-33 27,-1 0-1,-1-1 1,-3-2-1,24-61 1,-33 69 2,-2 0 1,-1 0-1,-1 0 0,-2-1 1,-1 0-1,-1-55 1,-3 84-26,0-4 17,0 0 0,0 0 0,-1 0 0,0 1 0,-1-1 0,1 0 0,-2 1 0,-3-11 0,6 18-22,0 0-1,0 0 1,-1-1 0,1 1-1,0 0 1,0 0-1,0 0 1,-1-1 0,1 1-1,0 0 1,0 0 0,-1 0-1,1 0 1,0-1 0,0 1-1,-1 0 1,1 0 0,0 0-1,-1 0 1,1 0 0,0 0-1,0 0 1,-1 0 0,1 0-1,0 0 1,-1 0 0,1 0-1,0 0 1,0 0 0,-1 0-1,1 0 1,0 0 0,-1 0-1,1 1 1,0-1 0,0 0-1,-1 0 1,1 0-1,0 0 1,0 1 0,-1-1-1,1 0 1,0 0 0,0 0-1,0 1 1,-1-1 0,1 1-1,-9 12 22,1 5-33,2 1 0,0-1 0,1 1 0,-4 26 0,7-33-2,-7 53-86,3 0 0,2 1 1,8 91-1,-4-100-218,-10 100 0,8-140 229,4-3-39,-2-14 117,0 0 0,0 0 1,0-1-1,0 1 0,1 0 1,-1 0-1,0 0 0,0 0 0,0 0 1,0 0-1,0-1 0,1 1 0,-1 0 1,0 0-1,0 0 0,0 0 1,0 0-1,0 0 0,1 0 0,-1 0 1,0 0-1,0 0 0,0 0 1,0 0-1,1 0 0,-1 0 0,0 0 1,0 0-1,0 0 0,0 0 0,1 0 1,-1 0-1,0 0 0,0 0 1,0 0-1,0 0 0,1 0 0,-1 0 1,0 0-1,0 1 0,0-1 0,0 0 1,0 0-1,1 0 0,-1 0 1,0 0-1,0 0 0,0 1 0,0-1 1,0 0-1,0 0 0,0 0 0,0 0 1,0 1-1,0-1 0,1 0 1,-1 0-1,0 0 0,0 0 0,0 1 1,0-1-1,0 0 0,0 0 0,0 0 1,0 0-1,-1 1 0,10-17-3132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10.69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144 947 3912,'0'0'5584,"10"-12"-5094,17-22-13,-1-2 0,26-45 0,-7-8 1037,55-148 0,-74 169-766,-12 34 111,11-44-1,-23 60-353,-2 16-431,0 1 0,0-1 0,0 0 0,0 0 0,1 0 0,-1 0 0,0 0 0,1 1 0,-1-1 0,1 0 0,1-2 0,-2 4-56,0 0 1,-1 0-1,1 0 0,0 1 0,0-1 0,0 0 0,-1 0 0,1 0 0,0 0 0,0 0 0,0 0 0,-1 0 0,1 0 0,0 0 0,0 0 0,0 0 0,-1 0 1,1 0-1,0-1 0,0 1 0,0 0 0,0 0 0,-1 0 0,1 0 0,0 0 0,0 0 0,0 0 0,0 0 0,0-1 0,-1 1 0,1 0 0,0 0 0,0 0 0,0 0 1,0 0-1,0-1 0,0 1 0,0 0 0,-1 0 0,1 0 0,0-1 0,0 1 0,0 0 0,0 0 0,0 0 0,0 0 0,0-1 0,0 1 0,0 0 0,0 0 0,0 0 1,0-1-1,0 1 0,0 0 0,-28 42 384,1-4-288,-7 26 1,-34 86 0,-2 7-29,31-82-61,-57 123-2,-8 16-61,102-203 78,15-23 11,35-39 14,18-20 160,142-120 0,-152 150-110,-25 20 2,-1-2 0,-1-1-1,32-34 1,-51 49-13,-8 8-66,-1 0 1,1-1-1,-1 1 1,0 0 0,0 0-1,1-1 1,-1 1 0,0-1-1,0 1 1,0-1-1,1-3 1,-1 5 284,-2 4-155,-4 11-86,1-1 0,-5 28 0,-3 14-51,10-47-25,-1 1 0,2-1 0,-1 1 0,1-1 0,1 1 0,-1 0 1,2 0-1,-1-1 0,2 1 0,-1 0 0,6 18 0,-6-25 2,1 1 0,-1-1 0,1 1 0,-1-1 0,1 0 0,0 0 0,0 0 0,1 0 0,-1 0 0,0 0 0,1 0 0,0-1 1,0 1-1,0-1 0,0 0 0,0 0 0,0 0 0,0 0 0,1-1 0,-1 1 0,1-1 0,-1 0 0,1 0 0,0 0 0,-1 0 0,1-1 0,0 0 0,-1 1 0,1-1 0,0-1 0,0 1 1,-1 0-1,6-2 0,10-3 27,0 0 1,0-1 0,-1-1 0,0-1-1,0 0 1,-1-1 0,22-16 0,3-6 92,58-53 0,-86 70-62,-1 0 0,-1 0-1,20-31 1,-24 35 136,-9 19-45,-11 22-28,11-29-137,-52 129 41,52-129-36,0 0-1,0 0 1,1 0-1,-1 1 1,1-1-1,0 0 1,0 0-1,0 0 1,0 0-1,0 0 1,0 1-1,0-1 1,1 0-1,-1 0 1,1 0-1,-1 0 1,1 0-1,0 0 1,1 3-1,0-4 2,-1 1 0,0-1 0,0 0-1,1 0 1,-1 0 0,1 0 0,-1 0 0,1 0 0,-1 0-1,1 0 1,0-1 0,-1 1 0,1 0 0,0-1 0,-1 0-1,1 1 1,0-1 0,0 0 0,-1 0 0,1 0-1,0 0 1,0 0 0,0 0 0,-1-1 0,3 0 0,81-18 121,-1-5 0,154-65 0,-163 64-3,-51 18 19,42-19-1,-59 25-36,-11 7-39,-12 11-16,-137 117-88,126-109 7,1 2-1,-30 40 1,55-66 34,0 0-1,0 0 1,0 0-1,1 0 0,-1 1 1,0-1-1,0 0 1,1 1-1,-1-1 1,1 0-1,-1 1 1,1-1-1,0 1 0,0-1 1,-1 1-1,1-1 1,0 1-1,0-1 1,0 0-1,1 1 1,-1-1-1,0 1 0,0-1 1,1 1-1,0 1 1,0-2 1,0-1 1,0 1-1,0 0 1,0 0-1,0 0 1,1-1-1,-1 1 1,0-1-1,0 1 0,1-1 1,-1 1-1,0-1 1,1 0-1,-1 1 1,0-1-1,1 0 1,-1 0-1,1 0 1,-1 0-1,0 0 1,1-1-1,-1 1 0,0 0 1,1-1-1,-1 1 1,0-1-1,1 1 1,0-2-1,41-16 30,-2-2 0,-1-2 0,43-29 0,-68 40-15,58-37 46,-3-3 1,-2-3-1,-3-3 0,-2-3 0,-3-2 0,-2-3 0,50-75 1,-79 98-15,59-92 113,-80 119-125,0 0 0,-1-1 0,-1 0 0,-1 0-1,0-1 1,-1 1 0,2-21 0,-5 31-6,0 0 0,-1 0 1,0 0-1,0 0 0,-1 0 1,-1-7-1,2 12-23,-1-1 0,1 1 0,0 0 0,-1 0 0,1 0 0,-1 0 0,0 0 0,1 0 0,-1 0 0,0 0 0,0 0 0,0 0 0,1 0 0,-1 0 0,0 1 0,0-1 0,0 0 0,0 0 0,-1 1 0,1-1 0,0 1-1,0-1 1,0 1 0,0 0 0,0-1 0,-1 1 0,1 0 0,0 0 0,0 0 0,-1 0 0,1 0 0,0 0 0,0 0 0,-1 0 0,1 1 0,0-1 0,-2 1 0,-3 1-9,0 1 0,0 0 0,0 0 0,0 0 0,0 1 0,0 0 0,1 0 0,0 0 0,0 1 0,-7 8 0,1-3-8,-17 19-27,2 1 0,0 1 0,-39 65 1,-49 117-174,94-170 107,-26 86 0,0 51-151,41-159 222,4-18 27,0 1 1,0-1-1,1 1 1,-1-1 0,1 0-1,0 1 1,0-1-1,0 1 1,1-1 0,-1 1-1,1-1 1,0 0-1,0 1 1,2 4 0,-2-6 8,0-1 1,0 0-1,1 1 1,-1-1-1,0 0 1,0 0-1,1 0 1,-1 0-1,1 0 1,-1 0-1,1 0 1,-1-1-1,1 1 1,0 0-1,-1-1 0,1 1 1,0-1-1,-1 0 1,1 1-1,0-1 1,-1 0-1,1 0 1,0 0-1,0-1 1,-1 1-1,1 0 1,0 0-1,-1-1 1,1 1-1,2-2 1,19-6 38,-1-2 0,-1 0 1,0-1-1,0-1 0,20-16 0,41-22 183,-79 48-189,0 1-1,0-1 1,1 1-1,-1 0 1,0 0-1,1 0 1,-1 0-1,1 1 1,0-1 0,4 1-1,-7 0-23,0 0 0,1 1 1,-1-1-1,0 0 0,0 0 0,1 1 0,-1-1 1,0 1-1,0-1 0,0 1 0,0 0 0,0-1 0,0 1 1,0 0-1,0 0 0,0 0 0,0 0 0,0 0 1,0 0-1,-1 0 0,1 0 0,0 0 0,-1 0 0,1 0 1,-1 0-1,1 1 0,-1-1 0,1 0 0,-1 2 1,6 23-42,2 0 1,16 40 0,-23-64 27,0 0-1,0-1 1,0 1-1,1 0 1,-1 0-1,1-1 1,-1 1-1,1 0 1,0-1-1,-1 0 1,1 1-1,0-1 1,0 0-1,0 0 1,0 0-1,0 0 1,0 0-1,1-1 1,-1 1-1,0-1 1,0 1-1,0-1 1,1 0-1,2 0 1,5 0 6,1 0 0,-1-2 0,20-3 0,-19 2 2,3 0 9,-1-1-1,0 0 1,0-2 0,0 1-1,-1-1 1,23-16-1,63-55 207,-91 71-196,-3-1 68,-7 7 43,-51 56-23,42-42-116,4-6 1,1 0 1,0 1-1,-9 14 1,14-20-11,0 1 1,1-1 0,0 0-1,-1 1 1,1-1-1,1 1 1,-1 0-1,0-1 1,1 1 0,0-1-1,0 1 1,0 0-1,0-1 1,0 1 0,2 4-1,-2-7 9,1 0-1,-1 0 1,1 1-1,-1-1 1,1 0 0,0 0-1,0 0 1,0 0-1,-1 0 1,1 0-1,0 0 1,0 0 0,1 0-1,-1 0 1,0-1-1,0 1 1,0 0-1,0-1 1,1 1 0,-1-1-1,0 1 1,0-1-1,1 0 1,-1 0-1,0 1 1,1-1 0,-1 0-1,1 0 1,-1 0-1,3-1 1,2 1 14,0-1-1,0 0 1,0 0 0,0 0-1,9-4 1,-9 3 8,0-1 0,-1-1 1,1 1-1,-1-1 0,1 0 0,-1 0 0,0 0 0,-1-1 0,1 0 1,4-5-1,-3 1 21,0 1 0,-1-1 1,0 0-1,0 0 0,6-18 1,-11 26-30,1 0-1,-1 0 1,0 0 0,0 0-1,0-1 1,0 1 0,0 0-1,0 0 1,0 0 0,0 0-1,0 0 1,0 0 0,-1-1-1,1 1 1,0 0 0,-1 0-1,1 0 1,-1 0 0,1 0-1,-1 0 1,1 0 0,-1 0-1,0 0 1,0 1 0,1-1-1,-1 0 1,0 0 0,-2-1-1,1 1 9,-1-1-1,0 0 0,0 1 1,0-1-1,0 1 0,0 0 1,0 0-1,-5-1 1,0 0-12,11-2 3,21-4 12,39-5 5,-43 10-23,21-5 31,0 2-1,1 1 1,73 3-1,-112 2-26,0 0 0,1 1-1,-1-1 1,0 1 0,0 0-1,1 0 1,-1 0 0,0 0-1,0 0 1,0 1 0,0-1-1,0 1 1,0 0 0,-1 0-1,1 0 1,-1 0 0,1 1-1,-1-1 1,0 1 0,0-1-1,0 1 1,0 0 0,0 0-1,0 0 1,-1 0 0,0 0-1,1 0 1,0 4 0,-1 0 2,0 0 1,-1-1-1,1 1 1,-1 0-1,-1 0 1,1 0-1,-1 0 0,0 0 1,-1-1-1,1 1 1,-2 0-1,-3 9 1,2-2 48,16-19 55,-1-2-96,65-40 96,-48 28-54,1 1 0,1 2 0,1 0 1,58-19-1,-87 34-54,0 1 0,0-1 0,0 1 0,1-1 1,-1 1-1,0 0 0,0 0 0,1 0 0,-1 0 0,0 1 1,0-1-1,1 0 0,-1 1 0,0 0 0,0 0 0,0-1 1,0 1-1,0 0 0,0 0 0,0 1 0,0-1 0,0 0 1,-1 1-1,1-1 0,0 1 0,-1 0 0,1-1 0,-1 1 0,0 0 1,0 0-1,1 0 0,-1 0 0,0 0 0,-1 0 0,3 4 1,1 8 14,-1 0 1,0 0 0,0 0 0,0 23 0,-1-22-5,12 120 186,-13-134-192,0 9 23,-1-10-31,0-1 0,0 1 0,0 0 0,0 0 0,0 0 0,0 0 0,0 0 0,0 0 0,0 0 0,0 0 0,-1 0 0,1 0 0,0 0 0,0 0 0,0 0 0,0 0 0,0 0 0,0 0 0,0 1 0,0-1 0,0 0 0,0 0 0,0 0 0,0 0 0,0 0 0,0 0 0,0 0 0,0 0 0,-1 0 0,1 0 0,0 0 0,-2-5-73,1-1 0,-1 1 0,1-1 0,-2-10 0,-1-8-81,-19-65-685,14 61-2416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10.93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0 14464,'0'0'1424,"67"16"-1416,-59-3 0,-2-1-56,-2-6 8,-4-2-24,-4-2 8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11.20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3 10656,'0'0'1409,"20"-1"-884,-12 1-465,39-1 417,79 7 1,187 45 951,-291-47-1068,0 1 0,0 2 0,42 17 0,-61-23-233,-6-2 21,-6-2-1316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11.43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0 12160,'0'0'2400,"67"26"-2464,-57-8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38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232 161 4008,'0'0'3817,"-9"1"-3129,-30 3-36,37-4-544,1 0 1,-1 0-1,1 1 0,-1-2 0,0 1 0,1 0 1,-1 0-1,1 0 0,-1-1 0,1 1 1,-3-1-1,4 1-71,0-1 1,-1 1-1,1 0 1,0 0-1,-1-1 1,1 1-1,0 0 1,-1-1-1,1 1 1,0 0-1,0-1 1,0 1-1,-1 0 1,1-1-1,0 1 0,0-1 1,0 1-1,0 0 1,-1-1-1,1 1 1,0-1-1,0 1 1,0 0-1,0-1 1,0 0-1,1-2 102,0 0 0,0 1 0,0-1 0,0 0 0,0 1 0,0-1 0,1 1 0,1-3 0,2-4 264,-2 4-164,0-1 0,0 1 1,1 0-1,0 1 0,0-1 1,0 1-1,0-1 1,7-4-1,-6 5-173,27-17 751,-5 5-293,-21 12-454,0 0 0,0 1 0,0 0 0,1 0 0,0 0 0,-1 1 0,1 0 0,0 0 0,0 1 0,0 0 0,0 0 0,0 1 0,0 0 0,0 0 0,0 0 0,1 1 0,-1 0 0,0 1 0,-1-1 0,1 1 0,0 1 0,0-1 0,-1 1 0,0 0 0,1 1 0,9 6 0,-4 1 37,0 0-1,-1 1 0,0 0 0,16 26 1,-22-31-64,-2 0 0,1 0 0,-1 0 1,0 1-1,0 0 0,-1-1 1,0 1-1,0 0 0,-1 0 0,0 0 1,-1 15-1,0-12-1,-1 0-1,-1 0 1,0 0-1,0 0 1,-1-1-1,-1 1 1,1-1-1,-2 0 1,1 0 0,-2 0-1,1-1 1,-1 0-1,-1 0 1,1 0-1,-1-1 1,-1 0-1,0 0 1,0 0 0,0-2-1,-1 1 1,0-1-1,-1 0 1,1 0-1,-1-1 1,0-1-1,0 0 1,0 0 0,-1-1-1,-12 2 1,8-2 21,0-2 0,0 0 0,0-1 0,-1-1 0,1 0 0,0-1 0,0-1 0,-21-6 0,-4 0 90,20 4-36,-1-1 1,1-2 0,0 0-1,-29-17 1,21 11 50,27 14-162,1 0 0,-1 0 1,1-1-1,-1 1 1,1 0-1,-1 0 0,1-1 1,-1 1-1,1 0 1,-1-1-1,1 1 0,-1-1 1,1 1-1,-1 0 1,1-1-1,0 1 0,-1-1 1,1 1-1,0-1 1,-1 0-1,1 1 0,0-1 1,0 1-1,0-1 1,-1 1-1,1-1 0,0 0 1,0 1-1,0-1 1,0 1-1,0-1 0,0 0 1,0 1-1,0-1 1,0 0-1,1 0 0,12-14-3032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16.36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294 238 4680,'0'0'6754,"-14"2"-6416,1-1-243,7-1-49,-1 1 1,1 0-1,-1 0 0,1 0 1,-1 1-1,1 0 1,0 0-1,0 1 0,0-1 1,0 1-1,-9 7 1,-93 73 1239,101-77-1171,0 1 0,0 0 0,1 0 0,0 0 0,0 1-1,1 0 1,0 0 0,0 0 0,-4 12 0,7-15-46,0 1-1,0-1 1,0 1 0,1 0 0,0-1-1,0 1 1,1 8 0,0-11-33,0 0-1,0 0 1,1 0 0,-1 0 0,1 0-1,0 0 1,0 0 0,0 0 0,0-1-1,1 1 1,-1 0 0,1-1-1,-1 1 1,5 4 0,-4-5-20,0 0-1,1 0 1,-1-1 0,1 1 0,0 0 0,0-1 0,-1 0-1,1 0 1,0 1 0,0-2 0,0 1 0,0 0 0,0-1-1,1 1 1,-1-1 0,0 0 0,0 0 0,0 0-1,0 0 1,0-1 0,0 1 0,0-1 0,0 0 0,0 0-1,0 0 1,3-1 0,5-3 14,0 0-1,0-1 1,0 0 0,-1-1-1,13-9 1,-13 6 11,1 1 0,-1-1 0,-1-1 1,1 0-1,-2 0 0,0-1 0,12-23 0,-15 26 14,-1 1 0,-1-1-1,0-1 1,0 1 0,-1 0 0,0-1 0,0 1-1,-1-1 1,-1 1 0,1-1 0,-2 0 0,-1-14-1,2 22-6,-1-1-1,1 1 0,-1-1 0,0 1 0,0 0 0,0-1 0,0 1 0,0 0 0,-3-4 0,3 5-30,1 1 0,-1-1 0,0 1 0,1-1 0,-1 1 0,0-1 1,1 1-1,-1-1 0,0 1 0,0 0 0,1-1 0,-1 1 0,0 0 0,0 0 0,0-1 0,1 1 0,-1 0 1,0 0-1,0 0 0,0 0 0,1 0 0,-1 0 0,0 0 0,0 1 0,0-1 0,0 0 0,1 0 0,-1 1 0,0-1 1,0 0-1,0 1 0,-1 0-5,1 1 0,-1-1 0,1 0 1,-1 1-1,1-1 0,0 1 0,0 0 0,0-1 0,0 1 1,0 0-1,0 0 0,0-1 0,0 1 0,1 0 1,-1 0-1,1 0 0,-1 0 0,1 0 0,0 0 0,0 0 1,0 3-1,0 4-3,0 0 0,1-1 0,3 17 0,-2-14-2,1 0 0,1 0 0,0 0 0,9 18-1,-11-25 2,0-1-1,0 0 1,0 0-1,1 0 1,-1 0 0,1 0-1,0 0 1,0-1-1,-1 1 1,2-1-1,-1 0 1,0 0-1,0 0 1,1 0-1,-1 0 1,1-1-1,-1 0 1,7 2-1,-1-2 21,1 0 0,0 0 0,0-1 0,-1 0 1,1-1-1,0 0 0,0-1 0,-1 1 0,1-2 0,-1 0 0,0 0 0,16-8 0,4-1 74,-2 1-8,-2-1 0,26-16 0,-40 21-39,-1 0 0,-1-1-1,1 0 1,-1 0 0,-1-1-1,11-12 1,-11 12 9,-6 7-7,1 0 0,-1 0 0,0-1 0,0 1 0,0-1 0,0 0 0,0 1 1,0-1-1,1-4 0,-5 8 143,2-6-134,0 3-47,0 2 136,-1-3 19,-27 11-204,22-4 23,0 0 0,0 0 0,0 1 0,1-1 0,-1 1 0,1 0 0,0 1 0,0-1 1,1 1-1,0 0 0,0 0 0,0 1 0,-2 6 0,3-8-3,1 1-1,-1 0 1,2 0 0,-1 0 0,0 0-1,1 0 1,0 0 0,1 1-1,-1-1 1,1 0 0,1 0 0,-1 1-1,1-1 1,0 0 0,2 8-1,-1-10-1,-1 0-1,1 0 1,-1 0-1,1-1 1,0 1-1,1 0 0,-1-1 1,0 0-1,5 4 1,-6-6 11,0 0 1,0 0-1,0-1 1,0 1-1,0-1 1,0 1-1,1-1 1,-1 1 0,0-1-1,0 0 1,1 1-1,-1-1 1,0 0-1,1 0 1,-1 0-1,0 0 1,1 0-1,-1 0 1,0 0-1,0-1 1,1 1 0,-1 0-1,0-1 1,0 1-1,1-1 1,-1 1-1,0-1 1,0 0-1,0 1 1,0-1-1,0 0 1,0 0 0,1-1-1,5-4 12,0-1 1,-1 0-1,0 0 1,-1 0-1,0 0 0,0-1 1,6-12-1,-4 5 23,-1 0 0,0-1 0,5-22 0,-10 33-7,1-1 0,-1 0 1,0 1-1,-1-1 0,1 0 1,-1 0-1,0 1 0,0-1 1,-3-11-1,1 8 21,3 16-121,0-5 66,-1 1 1,1 0 0,-1-1-1,1 1 1,0-1 0,0 1-1,0-1 1,1 3 0,6 15-24,-3 6-2,-2-1 0,0 1-1,-2 0 1,-1 1 0,-1-1 0,-1 0-1,-1-1 1,-2 1 0,0 0 0,-2-1 0,-17 43-1,19-55 23,-1 1-1,-1-1 0,0 0 1,-1 0-1,-18 22 0,24-34 13,0 1-1,0 0 1,0-1-1,0 0 1,-1 0-1,1 1 0,0-1 1,0 0-1,-1-1 1,1 1-1,-1 0 1,1-1-1,0 1 1,-1-1-1,1 0 0,-5 0 1,-1-1 30,0 1 1,0-2-1,-13-3 1,19 5-23,1-1 0,-1 0 0,1 0 0,0 1 0,0-1 0,0 0 0,-1 0 0,1 0 0,0 0 0,0 0 0,0-1 0,0 1-1,1 0 1,-1 0 0,0-1 0,0 1 0,1 0 0,-1-1 0,1 1 0,-1-1 0,1 1 0,0-1 0,0 1 0,-1 0 0,1-1 0,0 1 0,0-1 0,0 1 0,1-4 0,-1 0 14,1-1 1,0 1-1,0-1 1,0 1 0,1 0-1,3-10 1,1 5-11,0 0 0,1 1 1,0 0-1,0 0 1,1 0-1,0 1 0,0 0 1,1 1-1,0 0 0,0 0 1,1 1-1,16-8 1,13-4 34,1 2 1,45-12-1,-2 1 33,-66 20-67,23-8 28,0 2 0,49-10 0,-75 20-62,0 0 1,-1 0-1,1-2 0,-1 0 1,0 0-1,0-1 0,0 0 1,13-10-1,-26 15 25,1 1 1,0-1-1,0 1 1,0-1-1,-1 1 0,1-1 1,0 0-1,-1 1 0,1-1 1,0 0-1,-1 0 1,1 0-1,-1 1 0,1-1 1,-1 0-1,0 0 1,1 0-1,-1 0 0,0 0 1,0 0-1,1 0 1,-1 0-1,0 0 0,0 0 1,0 1-1,0-1 0,0 0 1,-1 0-1,1 0 1,0-1-1,-1 1 4,0 0-1,1 0 1,-1 1 0,0-1-1,1 0 1,-1 1 0,0-1-1,0 0 1,0 1 0,0-1-1,0 1 1,1 0 0,-1-1-1,0 1 1,0 0 0,0-1-1,0 1 1,0 0 0,0 0-1,0 0 1,0 0 0,0 0-1,0 0 1,0 0 0,0 0-1,0 1 1,0-1 0,0 0-1,-1 1 1,-7 2-2,-1 0 0,2 1 0,-1 0 0,0 0 0,1 1 0,0 1 0,0-1 0,0 1 1,1 0-1,-1 1 0,2 0 0,-8 8 0,7-6-18,0 0 0,0 1 0,1 0 0,0 0 0,1 0 0,0 1 0,1 0 0,0 0 0,-4 21 0,7-30 7,1 0 0,0 0 0,-1 0-1,1 0 1,0 0 0,0 0 0,0 0 0,1 0-1,-1 0 1,0-1 0,1 1 0,-1 0 0,1 0-1,0 0 1,-1 0 0,1-1 0,0 1 0,0 0-1,0-1 1,1 1 0,0 1 0,0-1-2,1 0 1,-1-1 0,0 1-1,1-1 1,-1 0-1,1 0 1,0 0-1,-1 0 1,1 0 0,0 0-1,-1-1 1,1 1-1,3-1 1,5 1 1,0-2 0,0 1 1,-1-1-1,1-1 0,0 0 0,12-4 0,-13 2 7,0 0 0,0-1 0,0-1 0,-1 0 0,1 0 0,-1 0 0,-1-1 0,1-1 0,-1 1-1,-1-2 1,1 1 0,6-12 0,10-14 82,34-69-1,-52 92-57,-2 4-16,6-15 133,-9 22-137,-1-1 1,0 0 0,0 0 0,0 0-1,0 1 1,0-1 0,0 0 0,0 0-1,0 0 1,0 1 0,0-1-1,0 0 1,0 0 0,0 0 0,-1 1-1,1-1 1,0 0 0,-1 0 0,1 1-1,0-1 1,-1 0 0,1 0 0,-2 0-1,2 1-5,0 0 0,-1 0-1,1 0 1,0 0 0,0 0-1,-1 0 1,1 0 0,0 0-1,-1 0 1,1 0 0,0 0-1,0 0 1,-1 1 0,1-1-1,0 0 1,0 0 0,-1 0-1,1 0 1,0 0 0,0 1-1,0-1 1,-1 0 0,1 0-1,0 0 1,0 1 0,0-1-1,0 0 1,0 0 0,-1 1 0,1-1-1,0 0 1,0 1 0,0-1-1,0 1 1,-7 13-1,5-10-2,-2 4-7,1 1 0,0 0 0,0 0 1,1 0-1,0 1 0,1-1 0,0 0 0,1 1 0,-1-1 0,2 1 0,-1-1 0,1 0 0,1 1 0,0-1 0,0 0 0,1 0 0,0 0 0,0 0 0,1 0 0,0-1 0,1 0 1,0 0-1,9 11 0,-13-17 8,1 0 1,0 0-1,0 0 1,0-1 0,0 1-1,0-1 1,0 1-1,0-1 1,1 0 0,-1 0-1,0 0 1,1 0-1,-1 0 1,1-1 0,-1 1-1,1-1 1,0 1-1,2-1 1,0 0 7,0-1 1,0 1-1,0-1 0,0 0 1,0-1-1,0 1 0,-1-1 0,9-4 1,3-3 28,0-1 1,-1-1 0,25-23 0,61-64 224,-63 59-110,-26 25-92,5-5 105,-17 19-163,1-1 0,-1 1 1,0 0-1,0 0 1,1 0-1,-1 0 0,0 0 1,1 0-1,-1 0 1,0 0-1,0 0 0,1-1 1,-1 1-1,0 0 1,1 1-1,-1-1 0,0 0 1,1 0-1,-1 0 0,0 0 1,1 0-1,-1 0 1,0 0-1,0 0 0,1 0 1,-1 1-1,0-1 1,0 0-1,1 0 0,-1 0 1,0 1-1,0-1 1,1 0-1,-1 0 0,0 1 1,0-1-1,0 0 1,0 0-1,0 1 0,1-1 1,-1 0-1,0 0 0,0 1 1,0-1-1,0 0 1,0 1-1,0 0 0,3 16 8,1 20-37,14 57 0,-9-50-31,-9-43 53,0 1-1,1 0 1,-1-1 0,1 1 0,-1-1 0,1 1 0,-1 0 0,1-1 0,0 1 0,0-1 0,0 0 0,0 1 0,0-1-1,0 0 1,0 1 0,0-1 0,2 1 0,-2-1 7,0-1-1,1 1 1,-1-1-1,0 0 1,0 1-1,0-1 1,0 0-1,0 0 1,1 0 0,-1 0-1,0 0 1,0 0-1,0 0 1,1-1-1,-1 1 1,0 0-1,0 0 1,2-2-1,4-2 27,1 0 0,-1 0 0,-1-1-1,1 0 1,8-9 0,-5 6-24,31-29 88,-29 24-30,1 2 0,0 0-1,1 0 1,23-13-1,-36 23-55,0 1 0,-1-1 0,1 1 0,0-1 0,0 1-1,0 0 1,0-1 0,0 1 0,0 0 0,0 0 0,0 0 0,0-1-1,1 1 1,-1 0 0,0 1 0,0-1 0,0 0 0,0 0 0,0 0-1,0 1 1,0-1 0,0 0 0,0 1 0,0-1 0,0 1 0,0-1-1,-1 1 1,1-1 0,0 1 0,0 0 0,0-1 0,-1 1 0,1 0 0,0 0-1,-1 0 1,1-1 0,0 1 0,-1 0 0,1 0 0,-1 0 0,0 0-1,1 0 1,-1 0 0,0 0 0,1 1 0,1 7 8,-1-1 1,1 0 0,-1 1-1,-1 11 1,0-14-7,1 9 36,-1 0 0,0-1-1,-1 1 1,-6 27 0,20-57 36,0 2-54,-12 12-25,21-27 60,29-29 0,-43 50-35,-1 0 0,1 1 0,0-1-1,0 1 1,1 1 0,0 0 0,0 0 0,0 0 0,13-3 0,-21 8-22,1-1 1,0 1-1,-1 0 1,1 0 0,0 0-1,-1 0 1,1 0 0,0 1-1,-1-1 1,1 0-1,-1 1 1,1-1 0,0 1-1,-1 0 1,1-1-1,-1 1 1,0 0 0,1 0-1,-1 0 1,0 0 0,1 0-1,-1 0 1,0 0-1,2 2 1,2 5-4,1-1 1,-1 1-1,6 11 1,1 1-19,-11-18 12,0 0-1,1 0 1,-1 0-1,1 0 1,0 0-1,-1-1 0,1 1 1,0-1-1,0 1 1,0-1-1,0 1 1,0-1-1,0 0 1,1 0-1,-1 0 1,0 0-1,0-1 1,5 2-1,-4-2 4,1 0 0,-1-1 0,0 1 0,-1-1 0,1 0 0,0 0 0,0 0 0,0 0 0,0 0 0,-1 0 0,1-1 0,0 1 0,-1-1 0,1 0 0,2-3 0,15-12 13,-1-2 0,-1 0 0,26-36 0,39-73 114,-77 117-107,-1 0-1,0-1 1,-1 0-1,0 1 1,3-20-1,7-23 78,-11 44-47,-1 0 1,3-19-1,-4 22-13,0 1 6,2-9 22,-4 15-62,1 0-1,0 0 0,0 1 0,0-1 0,0 0 1,0 0-1,0 0 0,0 0 0,0-1 0,0 1 1,0 0-1,0 0 0,-1 0 0,1 0 0,0 0 1,0 0-1,0 0 0,0 0 0,0 0 1,-1 4-24,-1-1 1,0 1 0,1-1-1,-1 1 1,-5 5 0,0 2-13,0 1 0,0-1 0,2 1 0,-1 0 0,-6 25 0,4-6-42,-5 41 1,12-65 71,1 1 1,0 0 0,0 0-1,1 0 1,0 0-1,1 0 1,-1 0 0,1-1-1,1 1 1,0-1-1,0 1 1,0-1 0,1 0-1,0 0 1,0-1-1,1 1 1,0-1 0,0 0-1,9 9 1,-11-13 10,0 0 1,0-1-1,0 1 1,0 0-1,0-1 0,0 0 1,1 0-1,-1 0 1,0 0-1,1 0 1,-1-1-1,0 1 1,1-1-1,-1 0 0,1 0 1,-1 0-1,7-2 1,1 0 20,0-1 1,1 0-1,-1 0 0,11-7 1,-14 7-13,0 0 1,0-1-1,0 0 1,-1-1-1,0 1 1,0-1-1,0-1 0,8-7 1,4-7 112,28-21 0,-32 28-34,-14 12-87,-1 1 0,1-1 0,0 0 0,-1 1 0,1-1 0,0 1 0,-1-1 0,1 1 0,0-1 0,0 1 0,0 0-1,0-1 1,0 1 0,-1 0 0,1 0 0,0-1 0,1 1 0,-2 0-6,1 1 0,-1-1 0,0 0 0,0 0 0,1 1 0,-1-1 0,0 0 0,0 1 0,1-1-1,-1 0 1,0 1 0,0-1 0,0 0 0,0 1 0,0-1 0,0 0 0,1 1 0,-1-1 0,0 0 0,0 1 0,0-1 0,0 0 0,0 1 0,0-1 0,0 1-1,-1-1 1,1 1 0,-10 35-28,8-29 14,-1 3 7,-19 56-55,19-59 54,0 0 0,-1 0 0,0 0 0,0-1 0,0 1 0,-9 9 0,-20 11 22,31-24-16,3-3 0,32 0 0,-6-3 7,122-15 105,-147 17-118,20-5 38,-22 5-35,0 1 0,0 0 0,1 0-1,-1 0 1,0 0 0,0-1 0,0 1 0,0 0-1,1 0 1,-1 0 0,0-1 0,0 1 0,0 0-1,0 0 1,0 0 0,0-1 0,0 1 0,0 0-1,1 0 1,-1-1 0,0 1 0,0 0 0,0 0-1,0-1 1,0 1 0,0 0 0,0 0-1,0-1 1,-1 1 0,1 0 0,-10-11-307,-121-83-1391,91 70-1780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16.65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59 10968,'0'0'716,"17"4"-606,2 2-71,-1-2-1,0 0 1,1-2-1,0 0 1,0-1-1,25-1 1,179-38 609,-61 8 146,-133 27-598,-24 3-338,1 0 0,-1-1 0,1 0 0,-1 0-1,1 0 1,-1-1 0,8-2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16.97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 10344,'0'0'2536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22.39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172 54 4720,'0'0'4462,"5"13"-4026,1-2-308,-4-6-80,1 0 0,-1-1 0,0 1 0,0 0 0,-1 0 0,1 0 0,-1 0 0,0 0-1,-1 1 1,1-1 0,-1 0 0,0 0 0,-1 1 0,0 5 0,-28 133 1500,-7-2 0,-63 164 0,96-298-1415,1-3 42,1 0 1,-1 0-1,-1 0 0,1 0 0,0 0 1,-1-1-1,0 1 0,-7 7 0,8-12 784,4-5-602,9-11-107,50-69 218,13-17-71,-61 87-341,1 0 0,0 0 0,1 2 0,21-16 0,-30 24-36,60-37 126,-60 38-125,0 1 0,1 0 0,0 0 0,0 0 0,0 1 0,0 0 1,14-2-1,-19 4-15,-1 0 1,1 0 0,0 0-1,0 0 1,0 0-1,0 1 1,-1-1 0,1 1-1,0-1 1,0 1-1,-1 0 1,1 0 0,0-1-1,-1 1 1,1 0-1,-1 0 1,1 1 0,-1-1-1,2 2 1,-1-1-2,0 1 0,-1-1 0,1 1 0,0 0 0,-1 0 0,0 0 1,0 0-1,0 0 0,0 0 0,1 4 0,-1 1 5,0 1-1,-1-1 1,0 0 0,0 0-1,0 1 1,-1-1-1,-4 14 1,0-8 11,0 0 0,-1 0 0,-1 0 0,-1-1 0,0 0 0,0 0 0,-1-1 0,-1 0 0,0 0 0,0-1 1,-2-1-1,1 0 0,-1 0 0,0-1 0,-1-1 0,0 0 0,-1-1 0,1 0 0,-1-1 0,-1-1 0,1 0 0,-28 5 0,40-9-1,1-1-1,-1 0 1,1 0 0,-1 0-1,1-1 1,-1 1-1,1 0 1,-1 0 0,1-1-1,-1 1 1,1-1 0,-1 0-1,1 1 1,-1-1-1,1 0 1,-2-1 0,2 1-7,1 1 1,0 0-1,-1 0 1,1-1-1,0 1 1,0 0-1,-1-1 1,1 1-1,0 0 1,0-1-1,0 1 0,0-1 1,-1 1-1,1 0 1,0-1-1,0 1 1,0-1-1,0 1 1,0 0-1,0-1 1,0 1-1,0-1 1,0 0-1,1 0-1,-1 1 0,0-1 0,1 0 0,-1 0-1,1 1 1,-1-1 0,1 1 0,0-1 0,-1 0 0,1 1 0,0-1-1,-1 1 1,1-1 0,0 1 0,-1-1 0,3 1 0,43-24 123,2 3 0,72-21 0,38 0 33,89-28 1,-225 61-157,-18 7-9,0 1 0,0-1 0,0 0 0,0 1-1,0 0 1,0 0 0,8-1 0,-12 2-2,0 0-2,0 0 0,0 1-1,0-1 1,0 0 0,0 0 0,0 0 0,-1 0-1,1 0 1,0 0 0,0 0 0,0 1 0,0-1-1,0 0 1,0 0 0,0 0 0,0 0 0,0 0-1,0 1 1,0-1 0,0 0 0,0 0-1,0 0 1,0 0 0,0 0 0,0 1 0,0-1-1,0 0 1,0 0 0,0 0 0,0 0 0,0 0-1,0 1 1,0-1 0,0 0 0,0 0 0,0 0-1,0 0 1,0 0 0,0 0 0,1 1-1,-1-1 1,0 0 0,0 0 0,0 0 0,0 0-1,0 0 1,0 0 0,0 0 0,1 0 0,-1 0-1,0 0 1,0 0 0,0 1 0,0-1 0,0 0-1,1 0 1,-1 0 0,0 0 0,0 0-1,0 0 1,0 0 0,1 0 0,-1 0 0,-3 6-4,-21 44-13,15-30 40,-1 0 0,-6 26 0,15-45-19,1 0 1,0 0-1,0 0 1,0 0 0,-1-1-1,1 1 1,0 0-1,0 0 1,1 0-1,-1 0 1,0 0 0,0 0-1,0 0 1,0 0-1,1-1 1,-1 1-1,1 0 1,-1 0 0,0 0-1,1-1 1,-1 1-1,1 0 1,0 0-1,-1-1 1,1 1 0,-1 0-1,1-1 1,0 1-1,0-1 1,-1 1-1,1-1 1,0 1 0,0-1-1,0 0 1,0 1-1,0-1 1,1 1 1,0-1 0,-1 1 0,1-1 1,0 0-1,-1 0 0,1 1 0,0-1 0,-1 0 1,1-1-1,0 1 0,-1 0 0,1 0 0,0-1 0,-1 1 1,1-1-1,0 1 0,-1-1 0,3-1 0,2-3 15,0 0 0,-1 0 0,0 0 0,1-1 0,-2 0 0,1 0 0,-1 0 0,0-1 0,0 1 0,-1-1 0,0 0 0,0 0 0,0 0 0,1-10 0,-2 11 2,-1 1-1,0-1 1,-1 0-1,1 1 1,-1-1 0,0 0-1,-1 1 1,1-1-1,-1 0 1,-1 1 0,1-1-1,0 1 1,-1 0 0,0-1-1,-1 1 1,1 0-1,-1 0 1,0 0 0,-6-7-1,7 10-11,1 1-1,-1 0 0,0-1 1,0 1-1,1 0 1,-1 0-1,0 0 0,0 1 1,0-1-1,0 0 0,0 1 1,0-1-1,0 1 1,-1 0-1,1-1 0,0 1 1,0 0-1,0 0 0,0 1 1,0-1-1,-4 1 1,2 0-4,1 0-1,-1 0 1,1 0 0,-1 1 0,1-1 0,-1 1 0,1-1 0,0 1 0,0 0 0,0 1 0,-4 3 0,0 1-8,-6 11-56,13-17 56,0 0 0,0 0-1,-1 0 1,2 0 0,-1 0 0,0 0-1,0 0 1,0 0 0,0 0-1,0 0 1,1 0 0,-1 0 0,1 0-1,-1 0 1,0-1 0,1 1-1,0 0 1,-1 0 0,1 0-1,-1-1 1,1 1 0,1 1 0,3 3-2,0-1 1,1 1 0,-1-1 0,1-1-1,0 1 1,0-1 0,0 0-1,0 0 1,0-1 0,1 0 0,-1 0-1,1 0 1,0-1 0,0 0 0,-1 0-1,1-1 1,13 0 0,5-2 7,1-1 1,-1-1-1,36-11 0,-14 2 52,-1-3 0,85-41 0,-118 52-13,-1-1 0,19-3-1,1-2 164,-32 11-199,0 0 1,1 0 0,-1 0 0,1 0-1,-1-1 1,0 1 0,1 0 0,-1 0-1,1 0 1,-1 0 0,0 0 0,1 0 0,-1 0-1,0 0 1,1 0 0,-1 0 0,1 0-1,-1 1 1,0-1 0,1 0 0,-1 0-1,0 0 1,1 0 0,-1 1 0,0-1-1,1 0 1,-1 0 0,0 1 0,1-1-1,-1 0 1,0 0 0,0 1 0,1-1-1,-1 0 1,0 1 0,0-1 0,0 0 0,1 1-1,-1-1 1,0 0 0,0 1 0,0-1-1,0 1 1,0-1 0,0 0 0,0 1-1,0-1 1,0 1 0,0-1 0,-2 27 110,2-21-103,-24 110 180,3-18 5,20-98-198,1 1 0,0-1 0,0 1 0,0-1 0,0 1 0,0-1 0,0 1 1,0 0-1,0-1 0,0 1 0,0-1 0,0 1 0,0-1 0,0 1 1,0-1-1,1 1 0,-1-1 0,0 1 0,0-1 0,1 0 0,-1 1 0,0-1 1,0 1-1,1-1 0,-1 0 0,0 1 0,1-1 0,0 1 0,0-1 2,0 1 0,0-1 0,0 0 0,0 0 0,0 0 0,0 0 0,0 1 0,0-2-1,0 1 1,1 0 0,-1 0 0,0 0 0,1-1 0,34-14 49,-15 2-31,-1 0 0,0-2 0,-1 0-1,23-24 1,62-78 171,-65 71-24,-39 45-156,1 0 0,0 0 1,-1 0-1,1 0 1,0 0-1,0 0 0,0 0 1,0 0-1,0 1 1,0-1-1,0 0 1,0 1-1,0-1 0,2 0 1,-6 18 131,0-3-173,-11 39 36,9-40-6,1 0 1,1 1-1,0-1 0,0 1 1,2-1-1,-1 29 0,2-41-2,0 0 0,0 0 0,1 0-1,-1 0 1,0 0 0,0 0 0,0 0-1,1 0 1,-1 0 0,0 0 0,1 0-1,-1 0 1,1 0 0,-1-1 0,1 1-1,0 0 1,-1 0 0,1 0 0,0-1-1,-1 1 1,1 0 0,0-1 0,0 1 0,1 0-1,0 0 0,-1-1 1,1 0-1,-1 0 0,1 1 0,-1-1 0,1-1 0,-1 1 1,1 0-1,-1 0 0,1 0 0,-1-1 0,1 1 1,-1-1-1,3 0 0,5-4-2,1 0 0,-2-1 0,16-11 1,-24 16 2,23-17 20,20-17 34,2 1 1,1 2 0,78-39 0,-123 70-51,1 0 0,-1 1 1,0-1-1,0 0 0,1 1 1,-1 0-1,0-1 0,1 1 1,-1 0-1,0 0 1,1 0-1,-1 0 0,1 0 1,-1 0-1,0 0 0,1 0 1,-1 0-1,0 1 0,1-1 1,-1 0-1,0 1 1,0-1-1,1 1 0,-1 0 1,0-1-1,2 2 0,-1 0 1,-1 0-1,1 1 1,-1-1-1,1 0 0,-1 1 1,0-1-1,0 0 1,0 1-1,0 0 0,0-1 1,-1 1-1,1 4 1,1 7 1,-2-1 0,0 1 1,0 0-1,-3 15 0,-11 32 4,9-44-5,5-17-5,0 0 0,0 0 0,0 0 0,0 0 0,0 0 0,0 0 0,0 0 0,0 0 0,1 0 0,-1 0 0,0-1 0,0 1 0,0 0 0,0 0 0,0 0 0,0 0 0,0 0 0,0 0 0,0 0 0,0 0 0,0 0 0,0 0 0,0 0 0,0 0 0,0 0 0,0 0 0,1 0 0,-1 0 1,0 0-1,0 0 0,0 0 0,0 0 0,0 0 0,0 0 0,0 0 0,0 0 0,0 0 0,0 0 0,0 0 0,0 0 0,0 1 0,0-1 0,0 0 0,0 0 0,1 0 0,-1 0 0,0 0 0,0 0 0,0 0 0,0 0 0,0 0 0,0 0 0,0 0 0,0 0 0,0 0 0,0 0 0,0 0 0,0 0 0,0 1 0,9-10 0,17-18 2,-17 18 2,38-42 21,45-45 27,-74 79-25,0 1 0,1 1 1,29-17-1,-44 29-15,0 1-1,0 0 1,0 1 0,0-1-1,0 1 1,0 0-1,1 0 1,-1 0-1,0 0 1,1 1 0,5 0-1,-8 0-6,-1 0-1,1 0 1,-1 1-1,1-1 1,-1 0-1,1 1 1,-1 0-1,0-1 1,1 1-1,-1 0 1,0 0-1,1-1 0,-1 1 1,0 0-1,0 0 1,0 1-1,0-1 1,0 0-1,0 0 1,0 0-1,0 1 1,0-1-1,-1 0 1,1 1-1,0-1 1,-1 1-1,1-1 1,-1 1-1,0-1 1,1 1-1,-1-1 1,0 1-1,0-1 1,0 4-1,0 26 1,-4 36 1,1-38-20,2 42 1,1-70 13,0 0 0,1 0-1,-1 0 1,0 0 0,0 0 0,0 0-1,1 0 1,-1-1 0,0 1-1,1 0 1,-1 0 0,1 0 0,-1-1-1,1 1 1,-1 0 0,1 0-1,0-1 1,-1 1 0,1-1 0,0 1-1,-1 0 1,1-1 0,0 1-1,0-1 1,1 1 0,0 0-1,1-1 0,-1 1-1,1-1 1,-1 1 0,1-1 0,0 0 0,-1 0-1,6 0 1,4-2-3,0 0-1,22-8 0,21-11 30,-2-3 0,99-61 0,-12 6 14,-90 52-18,-24 12 20,37-16 1,-33 22 12,-20 11-9,-10-2-43,0 1 1,0-1-1,0 1 1,0-1-1,0 1 0,0-1 1,0 1-1,0-1 1,0 1-1,0-1 1,0 1-1,-1-1 1,1 0-1,0 1 1,0-1-1,0 1 1,-1-1-1,1 1 1,0-1-1,0 0 1,-1 1-1,1-1 1,0 0-1,-2 1 1,-12 15 5,-1-1 0,-1 0 0,-26 18 0,3-2-8,-173 175-126,188-180 97,10-14 7,12-11 18,0 0 1,1 1-1,-1-1 1,0 0 0,1 1-1,-1-1 1,1 1 0,-1-1-1,1 1 1,0 0-1,0-1 1,0 1 0,0 0-1,0 0 1,0 0 0,0 2-1,1-4 4,0 1-1,0-1 1,0 0-1,0 0 1,0 1-1,0-1 1,1 0-1,-1 0 1,0 0-1,0 1 1,0-1-1,1 0 1,-1 0-1,0 0 1,0 0-1,0 0 1,1 1-1,-1-1 1,0 0-1,0 0 1,0 0-1,1 0 1,-1 0-1,0 0 1,0 0-1,1 0 1,-1 0-1,0 0 1,0 0-1,1 0 0,-1 0 1,0 0-1,0 0 1,1 0-1,-1 0 1,0 0-1,0 0 1,1 0-1,-1-1 1,0 1-1,0 0 1,0 0-1,1 0 1,-1 0-1,0 0 1,0-1-1,0 1 1,0 0-1,1 0 1,-1-1-1,16-9-2,-14 9 2,20-15 0,0-2 1,-1 0-1,36-42 1,46-74 0,-74 95 0,10-15 0,37-70 0,-60 92 0,0 1 0,-3-2 0,0 0 0,7-36 0,-19 66 0,1-3 0,-1 0 0,1-1 0,-1 1 0,-1 0 0,1-1 0,-2-9 0,1 16 0,0 0 0,0 0 0,0 0 0,0-1 0,0 1 0,0 0-1,0 0 1,0 0 0,-1 0 0,1-1 0,0 1 0,0 0 0,0 0 0,0 0 0,0 0 0,-1 0-1,1 0 1,0 0 0,0-1 0,0 1 0,-1 0 0,1 0 0,0 0 0,0 0 0,0 0 0,-1 0-1,1 0 1,0 0 0,0 0 0,0 0 0,-1 0 0,1 0 0,0 0 0,0 0 0,0 0 0,-1 0-1,1 0 1,0 0 0,0 1 0,0-1 0,0 0 0,-1 0 0,1 0 0,0 0 0,0 0 0,0 0-1,0 0 1,-1 1 0,1-1 0,0 0 0,0 0 0,0 0 0,0 0 0,0 1 0,0-1-1,0 0 1,0 0 0,-1 1 0,-8 9-18,-16 29-113,-37 73 0,53-93 89,1 1 0,0 0 0,2 0 0,0 1 0,1-1 0,1 1 0,1 0 0,1 1 0,1-1 0,1 0 0,0 0 0,6 30 0,-6-47 30,1 1 1,0 0-1,1 0 0,-1 0 0,1-1 0,-1 1 0,2 0 0,-1-1 1,0 0-1,1 0 0,0 1 0,0-1 0,0-1 0,0 1 0,1 0 1,-1-1-1,1 0 0,0 0 0,0 0 0,0 0 0,0-1 0,1 1 1,-1-1-1,1 0 0,-1-1 0,1 1 0,0-1 0,0 0 0,-1 0 1,1 0-1,0 0 0,0-1 0,0 0 0,0 0 0,0-1 0,7 0 1,12-6-7,1-1 0,-1-1 1,0-1-1,-1-1 1,32-20-1,-6 4 25,37-25 6,-62 36 2,1 1 0,54-24 1,54-21 185,-133 61-199,0-1 0,0 0 0,0 0 0,0 0 0,0 0 0,0 0 0,0 0 0,0 0 0,0 0 0,0 1 0,0-1 0,0 0 0,0 0 0,0 0 0,0 0 0,0 0 0,0 0 0,0 0 0,0 0 0,0 0 0,1 0 0,-1 0 0,0 0 0,0 1 0,0-1 0,0 0 0,0 0 0,0 0 0,0 0 0,0 0 0,0 0 0,1 0 0,-1 0 0,0 0 0,0 0 0,0 0 0,0 0 0,0 0 0,0 0 0,0 0 0,0 0 0,1 0 0,-1 0 0,0 0 0,0 0 1,0 0-1,0-1 0,0 1 0,0 0 0,0 0 0,0 0 0,0 0 0,1 0 0,-1 0 0,0 0 0,0 0 0,0 0 0,0 0 0,0 0 0,0 0 0,0-1 0,0 1 0,0 0 0,0 0 0,0 0 0,0 0 0,-7 10 64,-17 12-18,-4 0-25,-95 79-1,108-88-27,1 2 0,1 0 1,0 0-1,2 1 0,-1 0 1,-8 19-1,19-33 2,0 1-1,0-1 1,0 1-1,0 0 1,0-1 0,1 1-1,-1 0 1,1-1-1,0 1 1,0 3-1,0-5 3,0-1-1,0 1 0,0-1 1,0 1-1,0-1 0,0 1 0,0-1 1,1 0-1,-1 1 0,0-1 0,0 1 1,1-1-1,-1 0 0,0 1 1,0-1-1,1 0 0,-1 1 0,0-1 1,1 0-1,-1 0 0,0 1 1,1-1-1,-1 0 0,1 0 0,0 1 1,0-1 0,0 0 0,0 0 0,0 0 1,1 0-1,-1 0 0,0 0 1,0-1-1,0 1 0,0 0 0,1-1 1,-1 1-1,0-1 0,0 1 1,1-1-1,15-9 14,0-1 0,-1 0 0,0-1-1,27-27 1,53-65 67,-14-2 109,-84 123-10,-11 29-224,5-17 27,-4 8-19,6-23 5,1 1-1,1-1 1,-3 18 0,6-28 23,1-1 1,0 0-1,0 1 0,0-1 1,0 0-1,0 1 1,0-1-1,1 0 0,0 0 1,0 1-1,0-1 1,0 0-1,0 0 0,0 0 1,1 0-1,0 0 0,-1 0 1,1-1-1,4 5 1,-4-6 8,0 1 0,0-1 0,0 0 0,0 0 0,0 0 0,0 0 0,0 0 0,1 0 0,-1-1 0,0 1 0,0-1 0,1 0 0,-1 1 0,0-1 0,1 0 0,-1 0 0,0-1 0,1 1 0,-1 0 0,0-1 0,4-1 0,4-1 8,0 0 0,0-1 1,12-6-1,11-10 35,-1-1 0,-1-1-1,30-29 1,-27 23 33,35-19 162,-68 46-232,-1 0 1,1 0-1,0 1 0,0-1 0,-1 0 0,1 1 1,0-1-1,0 1 0,0-1 0,0 1 1,0-1-1,0 1 0,0 0 0,0-1 0,0 1 1,0 0-1,0 0 0,0 0 0,0 0 1,0 0-1,0 0 0,0 0 0,1 0 0,-1 1-1,0 0 0,0-1 0,-1 1 0,1 0 0,-1 0 0,1-1 0,0 1 0,-1 0 0,1 0 0,-1 0 0,0 0 0,1 0 0,-1 0 0,0-1 0,0 1 0,1 0 0,-1 0 0,0 0 0,0 2 0,0 8 21,0 0 1,-1 0-1,-2 13 0,1-17-12,-5 32 53,-18 57 0,5-25 79,18-65-127,1 6 191,2-12-200,0-1 0,0 1-1,-1 0 1,1-1 0,0 1-1,0 0 1,0-1 0,0 1-1,-1-1 1,1 1-1,0-1 1,0 0 0,-1 1-1,1-1 1,0 0 0,-1 1-1,1-2 1,18-17 85,18-24 1,15-17 34,-13 25 92,66-46 0,-94 74-155,-7 3 11,2 0 1,-1 1-1,0-1 0,1 1 0,7-3 0,-12 6-70,-1 0-1,1 0 0,-1 0 1,1 0-1,0 0 1,-1 0-1,1 0 1,-1 0-1,1 0 1,-1 0-1,1 0 1,-1 0-1,1 1 1,0-1-1,-1 0 0,1 0 1,-1 1-1,1-1 1,-1 0-1,0 1 1,1-1-1,-1 0 1,1 1-1,-1-1 1,1 0-1,-1 1 1,0-1-1,1 1 0,-1-1 1,0 1-1,0-1 1,1 1-1,-1-1 1,0 1-1,0-1 1,0 1-1,0 0 1,1-1-1,-1 1 0,0-1 1,0 1-1,0-1 1,0 1-1,0 0 1,-1 0-1,-1 27-35,1-21 20,-1 0 0,0 0 0,-1 0 0,1 0 0,-8 11 0,9-13 28,0-1 0,-1 1 0,1 0 1,1-1-1,-1 10 0,1-13-40,0 12-81,0-12 175,-8 24-23,5-12-24,4-13-2,7-5-21,-5 3-3,1-1 0,-1 0 0,1 0-1,-1 0 1,0 0 0,4-6 0,13-12 30,15-15-4,-28 27-21,1 0 0,0 1 0,11-9 0,-15 14 2,-1 0 0,0 0 0,0 0-1,0-1 1,-1 1 0,4-7 0,-5 9 10,1 1-1,-2 0-17,0 0 0,1 0-1,-1 0 1,0 0 0,0 0-1,0 0 1,1 0 0,-1 0-1,0 0 1,0 0 0,0 0-1,1 0 1,-1 0 0,0 0-1,0 0 1,0 0 0,1 0-1,-1 0 1,0 0-1,0 0 1,0 0 0,0 0-1,1 0 1,-1 0 0,0 0-1,0 1 1,0-1 0,0 0-1,1 0 1,-1 0 0,0 0-1,0 0 1,0 1 0,0-1-1,0 0 1,1 0 0,-1 0-1,0 0 1,0 1 0,0-1-1,0 0 1,0 0 0,0 0-1,0 1 1,0-1-1,0 0 1,0 0 0,0 0-1,0 1 1,0-1 0,0 0-1,0 0 1,0 0 0,0 1-1,0-1 1,0 0 0,0 0-1,0 0 1,0 0 0,0 1-1,-1-1 1,1 0 0,0 0-1,0 0 1,-2 7-3,-6 25-29,-1 0-1,-23 49 0,21-60-13,-1-1 0,-26 33 0,17-26 4,-7 3 2,23-26 26,1 0 0,-1 0 0,1 0-1,0 1 1,0 0 0,1 0 0,-4 7-1,6-11 14,0 0-1,1 0 0,-1 1 0,0-1 1,0 0-1,0 0 0,0 0 0,0 0 1,0 0-1,0 0 0,-1 0 0,1 0 1,0-1-1,0 1 0,-1 0 0,1-1 1,0 1-1,-1-1 0,1 1 0,-1-1 0,1 0 1,-1 0-1,1 0 0,0 1 0,-1-1 1,1-1-1,-4 1 0,5 0 2,0 0 0,0 0 1,0 0-1,0 0 0,0 0 0,0 0 0,-1 0 1,1 0-1,0 0 0,0 0 0,0 0 0,0 0 0,0 0 1,-1 0-1,1 0 0,0 0 0,0 0 0,0 0 0,0 0 1,0 0-1,0 0 0,0-1 0,-1 1 0,1 0 0,0 0 1,0 0-1,0 0 0,0 0 0,0 0 0,0 0 1,0 0-1,0-1 0,0 1 0,0 0 0,0 0 0,0 0 1,-1 0-1,1 0 0,0-1 0,0 1 0,0 0 0,0 0 1,0 0-1,0 0 0,0 0 0,0 0 0,0-1 0,1 1 1,-1 0-1,0 0 0,0 0 0,0 0 0,0 0 1,0 0-1,0-1 0,0 1 0,0 0 0,0 0 0,0 0 1,0 0-1,0 0 0,1 0 0,-1 0 0,0 0 0,0-1 1,0 1-1,8-8 22,-7 7-17,25-23 1,0 1 1,2 2-1,0 1 1,1 1-1,58-28 0,258-109 36,-237 123-21,-58 19 22,-46 13-32,1-1 0,0 2 0,0-1 0,0 0 0,9 1 1,-12 0-6,-7 6-25,-5 1-17,0-3 3,0 0-1,1 1 0,-11 8 0,-20 9-345,40-22 285,-11 3-63,7-4-3717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26.34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1 742 4816,'0'0'11737,"10"-2"-11675,4 0-30,-5 0 42,0 1 0,1 0 0,12 0 0,-20 1-27,0 0-1,0 0 1,-1-1-1,1 1 1,0-1-1,-1 1 0,1-1 1,0 0-1,-1 0 1,2-1-1,-1 1-19,-1 1-1,1-1 1,0 0-1,-1 0 1,1 1-1,-1-1 1,1 1-1,0-1 1,-1 1 0,3-1-1,11-9 279,-5 7-241,-9 2-61,0 1 0,-1 0 0,1 0-1,0-1 1,-1 1 0,1 0 0,0 0 0,-1 0-1,1 0 1,0 0 0,-1 0 0,1 0-1,0 0 1,-1 0 0,1 0 0,0 0 0,-1 0-1,1 0 1,0 1 0,-1-1 0,1 0 0,-1 1-1,2 0 1,13-13 54,-15 12-54,0 0 0,1 0 0,-1 0 0,0-1 0,1 1 0,-1 0 0,0 0 0,1-1 0,-1 1 0,0 0 0,1 0 0,-1-1 0,0 1 0,0 0 0,1-1 0,-1 1 0,0 0 0,0-1 0,0 1 0,0-1 0,1 1 0,-1 0 0,0-1 0,0 1 0,0-1 0,0 1 0,0 0 0,0-1 0,0 1 0,0-1 0,0 1 0,0 0 0,-1-2 0,3-4 34,21 5-168,-23-1 127,0 1-17,36-2 712,-32 0-594,0 0 1,-1-1-1,1 0 1,-1 0 0,0 0-1,3-5 1,16-18 195,-8 12-108,0 0 0,-1-1 0,-1-1 0,0 0 0,-1 0 0,-1-1 0,-1-1 0,7-19 0,-11 29 49,-4 8-166,0 0 0,-1 0 0,1-1 0,0 1 0,-1-1 0,1 1-1,-1-1 1,1 1 0,-1-1 0,1-2 466,-4 12-137,-23 90 24,-25 116-33,52-185-303,-1-28-82,0-1-1,0 1 1,0 0-1,1-1 1,-1 1 0,0-1-1,0 1 1,0 0-1,0-1 1,1 1-1,-1-1 1,0 1 0,0-1-1,1 1 1,-1-1-1,1 1 1,-1-1 0,0 1-1,1-1 1,-1 1-1,1-1 1,-1 0 0,1 1-1,-1-1 1,1 0-1,-1 1 1,1-1-1,0 0 1,-1 0 0,1 1-1,-1-1 1,1 0-1,-1 0 1,1 0 0,0 0-1,-1 0 1,1 0-1,0 0 1,-1 0 0,1 0-1,-1 0 1,1 0-1,1-1 1,7-3 22,1-1 0,0-1 0,-1 0 0,0 0 0,-1-1 0,10-9 0,45-52 129,-7 6 48,-32 39-7,1 2 0,0 0 1,33-20-1,-57 41-188,-1 0 0,1-1-1,0 1 1,-1 0 0,1-1 0,0 1 0,-1 0 0,1 0-1,0 0 1,0 0 0,-1-1 0,1 1 0,0 0-1,0 0 1,-1 1 0,1-1 0,0 0 0,0 0 0,-1 0-1,1 0 1,0 1 0,-1-1 0,1 0 0,0 1 0,-1-1-1,1 0 1,0 1 0,-1-1 0,1 1 0,-1-1 0,1 1-1,-1-1 1,1 1 0,-1-1 0,1 1 0,-1 0 0,1-1-1,-1 1 1,0 0 0,0-1 0,1 1 0,-1 0-1,0 1 1,3 5-9,-1 1 0,0 0 0,2 11 0,-2-8-7,5 29-39,-6-28 13,1 0 0,0-1 0,1 1 0,0-1 0,7 14 0,-10-24 34,0-1 0,0 1 0,1-1-1,-1 1 1,0-1 0,0 0 0,1 1-1,-1-1 1,0 0 0,1 1 0,-1-1-1,0 0 1,1 1 0,-1-1 0,0 0 0,1 0-1,-1 1 1,1-1 0,-1 0 0,1 0-1,-1 0 1,0 0 0,1 1 0,-1-1-1,1 0 1,-1 0 0,1 0 0,-1 0 0,1 0-1,0 0 1,14-10 9,9-19 41,-14 13 3,-1-1-1,-1 0 1,0-1 0,-1 1 0,-1-1-1,-1-1 1,-1 1 0,0-1-1,1-25 1,-4 42-34,-1 0-1,0 0 0,1 1 0,-1-1 1,1 0-1,-1 1 0,1-1 1,0 1-1,0-1 0,0 1 1,0-1-1,0 1 0,0-1 1,0 1-1,0 0 0,1 0 1,-1 0-1,0 0 0,1-1 1,-1 2-1,1-1 0,-1 0 0,1 0 1,-1 0-1,4 0 0,4-2-10,0 1 0,0 0-1,18 0 1,-6 0-2,20-2-9,79 4 0,5 0-7,-40-6-15,101-3-9,-186 9 35,0 0 0,1 0 1,-1-1-1,0 1 0,0 0 1,1 0-1,-1 0 0,0 0 1,1 0-1,-1 0 0,0 0 1,0 0-1,1 0 0,-1 1 1,0-1-1,1 0 0,-1 0 1,0 0-1,0 0 0,1 0 1,-1 0-1,0 0 0,0 1 1,1-1-1,-1 0 0,0 0 1,0 0-1,0 1 0,0-1 1,1 0-1,-1 0 0,0 1 1,0-1-1,0 0 0,0 0 1,0 1-1,1-1 0,-1 0 1,0 0-1,0 1 0,0-1 1,0 1-1,-9 13 7,-25 17-1,30-27-4,-34 28-1,-32 26-1,-113 124 0,179-178 0,0 1 0,1 1 0,-1-1 0,1 0 0,0 1 0,-2 6 0,5-12 0,0 1 0,0-1 0,0 0 0,0 0 0,0 0 0,0 0 0,0 0 0,0 0 0,0 0 0,0 1 0,0-1 0,0 0 0,0 0 0,0 0 0,0 0 0,0 0 0,0 0 0,0 1 0,0-1 0,0 0 0,0 0 0,0 0 0,0 0 0,0 0 0,0 0 0,0 0 0,1 0 0,-1 1 0,0-1 0,0 0 0,0 0 0,0 0 0,0 0 0,0 0 0,0 0 0,0 0 0,1 0 0,-1 0 0,0 0 0,0 0 0,0 0 0,0 0 0,0 0 0,0 0 0,1 0 0,-1 0 0,0 0 0,0 0 0,0 0 0,0 0 0,0 0 0,0 0 0,0 0 0,1 0 0,-1 0 0,0 0 0,0 0 0,0 0 0,0 0 0,0 0 0,0 0 0,0 0 0,1 0 0,-1-1 0,0 1 0,0 0 0,0 0 0,7-3 0,1-3 3,-1 1-1,0-1 1,-1-1-1,1 0 0,-1 0 1,-1 0-1,7-9 1,1-2 8,129-153 246,-138 167-226,0-1-1,0 0 0,-1 0 1,0 0-1,0 0 0,0-1 1,0 1-1,-1-1 0,0 0 1,2-6-1,0-1 95,-31 72 41,17-42-183,2 1-1,0 1 0,-7 22 0,14-36 7,0 0 0,0-1 0,0 1 0,1 0 1,-1 0-1,1-1 0,0 1 0,1 0 0,-1 0 0,1-1 0,0 1 0,0 0 0,0-1 0,1 1 0,0-1 1,0 1-1,0-1 0,4 6 0,-3-6 3,0 0 0,0-1 0,1 1 1,0-1-1,-1 0 0,1 0 0,0 0 0,1-1 1,-1 1-1,0-1 0,1 0 0,-1 0 0,1-1 1,0 1-1,-1-1 0,1 0 0,0 0 0,0-1 1,0 1-1,0-1 0,0 0 0,0-1 0,-1 1 1,1-1-1,6-1 0,6-2-3,1-1 0,-1-1 0,-1 0 0,1-1 0,25-15 0,5-8 31,69-58 0,-61 44 17,-9 5 37,-1-2-1,55-65 1,-80 80-23,0-1-1,19-37 1,-7 12 69,-29 47-96,0 0 0,-1-1-1,1 1 1,-1-1 0,0 0-1,1-10 1,-1 9-5,-1 4-5,-1 3-12,0 0 0,0 0 0,-1 0 0,1 0 0,0 0 0,0 0-1,0 0 1,0 0 0,0 0 0,0-1 0,0 1 0,0 0 0,0 0-1,0 0 1,0 0 0,0 0 0,0 0 0,0 0 0,0 0 0,0 0-1,-1 0 1,1 0 0,0 0 0,0 0 0,0 0 0,0 0 0,0 0-1,0 0 1,0 0 0,0 0 0,0 0 0,0-1 0,-5 6 24,-47 34 22,27-21-17,-43 40 0,17-2-81,3 3-1,-51 79 0,94-130 32,-1 0-1,2 1 1,-1-1-1,1 1 0,1 0 1,0 0-1,0 1 0,0-1 1,1 0-1,1 1 0,0 0 1,0-1-1,1 1 0,0 0 1,0-1-1,1 1 0,1 0 1,2 9-1,-4-17 13,1 1 0,0-1 0,-1 0 0,1 0 0,0 0 0,0 1 0,0-1 0,1 0 0,-1-1 0,0 1 0,1 0 0,0 0 0,-1 0 0,1-1-1,0 1 1,0-1 0,0 0 0,-1 1 0,4 0 0,-1 0-2,-1-1 0,1 0 0,0-1 0,-1 1 0,1 0 0,0-1 0,-1 0 0,1 0 0,0 0 0,-1 0 0,5-2 0,5-1-15,-1 0 1,1-1-1,-1 0 1,-1-1-1,23-13 1,23-20 16,-2-2 1,-2-2-1,-2-3 1,-1-2-1,56-69 1,-82 85 31,-1 0 0,-2-2 0,-1 0 0,-1-2 0,15-38 1,-21 35 12,-12 35-37,-1 1 0,1-1 1,-1 1-1,1-1 0,-1 0 0,0 1 0,0-1 0,0 1 0,-1-1 0,1 0 1,-1 1-1,0-5 0,0 7-1,-1-1 0,1 0 0,0 1 0,0-1 0,0 1 0,-1-1 0,1 1 0,0 0 0,0-1 0,-1 1 0,1 0 0,0 0 1,-1 0-1,1 0 0,0 0 0,-1 0 0,1 0 0,0 1 0,-1-1 0,1 0 0,0 1 0,0-1 0,-2 1 0,-8 5-5,0 1-1,0 0 0,0 0 1,1 1-1,0 1 0,1 0 1,-15 17-1,6-7-11,-11 10-34,2 1 0,1 1 0,-30 47 1,48-64 28,1-1 1,0 1-1,1 0 1,0 0 0,1 1-1,1 0 1,0 0-1,1 0 1,0 0-1,2 0 1,0 1 0,0 16-1,10 43-79,-7-67 91,0 0-1,0 0 0,1 0 0,0 0 1,1 0-1,7 12 0,32 57 158,-36-70 73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4:26.64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67 1 16384,'0'0'2047,"-30"62"-1191,16-37 104,2-1 0,5-6-232,3-6 0,4-8-160,0-2 8,4-4-120,15-26 8,23-27-128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5:24.21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1 140 2808,'0'0'9760,"11"0"-9451,85 0 1256,-20-6-681,-21 0-512,-19 3 120,0 2-1,53 6 1,-70-4-344,0-1 1,1-1-1,-1 0 1,0-2-1,29-7 1,34-3 213,173-13 645,-223 24-839,1 1 1,40 5-1,-8-1 63,68 11 171,-87-7-164,58 0 0,112-20 263,-29 0-106,-178 12-378,29 0 79,0 1-1,53 8 1,-18 0 37,1-3 0,114-7 0,-51-1 28,104-2 66,-171 0-97,133-30 0,-148 22-63,59-10 106,-74 16-114,-33 5-40,0 0 0,0 1 1,1 0-1,-1 0 0,0 1 1,0 0-1,15 2 0,-4 0 25,-16-2-47,1 0-1,0 0 1,-1 1-1,1-1 1,-1 1-1,1-1 1,0 1-1,-1 0 1,1 0-1,-1 0 1,0 1-1,1-1 1,-1 0-1,0 1 1,4 3-1,3 1-41,-8-6 42,-1 0-1,1 0 1,-1 0-1,0 0 1,1 0-1,-1 1 1,1-1 0,-1 0-1,0 0 1,1 1-1,-1-1 1,1 0-1,-1 1 1,0-1 0,0 0-1,1 1 1,-1-1-1,0 0 1,0 1-1,1-1 1,-1 1-1,0-1 1,0 0 0,0 1-1,0-1 1,1 1-1,-1-1 1,0 1-1,0-1 1,0 1 0,0-1-1,0 1 1,0 0-7,-2-23-2983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5:28.62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1317 1379 4312,'0'0'7104,"-3"-9"-6976,-10-46 214,8 43-18,4 10-257,0-1 1,0 0-1,0 0 0,0 0 0,0 0 1,1 0-1,-1 0 0,1-5 1,0 1 13,0 1 19,0 1 1,0 0-1,0-1 1,3-9 0,-3 10-18,1 0 0,-2 1 1,1-1-1,0 0 1,-1 0-1,0 1 1,-2-7-1,-2-12 190,4 19-230,0 0 0,0 0 1,0 0-1,-1 1 1,0-1-1,-3-4 1,-5-13 206,3 7-108,0 0-1,-1 1 1,-1 0 0,0 0-1,-1 1 1,-19-18 0,-2-4 156,21 23-208,-1 1 0,-1 1 0,1 0 1,-16-9-1,-20-15 194,1 3 92,-51-69 254,1-8-30,-24-15 49,99 104-569,17 16-70,1-1 0,-1 0 0,1 0 0,0-1 0,0 1 0,0-1 0,0 1-1,-2-5 1,2 3 2,0 1 0,-1 0-1,1 0 1,-1 1-1,0-1 1,1 1-1,-2-1 1,-6-3-1,-12-11 39,-23-17 92,-55-50-110,74 69 4,2 2 2,19 9-18,1 0 1,0 0 0,1 0-1,-1 0 1,-5-11 0,6 10 10,0 1 1,-1-1-1,1 0 0,-1 1 1,0 0-1,-6-4 1,-43-25 178,15-3 2,28 26-203,10 10-8,0 0 0,0-1-1,0 1 1,0 0 0,0 0 0,-1 0 0,1 0 0,0 0-1,-1 0 1,1 0 0,0 0 0,-1 1 0,1-1-1,-1 0 1,1 1 0,-1 0 0,1-1 0,-3 1-1,3-1 2,0 1-1,0 0 0,0 0 0,0-1 1,0 1-1,0 0 0,1-1 0,-1 1 0,0-1 1,0 1-1,0-1 0,1 1 0,-1-1 1,0 0-1,0 0 0,0 0 1,1 0 0,-1 1 0,0-1 0,0 0 1,0 1-1,1-1 0,-1 1 0,0-1 0,0 1 0,0-1 0,0 1 0,0-1 0,0 1 0,0 0 1,-2-1-1,2 1 3,-1-1 0,0 1 0,0-1 1,1 0-1,-1 0 0,1 1 0,-1-1 0,0 0 1,1-1-1,0 1 0,-1 0 0,1 0 1,0-1-1,0 1 0,-1 0 0,1-1 0,-1-3 1,1 4-2,0-1 1,0 1 0,0 0 0,0-1 0,0 1-1,0 0 1,0-1 0,0 1 0,-1 0-1,1 0 1,0 0 0,-1 0 0,1 1 0,-1-1-1,1 0 1,-1 0 0,-2 0 0,4 1 13,0 0-12,0 0 1,0 0-1,0-1 0,0 1 0,0 0 0,0 0 0,0 0 0,0 0 1,0-1-1,0 1 0,0 0 0,0 0 0,0 0 0,0 0 0,0 0 0,0-1 1,0 1-1,0 0 0,0 0 0,1 0 0,-1 0 0,0 0 0,0 0 0,0 0 1,0-1-1,0 1 0,0 0 0,1 0 0,-1 0 0,0 0 0,0 0 0,0 0 1,0 0-1,1 0 0,-1 0 0,0 0 0,0 0 0,0 0 0,0 0 0,1 0 1,-1 0-1,0 0 0,0 0 0,0 0 0,0 0 0,1 0 0,11 1 27,0 0 0,0 1 0,22 7 0,11 1 50,53 13 226,-36-7 11,-22-9-5,-40-7-309,0 0 0,0 0-1,-1 0 1,1 0 0,0 0 0,0 0 0,0 0 0,0 0-1,0 0 1,0 1 0,0-1 0,0 0 0,0 0 0,0 0-1,0 0 1,0 0 0,0 0 0,0 0 0,0 0 0,0 0-1,0 0 1,0 0 0,0 1 0,0-1 0,0 0 0,0 0-1,0 0 1,0 0 0,0 0 0,0 0 0,0 0 0,0 0-1,0 0 1,0 0 0,-11 0 29,-169-43 13,170 40-11,0 0 0,1 0 0,-14-8 0,17 7-12,-1 1-1,1 0 0,0 1 0,-1-1 0,1 1 1,-1 1-1,0-1 0,-11 0 0,8 1 6,9 0-27,0 1 0,0 0 0,0 0 0,0 0-1,1 0 1,-1 0 0,0 0 0,0 0 0,0 0-1,0 0 1,0 0 0,0 1 0,0-1-1,-1 1 1,-18 0 6,18-1-8,1 0-1,0 0 0,-1 0 1,1 0-1,-1 0 1,1 0-1,0 0 0,-1 0 1,1 0-1,0 1 1,-1-1-1,1 1 1,0-1-1,-1 1 0,1-1 1,-1 2-1,1-2-2,0 1-1,1-1 0,-1 1 0,0 0 0,1-1 1,-1 1-1,1 0 0,-1-1 0,1 1 1,-1 0-1,1 0 0,-1 0 0,1-1 1,0 1-1,-1 0 0,1 1 0,9 13-46,-6-12 49,11 13 23,1 0 1,29 21-1,-29-24 5,0 0 1,-1 0-1,0 2 1,12 15-1,-2 2 30,29 31-1,-47-55-52,-1 0 0,0 1-1,0-1 1,-1 1 0,0 0 0,0 0-1,-1 1 1,-1-1 0,0 1 0,0-1 0,1 15-1,-3-20-9,1 0-1,-1-1 1,0 1 0,0-1-1,0 1 1,-1 0-1,1-1 1,-1 1-1,0-1 1,0 1-1,-2 4 1,3-8 9,-1 0-1,1 0 1,0 0-1,-1 0 1,1-1-1,0 1 1,-1 0 0,1 0-1,0 0 1,-1 0-1,1-1 1,0 1-1,0 0 1,-1 0 0,1-1-1,0 1 1,0 0-1,0 0 1,-1-1 0,1 1-1,0 0 1,0-1-1,0 1 1,0 0-1,0 0 1,0-1 0,-1 1-1,1 0 1,0-1-1,0 1 1,0-1-1,-6-17 62,4 13-51,-2-7 10,-6-12 73,2 0 0,0-1 0,2 1 0,0-2 1,-3-48-1,9 68-62,0 1 0,0 0 1,0-1-1,1 1 0,0 0 1,0 0-1,1 0 0,2-8 0,-3 11-29,0 0-1,1 0 1,-1 0-1,1 1 0,-1-1 1,1 0-1,0 0 1,-1 1-1,1-1 0,0 1 1,0 0-1,0-1 0,0 1 1,1 0-1,-1 0 1,0 0-1,0 1 0,0-1 1,1 0-1,-1 1 1,3-1-1,14-1-3081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5:39.41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1 156 6016,'0'0'7338,"10"2"-7131,-3-1-164,1 1 62,1 0 0,0 0-1,0-1 1,0-1-1,0 0 1,0 0-1,11-2 1,14-5 481,1 1-1,-1 2 1,1 1 0,0 1 0,47 5-1,-11-2 75,-43 0-464,0-1 0,0-1 0,0-1 0,0-1 0,32-9 0,-24 5 13,0 1 0,47 0 0,415-23 1838,-387 16-1737,47-4 77,223 1 590,-180 5-524,108 1 126,-31 6-258,-26-1-55,-44 16-70,124 2 121,-195-9-191,-79-1 21,1-2 0,-1-2 0,87-14 0,-143 14-287,19-5 694,-20 6-672,-1 0 0,1 0 0,-1-1 0,1 1-1,-1 0 1,0-1 0,1 1 0,-1 0 0,1-1 0,-1 1 0,0 0 0,1-1-1,-1 1 1,0-1 0,1 1 0,-1 0 0,0-1 0,0 1 0,1-1 0,-1 1 0,0-1-1,0 1 1,0-1 0,0 1 0,0-1 0,0 1 0,0-1 0,0 1 0,0-1 0,0 1-1,0-2 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5:41.35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1 647 5400,'0'0'2856,"11"1"-2654,35 1-19,-42-1-119,1 0 0,-1 0 0,1 0 0,-1 0 0,8 4 0,5 1 168,-7-4-53,3 0 153,0 1 0,1-2-1,0 0 1,13 0-1,53-2 1021,-50 2-775,55-6 0,5 0 117,-69 5-508,0-1 0,0-1 0,37-8 0,26-10 620,120-11 0,-184 28-731,24 0 219,1 2 1,67 6-1,-24 0 132,5 1 154,-55-3-318,0-1 0,0-2 0,75-9 0,-58-1-34,1 3 1,0 2-1,68 2 0,-36 1 41,5 1 0,9 1 81,-44-1-126,-35 0-113,1-2 0,-1 0 0,26-8 0,-21 5 44,42-5 0,-38 9-60,11-1 85,57-10 1,-74 9-84,0 2 0,1 0 0,-1 2 1,35 4-1,-28-2 54,0-1-1,37-3 1,101-21 365,-127 18-418,-7 0 12,39 0 0,36 1 49,26 0 14,-53 4-50,-36 0-18,58 6 0,4 10 4,126 10 91,-212-27-189,-1 0 0,36-8 0,-33 4-5,50-2 1,26-1 7,1-1 45,149 1 173,-173 7-73,113-15-1,-156 9-133,0-2 0,0-1 0,-1-2 0,-1-1 0,39-22 0,164-103 9,-188 107-39,158-108-554,-144 94-2466,-37 25-13353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39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168 419 5824,'0'0'6886,"-7"11"-6503,-40 77 948,-52 136-1,96-216-1185,0 1 0,1-1 1,-3 16-1,5-22-101,-1 0 1,1 0-1,0 0 1,0 1-1,0-1 1,0 0-1,0 0 1,1 0-1,-1 0 1,1 0-1,-1 0 0,1 0 1,0 0-1,0 0 1,0 0-1,0 0 1,0 0-1,0 0 1,0-1-1,3 3 1,-3-3-21,0-1-1,0 1 1,0-1 0,0 1-1,0-1 1,1 1 0,-1-1 0,0 0-1,0 0 1,1 1 0,-1-1-1,0 0 1,0 0 0,0 0 0,1 0-1,-1-1 1,0 1 0,2-1-1,23-8 178,-25 9-184,24-13 145,-1 0 0,-1-2 1,0-1-1,28-25 0,26-18 352,-74 57-486,4-2 74,-1-1 0,1 0 0,0 0 0,-1 0 0,0-1 0,-1 0 0,8-9 0,-13 15-83,0-1 0,0 1 0,0 0-1,0-1 1,0 1 0,1 0 0,-1-1 0,0 1 0,0 0 0,0 0-1,1-1 1,-1 1 0,0 0 0,0-1 0,1 1 0,-1 0-1,0 0 1,0 0 0,1-1 0,-1 1 0,0 0 0,1 0 0,-1 0-1,1 0 1,-1 0 0,0 0 0,1 0 0,0-1 0,2 11 238,-2 24-134,-1-29-83,-1 30 42,0-24-46,0 1 0,1 0 0,0-1 0,1 1 0,0-1 0,6 22 0,-7-32-28,1 1 0,0-1-1,-1 0 1,1 0 0,0 1-1,0-1 1,0 0-1,0 0 1,0 0 0,0 0-1,0 0 1,0 0 0,0-1-1,0 1 1,0 0-1,1 0 1,-1-1 0,0 1-1,1-1 1,-1 1 0,0-1-1,1 0 1,-1 1 0,1-1-1,-1 0 1,0 0-1,1 0 1,-1 0 0,1 0-1,2-1 1,2 0 7,1 0 1,-1-1-1,0 0 1,1 0-1,5-4 1,19-9 15,-2-1 1,0-2-1,-1-1 1,-1-1 0,0-1-1,-2-1 1,-1-2-1,41-50 1,-37 36 11,-1 0 0,-3-2 1,-1-1-1,-2 0 0,31-89 1,14-116 258,-89 438-11,13-85-262,-28 259 39,33-331-44,1-10 27,0 28 0,5-46-118,2-10 230,5-19 205,6-32-3972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6:15.643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0 3408,'0'0'1088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6:22.31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5 3912,'0'0'12336,"12"5"-12287,2 1-30,0-1-1,0-1 1,0 0 0,1 0-1,27 2 1,156-8 243,-68-1-30,-69 4-109,-27 1 8,38-4 1,-53 1 15,37 4 0,-7-1 165,1-5-37,-34 1-195,0 1 0,0 1 0,21 2 0,-28-1-48,0-1-1,-1 0 0,1 0 1,17-4-1,19-1 89,-27 4-9,34-6-1,-33 4 12,36-2 1,87-5 365,-121 13-343,-18-3-128,-1 1 0,1-1 0,-1 1 1,1-1-1,-1 0 0,1 0 0,-1 0 1,1 0-1,4-2 0,-5 2 6,0 0 0,0 0 0,1 1 0,-1-1 0,0 0 0,0 1 0,1-1 0,-1 1 0,0 0-1,3 1 1,-4-2-8,0 1-1,0 0 0,0-1 0,1 1 0,-1-1 1,0 0-1,1 1 0,-1-1 0,0 0 0,1 0 1,-1 0-1,0 0 0,1 0 0,1-1 0,-78 7-4527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6:24.125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0 282 4816,'0'0'7537,"12"-4"-7129,20-6 60,0 2 1,0 1-1,42-3 0,-51 8-180,0-2 0,0 0 1,31-10-1,0 0 93,-25 5-32,-1 0 1,0-2-1,31-17 1,-54 25-213,-1 0-1,1 0 1,-1-1-1,0 1 1,0-1-1,0 0 1,-1 0-1,0-1 1,1 1-1,-2-1 0,1 0 1,0 1-1,-1-1 1,0 0-1,0-1 1,0 1-1,-1 0 1,1-8-1,9-9 458,-12 21-586,1-1 1,1 1-1,-1 0 1,0 0-1,0 0 1,0 0-1,0 0 0,1 0 1,-1-1-1,1 1 1,-1 0-1,1 0 1,-1 0-1,1 0 1,-1 0-1,1 0 1,0 1-1,0-1 1,-1 0-1,1 0 0,0 0 1,0 1-1,0-1 1,1 0-1,8-8-6,-10 8-79,-5 4 56,-10 7 11,-136 109-87,122-94 68,-1-2 1,-1-1 0,-1-2 0,-1-1 0,-53 23-1,31-17-11,28-11 21,-29 9 0,41-16 56,13-3 37,9-3 0,19-2 80,-21 0-142,0 1-1,0 0 1,0 0-1,0 0 0,1 0 1,-1 1-1,0 0 0,0 0 1,0 0-1,0 1 0,7 3 1,54 32-6,105 76 1,-165-108 8,-1 0 1,1 0-1,-1 1 0,0 0 1,8 10-1,-10-8 48,2 3 150,-4-11-207,-1 1-1,0-1 1,1 0-1,-1 0 1,0 0-1,1 0 1,-1 1-1,1-1 0,-1 0 1,0 0-1,1 0 1,-1 0-1,1 0 1,-1 0-1,0 0 1,1 0-1,-1 0 0,1 0 1,-1 0-1,0-1 1,1 1-1,-1 0 1,1 0-1,-1 0 0,0 0 1,1-1-1,-1 1 1,0 0-1,1 0 1,-1-1-1,0 1 1,1-1-1,6-5 17,-1-1 0,0 0 0,0 0 0,-1 0 0,0-1 0,7-14 0,-1 4 11,-2 2 15,-1 0 1,0-1-1,8-27 1,-13 35-19,-1-1-1,0 0 1,0 1 0,-1-1-1,0 0 1,-1 0 0,0 0-1,-1-11 1,-1 17-7,1 0 1,0 0-1,-1 0 0,0 0 1,0 1-1,0-1 0,0 0 1,-4-3-1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6:30.26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0 244 2208,'0'0'3029,"11"2"-2738,36 5 9,-44-7-222,0 1-1,0-1 1,0 0 0,0 0 0,0 0 0,0 0 0,0-1-1,0 1 1,0-1 0,0 1 0,0-1 0,0 0-1,4-3 1,6-1 470,8 8 396,4-9-283,3 0 67,0 1 0,51-2 0,-16 4-497,-1-3 0,0-3 0,73-19 0,-124 26-191,0 1 0,-1 0 0,1 0 0,15 2 0,19-1 64,-2 3-18,-36-2-64,1 0 1,-1-1 0,1 0-1,13-1 1,27-8 117,120-19 352,13-3 5,-58 9-181,-85 16-181,0 1 0,1 2-1,70 2 1,-75 2-67,1-1 0,59-9-1,-28 3 5,50-7 38,82-2 186,22 5-25,-161 7-254,4-1 33,137-3 124,-130 9-58,304-5 156,-307 2-237,1 2-1,119 19 1,-65-5-27,15 9-3,-96-15-4,0-2 1,60 3 0,-80-10-2,35 2-2,1-3 1,106-15-1,-153 14-344,0-1-1,0 0 0,-1-1 0,1 0 0,16-10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6:32.415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1 270 4424,'0'0'1656,"10"1"-1367,3-1-209,7 0 189,0 0 1,23 5-1,-31-4-117,0 0 0,0-1 0,0 0 0,0-1 0,24-4 0,1-1 69,43-5 277,39-2 192,-105 12-604,0-1-1,0 0 0,0-1 1,0-1-1,24-10 0,-19 8 42,31-6-1,9-3 25,-54 14-140,13-6 38,0 1 0,1 1 0,-1 1 0,1 0 0,0 2 0,0 0 0,20 1 0,-29 1-22,0 0 0,0-1 1,0 0-1,13-4 0,-14 3-11,1 1 0,-1-1-1,0 2 1,1-1 0,9 2 0,-5 0 6,9 2 27,0-1 0,46-2 0,75-4 140,-39 1-95,-74 4-54,0-2 1,46-6-1,-63 3-34,0 1 0,1 1 0,-1 0 0,1 1 0,0 1 0,0 0 0,-1 1 0,1 1 0,21 4 0,-21-2-3,0-1-1,1-1 1,-1-1 0,20 0-1,23 1 4,73 4 83,-18-2 26,142 14 151,28-28-24,-65-2-52,-199 13-155,1-2-1,0 0 1,0-1-1,-1-1 0,28-7 1,-7-2 80,65-9 0,-41 9-41,6 2 62,88-2-1,-72 6-14,153-23 294,-121 15-201,-29 5-94,-52 6-6,66 2 0,5-1 93,54 3 85,-130-1-228,-1 1 0,42 8 0,-27-3-31,81 16 19,-75-11-12,56 4 0,-68-12-56,0-2-1,0-1 1,0-2-1,0-2 1,54-11 0,-18-6-1940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6:37.808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1 115 3000,'0'0'6088,"10"2"-5808,-5-1-354,7 2 325,-1-1 0,0 0 0,1-1 0,-1 0-1,1-1 1,15-2 0,-25 2-230,31-6 462,-1-2 0,36-12 0,-48 14-305,0 2 1,0 0 0,0 1 0,0 1-1,24 1 1,22-4 253,128-13 446,123-14 248,-256 24-880,1 3 0,103 4 0,15 3 339,-135-4-434,-17 0 30,55 4-1,80 22 103,-93-12-126,-1-3-1,101 0 0,-148-10-67,40-9-1,-42 5-32,0 2-1,32-1 1,112-11 124,-6 1-105,-80 12-54,-38 0 29,44 4-1,9 4 116,-39-3-22,-1 1 1,54 13 0,-93-14-120,1-2-1,0 1 1,0-2-1,17-1 1,0-2-2535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6:41.634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1632 1668 3312,'0'0'5554,"-6"-10"-5368,4 6-152,-6-8 142,2 1 1,0-1 0,0 0-1,-7-25 1,10 30-50,1-1 0,-1 1 0,-1 0 0,1 1 0,-1-1 0,-1 1 0,-9-12 0,9 11 9,0 1 0,0-1-1,0 0 1,1-1 0,0 1 0,-3-10 0,3 6 66,-1 0 1,0 0-1,-11-16 0,-3-6 149,6 5-87,8 17-99,0-1-1,-1 1 0,-1 0 1,-14-19-1,1 6-35,-1 2-1,0 0 1,-2 2-1,-1 0 0,-41-25 1,53 37-73,0 1-1,0-1 1,-12-12 0,-7 0 149,26 18-169,0-1 1,1 1-1,-1-1 1,0-1-1,-4-3 1,-18-19 118,16 17-67,1 0 0,-16-20 1,-41-64 221,59 83-273,-1 0-1,0 1 1,0 0-1,-12-9 1,8 7 50,-21-23 0,-65-100 332,86 116-389,0 2 0,-19-18-1,-18-24-2,44 50-16,-1 0 0,-1 0 0,1 0-1,-2 1 1,1 0 0,-1 0 0,1 1 0,-2 1-1,-14-8 1,8 3 2,1 0 1,-20-18-1,21 17 7,-1-1-1,-25-14 1,-9-6 25,39 25-37,0 0-1,0 0 1,-1 1 0,-15-7 0,9 6-7,1-1 1,1 0 0,-19-14-1,20 16-1,13 6 0,1 0 0,-1 0 0,0-1 0,1 1 0,-1 0 0,1 0 0,-1-1 0,0 1 0,1 0 0,-1-1 0,1 1 0,-1-1 0,1 1 0,-1-1 0,1 1 0,-1-1 0,1 1 0,-1-1 0,1 1 0,0-1 0,-1 0 0,1 1 0,0-1 0,0 0 0,0 1 0,-1-1 0,1 0 0,0 1 0,0-2 0,-3-5 13,-1 0-1,0 1 0,0-1 1,-1 1-1,0 0 0,0 0 1,0 0-1,-7-4 0,-7-10 12,10 11-4,-1 0 1,0 0-1,-15-9 0,-14-9 15,12 16-127,12 2 85,41 17 7,0-2 0,0 0 0,0-2 0,35 1 0,-37-3 0,4 0 0,19 2 0,-38-4 21,0 0 0,-1 0 0,1-1 0,15-4-1,-14 2-20,1 1-1,-1 0 0,1 1 0,0 0 0,14 1 0,-25 1 2,0-1 1,-1 1-1,1 0 0,0-1 0,0 1 0,-1 0 0,1-1 1,0 1-1,-1 0 0,1-1 0,0 1 0,-1 0 1,1-1-1,-1 1 0,1-1 0,-1 1 0,0-1 1,0 1-1,-6 3-5,1 0-1,-1 0 1,0-1 0,0 0 0,-1 0 0,1-1-1,-1 0 1,-11 2 0,-64 4-31,77-8 33,-43 2-21,-79-7-1,124 5 30,2 0 1,0 0 0,1 0 1,-1 0-1,1 0 0,-1 0 1,1-1-1,-1 1 0,1 0 1,-1-1-1,1 1 0,-1-1 1,1 0-1,-1 1 0,1-1 1,0 0-1,-1 0 0,-1-2 118,5 6-116,17 18-46,3 2 21,-2 1 0,-1 1-1,-1 0 1,24 46 0,-12-20 14,-29-48 10,0 0-1,0-1 0,1 1 1,0-1-1,-1 0 1,1 1-1,0-1 0,4 4 1,-1-1 8,-15-5 274,-15-5-315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7:04.17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1 170 4120,'0'0'4197,"10"9"-3988,33 26-3,-42-34-180,0 0 0,0 0 0,0 0 1,0 0-1,0 0 0,0 0 0,0 0 1,0-1-1,1 1 0,-1-1 0,0 1 1,1-1-1,-1 1 0,2 0 0,4 2 266,-6-2-251,1 0 0,0 0 0,0 0 0,-1 0 0,1 0 0,0 0 0,0-1 0,0 1-1,0-1 1,0 1 0,0-1 0,0 0 0,0 0 0,0 0 0,0 0 0,0 0 0,0-1 0,0 1 0,0 0 0,2-2 0,0 2 18,-1-1 0,0 1-1,1 0 1,-1 0 0,0 0 0,7 0 0,-3 1 32,0-1-1,0 0 1,1 0-1,-1-1 1,0 0-1,0 0 1,0-1-1,0 0 1,0 0-1,10-5 1,6-1 110,24-5 143,0 3 0,1 1-1,77-3 1,-100 12-175,48 5 0,-4 1 9,-11-5-68,45 2 287,148-15 1,-118 5-99,-59 5-159,-21 1 42,98 13 0,-91-5-23,59-2 1,20-12 60,-78 3-100,-1 2 0,1 2 0,75 11-1,302 35 700,-240-47-555,-38-2-96,-39-1-20,12 0 55,-111 5-116,1-1 1,-1-1 0,24-5-1,-24 4 73,-16 1-100,-1 1-1,0-1 0,1 0 0,10-3 0,-10 2-28,0 1 0,1-1 0,-1 1 0,1 1 0,7-1 0,8-1 6,339-34 112,-248 26-99,78 3 20,-72 5-6,236-11 47,-326 12-92,225-14 114,4 2 15,18-1-85,49-13 5,-87 8-4,-3 12 36,-64 5-8,-70-2-11,-26 3 44,78-13-1,-151 14-119,0 0 0,0 0 0,1-1 0,-1 1 0,0-1 0,0 0 0,0 0 0,0 0 0,1-1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7:06.480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1 1400,'0'0'48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7:09.15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0 266 5520,'0'0'5657,"11"-3"-5508,33-9-2,-35 10 27,0 0 0,0 1 0,1 0 0,-1 1 0,10 0 0,-13 0-127,0 0 0,0 0 0,0 0 0,0-1 0,0 0 0,7-2 0,9-3 89,0 1-1,33-2 1,24-5 84,-52 7-70,1 1 0,40-1 1,-12 2 43,266-5 657,-77 4-554,-113 5-137,-49 0-50,-10 0-1,63-1 71,-106-1-143,252-6 269,-76 25-79,-51-3-70,347 3 211,-469-17-338,10 0 14,0-2-1,73-11 1,-20 3 27,-11 2-22,60-5 49,-122 11-88,78-12 30,-25 2-23,-63 9-15,0 2 1,0-1-1,21 4 0,-11-6-5,-21 3 2,0-1 0,-1 1 0,1-1 0,0 1-1,-1 0 1,1 0 0,0 0 0,-1 0 0,1 0 0,0 0-1,-1 0 1,1 0 0,0 1 0,-1-1 0,1 1 0,0-1-1,-1 1 1,4 1 0,1-1-43,-5-1 42,-1-1-1,0 1 1,0 0-1,1 0 1,-1 0-1,0 0 1,0 0-1,1 0 1,-1 0-1,0 0 1,0 0-1,1 0 1,-1 0-1,0 0 1,1 0-1,-1 0 1,0 0-1,0 0 1,1 0-1,-1 0 1,0 0-1,0 1 1,1-1-1,-1 0 1,0 0-1,0 0 1,0 0-1,1 0 1,-1 1-1,0-1 1,0 0-1,0 0 1,0 0-1,1 1 1,-1-1-1,0 0 1,0 0-1,0 1 1,0-1-1,0 0 1,0 0-1,0 1 1,0-1-1,0 0 1,1 0-1,-1 1 1,0-1-1,-30 1-14,17 0 30,0 0 1,0-1-1,0-1 1,1 0-1,-1 0 1,0-2-1,-23-6 1,-23-6 56,40 11-35,1-1-1,-22-9 0,-54-20 210,26 11-77,29 10-44,-24-11 118,55 20-169,-1 1 0,1 0 0,-11-2 0,-14-4 157,17 13-28,11 0-123,14-3-45,-3 0-26,1-1-1,-1 2 1,0-1 0,1 0 0,9 5-1,6 1 11,268 64 78,-113-24-72,48 10 53,-175-46 12,65 23 0,-105-28-70,-15 0-59,-25 5-37,21-8 99,-18 4-22,-32 4 0,-11 3 1,30-4 0,3-1 0,-49 19 0,43-13 0,-51 12 0,49-15 0,8-2 18,37-10-17,0-1-1,0 1 1,0 0 0,0 0 0,0 0-1,0 0 1,0 0 0,0 0 0,0 0-1,0 0 1,0 0 0,0 0 0,0-1-1,0 1 1,0 0 0,0 0 0,0 0 0,0 0-1,0 0 1,0 0 0,0 0 0,0 0-1,0 0 1,0 0 0,0 0 0,0 0-1,0-1 1,-1 1 0,1 0 0,0 0-1,0 0 1,0 0 0,0 0 0,0 0 0,0 0-1,0 0 1,0 0 0,0 0 0,0 0-1,0 0 1,-1 0 0,1 0 0,0 0-1,0 0 1,0 0 0,0 0 0,0 0-1,0 0 1,0 0 0,0 0 0,0 0 0,0 0-1,0 0 1,-1 0 0,1 0 0,0 0-1,0 0 1,10-8 15,12-3-2444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40.2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11760,'0'0'1434,"13"4"-1067,49 10-45,82 7 0,-74-13-189,88 23-1,15 20 727,-153-45-509,28 12 0,-26-9 5,4-5 373,-25-4-807,0 0-1,0 1 1,0-1-1,0 0 1,0 0-1,0-1 1,0 1-1,0 0 1,0 0-1,0 0 1,0-1-1,0 1 1,-1 0-1,1-1 1,0 1-1,0-1 1,0 1-1,0-1 1,1-1-1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9:51.11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555 47 5824,'0'0'6086,"-13"-8"-5830,3 2-190,4 2-33,1 0 0,-1 1 1,1 0-1,-1 0 1,0 0-1,-1 1 1,1 0-1,0 0 0,0 1 1,-1-1-1,1 1 1,-1 1-1,0-1 1,-8 1-1,-5 4 47,0 0 0,0 1-1,1 0 1,-1 2 0,1 1 0,1 0-1,-1 1 1,2 1 0,-1 0 0,1 2 0,1 0-1,0 1 1,1 0 0,0 2 0,1-1 0,-18 26-1,18-21-25,0 0 0,2 2 1,0 0-1,1 0 0,1 0 0,2 2 0,0-1 0,1 1 0,1 0 0,1 0 0,1 1 0,2-1 0,-1 46 0,4-58-27,0 0-1,0 0 1,1 0-1,0 0 1,1-1 0,1 1-1,-1-1 1,2 0-1,6 13 1,-8-18-10,0-1 1,0 1 0,1-1-1,-1 0 1,1 0-1,0-1 1,0 1-1,0-1 1,1 1 0,-1-1-1,1-1 1,0 1-1,0-1 1,0 0-1,0 0 1,0 0 0,0-1-1,0 1 1,1-1-1,7 0 1,-5 0 14,0-1 1,0 0-1,0-1 1,0 0-1,0 0 1,0 0-1,0-1 1,0-1-1,0 1 1,0-1-1,-1 0 1,0-1-1,1 0 1,6-5-1,-1-1 22,-1 0 0,-1 0 0,0-2-1,-1 1 1,0-1 0,14-20 0,2-11 121,-1-1 1,-2-1-1,29-85 1,-28 56 312,25-134 0,-47 160 23,-2 48-507,0 0 0,0 0 0,0 0-1,0 0 1,0 0 0,0 0 0,0 0 0,0 0-1,0 0 1,0 1 0,0-1 0,0 0 0,0 0-1,0 0 1,0 0 0,0 0 0,0 0 0,-1 0-1,1 0 1,0 0 0,0 0 0,0 0 0,0 0 0,0 0-1,0 0 1,0 0 0,0 0 0,0 0 0,0 0-1,0 0 1,0 0 0,0 0 0,0-1 0,0 1-1,0 0 1,-1 0 0,1 0 0,0 0 0,0 0 0,0 0-1,0 0 1,0 0 0,0 0 0,0 0 0,0 0-1,0 0 1,0 0 0,0 0 0,0 0 0,0 0-1,0 0 1,0 0 0,0 0 0,0 0 0,0-1-1,0 1 1,0 0 0,-3 8 62,-3 31-29,2 0 1,2 0 0,1 0-1,6 48 1,-3-60-30,2 0 0,1 0 1,1-1-1,1 1 0,2-1 1,0-1-1,2 0 0,14 26 0,-21-45 4,0 0-1,1 0 1,0 0 0,0 0-1,0-1 1,1 0-1,6 5 1,-8-7 4,-1-1 0,1 0 0,-1 0 0,1 0 0,-1-1 0,1 1 0,0-1 0,0 0 0,0 0-1,0 0 1,0-1 0,0 1 0,0-1 0,0 0 0,4-1 0,70-10 687,-48 7 136,-29 4-613,11-14-42,16-48-358,-16 41-2425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9:53.83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1090 6728,'0'0'4200,"14"4"-3843,-5-1-285,-5-1-43,1 0-1,-1-1 1,1 1-1,-1-1 0,1 0 1,-1 0-1,1-1 0,0 0 1,-1 1-1,1-1 1,0-1-1,-1 1 0,1-1 1,-1 0-1,1 0 0,-1 0 1,1-1-1,-1 1 1,8-5-1,2-4 144,0-1 1,-1 0-1,0-1 0,0-1 1,16-22-1,48-78 963,-40 54-513,8-13 152,18-26 762,-43 77-721,-20 21-798,1-1-1,-1 1 0,1 0 1,-1 0-1,1-1 0,-1 1 1,1 0-1,-1 0 0,1 0 1,-1 0-1,1 0 0,-1 0 1,1 0-1,0 0 0,-1 0 1,1 0-1,-1 0 0,1 0 1,-1 0-1,1 0 1,-1 0-1,1 0 0,-1 1 1,1-1-1,-1 0 0,1 0 1,-1 1-1,1-1 0,-1 0 1,1 1-1,-1-1 0,1 0 1,-1 1-1,0-1 0,1 1 1,-1-1-1,0 1 0,1-1 1,-1 1-1,0-1 0,0 1 1,0-1-1,1 1 0,-1-1 1,0 1-1,0-1 0,0 1 1,0 0-1,8 26 74,0 0 0,-2 1 0,-2 0 0,3 40 0,-6-22-18,-2-1 0,-6 48-1,5-79-47,-1-1-1,0 1 1,-1 0-1,0-1 0,-1 0 1,-7 15-1,10-24-7,0-1 1,0 1-1,0-1 1,0 1-1,0-1 1,-1 0-1,0 0 0,1 0 1,-1 0-1,0 0 1,-1-1-1,1 1 1,0-1-1,-1 0 0,1 0 1,-1 0-1,0-1 1,1 1-1,-1-1 0,0 0 1,0 0-1,0 0 1,0 0-1,0-1 1,-6 0-1,-5-1 96,0-2 0,0 1 1,1-2-1,-1 0 0,1-1 0,-20-10 0,34 15-97,-1 0-1,1 0 0,0 0 0,-1 0 0,1-1 1,0 1-1,-1 0 0,1 0 0,0 0 1,-1 0-1,1-1 0,0 1 0,0 0 1,-1-1-1,1 1 0,0 0 0,0 0 0,-1-1 1,1 1-1,0 0 0,0-1 0,0 1 1,0 0-1,0-1 0,-1 1 0,1-1 0,0 1 1,0 0-1,0-1 0,9-7 146,22-4-108,-28 12-31,185-43 123,-175 40-141,9-2 2,0-1 0,0-1 0,-1-1 0,0-1-1,-1-1 1,0-1 0,23-15 0,-14 2 9,-1 0-1,-1-2 1,-1-1 0,-2-2 0,26-36 0,-12 8 44,58-120 1,-75 131 4,-2-1 1,-2-1 0,12-59-1,-22 72-14,-1-1 1,-2 0-1,-1 0 0,-2 0 0,-4-45 0,2 76-39,-3-24 8,4 28-18,0 1-1,0-1 1,0 0-1,0 1 1,0-1 0,-1 0-1,1 1 1,0-1 0,0 0-1,-1 1 1,1-1-1,0 1 1,-1-1 0,1 0-1,0 1 1,-1-1 0,1 1-1,-1-1 1,1 1-1,-1 0 1,1-1 0,-1 1-1,1-1 1,-1 1 0,0 0-1,1-1 1,-1 1-1,1 0 1,-1 0 0,0 0-1,0-1 1,0 2-1,0-1 0,0 1 0,0-1-1,0 1 1,0-1 0,0 1 0,0 0 0,0 0 0,0-1-1,0 1 1,1 0 0,-1 0 0,0 0 0,0 0 0,1 0-1,-2 2 1,-9 22-30,6-14 11,-13 37-45,2 0 0,2 1 0,-10 71 0,11-56 9,-69 557-235,70-493 246,12-109 66,0-18-20,0-1 1,0 0 0,0 0-1,0 0 1,0 0-1,0 0 1,0 1 0,0-1-1,0 0 1,0 0-1,0 0 1,0 0 0,0 0-1,0 0 1,0 1 0,0-1-1,0 0 1,0 0-1,1 0 1,-1 0 0,0 0-1,0 0 1,0 0-1,0 0 1,0 1 0,0-1-1,0 0 1,1 0 0,-1 0-1,0 0 1,0 0-1,0 0 1,0 0 0,0 0-1,0 0 1,1 0-1,-1 0 1,0 0 0,0 0-1,0 0 1,0 0 0,0 0-1,1 0 1,-1 0-1,0 0 1,0 0 0,0 0-1,0 0 1,0 0 0,19-23 168,-12 14-158,31-46 152,43-57 116,-69 96-194,1 2-1,1 0 0,0 0 1,29-20-1,-41 32-62,0 1 0,1-1 1,-1 1-1,0 0 0,1-1 0,0 1 1,-1 0-1,1 1 0,0-1 0,-1 0 0,1 1 1,0 0-1,0-1 0,3 1 0,-5 1-11,1-1-1,0 1 1,-1-1-1,1 1 0,-1 0 1,1-1-1,-1 1 1,1 0-1,-1 0 0,1 0 1,-1 0-1,0 1 1,0-1-1,1 0 0,-1 0 1,0 1-1,0-1 1,-1 1-1,1-1 0,0 1 1,0-1-1,0 3 1,8 21 32,-1 0 1,6 29-1,-8-28-49,0 0 0,11 24 0,-15-47-1,-1 0 0,1 0-1,-1 0 1,1 0-1,0 0 1,0 0 0,0 0-1,0-1 1,1 1 0,-1-1-1,1 1 1,0-1-1,-1 0 1,1 0 0,0 0-1,0-1 1,0 1 0,5 1-1,-3-2 6,-1 0 1,1 0-1,0 0 0,0-1 1,0 0-1,0 0 0,0 0 1,0-1-1,0 0 0,-1 0 1,8-2-1,6-4 24,0 0 0,-1-1 0,0-2-1,0 1 1,20-17 0,10-12 125,-2-2 0,56-63 0,-96 97-133,11-12 97,-30 30-45,-7 10-85,0 2 0,2 0 0,0 1 0,2 1 0,-26 52 0,37-65-5,0-1 1,-5 24 0,9-32 13,1 0 0,0 0 0,1 1 0,-1-1-1,1 0 1,0 1 0,0-1 0,0 1 0,1-1 0,0 0 0,-1 1-1,3 5 1,-2-9 10,0 1 0,-1-1 0,1 0 0,0 0 0,0 0 0,0 0 0,0 0 0,0 0 0,0 0 0,0 0 0,0 0 0,0 0 0,0-1 0,0 1 0,1 0 0,-1-1 0,0 1 0,0-1 0,1 0 0,-1 1 0,0-1 0,1 0 0,-1 0 0,1 1 0,-1-1 0,0 0 0,1-1 0,-1 1 0,0 0 0,1 0-1,-1 0 1,0-1 0,1 1 0,-1-1 0,2 0 0,3-1 15,1-1 0,-1 0 0,1-1 0,-1 1 0,8-7 0,1-3 50,0-1-1,-1-1 1,-1 0 0,0-1 0,15-25 0,3-3 231,-31 44-294,0 0 0,0-1 0,0 1 0,0 0 0,0-1 0,0 1 0,1 0-1,-1 0 1,0-1 0,0 1 0,0 0 0,1 0 0,-1-1 0,0 1 0,0 0 0,0 0 0,1 0 0,-1-1 0,0 1 0,0 0 0,1 0 0,-1 0 0,0 0 0,1 0 0,-1 0 0,0-1-1,1 1 1,-1 0 0,0 0 0,0 0 0,1 0 0,-1 0 0,0 0 0,1 0 0,-1 0 0,0 0 0,1 0 0,-1 1 0,0-1 0,1 0 0,-1 0 0,0 0 0,0 0 0,1 0-1,-1 0 1,0 1 0,0-1 0,1 0 0,-1 0 0,0 0 0,0 1 0,1-1 0,-1 0 0,0 0 0,0 1 0,0-1 0,0 0 0,0 1 0,1-1 0,-1 0 0,0 0 0,0 1-1,0-1 1,0 1 0,6 27-47,-4-13 13,-1-12 24,0 0 1,0 0-1,1 0 0,-1 0 0,1 0 1,-1 0-1,1 0 0,0 0 1,0-1-1,0 1 0,1-1 1,-1 0-1,1 1 0,-1-1 1,1 0-1,0 0 0,-1 0 1,1-1-1,0 1 0,0-1 1,5 2-1,-2-2 7,0 0 0,0 0 0,0-1 0,0 0 1,0 0-1,0-1 0,0 1 0,-1-1 0,1 0 0,0-1 0,7-2 1,24-10 51,0-1 0,38-23 1,-69 35-39,0-1 0,1 1 0,0 0 1,-1 1-1,1 0 0,0 0 0,13-2 0,-18 4-11,0 0-1,0 0 0,0 0 1,0 1-1,0-1 0,0 1 1,0-1-1,0 1 1,0 0-1,0-1 0,0 1 1,0 0-1,0 0 0,0 0 1,-1 1-1,1-1 0,-1 0 1,1 1-1,-1-1 1,1 1-1,-1-1 0,0 1 1,1 0-1,-1 0 0,0-1 1,0 1-1,-1 0 0,1 0 1,0 0-1,0 3 1,3 9 2,0 0 0,-1 0 1,-1 1-1,1 23 0,-5 62-10,1-72-7,-29 281-82,18-212 57,9-61 38,1-18 14,-6 34 0,5-47 96,2-18-42,2-22 23,23-168 285,-14 148-212,27-90 1,-21 95-83,72-197 246,-71 208-286,1 1 0,2 0 0,2 2 1,29-38-1,-41 61-24,1 0 1,1 1-1,18-16 1,-27 25-16,0 1 1,0 0-1,0-1 1,0 1-1,0 0 1,1 1-1,-1-1 0,1 1 1,0-1-1,-1 1 1,1 0-1,0 0 1,0 1-1,0-1 1,-1 1-1,1 0 1,0 0-1,0 0 1,0 0-1,7 2 1,-9-1-6,0 0 0,0 0 0,0 1 0,0-1 0,0 0-1,0 1 1,0 0 0,-1-1 0,1 1 0,-1 0 0,1 0 0,-1-1 0,0 1 0,1 0 0,-1 1 0,0-1 0,0 0 0,-1 0 0,1 0 0,0 1 0,-1-1-1,1 0 1,-1 1 0,0-1 0,0 4 0,0 5-9,0 0-1,0 0 1,-2 0-1,-2 12 1,0-5-9,-1-1-1,-1 0 1,0 0 0,-1 0-1,-1-1 1,-11 16 0,2-6-35,-1 0 0,-36 36 0,-8 2-20,62-64 75,0 0 0,0 0 0,0 0 0,0 0 0,-1 1 0,1-1 0,0 0 0,0 0 0,0 0 0,0 0 0,0 0 0,0 0 0,0 1 0,-1-1 0,1 0 0,0 0 0,0 0 0,0 0 0,0 1 0,0-1 0,0 0 1,0 0-1,0 0 0,0 0 0,0 1 0,0-1 0,0 0 0,0 0 0,0 0 0,0 0 0,0 1 0,0-1 0,0 0 0,0 0 0,0 0 0,0 0 0,0 0 0,0 1 0,1-1 0,-1 0 0,8 2 15,14-3-6,-21 0-7,52-4 20,6-1 5,0-3 1,88-24-1,-128 27-17,-1-1 0,1-1 0,-1-1 0,27-17 0,-35 19-2,1-1 1,-1-1-1,-1 1 0,0-1 1,0-1-1,-1 0 0,0 0 0,7-13 1,-9 14-3,-1-1 0,-1 0 0,1-1 1,3-13-1,-7 19 0,0 0 1,0 0-1,0 0 0,-1 0 0,1 0 1,-1 0-1,0 0 0,-1 0 1,1 0-1,-1 0 0,-2-7 1,2 11-7,1 0 0,-1 0 0,1 0 0,-1 0 0,0 0 1,1 0-1,-1 0 0,0 0 0,0 1 0,0-1 1,1 0-1,-1 1 0,0-1 0,0 0 0,0 1 1,0-1-1,0 1 0,0 0 0,0-1 0,0 1 1,0 0-1,-1 0 0,1-1 0,0 1 0,0 0 1,0 0-1,0 0 0,0 0 0,0 0 0,0 1 0,-1-1 1,1 0-1,0 0 0,-2 2 0,-5 0-2,1 1 0,-1 0 0,-11 6-1,15-6-2,-6 2-6,0 1 0,0 1 0,0 0 1,1 0-1,0 1 0,1 0 0,0 1 0,-8 10 1,11-13-2,0 1 0,1 0-1,0 0 1,0 0 0,1 1 0,0-1 0,0 1 0,1-1 0,0 1 0,0 0 0,0 0 0,0 14 0,3-16 5,0 0 1,0-1 0,0 1 0,1 0 0,0-1 0,0 0 0,0 1 0,1-1 0,-1 0 0,1 0-1,0 0 1,1-1 0,-1 1 0,1-1 0,0 0 0,0 0 0,5 4 0,6 4-13,0 0 0,1-2 0,31 17 0,-29-18 29,0-1 1,1 0 0,0-2 0,0 0 0,1-1 0,32 4 0,-42-8 2,-1-1 0,1 1 0,0-2 0,0 1-1,0-2 1,0 1 0,-1-1 0,1 0 0,0-1 0,-1 0 0,0-1-1,0 0 1,0-1 0,0 1 0,10-9 0,-14 9-66,0-1 0,0 0-1,-1-1 1,1 1 0,-1-1 0,5-8 0,0-3-2922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9:55.70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0 611 6824,'0'0'4128,"11"-8"-3815,14-12-103,0-1 0,-2-1 0,30-36 0,-9-6 485,52-100-1,-36 57 189,-19 27 684,-50 98-1332,0 0 1,2 0 0,0 1 0,1 0 0,1 0 0,-4 35 0,5-27-217,2-1 0,1 0 1,2 0-1,0 0 0,5 28 0,-5-47-5,1-1-1,-1 0 0,1 0 1,0 0-1,1 0 1,-1 0-1,1-1 1,0 1-1,1-1 0,-1 1 1,1-1-1,0 0 1,7 6-1,-8-9 0,0 0-1,0 0 0,0 0 1,0 0-1,0-1 0,0 0 1,0 1-1,0-1 0,1 0 1,-1-1-1,0 1 0,1-1 1,-1 1-1,1-1 0,-1 0 1,0 0-1,1-1 0,-1 1 1,1-1-1,-1 1 0,0-1 1,1 0-1,-1 0 0,0-1 1,0 1-1,5-3 0,6-5 33,1-1 0,-1 0 0,0-1 0,-1 0 0,-1-1 0,0 0 0,0-1 0,-1-1 0,14-21-1,7-19 181,32-71 0,-55 107-170,16-41 123,-16 36-18,1 1 0,20-34 0,-19 43-40,-10 13-115,-1 0 0,0 0 0,0-1 1,0 1-1,1 0 0,-1 0 0,0 0 0,0 0 0,1 0 0,-1 0 0,0 0 0,0 0 0,1 0 0,-1 0 0,0 0 0,0 0 0,1 0 0,-1 0 0,0 0 0,0 0 0,1 0 0,-1 0 1,0 0-1,0 0 0,1 0 0,-1 0 0,0 0 0,0 1 0,0-1 0,1 0 0,-1 0 0,2 3 12,-1 0 1,1 0-1,-1 0 0,0 0 1,0 0-1,0 0 0,1 5 0,-2-7-19,5 21 10,-1 1 1,-1 0-1,-1 0 1,-1 1-1,-1-1 1,-5 36-1,-1-19-19,-1-1 0,-26 77 0,30-106 11,-1-1 0,0 0 0,0 0 0,-1 0 0,0 0 0,-8 10 0,11-17 15,0 0 0,0 0 0,0 1 0,-1-1 0,1-1 0,0 1 0,-1 0 0,0-1 0,1 1 0,-1-1 0,0 0 0,0 1 0,0-1 0,0-1 0,0 1 0,0 0 0,0-1 0,0 0 0,0 1 0,0-1 0,0 0 0,0-1 0,-6 0 0,8 1 6,0 0 0,0 0-1,0-1 1,0 1-1,0 0 1,1 0 0,-1-1-1,0 1 1,0 0-1,0-1 1,0 1 0,0-1-1,1 1 1,-1-1-1,0 0 1,0 1-1,0-2 1,1 2-10,0 0 0,0-1 0,0 1 0,0 0 0,0-1 0,0 1-1,0-1 1,0 1 0,0 0 0,1-1 0,-1 1 0,0 0 0,0-1 0,0 1 0,0 0 0,1 0-1,-1-1 1,0 1 0,0 0 0,1-1 0,-1 1 0,0 0 0,1 0 0,-1-1 0,0 1 0,0 0-1,1 0 1,0 0 0,32-14 192,8 5-129,0 2 1,0 1 0,61 1-1,-41 2-6,-50 3-115,1-2-1,20-4 1,-32 6 39,0 0 1,1-1 0,-1 1-1,0 0 1,0 0 0,1 0-1,-1-1 1,0 1-1,0 0 1,1-1 0,-1 1-1,0 0 1,0 0 0,0-1-1,0 1 1,1 0 0,-1-1-1,0 1 1,0 0-1,0-1 1,0 1 0,0-1-1,0 1 1,0 0 0,0-1-1,0 1 1,0 0 0,0-1-1,0 1 1,0 0-1,0-1 1,0 1 0,-1 0-1,1-1 1,0 1 0,0-1-1,-7-12-1480,6 11-81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9:55.910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0 134 10040,'0'0'800,"67"-71"-808,-33 45 0,-4 6-200,0 4 8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00.966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83 1400 7528,'0'0'3705,"8"-12"-3208,17-31 606,35-80 0,-21 4 652,33-176 0,-62 245-1303,18-43 996,-28 93-1430,0-1 0,0 1 0,0 0 1,0-1-1,0 1 0,1 0 0,-1-1 0,0 1 0,0 0 0,0-1 0,0 1 0,0 0 0,0-1 1,1 1-1,-1 0 0,0-1 0,0 1 0,1 0 0,-1 0 0,0-1 0,0 1 0,1 0 1,-1 0-1,0 0 0,0-1 0,1 1 0,-1 0 0,0 0 0,1 0 0,-1 0 0,8 7 217,5 19-128,-12-25-86,8 25 10,0 0 1,-2 0-1,-1 1 0,-1 0 0,2 34 1,-5-8-38,-7 95 1,3-131 1,-1 1 0,-1-1 0,0 1 0,-8 20-1,8-28 4,-1 0-1,1 0 0,-2 0 0,1 0 0,-2-1 0,1 0 0,-16 16 0,18-22 11,-1 1-1,0-1 1,0 0-1,0 0 0,0-1 1,0 0-1,-1 1 0,1-2 1,-1 1-1,0-1 1,1 0-1,-1 0 0,0 0 1,0-1-1,1 0 0,-1 0 1,0 0-1,-6-2 1,-1 0 34,0 0 0,0-2 0,0 1-1,1-1 1,0-1 0,-23-12 0,-45-31 475,72 41-271,16 9-136,18 7-77,-7-3-33,0-1 0,1 0 0,-1-1 1,1-1-1,0-1 0,21-1 1,-1-2-21,-1-2 1,44-8-1,-62 6 15,0-1 0,0-1 0,0-1 0,-1-1 0,0 0-1,-1-2 1,0 0 0,-1-1 0,0-1 0,-1-1 0,26-26 0,-7 3 35,-2-3 0,-2 0 1,48-80-1,-55 79-4,124-227 197,-136 238-176,-1 0 1,-1-1-1,-2-1 0,-1 0 0,-1 0 1,-2 0-1,1-41 0,-5 48 11,-1-1 0,-1 1-1,-7-40 1,8 63-55,-1 1-1,1-1 1,0 1-1,-1-1 1,1 1-1,-1 0 1,1-1 0,-1 1-1,0 0 1,1-1-1,-1 1 1,0 0 0,0 0-1,0 0 1,0-1-1,0 1 1,0 0-1,0 0 1,0 1 0,-1-1-1,-1-1 1,2 2-4,-1-1 0,1 1 0,-1 0 0,1 0 0,-1 0 0,1 0 0,-1 0 0,1 1 0,-1-1 0,1 0 0,0 1 0,-1-1 0,1 1 1,0-1-1,-1 1 0,1 0 0,-2 1 0,-5 4-6,0 0 0,0 1-1,1 0 1,-13 16 0,2 2-23,0 1 0,1 1 0,-13 32 0,-33 92-145,48-104 125,1 1 0,3 0 0,2 0 0,2 1 0,2 1 0,2-1 0,3 1 0,1-1 0,10 57 0,-9-91 30,1 0-1,1 0 1,0-1 0,1 1-1,0-1 1,15 27-1,-18-38 17,0 1 0,0-1 0,1 1 0,-1-1 0,1 0-1,0 0 1,0 0 0,0 0 0,0-1 0,1 1 0,-1-1 0,1 0-1,-1 0 1,1 0 0,0 0 0,0-1 0,0 1 0,-1-1-1,2 0 1,-1 0 0,0-1 0,0 1 0,0-1 0,0 0-1,0 0 1,0 0 0,1-1 0,-1 1 0,7-3 0,4-2 22,0 0 1,-1-1-1,0-1 1,0 0-1,0-1 1,-1 0-1,0-1 1,-1 0-1,0-1 1,16-18-1,-4 1 144,-2-1 0,-1 0-1,27-50 1,-42 67-107,-6 10-40,0 0 1,1 1-1,-1-1 1,0 0-1,1 0 1,0 0-1,-1 0 1,1 0-1,-1 0 1,1 1-1,0-1 1,0 0-1,-1 1 1,1-1-1,1 0 1,0 1-5,-1 0-1,1 0 1,-1 0 0,1 0 0,-1 0 0,1 0 0,-1 1-1,1-1 1,-1 1 0,1-1 0,-1 1 0,1 0-1,1 1 1,7 4-30,-1 1 0,0 0 0,0 1 0,-1 0 0,0 0 0,0 0 0,-1 1 0,0 1 0,10 17 0,-6-10-27,25 29 0,-26-35 16,0-1 1,1 0 0,0-1-1,17 12 1,-23-19 28,0 1 0,-1-1 0,1 0 0,0 0 0,0 0 0,0-1 0,0 0 0,0 0 0,1 0-1,-1-1 1,0 1 0,0-1 0,0 0 0,1-1 0,8-1 0,-2-2 17,1 0 0,-1 0 1,1-1-1,-2-1 0,1 0 0,0-1 0,-1 0 1,-1 0-1,1-1 0,-1-1 0,0 0 1,10-13-1,-5 5 47,-1-1 0,-1 0 0,-1-2 1,0 1-1,-1-1 0,10-28 0,-21 47-59,0 0-1,1 1 1,-1-1 0,0 0-1,1 0 1,-1 1-1,0-1 1,0 0-1,0 0 1,1 1-1,-1-1 1,0 0 0,0 0-1,0 0 1,-1 1-1,1-1 1,0 0-1,0 0 1,0 1-1,-1-2 1,1 2-2,-1 0 0,1-1-1,0 1 1,-1 0 0,1 0 0,-1 0 0,1 0 0,-1 0-1,1 0 1,-1 0 0,1 0 0,0 0 0,-1 0-1,1 0 1,-1 0 0,1 0 0,-1 0 0,1 0 0,-1 0-1,1 0 1,0 1 0,-1-1 0,1 0 0,-1 1-1,-28 19 44,0 8-42,-32 40 0,52-57-21,1 0 0,0 1 0,1 0 0,0 1 0,1-1 0,0 1 0,-5 19 0,10-29 10,0 0 1,1 0-1,-1 0 0,0 0 0,1 0 0,0-1 0,0 1 1,0 0-1,0 0 0,0 0 0,0 0 0,1 0 0,0 0 1,-1 0-1,1 0 0,0-1 0,1 1 0,-1 0 0,0 0 1,1-1-1,-1 1 0,1-1 0,0 0 0,0 1 0,0-1 1,0 0-1,0 0 0,0 0 0,1 0 0,-1-1 0,1 1 1,-1-1-1,1 1 0,-1-1 0,1 0 0,0 0 0,0 0 1,0 0-1,4 0 0,11 2-7,0 0 0,0-1 1,0-1-1,1-1 0,-1-1 1,27-3-1,2-5 1,60-17-1,-35 3 66,-1-3 0,110-56 0,-123 52 15,-6 4 101,63-43 0,-108 62-104,-12 5-8,-16 8-3,-6 7-43,1 1-1,0 1 1,1 1 0,0 1-1,2 2 1,0 0-1,1 1 1,1 2 0,-21 25-1,38-41-9,0-1 0,0 0 0,1 1 0,0 0 0,0 0 0,0 0 0,1 0 0,0 1 0,-3 11 0,5-16 0,0-1 0,0 1 0,-1 0 0,2 0 0,-1 0 0,0-1 0,0 1 0,0 0 0,1 0 0,-1 0 0,1-1 0,0 1 0,-1 0 0,1-1 0,0 1 0,1 1 0,0-1 0,0 0 0,-1-1 0,1 0 0,0 1 0,0-1 0,0 0 0,0 0 0,0 0 0,0 0 0,0 0 0,0-1 0,0 1 0,0-1 0,0 1 0,0-1 0,4 1 0,2-1 7,0 0-1,0-1 0,0 1 1,-1-2-1,1 1 0,-1-1 1,1 0-1,-1 0 1,1-1-1,-1 0 0,0 0 1,0-1-1,-1 0 0,1 0 1,-1-1-1,0 0 0,0 0 1,0 0-1,0-1 1,6-8-1,-1 0 33,-1-1 1,0 1-1,-1-2 1,-1 1-1,0-1 1,-1 0-1,9-33 1,11-42 296,-30 104-323,0 0 0,2-1 0,-1 1 1,2 0-1,0 17 0,1-20-32,0-1-1,0 1 1,0-1 0,2 0-1,-1 1 1,1-1-1,0 0 1,1-1-1,8 15 1,-11-19 13,2 0 0,-1-1 0,0 0 0,1 1-1,0-1 1,0 0 0,0 0 0,0-1 0,0 1 0,0 0 0,1-1 0,-1 0 0,1 0 0,0 0 0,-1 0 0,1-1-1,0 0 1,0 1 0,0-1 0,0-1 0,0 1 0,1 0 0,-1-1 0,0 0 0,0 0 0,0 0 0,0-1 0,0 1-1,0-1 1,1 0 0,4-2 0,9-3 18,0-1 0,-1-1-1,0 0 1,27-19 0,59-50 111,-19 12-37,-67 54-73,48-32 63,-58 39-64,0 1-1,-1 0 1,1 0-1,1 0 1,-1 1 0,0 0-1,14-1 1,-20 3-12,1 0 0,-1 0 0,1 0 0,-1 0 1,0 0-1,1 1 0,-1-1 0,1 0 0,-1 1 1,0-1-1,1 1 0,-1 0 0,0-1 0,0 1 1,1 0-1,-1 0 0,0 0 0,0 0 0,0 0 1,0 0-1,0 0 0,0 0 0,0 0 0,0 0 1,-1 0-1,1 1 0,0-1 0,-1 0 0,1 1 1,-1-1-1,1 0 0,-1 1 0,0-1 0,0 1 0,1-1 1,-1 0-1,0 3 0,0 6-9,0 0 0,0 0 0,-1 0 0,-2 12 0,2-15 9,-4 19-8,3-19 6,0 0 0,1 0-1,0 0 1,0 0 0,1 0 0,0 9-1,0-15 4,1-1-1,-1 0 0,0 1 1,0-1-1,0 0 0,0 0 1,1 1-1,-1-1 1,0 0-1,0 0 0,0 1 1,1-1-1,-1 0 0,0 0 1,0 0-1,1 1 1,-1-1-1,0 0 0,1 0 1,-1 0-1,0 0 0,1 0 1,-1 0-1,0 0 1,1 1-1,-1-1 0,0 0 1,0 0-1,1 0 0,-1 0 1,0 0-1,1-1 0,-1 1 1,0 0-1,1 0 1,-1 0-1,0 0 0,1 0 1,-1 0-1,16-7 30,-15 7-27,20-12 42,0-1 0,27-22 0,-13 9 6,10-7 17,-27 18-24,0 2 0,1-1 0,0 2 0,1 1 1,0 1-1,26-10 0,-45 20-42,0-1 0,-1 1 0,1 0 1,0 0-1,0 0 0,-1 0 0,1 0 0,0 0 0,0 0 1,0 0-1,-1 0 0,1 0 0,0 0 0,0 0 0,0 0 1,-1 1-1,1-1 0,0 0 0,0 1 0,-1-1 0,1 0 1,0 1-1,-1-1 0,2 2 0,-1-1 0,0 0 0,-1 0-1,1 1 1,0-1 0,-1 0 0,1 1-1,-1-1 1,1 0 0,-1 1 0,1-1-1,-1 1 1,0 2 0,0 6-1,0 0 1,-1 0 0,-2 13-1,1-12 4,-1 6 2,2-13-11,0 0 0,0 0 0,0 0 0,0 0 0,1 1 0,0-1 0,0 0 0,0 0 0,0 0 0,1 0 0,0 4 0,0-7 2,0 0 1,-1-1 0,1 1 0,0-1 0,-1 1 0,1-1 0,0 1 0,0-1-1,-1 1 1,1-1 0,0 0 0,0 1 0,0-1 0,0 0 0,0 0-1,-1 0 1,1 1 0,0-1 0,0 0 0,0 0 0,0 0 0,0-1 0,0 1-1,-1 0 1,1 0 0,0 0 0,0-1 0,0 1 0,0 0 0,0-1-1,0 0 1,30-15 23,-27 14-19,13-10 4,0-1 1,27-28 0,-33 30 7,0 0 0,0 1 0,1 0 0,0 1 0,1 0-1,0 1 1,23-10 0,-34 17-13,-1 1-1,1-1 0,-1 1 1,1 0-1,0-1 1,-1 1-1,1 0 0,-1 0 1,1 0-1,0 0 1,-1 0-1,1 1 0,0-1 1,-1 0-1,1 1 1,-1 0-1,1-1 0,-1 1 1,1 0-1,-1-1 1,0 1-1,1 0 0,-1 0 1,0 0-1,1 0 1,-1 0-1,0 1 0,0-1 1,0 0-1,0 0 1,1 3-1,3 5 1,-1-1 0,0 1 0,0 0-1,3 13 1,0 0 10,-4-12-20,2 1 0,-1-1 0,1 0 1,1-1-1,0 1 0,13 15 1,-16-22 4,0 0 0,0-1 0,0 1 0,1-1 0,-1 1 0,1-1 1,0 0-1,0 0 0,-1-1 0,1 1 0,0-1 0,1 0 0,-1 0 0,0 0 0,0-1 1,0 1-1,0-1 0,1 0 0,-1 0 0,0 0 0,5-2 0,4 0 4,1-2 0,-1 0 0,1 0 1,-2-1-1,1-1 0,23-13 0,-15 5 9,-1 0 0,-1-1 0,19-18 0,19-23 30,-3-3 0,-2-3 0,-3-1 0,-3-3 0,-2-1 0,-4-3 0,50-118 0,-70 140-6,6-15 28,24-87 0,-51 143-61,-6 14-12,-8 15-18,-3 13-47,2 0 0,-21 68 1,-8 81-105,38-139 124,2 0 0,2 0 0,2 0-1,2 1 1,2-1 0,18 88 0,-19-124 45,0 1 0,1-1-1,0 0 1,1 0 0,0 0 0,0-1 0,1 1 0,7 9-1,-10-15 9,0 0 0,1-1 0,-1 0 0,0 1 0,1-1 0,0 0 0,0 0 0,0 0-1,0-1 1,0 1 0,0-1 0,0 1 0,0-1 0,0 0 0,1 0 0,-1-1 0,0 1-1,1-1 1,-1 1 0,1-1 0,-1 0 0,1 0 0,-1-1 0,0 1 0,7-2 0,-2-1 10,-1 1 1,1-1 0,-1-1 0,1 1 0,-1-1 0,0-1 0,-1 1-1,1-1 1,-1 0 0,0-1 0,8-8 0,5-9 78,29-46 0,-11 15 24,-32 45-89,-4 8-18,0-1 0,-1 1 0,1-1 1,0 0-1,0 1 0,0 0 1,1-1-1,-1 1 0,0 0 1,0-1-1,1 1 0,-1 0 1,1 0-1,1-1 0,-9 29 13,3-4-48,1-1 1,1 1-1,0 0 0,6 43 0,-2-50 12,-1-1 0,2 1-1,0-1 1,1 0-1,1-1 1,0 1-1,1-1 1,9 14 0,-14-25 17,-1-1 0,1 1 1,0-1-1,0 0 0,0 0 1,0 0-1,0 0 1,1 0-1,-1 0 0,1-1 1,-1 1-1,1-1 0,-1 0 1,1 1-1,0-1 0,0 0 1,3 0-1,-2 0 4,0-1 0,1 0 0,-1 0-1,0 0 1,1-1 0,-1 0 0,0 1 0,0-1-1,1-1 1,5-1 0,5-5 8,1 0 1,-1-1 0,-1 0-1,21-18 1,63-60 102,-61 52-25,68-48-1,-100 80-74,1-1 0,0 1 0,0 0 1,0 0-1,1 1 0,-1 0 0,1 0 0,8-1 0,-13 2-10,-1 1 0,1 0 0,0 0 0,0 0 0,0 0 0,0 0 0,0 0 0,0 0 0,0 1 0,-1-1 0,1 1 0,0-1 0,0 1 0,-1 0 0,1 0 0,0 0 0,-1 0 0,1 0 0,0 0 0,-1 0 0,0 0 0,1 1 0,-1-1 0,0 1 0,0-1 0,1 1 0,-1-1 0,0 1 0,-1 0 0,1-1 0,0 1 0,1 3 0,1 11 1,0-1 0,-1 1 0,-1-1 0,0 1-1,-1 0 1,-3 23 0,0 18 2,2-49-5,-1 16-1,2-23 1,0-1 1,0 0-1,0 1 0,0-1 0,0 0 0,0 1 0,0-1 0,0 0 0,0 1 0,0-1 0,0 0 0,0 0 1,0 1-1,0-1 0,0 0 0,0 1 0,0-1 0,1 0 0,-1 0 0,0 1 0,0-1 0,0 0 0,0 0 0,1 1 1,-1-1-1,0 0 0,0 0 0,0 1 0,1-1 0,-1 0 0,0 0 0,1 0 0,-1 0 0,0 1 0,0-1 1,1 0-1,-1 0 0,0 0 0,1 0 0,-1 0 0,0 0 0,0 0 0,1 0 0,-1 0 0,0 0 0,1 0 0,-1 0 1,0 0-1,1 0 0,-1 0 0,0 0 0,1 0 0,-1 0 0,1-1 0,12-7 21,0-1-1,-1-1 0,1 0 0,-2 0 1,1-1-1,-2-1 0,13-16 0,-11 13 21,1 1-1,0 0 0,1 0 0,22-16 0,-25 22-11,-5 3-3,0 1 0,0 0-1,0 1 1,7-4-1,-12 6-21,1 1 0,-1-1 0,0 1-1,0 0 1,0-1 0,0 1 0,0 0 0,1 0-1,-1 0 1,0 0 0,0 0 0,0 0-1,0 0 1,1 0 0,-1 0 0,0 0 0,0 1-1,0-1 1,0 1 0,0-1 0,0 0 0,1 1-1,-1 0 1,0-1 0,-1 1 0,1 0-1,0-1 1,0 1 0,0 0 0,1 2 0,3 5-8,0 1 1,-1 0 0,1 0-1,-2 1 1,0-1-1,0 1 1,0 0 0,1 16-1,-2-12 0,1 0 0,0 0-1,1-1 1,6 14 0,-8-23 2,0 0 0,0 0 0,0 0 1,0-1-1,0 1 0,1 0 1,0-1-1,0 0 0,0 0 0,0 0 1,0 0-1,1 0 0,-1-1 1,1 1-1,-1-1 0,1 0 0,0 0 1,0 0-1,0-1 0,0 1 1,0-1-1,1 0 0,-1 0 1,0 0-1,1-1 0,-1 0 0,0 0 1,1 0-1,-1 0 0,0 0 1,6-2-1,3-1 4,0 0-1,0 0 1,-1-1 0,0-1 0,0 0 0,0 0-1,0-1 1,-1-1 0,0 0 0,10-9-1,-1 0 21,-1-1 0,-1 0-1,0-2 1,18-24 0,-28 32 8,1-1 0,-2 1 0,1-1 0,-1-1 0,-1 1 0,-1-1 0,0 0 0,6-25 1,-10 38-28,-1-1 0,0 0 0,0 1 0,0-1 0,0 0 0,0 0 1,0 1-1,0-1 0,0 0 0,0 0 0,0 1 0,0-1 1,-1 0-1,1 1 0,0-1 0,0 0 0,-1 1 0,1-1 0,0 0 1,-1 1-1,1-1 0,-1 1 0,1-1 0,-1 1 0,1-1 1,-1 1-1,1-1 0,-2 0 0,1 1 0,-1-1 0,1 1 0,-1-1 1,1 1-1,-1 0 0,1 0 0,-1 0 0,1 0 0,-1 0 0,1 0 0,-1 0 1,-2 1-1,-2 0 3,0 1 0,0 0 0,0 0 0,0 1 1,-9 5-1,5-1-10,1 0 0,0 1 0,0 0 0,1 1 0,0-1 0,1 1 0,0 1 0,0-1 0,1 1 0,0 1 0,-7 18 0,12-27 2,0 0 0,0 1 0,1-1 0,-1 0 0,1 1 0,0-1 0,0 1 1,0-1-1,0 0 0,0 1 0,0-1 0,0 1 0,1-1 0,-1 0 0,1 1 0,0-1 0,0 0 0,0 0 0,0 1 1,0-1-1,0 0 0,1 0 0,-1 0 0,1 0 0,-1 0 0,1-1 0,0 1 0,-1 0 0,1-1 0,0 0 0,3 2 1,1 1-6,1 0 1,0-1 0,0 0 0,0 0 0,0 0 0,1-1 0,-1 0 0,14 1 0,9 0-1,0-3-1,0 0 1,0-2-1,-1-1 1,33-8 0,146-44-17,-94 22 17,193-63 103,-300 93-83,-8 1 11,-14 4 15,-12 6-33,1 2 0,1 0 0,0 2 0,-28 17 0,37-19-12,0 0 1,1 2-1,1-1 0,0 2 0,1 0 0,0 1 0,-13 18 0,24-30 5,1 0 1,0 0 0,-1 0-1,1 0 1,0 0 0,0 1-1,0-1 1,0 1 0,1-1-1,-1 0 1,0 1-1,1-1 1,0 1 0,0-1-1,0 1 1,0 0 0,0-1-1,0 1 1,1 2 0,0-3-1,0 0 1,0-1 0,0 1 0,0 0 0,0-1 0,0 1 0,1-1-1,-1 1 1,0-1 0,1 0 0,-1 1 0,1-1 0,0 0 0,-1 0 0,1 0-1,0 0 1,0-1 0,0 1 0,-1 0 0,1-1 0,0 1 0,0-1-1,0 0 1,4 1 0,4-1 1,1 0 1,-1 0-1,1-1 0,-1 0 1,0-1-1,1 0 0,-1-1 0,0 0 1,0 0-1,-1-1 0,1-1 0,-1 1 1,9-7-1,10-7 9,-1-2 1,44-40 0,-31 22 18,-2-1 1,-2-3-1,-1 0 1,-2-3 0,-3-1-1,-1-1 1,-2-1-1,-3-1 1,27-75 0,-43 97-7,-1 0 1,-1 0-1,-1-1 1,-1 0-1,0-48 1,-4 74-23,0 0 1,0 0 0,0 0-1,-1 0 1,1-1 0,0 1-1,-1 0 1,0 0 0,1 0-1,-1 0 1,0 0 0,0 0-1,-2-3 1,2 4-2,0 1 0,0-1-1,0 1 1,0-1 0,-1 0 0,1 1 0,0 0 0,0-1-1,0 1 1,-1 0 0,1 0 0,0-1 0,0 1 0,-1 0-1,1 0 1,0 0 0,0 1 0,-1-1 0,1 0-1,0 0 1,0 1 0,0-1 0,-1 1 0,0 0 0,-6 2-5,0 1 0,1 0 0,-1 0 0,1 0 0,0 1 0,0 1 0,1-1 0,-1 1 1,1 0-1,-8 10 0,-6 10-49,-24 40 0,31-45 25,2 1 0,0 0 0,1 1 1,1 0-1,2 1 0,0-1 0,1 2 0,2-1 0,0 0 0,2 1 0,0 0 0,2 0 0,1-1 0,1 1 0,6 33 1,1-16-30,27 77 0,-28-98 0,2 1 0,0-1 0,1-1 0,1 0 1,17 21-1,-15-27-382,-8-10-2837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01.26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0 10752,'0'0'3384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01.99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39 6520,'0'0'3896,"65"12"-3496,14-6 0,29-4-144,44 2-8,41-2-32,-2-2 8,-15-6-64,-5-6 0,-2-2-16,9-19 16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03.91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1170 4120,'0'0'6044,"1"-10"-5575,0 0-342,-1 6-76,0-1 0,1 1 0,0 0 0,-1-1 0,1 1 0,1 0-1,-1 0 1,1 0 0,0 0 0,0 0 0,0 1 0,0-1 0,5-5 0,17-27 398,-1 0 0,23-50 0,-12 21 16,-20 37-113,13-38-1,-4 10 185,-16 44-307,-6 11-188,0 0-1,0 0 1,0 0 0,0 0-1,-1 0 1,1 0-1,0 0 1,-1 0 0,1 0-1,-1 0 1,1-1 0,-1 1-1,0 0 1,1 0-1,-1-1 1,0 1 0,0 0-1,0-3 1,0 4-29,0 0 0,0 0 0,0 0 0,-1-1 0,1 1 0,0 0-1,0 0 1,0 0 0,-1 0 0,1 0 0,0 0 0,0 0 0,0 0 0,-1 0 0,1 0 0,0 0 0,0 0 0,0 0 0,0 0 0,-1 0 0,1 0 0,0 0 0,0 0-1,0 0 1,-1 0 0,1 0 0,0 1 0,0-1 0,0 0 0,0 0 0,-1 0 0,1 0 0,0 0 0,0 0 0,0 0 0,0 1 0,0-1 0,0 0 0,-1 0 0,1 0 0,0 0-1,0 1 1,0-1 0,0 0 0,0 0 0,0 0 0,0 1 0,0-1 0,0 0 0,0 0 0,0 0 0,0 1 0,0-1 0,0 0 0,0 0 0,-5 12 172,5-11-180,-25 85 532,23-77-494,1-1 1,0 1 0,0 0-1,1-1 1,0 1-1,1 0 1,0-1-1,2 11 1,-3-17-27,1 1 0,0-1 0,-1 0 0,1 1 0,0-1 0,0 0 0,0 0 0,1 0 0,-1 0 0,0 0 0,1 0-1,-1-1 1,1 1 0,0 0 0,0-1 0,-1 1 0,1-1 0,0 1 0,0-1 0,3 1 0,-2-1 3,1 0-1,0 0 1,-1 0-1,1-1 1,-1 0 0,1 1-1,0-1 1,-1-1-1,1 1 1,0 0-1,6-2 1,4-3 30,0 1-1,-1-2 1,0 0 0,0 0 0,16-12-1,4-4 83,-1-2 0,-1-2 0,27-29 0,75-94 493,-103 112-448,-3 0-1,-1-2 0,-1-1 1,-3-1-1,27-67 0,-26 51 141,-2-1-1,20-101 1,-40 144-140,-5 19-60,-10 27-17,-31 86-9,-74 183-102,-298 685-402,416-982 412,-116 279-82,112-272 93,1-9 20,0-19 36,3 0-31,0-1 0,1 0 0,2 1-1,0-1 1,0 1 0,2-1 0,0 1 0,2 0 0,0 1-1,0-1 1,2 1 0,11-20 0,-5 14 24,0 1 0,2 0-1,0 0 1,2 2 0,0 0 0,1 1 0,43-32 0,20-2 183,3 5 0,91-40 0,-162 82-212,87-35 187,-100 41-224,-1 0-1,0 0 1,1 0 0,-1 0 0,0 0 0,1 0 0,-1 0 0,0 0 0,0 0 0,1 0 0,-1 0 0,0 0 0,0-1-1,1 1 1,-1 0 0,0 0 0,0 0 0,1 0 0,-1-1 0,0 1 0,0 0 0,1 0 0,-1-1 0,0 1 0,0 0-1,0 0 1,0-1 0,0 1 0,1 0 0,-1 0 0,0-1 0,0 1 0,0 0 0,0-1 0,0 1 0,0 0 0,0 0-1,0-1 1,0 1 0,0 0 0,0-1 0,-4-2-2994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04.111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0 12360,'0'0'1800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06.580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1427 5824,'0'0'2762,"16"-13"-2196,-12 9-530,37-31 369,51-57 0,32-58 203,58-64 339,-178 211-926,215-250 1356,-196 221-1052,-2 0 0,-1-2-1,-1 0 1,-2-1 0,-2-1 0,18-59 0,-32 88 20,-3 6-113,-6 11-8,-12 23-66,-148 290 392,137-255-407,3 1-1,-36 138 1,59-185-76,1 0-1,2 0 1,0 1 0,1 27-1,1-49-54,0 0 0,0 0 0,0 1 0,0-1 0,0 0-1,0 0 1,1 0 0,-1 1 0,0-1 0,0 0 0,1 0-1,-1 0 1,1 0 0,-1 0 0,1 0 0,0 0-1,-1 0 1,1 0 0,0 0 0,0 0 0,-1 0 0,1 0-1,2 1 1,-2-2 1,1 0 0,-1 0 1,1 0-1,-1 0 0,1 0 0,-1 0 0,1-1 0,-1 1 1,1 0-1,-1-1 0,1 1 0,-1-1 0,0 1 0,1-1 0,-1 0 1,0 0-1,1 1 0,-1-1 0,1-2 0,19-13 64,-2-1 0,0-2 0,-1 0 1,-1-1-1,17-24 0,-10 13-4,193-256 566,-24-16-39,-44 18-21,-74 140-62,-72 138-457,-1 6-41,-1 0 0,0-1 0,0 0 0,-1 1-1,1-1 1,0 1 0,0-1 0,-1 0 0,1 0 0,-1 1 0,0-1 0,1 0 0,-1 0 0,0 0-1,0-2 1,-1 4-14,1 0 0,-1-1 1,1 1-1,-1 0 0,1 0 0,-1 0 0,1 0 0,-1 0 0,1 0 0,0 0 0,-1 1 0,1-1 0,-1 0 0,1 0 0,-1 0 1,1 0-1,-1 1 0,1-1 0,0 0 0,-1 0 0,1 1 0,-1-1 0,1 0 0,0 1 0,-1-1 0,1 0 0,0 1 0,-1-1 0,1 0 1,0 1-1,0-1 0,-1 1 0,1-1 0,0 1 0,0 0 0,-14 18 16,-62 131-40,-61 176-1,53-118-37,-63 126 44,132-300 100,12-26 33,10-23-12,10-20-4,1 0 1,36-47-1,-41 64-24,0 1 0,2 1 0,0 0 0,1 1 0,0 0 0,21-12 0,-36 25-60,0 1 1,0 0-1,1 0 0,-1 1 1,1-1-1,-1 0 0,1 0 0,-1 1 1,1-1-1,-1 1 0,1-1 1,-1 1-1,1 0 0,-1-1 1,1 1-1,0 0 0,-1 0 1,1 0-1,0 0 0,-1 1 0,1-1 1,-1 0-1,4 2 0,-3-1-3,-1 1-1,1-1 1,-1 1-1,1 0 1,-1 0-1,0 0 1,1 0-1,-1 0 1,0 0-1,0 0 1,-1 0-1,1 0 1,0 0-1,-1 0 1,1 0-1,0 4 1,9 57 104,-6-36-90,1 0-1,1-1 0,1 1 1,12 28-1,-17-51-30,-1 0 0,1-1 0,0 1 1,1-1-1,-1 0 0,0 1 0,1-1 0,0 0 0,0-1 0,0 1 0,0 0 0,0-1 0,1 0 0,-1 0 0,0 0 0,1 0 0,0 0 0,0-1 1,-1 1-1,1-1 0,5 1 0,-3-2 2,-1 1 0,1-1 0,0 0 0,-1-1 0,1 1 0,0-1 0,-1-1 0,1 1 0,-1 0 0,0-1 0,1 0 0,-1-1 0,0 1 0,0-1 0,4-3 0,4-3 11,-2-1 1,0 0 0,0 0-1,0-1 1,-2 0 0,1-1-1,-1 0 1,13-26 0,-9 12 59,-1 0 0,-1 0-1,12-51 1,-20 59 1,-8 10 45,4 9-111,-1-1 1,1 0-1,-1 0 0,0 1 0,1-1 0,-1 1 0,1 0 0,-1-1 0,1 1 0,0 0 0,-1 0 0,1 0 1,0 0-1,-1 0 0,1 0 0,-1 1 0,-9 8-5,0 0 0,1 1 1,1 0-1,0 0 0,0 1 0,1 0 0,0 1 1,1 0-1,-5 14 0,10-21-10,0-1-1,0 0 1,1 0-1,0 1 1,0-1 0,1 1-1,-1-1 1,1 1-1,1-1 1,-1 1 0,3 9-1,-2-10 0,0-1 0,1 0 0,0 0 0,0 0 0,0 0 0,1 0-1,-1-1 1,1 1 0,0-1 0,0 0 0,0 0 0,1 0 0,-1 0 0,1 0 0,-1-1-1,8 5 1,-5-5 2,0 1-1,0-1 1,0 0-1,1 0 0,-1-1 1,1 0-1,-1 0 1,1-1-1,-1 1 0,1-1 1,0-1-1,-1 1 1,1-1-1,-1-1 0,1 1 1,-1-1-1,10-4 1,11-5 5,-1-1 0,42-25 0,-53 28 8,185-107 230,-120 73 12,-75 39-221,-3 4-11,-1-1-1,0 0 1,1 0-1,-1 0 1,0 0-1,0 0 1,0 0-1,1 0 1,-1-1-1,0 1 1,-1 0-1,2-2 1,2-10 93,-4 10-52,-1 7-97,-8 0-62,6 1 84,2 0 0,-1 0 0,0 0-1,1 0 1,0 1 0,0-1 0,0 1 0,1-1 0,0 0 0,0 1 0,0-1-1,1 1 1,0-1 0,0 1 0,0-1 0,1 0 0,2 6 0,4 9-49,2-1 0,0 0 0,14 20 0,-4-9 5,-16-22 56,1 0 0,0 0 0,1-1 0,-1 0 0,2 0 0,-1 0 0,1-1 0,9 7 0,-13-11 11,0 0 0,0-1 0,1 1 0,-1-1 0,1 0 0,0 1 0,-1-1 0,1-1 0,0 1 1,-1-1-1,1 1 0,0-1 0,0 0 0,0 0 0,-1-1 0,1 1 0,0-1 0,-1 0 0,1 0 0,0 0 0,-1 0 0,7-4 0,6-4 20,0 0-1,0-1 1,-1 0-1,-1-1 1,0-1-1,0 0 1,-1-1-1,-1-1 1,0 0-1,-1 0 1,0-1-1,-1-1 1,-1 0-1,8-18 1,-16 33-21,-1 0 0,1-1 1,-1 1-1,1 0 0,-1-1 0,1 1 0,-1 0 1,0-1-1,1 1 0,-1-1 0,0 1 0,0-1 1,0 1-1,0 0 0,0-1 0,-1 1 1,1-1-1,0 1 0,-1 0 0,1-1 0,-1 1 1,1 0-1,-1-1 0,0 1 0,0 0 0,1 0 1,-1-1-1,-1 0 0,0 1 0,0 0 0,0 0 0,1 0-1,-1 1 1,0-1 0,0 1 0,0-1 0,0 1 0,1 0-1,-1 0 1,0 0 0,0 0 0,0 0 0,0 0-1,0 0 1,0 0 0,0 1 0,1-1 0,-1 1 0,0 0-1,-2 0 1,-5 3-8,1 0-1,-1 1 1,1-1-1,-1 2 1,1-1-1,1 1 1,-1 0-1,1 1 1,-6 7-1,10-11-1,0 0-1,0 1 1,1-1-1,-1 1 1,1 0 0,0 0-1,0 0 1,0 0-1,1 0 1,0 0-1,-1 0 1,1 0 0,1 1-1,-1-1 1,1 0-1,-1 1 1,1-1-1,0 1 1,1-1 0,-1 0-1,1 1 1,1 4-1,1-1 10,1-1-1,-1 1 0,1-1 0,1 0 1,-1-1-1,1 1 0,0-1 1,1 0-1,0 0 0,0 0 0,0-1 1,0 0-1,1 0 0,0-1 1,0 0-1,0 0 0,0 0 0,1-1 1,-1 0-1,13 3 0,-12-4 4,1 0 0,-1 0 0,1-1 0,0 0 0,0-1 0,-1 0 0,1 0 0,0-1 0,0 0 0,-1 0 0,1-1 0,-1 0 0,1-1 0,-1 0 0,0 0 0,0-1 0,0 0 0,13-8 0,-12 5-56,-1-1 0,0 1 0,0-1 1,0-1-1,-1 1 0,6-12 1,3-11-3267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42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363 451 5416,'0'0'6934,"-12"7"-6406,4-2-432,-88 42 852,67-32-529,0 0 0,1 2 0,1 1 0,0 2 0,2 0 0,-33 34 0,56-53-386,0 1 0,0 0-1,0 0 1,0 0-1,1 0 1,-1 0-1,1 1 1,-1-1 0,1 1-1,0-1 1,0 1-1,0-1 1,0 1-1,0-1 1,1 1-1,-1 0 1,1-1 0,0 1-1,-1 0 1,1-1-1,1 1 1,-1 0-1,0 0 1,1-1-1,-1 1 1,1 0 0,0-1-1,0 1 1,0-1-1,0 1 1,0-1-1,0 1 1,1-1-1,-1 0 1,1 0 0,0 0-1,0 0 1,0 0-1,0 0 1,0 0-1,0 0 1,3 1-1,3 2 7,1-1-1,-1 0 1,1-1-1,0 1 1,0-2-1,0 1 0,1-1 1,-1-1-1,1 1 1,-1-2-1,0 1 0,1-1 1,-1-1-1,14-2 1,-10 1-3,1-1 0,-2 0 1,1 0-1,0-2 1,-1 0-1,1 0 0,-1-1 1,-1 0-1,22-16 0,-10 1 18,-1 0 0,0-1 0,-2-1 0,-1-1-1,29-47 1,-29 37 3,-1 0-1,-1-1 1,-2-1-1,13-46 1,-23 63-24,-1 0 0,-1-1 1,-1 1-1,0-1 0,-2-34 0,-1 44-12,0 0-1,0 0 0,-1-1 1,-1 1-1,0 0 0,0 1 1,-1-1-1,0 0 0,0 1 1,-1 0-1,-1 0 0,-8-11 1,12 18-13,-3-4 38,0 0 0,0 0 1,-1 1-1,-10-9 1,14 13-36,1 0-1,-1 0 1,0 1 0,1-1 0,-1 0 0,0 1 0,1-1 0,-1 0 0,0 1 0,0 0 0,1 0 0,-1-1 0,0 1-1,0 0 1,0 0 0,0 0 0,1 1 0,-1-1 0,0 0 0,0 1 0,1-1 0,-1 1 0,0 0 0,1-1 0,-1 1-1,-2 2 1,-4 3 6,0 1-1,0 0 1,1 0-1,0 1 1,1 0-1,0 0 1,0 1-1,0-1 1,1 1-1,1 1 0,-1-1 1,-3 13-1,1 0 7,1 0 1,1 1-1,0 0 0,-1 34 0,3-2 6,3 0 0,9 69 0,-5-93-29,2 0 1,0 0-1,3 0 0,0-1 1,19 40-1,-27-67-1,1 0-1,-1-1 1,1 1 0,-1 0-1,1-1 1,0 1 0,0-1 0,0 0-1,0 0 1,0 1 0,1-1-1,-1-1 1,1 1 0,-1 0-1,1-1 1,0 1 0,-1-1-1,1 0 1,0 0 0,0 0-1,0 0 1,0 0 0,5 0-1,-2-1 8,-1-1 1,1 1-1,-1-1 0,0 0 0,0 0 0,1-1 0,-1 0 0,0 0 0,0 0 0,0 0 0,-1-1 0,9-5 0,13-13 37,-1-1 0,-1-1 1,0-1-1,30-41 0,14-15 155,-42 46-70,-21 26-26,0 1 0,1 0-1,0 0 1,0 0 0,13-9 0,-19 16-93,0-1 0,0 1 1,0 0-1,1 0 0,-1 0 0,0 0 0,0 0 1,0 0-1,1 0 0,-1 0 0,0 0 0,0 0 1,1 0-1,-1 0 0,0 0 0,0 0 0,0 0 1,1 0-1,-1 0 0,0 0 0,0 0 0,0 0 1,1 0-1,-1 0 0,0 0 0,0 0 0,0 0 1,1 0-1,-1 1 0,0-1 0,0 0 0,0 0 1,0 0-1,1 0 0,-1 0 0,0 1 0,0-1 1,0 0-1,0 0 0,0 0 0,0 1 0,0-1 1,0 0-1,1 0 0,-1 0 0,0 1 1,0-1-1,0 0 0,0 0 0,0 0 0,0 1 1,0-1-1,0 0 0,0 0 0,0 1 0,0-1 1,0 0-1,-1 0 0,1 22 72,-1-10-2,1 33 18,4 116 141,-2-138-201,1-1 0,2 0 0,0 0 0,1 0 0,11 25 0,-14-38-20,1-1 1,0 0-1,1 0 1,0 0-1,0-1 0,0 0 1,10 10-1,-12-14-5,1 0 0,0 0 0,0 0 0,0-1 0,0 1 0,1-1 0,-1 0 0,1 0 0,-1-1 0,1 0 0,0 1 0,-1-1 0,1-1 0,0 1 0,9-1 0,2-1 7,0-1 0,-1 0 1,1-1-1,-1-1 1,0 0-1,0-1 1,0-1-1,0 0 0,-1-1 1,0-1-1,18-13 1,-1-2 59,0-1 0,-2-1 0,40-46 0,-59 61-29,-1-1 1,0 0-1,-1-1 0,0 0 1,-1 0-1,0 0 0,6-18 1,-13 30-42,1-1 0,-1 0 0,0 0 0,1 0 0,-1 0 0,0 0 0,0 0 0,0 1 0,0-1 0,1 0 0,-1 0 0,-1 0 0,1 0 0,0 0 0,0 0 0,0 0 0,0 0-1,-1 0 1,1 1 0,0-1 0,-1 0 0,1 0 0,-1 0 0,1 1 0,-1-1 0,1 0 0,-1 0 0,-1 0 4,1 0-1,-1 0 1,1 1-1,-1-1 1,1 0-1,-1 1 1,0-1-1,1 1 1,-1 0-1,1 0 0,-1 0 1,0 0-1,-3 0 1,-2 0 7,0 1 0,0 1 1,1-1-1,-1 1 0,0 0 0,-9 4 1,-2 5 3,0 0 0,1 1 1,0 1-1,1 1 1,-17 18-1,-69 86 74,94-109-93,-1 2 12,1 1-1,-9 14 1,15-22-10,0 0 1,0-1-1,0 1 0,1 0 0,-1 0 0,1-1 1,0 1-1,0 0 0,1 0 0,-1 0 0,1 0 1,0 6-1,1-9-3,0 0 0,-1 0-1,1-1 1,0 1 0,-1-1 0,1 1 0,0-1 0,0 1 0,0-1-1,0 1 1,0-1 0,0 0 0,-1 1 0,1-1 0,0 0 0,0 0-1,0 0 1,0 0 0,0 0 0,0 0 0,0 0 0,0 0 0,0 0-1,0 0 1,0-1 0,0 1 0,1-1 0,22-6 12,-1-1 0,0-2 0,32-17 0,60-43 52,-109 66-63,54-39 58,10-6 34,-70 49-94,0-1 1,1 1-1,-1 0 0,1-1 0,-1 1 1,1 0-1,-1-1 0,1 1 0,-1 0 1,1 0-1,-1 0 0,1-1 1,0 1-1,-1 0 0,1 0 0,-1 0 1,1 0-1,-1 0 0,1 0 0,0 0 1,-1 0-1,1 0 0,-1 0 0,1 0 1,-1 1-1,1-1 0,0 0 0,-1 0 1,1 1-1,-1-1 0,1 0 0,-1 0 1,1 1-1,-1-1 0,0 1 0,1-1 1,-1 0-1,1 1 0,-1-1 0,0 1 1,1-1-1,-1 1 0,0-1 0,0 1 1,1-1-1,-1 1 0,0-1 0,0 1 1,0 0-1,3 35 24,-4-28-19,0 35 3,0-28 1,0 0 0,1 0 0,0 0-1,1 0 1,1 0 0,0 0 0,8 22 0,-10-35-11,1 0-1,0 0 1,0 0 0,0 0-1,1 0 1,-1 0 0,0 0-1,1-1 1,-1 1-1,1-1 1,0 1 0,-1-1-1,1 1 1,0-1-1,0 0 1,0 0 0,0 0-1,0 0 1,0 0 0,0-1-1,0 1 1,0-1-1,1 1 1,-1-1 0,0 0-1,0 1 1,0-1-1,4-1 1,4 0 5,0 0 0,0-1 0,0-1 1,18-6-1,-16 5-4,7-3 8,-1-2 1,0 0-1,0-1 1,0 0-1,-1-2 1,-1 0-1,0-1 1,19-19-1,0-6 11,-1 0-1,33-52 1,-62 83-14,0 0 0,0 0 0,-1 0 0,0-1 0,0 0 0,-1 0 0,0 0 0,3-11 0,-6 19-6,0 0 0,0 0 0,0-1 1,0 1-1,0 0 0,0 0 0,0 0 1,0-1-1,0 1 0,0 0 0,0 0 1,0 0-1,-1 0 0,1 0 0,0-1 1,0 1-1,0 0 0,0 0 0,0 0 1,0 0-1,0-1 0,0 1 0,0 0 1,0 0-1,-1 0 0,1 0 1,0 0-1,0 0 0,0 0 0,0 0 1,0-1-1,-1 1 0,1 0 0,0 0 1,0 0-1,0 0 0,0 0 0,-1 0 1,1 0-1,0 0 0,0 0 0,0 0 1,0 0-1,-1 0 0,1 0 0,0 0 1,0 0-1,0 0 0,0 0 0,-1 0 1,1 0-1,-11 4 43,8-3-40,-7 4 5,0 0 1,0 0 0,0 1-1,0 1 1,1-1 0,-10 11-1,-47 50 18,52-51-27,1 1 0,1 0-1,0 1 1,-13 29-1,20-37-5,1 0 0,0 1 0,0-1 0,1 1 0,1 0 0,-1 0 0,2 0-1,0 0 1,0 0 0,1 15 0,1-24 5,-1 1-1,0-1 1,0 0-1,1 1 1,0-1-1,-1 1 1,1-1-1,0 0 1,0 0-1,0 0 1,0 1-1,1-1 1,-1 0-1,0 0 1,1-1-1,2 3 1,-3-3 1,-1-1 0,1 0-1,0 0 1,0 0 0,0 0 0,0 0 0,0 0 0,0 0-1,0 0 1,-1-1 0,1 1 0,0 0 0,0 0 0,0-1-1,0 1 1,0-1 0,-1 1 0,1-1 0,0 1 0,0-1 0,-1 1-1,1-1 1,-1 1 0,1-1 0,1-1 0,16-20-3,-17 20 3,24-33 31,-2-2 0,-2 0 0,17-43 0,-38 80-29,1 0 0,-1 0 0,0 0 0,0 0 0,0 1 0,0-1 0,0 0 0,0 0 0,0 0 0,1 0 0,-1 0 0,0 0 0,0 1 0,0-1 0,0 0 0,0 0 1,1 0-1,-1 0 0,0 0 0,0 0 0,0 0 0,0 0 0,0 0 0,1 0 0,-1 0 0,0 0 0,0 0 0,0 0 0,1 0 0,-1 0 0,0 0 0,0 0 0,0 0 0,0 0 0,1 0 0,-1 0 0,0 0 0,0 0 0,0 0 0,0 0 0,0-1 0,1 1 0,-1 0 0,0 0 0,0 0 0,0 0 0,0 0 0,0 0 0,0-1 0,1 1 0,0 21 47,-6 27-26,-2-1 0,-2 0 0,-22 65 0,20-75-20,-71 211-35,67-211 25,-2-1 0,-1-1 0,-2 0 0,-37 49 0,48-73 5,-1 0 0,-1-1 0,0 1 1,-18 12-1,24-19 1,-1-1 1,1 0 0,0 0-1,-1 0 1,0 0 0,0-1 0,0 0-1,0 0 1,0-1 0,0 1-1,0-2 1,-12 2 0,14-3 3,0 0 0,0 0 0,0 0 1,0-1-1,1 1 0,-1-1 0,0 0 1,1 0-1,0 0 0,-1 0 0,1-1 0,0 1 1,0-1-1,0 0 0,1 0 0,-4-5 0,-2-2 15,0-2 0,1 1 0,-9-18 0,11 17-3,1 1 0,0-2 0,0 1-1,1 0 1,1 0 0,0-1-1,1 0 1,0 1 0,1-1-1,0 0 1,1 1 0,5-26-1,-4 31-1,0-1-1,0 0 0,1 1 1,0-1-1,0 1 0,0 0 1,1 0-1,1 0 1,-1 1-1,1-1 0,0 1 1,0 0-1,1 1 0,0-1 1,0 1-1,0 0 0,0 0 1,1 1-1,0 0 0,0 0 1,12-4-1,0 2 13,0 1 0,0 1 1,1 1-1,20-1 0,83 2 27,-84 2-69,-19 1-19,-1 0-1,0 1 0,31 7 1,-9 6-3935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06.89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0 143 11760,'0'0'96,"95"-16"8,38 2 136,20-4-8,6-6 160,-17 2 16,-16 6-104,-9 4 8,4 5-168,-20 1 0,-36 4 24,-41-4 8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08.328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0 513 7832,'0'0'5056,"11"-6"-4690,6-3-189,0-1-1,-1 0 0,0-2 0,19-17 1,99-127 1327,-76 83-760,-19 25 444,50-80 1,-79 104-375,-11 17-223,-8 15-83,-4 11-432,1 0 1,0 1-1,2 0 0,0 0 0,-10 32 1,16-41-60,1 1 1,0 0 0,1 0 0,0 0-1,0 0 1,2 0 0,-1 0 0,1 0-1,1 0 1,1 1 0,4 21 0,-5-32-12,-1 0 0,1-1 1,-1 1-1,1 0 1,0 0-1,0-1 0,0 1 1,0 0-1,0-1 1,0 1-1,0-1 0,0 1 1,1-1-1,-1 0 1,1 0-1,-1 1 0,1-1 1,-1 0-1,1 0 1,0-1-1,-1 1 0,1 0 1,0 0-1,2 0 1,0-1 6,-1 0 1,0 0-1,1 0 1,-1 0-1,1-1 1,-1 0-1,0 1 1,0-1-1,1 0 1,-1-1-1,0 1 1,0-1-1,5-2 1,17-12 93,-2 0 1,0-1-1,32-32 1,55-69 327,-14 14 76,-93 101-462,0 0-1,0 0 1,0 0 0,1 1 0,-1-1-1,7-3 1,-9 6-39,-1 0 1,1 0-1,-1 0 0,1-1 0,0 1 0,-1 0 1,1 0-1,0 0 0,-1 0 0,1 0 1,0 0-1,-1 0 0,1 0 0,0 0 1,-1 0-1,1 1 0,-1-1 0,1 0 0,0 0 1,0 1-1,0 0-2,0 0 0,0 0 0,0 0 0,-1 0 0,1 0 0,0 0 0,0 0 0,-1 0 0,1 0 0,-1 0 0,1 0 0,-1 0 0,1 1 0,-1 1 0,4 12 16,-2 0 1,0 0-1,-1 1 1,0-1-1,-1 0 0,-1 1 1,-4 23-1,-3 4 23,-19 57 0,23-83-34,-1-1 0,-1 0 0,0-1 0,-2 1-1,1-1 1,-2-1 0,-12 17 0,20-30-8,0 0 0,0 0 1,0 0-1,-1-1 0,1 1 1,0 0-1,0-1 0,-1 1 0,1-1 1,0 0-1,0 1 0,-1-1 0,1 0 1,0 0-1,-1 0 0,1 0 0,0 0 1,-1 0-1,1 0 0,-1 0 1,1 0-1,0-1 0,0 1 0,-1-1 1,1 1-1,0-1 0,0 1 0,-1-1 1,1 0-1,0 1 0,0-1 0,0 0 1,0 0-1,0 0 0,-2-2 1,1 1 14,0 0 0,-1 0 0,1-1 1,0 1-1,0 0 0,0-1 0,1 0 1,-1 1-1,1-1 0,-1 0 0,1 0 1,0 0-1,0 0 0,-1-5 0,2 7-14,0 1 0,0-1 1,1 0-1,-1 1 0,0-1 0,0 1 0,1-1 0,-1 1 0,0-1 0,1 1 1,-1-1-1,1 1 0,-1-1 0,1 1 0,-1-1 0,0 1 0,1 0 0,-1-1 1,1 1-1,0 0 0,-1-1 0,1 1 0,-1 0 0,1 0 0,-1-1 0,1 1 1,0 0-1,0 0 0,23-3 26,-17 3-14,67-6 35,1 4 0,-1 3 0,77 11 0,-132-12-35,-16 0-24,-1 0 0,0-1 0,0 1 1,0 0-1,0 0 0,0 1 0,1-1 0,-1 0 0,0 1 0,0-1 1,0 1-1,0 0 0,0-1 0,0 1 0,2 1 0,-3-1-180,-6-3-744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08.48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69 12456,'0'0'1592,"30"-69"-1568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10.160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0 478 6928,'0'0'6905,"10"-19"-6394,23-38 237,79-102 1,-87 129-422,1 1 0,2 1 0,1 1 0,1 2 0,1 1 0,56-33 0,-87 57-319,9-5 134,0 1 0,0 0-1,12-3 1,-19 6-103,0 1-1,0-1 1,0 1-1,0 0 0,0 0 1,0 0-1,0 0 1,0 0-1,4 1 1,-5-1-20,0 0 0,0 1 0,-1-1 0,1 0 0,0 1 0,0-1 0,-1 1 0,1-1 0,0 1 0,-1-1 0,1 1 0,-1-1 0,1 1 0,-1 0 1,1-1-1,-1 1 0,1 0 0,-1 0 0,1-1 0,-1 1 0,0 0 0,0 0 0,1 0 0,-1 1 0,2 8 34,-1-1-1,-1 1 1,0 0 0,0 0 0,-1 0-1,0-1 1,-3 12 0,-21 68 160,15-61-132,-4 16 18,7-27-19,1 1 1,0 0-1,2 0 1,0 1-1,-3 33 0,8-52-75,0 0 0,0 0-1,-1 0 1,1 0 0,0 0-1,0 0 1,-1 0 0,1 0-1,0 0 1,-1 0 0,1 0-1,0 0 1,0 0-1,-1-1 1,1 1 0,0 0-1,-1-1 1,1 1 0,-1 0-1,1-1 1,0 1 0,-1-1-1,1 0 1,0 1-1,36-23 75,-1-1 0,37-33-1,-33 25 42,48-30-1,-57 43-31,-2 0 137,1 2 1,0 1-1,41-15 0,-70 31-211,0-1 1,0 1-1,0 0 0,0 0 0,-1-1 0,1 1 0,0 0 0,0 0 0,0 0 0,0 0 0,0 0 0,0 0 1,0 0-1,0 0 0,0 1 0,0-1 0,0 0 0,0 0 0,-1 1 0,1-1 0,0 1 0,0-1 1,0 1-1,0-1 0,-1 1 0,1-1 0,0 1 0,-1 0 0,1-1 0,0 1 0,-1 0 0,1 0 1,-1-1-1,1 1 0,-1 0 0,1 0 0,-1 0 0,0 0 0,1 0 0,-1 0 0,0-1 0,0 1 0,0 0 1,0 0-1,0 0 0,0 1 0,1 7 36,-1-1 0,0 1 1,-1 0-1,-1 8 0,2-13-30,-7 31 87,-3 24 17,10-55-109,0 0 1,0 0 0,0 0-1,1 0 1,-1 0-1,1 0 1,0 0-1,0-1 1,0 1-1,0 0 1,1 0-1,2 3 1,-3-6-12,0 1-1,0-1 1,0 0-1,0 0 1,0 0 0,0 0-1,0-1 1,1 1-1,-1 0 1,0 0-1,1-1 1,-1 1 0,1-1-1,-1 1 1,1-1-1,-1 0 1,1 0 0,-1 1-1,1-1 1,-1 0-1,1 0 1,-1 0 0,1-1-1,-1 1 1,1 0-1,-1 0 1,3-2 0,5-1 10,1 0 0,-1-1 0,10-5 0,-9 4 2,30-15 65,52-38-1,-59 35 5,2 2-1,42-20 1,-60 31-34,-6 4 55,-11 6-104,1 0 1,-1 1 0,0-1-1,0 0 1,0 1-1,0-1 1,0 1-1,0-1 1,0 0 0,0 1-1,0-1 1,0 1-1,0-1 1,0 0 0,-1 1-1,1-1 1,0 0-1,0 1 1,0-1 0,0 1-1,-1-1 1,1 0-1,0 0 1,0 1 0,-1-1-1,1 0 1,0 1-1,0-1 1,-1 1 0,-35 47 6,26-36-16,1-1 1,1 1-1,-9 16 0,15-24 7,-4 9-15,0 0 0,-4 16 0,9-26 10,0 0 1,0-1-1,0 1 0,1 0 1,-1 0-1,1 0 1,0 0-1,0-1 0,0 1 1,0 0-1,1 0 1,-1 0-1,1 0 1,0-1-1,0 1 0,0 0 1,2 4-1,-2-5 4,1-1 1,-1 1-1,1-1 0,0 0 0,-1 1 1,1-1-1,0 0 0,0 0 0,0 0 0,-1-1 1,1 1-1,0 0 0,0-1 0,0 1 0,1-1 1,-1 0-1,0 1 0,0-1 0,0 0 1,0 0-1,0 0 0,0-1 0,0 1 0,3-1 1,2-1 8,1 0 1,-1 0 0,0-1 0,0 1 0,9-6 0,-4 1 16,-1-1 1,1 1-1,-2-2 1,1 0-1,-1 0 1,12-14-1,-17 16 6,0 0-1,0 0 1,0 0-1,-1 0 1,0-1-1,0 0 0,-1 0 1,0 0-1,0 0 1,-1 0-1,2-10 1,-4 15-20,0 1 1,0 0 0,1 0 0,-1 0 0,-1-1 0,1 1 0,0 0 0,-1 0 0,1 0 0,-1 0 0,1-1 0,-1 1-1,0 0 1,0 0 0,0 0 0,0 1 0,0-1 0,-1 0 0,-1-2 0,0 2 2,1 0 0,-1 0 0,1 0 1,-1 0-1,0 1 0,0-1 0,0 1 0,0 0 1,0 0-1,0 0 0,-6-1 0,-2 1 5,1 0 0,0 1 0,-1 0 0,1 0 0,-1 1 0,1 1 0,-10 2 0,14-3-21,2 0-2,0 0 0,0 0-1,0 0 1,0 0 0,0 1-1,1-1 1,-1 1 0,0 0-1,1 0 1,-1 1 0,1-1 0,-5 5-1,8-7 3,0 1 0,0-1 0,0 1 0,0-1 0,0 1 0,0-1-1,0 0 1,0 1 0,0-1 0,1 1 0,-1-1 0,0 1 0,0-1 0,0 1 0,0-1-1,1 1 1,-1-1 0,0 0 0,0 1 0,1-1 0,-1 0 0,0 1 0,1-1 0,-1 0 0,0 1-1,1-1 1,-1 0 0,1 1 0,-1-1 0,1 0 0,-1 0 0,1 1 0,17 8-47,2-3 41,1 0 1,-1-1-1,1-1 1,0-1-1,0-1 1,31-1 0,127-16 283,-152 9-199,14-1 239,-41 8-307,0-1 0,0 0 0,1 0 0,-1 0 0,0 0 0,1 0 1,-1 0-1,0 0 0,1 0 0,-1 0 0,0 0 0,1 0 0,-1 0 0,0 0 0,1 0 0,-1 0 1,0 0-1,1-1 0,-1 1 0,0 0 0,0 0 0,1 0 0,-1 0 0,0-1 0,0 1 0,1 0 1,-1 0-1,0-1 0,0 1 0,0 0 0,1 0 0,-1-1 0,0 1 0,0 0 0,0 0 0,0-1 1,0 1-1,1 0 0,-1-1 0,0 1 0,0 0 0,0-1 0,-3-4-3443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16.22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96 787 5624,'0'0'3521,"-11"11"-2914,5-5-470,-11 10 429,0 1-1,-26 36 1,43-53-549,0 0 0,0 0 0,0 0 0,-1 0-1,1 1 1,0-1 0,0 0 0,0 0 0,0 0 0,0 0-1,0 1 1,-1-1 0,1 0 0,0 0 0,0 0 0,0 1-1,0-1 1,0 0 0,0 0 0,0 0 0,0 0 0,0 1-1,0-1 1,0 0 0,0 0 0,0 1 0,0-1 0,0 0-1,0 0 1,0 0 0,0 0 0,0 1 0,1-1 0,-1 0-1,0 0 1,0 0 0,0 1 0,0-1 0,9 0 282,15-9 31,2-4-162,-2-2 1,0 0 0,0-2 0,-2 0 0,0-1-1,-1-2 1,-1 0 0,-1-1 0,21-29-1,-7 3 128,-3-1 0,-1-1 0,36-90 1,-5-21 461,-53 138-576,-1 0 1,-2-1-1,0 1 1,-1-1-1,-1-33 1,-2 51-127,0 0 1,-1 0-1,0 1 0,0-1 1,0 0-1,0 1 0,-1-1 1,1 0-1,-5-6 1,5 10-42,1 0 0,-1 0 0,0 0 0,0-1 0,0 1 0,0 0 0,0 0 0,-1 1 0,1-1 0,0 0 0,0 0 0,0 0 0,-1 1 0,1-1 0,0 1 0,-1-1 0,1 1 0,-1 0 0,1-1 0,0 1 0,-1 0 0,1 0 0,-1 0 0,1 0 0,-1 0 0,1 0 0,-1 0 0,1 1 0,0-1 0,-1 0 0,1 1 0,0-1 0,-1 1 0,1 0 0,-2 0 0,-6 5 9,0-1 0,0 1 0,1 0 0,0 1 0,0-1 0,1 2 0,-1-1 0,-9 14 0,3 0-1,0 0 0,-17 35 0,9-5-6,1 2 0,-15 63 0,-18 112-38,51-214 18,-38 221-67,35-179 57,3 0 0,4 67-1,-1-114 17,0 0-1,1 1 0,0-1 0,1 0 0,0 0 1,0 0-1,1 0 0,0 0 0,0-1 0,8 14 0,-10-21 2,0 0 0,-1 0 0,1 0 1,0 0-1,0 0 0,0 0 0,0 0 0,0 0 0,0-1 0,0 1 0,0 0 0,1-1 0,-1 1 0,0-1 0,0 1 0,0-1 0,1 0 0,-1 1 0,0-1 0,1 0 0,0 0 0,1 0 4,-1 0 1,1-1-1,-1 1 1,1-1-1,-1 0 0,0 0 1,1 0-1,-1 0 0,0 0 1,3-2-1,4-3 27,-1-1-1,0 0 1,-1 0-1,10-11 1,17-21 253,-3-2 0,0-1 0,-3-1 0,-2-2 1,-1-1-1,33-89 0,-55 120-39,0 4 343,-3 11-585,0-1-1,1 1 0,-1 0 0,0 0 0,1 0 0,-1 0 0,1 0 0,-1-1 0,0 1 0,1 0 0,-1 0 0,1 0 0,-1 0 0,0 0 0,1 0 0,-1 0 0,1 1 0,-1-1 0,0 0 0,1 0 0,-1 0 0,1 0 0,-1 0 0,0 1 0,1-1 0,-1 0 0,0 0 0,1 1 0,6 1-3,0 1-1,1-1 1,-1-1-1,0 0 1,1 0 0,-1 0-1,15-1 1,-4 0-8,24 2-21,-1-3 1,1-1-1,0-2 1,-1-2-1,0-2 1,74-24-1,-110 30 30,0-1 0,1 2 0,-1-1 0,1 1 0,-1 0 0,1 0 0,-1 0 0,1 1 0,10 0 0,-16 0-3,1 0 0,-1 0 0,0 1-1,0-1 1,1 0 0,-1 0-1,0 1 1,0-1 0,1 0 0,-1 0-1,0 1 1,0-1 0,0 0 0,0 1-1,1-1 1,-1 0 0,0 1-1,0-1 1,0 0 0,0 1 0,0-1-1,0 0 1,0 1 0,0-1 0,0 1-1,0-1 1,0 0 0,0 1 0,0-1-1,0 0 1,0 1 0,0-1-1,-1 0 1,1 1 0,0-1 0,0 1-1,-7 15 11,7-16-10,-60 108 22,42-78-36,0 1 1,2 0-1,2 1 1,-14 44-1,26-71 13,1 1-1,0 0 1,0 0 0,1 0 0,0 0-1,0 0 1,0 0 0,0 0 0,1 0-1,0-1 1,1 1 0,2 9-1,-3-12 4,1-1-1,-1 1 0,0 0 0,1-1 1,0 0-1,-1 1 0,1-1 0,0 0 0,0 0 1,0 0-1,1 0 0,-1 0 0,0-1 1,1 1-1,-1-1 0,1 1 0,0-1 0,-1 0 1,1 0-1,0 0 0,0 0 0,-1-1 1,1 1-1,0-1 0,0 0 0,0 1 0,4-2 1,2 0 11,-1 0 0,0-1 0,0 0 0,0 0 0,0-1 0,0 0 0,-1 0 0,1-1 0,-1 0 0,0 0 0,8-7-1,2-2 45,-1-1-1,0 0 0,16-21 0,-22 23 13,0 0 0,-1-1 0,-1-1 0,0 1 0,0-2 0,-2 1 0,8-24 0,-12 32-29,0 0-1,-1 0 1,0 0 0,-1-1-1,1 1 1,-1 0 0,0-1 0,-1 1-1,-1-10 1,1 12-16,0 0 1,-1 0-1,0 0 0,1 0 1,-1 0-1,0 1 1,-1-1-1,1 1 0,-1-1 1,1 1-1,-1 0 0,0 0 1,0 0-1,-1 0 1,-5-3-1,3 2-8,0 1 0,-1 0-1,0 1 1,0 0 0,0 0 0,0 0 0,0 1 0,0 0-1,0 0 1,0 1 0,0 0 0,0 0 0,-1 0-1,1 1 1,0 0 0,-12 4 0,8-2 5,0 0 0,1 1-1,-1 0 1,1 1 0,-1 0 0,2 1 0,-1 0-1,0 1 1,-14 13 0,23-19-23,0 0 1,-1-1-1,1 1 0,0 0 1,0 1-1,1-1 1,-1 0-1,0 0 0,0 0 1,1 0-1,-1 1 1,0-1-1,1 0 0,-1 1 1,1-1-1,0 0 0,-1 1 1,1-1-1,0 1 1,0-1-1,0 2 0,0-2 0,1 0-1,-1 0 1,1 0 0,0 0-1,-1 0 1,1 0-1,0 0 1,0 0-1,0 0 1,-1-1 0,1 1-1,0 0 1,0-1-1,0 1 1,0-1-1,0 1 1,0-1 0,0 1-1,1-1 1,0 1-1,7 1-7,1 0 0,-1-1 0,1 0 0,17 0 0,16-4 12,0-1 1,-1-2 0,1-2-1,74-25 1,-56 11 38,-1-3 1,88-50-1,-101 46 7,63-31 117,-110 59-165,0 1 0,1 0 0,-1 0 0,0 0 0,0-1 0,0 1 0,1 0 0,-1 0 0,0 0 1,0 0-1,1 0 0,-1 0 0,0 0 0,0 0 0,1-1 0,-1 1 0,0 0 0,0 0 1,1 0-1,-1 0 0,0 0 0,0 0 0,1 0 0,-1 1 0,0-1 0,0 0 0,1 0 0,-1 0 1,0 0-1,0 0 0,1 0 0,-1 0 0,0 0 0,0 1 0,0-1 0,1 0 0,-1 0 0,0 0 1,0 0-1,0 1 0,0-1 0,1 0 0,-1 0 0,0 1 0,0-1 0,0 0 0,0 0 0,0 0 1,0 1-1,0-1 0,0 0 0,0 0 0,0 1 0,0-1 0,0 0 0,0 1 0,0-1 0,0 0 1,0 0-1,0 1 0,-5 16 10,-9 13-35,-21 31 0,-11 22-24,37-66 31,1 1 1,1 0-1,1 1 0,1 0 0,0 0 0,1 0 0,-2 34 1,6-51 14,0 1 0,0-1 0,0 1 0,0-1 0,0 0 0,1 1 0,-1-1 0,1 0 1,0 1-1,-1-1 0,1 0 0,0 0 0,0 0 0,1 0 0,-1 0 0,0 0 0,1 0 1,-1 0-1,3 2 0,-2-3 2,0 1 1,0-1 0,0 0-1,1 0 1,-1 0 0,0-1-1,1 1 1,-1-1 0,0 1-1,1-1 1,-1 0 0,1 0-1,-1 0 1,1 0 0,3 0-1,6-3 9,1 0-1,-1-1 0,0 0 0,0 0 0,18-11 0,24-17 156,-1-2-1,84-71 1,-38 27 346,-98 77-501,0 0 0,-1 1 0,1-1 0,0 0 0,0 0 0,1 1 0,-1-1-1,0 1 1,0-1 0,0 1 0,0 0 0,0-1 0,1 1 0,-1 0 0,0 0 0,2 0 0,-3 0-6,0 0 1,1 0-1,-1 0 0,1 1 1,-1-1-1,0 0 1,1 1-1,-1-1 1,0 0-1,1 0 1,-1 1-1,0-1 1,0 1-1,1-1 0,-1 0 1,0 1-1,0-1 1,0 1-1,1-1 1,-1 0-1,0 1 1,0-1-1,0 1 1,0-1-1,0 1 0,0-1 1,0 1-1,0 4 4,-1 0 0,1 0 0,-1 0 0,0-1 1,0 1-1,-3 5 0,-8 21 6,4-13-8,2 0 1,-7 25-1,13-42-5,-1 0 0,1-1 0,0 1 0,-1 0 0,1 0 0,0 0 1,0 0-1,0-1 0,0 1 0,0 0 0,0 0 0,0 0 0,0 0 0,0 0 0,0 0 0,0-1 0,0 1 1,0 0-1,1 0 0,-1 0 0,0-1 0,1 1 0,-1 0 0,1 0 0,-1 0 0,1-1 0,0 2 1,1-2 1,0 0 0,0-1 0,0 1 0,-1 0 0,1-1 0,0 1 0,0-1 0,0 0 0,-1 1 0,1-1 1,0 0-1,-1 0 0,3-2 0,127-88 124,-87 57-61,52-29 0,-76 51-46,31-16 28,-47 26-43,-1 1 0,1 0 0,-1 0-1,1 0 1,0 0 0,0 0-1,-1 1 1,1-1 0,0 1-1,0 0 1,0 0 0,4 1 0,-7 0-4,0-1 1,-1 0-1,1 0 1,0 1 0,0-1-1,0 1 1,-1-1 0,1 1-1,0-1 1,0 1 0,-1-1-1,1 1 1,-1-1-1,1 1 1,0 0 0,-1-1-1,1 1 1,-1 0 0,1 0-1,-1-1 1,0 1-1,1 0 1,-1 1 0,1 1-1,-1-1 1,1 1 0,-1-1 0,0 1-1,0 0 1,0-1 0,0 1-1,-1 2 1,-1 6 1,-1 0 1,-8 19-1,11-29-1,-14 33 0,-26 48-1,37-76 10,0 1 0,0-1 0,1 0 1,0 1-1,0 0 0,0-1 0,1 1 0,0 0 0,1 0 0,0 0 0,0 13 0,1-5-3,0-6-4,0 1 1,1-1-1,0 0 0,4 12 0,-5-19-2,-1-1 0,0 0 0,1 0 0,-1 0 0,1 1 0,-1-1 0,1 0-1,0 0 1,-1 0 0,1 0 0,0 0 0,0 0 0,0 0 0,0 0 0,0 0 0,0-1 0,0 1 0,0 0-1,2 0 1,-2 0 2,0-1-1,0 0 0,0 0 1,0 0-1,0 0 0,0 0 1,1 0-1,-1 0 0,0 0 1,0-1-1,0 1 0,0 0 1,0-1-1,0 1 0,0-1 1,0 1-1,2-2 0,3-3 15,1 0-1,-1-1 1,0 0-1,9-12 0,-10 12-10,58-74 63,-38 46-19,2 1-1,60-57 1,-82 85-46,1 1 1,-1 0 0,0 1 0,1 0 0,0-1 0,-1 2-1,1-1 1,0 1 0,1 0 0,10-3 0,-16 6-7,0-1 0,0 0 0,0 1 0,0-1 0,0 1 0,0-1 0,0 1 0,0-1 0,0 1 0,-1 0 0,1-1 0,0 1 0,0 0 0,0 0 0,-1 0 0,1-1 0,-1 1 0,1 0 0,0 0 0,-1 0 0,1 0 0,-1 0 0,0 0 0,1 0 0,-1 0-1,0 0 1,0 0 0,0 1 0,0-1 0,0 1 0,2 36-48,-19 133-144,16-170 192,1 1 0,0-1-1,0 0 1,0 0 0,0 0-1,0 1 1,0-1 0,0 0 0,0 0-1,0 1 1,1-1 0,-1 0-1,1 0 1,-1 0 0,0 0-1,1 1 1,0-1 0,-1 0 0,1 0-1,0 0 1,-1 0 0,1 0-1,0 0 1,1 0 0,0 0 0,0-1 1,0 1 0,0-1-1,0 0 1,0 1-1,-1-1 1,1 0 0,0 0-1,0-1 1,0 1-1,0 0 1,0-1-1,0 1 1,0-1 0,-1 1-1,3-2 1,27-11 2,0-2 0,-2 0-1,37-26 1,20-11 37,-34 23-9,1-1 14,1 2-1,2 2 0,59-18 1,-73 32-27,-42 12-16,1 1 0,-1-1 0,0 0 0,0 0 0,0 0 1,1 0-1,-1 1 0,0-1 0,0 0 0,0 0 0,0 0 0,0 1 0,1-1 0,-1 0 0,0 0 1,0 1-1,0-1 0,0 0 0,0 0 0,0 1 0,0-1 0,0 0 0,0 0 0,0 1 1,0-1-1,0 0 0,0 0 0,0 1 0,0-1 0,0 0 0,0 0 0,0 1 0,0-1 1,0 0-1,0 0 0,-1 0 0,1 1 0,0-1 0,0 0 0,0 0 0,0 0 0,0 1 1,-1-1-1,1 0 0,0 0 0,0 0 0,-1 1 0,-8 13 22,-82 68-9,66-62-31,1 1 0,1 2 0,-26 31 0,48-51 15,-11 12-14,1 0 0,0 1 0,-14 31 0,25-46 17,-1-1 0,1 1-1,-1 0 1,1 0 0,0-1-1,0 1 1,-1 0 0,1-1 0,0 1-1,0 0 1,0 0 0,0 0-1,0-1 1,0 1 0,0 0 0,0 0-1,0-1 1,0 1 0,1 0-1,-1 0 1,0-1 0,0 1-1,1 0 1,0 1 0,0-2-1,-1 1 1,1-1-1,0 0 1,0 1-1,-1-1 0,1 0 1,0 1-1,0-1 1,0 0-1,0 0 0,0 0 1,-1 0-1,1 0 1,0 0-1,0 0 0,0 0 1,1 0-1,4-2-1,0 1 0,0-1-1,-1 0 1,1 0 0,6-4-1,9-6 12,-1-1 0,-1-2-1,0 0 1,0 0 0,-2-2-1,0 0 1,-1-1 0,25-36-1,-22 23 9,0-1-1,-3-1 0,0 0 1,-2-1-1,10-39 0,17-58 47,38-151 149,-78 265-167,-7 23-28,-11 25-24,4 1-18,1 1 0,1 1 0,2 0 0,1 0 0,2 1 0,1-1 0,2 1 0,1 0 0,4 45 0,-1-68 8,1 0 0,0 0 0,1 0 0,1 0-1,0 0 1,0 0 0,1-1 0,1 0 0,0 0 0,0 0 0,13 15-1,-13-19 7,1 0-1,0 0 0,0-1 0,1 0 0,0 0 0,0 0 0,0-1 0,1-1 0,-1 1 1,1-1-1,0-1 0,0 0 0,1 0 0,-1-1 0,12 2 0,-4-2 4,0-1 0,0-1 0,0 0 0,0-1-1,-1-1 1,1-1 0,28-8 0,2-5 22,57-27 0,-59 23-13,-12 4 27,-2-1-1,0-2 1,28-23-1,-1 1 87,-206 153 69,124-91-186,1 1 0,1 1 0,1 1 0,-23 35 0,38-51-3,1 1 0,0 1 0,-4 9 0,8-16 4,0 0 0,0-1 1,1 1-1,-1 0 0,0 0 0,1 0 0,0 0 0,0 0 0,0 0 0,0 0 0,0 0 0,0-1 0,1 1 0,-1 0 0,2 4 1,-1-5 0,1 0 1,-1-1-1,0 0 1,0 1-1,1-1 1,-1 0-1,1 1 1,-1-1 0,1 0-1,-1 0 1,1 0-1,0-1 1,-1 1-1,1 0 1,0 0-1,0-1 1,-1 1 0,1-1-1,0 0 1,0 0-1,0 1 1,0-1-1,0 0 1,0-1-1,-1 1 1,1 0 0,0 0-1,0-1 1,2 0-1,6-1 11,0-1 0,-1 0 0,1-1 0,10-5 0,-6 1 19,0 0 1,-1-2 0,0 1-1,0-2 1,-1 1 0,0-2-1,-1 1 1,18-27 0,-10 10 58,-1-1 1,-1-1-1,15-39 1,-32 67-81,1 1 0,0-1-1,-1 1 1,1-1 0,-1 0 0,0 1 0,1-1 0,-1 0-1,0 1 1,0-1 0,0 0 0,0 1 0,0-1 0,0 0-1,-1-3 1,0 5-5,1 0 0,0-1 0,0 1 0,0 0 0,-1 0-1,1-1 1,0 1 0,0 0 0,-1 0 0,1-1 0,0 1 0,-1 0-1,1 0 1,0 0 0,-1-1 0,1 1 0,0 0 0,-1 0 0,1 0 0,-1 0-1,1 0 1,0 0 0,-1 0 0,1 0 0,-1 0 0,-15 6 25,7 0-34,0 1 0,1 0 0,0 1 0,0-1 0,1 1 0,-1 1 0,-5 9 0,9-12-3,0 0 0,1 1 0,-1-1-1,1 1 1,0 0 0,1 0 0,0 0 0,0 0 0,0 0 0,1 0 0,0 9-1,1-13 6,0 1-1,0-1 0,0 0 0,0 0 0,1 0 0,0 0 0,0 0 0,0 0 0,0 0 0,0 0 0,0 0 0,1-1 0,-1 1 0,1 0 0,0-1 0,0 1 0,0-1 1,0 0-1,0 1 0,0-1 0,1 0 0,-1 0 0,1-1 0,0 1 0,-1 0 0,1-1 0,0 0 0,0 0 0,0 1 0,0-2 0,0 1 0,0 0 0,6 0 0,2 0 5,1 0-1,-1-1 0,1 0 1,-1-1-1,0-1 0,0 1 0,1-2 1,10-3-1,10-5 23,0-2-1,-1-2 1,-1 0 0,0-2 0,-1-2 0,37-30-1,145-145 212,-206 189-226,73-79 319,-71 75-25,-10 21-195,5 39-75,12 64 0,-6-54-46,-7-51 13,1 1 1,0-1-1,1 0 0,0 1 1,0-1-1,1 0 0,0-1 1,7 11-1,-9-16 2,0-1 0,1 1 0,0-1 1,0 0-1,0 0 0,0 0 0,1 0 0,-1 0 0,1-1 0,-1 1 0,1-1 1,0 0-1,0 0 0,0-1 0,0 1 0,0-1 0,1 0 0,-1 0 0,0 0 0,0-1 1,1 1-1,4-1 0,1-1 10,0 1 0,0-1 0,0-1 0,0 0 0,0-1 0,17-6 0,-1-3 46,26-16 0,25-11 178,-76 39-229,0-1 0,0 1 0,-1 0 0,1-1 0,0 1 0,0 0 0,0-1 0,0 1 0,1 0 0,-1 0 0,0 0 0,0 0 0,0 0 0,0 0 0,0 0 0,0 0 0,0 1 0,0-1 0,0 0 0,0 1 0,0-1 0,0 0 0,0 1 0,-1-1 0,1 1 0,0 0 0,0-1 0,0 1 0,0 0 0,-1-1 0,1 1 0,0 0 0,-1 0 0,1 0 0,-1-1 0,1 1 0,-1 0 0,1 0 0,0 1 0,1 6 5,0-1 0,0 0-1,0 1 1,0 13 0,3 8 10,-4-25-17,1 0 0,-1-1 0,1 1 0,0-1-1,-1 1 1,6 5 0,-6-8-1,0 0 0,-1 0 0,1-1-1,0 1 1,0 0 0,0-1 0,0 1 0,0-1-1,0 1 1,0-1 0,0 0 0,0 1 0,0-1-1,0 0 1,0 0 0,0 0 0,0 0 0,0 0 0,0 0-1,0 0 1,0 0 0,1 0 0,-1 0 0,0 0-1,0-1 1,0 1 0,1-1 0,10-4 7,0-1-1,-1 0 1,0-1 0,-1 0-1,14-11 1,49-50 88,-21 18 63,-48 46-138,21-18 156,-24 22-173,-1 0-1,0-1 1,0 1-1,1 0 1,-1 0-1,0 0 1,1 0-1,-1-1 1,0 1 0,1 0-1,-1 0 1,0 0-1,1 0 1,-1 0-1,0 0 1,1 0-1,-1 0 1,0 0-1,1 0 1,-1 0-1,0 0 1,1 0 0,-1 0-1,0 0 1,1 0-1,0 1 1,-1-1 2,0 1-1,0 0 1,1 0 0,-1-1 0,0 1 0,0 0 0,0 0 0,0-1 0,0 1 0,0 0 0,0 0-1,0 0 1,0-1 0,0 1 0,0 0 0,-1 0 0,1 1 0,-20 65 63,-45 104 0,36-99-69,-56 138-53,-126 221 0,198-408 52,-1-1 0,0 0 0,-2-1 0,-1-1 0,-22 22 0,36-39 2,1-1-1,-1 0 1,0 1-1,0-1 1,0 0 0,0 0-1,0-1 1,-1 1-1,1-1 1,0 1-1,-1-1 1,1 0 0,-1-1-1,-4 2 1,6-2-1,0-1 1,0 1 0,0 0-1,0-1 1,0 1-1,0-1 1,0 0 0,0 1-1,1-1 1,-1 0-1,0 0 1,0 0 0,1-1-1,-1 1 1,0 0-1,1-1 1,-1 1 0,1-1-1,0 1 1,-1-1-1,1 1 1,0-1 0,0 0-1,0 0 1,-1-3-1,-1-3 9,0 0-1,1 0 1,0-1-1,0 1 1,1 0-1,0-1 1,0 1-1,1-1 1,0 1-1,2-10 1,1-5 19,1 1 1,11-36 0,-3 21 9,3 0 1,1 2 0,1-1-1,2 2 1,1 1-1,2 0 1,2 1-1,0 2 1,2 0 0,53-45-1,-26 32 56,1 3 1,2 2-1,2 2 0,1 3 0,88-35 0,-145 68-183,5-4 194,1 1 0,0 1 0,0-1 0,9-1 0,-16 4-203,0 0-1,-1 0 0,1 0 0,0 0 1,0 0-1,0 0 0,0 0 1,0 0-1,0 0 0,0 0 0,0 0 1,-1 0-1,1 0 0,0 1 0,0-1 1,0 0-1,0 1 0,-1-1 0,1 1 1,0-1-1,0 1 0,-1-1 1,1 1-1,0 0 0,-1-1 0,1 1 1,-1 0-1,1-1 0,0 1 0,-1 0 1,0 0-1,1-1 0,-1 1 1,1 0-1,-1 0 0,0 0 0,0 0 1,0 0-1,1 0 0,-1-1 0,0 1 1,0 0-1,0 0 0,0 1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18.441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1028 7832,'0'0'4713,"11"-2"-3982,9-3-567,-1-1 1,-1 0-1,1-2 1,-1 0-1,0-1 1,-1 0-1,17-13 1,15-16 94,-2-1 0,-1-3 0,-3-1 0,66-85 0,-52 49 133,-4-2 0,55-110 0,-88 151-87,15-46 0,-30 72-193,0 0 1,-2 0-1,1-1 1,-2 1-1,0-1 1,-1 0-1,-1-16 1,0 28-77,0 0 1,0 1-1,0-1 1,-1 0-1,1 1 1,-1-1-1,0 0 1,1 1-1,-1-1 1,-1 1-1,1 0 1,0-1-1,-1 1 1,1 0-1,-1-1 1,-3-2-1,4 4-14,-1 0-1,0 0 0,0 0 1,0 0-1,0 1 1,0-1-1,0 0 1,0 1-1,0 0 0,0 0 1,0-1-1,-1 1 1,1 0-1,0 1 1,0-1-1,0 0 1,0 1-1,0-1 0,0 1 1,0-1-1,-3 2 1,-7 4 13,0-1 1,0 1-1,1 1 1,0 0 0,0 1-1,1 0 1,0 0-1,0 1 1,1 0-1,-10 13 1,-6 10 19,-40 68 0,46-65-38,2 0 1,2 2-1,1 0 1,1 0-1,3 1 1,1 0-1,1 1 1,3 0-1,1 0 0,2 1 1,4 57-1,-2-87 0,2 1 0,-1-1 0,1 0 0,1 0 0,0 0 0,0 0 0,1 0 0,0-1 0,1 1 0,0-1-1,10 14 1,-11-18 1,2 1 0,-1-1 0,0 0 0,1 0 0,0-1 0,0 0 0,0 0 0,1 0 0,0-1-1,-1 0 1,1 0 0,0 0 0,0-1 0,0 0 0,1-1 0,-1 1 0,9-1 0,11 0 47,0-1 0,0-2 1,0 0-1,-1-2 0,1-1 0,-1-1 1,41-15-1,-6-4 192,114-61 0,-65 18 380,110-90 1,-206 148-531,-4 3 130,-9 8 46,-18 15-71,-288 275 175,235-217-339,62-63-43,0-1 0,0 1 1,1 1-1,1 0 1,-8 16-1,13-24-3,0-1-1,0 0 1,0 0 0,1 0 0,-1 1-1,1-1 1,0 0 0,0 6 0,0-8-2,0-1 1,0 1 0,0 0-1,0 0 1,1 0-1,-1-1 1,0 1 0,0 0-1,1 0 1,-1-1 0,1 1-1,-1 0 1,1-1-1,-1 1 1,1 0 0,-1-1-1,1 1 1,-1-1 0,1 1-1,0-1 1,-1 1-1,1-1 1,0 1 0,-1-1-1,1 0 1,0 1-1,0-1 1,0 0 0,-1 0-1,1 1 1,0-1 0,0 0-1,0 0 1,-1 0-1,1 0 1,0 0 0,0 0-1,1-1 1,7 0 16,0-2 0,1 1 1,-2-1-1,1 0 0,0-1 0,-1 0 0,0-1 1,1 0-1,-2 0 0,1 0 0,-1-1 0,13-13 1,7-10 98,40-54 1,-54 67-77,12-19 100,27-47-1,-43 65-54,0-1 0,-2 0 0,0 0 0,0 0-1,3-23 1,-9 24 104,-3 13-61,-3 9-7,-11 26-71,1 0 0,2 1 0,-13 48 0,24-75-52,1 1 1,0-1 0,1 0-1,-1 1 1,1-1 0,0 1-1,0-1 1,0 0 0,1 1-1,0-1 1,0 0 0,0 1-1,1-1 1,0 0 0,0 0-1,3 5 1,-3-6 0,1-1-1,-1 1 1,1-1 0,0 0 0,0 0-1,0 0 1,1 0 0,-1-1-1,1 1 1,-1-1 0,1 0 0,0 0-1,0 0 1,0 0 0,0-1 0,0 0-1,0 0 1,1 0 0,-1 0-1,7 0 1,3-1 5,0-1-1,0 0 0,0 0 1,0-2-1,0 1 1,0-2-1,0 0 0,-1-1 1,0 0-1,0-1 0,0 0 1,-1-1-1,0-1 1,19-14-1,4-7 35,-1-2-1,-1-2 1,34-42 0,-57 62-12,-8 9-9,1 1 0,0-1 0,0 0 1,1 1-1,-1 0 0,1 0 0,5-4 1,-9 7-17,0 0 1,0 0 0,0 0-1,1 0 1,-1 0 0,0-1-1,0 1 1,1 0 0,-1 0 0,0 0-1,0 0 1,1 0 0,-1 0-1,0 0 1,0 0 0,1 0 0,-1 0-1,0 0 1,0 0 0,0 1-1,1-1 1,-1 0 0,0 0-1,0 0 1,1 0 0,-1 0 0,0 0-1,0 0 1,0 1 0,1-1-1,-1 0 1,0 0 0,0 0-1,0 1 1,0-1 0,1 0 0,-1 0-1,0 0 1,0 1 0,0-1-1,0 0 1,0 0 0,0 1 0,0-1-1,0 0 1,0 0 0,0 1-1,0-1 1,0 0 0,0 0-1,0 1 1,0-1 0,0 0 0,0 1-1,-1 16 44,-20 76 52,14-69-81,1 0-1,1 1 0,1 0 1,1 0-1,1 31 1,1-55-16,1 0 0,0 0 0,0 0 1,0-1-1,0 1 0,0 0 1,0 0-1,0 0 0,1 0 1,-1 0-1,0 0 0,0-1 1,1 1-1,-1 0 0,0 0 1,1 0-1,-1-1 0,1 1 0,-1 0 1,1-1-1,-1 1 0,1 0 1,0-1-1,-1 1 0,1-1 1,0 1-1,-1-1 0,1 1 1,0-1-1,0 1 0,0-1 1,-1 0-1,1 1 0,0-1 1,0 0-1,0 0 0,0 0 0,0 0 1,-1 1-1,1-1 0,0 0 1,0-1-1,0 1 0,0 0 1,0 0-1,0 0 0,-1 0 1,2-1-1,4-1 4,1-1 1,-1 0 0,0 0-1,10-8 1,-11 8 1,49-36 64,-38 26 2,1 1 0,0 0 0,1 1 0,26-11 0,-44 22-66,1 0-1,-1-1 0,1 1 1,0 0-1,-1 0 0,1-1 1,0 1-1,-1 0 1,1 0-1,0 0 0,-1 0 1,1 0-1,0 0 0,-1 0 1,1 0-1,0 0 1,-1 0-1,1 0 0,0 0 1,-1 1-1,1-1 0,0 0 1,-1 0-1,1 1 1,-1-1-1,1 0 0,0 1 1,-1-1-1,1 1 0,0 0 1,-1 0 2,1 1 0,0-1 1,-1 1-1,1-1 0,-1 1 0,0-1 1,1 1-1,-1-1 0,0 1 0,0-1 1,0 1-1,-1 2 0,0 8 21,-2 0 1,-5 19-1,7-30-28,-24 66 66,-3-2 0,-58 96 0,81-152-64,-129 201 61,104-171-6,-2-1 0,-1-1 1,-41 33-1,71-67-46,0-1 7,0 1 1,0-1-1,0 1 1,0-1-1,0 0 1,-8 3-1,11-5-17,0 0-1,0 0 1,0 0-1,0 0 1,0 0-1,0 0 1,0 0-1,-1 0 1,1 1-1,0-1 1,0 0-1,0 0 1,0 0-1,0 0 1,0 0-1,-1 0 1,1 0 0,0 0-1,0 0 1,0-1-1,0 1 1,0 0-1,0 0 1,0 0-1,-1 0 1,1 0-1,0 0 1,0 0-1,0 0 1,0 0-1,0 0 1,0 0-1,0 0 1,0 0-1,0-1 1,-1 1-1,1 0 1,0 0 0,0 0-1,0 0 1,0 0-1,0 0 1,0 0-1,0 0 1,0-1-1,0 1 1,0 0-1,0 0 1,0 0-1,0 0 1,0 0-1,0 0 1,0-1-1,0 1 1,0 0-1,0 0 1,0 0-1,0 0 1,5-13 37,10-12-1,27-24 29,2 2 0,2 2 1,66-51-1,119-71 59,2-1-5,-227 163-118,102-88 56,-91 77-48,-2 0-1,0-1 1,0-1-1,14-25 0,-26 37-4,0 0 0,0 0 0,0 0-1,2-8 1,-5 13-5,0 1 1,1-1-1,-1 0 0,0 1 1,0-1-1,1 0 0,-1 1 0,0-1 1,0 0-1,0 0 0,0 1 1,0-1-1,0 0 0,0 1 1,0-1-1,0 0 0,0 0 0,-1 1 1,1-1-1,0 0 0,0 1 1,-1-1-1,1 0 0,0 1 0,-1-1 1,1 0-1,-1 1 0,1-1 1,-1 1-1,1-1 0,-1 1 1,1-1-1,-1 1 0,0-1 0,1 1 1,-1 0-1,1-1 0,-1 1 1,0 0-1,0 0 0,1-1 0,-1 1 1,0 0-1,1 0 0,-1 0 1,0 0-1,0 0 0,1 0 1,-1 0-1,-1 0 0,-5 1 0,-1 0 0,1 1 0,-1 0 0,1 0 0,0 1 0,0 0 0,-11 6 0,-47 31-36,57-35 29,-3 2-8,0 1 0,0 0 0,0 0 0,1 1 1,0 1-1,1 0 0,-14 18 0,22-27 14,1 0-1,-1-1 0,1 1 1,0-1-1,-1 1 1,1 0-1,0-1 0,-1 1 1,1-1-1,0 1 1,0 0-1,0 0 1,0-1-1,-1 1 0,1 0 1,0-1-1,0 1 1,0 0-1,1-1 1,-1 1-1,0 0 0,0-1 1,0 1-1,0 0 1,1-1-1,-1 1 0,0 0 1,1-1-1,-1 1 1,0 0-1,1-1 1,-1 1-1,1-1 0,-1 1 1,1-1-1,-1 1 1,1-1-1,-1 0 1,1 1-1,-1-1 0,1 1 1,0-1-1,-1 0 1,1 0-1,0 1 1,-1-1-1,1 0 0,0 0 1,-1 0-1,1 0 1,0 0-1,0 0 1,7 1-2,-1 0 0,1 0 0,13-2 0,-18 1 1,43-4-7,65-15 0,-77 12 8,0 1 1,0 1 0,1 2-1,46 2 1,-32 8 28,1 2 0,94 30 0,-95-24 0,-1-1 0,96 12-1,-141-26-36,1 1-1,0-1 0,-1 0 1,1 0-1,0 0 0,-1 0 1,1-1-1,-1 0 0,1 1 1,0-1-1,-1 0 0,0-1 1,1 1-1,-1-1 0,0 1 1,1-1-1,-1 0 0,0 0 1,0-1-1,-1 1 0,5-4 1,3-14-3736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22.645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1488 9344,'0'0'4406,"12"-2"-3615,1-2-645,0 0 0,0 0 0,0-2 1,0 1-1,-1-2 0,0 0 0,15-10 0,29-29 220,-2-2 1,-1-3-1,-3-2 0,50-69 1,-30 23 620,99-183-1,-154 251-692,-9 18 6,1 0 1,0 1-1,0 0 0,18-22 0,-25 33-268,1 0 1,-1 1-1,1-1 1,-1 0-1,1 1 1,-1-1-1,1 1 1,-1-1-1,1 1 0,-1 0 1,1-1-1,-1 1 1,1-1-1,0 1 1,-1 0-1,1-1 1,0 1-1,-1 0 1,1 0-1,0 0 0,-1 0 1,1-1-1,0 1 1,-1 0-1,1 0 1,0 0-1,0 0 1,-1 1-1,1-1 0,0 0 1,-1 0-1,1 0 1,0 0-1,-1 1 1,1-1-1,0 0 1,-1 1-1,1-1 0,0 0 1,-1 1-1,1-1 1,-1 1-1,1-1 1,-1 1-1,1 0 1,2 3 46,-1 0-1,0 1 1,0-1 0,-1 1 0,3 7 0,-3-8-70,8 32 90,-2 0-1,-2 0 1,-1 0 0,-2 0 0,-1 1 0,-2-1 0,-2 1 0,-1-1 0,-11 44 0,10-58-45,-2 0 1,0 0-1,-13 23 1,17-38-39,0 0 0,-1-1 1,0 1-1,0-1 0,-1 0 0,0 0 1,0-1-1,0 1 0,0-1 0,-1 0 1,0-1-1,0 1 0,-8 3 0,8-6 9,1-1-1,-1 1 0,0-1 1,0-1-1,0 1 0,1-1 1,-1 0-1,0 0 0,0 0 1,0-1-1,0 0 0,1 0 1,-1-1-1,0 0 0,1 0 1,-1 0-1,1 0 0,0-1 1,0 0-1,0 0 0,0 0 1,0-1-1,1 0 1,-1 0-1,1 0 0,-5-7 1,8 11-22,1 0 1,0 0 0,0 0-1,0 0 1,-1-1 0,1 1 0,0 0-1,0 0 1,0 0 0,0-1-1,0 1 1,-1 0 0,1 0 0,0-1-1,0 1 1,0 0 0,0 0-1,0-1 1,0 1 0,0 0 0,0 0-1,0-1 1,0 1 0,0 0-1,0 0 1,0-1 0,0 1 0,0 0-1,0 0 1,0-1 0,0 1-1,1 0 1,-1 0 0,0 0 0,0-1-1,0 1 1,0 0 0,0 0-1,1 0 1,-1-1 0,13-1 79,-6 1-69,206-13 162,-122 5-109,139-35 0,-198 36-45,-1-2 1,1-1-1,-2-1 1,0-2-1,-1-1 1,0-1-1,-1-1 0,26-22 1,-52 37-21,6-4 19,0-1-1,0-1 1,-1 1-1,10-14 1,-16 19-15,1 1 0,-1-1 1,0 0-1,0 0 0,0 0 1,-1 0-1,1 0 0,0 0 1,-1 0-1,1 0 0,-1 0 1,0 0-1,1 0 0,-1 0 1,0 0-1,0 0 0,-1 0 1,1-1-1,0 1 0,-1 0 1,1 0-1,-1 0 0,1 0 1,-1 0-1,0 0 0,0 1 1,0-1-1,0 0 0,-2-2 1,0 2-1,1 0 1,0 0-1,-1 0 1,1 0 0,-1 1-1,0-1 1,0 1-1,1 0 1,-1 0 0,0 0-1,0 0 1,0 0-1,0 1 1,0-1-1,0 1 1,0 0 0,0 0-1,0 0 1,-1 0-1,1 1 1,-5 0 0,-3 1 2,0 1 0,0 0 0,0 1 0,-16 7 0,8-1 1,0 1-1,1 0 1,0 2-1,0 0 1,2 1 0,-26 26-1,32-29-12,1 0 0,0 1 0,0 0 0,1 1 0,1 0 0,0 0 0,1 0 0,0 1 0,1 0 0,-6 23 0,11-35 1,0 0 0,-1 0 0,1 0 0,0 0 0,0 0 1,0 0-1,0 0 0,0 1 0,1-1 0,-1 0 1,0 0-1,1 0 0,0 0 0,-1 0 0,1-1 1,0 1-1,0 0 0,0 0 0,3 3 0,-2-3 0,1 0-1,-1 0 1,1 0-1,-1 0 1,1-1-1,0 1 0,0-1 1,0 0-1,-1 0 1,1 0-1,7 2 1,5-1-8,1-1 0,-1 0 0,1-1 0,19-2 0,-25 1 4,21-2 8,-1-2 0,0-1 0,0-1 0,-1-1 0,0-2 0,44-21 0,-26 7 95,-2-2 0,-1-2-1,42-34 1,-56 38 36,-11 8 163,32-20 0,-48 37-90,-2 6-116,-5 13-30,4-18-42,-20 91 132,-44 125 0,27-103-54,-25 138 1,56-229-77,4-18 10,0 0 0,1 1 1,-1-1-1,1 10 0,1-15 58,0-15 133,5-25-119,2 0 1,2 1-1,20-55 0,-1 19 15,5 2 0,57-96 0,-75 141-93,38-61 112,125-159 0,-172 240-131,8-11 23,24-22 1,-34 37-23,-1-1 1,2 1 0,-1 0 0,0 0-1,1 0 1,-1 1 0,1-1 0,0 1-1,0 0 1,-1 0 0,10-1 0,-12 3-6,0-1-1,0 1 1,-1 0 0,1 0 0,0 0 0,0 1 0,-1-1 0,1 0 0,0 1 0,-1-1-1,1 1 1,0-1 0,-1 1 0,1 0 0,-1 0 0,1 0 0,-1 0 0,1 0-1,1 1 1,-1 1-1,0-1-1,0 1 1,0-1-1,-1 1 1,1 0-1,-1 0 1,1 0-1,-1 0 1,2 6-1,-1 1-2,0 0-1,-1 1 1,0-1 0,-1 1-1,0 14 1,-2-10-5,-1 1 1,0-1-1,0 0 1,-2 0-1,0 0 1,0-1-1,-2 1 1,0-2-1,0 1 0,-1-1 1,-12 15-1,9-14 0,-1 0 0,0-1-1,-1 0 1,-1-1-1,0-1 1,0 0-1,-1-1 1,-1-1 0,-22 11-1,31-18 14,12-6 7,15-8 16,152-47 21,-12 5-4,304-134 204,-462 187-245,20-6 42,-14 6-17,-11 7 3,-70 56-71,18-16-5,-5 6 10,28-27-2,2 1-1,1 2 1,1 1-1,-34 46 1,61-75 35,0 1 0,1 0 0,-1-1 0,1 1 0,-1 0 0,1 0 0,-1-1 0,1 1 0,0 0 0,-1 0 0,1 0 0,0 0 0,0 0 0,-1-1 0,1 1 0,0 0 0,0 0 0,0 0 0,0 0 0,0 0 0,0 0 0,0 0 0,1 0 0,-1-1 0,0 1 0,1 2 0,0-2 1,0-1 1,0 1 0,0 0-1,0-1 1,0 1-1,0 0 1,1-1 0,-1 1-1,0-1 1,0 0 0,0 1-1,1-1 1,-1 0 0,0 0-1,0 0 1,3 0-1,5 0 19,1-1-1,-1 0 0,18-4 0,-7-2 12,-1 0-1,1-1 1,-2-1 0,1 0-1,-1-2 1,-1 0-1,0-1 1,25-23 0,-12 7 36,-1-2 0,-2-1 1,31-45-1,15-23 246,-73 98-309,1 1-1,-1 0 1,0 0 0,0-1-1,0 1 1,0 0-1,0-1 1,1 1 0,-1 0-1,0 0 1,0-1 0,0 1-1,1 0 1,-1 0-1,0 0 1,0-1 0,1 1-1,-1 0 1,0 0 0,0 0-1,1 0 1,-1 0 0,0-1-1,1 1 1,-1 0-1,0 0 1,1 0 0,-1 0-1,0 0 1,0 0 0,1 0-1,-1 0 1,0 0-1,1 0 1,-1 0 0,1 13 55,-11 28-6,8-32-42,-2 10 7,1-1 0,1 1 0,0 35 0,2-45-17,1 0 0,0 1 0,0-1 1,1 0-1,0 0 0,1 0 1,0 0-1,0-1 0,8 15 0,-8-19 0,0 0 0,0 0 0,1-1-1,-1 0 1,1 1 0,0-1 0,0-1 0,0 1-1,0 0 1,1-1 0,-1 0 0,1 0-1,-1 0 1,1-1 0,0 1 0,-1-1 0,1 0-1,6 0 1,2 0 4,0 0 0,0-1 0,0 0-1,0-1 1,21-5 0,-6-1 12,0-2 0,0 0-1,-1-2 1,0-1 0,-1-2 0,32-21-1,137-113 158,-194 148-172,39-36 68,-23 21-23,1 0 0,0 1 0,22-14 0,-40 28-45,0 0-1,0 0 1,0 0-1,0 0 0,0 0 1,1 0-1,-1 0 1,0 0-1,0 0 0,0 1 1,0-1-1,0 0 1,0 0-1,0 0 0,1 0 1,-1 0-1,0 0 1,0 0-1,0 0 0,0 0 1,0 0-1,0 0 1,0 0-1,0 0 0,0 1 1,0-1-1,1 0 1,-1 0-1,0 0 0,0 0 1,0 0-1,0 0 1,0 0-1,0 1 0,0-1 1,0 0-1,0 0 0,0 0 1,0 0-1,0 0 1,0 0-1,0 0 0,0 1 1,0-1-1,0 0 1,0 0-1,0 0 0,0 0 1,0 0-1,0 0 1,0 0-1,-1 1 0,0 14-3,-8 24-28,6-27 26,-1 5-12,1 0 0,1 1 0,0 0 0,1-1 0,2 20 0,-1-31 12,1 0 1,0 0 0,0 0 0,1 0-1,0 0 1,0 0 0,0 0 0,1 0-1,-1-1 1,1 1 0,1-1 0,-1 0-1,1 0 1,0 0 0,0 0 0,0-1-1,8 7 1,-1-4 7,0-1 1,0 0-1,0-1 0,0 0 1,1 0-1,0-1 0,0-1 1,0 0-1,1-1 0,21 1 0,-3-1 7,0-2-1,-1-2 0,40-6 0,-11-5 23,-1-2 0,-1-3-1,106-48 1,-111 41 80,-2-3-1,57-41 1,-104 65-57,-13 4-25,-16 8 5,-5 4-11,1 1 1,1 1 0,-47 31 0,-75 67 22,140-103-44,0 0 0,0 0 0,1 1 0,0 1 0,1 0 0,0 0 0,0 0 0,1 1 0,-9 18 0,17-29-3,0-1 0,-1 0 0,1 1 0,0-1 0,0 1 0,-1-1 0,1 1 0,0-1 0,0 0 0,0 1 0,0-1 0,-1 1 0,1-1 0,0 1 0,0-1 0,0 1 0,0-1 0,0 1 0,0-1 0,0 1 0,0-1 0,1 1 0,-1-1 0,0 1 0,0-1 0,0 0 0,0 1 0,1-1 0,-1 1 0,0-1 1,0 1-1,1-1 0,-1 0 0,0 1 0,1-1 0,-1 0 0,0 1 0,1-1 0,-1 0 0,1 0 0,-1 1 0,0-1 0,1 0 0,-1 0 0,1 1 0,-1-1 0,1 0 0,-1 0 0,1 0 0,-1 0 0,1 0 0,-1 0 0,1 0 0,-1 0 0,1 0 0,-1 0 0,0 0 0,2 0 0,28-9 0,12-11 2,61-40 1,-99 58-3,32-24 27,-30 20-14,1 1-1,0 0 1,0 0-1,1 0 0,-1 1 1,1 0-1,0 1 0,0 0 1,14-4-1,-21 7-12,1 0 0,-1 0 0,1 1 0,-1-1 1,0 0-1,1 1 0,-1-1 0,0 1 0,0-1 0,1 1 0,-1 0 0,0-1 0,0 1 1,0 0-1,0 0 0,0 0 0,0 0 0,0 0 0,0 0 0,0 0 0,0 0 1,0 0-1,-1 1 0,1-1 0,-1 0 0,1 0 0,0 3 0,14 42-22,-12-36 8,0-1-8,0 1 0,0-1 0,1 1 0,0-1 1,1 0-1,0-1 0,1 1 0,7 9 0,-9-14 10,1 1-1,0-1 0,-1-1 0,1 1 0,0-1 1,1 0-1,-1 0 0,1 0 0,-1-1 1,1 1-1,0-2 0,0 1 0,-1 0 0,13 0 1,-4-1 1,-1-1 1,1 0 0,-1-1 0,0 0 0,0-1-1,0-1 1,0 0 0,25-9 0,-16 2 13,0 0 0,-1-1 0,0-1 0,23-18 1,-13 5 17,-1-1 1,50-57 0,43-72 41,-62 76-25,185-263 148,-225 309-175,57-92 58,82-174 0,-155 284-69,-5 11 0,-16 25 0,-218 405-249,194-342 180,4 2 0,4 2 0,-25 111 0,56-194 65,-20 107-67,20-101 62,0 0 0,0 0 1,1 0-1,1 0 0,0 0 0,0 0 0,6 19 0,-6-27 9,0-1 0,0 0 0,0 0 0,1 0-1,-1 0 1,1 0 0,-1 0 0,1 0 0,-1 0 0,1 0-1,0-1 1,0 1 0,0-1 0,0 0 0,0 1 0,0-1-1,0 0 1,1 0 0,-1 0 0,0 0 0,1-1 0,-1 1-1,0-1 1,1 1 0,-1-1 0,1 0 0,3 0-1,4 0 6,-1-1 0,1 0-1,-1-1 1,0 0-1,19-6 1,7-7 26,-1-2 0,0-1-1,-1-1 1,55-45 0,12-6 154,-100 70-183,0 0 0,1-1 0,-1 1 1,1 0-1,-1-1 0,0 1 0,1 0 1,-1 0-1,1-1 0,-1 1 0,1 0 1,-1 0-1,1 0 0,-1 0 0,1 0 0,-1 0 1,1 0-1,-1-1 0,1 1 0,-1 1 1,1-1-1,-1 0 0,1 0 0,0 0 1,0 11 30,-13 19-12,11-27-21,-22 43 19,13-28-27,1 1 1,1 0 0,-10 34 0,18-52 4,-1 1 1,1-1 0,0 1-1,0 0 1,-1-1 0,1 1 0,0-1-1,1 1 1,-1 0 0,0-1-1,0 1 1,1-1 0,-1 1-1,1 0 1,-1-1 0,1 1-1,0-1 1,-1 1 0,1-1 0,0 0-1,0 1 1,0-1 0,2 2-1,-1-1-1,1-1 0,0 1 0,-1 0 0,1-1 0,0 1 0,0-1 0,0 0-1,0 0 1,0 0 0,1 0 0,2 0 0,9 1-7,0-1 0,0-1 0,0 0 0,16-3 0,8-3 56,0-1 1,0-2-1,64-23 0,-42 7 49,84-47 0,-97 47-94,-85 38 0,11-1 0,-37 21 0,56-28 0,-1 0 0,1 1 0,0-1 0,0 1 0,1 1 0,0-1 0,0 1 0,0 0 0,-5 9 0,10-14-3,0 0 1,0 0-1,0 0 1,0 0-1,1 0 0,-1 1 1,1-1-1,-1 0 1,1 1-1,0-1 0,0 0 1,0 1-1,0-1 1,0 0-1,0 1 1,1-1-1,-1 0 0,1 0 1,0 1-1,-1-1 1,1 0-1,0 0 0,0 0 1,1 0-1,-1 0 1,0 0-1,1 0 0,-1 0 1,1 0-1,-1-1 1,1 1-1,0-1 0,0 1 1,0-1-1,0 0 1,3 2-1,2 1-8,0 0 0,0-1-1,1 1 1,-1-2 0,1 1 0,0-1 0,-1 0-1,1-1 1,12 1 0,-8-2 18,0 0 0,0-1 0,0-1-1,0 0 1,0-1 0,-1 0 0,1-1 0,-1 0 0,0-1 0,0 0-1,0 0 1,0-2 0,11-8 0,-17 12-3,-1-1-1,0 0 1,1 0 0,-1 0 0,-1 0-1,1-1 1,-1 1 0,1-1 0,-1 0-1,-1 0 1,1 0 0,-1 0 0,0-1-1,0 1 1,0-1 0,-1 1-1,0-1 1,0 1 0,0-1 0,-1 0-1,0 0 1,0 1 0,0-1 0,-1 0-1,0 1 1,0-1 0,0 0 0,-1 1-1,-4-11 1,3 10-4,0 1 0,0-1 0,0 1 0,-1-1 0,1 1 0,-1 0 0,-1 1 0,1-1 0,-10-7 0,-1 2 0,0 0 0,-18-9 0,20 12 0,12 7 0,1 0 0,0 0 0,-1 0 0,1 0 0,-1 0 0,1-1 0,0 1 0,-1 0 0,1 0 0,-1 0 0,1-1 0,0 1 0,-1 0 0,1 0 0,0-1 0,-1 1 0,1 0 0,0-1 0,0 1 0,-1 0 0,1-1 0,0 1 0,0-1 0,0 1 0,-1 0 0,1-1 0,0 1 0,0-1 0,0 1 0,0-1 0,0 1 0,0 0 0,0-1 0,0 1 0,0-1 0,0 1 0,0-1 0,0 1 0,0 0 0,0-1 0,0 1 0,1-1 0,-1 1 0,0 0 0,0-1 0,0 1 0,1-1 0,-1 1 0,0 0 0,1-1 0,-1 1 0,0 0 0,0-1 0,1 1 0,-1 0 0,1 0 0,-1-1 0,0 1 0,1 0 0,-1 0 0,1 0 0,-1 0 0,0 0 0,1-1 0,-1 1 0,1 0 0,38-12 0,-31 10 0,37-8 0,1 2 0,0 2 0,1 2 0,-1 2 0,74 6 0,-115-4 0,15 2 0,0 0 0,0 1 0,0 1 0,26 9 0,-42-12 0,1 1 0,-1 0 0,1 1 0,-1-1 0,0 1 0,0 0 0,0 0 0,0 0 0,-1 0 0,4 5 0,-5-5 0,0-1 0,0 1 0,-1 0 0,1 0 0,-1 0 0,0 0 0,0 0 0,0 1 0,0-1 0,0 0 0,-1 0 0,1 1 0,-1-1 0,0 0 0,0 0 0,-1 6 0,-2 4-20,0-1 0,-1 0-1,0 1 1,-1-2 0,0 1 0,-1-1 0,-8 12-1,-1 4-9,15-27 28,-1 1 0,1 0 0,-1 0 0,1 0 0,-1-1 0,1 1 0,0 0 0,-1 0 0,1 0 0,0 0 0,0 0 0,0 0 0,-1 0 0,1 0 0,0 0 0,0 0 0,1 0 0,-1 0 0,0-1 0,0 1 0,0 0 0,1 2 0,0-3 2,-1 1 0,1 0 0,0-1 0,0 1 0,-1-1 0,1 1 0,0-1 0,0 0 0,0 1 0,0-1 0,-1 0 0,1 0 0,0 1 0,0-1 0,0 0 0,0 0 0,0 0 0,0 0 0,1 0 0,7-1 8,1 0 0,-1-1 0,15-4 0,-17 4-11,93-33 64,-2 0 36,-84 31-87,1 1 0,-1 0 1,1 1-1,28 0 0,-37 2-10,1 1 0,-2-1 0,1 1 0,0 1 0,0-1 0,0 1 0,0 0 0,-1 0 0,1 1 0,-1 0 0,0 0 0,0 0 0,0 0 0,0 1 0,0 0 0,-1 0 0,5 5 0,4 7 0,-1 0 0,-1 0 0,16 34 0,-16-29 0,0-2 0,16 22 0,-27-41 0,10 11-113,-13-18-182,-4-11-64,-5-13-4095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22.828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1 14968,'0'0'2335,"62"2"-2351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23.10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75 12160,'0'0'392,"103"-16"16,68-4-8,79 4 8,78 10 288,-21 2 8,-41 10-72,-43-6-1,-39-8-127,-51 4 8,-53 8-200,-5-14 8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0:23.62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140 1 11256,'0'0'2368,"-13"14"-1471,-10 13-436,-58 64 2116,77-87-2352,3-3-35,-1 0 0,1 0 0,-1 1 0,1-1 0,-1 1 0,1 0 0,0-1 0,0 1 0,0 0 0,0 0-1,0 0 1,0-1 0,0 1 0,1 0 0,-1 2 0,18-17 1572,-1-2-1359,-1-1 1,15-21-1,-13 9-3201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44.3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58 468 6520,'0'0'6026,"-10"10"-5667,-29 30 2,31-27 326,11-7-224,12-4 161,-9-4-523,0 0 0,0 0 0,-1 0 0,1-1 0,-1 0 1,0 0-1,7-6 0,10-5 131,22-14 153,-1-3 0,-2-1 0,-1-2 0,-1-2 0,-3-1-1,47-61 1,-68 78-222,-1 0 0,-1-1 0,-1-1 0,0 0 0,12-36 0,-23 53-55,1 0 0,0 1 0,0-1 0,0 1 1,1-1-1,4-6 0,-6 10 88,-7 8 593,-2 8-663,-24 123 320,22-86-326,7-41-88,0 0-1,2 0 0,-1 1 1,1-1-1,1 0 0,0 1 1,1-1-1,0 0 0,1 1 1,0-1-1,0 0 0,1 0 1,1 0-1,0-1 0,10 20 1,-12-27-22,1-1 0,-1 1 1,1 0-1,-1 0 0,1-1 1,0 0-1,0 1 0,0-1 1,0 0-1,0 0 0,1-1 1,-1 1-1,1-1 0,-1 0 1,1 0-1,-1 0 0,1 0 1,0 0-1,-1-1 0,1 0 1,0 1-1,0-2 0,4 1 1,0-1 17,0 0 1,0 0-1,0-1 0,0 0 1,0 0-1,0-1 0,-1 0 1,1 0-1,11-8 1,-3-1 34,0 0 1,-1-2 0,0 0 0,-1 0 0,-1-2-1,20-28 1,-9 6 162,37-79-1,-56 104-149,-3 7-16,1 0 1,0 1-1,0-1 1,0 1 0,0-1-1,8-7 1,-11 13-60,0 0 0,0-1 0,0 1 0,0 0 0,0 0 0,1 0 0,-1 0 0,0 0 0,0 0 0,0 0 0,0 0 0,0 0 1,0 0-1,1 0 0,-1 0 0,0 0 0,0 0 0,0 0 0,0 0 0,0 0 0,0 0 0,1 0 0,-1 0 0,0 0 0,0 0 0,0 0 0,0 1 0,0-1 0,0 0 0,0 0 0,0 0 0,1 0 1,-1 0-1,0 0 0,0 0 0,0 0 0,0 0 0,0 0 0,0 1 0,0-1 0,0 0 0,0 0 0,0 0 0,0 0 0,0 0 0,0 0 0,0 1 0,0-1 0,0 0 0,0 0 0,4 13 15,-1 15-14,-3 114 13,-1-114-23,-2-1 0,-1 0 0,-8 33 1,10-54 6,0 0 1,-1 0 0,1 0 0,-1 0 0,-1 0 0,1 0-1,-1-1 1,0 1 0,-4 4 0,6-9 5,1 1 1,0-1-1,-1 0 1,1 0-1,0 0 1,-1 0-1,0 0 0,1 0 1,-1 0-1,0 0 1,1-1-1,-1 1 1,0-1-1,0 1 1,1-1-1,-1 0 0,0 1 1,0-1-1,0 0 1,0 0-1,1 0 1,-1-1-1,0 1 1,0 0-1,0-1 1,1 1-1,-1-1 0,0 1 1,0-1-1,1 0 1,-1 0-1,1 0 1,-1 0-1,1 0 1,-1 0-1,-1-2 1,-1-1 21,0 0 1,0 0 0,0-1 0,1 0 0,0 1 0,0-1-1,0 0 1,0-1 0,-2-6 0,4 11-21,1-1-1,-1 1 1,1 0-1,-1-1 1,1 1 0,0 0-1,-1-1 1,1 1-1,0-1 1,0 1 0,0 0-1,0-1 1,0 1 0,0-1-1,1 1 1,-1 0-1,0-1 1,1 1 0,-1 0-1,1-1 1,-1 1-1,1 0 1,0 0 0,0-1-1,-1 1 1,1 0-1,0 0 1,0 0 0,0 0-1,0 0 1,0 0 0,0 0-1,1 1 1,-1-1-1,0 0 1,0 0 0,1 1-1,-1-1 1,0 1-1,1-1 1,-1 1 0,2 0-1,8-3-4,0 2-1,0-1 0,0 2 1,0-1-1,0 2 0,1-1 1,-1 2-1,0-1 0,0 2 1,0-1-1,-1 1 0,1 1 1,-1 0-1,19 10 0,-23-11-20,-1 0 0,1-1 0,0 1 0,0-2 0,0 1 0,0 0-1,0-1 1,10 1 0,-8 1 192,-3 0-4010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08.35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0 495 4312,'0'0'7032,"10"2"-6816,-2 1-155,-6-2-44,1 0 0,-1 0 0,1 0-1,0 0 1,-1-1 0,1 1 0,0-1 0,-1 0 0,1 0-1,0 0 1,0 0 0,-1 0 0,1 0 0,0-1 0,-1 0 0,1 1-1,0-1 1,-1 0 0,1 0 0,-1 0 0,4-2 0,7-8 115,1 0-1,-2-1 1,1 0 0,-2-1 0,0 0 0,11-17 0,3-10 293,19-44 1,26-32 689,-67 111-1031,0-1 0,1 1 0,-2 0-1,1-1 1,-1 1 0,0-1 0,0 0 0,0 0 0,-1 0 0,0 1 0,1-9 0,1-6 139,-3 19-173,1-1-1,-1 0 1,1 0 0,-1 1-1,0-1 1,0 0 0,0 0 0,0 0-1,0 1 1,0-1 0,0 0-1,-1 0 1,1 0 0,0 1 0,-1-1-1,0 0 1,1 1 0,-2-3-1,-2-3-8,3 6-32,1 0 0,0 0-1,-1 0 1,0 0 0,1 0-1,-1 0 1,0 0 0,1 0 0,-1 0-1,0 1 1,0-1 0,0 0 0,0 0-1,0 1 1,0-1 0,0 0-1,0 1 1,0-1 0,0 1 0,0 0-1,0-1 1,0 1 0,0 0 0,0 0-1,-1-1 1,1 1 0,0 0-1,0 0 1,0 0 0,0 0 0,0 1-1,-1-1 1,0 0 0,1 0-9,-1 0-1,1 0 1,0 0 0,-1 0 0,1 0-1,0 1 1,0-1 0,-1 0 0,1 1-1,0-1 1,0 1 0,-1-1 0,1 1-1,0-1 1,0 1 0,0 0 0,0 0-1,0-1 1,0 1 0,0 0 0,0 0-1,-1 2 1,0 1 0,0-1-1,1 1 1,0 0-1,-1 0 1,1 0-1,0 7 0,-2 20 15,1 0 0,2 0 0,7 57 0,-1-6 14,0 92 322,0-101-109,-3-53-109,-1 1 1,-1 28-1,-31 159 607,16-161-650,10-36-60,0 0 0,1 0 0,1 0 1,0 0-1,-1 13 0,2-21-21,1 0 0,0 0 0,-1 0 0,0 0 0,0 0 0,0 0 0,0 0 0,0 0 0,-1-1 0,1 1 0,-1 0 0,0-1 0,1 0 0,-1 1 0,-3 2 0,-13 21 183,18-26-181,0 1-1,0-1 1,0 0 0,0 1 0,0-1-1,0 0 1,0 1 0,0-1 0,0 0-1,0 1 1,-1-1 0,1 0 0,0 0 0,0 1-1,0-1 1,0 0 0,-1 1 0,1-1-1,0 0 1,0 0 0,-1 0 0,1 1 0,0-1-1,0 0 1,-1 0 0,1 0 0,0 0-1,-1 1 1,1-1 0,0 0 0,-1 0 0,1 0-1,0 0 1,-1 0 0,1 0 0,0 0-1,-1 0 1,1 0 0,0 0 0,-1 0 0,1 0-1,-1 0 1,-8-15 259,-2-26-1,9 33-237,2 1-1,-1-1 1,1 1-1,0-1 1,1 1 0,-1 0-1,2-1 1,-1 1 0,1 0-1,0-1 1,0 1-1,1 0 1,0 0 0,0 1-1,1-1 1,0 1-1,0 0 1,0 0 0,1 0-1,0 0 1,0 1-1,11-9 1,-11 11-30,0 1 1,1 0-1,-1 0 0,1 0 1,-1 0-1,1 1 0,0 0 0,0 0 1,6 1-1,7-3-15,-7 2-19,0 0 1,0 1 0,0 1 0,-1 0-1,1 0 1,0 1 0,19 6-1,5 3-55,37 18-1,-44-15 100,-24-11 3,0 0 0,0-1 0,1 1 0,-1-1 0,1 0 0,-1 0 0,1-1 0,-1 0 0,1 0 0,0 0 0,0 0 0,0-1 0,-1 0 0,11-1 0,-7-2 14,0 0-1,1 0 1,-1 0 0,-1-1-1,1 0 1,0-1 0,-1 0-1,15-12 1,-11 7 58,-1-1 1,0 0-1,-1 0 1,17-25-1,-26 35-74,0 0-1,0 0 0,-1-1 1,1 1-1,0 0 1,-1 0-1,1-1 0,-1 1 1,1 0-1,-1-1 1,1 1-1,-1 0 0,0-1 1,0 1-1,0 0 0,0-1 1,0 1-1,0-1 1,0 1-1,0 0 0,-1-3 1,0 4-9,1-1 0,0 1 0,0 0 0,-1-1 0,1 1 0,0 0 0,-1 0 0,1-1 0,0 1 0,-1 0 0,1 0 1,-1-1-1,1 1 0,0 0 0,-1 0 0,1 0 0,-1 0 0,1 0 0,-1 0 0,1-1 0,0 1 0,-1 0 0,1 0 0,-1 1 0,-18 6 13,15-4-25,-1 0 0,0 1 0,1-1 0,0 1 0,0 0 0,0 0 0,0 1 0,1-1 0,-1 1-1,1-1 1,0 1 0,1 0 0,-3 6 0,4-7-3,0 0-1,0 1 1,0-1-1,1 0 1,0 0-1,0 1 1,0-1-1,0 0 1,1 0-1,-1 1 1,1-1-1,0 0 1,1 0-1,-1 0 1,1 0-1,-1 0 1,1 0-1,3 4 1,-2-4 9,-1-1 1,1 1-1,-1 0 0,1-1 0,0 0 1,0 0-1,1 0 0,-1 0 0,0 0 1,1-1-1,0 1 0,0-1 0,0 0 1,0 0-1,0 0 0,0-1 0,6 2 1,-6-2 7,0-1 0,-1 0 1,1 0-1,0 0 1,-1 0-1,1 0 0,0-1 1,-1 1-1,1-1 1,0 0-1,-1-1 0,1 1 1,-1 0-1,0-1 1,1 0-1,-1 0 0,0 0 1,0 0-1,0 0 1,5-6-1,-5 5 14,0 0 1,1-1-1,-2 0 1,1 0-1,0 0 1,-1 0-1,0 0 1,0 0-1,0-1 1,0 1-1,-1-1 0,1 1 1,-1-1-1,0 1 1,-1-1-1,1 0 1,-1 0-1,0 1 1,0-1-1,-1 0 1,1 0-1,-1 1 0,0-1 1,0 1-1,0-1 1,-1 1-1,0-1 1,0 1-1,0 0 1,0-1-1,-1 1 1,0 0-1,1 1 0,-1-1 1,-1 1-1,1-1 1,0 1-1,-1 0 1,0 0-1,0 0 1,0 1-1,0-1 1,-6-2-1,-1-1 14,8 5-21,0-1 0,1 1 0,-1 0 0,0 0 0,0 0 0,0 0 0,0 0 0,0 1 0,0-1 0,-3 1 0,-26-7-88,50 2 29,1 1 0,32-2-1,-5 0 22,12-5-34,-25 4 35,0 1-1,0 2 0,63 0 1,-93 4 26,0 0 1,0 0 0,0 1-1,0 0 1,0-1 0,-1 1-1,1 0 1,0 0 0,0 0-1,-1 1 1,1-1 0,-1 1-1,1-1 1,-1 1 0,0 0-1,0 0 1,1 0 0,-1 0-1,-1 0 1,1 1 0,0-1-1,0 0 1,-1 1 0,0 0-1,1-1 1,-1 1 0,1 4-1,1 5 37,0 0 0,-2 0-1,1 0 1,-1 0-1,-2 14 1,1-25-29,2 0 5,-1-1-1,0 0 1,0 0 0,0 0-1,0 0 1,0-1 0,0 1-1,0 0 1,0 0 0,0-1 0,0 1-1,0 0 1,0-1 0,0 1-1,0-1 1,0 1 0,1-2-1,24-11 97,94-50 199,-28 15-69,-89 47-234,0-1 0,0 0 1,0 1-1,0-1 0,0 1 0,1 0 0,-1 0 0,0 0 0,6 0 0,-9 1-7,1 0 1,-1 0-1,1 1 0,0-1 0,-1 0 0,1 0 0,0 0 0,-1 1 0,1-1 0,-1 0 0,1 1 1,-1-1-1,1 0 0,-1 1 0,1-1 0,-1 1 0,1-1 0,-1 1 0,1-1 0,-1 1 0,1 1-3,0 0 0,0 0 0,0 0 0,0 0-1,-1 0 1,1 0 0,-1 0 0,0 0-1,0 3 1,1 21-111,-1-17 88,0 1 0,1 0-1,0-1 1,0 1-1,4 13 1,-4-21 28,0-1 1,-1 1-1,1 0 0,0 0 1,0-1-1,0 1 0,0 0 1,1-1-1,-1 1 0,0-1 0,0 1 1,1-1-1,-1 0 0,1 0 1,0 0-1,-1 0 0,1 0 1,0 0-1,-1 0 0,1 0 1,0 0-1,0-1 0,0 1 1,0-1-1,0 0 0,0 1 0,0-1 1,0 0-1,-1 0 0,1 0 1,0 0-1,3-1 0,18-3 29,0-2 0,0 0-1,42-18 1,-22 8 11,69-32 107,-17 6 11,-88 39-142,0 0 0,1 0-1,-1-1 1,-1 0 0,1 0 0,0-1 0,10-9 0,-36 16-4,-1 4-20,0 0 1,1 1-1,0 2 1,0 0-1,1 1 1,0 0-1,-30 25 1,46-33-1,0 0 0,0 0-1,0 0 1,0 0 0,0 0 0,1 1 0,-1-1-1,1 1 1,-1-1 0,1 1 0,0 0 0,0-1 0,1 1-1,-1 0 1,0 0 0,1-1 0,-1 1 0,1 0-1,0 0 1,0 0 0,1 5 0,0-6 2,-1 0 0,1 0-1,0 0 1,-1 0 0,1 0 0,0 0 0,0 0-1,1 0 1,-1-1 0,0 1 0,0 0 0,1-1 0,-1 1-1,1-1 1,0 1 0,-1-1 0,1 0 0,0 0-1,0 0 1,0 0 0,0 0 0,0 0 0,0 0 0,0-1-1,0 1 1,0-1 0,0 1 0,0-1 0,0 0-1,3 0 1,0 1 13,0-2-1,1 1 0,-1 0 1,0-1-1,0 0 0,1 0 1,-1 0-1,0-1 0,0 0 1,0 0-1,-1 0 0,1-1 1,0 1-1,-1-1 0,7-5 1,1-4 59,0 0 0,0 0 1,14-22-1,-1 2 81,-19 20-92,-6 9-27,-2 9-14,-5 17-37,-13 35-34,-13 69-1,-20 113-37,24-109 23,15-69 10,-37 105-1,50-165 61,1 0 0,-1 0 0,0 0 0,-1 0-1,1 0 1,0 0 0,0 0 0,-1 0 0,1-1 0,-1 1-1,0 0 1,-3 2 0,4-4 5,0 1 1,0-1-1,-1 1 1,1-1-1,0 1 0,0-1 1,-1 0-1,1 1 0,0-1 1,-1 0-1,1 0 0,0 0 1,-1 0-1,1 0 0,0-1 1,-1 1-1,0 0 0,-2-2 9,1 0 0,-1 1-1,1-1 1,-1 0-1,1-1 1,0 1 0,0 0-1,0-1 1,1 0-1,-1 0 1,1 1-1,-1-2 1,1 1 0,-2-3-1,-3-5 49,1 0-1,1 0 0,0 0 1,0-1-1,1 0 0,-5-21 1,8 28-38,1 0 0,-1 1 0,1-1 0,0 0 0,0 0 0,0 0 0,1 1 0,0-1 0,-1 0 0,2 1 0,-1-1 0,1 0 0,-1 1 1,1 0-1,0-1 0,1 1 0,-1 0 0,1 0 0,0 0 0,4-5 0,-2 5 3,0-1 0,1 1 0,-1 0-1,1 1 1,0-1 0,0 1 0,0 0 0,0 1 0,0-1 0,8-1 0,8 0 66,39-4 0,-39 6-14,30-7 0,-50 8-59,1 0-1,-1 0 0,0 0 1,0 0-1,0 0 0,0 0 1,0-1-1,0 1 1,-1-1-1,1 1 0,0-1 1,-1 0-1,1 0 0,-1 0 1,1 0-1,-1 0 1,1-3-1,12-33-3524,-14 38 3445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27.96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1022 11808,'0'0'534,"12"-13"-330,-2 1-149,63-80 336,-59 74-232,0-2 1,-2 1 0,-1-2 0,0 1-1,-1-2 1,-2 1 0,0-1-1,-1 0 1,5-32 0,30-169 1569,-35 205-1267,-7 17-447,0 1 0,0 0-1,0 0 1,0 0 0,1 0-1,-1 0 1,0 0-1,0 0 1,0-1 0,1 1-1,-1 0 1,0 0 0,0 0-1,0 0 1,1 0 0,-1 0-1,0 0 1,0 0 0,0 0-1,1 0 1,-1 0 0,0 0-1,0 0 1,0 0 0,1 0-1,-1 0 1,0 0 0,0 1-1,0-1 1,0 0 0,1 0-1,-1 0 1,0 0-1,0 0 1,0 0 0,0 0-1,1 1 1,-1-1 0,0 0-1,0 0 1,0 1 0,15 30 519,-13-28-593,20 54 347,20 80 0,-36-110-179,-2 0 0,0 0 1,-2 0-1,0 0 0,-4 42 0,1-57-24,-1 0-1,0 0 1,0-1 0,-1 1 0,-6 15-1,8-24-61,0-1-1,0 1 0,-1-1 1,1 0-1,0 0 1,-1 0-1,0 0 0,1 0 1,-1 0-1,0 0 1,0 0-1,0 0 0,0-1 1,0 1-1,0-1 1,-1 0-1,1 0 0,-1 1 1,1-1-1,0-1 1,-1 1-1,0 0 0,1-1 1,-1 1-1,1-1 1,-1 0-1,0 0 1,1 0-1,-1 0 0,-3-1 1,-8-1 79,1-1 1,0 0-1,0-1 1,1 0-1,-1-1 1,1 0-1,-16-10 1,27 14-84,0 1 1,1-1 0,-1 1 0,0-1 0,1 1 0,-1-1-1,0 1 1,1-1 0,-1 0 0,1 0 0,-1 1-1,1-1 1,-1 0 0,1 0 0,-1 0 0,1 1-1,-1-3 1,1 3-13,0-1 0,1 1 0,-1-1 0,0 1 0,0 0 0,0-1 0,1 1-1,-1 0 1,0-1 0,1 1 0,-1 0 0,0-1 0,0 1 0,1 0 0,-1 0 0,1-1-1,-1 1 1,0 0 0,1 0 0,-1-1 0,0 1 0,1 0 0,-1 0 0,1 0 0,0 0 0,40-4 91,-27 4-51,7-3-20,0-1-1,-1-1 1,0 0-1,0-2 1,0 0 0,-1-2-1,0 0 1,-1 0-1,0-2 1,30-23 0,-30 19 9,0-1 1,-2 0 0,0-1 0,-1-1 0,-1-1 0,0 0 0,-1-1 0,-2 0-1,15-33 1,-2-5 37,-3 0 0,-2-2 0,-3 0-1,-2-1 1,5-65 0,-18 105-46,0 0-1,-1 0 1,-2 0-1,0 0 1,-1 0 0,-6-21-1,9 42-26,0-1-1,0 1 1,0-1-1,0 1 1,0-1-1,0 1 1,0 0-1,-1-1 1,1 1-1,0-1 1,0 1-1,-1 0 1,1-1-1,0 1 1,0-1-1,-1 1 1,1 0-1,0 0 1,-1-1-1,1 1 1,-1 0-1,1-1 1,-1 1-1,-5 6 2,-3 18-20,8-22 14,-19 80-29,3 2 1,-8 125-1,17-33 27,6-97 122,-15 94 0,6-126 284,11-47-388,-1 0-1,1 0 0,0 0 1,0 0-1,0 0 1,-1 0-1,1 0 0,0 0 1,0 0-1,0 0 1,0 0-1,-1 0 0,1-1 1,0 1-1,0 0 0,0 0 1,0 0-1,0 0 1,-1 0-1,1 0 0,0-1 1,0 1-1,0 0 1,0 0-1,0 0 0,0 0 1,0 0-1,0-1 0,0 1 1,0 0-1,0 0 1,-1 0-1,1 0 0,0-1 1,0 1-1,0 0 1,0 0-1,0 0 0,0-1 1,0 1-1,0 0 0,1 0 1,-1 0-1,0 0 1,0-1-1,0 1 0,0 0 1,0 0-1,0 0 1,0 0-1,0-1 0,2-4 36,1 0 0,-1 0 0,1 0 0,0 0 0,4-6 0,9-13 71,-6 8-47,0 0 0,1 1 0,0 1 0,2 0 0,-1 0 1,28-21-1,-38 33-64,-1 1 0,0 0 0,1 0 1,0 0-1,-1 0 0,1 0 1,0 0-1,0 0 0,-1 1 1,1-1-1,0 0 0,0 1 0,0 0 1,0-1-1,0 1 0,0 0 1,-1 0-1,1 0 0,0 0 1,0 1-1,0-1 0,0 0 0,0 1 1,0-1-1,-1 1 0,1 0 1,0-1-1,0 1 0,-1 0 1,1 0-1,0 0 0,-1 1 0,1-1 1,-1 0-1,0 0 0,1 1 1,-1-1-1,1 2 0,5 6 3,0 0 0,-1 0 1,-1 0-1,0 0 0,5 12 0,-6-11-13,1 1 1,1-1-1,-1 0 1,2-1-1,-1 1 0,1-1 1,10 9-1,-13-15 4,-1 1-1,1-1 1,1-1 0,-1 1-1,0-1 1,1 1-1,-1-1 1,1 0-1,0-1 1,-1 1-1,1-1 1,0 0 0,0 0-1,0-1 1,0 1-1,0-1 1,0 0-1,0-1 1,5 0 0,9-2 32,-1-1 1,0-1 0,0-1 0,0-1-1,-1 0 1,0-1 0,0-1 0,-1 0-1,17-13 1,-6 2 78,-2-2-1,0 0 0,-1-2 1,27-34-1,-51 57-105,1 1-1,-1 0 0,1-1 1,-1 1-1,0 0 0,1-1 1,-1 1-1,0-1 1,1 1-1,-1-1 0,0 1 1,1-1-1,-1 1 1,0-1-1,0 1 0,1-1 1,-1 1-1,0-1 0,0 0 1,0 1-1,0-1 1,0 1-1,0-1 0,0 1 1,0-1-1,0 0 0,0 1 1,0-2-1,-1 2 1,0 0-1,0 0 1,0 0-1,0-1 1,0 1-1,1 0 1,-1 0-1,0 0 1,0 0 0,0 0-1,0 1 1,0-1-1,1 0 1,-1 0-1,-1 1 1,-35 14 55,14-1-31,1 0-1,1 1 1,-21 19 0,31-24-21,1 0 0,0 1 0,1 0 0,0 0 0,0 1 0,-13 26 0,20-34-8,1 0 1,-1 0-1,1 1 0,0-1 0,0 1 0,0-1 0,1 1 1,0-1-1,0 6 0,0-9 1,0 0-1,0 0 1,0 0-1,0 0 1,0 0 0,1 0-1,-1 0 1,0 0-1,1 0 1,-1 0 0,1-1-1,-1 1 1,1 0-1,-1 0 1,1 0 0,0 0-1,-1-1 1,1 1-1,0 0 1,-1-1 0,1 1-1,0 0 1,0-1-1,0 1 1,0-1 0,0 0-1,0 1 1,0-1-1,-1 1 1,1-1 0,0 0-1,0 0 1,0 0-1,0 0 1,0 0 0,0 0-1,0 0 1,0 0-1,0 0 1,0 0 0,0 0-1,0 0 1,0-1-1,0 1 1,1-1 0,7-2 18,-1 0 0,0 0 0,0-1 0,0 0 0,0 0 0,-1-1 0,0 0 0,0 0 0,0-1 1,0 0-1,7-9 0,6-9 99,31-52 0,-7 12 119,-44 63-233,1 0 1,-1 0-1,1 0 1,0 0-1,-1 0 1,1 1-1,0-1 0,0 0 1,0 1-1,0-1 1,-1 1-1,1-1 1,0 1-1,1-1 1,-1 1-4,-1 0-1,0 0 1,1 0 0,-1 0 0,0 0 0,0 0 0,1 0 0,-1 0-1,0 0 1,1 0 0,-1 1 0,0-1 0,0 0 0,1 0 0,-1 0-1,0 0 1,0 1 0,0-1 0,1 0 0,-1 0 0,0 1 0,0-1 0,0 0-1,1 0 1,-1 1 0,0-1 0,0 0 0,0 1 0,0-1 0,0 1-1,4 33 54,-3-19-52,1-1-7,1 1 1,0-1-1,1 0 0,0-1 1,1 1-1,12 24 0,-14-34 5,-1 0-1,1 0 1,0 0-1,0 0 0,0 0 1,1 0-1,-1-1 1,1 0-1,0 0 0,0 0 1,0 0-1,0 0 1,1-1-1,-1 0 0,1 0 1,-1 0-1,1 0 1,0-1-1,-1 0 1,1 0-1,0 0 0,0 0 1,9-1-1,-5-1 5,0 0 0,0 0-1,0-1 1,0-1 0,0 1 0,0-1-1,-1-1 1,0 0 0,0 0-1,8-5 1,10-9 61,37-33 0,-22 17 34,-33 27-77,11-8 26,-18 14-43,0 1 0,0-1-1,0 1 1,0-1 0,0 1 0,0 0-1,0-1 1,0 1 0,0 0-1,0 0 1,0-1 0,0 1 0,0 0-1,0 0 1,0 0 0,0 0 0,0 0-1,0 1 1,1-1 0,-1 1-2,0 0 0,-1-1 1,1 1-1,0 0 0,-1-1 1,1 1-1,-1 0 0,1 0 1,-1-1-1,0 1 1,1 0-1,-1 0 0,0 0 1,1 0-1,-1 0 0,0 0 1,0 0-1,0-1 0,0 1 1,0 0-1,0 0 0,0 0 1,0 1-1,-4 26 39,3-25-38,-16 72 51,-36 92 1,31-99-25,-24 80 76,71-218-5,2 2 0,42-74 0,-48 102-50,16-32 130,55-81 0,-79 135-135,56-75 176,-58 79-183,2 0 1,0 0-1,1 2 0,16-13 1,-29 24-39,0 0 0,1 0 0,-1 0 0,1 0 1,-1 0-1,1 0 0,-1 0 0,1 1 0,0-1 0,-1 1 0,1-1 1,0 1-1,0-1 0,-1 1 0,1 0 0,0 0 0,0 0 0,-1 0 1,1 0-1,2 1 0,-2 0-1,-1 0 0,1-1-1,-1 1 1,0 0 0,0 0 0,1 0 0,-1 1 0,0-1-1,0 0 1,0 0 0,0 1 0,0-1 0,-1 0 0,1 1-1,0-1 1,0 1 0,0 2 0,1 5-4,0 0 0,0 0 0,-1 0 0,0 1 0,-1-1 0,0 11 0,-2 12-20,-10 53 0,10-74 21,-1 0-1,0-1 1,-1 1 0,0-1-1,0 0 1,-1 0 0,-1 0-1,-9 13 1,14-21 2,-1 0-1,0 0 1,0 0 0,1-1-1,-1 1 1,0 0 0,0-1 0,-1 1-1,1-1 1,0 0 0,0 0-1,-1 0 1,1 0 0,0 0-1,-1 0 1,1-1 0,-1 1-1,1-1 1,-5 0 0,5 0 3,1 0 0,-1 0 0,0-1 0,1 1 0,-1-1 0,0 0 0,1 1 0,-1-1 0,1 0 0,-1 0 1,1 0-1,-1 0 0,1 0 0,0-1 0,0 1 0,-1 0 0,1 0 0,0-1 0,0 1 0,0-1 0,0 1 0,1-1 1,-1 1-1,0-1 0,1 0 0,-1 1 0,1-1 0,-1 0 0,1-1 0,-3-8 18,2 9-9,0 0-1,0-1 1,0 1-1,1-1 1,-1 0-1,1 1 1,0-1-1,0-4 1,1 6-9,0 1 1,1-1-1,-1 0 0,0 1 1,1-1-1,-1 1 1,1 0-1,-1-1 0,1 1 1,-1 0-1,1 0 1,2 0-1,24 1 10,-1 2 0,35 8-1,-31-5-27,43 3 0,-63-8 6,-1-1 1,0-1-1,1 0 0,-1 0 1,0-1-1,0 0 0,0 0 1,12-6-1,-15 5 13,0-1 0,-1 0 0,0 0-1,0-1 1,0 0 0,0 0 0,-1 0 0,1 0-1,-1-1 1,-1 0 0,1 0 0,-1 0 0,0-1 0,-1 1-1,1-1 1,2-10 0,-2 7 8,-1 0 0,0 0 0,-1 0 0,0 0 0,-1 0 0,0 0 0,0 0 1,-1-1-1,-1 1 0,1 0 0,-5-16 0,5 26-12,0-1 1,0 0 0,0 1-1,0-1 1,0 0 0,0 1-1,0-1 1,0 0 0,-1 1-1,1-1 1,0 1 0,0-1-1,-1 0 1,1 1 0,0-1-1,-1 1 1,1-1 0,-1 1-1,1-1 1,-1 1 0,1 0-1,-1-1 1,1 1 0,-1-1-1,1 1 1,-1 0 0,1 0-1,-1-1 1,0 1-1,1 0 1,-1 0 0,0 0-1,1-1 1,-1 1 0,1 0-1,-1 0 1,0 0 0,1 0-1,-1 0 1,0 0 0,1 1-1,-1-1 1,0 0 0,1 0-1,-1 0 1,1 0 0,-1 1-1,0-1 1,1 0 0,-1 1-1,1-1 1,-1 0 0,1 1-1,-1-1 1,1 1 0,-1-1-1,1 1 1,-1 0 0,-2 2-3,0 0 1,0 0 0,1 0 0,-1 0 0,1 1 0,0-1 0,0 1 0,-2 3 0,1 3-9,1 1 1,0-1-1,1 0 0,0 1 1,0-1-1,1 1 0,1-1 0,0 0 1,0 1-1,1-1 0,0 0 1,7 18-1,-7-20 3,1 0 1,1-1-1,-1 1 1,1-1-1,1 1 1,-1-1-1,1-1 1,1 1-1,-1-1 1,1 0-1,0 0 1,0 0-1,1-1 1,0 0-1,0 0 1,9 4-1,-11-7 18,0-1 0,-1 0 0,1 0 0,0 0 0,0-1 0,0 0 0,0 0 0,0 0-1,0 0 1,0-1 0,0 0 0,0 0 0,-1 0 0,1 0 0,0-1 0,6-3 0,9-5-1,-1 0 0,24-16 1,-39 23-25,14-10-125,27-26 1,-3 3-4545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47.01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111 90 5416,'0'0'10340,"4"-11"-10239,12-33-8,-10 26-37,0 5 155,-4 10-164,-9 53 224,-38 163-65,16-89 113,-20 214-1,40-104 737,9-232-985,0 1 0,0-1 0,0 1 0,0-1 0,-1 1 0,1-1 0,-1 1 0,-2 3-1,2-8 485,5-15-332,5-15-111,2 0 1,1 1-1,1 1 0,2 0 0,1 0 1,1 2-1,2 0 0,1 1 0,1 1 1,39-38-1,-55 60-91,-1 0-1,1 0 1,0 1 0,1-1-1,-1 1 1,1 1 0,-1-1-1,1 1 1,11-4 0,-14 6-12,0-1 0,1 1 0,-1 0 0,0 0 0,1 0 1,-1 0-1,0 1 0,1-1 0,-1 1 0,0 0 1,0 0-1,0 0 0,0 0 0,0 0 0,0 1 0,0 0 1,0-1-1,0 1 0,4 4 0,2 2-2,0 1 0,-1-1 0,0 1 0,-1 1 0,1 0 1,-2 0-1,0 0 0,0 1 0,8 20 0,-12-25-1,0 0 1,-1-1-1,1 1 1,-1 0-1,-1 0 1,1-1-1,-1 1 1,0 0-1,0 0 1,0 0-1,-1 0 1,0 0-1,0-1 0,-1 1 1,0 0-1,0-1 1,0 0-1,0 1 1,-1-1-1,0 0 1,0 0-1,-7 8 1,-2 0 47,-1-2 0,0 1 0,0-1-1,-2-1 1,1-1 0,-1 0 0,0-1 0,-1 0 0,0-1 0,0-1 0,-1 0 0,1-2 0,-1 0 0,0 0 0,0-2 0,-22 1 0,-19 3 556,58-6-518,0-1-85,0 1 1,0 0 0,0-1 0,0 1-1,1 0 1,-1-1 0,0 1 0,0 0-1,0-1 1,1 1 0,-1 0 0,0-1-1,0 1 1,1 0 0,-1 0 0,0 0 0,1-1-1,-1 1 1,0 0 0,1 0 0,-1 0-1,0-1 1,1 1 0,-1 0 0,1 0-1,-1 0 1,0 0 0,1 0 0,63-19 8,-1-3 0,-2-2 0,69-38 0,284-181-18,-396 231 20,-15 10-12,0-1 0,1 1 1,-1 0-1,0 0 0,1 1 0,-1-1 0,1 1 1,4-2-1,-8 3-4,0 0-1,1 0 1,-1 0-1,0 0 1,0 0-1,0 0 1,0 0 0,0 0-1,1 0 1,-1 0-1,0 0 1,0 0-1,0 0 1,0 0 0,0 0-1,1 0 1,-1 0-1,0 0 1,0 0-1,0 0 1,0 0-1,0 0 1,0 0 0,1 0-1,-1 0 1,0 0-1,0 0 1,0 1-1,0-1 1,0 0 0,0 0-1,0 0 1,0 0-1,0 0 1,1 0-1,-1 0 1,0 1 0,0-1-1,0 0 1,0 0-1,0 0 1,0 0-1,0 1 1,-3 7 18,-8 9 8,-68 69 1,-18 22-54,80-87 19,-27 37-13,40-53 19,0 2 0,1-1-1,0 0 1,0 0 0,0 1 0,1 0-1,-3 12 1,5-19 3,0 1 0,0 0 0,-1-1 1,1 1-1,0 0 0,0 0 0,0-1 0,0 1 0,0 0 1,0 0-1,0-1 0,0 1 0,0 0 0,0 0 1,0-1-1,0 1 0,0 0 0,1-1 0,-1 1 0,0 0 1,1-1-1,-1 1 0,0 0 0,1-1 0,-1 1 0,1-1 1,-1 1-1,1 0 0,-1-1 0,1 1 0,-1-1 0,1 0 1,0 1-1,-1-1 0,1 1 0,-1-1 0,1 0 0,0 0 1,0 1-1,-1-1 0,1 0 0,0 0 0,-1 0 0,1 0 1,0 0-1,0 0 0,-1 0 0,1 0 0,0 0 0,0 0 1,-1 0-1,1 0 0,0 0 0,-1-1 0,1 1 0,0 0 1,-1-1-1,2 1 0,4-3 19,1 0 0,-1 0-1,0 0 1,10-8 0,-2-1 26,-1 0-1,-1-1 1,0 0 0,-1-1-1,0-1 1,-1 0 0,9-18-1,-4 6 126,23-27 0,-38 54-169,0-1-1,0 1 1,1-1 0,-1 1-1,0-1 1,1 1 0,-1 0-1,0-1 1,1 1-1,-1-1 1,1 1 0,-1 0-1,1-1 1,-1 1-1,0 0 1,1-1 0,-1 1-1,1 0 1,0 0-1,-1-1 1,1 1 0,-1 0-1,1 0 1,-1 0-1,1 0 1,-1 0 0,1 0-1,0 0 1,-1 0-1,1 0 1,-1 0 0,1 0-1,-1 0 1,1 0 0,-1 1-1,1-1 1,0 0-1,-1 0 1,1 0 0,-1 1-1,0-1 1,1 0-1,-1 1 1,1-1 0,-1 1-1,1-1 1,-1 0-1,0 1 1,1-1 0,-1 1-1,1 0 1,2 4 2,-1 0 0,1 1 0,-1-1 0,3 9 1,1 4 6,-2-11-16,0-1 0,0 1 1,0 0-1,1-1 1,0 0-1,1 0 1,6 5-1,-8-8-1,0 0 1,1 0-1,-1-1 0,1 1 0,-1-1 0,1-1 1,0 1-1,0-1 0,0 1 0,0-1 0,0-1 1,6 1-1,4-1 2,-1 0 0,1-1 0,-1-1-1,0 0 1,1-1 0,-1 0 0,-1-1 0,26-12 0,6-5 14,51-34 1,-65 37 12,-8 2-5,-19 12-13,0 1-1,1-1 1,-1 1 0,1 0-1,0 1 1,0-1-1,0 1 1,0 0 0,0 0-1,10-1 1,-15 6-5,-1 1 0,0-1 0,0 1 0,0-1 0,0 0 0,0 1 0,-1-1 0,-2 4 0,4-6-1,-26 48 1,16-34-2,2 0-1,0 1 1,-9 28-1,16-41-3,0-1 1,1 1-1,-1-1 0,1 1 1,0-1-1,0 1 1,0 0-1,0 4 0,0-6 5,1 0 1,-1 0-1,0 0 0,1 0 0,-1 0 0,0 0 0,1-1 0,-1 1 0,1 0 0,-1 0 0,1 0 0,0-1 0,-1 1 0,1 0 0,0-1 0,0 1 0,1 0 0,0 0 3,1 0 0,-1 0-1,1-1 1,-1 1 0,1-1-1,-1 0 1,1 1 0,0-1 0,-1-1-1,1 1 1,-1 0 0,1 0-1,-1-1 1,1 0 0,-1 1 0,5-3-1,11-5 21,0 0 0,-1 0 0,0-2 0,0 0 0,-1-1 0,28-26 0,-4-1 49,40-51-1,-18 9 38,-4-3-1,-3-2 0,55-116 1,-92 162-65,-2 0 1,21-74 0,-36 104-54,-8 18-13,-9 20-20,-7 29-44,-22 80 1,17-46 19,-31 136-25,33-119 70,17-64 16,7-31 8,-1 0-1,0-1 1,-1 1-1,-10 22 1,13-32 10,-1 0 0,0 0 0,1 1 0,0-1 1,-1 9-1,1-9 4,1-3-8,0 0 0,-1-1 0,1 1 0,0 0 0,-1 0 1,1-1-1,-1 1 0,1 0 0,-1-1 0,1 1 0,-1 0 1,1-1-1,-1 1 0,0-1 0,1 1 0,-1-1 0,0 1 1,1-1-1,-1 1 0,-1 0 0,-5 3 235,18-20-32,17-27 0,19-31-155,-34 57-34,0 0 0,1 1 0,1 0-1,1 1 1,29-22 0,-44 37-23,0-1 0,-1 1 0,1-1-1,-1 1 1,1 0 0,-1-1 0,1 1 0,0 0 0,-1 0-1,1-1 1,0 1 0,-1 0 0,1 0 0,0 0-1,0 0 1,-1 0 0,1 0 0,0 0 0,-1 0-1,1 0 1,0 0 0,-1 0 0,1 0 0,0 1 0,-1-1-1,1 0 1,1 1 0,-1 0-1,-1 0 0,1 0 0,0 0 0,0 0 0,-1 0 0,1 0 1,0 0-1,-1 1 0,1-1 0,-1 0 0,0 0 0,1 0 0,-1 3 0,1 3-5,0 0 0,-1-1 0,0 1 0,-1 10 0,0-12 9,0 1 0,0-1-1,0 1 1,0-1 0,-1 0 0,0 0-1,0 0 1,0 0 0,-1 0-1,0 0 1,0 0 0,0-1 0,0 1-1,-1-1 1,1 0 0,-1 0 0,0-1-1,-1 1 1,1-1 0,-1 0-1,-4 3 1,9-6-1,-1 1 0,1-1 0,0 1-1,0-1 1,-1 0 0,1 1 0,0-1 0,0 1-1,0-1 1,0 1 0,0-1 0,0 1 0,0-1 0,0 1-1,0-1 1,0 0 0,0 1 0,0-1 0,0 1-1,0-1 1,0 1 0,0-1 0,0 1 0,1-1-1,-1 0 1,0 1 0,0-1 0,1 1 0,-1-1 0,0 0-1,0 1 1,1-1 0,-1 0 0,0 1 0,1-1-1,-1 0 1,1 0 0,-1 1 0,0-1 0,1 0-1,0 1 1,21 17 4,-17-15-2,3 3-8,-1 0 0,1-1 0,0 0 1,0 0-1,0-1 0,1 0 0,-1-1 1,1 0-1,0 0 0,0-1 0,18 3 1,-19-5-613,0 0 0,0-1 0,-1 1-1,1-1 1,9-3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50.63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148 240 6632,'0'0'4298,"-4"19"-3872,-41 230 819,-9 27 584,22-128-267,32-145-1508,-7 43 1203,7-46-1236,0 0-1,0 0 0,0 0 0,0 0 0,0 0 1,0 0-1,0 0 0,0 0 0,0 0 0,-1 0 1,1 0-1,0 0 0,0 0 0,0 0 0,0 0 1,0 0-1,0 0 0,0 0 0,0 0 0,0 0 1,-1 0-1,1 0 0,0 0 0,0 0 0,0 0 1,0 1-1,0-1 0,0 0 0,0 0 0,0 0 1,0 0-1,0 0 0,0 0 0,0 0 0,0 0 1,-1 0-1,1 0 0,0 0 0,0 1 0,0-1 1,0 0-1,0 0 0,0 0 0,0 0 0,0 0 1,0 0-1,0 0 0,0 0 0,0 0 0,0 1 1,0-1-1,0 0 0,-2-13 384,6-42 12,3 1 0,3 0 0,1 0-1,27-73 1,-10 54-110,2 1 0,61-104 0,-83 163-276,4-7 40,21-30 1,-29 45-48,1 0-1,-1 0 0,1 0 0,0 1 1,1 0-1,-1 0 0,0 0 0,1 0 1,0 1-1,7-3 0,-12 6-14,0-1 0,0 1 0,0 0 0,1-1 0,-1 1 0,0 0-1,1 0 1,-1 0 0,0 0 0,0 0 0,1 0 0,-1 1 0,0-1 0,0 0-1,1 0 1,-1 1 0,0-1 0,0 1 0,0 0 0,2 0 0,0 1 4,0 1 1,-1-1-1,0 0 1,0 0-1,0 1 1,0-1 0,0 1-1,2 3 1,0 2 11,0 0 0,-1 0 1,0 0-1,0 0 0,2 13 0,-4-9 2,0-1-1,-1 1 1,0-1-1,-1 1 1,0-1-1,-6 22 1,1-10 26,-1-1 1,-15 31-1,19-47-38,-1 1 0,0-1 0,-1 0 1,1 0-1,-1 0 0,0-1 0,-1 0 0,-8 7 0,10-9 11,-1 1 1,1-1-1,-1-1 1,0 1-1,0-1 1,0 1-1,0-1 0,0-1 1,0 1-1,0-1 1,0 0-1,-8 1 1,12-2-21,1 0 1,0 0-1,0 0 1,-1 0-1,1 0 1,0 0-1,-1 0 1,1 0-1,0 0 1,0 0 0,-1 0-1,1 0 1,0 0-1,-1 0 1,1 0-1,0 0 1,0 0-1,-1 0 1,1 0-1,0 0 1,-1 0-1,1 0 1,0-1-1,0 1 1,-1 0 0,1 0-1,0 0 1,0 0-1,0-1 1,-1 1-1,1 0 1,0 0-1,0-1 1,0 1-1,0 0 1,-1-1-1,10-7 81,21-6-18,225-115 199,-200 96-181,0-3-1,70-62 0,-118 91-72,10-7 45,-1 0 0,-1-2 0,-1 0 0,14-18 0,-28 33-42,0 0 1,1 0-1,-1 1 1,1-1 0,-1 0-1,1 0 1,-1 0-1,1 1 1,0-1-1,-1 0 1,1 1 0,0-1-1,0 0 1,0 1-1,-1-1 1,1 1 0,2-1-1,-2 1-12,-1 1-1,1 0 1,0-1-1,-1 1 1,1 0-1,0 0 1,-1 0 0,1-1-1,-1 1 1,1 0-1,-1 0 1,0 0-1,1 0 1,-1 0 0,0 0-1,0 0 1,1 0-1,-1 0 1,0 0-1,0 2 1,15 108 19,-12-77-23,1 1 1,3-1 0,9 35-1,-13-61 0,0 0 0,1 0 0,0-1-1,0 1 1,0-1 0,1 0 0,0 0 0,0-1-1,11 11 1,-12-14 1,-1 0 1,1 0-1,0 0 0,0-1 1,0 0-1,0 0 0,0 0 1,0 0-1,0-1 0,1 1 0,-1-1 1,0 0-1,1 0 0,-1-1 1,1 1-1,0-1 0,-1 0 1,1-1-1,7 0 0,1-2 14,0-1-1,0 0 0,0-1 0,-1-1 1,1 0-1,-2 0 0,1-1 0,-1-1 1,0 0-1,0 0 0,-1-1 1,0-1-1,10-12 0,-7 7 22,-1-2-1,0 0 1,-2 0-1,0-1 1,-1 0 0,0-1-1,-2 0 1,6-21-1,-12 36-20,0 0 1,0 0-1,0 0 0,0 0 0,-1-1 0,0 1 0,0 0 1,0 0-1,-1 0 0,-1-7 0,2 10-10,0 0-1,-1 0 1,0 0-1,1 0 1,-1 0 0,0 0-1,1 0 1,-1 0-1,0 0 1,0 0-1,0 0 1,0 0 0,0 1-1,0-1 1,0 0-1,0 1 1,0-1-1,0 0 1,0 1 0,0 0-1,0-1 1,0 1-1,-1 0 1,1-1-1,0 1 1,0 0 0,0 0-1,-1 0 1,1 0-1,0 0 1,0 0-1,-1 1 1,1-1 0,0 0-1,0 0 1,0 1-1,0-1 1,-2 1 0,-1 1 4,1-1 1,-1 1-1,0 0 1,1 0-1,-1 0 1,1 0-1,0 1 1,0 0-1,0-1 1,0 1-1,0 0 1,-4 6-1,-2 4 19,-14 28 0,17-30-22,2-3-2,1-1-1,0 1 1,0-1 0,0 1 0,1 0-1,1 0 1,-1 0 0,1 0 0,1 0 0,-1 1-1,1-1 1,2 11 0,-2-14-5,1-1 0,0 0 1,0 0-1,1 0 0,-1 0 0,1 0 0,0 0 1,0 0-1,0 0 0,1 0 0,-1-1 0,1 1 1,0-1-1,0 0 0,0 0 0,0 0 0,1 0 1,-1-1-1,1 1 0,-1-1 0,1 0 1,0 0-1,0 0 0,8 2 0,-5-2 2,0 0 0,1-1 0,-1 0 0,0 0 0,1-1-1,-1 0 1,1 0 0,-1 0 0,0-1 0,13-3 0,-9 1 1,1-1 0,-1-1 1,0 1-1,-1-2 0,1 1 0,10-9 1,-1-1 15,0-2 0,-1 0 0,-1-1 0,-1 0 1,24-34-1,0-10 43,-23 33 2,32-37 1,-35 44-24,-13 19-30,0-1 1,0 1-1,1-1 0,-1 1 1,1 0-1,0-1 1,0 1-1,0 1 1,0-1-1,0 0 1,1 1-1,4-3 1,-7 5-10,-1 0 0,1 0 0,-1 0 0,0 0 0,1 0 0,-1 0 0,1 0 1,-1 0-1,0 0 0,1 0 0,-1 1 0,0-1 0,1 0 0,-1 0 0,0 0 0,1 1 0,-1-1 0,0 0 0,1 0 1,-1 1-1,0-1 0,1 0 0,-1 1 0,0-1 0,0 0 0,0 1 0,1-1 0,-1 0 0,0 1 0,0-1 0,0 1 0,0-1 1,0 0-1,0 1 0,0-1 0,0 1 0,0-1 0,0 0 0,0 1 0,0-1 0,0 1 0,0 22 14,0-21-12,-5 53 7,-3-1 1,-2 0 0,-3 0 0,-29 80 0,38-124 13,0 0 0,-10 15 0,14-23-21,-1-1 0,0 1 0,0-1 1,1 1-1,-1-1 0,0 0 0,-1 1 1,1-1-1,0 0 0,0 0 0,0 0 1,-1 0-1,1 0 0,0 0 0,-1 0 1,1-1-1,-1 1 0,1 0 0,-1-1 1,1 1-1,-1-1 0,0 0 1,1 1-1,-1-1 0,0 0 0,1 0 1,-3 0-1,2-1 9,0 0-1,0 0 1,0 0 0,1 0 0,-1-1 0,0 1-1,1 0 1,-1-1 0,1 1 0,-1-1 0,1 0-1,0 0 1,-1 1 0,1-1 0,0 0-1,0 0 1,1 0 0,-3-4 0,22-1 27,-9 4-39,0 0 1,0 1 0,1 0 0,11 0 0,-10 0 0,-1 1-1,21-6 1,-13-1 10,0 0 0,-1 0-1,0-2 1,0-1 0,-1 0-1,0-1 1,-1 0 0,19-21 0,10-14 62,48-68 0,-37 44-48,-56 71-24,1-1-1,-1 0 1,1 0-1,-1 0 1,1 0 0,0 1-1,-1-1 1,1 0-1,0 0 1,-1 1 0,1-1-1,0 1 1,0-1-1,0 1 1,0-1-1,-1 1 1,1-1 0,0 1-1,0 0 1,0-1-1,0 1 1,0 0-1,0 0 1,0 0 0,0 0-1,0 0 1,0 0-1,2 0 1,-2 1-1,0 0 0,0 0 0,0 1 0,0-1 0,0 0 0,-1 1 0,1-1 0,0 1 0,0-1 0,-1 0-1,1 1 1,-1 0 0,0-1 0,1 1 0,-1-1 0,0 1 0,0 2 0,2 20-22,0 1 0,-2 0 0,-6 43 0,-20 71-15,25-130 35,-2-1-1,1 0 1,-1 0 0,-6 13 0,8-20 3,1 0 0,-1 0 1,0 1-1,1-1 1,-1 0-1,0 0 1,0 0-1,0 0 0,0 0 1,0 0-1,0 0 1,0 0-1,0 0 0,0 0 1,-1-1-1,1 1 1,0 0-1,0-1 1,-1 1-1,1-1 0,0 0 1,-1 1-1,1-1 1,-1 0-1,1 0 1,0 0-1,-1 0 0,1 0 1,-1 0-1,1 0 1,0 0-1,-1 0 0,1-1 1,0 1-1,-1-1 1,0 0-1,-8-4 31,2-1 0,-1 0 0,1 0 0,0-1 0,0-1 0,1 1 0,-8-10-1,-9-9 61,24 26-91,0 0 0,0 0 1,0 0-1,0 0 0,0 0 0,-1 0 1,1 0-1,0-1 0,0 1 0,0 0 0,0 0 1,0 0-1,0 0 0,0 0 0,0 0 1,0 0-1,0 0 0,0 0 0,0-1 1,0 1-1,0 0 0,0 0 0,0 0 1,0 0-1,1 0 0,-1 0 0,0 0 1,0 0-1,0 0 0,0-1 0,0 1 0,0 0 1,0 0-1,0 0 0,0 0 0,0 0 1,0 0-1,0 0 0,0 0 0,0 0 1,1 0-1,-1 0 0,0 0 0,0 0 1,0 0-1,0 0 0,0 0 0,0 0 1,0 0-1,0 0 0,0 0 0,1 0 0,-1 0 1,0 0-1,0 0 0,0 0 0,0 0 1,0 0-1,0 0 0,0 0 0,0 0 1,0 0-1,1 0 0,-1 0 0,0 0 1,0 0-1,0 0 0,15 1 24,17 4-16,-4 2-1,-1-2-1,1-1 0,0-1 1,0-1-1,46-4 0,-59 1-5,1-2-1,-1 0 0,0 0 0,0-1 1,0-1-1,-1-1 0,1 0 0,-1 0 0,-1-2 1,1 0-1,23-19 0,6-13 46,70-84-1,-66 68 14,-6 0 18,-35 47-66,-15 25-23,1-1-1,0 1 1,1 1 0,1-1-1,1 1 1,-6 31 0,6-20-26,1 1-1,2-1 1,1 48 0,1-74 36,0-1-1,0 0 1,0 1 0,0-1 0,0 0-1,1 1 1,-1-1 0,0 0 0,1 1 0,-1-1-1,1 0 1,-1 0 0,1 0 0,-1 1-1,1-1 1,0 0 0,0 0 0,0 0-1,-1 0 1,1 0 0,0 0 0,0 0 0,0 0-1,0-1 1,1 1 0,1 1 0,-1-2 1,0 0 1,0 1 0,0-1 0,0 0 0,1 0 0,-1 0 0,0-1 0,0 1-1,0-1 1,0 1 0,0-1 0,0 0 0,0 1 0,3-3 0,5-2 12,0-1 0,-1 0 1,0-1-1,0 1 0,10-11 1,143-169 359,-162 185-370,1 1 0,-1-1-1,1 0 1,-1 0 0,1 0-1,-1 1 1,1-1 0,0 0-1,0 1 1,-1-1 0,1 0-1,0 1 1,0-1 0,-1 1 0,1-1-1,0 1 1,0 0 0,0-1-1,0 1 1,0 0 0,0-1-1,0 1 1,0 0 0,0 0 0,0 0-1,0 0 1,0 0 0,1 0-1,-1 1 0,0 0-1,-1 0 0,1 0 1,0 0-1,-1 0 0,1 0 1,0 0-1,-1 0 1,1 0-1,-1 0 0,0 0 1,1 0-1,-1 0 0,0 1 1,1-1-1,-1 0 0,0 0 1,0 0-1,0 1 0,-1 1 1,1 1-2,4 87 10,-3-80-9,1-1 0,0 0 0,0 1 0,1-1 0,0 0 0,9 16 0,-12-25 0,1 0 0,-1 0-1,1 0 1,-1 0 0,1 0-1,0 0 1,0 0 0,-1 0 0,1-1-1,0 1 1,0 0 0,0 0-1,0-1 1,0 1 0,0-1 0,0 1-1,0-1 1,0 1 0,0-1-1,0 0 1,1 1 0,1-1 0,-1 0 2,0 0 0,0 0 0,0-1 0,0 1 0,0-1 0,0 0 1,0 1-1,0-1 0,0 0 0,0 0 0,3-2 0,2-2 12,0-1-1,-1 0 1,1 0-1,9-12 1,143-202 187,-154 212-191,21-28 35,-25 34-44,1 0-1,-1 1 1,1-1 0,-1 1-1,1 0 1,0-1 0,0 1 0,-1 0-1,1 0 1,0 0 0,0 0-1,0 0 1,0 0 0,0 1-1,0-1 1,4 0 0,-4 2-2,1 1 1,-1-1 0,0 1-1,0 0 1,0 0 0,0 0-1,0 0 1,0 0-1,0 0 1,-1 0 0,1 1-1,-1-1 1,2 4 0,1 1-1,75 129 0,-73-127 3,0 1 1,1-1-1,0-1 0,0 1 0,1-1 0,10 8 0,-15-13-1,0-1-1,1 0 1,-1-1-1,1 1 1,-1-1-1,1 1 1,0-1-1,-1 0 1,1 0-1,0-1 1,0 1-1,0-1 1,0 0-1,-1 0 0,1 0 1,0 0-1,0-1 1,0 0-1,0 1 1,-1-1-1,6-3 1,3 0 9,-1-1 1,-1 0-1,1-1 1,-1-1-1,0 1 0,0-2 1,-1 1-1,0-1 1,14-16-1,-13 11 13,0 1 1,-1-2-1,0 1 0,-1-1 0,-1 0 1,11-30-1,-16 37-8,0 0 1,-1 1 0,1-1-1,-2 0 1,1 0 0,-1-12-1,0 17-13,0 1 1,-1 0-1,1 0 0,0-1 0,0 1 1,-1 0-1,1 0 0,-1-1 0,1 1 1,-1 0-1,0 0 0,1 0 0,-1 0 1,0 0-1,0 0 0,1 0 0,-1 0 1,-2-1-1,2 2-2,0-1 0,0 1 1,-1 0-1,1-1 0,0 1 1,-1 0-1,1 0 0,0 0 1,-1 0-1,1 0 0,0 0 0,-1 1 1,1-1-1,0 0 0,-1 1 1,1-1-1,0 0 0,-1 1 1,1 0-1,0-1 0,-2 2 0,-6 4 1,-1 0 0,1 1 0,1-1-1,-1 2 1,1-1 0,1 1 0,-1 1-1,1-1 1,1 1 0,0 0-1,0 1 1,1-1 0,-9 21 0,11-21 1,0-1 1,0 1 0,1-1-1,0 1 1,0 0-1,1 0 1,0 0 0,1 0-1,0 0 1,1-1-1,-1 1 1,2 0 0,-1 0-1,1 0 1,1-1 0,-1 1-1,8 14 1,-6-15 8,1 0 0,0-1 0,1 0 0,0 0 0,0 0 0,1 0 0,-1-1 0,1 0 0,1-1 0,-1 1 0,1-1 0,0-1 0,0 1 0,17 5 0,-19-8-3,0 0 0,0-1 0,1 0 1,-1 0-1,0 0 0,0 0 0,1-1 1,-1-1-1,1 1 0,-1-1 0,0 0 0,0 0 1,1 0-1,-1-1 0,0 0 0,0-1 0,-1 1 1,1-1-1,0 0 0,-1-1 0,0 1 1,8-7-1,-7 4-18,0 0 0,0-1 0,-1 0 0,1 0 0,-2 0 0,1 0 0,-1-1 0,0 0 0,0 0 0,-1 0 0,3-14 0,1-23-3990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02.57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1478 8744,'0'0'5313,"13"-8"-4770,4-2-398,-2-1 1,0 0-1,0-1 1,-1-1-1,20-22 1,-13 6 98,0-2 0,-2 0-1,17-39 1,35-103 549,-45 96-431,-19 50-52,2 1-1,1 0 0,21-39 1,-30 68 105,1 8-239,-2 16-31,-4 73 132,-8 92 47,10-176-296,-29 164 360,31-178-367,-1 0 1,0 1-1,0-1 1,0 1-1,0-1 1,-1 0-1,1 0 1,0 0-1,-1 0 0,0 0 1,1 0-1,-4 3 1,4-4-1,0 0-1,0-1 1,0 1 0,0 0 0,-1-1-1,1 1 1,0 0 0,0-1 0,0 1 0,-1-1-1,1 0 1,0 1 0,-1-1 0,1 0-1,0 0 1,-1 0 0,1 0 0,0 0-1,-1 0 1,1 0 0,0 0 0,0-1 0,-3 0-1,2 0 19,-3-1 70,1 1 1,-1-2-1,1 1 1,0-1 0,-6-4-1,9 6-71,0 0-1,-1-1 1,1 1-1,0-1 1,0 1 0,0-1-1,1 0 1,-1 1-1,0-1 1,1 0-1,-1 1 1,1-1-1,-1 0 1,1 0 0,0 0-1,0 1 1,0-5-1,0 6-27,1 0 1,0-1-1,0 1 0,-1-1 0,1 1 0,0 0 0,0 0 1,-1-1-1,1 1 0,0 0 0,0 0 0,0 0 0,-1 0 1,1 0-1,0 0 0,0 0 0,0 0 0,0 0 0,5 0 21,27-5 10,0-2-1,0-1 1,-1-1-1,0-2 1,47-23-1,-59 23-21,1-2 0,-2 0 0,0-1 1,-1 0-1,0-2 0,-1 0 0,25-31 0,0-8 79,43-75-1,-45 60-13,-3-1 1,-3-2-1,-4-1 1,-3-1-1,-3-1 1,-4-2-1,14-101 1,-30 150 14,-1-56 1,-28 146-36,-78 273-165,-17 47 28,14-39 220,105-338-144,-2 20 106,6-18-7,8-11 23,9-12-17,23-27 0,2-1-18,-37 37-71,19-19 73,2 2 0,1 0 1,1 2-1,41-23 0,-68 44-72,0 0 0,1 0 0,-1 0 0,1 1 0,-1-1 0,1 1 0,0 0 0,0 1 0,-1-1 0,1 1 0,8 0 0,-9 1-8,-1 0 0,1 0 0,0 0 0,-1 0-1,0 1 1,1-1 0,-1 1 0,0 0 0,0 0 0,0 0-1,0 0 1,0 1 0,0-1 0,-1 1 0,5 5 0,1 4 10,-1-1 0,0 1 0,-1 1 0,0-1 0,6 22 0,-8-21-8,1 1 0,1-2 0,0 1 0,1 0 0,12 17 0,-17-27-10,1 0 1,0-1-1,0 1 1,0-1 0,0 0-1,0 0 1,1 0 0,-1 0-1,1 0 1,-1-1 0,1 1-1,0-1 1,-1 0-1,1 0 1,0-1 0,0 1-1,0-1 1,0 0 0,0 0-1,-1 0 1,7-1 0,-1 0 6,0-1 1,0 0 0,0 0 0,-1-1 0,1 0 0,-1-1 0,16-8 0,-20 10-6,53-36 46,-52 34-39,-1 0 1,1 0-1,-1 0 1,0 0-1,0 0 1,-1-1-1,1 0 1,-1 1 0,4-9-1,-7 12-7,1 0 0,-1 1-1,1-1 1,-1 0 0,0 0-1,1 1 1,-1-1 0,0 0-1,0 0 1,0 0 0,0 1-1,0-1 1,0 0 0,0 0 0,0 0-1,0 0 1,0-1 0,-9 5 66,-15 20-1,9-7-57,2 1 1,-15 23-1,24-35-16,1 0-1,1 0 0,-1 0 1,1 0-1,0 0 0,0 1 1,1-1-1,-1 1 0,1 0 1,0-1-1,1 1 0,-1 0 1,1-1-1,1 7 1,-1-10 1,0 0 0,1 0 0,-1-1 1,1 1-1,0 0 0,-1-1 0,1 1 0,0 0 1,0-1-1,0 1 0,0-1 0,0 1 1,0-1-1,1 1 0,-1-1 0,0 0 1,1 0-1,-1 0 0,1 0 0,-1 0 1,3 1-1,-1-1 1,1 1 0,-1-2 0,1 1-1,-1 0 1,1-1 0,-1 1 0,1-1 0,0 0 0,-1 0-1,6-1 1,-1 0 6,0-1-1,0 0 1,0 0-1,0-1 0,0 0 1,-1 0-1,1-1 1,12-8-1,-10 4 9,0-1-1,-1 0 0,-1 0 1,1-1-1,-1 0 1,-1 0-1,0-1 0,-1 0 1,0 0-1,0-1 1,-1 0-1,-1 0 0,0 0 1,0 0-1,-2 0 1,1-1-1,-1 0 0,0-22 1,-2 33-10,0 0-1,-1-1 1,1 1 0,0 0 0,-1 0 0,1 0 0,-1-1-1,1 1 1,-1 0 0,0 0 0,0 0 0,0 0 0,0 0-1,-1 0 1,1 1 0,0-1 0,-1 0 0,1 0-1,-1 1 1,-2-3 0,1 3 2,1 0 0,-1 0 0,0 0 0,0 0 0,1 0 0,-1 0 0,0 1 0,0 0 0,0-1 0,0 1 0,1 0 0,-1 0 0,-6 2 0,-2 0 1,1 0 0,-1 2 0,1-1 0,0 1 0,0 1 0,0 0 0,-12 8 0,22-13-9,-1 0 1,0 1-1,0-1 0,1 0 1,-1 1-1,0-1 0,1 1 1,-1-1-1,0 1 1,1-1-1,-1 1 0,1-1 1,-1 1-1,1 0 0,-1-1 1,1 1-1,-1 0 1,1-1-1,0 1 0,-1 0 1,1-1-1,0 1 1,0 0-1,0 0 0,-1 0 1,1-1-1,0 2 0,1-1 1,0 0-1,-1 0 1,1-1-1,0 1 1,0 0-1,-1-1 1,1 1-1,0-1 1,0 1-1,0-1 1,0 1-1,0-1 1,0 0-1,0 1 1,0-1-1,0 0 1,2 0-1,7 2 0,1-1-1,-1-1 0,12 0 0,10-4-9,0-2 0,0-1 0,-1-2 0,54-22 0,-77 27 16,2 1-1,0 0 0,1 0 0,-1 1 0,0 0 0,1 1 0,-1 0 0,1 1 0,11 1 0,-21-1-3,0 0 0,0 0 0,0 1 0,0-1 1,0 0-1,0 1 0,0-1 0,0 1 1,-1 0-1,1-1 0,0 1 0,0-1 1,0 1-1,-1 0 0,1 0 0,0 0 1,-1-1-1,1 1 0,-1 0 0,1 0 1,-1 0-1,1 0 0,-1 0 0,1 0 1,-1 0-1,0 0 0,0 0 0,0 0 0,1 1 1,0 35 6,-2-30-7,-4 47 0,3-41 0,0-1 0,1 1 0,1 0 0,0 0 0,3 25 0,-3-36 0,0 0 0,1-1 1,-1 1-1,1 0 0,-1 0 0,1-1 0,0 1 0,-1 0 0,1-1 1,0 1-1,0-1 0,0 1 0,0-1 0,1 1 0,-1-1 0,0 0 1,1 0-1,-1 0 0,0 1 0,1-1 0,-1-1 0,1 1 0,0 0 0,-1 0 1,1 0-1,0-1 0,-1 1 0,1-1 0,0 0 0,0 1 0,0-1 1,-1 0-1,1 0 0,0 0 0,0 0 0,0 0 0,-1 0 0,1-1 1,0 1-1,2-1 0,5-3 3,1 1 0,-1-1 1,0-1-1,0 1 0,15-13 0,4-4 46,33-33 0,-35 29 50,36-26 0,-61 51-95,-1-1 0,0 1 0,1 0 0,-1 0 0,1-1 0,-1 1-1,0 0 1,1-1 0,-1 1 0,1 0 0,-1 0 0,1 0-1,-1 0 1,1-1 0,-1 1 0,1 0 0,-1 0 0,1 0-1,-1 0 1,1 0 0,-1 0 0,1 0 0,-1 0 0,1 1-1,-1-1 1,1 0 0,-1 0 0,1 0 0,0 1-1,-1 0-1,0-1 1,1 1 0,-1 0-1,1 0 1,-1-1 0,0 1 0,1 0-1,-1 0 1,0 0 0,0-1-1,0 1 1,1 0 0,-1 0-1,0 1 1,-5 41-9,4-32 7,-1 3-7,2 0 1,-1-1-1,2 1 0,0 0 1,1-1-1,6 27 1,-7-36 0,0 0 1,1 0 0,0-1-1,-1 1 1,1-1 0,1 1-1,-1-1 1,0 1 0,1-1-1,-1 0 1,1 0 0,4 3 0,-4-5 0,-1 1 0,1-1 1,0 1-1,-1-1 0,1 0 1,0 0-1,0-1 1,0 1-1,0 0 0,0-1 1,0 0-1,0 0 1,0 0-1,0 0 0,-1 0 1,1 0-1,0-1 0,5-1 1,1-1 0,0 0-1,0-1 1,-1 0 0,1-1-1,-1 0 1,-1 0 0,1-1-1,-1 1 1,0-2 0,7-6-1,7-10 17,31-44 0,13-28 32,-6-3 0,-3-2 1,-5-3-1,-4-2 0,-5-1 0,-5-3 0,31-148 0,-65 243-15,0 1-1,0-23 0,-3 36-28,0 0-1,0-1 1,0 1-1,0 0 1,0-1-1,0 1 0,0 0 1,0-1-1,1 1 1,-2-1-1,1 1 1,0 0-1,0-1 0,0 1 1,0 0-1,0-1 1,0 1-1,0 0 1,0-1-1,0 1 0,-1-1 1,1 1-1,0 0 1,0 0-1,0-1 1,-1 1-1,1 0 0,0-1 1,-1 1-1,1 0 1,0 0-1,0 0 1,-1-1-1,1 1 0,0 0 1,-1 0-1,1 0 1,0 0-1,-1-1 1,1 1-1,-1 0 0,1 0 1,0 0-1,-1 0 1,1 0-1,0 0 0,-1 0 1,1 0-1,0 0 1,-1 0-1,1 0 1,-1 1-1,1-1 0,0 0 1,-1 0-1,1 0 1,0 0-1,-1 0 1,1 1-1,0-1 0,-1 0 1,1 0-1,0 1 1,0-1-1,-1 0 1,1 1-1,-21 20-7,9-4 2,2 0 0,0 1-1,1 0 1,0 1 0,-8 27 0,3-7-11,-19 48-51,-30 124-1,54-174 48,3 0-1,1 0 1,1 1-1,2-1 1,2 1-1,6 50 0,-5-80 13,0 1 0,1-1 0,0 1 0,1-1 0,0 0 0,0 0 0,1 0 0,8 14 0,-10-19 4,1 0 0,-1 0 0,1 0 1,0 0-1,0-1 0,0 1 0,0-1 0,0 0 0,1 0 0,-1 0 1,1 0-1,-1-1 0,1 1 0,0-1 0,0 0 0,0 0 0,-1 0 1,1 0-1,0-1 0,0 0 0,6 0 0,5-1 2,-1-1 0,-1 0 0,1-1-1,0-1 1,16-6 0,66-31 6,-82 34-3,148-80 66,-80 41-33,-56 32-22,26-15 16,-51 27-21,-6 4-4,-10 5 1,-32 25-31,1 3 0,2 1 0,-75 80 0,112-109 24,0 2 0,1-1 0,0 1 0,1 0 1,-1 0-1,-6 19 0,12-27 3,-1 0 0,1 0-1,0 0 1,-1-1 0,1 1 0,0 0 0,0 0 0,-1 0 0,1 0-1,0 0 1,0 0 0,0 1 0,0-1 0,0 0 0,1 0-1,-1 0 1,0 0 0,0-1 0,1 1 0,-1 0 0,0 0 0,1 0-1,-1 0 1,1 0 0,0 1 0,0-1 1,0-1 1,1 1-1,-1-1 0,0 1 1,0-1-1,0 1 0,1-1 0,-1 0 1,0 0-1,0 0 0,1 1 1,-1-1-1,0 0 0,1 0 1,-1-1-1,2 1 0,5-2 6,0 0-1,-1 0 1,1-1-1,-1 1 1,8-5-1,-1-3 0,1 1 0,-2-2 0,0 0 0,0 0 0,-1-1 0,20-25 0,55-89 59,-63 84-35,-2-1 1,-1-1 0,-3 0-1,16-57 1,34-189 94,-64 268-117,10-42 29,-3 18 35,-2 0 0,5-92 1,-14 136-71,0 1 0,0-1 0,0 0 0,0 1 0,0-1 1,0 0-1,-1 1 0,1-1 0,-1 1 0,1-1 0,-1 1 0,-1-3 1,2 3-3,0 1 0,-1 0 0,1-1 0,0 1 0,-1 0 1,1 0-1,-1-1 0,1 1 0,0 0 0,-1 0 0,1 0 0,0 0 1,-1 0-1,1-1 0,-1 1 0,1 0 0,-1 0 0,1 0 1,0 0-1,-1 0 0,1 0 0,-1 0 0,1 0 0,-1 1 0,1-1 1,0 0-1,-1 0 0,1 0 0,-1 0 0,1 1 0,-4 1-2,1 0-1,0 1 1,0-1 0,0 1-1,1 0 1,-1 0-1,1 0 1,-1 0-1,-2 5 1,-9 18-20,1 0 0,1 1 0,1 0 0,2 1 0,0 0 0,2 0 0,-4 42 0,3-2-44,4 0 0,5 75 0,0-111 42,3 0 0,0 0 0,2-1 0,13 43 0,-14-60 19,0 1-1,1-2 1,0 1 0,1-1-1,0 0 1,1 0-1,1-1 1,0 0-1,1-1 1,0 0 0,19 16-1,-23-23 9,-1 0 0,2-1 1,-1 0-1,0 0 0,0 0 0,1-1 0,0 0 0,-1 0 0,1-1 1,0 0-1,0 0 0,0 0 0,0-1 0,-1 0 0,1 0 1,0-1-1,0 0 0,0 0 0,0-1 0,8-2 0,10-6 46,1 0 1,-2-2-1,41-24 0,54-40 176,-100 62-145,0 0 0,0-2 0,28-32 0,-32 25 51,-15 23-129,0 0 1,1-1-1,-1 1 1,0-1 0,0 1-1,0 0 1,0-1-1,0 1 1,0-1 0,0 1-1,0-1 1,0 1-1,0 0 1,0-1 0,0 1-1,0-1 1,0 1-1,0 0 1,-1-1 0,1 1-1,0-1 1,0 1-1,0 0 1,-1-1 0,1 1-1,0 0 1,0-1-1,-1 1 1,1 0 0,0-1-1,-1 1 1,1 0-1,0 0 1,-1-1 0,1 1-1,-1 0 1,1 0-1,0 0 1,-1 0 0,1 0-1,-1-1 1,1 1-1,0 0 1,-1 0 0,1 0-1,-1 0 1,1 0-1,0 0 1,-1 0 0,1 0-1,-1 0 1,1 1-1,-1-1 1,1 0 0,0 0-1,-1 0 1,0 1-1,-5-1 12,0 1 0,0 1 0,0-1 0,0 1-1,0 0 1,0 1 0,1-1 0,-7 5 0,-43 30 65,47-31-67,-17 12 15,1 2 0,2 0 0,0 2 0,1 0 0,-19 27 0,30-36-10,1 0 1,1 1-1,0 0 0,1 0 1,0 1-1,2 0 0,-1 0 1,2 0-1,0 1 0,1-1 0,-3 26 1,6-37-10,0-1 1,0 1 0,0-1-1,1 1 1,-1-1-1,1 1 1,-1-1 0,1 1-1,1-1 1,-1 1-1,0-1 1,1 0-1,-1 0 1,1 0 0,0 1-1,0-2 1,3 4-1,-3-4 3,0 0 0,1-1 0,-1 1 0,0-1 0,1 0-1,-1 0 1,1 0 0,-1 0 0,1 0 0,0 0 0,-1-1-1,1 1 1,0-1 0,0 0 0,-1 0 0,1 0 0,0 0-1,-1 0 1,1-1 0,0 1 0,-1-1 0,1 0 0,2-1-1,13-5 43,-1-1 1,-1 0-1,1-2 0,-2 0 0,1 0 0,-1-2 0,19-18 0,-10 9 49,31-20-1,-44 34-65,-1 1-1,1 0 1,0 1-1,0 0 1,24-7-1,-30 11-24,0 0 0,0 0 0,0 1 0,0 0 0,1 0 0,-1 0 0,0 1 0,0-1 0,0 1 0,0 1 0,0-1 0,0 1 0,0-1 0,0 2 0,0-1 0,7 5 0,5 6 21,0 1 0,-1 0-1,0 2 1,-1 0-1,20 28 1,-21-26-5,0-1 1,1 0-1,1-1 0,0 0 0,24 16 1,-38-31-30,0 1 1,0-1 0,0 0 0,0 1-1,0-1 1,0 0 0,0 0 0,0-1-1,0 1 1,0 0 0,1-1-1,-1 1 1,0-1 0,0 0 0,1 0-1,-1 0 1,0 0 0,1 0 0,-1 0-1,0 0 1,0-1 0,1 1-1,-1-1 1,0 0 0,0 0 0,0 0-1,0 0 1,0 0 0,0 0 0,0 0-1,0-1 1,0 1 0,0-1-1,-1 1 1,1-1 0,-1 0 0,1 0-1,-1 1 1,0-1 0,0 0 0,1 0-1,0-3 1,12-26-3999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11.56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0 824 2904,'0'0'8913,"14"-11"-8497,-8 7-365,5-4 49,0-1-1,0 0 0,-1 0 1,0-1-1,-1 0 1,0-1-1,14-23 1,9-33 708,40-119 1,-55 136-516,3-9 263,-2-2-1,17-108 1,-34 154-329,0 0 0,-1-1-1,0 1 1,-1 0 0,-5-24 0,6 40-220,0-1 1,-1 0-1,1 0 0,0 0 1,0 1-1,0-1 0,0 0 1,0 0-1,-1 1 0,1-1 1,0 0-1,0 0 0,0 0 1,-1 0-1,1 1 0,0-1 1,0 0-1,-1 0 0,1 0 1,0 0-1,0 0 0,-1 0 1,1 0-1,0 1 0,0-1 1,-1 0-1,1 0 0,0 0 1,-1 0-1,1 0 0,0 0 1,0 0-1,-1-1 0,1 1 1,0 0-1,0 0 0,-1 0 1,1 0-1,0 0 0,0 0 1,-1 0-1,1-1 0,0 1 1,0 0-1,0 0 0,-1 0 1,1 0-1,0-1 0,0 1 1,0 0-1,0 0 0,-1-1 0,1 1 1,0 0-1,0 0 0,0-1 1,0 1-1,0 0 0,0 0 1,0-1-1,0 1 0,0 0 1,0-1-1,-14 29 45,11-22-30,-9 22-12,1 2-1,1-1 1,1 1 0,2 1 0,2-1-1,-4 47 1,9 189 48,1-243-50,1-11 16,0 0-1,0-1 0,1 1 0,1 0 1,5 12-1,1 3 55,-6-15 23,1-1 0,0 1 0,11 15-1,-14-23-53,1 1-1,0-1 1,0-1-1,0 1 1,0 0-1,1-1 1,-1 0-1,1 0 1,0 0-1,0 0 1,7 3-1,-9-5-25,0 0 0,1-1 1,-1 1-1,0-1 0,1 1 0,-1-1 0,1 0 0,-1 0 0,0 0 1,1 0-1,-1-1 0,1 1 0,-1-1 0,0 1 0,0-1 1,3-1-1,3-1 36,-1-1 1,1-1 0,9-7 0,-10 6-25,1 0 1,-2-1 0,1 0-1,7-10 1,11-12 56,87-78 357,-110 105-438,0 0 0,0 0 0,1 1 0,-1-1 0,0 1 0,0 0 0,1-1 0,-1 1 0,1 0 0,-1 1 0,1-1 0,-1 0 0,1 1 0,0-1 0,-1 1 0,1 0 0,0 0 0,3 0 0,1 1 13,0 1 0,0 0-1,0 0 1,0 1 0,7 3-1,0 0-5,-10-4-16,0 0-1,0 1 0,0-1 1,0 1-1,-1 0 0,1 0 1,5 7-1,16 12-111,-70-44 375,39 19-246,0 1-1,-1 0 1,1 0 0,0 0 0,-1 1-1,1 0 1,-1 1 0,-8-1-1,8 2-12,-1 1 0,1 0 0,0 0 0,0 1 0,0-1 0,0 2 0,1-1-1,-1 1 1,1 0 0,0 0 0,-10 8 0,14-9-4,-1-1 0,0 1 0,1 0 0,-1-1 0,1 1 0,0 0 0,0 1 0,0-1 0,0 0 0,0 0 1,1 1-1,-1-1 0,1 1 0,0-1 0,0 1 0,1 0 0,-1-1 0,1 1 0,-1 0 0,1 0 0,1-1 0,-1 1 0,0 0 0,1 0 0,1 4 0,-1-6 3,0 1 0,0-1-1,1 1 1,-1-1 0,1 1-1,0-1 1,-1 0 0,1 0-1,0 0 1,0 0 0,1 0-1,-1 0 1,0 0 0,1-1-1,-1 1 1,1-1 0,-1 0-1,1 0 1,-1 0 0,1 0-1,0 0 1,0 0-1,5 0 1,-1 0 26,0-1 1,0 1-1,0-2 1,0 1-1,0-1 0,0 0 1,0 0-1,11-4 0,-10 2 50,1-1-1,-1 0 1,0 0-1,0-1 1,-1 0 0,1-1-1,-1 0 1,0 0-1,9-11 1,-16 17-77,1 0 0,-1 0 0,0 0 0,0 0 0,0 0 0,0 0 0,0 0 0,0 0 0,0 0 0,0 0 0,0 0 0,1-1 0,-1 1 0,0 0 0,0 0 0,0 0 0,0 0 0,0 0 0,0 0 0,0 0 0,0 0 0,0 0 0,0 0 0,0-1 0,0 1 0,0 0 0,0 0 0,0 0 0,0 0 0,0 0 0,0 0 0,0 0 0,0 0 0,0-1 0,0 1 0,0 0 0,0 0 0,0 0 0,0 0 0,0 0 0,0 0 0,0 0 0,0 0 0,0 0 1,0-1-1,0 1 0,0 0 0,0 0 0,0 0 0,0 0 0,-1 0 0,1 0 0,0 0 0,0 0 0,0 0 0,0 0 0,0 0 0,0 0 0,0 0 0,0-1 0,-1 2-2,1-1 0,0 0 1,0 0-1,-1 0 0,1 0 1,0 0-1,0 1 0,-1-1 1,1 0-1,0 0 0,0 0 1,0 1-1,0-1 0,-1 0 1,1 0-1,0 1 0,0-1 1,0 0-1,0 0 0,0 1 0,0-1 1,0 0-1,0 0 0,-1 1 1,1-1-1,0 0 0,0 1 1,0-1-1,0 0 0,1 0 1,-1 1-1,0 5-10,0-1-1,1 0 1,0 1-1,0-1 1,0 1-1,1-1 1,0 0-1,0 0 1,0 0 0,1 0-1,0 0 1,5 7-1,-6-9 12,0-1-1,0 1 1,1-1-1,-1 1 1,1-1-1,-1 0 1,1 0-1,0 0 0,0 0 1,0-1-1,0 1 1,0-1-1,0 0 1,0 0-1,1 0 1,-1 0-1,0 0 1,1-1-1,-1 1 1,0-1-1,7 0 1,3-2 26,-1 0 1,0 0 0,0-1-1,0-1 1,0 0 0,0-1 0,-1 0-1,20-12 1,-3 2 45,-21 12-46,-1 0 0,0-1 0,0 1 0,-1-1 1,10-8-1,47-44 282,-62 56-307,0-1-1,1 1 0,-1 0 1,0 0-1,0-1 1,1 1-1,-1 0 0,0 0 1,1 0-1,-1 0 0,0 0 1,0-1-1,1 1 0,-1 0 1,0 0-1,1 0 1,-1 0-1,0 0 0,1 0 1,-1 0-1,0 0 0,1 0 1,-1 0-1,0 0 1,0 0-1,1 0 0,-1 0 1,0 1-1,1-1 0,-1 0 1,0 0-1,0 0 1,1 0-1,-1 0 0,0 1 1,1-1-1,-1 0 0,0 0 1,0 1-1,0-1 1,1 0-1,-1 0 0,0 1 1,0-1-1,0 0 0,0 0 1,0 1-1,1-1 1,-1 0-1,0 1 0,0-1 1,0 0-1,0 1 0,0-1 1,0 0-1,0 1 1,0-1-1,0 0 0,0 0 1,0 1-1,0 0 0,0 26-4,-1-22 12,1 11-4,0-2-8,0-1 0,3 19 0,-2-28 7,-1-1 0,1 1 0,0-1 0,0 0 0,0 1 0,1-1-1,-1 0 1,1 0 0,0 0 0,0 0 0,0 0 0,0 0 0,0-1 0,4 4 0,-5-5 1,1 0 0,0-1 0,0 1 0,0-1 0,-1 1 0,1-1 0,0 0 0,0 1 0,0-1 1,0 0-1,0 0 0,0-1 0,0 1 0,-1 0 0,1-1 0,0 1 0,0-1 0,0 1 0,3-3 0,34-16 58,-7-4-6,-1-1 0,-1-1 0,-1-2 0,-1-1-1,-2-1 1,-1-1 0,-1-1 0,-2-2 0,-1 0 0,-1-1 0,-2-1 0,-2 0 0,-1-2 0,14-50 0,-24 71-17,7-31 63,-11 45-101,-1-1 0,0 1 0,0 0 0,0-1 0,0 1 0,0-1 0,0 1 0,-1 0 0,1-1 0,-1 1 0,0 0 0,0 0 0,0-1 0,0 1 0,0 0 0,-2-3 1,2 4-6,0 1 0,0-1 0,1 0 0,-1 1 1,0-1-1,0 1 0,0 0 0,0-1 0,0 1 1,0 0-1,-1 0 0,1-1 0,0 1 0,0 0 1,0 0-1,0 0 0,0 0 0,0 0 0,0 1 1,0-1-1,0 0 0,0 0 0,0 1 0,0-1 0,0 1 1,0-1-1,-2 2 0,-26 15-64,18-8 48,0 1-1,1 1 1,0-1-1,0 2 1,1-1-1,0 1 1,1 1-1,1 0 0,-11 23 1,10-16 0,1-1 1,1 1-1,0 0 1,2 1-1,0-1 0,-1 28 1,3-20-33,1-18 32,1 0-1,-1 1 0,3 16 1,-2-26 18,3 21-40,10 33 0,-12-49 36,1-1 0,0 1 0,1-1 0,-1 1 0,1-1-1,0 0 1,0 0 0,1 0 0,-1-1 0,1 1 0,5 4 0,24 27 40,-24-26-25,-1 0-1,15 12 1,-20-20-8,-1 0 0,1 0 1,0 0-1,0 0 0,0-1 0,0 1 1,0-1-1,1 0 0,-1 0 1,0 0-1,1 0 0,-1-1 0,7 1 1,-6 2 28,-4-3-28,0 1-1,0-1 0,1 0 1,-1 0-1,0 1 0,0-1 1,1 0-1,-1 0 0,0 0 1,1 1-1,-1-1 0,0 0 1,0 0-1,1 0 1,-1 0-1,0 0 0,1 1 1,-1-1-1,0 0 0,1 0 1,-1 0-1,0 0 0,1 0 1,-1 0-1,0 0 0,1 0 1,-1 0-1,0 0 0,1-1 1,-1 1-1,0 0 0,1 0 1,-1 0-1,0 0 1,1 0-1,-1-1 0,0 1-12,1 0-1,-1 0 0,0 0 1,0 0-1,0-1 0,0 1 1,0 0-1,0 0 0,0 0 0,0 0 1,0 0-1,0-1 0,0 1 1,0 0-1,0 0 0,0 0 1,0 0-1,0 0 0,0-1 1,0 1-1,0 0 0,0 0 1,0 0-1,0 0 0,0-1 1,0 1-1,0 0 0,0 0 1,0 0-1,0 0 0,0 0 1,-1 0-1,1-1 0,0 1 1,0 0-1,0 0 0,0 0 1,0 0-1,0 0 0,0 0 0,-1 0 1,1 0-1,0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11.86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 12760,'0'0'2792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12.20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96 8640,'0'0'1597,"13"-2"-946,-9 1-612,331-51 3682,-112 23-1583,-141 17-3864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14.11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215 588 4416,'0'0'8248,"-12"2"-7880,-3 1-195,0 0 0,0 1 1,0 0-1,1 2 0,-20 9 1,21-9 80,1 2 0,1-1 1,-22 20-1,31-26-204,0 1 0,0 0 0,0 0 1,0 1-1,0-1 0,0 0 0,1 1 0,-1-1 0,1 1 0,0-1 0,-1 1 0,1 0 1,1-1-1,-1 1 0,0 0 0,1 0 0,-1 0 0,1-1 0,0 1 0,0 0 0,0 0 1,0 0-1,0 0 0,1 0 0,-1-1 0,3 6 0,-1-5-8,0 0 0,0 0 1,0 0-1,1 0 0,-1 0 0,1-1 0,0 1 0,-1-1 0,1 0 0,1 0 1,-1 0-1,0 0 0,0-1 0,1 1 0,-1-1 0,6 2 0,-1 0 45,0-1 1,0-1-1,0 1 0,1-1 0,-1 0 1,12-1-1,-9-1 59,0-1 0,0 0-1,0 0 1,14-7 0,-20 8-59,0-1 0,-1 0 0,1-1 0,0 1 0,-1-1 0,0 0 0,0 0 0,0 0 0,0-1 0,0 1 0,5-7 0,-8 8-53,-1 0 1,1 0-1,-1 1 1,1-1-1,-1 0 0,0 0 1,0 1-1,0-1 1,0 0-1,0 0 0,0 0 1,0 1-1,-1-1 1,1 0-1,-1 0 0,1 1 1,-1-1-1,0 0 1,1 1-1,-1-1 0,0 1 1,0-1-1,0 1 1,0-1-1,-3-1 0,1-1 17,0 0-1,0 1 1,0-1-1,-1 1 0,0 0 1,1 0-1,-1 0 1,-7-3-1,0 2 43,1 0-1,-1 0 1,0 1 0,0 1-1,0 0 1,-1 0 0,-14 0-1,57 5-59,10-1-2,-24-3-4,1-1 0,-1-1-1,0-1 1,0-1-1,0 0 1,-1-1-1,0-1 1,0 0 0,0-1-1,-1-1 1,0-1-1,-1 0 1,0 0 0,0-2-1,-1 0 1,18-21-1,2-12 147,-2-1 0,-1-2 0,-3-1 0,-2-1 0,-2-1 0,-3-1 0,27-102 0,-47 149 27,-1 6-69,-4 13-56,-24 140 21,-77 358-74,-3-41-6,101-442-17,-1 0-1,-2 0 0,-23 45 1,34-73 3,0-1 0,-1 1 0,1 0 0,0-1 0,-1 1 0,1 0 1,-1-1-1,1 1 0,0-1 0,-1 1 0,1-1 0,-1 1 0,1-1 0,-1 1 1,0-1-1,1 1 0,-1-1 0,0 0 0,1 1 0,-1-1 0,0 0 0,0 1 1,0-1-1,1-1 1,-1 1-1,1 0 1,-1 0-1,1-1 1,-1 1-1,1-1 1,-1 1-1,1 0 1,-1-1-1,1 1 1,0-1-1,-1 1 1,1-1-1,0 1 1,-1-1-1,1 1 1,0-1-1,0 1 1,0-1-1,-1 0 1,0-4 10,-1 0-1,1 0 1,0 0 0,1 0 0,-1-8 0,3-11 23,1 0 0,1 0 0,1 0 1,1 0-1,1 1 0,1 0 0,2 1 0,0 0 0,1 0 1,1 1-1,1 0 0,0 1 0,2 1 0,1 0 0,20-20 1,-20 25 10,46-39 134,-54 48-145,-1-1 1,1 1 0,0 1 0,1-1-1,-1 2 1,12-5 0,-18 7-20,1 1 0,-1-1 0,0 1 0,0-1 0,0 1 0,0 0 0,0 0 0,0 0 0,0 0 0,1 0 0,-1 0 0,0 1 0,0-1 0,0 1 0,0-1 0,0 1 0,0 0 0,0 0 0,0 0 0,0 0 0,-1 0 0,1 0 0,0 0 0,2 3 0,0 1-437,-1 0-1,1 0 1,-1 0 0,-1 0 0,1 0-1,3 11 1,-5-13-138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22.17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0 923 5920,'0'0'5736,"12"-8"-5439,-1 1-227,12-8 291,42-36-1,-45 33-57,-2-1 0,0-1 0,-1 0 0,-2-1 0,0-1 0,-1 0 0,-1-1 0,14-35 1,23-56 1243,-39 71-380,-9 41-995,1 7-85,0 9-14,-3-14-66,5 27 42,-1 1 0,-1 0 0,-2 0 1,-3 40-1,1-47-21,-2-1 0,0 1 0,-2-1 0,0 0 0,-1 0 0,-15 32 0,20-50-17,0 0 0,0 0-1,0 0 1,0 0 0,0-1-1,0 1 1,-1 0 0,1-1-1,-1 1 1,1 0 0,-1-1-1,0 0 1,0 1 0,1-1-1,-1 0 1,0 0 0,0 0-1,0 0 1,0 0-1,-1-1 1,-2 2 0,0-2 14,1 0 1,-1-1-1,1 1 0,-1-1 1,1 0-1,0 0 0,0 0 1,-1 0-1,-6-4 0,-7-1 76,14 5-72,1 0 0,0 0-1,0 0 1,0 0 0,0 0 0,1-1 0,-1 1 0,-4-4-1,7 4 40,28-1 255,0 2-288,-1-1 1,1-2-1,-1-1 0,0-1 1,0-1-1,0-1 0,-1-2 1,25-12-1,-35 14-13,0-2 1,0 0-1,-1-1 0,-1 0 0,0-1 0,0-1 1,-1 0-1,-1-1 0,0 0 0,0-1 1,-1 0-1,-1-1 0,12-23 0,-6 1 29,-2 0 0,-1 0 0,-1-1 0,-3 0 0,-1-1 0,-2 0 0,-2-1 0,-1 1 0,-3-57 0,0 79-25,-1 0 0,-1 0 1,0 0-1,-1 0 0,0 0 0,-10-25 1,13 42-29,0 0 1,0 0-1,0 0 1,0 0-1,0 0 1,0-1-1,0 1 1,0 0-1,-1 0 1,1 0-1,0 0 1,0 0-1,0-1 0,0 1 1,0 0-1,0 0 1,0 0-1,-1 0 1,1 0-1,0 0 1,0 0-1,0 0 1,0 0-1,0 0 1,-1-1-1,1 1 1,0 0-1,0 0 1,0 0-1,0 0 1,-1 0-1,1 0 1,0 0-1,0 0 1,0 0-1,0 0 1,-1 0-1,1 0 1,0 1-1,0-1 1,0 0-1,0 0 1,-1 0-1,-5 8-24,-3 14 13,9-21 9,-9 33-38,2 0 0,1 0 0,1 1 0,1 60 0,2-40-8,1 114-100,3-145 156,0 0 1,2-1-1,1 1 1,1-1-1,10 25 0,-16-46 12,1 1-1,0-1 1,0 0-1,1 1 1,-1-1 0,0 0-1,1 0 1,0 0-1,-1 0 1,1 0-1,0-1 1,0 1-1,0 0 1,0-1-1,0 0 1,0 1-1,0-1 1,1 0-1,3 2 1,-2-3 8,0 1 1,0-1 0,0 1-1,0-1 1,-1 0-1,1 0 1,0-1-1,0 1 1,0-1 0,0 0-1,5-2 1,9-4 61,-2-1 1,1-1 0,-1 0-1,18-14 1,-30 20-75,8-6 90,-1 0 0,-1 0 0,16-20 0,1 0 172,-27 28-265,1 1 1,-1-1-1,1 0 0,0 0 1,-1 1-1,1-1 0,0 0 1,-1 1-1,1-1 0,0 1 1,0-1-1,0 1 0,-1-1 1,1 1-1,0 0 0,0-1 1,0 1-1,0 0 0,0 0 1,1-1-1,-1 2-7,0 0 1,0 1-1,0-1 1,0 0-1,-1 0 1,1 1-1,0-1 0,-1 0 1,1 1-1,-1-1 1,0 1-1,1-1 1,-1 3-1,3 10-6,1-1 1,0-1-1,1 1 1,0 0-1,14 22 1,-17-31 11,1-1 0,-1 0 0,1 0 0,0 0 0,0 0 1,0 0-1,0 0 0,0-1 0,0 0 0,1 1 0,-1-1 1,1 0-1,0-1 0,0 1 0,-1-1 0,1 1 0,0-1 1,0-1-1,0 1 0,0 0 0,0-1 0,1 0 0,6 0 1,4-2 32,0 0 1,0-1 0,0 0-1,0-1 1,-1-1-1,1 0 1,-1-1 0,-1-1-1,1 0 1,-1-1 0,0 0-1,-1-1 1,0 0-1,0-1 1,-1 0 0,-1-1-1,14-18 1,-18 22-18,-3 4-2,0-1 1,0 1-1,0-1 1,-1 0-1,0 0 1,1 0-1,-1-1 1,2-6 0,-6 7 35,-4 7-35,-6 7-4,7-5-22,0 1-1,1-1 0,0 1 1,0 0-1,1 1 1,0-1-1,0 1 0,0-1 1,-2 10-1,4-13-1,1 0 0,-1-1 0,1 1 0,0 0-1,0-1 1,0 1 0,0 0 0,0-1 0,1 1 0,-1-1 0,1 1 0,-1 0 0,1-1-1,0 1 1,0-1 0,0 0 0,1 1 0,-1-1 0,1 0 0,-1 0 0,1 1-1,-1-1 1,1 0 0,0-1 0,0 1 0,0 0 0,0-1 0,5 3 0,-1-1 4,0 0 1,0 0-1,0-1 1,1 0-1,-1-1 0,1 0 1,-1 0-1,1 0 1,-1 0-1,1-1 1,0 0-1,-1-1 1,1 1-1,11-4 1,9-3 21,0 0 0,30-15 1,-34 13-19,3-2 42,26-15-1,-40 19-28,5 1 28,-15 6-36,0-1 0,0 1 1,0-1-1,-1 0 0,1 1 0,0-1 1,0 0-1,0 0 0,-1-1 0,1 1 1,2-2-1,-23 13 42,-13 13-52,4-3-2,0 1 0,-37 37-1,63-56 4,0 1 0,0-1-1,1 0 1,-1 1 0,0-1 0,1 1-1,0 0 1,0 0 0,0-1 0,0 1-1,0 0 1,0 0 0,1 0 0,-1 0-1,1 0 1,0 0 0,0 0-1,0 4 1,1-5 0,-1 0 0,1-1 0,-1 1-1,1 0 1,0-1 0,-1 1 0,1 0 0,0-1 0,0 1-1,0-1 1,0 1 0,1-1 0,-1 0 0,0 1-1,0-1 1,1 0 0,-1 0 0,1 0 0,-1 0-1,1 0 1,0 0 0,-1-1 0,1 1 0,0 0 0,-1-1-1,1 1 1,0-1 0,0 0 0,0 1 0,-1-1-1,3 0 1,2 0 10,0-1 0,0 1 0,0-1 0,-1 0 0,1-1 0,0 1 0,-1-1 0,1 0 0,-1-1 0,1 1-1,-1-1 1,0 0 0,0 0 0,8-8 0,-3 2 30,1-1 0,-2 0 0,1 0 0,-2-1 0,10-14 0,-4 6 45,2-6 68,-16 34-162,1 1 1,-1 0 0,2-1-1,0 1 1,0-1 0,0 0-1,1 1 1,1-1 0,5 10-1,-8-18 8,0 0 1,0 0-1,0 0 0,0-1 0,0 1 1,0 0-1,0-1 0,0 1 0,1-1 0,-1 1 1,0-1-1,0 0 0,1 1 0,-1-1 0,0 0 1,1 0-1,-1 0 0,0 0 0,0 0 1,1 0-1,-1 0 0,0-1 0,3 0 0,30-9 29,-33 10-29,40-18 69,70-42-1,-20 10 61,-89 49-121,0 0 0,0 0 0,0 0-1,1 0 1,-1 0 0,0 0 0,0 1 0,1-1 0,-1 1-1,1 0 1,-1-1 0,0 1 0,1 0 0,-1 1-1,1-1 1,-1 0 0,0 1 0,4 0 0,-5 0-7,0 0 0,1 0 0,-1 0 1,0 0-1,0 0 0,0 1 1,0-1-1,0 0 0,0 1 0,0-1 1,0 1-1,-1-1 0,1 1 0,0-1 1,-1 1-1,1-1 0,-1 1 0,0 0 1,0-1-1,1 1 0,-1 0 0,0-1 1,0 1-1,-1 0 0,1 2 1,-6 73 15,6-77-14,1 1 1,-1-1-1,1 0 0,-1 1 1,1-1-1,-1 0 1,1 1-1,-1-1 0,1 0 1,-1 0-1,1 0 1,0 0-1,-1 1 0,1-1 1,-1 0-1,1 0 1,-1 0-1,1 0 0,0 0 1,-1 0-1,1-1 1,-1 1-1,1 0 0,0 0 1,-1 0-1,1 0 1,-1-1-1,1 1 0,-1 0 1,1-1-1,0 1 0,22-10 74,-1-5-2,0 2 0,44-20 1,-65 32-76,0 1 1,0-1 0,-1 1 0,1-1 0,0 1 0,0 0 0,0-1 0,0 1 0,0 0 0,-1 0-1,1-1 1,0 1 0,0 0 0,0 0 0,0 0 0,0 0 0,0 0 0,0 0 0,0 1 0,-1-1 0,1 0-1,0 0 1,0 1 0,0-1 0,0 0 0,0 1 0,0 0 0,0 0 0,-1 0 0,0 0 0,1 0 0,-1 1-1,0-1 1,1 0 0,-1 0 0,0 0 0,0 1 0,0-1 0,0 0 0,-1 0 0,1 1 0,0-1 0,0 0-1,-1 0 1,1 0 0,-1 3 0,0-4-1,0 4 0,-1 0 0,1 1 0,0-1 0,0 0 0,0 1 0,0-1 0,1 0 0,0 1 0,0-1 0,1 8 0,2-13 10,0 1 0,1-1 0,-1 0-1,0 0 1,1-1 0,-1 1 0,0-1-1,3-1 1,10-7 6,-1-1-1,14-12 0,-18 13 8,0 1 0,1 1 0,0 0-1,22-12 1,-33 20-23,0 0 0,0-1 0,-1 1 0,1-1 0,0 1 0,0 0 0,0 0 0,0 0 0,0-1 0,0 1 0,-1 0 0,1 0 0,0 0 0,0 0 0,0 0 0,0 0 0,0 1 0,0-1 0,0 0 0,0 0 0,-1 1 0,1-1 0,0 1 0,0-1 0,0 0 0,0 2 0,1 0-10,0 0 0,-1 0-1,1 0 1,-1 1 0,0-1 0,1 1-1,0 3 1,4 7 7,-4-8-5,1 0 0,0 0 0,0 0 0,0 0 0,1 0 0,-1-1-1,1 0 1,0 0 0,9 7 0,-10-9 8,0 0-1,0-1 0,1 1 1,-1-1-1,0 0 1,0 0-1,1 0 0,-1-1 1,0 1-1,1-1 1,-1 0-1,1 0 0,-1 0 1,1 0-1,-1 0 1,0-1-1,1 0 0,3-1 1,10-3 7,-1-1 0,0-1 0,0 0 1,-1-1-1,0-1 0,0 0 0,-1-1 0,21-19 0,-18 14 4,-2-2-1,1 0 1,-2 0-1,0-2 0,-2 0 1,13-23-1,136-314 69,-160 351-79,1 1 0,0 0 0,-1-1 0,0 1 1,0-1-1,0 0 0,-1 1 0,0-10 0,-1 15 0,-1 0 0,1 0 0,0 1 0,-1-1 0,1 0-1,0 0 1,0 1 0,0-1 0,0 1 0,0-1 0,0 1 0,0 0 0,-1 2 0,1-1-3,-16 23-37,2 1 0,1 1 0,1 0-1,1 1 1,2 0 0,-13 57 0,16-40-17,-2 74 0,9-105 44,0 0-1,1-1 0,1 1 0,0 0 1,1-1-1,1 0 0,0 0 1,1 0-1,9 17 0,-13-29 14,0 0-1,0 0 0,0 1 1,1-1-1,-1-1 0,1 1 1,-1 0-1,1 0 0,0 0 1,0-1-1,0 1 0,0-1 0,0 0 1,0 1-1,0-1 0,0 0 1,0 0-1,1 0 0,-1-1 1,0 1-1,1-1 0,-1 1 1,0-1-1,1 0 0,-1 1 1,1-1-1,-1-1 0,1 1 1,-1 0-1,0 0 0,1-1 1,-1 0-1,1 1 0,2-3 1,8-2 16,0-2 0,-1 1 0,0-2 0,21-16 0,-12 8 17,-13 10-5,-1 0-1,1-1 1,7-10 0,14-11 85,-29 28-112,0-1 0,1 1 1,-1 0-1,0 0 1,0-1-1,1 1 1,-1 0-1,0 0 1,0 0-1,1-1 1,-1 1-1,0 0 1,0 0-1,1 0 0,-1 0 1,0 0-1,1 0 1,-1-1-1,0 1 1,1 0-1,-1 0 1,0 0-1,1 0 1,-1 0-1,0 0 1,1 0-1,-1 1 1,0-1-1,1 0 0,-1 0 1,0 0-1,0 0 1,1 0-1,-1 0 1,0 1-1,1-1 1,3 14 9,-6 23-49,2-33 31,-2 57-97,3-56 95,-1 1 1,1-1-1,0 1 1,0-1-1,1 0 0,-1 0 1,1 0-1,0 0 1,4 7-1,-3-8 4,-1-1 5,-1 0-1,1-1 1,0 0 0,0 1 0,0-1-1,0 0 1,0 0 0,3 3 0,-3-5 4,0 1 0,-1 0-1,1-1 1,0 1 0,0-1 0,-1 0 0,1 0 0,0 0 0,0 0 0,0 0 0,-1 0 0,1 0 0,0 0 0,0-1 0,0 1 0,-1-1 0,3 0 0,14-7 37,0 0 0,-1 0 0,0-2 0,-1 0 0,0-1 0,15-13 0,-7 6 45,36-22 0,-47 33-62,-11 4-17,1 1 1,0 1-1,0-1 0,-1 0 0,2 1 0,-1-1 0,0 1 0,0 0 1,0 0-1,0 0 0,1 1 0,-1-1 0,0 1 0,1-1 0,3 1 1,-6 1-8,0 0 0,0-1 1,0 1-1,0-1 1,-1 1-1,1 0 0,0 0 1,-1 0-1,1-1 1,0 1-1,-1 0 0,1 0 1,-1 0-1,1 0 1,-1 0-1,1 0 0,-1 0 1,0 0-1,0 0 1,1 0-1,-1 0 0,0 0 1,0 0-1,0 0 1,0 0-1,0 0 0,-1 1 1,-2 30 6,3-32-7,-3 16 0,1-10 0,1-1 0,0 1 0,0-1 0,1 1 0,0-1 0,0 11 0,0-16 1,0 0-1,0 1 0,0-1 1,0 0-1,0 0 1,1 1-1,-1-1 0,0 0 1,0 1-1,0-1 0,0 0 1,0 0-1,0 1 1,1-1-1,-1 0 0,0 0 1,0 0-1,0 1 1,1-1-1,-1 0 0,0 0 1,0 0-1,1 0 1,-1 1-1,0-1 0,0 0 1,1 0-1,-1 0 1,0 0-1,1 0 0,-1 0 1,0 0-1,0 0 1,1 0-1,-1 0 0,1 0 1,13-5 33,13-16 38,-25 20-66,38-35 54,-25 21-38,0 1-1,2 1 1,28-19-1,-44 32-20,-1-1-1,1 1 0,0 0 0,-1 0 0,1-1 0,0 1 1,0 0-1,-1 0 0,1 0 0,0 0 0,0 0 0,-1 0 1,1 0-1,0 0 0,0 0 0,-1 0 0,1 1 0,0-1 1,-1 0-1,1 0 0,0 1 0,0-1 0,-1 0 0,1 1 1,-1-1-1,1 1 0,0-1 0,-1 1 0,1-1 0,-1 1 0,1-1 1,-1 1-1,1 0 0,-1-1 0,0 1 0,1 0 0,-1-1 1,0 1-1,1 0 0,-1-1 0,0 2 0,11 40 7,-8-30-6,-1-4-14,0 0-1,1 0 1,0 0 0,0 0-1,0-1 1,1 0 0,1 1 0,6 7-1,-7-10 17,0 0 0,0-1-1,1 1 1,0-1 0,0-1 0,0 1-1,0-1 1,0 1 0,1-2 0,0 1 0,-1 0-1,1-1 1,0 0 0,0-1 0,0 1-1,0-1 1,1 0 0,-1-1 0,0 1-1,0-1 1,1-1 0,6 0 0,3-1 14,0-1-1,-1-1 1,1 0 0,0-1 0,-1-1 0,0 0 0,22-13 0,-30 15-7,0 0 0,-1 0 1,0-1-1,0 0 0,0 0 1,-1 0-1,1-1 0,-1 0 1,-1 0-1,1 0 0,-1 0 1,0-1-1,0 0 0,3-9 0,-7 15-9,0 1 0,0-1-1,0 1 1,0-1-1,0 1 1,0-1-1,0 1 1,0 0-1,0-1 1,0 1 0,0-1-1,-1 1 1,1-1-1,0 1 1,0-1-1,0 1 1,-1 0-1,1-1 1,0 1 0,-1-1-1,1 1 1,0 0-1,-1-1 1,1 1-1,0 0 1,-1 0-1,1-1 1,-1 1 0,1 0-1,0 0 1,-1-1-1,1 1 1,-1 0-1,1 0 1,-1 0-1,1 0 1,-1 0 0,1 0-1,-1 0 1,1 0-1,-1 0 1,-21 1-34,13 4 25,0 0 0,1 0 0,-1 1 0,1 0 0,1 0 0,-10 10 1,0-1-1,15-14 6,0 1-1,1-1 0,-1 1 0,0 0 0,0 0 0,1 0 0,-1 0 0,1 0 0,0 0 0,0 0 0,-1 1 0,1-1 1,1 0-1,-1 1 0,0-1 0,1 1 0,-1-1 0,1 1 0,0-1 0,-1 1 0,1-1 0,1 1 0,-1-1 0,0 1 0,0-1 1,1 1-1,0-1 0,-1 1 0,1-1 0,0 0 0,0 1 0,0-1 0,1 0 0,-1 0 0,0 0 0,1 0 0,0 0 0,-1 0 1,1 0-1,0 0 0,0-1 0,0 1 0,0-1 0,0 1 0,0-1 0,4 2 0,6 0 2,0 0 0,0-1 1,0 0-1,1-1 0,-1 0 0,0-1 0,0 0 0,1-1 1,-1-1-1,12-2 0,19-7-2,58-21-1,-84 26 4,44-14 0,44-16 0,-96 30 13,-8 5-10,0 0 1,0 1-1,0-1 1,0 0-1,1 0 0,-1 1 1,0-1-1,0 1 1,1-1-1,-1 1 1,1 0-1,-1-1 0,0 1 1,3 0-1,-20 18 43,-16 7-43,28-23-9,0 0 0,1 0 0,-1 1-1,1-1 1,-1 1 0,1 0 0,0 0 0,0 0 0,1 1 0,-1-1 0,0 1 0,1-1 0,0 1 0,0 0 0,0 0 0,-2 7 0,4-11 5,0 1 1,-1 0 0,1 0-1,0 0 1,0 0 0,0 0 0,0 0-1,0 0 1,0 0 0,0 0 0,0 0-1,0 0 1,0 0 0,0-1-1,1 1 1,-1 0 0,0 0 0,1 0-1,-1 0 1,1 1 0,0-1 0,0-1 0,0 1-1,0-1 1,0 0 0,0 1 0,0-1 0,0 0-1,0 0 1,0 0 0,0 0 0,0 0 0,0 0 0,0 0-1,0 0 1,0 0 0,0 0 0,0 0 0,0-1 0,0 1-1,0 0 1,1-1 0,5-2 3,0 0 0,0-1 0,0 0-1,-1 0 1,0 0 0,0 0 0,0-1 0,0 0-1,8-10 1,-2 0 9,0 0 0,17-28 0,-7 2 11,-2 0 0,28-83 0,10-92 133,-55 207-143,-1-1 0,0 0-1,-1 1 1,0-1 0,-1-13-1,0 23-11,0-1 0,0 1-1,0 0 1,0-1 0,0 1-1,0 0 1,0 0 0,0-1-1,0 1 1,0 0 0,0-1-1,0 1 1,0 0 0,0-1-1,-1 1 1,1 0 0,0 0-1,0-1 1,0 1 0,0 0-1,-1-1 1,1 1 0,0 0-1,0 0 1,0 0 0,-1-1-1,1 1 1,0 0 0,0 0-1,-1 0 1,1 0 0,0-1-1,-1 1 1,1 0 0,0 0-1,0 0 1,-1 0 0,1 0-1,-1 0 1,-12 8 13,-10 20-11,-14 33-40,4 1 0,-28 72 0,42-93 3,-1 10-89,3 1 0,-21 94 0,36-135-16,-1 2-127,2-5-3384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44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 13056,'0'0'872,"65"-10"-944,-25 14 0,3 10-248,-5 2-8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22.45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 12256,'0'0'5695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23.08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33 6128,'0'0'4196,"15"-6"-3634,-9 4-503,9-3 95,1 0 0,0 1 0,-1 0 0,1 2 0,1 0 1,20 0-1,161 11 1314,90 1-34,-213-15-3074,-60 4-7846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39.36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0 875 6224,'0'0'5961,"11"-5"-5498,8-5-279,0 0 1,0-1 0,-1-1-1,0-1 1,-1 0 0,-1-1-1,16-18 1,-8 1 131,-1-1 0,-2-2 0,-1 0 0,22-50 0,-3-4 892,-42 129-335,1 7-781,2 0 0,2-1 0,3 1 0,18 86 0,-22-128-79,1 0 0,0 0 0,0 0 0,1 0 1,0 0-1,0-1 0,0 1 0,0-1 0,1 0 0,0 0 0,0 0 0,1-1 0,-1 1 0,6 3 0,-6-6 1,-1 0-1,1 0 1,-1 0-1,1 0 1,0-1-1,0 0 1,0 0-1,0 0 1,0 0-1,0-1 1,0 1-1,0-1 1,0 0-1,0 0 1,0-1-1,0 1 1,0-1-1,0 0 1,0 0-1,0 0 1,0 0-1,4-3 1,6-3 30,-1 0 1,0 0-1,0-1 0,-1-1 1,0 0-1,-1-1 1,0-1-1,12-13 1,-16 16 0,-1 1 1,0-1 0,-1 0-1,0 0 1,0-1-1,-1 0 1,0 1 0,-1-2-1,0 1 1,0 0 0,-1 0-1,0-1 1,1-17-1,-3 25-28,0 0 1,0 0-1,0 0 0,0 1 0,0-1 0,0 0 0,-1 0 0,1 1 0,0-1 0,-1 0 0,0 1 1,1-1-1,-1 0 0,0 1 0,0-1 0,0 1 0,0 0 0,0-1 0,-2-1 0,2 2-2,-1 1 1,1-1-1,0 0 0,-1 1 0,1-1 0,-1 1 0,1 0 0,-1-1 0,1 1 1,-1 0-1,1 0 0,-1 0 0,1 0 0,-1 0 0,1 0 0,-1 0 0,1 1 1,-2-1-1,-3 2 16,-1 1 0,1-1 0,1 1 0,-1 0 0,0 0 0,1 1 0,-1 0 0,1 0 0,-5 5 0,1 0 8,2 0-1,-1 1 0,1 0 0,1 0 0,-9 16 0,12-19-24,0 0 1,0 0-1,1 1 0,-1-1 1,2 1-1,-1-1 0,1 1 1,0-1-1,0 15 0,2-20-13,-1 1-1,0-1 1,1 0-1,-1 1 1,1-1-1,0 0 1,0 0-1,0 1 1,0-1-1,0 0 1,1 0-1,-1 0 1,0 0-1,1 0 1,0 0-1,-1-1 1,1 1-1,0-1 1,0 1-1,0-1 1,0 1-1,0-1 1,0 0-1,0 0 1,0 0-1,5 1 1,3 1-9,1-1 0,0 0 1,0-1-1,18 0 0,-19-1 3,28 0 8,0-2 1,0-1 0,0-2 0,-1-2 0,0-1-1,55-20 1,-36 6 54,-1-2 1,-1-3-1,69-45 1,-99 57-33,-6 4 14,0-1 0,24-22 0,-29 22 29,-17 13 12,-23 19 14,20-14-105,-39 29 41,1 1 1,2 3-1,-49 58 0,88-93-24,1 0-1,0 0 0,0 1 0,1-1 1,-1 1-1,1 0 0,0 0 0,0 0 1,-1 6-1,3-10-5,0 0 1,0 0-1,-1 0 0,1 0 1,0 0-1,1 0 0,-1 0 1,0 0-1,0 0 0,0 0 1,1 0-1,-1 0 0,0 0 1,1 0-1,-1 0 0,1 0 1,-1 0-1,1 0 0,1 1 1,-1-1-1,1 0-1,-1 0 1,1 0 0,0 0 0,-1 0 0,1-1 0,0 1 0,0-1 0,-1 1 0,1-1 0,0 1 0,0-1 0,0 0-1,0 0 1,2 0 0,4-1 5,-1 1-1,1-2 1,-1 1-1,1-1 0,-1 0 1,0 0-1,0-1 1,10-5-1,52-34 62,-66 40-64,19-14 30,-1-2-1,0 0 1,-1-1 0,-1-1-1,-1-1 1,-1-1 0,-1 0-1,0-1 1,22-47-1,-13 15 37,-3-1 1,-2-1-1,19-87 0,-32 115-26,-2-1 0,0 1 0,-2-1 1,-2 0-1,0 0 0,-5-39 0,3 65-30,1 0 0,-1 0 0,0 0 0,0 1 0,0-1 0,-1 0 0,1 1 0,-1-1 0,0 1 0,0 0 0,-4-6 1,5 8-9,0 1 1,0-1-1,0 0 1,0 1-1,0-1 1,0 1-1,0-1 1,0 1-1,0-1 1,0 1-1,0-1 1,0 1-1,0 0 1,0 0-1,0 0 1,0 0-1,-2 0 1,1 0-2,0 0 0,0 1 0,0-1 0,0 1 0,0 0 1,0-1-1,0 1 0,0 0 0,0 0 0,0 1 0,1-1 0,-3 2 1,-5 5 2,0 0 0,1 0 0,0 1 0,1 0 0,-1 1 0,2 0 0,-10 18 0,7-10-7,1 0 1,2 1-1,0 0 1,-4 21 0,2 4-17,3 0 0,2 0 0,3 64 1,2-69-26,13 76 1,-11-97 23,0 0 0,2-1 0,0 1 0,1-1 1,1 0-1,13 21 0,-18-33 11,-1-2 0,1 1 0,1 0 0,-1 0 0,0-1 0,1 0 0,0 0 0,0 0 0,0 0 0,0-1 0,0 1 0,0-1 0,1 0 0,-1 0-1,1-1 1,-1 1 0,1-1 0,0 0 0,0 0 0,-1-1 0,1 1 0,0-1 0,8-1 0,-3 0 27,0-1 0,-1 0 0,1 0-1,-1-1 1,1 0 0,-1-1 0,0 0 0,-1-1-1,1 1 1,12-10 0,-2-3 92,1 0 0,-2-1 0,23-28 1,-24 26 18,12-9 110,-29 37-193,-1 0 0,1 0 1,-4 11-1,0 1-33,-2 4 9,-2 31 1,7-48-24,1 0 0,0 1 0,0-1 0,1 0 0,0 0 1,0 0-1,0-1 0,1 1 0,3 7 0,-4-12-2,-1 0 0,1 0 1,0 0-1,0-1 0,0 1 0,0 0 0,1-1 1,-1 1-1,0-1 0,0 0 0,1 1 1,-1-1-1,1 0 0,0 0 0,-1 0 0,1 0 1,0 0-1,-1 0 0,1 0 0,2 0 0,-1 0 5,0-1 0,0 0 0,0 0 0,0 0 0,0 0-1,0 0 1,0-1 0,0 1 0,0-1 0,-1 0 0,7-2-1,1-2 24,1 0-1,-1-1 0,0-1 0,0 0 0,12-11 0,-5 3 20,92-76 233,-108 90-273,0 1-1,-1-1 1,1 0 0,0 1 0,1-1-1,-1 0 1,0 1 0,0 0 0,0-1-1,0 1 1,0-1 0,0 1 0,3 0-1,-4 0-3,0 0-1,1 0 1,-1 0-1,0 0 1,1 1-1,-1-1 1,0 0-1,1 0 1,-1 0-1,0 1 1,1-1-1,-1 0 1,0 0-1,0 1 1,1-1-1,-1 0 1,0 1-1,0-1 1,1 0-1,-1 1 1,0-1-1,0 0 1,0 1-1,0-1 1,0 0-1,0 1 1,0-1-1,1 1 1,-1 4 13,0 1 1,0-1 0,0 0-1,-3 11 1,1 7-3,2-18-11,1 0-1,0-1 1,0 1 0,0-1-1,1 1 1,-1-1 0,1 1 0,0-1-1,0 0 1,5 6 0,-6-8-1,1 0 0,0 0 0,-1 0 0,1 0 1,0-1-1,0 1 0,1-1 0,-1 1 0,0-1 0,0 0 1,1 0-1,-1 0 0,1 0 0,-1 0 0,1 0 1,-1-1-1,1 1 0,-1-1 0,6 0 0,18-1 29,0-1 1,0-2-1,0-1 0,0-1 0,-1-1 0,0-1 0,-1-1 0,0-2 1,0 0-1,39-26 0,4-9 52,-2-3 0,68-66 0,-115 96-58,-16 15-20,2 0 0,-1 1 1,0-1-1,1 1 1,-1 0-1,1 0 1,0 0-1,0 1 0,8-5 1,-37 35 6,-66 87-97,82-101 68,0 0 1,1 0 0,1 0 0,0 1 0,-5 17 0,10-25 8,0 0-1,0 0 1,1 0-1,0 0 1,1 0 0,0 9-1,0-12 7,1-1 1,-1 1-1,1-1 0,0 1 0,0-1 0,0 0 0,0 1 0,0-1 1,1 0-1,0 0 0,0 0 0,0 0 0,3 4 0,-2-4 3,1 0 0,0-1 0,-1 1-1,1-1 1,0 0 0,0 0 0,0 0 0,1 0-1,-1-1 1,0 0 0,1 0 0,-1 0 0,0 0-1,1-1 1,-1 1 0,1-1 0,7-1 0,7 0 7,1-2 0,29-7 0,-23 2 25,-1 0-1,0-2 1,29-17 0,7-2 40,-31 13 11,-25 13-72,0 0 0,0 0 0,1 0 0,-1 1 0,8-3 0,-10 4-4,0 0-1,0 0 1,0-1-1,0 1 1,0-1 0,-1 1-1,1-1 1,0 0 0,-1 0-1,0-1 1,1 1 0,-1 0-1,0-1 1,0 1 0,0-1-1,-1 0 1,1 0 0,0 0-1,0-3 1,-1 4-4,0 0 0,-1 0 0,1 0 0,-1 0 1,1 0-1,-1 0 0,0 0 0,0 0 0,0 0 0,0 0 0,0-1 1,0 1-1,-1 0 0,1 0 0,-1 0 0,1 0 0,-1 0 0,0 0 1,0 0-1,1 0 0,-2 1 0,1-1 0,0 0 0,0 0 0,0 1 0,-1-1 1,1 1-1,-1-1 0,0 1 0,-2-3 0,0 3-1,1-1-1,0 1 1,0-1-1,-1 1 1,1 0-1,-1 0 1,1 0-1,-1 1 1,0-1-1,1 1 1,-1 0 0,1 0-1,-1 0 1,0 0-1,1 1 1,-1 0-1,1-1 1,-1 1-1,1 1 1,-1-1-1,1 0 1,0 1-1,0-1 1,0 1-1,-4 3 1,-1 0-5,1 1 0,-1 0 0,1 0 1,0 0-1,1 1 0,0 0 0,0 1 0,-8 11 1,12-15-2,0-1 0,0 1 1,0-1-1,1 1 1,-1 0-1,1 0 1,0 0-1,0 0 1,0 0-1,0 0 1,1 0-1,-1 0 1,1 0-1,0 0 1,1 0-1,-1 0 1,1 0-1,-1 0 1,1 0-1,0 0 1,1 0-1,-1-1 1,1 1-1,0 0 1,0-1-1,0 1 1,0-1-1,0 0 1,1 1-1,-1-1 1,1 0-1,0-1 1,0 1-1,7 4 1,-2-2-3,1 0 0,0 0 0,0-1 0,0 0 0,1-1 1,-1 0-1,1-1 0,0 0 0,0 0 0,0-1 1,0 0-1,0-1 0,0 0 0,0 0 0,0-1 1,0-1-1,17-4 0,-9 1 21,0-1 0,0 0-1,0-1 1,-1-1 0,0-1 0,-1-1 0,0 0 0,22-18 0,-14 5 62,-2-1 1,-1-1 0,0 0 0,-2-2 0,18-32-1,-15 25 24,-22 33-101,12-15 81,-7 13-28,-5 12-20,-6 25 1,-1 0 0,-22 59-1,-35 60-21,47-115-6,9-16-6,-9 19-1,16-39 0,0 1 0,-1-1 0,1 0 0,0-1 0,-1 1 0,0 0 0,1 0 0,-1-1 0,0 1 0,0 0 0,1-1 0,-1 0 0,0 0 0,-5 3 0,7-4 1,-1 0 0,1 0-1,0 0 1,-1 1 0,1-1 0,-1 0-1,1 0 1,-1 0 0,1 0-1,-1 0 1,1 0 0,-1 0 0,1 0-1,-1 0 1,1 0 0,-1 0 0,1 0-1,-1 0 1,1 0 0,-1-1 0,1 1-1,-1 0 1,1 0 0,-1-1-1,1 1 1,0 0 0,-1 0 0,1-1-1,-1 1 1,1 0 0,0-1 0,-1 1-1,1-1 1,-1-1 4,1 1 0,-1-1-1,1 1 1,0-1 0,-1 1 0,1-1 0,0 1-1,0-1 1,0 1 0,0-1 0,1-1-1,0-3 18,0 0 0,1 0 0,0 0-1,4-10 1,-1 8 5,0 0 0,0-1 0,0 2 1,13-14-1,-15 18-19,0 1 0,0 0 1,1-1-1,-1 1 0,0 1 0,1-1 1,0 0-1,-1 1 0,1 0 1,0 0-1,-1 0 0,1 0 0,0 0 1,7 1-1,22-1 194,48 3 1,-71-1-662,-1 0 1,0 1-1,0 0 1,0 1-1,0-1 1,0 1-1,-1 1 1,1 0-1,15 10 1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41.40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1138 9144,'0'0'1144,"12"-10"-763,35-30 598,66-74-1,-78 68-314,51-89-1,-48 71-283,232-434 2734,-265 486-2940,0 0-1,-1 0 0,0 0 1,3-21-1,-7 33-159,0-1 0,0 1 0,0-1 0,1 1 0,-1-1 0,0 1 0,0-1 0,0 0 0,0 1 0,0-1 0,-1 1 0,1-1 0,0 1 0,0-1 1,0 1-1,0-1 0,-1 1 0,1-1 0,0 1 0,0 0 0,-1-1 0,1 1-4,-1 0 1,1 0-1,-1 0 0,1 0 1,-1 0-1,1 0 1,-1 0-1,1 0 1,-1 1-1,1-1 1,-1 0-1,1 0 0,-1 1 1,1-1-1,0 0 1,-1 0-1,1 1 1,0-1-1,-1 0 0,1 1 1,0-1-1,-1 1 1,1-1-1,0 0 1,-1 2-1,-15 20 78,1 1 1,0 0-1,2 1 0,-14 35 0,-30 106 46,40-106-112,3 0 0,2 1 0,3 1 0,3-1 0,1 64 0,5-112-12,1 0 1,0 0 0,1 0-1,0 0 1,7 20-1,-8-29 3,0 0-1,0-1 1,0 1-1,0 0 0,1-1 1,-1 0-1,1 1 0,-1-1 1,1 0-1,0 0 1,0 1-1,0-2 0,0 1 1,1 0-1,-1 0 0,0-1 1,1 1-1,-1-1 1,1 0-1,0 0 0,-1 0 1,1 0-1,0 0 1,0 0-1,-1-1 0,1 1 1,0-1-1,5 0 0,11-1 153,-1-2-1,0 0 0,0-1 0,0-1 0,0 0 1,-1-1-1,0-1 0,0-1 0,-1 0 0,0-2 0,0 1 1,-1-2-1,21-18 0,-6-2 571,-2-5 133,-8 12-784,-1-2-1,20-38 0,190-445 415,-218 479-454,-1-1 0,-1-1 0,-1 1 1,4-51-1,-11 81-42,-1 0 0,0 0 0,0 1 0,0-1 0,0 0-1,1 0 1,-1 0 0,0 1 0,0-1 0,-1 0 0,1 0 0,0 1 0,0-1 0,0 0 0,0 0 0,-1 1 0,1-1 0,0 0 0,-1 1-1,1-1 1,0 0 0,-1 1 0,1-1 0,-2 0 0,1 1 0,0 1 0,0 0-1,0-1 1,0 1 0,0 0 0,0 0-1,0 0 1,0 0 0,0 0-1,0 0 1,1 0 0,-1 0 0,0 0-1,1 0 1,-2 2 0,-46 78-5,4 1 0,-62 164 0,100-230-2,-35 98-41,-28 131-1,65-228 48,0-2 23,2 0 0,-3 25 1,5-40-22,0 0 1,1 0-1,-1 1 1,0-1 0,0 0-1,0 0 1,1 0 0,-1 0-1,0 1 1,1-1 0,-1 0-1,0 0 1,0 0 0,1 0-1,-1 0 1,0 0-1,0 0 1,1 0 0,-1 0-1,0 0 1,1 0 0,-1 0-1,0 0 1,0 0 0,1 0-1,-1 0 1,0 0 0,1 0-1,-1 0 1,0 0-1,0 0 1,1-1 0,-1 1-1,0 0 1,0 0 0,1 0-1,-1 0 1,0-1 0,0 1-1,0 0 1,1 0-1,-1 0 1,0-1 0,0 1-1,14-10 72,26-35 153,-24 27 41,32-30 1,-48 48-265,0 0 0,0-1 1,0 1-1,0 0 0,0 0 0,0 0 0,0 0 1,0 0-1,1 0 0,-1 0 0,0-1 0,0 1 1,0 0-1,0 0 0,0 0 0,0 0 1,0 0-1,0 0 0,1 0 0,-1 0 0,0 0 1,0 0-1,0 0 0,0 0 0,0-1 1,0 1-1,1 0 0,-1 0 0,0 0 0,0 0 1,0 0-1,0 0 0,0 0 0,0 0 0,1 0 1,-1 1-1,0-1 0,0 0 0,0 0 1,0 0-1,0 0 0,0 0 0,1 0 0,-1 0 1,0 0-1,0 0 0,0 0 0,0 0 1,0 0-1,0 0 0,0 1 0,0-1 0,1 0 1,-3 11 102,-11 22-105,10-23 28,-37 107 25,38-90-36,2-27-18,0 1 0,0-1 0,0 1 0,0-1 0,0 1 0,0-1 0,1 1 0,-1-1 1,0 1-1,0-1 0,1 0 0,-1 1 0,0-1 0,0 1 0,1-1 0,-1 0 0,0 1 0,1-1 0,-1 0 0,1 0 0,-1 1 0,0-1 0,1 0 0,-1 0 0,1 1 0,-1-1 0,1 0 0,-1 0 1,0 0-1,1 0 0,-1 0 0,1 0 0,-1 0 0,1 0 0,-1 0 0,1 0 0,-1 0 0,1 0 0,-1 0 0,1 0 0,-1 0 0,1 0 0,-1 0 0,1-1 0,-1 1 0,0 0 0,1 0 0,-1-1 0,1 1 1,37-13 82,-29 11-69,-1 0 1,0-1-1,0 0 1,11-6 0,-10 4 8,-7 3-17,1 0-1,0 1 1,0-1-1,0 0 1,0 1-1,1 0 1,-1 0-1,0 0 1,0 0-1,6 0 1,43-9 26,-43 7-34,0 0 0,-1-1 0,11-5 0,-12 4 2,0 1-1,0-2 1,-1 1-1,1-1 1,-1 0-1,-1 0 1,6-8-1,16-16 41,-15 18-38,-2 0 1,1-1-1,10-18 1,16-20 34,-36 51-38,-1-1 0,1 1 0,0-1-1,-1 0 1,1 1 0,0-1 0,-1 0 0,1 0 0,-1 1 0,1-1 0,-1 0 0,0 0-1,1 0 1,-1 1 0,0-1 0,1 0 0,-1 0 0,0 0 0,0 0 0,0 0 0,0 0-1,0 0 1,0 0 0,0 1 0,0-1 0,0 0 0,0 0 0,-1 0 0,1 0 0,0 0-1,0 0 1,-1-1 0,-21 12-85,6 0 77,-1 0 0,2 2 0,-24 20 0,30-23 5,1-1-1,0 1 1,0 0-1,1 0 1,1 1-1,0 0 1,-7 15-1,12-23 4,0-1 1,1 1-1,-1 0 0,0 0 0,1 0 1,0 0-1,-1 0 0,1 0 0,0 0 1,0 0-1,0 0 0,0 0 0,1 0 1,-1-1-1,0 1 0,1 0 0,-1 0 1,1 0-1,1 3 0,0-2 4,0-1-1,0 0 1,0 0-1,0 1 1,0-1-1,0-1 1,0 1-1,1 0 1,-1 0 0,1-1-1,-1 0 1,4 2-1,2 0 12,0 0-1,1-1 1,-1 0-1,1 0 1,0-1-1,-1 0 1,18 0-1,-10-2 32,0-1-1,0 0 1,0-1-1,0-1 1,-1-1-1,1 0 1,-1-1-1,18-9 1,-18 7-332,22-12 550,-16 4-4142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41.71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87 11760,'0'0'960,"87"-12"-440,-11-2 8,17 0-96,14-3 0,-3 5-176,5 4 16,0 2-128,-16 2 0,-15 10-136,-15-8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54.38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346 583 7528,'0'0'4069,"-11"-7"-3609,4 3-365,4 1-59,0 1 1,0-1 0,0 1-1,-1 0 1,1 0 0,-1 1-1,1-1 1,-1 1 0,0-1 0,1 1-1,-1 0 1,0 1 0,0-1-1,0 1 1,0-1 0,0 1-1,0 0 1,1 1 0,-1-1 0,-4 2-1,-10 4 162,0 1 0,1 0 0,0 2-1,0 0 1,1 1 0,-23 18 0,28-20-68,1 1 1,1 0 0,0 0-1,0 1 1,1 0-1,0 0 1,0 1 0,1 0-1,1 1 1,-7 16 0,11-25-84,1 0 1,0 1-1,0-1 1,0 1-1,1-1 1,-1 1-1,1 0 1,0-1-1,0 1 1,0-1-1,0 1 1,1-1-1,-1 1 1,1-1-1,0 1 1,0-1-1,0 1 1,1-1-1,-1 0 1,1 1 0,0-1-1,3 4 1,-2-3 6,1-1 0,0 1 1,0-1-1,0 0 0,0-1 1,0 1-1,1-1 0,-1 0 1,1 0-1,-1 0 0,1 0 1,0-1-1,0 0 0,0 0 1,7 1-1,-1-2 20,0 1-1,0-2 1,0 0 0,0 0 0,0-1-1,-1 0 1,1 0 0,-1-2-1,1 1 1,18-10 0,-10 3 49,0-2 1,0 0 0,-1-1 0,24-22-1,-28 20-14,-1 0 1,-1-1-1,0 0 0,-1-1 0,0-1 0,-2 0 0,0 0 0,-1-1 0,-1 0 0,10-37 0,-15 47-8,0 1 0,-1-1 0,1 0 0,-2 0 0,1 0-1,-1 0 1,-2-10 0,2 18-94,0 1-1,0 0 1,0 0-1,0 0 1,0 0-1,0-1 1,0 1-1,0 0 1,0 0-1,0 0 1,0 0-1,0 0 1,0-1-1,-1 1 1,1 0-1,0 0 1,0 0 0,0 0-1,0 0 1,0 0-1,0 0 1,0-1-1,-1 1 1,1 0-1,0 0 1,0 0-1,0 0 1,0 0-1,-1 0 1,1 0-1,0 0 1,0 0-1,0 0 1,0 0-1,0 0 1,-1 0 0,1 0-1,0 0 1,0 0-1,0 0 1,0 0-1,-1 0 1,1 0-1,0 0 1,0 0-1,0 0 1,0 0-1,0 1 1,-1-1-1,1 0 1,0 0-1,0 0 1,0 0-1,0 0 1,-9 8 109,1 5-73,0 0 0,1 0 0,1 0 1,0 1-1,1 0 0,-6 21 1,2-6-6,-157 638 355,158-623-361,-88 367 483,96-410-509,-6 16 86,2-11 9,1-8 113,2-11-152,0 0-1,1 0 0,0 0 0,1 0 0,0 0 1,1 1-1,7-25 0,-6 26-27,7-32 66,1 0-1,3 1 0,1 1 1,3 1-1,0 0 1,3 1-1,1 1 1,37-47-1,285-299 638,-229 263-533,58-75 191,-167 188-340,1 1 0,0 0 0,1 1 1,13-10-1,-21 16-54,0 0 0,0 0 0,0 0 0,1-1 0,-1 1 0,0 0 0,0 0 1,0 0-1,0 0 0,0 0 0,1 0 0,-1 0 0,0 0 0,0 0 0,0 0 0,0 0 0,1 0 0,-1 0 0,0 0 1,0 0-1,0 0 0,0 1 0,0-1 0,0 0 0,1 0 0,-1 0 0,0 0 0,0 0 0,0 0 0,0 0 1,0 0-1,0 0 0,1 0 0,-1 1 0,0-1 0,0 0 0,0 0 0,0 0 0,0 0 0,0 0 0,0 1 0,0-1 1,0 0-1,3 11 28,-2 11 3,-19 121 38,9-87-67,-2 85 0,11-132-8,0 0-1,1 0 1,0 0-1,0 0 0,1-1 1,6 17-1,-7-22 7,0-1 0,0 1 0,0 0 0,1-1 0,0 1 0,-1-1 0,1 0 0,0 1 0,0-1 0,0 0 0,0 0 0,1 0 0,-1-1 0,1 1 0,-1 0 0,1-1 0,-1 0 0,1 0 0,0 1 0,0-2 0,-1 1 0,1 0 0,0 0 0,6 0 0,-1-1 5,1-1 1,-1 1-1,1-1 1,-1-1 0,1 0-1,-1 0 1,16-6-1,56-31 42,-63 30-44,22-13 30,-1-2 1,50-41 0,61-67 197,-142 126-214,2-2 23,0 0-1,0 0 1,-1-1-1,0 0 1,-1 0-1,0-1 1,9-16-1,-16 26-38,0 0 0,0 0 0,0 0-1,0 0 1,0-1 0,0 1 0,0 0 0,0 0-1,0 0 1,0 0 0,0-1 0,0 1 0,0 0-1,0 0 1,0 0 0,0 0 0,0 0 0,0-1-1,-1 1 1,1 0 0,0 0 0,0 0 0,0 0-1,0 0 1,0 0 0,0 0 0,0-1 0,0 1-1,0 0 1,-1 0 0,1 0 0,0 0 0,0 0-1,0 0 1,0 0 0,0 0 0,-1 0 0,1 0-1,0 0 1,0 0 0,0 0 0,0 0 0,0 0-1,-1 0 1,1 0 0,0 0 0,0 0 0,0 0-1,0 0 1,0 0 0,-1 0 0,1 0 0,0 0-1,0 0 1,0 0 0,0 0 0,0 0-1,-1 0 1,1 0 0,0 0 0,0 0 0,0 1-1,0-1 1,0 0 0,0 0 0,0 0 0,-1 0-1,-13 7 48,-27 21-20,1 2 1,1 1-1,2 2 1,1 2-1,1 1 1,2 1-1,-54 83 1,84-114-29,-1-1 1,1 1 0,0 1-1,1-1 1,-1 0 0,-1 7-1,4-12 0,0 1-1,0-1 0,-1 0 0,1 0 0,0 0 0,0 0 0,0 1 1,0-1-1,0 0 0,1 0 0,-1 0 0,0 1 0,1-1 0,-1 0 1,0 0-1,1 0 0,-1 0 0,1 0 0,0 0 0,-1 0 0,1 0 0,0 0 1,0 0-1,-1 0 0,1 0 0,0-1 0,0 1 0,0 0 0,0-1 1,0 1-1,0 0 0,0-1 0,0 1 0,0-1 0,1 0 0,-1 1 0,0-1 1,0 0-1,0 0 0,0 0 0,3 1 0,0-1 3,0 0 0,0 0-1,0-1 1,0 1 0,0-1-1,0 0 1,0 0 0,0 0 0,0-1-1,0 1 1,0-1 0,6-4-1,4-3 17,-1 0-1,12-11 1,-7 4 8,-1-2 0,-1 1 0,0-2 0,-2 0 0,19-31-1,51-113 267,-76 147-229,-8 16-11,-13 33 52,8-18-98,0 1 0,2 0 0,0 0 0,-1 26 0,3-33-14,1 0 0,1-1 0,-1 1 1,1 0-1,1 0 0,0 0 0,0-1 0,1 1 0,0-1 1,4 10-1,-5-16 3,-1 0 0,1 1 1,-1-1-1,1 0 0,0 0 0,0 0 1,0 0-1,0-1 0,0 1 0,0 0 1,0-1-1,1 0 0,-1 1 0,0-1 1,1 0-1,0 0 0,2 1 0,1-1 4,-1 0-1,1-1 1,-1 1-1,1-1 1,-1 0-1,1-1 1,-1 1-1,7-3 1,2 0 3,-1-1 1,1-1 0,-1 0-1,0-1 1,-1 0-1,13-8 1,186-140 24,-111 78-12,-70 53 54,33-33 0,-55 49-28,-6 6-37,-1 1 0,0-1 0,0 0 0,0 0 0,0 1 0,0-1 0,-1 0 0,1 0 0,0 0 0,0 0 0,0 0 0,-1 0 0,1-1 0,-1 1 0,2-2-1,-15 15 19,-22 29-47,3 1-1,2 2 1,-29 54 0,43-65-9,-14 39 1,26-61 31,1 1 1,0 0-1,0 0 1,1 0-1,1 1 0,0-1 1,1 14-1,0-25 1,0-1 0,0 1-1,0 0 1,0-1 0,0 1-1,0-1 1,0 1 0,1-1-1,-1 1 1,0-1 0,0 1-1,0-1 1,1 1 0,-1-1-1,0 1 1,1-1 0,-1 1-1,0-1 1,1 1 0,-1-1-1,0 0 1,1 1 0,-1-1-1,1 0 1,-1 1 0,1-1-1,-1 0 1,1 0-1,0 1 1,0-1-1,0 0 0,1 0 0,-1 0 0,0 0 0,0 0 0,1 0 0,-1-1 0,0 1 0,0 0 0,0-1 0,1 1 0,0-2 0,5-1 0,0-1 1,-1 0 0,10-9-1,6-7 16,-1-2-1,0 0 1,32-48-1,42-85 48,-55 79-23,-3-1 0,-3-2 0,-4-2 0,29-124 0,-50 154 19,-9 51-57,0 0 0,0 0-1,1 0 1,-1 0-1,0-1 1,0 1-1,0 0 1,0 0-1,0 0 1,0 0-1,0 0 1,0-1-1,0 1 1,0 0 0,0 0-1,0 0 1,0 0-1,0 0 1,0 0-1,0-1 1,0 1-1,0 0 1,0 0-1,0 0 1,0 0 0,0 0-1,0-1 1,0 1-1,-1 0 1,1 0-1,0 0 1,0 0-1,0 0 1,0 0-1,0 0 1,0-1-1,0 1 1,0 0 0,-1 0-1,1 0 1,0 0-1,0 0 1,0 0-1,0 0 1,0 0-1,0 0 1,-1 0-1,1 0 1,0 0 0,0 0-1,0 0 1,-1 0-1,-6 7 8,-9 17-17,-6 17-24,3 1-1,1 1 0,2 0 1,2 1-1,-10 52 0,20-72 15,0 0-1,2 0 0,0 1 1,2-1-1,0 1 0,2-1 0,1 1 1,1-1-1,1 0 0,1-1 1,13 35-1,-18-55 17,0 0 1,1 0 0,-1 0-1,1 0 1,-1 0-1,1-1 1,0 1 0,0-1-1,0 1 1,1-1-1,-1 0 1,0 0 0,1 0-1,0 0 1,-1 0-1,1-1 1,0 1 0,0-1-1,0 0 1,0 0-1,0 0 1,0 0 0,0 0-1,0-1 1,0 1-1,0-1 1,1 0 0,-1 0-1,0 0 1,0 0-1,0-1 1,0 1 0,1-1-1,-1 0 1,0 0 0,5-2-1,6-3-8,1-1 0,-1 0 0,-1-1 0,1 0 0,-1-2 0,12-10 0,22-23 70,64-76 0,-74 78-46,-37 40-13,0 1 0,1-1-1,-1 1 1,0-1 0,1 1-1,-1-1 1,1 1 0,-1-1 0,1 1-1,-1-1 1,1 1 0,-1 0 0,1-1-1,-1 1 1,1 0 0,0-1-1,-1 1 1,1 0 0,0 0 0,-1 0-1,1-1 1,-1 1 0,1 0-1,0 0 1,-1 0 0,2 0 0,-2 1-1,1 0 1,-1-1-1,1 1 1,-1 0 0,0-1-1,1 1 1,-1 0-1,0 0 1,0-1 0,1 1-1,-1 0 1,0 0-1,0-1 1,0 1 0,0 0-1,0 0 1,0 1-1,-7 45-23,6-43 16,-19 134-55,19-122 57,0-1-1,2 0 1,-1 0 0,2 0 0,0 0 0,1 0-1,5 16 1,-7-29 8,0 0-1,0 0 1,0-1 0,0 1-1,0 0 1,0-1-1,0 1 1,0-1 0,0 1-1,1-1 1,-1 0-1,1 0 1,-1 1 0,1-1-1,-1 0 1,1 0-1,0 0 1,-1-1 0,3 2-1,0-1 7,1 0 1,-1 0-1,0 0 0,1-1 0,-1 0 0,0 1 1,1-2-1,4 1 0,2-2 16,0 0-1,0-1 1,0 0 0,-1 0-1,20-10 1,-7 0 22,0-1 0,-2-1 0,28-24 1,-36 28-34,-1 0 0,-1-1 1,0-1-1,-1 0 1,0 0-1,11-22 1,-11 16-6,-7 15-7,0 0 1,0 0-1,-1-1 1,0 1-1,0-1 1,0 0-1,0 0 0,-1 0 1,0 0-1,0 0 1,0 0-1,0-9 0,-1 14 0,0-1-1,0 1 0,0-1 0,-1 1 0,1-1 0,0 1 0,0 0 0,-1-1 0,1 1 0,0-1 0,0 1 1,-1 0-1,1-1 0,0 1 0,-1 0 0,1 0 0,-1-1 0,1 1 0,0 0 0,-1 0 0,1-1 0,-1 1 0,1 0 1,-1 0-1,1 0 0,-1 0 0,1 0 0,0 0 0,-1-1 0,1 1 0,-1 0 0,1 0 0,-1 1 0,1-1 1,-1 0-1,1 0 0,-1 0 0,1 0 0,-1 0 0,1 0 0,0 1 0,-1-1 0,1 0 0,-1 0 0,1 1 0,0-1 1,-1 0-1,0 1 0,-21 15 2,11-4-2,-1-1 0,2 2 0,0 0 0,1 0 0,0 0 0,0 1 0,2 1 0,0-1 0,0 1 0,2 0 0,0 1 0,0-1 0,2 1 0,-3 19 0,6-33 0,0 0 0,-1 1 0,1-1 0,0 0 0,0 1 0,0-1 0,1 0 0,-1 1 0,1-1 0,-1 0 0,1 1 0,0-1 0,0 0 0,0 0 0,0 0 0,2 4 0,-1-5 0,-1 0 0,1 0 0,-1 0 0,1-1 0,-1 1 0,1 0 0,-1-1 0,1 1 0,0-1 0,-1 0 0,1 1 0,-1-1 0,1 0 0,0 0 0,0 0 0,-1 0 0,1 0 0,0 0 0,-1-1 0,1 1 0,-1-1 0,1 1 0,0-1 0,2-1 0,15-6 10,0 0 1,-1-2-1,25-16 0,52-43 61,-53 36-48,-23 18 1,30-20 19,-45 33-36,0-1 0,0 1 0,0 0 1,0 1-1,1-1 0,-1 1 0,1 0 1,-1 0-1,1 0 0,4 0 0,-7 1-4,-1 0-1,0 1 1,0-1-1,0 0 0,0 0 1,1 1-1,-1-1 0,0 1 1,0-1-1,0 1 1,0 0-1,0-1 0,0 1 1,0 0-1,0 0 0,0 0 1,-1-1-1,1 1 0,0 0 1,0 0-1,-1 0 1,1 0-1,-1 1 0,1-1 1,-1 0-1,1 0 0,-1 0 1,1 0-1,-1 0 1,0 1-1,0-1 0,0 0 1,0 0-1,0 0 0,0 1 1,0 0-1,0 9 7,0-1-1,-1 0 1,-3 13-1,2-13-3,-2 9 2,3-14-2,0-1 1,0 0 0,1 1 0,-1-1-1,1 1 1,0 4 0,0-8-5,0-1 0,0 1 0,1-1 0,-1 1 0,0-1 0,0 0 1,1 1-1,-1-1 0,0 0 0,0 1 0,1-1 0,-1 0 0,0 1 0,1-1 0,-1 0 1,0 1-1,1-1 0,-1 0 0,1 0 0,-1 0 0,0 1 0,1-1 0,-1 0 0,1 0 1,-1 0-1,0 0 0,1 0 0,-1 0 0,1 0 0,-1 0 0,1 0 0,-1 0 0,1 0 0,-1 0 1,0 0-1,1 0 0,-1 0 0,1-1 0,-1 1 0,1 0 0,-1 0 0,0 0 0,1-1 1,-1 1-1,20-12 22,-3-4 6,-14 12-20,1 1 0,-1-1 0,0 1 0,1 0-1,-1 0 1,1 0 0,0 1 0,0-1 0,0 1 0,0 0-1,1 0 1,5-1 0,-9 3-6,0 0 1,-1 0-1,1 0 1,0 0-1,0 0 0,0 1 1,0-1-1,-1 0 0,1 1 1,0-1-1,0 0 0,-1 1 1,1-1-1,0 1 1,0-1-1,-1 1 0,1 0 1,-1-1-1,1 1 0,0 0 1,0 0-1,12 22 43,-3-7-27,-9-14-21,1 0 1,0 0-1,0 0 1,1 0-1,-1 0 1,0 0-1,1 0 1,-1-1-1,1 0 1,-1 1-1,1-1 1,0 0 0,-1 0-1,1 0 1,0 0-1,0-1 1,3 1-1,-2-1 2,1 0-1,-1-1 1,0 1 0,1-1 0,-1 0-1,0 0 1,0 0 0,0-1-1,0 1 1,6-4 0,6-5 11,-1 0 0,0-1 0,-1-1 0,18-17 0,-31 27-8,35-33 33,-3-3 0,-1 0 0,-1-2 0,42-75 0,-47 59 9,-2 0 0,-2-2 1,16-72-1,-23 78 36,7-58-1,-22 110-79,1 0 1,-1 0-1,0 0 0,0 0 0,0 0 0,0 0 0,0 0 0,0-1 0,0 1 0,0 0 0,0 0 0,1 0 0,-1 0 0,0 0 0,0 0 0,0-1 0,0 1 0,0 0 0,0 0 0,0 0 0,0 0 0,0-1 1,0 1-1,0 0 0,0 0 0,0 0 0,0 0 0,0 0 0,0-1 0,0 1 0,-1 0 0,1 0 0,0 0 0,0 0 0,0 0 0,0 0 0,0-1 0,0 1 0,0 0 0,0 0 0,0 0 0,-1 0 1,1 0-1,0 0 0,0 0 0,0 0 0,0 0 0,0 0 0,0-1 0,-1 1 0,1 0 0,0 0 0,0 0 0,0 0 0,-1 0 0,-6 9 30,-9 20-3,-17 54-33,2 0 1,5 3-1,3 0 1,-18 133-1,32-144-15,3 1-1,8 134 1,-1-206 12,-1 0 0,1-1 0,-1 1 0,1-1 0,0 1 0,1-1 0,-1 0 0,0 1 0,4 5 0,-4-9 0,-1 1 0,1-1 0,-1 1 0,1-1 0,-1 1 1,0-1-1,1 1 0,0-1 0,-1 0 0,1 1 0,-1-1 0,1 0 0,-1 1 0,1-1 0,0 0 0,-1 0 0,1 1 0,0-1 0,-1 0 0,1 0 0,0 0 0,0 0 0,1-1-10,-1 1 0,0 0 0,0-1 0,0 0 0,1 1 0,-1-1-1,0 0 1,0 0 0,0 1 0,0-1 0,0 0 0,-1 0 0,1 0-1,0 0 1,0 0 0,1-2 0,1-4-80,1-1 0,-1 1 0,0-1 1,-1 0-1,0 0 0,0 0 0,1-15 0,0-7-2839,-3 25 1855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54.55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15272,'0'0'2119,"85"0"-1903,-41 6 0,0 0-56,-8 1 16,-7-5-16,-11 2 0,-6-2-80,-6-2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54.71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11448,'0'0'1904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57.26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69 491 7832,'0'0'2038,"3"15"-1524,4 25-191,-1-1 0,-2 1 0,-2 49 0,-46 311 1466,14-230 31,24-156-1196,2-21-38,-1-26-88,3-3-244,2 0-1,2 0 1,1-1 0,9-41 0,42-142 646,-45 188-782,32-109 330,-31 113-321,1 1 1,27-49-1,-27 60-45,0 1 0,1 0 0,0 1 0,1 0 0,0 1-1,17-12 1,-27 23-67,-1 1 0,1-1 0,0 1-1,0 0 1,0-1 0,0 1 0,0 1-1,0-1 1,0 0 0,0 1 0,0-1-1,0 1 1,0 0 0,0 0 0,0 0-1,0 1 1,0-1 0,0 1 0,1-1-1,-1 1 1,-1 0 0,1 0 0,0 0-1,0 1 1,0-1 0,3 3 0,1 1 1,-1-1 1,0 1-1,0 0 1,0 0-1,-1 1 1,1-1 0,-2 1-1,1 0 1,7 13-1,-4 1 12,0-1-1,-2 1 1,0 0 0,-1 1-1,-1-1 1,-1 1-1,-1 0 1,-1 41-1,-2-46-2,-1-1 0,0 1 0,-1-1 0,0 0 0,-1 0-1,-1 0 1,0 0 0,-14 25 0,16-34 7,-1 0 0,0 0 0,0-1-1,0 1 1,-1-1 0,1 0 0,-1 0 0,0-1 0,-1 1-1,1-1 1,-1 0 0,0 0 0,0-1 0,0 0 0,0 0-1,-1 0 1,1-1 0,-1 0 0,1 0 0,-1-1 0,-14 2-1,11-3 83,1 0-1,-1 0 1,0-1-1,0 0 1,0-1-1,1 0 1,-18-7-1,27 9-108,0 0 1,0 0-1,-1 0 0,1 0 0,0 0 1,0 0-1,0 0 0,0 0 0,0 0 0,-1 0 1,1 0-1,0 0 0,0 0 0,0 0 0,0 0 1,0 0-1,-1-1 0,1 1 0,0 0 0,0 0 1,0 0-1,0 0 0,0 0 0,0-1 0,0 1 1,0 0-1,-1 0 0,1 0 0,0 0 0,0 0 1,0-1-1,0 1 0,0 0 0,0 0 0,0 0 1,0 0-1,0-1 0,0 1 0,0 0 0,0 0 1,0 0-1,0 0 0,0-1 0,1 1 1,-1 0-1,0 0 0,0 0 0,0 0 0,0-1 1,0 1-1,0 0 0,0 0 0,0 0 0,0 0 1,1 0-1,-1 0 0,0-1 0,0 1 0,0 0 1,0 0-1,0 0 0,1 0 0,-1 0 0,12-5 88,-10 4-81,265-83 260,131-46-198,-392 128-73,43-15 4,-1-2 0,64-37 0,-109 54-5,-1 1 0,-1 0 0,1 0 0,0 0 0,-1 0 0,1 0 0,0 1 0,0-1 0,0 1 0,0-1 0,2 0 0,-4 1 0,0 1 0,0-1 0,1 0 0,-1 0 0,0 0 0,0 0 0,0 0 0,0 1 0,0-1 0,0 0 0,0 0 0,0 0 0,0 0 0,0 1 0,0-1 0,0 0 0,0 0 0,0 0 0,0 1 0,0-1 0,0 0 0,0 0 0,0 0 0,0 0 0,0 1 0,0-1 0,0 0 0,0 0 0,-1 0 0,1 0 0,0 0 0,0 1 0,0-1 0,0 0 0,0 0 0,0 0 0,0 0 0,-1 0 0,1 0 0,0 0 0,0 1 0,0-1 0,0 0 0,-1 0 0,1 0 0,-1 1 0,-43 58 46,-66 67-1,-4-1 100,79-84-77,31-37-47,-1 1 0,1 0 1,0 1-1,0-1 0,1 1 0,0-1 0,0 1 0,0 0 0,0 0 0,1 0 0,-2 8 1,4-13-15,0 0 1,1 0-1,-1 0 0,0 0 1,0 0-1,0 0 1,1 0-1,-1 1 1,0-1-1,1 0 1,-1 0-1,1 0 1,-1 0-1,1 0 1,0-1-1,-1 1 1,1 0-1,0 0 0,0 0 1,-1 0-1,1-1 1,0 1-1,0 0 1,0-1-1,0 1 1,0-1-1,0 1 1,2 0-1,2 1 15,-1-1 0,1 1 0,0-1 1,-1 0-1,9 0 0,0-1 9,-1 0 0,0-1 1,0-1-1,0 0 0,0 0 1,0-1-1,0-1 0,0 0 0,-1-1 1,0 0-1,0 0 0,0-1 0,-1-1 1,1 0-1,-2 0 0,15-14 1,-5 2 47,0-1 0,-2 0 0,0-1 0,-2-1 0,0 0 0,18-39 0,-22 33 14,-10 23-60,1 0 1,0 0-1,0 0 1,0 0 0,1 0-1,-1 0 1,1 1-1,4-6 1,-5 13-7,-1 0 1,0 0-1,0 0 0,0 0 1,0 0-1,0 0 1,-1 0-1,1 5 1,4 34 37,-3-18-36,1 0 0,9 33 0,-11-50-20,1-1-1,1 0 1,-1 0 0,1 0 0,0 0-1,0 0 1,1 0 0,0-1-1,0 0 1,0 0 0,1 0 0,-1 0-1,11 7 1,-12-10-2,1 0-1,0-1 1,0 1-1,0-1 1,0 0-1,0 0 1,0 0-1,0 0 1,0-1-1,0 0 1,0 0-1,0 0 0,0 0 1,0 0-1,0-1 1,0 0-1,0 0 1,0 0-1,0 0 1,0-1-1,0 1 1,-1-1-1,6-4 1,6-2 14,-1-2 0,0 1 0,0-2 0,17-17 1,4-11 90,-1-2 0,56-87 1,-18 22 71,-72 105-181,1 0 1,-1 1 0,1-1-1,-1 0 1,1 0-1,0 0 1,-1 0 0,1 1-1,0-1 1,0 0-1,-1 0 1,1 1 0,0-1-1,0 1 1,0-1-1,0 1 1,0-1 0,0 1-1,0 0 1,0-1-1,0 1 1,2-1 0,-3 2-2,1-1 0,0 1 0,-1 0 0,1-1 0,-1 1 0,1-1 0,-1 1 0,1 0 0,-1-1 0,1 1 0,-1 0 0,0 0 0,1-1 0,-1 1 0,0 0 0,0 0 0,1 0 0,-1-1 0,0 1 0,0 0 0,0 1 0,1 10 6,-1-1 0,-1 19-1,-3 11-20,-3-1-1,-1 0 1,-2-1-1,-1 0 1,-33 73-1,35-98 7,8-12 12,-1 0 1,0 0 0,1 0-1,0 1 1,-1-1 0,1 1-1,0-1 1,0 1 0,0 3-1,1-6-3,0 0-1,0 0 0,1 1 0,-1-1 0,0 0 0,1 0 0,-1 0 0,0 1 0,0-1 0,1 0 1,-1 0-1,0 0 0,1 0 0,-1 0 0,0 0 0,1 0 0,-1 0 0,0 0 0,1 0 0,-1 0 0,0 0 1,1 0-1,-1 0 0,1 0 0,-1 0 0,0 0 0,0 0 0,1 0 0,-1 0 0,0 0 0,1-1 1,-1 1-1,0 0 0,1 0 0,-1 0 0,0-1 0,17-6 27,-16 6-26,33-17 18,0-2-1,-1-2 0,-1 0 1,0-3-1,38-39 0,-32 23-13,-1-1-1,-2-3 0,34-56 0,-13 14 1,82-141 3,-118 190 14,-2 0-1,-1-1 1,-3-1 0,12-50-1,-25 88-16,-1-1-1,1 1 0,-1-1 0,0 0 0,1 1 0,-1-1 0,0 0 1,-1-4-1,1 6-4,0 1 0,-1 0 0,1-1 1,0 1-1,0 0 0,0 0 1,0-1-1,0 1 0,-1 0 0,1-1 1,0 1-1,0 0 0,0 0 0,-1 0 1,1-1-1,0 1 0,0 0 0,-1 0 1,1 0-1,0 0 0,0-1 0,-1 1 1,1 0-1,0 0 0,-1 0 0,1 0 1,0 0-1,0 0 0,-1 0 1,1 0-1,0 0 0,-1 0 0,1 0 1,0 0-1,-1 0 0,1 0 0,0 0 1,0 0-1,-1 0 0,1 1 0,-4 1 5,1 0 0,0 0 0,0 0-1,1 1 1,-1-1 0,0 1-1,1 0 1,0-1 0,-1 1 0,1 1-1,-1 2 1,-19 34-5,2 0-1,1 2 0,3 0 1,1 1-1,2 0 1,-7 48-1,7-6-35,3 0 1,3 112-1,7-187 27,3 70 0,-2-73-2,0 0-1,0-1 1,0 1-1,1-1 1,0 1-1,1-1 1,-1 0 0,1 0-1,6 9 1,-9-15-7,0 1 0,1-1 0,-1 1 0,0-1 0,1 1 0,-1-1 0,0 0 0,1 1 0,-1-1 0,1 0 1,-1 1-1,0-1 0,1 0 0,-1 0 0,1 1 0,-1-1 0,1 0 0,-1 0 0,1 0 0,-1 0 0,1 0 0,-1 1 0,1-1 0,-1 0 0,1 0 1,-1 0-1,1 0 0,-1-1 0,1 1 0,-1 0 0,1 0 0,-1 0 0,1 0 0,-1 0 0,1-1 0,-1 1 0,1 0 0,-1 0 0,1-1 0,-1 1 1,0 0-1,1-1 0,-1 1 0,0 0 0,1-1 0,-1 1 0,0-1 0,1 1 0,-1-1 0,0 1 0,0-1 0,1 0 0,0-1-89,1-1-1,-1 0 1,0 1-1,0-1 1,0 0-1,0 0 1,0 0-1,0-4 1,-1-15-3623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57.46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0 107 13168,'0'0'1384,"95"-30"-944,-28 11 0,13 1-104,5 0 8,5 8-64,-9 8-9,-6 2-7,-11-4-8,-7 2-8,-11-2-8,-20 8-32,-10-2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46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0 217 7736,'0'0'456,"3"11"-271,-1-2-50,1-1 0,0 1-1,0-1 1,1 1 0,7 11 0,-10-17-54,2 0 1,-1-1 0,0 1 0,0 0 0,1-1-1,-1 1 1,1-1 0,0 0 0,0 0 0,0 0-1,0 0 1,0-1 0,0 1 0,1-1 0,-1 1 0,0-1-1,1 0 1,-1-1 0,1 1 0,5 0 0,-2-1 29,-1 0 0,1 0 1,0-1-1,-1 0 0,1 0 1,-1-1-1,0 0 0,1 0 1,-1 0-1,0-1 0,0 0 1,0 0-1,-1 0 0,1-1 1,-1 0-1,1 0 0,-1 0 1,-1-1-1,1 1 0,7-11 1,-6 7 10,-1 0 1,0-1 0,-1 1 0,0-1 0,0 0-1,-1 0 1,0 0 0,-1-1 0,0 1 0,0-1-1,-1 1 1,0-1 0,-1-14 0,0 22-84,0 0-1,0 0 1,0 0 0,0 0-1,0 0 1,-1 0 0,1 0-1,-1 0 1,0 0 0,1 0 0,-1 0-1,0 0 1,0 0 0,0 1-1,0-1 1,0 0 0,-1 1-1,1-1 1,-1 1 0,-1-3-1,1 3-3,0 0-1,0 1 0,0-1 1,0 0-1,0 1 0,-1-1 1,1 1-1,0 0 0,0 0 1,0 0-1,0 0 0,0 0 1,0 0-1,0 1 0,-1-1 1,-1 1-1,-9 4 107,1-1 0,0 2 0,1 0 1,-21 13-1,30-18-125,-11 8 104,-1 0-1,2 0 1,-1 2-1,1 0 1,1 0-1,-19 23 1,28-30-85,-1-1 1,1 1 0,-1 0-1,1 0 1,0 0 0,0 0-1,1 0 1,0 1-1,-1-1 1,1 0 0,1 1-1,-1-1 1,1 1 0,-1-1-1,1 1 1,1-1 0,-1 1-1,0-1 1,1 0-1,0 1 1,0-1 0,1 1-1,-1-1 1,1 0 0,0 0-1,0 0 1,0 0-1,0 0 1,4 3 0,-2-1-1,1 0-1,0-1 1,0 0 0,0 0 0,1-1-1,-1 1 1,1-1 0,0 0 0,0-1 0,1 0-1,-1 0 1,1 0 0,0 0 0,-1-1-1,1 0 1,0-1 0,0 0 0,0 0 0,13 0-1,-7-1 11,0-1-1,0-1 0,0 0 0,-1-1 1,1 0-1,-1-1 0,0 0 1,0-1-1,0-1 0,12-7 0,-5 2 30,-1-2 0,-1 0 0,0-1 0,-1 0 0,0-1 0,-1-1 0,-1-1 0,16-24 0,-16 23 22,-9 11 13,1-1-1,-1 0 1,0 0-1,5-11 0,-6 13 431,0 12-340,0 21-179,-3-20 37,-1-4-51,6 47 121,3 0 0,20 71 0,-26-114-91,0 0 1,0 0 0,0 0-1,1 0 1,0-1 0,0 1-1,0-1 1,1 0 0,0-1-1,0 1 1,1-1 0,0 0-1,6 5 1,-10-9-24,-1-1 0,1 1 0,0 0 0,0-1 0,-1 1-1,1-1 1,0 0 0,0 0 0,0 1 0,-1-1 0,1 0 0,0-1 0,0 1 0,0 0 0,0 0 0,-1-1-1,1 1 1,0-1 0,0 0 0,-1 1 0,1-1 0,0 0 0,-1 0 0,1 0 0,-1 0 0,1 0 0,-1-1 0,0 1-1,2-2 1,5-5 45,-1-1 1,0 0-1,10-16 0,-11 16-23,15-29 137,-2-1 1,-1-1-1,-3 0 1,21-77-1,-23 66 407,-13 51-572,0 0 0,0-1-1,0 1 1,0 0 0,0 0 0,1 0 0,-1 0 0,0 0-1,0 0 1,0 0 0,0 0 0,0-1 0,1 1 0,-1 0-1,0 0 1,0 0 0,0 0 0,0 0 0,1 0 0,-1 0-1,0 0 1,0 0 0,0 0 0,1 0 0,-1 0 0,0 0 0,0 0-1,0 0 1,0 0 0,1 1 0,-1-1 0,0 0 0,0 0-1,0 0 1,0 0 0,0 0 0,1 0 0,-1 0 0,0 0-1,0 1 1,0-1 0,13 10 109,21 23-136,-16-15 37,-10-11-22,0-1 0,0 0 0,0-1 0,1 0 0,0 0 0,0-1 1,0 0-1,1 0 0,-1-1 0,1 0 0,0-1 0,0 0 0,0-1 0,0 0 0,0 0 0,0-1 0,0 0 1,0-1-1,0 0 0,17-5 0,-15 3 9,0-2 1,0 1-1,-1-1 1,1-1-1,-1 0 1,-1 0-1,1-1 1,-1-1-1,0 0 1,-1 0-1,0 0 1,0-2-1,-1 1 1,0-1-1,-1 0 1,8-13-1,-14 21 8,1 0 0,-1-1-1,0 1 1,0-1 0,0 1 0,0-1-1,-1 0 1,1 1 0,-1-1 0,1 0-1,-1 1 1,0-1 0,0 0-1,0 1 1,-1-1 0,1 0 0,-1 0-1,1 1 1,-2-5 0,1 5-3,0 1 0,0-1 0,0 1 0,0 0 0,-1 0 1,1-1-1,0 1 0,0 0 0,-1 0 0,1 0 0,-1 0 0,1 0 0,-1 1 1,1-1-1,-1 0 0,1 1 0,-1-1 0,0 1 0,1 0 0,-1-1 0,0 1 1,1 0-1,-1 0 0,0 0 0,0 0 0,1 0 0,-1 1 0,0-1 0,1 0 1,-1 1-1,-3 0 0,-5 3 9,-1 0 0,0 1 0,1 0 0,0 1 0,0 0 0,0 0 0,1 1 0,0 1 0,0-1 0,1 1 0,0 1 0,0 0 0,1 0 0,0 0 0,-6 12 0,8-13-14,0 1 1,1 0 0,0-1-1,0 2 1,1-1-1,0 0 1,0 1 0,1 0-1,1-1 1,0 1 0,0 0-1,1 0 1,0 0 0,0-1-1,1 1 1,1 0 0,0 0-1,3 11 1,-4-19-5,0 1 0,0-1 1,0 0-1,0 0 0,1 1 0,-1-1 1,0 0-1,1 0 0,0 0 1,-1-1-1,1 1 0,0 0 0,0-1 1,0 1-1,0-1 0,0 1 0,1-1 1,-1 0-1,0 0 0,1 0 1,-1 0-1,0-1 0,1 1 0,-1-1 1,1 1-1,-1-1 0,1 0 0,-1 0 1,1 0-1,0 0 0,-1 0 0,1-1 1,-1 1-1,5-2 0,7-2 2,0-1-1,0-1 1,-1 0-1,21-12 1,-32 17-2,47-30 94,-1-1 0,72-66 0,-114 93-82,0-1 24,1 0-1,0 1 1,0-1-1,0 2 1,0-1-1,14-5 1,-10 7 96,-10 4-128,-1-1 0,0 1 0,1-1 0,-1 1 0,0-1 0,1 1 0,-1-1 0,0 1 0,0-1 0,0 1 0,0-1 1,1 1-1,-1 0 0,0-1 0,0 1 0,0-1 0,0 1 0,0-1 0,0 1 0,0 0 0,-1-1 0,1 2 0,-4 33 116,-2 1 0,-19 66 0,25-101-117,0-1 0,0 0 0,-1 0 0,1 0-1,0 1 1,0-1 0,0 0 0,0 1 0,0-1 0,0 0 0,0 0-1,0 1 1,0-1 0,0 0 0,0 1 0,0-1 0,0 0 0,0 0-1,0 1 1,0-1 0,0 0 0,0 0 0,0 1 0,0-1 0,0 0-1,1 0 1,-1 1 0,0-1 0,0 0 0,0 0 0,0 1 0,1-1-1,-1 0 1,0 0 0,0 0 0,0 1 0,1-1 0,-1 0 0,0 0-1,0 0 1,1 0 0,-1 0 0,0 0 0,1 1 0,-1-1 0,0 0-1,0 0 1,1 0 0,-1 0 0,0 0 0,0 0 0,1 0 0,-1 0-1,0 0 1,1 0 0,-1 0 0,0-1 0,0 1 0,1 0 0,-1 0-1,0 0 1,0 0 0,1 0 0,-1-1 0,25-10 132,-17 7-128,14-8 53,0-2 0,22-17 0,30-19 97,-57 40-113,-11 6-22,1 0 1,0 0-1,0 0 0,0 1 1,0 0-1,14-3 0,-19 6-14,0 0-1,0 1 0,0-1 0,0 0 0,0 1 1,0-1-1,0 1 0,0 0 0,0 0 0,0-1 1,-1 1-1,1 1 0,0-1 0,0 0 0,-1 0 1,1 1-1,2 1 0,23 30 22,-17-18-14,-2 1-1,0 0 1,10 27 0,-9-20 4,14 25 0,-9-18 2,-10-22 0,0 1 0,1-1 0,0 1 0,7 8 0,-10-15-14,1 1 0,-1-1-1,1 0 1,-1 0 0,1 0 0,0 0-1,0 0 1,0 0 0,0-1-1,0 1 1,0-1 0,1 0 0,-1 0-1,0 0 1,6 0 0,5 0 3,0 0 1,-1-2-1,1 1 0,26-6 1,55-18-259,-70 17 120,17-5-3663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59.00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1367 6520,'0'0'3270,"14"-6"-2867,23-11-53,-2-1 1,0-2-1,62-46 0,-66 38-98,-1-1 0,-1-2 1,-2 0-1,-1-2 0,-2-1 0,32-57 0,96-235 1418,-128 268-1345,-13 33-18,-1-1 0,-1 0 0,6-30 0,-15 55-299,1 1-1,-1 0 1,0 0-1,0 0 1,0 0-1,0 0 1,0 0-1,0-1 1,0 1-1,0 0 1,0 0-1,1 0 1,-1 0-1,0-1 1,0 1-1,0 0 1,0 0-1,0 0 1,0 0-1,0-1 1,0 1-1,0 0 1,0 0-1,0 0 1,-1-1-1,1 1 1,0 0-1,0 0 1,0 0-1,0 0 1,0 0-1,0-1 1,0 1-1,0 0 1,0 0-1,0 0 1,-1 0-1,1 0 1,0 0-1,0-1 1,0 1-1,0 0 1,0 0-1,-1 0 1,1 0-1,0 0 1,0 0-1,0 0 1,0 0-1,-1 0 1,1 0-1,0 0 1,0 0-1,0 0 1,0 0-1,-1 0 1,-8 9 239,-3 10-154,2 0 1,0 1 0,1 0-1,-7 26 1,-18 91 126,32-129-206,-32 190 267,31-162-174,0-1-1,3 1 1,5 58-1,-4-92-100,-1 5 32,1 0-1,1 0 0,-1 0 0,5 10 0,-6-16-27,1 0 0,-1 1 0,1-1 0,0 0 0,-1 0 0,1 0 0,0 0 0,0 1 0,0-1 0,0 0 0,0-1 0,0 1 0,0 0 0,0 0 0,0 0-1,0-1 1,0 1 0,1 0 0,-1-1 0,0 1 0,0-1 0,1 0 0,-1 1 0,0-1 0,1 0 0,-1 0 0,1 0 0,-1 0 0,2 0 0,3-1 23,1 0 1,-1-1-1,0 1 1,0-2-1,0 1 1,0-1-1,0 1 1,8-7-1,41-33 132,-21 10-34,0-1 0,-3-2 0,38-53 0,69-124 428,-119 182-479,35-61 321,-3-3-1,-4-2 1,50-150 0,-88 216-177,8-59 1,-12 57 27,-5 22-73,-4 12-18,-8 16 11,10-16-172,-38 69 183,-36 85 0,14-24-33,8-21 11,5 2 0,4 3 0,6 1 0,-33 169 0,65-252 39,1 1 0,0 52 0,6-87-193,0 1 0,0-1-1,0 1 1,0-1 0,0 1-1,0-1 1,0 1 0,0-1-1,0 1 1,0-1 0,0 1-1,1-1 1,-1 1 0,0-1-1,0 1 1,1-1 0,-1 1-1,0-1 1,1 0 0,-1 1-1,0-1 1,1 1 0,-1-1-1,1 0 1,-1 0 0,0 1-1,1-1 1,-1 0 0,1 1-1,-1-1 1,1 0 0,-1 0-1,1 0 1,-1 0 0,1 0-1,-1 0 1,1 1 0,-1-1-1,1 0 1,-1 0 0,1-1-1,0 1 1,-1 0 0,1 0-1,-1 0 1,1 0 0,-1 0-1,1 0 1,-1-1 0,1 1-1,-1 0 1,0 0 0,1-1-1,-1 1 1,1-1 0,31-19 187,-31 19-188,22-18 101,0-1 0,-1-1 1,30-39-1,52-82 273,-37 48-95,-49 69-174,-14 17-49,0 1 0,1 1 0,0-1 0,1 1 0,-1 0 0,1 0 0,0 0 0,14-9 0,-20 15-57,1 0-1,-1 0 0,0 0 0,0 0 0,1 0 0,-1 0 0,0 0 0,1 0 0,-1 0 0,0 0 0,1 0 0,-1 0 0,0 0 0,0 0 0,1 0 0,-1 0 0,0 1 0,1-1 0,-1 0 0,0 0 0,0 0 0,1 0 0,-1 1 0,0-1 0,0 0 0,0 0 0,1 0 0,-1 1 0,0-1 0,0 0 0,0 0 0,1 1 0,-1-1 0,0 0 0,0 0 0,0 1 0,0-1 0,0 0 0,0 1 0,0-1 0,0 0 0,0 0 0,0 1 1,0-1-1,0 0 0,0 1 0,0-1 0,0 0 0,0 1 0,0 19 40,0-19-38,-19 207 228,19-203-224,-1 0 0,1 1 0,0-1 1,1 0-1,-1 1 0,1-1 0,0 0 0,0 0 1,1 0-1,-1 0 0,4 6 0,-4-9-7,0 0 0,0-1 0,1 1 0,-1-1 0,1 1 0,-1-1 0,1 1 0,-1-1 0,1 0 1,0 0-1,-1 0 0,1 0 0,0 0 0,0 0 0,0-1 0,0 1 0,0-1 0,0 1 0,0-1 0,0 1 0,0-1 0,0 0 0,0 0 0,0 0 0,0 0 0,0-1 0,0 1 0,0-1 0,0 1 0,0-1 0,0 1 0,2-2 0,4-1 4,0-1-1,0 0 1,0-1-1,0 0 0,-1 0 1,0 0-1,0-1 0,0 0 1,0 0-1,-1-1 1,0 0-1,6-10 0,4-6 22,-1-1 0,19-45 0,-23 45 2,-1 0-1,7-28 1,-15 45-20,0 0 1,-1-1-1,1 1 0,-2-1 1,1 1-1,-1-1 1,0 1-1,-1-1 0,0 1 1,0-1-1,0 1 1,-4-9-1,5 15-7,0 0 0,0 1-1,0-1 1,-1 0 0,1 1 0,0-1 0,-1 0-1,1 1 1,0-1 0,-1 1 0,1-1 0,-1 1-1,1-1 1,-1 1 0,1-1 0,-1 1 0,0-1-1,1 1 1,-1-1 0,1 1 0,-1 0-1,0 0 1,1-1 0,-1 1 0,0 0 0,0 0-1,1 0 1,-2-1 0,1 2 0,0-1 0,-1 0 0,1 1 0,0-1 0,-1 1 0,1-1-1,0 1 1,0 0 0,0 0 0,0-1 0,0 1 0,0 0 0,-2 2 0,-2 2 2,1 0 0,0 1-1,0-1 1,0 1 0,-3 7 0,2-1-4,0 1 1,1 0-1,1 0 1,0 0-1,0 1 1,1-1-1,1 1 1,0-1 0,1 1-1,1-1 1,0 1-1,0-1 1,6 20-1,-4-23-4,0 0-1,1 0 0,-1 0 1,2-1-1,0 0 1,0 0-1,0 0 1,1 0-1,1-1 0,-1 0 1,1 0-1,1-1 1,-1 0-1,1 0 0,0-1 1,1 0-1,0 0 1,13 6-1,1-2-3,0-1-1,31 8 1,-42-14 5,1-1 1,-1 0-1,1 0 0,-1-2 1,1 1-1,18-3 1,-25 1-3,0 0 0,1-1 0,-1 0 0,0 0 0,0-1 0,0 0 0,0 0 0,0 0 0,-1-1 0,0 0 0,1 0 0,-2 0 0,1 0 0,0-1 0,-1 0 0,6-8 0,-5 7-60,-1-1 1,0 1-1,-1-1 0,1 0 1,-1 0-1,-1 0 1,1 0-1,-1-1 0,-1 1 1,1 0-1,-1-1 0,-1 0 1,1-12-1,-6-14-3792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8:59.23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1 198 13056,'0'0'1360,"88"6"-960,31-22-104,8-9 8,-2-5-112,0 6 0,0 8-80,-4-12 8,-20-15-48,-57 21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11.42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1 936 4816,'0'0'8297,"13"-15"-7914,137-178 887,-113 131-893,-3-1 0,-2-2-1,-3-1 1,-3-2-1,22-90 1,-22 45 119,-24 100-383,-1-1 0,0 0 0,-1 0 0,0 0 0,-1 0 0,-3-16 0,4 29-96,0 0 0,0 0 1,0 0-1,0 0 0,0 1 0,-1-1 1,1 0-1,0 0 0,0 0 0,-1 0 1,1 0-1,-1 0 0,1 1 0,-1-1 1,1 0-1,-1 0 0,0 1 0,1-1 1,-1 0-1,0 1 0,1-1 0,-1 1 1,-1-2-1,1 3-5,0-1 0,1 0 0,-1 0 1,0 0-1,0 1 0,1-1 0,-1 0 0,0 1 1,1-1-1,-1 1 0,0-1 0,1 0 0,-1 1 0,0 0 1,1-1-1,-1 1 0,1-1 0,-1 1 0,1 0 1,-1 1-1,-5 7 30,1 0 1,-8 19-1,-12 45-44,3 0 1,3 2-1,-9 82 0,22-123-3,2 1 0,1-1 0,1 1 0,2 0 0,5 37 0,-4-68 8,0 1 0,0-1 1,0 0-1,0 0 0,1 0 1,-1 0-1,1-1 0,0 1 1,0 0-1,1-1 0,-1 1 0,1-1 1,4 5-1,-5-6 1,1 0-1,-1 0 1,1-1-1,0 1 1,0-1 0,0 0-1,0 1 1,0-1-1,0-1 1,0 1 0,0 0-1,0-1 1,0 1-1,0-1 1,0 0 0,1 0-1,-1 0 1,3-1-1,6-1 38,0-1-1,0 0 1,0 0-1,0-2 1,-1 1-1,0-1 1,0-1-1,0 0 1,-1 0-1,0-1 1,0-1-1,0 1 0,-1-2 1,0 1-1,-1-1 1,0-1-1,-1 1 1,1-1-1,-2-1 1,1 1-1,-2-1 1,6-13-1,-10 17 93,-3 8-8,-7 13 20,4 0-92,0 1-1,1 0 1,0 1 0,-2 29 0,6-38-37,-1-1 0,1 0 0,0 0 0,1 1 0,0-1 0,0 0 0,0 0 0,1 0 0,0 0 0,0 0 0,0 0 0,1 0 0,0-1 0,0 1 0,6 7 0,-9-12-7,1 0 0,0 0 0,0-1 0,0 1 0,-1 0 0,1 0 0,0-1 0,0 1 0,0-1 0,0 1 0,0-1 0,0 1 0,0-1 1,0 1-1,1-1 0,-1 0 0,0 0 0,0 1 0,0-1 0,0 0 0,0 0 0,0 0 0,1 0 0,0-1 0,-1 1 0,0-1-1,-1 1 1,1 0-1,0-1 1,-1 1 0,1-1-1,0 1 1,-1-1-1,1 0 1,-1 1-1,1-1 1,-1 0 0,1 1-1,-1-1 1,0 0-1,1 1 1,-1-1 0,0 0-1,1 0 1,-1 0-1,0 1 1,0-1-1,0 0 1,0 0 0,0 0-1,0 1 1,0-1-1,0 0 1,0 0-1,0 0 1,0 1 0,0-1-1,-1 0 1,0-1-1,-2-9 60,-1 0-1,-1 0 0,0 0 0,-1 1 1,-9-14-1,-10-19 329,22 38-251,1 0 56,12 4-109,20 3-50,-1 1 0,46 10 1,-4-1-24,-32-6-12,7 1 28,62 1-1,-104-8-20,0 0 0,0-1 0,-1 1 0,1-1 1,0 1-1,5-3 0,-8 3-15,0-1 0,-1 1 0,1 0 0,0-1 1,-1 1-1,1 0 0,-1-1 0,1 1 0,-1-1 0,1 1 1,-1-1-1,1 1 0,-1-1 0,1 1 0,-1-1 1,1 0-1,-1 1 0,0-1 0,0 0 0,1 1 0,-1-1 1,0 0-1,0 1 0,0-1 0,1 0 0,-1 1 1,0-1-1,0 0 0,0 1 0,0-1 0,0 0 0,-1 0 1,1 1-1,0-1 0,0 0 0,0 1 0,-1-1 1,1 0-1,0 1 0,-1-1 0,1 0 0,-4-6-447,0 1-1,0 0 1,-1 1 0,0-1-1,-10-9 1,14 14 33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11.66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95 12552,'0'0'1144,"91"-16"-752,-19 4 104,13-1 0,3 1-168,-3 2 8,0 4-72,-9 4 16,-1 2-1,-1-4 1,-3 2-112,-3-4 16,-7 2-80,-11-4 8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16.79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0 885 5416,'0'0'9816,"4"-10"-9606,16-54 168,-20 61-390,4-7 814,2 8 424,4 0-924,-4-1-259,0 0 0,0 0 1,-1-1-1,1 0 0,-1 0 0,0 0 0,0-1 0,0 0 1,4-6-1,-6 7-14,-1 3-22,7-8 77,-1-1 1,1 1-1,-2-1 0,1-1 1,-1 1-1,-1-1 0,10-23 1,-12 23-38,-2 7-2,-1 0 0,1-1-1,-1 0 1,0 1-1,0-1 1,0-9 0,-1 14-45,0 0 0,0 0 1,0 0-1,0 0 0,0 0 0,0 0 1,0 1-1,0-1 0,0 0 0,0 0 1,0 0-1,1 0 0,-1 0 1,0 0-1,0 0 0,0 0 0,0 0 1,0 0-1,0 0 0,0 0 0,0 0 1,0 0-1,1 0 0,-1 0 1,0 0-1,0 0 0,0 0 0,0 0 1,0 0-1,0 0 0,0 0 0,0-1 1,0 1-1,0 0 0,1 0 1,-1 0-1,0 0 0,0 0 0,0 0 1,0 0-1,0 0 0,0 0 0,0 0 1,0 0-1,0 0 0,0-1 0,0 1 1,0 0-1,0 0 0,0 0 1,0 0-1,0 0 0,0 0 0,0 0 1,0 0-1,0 0 0,0 0 0,0-1 1,0 1-1,0 0 0,0 0 1,0 0-1,0 0 0,0 0 0,0 0 1,0 0-1,4 5 6,-3-4 4,-1-2 1,0-1-1,0 1 1,0 0-1,0-1 1,1 1-1,-1-1 0,1 1 1,-1 0-1,1 0 1,0-3-1,4 1-7,-1 0 0,0-1 0,0 0 1,-1 0-1,1 0 0,-1 0 0,0 0 0,0-1 0,4-7 0,17-48 70,-14 33-18,-8 21-44,1-1 39,0 0 0,-1 0 0,1 0 0,-2-1 0,1 1 0,0-14 0,-9 95-103,9-52 35,1 0 1,2 0-1,0 0 1,1-1-1,1 1 1,13 24-1,-14-34 9,1 0 0,0 0-1,0-1 1,1 0 0,1-1 0,0 0 0,0 0-1,1-1 1,0 0 0,12 7 0,-17-13 28,0-1 0,0 1 1,0-1-1,0 0 0,1-1 0,-1 1 1,1-1-1,-1 0 0,1-1 0,0 1 1,-1-1-1,1 0 0,-1-1 0,1 1 1,0-1-1,-1 0 0,1-1 0,6-2 1,-5 2 33,0-1 1,0 0 0,0 0-1,0-1 1,-1 0 0,1 0 0,-1 0-1,0-1 1,0 0 0,-1 0-1,0-1 1,8-10 0,-10 10-4,0 0 0,0 0 1,-1 0-1,0-1 1,0 1-1,0-1 0,-1 1 1,0-1-1,-1 1 1,1-1-1,-1 0 0,0 0 1,-1 1-1,0-1 1,0 1-1,0-1 0,-1 1 1,0-1-1,-3-7 1,5 14-48,0 0-1,-1 0 1,1-1 0,0 1 0,0 0 0,0 0 0,0-1 0,0 1 0,-1 0 0,1 0-1,0-1 1,0 1 0,0 0 0,-1 0 0,1 0 0,0 0 0,0-1 0,-1 1-1,1 0 1,0 0 0,0 0 0,-1 0 0,1 0 0,0 0 0,0 0 0,-1-1 0,1 1-1,0 0 1,-1 0 0,1 0 0,0 0 0,-1 0 0,1 1 0,0-1 0,0 0 0,-1 0-1,1 0 1,0 0 0,0 0 0,-1 0 0,1 0 0,0 0 0,0 1 0,-1-1-1,1 0 1,0 0 0,0 0 0,-1 1 0,1-1 0,0 0 0,0 0 0,0 0 0,0 1-1,-1-1 1,-8 17 23,7-11-33,1-1 1,0 1 0,0 0 0,0-1-1,1 1 1,0 0 0,0-1 0,0 1-1,1 0 1,0-1 0,0 1 0,1-1-1,-1 1 1,1-1 0,0 1 0,0-1-1,1 0 1,0 0 0,0 0 0,0 0-1,0-1 1,6 6 0,-3-3-3,1-1 1,0 1-1,0-2 1,1 1-1,-1-1 0,1 0 1,0 0-1,1-1 1,-1 0-1,1-1 0,0 0 1,-1 0-1,12 1 1,2-1 7,0-2 0,-1 0 0,1-2 0,0 0 1,-1-1-1,1-2 0,-1 0 0,0-1 0,0-1 1,-1-1-1,1 0 0,21-13 0,-1-2 56,-1-1-1,-1-2 1,-2-2 0,58-52-1,-83 68-18,-5 5 9,0 0-1,0-1 1,-1 1-1,9-12 1,-17 17 58,-5 4-51,-8 7-2,-112 116 22,120-118-70,5-6-2,-8 8 1,1 0 0,0 0 0,1 1 0,0 0 0,-8 17 0,15-27-1,1 0 0,-1 0 0,1 0 0,-1 0 0,1 0 0,0 0 0,0 0 0,0 0 0,-1 0 1,1 0-1,0 0 0,0 0 0,0 0 0,0 0 0,1 0 0,-1 0 0,0 0 0,0 0 0,1 1 0,-1-2 0,1 1 0,-1-1 0,1 1 0,-1-1-1,1 1 1,-1-1 0,1 0 0,-1 1 0,1-1 0,0 1 0,-1-1 0,1 0 0,0 0 0,-1 1 0,1-1 0,0 0 0,-1 0 0,1 0 0,0 0 0,1 0 0,1 0 1,1 0 0,0-1 0,0 1 0,0-1-1,0 0 1,0 0 0,-1 0 0,5-3 0,11-6 34,0-1-1,-1-1 1,0 0-1,-1-1 1,-1-1 0,27-29-1,-21 17 34,-1 0 1,-2-2-1,27-49 0,-23 33 40,-3-2 0,-2-1 1,-2 0-1,-2-1 0,-2-1 0,7-53 0,-19 95-88,2 2-6,-2 0-1,1 0 1,-1 0 0,1 1-1,-1-1 1,-1 0 0,1 0 0,-1 0-1,0 0 1,-1-5 0,1 10-13,1-1 0,0 1 0,-1-1 0,1 1 0,-1 0 0,1-1 0,-1 1 0,0-1 0,1 1 0,-1 0 0,1-1 0,-1 1 0,0 0 0,1 0 0,-1 0 0,1 0 0,-1-1 0,0 1 0,1 0 0,-1 0 0,0 0 0,1 0 0,-1 0 0,0 0-1,1 1 1,-1-1 0,0 0 0,1 0 0,-1 0 0,1 1 0,-1-1 0,0 0 0,1 1 0,-1-1 0,1 0 0,-1 1 0,1-1 0,-1 1 0,1-1 0,-1 0 0,1 1 0,-1 0 0,-22 23-12,10-5-11,0 1 1,1 0-1,1 1 1,1 0 0,1 1-1,1 0 1,1 1-1,1-1 1,1 1-1,-4 40 1,6-29-16,2 0 0,1 1-1,2-1 1,1 0 0,1 1 0,17 56 0,-18-80 29,0 1 0,2-1 0,-1-1 0,1 1 0,1-1 0,0 0 0,0 0 1,12 13-1,-15-20 11,-1 0 0,1 0 1,0-1-1,0 1 0,0-1 0,0 0 1,1 0-1,-1 0 0,1 0 0,-1-1 1,1 0-1,-1 1 0,1-1 0,0 0 1,0-1-1,-1 1 0,1-1 0,0 1 1,0-1-1,0-1 0,0 1 0,0 0 1,-1-1-1,1 0 0,0 0 0,0 0 1,-1 0-1,1 0 0,3-3 0,3-1 23,-1 0 0,1-1 0,-1-1 0,0 1 0,-1-2 0,0 1 0,13-15 0,44-68 267,-38 48-107,-16 32-47,-10 10-136,-1 0 0,0 0 0,0 0 0,0 0 0,1 0 0,-1 0 0,0 0 0,0 0 0,0 0 0,1 0 0,-1 0 0,0 0 0,0 1 0,0-1 0,1 0 0,-1 0 0,0 0 0,0 0 0,0 0 0,0 1-1,0-1 1,1 0 0,-1 0 0,0 0 0,0 0 0,0 1 0,0-1 0,0 0 0,0 0 0,0 0 0,0 1 0,0-1 0,0 0 0,0 0 0,0 1 0,1 29 107,-1-20-106,-1 16 33,0-10-24,1 1-1,2 24 1,-1-38-7,-1 1 0,1-1 0,-1 0 0,1 0 0,0 0 0,0 0 0,0 0 0,1 0 0,-1 0 0,1 0 0,0 0 0,0 0 0,-1-1 0,2 1 0,-1-1 0,0 1 0,0-1 0,5 3 0,-4-4 4,-1 0-1,1 0 1,-1 0-1,1 0 1,-1-1 0,1 0-1,0 1 1,-1-1-1,1 0 1,0 0-1,-1 0 1,1 0 0,-1-1-1,1 1 1,4-2-1,39-16 105,-38 15-93,15-9 75,0-2 1,-1 0-1,0-1 0,28-26 0,-49 40-94,2-2 20,1 0 18,0 0 1,0 0-1,0 0 0,0 0 1,0 0-1,7-2 0,-11 5-35,1 0 0,-1 0-1,1 0 1,-1-1 0,1 1 0,-1 0-1,1 0 1,-1 0 0,1 0 0,-1 0-1,1 0 1,-1 1 0,1-1 0,-1 0-1,0 0 1,1 0 0,-1 0 0,1 0-1,-1 1 1,1-1 0,-1 0 0,0 0-1,1 1 1,-1-1 0,1 0 0,-1 1-1,1-1 1,-1 2 1,1 0 1,0-1-1,-1 1 0,1-1 0,-1 1 1,1 0-1,-1-1 0,0 1 1,0 0-1,1-1 0,-1 1 0,-1 2 1,1-4-6,0 16 42,1 0 0,4 29 0,-4-42-40,-1 1 0,1 0 0,0 0 0,1-1 0,-1 1 0,1-1 0,-1 1 0,1-1 0,0 0 0,0 1 0,0-1 0,1 0 0,-1-1 0,1 1 0,0 0 0,0-1 0,5 5 0,0-4 2,-1 0 1,1 0-1,0-1 1,-1 0 0,1 0-1,0-1 1,0 0-1,0 0 1,1-1 0,-1 0-1,0 0 1,0-1-1,0 0 1,0 0 0,0-1-1,8-3 1,12-5 30,0-1 1,51-28 0,-31 11 51,-1-2 0,64-55 0,-118 98-61,0 0-1,0 0 1,-6 24 0,11-33-28,0 1 0,1 0 1,0 0-1,0 0 0,0 0 1,1 0-1,0 0 1,-1 0-1,2 0 0,0 9 1,0-11-3,0-1 0,0 1 0,1-1 0,-1 0 0,0 1 0,1-1 0,-1 0 0,1 0 0,0 0-1,0 0 1,0 0 0,0 0 0,0-1 0,0 1 0,0 0 0,1-1 0,-1 0 0,0 0 0,1 0 0,-1 0 0,6 2 0,1-1 4,1 0 0,-1-1 0,1 0 0,-1 0 0,1-1-1,0 0 1,-1 0 0,1-1 0,0-1 0,-1 0 0,11-3 0,-3 0 32,-1-1 0,-1 0-1,1-1 1,-1 0 0,23-16 0,-27 14 8,0-1 0,0 0 0,-1 0 0,0-1 0,-1 0 0,0-1 0,-1 0 0,13-25 0,-19 33-19,0 0-1,0-1 0,-1 1 0,1 0 0,-1-1 0,0 1 0,-1-1 0,1 1 0,0-9 0,-2 13-19,1 0-1,0 0 1,0 0-1,0 0 0,0-1 1,0 1-1,-1 0 1,1 0-1,0 0 1,0 0-1,0-1 1,0 1-1,-1 0 0,1 0 1,0 0-1,0 0 1,-1 0-1,1 0 1,0 0-1,0 0 1,0 0-1,-1 0 1,1 0-1,0 0 0,0 0 1,-1 0-1,1 0 1,0 0-1,0 0 1,0 0-1,-1 0 1,1 0-1,0 0 0,0 0 1,0 0-1,-1 0 1,1 0-1,0 1 1,0-1-1,0 0 1,-1 0-1,1 0 1,0 0-1,0 1 0,0-1 1,0 0-1,0 0 1,-1 0-1,1 1 1,-9 9 18,5-3-15,-1 0 0,1 0-1,0 0 1,1 1-1,0-1 1,0 1 0,0 0-1,1 0 1,1 0-1,-2 9 1,2-11-3,1-1 1,0 0-1,1 0 1,-1 1-1,1-1 1,0 0-1,0 0 1,0 0-1,1 0 1,0 0-1,0 0 0,0 0 1,0-1-1,1 1 1,0-1-1,0 1 1,4 4-1,1-3 6,-1 1 0,1-1 0,0 0 0,0-1 0,0 1 0,1-2 0,0 1 1,0-1-1,0-1 0,1 0 0,-1 0 0,1-1 0,0 0 0,0 0 0,-1-1 0,1-1 0,0 1 0,0-2 0,0 1 0,0-1 0,0-1 0,-1 0 0,1 0 0,-1-1 0,1 0 0,15-8 0,4-8-3593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20.93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1123 7736,'0'0'7513,"15"-7"-7210,-3 2-238,0-1 1,-1 0-1,0-1 1,0 0 0,-1-1-1,0 0 1,0-1-1,-1 0 1,16-20 0,2-11 180,-2-2 0,21-46 1,32-93 416,-58 130-281,17-71-1,-30 92-116,-1 0-1,-2-1 0,1-59 0,-5 87-241,-4-76 512,3 71-436,-1-1-1,0 1 0,0 0 0,0 0 0,-1-1 1,0 2-1,-5-9 0,8 15-83,-1 0-1,1 0 1,-1 0-1,1 0 1,-1 0-1,1 1 1,-1-1-1,0 0 1,0 0-1,1 1 1,-1-1 0,0 1-1,0-1 1,0 1-1,0-1 1,0 1-1,0-1 1,1 1-1,-1 0 1,0-1-1,0 1 1,0 0-1,0 0 1,0 0 0,0 0-1,0 0 1,0 0-1,-1 0 1,1 0-1,0 0 1,0 0-1,1 1 1,-1-1-1,0 0 1,0 1-1,0-1 1,0 1 0,0-1-1,0 1 1,0-1-1,-1 2 1,-2 1 20,-1 1 0,1 0 0,0 0 1,0 1-1,0-1 0,-4 8 0,-9 16 8,2 1-1,1 0 1,1 0-1,-12 43 1,11-22-18,2 0 0,-5 53 0,12-63-6,2 0-1,3 41 1,1-66-10,0 0 1,1 0-1,1 0 1,0 0-1,1-1 1,1 0 0,0 1-1,10 19 1,-12-30 3,0 1 0,-1-1 0,1 0 1,1 0-1,-1-1 0,0 1 0,1-1 0,0 1 1,0-1-1,0-1 0,0 1 0,0 0 1,8 2-1,-9-4-1,-1 0-1,1 0 1,0-1 0,0 1 0,-1-1-1,1 1 1,0-1 0,0 0 0,0-1-1,0 1 1,-1 0 0,1-1 0,0 1-1,0-1 1,-1 0 0,1 0 0,0 0-1,-1 0 1,1-1 0,-1 1 0,0-1-1,1 1 1,-1-1 0,0 0 0,2-2-1,6-7 48,-1 1-1,-1-2 0,0 0 1,0 0-1,-1 0 0,-1-1 1,0 0-1,-1 0 0,0 0 1,-1-1-1,0 1 1,-1-1-1,-1 0 0,0 0 1,-1 0-1,-1-25 0,-10 5 473,46 55-388,-18-13-148,1-1 1,-1-1-1,1-1 1,0 0-1,1-2 1,-1 0 0,1-1-1,27-1 1,-16-2-3,-1-2 1,0-1-1,0-2 1,52-16 0,44-21 44,-130 53 15,-1 1 0,0-2-1,-11 17 1,12-19-36,-9 14 3,-55 100 38,60-105-42,1 1 0,1 0 0,0 1 1,1 0-1,-4 27 0,9-43-8,0 1 0,-1-1 1,1 0-1,0 1 0,0-1 0,0 1 1,1-1-1,-1 1 0,1-1 0,-1 1 1,1-1-1,0 0 0,0 1 0,0-1 0,0 0 1,0 0-1,0 0 0,1 0 0,-1 0 1,1 0-1,0 0 0,-1 0 0,3 1 1,-2-1-1,1-1 1,-1 0 0,0 0-1,0-1 1,1 1 0,-1 0 0,1-1-1,-1 1 1,0-1 0,1 0-1,-1 0 1,1 0 0,-1 0-1,1 0 1,-1-1 0,0 1 0,1-1-1,-1 1 1,0-1 0,1 0-1,-1 0 1,0 0 0,3-2 0,7-5 18,0 1 0,-1-2 1,0 1-1,-1-1 0,0-1 1,0 0-1,-1-1 0,8-11 1,-4 3 12,-1 0 1,-1 0 0,0-1-1,9-28 1,-11 22 25,-1-1 1,6-32-1,-12 48-33,-1 1 1,0-1-1,0 0 1,-1 1-1,0-1 1,-1 0-1,0 0 0,-6-19 1,7 28-26,-1 1 0,1-1-1,-1 1 1,1-1 0,-1 1 0,0-1 0,1 1-1,-1-1 1,0 1 0,0 0 0,0-1 0,0 1 0,-1 0-1,1 0 1,0 0 0,0 0 0,-1 0 0,1 0-1,0 0 1,-1 0 0,1 1 0,-1-1 0,1 1 0,-1-1-1,0 1 1,1-1 0,-1 1 0,1 0 0,-1 0-1,0-1 1,1 1 0,-1 0 0,0 1 0,1-1 0,-1 0-1,1 0 1,-1 1 0,0-1 0,1 1 0,-1 0 0,-1 0-1,-2 1 2,1 1 1,0-1-1,-1 1 0,1 0 0,1 0 0,-1 0 0,0 0 0,1 1 0,-1-1 0,1 1 1,0 0-1,1 0 0,-4 5 0,4-3-4,-1-1 0,1 0 0,1 1 0,-1 0 0,1-1 0,0 1 0,0 0 0,1 0 0,-1-1 0,1 1 0,1 0 0,-1 0 0,1 0 0,0-1 0,0 1 0,1 0 0,0-1 0,0 1 0,0-1 0,0 0-1,1 1 1,0-1 0,0 0 0,0-1 0,1 1 0,0-1 0,5 6 0,-4-5-4,1 0 1,0 0-1,0 0 0,0-1 0,1 0 0,-1 0 0,1-1 0,0 0 0,0 0 0,0-1 1,1 1-1,-1-2 0,0 1 0,1-1 0,-1 0 0,1 0 0,0-1 0,-1 0 0,1-1 0,11-1 1,-5-2 6,0 0 0,-1 0 0,0-1 0,0-1 0,0 0 0,-1-1 1,0-1-1,0 0 0,12-10 0,-6 1 38,0 0 0,-1-1 0,-1-1-1,17-27 1,-22 25 100,-9 17-33,-5 13-48,-6 16-62,2 0 1,0 0-1,-4 43 0,10-58-6,0-1-1,1 1 1,0 0 0,0 0-1,1-1 1,1 1-1,-1-1 1,2 1 0,-1-1-1,1 1 1,1-1-1,-1 0 1,7 9-1,-8-15 6,-1 0-1,1-1 1,0 1-1,0-1 1,1 0-1,-1 1 0,0-1 1,1 0-1,-1 0 1,1-1-1,0 1 0,0-1 1,-1 1-1,1-1 1,0 0-1,0 0 0,0 0 1,5 1-1,-3-2 5,0 0 0,0 0 0,1 0 0,-1-1 0,0 0 0,0 0 0,0 0 0,-1 0 0,1-1 1,8-3-1,1-3 14,0 0 0,0-1 0,-1-1 0,0 0 0,0 0 0,12-15 0,102-124 199,-51 56 55,-76 93-274,17-17 165,-9 17-58,-3 11-42,-5 2-46,0 1 0,-1-1 0,-1 0 0,0 0 0,0 0-1,-6 15 1,-1 11 1,3-3-4,1 0-1,0 57 0,5-93-14,0 1-1,0-1 1,0 0 0,0 1-1,0-1 1,0 1 0,0-1 0,0 1-1,0-1 1,0 0 0,0 1-1,0-1 1,0 1 0,0-1 0,1 0-1,-1 1 1,0-1 0,0 1 0,1-1-1,-1 0 1,0 1 0,0-1-1,1 0 1,-1 1 0,0-1 0,1 0-1,-1 0 1,0 1 0,1-1 0,-1 0-1,0 0 1,1 0 0,-1 1-1,1-1 1,0 0 0,0 0 1,1 0 0,-1 0 0,1-1 0,-1 1 0,0-1 0,1 1 0,-1-1 0,1 1 0,-1-1 0,0 0 0,2 0 0,38-32 42,-34 28-33,34-32 43,60-46 78,-82 69-78,0 1 1,1 0 0,32-13-1,-51 25-50,0 0 1,1 1-1,-1-1 0,1 1 0,0-1 1,-1 1-1,1 0 0,-1 0 0,1 0 1,-1 0-1,1 0 0,0 0 0,-1 0 1,1 0-1,-1 0 0,1 1 0,-1-1 1,1 1-1,-1-1 0,1 1 0,-1 0 1,1-1-1,-1 1 0,0 0 0,1 0 1,-1 0-1,0 0 0,0 0 0,0 0 1,0 0-1,0 1 0,0-1 0,0 0 1,0 1-1,1 2 0,3 5 6,-1 1-1,0 0 1,-1 0-1,3 17 1,1 0 0,-6-25-10,-1 0 0,1 0 1,0 0-1,0 0 0,0 0 1,0 0-1,0 0 0,0 0 1,0 0-1,0-1 0,1 1 1,-1 0-1,1-1 0,0 1 1,-1-1-1,4 3 0,-3-4 1,1 1-1,-1-1 0,0 1 0,1-1 1,-1 0-1,0 0 0,0 0 0,1 0 0,-1 0 1,0 0-1,1-1 0,-1 1 0,0-1 0,0 0 1,0 0-1,3 0 0,16-9 0,0-1 0,0-1 0,-1-1 0,22-18 0,21-12 0,8-6 0,-37 25 0,54-29 0,-86 54 1,-6 5-6,-54 60-53,-29 38 17,58-64 29,7-13-15,2 1 0,2 1 0,-17 32 0,35-59 26,-1-1 0,1 0 0,-1 0 0,1 0 0,-1 1 0,1-1 0,0 0 0,-1 0 0,1 1 0,0-1 0,0 0 0,0 1 0,0-1 0,0 0 0,0 0-1,0 1 1,1 1 0,0-2 2,-1-1-1,0 1 1,1-1-1,-1 1 1,1-1-1,0 1 0,-1-1 1,1 1-1,-1-1 1,1 1-1,0-1 1,-1 0-1,1 1 1,0-1-1,-1 0 0,1 0 1,0 0-1,-1 1 1,1-1-1,0 0 1,0 0-1,0 0 1,5 0 3,-1-1 1,1 0-1,-1 0 1,0 0-1,1 0 1,8-5-1,-4 2 3,-1-1-1,0 0 0,-1-1 1,1 0-1,-1 0 1,0-1-1,9-9 1,48-62 56,-49 58-47,18-26 16,-1-1 1,-3-2-1,-2-1 1,-2-1-1,19-54 1,-20 34 17,-3-1 0,-3-1 1,12-100-1,-31 169-47,1-2-2,0 1 1,0 0-1,-1 0 1,0 0-1,0 0 1,0 0 0,0-1-1,-1 1 1,-1-6-1,2 11-1,-1 0 0,1 0 0,0-1 0,0 1 0,0 0 0,0 0 0,-1-1 0,1 1 0,0 0 0,0 0-1,-1 0 1,1-1 0,0 1 0,0 0 0,-1 0 0,1 0 0,0 0 0,0-1 0,-1 1 0,1 0 0,0 0-1,-1 0 1,1 0 0,0 0 0,-1 0 0,1 0 0,0 0 0,0 0 0,-1 0 0,1 0 0,0 0 0,-1 0-1,1 0 1,0 1 0,0-1 0,-1 0 0,1 0 0,0 0 0,-1 0 0,1 0 0,0 1 0,0-1 0,-1 0-1,1 0 1,0 0 0,0 1 0,-1-1 0,-11 14-5,-13 25-29,2 1-1,2 0 1,2 2 0,-26 80-1,38-103 12,2 1-1,0 0 1,1 1 0,1-1-1,1 0 1,1 1-1,2 35 1,0-48 17,0-1-1,0 0 0,1 1 1,0-1-1,0 0 1,0 0-1,1 0 0,0 0 1,1-1-1,0 1 1,0-1-1,0 0 0,0 0 1,1 0-1,0-1 1,0 0-1,1 0 0,0 0 1,0 0-1,0-1 0,0 0 1,0 0-1,1-1 1,9 4-1,-6-3 8,1-1-1,-1-1 1,1 1 0,0-2-1,0 0 1,0 0 0,-1-1-1,1 0 1,0-1 0,0 0-1,20-5 1,3-4 6,-1-1-1,43-21 1,-60 24-6,0 0 2,-1 0-1,20-16 1,-21 14 9,0 1 1,21-11 0,-78 71 71,9-13-120,-35 50 1,54-67 18,1 1 0,1 1 0,1 0 0,-12 32 0,23-49 9,-1-1 0,1 1 0,0-1 1,0 1-1,0 9 0,1-14 7,-1 0 1,1 0-1,0 0 0,0 0 0,0-1 1,1 1-1,-1 0 0,0 0 0,0 0 1,0 0-1,1 0 0,-1 0 0,0 0 1,1-1-1,-1 1 0,1 0 0,-1 0 1,1 0-1,-1-1 0,1 1 0,0 0 1,-1-1-1,1 1 0,0 0 0,0-1 1,-1 1-1,1-1 0,0 1 1,0-1-1,0 0 0,-1 1 0,1-1 1,0 0-1,0 0 0,0 1 0,0-1 1,0 0-1,0 0 0,0 0 0,0 0 1,0 0-1,1-1 0,4 0 1,-1 0 0,1-1 0,-1 0 0,0 0 0,0 0 0,0-1-1,0 0 1,0 0 0,6-6 0,4-3 16,20-22 0,-16 13 4,-2 0 0,-1-1 0,24-43-1,27-80 186,-66 143-200,0 0 1,-1 0-1,1 0 1,0 0-1,-1 0 1,0 0-1,0 0 1,1 0-1,-1 0 1,-1-2-1,1 4-4,0-1 0,0 1 0,0 0 0,0 0 0,0 0 0,0-1 0,0 1 0,0 0-1,0 0 1,-1-1 0,1 1 0,0 0 0,0 0 0,0 0 0,0 0 0,0-1 0,-1 1 0,1 0-1,0 0 1,0 0 0,0 0 0,-1 0 0,1-1 0,0 1 0,0 0 0,-1 0 0,1 0-1,0 0 1,0 0 0,0 0 0,-1 0 0,-12 6 11,7 0-18,0-1-1,1 1 1,0 0 0,0 0 0,1 1-1,-1-1 1,1 1 0,1 0-1,-1 0 1,1 1 0,1-1-1,-3 9 1,2-7-4,1 1 0,1-1 0,-1 0 0,2 1 0,-1-1 0,1 1 0,1-1 0,-1 1 0,2-1 0,1 10 0,-1-15-1,-1 1 0,0-1-1,1 1 1,0-1 0,0 0-1,1 1 1,-1-1 0,1 0 0,0 0-1,0-1 1,0 1 0,7 5-1,-7-7 7,0 0-1,0 0 1,1 0-1,-1-1 1,0 1-1,1-1 1,-1 0-1,1 0 0,-1-1 1,1 1-1,0 0 1,-1-1-1,1 0 1,-1 0-1,1 0 1,0-1-1,5-1 0,4-1 11,-2 0-1,1-1 0,0-1 1,-1 0-1,0 0 0,0-1 1,11-9-1,5-4 43,36-34 1,-25 16 94,51-65 1,-85 96-124,2-1 5,-1 0 0,1-1 0,-2 1 0,1-1 0,3-9 0,-6 9 64,-2 8-81,2 12-32,55 188-44,-57-197 66,1 1 1,0-1-1,0 0 0,1 0 0,-1 0 1,1 0-1,-1 0 0,1 0 1,0 0-1,0-1 0,0 1 0,1 0 1,-1-1-1,5 4 0,-5-5 4,-1 0-1,1 0 1,0 0 0,0-1-1,0 1 1,0-1-1,-1 1 1,1-1-1,0 1 1,0-1-1,0 0 1,0 0 0,0 0-1,0 0 1,0 0-1,0-1 1,0 1-1,0-1 1,0 1 0,0-1-1,0 1 1,-1-1-1,1 0 1,3-2-1,17-10 10,-8 4 38,0 1-1,22-9 0,-35 16-46,-1 1-1,1 0 1,0 0-1,0-1 0,-1 1 1,1 0-1,0 0 0,0 0 1,-1 0-1,1 0 1,0 0-1,0 0 0,-1 0 1,1 1-1,0-1 0,0 0 1,-1 0-1,1 1 1,0-1-1,0 0 0,-1 1 1,1-1-1,-1 0 0,1 1 1,0-1-1,-1 1 1,1-1-1,-1 1 0,1 0 1,-1-1-1,1 1 0,-1-1 1,1 1-1,-1 0 1,0 0-1,1-1 0,-1 1 1,0 0-1,0 1 1,6 33 6,-5-28-7,1 30-6,-1-20 1,0 1-1,1-1 0,0 0 0,2 0 0,0 0 0,8 22 0,-12-38 7,1 0-1,-1 0 0,1 0 1,-1-1-1,1 1 1,0 0-1,-1 0 0,1 0 1,0 0-1,-1-1 0,1 1 1,0 0-1,0-1 0,0 1 1,0 0-1,-1-1 0,1 1 1,0-1-1,0 0 1,0 1-1,0-1 0,0 0 1,2 1-1,0-1 0,-1 0 1,0-1-1,0 1 0,0 0 1,0-1-1,0 1 0,0-1 1,0 0-1,0 0 0,0 0 1,2-1-1,6-5 4,-1 0-1,0 0 1,11-13 0,-16 16-1,74-84 136,-53 57 104,61-56 0,-86 86-238,1 0 0,0 0 1,-1 1-1,1-1 0,0 1 0,0-1 0,0 1 0,0-1 0,-1 1 0,1-1 0,0 1 0,0 0 0,0 0 0,0-1 0,2 1 0,-3 0-3,1 0 0,-1 0 0,0 1 0,1-1 0,-1 0 0,1 0 0,-1 0 0,0 1 0,1-1 0,-1 0 0,0 0 0,0 1 0,1-1 0,-1 0 0,0 1 0,0-1 0,1 0 0,-1 1 0,0-1 0,0 0 0,0 1 0,0-1 0,1 1 0,-1-1 0,0 0 0,0 1 0,0 4 5,1 0 0,-1-1 0,0 1 0,0 0 0,-2 7-1,-5 24 15,-2 0-1,-1-1 1,-15 36-1,-52 102 27,42-98-32,-88 186 56,-24-8 34,146-251-103,-7 11 18,-1 0 0,0-1 0,-1 0 0,-13 12 0,22-23-17,0 0 0,0 0 0,0 0 1,0-1-1,0 1 0,0 0 0,0-1 0,0 1 0,0-1 1,0 0-1,0 1 0,0-1 0,-1 0 0,1 1 1,0-1-1,-2 0 0,2 0 0,0 0 0,1-1 0,-1 1 1,0 0-1,1 0 0,-1-1 0,1 1 0,-1-1 0,0 1 0,1 0 1,-1-1-1,1 1 0,-1-1 0,1 1 0,-1-1 0,1 0 0,0 1 1,-1-1-1,1 1 0,-1-2 0,0-3 10,-1 0 0,1 1 0,0-1 0,0 0 0,1 0 0,-1 0 0,1-5 0,2-16 21,1-1 1,0 1-1,2 0 1,1 0-1,2 1 1,0-1-1,1 1 1,19-34 0,3 3 70,1 2 1,59-74 0,-69 100-46,2 1 1,0 2-1,46-37 0,-54 49-74,1 0-1,1 2 1,0 0-1,1 2 1,0-1-1,0 2 1,30-8-1,-38 14-103,1 0 1,-1 1-1,1 0 1,21 2-1,-7 0-3863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27.39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1324 5016,'0'0'7633,"8"-10"-7244,10-15-200,166-223 1448,-129 168-901,55-111-1,-81 128-361,-2-1 0,-4-1-1,-2 0 1,-4-2-1,18-126 1,-33 172-239,-1 0 0,0 0 0,-5-34-1,3 44-39,-1-1 0,-1 1 0,0-1 0,0 1 0,-1 0 0,-1 1-1,0-1 1,-7-10 0,12 19-75,-1 1 0,0-1 0,0 1 0,0-1-1,0 1 1,0 0 0,0-1 0,0 1 0,0 0 0,0 0 0,0 0 0,-1 0-1,1 0 1,-1 0 0,1 0 0,-1 0 0,1 1 0,-1-1 0,1 0 0,-1 1-1,1 0 1,-1-1 0,0 1 0,1 0 0,-1 0 0,0 0 0,1 0 0,-1 0-1,0 0 1,1 0 0,-1 0 0,1 1 0,-1-1 0,0 1 0,1-1 0,-1 1-1,1 0 1,-1-1 0,1 1 0,-1 0 0,1 0 0,-2 2 0,-3 2 18,0 1 0,0 0 0,1 0 0,-1 1 1,1 0-1,1 0 0,-6 10 0,-10 24 53,2 2 1,2 0-1,-22 88 1,-7 141 134,37-204-149,1 86 0,8-122-38,1 0 0,2 0 0,0 0 0,18 57 0,-19-79-21,1 1-1,0-1 0,1 0 0,0 0 0,1-1 1,0 1-1,10 11 0,-13-17-5,1 0 1,0-1-1,0 1 0,0-1 1,1 0-1,-1 0 1,1 0-1,-1-1 0,1 1 1,0-1-1,0 0 0,0-1 1,0 1-1,0-1 0,1 0 1,-1 0-1,11 0 0,0-2 23,1-1 0,-1 0 0,0-2 0,0 1 0,30-12 0,78-40 136,-121 53-166,329-185 462,-257 142-326,-25 15 113,45-38 1,-85 62-172,-9 6-71,0 0-1,-1 0 0,1-1 0,0 1 0,-1 0 1,1-1-1,0 1 0,-1 0 0,1-1 1,0 1-1,-1-1 0,1 1 0,-1-1 0,1 1 1,-1-1-1,1 0 0,-1 1 0,0-1 1,1 1-1,-1-1 0,0 0 0,1 1 0,-1-1 1,0-1-1,-13 2 162,-2 3-144,0 1 0,1 0-1,0 1 1,0 1 0,0 0 0,1 1-1,0 0 1,0 1 0,-12 10-1,-3 5 24,0 1 0,-38 43 0,46-44-20,0 1-1,-18 31 1,31-45-16,1 2-1,0-1 1,1 0 0,0 1-1,1 0 1,0 0 0,1 1-1,-2 12 1,5-22-12,0-1-1,-1 0 1,1 1-1,0-1 1,0 1 0,1-1-1,-1 0 1,1 1 0,-1-1-1,1 0 1,-1 1 0,1-1-1,0 0 1,0 0 0,0 0-1,1 0 1,-1 0 0,2 3-1,-1-4-1,-1 0-1,1 0 1,-1 0-1,1 0 1,0 0 0,-1-1-1,1 1 1,0 0-1,-1-1 1,1 1-1,0-1 1,0 0-1,0 1 1,-1-1-1,1 0 1,0 0 0,0 0-1,0 0 1,0-1-1,-1 1 1,1 0-1,0-1 1,0 1-1,2-2 1,8-3 8,0-1 0,0 0 0,0 0 1,-1-1-1,0-1 0,-1 0 0,1-1 0,-1 0 1,8-10-1,7-10 41,40-58 1,-41 51 29,-1-1 0,20-46 0,-42 80-49,1-1-1,-1 0 1,0 1 0,0-1-1,-1 0 1,1 0 0,-1 0-1,0-7 1,-10 29 232,4 1-251,2 0-1,1 0 1,0 0 0,0 37-1,3-48-16,1-1-1,-1 0 0,1 1 1,1-1-1,-1 0 0,1 0 1,1 0-1,-1 0 0,1 0 1,0 0-1,1-1 0,-1 1 1,1-1-1,1 0 0,-1 0 1,8 7-1,-10-12 4,0 0 0,0 0 0,0 0 0,0 0 0,0 0 0,0 0-1,0 0 1,0-1 0,1 1 0,-1-1 0,0 0 0,0 1 0,1-1 0,-1 0 0,0 0-1,1-1 1,-1 1 0,0 0 0,0-1 0,1 0 0,-1 1 0,0-1 0,0 0 0,0 0-1,3-2 1,7-3 11,0-1 1,20-16-1,-27 20-12,12-11 9,-1-1 1,0 0-1,-1-1 0,-1-1 0,0 0 1,13-23-1,-23 33 23,0 0 0,1 0 1,-1 1-1,2-1 0,-1 1 0,1 0 0,-1 1 1,12-8-1,-17 13-26,1 1 0,0-1 0,-1 1 1,1-1-1,-1 1 0,1 0 0,-1-1 0,1 1 0,-1 0 1,1 0-1,-1-1 0,1 1 0,-1 0 0,0 0 1,0-1-1,1 1 0,-1 0 0,0 0 0,0 0 0,0 0 1,0 1-1,9 88 26,-7-60-16,8 46-1,-10-74-11,1-1-1,-1 1 1,0-1-1,1 1 1,-1-1-1,0 1 1,1-1 0,0 0-1,-1 1 1,1-1-1,0 0 1,0 0-1,0 1 1,0-1-1,0 0 1,0 0 0,0 0-1,0 0 1,0 0-1,0 0 1,1-1-1,-1 1 1,0 0-1,2 0 1,-1-1 4,0 1 0,1-1 0,-1 0 0,0 0 0,0-1 0,0 1 0,0 0 0,0-1-1,0 1 1,0-1 0,0 0 0,0 0 0,0 1 0,3-3 0,7-5 28,-1 0-1,-1 0 1,1-1 0,8-10-1,79-67 292,-95 83-308,19-12 97,-22 15-111,1 0 0,-1 0-1,1-1 1,-1 1 0,1 0 0,-1 0-1,1 0 1,-1 0 0,1 0-1,-1 0 1,1 0 0,-1 0 0,1 0-1,-1 0 1,1 0 0,-1 0 0,1 0-1,-1 0 1,1 0 0,-1 0 0,1 1-1,-1-1 1,1 0 0,-1 0-1,0 0 1,1 1 0,-1-1 0,1 0-1,-1 1 1,0-1 0,1 0 0,-1 1-1,0-1 1,1 1 0,-1-1-1,0 0 1,1 1 0,-1-1 0,0 1-1,0-1 1,1 2 0,0 4 5,1 0 0,-1 1 1,0 0-1,0-1 0,-1 1 0,1-1 0,-2 1 1,0 11-1,-15 56 15,13-62-20,-17 59 4,-3 0 0,-4-2-1,-2-1 1,-3-2 0,-65 98 0,94-159-7,0 0 0,0 1 0,0-1 0,-1 0 0,1-1 0,-1 1 0,-1-1 0,1 1 0,-1-1 0,1-1 0,-7 5 0,11-8 0,-1 0 0,1 1 0,-1-1 0,1 0 0,0 0 0,-1 1 0,1-1 0,-1 0 0,1 0 0,-1 0 0,1 0 0,-1 0 0,1 0 0,-1 0 0,1 0 0,-1 0 0,1 0 0,-1 0 0,1 0 0,-1 0 0,1 0 0,0 0 0,-1 0 0,1 0 0,-1-1 0,1 1 0,-1 0 0,1 0 0,0-1 0,-1 1 0,1 0 0,-1-1 0,1 1 0,0 0 0,-1-1 0,1 1 0,0 0 0,0-1 0,-1 1 0,1-1 0,0 1 0,0-1 0,0 1 0,-1 0 0,1-1 0,0 1 0,0-1 0,0 1 0,0-1 0,0 1 0,0-1 0,0 1 0,0-1 0,0 1 0,0-1 0,0 1 0,0-1 0,1 0 0,5-29 0,3 9 13,1 1 1,1 1-1,1 0 0,0 1 1,18-20-1,81-78 92,13-4 4,163-166 122,-281 279-226,56-65 34,-61 72-37,0-1 0,-1 0 0,1 1 0,0-1 0,-1 0 0,1 0 0,-1 1 0,1-1 0,-1 0 0,1 0 0,-1 0 0,1 0 0,-1 0 0,0 0 0,0 1 0,0-1 0,1 0 0,-1 0 0,0 0 0,0 0 0,0 0 0,0 0 0,0 0 0,-1 0 0,1 0 0,0 0 0,0 0 0,-1 0 0,1 0 0,0 1 0,-1-1 0,1 0 0,-1 0 0,0-1 0,0 2 0,0-1-1,-1 1 1,1-1 0,0 1 0,0-1 0,-1 1-1,1 0 1,0 0 0,-1 0 0,1-1 0,0 1 0,-1 1-1,1-1 1,0 0 0,-1 0 0,1 0 0,0 1-1,0-1 1,-1 0 0,1 1 0,0 0 0,0-1-1,0 1 1,-2 1 0,-6 4-1,0 1 0,1 0 0,0 0 0,0 1 0,1 0-1,0 0 1,1 0 0,-1 1 0,1 0 0,1 1 0,0-1 0,1 1 0,-1 0 0,2 0-1,-1 1 1,2-1 0,-1 1 0,1 0 0,1-1 0,0 22 0,1-30-6,0-1 1,0 1-1,0 0 1,0-1-1,0 1 1,1 0-1,-1-1 1,1 1-1,-1-1 1,1 1-1,0-1 1,-1 1-1,1-1 1,0 1-1,0-1 1,0 0-1,0 1 1,0-1-1,1 0 1,-1 0-1,2 1 1,-1-1 0,0 0-1,0 0 1,0 0 0,0 0 0,1-1-1,-1 1 1,0-1 0,1 0 0,-1 0 0,0 0-1,1 0 1,-1 0 0,4-1 0,3-1-5,0 0 0,0-1 0,1 0 0,-2-1 1,1 0-1,11-6 0,23-18-11,-27 17 17,1 0-1,0 1 0,1 0 1,0 2-1,30-11 0,-44 19 4,1-1 0,0 0 0,-1 1 0,1 0 0,-1 0 0,1 1 0,0-1-1,-1 1 1,1 0 0,-1 0 0,0 1 0,1-1 0,-1 1 0,0 0 0,0 0 0,0 0-1,6 5 1,4 4 2,1 1-1,-2 0 0,14 15 0,-3-2 12,-17-18-3,0-1 0,0 0-1,0 0 1,1 0 0,0-1-1,11 5 1,-14-8-2,0-1-1,-1 1 1,1-1 0,0 0-1,-1-1 1,1 1 0,0-1-1,0 0 1,0 0 0,-1 0-1,1-1 1,0 0 0,0 0-1,6-2 1,-2 0 31,-1 0 1,1-1-1,-1 0 0,0-1 0,0 0 1,0 0-1,0-1 0,8-8 0,1-2-2033,25-35-1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31.51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1313 8536,'0'0'6412,"5"-15"-5879,12-29-75,1 2 0,28-48 0,60-108 1114,-91 162-1103,-1 0 0,-2-1 0,13-67 0,-24 100-463,4-20 787,-5 24-786,0 0 0,0 0 0,0 0 0,0 0 0,0 0 0,0 0 0,0 0 0,0 0 0,0 0-1,0-1 1,0 1 0,0 0 0,0 0 0,0 0 0,0 0 0,0 0 0,0 0 0,0 0 0,0 0 0,0 0 0,0 0 0,0 0 0,0 0-1,0 0 1,1 0 0,-1-1 0,0 1 0,0 0 0,0 0 0,0 0 0,0 0 0,0 0 0,0 0 0,0 0 0,0 0 0,0 0 0,0 0-1,0 0 1,0 0 0,0 0 0,1 0 0,-1 0 0,0 0 0,0 0 0,0 0 0,0 0 0,0 0 0,0 0 0,0 0 0,0 0 0,0 0-1,0 0 1,0 0 0,0 0 0,1 0 0,-1 0 0,0 0 0,0 1 0,0-1 0,0 0 0,0 0 0,0 0 0,0 0 0,0 0 0,0 0 0,0 0-1,0 0 1,0 0 0,3 15 200,1 25 17,-1 0 1,-7 78-1,-26 79 78,22-161-220,-2 0 1,-2-1-1,-1 0 1,-22 42-1,34-76-74,1 1 1,-1-1-1,1 0 1,-1 0-1,0 0 1,1 0-1,-1 0 1,0 0-1,0 0 1,0 0-1,0 0 1,0 0-1,0 0 1,0 0-1,0-1 1,0 1-1,0 0 1,0-1-1,0 1 1,0-1-1,-1 1 1,1-1-1,-2 1 1,2-2 2,-1 1-1,1 0 1,-1-1 0,1 1-1,0-1 1,0 1 0,-1-1-1,1 0 1,0 1 0,0-1-1,0 0 1,0 0 0,0 0-1,0 0 1,0 0 0,0 0-1,-1-2 1,-3-5 46,1 1 0,-1-1 0,2 0 0,-1 0-1,-3-14 1,4 14 8,1 0 0,0-1 0,1 1 0,-1-1 0,2 1 0,-1-1-1,1 0 1,1-8 0,0 15-50,-1 1-1,1 0 0,0 0 1,-1-1-1,1 1 0,0 0 1,0 0-1,0 0 0,0 0 0,0 0 1,0 0-1,0 0 0,0 0 1,0 0-1,0 1 0,0-1 1,1 0-1,-1 1 0,0-1 1,1 1-1,-1-1 0,0 1 1,1 0-1,-1 0 0,3-1 1,41-1 48,-34 3-32,230-14 96,-205 8-109,0-1 0,0-2-1,-1-1 1,57-24 0,-82 28-6,-1 0 0,0 0 1,0-1-1,0 0 0,-1 0 1,1-1-1,-2-1 0,1 1 1,-1-1-1,12-17 0,-16 20-2,0 1 0,0-1-1,-1 0 1,1 0 0,-1-1 0,-1 1 0,1 0-1,-1-1 1,1 1 0,-2-1 0,1 1 0,0-1-1,-1 1 1,0-1 0,-1 0 0,1 1 0,-1-1-1,0 1 1,0-1 0,-1 1 0,-4-11 0,5 15-6,1-1 0,-1 0 0,0 0 0,0 1 0,0-1 0,0 0-1,-1 1 1,1 0 0,0-1 0,-1 1 0,1 0 0,-1-1 0,1 1 0,-1 0 0,1 0 0,-1 0 0,0 0 0,0 1 0,1-1 0,-1 0 0,0 1 0,0-1 0,0 1 0,0 0 0,0-1 0,0 1 0,0 0 0,0 0 0,0 0 0,1 1 0,-1-1 0,0 0 0,0 1 0,0-1 0,0 1 0,0 0 0,1-1 0,-1 1 0,-3 2 0,-4 2 15,0 1-1,1 0 1,0 0-1,0 0 1,0 1-1,-8 10 1,0 0-38,1 2 0,1 0 1,-21 36-1,30-48 13,1 1-1,1 0 1,0 0-1,0 0 1,0 1 0,1-1-1,0 0 1,1 1 0,0 0-1,0-1 1,1 1 0,0 0-1,2 16 1,-1-22 4,-1 0 1,1-1-1,0 1 0,0 0 1,0 0-1,0 0 0,1-1 0,-1 1 1,1-1-1,0 1 0,0-1 1,-1 0-1,2 1 0,-1-1 1,0 0-1,0 0 0,1-1 1,-1 1-1,1 0 0,-1-1 1,1 1-1,0-1 0,-1 0 1,1 0-1,0 0 0,0 0 1,0-1-1,0 1 0,0-1 1,0 0-1,0 0 0,0 0 1,0 0-1,5-1 0,11-5 13,0-1-1,-1-1 1,1-1-1,-1 0 1,17-13-1,15-7 43,-23 12 1,18-9 44,-42 25-83,0-1 0,0 1 1,1-1-1,-1 1 0,0 0 1,1 1-1,-1-1 0,1 1 1,-1-1-1,7 1 0,-9 0-8,1 1 0,-1-1 0,1 1 0,-1 0 0,0-1 0,1 1 0,-1 0 0,0 0 0,1 0 0,-1 0-1,0 0 1,0 0 0,0 0 0,0 0 0,0 0 0,0 1 0,0-1 0,-1 0 0,1 1 0,0-1 0,0 3 0,10 33 45,-11-35-49,6 30 21,-2 1 0,-1-1 0,-3 52 0,-17 99 39,2-67 78,-58 220-1,68-328-52,5-7-86,0-1 1,-1 0-1,1 0 0,0 0 0,0 0 1,0 0-1,0 0 0,0 0 1,-1 0-1,1 0 0,0 0 0,0 0 1,0 0-1,0 0 0,0 0 0,-1 0 1,1 0-1,0 0 0,0 0 0,0 0 1,0 0-1,-1 0 0,1 0 1,0 0-1,0 0 0,0 0 0,0 0 1,0 0-1,-1 0 0,1-1 0,0 1 1,0 0-1,0 0 0,0 0 0,0 0 1,0 0-1,0 0 0,0 0 1,-1-1-1,1 1 0,0 0 0,0 0 1,0 0-1,0 0 0,0 0 0,0-1 1,0 1-1,0 0 0,0 0 0,0 0 1,0 0-1,0-1 0,0 1 1,0 0-1,0 0 0,0 0 0,0 0 1,0-1-1,0 1 0,0-7 25,0 0 0,0 0-1,0 0 1,1 0 0,0 0 0,0 0 0,4-11-1,0-2 16,89-337 416,-56 243-227,57-119 0,-55 155-47,4 2 0,64-85 0,-104 155-167,33-41 119,-33 43-112,0 0 1,0 0 0,0 1-1,0 0 1,0 0-1,1 0 1,0 0 0,-1 1-1,7-3 1,-10 5-21,-1 0 0,1 0 0,0-1 0,-1 1 0,1 0 0,0 0 0,0 0 0,-1 0 0,1 0 0,0 0 0,0 0 0,-1 0 0,1 0 0,0 0 0,-1 1 0,1-1 0,0 0 0,-1 0 0,1 1 0,0-1 0,-1 0 0,1 1 0,0-1 0,-1 1 0,1-1 0,-1 1 0,1-1 0,-1 1 0,1-1 0,-1 1 0,1-1 0,-1 1 0,0 0 0,1-1 0,-1 1 0,0 0 0,1-1 0,-1 1 0,0 0 0,0 1 0,4 32 65,-5-14-55,-1 0 0,0 0 1,-2 0-1,0-1 0,-1 1 0,-1-1 0,-1 0 1,-17 32-1,2-11-1,-3 0 0,-50 62 0,63-88-12,-1 0 1,-1-1-1,0 0 1,0-2 0,-18 12-1,26-21-1,75-25 0,32-8 18,-2-4 1,-2-4-1,120-68 0,-170 77 2,-1-3 0,44-41 0,-74 60-16,-6 8 4,4-6 46,-21 13 18,-14 13-47,0 1-1,1 1 1,-35 36 0,42-39-18,-22 23 11,-52 66 0,71-80 4,0 2-1,2 0 1,0 1 0,-15 40-1,28-61-16,0-1 3,-1 0 0,1 0 0,0 0-1,0 0 1,0 0 0,0 1 0,0-1 0,1 0 0,0 0-1,-1 1 1,1-1 0,0 0 0,1 1 0,-1-1-1,1 0 1,-1 1 0,1-1 0,1 3 0,-1-5-4,-1 0-1,1-1 1,-1 1 0,1-1 0,0 1-1,-1-1 1,1 1 0,0-1 0,-1 0-1,1 1 1,0-1 0,0 0 0,-1 0 0,1 1-1,0-1 1,0 0 0,0 0 0,-1 0-1,1 0 1,0 0 0,0 0 0,0 0 0,0 0-1,-1 0 1,1 0 0,0-1 0,0 1-1,-1 0 1,1-1 0,1 1 0,24-14 47,-24 13-47,11-9 10,0 0 0,0-1 0,-1 0 0,0-1 0,-1 0 0,-1-1 0,14-22 0,1-4 79,27-63 0,-1-23 261,-53 134-331,-1 0 0,1 1 1,1-1-1,0 1 0,0-1 0,1 15 1,0-8-42,1-1 0,0 1 0,8 29 1,-9-42 15,1 0 0,0-1 0,0 1 0,0-1 0,0 1-1,0-1 1,0 1 0,1-1 0,-1 0 0,1 0 0,0 1 0,0-1 0,-1-1 0,1 1 0,1 0 0,-1 0 0,0-1 0,0 1 0,1-1 0,-1 1 0,0-1 0,1 0 0,0 0 0,-1 0 0,1-1 0,-1 1 0,1-1 0,0 1-1,0-1 1,-1 0 0,1 0 0,0 0 0,-1 0 0,6-1 0,6-3 6,-1 1 1,0-2-1,0 0 0,0 0 1,16-11-1,-24 14-5,29-18 28,0-2-1,-2-1 1,0-2 0,-2-1-1,0-1 1,-2-1 0,43-58-1,-70 84-17,0 1 0,0 0-1,-1-1 1,1 1 0,0-1-1,-1 0 1,1 1-1,-1-1 1,0 1 0,1-1-1,-1 0 1,0 1 0,0-1-1,0-3 1,0 2 17,0 2 182,2 2-200,0 0 1,0-1-1,0 1 0,0 0 0,0 0 0,-1 0 0,1 1 0,0-1 0,0 0 0,-1 1 0,1-1 0,-1 1 0,1-1 0,-1 1 0,0 0 0,1 0 1,-1 0-1,1 3 0,20 37-2,-13-16-1,7 29 0,-11-36-2,1 0-1,0 0 1,2 0-1,9 17 1,-16-34-3,1 0 0,-1 0 0,1 0 0,0-1 0,0 1 0,0-1 0,0 1 0,0-1 0,0 0 0,0 1 0,0-1 0,0 0 0,0-1-1,1 1 1,-1 0 0,0-1 0,1 1 0,-1-1 0,1 0 0,-1 1 0,1-1 0,-1 0 0,0-1 0,5 0 0,2 0 1,1-1 0,0 0 0,-1 0 0,17-8 0,90-45 24,178-115 1,-260 149-48,-21 11 15,-12 8 6,0 1 0,1 0 0,-1 0 0,0 0 0,1 0 0,-1 0 0,1 0 1,0 0-1,-1 0 0,1 0 0,-1 1 0,1-1 0,0 1 0,0-1 0,-1 1 0,1 0 0,3 0 0,-4 0 1,-1 0 0,0 0 0,0 1 0,0-1 0,1 0 0,-1 1 0,0-1 0,0 0 0,0 1 0,0-1 0,0 0 0,0 1 0,1-1 0,-1 0 0,0 1 0,0-1 0,0 0 0,0 1 0,0-1 0,0 1 0,-1-1 0,1 0 0,0 1 0,0-1 0,0 0 0,0 1-1,0-1 1,0 0 0,-1 1 0,1-1 0,0 0 0,0 0 0,0 1 0,-1-1 0,1 0 0,0 0 0,-1 1 0,1-1 0,0 0 0,-1 0 0,-13 19-3,12-17 1,-110 123-76,-32 39 8,90-86 38,50-67 35,11-8 7,16-8 17,-6-3-16,-1 0 0,0-1 1,-1 0-1,0-1 1,22-19-1,-6 1 8,36-42-1,-52 51-11,0 0 1,-2 0-1,21-39 0,-32 55-7,-2 6 1,-4 13 2,1-6-12,1 0 0,0 1-1,1-1 1,0 1 0,0 10-1,2-18 8,-1 0 0,1-1 0,-1 1-1,1-1 1,0 0 0,0 1 0,0-1-1,1 0 1,-1 1 0,0-1 0,1 0-1,-1 0 1,1 0 0,0 0 0,0 0-1,0-1 1,0 1 0,0-1 0,0 1-1,0-1 1,0 0 0,1 1 0,-1-1-1,1 0 1,-1-1 0,0 1 0,1 0-1,0-1 1,-1 1 0,1-1 0,3 0-1,10 1-5,1-2 0,-1 0 0,0 0 0,-1-2 0,1 0 1,0 0-1,-1-2 0,1 0 0,-1-1 0,-1 0 0,1-1 0,26-18 0,-7 2-3,-2-1 1,0-2-1,55-59 1,-53 46 17,-2-2 0,-2-1 0,48-89 0,50-150 60,-98 206-10,33-142 0,-58 202-34,-4 12-16,0 0 1,0 0-1,0 0 1,-1 0-1,1 0 0,-1 0 1,0 0-1,1 1 1,-1-1-1,-1-5 0,1 7-6,0 1 0,0 0 0,0 0 0,0 0-1,0 0 1,-1 0 0,1 0 0,0 0 0,0-1 0,0 1-1,0 0 1,0 0 0,0 0 0,0 0 0,0 0-1,-1 0 1,1 0 0,0 0 0,0 0 0,0 0-1,0 0 1,0 0 0,0 0 0,0 0 0,-1 0 0,1 0-1,0 0 1,0 0 0,0 0 0,0 0 0,0 0-1,0 0 1,-1 0 0,1 0 0,0 0 0,0 0 0,0 0-1,0 0 1,0 0 0,0 0 0,-1 0 0,1 0-1,0 0 1,0 0 0,0 1 0,-9 6 13,-6 9-4,-5 10-13,1 2 0,1 0 0,2 1 1,-18 41-1,-41 129-39,49-119 14,4 2 0,3 0 1,-12 124-1,28-173 11,3 40 0,0-62 14,1 0 1,1 0-1,0-1 0,0 1 0,1-1 1,0 1-1,7 13 0,-9-22 2,0 0 1,1-1-1,-1 1 0,0 0 1,0 0-1,1-1 0,-1 1 1,1-1-1,-1 1 0,1-1 1,0 0-1,0 0 0,0 0 1,-1 0-1,1 0 0,0 0 1,0 0-1,4 0 0,-2 0 1,0 0 0,0-1-1,0 0 1,0 0-1,1 0 1,-1-1 0,0 1-1,0-1 1,4-1-1,5-2 2,-1-1 0,0 0-1,-1 0 1,1-1-1,12-10 1,12-10 24,-1-2 0,50-50 1,-70 62-21,-4 4 4,1 0-1,0 1 1,25-19 0,-37 30-9,0 0 0,1 0 0,-1 0 0,0-1 0,1 1 1,-1 0-1,1 0 0,-1 0 0,0 0 0,1 0 0,-1 0 1,0-1-1,1 1 0,-1 0 0,1 0 0,-1 0 0,0 0 0,1 0 1,-1 1-1,1-1 0,-1 0 0,0 0 0,1 0 0,-1 0 0,1 0 1,-1 0-1,0 1 0,1-1 0,-1 0 0,0 0 0,1 1 1,-1-1-1,0 0 0,0 0 0,1 1 0,-1-1 0,0 0 0,0 1 1,1-1-1,-1 0 0,0 1 0,0-1 0,0 0 0,0 1 0,0-1 1,1 1-1,-1-1 0,0 0 0,0 1 0,0-1 0,0 1 1,0-1-1,0 0 0,0 1 0,0-1 0,-1 1 0,1 0 0,-1 27 9,0-25-9,-4 26-2,3-19-2,1-1 1,-1 1-1,1-1 0,1 1 1,0-1-1,0 1 1,2 9-1,-1-17 2,-1-1 0,1 1 0,-1-1 0,1 0-1,0 1 1,-1-1 0,1 0 0,0 0-1,0 0 1,0 0 0,0 1 0,0-1 0,0 0-1,1-1 1,-1 1 0,0 0 0,0 0-1,1 0 1,-1-1 0,0 1 0,1-1 0,-1 1-1,1-1 1,-1 1 0,0-1 0,1 0 0,-1 0-1,1 0 1,-1 0 0,3 0 0,3 0-2,1-1 1,0 0 0,-1 0-1,12-4 1,22-9 12,-1-2 0,70-38 0,-11 4 48,-98 49-58,-1 1-1,1-1 1,0 1 0,0 0-1,0-1 1,0 1 0,-1 0-1,1 0 1,0 0 0,0-1-1,0 1 1,0 0 0,0 0-1,-1 0 1,1 0 0,0 0-1,0 1 1,0-1 0,0 0-1,1 1 1,-1-1-1,-1 1-1,0-1 1,1 1-1,-1-1 1,1 1 0,-1 0-1,0-1 1,1 1-1,-1-1 1,0 1 0,0 0-1,1-1 1,-1 1-1,0 0 1,0-1 0,0 1-1,0 0 1,0-1 0,0 1-1,0 1 1,-1 5-20,0 1 0,-1-1 1,-4 14-1,2-10 19,2-3-13,0 1 0,0-1 0,1 1 0,-1 16 0,2-23 12,1 0 1,-1 0 0,0 0-1,0-1 1,0 1 0,1 0 0,-1 0-1,1-1 1,0 1 0,-1 0-1,1-1 1,0 1 0,0 0-1,0-1 1,0 1 0,0-1 0,1 0-1,-1 1 1,0-1 0,0 0-1,1 0 1,-1 0 0,1 0-1,-1 0 1,1 0 0,0 0 0,-1 0-1,1-1 1,0 1 0,2 0-1,0 0 12,0 0-1,0 0 0,0-1 0,1 0 0,-1 0 0,0 0 0,0 0 0,0 0 1,0-1-1,1 0 0,-1 0 0,0 0 0,0 0 0,0-1 0,-1 0 1,1 1-1,0-1 0,0-1 0,-1 1 0,0 0 0,1-1 0,-1 0 0,0 0 1,0 0-1,0 0 0,-1 0 0,1 0 0,-1-1 0,0 0 0,0 1 1,0-1-1,0 0 0,-1 0 0,1 0 0,-1 0 0,1-5 0,-1-1 5,0 0-1,0 0 0,-1 0 0,-1 0 1,0 0-1,0 0 0,-1 0 0,-3-11 0,4 17-4,-1-1 0,1 1 0,-1 0 0,0 0 0,0 0 0,0 0 0,-1 0 0,0 0 0,1 0 0,-1 1 0,0 0 0,-1-1 0,1 1 0,-1 0 0,1 1 0,-1-1 0,0 1 0,0-1 0,0 1 0,-5-2 0,2 3-4,1 1 0,-1-1 0,1 1-1,-1 0 1,1 1 0,-1-1 0,1 1-1,-1 1 1,1-1 0,-1 1 0,1 0-1,0 1 1,0-1 0,0 1 0,0 0-1,-6 5 1,12-8-3,-1 1-1,1-1 1,0 0-1,-1 0 1,1 0 0,0 0-1,-1 1 1,1-1 0,0 0-1,-1 0 1,1 0-1,0 1 1,-1-1 0,1 0-1,0 1 1,0-1-1,-1 0 1,1 1 0,0-1-1,0 0 1,0 1-1,-1-1 1,1 0 0,0 1-1,0-1 1,0 1 0,0-1-1,0 0 1,0 1-1,0-1 1,0 1 0,0-1-1,0 0 1,0 1-1,0-1 1,0 0 0,0 1-1,1 0 1,15 2-7,29-6 5,-10-5 2,0-2-1,-1-1 1,48-22 0,-47 18-4,40-20-24,-36 16 3,60-20-1,-88 35 22,0 1 0,1 1 0,-1 0 0,1 0 0,-1 1 0,1 0 0,0 1 0,-1 1 0,1-1 0,14 4 0,-23-3 1,1 0 0,-1 0 0,0 0 0,0 1-1,0-1 1,0 1 0,0-1 0,0 1 0,0 0 0,-1 0 0,1 0-1,-1 1 1,1-1 0,-1 0 0,0 1 0,0 0 0,0-1 0,2 5 0,0 2-6,0 1 1,-1-1-1,0 1 1,2 16 0,9 25 48,-14-51-39,0 0 1,0 0 0,0 0-1,1 0 1,-1 1-1,0-1 1,0 0 0,0 0-1,0 0 1,0 0-1,0 1 1,1-1 0,-1 0-1,0 0 1,0 0 0,0 0-1,0 0 1,1 0-1,-1 0 1,0 1 0,0-1-1,0 0 1,1 0-1,-1 0 1,0 0 0,0 0-1,0 0 1,1 0 0,-1 0-1,0 0 1,0 0-1,0 0 1,1 0 0,-1 0-1,0 0 1,1-1-1,8-5 37,11-16 8,-16 17-31,32-41 78,-29 34-53,1 1 1,1 0 0,0 1 0,0 0-1,1 0 1,21-16 0,-29 25-30,0 0 1,1 0-1,-1 0 1,0 0-1,0 0 1,1 0-1,-1 1 0,1-1 1,-1 1-1,1-1 1,-1 1-1,0 0 1,1 0-1,-1 0 1,1 1-1,-1-1 1,1 0-1,-1 1 1,1 0-1,-1-1 1,0 1-1,0 0 1,1 0-1,-1 1 1,0-1-1,0 0 1,0 1-1,0-1 0,0 1 1,0 0-1,-1-1 1,1 1-1,2 4 1,5 6 5,0 1 0,-1 0 1,0 1-1,7 19 0,-3-8-7,58 116-323,-53-119 246,-8-16-910,-9-6 874,0 0 0,0 0 0,1 0 0,-1 0 0,0 0 0,0 0 0,0 0 0,1 0 0,-1 0 0,0 0 0,0 0 0,0 0 0,1 0 0,-1 0 0,0 0 0,0 0 0,0 0 0,0-1 0,1 1 0,-1 0 0,0 0 0,0 0 0,0 0 0,0 0 0,0-1 0,1 1 0,-1 0 0,0 0 0,0 0 0,0 0 0,0-1 0,0 1 0,0 0 0,0 0 0,0 0 0,0-1 0,0 1 0,0 0 0,0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31.69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 14776,'0'0'1280,"62"32"-2328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31.95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1 134 10752,'0'0'0,"100"-8"296,19-10 8,71-13 48,36-3 0,23 4 40,-43 18 8,-73 14 184,-40 2 8,-33-2 24,-18 2-8,-9 4-216,-23-2 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49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236 83 7432,'0'0'7960,"-11"1"-7500,0 1-305,0 0 0,-1 0 0,1 1 0,-12 5 0,17-6-36,1 1 0,0 0-1,0-1 1,0 2-1,0-1 1,0 0-1,0 1 1,1 0 0,0 0-1,0 0 1,0 1-1,-4 6 1,-1 5 378,1 0 1,-7 20 0,-5 10 165,14-33-490,0 0 1,0 0-1,1 1 0,1-1 1,0 1-1,1 0 1,1 0-1,0 0 1,1 1-1,0-1 1,2 18-1,-1-30-140,1 0 1,-1-1-1,0 1 1,1 0-1,-1 0 1,1 0-1,0-1 1,-1 1-1,1 0 1,0-1-1,0 1 1,0-1-1,0 1 1,0-1-1,0 1 1,1-1-1,-1 0 1,0 0-1,3 2 1,-1-1 6,-1-1 1,1 0-1,0 0 1,0 1-1,0-2 1,0 1-1,0 0 1,1-1-1,-1 1 1,4-1-1,7-1 39,-1 0-1,0 0 0,0-2 0,15-3 1,-3-3 14,0-1-1,-1-1 1,0-1 0,-1-1 0,38-28 0,-19 12 38,-34 25-78,0-1 1,-1-1 0,0 1 0,1-1 0,-2-1 0,1 1-1,6-10 1,9-2 693,-23 19-731,0 1 1,0 0 0,0-1-1,0 1 1,0 0-1,0-1 1,1 1 0,-1 0-1,1 0 1,-1 0-1,1 0 1,0 0-1,0-1 1,0 5 0,0-5-6,-1 10 14,1 1 1,1-1 0,0-1-1,0 1 1,1 0-1,1 0 1,0 0-1,0-1 1,1 0 0,9 17-1,-13-25-22,1 0 1,0 0-1,1-1 0,-1 1 0,0 0 1,0-1-1,1 1 0,-1-1 1,1 1-1,-1-1 0,1 0 0,0 0 1,-1 0-1,1 0 0,0 0 0,0 0 1,0 0-1,0 0 0,0-1 0,0 1 1,0-1-1,0 0 0,0 1 0,0-1 1,0 0-1,0 0 0,0 0 0,0 0 1,0-1-1,0 1 0,0-1 1,0 1-1,0-1 0,0 1 0,0-1 1,0 0-1,0 0 0,3-2 0,3-3 6,0 1-1,0-1 1,-1 0-1,1-1 1,-2 0-1,13-15 1,-1-2 19,-1 0 0,-1-2 1,-1 0-1,12-30 0,-21 39 8,0 0 0,0-1 0,-2 0 0,0 1-1,-1-2 1,-1 1 0,0-36 0,-2 51-21,-1 0 1,1 1-1,-1-1 1,1 1-1,-1-1 1,0 1-1,0-1 1,0 1-1,0-1 1,0 1-1,0 0 0,-4-4 1,4 5-6,0 0-1,0 0 1,0 0 0,0 0 0,0 0-1,0 0 1,0 0 0,0 1-1,-1-1 1,1 0 0,0 1 0,-1-1-1,1 1 1,0-1 0,-1 1-1,1 0 1,-1 0 0,1-1 0,0 1-1,-1 0 1,1 0 0,-1 0-1,1 1 1,-3-1 0,4 0-9,-1 1 0,0-1 1,1 0-1,-1 0 0,0 1 0,0-1 0,1 0 1,-1 1-1,0-1 0,1 1 0,-1-1 1,1 1-1,-1-1 0,1 1 0,-1-1 1,1 1-1,-1 0 0,1-1 0,-1 1 0,1 0 1,0-1-1,-1 1 0,1 0 0,0 0 1,0-1-1,0 1 0,-1 0 0,1 0 1,0-1-1,0 1 0,0 0 0,0 0 1,0-1-1,0 1 0,0 0 0,1 0 0,-1-1 1,0 1-1,0 0 0,1 0 0,0 1 1,0 1-2,0 0 0,1 0 0,0 0 0,0 0 0,-1 0 1,2 0-1,-1 0 0,4 3 0,5 3-6,0-1 1,1 0-1,0 0 0,1-1 0,0-1 1,0 0-1,25 8 0,7-2-17,50 7 0,-51-11-19,1-2 0,0-2-1,87-3 1,-131-2 39,23 0-31,-23 1 33,-1 0 0,1 0 0,-1 0 0,1 0 0,-1-1 0,1 1 0,-1 0 0,0 0 0,1 0 0,-1 0 0,1 0 0,-1 0 0,1 1 0,-1-1 0,1 0 0,-1 0 0,0 0 0,1 0 0,-1 0 0,1 1 0,-1-1 0,0 0 0,1 0 0,-1 1 0,1-1 0,-1 0 0,0 1 0,1-1 0,-1 0 0,0 1 0,0-1 0,1 0 0,-1 1 0,0-1 0,0 1 0,0-1 0,1 1 0,-1 0 0,-1 1 5,-1 0 0,1 1 0,-1-1 1,1 0-1,-1 0 0,0 0 0,0 0 0,0-1 1,0 1-1,0 0 0,0-1 0,-3 2 0,-7 6 14,-3 2-4,-47 42 32,57-48-42,0 0 1,0 0-1,1 0 0,0 1 1,0 0-1,0 0 1,1 0-1,0 1 0,-3 8 1,5-14-4,1 0 0,0 0 0,-1 0 0,1 1 0,0-1 0,0 0 0,0 0 0,0 1 0,0-1 0,0 0 1,0 0-1,0 0 0,1 1 0,-1-1 0,0 0 0,1 0 0,-1 0 0,1 0 0,-1 1 0,1-1 0,0 0 0,0 0 0,-1 0 0,1 0 0,0 0 0,0-1 0,0 1 1,0 0-1,0 0 0,0-1 0,0 1 0,0 0 0,0-1 0,0 1 0,0-1 0,0 1 0,1-1 0,-1 0 0,0 1 0,0-1 0,0 0 0,1 0 0,1 0 0,3 1-1,0-1 0,0 0-1,0 0 1,0 0-1,-1-1 1,1 0-1,0 0 1,6-2 0,-1-2 5,1 0 0,-2 0 0,1-1 0,0 0 0,-1-1 0,-1 0 0,16-14 0,-10 5 10,-1 0 1,0 0 0,18-29-1,-29 39 14,0 0-1,0 0 1,-1 0-1,0 0 1,-1 0-1,1-1 1,-1 1 0,0-1-1,-1 1 1,1-1-1,-2-7 1,2 13-20,0-1 0,1 1 0,-1-1 1,0 1-1,0 0 0,1 0 0,-1 0 0,1 0 1,-1 0-1,1 0 0,0 0 0,-1 0 0,1 1 1,0-1-1,-1 1 0,1-1 0,2 0 0,-1 1-4,128-46-46,-121 42 39,0 0 1,0 1-1,1 1 0,-1 0 0,1 0 0,-1 1 1,1 0-1,15 1 0,-25 1 2,0-1 0,1 1 0,-1-1 0,1 1 0,-1 0 0,0-1 0,1 1 0,-1 0 0,0 0 0,1 0 0,-1 0 0,0 0 0,0 0 0,0 0 0,0 0 0,0 0 0,0 1 0,-1-1 0,1 0 0,0 1 0,-1-1 0,1 1 0,0-1 0,-1 0 0,0 1 0,1-1 0,-1 3 0,2 8 0,0-1 0,-1 21 0,0-12 0,0-4 0,2 1 0,0-1 0,1 1 0,0-1 0,1 0 0,1-1 0,1 0 0,0 0 0,11 17 0,-15-27 0,1-1 0,-1 1 0,1-1 0,0 1 0,0-1 0,0 0 0,1 0 0,0-1 0,0 1 0,0-1 0,0 0 0,0-1 0,0 1 0,1-1 0,-1 0 0,1 0 0,0-1 0,-1 1 0,1-1 0,0-1 0,0 1 0,0-1 0,0 0 0,0 0 0,-1-1 0,1 0 0,0 0 0,0 0 0,5-2 0,6-3 7,-1-1 0,0 0-1,0-2 1,-1 1 0,0-2 0,24-19-1,75-77 60,-113 105-66,15-16 28,-1-1-1,-1-1 1,-1 1-1,0-2 1,-1 0-1,15-38 0,-23 51 14,-1-1-1,0 0 1,0-1-1,-1 1 0,0 0 1,1-12-1,-3 19-11,-1 2-25,1 0 0,-1 0 0,1-1 0,-1 1-1,1 0 1,-1 0 0,1 0 0,0 0 0,-1 0-1,1-1 1,0 1 0,0 0 0,-1 0 0,1 1-1,0 1 6,-16 91 59,12-66-51,0 0 0,-15 50-1,-14 3 7,29-70-20,-2-1 0,1 0 1,-1 0-1,-1-1 1,-12 14-1,17-21 5,0-1 0,0 1 0,0-1-1,0 0 1,0 0 0,0 0 0,0 0 0,0 0-1,0 0 1,-1-1 0,1 1 0,0-1 0,-4 1-1,5-1-2,1 0-1,-1 0 0,1 0 1,-1 0-1,0 0 0,1 0 1,-1 0-1,0 0 0,1 0 1,-1 0-1,1-1 0,-1 1 1,0 0-1,1 0 0,-1 0 1,1-1-1,-1 1 0,1 0 1,-1-1-1,1 1 0,-1-1 0,1 1 1,-1 0-1,1-1 0,0 1 1,-1-1-1,1 1 0,0-1 1,-1 0-1,1 1 0,0-1 1,0 1-1,-1-1 0,1 1 1,0-1-1,0 0 0,0 1 1,0-1-1,0 1 0,0-1 1,0 0-1,0 1 0,0-1 1,0 0-1,0 1 0,0-1 0,0 1 1,1-1-1,-1-1 0,1-1 6,1 0-1,-1 0 1,1 0 0,-1 0-1,1 0 1,0 0-1,0 0 1,0 1-1,1-1 1,-1 1-1,1-1 1,-1 1-1,1 0 1,0 0-1,0 0 1,0 0-1,5-1 1,6-4 6,1 2 0,25-7 1,-19 6-8,102-29-5,87-26-71,-186 52 65,-1 0 0,0-2 1,0 0-1,-2-1 0,1-2 0,-1 0 0,36-34 0,-54 46 7,-1 0 0,1 0 0,-1-1 0,0 1-1,0-1 1,0 0 0,0 0 0,-1 1 0,1-1-1,-1 0 1,0-1 0,0 1 0,2-5-1,-4 6 0,1 1-1,0-1 0,0 1 1,0-1-1,-1 1 1,1-1-1,-1 1 0,1-1 1,-1 1-1,0-1 0,1 1 1,-1 0-1,0 0 0,0-1 1,0 1-1,0 0 0,0 0 1,0 0-1,0 0 0,-1 0 1,1 0-1,0 0 0,0 0 1,-1 1-1,1-1 0,-1 0 1,1 1-1,0-1 0,-1 1 1,1 0-1,-1-1 0,-1 1 1,-6-2 5,0 1 0,0-1 1,1 2-1,-1-1 0,0 1 1,0 1-1,0 0 0,0 0 1,1 0-1,-1 1 0,0 1 1,-11 4-1,6-1 2,0 0 0,1 0 0,0 2 0,0 0 0,1 0 0,-17 15 0,28-22-7,0 0-1,0 0 0,0 0 1,1 0-1,-1 0 0,0-1 0,1 1 1,-1 1-1,0-1 0,1 0 1,-1 0-1,1 0 0,0 0 0,-1 0 1,1 0-1,0 0 0,0 1 1,0-1-1,0 0 0,0 0 0,0 0 1,0 2-1,1 0 1,0 0 0,0-1 1,0 1-1,0-1 0,0 1 0,1-1 1,-1 0-1,1 1 0,2 2 0,4 3 16,0 0 1,0-1-1,17 11 0,-11-9 13,1-2 0,-1 0-1,1 0 1,1-2 0,-1 0 0,1 0 0,0-2-1,0 0 1,20 1 0,-28-3-18,0-1-1,0 0 1,0 0-1,0-1 1,0 0-1,-1 0 0,1-1 1,0 0-1,0 0 1,-1-1-1,0 0 1,1 0-1,-1-1 1,7-4-1,4 0-73,-6 4-4489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33.74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421 787 7832,'0'0'5041,"-15"-10"-4450,6 3-481,3 3-46,1 0-1,-1 0 0,0 0 0,0 1 0,0-1 1,-1 2-1,1-1 0,-1 1 0,0 0 0,1 0 1,-1 0-1,0 1 0,0 0 0,0 1 0,0-1 1,-12 2-1,3 3 108,0-1 1,1 2-1,-1 0 0,1 1 1,0 1-1,1 0 0,-1 1 1,-24 18-1,28-18-61,1 0 0,0 1 0,1 1 0,0-1 1,0 1-1,1 1 0,0 0 0,0 0 0,2 0 0,-1 1 1,-5 16-1,10-24-63,1-1-1,0 1 1,0 0 0,0 0 0,1 0-1,-1-1 1,1 1 0,0 0 0,0 0-1,0 0 1,1 0 0,-1 0 0,1 0-1,2 7 1,-1-9-19,-1 0-1,0 0 1,0 0 0,1 0-1,-1 0 1,1 0 0,0 0-1,0-1 1,0 1-1,-1-1 1,1 1 0,1-1-1,-1 0 1,0 1 0,0-1-1,0 0 1,1-1-1,-1 1 1,0 0 0,1-1-1,-1 1 1,1-1-1,-1 1 1,4-1 0,2 0 17,0-1 1,0 0-1,0 0 1,0 0-1,0-1 0,0 0 1,-1-1-1,1 0 1,-1 0-1,0 0 1,0-1-1,0 0 1,0 0-1,0-1 1,-1 0-1,0 0 1,6-7-1,5-6 87,0-1 0,-1-1-1,-2 0 1,16-27 0,-18 26 83,-2-1-1,0 0 1,-1-1 0,9-41-1,-13 51 50,-5 13-260,0 0 1,0 0 0,0 0 0,0-1 0,0 1 0,0 0 0,0 0 0,0 0 0,1 0-1,-1 0 1,0 0 0,0 0 0,0 0 0,0 0 0,0 0 0,0 0 0,0 0-1,0 0 1,0-1 0,0 1 0,0 0 0,1 0 0,-1 0 0,0 0 0,0 0 0,0 0-1,0 0 1,0 0 0,0 0 0,0 0 0,0 0 0,0 0 0,1 0 0,-1 0-1,0 0 1,0 0 0,0 0 0,0 0 0,0 0 0,0 0 0,0 1 0,0-1 0,0 0-1,1 0 1,-1 0 0,0 0 0,0 0 0,0 0 0,0 0 0,0 0 0,0 0-1,0 0 1,0 0 0,7 26 223,2 25-94,3-1 0,1 0 0,34 80 0,-46-126-116,1-1 1,0 1-1,0-1 1,0 0-1,0 1 1,0-1-1,1-1 1,0 1-1,-1 0 1,6 4-1,-6-7-10,0 1 1,-1 0-1,1 0 0,0-1 0,0 1 1,0-1-1,0 1 0,0-1 1,0 0-1,0 0 0,0 0 0,0 0 1,0 0-1,0 0 0,0-1 1,0 1-1,0 0 0,0-1 0,0 0 1,0 0-1,2-1 0,7-4 23,0 0 0,-1-1 0,1 0 0,-2-1 0,12-10 0,-4 3 2,183-150 303,-75 64-4,-108 87-180,0 0 1,1 2-1,36-20 0,-53 31-141,0 1-1,0-1 0,-1 1 1,1 0-1,0-1 0,0 1 1,0 0-1,0 0 0,0-1 1,0 1-1,-1 0 0,1 0 1,0 0-1,0 0 0,0 0 1,0 0-1,0 0 0,0 1 1,0-1-1,0 0 0,-1 0 1,1 1-1,0-1 0,0 1 1,0-1-1,-1 0 0,1 1 1,0 0-1,0-1 0,-1 1 1,1-1-1,0 1 0,-1 0 1,1-1-1,-1 1 0,1 0 1,-1 0-1,1-1 0,-1 1 1,0 0-1,1 0 0,-1 0 1,0 0-1,1 0 0,0 6 34,1 0 0,-1-1-1,0 1 1,-1 0-1,0 7 1,-3 40 141,-3-1 1,-3-1-1,-20 75 0,10-37 353,38-120-76,5-20-269,-11 19-28,1 1 0,2 1 1,1 0-1,36-46 0,-53 75-159,1 0 1,-1-1-1,0 1 1,0 0-1,0 0 1,1 0-1,-1-1 0,0 1 1,0 0-1,0 0 1,1 0-1,-1-1 1,0 1-1,0 0 1,1 0-1,-1 0 1,0 0-1,1 0 1,-1 0-1,0 0 0,0 0 1,1 0-1,-1 0 1,0 0-1,1 0 1,-1 0-1,0 0 1,0 0-1,1 0 1,-1 0-1,0 0 0,1 0 1,5 10 94,1 19-40,-6-25-40,2 18 46,1 34 0,-3-37-27,0 0 0,7 30 0,-8-47-38,0-1 0,1 0 0,-1 1 0,0-1 0,1 0-1,0 0 1,-1 1 0,1-1 0,0 0 0,0 0 0,-1 0-1,1 0 1,0 0 0,0 0 0,0 0 0,0 0-1,0 0 1,1 0 0,-1-1 0,0 1 0,0 0 0,0-1-1,1 1 1,-1-1 0,0 1 0,1-1 0,-1 0-1,0 0 1,1 1 0,-1-1 0,0 0 0,1 0 0,-1 0-1,1 0 1,-1-1 0,3 1 0,4-2 1,0-1-1,0 1 1,0-1 0,13-7 0,-17 8-2,188-111 34,-126 71 40,77-37-1,-78 45 27,-81 42-66,-23 11-1,0 2 1,-67 48-1,75-45-27,1 2 0,-27 30 0,49-47-11,0 1-1,0 0 1,1 0 0,0 1-1,1 0 1,0 0 0,1 0-1,0 1 1,1 0-1,-5 18 1,9-28 0,-1 0 0,1 0 1,0-1-1,0 1 0,0 0 0,0 0 0,0 0 0,0 0 0,1 0 0,-1-1 1,1 3-1,-1-3 2,1-1-1,-1 1 1,0 0 0,1-1 0,-1 1 0,1 0-1,-1-1 1,1 1 0,-1-1 0,1 1 0,-1-1 0,1 1-1,0-1 1,-1 0 0,1 1 0,0-1 0,-1 0 0,1 1-1,0-1 1,0 0 0,2 1-2,0-1 0,1 0 1,-1 0-1,0-1 0,0 1 0,0-1 1,0 1-1,0-1 0,0 0 0,0 0 0,0 0 1,4-3-1,12-6-5,0 0 1,-1-2-1,0 0 0,25-22 1,60-68 27,-92 90-14,14-16 17,-1-1 1,-1 0-1,-2-2 0,29-55 0,-27 37-7,-2-1 0,24-84-1,-13-2 75,20-217 0,-62 486-94,10 189 0,2-278-23,2 0 0,15 65 0,-17-96-16,1-1 0,1 0 0,0-1 0,1 1 0,0-1 0,1 0 0,0 0 0,0 0 0,1-1 0,1 0 0,0 0 0,0-1 0,18 15 0,-21-20-66,1-1 1,0 0 0,0 0-1,0 0 1,9 2-1,1-1-3312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36.54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1588 8840,'0'0'3530,"11"-3"-2788,6-2-489,-1-1 0,0 0 0,0-1 0,0-1 0,-1-1 0,0 0 0,17-14 0,60-63 1287,119-148 1,-159 174-1004,58-80 864,-73 91-750,-30 38-455,-5 8-100,0 0-1,0 0 1,0 0 0,0 0 0,0 1 0,1-1-1,-1 1 1,1-1 0,0 1 0,4-3-1,-6 5-75,0 1-1,-1-1 0,1 0 1,-1 1-1,1-1 1,0 0-1,-1 1 0,1-1 1,-1 1-1,1-1 0,-1 1 1,1-1-1,-1 1 1,1-1-1,-1 1 0,1 0 1,-1-1-1,0 1 0,1-1 1,-1 1-1,0 0 0,0-1 1,0 1-1,1 0 1,-1 0-1,0-1 0,0 1 1,0 0-1,0 0 0,0 1 27,7 27 97,-2 0 0,-2 0 1,0 0-1,-2 1 0,-1-1 0,-5 36 1,0-23-29,-3-1 0,-1 0 1,-25 69-1,-23 24 182,57-132-288,-1 0 0,0-1 0,0 1 0,0 0 0,0-1 0,0 1 0,0 0 0,0-1 0,-1 0 0,1 1 0,-1-1 0,1 0 0,-1 0 0,1 1 0,-1-1 0,1 0 0,-1-1 0,0 1 0,0 0 0,1 0 0,-1-1 0,0 1 0,0-1 0,0 0 0,0 1 0,0-1 0,0 0 0,0 0 0,0 0 0,1 0 0,-1-1 0,0 1 0,0 0 0,0-1-1,0 1 1,0-1 0,1 0 0,-1 0 0,0 0 0,1 0 0,-1 0 0,0 0 0,1 0 0,-2-2 0,-4-4 23,1 0-1,1-1 1,0 1-1,0-1 0,0-1 1,1 1-1,-5-12 1,0-6 133,-8-35 1,16 56-89,0 0-1,0 0 1,1-1 0,-1 1-1,2-9 1,6 17-56,23 11 61,1-2 0,54 13 0,-74-22-76,-1-2 0,1 1 0,0-2 0,0 1 0,0-1 0,0-1 0,0 0 0,0-1 0,0 0 0,-1 0 0,1-1 0,12-6 0,-4 0 1,0-1 0,-1-1 0,-1-1-1,0-1 1,0 0 0,14-16 0,86-98 79,-94 98-69,-1-2 1,-1-1 0,-2 0 0,-1-2-1,-1 0 1,14-44 0,0-20 47,19-104 0,-19 33 54,-28 141-71,-1 0 0,-1-1 0,-2 1 0,-3-29 0,-2 41 12,6 16-57,0 0-1,-1-1 0,1 1 0,0 0 1,-1 0-1,1 0 0,0-1 0,-1 1 1,1 0-1,0 0 0,-1 0 0,1 0 1,0 0-1,-1 0 0,1 0 0,0 0 1,-1 0-1,1 0 0,-1 0 0,1 0 1,0 0-1,-1 0 0,1 0 0,0 0 0,-1 0 1,1 1-1,-3 0 4,1 1 1,-1 0 0,1 0-1,0 0 1,-1 0-1,1 0 1,0 0-1,-2 4 1,-11 16-1,0 1 1,2 0-1,0 1 1,-9 26-1,-31 107-22,30-80 5,4 1 0,4 1 0,2 1 0,-2 161 0,16-220 18,1-1 0,1 1 0,0 0 0,2-1-1,1 0 1,7 20 0,-7-25 2,1 0 0,0-1-1,1 0 1,1 0 0,0-1 0,0 0-1,2-1 1,16 16 0,-22-23-2,0-1 1,1 1 0,-1-1-1,1-1 1,0 1 0,1-1-1,-1 0 1,0-1-1,1 1 1,-1-1 0,1 0-1,0-1 1,0 0 0,0 0-1,0 0 1,0-1-1,8-1 1,-4 0 3,-1-1 0,0 0 0,0-1 0,0 0 0,-1-1 0,1 0 0,-1 0 0,0-1 0,0 0 0,0-1 0,8-7 0,140-127 149,2-1 15,-117 112-108,10-9 54,-37 28-11,-11 7-10,-10 7-25,-19 11-60,1 2 0,1 0 0,1 2 0,0 1 0,-26 30 0,16-11 7,2 1 0,-33 58 0,52-81 3,1 1 0,2 0 1,0 0-1,0 0 0,2 1 0,0 1 0,-6 38 0,12-55-14,0-1 0,0 1 0,0-1-1,0 1 1,1-1 0,-1 0 0,1 1-1,-1-1 1,1 0 0,0 1-1,0-1 1,0 0 0,2 4 0,-2-5-7,0 0 1,0 0 0,0 0 0,0-1 0,-1 1-1,1 0 1,0-1 0,0 1 0,0 0 0,0-1-1,1 1 1,-1-1 0,0 0 0,0 1-1,0-1 1,0 0 0,0 0 0,1 1 0,-1-1-1,0 0 1,0 0 0,0 0 0,0-1 0,1 1-1,-1 0 1,0 0 0,0-1 0,0 1 0,0 0-1,2-2 1,6-2 16,0-1 1,-1-1-1,1 0 0,-1 0 1,-1 0-1,1-1 0,-1 0 0,0-1 1,0 1-1,-1-1 0,0-1 1,-1 1-1,7-12 0,7-19 99,26-71-1,-40 96-95,65-185 507,-76 216-513,1 0 0,1 1 0,0 0 0,2 0 1,0 0-1,1 0 0,1 0 0,0 0 0,1 0 0,2 0 0,-1 0 0,2 0 0,6 18 0,-4-19 8,11 35 140,-17-51-120,0-1-1,0 1 1,0 0-1,0-1 1,0 1-1,0 0 1,1-1-1,-1 1 0,0 0 1,0-1-1,1 1 1,-1 0-1,0-1 1,1 1-1,-1-1 1,1 1-1,-1-1 1,1 1-1,-1-1 0,1 1 1,-1-1-1,1 0 1,-1 1-1,1-1 1,-1 1-1,1-1 1,0 0-1,-1 0 1,1 1-1,0-1 0,-1 0 1,1 0-1,0 0 1,0 0-1,2 0 20,-1-1 0,1 1 0,0-1 0,-1 0 0,1 1-1,-1-1 1,1 0 0,3-3 0,33-21-49,-1-2 0,-2-2 0,52-51 0,-48 41-16,-1-3 0,-3-1 0,-1-1 0,-2-2 0,-2-1 0,29-61 0,32-88 0,9-20 0,16-46 0,-109 240 0,2 0 0,17-30 0,-22 45 0,-4 6 0,0 0 0,-1 0 0,1 0 0,0 0 0,-1 0 0,1 0 0,-1 0 0,0 0 0,1 0 0,-1 0 0,0 0 0,1 0 0,-1 0 0,0 0 0,0-2 0,-15 24 0,5-7 0,-18 32 0,1 2 0,3 0 0,2 2 0,-16 53 0,-43 216 0,66-236-1,4 1 0,3 1 1,5 0-1,12 151 0,-8-228 5,0 4-28,0 1 1,1-1-1,6 16 0,-8-26 22,1 0 0,-1 0 0,1 0-1,-1-1 1,1 1 0,0 0-1,0-1 1,0 1 0,0 0 0,0-1-1,0 0 1,0 1 0,1-1-1,-1 1 1,0-1 0,1 0 0,-1 0-1,1 0 1,-1 0 0,1 0-1,0 0 1,-1-1 0,1 1 0,0 0-1,0-1 1,0 1 0,-1-1 0,1 0-1,0 1 1,2-1 0,7-2 9,-1 0-1,1-1 1,-1 0 0,0 0 0,0-1 0,0-1 0,0 1-1,-1-2 1,14-9 0,12-10 38,32-32-1,-39 32-36,22-20-8,-3-2 0,-1-1 0,-2-3 0,-3-2 0,39-63 0,80-186 0,-129 240 0,0-4 0,-2-1 0,-3-2 0,-3 0 0,-3-1 0,-3-2 0,9-87 0,-26 159 0,0-1 0,0 0 0,0 1 0,1-1 0,-1 0 0,0 1 0,0-1 0,0 0 0,0 1 0,-1-1 0,1 0 0,0 0 0,0 1 0,0-1 0,0 0 0,-1 1 0,1-1 0,0 1 0,-1-1 0,1 0 0,0 1 0,-1-1 0,1 1 0,-1-1 0,1 1 0,-1-1 0,1 1 0,-1-1 0,1 1 0,-2-1 0,1 1 0,0 0 0,0 0 0,0 0 0,0 0 0,0 0 0,0 0 0,-1 1 0,1-1 0,0 0 0,0 1 0,0-1 0,0 1 0,0-1 0,0 1 0,0 0 0,1-1 0,-1 1 0,0 0 0,-1 0 0,-7 9 0,1 0 0,0 1 0,0-1 0,1 1 0,1 1 0,0-1 0,-8 23 0,0-4 0,-20 50 0,2 1 0,-31 133 0,-6 178 0,60-328-27,3 0 0,3 0 0,9 105 0,-5-161 2,0 0 1,1 0-1,0 0 0,0 0 1,7 14-1,-9-21 15,1-1 1,-1 1-1,0-1 1,0 1-1,1-1 1,-1 1-1,1-1 1,-1 1-1,0-1 1,1 1-1,-1-1 1,1 0-1,-1 1 1,1-1-1,-1 0 1,1 0-1,-1 1 1,1-1-1,-1 0 0,1 0 1,0 0-1,-1 1 1,1-1-1,-1 0 1,1 0-1,0 0 1,-1 0-1,1 0 1,-1 0-1,1 0 1,-1-1-1,1 1 1,0 0-1,-1 0 1,1 0-1,-1-1 1,1 1-1,-1 0 0,1 0 1,-1-1-1,1 1 1,-1 0-1,1-1 1,-1 1-1,0-1 1,1 1-1,0-1 1,1-2-73,1 0 0,0 1-1,-1-1 1,0 0 0,0-1 0,2-2 0,5-15-4176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37.04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0 211 9744,'0'0'281,"18"-3"468,515-55 2759,-271 33-2485,55-4 193,163-18 984,-288 28-795,69-11-2174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1T22:09:37.68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134 48 12760,'0'0'5538,"-4"10"-4806,-16 45 487,49-134 2157,-23 53-2532,-9 19-38,2 7-778,1 0 0,-1 0 0,0 0 0,0 0 0,1 0 0,-1 0 0,0 1 0,1-1 0,-1 0 0,0 1 0,1-1 0,-1 0 0,0 1 0,1-1 0,-1 1 0,1-1 0,-2 1 0,-6 8 133,0 0 0,0 0-1,1 0 1,0 1 0,-9 17 0,-15 21 417,23-36-365,7-10-151,0-1 1,0 1 0,0 0-1,0 0 1,-1 0 0,1-1-1,0 1 1,-1 0 0,1-1 0,-1 1-1,0-1 1,1 0 0,-1 0-1,0 0 1,0 1 0,0-2-1,0 1 1,-3 1 0,4-3-48,1 1 1,-1-1 0,1 0-1,-1 0 1,1 0-1,0 0 1,0 0-1,-1 0 1,1 0-1,0 0 1,0 0 0,0 0-1,0 0 1,0 0-1,1-1 1,-1-7-3522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5:44.92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1 600,'0'0'0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5:46.09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1 123 192,'0'0'313,"11"-1"-157,151-28 848,184-42 963,-314 66-1804,1 0 0,35 1 0,2 0 99,-58 2-192,0 1 0,0 0 0,1 1 0,-1 1 0,0 0 1,0 0-1,20 6 0,-6 0 228,52 5 1,1 0-78,-64-7-184,-1 0 0,1 1 0,20 11 0,-2-1 13,-12-8-40,2-1-1,-1-1 1,0-2 0,1 0 0,0-1-1,0-1 1,24-1 0,38 3-60,-56-2 44,1-2 1,0-2-1,32-5 1,13 0 15,-57 5-21,104-6 313,159 8-1,-159 17-68,-72-9-183,50 1-1,-58-6 20,0 1 0,-1 2 1,54 15-1,-71-16-66,-17-4-2,-1 0-1,1 1 1,-1 0-1,0 0 1,0 0-1,7 4 1,-2-2-1,-1 0 0,1 0 0,-1-1 0,1-1 0,0 0 0,0 0 0,11 0 0,11 2 0,86 6 66,-84-8-48,-1-2 40,45-4 0,7-1 54,54-6 123,-44 1-96,-26 0-32,-50 6-67,0 1-1,26 0 1,51 6 75,46-1 36,-118-2-106,1 1 0,32 6 0,-28-3 42,33 0-1,-47-3-31,0 1-1,0 0 0,0 1 0,-1 0 0,22 9 0,-5-1 116,45 25-1,-62-26-55,1 0 0,20 18-1,-2-1-1222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7:44.381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1 9344,'0'0'0,"66"86"-552,-33-37 320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7:39.032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311 202 3808,'0'0'4138,"-5"11"-3676,1-3-445,0 3 324,0-1-1,-1 0 0,0-1 1,-1 1-1,0-1 0,-10 12 1,9-15 50,-1 0 1,1-1-1,-1 0 1,-1-1-1,1 0 1,-1 0-1,1 0 1,-19 4 0,24-8-306,0 0 1,0 0 0,0 0-1,0-1 1,1 1 0,-1-1-1,0 0 1,0 1 0,0-1-1,0-1 1,1 1 0,-5-2-1,-30-22 482,30 19-467,1 0-1,0 0 1,0-1-1,0 0 1,1 0-1,0-1 0,1 1 1,-1-1-1,1 0 1,1 0-1,0-1 1,0 1-1,-3-15 1,0 8 103,-5-9 75,11 23-269,0 1 1,0-1-1,0 0 0,-1 1 0,1-1 0,0 0 0,0 1 0,0-1 0,0 0 0,0 1 0,0-1 0,0 0 0,0 1 0,1-1 0,-1 0 0,0 1 0,0-1 1,0 0-1,1 1 0,-1-1 0,0 0 0,1 1 0,-1-1 0,1 1 0,-1-1 0,1 1 0,0-2 0,3 2 29,0 0-1,0 0 1,0 0-1,0 1 1,0-1 0,0 1-1,4 1 1,20 3 0,-3-3-7,-1 1 1,34 8-1,-46-7-15,-1-1-1,0 1 1,0 1 0,0 0 0,-1 1-1,1 0 1,11 10 0,-11-7 10,0-1 0,1 0 0,0-1 0,0 0 0,0 0 0,15 4 0,5 2 23,-25-10-15,1 1 0,0-1 0,1 0 0,-1-1 0,0 0 0,1 0 0,13 0-1,-1-2 61,0 0 0,0-1 0,0-2 0,0 0-1,0-1 1,0-1 0,-1-1 0,0-1-1,0-1 1,27-14 0,6-12 136,-2-3 0,55-50 0,-96 78-135,-1 0 0,-1 0 0,0-1-1,13-21 1,-14 20 27,-3 6 13,-11 18 246,-11 19-2955,18-32 2108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7:39.914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213 0 6728,'0'0'6616,"-1"14"-6188,2 265 1431,4-142-1200,3-32-136,-5-76-237,0 0 1,-2 1 0,-5 50-1,4-77-224,-1 0-1,1-1 0,0 1 0,0 0 0,0 0 0,0-1 0,1 1 0,0 4 0,0-2 111,-1-4-161,0-1 1,0 0 0,1 0-1,-1 0 1,0 0 0,0 1-1,0-1 1,0 0 0,0 0-1,0 0 1,0 1 0,0-1-1,0 0 1,0 0 0,0 0-1,0 1 1,0-1 0,0 0-1,-1 0 1,1 0 0,0 0-1,0 1 1,0-1 0,0 0-1,0 0 1,0 0 0,0 0-1,0 1 1,-1-1 0,1 0-1,0 0 1,0 0 0,0 0-1,0 0 1,0 0 0,-1 0-1,1 1 1,0-1 0,0 0-1,0 0 1,-1 0 0,1 0-1,0 0 1,0 0 0,0 0-1,0 0 1,-1 0 0,1 0-1,0 0 1,0 0 0,-1 0-1,-8-7 483,-14-42 46,-22-41 21,40 81-450,-1 0-1,-1 0 1,0 0 0,0 1-1,0 0 1,-17-13 0,22 19-74,0 1-1,0-1 1,0 1 0,-1 0 0,1 0 0,-1 0 0,1 0 0,-1 0 0,1 0 0,-1 1-1,1-1 1,-1 1 0,0-1 0,1 1 0,-1 0 0,0 0 0,1 1 0,-1-1 0,0 0 0,-3 2-1,4-2-31,1 1 0,-1 0 0,0 0 0,0 0 0,1 1 0,-1-1 0,1 0 0,-1 1 0,1-1-1,-1 1 1,1-1 0,0 1 0,0-1 0,-1 1 0,1 0 0,1 0 0,-1 0 0,0-1 0,0 1-1,1 0 1,-1 0 0,1 0 0,-1 0 0,1 0 0,0 0 0,0 0 0,0 4 0,3 27-223,-2-19-2570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7:40.461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80 5416,'0'0'-105,"10"-2"304,84-16 975,79-13 1312,-105 19-1539,-43 7-181,47-4 1,-51 9-566,-9-1-177,-1 0 0,0 1 0,0 0 0,1 1 1,-1 1-1,18 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2:44.408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189 127 2504,'0'0'13998,"-3"10"-13853,-7 34-1,10-42-116,0 0-1,-1 0 1,1 0-1,0-1 1,0 1-1,0 0 1,0 0-1,1 0 0,-1-1 1,0 1-1,1 0 1,0 0-1,-1-1 1,1 1-1,0 0 0,1 1 1,1 5 77,1 7 148,-2 0-1,2 27 1,-4-39-237,18 86 421,5 82 163,19 22-277,-35-161-205,13 38 1,-10-39 3,8 44 0,24 152 371,-35-183-404,0-2 90,3 74 0,0-27-51,-4 21-72,0-57 43,24 103-1,-3-26-12,-19-66 97,-1 110 0,-7-174 51,-3-20 20,-48-440 561,-30-19-106,49 304-430,22 122-233,-2 1 0,-3 0 0,-1 1 0,-3 1 0,-44-84 0,51 110-43,1-2 0,2 1-1,0-1 1,2 0 0,1-1 0,0 0 0,3 0-1,-2-41 1,3 36-30,-6-86-114,3 76 169,2 13-11,-1 1 0,-1-1 0,-14-43 0,14 63-21,7 21-24,1 2 3,40 202-247,-17-92 143,42 140-89,-28-118 237,24 133 80,-39-143-28,-8-38 24,-7-49-29,29 128 219,-15-57-81,4-27-46,-16-60-37,-2 0 1,-2 0 0,8 62 0,-12-5 682,-8-102-718,3-19-41,-3-1 0,-9-45 1,-1 1-5,-131-724 483,128 739-490,-46-105 1,-41-52 55,83 175-77,-46-121 103,23 47-153,42 112 27,0 0 0,0 0 1,0 0-1,-1-10 1,2 7 19,0-2-80,4 21-13,49 152-166,192 679-353,-178-618 604,-38-107 66,-1-1 26,-16-73 37,-2 1 0,-2 0 0,-2 1 0,-1 85 0,-2-84-31,10 55 0,0 2 49,-3-41 53,-6-44-82,0 1 0,0 23-1,3-8 284,-6-33-194,0-23-155,-4-78 12,-30-173 0,28 245-174,-1 0 1,-16-42-1,19 47-173,2 8-4087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7:54.696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41 3208,'0'0'8704,"11"-2"-8410,-5 1-245,-2 1-21,-1-1-1,1 0 1,0 1-1,-1 0 1,1 0 0,0 0-1,-1 0 1,1 1-1,0 0 1,-1-1-1,1 1 1,-1 0-1,1 1 1,-1-1-1,0 1 1,1-1-1,-1 1 1,5 3-1,12 11 152,22 15 194,-1 1 0,-1 2 0,62 71 0,-79-76-255,59 79 354,-71-92-384,-1 1 0,-1 0 0,-1 1 0,12 34 1,2 37 194,-15-58-84,1 0 0,1 0-1,20 45 1,13-6 918,-42-69-1112,0-1 0,0 0-1,0 0 1,0 0 0,0 0-1,0 0 1,0 0-1,0 0 1,0 0 0,0 1-1,0-1 1,0 0-1,0 0 1,0 0 0,0 0-1,0 0 1,0 0 0,0 0-1,0 0 1,0 0-1,0 0 1,0 1 0,0-1-1,0 0 1,0 0 0,0 0-1,-1 0 1,1 0-1,0 0 1,0 0 0,0 0-1,0 0 1,0 0-1,0 0 1,0 0 0,0 0-1,0 0 1,0 0 0,-1 0-1,1 0 1,0 0-1,0 0 1,0 0 0,0 0-1,0 0 1,0 0-1,0 0 1,0 0 0,-1 0-1,1 0 1,0 0 0,0 0-1,0 0 1,0 0-1,0 0 1,0 0 0,0 0-1,0 0 1,0 0-1,0 0 1,-1-1 0,-7-2 134,-68-39 121,56 33-206,1-2 1,0 0-1,-24-19 0,2-6 52,1-2-1,2-1 1,-43-59-1,56 63-32,1 0 0,2-2 0,2 0 0,-27-70 0,45 102-68,-9-31 128,11 35-128,-1-1 0,1 0 0,0 0 0,0 1 0,0-1 0,0 0-1,0 0 1,0 0 0,1 1 0,-1-1 0,0 0 0,1 0 0,-1 1 0,1-1 0,1-2 0,-1 3-12,9 15-65,7 11 48,-1 1 0,-1 0 0,13 35 0,-2-7-2,6 11 20,54 101-6,-70-139 23,2 0 0,0-1-1,40 41 1,-47-56 4,-7-7-1,0 1 0,1-1 0,-1 0 1,1 0-1,10 6 0,-15-10-11,1 0 0,-1 0 0,0 0-1,0 0 1,0 0 0,1 1 0,-1-1 0,0 0 0,0 0 0,1 0-1,-1 0 1,0 0 0,0-1 0,0 1 0,1 0 0,-1 0-1,0 0 1,0 0 0,1 0 0,-1 0 0,0 0 0,0 0 0,0 0-1,1-1 1,-1 1 0,0 0 0,0 0 0,0 0 0,0 0-1,0 0 1,1-1 0,-1 1 0,0 0 0,0 0 0,0 0 0,0-1-1,0 1 1,0 0 0,0 0 0,0-1 0,0 1 0,1 0 0,-1 0-1,0 0 1,0-1 0,0 1 0,1-13 86,-7-31-21,-1 2 1,-2-1-1,-3 1 1,-18-47-1,-1 7 59,-3 1-1,-64-106 0,80 158-81,-1 0 0,-29-33 0,38 51-52,0 0 0,-1 1 0,0 0 0,-1 0 0,0 1 0,-1 1 0,-22-12 0,30 18-8,-6-2-107,14 13 6,4 8 106,162 331-185,-121-256 160,16 27 0,-53-101 39,1-1 1,1 0-1,0 0 0,20 17 0,-33-33 2,1 0-1,0-1 1,-1 1-1,1 0 1,0-1-1,0 1 1,-1-1 0,1 1-1,0-1 1,0 1-1,0-1 1,0 0-1,0 1 1,0-1-1,0 0 1,0 0 0,0 0-1,0 0 1,-1 0-1,1 0 1,0 0-1,0 0 1,0 0 0,0 0-1,0 0 1,0 0-1,0-1 1,0 1-1,0 0 1,1-1-1,0-1-207,1 0 0,-1 0 0,0 0-1,0 0 1,0 0 0,0 0 0,1-4-1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7:42.444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1130 4008,'0'0'1634,"7"-11"-1303,66-130 905,-62 118-1004,29-54 547,20-43 385,-7 4-154,55-134 1026,-84 187-1438,-4-1 1,14-69-1,-29 105-217,-2-1 1,0-43-1,-6 69 156,-4 8-302,-8 10-104,12-13-87,-12 16 44,0 1 1,1 0 0,1 1 0,-14 27-1,-33 90 106,42-79-105,3 0 0,-10 74 0,22-112-68,-3 19 62,2 0 0,2 1 0,2-1 0,1 1 0,3-1 0,14 74 0,-17-110-66,-1 0 1,1 0-1,0-1 0,0 1 1,0 0-1,0-1 0,0 1 1,1-1-1,-1 1 1,4 3-1,-4-5-3,1 0 0,-1 0 0,1 0 0,-1 0 0,1 0 1,-1-1-1,1 1 0,-1-1 0,1 1 0,0-1 0,-1 1 0,1-1 1,0 0-1,-1 0 0,1 0 0,0 0 0,-1 0 0,1 0 0,2-1 0,5 0 23,0-2-1,0 1 1,-1-1-1,1 0 0,-1-1 1,1 0-1,-1 0 0,0-1 1,-1 0-1,1 0 1,12-13-1,-5 4 21,-1-1-1,0 0 1,-2-1 0,15-23-1,-5-4 74,-20 40-109,-1-1 0,0 1 0,1-1 0,-1 1 0,-1-1 0,1 0 0,0 0 0,-1 1 0,0-1-1,0-5 1,-48 91 463,45-74-473,0 0 1,0 0-1,0 0 0,1 1 0,1-1 0,-1 1 0,1-1 0,0 14 0,1-17-4,1 0 0,-1 1 1,1-1-1,0 0 0,0 0 0,1 0 0,0 0 0,0-1 0,0 1 0,0 0 0,0-1 0,1 1 0,0-1 1,0 0-1,5 6 0,-7-9-1,0 0-1,1 0 1,-1 0 0,0-1 0,0 1-1,0 0 1,0 0 0,1-1 0,-1 1 0,0-1-1,1 1 1,-1-1 0,0 0 0,1 1-1,-1-1 1,0 0 0,1 0 0,-1 0 0,0 0-1,1 0 1,1-1 0,0 1 2,0-1 0,0 0 0,0 0 0,0-1 0,-1 1-1,1-1 1,0 1 0,-1-1 0,4-2 0,0-1 6,-1-1-1,1 1 0,-1-1 1,0 0-1,0 0 0,-1 0 1,4-9-1,-5 8-6,0 0 0,-1 0-1,0-1 1,-1 1 0,0-1 0,0 0 0,0 1-1,-1-1 1,0 0 0,-1 1 0,-1-10 0,-1 1 12,0-1-1,-1 1 1,-1 0 0,-8-16 0,11 27 14,0 1 0,0 0 0,-1 0 0,0 0 0,1 0 0,-1 0-1,-1 0 1,1 1 0,0-1 0,-1 1 0,0 0 0,0 0 0,0 1 0,0-1 0,-8-3 0,11 6-26,1 0 0,-1 0 0,1 0 0,-1 0 0,1 0 0,-1 1 0,1-1 0,-1 0 0,1 0 0,-1 0 0,1 0 0,-1 1 0,1-1 0,-1 0 0,1 0 0,-1 1 0,1-1 0,0 0 0,-1 1 0,1-1 0,0 1 0,-1-1 0,1 0-1,0 1 1,-1-1 0,1 1 0,0-1 0,0 1 0,0-1 0,-1 1 0,1-1 0,0 1 0,0-1 0,0 1 0,0-1 0,0 1 0,-3 22 76,4-15-68,1 0 1,-1-1-1,2 1 1,-1-1-1,1 0 1,0 1-1,0-1 1,1 0-1,0-1 0,1 1 1,6 8-1,-8-13-3,0 0 0,0-1-1,0 1 1,0 0-1,0-1 1,0 1-1,0-1 1,1 0 0,-1 0-1,1-1 1,-1 1-1,0-1 1,1 1 0,-1-1-1,1 0 1,-1 0-1,1-1 1,5 0-1,3-1 32,-1-1 0,1 0-1,-1 0 1,14-7 0,-13 3-3,-1 1 1,0-2-1,0 0 1,0 0-1,-1-1 1,0 0-1,-1-1 1,15-19-1,17-17 254,-16 20 124,-28 35-319,2 1 1,-1 0-1,1 16 1,-2 10-62,-2-3-6,2-15-12,0 0 0,1-1-1,1 1 1,1 0 0,1 0 0,3 23-1,-3-37-18,-1-4 6,0 1 0,0-1 0,0 1 0,0-1 0,0 1 0,0-1 1,0 1-1,0-1 0,1 1 0,-1-1 0,0 1 0,0-1 0,0 1 1,1-1-1,-1 1 0,0-1 0,1 0 0,-1 1 0,0-1 0,1 0 1,-1 1-1,1-1 0,0 0 0,0-1 0,1 1 0,-1-1-1,0 0 1,0 0 0,0 0 0,0 0 0,0 1 0,0-1 0,0 0 0,0-1 0,0 1 0,1-2 0,7-9 24,-1-1 0,14-27 0,10-18 65,-14 30-40,-14 20 8,0 1-1,1-1 0,11-12 0,-16 20-60,0 0-1,0 0 1,0 0 0,1 0-1,-1 0 1,0 0-1,0 0 1,0 0 0,1 0-1,-1 0 1,0 0-1,0 0 1,1 0 0,-1 0-1,0 0 1,0 0-1,0 0 1,1 0-1,-1 0 1,0 0 0,0 0-1,0 1 1,1-1-1,-1 0 1,0 0 0,0 0-1,0 0 1,0 0-1,0 1 1,1-1 0,-1 0-1,0 0 1,0 0-1,0 0 1,0 1-1,0-1 1,0 0 0,0 0-1,0 0 1,1 1-1,-1-1 1,0 0 0,0 0-1,0 1 1,6 15 13,-4-11-6,16 51-18,-13-36-12,2 0 0,17 37 0,-23-55 17,0-1 0,0 1 0,0 0 0,1-1 1,-1 0-1,1 1 0,-1-1 0,1 0 0,-1 0 0,1 0 0,0 0 1,0 0-1,-1 0 0,1 0 0,0-1 0,0 1 0,0 0 0,0-1 1,0 0-1,0 1 0,0-1 0,0 0 0,0 0 0,0 0 0,0 0 1,-1-1-1,1 1 0,0-1 0,0 1 0,0-1 0,0 1 0,0-1 1,0 0-1,2-1 0,3-2 7,0 1 0,0-1-1,-1 0 1,1-1 0,-1 0 0,0 0 0,7-8 0,2-5 23,0-1 0,-2-1 0,0-1 0,-1 1 0,-2-2 0,0 0 0,9-28 0,-18 44 17,0 5-25,-1-1 1,0 1-1,0 0 1,1 0-1,-1-1 1,1 1-1,-1 0 1,1 0-1,0 0 1,-1-1-1,1 1 1,0 0-1,0 0 1,0 0-1,1-1 1,4 1 20,7 3-24,-9-1-15,1 0 1,-1 0 0,1 0 0,0-1 0,-1 1 0,1-1 0,0 0 0,-1-1-1,1 1 1,-1-1 0,8-1 0,-7 0 4,0 1 0,1 0 0,-1 1 0,0 0-1,1-1 1,-1 2 0,1-1 0,-1 1 0,6 1 0,8 6-1015,0 1 1,-1 1-1,0 1 1,0 0-1,-2 1 1,1 1-1,-2 1 0,17 17 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7:44.146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1 703 4616,'0'0'1218,"13"-7"-819,12-7-36,-1-2 1,0 0-1,-1-1 0,27-26 0,-35 26-54,-1 0-1,-1-1 1,-1 0-1,0-1 0,13-29 1,34-104 701,-13 31-190,-29 94-537,-14 23-146,-1 1 0,1-1 0,-1 0 0,0 0-1,3-6 1,-14 48 97,1 0-1,2 1 0,2-1 1,1 1-1,5 69 0,-1-103-189,-1 0-1,1-1 1,0 1 0,0-1-1,1 1 1,3 7 0,-5-11-32,0 0 0,1-1 0,-1 1 0,1 0 0,-1 0 0,1-1 0,-1 1 0,1 0 0,0-1 0,-1 1 0,1-1 0,0 1 0,-1-1 0,1 1 0,0-1 1,0 1-1,-1-1 0,1 1 0,0-1 0,0 0 0,0 0 0,-1 1 0,1-1 0,0 0 0,0 0 0,0 0 0,0 0 0,0 0 0,0 0 0,-1 0 0,1 0 0,0-1 1,0 1-1,0 0 0,0 0 0,-1-1 0,1 1 0,0 0 0,0-1 0,0 1 0,-1-1 0,1 1 0,1-2 0,5-3 25,-1-1 1,1 0-1,-1 0 0,0-1 0,-1 0 0,8-10 1,26-51 96,-24 39-79,45-91 199,-39 75-30,1 0-1,34-48 1,-55 92-208,0 0 0,0 0 1,0-1-1,0 1 0,0 0 1,0 0-1,0 0 0,0 0 1,0 0-1,0 0 0,1 0 1,-1 0-1,0 1 0,1-1 1,0 0-1,-1 1-11,-1 0-1,1 0 1,0 0-1,-1 0 1,1 0-1,-1 0 1,1 1 0,-1-1-1,1 0 1,-1 0-1,1 0 1,-1 1 0,1-1-1,-1 0 1,1 0-1,-1 1 1,0-1-1,1 1 1,-1-1 0,1 0-1,-1 1 1,0-1-1,1 1 1,-1-1 0,0 1-1,0-1 1,1 1-1,1 5-1,0 0 0,0 0 0,-1 0 0,0 0-1,0 0 1,1 6 0,1 21-8,-1-1 0,-1 0 0,-2 1-1,-1-1 1,-1 0 0,-2 0 0,-1 0 0,-13 36-1,19-66 7,-3 7 21,0-1 0,-1 0 0,0 0 0,-9 14 0,13-21-18,-1 0 1,0 0-1,0 0 0,0 0 1,0 0-1,0 0 0,0 0 1,0 0-1,0-1 0,0 1 1,0 0-1,0-1 0,-1 1 1,1-1-1,0 1 0,0-1 0,-2 1 1,1-2-3,1 1 1,0 0-1,-1 0 0,1-1 1,-1 1-1,1-1 0,0 1 1,0-1-1,-1 1 1,1-1-1,0 0 0,0 0 1,0 1-1,-1-1 1,1 0-1,0 0 0,0 0 1,1 0-1,-3-3 0,-1-2 23,0 0 0,0-1 0,0 1 0,1-1 0,0 0 0,-4-14 0,6 18-14,0 0 0,0 0 0,0 0 0,1 0 0,-1 0 0,1 0 0,0 0 0,0 0 1,0-1-1,1 1 0,-1 0 0,0 0 0,1 0 0,0 0 0,0 0 0,0 0 0,0 0 0,1 1 0,1-4 0,-1 4-7,-1 0 0,2 1 0,-1-1 0,0 0 0,0 1 0,0 0 0,1-1 0,-1 1 0,1 0-1,-1 0 1,1 0 0,-1 1 0,1-1 0,5 0 0,39 0 0,-30 2-19,-11-2 1,1 1-1,-1 1 0,1-1 0,-1 1 0,0 0 0,1 0 0,-1 1 0,0 0 0,0 0 0,0 1 0,0 0 0,0 0 0,-1 0 1,1 0-1,-1 1 0,0 0 0,0 0 0,0 0 0,-1 1 0,7 8 0,0 1-868,-1 0 0,14 27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7:55.020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1141 2608,'0'0'5080,"9"-11"-4791,3-3-188,-5 7-34,0-1 0,-1 0 0,0 0 1,-1-1-1,8-14 0,47-91 756,-21 45-293,-15 29-278,-10 18-76,1 0 0,21-22 0,-20 25 1,-1 0 0,23-38 0,-35 49-119,1 1 1,0-1-1,1 1 0,0-1 1,0 1-1,1 1 0,-1-1 1,1 1-1,1 0 0,-1 0 1,8-4-1,-13 9-47,0 0 0,0 1 0,0-1-1,0 0 1,0 1 0,0-1 0,0 1 0,0-1 0,0 1 0,0-1 0,0 1-1,0 0 1,0 0 0,0-1 0,0 1 0,0 0 0,0 0 0,0 0 0,0 0-1,2 1 1,-2 0-4,0 0 0,0 0-1,0 0 1,0 0 0,0 0 0,-1 0-1,1 1 1,0-1 0,-1 0-1,1 1 1,-1-1 0,1 0 0,-1 1-1,0-1 1,0 0 0,0 1 0,0 2-1,2 29 17,-1 0 0,-2-1 0,-8 53 0,2-30-3,-30 171 114,34-212-116,3-12-7,0-1 0,-1 0 0,1 0 0,0 1 0,-1-1-1,1 0 1,-1 0 0,1 0 0,-1 0 0,0 0 0,1 0 0,-1 0-1,-1 1 1,0-5 114,4-11-67,23-95 114,13-48 41,-31 133-154,1 1 0,2 0 0,0 0 0,20-30 0,-27 47-13,2-1 0,-1 1 1,1 1-1,0-1 0,0 1 1,10-9-1,-14 14-41,0 1-1,0-1 1,0 1 0,-1 0-1,1-1 1,0 1 0,0 0 0,-1-1-1,1 1 1,-1 0 0,1 0-1,-1 0 1,1-1 0,-1 1-1,1 0 1,-1 0 0,1 0 0,-1 2-1,4 11 3,-1 1-1,-1 0 1,0 0-1,-1 25 1,0-4-5,7 194-49,-10-156-13,3-74 60,-1 1 0,1 0 0,-1-1-1,0 1 1,1-1 0,-1 1 0,1 0-1,0-1 1,-1 1 0,1-1 0,-1 0-1,1 1 1,0-1 0,-1 1 0,1-1-1,0 0 1,-1 0 0,1 1 0,0-1-1,0 0 1,-1 0 0,1 0 0,0 0-1,0 0 1,-1 0 0,1 0 0,0 0-1,0 0 1,-1 0 0,1 0 0,0 0-1,1-1 1,25-5 32,-21 4-28,0 0 0,0-1 0,0 0 0,-1 0 0,1-1 0,-1 1-1,1-1 1,4-6 0,36-40 41,-20 20-13,-4 6 27,-1-1-1,-2-1 1,22-37 0,-34 52-22,-1-1 0,-1 0 0,0 0 0,0 0 0,-1-1 0,-1 0 0,0 1 0,-1-1 0,0 0 0,-1-26 0,-1 37-29,1 1 0,-1-1 0,0 0 1,0 1-1,-1-1 0,1 1 1,0-1-1,0 1 0,-1-1 0,1 1 1,-1-1-1,1 1 0,-1 0 1,0-1-1,0 1 0,1 0 1,-1-1-1,0 1 0,0 0 0,0 0 1,0 0-1,-1 0 0,1 0 1,0 0-1,0 0 0,-3-1 0,2 2-1,-1-1 0,1 1 0,0 0-1,0 1 1,-1-1 0,1 0 0,0 1-1,-1-1 1,1 1 0,0 0 0,0 0-1,0 0 1,0 0 0,0 0 0,0 0-1,0 1 1,-3 1 0,-4 5-6,0 0-1,0 1 1,1-1 0,0 1 0,1 1 0,0 0-1,0 0 1,1 0 0,0 1 0,-7 20 0,8-19-10,1 0 0,0 0 0,1 0-1,1 0 1,0 1 0,1-1 0,0 1 0,0 0 0,2-1 0,2 19 0,-1-22-2,1 0 0,1 0 0,0 0 0,0-1 0,1 1 0,0-1 0,0 0 1,1 0-1,0-1 0,0 1 0,1-1 0,0-1 0,0 1 0,1-1 0,-1-1 0,1 1 0,11 4 0,-13-7 5,1-1 1,-1-1-1,1 1 1,-1-1-1,1 0 1,-1 0-1,1-1 1,0 0-1,-1 0 0,1-1 1,-1 1-1,1-2 1,0 1-1,9-4 1,2-1-3,0-1 1,-1-1 0,29-17 0,-19 8 14,-1-2-1,-1 0 1,35-38 0,58-76 53,-112 125-42,-1 0 0,0 0 0,0 0 0,0-1 0,-1 1 0,0-1 0,2-10 0,-5 18-16,-1 1 0,0-1 0,0 1 0,0 0 0,0-1 0,0 1 0,1-1 0,-1 1 0,0-1 0,0 1 0,0 0 0,0-1 0,0 1 0,0-1 0,0 1 0,0-1 0,0 1 0,-1-1 1,1 1-1,0 0 0,0-1 0,0 1 0,0-1 0,-1 1 0,1 0 0,0-1 0,0 1 0,-1 0 0,1-1 0,0 1 0,0 0 0,-1-1 0,1 1 0,-1 0 0,1 0 0,0-1 0,-1 1 1,1 0-1,0 0 0,-1 0 0,1 0 0,-1-1 0,1 1 0,-1 0 0,1 0 0,0 0 0,-1 0 0,-22 4 72,13 1-64,-1 0 1,1 1 0,0 0-1,1 1 1,0 0 0,-16 16 0,-43 56 32,59-69-31,0 3 4,-1 1-1,2 0 0,-1 0 1,2 1-1,0 0 0,1 0 1,1 0-1,0 1 0,1 0 1,0 0-1,1 0 0,1 0 1,1 23-1,0-39-14,1 1 1,0 0-1,0-1 0,0 1 1,0 0-1,0-1 1,0 1-1,1 0 0,-1-1 1,0 1-1,0 0 1,0-1-1,1 1 0,-1 0 1,0-1-1,1 1 1,-1-1-1,0 1 0,1 0 1,-1-1-1,1 1 1,-1-1-1,1 1 0,-1-1 1,1 0-1,-1 1 0,1-1 1,-1 0-1,1 1 1,0-1-1,-1 0 0,1 1 1,0-1-1,-1 0 1,1 0-1,0 0 0,-1 0 1,1 0-1,0 0 1,0 0-1,1 0 3,0 0 1,0-1-1,0 1 0,0-1 0,0 1 1,-1-1-1,1 0 0,0 0 1,0 0-1,-1 0 0,1 0 0,-1 0 1,1 0-1,1-3 0,24-28 45,-2-1 0,-1-1-1,33-63 1,-50 82 0,0-1 1,8-30-1,6-14 192,-15 52-90,-3 14-34,-2 21-16,-1-21-118,3 27 2,1-1 0,16 57 0,-20-88 14,0 0-1,0 0 1,1 0 0,-1 1-1,1-1 1,-1 0 0,1 0 0,0 0-1,-1 0 1,1 0 0,0 0 0,0-1-1,-1 1 1,1 0 0,0 0 0,0 0-1,0-1 1,0 1 0,0 0-1,0-1 1,0 1 0,0-1 0,0 0-1,1 1 1,-1-1 0,0 0 0,0 1-1,0-1 1,0 0 0,1 0 0,-1 0-1,0 0 1,0 0 0,0 0-1,0-1 1,1 1 0,-1 0 0,0 0-1,0-1 1,0 1 0,2-2 0,4 0 1,0-2 0,-1 1 1,1 0-1,-1-1 1,8-6-1,15-15 79,-1-2 1,-1 0-1,-2-2 0,37-53 0,-13 7 552,-50 75-624,1 0-1,0 0 1,0 0 0,0 0 0,0 0 0,0 0 0,0 0 0,0 0-1,0 0 1,0 0 0,0 0 0,0 0 0,0 0 0,-1 0-1,1 0 1,0 0 0,0 0 0,0 0 0,0 0 0,0 0 0,0 0-1,0 0 1,0-1 0,0 1 0,0 0 0,0 0 0,-7 12 9,6-8-17,1 0 1,0 0-1,0 1 0,1-1 1,-1 0-1,2 5 0,1 12-13,-2 7 7,-1 1-29,1 1 1,2 0-1,9 40 0,14-7-99,-26-62 136,1 0 0,-1 1 1,1-1-1,0 0 0,-1 1 0,1-1 0,0 0 0,0 0 1,0 1-1,0-1 0,0 0 0,0 0 0,0 0 0,0 0 1,0-1-1,0 1 0,1 0 0,-1 0 0,0-1 0,1 1 1,1 0-1,0 0 0,-1-1 1,1 1-1,0-1 0,0 0 1,0 0-1,0 0 1,0 0-1,0-1 0,0 1 1,3-2-1,4-1 1,0-1 1,0 0-1,0 0 0,16-11 0,-6 0 5,0 0-1,-1-1 1,-1-1 0,0 0-1,-2-2 1,19-24 0,-9 5 22,-2 0 1,32-67 0,-42 71-3,-1-2-1,15-63 0,3-76 67,-30 167-83,5-30 46,0-46 0,-6 74-37,0 0 1,-1 1 0,0-1-1,-1 1 1,1-1-1,-2 1 1,1-1 0,-2 1-1,1 0 1,-6-10-1,9 18-16,-1 0-1,1 0 0,-1 0 1,1 0-1,-1 1 0,1-1 1,-1 0-1,0 0 0,1 0 1,-1 1-1,0-1 0,0 0 1,1 1-1,-1-1 0,0 1 0,0-1 1,0 1-1,0-1 0,0 1 1,0 0-1,0-1 0,0 1 1,0 0-1,0 0 0,0 0 1,0-1-1,0 1 0,0 0 1,0 1-1,0-1 0,0 0 1,0 0-1,0 0 0,0 0 0,0 1 1,0-1-1,1 1 0,-1-1 1,0 0-1,0 1 0,0-1 1,0 1-1,0 0 0,1-1 1,-1 1-1,0 0 0,1 0 1,-2 1-1,-3 3-5,1 1 0,-1-1 0,1 1 0,0 0 0,-4 11 0,-3 9-16,1 0 0,1 1-1,-9 50 1,-3 88-130,18-139 117,-3 25-89,3 0 0,2 1 1,6 66-1,-3-110 83,-1 3 2,1-1-1,0 1 0,1-1 1,5 16-1,-7-24 37,0-1-1,-1 1 0,1 0 1,0 0-1,0-1 1,0 1-1,1 0 1,-1-1-1,0 1 0,1-1 1,-1 1-1,1-1 1,-1 0-1,1 0 1,0 0-1,-1 0 0,1 0 1,0 0-1,0 0 1,0 0-1,-1-1 1,1 1-1,0-1 0,0 1 1,0-1-1,0 0 1,0 0-1,0 0 1,0 0-1,4-1 0,6-2 12,1 0-1,-1-1 0,0-1 0,-1 0 0,1 0 1,-1-1-1,0-1 0,-1 0 0,17-14 0,-5 2 61,-1-2-1,0 0 1,17-25-1,-29 38 38,-5 8-8,-3 20 10,-1-13-114,-2 71 71,0-40-28,1 1-1,2-1 1,9 52-1,-10-89-35,0 0-1,0 0 1,0 0-1,0-1 0,0 1 1,0 0-1,1 0 1,-1 0-1,0-1 1,0 1-1,1 0 1,-1 0-1,0-1 1,1 1-1,-1 0 1,1-1-1,-1 1 1,1 0-1,-1-1 1,1 1-1,1 0 0,-1-1 5,1 0 0,0-1 0,-1 1 0,1-1 0,-1 1 0,1-1 0,-1 0 0,1 0 0,-1 0 0,1 1 0,1-3-1,17-11 71,25-22 0,-30 23 40,1 0 0,0 1 0,27-15 0,-42 28-107,0-1-1,-1 1 1,1-1 0,0 1 0,0-1 0,-1 1 0,1 0-1,0-1 1,-1 1 0,1 0 0,-1 0 0,1 0 0,-1-1-1,1 1 1,-1 0 0,1 0 0,-1 0 0,0 0 0,0 0-1,1 0 1,-1 0 0,0-1 0,0 3 0,2 17 14,0 1 1,-1-1-1,-2 1 1,0 0-1,-1-1 1,-8 36 0,-3-7 11,-30 76 0,29-91-21,-1-1 1,-30 48-1,36-68-10,0 0 0,-1 0-1,0-1 1,-1 0 0,0-1 0,-1 0 0,0-1-1,-20 13 1,27-21 4,-1 1 1,1-1-1,0-1 0,-1 1 0,1-1 0,-1 0 1,1 0-1,-1-1 0,1 1 0,-1-1 1,0-1-1,1 1 0,-1-1 0,1 0 1,-1 0-1,1 0 0,-1-1 0,1 0 0,0 0 1,0-1-1,0 1 0,0-1 0,0 0 1,0 0-1,-5-5 0,8 5 4,0 0 0,0 0 0,0 0-1,1 0 1,-1 0 0,1 0 0,0 0 0,0 0-1,0 0 1,0-1 0,1 1 0,-1 0 0,1-1 0,0 1-1,0-1 1,0-4 0,2-7 54,0 1-1,4-18 0,-3 20-48,0 0 0,1 0 0,0 1 0,0 0 0,2-1 0,-1 2 0,2-1 0,-1 1 0,1 0 0,1 0 0,-1 1 0,2 0 0,-1 0 0,1 1 0,1 0 0,0 1 0,0 0 0,0 0 0,1 1 0,-1 1 0,2-1 0,-1 2 0,0 0 0,18-4 0,89-16-133,-115 24 111,-1 0 1,0-1-1,0 1 0,0 0 0,0 0 1,0 0-1,0 0 0,0 0 1,0 0-1,1 1 0,-1-1 0,0 1 1,0-1-1,0 1 0,0 0 1,0 0-1,-1 0 0,1 0 0,0 0 1,0 0-1,-1 1 0,1-1 1,1 3-1,-1-2-6,-1 0-1,1 1 1,-1-1 0,0 0 0,0 1-1,0 0 1,-1-1 0,1 1 0,-1-1-1,1 1 1,-1 0 0,0-1 0,0 1-1,0 0 1,-1 4 0,1 5-2557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7:57.553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0 697 6928,'0'0'2709,"11"-10"-2409,-1 1-214,-4 3-27,1 0-1,-1 0 1,-1 0 0,1-1 0,-1 0-1,0 0 1,0 0 0,6-15 0,7-20 370,-1-1 0,13-52 1,-17 45-50,2 1 0,3 1 0,1 0 0,3 1 1,43-68-1,-50 85-173,4-5 258,-19 35-457,0 0 0,0 0 0,0 0 0,0-1 0,0 1 0,1 0 0,-1 0 0,0 0 0,0 0 0,0 0 0,0 0 0,0 0 0,0 0 1,1-1-1,-1 1 0,0 0 0,0 0 0,0 0 0,0 0 0,1 0 0,-1 0 0,0 0 0,0 0 0,0 0 0,0 0 0,1 0 0,-1 0 0,0 0 0,0 0 0,0 0 0,0 0 0,0 0 0,1 0 0,-1 0 1,0 0-1,0 1 0,0-1 0,0 0 0,0 0 0,1 0 0,-1 0 0,0 0 0,0 0 0,0 0 0,0 0 0,0 1 0,0-1 0,1 0 0,4 12 156,2 19-59,4 45 14,0 121 1,-19 82 43,7-264-142,0-1 0,-1 1-1,0 0 1,-1-1 0,-1 0 0,-10 26 0,13-38-13,0 0 0,0 0 1,0-1-1,-1 1 1,1 0-1,0 0 1,-1-1-1,0 1 1,1 0-1,-1-1 0,0 0 1,0 1-1,0-1 1,0 0-1,0 0 1,0 0-1,0 0 1,0 0-1,0-1 1,0 1-1,-1-1 0,1 1 1,0-1-1,0 0 1,-1 0-1,1 0 1,0 0-1,-1 0 1,1-1-1,0 1 1,0-1-1,0 1 0,-1-1 1,1 0-1,0 0 1,0 0-1,-2-1 1,-4-2 30,0-1 1,0 0-1,1 0 1,0 0-1,0-1 1,0 0-1,-10-13 1,2-1 156,0-1 0,2-1 1,-21-43-1,33 62-132,-2-9 322,19 14-296,18 3-100,1-2-1,0 0 1,0-3-1,0-1 1,0-1-1,0-2 0,0-1 1,56-18-1,-62 13 1,-1-2-1,-1-1 1,42-26-1,-4 2 24,-58 33-2,0 1-1,0 0-1,-1-1 1,1 1 0,-1-1 0,0 0-1,0-1 1,-1 0 0,1 0 0,-1 0 0,0 0-1,7-11 1,-8 5 107,-6 10-50,-14 14-12,9-6-41,-48 44 25,-62 74-1,99-103-46,1 0 1,1 1 0,2 1 0,0 0-1,1 1 1,-18 52 0,28-68 6,3-8 1,-1 1 0,0-1 0,0 1 0,1-1 0,-1 0 1,1 1-1,0-1 0,-1 1 0,1-1 0,0 1 0,0-1 0,0 1 0,0 0 1,0-1-1,0 1 0,0-1 0,0 1 0,1 1 0,1-4 5,0 0 1,0 0-1,0 0 0,-1 0 0,1 0 1,0 0-1,-1-1 0,1 1 0,-1-1 1,2-2-1,0 2-2,13-16 20,0 0 0,-1-1 0,19-33 0,31-70 141,-15 27 71,-46 86-183,-3 7-30,1-1 1,-1 0-1,0 1 1,1-1 0,0 1-1,0-1 1,-1 1-1,1 0 1,1-1 0,1-1-1,-3 5-16,0-1-1,0 0 1,0 1-1,-1-1 0,1 1 1,0 0-1,0-1 1,-1 1-1,1 0 1,0-1-1,-1 1 1,1 0-1,-1 0 1,1-1-1,-1 1 1,1 0-1,-1 0 1,1 0-1,-1 1 1,12 23-3,-12-22 3,22 45-34,1 0 0,30 46 0,-52-93 33,-1 0 1,1 0 0,0 0-1,-1 0 1,1 0-1,0 0 1,0 0 0,0 0-1,0-1 1,0 1-1,0 0 1,0 0 0,0-1-1,0 1 1,0-1-1,0 1 1,0-1 0,1 1-1,-1-1 1,0 0-1,0 1 1,1-1 0,1 0-1,-1 0 5,0-1 0,0 1-1,0-1 1,0 0 0,0 0-1,0 0 1,0 0 0,0 0-1,0 0 1,0 0 0,-1 0 0,4-3-1,3-5 27,1 0 0,-2-1 1,13-18-1,-17 23-35,29-49 84,-22 35-16,0 1 0,2 0 1,0 1-1,17-19 0,-29 36-67,0 0 0,0 0 0,0-1 0,1 1 0,-1 0-1,0 0 1,0 0 0,0 0 0,1-1 0,-1 1 0,0 0 0,0 0 0,1 0 0,-1 0-1,0 0 1,1 0 0,-1 0 0,0 0 0,0 0 0,1 0 0,-1 0 0,0 0 0,0 0-1,1 0 1,-1 0 0,0 0 0,0 0 0,1 0 0,-1 0 0,0 0 0,1 0 0,-1 0-1,0 0 1,0 1 0,0-1 0,1 0 0,-1 0 0,0 0 0,0 0 0,0 1 0,1-1-1,-1 0 1,0 0 0,0 1 0,0-1 0,0 0 0,1 0 0,-1 0 0,0 1 0,0-1-1,0 0 1,0 1 0,0-1 0,0 0 0,0 0 0,0 1 0,0-1 0,0 0 0,0 1 0,2 17 4,-4 26 0,1-32 1,0 0 0,1 0-1,0 0 1,3 19 0,-3-30 0,0 1 0,0-1 0,0 1 0,1-1 0,-1 0 0,0 1 0,1-1 0,-1 0 0,1 0 0,0 1 0,-1-1 0,1 0 0,1 2 0,-1-4-1,-1 1 0,1 0 1,0 0-1,-1 0 0,1 0 0,0-1 1,0 1-1,-1 0 0,1-1 0,-1 1 1,1-1-1,0 1 0,-1-1 0,1 1 1,-1-1-1,1 1 0,-1-1 0,1 0 1,14-12 1,6-6 28,-1 0-1,35-45 1,-33 37 33,37-34-1,-58 60-63,-1 0 0,1 1 0,0-1 0,0 0-1,-1 1 1,1-1 0,0 1 0,0-1 0,0 1-1,0-1 1,0 1 0,-1 0 0,1 0-1,0-1 1,0 1 0,0 0 0,0 0 0,0 0-1,0 0 1,0 0 0,0 0 0,0 0 0,0 0-1,0 0 1,0 1 0,1-1 0,0 1-3,-1 0 1,1 1-1,-1-1 1,1 0-1,-1 1 1,1-1-1,-1 0 1,0 1-1,1 0 1,-1-1-1,0 1 1,1 2-1,1 3-8,1 0 0,-1 1-1,-1 0 1,1 0 0,1 9-1,-4-14 3,0 1 1,1 0-1,0-1 0,0 1 0,0-1 0,0 1 0,1-1 0,1 4 0,-2-6 5,0 0 1,-1 0-1,1-1 0,0 1 1,0 0-1,0-1 0,0 1 1,0-1-1,0 1 0,0-1 1,0 1-1,0-1 0,0 0 0,1 1 1,-1-1-1,0 0 0,0 0 1,0 0-1,0 0 0,0 0 1,1 0-1,-1 0 0,0 0 1,0-1-1,0 1 0,0 0 0,0-1 1,0 1-1,0 0 0,0-1 1,0 0-1,1 0 0,6-3 24,0-1 0,0 1 0,-1-2-1,8-6 1,-7 6 67,0-1 0,18-9 0,-26 16-87,0 0 0,1 0 0,-1 0-1,0 0 1,1 0 0,-1 0 0,0-1-1,1 1 1,-1 0 0,0 0-1,1 0 1,-1 0 0,0 0 0,1 1-1,-1-1 1,0 0 0,1 0 0,-1 0-1,0 0 1,1 0 0,-1 0 0,0 1-1,0-1 1,1 0 0,-1 0 0,0 0-1,1 1 1,-1-1 0,0 0 0,0 0-1,0 1 1,1-1 0,-1 0 0,0 0-1,0 1 1,0-1 0,1 0-1,-1 1 1,0-1 0,0 0 0,0 1-1,0-1 1,0 0 0,0 1 0,0-1-1,3 23-8,-2-17 17,0 12-3,1 7-4,8 37 0,-8-55-11,0-1 0,0 1-1,0 0 1,1-1 0,0 0 0,0 1 0,0-1 0,1 0 0,0-1-1,7 9 1,-6-11 2,-1 1-1,1-1 0,0 0 1,0 0-1,0-1 0,0 1 1,0-1-1,1 0 0,-1-1 1,1 1-1,-1-1 0,1 0 0,0-1 1,6 1-1,10-1 2,-1 0-1,29-5 1,-33 2 2,0-1 0,0 0 0,0-2 0,-1 0 0,1 0 1,25-16-1,-13 5 35,0-2-1,39-35 1,-53 42 0,-1-1 1,-1-1-1,21-27 0,-30 36-22,0-1 0,-1 0 0,1-1 0,-1 1 0,0 0 1,-1-1-1,0 0 0,0 1 0,0-1 0,-1 0 0,0 0 0,0 0 0,0-10 0,-1 16-11,0 0 1,0 0-1,0 0 0,0 1 0,-1-1 1,1 0-1,0 0 0,0 0 1,0 0-1,-1 0 0,1 0 0,-1 1 1,1-1-1,0 0 0,-1 0 1,1 1-1,-1-1 0,0 0 0,1 1 1,-1-1-1,0 0 0,1 1 1,-1-1-1,0 1 0,0-1 0,1 1 1,-1-1-1,0 1 0,0 0 1,0-1-1,1 1 0,-1 0 0,0 0 1,0 0-1,0-1 0,0 1 1,0 0-1,-1 0 0,-3 1 7,-1 0 0,0 0 1,1 0-1,-1 1 0,-5 2 0,2-1 3,-8 3-7,0 2 0,1 0 0,0 0 0,1 2 0,0 0-1,0 1 1,1 0 0,1 1 0,0 0 0,0 2 0,1-1 0,1 1 0,0 1 0,1 0 0,-10 22 0,18-34-9,0 2 0,0-1 1,1 0-1,-1 0 1,1 1-1,0-1 0,1 0 1,-1 1-1,1-1 0,0 1 1,0-1-1,0 1 1,0-1-1,1 1 0,0-1 1,0 0-1,0 1 1,1-1-1,-1 0 0,1 0 1,0 0-1,0 0 0,0 0 1,1 0-1,-1-1 1,5 5-1,1 1-9,0-1 0,0 0 0,1-1 0,0 1 0,1-2 0,0 1 0,0-2 0,21 10 0,-3-5-9,1-2 0,0-1 0,0-1 0,40 2 0,-34-4-44,0 1 1,50 15-1,-65-14-127,49 16-2499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7:59.444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433 190 5720,'0'0'4034,"-15"6"-3772,-158 56 195,141-48-277,2 1 0,0 2 0,1 1 0,-33 27 0,54-39-85,1 0 1,0 1-1,0 0 0,1 0 1,-7 9-1,12-14-66,-1 0 0,1 0 0,-1 0 0,1 0 0,0 1 1,0-1-1,0 0 0,0 0 0,1 1 0,-1-1 0,1 1 0,-1-1 0,1 1 1,0-1-1,0 0 0,0 1 0,0-1 0,0 1 0,0-1 0,1 1 0,0-1 1,-1 1-1,1-1 0,1 4 0,0-5-12,-1 1 0,0-1-1,1 1 1,-1-1 0,1 0 0,0 0-1,-1 1 1,1-1 0,0 0 0,0-1 0,-1 1-1,1 0 1,0 0 0,0-1 0,0 1 0,0-1-1,0 0 1,0 1 0,4-1 0,41-3 112,-40 2-99,7-1 3,-1-1 0,0 0 0,0-1 0,0 0 0,-1-1 0,1-1 0,-1 0 0,0 0 0,-1-2 0,0 1 0,17-15 0,6-10 120,-2-1-1,31-40 1,-20 22 105,-22 15 238,-21 36-486,1 0 1,-1 0 0,0 0 0,0 0 0,1 0 0,-1 1 0,0-1 0,1 0 0,-1 0 0,0 1-1,0-1 1,1 0 0,-1 0 0,0 1 0,0-1 0,0 0 0,1 1 0,-1-1 0,0 0-1,0 1 1,0-1 0,0 0 0,0 1 0,0-1 0,1 0 0,-1 1 0,0-1 0,0 0 0,0 1-1,5 19 9,-4-15 12,6 27 5,2-1 0,2 0 1,1 0-1,1-1 0,1 0 1,35 50-1,-41-68-29,1 1 9,1 1 0,21 20 0,-28-31-9,0 0 0,0-1 0,0 1-1,0-1 1,1 0 0,-1 0 0,1 0 0,-1 0-1,1-1 1,0 1 0,-1-1 0,1 0 0,0 0-1,0 0 1,0-1 0,0 1 0,5-1 0,-6-1 0,0 0 1,0 1 0,0-1 0,-1-1 0,1 1 0,0 0-1,0-1 1,-1 1 0,1-1 0,-1 0 0,0 0 0,4-3-1,27-31 55,-25 25-41,5-6 15,0 0 1,-2-1-1,0-1 1,-1 0 0,-1 0-1,13-41 1,23-128 253,-43 177-275,5-23 219,-2 0 1,2-53 0,3 135-27,18 157-126,-24-154-86,-3 1 0,-4 56 0,2-101-1,0 1-1,-1-1 0,0 1 1,0-1-1,0 0 1,-1 0-1,0 0 0,-6 9 1,9-15 8,-1 1 0,0-1 0,0 0 0,0 0 0,-1 1 0,1-1 0,0 0 0,0 0 0,-1 0 0,1 0 0,0 0 0,-1 0 0,1-1 0,-1 1 0,1 0 0,-1-1 0,-1 1 0,1-1 7,0 0 1,0 0-1,1 0 1,-1-1-1,1 1 1,-1-1-1,0 1 1,1-1-1,-1 1 1,1-1-1,-1 0 1,1 0-1,-1 0 1,1 0-1,0 0 1,-1 0-1,1 0 1,0 0-1,0 0 1,-2-3-1,0 1 24,1 0-1,-1 0 1,1-1-1,0 1 1,-1-1-1,2 1 1,-1-1-1,0 0 1,1 0-1,-2-8 1,2 11-25,1 0 0,0-1-1,0 1 1,1-1 0,-1 1 0,0 0-1,0-1 1,1 1 0,-1-1 0,1 1-1,-1 0 1,1 0 0,-1-1 0,1 1-1,0 0 1,0 0 0,0 0 0,0-1-1,0 1 1,0 0 0,0 0 0,0 1 0,0-1-1,0 0 1,0 0 0,0 0 0,1 1-1,-1-1 1,0 1 0,1-1 0,-1 1-1,0-1 1,1 1 0,-1 0 0,3 0-1,24-5-5,-1 2 0,1 2 0,-1 0-1,48 5 1,-23 0-67,-47-4 64,0 1 0,0 0 0,0 0 1,0 0-1,-1 1 0,1 0 0,0 0 1,-1 0-1,1 0 0,-1 1 0,0 0 1,1 0-1,3 4 0,3 3-523,0 1 0,15 20 0,-21-24-351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00.676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0 866 5920,'0'0'2073,"11"-2"-1738,16-5-24,0 0 0,0-2 1,-1-1-1,0-1 0,36-22 1,-34 11 16,-1-1 1,-2-1-1,0-2 1,35-46-1,-43 47 97,0-1-1,25-54 0,-29 53 242,-11 25-309,-1 6-163,-2 8-13,-2 14-72,0 1-1,2-1 1,1 1 0,1 0-1,6 30 1,-7-53-87,0-1 0,1 1 0,0 0 1,0 0-1,0 0 0,0-1 0,1 1 0,-1-1 0,1 1 1,0-1-1,0 0 0,0 1 0,4 2 0,-4-4-7,0-1-1,0 1 1,0-1-1,0 0 1,0 1-1,0-1 1,1 0-1,-1-1 1,0 1-1,1 0 1,-1-1-1,0 1 1,1-1-1,-1 0 1,1 1-1,-1-1 1,1-1-1,-1 1 1,1 0-1,-1 0 1,1-1-1,4-1 1,3-2 6,1 0 0,-1-1-1,0 0 1,0-1 0,0 0 0,-1 0 0,0-1 0,0 0 0,-1-1 0,1 0-1,7-10 1,13-18 59,34-54 0,-53 73-55,30-49 124,-2-2 0,-4-1 0,43-127 1,-66 167 138,21-43 1,-27 69-138,-5 13-70,-111 556-8,89-403-84,-48 250-72,70-411 82,-5 16-16,-12 32 0,15-45 16,0-1 0,0 1-1,-1-1 1,0 0 0,1 1 0,-2-1 0,1-1-1,0 1 1,-1 0 0,0-1 0,-5 4-1,9-7 4,0 0 0,-1 0-1,1 0 1,0 0-1,0 0 1,-1 0-1,1 0 1,0 0-1,-1 0 1,1 0-1,0 0 1,-1 0 0,1 0-1,0-1 1,0 1-1,-1 0 1,1 0-1,0 0 1,0 0-1,-1 0 1,1-1-1,0 1 1,0 0-1,-1 0 1,1-1 0,0 1-1,0 0 1,0 0-1,0-1 1,-1 1-1,1 0 1,0 0-1,0-1 1,0 1-1,0 0 1,0-1-1,0 1 1,0-1 0,-5-14 22,5 14-18,-3-12 16,1-1 0,1 1-1,0-1 1,0 1 0,2-1 0,0 0 0,0 1-1,1-1 1,5-15 0,-1 8 17,0 1 0,2 0 0,1 0 0,0 1 0,13-21 0,-15 31-17,-1 0 1,1 1-1,1-1 1,0 1-1,0 1 0,0 0 1,1 0-1,0 0 1,19-9-1,-5 5 5,0 1 1,1 1-1,30-7 0,-42 12-20,0 2-1,0-1 0,0 2 0,0 0 1,1 0-1,21 2 0,-26 0-12,0 1-1,-1-1 1,1 2-1,0-1 1,-1 1 0,0 0-1,1 0 1,-1 1-1,0 0 1,-1 0 0,9 8-1,4 3-2321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00.937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1 10040,'0'0'1960,"71"16"-1848,-57-8-304,4 4-8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02.210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0 544 3112,'0'0'4704,"17"-15"-4288,116-106 416,-71 64-366,157-128 1100,-190 164-959,62-34 0,-90 55-573,0-1-1,0 1 0,0-1 1,0 1-1,0-1 1,1 1-1,-1 0 0,0-1 1,0 1-1,1 0 0,-1 0 1,0 0-1,2 0 1,-3 0-17,0 1 0,1-1 0,-1 0 1,1 0-1,-1 0 0,0 1 0,1-1 1,-1 0-1,0 0 0,1 1 1,-1-1-1,0 0 0,0 1 0,1-1 1,-1 0-1,0 1 0,0-1 0,1 0 1,-1 1-1,0-1 0,0 1 1,0-1-1,0 0 0,0 1 0,1 0 1,-1 4 52,0-1 1,-1 1 0,1 0-1,-1-1 1,-2 9-1,3-12-71,-14 44 184,-2 1-1,-2-2 1,-1 0 0,-3-2-1,-33 51 1,44-75-17,9-12-25,7-10 171,26-23-180,-6 7-80,357-366 679,-379 382-720,3-2 27,10-11 19,-16 16-45,1 1-1,-1-1 1,1 1 0,0-1 0,-1 1 0,1 0-1,0-1 1,0 1 0,-1 0 0,1-1 0,0 1-1,0 0 1,-1 0 0,1-1 0,0 1 0,0 0 0,0 0-1,-1 0 1,1 0 0,2 1 0,-3-1-6,0 1-1,1 0 1,-1 0 0,1 0-1,-1 0 1,0-1 0,0 1-1,0 0 1,1 0 0,-1 0 0,0 0-1,0 0 1,0 0 0,0 0-1,-1 0 1,1 0 0,0-1-1,0 1 1,-1 2 0,1 0 6,-13 65 73,-23 75-1,21-93-23,2 0 0,3 0-1,-9 101 1,19-144-49,2 89 186,-1-86-146,0 0-1,1 0 0,0 0 0,1-1 1,0 1-1,0-1 0,7 14 0,-7-19 4,0 0-1,0 0 0,0 0 0,1 0 1,-1-1-1,1 1 0,0-1 0,0 0 0,1 0 1,-1-1-1,7 4 0,5 1-446,30 9 0,-30-11-1042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02.856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54 5120,'0'0'5468,"15"-4"-5206,4-2-172,6-1 136,45-6 0,-38 10 89,1 2 1,57 5-1,25 0 558,-101-5-734,1 0 1,-1-1-1,1 0 1,-1-1-1,22-8 1,-31 9-190,-1 1 0,1 0 0,0 0 1,-1 0-1,1 1 0,0-1 1,0 1-1,-1 0 0,1 0 1,0 1-1,0-1 0,-1 1 0,1 0 1,0 1-1,-1-1 0,1 1 1,4 2-1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03.269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1 111 6728,'0'0'1080,"15"-6"-758,44-14 153,68-14 0,-24 16 368,142-5 0,-144 14-1808,-92 8-6028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8:30.90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71 6128,'0'0'3001,"0"23"-2554,0 70 273,0-209-208,10 106-292,31-30-14,-38 38-159,-1 0-1,1 0 0,0 0 0,0 0 1,0 1-1,0-1 0,0 1 0,0-1 0,0 1 1,0 0-1,1 0 0,-1 1 0,0-1 1,1 1-1,-1-1 0,0 1 0,1 0 1,-1 1-1,1-1 0,-1 0 0,0 1 1,0 0-1,1 0 0,4 2 0,21 3 346,-22-5-347,-1 0-1,0 0 1,0 1-1,0 0 0,0 0 1,0 1-1,0 0 1,-1 0-1,1 0 1,-1 1-1,0-1 0,0 1 1,0 0-1,0 1 1,-1-1-1,0 1 1,8 10-1,3 8 35,-2-1 0,22 48 0,-28-56-52,214 425 436,-148-321 98,-78-131-231,-22-47-78,-57-98 0,63 122-179,-35-47 88,39 60-69,1 0 1,-19-38 0,31 52-37,1 0 0,0 0 1,-2-13-1,7 21 25,4 5-38,8 7 2,42 48-20,-3 3 1,48 72-1,-42-56-25,-36-49-4,-2 1-1,-1 1 1,-1 1-1,16 34 0,-33-61 15,5 13 78,-8-15-38,-5-9-14,-90-133 184,74 103-168,-15-21 33,-6-13 135,-67-80-1,97 134-133,-2 0 0,0 1 0,-26-20 0,40 34-79,0 1 0,-1-1-1,1 0 1,0 1 0,0-1-1,0 0 1,0 1 0,-1 0-1,1-1 1,0 1-1,0 0 1,-1-1 0,1 1-1,-2 0 1,2 0-4,1 0 0,-1 1 0,1-1 1,-1 0-1,0 0 0,1 0 0,-1 1 0,1-1 0,-1 0 0,1 1 0,-1-1 1,1 0-1,0 1 0,-1-1 0,1 1 0,-1-1 0,1 1 0,0-1 0,-1 1 1,1-1-1,0 1 0,-1 0 0,0 3 2,0 0 0,0 1 0,1-1 0,-1 0-1,1 0 1,0 0 0,1 8 0,2 14-5,1-1 0,2 0-1,0 0 1,2 0 0,0-1-1,17 32 1,0-6-52,62 87-1,-80-126 30,2 0-1,-1-1 1,1 1-1,1-2 0,0 1 1,18 12-1,-12-7-52,-13-13 46,-7-12 20,2 4 11,-211-498 370,203 480-339,-29-56 91,35 73-96,0 0-1,-1 0 1,0 1 0,0-1-1,0 1 1,-1 0-1,-12-9 1,18 14-24,0 1 1,0 0-1,0 0 0,-1-1 1,1 1-1,0 0 0,0 0 0,-1-1 1,1 1-1,0 0 0,-1 0 1,1 0-1,0 0 0,-1-1 1,1 1-1,0 0 0,-1 0 0,1 0 1,0 0-1,-1 0 0,1 0 1,0 0-1,-1 0 0,1 0 1,0 0-1,-1 0 0,1 0 0,0 0 1,-1 0-1,1 0 0,0 0 1,-1 0-1,1 1 0,0-1 0,-1 0 1,1 0-1,0 0 0,-1 0 1,1 1-1,0-1 0,0 0 1,-1 0-1,1 1 0,0-1 0,0 0 1,0 1-1,-1-1 0,1 0 1,0 0-1,0 1 0,0-1 1,0 0-1,0 1 0,0-1 0,0 0 1,-1 1-1,1-1 0,0 1 1,0-1-1,0 0 0,1 1 0,1 25 61,-2-25-64,7 33-2,2 0 0,2-1 0,1 0 1,1 0-1,2-2 0,1 0 0,2 0 0,0-2 0,3 0 0,42 47 0,-41-53-654,1-1-1,0-1 1,46 30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04.125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419 130 6128,'0'0'2685,"-12"3"-2354,-14 3-118,0 2-1,1 0 1,0 2 0,-38 21 0,47-20-68,0 0 1,1 1-1,0 1 1,1 0-1,1 1 1,-21 27-1,14-11 167,1 1-1,-26 54 1,39-71-191,0-1 0,1 1 0,1 0 0,0 0 0,1 0 0,-2 22 0,4-32-88,1 0 0,0 0 1,0 0-1,0 0 1,1 0-1,-1 0 1,1 1-1,0-1 0,0-1 1,0 1-1,1 0 1,-1 0-1,1 0 1,0-1-1,0 1 0,0-1 1,1 1-1,-1-1 1,1 0-1,0 0 1,0 0-1,0 0 0,0-1 1,0 1-1,1-1 1,-1 0-1,7 3 1,5 1 37,1-1 1,-1-1-1,1 0 1,0-1-1,0-1 1,25 1 0,100-8 196,-76-3-139,-1-3 0,-1-3 0,0-3-1,-1-2 1,80-37 0,-106 41-24,0-2 0,-1-2-1,46-33 1,-76 48-85,0 0-1,0-1 1,0 1 0,-1-1 0,0 0 0,0 0-1,0 0 1,-1 0 0,0-1 0,0 1 0,3-9-1,-5 10-2,0 0 0,0 0-1,0 0 1,0 0 0,-1 0-1,1 0 1,-1 0 0,0-1 0,0 1-1,-1 0 1,1 0 0,-1 0-1,0 0 1,0 0 0,-1 0-1,1 0 1,-1 0 0,-3-5-1,-7-10 27,-1 0-1,-2 1 0,1 0 0,-2 1 0,0 1 0,-2 0 0,1 2 0,-2 0 0,0 1 0,0 0 0,-40-17 0,3 6 73,-1 3-1,0 3 1,-81-16-1,129 32-102,-58-10 150,61 11-141,-1 1 0,0-1-1,1 1 1,-1 1-1,0-1 1,1 1-1,-11 3 1,16-4-57,1 0 1,-1 1 0,0-1-1,0 1 1,1 0-1,-1-1 1,0 1 0,1 0-1,-1-1 1,0 1-1,1 0 1,-1 0 0,1-1-1,0 1 1,-1 0-1,1 0 1,-1 0 0,1 0-1,0-1 1,0 1-1,0 0 1,-1 0 0,1 0-1,0 0 1,0 0-1,0 0 1,0 0 0,1 0-1,-1 1 1,0 1-1318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04.617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0 0 11952,'0'0'6771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15.971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127 267 5224,'0'0'3128,"-4"20"-2796,-3 13-229,-36 191 444,21-22-222,4-39-32,11-93-144,-6 39 168,1-70 495,39-707 788,-23 524-1181,-3-80 336,-3 134 162,5 130-706,3-1 0,19 74 0,-17-79-141,10 42 40,2-1 0,57 132 0,-59-168-93,101 200 140,-109-220-119,0 0 0,1-1 1,1-1-1,1 0 0,0 0 1,2-2-1,26 25 0,-31-33 32,-5-2-35,1 0 0,0-1 0,0 0-1,0 0 1,8 3 0,-13-7-19,0 1 0,1-1 0,-1 1-1,0-1 1,1 0 0,-1 0-1,1 1 1,-1-1 0,0 0 0,1 0-1,-1 0 1,1 0 0,-1-1 0,0 1-1,1 0 1,-1-1 0,1 1 0,-1-1-1,0 1 1,1-1 0,-1 1 0,0-1-1,0 0 1,0 0 0,1 0 0,-1 1-1,0-1 1,0 0 0,0-1 0,0 1-1,-1 0 1,2-2 0,3-5 11,-1 0-1,0 0 1,0 0 0,-1-1 0,0 1 0,0-1-1,0-9 1,7-67 88,-7 50-67,38-423 593,-16 299-228,-3 19-10,-21 132-363,-1 6-27,0 0 0,0 0 1,0 0-1,0 0 0,0-1 0,1 1 0,-1 0 1,1 1-1,-1-1 0,1 0 0,0 0 0,-1 0 1,1 0-1,0 0 0,1 1 0,1-4 0,-2 5 7,-2 13-41,0 3-27,0 0 0,2-1 0,-1 1 1,6 23-1,0-3-2450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16.719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162 91 6224,'0'0'3926,"-10"2"-3607,4-1-274,0 0 0,0 0 0,1 1 1,-1 0-1,0 0 0,1 0 0,0 1 0,-1 0 0,1 0 1,0 0-1,1 1 0,-1-1 0,0 1 0,-4 5 0,1 2 113,0 0 0,1 1 0,0 0 0,1 0 0,0 0 0,1 0 0,-7 24 0,10-27-63,0 1 1,0 0-1,1-1 0,0 1 1,0 0-1,1 0 1,0 0-1,1 0 0,1 0 1,-1 0-1,5 12 0,-5-19-56,0 1 0,0-1 1,1 1-1,-1-1 0,1 0 0,0 0 0,0 0 0,0 0 0,0 0 0,1 0 1,-1-1-1,5 5 0,-5-7-24,0 1 1,-1 0 0,1 0-1,0-1 1,-1 1 0,1-1 0,0 0-1,0 1 1,0-1 0,-1 0-1,1 0 1,0 0 0,0 0-1,0 0 1,-1-1 0,1 1-1,0 0 1,0-1 0,-1 0-1,1 1 1,0-1 0,-1 0-1,1 0 1,-1 0 0,1 0 0,1-1-1,13-8 54,0-1 0,-1 0-1,-1 0 1,0-2 0,0 1 0,-2-2-1,1 0 1,10-17 0,5-9 77,12-22 92,-37 57-205,0 0-1,-1-1 1,0 0 0,0 1-1,0-1 1,0 0 0,-1 0-1,0 0 1,0-7 0,-1 8-8,-1 1 1,0 0 0,0 0 0,0-1-1,-1 1 1,1 0 0,-1 0 0,0 0 0,0 1-1,0-1 1,-1 0 0,1 1 0,-1-1 0,-3-2-1,-2-3 44,-1 1 0,0 0 0,-17-12 0,22 17-43,0 1-1,1-1 1,-1 1 0,0 0-1,-1 0 1,1 0 0,0 1-1,0-1 1,-1 1 0,1 0-1,-1 0 1,1 1 0,-1-1-1,1 1 1,-1 0 0,1 0-1,-1 1 1,1-1 0,-1 1-1,1 0 1,-1 0 0,1 1-1,0-1 1,0 1 0,0 0-1,0 0 1,0 0 0,0 1-1,0-1 1,1 1 0,-1 0-1,1 0 1,0 0 0,-1 1-1,-2 4 1,1-2-2343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20.562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86 535 5624,'0'0'2445,"11"-7"-2058,-1 1-299,-1-1 0,0 0 1,-1 0-1,0-1 0,0 0 1,-1 0-1,1-1 0,10-18 0,37-84 1152,-44 95-734,-6 11 87,-5 6 414,-5 11-858,1-1 1,0 1 0,-5 25 0,0 4-33,-66 277 385,14-53-107,40-192-154,-32 75 1,45-130-109,5-15 133,6-29 222,0 5-491,15-64 201,2 1 1,39-96-1,-13 39-19,-22 63-91,63-184 241,-72 228-254,0 0 1,3 0-1,1 2 1,1 0-1,32-38 0,-33 47 15,1 1 0,1 1-1,1 0 1,25-17-1,-46 37-80,1 0 0,-1 0 0,1 0-1,-1 0 1,1 0 0,0 0-1,0 1 1,-1-1 0,1 1-1,0-1 1,0 1 0,0 0 0,0-1-1,0 1 1,0 0 0,-1 0-1,1 0 1,0 1 0,0-1-1,0 0 1,2 1 0,-1 1-3,-1-1 0,0 1 0,0-1 0,1 1 0,-1-1 0,0 1 0,-1 0 0,1 0 0,0 0 0,-1 0 0,1 1 0,-1-1 0,2 4 0,2 5-2,0 0 0,-2 0 0,1 1-1,-1 0 1,2 19 0,-3-1-4,-1 1-1,-2 0 1,0-1-1,-3 1 1,0-1-1,-2 0 1,-1 0-1,-1 0 1,-2-1-1,-1-1 1,-1 0-1,-1 0 1,-27 40-1,37-63 4,-1 0-1,1 0 0,-1 0 0,0-1 0,0 0 0,-1 0 0,1 0 0,-1 0 0,0-1 0,-10 6 0,11-7 13,-1-1 0,1 0 0,-1 1 0,0-1 0,0-1 0,1 1 0,-1-1 0,0 0 1,0 0-1,0 0 0,1-1 0,-1 0 0,-8-2 0,13 3-13,0 0 1,0-1-1,-1 1 1,1 0-1,0-1 0,0 1 1,0 0-1,0-1 1,0 1-1,0-1 1,0 1-1,0 0 1,0-1-1,0 1 1,0 0-1,0-1 0,0 1 1,0-1-1,0 1 1,0 0-1,0-1 1,1 1-1,-1 0 1,0-1-1,0 1 0,0 0 1,1 0-1,-1-1 1,0 1-1,0 0 1,1-1-1,-1 1 1,0 0-1,1 0 0,9-14 19,27-25-3,2 2-1,1 2 0,46-31 0,67-58-3,-139 111-13,71-72-1,-73 71 1,-1-1 0,0 0 0,-1 0 0,12-24-1,1-11 280,-23 50-274,0-1-1,0 1 0,0 0 0,0-1 0,1 1 0,-1 0 0,0 0 0,0-1 0,0 1 0,0 0 0,0 0 0,1-1 0,-1 1 0,0 0 1,0 0-1,1 0 0,-1-1 0,0 1 0,0 0 0,1 0 0,-1 0 0,0 0 0,0 0 0,1-1 0,-1 1 0,0 0 0,1 0 0,-1 0 1,0 0-1,0 0 0,1 0 0,-1 0 0,1 0 0,11 7 36,11 16-71,-21-21 41,86 109-34,-72-92 11,-1 0 0,-1 1 0,-1 0 0,-1 1 0,0 1 0,-2 0 0,-1 0 0,0 1 0,-2 0 0,-1 0 0,6 36 0,-11-49 9,1 6 1,1-1-1,0-1 0,0 1 1,11 24-1,-13-35 3,1-1 0,-1 0 1,1 0-1,0 0 0,0 0 0,1 0 0,-1 0 0,0-1 0,1 1 0,0-1 0,-1 1 1,1-1-1,0 0 0,0 0 0,0 0 0,1-1 0,-1 1 0,0-1 0,1 0 0,-1 0 1,1 0-1,-1 0 0,1 0 0,-1-1 0,7 0 0,-3 0 5,0-1-1,0 0 1,0 0 0,0-1 0,-1 0-1,1 0 1,-1-1 0,1 0-1,-1 0 1,0 0 0,0-1-1,9-7 1,-1-1 7,0 0 1,-1-1-1,17-22 1,-11 10 9,-2-2 1,-2 0-1,0 0 0,-2-2 1,0 0-1,-3 0 1,0-1-1,-2 0 0,7-44 1,-14 68-11,0 1 1,-1-1-1,1 0 1,-1 0-1,-1 0 1,1 0-1,-1 0 1,-2-10-1,2 15-6,1-1 0,-1 1 0,0 0-1,1-1 1,-1 1 0,0 0 0,0 0-1,0-1 1,0 1 0,0 0-1,0 0 1,-1 0 0,1 0 0,0 0-1,0 1 1,-1-1 0,1 0 0,-1 1-1,1-1 1,0 1 0,-1-1 0,1 1-1,-1-1 1,1 1 0,-1 0 0,1 0-1,-1 0 1,0 0 0,1 0-1,-1 0 1,1 0 0,-1 1 0,1-1-1,-1 0 1,1 1 0,0-1 0,-3 2-1,-2 0 3,0 1 0,1 0 0,-1 0 0,1 0 0,0 0 0,0 1-1,0 0 1,0 0 0,1 0 0,0 1 0,0 0 0,-7 9 0,3-3-1,1 1 1,1 0 0,0 0 0,-8 24 0,10-23-7,1 1 0,1-1-1,0 1 1,0-1 0,1 1 0,1 0 0,1 0 0,0-1 0,0 1 0,1 0 0,1-1 0,1 1 0,0-1 0,0 0 0,12 23-1,-15-34-5,1 1-1,-1 0 1,1-1-1,-1 0 0,1 1 1,0-1-1,0 0 0,0 0 1,0 0-1,0 0 1,1 0-1,-1 0 0,0-1 1,1 1-1,0-1 0,-1 0 1,1 1-1,0-1 1,0-1-1,-1 1 0,5 1 1,-3-2 0,-1 0 0,1-1 0,-1 1 1,1-1-1,-1 1 0,1-1 0,-1 0 0,0 0 1,1-1-1,-1 1 0,0-1 0,0 1 0,0-1 1,0 0-1,0 0 0,-1-1 0,1 1 1,3-4-1,19-21-2,-2-1 1,0-1 0,20-34-1,52-104 61,-51 85 62,-13 38 100,-31 44-214,1 0 1,-1 0 0,0-1 0,0 1-1,0 0 1,0 0 0,0 0 0,0 0-1,1 0 1,-1 0 0,0-1 0,0 1-1,0 0 1,0 0 0,1 0-1,-1 0 1,0 0 0,0 0 0,0 0-1,1 0 1,-1 0 0,0 0 0,0 0-1,0 0 1,1 0 0,-1 0 0,0 0-1,0 0 1,0 0 0,0 0-1,1 0 1,-1 0 0,0 0 0,0 0-1,0 0 1,1 0 0,-1 1 0,0-1-1,0 0 1,0 0 0,0 0 0,0 0-1,1 0 1,-1 0 0,0 1 0,0-1-1,0 0 1,0 0 0,0 0-1,0 0 1,0 1 0,0-1 0,0 0-1,1 0 1,-1 0 0,0 1 0,0-1-1,0 0 1,0 0 0,0 0 0,0 1-1,3 16 18,2 38-18,-2 1 0,-5 62 0,-20 115-61,10-118 9,11-108 48,-2 19-23,-2-21 12,-4-13 5,-7-18 70,1-1-1,2 0 0,1-1 0,0 0 0,2-1 0,2 0 1,-9-52-1,16 78-43,1 0-1,0-1 1,0 1 0,0 0 0,1-1 0,-1 1 0,1 0-1,0 0 1,1-4 0,-2 6-14,1 0 0,-1 0-1,0 1 1,1-1 0,-1 0 0,1 0 0,-1 1-1,1-1 1,-1 0 0,1 1 0,-1-1 0,1 1-1,0-1 1,-1 1 0,1-1 0,0 1 0,0-1-1,-1 1 1,1 0 0,0-1 0,0 1 0,0 0 0,-1-1-1,1 1 1,0 0 0,0 0 0,0 0 0,0 0-1,-1 0 1,1 0 0,0 0 0,0 0 0,0 1-1,0-1 1,-1 0 0,1 0 0,0 1 0,1-1-1,20 10-7,-1-1-21,1-1-1,28 6 0,-42-12 20,0-1-1,0 0 1,0-1-1,0 1 0,0-2 1,0 1-1,1-1 1,-1 0-1,0-1 1,8-2-1,-7 1-3,-3 1 5,1 1 1,-1-1-1,1-1 1,-1 1 0,0-1-1,0 0 1,0-1-1,0 1 1,-1-1 0,1 0-1,-1-1 1,0 1-1,6-8 1,8-11 19,-2-1-1,0 0 1,-2-1 0,17-38-1,-23 40 15,-5 14 7,-1-1 0,2 0 0,-1 1 1,11-15-1,-15 24-32,0 0 0,0 0 0,0 0 0,0 0 0,0-1 0,0 1 0,0 0 1,1 0-1,-1 0 0,0 0 0,0 0 0,0-1 0,0 1 0,0 0 0,1 0 0,-1 0 0,0 0 1,0 0-1,0 0 0,1 0 0,-1 0 0,0 0 0,0 0 0,0 0 0,0 0 0,1-1 0,-1 1 0,0 0 1,0 1-1,0-1 0,1 0 0,-1 0 0,0 0 0,0 0 0,0 0 0,1 0 0,-1 0 0,0 0 1,5 9 44,1 16-56,-5-21 21,12 91-13,2 125-1,-11-127-27,-3-72 21,1-4 11,-1-1-1,-1 1 1,-1 0-1,-5 32 0,6-49-1,0 0-1,0 1 0,0-1 0,0 0 0,0 1 0,0-1 1,0 0-1,0 1 0,-1-1 0,1 0 0,0 0 1,0 1-1,0-1 0,0 0 0,-1 0 0,1 1 1,0-1-1,0 0 0,0 0 0,-1 1 0,1-1 0,0 0 1,0 0-1,-1 0 0,1 0 0,0 1 0,-1-1 1,1 0-1,0 0 0,0 0 0,-1 0 0,1 0 1,0 0-1,-1 0 0,1 0 0,-1 0 0,-10-7 41,-8-18 24,19 25-64,-9-14 31,1-1 0,1 0 0,0 0 0,1-1 0,1 0 0,-4-17 0,-14-102 290,21 121-273,2 9-12,0 1 1,0-1-1,0 0 0,1 1 0,1-9 1,1-10 44,-3 23-85,0 0 0,0 0 0,0-1 0,0 1 0,0 0 0,0 0 0,1 0 0,-1 0 0,0-1 0,0 1 0,0 0 0,0 0 1,0 0-1,1 0 0,-1 0 0,0 0 0,0-1 0,0 1 0,0 0 0,1 0 0,-1 0 0,0 0 0,0 0 0,0 0 0,1 0 0,-1 0 0,0 0 0,0 0 0,0 0 0,1 0 0,-1 0 0,0 0 0,0 0 0,0 0 0,1 0 0,-1 0 0,0 0 0,0 0 1,0 0-1,0 0 0,1 1 0,-1-1 0,0 0 0,0 0 0,0 0 0,0 0 0,1 0 0,-1 0 0,0 1 0,0-1 0,0 0 0,0 0 0,0 0 0,0 0 0,0 1 0,0-1 0,1 0 0,-1 0 0,0 1 0,10 8-34,1 2 11,0-1 0,2 0 1,15 10-1,17 15-59,-40-32 70,0 1 1,0-1-1,0 1 0,0-1 0,1-1 0,-1 1 0,1-1 0,0 0 0,-1 0 1,1-1-1,0 1 0,0-1 0,0-1 0,0 1 0,0-1 0,0 0 1,1-1-1,6 0 0,-6-1 1,0 1 0,0-1 0,0 0 0,0-1 0,0 0 1,0 0-1,-1 0 0,1-1 0,-1 0 0,0 0 0,0-1 0,0 0 0,-1 0 1,8-9-1,-6 5 49,0 0 1,0 0 0,-1-1 0,-1 0 0,0 0 0,0 0-1,-1 0 1,0-1 0,-1 0 0,0 0 0,0 0-1,-1 0 1,0-13 0,-2 24 17,-1 0-50,1 1 1,-1-1-1,1 1 1,-1-1-1,0 1 1,1-1-1,-1 1 1,1-1-1,0 1 1,-1-1-1,1 1 1,-1 0-1,1-1 1,0 1-1,0 0 1,-1 0-1,1-1 1,0 1-1,0 0 1,0 0-1,0 1 1,-3 21-40,2-19 39,-1 12-26,1-1-1,1 1 1,0-1 0,0 1 0,2-1 0,0 1 0,1-1 0,0 0 0,2 0 0,-1 0-1,8 15 1,-11-29 18,-1-1 1,1 1-1,-1 0 0,0 0 0,1-1 0,-1 1 0,1 0 0,0-1 1,-1 1-1,1-1 0,-1 1 0,1-1 0,0 1 0,0-1 1,-1 1-1,1-1 0,0 0 0,0 1 0,-1-1 0,1 0 0,0 1 1,0-1-1,0 0 0,0 0 0,-1 0 0,1 0 0,0 0 0,0 0 1,0 0-1,0 0 0,-1 0 0,1-1 0,0 1 0,0 0 0,0 0 1,-1-1-1,1 1 0,0-1 0,0 1 0,-1 0 0,1-1 0,0 0 1,5-3 8,-1 0 1,0 0 0,-1 0-1,7-7 1,19-26 54,45-73 1,-49 71 16,-6 0 19,3-2 201,-22 43-289,0 1 1,0-1-1,0 1 1,0 0-1,0 0 1,0-1-1,-1 1 1,1 4-1,29 162-17,-28-155-1,3 14-14,-5-27 21,0 0 0,1 0 0,-1 0 0,0 0 0,1 0 0,-1 0 0,0 0 0,1 0 0,-1 0 0,1-1 0,0 1 0,-1 0 0,1 0 0,0 0 0,-1-1 0,1 1 0,0 0 0,1 0 0,-1-1 2,1 0 0,-1 0 0,0-1 0,1 1 1,-1-1-1,0 1 0,0-1 0,1 1 0,-1-1 0,0 1 1,0-1-1,0 0 0,0 0 0,0 0 0,0 0 1,0 1-1,0-1 0,0 0 0,0-1 0,-1 1 0,2-2 1,1 0 3,20-27 60,19-32 0,5-8 106,-36 52-116,7-11 20,-18 28-63,1 0 0,0 0 0,0 0 0,0 0 0,0 0 0,-1 0 1,2 0-1,-1 0 0,0 0 0,0 1 0,0-1 0,0 0 0,0 1 0,0-1 1,1 1-1,-1-1 0,0 1 0,2 0 0,-2 0-9,0 0 1,0 1-1,0-1 1,-1 1-1,1-1 1,0 1-1,0-1 0,-1 1 1,1-1-1,0 1 1,0 0-1,-1-1 1,1 1-1,-1 0 1,1 0-1,-1 0 0,1-1 1,0 3-1,10 20-15,-8-16 7,98 172-185,-99-175 188,0-1 0,1 1 0,-1 0 0,1-1 0,0 0 0,0 0 0,0 0 0,0 0 0,1 0 0,-1 0 0,1-1 0,0 0 0,-1 0 0,1 0 0,0 0 0,0 0 1,1-1-1,-1 0 0,0 0 0,0 0 0,1 0 0,-1-1 0,0 0 0,6 0 0,-3 0 7,0-1 0,0 0-1,0 0 1,0-1 0,0 0 0,-1 0 0,1-1 0,0 1 0,-1-2-1,0 1 1,0-1 0,0 0 0,11-8 0,-6 1 7,0-1-1,-1 0 1,0 0-1,0-1 1,-1 0-1,12-26 1,-17 30 8,0 0 1,0 0-1,-1 0 1,0-1-1,-1 1 1,0-1 0,-1 0-1,0 0 1,0 1-1,-1-1 1,0 0-1,-2-11 1,2 20-14,0-1 0,0 1-1,-1 0 1,1-1 0,0 1 0,0 0-1,-1 0 1,1 0 0,-1-1 0,1 1-1,-1 0 1,1 0 0,-1 0 0,0 0 0,0 0-1,1 0 1,-1 0 0,0 0 0,0 0-1,0 0 1,0 1 0,0-1 0,0 0 0,0 1-1,0-1 1,0 1 0,-1-1 0,1 1-1,0-1 1,0 1 0,0 0 0,-1-1-1,1 1 1,0 0 0,0 0 0,-1 0 0,1 0-1,0 0 1,-1 0 0,1 1 0,-2-1-1,-2 2 1,1 0-1,-1 0 0,1 0 1,0 0-1,-1 1 1,1-1-1,0 1 0,1 0 1,-6 5-1,3-2-5,0 1 1,1 0-1,-1 1 1,1-1-1,1 1 1,-1 0-1,1 0 0,1 1 1,-1-1-1,2 1 1,-1 0-1,1 0 1,-2 12-1,4-15-7,-1 0 0,1 0 0,0 0 1,1 0-1,0 0 0,0 0 0,0 0 0,0 0 1,1 0-1,0 0 0,0-1 0,1 1 0,-1-1 0,1 0 1,0 1-1,1-1 0,-1-1 0,1 1 0,0 0 1,0-1-1,7 6 0,-7-7 6,0 0-1,0-1 1,1 1 0,-1-1-1,1 0 1,0 0 0,-1 0 0,1-1-1,0 1 1,0-1 0,0 0-1,0-1 1,0 1 0,0-1 0,0 0-1,0 0 1,0-1 0,0 1-1,0-1 1,6-2 0,7-3 26,0 0 1,-1-2-1,1 0 1,15-11-1,2 0 12,-34 19-48,0 0 0,0-1-1,-1 1 1,1 0 0,0 0-1,0 0 1,-1-1 0,1 1-1,0 0 1,0 0 0,0 0-1,-1 0 1,1 0 0,0 1-1,0-1 1,-1 0 0,1 0-1,0 0 1,1 1 0,3 2-3005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23.125"/>
    </inkml:context>
    <inkml:brush xml:id="br0">
      <inkml:brushProperty name="width" value="0.035" units="cm"/>
      <inkml:brushProperty name="height" value="0.035" units="cm"/>
      <inkml:brushProperty name="color" value="#FF0066"/>
    </inkml:brush>
  </inkml:definitions>
  <inkml:trace contextRef="#ctx0" brushRef="#br0">430 883 7024,'0'0'2865,"-14"0"-2532,12 0-317,-13 0 87,-1 1 1,0 0-1,1 1 0,0 0 1,-27 8-1,19-1 75,2 1-1,0 1 0,0 0 1,1 2-1,0 0 1,1 1-1,-31 31 0,40-36-76,0 1-1,2 0 0,-1 1 0,1 0 0,1 0 1,0 1-1,0 0 0,1 0 0,1 1 1,0 0-1,0-1 0,2 2 0,-1-1 0,2 0 1,-2 16-1,4-24-63,1 0 1,-1 1-1,1-1 1,0 0 0,0 0-1,0 0 1,1 0-1,0 0 1,0 0-1,0 0 1,0-1-1,5 7 1,-5-9-22,-1 0 0,1 1 1,0-1-1,0 0 0,0 0 0,0-1 1,0 1-1,0 0 0,1-1 0,-1 1 1,1-1-1,-1 0 0,1 0 0,-1 0 1,1 0-1,0 0 0,0 0 0,-1-1 1,1 1-1,0-1 0,0 0 0,0 0 1,-1 0-1,1 0 0,4-1 1,1-1 8,-1 0 0,0-1 0,0 0 0,0 0 0,0 0 0,-1-1 1,12-8-1,40-39 111,-52 45-121,16-16 44,-2-1 0,0-1 1,-2 0-1,29-52 0,46-116 174,-66 125-120,25-93 0,4-69 59,-51 210-157,29-152 193,-29 138-120,-1 0-1,-2 0 0,-3-36 0,-6 26 75,-2 26-6,8 16-145,1 1 1,-1 0-1,1-1 0,-1 1 0,1 0 0,-1-1 0,1 1 0,-1 0 0,1 0 0,-1-1 0,0 1 0,1 0 0,-1 0 0,1 0 1,-1 0-1,0 0 0,1 0 0,-1 0 0,1 0 0,-1 0 0,0 0 0,1 0 0,-1 0 0,1 1 0,-1-1 0,1 0 0,-2 1 0,-4 2 14,0 1 0,0 0 0,0 0 0,0 0 0,1 1 0,0 0 0,0 0 0,0 1 0,0-1 0,1 1 0,0 0 0,-5 9 0,-1 6 18,1-1 1,-12 39-1,3 3-1,2 1 0,4 0-1,2 1 1,3 1 0,1 70 0,6-128-40,8 188 55,-6-166-49,2-2 0,2 1 0,0 0 1,19 49-1,-22-68-7,1-1 0,1 1 1,-1-1-1,10 13 0,-12-19 0,-1 0-1,1 0 1,0-1 0,0 1-1,0 0 1,0-1 0,0 1 0,0-1-1,0 0 1,0 0 0,1 0-1,-1 0 1,0 0 0,1 0-1,-1 0 1,1-1 0,-1 1-1,1-1 1,-1 0 0,1 0-1,4 0 1,7-3 12,0 0-1,-1-1 1,1 0 0,-1-1-1,0-1 1,0 0 0,0-1-1,-1 0 1,0-1 0,0 0-1,19-19 1,8-10 103,59-74 0,-93 104-101,18-21 100,-2-2 1,25-46-1,-37 59 34,0-1 0,-2 0 0,0 0 0,-1-1 0,-1 1 0,4-25 0,-3 8 732,-4 36-870,-1-1 0,1 1 0,-1 0 0,0 0 0,1 0-1,-1 0 1,0 0 0,0 0 0,0 0 0,0 0 0,0 1-1,0-1 1,0 0 0,1 3 0,11 26-28,-2 0-1,-1 0 0,-1 2 1,-2-1-1,-1 1 1,2 39-1,-6-52 3,10 60-27,-11-71 36,1 1-1,1-1 1,0 1-1,0-1 1,1 0-1,8 14 1,-10-19 5,0 0 0,1 0 0,-1-1 0,1 1 0,-1-1 0,1 1 0,0-1 0,0 0 0,0 0 0,0 0 0,0-1 0,1 1 0,-1-1 0,7 3 0,-4-3 0,0 0 0,0-1 1,0 1-1,0-1 0,1 0 1,-1-1-1,0 1 0,7-3 1,4-1 10,0-2 0,0 0 1,0-1-1,30-17 0,-9 0 42,53-43-1,-12 7 38,-72 55-77,19-12 26,-1-1 0,-1-1 0,0-1 0,-2-1 0,26-31 0,-37 38-10,-1 2 45,-1 0 1,14-25-1,-24 36-65,1 1-1,0 0 1,-1-1 0,1 1-1,-1 0 1,1 0-1,0-1 1,-1 1-1,1 0 1,-1 0-1,1 0 1,-1 0-1,1-1 1,-1 1-1,1 0 1,-1 0 0,1 0-1,-1 0 1,1 0-1,-1 0 1,1 0-1,-1 0 1,1 0-1,0 1 1,-1-1-1,1 0 1,-1 0 0,1 0-1,-1 0 1,1 1-1,-1-1 1,-12 4 10,0 1 0,0 0 1,0 1-1,1 0 1,0 1-1,-15 11 0,-64 55 43,70-53-62,1 1-1,0 0 1,2 2 0,1 0-1,1 1 1,1 1 0,1 0-1,1 1 1,1 1 0,-13 44-1,22-63-13,1 1 0,0 0 0,0-1 0,0 18 0,2-24 8,0 1-1,0-1 1,1 1-1,-1-1 1,1 0-1,-1 1 1,1-1-1,0 1 0,0-1 1,1 3-1,-1-4 3,-1 0-1,1 0 0,0 0 1,0 0-1,0 0 0,0-1 1,0 1-1,-1 0 0,1 0 1,1-1-1,-1 1 1,0-1-1,0 1 0,0-1 1,0 1-1,0-1 0,0 0 1,0 0-1,1 1 0,-1-1 1,0 0-1,2 0 0,3-1-1,0 1 0,0-1 0,0-1 0,0 1 0,0-1 0,-1 0 0,1 0 0,-1-1 0,1 0 0,8-6 0,6-5 6,23-21 0,-38 31 2,21-18 25,-1-1 1,-1-1 0,-2-2-1,0 0 1,32-52 0,-14 21 195,-30 43-86,-9 14-131,-1 0-1,0 0 1,0 0 0,0 0-1,0 0 1,0 0-1,0 0 1,0-1-1,0 1 1,0 0-1,0 0 1,0 0 0,0 0-1,0 0 1,0 0-1,1 0 1,-1 0-1,0 0 1,0 0 0,0 0-1,0 0 1,0 0-1,0 0 1,0 0-1,0 0 1,0 0-1,0 0 1,1 0 0,-1 0-1,0 0 1,0 0-1,0 0 1,0 0-1,0 0 1,0 0-1,0 0 1,0 0 0,0 0-1,0 0 1,1 0-1,-1 0 1,0 0-1,0 0 1,0 0 0,0 1-1,0-1 1,0 0-1,0 0 1,0 0-1,0 0 1,0 0-1,0 0 1,0 0 0,0 0-1,0 0 1,0 0-1,0 0 1,0 1-1,3 9 101,1 24-113,-2-20 33,0 1-22,0-1 0,1 1 0,1-1 1,0 0-1,1 0 0,1 0 0,12 21 0,-16-33 5,0 1-1,0-1 0,1 0 1,-1 0-1,1-1 1,0 1-1,0 0 0,-1-1 1,1 1-1,0-1 0,0 0 1,0 0-1,0 0 0,1-1 1,-1 1-1,0-1 1,0 0-1,4 0 0,-1 1 11,0-1-1,0 0 0,0-1 0,-1 1 0,1-1 1,0-1-1,0 1 0,0-1 0,5-2 0,8-7 60,-1 0-1,0-2 1,19-16-1,20-15 46,-47 37-99,0 0 0,0-1 0,0 0 0,-1 0-1,0-1 1,-1 0 0,0-1 0,9-14 0,-16 21-13,-1 1 0,1 0 1,0 0-1,-1 0 1,0-1-1,1 1 1,-1 0-1,0 0 0,0-1 1,0 1-1,-1 0 1,1 0-1,-1-1 0,1 1 1,-1 0-1,0 0 1,1 0-1,-1 0 1,0 0-1,0 0 0,-3-4 1,3 5-5,0 0-1,0-1 1,0 1 0,0 0 0,0 0 0,-1-1-1,1 1 1,0 0 0,0 0 0,-1 1 0,1-1-1,-1 0 1,1 0 0,-1 1 0,1-1 0,-1 1-1,0-1 1,1 1 0,-1-1 0,1 1 0,-1 0-1,0 0 1,1 0 0,-1 0 0,0 0-1,1 0 1,-1 1 0,0-1 0,1 1 0,-1-1-1,-1 1 1,-8 5-1,0 0-1,1 0 1,0 1-1,0 0 1,1 0-1,0 1 0,0 1 1,1-1-1,-10 13 1,8-6-21,0 0 1,1 0 0,0 1-1,1 0 1,-9 28-1,14-35-3,1 0-1,0 0 0,1 0 1,0 0-1,0 0 1,1 0-1,1 11 0,-1-17 10,0 1 1,1-1-1,-1 0 0,1 1 0,0-1 0,0 0 0,0 1 0,0-1 0,1 0 0,-1 0 0,1 0 0,0 0 0,0 0 0,0 0 1,0 0-1,0-1 0,1 1 0,-1-1 0,1 0 0,5 4 0,-6-5 5,0 0 0,-1-1 0,1 1 0,0-1 0,0 0 0,-1 1 0,1-1 0,0 0 0,0 0 0,0 0 0,0-1 0,-1 1 0,1 0 1,0-1-1,0 1 0,-1-1 0,1 1 0,0-1 0,-1 0 0,1 0 0,1-1 0,3-2 2,0 0 1,0 0-1,-1-1 1,6-5 0,1-4 10,0 0 0,0-1 0,-2 0 0,0-1 0,0 0 0,7-20 0,37-109 159,-25 62 15,-22 65 2,-9 37-141,0 0 1,-6 26-1,1-8-30,-26 254 10,21 5-52,-5 84-65,16-372 86,0 0 1,0 0-1,0 0 1,-5 12-1,5-17 7,-1 0 0,1 1 0,-1-1 0,0 0 0,0 0-1,-1 0 1,1-1 0,0 1 0,-1 0 0,0-1 0,0 0 0,-4 3 0,1 0 2,-1-1 1,-1 0 0,1-1-1,0 1 1,-1-1 0,0-1 0,0 0-1,0 0 1,0 0 0,0-1-1,-12 0 1,9-1 19,0 0-1,-1-2 1,1 1-1,0-2 1,0 1 0,0-1-1,-16-7 1,8 1 35,2 0 1,-1-1 0,1-1-1,1-1 1,0 0-1,1-1 1,0 0 0,-24-30-1,-67-91 583,105 132-626,-1 0 1,1 0-1,0 0 0,-1 0 1,1 0-1,0 0 0,0-1 1,0 1-1,1 0 0,-1-1 1,1 1-1,-1-1 0,1 1 1,0 0-1,-1-1 0,1 1 1,1-1-1,-1 1 0,0-1 1,1 1-1,-1-1 0,1 1 1,0 0-1,-1-1 0,1 1 1,0 0-1,1 0 0,-1-1 1,0 1-1,1 0 0,-1 0 1,1 0-1,-1 1 0,3-3 1,4-4-7,0 1 0,0 0 0,1 0 0,0 1 1,1 0-1,11-5 0,-4 3-12,0 1 1,1 2-1,-1-1 0,1 2 1,0 0-1,26-1 0,113 2 5,-149 3 3,61 2 60,-1 4 1,126 27-1,-178-30-40,1-1-1,0-1 1,22 0-1,25 1 11,-59-1-44,27 0-62,-31-1 61,1 0 1,0 0-1,-1 0 1,1-1-1,-1 1 1,1-1-1,0 1 1,-1-1 0,1 0-1,-1 1 1,0-1-1,1 0 1,-1 0-1,0 0 1,1 0-1,-1 0 1,1-2-1,9-19-3320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2:51.0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5120,'0'0'8873,"12"-8"-8514,91-66 711,-100 72-1038,2-2 114,0 1 0,0-1 1,0 1-1,1 1 0,7-4 1,-12 5-110,1 1 1,-1 0 0,0-1 0,1 1 0,-1 0 0,1 0-1,-1 0 1,0 0 0,1 0 0,-1 0 0,1 0-1,-1 1 1,1-1 0,-1 0 0,0 1 0,1-1 0,-1 1-1,0-1 1,0 1 0,1 0 0,-1 0 0,0-1-1,0 1 1,0 0 0,0 0 0,0 0 0,0 0 0,0 1-1,1 0 1,9 16 160,0 1-1,12 29 1,-9-18-47,-4-8-32,-6-12-50,0 0 0,1-1 1,0 1-1,1-1 0,7 9 0,-11-16-47,0 0-1,0 0 1,0 0 0,0 0 0,0-1-1,0 1 1,1 0 0,-1-1 0,1 0-1,-1 0 1,1 0 0,-1 0 0,1 0-1,0 0 1,-1-1 0,1 1 0,0-1-1,0 0 1,-1 0 0,1 0-1,0 0 1,0 0 0,-1 0 0,6-2-1,7-2 61,-1 0 0,0-1 0,0-1-1,0 0 1,-1-1 0,0 0 0,0-1-1,-1-1 1,0 0 0,0 0 0,-1-1-1,12-14 1,-10 8 230,1 0 1,24-22-1,-36 36-256,0-1-1,0 1 1,-1-1 0,1 0-1,-1 0 1,1 0-1,-1 0 1,0 0-1,0 0 1,-1 0-1,2-5 1,-2 7-99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2:51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0 234 6928,'0'0'6526,"12"-11"-6179,-2-1-243,2-1 87,1 0-1,0 0 1,1 1 0,20-13-1,-19 16 89,7-5 29,0 1 1,25-11 0,-41 22-222,0 0 1,0 0-1,0 0 0,0 0 0,0 1 1,0 0-1,0 0 0,1 1 1,-1 0-1,0 0 0,0 0 1,1 1-1,-1 0 0,7 1 1,-9 0-22,0 0 1,0 0 0,0 0 0,0 1-1,0-1 1,0 1 0,-1 0-1,0 0 1,5 4 0,26 37 446,-6-7-11,-15-20-271,4 4 287,-16-20-488,0 0 1,0 0 0,0 0 0,0-1 0,0 1-1,0-1 1,1 1 0,-1-1 0,0 1 0,0-1-1,0 0 1,1 1 0,-1-1 0,0 0-1,0 0 1,1 0 0,-1 0 0,0 0 0,2 0-1,11-3 123,-1-1-1,1 0 1,-1-1-1,0 0 0,0-1 1,-1-1-1,1 0 1,17-13-1,-9 3 100,0-1 0,-2 0-1,28-33 1,-29 28 63,9-10-3085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2:57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1 128 7024,'0'0'3062,"3"-10"-2388,21-93 2111,-19 89-1133,-2 27 136,-2-1-1982,11 359 2030,-6-62-502,0-143-149,-6-161-1057,0-1 0,0 1 0,0-1 0,-1 0 0,0 1 0,1-1 0,-2 0 0,1 1 0,-3 5 0,2-5 414,0-3 229,0-12-535,0-1-186,1 0-1,0 0 1,1 0-1,0 0 0,1-1 1,1 1-1,4-21 1,3 2 81,19-48 0,-22 65-89,1 0 0,1 0 1,0 1-1,0 0 0,1 1 1,16-16-1,-19 20 6,0 1 0,1 0 0,0 1 0,0 0-1,0 0 1,1 0 0,-1 1 0,1 0 0,0 0 0,1 1-1,15-4 1,-20 6-26,0 1 0,0-1 0,0 1 0,0 0 0,0 0 0,0 1 0,1-1 0,-1 1 0,0 0 0,0 0 0,0 0 0,0 1 0,-1-1 0,1 1 0,7 4 0,-7-3-5,0 1 0,0 0 0,0 0 1,0 0-1,0 0 0,-1 0 1,0 1-1,0 0 0,0 0 1,3 8-1,-1 0 1,-1 0 0,0 0 0,-1 1 0,0-1-1,-1 1 1,-1 0 0,0-1 0,-2 23 0,0-19-11,-1-1 0,-1 1 1,-1-1-1,0 0 0,-1-1 1,-10 23-1,11-31-2,1 0-1,-1 0 1,-1 0-1,1-1 1,-1 1-1,0-1 1,-1 0-1,1-1 1,-1 1 0,0-1-1,-1 0 1,1-1-1,-1 0 1,0 0-1,-8 4 1,-1-2 26,0 0 0,0-2-1,-24 5 1,32-8-15,1 0 1,-1-1-1,1 0 1,-1 0-1,1-1 0,-1 0 1,1 0-1,-1-1 0,-13-5 1,16 4 113,9 1-66,14 0-24,-15 2-29,108 2 58,-77 1-55,-1-2-1,1-2 0,48-7 1,-72 5-13,0 0 0,0-1 1,0-1-1,-1 0 1,1 0-1,-2 0 1,1-1-1,12-11 1,0 1-1,-9 6 5,-1 1-1,0-2 1,-1 1 0,0-1-1,-1-1 1,-1 0-1,1 0 1,-2-1 0,12-26-1,-16 32 14,0-1-1,-1 0 0,0 0 1,0 0-1,-1 0 1,0-1-1,-1 1 0,0 0 1,0 0-1,-1 0 1,0-1-1,0 1 0,-1 0 1,0 0-1,0 0 1,-1 0-1,0 1 0,0-1 1,-7-11-1,9 18-11,0 0-1,0 1 0,0-1 1,0 0-1,0 0 1,0 0-1,0 1 0,0-1 1,0 1-1,0-1 1,0 1-1,0-1 0,0 1 1,-1-1-1,1 1 1,0 0-1,0 0 1,-1 0-1,1-1 0,0 1 1,0 0-1,0 1 1,-1-1-1,1 0 0,0 0 1,0 0-1,0 1 1,-1-1-1,1 1 0,0-1 1,0 1-1,0-1 1,0 1-1,0 0 0,0-1 1,0 1-1,-1 1 1,-2 1-5,1 0 0,0 0 0,-1 0 1,1 0-1,0 0 0,1 1 1,-1 0-1,-4 7 0,4-1-8,-1-1 1,2 1-1,-1 0 0,1 0 0,1 1 0,0-1 0,0 0 1,1 0-1,0 1 0,1-1 0,0 0 0,1 0 1,0 0-1,0 0 0,1 0 0,0 0 0,1 0 0,0-1 1,1 0-1,0 0 0,10 14 0,-11-17 1,1-1-1,-1 0 0,1 0 1,0 0-1,0 0 1,1-1-1,-1 0 0,1 0 1,0 0-1,0-1 1,0 0-1,0 0 0,1-1 1,-1 1-1,1-2 1,0 1-1,0-1 0,-1 1 1,10-1-1,-2 0 16,-1 0 0,0 0 0,1-2-1,-1 0 1,0 0 0,0-1 0,0-1 0,0 0-1,0 0 1,0-2 0,-1 0 0,1 0 0,-2-1-1,1 0 1,0-1 0,-1 0 0,-1-1 0,1-1-1,9-9 1,39-35 128,-46 42-94,0 0 0,0-1-1,-1-1 1,0 0 0,-1 0-1,12-19 1,-17 19 1,-4 9-15,0 0 1,0 0 0,0 0 0,1 1-1,-1-1 1,1 0 0,0 1 0,6-6-1,-8 8-24,0 1-1,0 0 1,1 0-1,-1 0 1,0 0-1,0 0 1,0 0-1,0 0 1,0 0-1,0 0 0,0 1 1,1-1-1,-1 0 1,0 1-1,0-1 1,0 1-1,0-1 1,0 1-1,-1-1 0,1 1 1,0 0-1,0 0 1,0-1-1,0 1 1,-1 0-1,1 0 1,0 0-1,0 1 0,23 29 13,-23-28-4,22 41 52,-12-22-35,-7-11 38,-10-19 89,-8-10-49,2 5-60,8 8-34,0 1 1,1 0 0,-1 0-1,-1 1 1,1-1 0,0 1-1,-1 0 1,0 0 0,0 0-1,0 1 1,0 0-1,-7-2 1,4 1 4,0 1 0,-1 1-1,1 0 1,-13-1 0,17 2-24,0 1 1,0 0-1,-1 0 1,1 0-1,0 0 1,0 0-1,0 1 1,1 0-1,-1 0 1,-6 4-1,6-4 2,0 0-1,1 1 0,-1 0 1,1-1-1,0 1 1,0 0-1,0 0 1,0 1-1,0-1 0,0 1 1,1-1-1,0 1 1,0 0-1,0 0 1,0 0-1,1 0 1,-1 0-1,1 0 0,0 1 1,0-1-1,1 0 1,-1 1-1,1-1 1,0 9-1,2-2-7,1 0 1,0 0-1,1 0 0,0 0 0,0 0 1,1-1-1,1 0 0,0 0 1,12 16-1,-14-21 1,0 1 1,1-1 0,0 0-1,0-1 1,0 1 0,1-1-1,-1 0 1,1 0-1,0-1 1,0 0 0,0 0-1,1 0 1,-1-1 0,1 0-1,-1 0 1,1 0-1,12 0 1,1-2-3,0-1 0,1-1 1,-1 0-1,0-2 0,0 0 0,-1-1 0,1-2 0,-1 0 1,20-10-1,14-11 41,87-62 0,-1 4-7,-93 58-17,-35 22 21,-1 1 0,1-1 0,17-4 0,-30 10-31,0 0-1,0 1 0,0-1 1,0 0-1,0 1 0,0-1 1,0 1-1,0 0 0,0 0 0,1 0 1,-1 0-1,0 0 0,1 0 1,-1 0-1,-1 2 0,-2 0-1,-29 19 2,0 1 0,2 1 0,-47 47 0,75-66 1,0 0-1,0 0 1,1 0-1,0 0 1,0 0-1,1 1 1,-1 0-1,1-1 1,0 1-1,1 0 1,-1 0-1,1 0 1,0 0-1,0 12 1,1-15 1,1 0 0,-1-1 1,0 1-1,1 0 0,-1 0 0,1 0 1,0-1-1,0 1 0,0 0 1,0-1-1,1 1 0,-1-1 0,1 1 1,-1-1-1,1 0 0,0 1 1,0-1-1,0 0 0,0 0 0,0-1 1,1 1-1,-1 0 0,0-1 1,1 1-1,-1-1 0,1 0 0,0 0 1,-1 0-1,1 0 0,0 0 1,0-1-1,-1 1 0,5 0 0,-2-1-1,1 0-1,-1-1 0,0 1 0,0-1 0,0 0 0,0-1 0,0 1 1,0-1-1,0 0 0,0 0 0,-1 0 0,1-1 0,-1 1 0,1-1 1,-1 0-1,0-1 0,0 1 0,0-1 0,5-6 0,3-5 6,0 1 0,-1-2 1,-1 0-1,9-17 0,-13 21 6,-1 1 1,0-2-1,0 1 1,-1-1 0,-1 1-1,2-16 1,-3 20-9,-1 7-1,-1 1 0,0-1 0,0 0 0,0 0 1,0 0-1,0 1 0,0-1 0,0 0 0,0 0 0,0 0 0,0 1 1,0-1-1,0 0 0,-1 0 0,1 0 0,0 1 0,0-1 1,-1 0-1,1 0 0,-1 1 0,0-2 0,-1 3-16,0 8-14,0 8-2,2-8 15,-1 1 0,2-1 0,-1 1 0,1-1 0,1 0 0,-1 1 0,2-1 0,-1 0 0,1 0 0,1 0 0,-1-1 0,7 10 0,-9-17 18,0 0 0,0 0 0,0 0-1,0 0 1,0-1 0,1 1 0,-1 0-1,0-1 1,0 1 0,1-1-1,-1 0 1,0 1 0,1-1 0,-1 0-1,0 0 1,1 0 0,-1 0-1,1 0 1,-1 0 0,0 0 0,1 0-1,-1 0 1,0-1 0,1 1-1,-1-1 1,0 1 0,1-1 0,-1 1-1,2-2 1,37-22 51,-39 23-47,18-13 41,-2 1 0,0-2 0,0 0 0,-2-1 0,0-1-1,0-1 1,-2 0 0,15-25 0,-28 42-42,0 1 1,0 0-1,1 0 0,-1-1 0,0 1 1,0 0-1,0 0 0,0 0 0,0-1 1,1 1-1,-1 0 0,0 0 0,0 0 1,0-1-1,0 1 0,1 0 0,-1 0 1,0 0-1,0 0 0,1 0 0,-1 0 1,0 0-1,0-1 0,1 1 0,-1 0 1,0 0-1,0 0 0,1 0 0,-1 0 1,0 0-1,0 0 0,1 0 0,-1 0 1,0 0-1,0 0 0,1 0 1,-1 1-1,0-1 0,0 0 0,0 0 1,1 0-1,-1 0 0,0 0 0,0 0 1,1 1-1,-1-1 0,0 0 0,0 0 1,0 0-1,0 0 0,1 1 0,-1-1 1,0 0-1,0 1 0,7 12 87,0 26-27,-7-31-49,1 0 0,1 0 0,-1 0 0,1-1-1,0 1 1,1-1 0,0 0 0,0 1 0,0-1-1,7 9 1,6 8 53,-14-19-49,0 0 0,1-1 0,0 1 0,0-1 0,1 0 0,-1 0 0,1 0 0,4 3 0,-7-6-10,0-1 0,1 0-1,-1 1 1,0-1 0,0 0-1,0 0 1,1 0 0,-1 0-1,0 0 1,0 0 0,1 0-1,-1 0 1,0 0 0,0 0-1,0-1 1,1 1 0,-1-1-1,0 1 1,0-1 0,0 1-1,0-1 1,0 1 0,0-1-1,0 0 1,0 0 0,2-1 0,24-26 118,-13 11-53,-1 0 0,0-2 1,-2 1-1,0-1 0,-1-1 1,11-29-1,-13 35 122,-5 13-94,-1 10-45,-1 0-40,0 1-1,1-2 1,1 1 0,0 0 0,0 0-1,0-1 1,1 1 0,9 12-1,7 22 12,-14-27-22,-4-8 1,1-1 0,0 1 0,1 0 0,-1-1 0,2 1 0,-1-1 0,1 0 0,5 6 0,-9-12-4,0 0 0,0-1 0,-1 1 0,1-1 1,0 0-1,0 1 0,0-1 0,-1 1 0,1-1 0,0 0 1,0 0-1,0 0 0,0 1 0,0-1 0,0 0 0,0 0 1,0 0-1,0 0 0,-1-1 0,1 1 0,0 0 1,0 0-1,0 0 0,0-1 0,0 1 0,0 0 0,1-2 1,22-15 24,-8 2-2,0-1 0,-2 0 0,0-1 0,19-30 1,39-81 124,-45 78-68,-13 19-22,-12 24-41,1-1 1,1 1-1,-1 0 1,1 0-1,0 0 1,1 1-1,-1-1 1,1 1-1,7-6 1,-6 32 1,0 13-42,-2 1 0,-2 0 0,-1-1 0,-2 1 0,-5 37 0,6-68 13,0 0 0,0 0 1,0 0-1,-1-1 0,1 1 1,-1 0-1,0 0 1,0 0-1,0-1 0,0 1 1,-1 0-1,1-1 0,-1 1 1,1-1-1,-1 0 0,0 0 1,0 1-1,0-1 1,0 0-1,0 0 0,-1-1 1,1 1-1,0 0 0,-1-1 1,-2 2-1,0-2-3,2 1 8,1-1 0,0 0 0,0 0 0,-1-1 0,1 1 0,0 0 0,-1-1 0,1 0 0,0 1 0,-1-1 0,1 0 0,-1 0-1,1 0 1,-1-1 0,1 1 0,0-1 0,-1 1 0,1-1 0,0 0 0,-1 0 0,1 0 0,0 0 0,0 0 0,-4-3 0,-4-4-1,-10-6 2,89 15 9,139-6-12,-178 2 4,0-1 0,0-2 0,-1-1 1,1-1-1,28-12 0,-55 18 2,20-7-3,-1-1 1,29-18-1,-45 24 6,0 0-1,-1 0 1,1-1 0,-1 0-1,0 0 1,0-1-1,0 1 1,-1-1-1,0 0 1,0 0 0,0 0-1,4-12 1,-7 17 2,0-1-1,0 1 1,-1-1 0,1 0 0,-1 0 0,1 0 0,-1 1-1,1-1 1,-1 0 0,0 0 0,0 0 0,0 0 0,0 0 0,0 1-1,0-1 1,-1 0 0,1 0 0,-1 0 0,1 0 0,-1 1-1,0-1 1,1 0 0,-1 1 0,0-1 0,0 0 0,0 1 0,0-1-1,-1 1 1,1 0 0,0-1 0,-1 1 0,1 0 0,-1 0-1,1 0 1,-1 0 0,1 0 0,-1 0 0,-3-1 0,-1 0 2,0 0 1,0 1-1,-1 0 1,1 0-1,0 1 1,-1-1-1,1 1 1,-1 1-1,1-1 1,-7 3-1,2-1-5,0 1 1,1 0-1,0 1 1,-1 0-1,2 1 0,-1 0 1,0 0-1,1 1 1,0 0-1,0 1 1,1 0-1,0 0 0,0 1 1,1 0-1,0 0 1,0 1-1,-6 10 0,12-16 2,-1 0-1,1 0 0,0 0 0,0 0 1,0 1-1,0-1 0,1 0 0,-1 0 1,1 1-1,0-1 0,0 0 0,0 0 1,0 1-1,0-1 0,1 0 0,0 0 1,0 1-1,0-1 0,0 0 0,0 0 1,0 0-1,1 0 0,-1 0 0,1 0 1,0-1-1,0 1 0,0-1 0,4 5 1,0-2 8,0 1 0,0-2 0,0 1 0,0 0 1,1-1-1,-1 0 0,1-1 0,0 0 0,1 0 0,-1 0 1,8 1-1,1-1 32,0 0 1,0-2-1,1 0 1,-1 0-1,0-2 1,16-2-1,-4-1 46,-1-2-1,43-15 0,-63 19 20,1-1-1,-1 2 1,1-1 0,-1 1-1,1 0 1,13 0 0,-15 2-953,0 0 0,0 0 0,0 0 0,0 0 0,5 3-1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06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265 61 3408,'0'0'10102,"-11"3"-9716,-13 3-37,1 2 1,0 0-1,0 2 1,1 1-1,-24 14 1,37-18-177,0-1-1,0 2 1,1-1 0,0 1-1,0 0 1,1 1 0,0 0 0,-6 10-1,11-15-117,0 0 0,0 0 0,0 1 0,0-1 0,1 0 0,0 1 0,0-1 0,0 1 0,1 0 0,0-1 0,0 1 0,0 0 0,0-1 0,0 1 0,1-1 0,0 1 0,0-1 0,0 1 0,1-1 0,0 1 0,0-1-1,3 6 1,-3-6-17,1 0-1,0 0 0,0-1 0,0 1 1,0-1-1,0 1 0,1-1 0,0 0 1,0 0-1,0-1 0,0 1 0,0-1 1,6 3-1,-1-2 49,1 0-1,0 0 1,0 0 0,-1-1 0,14 0-1,-17-2-50,0 0 0,-1 0-1,1-1 1,0 0 0,-1 0-1,1-1 1,-1 0-1,1 1 1,-1-2 0,0 1-1,0-1 1,0 0 0,0 0-1,0 0 1,-1 0 0,0-1-1,5-5 1,-1 2 21,0-1 1,-1-1-1,0 1 0,-1-1 1,0-1-1,0 1 1,8-20-1,-10 18-15,0 3 43,-1 0 0,0 0 1,0 0-1,-1-1 0,0 0 1,0 1-1,-1-1 0,0 0 0,-1 0 1,0-14-1,-3 11 230,3 16-107,3 22-88,2-4-67,13 37-1,-15-53-35,0 1 0,0-1 0,0 0-1,1 0 1,-1 0 0,2 0 0,-1-1 0,0 1 0,1-1-1,7 5 1,-9-8-1,-1 0 0,1 0-1,0 0 1,0-1-1,0 1 1,0-1 0,0 0-1,0 0 1,0 0 0,0-1-1,1 1 1,-1-1-1,0 1 1,0-1 0,1 0-1,4-1 1,-2 0 12,-1 0 0,-1-1 1,1 1-1,0-1 0,0 0 1,-1-1-1,1 1 0,-1-1 0,8-5 1,-3 0 28,0 0 0,-1-1 0,0 0 0,-1 0 0,0 0 0,0-1 0,-1 0 0,8-16 0,-8 9 70,2 1 0,0 0 0,1 1 0,19-26 0,-24 36-91,0 1 97,-2 10-17,1 6-105,6 14 13,-2-4-7,-1 0 0,5 32 0,-11-49-4,1 0 1,0 1 0,0-1-1,1 0 1,0 1-1,-1-1 1,2 0-1,3 6 1,-6-9-7,1-1 0,0 0 0,0 0 1,0 0-1,0-1 0,-1 1 0,1 0 0,1 0 0,-1 0 1,0-1-1,0 1 0,0 0 0,0-1 0,0 1 0,1-1 1,-1 1-1,0-1 0,0 0 0,1 0 0,-1 1 1,0-1-1,0 0 0,1 0 0,-1 0 0,0 0 0,1-1 1,-1 1-1,0 0 0,0 0 0,1-1 0,-1 1 0,0-1 1,0 1-1,0-1 0,0 0 0,0 1 0,1-1 1,-1 0-1,1-1 0,18-14 91,0-1 1,-2-1-1,0-1 1,16-22-1,-7 9 77,-20 25-121,29-32 233,-35 39-277,0-1 0,0 1 0,0-1 0,0 1 0,0-1 0,0 1 0,0 0 0,1-1 0,-1 1 0,0 0 0,0 0 0,0 0 0,0 0 1,0 0-1,0 0 0,0 0 0,0 0 0,1 1 0,-1-1 0,0 0 0,2 1 0,23 14 60,-13-7-48,40 17 23,59 18-1,-101-40-33,0 0-1,0-1 1,0 0 0,0-1 0,0-1-1,0 1 1,0-2 0,0 0 0,0 0 0,0-1-1,0 0 1,0 0 0,11-6 0,-13 5 9,-1 0 0,1-1 1,0-1-1,-1 1 0,0-1 1,0-1-1,-1 0 1,1 0-1,-1 0 0,-1-1 1,1 0-1,-1 0 0,0 0 1,-1-1-1,7-11 1,-11 16 2,1-1 0,-1 0 1,0 0-1,0 0 1,0 0-1,-1 0 0,1-5 1,-1 7-12,0 0-1,0 0 1,0 0 0,0-1-1,-1 1 1,1 0 0,0 0-1,-1 0 1,0 0 0,1 0 0,-1 0-1,0 1 1,0-1 0,0 0-1,-2-2 1,2 3-6,0 1 0,0-1 0,0 1 0,0 0 0,0-1-1,0 1 1,0 0 0,0 0 0,-1 0 0,1 0 0,0 0 0,0 0 0,0 0 0,0 0-1,0 0 1,0 0 0,-1 1 0,1-1 0,0 0 0,0 1 0,0-1 0,0 1 0,0-1-1,0 1 1,0 0 0,-1 1 0,-26 19 24,22-12-34,-1-1 0,1 1 0,1 0 0,0 0 0,0 1 0,1 0 0,0-1 0,1 1 0,0 1 0,0-1 0,1 0 0,1 1-1,-1 19 1,1-23-2,2 0-1,-1 0 0,1-1 0,0 1 1,1 0-1,-1-1 0,1 1 0,0-1 0,1 0 1,4 8-1,-5-10 0,1 0 0,-1 0-1,1-1 1,0 1 0,1-1 0,-1 0 0,0 0-1,1 0 1,0-1 0,0 1 0,0-1 0,0 0-1,0 0 1,0 0 0,0 0 0,6 1 0,-6-2 5,0-1 0,0 1 0,0-1 0,0 0 0,0 0 0,0 0 0,0-1 0,-1 0 0,1 1 0,0-1 0,0 0 1,0-1-1,-1 1 0,1-1 0,-1 1 0,7-5 0,2-3 6,0 0 0,21-20 0,-26 22 3,108-112 74,-82 83-4,-26 27-42,0 0 0,1 1 0,0 0 0,13-10 0,-21 18-32,1 0-1,-1-1 0,0 1 1,1 0-1,-1 0 0,1 0 1,-1-1-1,1 1 0,-1 0 0,0 0 1,1 0-1,-1 0 0,1 0 1,-1 0-1,1 0 0,-1 0 0,1 0 1,-1 0-1,1 0 0,-1 0 1,0 0-1,1 0 0,-1 0 0,1 1 1,-1-1-1,1 0 0,-1 0 1,0 1-1,1-1 0,-1 0 1,0 0-1,1 1 0,-1-1 0,0 0 1,1 1-1,-1-1 0,0 0 1,0 1-1,1-1 0,-1 1 0,0 0 1,8 20-4,-6-16 7,5 21-10,32 88 18,-33-102-24,-1 1-1,2-1 1,0 0 0,1 0 0,0-1-1,16 17 1,-21-25 10,1 0 1,-1-1-1,1 0 0,0 0 0,0 0 0,0 0 1,1 0-1,-1-1 0,0 0 0,0 0 0,1 0 1,-1 0-1,1-1 0,-1 0 0,0 0 0,1 0 1,-1 0-1,1-1 0,-1 0 0,1 1 0,7-4 1,4-1 19,-1-1 0,0 0 0,0 0 0,22-15-1,110-85 297,-111 73-186,-1-1 1,35-47-1,-61 71-106,0-5 67,-9 15-87,0 0-1,0-1 0,0 1 1,-1 0-1,1 0 1,0 0-1,0-1 1,0 1-1,0 0 1,0 0-1,-1 0 0,1 0 1,0 0-1,0-1 1,0 1-1,0 0 1,-1 0-1,1 0 1,0 0-1,0 0 0,0 0 1,-1 0-1,1 0 1,0 0-1,0 0 1,-1 0-1,1 0 1,0 0-1,0 0 0,0 0 1,-1 0-1,1 0 1,0 0-1,0 0 1,0 0-1,-1 0 1,1 0-1,-33 12 51,19-5-50,0 1 0,1 0 0,0 1 0,0 0 0,1 1 0,-14 14 0,4 0-17,0 1 1,-18 28-1,38-51 7,1 1-1,0-1 1,-1 0 0,1 1 0,0-1 0,1 1-1,-1-1 1,0 1 0,1-1 0,-1 1 0,1-1-1,0 1 1,0-1 0,0 1 0,0 0-1,0-1 1,0 1 0,2 3 0,-2-5 6,1 0 1,-1 0-1,1 0 1,-1 0-1,1 0 1,0 0-1,-1 0 1,1 0 0,0 0-1,0 0 1,0-1-1,-1 1 1,1 0-1,0-1 1,0 1-1,0 0 1,0-1-1,0 1 1,1-1-1,-1 0 1,0 1-1,0-1 1,0 0-1,0 1 1,0-1-1,0 0 1,1 0-1,-1 0 1,0 0-1,0 0 1,0-1-1,0 1 1,0 0-1,1 0 1,-1-1-1,0 1 1,0-1-1,0 1 1,0-1-1,0 1 1,1-2-1,8-3 10,0-1 0,0-1 0,0 0 0,-1 0-1,0-1 1,13-15 0,-12 12 12,1 0 1,0 1-1,24-16 0,-35 26-20,3-2 18,0 0 1,0 0-1,-1 1 1,1-1-1,1 1 1,-1 0-1,0 0 1,0 0-1,4-1 1,-5 2-16,-1 1 0,0-1 1,1 1-1,-1-1 0,1 1 1,-1-1-1,0 1 0,0 0 1,1 0-1,-1-1 0,0 1 1,0 0-1,0 0 1,0 0-1,0 0 0,0 1 1,0-1-1,0 0 0,0 0 1,-1 0-1,1 1 0,0-1 1,0 3-1,12 22 17,20 35-5,-29-55-9,0 0-1,0 0 1,1 0-1,0-1 1,0 1-1,12 8 1,-15-13-3,1 0 1,0 1-1,1-1 1,-1 0-1,0-1 1,0 1 0,0-1-1,1 1 1,-1-1-1,0 0 1,0 0-1,1 0 1,-1 0-1,0-1 1,0 0-1,0 1 1,1-1-1,-1 0 1,0 0 0,5-4-1,7-2 18,-1 0 0,22-16 0,-24 14-4,11-7 20,33-29 0,-51 40-14,1 0 0,-1-1 0,0 1-1,-1-1 1,0 0 0,1-1 0,-2 1 0,1-1-1,-1 0 1,5-13 0,-8 19-22,0 1 0,0-1 1,0 1-1,0 0 0,0-1 0,0 1 0,-1 0 0,1-1 0,0 1 1,0 0-1,0-1 0,0 1 0,0 0 0,0 0 0,-1-1 0,1 1 1,0 0-1,0-1 0,0 1 0,-1 0 0,1 0 0,0 0 0,-1-1 1,1 1-1,0 0 0,0 0 0,-1 0 0,1-1 0,0 1 0,-1 0 1,1 0-1,0 0 0,-1 0 0,1 0 0,0 0 0,-1 0 0,1 0 1,0 0-1,-1 0 0,1 0 0,0 0 0,-1 0 0,1 0 0,0 0 1,-1 0-1,-19 4 19,5 2-22,1 1 0,-1 1-1,2 0 1,-1 1 0,1 0 0,0 1-1,1 0 1,0 1 0,1 1 0,1 0-1,-1 0 1,2 1 0,0 0 0,-10 19-1,19-31 0,-1-1-1,1 0 0,0 1 0,-1-1 1,1 1-1,0-1 0,0 1 0,0-1 1,-1 1-1,1-1 0,0 1 0,0-1 1,0 1-1,0 0 0,0-1 0,0 1 1,0-1-1,0 1 0,0-1 0,0 1 1,0-1-1,0 1 0,1-1 0,-1 1 1,0-1-1,0 1 0,1-1 0,-1 1 1,1 0-2,0-1 1,0 0-1,-1 1 1,1-1 0,0 0-1,0 0 1,0 0-1,-1 0 1,1 0-1,0 0 1,0 0 0,0 0-1,-1 0 1,1 0-1,0-1 1,1 1 0,35-15-41,-36 14 44,8-3-7,0-1-1,0 0 1,-1 0-1,0-1 1,1 0 0,-2 0-1,1-1 1,11-14-1,-15 16 15,15-18-13,-18 22 11,0 0-1,0 0 1,0 0-1,0 0 1,0 0-1,1 0 1,-1 0-1,0 0 1,1 1-1,-1-1 1,1 0-1,-1 1 1,1-1-1,2 0 0,-3 2-2,-1-1 0,0 0 0,1 0-1,-1 1 1,1-1 0,-1 0-1,0 1 1,1-1 0,-1 0 0,0 1-1,1-1 1,-1 0 0,0 1-1,0-1 1,1 1 0,-1-1-1,0 1 1,0-1 0,0 1 0,0-1-1,1 1 1,-1-1 0,0 1-1,0-1 1,0 1 0,2 20 9,-2-17-8,3 54-3,-3 0 0,-3 0 0,-2 0-1,-3-1 1,-2 1 0,-33 103 0,38-144-7,-2 0 0,1-1 0,-2 0 0,0-1 0,-1 0 0,-1 0 0,0 0 0,-1-2 0,-15 16 0,26-28 7,0-1 0,-1 1 0,1-1 0,-1 0 0,1 1 0,0-1-1,-1 0 1,1 0 0,-1 1 0,1-1 0,-1 0 0,1 0-1,-1 0 1,1 1 0,0-1 0,-1 0 0,1 0 0,-1 0 0,0 0-1,1 0 1,-1 0 0,1 0 0,-1 0 0,1 0 0,-1 0-1,1 0 1,-1 0 0,1-1 0,-1 1 0,1 0 0,0 0 0,-1 0-1,1-1 1,-1 1 0,1 0 0,-1-1 0,1 1 0,0 0-1,-1-1 1,1 1 0,0 0 0,-1-1 0,1 1 0,0-1-1,0 1 1,-1-1 0,1 1 0,0-1 0,-11-27 41,10 21-31,0-1 0,0 0 0,0 1 0,1-1 0,0 0 1,1 0-1,0 1 0,0-1 0,1 0 0,-1 1 0,2-1 0,-1 1 1,1 0-1,0 0 0,1 0 0,7-12 0,8-9 31,1 2 0,39-41 0,-44 50-24,144-134 43,-7 6-90,-136 130 33,-2-1 0,0-1 0,-1 0 0,0-1 0,-2-1-1,0 0 1,-1 0 0,7-21 0,-16 38 0,0 0-1,0 0 1,-1 0 0,1 0 0,-1-1-1,0 1 1,1 0 0,-1 0 0,0 0 0,0 0-1,0 0 1,-1-1 0,1 1 0,0 0 0,-1 0-1,1 0 1,-1 0 0,0 0 0,0 0 0,0 0-1,0 0 1,0 0 0,0 1 0,0-1-1,-1 0 1,1 1 0,-1-1 0,1 1 0,-1-1-1,-3-1 1,3 2-1,0 0-1,0 0 1,-1 0 0,1 1-1,0-1 1,-1 1 0,1 0-1,0 0 1,-1 0-1,1 0 1,-1 0 0,1 0-1,0 1 1,-1-1 0,1 1-1,0 0 1,-1-1-1,1 1 1,0 0 0,0 0-1,0 0 1,0 1 0,0-1-1,0 1 1,0-1 0,0 1-1,-1 1 1,-5 5-1,1-1 0,1 1 0,0 0 1,0 0-1,0 1 0,1-1 0,0 1 0,1 1 0,-6 16 1,8-20 4,0 1 0,1-1 0,0 1 0,0-1 0,1 1 0,0 0 1,0-1-1,0 1 0,1 0 0,0 0 0,0-1 0,1 1 0,0-1 0,0 0 1,0 1-1,4 5 0,-3-5 8,1-1-1,0 1 1,1-1 0,-1 0 0,1 0 0,0 0 0,1-1 0,-1 0-1,1 0 1,0 0 0,0-1 0,9 5 0,-6-5 13,0-1 1,-1 1-1,1-2 1,0 1-1,0-2 1,1 1-1,-1-1 1,0 0-1,18-2 0,-7 1-4,0-2 0,0-1 0,-1-1 0,1 0-1,-1-1 1,0-1 0,0-1 0,-1-1 0,31-18 0,-37 19-77,0-1 1,-1-1 0,0 0 0,-1-1 0,0 0 0,-1 0 0,0-1 0,0 0 0,-1-1 0,-1 1 0,0-2 0,0 1 0,-1-1 0,7-23-1,3-35-3884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8:42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13 248 4616,'0'0'13857,"1"19"-13704,0 135 104,18 92 176,-2-49-14,-12-140 79,-5-57-493,0-1 1,0 1-1,0 0 1,0 0-1,0 0 1,0 0 0,0 0-1,0-1 1,0 1-1,0 0 1,0 0-1,0 0 1,0 0-1,0 0 1,0 0 0,0-1-1,0 1 1,0 0-1,0 0 1,1 0-1,-1 0 1,0 0-1,0 0 1,0 0 0,0 0-1,0 0 1,0-1-1,1 1 1,-1 0-1,0 0 1,0 0-1,0 0 1,0 0 0,0 0-1,0 0 1,1 0-1,-1 0 1,0 0-1,0 0 1,0 0-1,0 0 1,0 0 0,1 0-1,-1 0 1,0 0-1,0 0 1,0 0-1,0 0 1,0 1-1,1-1 1,-1 0 0,0 0-1,0 0 1,0 0-1,0 0 1,0 0-1,0 0 1,0 0-1,0 0 1,1 1 0,-1-1-1,0 0 1,0 0-1,0 0 1,0 0-1,4-50 175,-2 0 0,-2 0 0,-3 0 0,-2 0 0,-21-94 0,13 69 279,-6-144 0,18 207-408,1-1 0,0 1 1,1-1-1,1 1 1,0 0-1,1 0 0,0 0 1,1 0-1,0 0 0,1 0 1,0 1-1,1 0 1,0 0-1,8-11 0,-11 19-41,-1 0 0,1 0-1,0 0 1,0 0 0,0 0-1,0 1 1,0-1 0,0 1-1,1 0 1,-1 0 0,1 0-1,0 0 1,0 1 0,-1-1 0,5 0-1,-1 1 4,0 0-1,-1 0 1,1 1 0,0 0-1,0 0 1,-1 1-1,1 0 1,9 2-1,1 2 6,-1 0-1,1 1 0,-1 1 0,0 1 0,-1 0 0,17 13 0,-8-3-11,-1 1 1,0 1-1,-2 1 0,-1 1 0,0 1 0,-2 0 0,20 34 0,-18-25 0,-2 2 0,-2 0 0,-1 1 0,-2 0-1,12 49 1,-19-57 12,-1-1 0,-2 1 0,0 51 0,-3-60-5,-2 0-1,0 0 1,-1-1 0,-1 1-1,0-1 1,-12 29-1,14-42-2,-1 0 0,1 0 0,-1-1-1,0 1 1,0-1 0,0 0 0,0 0 0,-1 0-1,1 0 1,-1-1 0,0 1 0,0-1 0,0 0-1,0 0 1,-5 1 0,-9 4 79,-39 9 1,55-16-86,-26 5 106,0-1 0,-1-1-1,1-2 1,0-1-1,-1-1 1,1-1 0,0-1-1,-52-14 1,67 13-14,8 3-47,1 1-1,0-2 0,0 1 0,0 0 0,0-1 0,0 0 0,0 0 0,0 0 0,-4-4 0,4 3 18,-2-2 238,16 1-215,-4 2-110,-1 0 1,0 0-1,0 0 1,0-1-1,0 0 0,0 0 1,8-7-1,11-6-145,1 2-3231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10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72 284 5920,'0'0'3488,"5"14"-2916,0 3-394,0-1 1,-2 1 0,1 1-1,-2-1 1,-1 0 0,0 32-1,-33 207 1854,8-78-520,7-48 596,17-130-2085,0 0-1,0 1 0,0-1 1,0 0-1,0 0 1,1 1-1,-1-1 0,0 0 1,0 0-1,0 0 1,-1 1-1,1-1 1,0 0-1,0 0 0,0 1 1,0-1-1,0 0 1,0 0-1,0 0 0,0 1 1,0-1-1,0 0 1,-1 0-1,1 0 0,0 1 1,0-1-1,0 0 1,0 0-1,-1 0 1,1 0-1,0 0 0,0 1 1,0-1-1,0 0 1,-1 0-1,1 0 0,0 0 1,0 0-1,-1 0 1,1 0-1,0 0 1,0 0-1,0 0 0,-1 0 1,1 0-1,0 0 1,0 0-1,-1 0 0,1 0 1,0 0-1,0 0 1,0 0-1,-1 0 0,1 0 1,0 0-1,-1-1 1,1 1 28,-1-1 0,1 0 1,-1 0-1,0 1 0,1-1 0,-1 0 1,1 0-1,-1 0 0,1 0 0,0 0 1,-1 0-1,1 0 0,0 0 0,0-1 1,-1-5 24,-4-27 147,2 0 0,2-1 0,0 1 1,7-44-1,0 37-39,30-139 585,-30 160-636,0 0 1,2 0-1,1 1 0,0 0 1,1 1-1,21-29 0,-25 38-66,7-9 124,1 1 1,1 1-1,22-21 1,-32 33-138,0 0 1,0 0-1,0 1 1,1 0 0,0 0-1,0 0 1,0 0-1,0 1 1,0 0-1,0 0 1,0 1-1,1 0 1,-1 0 0,0 0-1,1 1 1,7 0-1,-10 1-24,0-1-1,0 1 1,-1-1-1,1 1 1,0 0-1,-1 1 0,1-1 1,-1 1-1,0-1 1,1 1-1,-1 0 1,0 0-1,0 1 1,0-1-1,0 0 1,0 1-1,-1 0 0,1 0 1,-1 0-1,0 0 1,0 0-1,0 0 1,0 0-1,0 1 1,-1-1-1,1 1 1,-1-1-1,0 1 0,0 0 1,-1-1-1,1 1 1,-1 0-1,1 5 1,-1-3-3,0-1 1,0 1 0,-1-1-1,0 1 1,0-1-1,0 1 1,0-1 0,-1 1-1,0-1 1,0 0 0,0 0-1,-1 0 1,0 0 0,0 0-1,0-1 1,0 1-1,-1-1 1,0 0 0,0 0-1,0 0 1,-9 6 0,6-6 3,0-1-1,0 0 1,0 0 0,0-1 0,-1 0 0,-8 2 0,12-3 2,0-1-1,-1 1 1,1-1-1,0 0 1,-1 0-1,1 0 1,0-1-1,-1 0 1,1 1-1,0-1 1,-8-4-1,12 5-26,-1 0 0,1 0 0,0 0 0,0 0-1,0 0 1,0 0 0,0 0 0,0 0 0,-1 0-1,1 0 1,0 0 0,0 0 0,0 0 0,0 0 0,0 0-1,0 0 1,-1 0 0,1 0 0,0 0 0,0 0 0,0 0-1,0 0 1,0-1 0,0 1 0,0 0 0,0 0 0,0 0-1,0 0 1,-1 0 0,1 0 0,0 0 0,0-1 0,0 1-1,0 0 1,0 0 0,0 0 0,0 0 0,0 0 0,0 0-1,0-1 1,0 1 0,0 0 0,0 0 0,0 0 0,0 0-1,0 0 1,0 0 0,0-1 0,0 1 0,0 0 0,1 0-1,-1 0 1,0 0 0,0 0 0,0 0 0,0 0 0,0-1-1,0 1 1,0 0 0,0 0 0,0 0 0,0 0-1,1 0 1,-1 0 0,0 0 0,0 0 0,0 0 0,0 0 0,15-5 9,-1 1 21,27-11-3,0-2 0,44-25 1,75-53 54,-140 81-54,-1 0 0,-1-2 0,-1 0 0,28-32 0,3-4 170,-48 52-194,0 0-1,1-1 1,-1 1 0,0-1-1,0 1 1,1-1 0,-1 1-1,0-1 1,0 1 0,0-1-1,0 1 1,0-1 0,0 1-1,1-1 1,-1 1 0,0-1-1,0 1 1,-1-1-1,1 1 1,0-1 0,0 1-1,0-1 1,0 1 0,0-1-1,0 1 1,-1-1 0,-3 1 169,-2 11-68,3 0-87,-5 18 42,2-1-1,-5 42 1,10-60-54,1-1 1,0 1-1,1 0 0,0 0 1,0-1-1,1 1 0,0-1 1,1 1-1,0-1 0,0 0 1,8 13-1,-1-3 16,2 0-1,0 0 1,2-2 0,0 1-1,0-2 1,29 25-1,-36-36-13,0-1-1,0 0 0,0 0 1,0-1-1,0 0 0,1 0 1,-1-1-1,1 0 0,-1 0 1,1-1-1,0 0 0,0 0 1,0-1-1,0 0 0,0 0 1,0-1-1,0 0 0,-1-1 1,1 1-1,0-1 0,-1-1 1,1 1-1,-1-1 0,0-1 1,0 0-1,7-4 0,6-4 51,-1 0 0,-1-2 0,32-29 0,-42 35-36,-1 0 0,1-1 1,-2-1-1,1 1 0,-1-1 0,-1 0 0,0 0 0,0 0 1,5-20-1,-7 18 26,0 0 1,0 0 0,0-15-1,-3 23-30,0 0-1,0 0 1,0 0 0,-1 0-1,1-1 1,-1 1 0,0 0-1,0 0 1,-1 1 0,1-1-1,-1 0 1,0 0-1,-3-4 1,5 7-18,-1 0-1,0 1 1,0-1 0,0 0-1,0 0 1,0 1-1,0-1 1,0 1 0,0-1-1,0 1 1,0-1 0,0 1-1,-1-1 1,1 1 0,0 0-1,0 0 1,0 0-1,0-1 1,-1 1 0,1 0-1,0 1 1,0-1 0,0 0-1,-1 0 1,1 0-1,0 1 1,0-1 0,0 0-1,0 1 1,0 0 0,0-1-1,-2 2 1,-3 1 3,0 0 1,1 1-1,-1 0 1,-6 7-1,6-6-10,1 1-1,-1 1 1,1-1-1,1 1 0,-1-1 1,1 1-1,0 1 1,1-1-1,0 0 0,0 1 1,1 0-1,-1 0 1,2 0-1,-1 0 0,0 14 1,2-16-1,0 1 1,0-1-1,0 0 1,1 1-1,0-1 1,1 0-1,-1 0 1,1 0-1,0 0 1,1 0-1,-1 0 1,1-1-1,0 1 1,1-1-1,-1 1 1,1-1-1,0 0 1,0-1-1,1 1 1,7 6-1,-7-8 4,0 0 1,0 0-1,0 0 1,0 0-1,0-1 0,0 0 1,1 0-1,-1 0 1,1 0-1,-1-1 0,1 0 1,0 0-1,-1-1 1,1 0-1,0 0 0,-1 0 1,1-1-1,0 1 1,-1-1-1,8-3 0,-4 1 4,0-1 0,0 0 0,0-1-1,0 0 1,-1 0 0,0-1-1,0 0 1,0-1 0,-1 0-1,0 0 1,7-8 0,12-19 45,-1-1 0,25-48 0,34-80 126,-83 161-175,3-7 41,0 1 0,0-1 0,-1 0 0,0 0 1,-1 0-1,0 0 0,1-13 0,6 59 96,-5 1-130,-1-1 0,-2 0 0,-2 0 0,-1 1 0,-2-1 1,-9 39-1,10-63-11,2-6 4,-1 0 0,0-1 0,0 1 0,0-1 0,-6 10 0,7-14 1,-1 0 1,0 0 0,0 1 0,0-2-1,0 1 1,0 0 0,0 0 0,-1-1-1,1 1 1,-1-1 0,1 1-1,-1-1 1,1 0 0,-1 0 0,0 0-1,-4 0 1,4 0 3,0-1 1,1 1-1,-1-1 0,0 0 0,0 1 1,0-1-1,0-1 0,0 1 0,0 0 1,0-1-1,0 0 0,-5-1 0,2-1 23,0 0 0,0-1-1,0 0 1,-5-4-1,7 5-12,-7-7 73,10 5-29,19 2-33,-7 2-55,9-1 9,1-1 1,-1 0-1,0-2 1,0 0-1,-1-1 1,1-1 0,-1-1-1,-1-1 1,1-1-1,-2 0 1,20-15-1,-12 5 35,-1-1-1,-2-1 1,21-25 0,56-80 234,-55 69-75,-35 43-102,-6 11-48,0 0-1,0-1 0,0 1 0,0 0 1,1 0-1,5-4 0,-8 7-22,0 1-1,0-1 1,0 1-1,0-1 1,0 1 0,0 0-1,0 0 1,0-1-1,0 1 1,0 0-1,0 0 1,0 0 0,0 0-1,0 0 1,0 0-1,0 0 1,0 0-1,0 1 1,0-1 0,0 0-1,0 1 1,0-1-1,0 0 1,0 1 0,0-1-1,0 1 1,-1 0-1,1-1 1,0 1-1,0 0 1,0-1 0,-1 1-1,1 0 1,0 0-1,-1 0 1,1 0 0,-1-1-1,1 3 1,5 7 0,0 1 1,-1 0-1,-1 1 0,0-1 1,0 1-1,-1 0 1,0 0-1,1 20 0,-2-11-3,-1 1-1,-1 0 0,-1-1 0,-1 1 1,-7 30-1,7-41 8,-1 0 1,0 0-1,0 0 0,-1-1 1,-1 1-1,0-1 0,0 0 0,-1-1 1,0 1-1,-1-1 0,0-1 1,-12 12-1,17-18 1,0 0 1,0-1-1,0 1 1,-1-1-1,1 0 1,-1 1-1,1-1 1,-1 0-1,1-1 1,-1 1-1,0 0 1,1-1-1,-1 1 0,0-1 1,0 0-1,1 0 1,-1 0-1,0 0 1,0 0-1,1-1 1,-1 1-1,0-1 1,1 0-1,-1 0 1,0 0-1,1 0 0,-1 0 1,1-1-1,-4-2 1,-6-4 30,1-1 1,0-1-1,0 0 0,-13-16 1,5 4 42,18 22-71,0-1-8,0 0 1,0 0-1,0 0 1,0 0-1,1 1 1,-1-1-1,0 0 1,1 0-1,-1-1 1,1 1-1,-1 0 1,1 0-1,0 0 1,-1 0-1,1 0 1,0-1-1,-1 0 1,36 11 13,33 18-6,-46-17 3,2-1 0,41 11 1,-57-19-12,-1 1 0,0-1 0,0-1 0,1 0 0,-1 0 0,0 0 0,1-1 0,-1 0 0,0 0 0,0-1 0,0 0 0,0 0 0,13-6 0,-7 1 1,-1-1 0,0 0 0,0-1 0,-1-1 0,0 1 0,-1-2 0,0 1 0,0-1 0,11-19 0,3-9 8,32-71 0,-48 92-12,-5 10 0,0 0 0,-1 0 0,0 0 0,0 0 0,0-9 0,6-24 0,-38 116 0,24-55-1,1 1 1,1 0-1,1 0 0,1 0 0,1 1 1,0-1-1,2 0 0,0 1 0,2-1 1,5 25-1,-7-42-5,0-1 0,0 0-1,0 0 1,1 0 0,-1 0 0,1 0 0,-1-1 0,1 1-1,0 0 1,0-1 0,0 1 0,0-1 0,1 0-1,-1 0 1,1 0 0,-1 0 0,5 3 0,-4-4 5,0 0 1,0-1 0,0 1-1,0-1 1,0 1-1,0-1 1,0 0 0,1 0-1,-1 0 1,0 0 0,0-1-1,0 0 1,0 1 0,0-1-1,0 0 1,0 0-1,0 0 1,-1-1 0,4-1-1,8-5 9,-1 0-1,-1-1 0,0 0 0,0-1 1,-1-1-1,0 0 0,12-15 0,60-93 54,-52 71-53,11-25-8,-39 70 0,-3 11 0,-5 15 0,3-19 0,-9 48 0,-7 80 0,18-130 0,0 1 0,-1-1 0,1 1 0,1-1 0,-1 1 0,0 0 0,0-1 0,1 1 0,0-1 0,-1 1 0,1-1 0,0 0 0,0 1 0,0-1 0,1 0 0,-1 1 0,1-1 0,-1 0 0,1 0 0,1 2 0,-1-3 0,0 0 0,0 0 0,1 0 0,-1 0 0,0 0 0,0 0 0,0 0 0,1-1 0,-1 1 0,0-1 0,1 1 0,-1-1 0,0 0 0,1 0 0,-1 0 0,0 0 0,1-1 0,-1 1 0,0-1 0,1 1 0,3-3 0,13-5 0,-1-1 0,0-1 0,-1-1 0,0 0 0,0-1 0,24-24 0,31-22 0,-61 51 0,-5 2 0,1 1 0,-1-1 0,1 1 0,0 1 0,1-1 0,12-3 0,-19 7 0,-1 0 0,1 0 0,0 0 0,0 0 0,-1 0 0,1 0 0,0 0 0,-1 0 0,1 1 0,0-1 0,-1 0 0,1 0 0,0 1 0,-1-1 0,1 0 0,0 1 0,-1-1 0,1 1 0,-1-1 0,1 1 0,-1-1 0,1 1 0,-1-1 0,1 1 0,-1 0 0,1 0 0,10 21 0,-8-15 0,14 35 0,-10-24 0,14 28 0,-18-41 0,0-1 0,0 1 0,0-1 0,0 0 0,1 0 0,0 0 0,-1 0 0,2 0 0,-1-1 0,7 4 0,0-1 0,2-1 0,-1 0 0,0 0 0,1-2 0,0 0 0,0 0 0,0-1 0,0 0 0,0-2 0,1 1 0,-1-2 0,0 1 0,0-2 0,0 0 0,20-6 0,-22 6 0,0-2 0,0 0 0,0 0 0,-1-1 0,0 0 0,0 0 0,0-1 0,-1-1 0,0 0 0,0 0 0,-1-1 0,1 0 0,-2 0 0,1-1 0,-1 0 0,-1 0 0,1 0 0,4-12 0,-7 12 0,0 0 0,0 0 0,-1-1 0,3-14 0,-6 21 0,0 0 0,0-1 0,0 1 0,0 0 0,0 0 0,0-1 0,-1 1 0,0 0 0,0 0 0,0 0 0,0 0 0,0 0 0,0 0 0,-1 0 0,1 0 0,-1 0 0,-2-2 0,3 4 0,-1 0 0,1 0 0,-1 0 0,1 0 0,-1 0 0,1 0 0,-1 0 0,1 1 0,-1-1 0,0 1 0,1-1 0,-1 1 0,0 0 0,1 0 0,-1 0 0,0 0 0,0 0 0,1 0 0,-1 0 0,0 0 0,0 1 0,1-1 0,-1 0 0,0 1 0,1 0 0,-1-1 0,1 1 0,-1 0 0,-2 1 0,-4 3 0,0 0 0,0 0 0,0 0 0,-7 8 0,12-11 0,0 1 0,0-1 0,0 1 0,1 0 0,-1 0 0,1 1 0,0-1 0,0 0 0,0 1 0,0-1 0,0 1 0,1-1 0,0 1 0,0 0 0,0 0 0,0-1 0,0 1 0,1 0 0,0 0 0,0 0 0,0 0 0,0 0 0,1 0 0,-1 0 0,1-1 0,0 1 0,0 0 0,0 0 0,1-1 0,-1 1 0,1-1 0,0 1 0,0-1 0,0 0 0,3 4 0,2 2 0,0 0 0,0-1 0,1 1 0,0-1 0,0-1 0,1 1 0,0-2 0,0 1 0,1-1 0,0-1 0,0 1 0,0-2 0,1 1 0,-1-2 0,1 1 0,0-2 0,0 1 0,0-1 0,1-1 0,-1 0 0,0-1 0,0 0 0,1 0 0,-1-1 0,19-4 0,-31 5 0,1 0 0,0 0 0,0 0 0,0 0 0,0 0 0,0 1 0,0-1 0,0 0 0,0 0 0,-1 0 0,1 1 0,0-1 0,0 0 0,0 0 0,0 0 0,0 1 0,0-1 0,0 0 0,0 0 0,0 0 0,0 1 0,1-1 0,-1 0 0,0 0 0,0 0 0,0 1 0,0-1 0,0 0 0,0 0 0,0 0 0,0 0 0,0 1 0,1-1 0,-1 0 0,0 0 0,0 0 0,0 0 0,0 0 0,0 0 0,1 1 0,-1-1 0,0 0 0,0 0 0,0 0 0,1 0 0,-1 0 0,0 0 0,0 0 0,0 0 0,1 0 0,-1 0 0,0 0 0,0 0 0,0 0 0,0 0 0,1 0 0,-1 0 0,-9 10-4053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11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 52 6328,'0'0'6382,"-9"11"-5987,-13 18 40,-30 50 1,44-67-265,2 1 1,0-1-1,0 2 1,1-1-1,1 1 1,0-1-1,1 1 1,-2 22 0,4-30-53,1 1 1,0-1 0,1 1 0,-1-1 0,1 1 0,0-1-1,1 0 1,3 11 0,-3-13-38,0-1 0,0 1-1,1 0 1,-1-1 0,1 1 0,0-1 0,0 0-1,0 0 1,1 0 0,-1 0 0,1 0-1,-1-1 1,1 0 0,4 2 0,-2-1-8,-1 0 0,1 0 1,0-1-1,0 0 0,0 0 1,0-1-1,0 1 0,1-1 1,-1-1-1,0 1 0,0-1 1,1 0-1,-1-1 0,0 1 1,1-1-1,-1 0 0,0-1 0,0 0 1,0 0-1,0 0 0,0-1 1,9-5-1,-7 4 7,0 0 1,0-1-1,-1 0 0,0 0 0,1-1 1,-2 0-1,1-1 0,-1 1 0,0-1 1,9-13-1,-12 14-32,0 1-1,0-1 1,0-1 0,-1 1 0,0 0 0,0 0-1,-1-1 1,0 1 0,0-1 0,0 0 0,-1 1 0,0-1-1,0 1 1,0-1 0,-3-9 0,1 9 6,0 0 0,-1-1 0,0 1 0,-1 0 0,1 1 0,-1-1 0,-1 1 0,1-1 0,-1 1 0,0 1 0,0-1 0,-1 1 0,0 0 0,0 0 0,0 0 0,0 1 0,-1 0 0,1 0 0,-1 1 0,0 0 0,-1 0 0,1 0 0,-10-1 0,0-1 219,15 1 152,24-6 98,-14 8-592,63-24 321,-38 12-73,1 2 0,0 1 0,0 2 0,64-8 0,-86 16-139,0 0 94,0 0-1,0 1 1,0 0 0,13 3-1,-22-3-85,1 1 0,-1 0-1,0 0 1,0 0 0,0 0 0,0 0-1,0 1 1,0 0 0,0-1-1,0 1 1,-1 0 0,1 0 0,-1 0-1,1 1 1,-1-1 0,0 1-1,0-1 1,0 1 0,0 0-1,1 3 1,3 6 108,-1 0 0,-1 0 0,0 1 0,-1 0 0,-1-1-1,3 24 1,-4-8 456,-4 57-1,3-83-598,0 13 883,12-21-63,-7 3-859,4-4 219,1-1 0,-1 0 1,0-1-1,8-11 1,7-5 258,-20 22-370,0 1-1,0 0 1,1 0 0,-1 0-1,1 0 1,9-2 0,-11 4-72,-1-1 1,1 1-1,0 0 0,-1-1 1,1 1-1,0 0 1,-1 1-1,1-1 1,-1 0-1,1 1 1,2 1-1,-4-2-11,0 0 0,0 1 0,0 0 0,0-1 0,0 1 0,0-1 0,0 1 0,0 0 0,0 0 0,-1 0 0,1-1 0,0 1 0,-1 0 0,1 0 0,0 0 0,-1 0 0,1 0 0,-1 0 0,0 0 0,1 0 0,-1 0 0,0 1 0,1-1 0,-1 0 0,0 0 0,0 0 0,0 0 0,0 2 0,-6 37 0,3-27 0,-6 31 0,4-28 0,2 0 0,0 0 0,-1 24 0,4-38 0,0 0 0,0-1 0,0 1 0,0 0 0,0-1 0,0 1 0,0 0 0,1-1 0,-1 1 0,1 0 0,-1-1 0,1 1 0,0-1 0,-1 1 0,1-1 0,0 1 0,0-1 0,0 0 0,0 1 0,0-1 0,0 0 0,0 0 0,1 0 0,-1 0 0,0 0 0,1 0 0,-1 0 0,1 0 0,-1 0 0,3 0 0,3 0 0,-1 0 0,1 0 0,-1-1 0,1 0 0,-1-1 0,1 1 0,6-3 0,28-3 184,60-19 0,-79 18-2782,36-17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14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481 588 5824,'0'0'6832,"-10"0"-6416,-15 2-128,0 2 1,0 0 0,-42 13-1,14 0 212,-43 17 424,85-30-791,0 2 1,1-1 0,-1 1 0,2 1 0,-1 0-1,-11 10 1,16-12-80,-8 7 231,1 0 0,0 1 0,1 0 0,-18 27-1,27-36-202,0 0 0,0 0-1,0 0 1,1 0 0,-1 0-1,1 0 1,0 0-1,0 1 1,1-1 0,-1 0-1,1 1 1,0-1-1,0 0 1,1 1 0,-1-1-1,1 0 1,0 0-1,0 1 1,0-1 0,1 0-1,-1 0 1,1 0-1,0 0 1,5 6 0,-5-7-33,0 0 0,0-1 0,1 1 0,-1-1 1,1 0-1,-1 0 0,1 0 0,0 0 0,0 0 1,0-1-1,0 0 0,0 1 0,0-1 0,0 0 0,1 0 1,-1 0-1,0-1 0,1 1 0,-1-1 0,0 0 1,1 0-1,-1 0 0,0 0 0,1-1 0,-1 1 0,0-1 1,6-2-1,4-1 86,-1 0 1,1-1 0,-2-1-1,1 0 1,21-14-1,-17 8 34,1-1 1,-2 0-1,1-1 0,-2-1 0,22-28 0,-29 34-64,-1 0-1,0-1 0,-1 0 0,0 0 1,-1 0-1,0 0 0,0-1 1,-1 1-1,0-1 0,-1 0 0,0 0 1,0-14-1,-2 24-66,0 0-1,0 0 1,0 0 0,0 0 0,0 0 0,0 0-1,0 0 1,0 0 0,0 0 0,0 1 0,0-1-1,-1 0 1,1 0 0,0 0 0,-1 0 0,1 0-1,-1 0 1,1 0 0,-1 1 0,1-1 0,-1 0-1,1 0 1,-1 1 0,-1-2 0,1 2-15,0 0 1,1 0 0,-1 0-1,0 1 1,0-1-1,0 0 1,0 0 0,0 1-1,1-1 1,-1 0 0,0 1-1,0-1 1,1 1 0,-1-1-1,0 1 1,1 0-1,-1-1 1,0 1 0,1 0-1,-1 0 1,-4 4 24,0 1 1,1 0-1,0 0 1,0 0-1,-3 8 1,5-9-27,0 1 1,1 0-1,0-1 0,0 1 1,0 0-1,0 0 1,1 0-1,1 11 1,-1-14-20,1-1 0,-1 1 1,1 0-1,0 0 1,0 0-1,0 0 0,0-1 1,0 1-1,1 0 1,-1-1-1,1 1 0,-1-1 1,1 0-1,0 0 1,0 1-1,0-1 1,1 0-1,-1-1 0,0 1 1,4 2-1,1-1 4,1 1 0,0-1 0,-1-1 1,1 0-1,1 0 0,-1 0 0,0-1 0,0 0 0,0-1 0,1 0 0,-1 0 0,0-1 0,0 0 1,1 0-1,-1-1 0,0 0 0,0 0 0,0-1 0,9-5 0,13-6 38,-1-2-1,0-1 1,37-30-1,-38 25 1,0-2 0,-2 0-1,-1-2 1,-1-1 0,-1-1-1,-2-1 1,30-51 0,-32 44 6,-1 0 1,-2 0 0,-2-2 0,-1 0 0,-2 0-1,9-65 1,-4 8 164,-20 80-61,4 14-151,0 1-1,0 0 0,0 0 1,-1-1-1,1 1 0,0 0 1,0 0-1,-1-1 1,1 1-1,0 0 0,-1 0 1,1 0-1,0 0 0,0 0 1,-1-1-1,1 1 1,0 0-1,-1 0 0,1 0 1,0 0-1,-1 0 1,1 0-1,0 0 0,-1 0 1,1 0-1,0 0 0,-1 0 1,1 0-1,0 0 1,-1 0-1,1 1 0,0-1 1,-1 0-1,1 0 0,0 0 1,0 0-1,-1 1 1,1-1-1,0 0 0,-1 0 1,1 0-1,0 1 0,0-1 1,0 0-1,-1 0 1,1 1-1,0-1 0,0 0 1,0 1-1,0-1 0,-1 1 1,-8 12 12,1 0 0,0 1 0,1 0 0,-10 27 0,-6 26 12,3 1 1,-15 91-1,17-71-9,-115 449-174,126-511 144,-24 68-52,27-83 44,-1 1-1,0-1 0,-1 0 1,0-1-1,-13 16 0,15-24-35,4-7 46,5-17 26,24-51 11,74-134 0,-76 159-20,2 0 0,2 2 0,2 1 0,51-52 0,-42 56-30,-2-3 0,-1 0 0,59-92 0,-67 82 22,-3-2 0,-2 0-1,28-90 1,-47 109 63,-5 29 40,-4 28-17,-2 23-43,4 65-1,0 4 13,-29 270 306,30-297-227,0-56 24,-4 47 1,3-50 26,4-16 3,-4-9-180,0-1-1,1 0 1,-1 0 0,0 0 0,0 0-1,1 0 1,-1 0 0,0 1 0,0-1-1,1 0 1,-1 0 0,0 0 0,0 0-1,1 0 1,-1 0 0,0 0 0,0 0-1,1 0 1,-1 0 0,0 0 0,0 0-1,1 0 1,-1-1 0,0 1 0,0 0-1,1 0 1,-1 0 0,0 0 0,0 0-1,1 0 1,-1-1 0,0 1 0,0 0-1,0 0 1,4-3-76,-1 0-1,0-1 0,-1 1 1,1 0-1,-1-1 1,1 1-1,-1-1 1,0 0-1,0 0 1,-1 0-1,1 0 0,1-6 1,-1 2-214,0 2 0,1-1 0,7-13 0,-6 14-95,13-20-369,-9 13-2898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14.8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 12552,'0'0'2012,"13"-5"-1575,1 0-280,1 0 0,-1 0 0,1 1-1,0 1 1,23-2 0,-1 2 336,0 2 0,0 2 0,52 7 0,-57-4-35,0-2-1,0-1 1,-1-2-1,41-5 1,3-7-3063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16.8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1 683 7328,'0'0'78,"11"1"430,234 9 2059,-220-9-1969,1-2 0,42-5 0,-59 4-326,0 1 0,-1-1-1,1-1 1,-1 0 0,0 0 0,1-1 0,-1 1-1,-1-2 1,1 1 0,13-12 0,-19 15-207,0 0 1,-1-1-1,1 0 1,0 1 0,-1-1-1,0 0 1,1 0-1,-1 1 1,0-1-1,0 0 1,0 0-1,0-1 1,0 1-1,0 0 1,0 0 0,-1 0-1,1 0 1,-1-1-1,0 1 1,0 0-1,0-1 1,0 1-1,0 0 1,0 0-1,0-1 1,-1 1 0,1 0-1,-1 0 1,0-1-1,1 1 1,-1 0-1,0 0 1,0 0-1,-1 0 1,1 0-1,0 0 1,-1 1 0,1-1-1,-1 0 1,1 1-1,-1-1 1,0 1-1,-3-3 1,-1 0-9,0 1 1,0 0-1,0 0 1,0 1-1,-1 0 1,1 0-1,-1 0 1,1 1-1,-1 0 0,0 0 1,1 0-1,-1 1 1,0 0-1,0 1 1,1-1-1,-1 1 1,0 1-1,1-1 1,-1 1-1,1 0 1,0 1-1,-9 4 1,3-2-8,1 1 0,0 0 0,1 1 0,0 0 0,0 1 0,0 0 0,1 0 0,0 1 0,1 1 0,0-1 0,-9 14 0,-5 12 91,14-23-64,0 0-1,1 0 1,0 0-1,-4 14 1,9-21-47,1 0 1,0 0 0,0 0 0,0 0 0,0 0-1,1 0 1,0 0 0,0 0 0,1 0 0,-1 0-1,1 0 1,0 0 0,0 0 0,1-1 0,2 7-1,0-2 31,0-1 0,1 0 0,0-1 0,0 1 0,1-1 0,0 0-1,0 0 1,1-1 0,0 0 0,0 0 0,0 0 0,1-1 0,-1 0 0,1-1-1,16 7 1,-12-6 37,-1-1 0,1-1-1,-1 0 1,1 0-1,0-1 1,0-1 0,0 0-1,0 0 1,0-2-1,1 1 1,19-5 0,-11 0 108,0-1 1,-1-1 0,1-2 0,33-18 0,70-53 928,-28 17-74,-94 62-1036,11-8 332,0 2 1,1-1-1,24-8 1,-37 16-322,0-1 0,0 1-1,0 0 1,0-1 0,0 1 0,0 0 0,0 0 0,0 0 0,0-1 0,0 1-1,0 0 1,0 0 0,0 0 0,0 1 0,0-1 0,0 0 0,1 1 0,-1-1-11,-1 1 0,1 0 1,-1 0-1,0 0 1,1 0-1,-1 0 1,0 0-1,1 0 1,-1 0-1,0 0 0,0 0 1,0 0-1,0 0 1,0 0-1,0 0 1,0 0-1,-1 0 1,1 0-1,0 1 0,-7 38 420,0-1-1,-18 52 1,24-83-66,5-8-161,12-9 20,-15 8-215,67-48 272,-43 29-191,1 1 0,2 1 0,38-19 0,-63 35-87,1 1-1,-1-1 1,1 1-1,-1 0 1,1 0-1,-1 0 1,1 1 0,-1-1-1,1 1 1,0 0-1,-1 0 1,1 0-1,0 0 1,-1 1-1,1 0 1,0-1 0,-1 1-1,1 1 1,-1-1-1,0 0 1,1 1-1,-1 0 1,0-1-1,4 4 1,-1 1 20,-1-1 0,1 1 0,-1 0 0,0 1 0,-1-1 0,1 1 0,-1 0 0,-1 0 0,6 13 0,-8-15-37,1-1 0,0 0 0,0 0 0,0 0 0,1 0 0,-1 0 0,1-1 0,4 6 0,-5-8 0,0 1 0,0-1 0,0 0 0,0 0 0,0 0 0,0 0 0,1 0 0,-1 0 0,0 0 0,1-1 0,-1 1 0,0-1 0,1 0 0,-1 0 0,1 0 0,-1 0 0,4 0 0,11-2 0,-1-1 0,1-1 0,0 0 0,-1-1 0,0-1 0,0-1 0,0 0 0,-1-1 0,27-19 0,-18 12 0,-2 2 0,0-1 0,-1-1 0,0 0 0,-2-2 0,23-23 0,-42 40 0,0-1 0,0 1 0,1 0 0,-1 0 0,0 0 0,0 0 0,1 0 0,-1 0 0,0-1 0,0 1 0,0 0 0,1 0 0,-1 0 0,0-1 0,0 1 0,0 0 0,0 0 0,0 0 0,1-1 0,-1 1 0,0 0 0,0 0 0,0-1 0,0 1 0,0 0 0,0 0 0,0-1 0,0 1 0,0 0 0,0 0 0,0-1 0,0 1 0,0 0 0,0 0 0,0-1 0,0 1 0,0 0 0,0 0 0,0-1 0,-1 1 0,1 0 0,0-1 0,-13 4 0,-24 17 0,19-7 0,0 0 0,2 2 0,-1 0 0,-23 30 0,35-39 0,0 0 0,0 0 0,1 1 0,0 0 0,0-1 0,1 2 0,0-1 0,0 0 0,1 1 0,-1-1 0,2 1 0,-1 0 0,1-1 0,0 1 0,1 0 0,0 0 0,1 11 0,0-16 0,0 0 0,0 0 0,0 0 0,0 0 0,1 0 0,-1 0 0,1 0 0,0-1 0,0 1 0,0 0 0,0-1 0,0 0 0,1 1 0,-1-1 0,1 0 0,-1 0 0,1 0 0,0-1 0,0 1 0,0-1 0,0 1 0,0-1 0,0 0 0,0 0 0,0 0 0,0-1 0,1 1 0,-1-1 0,6 1 0,0-1 0,0 0 0,0 0 0,0-1 0,0 0 0,0-1 0,-1 0 0,1 0 0,0-1 0,-1 0 0,10-5 0,-2-1 0,-1 0 0,-1-1 0,0 0 0,0-2 0,-1 1 0,23-27 0,-20 17 0,0-1 0,-1-1 0,23-47 0,-15 15 0,-2-1 0,-4-1 0,17-84 0,-19 62 0,-4 0 0,-3-1 0,-3-94 0,-5 170 0,0-1 0,-1 1 0,1-1 0,-1 1 0,0 0 0,-3-8 0,3 11 0,1 0 0,0 0 0,-1 1 0,1-1 0,-1 0 0,1 0 0,-1 1 0,1-1 0,-1 0 0,0 1 0,1-1 0,-1 1 0,0-1 0,1 1 0,-1-1 0,0 1 0,0-1 0,1 1 0,-1 0 0,0-1 0,0 1 0,0 0 0,1 0 0,-1-1 0,0 1 0,0 0 0,0 0 0,0 0 0,0 0 0,0 0 0,1 0 0,-1 1 0,0-1 0,0 0 0,0 0 0,0 1 0,1-1 0,-1 0 0,0 1 0,0-1 0,1 1 0,-3 0 0,-2 3 0,-1 0 0,1 1 0,0 0 0,0 0 0,0 0 0,0 0 0,1 1 0,0-1 0,-3 8 0,-6 9 0,-11 30 0,0 14 0,3 2 0,-14 82 0,25-90 0,2 1 0,2 1 0,5 89 0,1-144-2,1-1-1,-1 1 1,1-1 0,0 1 0,1-1-1,0 0 1,0 1 0,5 10-1,-4-13-4,-1-1-1,0 1 1,1-1-1,0 0 1,0 1-1,0-1 1,0 0-1,0-1 0,1 1 1,-1 0-1,1-1 1,0 0-1,0 0 1,0 0-1,5 1 1,8 2-116,1 0 1,0-2 0,-1 0-1,1-2 1,0 0-1,20-1 1,14-3-4163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18.4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24 394 4816,'0'0'6532,"-5"9"-6039,-13 31 22,18-39-480,-1 0 0,1 0 1,0 1-1,0-1 0,0 0 1,1 0-1,-1 0 0,0 1 1,0-1-1,1 0 0,-1 0 1,0 0-1,1 0 0,-1 0 1,1 0-1,0 0 0,-1 0 0,1 0 1,0 0-1,-1 0 0,1 0 1,0 0-1,0 0 0,0-1 1,0 1-1,0 0 0,0-1 1,0 1-1,0 0 0,2 0 1,0 0 63,-1 0 1,1 0-1,-1 0 1,1 0-1,0-1 1,-1 1-1,1-1 1,0 1-1,-1-1 1,1 0-1,5 0 1,0-3 90,1 0 1,0-1-1,-1 0 1,0 0-1,0 0 0,0-1 1,13-11-1,48-47 802,-61 55-850,16-16 355,-1-1 0,-1-1-1,-2-1 1,-1-1 0,0 0-1,-3-2 1,0 0 0,19-53 0,-32 61 366,-5 19 30,-5 13-453,-2 8-326,1 1 0,1-1 1,0 1-1,2 0 1,0 1-1,1-1 0,1 1 1,-2 35-1,5-44-67,0 0 0,1 0 0,0 1 0,1-1 0,0 0-1,0 0 1,1 0 0,1-1 0,0 1 0,0-1 0,1 1 0,1-1 0,-1-1 0,1 1-1,1-1 1,15 16 0,-19-22-22,0-1 1,1 0-1,-1 1 0,1-1 0,-1-1 0,1 1 0,-1-1 1,1 1-1,0-1 0,0 0 0,0 0 0,0-1 1,0 1-1,0-1 0,0 0 0,0 0 0,0 0 0,0-1 1,0 1-1,0-1 0,7-2 0,3-1 55,-1-1-1,0-1 1,0 0 0,22-14-1,-16 7 6,0-1 0,-1 0 0,-1-2 0,-1 0-1,0-1 1,24-33 0,67-124 515,-64 99-202,-39 67-271,-2 4-28,1-1 0,-1 1 0,1 0 0,-1 0 0,6-5 0,-7 9-77,0 1-1,0-1 0,0 0 1,0 1-1,0-1 0,-1 1 1,1 0-1,0-1 0,-1 1 1,1 0-1,0-1 0,-1 1 1,1 0-1,0 0 0,-1-1 1,1 1-1,-1 0 0,0 0 1,1 0-1,-1 0 0,0 0 1,1 1-1,4 16 53,-1 1 0,-1-1-1,0 1 1,-1 19 0,-1 76 108,-2-102-149,0 0 0,-1 0 0,0-1-1,-7 23 1,7-29-20,1 0 0,-1 0-1,-1 0 1,1 0 0,-1-1-1,0 1 1,0-1 0,0 0-1,0 0 1,-1 0 0,0 0-1,-8 6 1,12-9-10,-1-1 1,1 0-1,-1 1 0,1-1 1,0 0-1,-1 0 0,1 1 1,-1-1-1,1 0 0,-1 0 0,0 0 1,1 0-1,-1 1 0,1-1 1,-1 0-1,1 0 0,-1 0 1,1 0-1,-1 0 0,1 0 1,-1-1-1,0 1 0,1 0 1,-1 0-1,1 0 0,-1 0 0,1-1 1,-1 1-1,1 0 0,-1 0 1,1-1-1,0 1 0,-1 0 1,1-1-1,-1 1 0,1-1 1,0 1-1,-1 0 0,1-1 0,0 1 1,-1-1-1,1 1 0,0-1 1,0 1-1,-1-1 0,1 1 1,0-1-1,0 1 0,0-1 1,0 0-1,0 1 0,0-1 1,0 1-1,0-1 0,0 1 0,0-2 1,0-2 20,0 0 0,0 0 1,0 0-1,0 0 0,1 0 0,1-6 1,-1 9-19,0-1 0,0 0 0,0 0 0,0 1 0,0-1 0,1 1 0,-1-1 0,1 1 0,-1-1 0,1 1 0,0 0 0,-1 0 0,1-1 0,0 1 0,0 1 0,0-1 0,0 0 0,0 0 0,-1 1 0,2-1 0,-1 1 0,0 0 0,0-1 0,3 1 0,8-1 4,0 1 0,23 3 1,-22-2-6,63 6-1,63 3-248,-131-10-89,-4-1-833,-10-7-2917,4 6 3430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18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 14064,'0'0'352,"113"-10"-536,-42 16-152,19 4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21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1001 6632,'0'0'7013,"6"-14"-6434,16-30 280,51-75 0,-58 96-522,2 1-1,1 0 0,1 1 1,1 2-1,24-20 1,-6 9 130,-18 13 156,39-24-1,-57 41-586,-1-1 0,0 0 0,1 0 0,-1 1 1,1-1-1,-1 0 0,1 1 0,-1 0 0,1-1 0,-1 1 1,1 0-1,-1 0 0,1 0 0,-1 0 0,1 0 1,-1 0-1,1 0 0,-1 0 0,1 1 0,-1-1 0,1 1 1,-1-1-1,1 1 0,-1-1 0,1 1 0,-1 0 0,0 0 1,0 0-1,1 0 0,-1 0 0,0 0 0,0 0 1,0 0-1,1 2 0,2 3 37,0 0 1,0 0-1,-1 1 1,0 0-1,4 12 0,-1 2 19,0 0-1,-2 0 1,-1 0 0,0 0-1,-1 35 1,-14 107 400,6-105-239,5-10 320,1-47-565,0-1-1,0 0 0,0 0 1,1 0-1,-1 0 0,0 0 1,0 0-1,0 1 0,0-1 0,0 0 1,0 0-1,0 0 0,0 0 1,0 0-1,0 0 0,0 0 1,0 0-1,0 0 0,0 1 1,1-1-1,-1 0 0,0 0 1,0 0-1,0 0 0,0 0 1,0 0-1,0 0 0,0 0 1,1 0-1,-1 0 0,0 0 0,0 0 1,0 0-1,0 0 0,0 0 1,0 0-1,0 0 0,1 0 1,-1 0-1,0 0 0,0 0 1,0 0-1,0 0 0,0 0 1,0 0-1,1 0 0,-1 0 1,0 0-1,0 0 0,0 0 1,0 0-1,0-1 0,0 1 0,0 0 1,0 0-1,0 0 0,1 0 1,-1 0-1,0 0 0,9-8 138,177-184 778,-97 98-364,-85 89-532,-2 2 23,1 0 0,0 1 0,0-1 0,0 0 1,0 1-1,5-3 0,-8 5-32,1-1 1,0 1-1,0 0 1,0 0-1,-1-1 0,1 1 1,0 0-1,0 0 1,0 0-1,0 0 1,-1 0-1,1 0 0,0 0 1,0 0-1,0 1 1,0-1-1,-1 0 0,1 0 1,0 1-1,0-1 1,0 1-1,-1-1 0,1 0 1,0 1-1,-1-1 1,1 1-1,0 0 1,-1-1-1,1 1 0,-1-1 1,1 1-1,-1 0 1,1 0-1,-1-1 0,1 2 1,8 15 67,-1-1 1,-1 1-1,-1 1 0,0-1 1,4 26-1,-3-16 10,12 33 1,-14-47-45,1 0 1,0-1 0,0 0-1,16 21 1,-19-29-39,0 0 0,1-1-1,-1 1 1,1-1 0,-1 0-1,1-1 1,0 1 0,1 0-1,-1-1 1,0 0 0,1 0-1,-1-1 1,1 1 0,-1-1-1,1 0 1,9 1-1,1-1 18,0-1 0,-1-1 0,1 0 0,-1-1-1,1-1 1,-1 0 0,0-1 0,0 0-1,14-8 1,-8 4 2,0-2 0,-1-1 0,-1 0 0,0-1 0,23-21 0,-35 27-21,1-1 1,-1 0 0,0 0 0,-1 0-1,0-1 1,0 0 0,-1 0-1,5-10 1,-2 0 36,-1-1 1,7-33-1,-13 49-38,1 0 0,-1 0 0,0 1-1,1-1 1,-1 0 0,0 0-1,-1 0 1,1 1 0,0-1 0,-1 0-1,0 1 1,1-1 0,-1 0-1,0 1 1,-1-1 0,-1-3-1,2 5-3,0-1-1,-1 1 1,1 0-1,0 0 1,-1 0-1,1 0 0,0 0 1,-1 0-1,0 0 1,1 1-1,-1-1 0,1 0 1,-1 1-1,0 0 1,1-1-1,-1 1 0,0 0 1,0 0-1,1-1 1,-1 1-1,0 1 1,1-1-1,-1 0 0,0 0 1,0 1-1,1-1 1,-1 1-1,-1 0 0,-5 2 6,0 1-1,1-1 0,0 1 0,0 1 0,0-1 0,0 1 0,1 0 1,0 1-1,0 0 0,0 0 0,0 0 0,1 0 0,-8 14 0,2-2 7,1 2-1,0-1 0,2 1 0,-8 24 0,14-37-16,0 0-1,0 0 1,1 1 0,0-1 0,0 1 0,0-1-1,1 1 1,2 14 0,-2-19-2,1 1-1,0-1 1,0 1-1,1-1 1,-1 0 0,1 1-1,-1-1 1,1 0-1,0 0 1,0 0-1,1 0 1,-1-1 0,0 1-1,1-1 1,0 1-1,0-1 1,-1 0-1,1 0 1,0 0 0,7 3-1,2 0 7,0-1-1,0-1 1,0 1-1,0-2 1,1 0-1,0 0 1,-1-1 0,1-1-1,0 0 1,-1 0-1,1-2 1,0 1-1,-1-2 1,22-6-1,13-7 23,-2-2-1,67-36 1,-68 31-11,-8 6 2,77-43 2,-99 52-8,-1-1 0,0-1 1,0 0-1,-1-1 1,19-22-1,-20 20 15,14-19 59,-24 31-77,0 0 1,-1-1-1,1 1 1,0 0-1,-1-1 1,1 1-1,-1-1 0,1 1 1,-1-1-1,0 1 1,0-1-1,0 1 0,0-1 1,0 1-1,0-1 1,0 1-1,0-1 0,0 1 1,-1 0-1,1-1 1,-1-1-1,0 2 1,-1 1 0,1-1 0,-1 1 0,1-1 0,-1 1 0,1-1 0,-1 1 0,0 0-1,1 0 1,-1 0 0,1 0 0,-1 0 0,0 0 0,1 0 0,-1 0 0,1 1 0,-3-1 0,1 1 2,-8 1 10,-1 1 0,0 0 0,1 1 0,-1 0 0,1 1 1,0 0-1,1 1 0,-15 9 0,-9 10 75,-32 29 0,59-47-78,-11 9 61,0 0 0,-21 28 0,34-39-49,1 1-1,0-1 0,0 1 1,1 0-1,-1 1 0,1-1 0,1 1 1,-1-1-1,1 1 0,0 0 1,1 0-1,-2 13 0,3-19-22,0 0-1,0 0 0,0 0 1,0 0-1,0 0 0,0 0 0,0 0 1,0 0-1,1 0 0,-1-1 1,0 1-1,1 0 0,-1 0 0,0 0 1,1 0-1,-1-1 0,1 1 1,-1 0-1,1 0 0,0-1 0,-1 1 1,1 0-1,0-1 0,-1 1 1,1-1-1,0 1 0,0-1 0,-1 1 1,2 0-1,0-1 8,1 0 0,-1 1 1,0-1-1,0 0 0,0 0 0,0 0 0,1-1 0,-1 1 1,0-1-1,0 1 0,4-2 0,4-2 27,0 0-1,-1-1 1,0 0 0,10-7 0,2-5 17,-1 0 0,0-1 0,-2-1 0,0-1 0,-1 0-1,-1-2 1,-1 1 0,17-34 0,28-47 205,-60 102-262,0 0-1,0 0 1,0-1-1,0 1 1,0 0-1,0 0 0,1 0 1,-1 0-1,0-1 1,0 1-1,0 0 1,0 0-1,0 0 1,1 0-1,-1 0 1,0 0-1,0 0 0,0-1 1,0 1-1,1 0 1,-1 0-1,0 0 1,0 0-1,0 0 1,1 0-1,-1 0 0,0 0 1,0 0-1,0 0 1,1 0-1,-1 0 1,0 0-1,0 0 1,0 0-1,0 0 1,1 0-1,-1 1 0,0-1 1,0 0-1,0 0 1,1 0-1,-1 0 1,0 0-1,0 0 1,0 0-1,0 1 0,0-1 1,0 0-1,1 0 1,-1 0-1,0 0 1,0 1-1,0-1 1,0 0-1,0 0 1,0 0-1,0 0 0,0 1 1,0-1-1,0 0 1,0 0-1,0 0 1,0 1-1,0-1 1,4 15-9,-1 41-9,3 23 1,-5-70 13,1-1 0,0 1 0,0-1 0,1 0 0,0 0 0,1 0-1,3 7 1,-5-12 2,0 0-1,0-1 0,0 1 1,1 0-1,-1-1 0,0 1 1,1-1-1,0 0 0,-1 1 1,1-2-1,0 1 0,0 0 1,0 0-1,1-1 1,-1 0-1,5 2 0,-2-2 3,-1 0-1,0-1 0,1 1 1,-1-1-1,0-1 1,0 1-1,1-1 0,-1 0 1,10-3-1,1-1 11,0-2-1,0-1 1,0 0-1,-1 0 1,20-16-1,17-11 50,-37 27-40,-1-1 0,-1 0-1,0-1 1,0 0 0,0-1 0,-2-1-1,16-18 1,-27 29-19,0 1 0,0 0 0,0 0 0,0 0 0,0 0 0,0-1 0,1 1 0,-1 0 0,0 0 1,0 0-1,0 0 0,0 0 0,0 0 0,0-1 0,0 1 0,0 0 0,1 0 0,-1 0 0,0 0 0,0 0 0,0 0 0,0 0 0,0 0 0,0 0 0,1-1 0,-1 1 0,0 0 0,0 0 1,0 0-1,0 0 0,1 0 0,-1 0 0,0 0 0,0 0 0,0 0 0,0 0 0,1 0 0,-1 0 0,0 0 0,0 0 0,0 1 0,0-1 0,0 0 0,1 0 0,-1 0 0,0 0 0,0 0 1,0 0-1,0 0 0,1 1 0,3 11 58,0 26-7,-4-30-39,3 23-1,10 49 1,-11-71-13,1 0 0,0 0-1,0-1 1,0 1 0,1-1 0,1 0 0,-1 0 0,1 0-1,0-1 1,9 10 0,-11-15-1,0 0 0,0 0 0,0 0 0,1 0 0,-1 0 0,0-1 0,1 1 0,-1-1 0,1 0 0,0 0 0,-1-1 0,1 1 0,0-1 0,-1 1 0,1-1 0,0 0 0,-1-1 0,1 1 0,5-2 0,0 0 0,1 0 0,-1 0 0,0-1 0,0-1 0,0 1 0,12-9 0,17-13 0,-1-1 0,44-43 0,-60 48 0,-1-1 0,-2-1 0,0-1 0,-1 0 0,-2-1 0,0 0 0,16-42 0,2-17 0,23-97 0,-10-18 0,-41 166 0,-1 1 0,-2-2 0,-1 1 0,-5-39 0,4 68 0,0 1 0,-1-1 0,0 0 0,0 1 0,0-1 0,0 1 0,-1-1 0,1 1 0,-1 0 0,0 0 0,0 0 0,0-1 0,-4-3 0,4 5 0,1 1 0,-1 0 0,0 0 0,1 0 0,-1 0 0,0 0 0,0 1 0,0-1 0,0 0 0,1 1 0,-1 0 0,0-1 0,0 1 0,0 0 0,0 0 0,0 0 0,0 0 0,0 0 0,0 1 0,0-1 0,0 0 0,0 1 0,0 0 0,0-1 0,1 1 0,-1 0 0,0 0 0,-2 2 0,-4 2-7,1 0 1,0 0-1,1 1 0,-1 1 0,1-1 1,1 1-1,-1 0 0,1 0 0,-8 13 1,-34 75-83,47-93 88,-14 34-38,2 1 0,1 0 0,2 0 0,-7 74 0,14-84 13,1 1-1,1-1 1,6 44 0,22 76-54,-25-132 71,1 0 0,0 0 0,1-1 0,1 0 0,12 22 0,-17-34 14,0-1 0,0 1 0,1-1 0,-1 1 0,0-1 0,1 1 0,-1-1 1,1 0-1,-1 0 0,1 0 0,0 0 0,-1 0 0,1 0 0,0 0 0,0 0 0,0-1 0,-1 1 0,5 0 0,-2-1 16,0 0 1,0 0 0,0 0-1,0-1 1,0 1-1,0-1 1,0 0 0,7-3-1,3-3 54,1 0 0,-1-1 0,21-15 0,-32 21-74,14-11-1,-1-1 0,16-18 0,-18 17 0,2 1 0,17-14 0,-32 28 0,-1-1 0,0 1 0,1-1 0,-1 1 0,1-1 0,-1 1 0,1 0 0,-1-1 0,1 1 0,0 0 0,-1-1 0,1 1 0,0 0 0,-1 0 0,1-1 0,-1 1 0,1 0 0,0 0 0,-1 0 0,1 0 0,0 0 0,-1 0 0,1 0 0,0 0 0,-1 0 0,1 0 0,0 1 0,-1-1 0,1 0 0,0 0 0,-1 1 0,1-1 0,-1 0 0,1 1 0,-1-1 0,1 0 0,-1 1 0,1-1 0,-1 1 0,1-1 0,-1 1 0,1-1 0,-1 1 0,0-1 0,1 1 0,-1-1 0,0 1 0,1 1 0,1 3 0,-1 0 0,0 1 0,0-1 0,-1 1 0,1 5 0,-1-5 0,4 74 0,-2-23 0,10 61 0,-11-115 0,-1 0 0,1 1 0,0-1 0,0 0 0,0 1 0,1-1 0,-1 0 0,1 0 0,-1 0 0,4 3 0,-4-5 0,0 0 0,0 0 0,0 0 0,0 0 0,1 0 0,-1 0 0,0-1 0,0 1 0,1-1 0,-1 1 0,1 0 0,-1-1 0,1 0 0,-1 1 0,0-1 0,1 0 0,-1 0 0,1 0 0,-1 0 0,1 0 0,-1 0 0,1 0 0,-1-1 0,1 1 0,2-1 0,5-2 0,0-1 0,0 0 0,0 0 0,-1 0 0,0-1 0,16-12 0,40-43 0,-50 45 0,1 1 0,1 0 0,30-21 0,-46 35 0,1-1 0,-1 1 0,0 0 0,0 0 0,1-1 0,-1 1 0,0 0 0,1 0 0,-1 0 0,0-1 0,1 1 0,-1 0 0,1 0 0,-1 0 0,0 0 0,1 0 0,-1 0 0,1 0 0,-1 0 0,0 0 0,1 0 0,-1 0 0,1 0 0,-1 0 0,0 0 0,1 0 0,-1 0 0,0 0 0,1 1 0,-1-1 0,1 0 0,-1 0 0,0 0 0,0 1 0,1-1 0,-1 0 0,0 0 0,1 1 0,-1-1 0,0 0 0,0 1 0,1-1 0,-1 0 0,0 1 0,0-1 0,0 0 0,1 1 0,-1 1 0,1 0 0,-1 1 0,0-1 0,0 0 0,0 0 0,0 0 0,0 1 0,-1 3 0,-5 17 0,-1-1 0,-1 0 0,-15 32 0,1-5 0,-15 41 0,-5-3 0,-3-1 0,-4-3 0,-78 103 0,122-180 0,-8 11 0,-29 28 0,38-42 0,1 0 0,-1 0 0,0 0 0,1 0 0,-1-1 0,0 0 0,-1 0 0,1 0 0,0 0 0,0-1 0,-1 1 0,1-1 0,-1 0 0,-7 0 0,11-1 0,-1 0 0,0-1 0,1 1 0,-1-1 0,0 0 0,1 1 0,-1-1 0,1 0 0,-1 0 0,1 0 0,-1 0 0,1 0 0,0 0 0,0 0 0,-1 0 0,1-1 0,0 1 0,0 0 0,0-1 0,0 1 0,0-1 0,1 1 0,-1-1 0,0 0 0,0-1 0,-1-5 0,-1 1 0,1-1 0,1 1 0,-2-14 0,2 1 0,1 1 0,1-1 0,1 0 0,0 1 0,2-1 0,0 1 0,2 0 0,7-20 0,1 4 0,2 1 0,1 1 0,30-44 0,-34 59 0,1 0 0,1 1 0,0 0 0,2 2 0,-1-1 0,37-23 0,-22 20 0,1 1 0,0 1 0,51-17 0,64-31 0,-105 46 0,-38 17 0,-1 0 0,0 0 0,-1 0 0,1 0 0,0-1 0,-1 1 0,1-1 0,-1 1 0,0-1 0,0 0 0,3-4 0,4-19-4056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25.3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298 60 6328,'0'0'6569,"-12"-5"-6037,6 2-473,1 1 1,-1-1-1,0 1 0,0 0 1,0 1-1,-1 0 1,1 0-1,0 0 0,0 0 1,-1 1-1,1 0 0,0 1 1,-1-1-1,-10 3 1,5 2 61,-1 0 1,1 0-1,0 1 1,1 0-1,-1 1 1,2 1 0,-1 0-1,1 0 1,0 1-1,0 0 1,-9 12-1,14-15-34,1 0 0,-1 1-1,1 0 1,0 0-1,1 0 1,-1 0-1,2 1 1,-5 13 0,6-15-29,0-1 0,1 1 1,0-1-1,-1 0 0,2 1 1,-1-1-1,1 1 0,0-1 1,0 0-1,0 0 0,1 1 1,-1-1-1,1 0 0,3 5 1,-2-5 14,1 0 0,-1 1 1,1-1-1,1 0 0,-1-1 1,0 1-1,1-1 0,0 0 1,0 0-1,0 0 0,9 3 1,-10-4-19,0-1 1,0 0-1,1-1 0,-1 1 1,1-1-1,-1 0 1,1 0-1,0 0 1,-1 0-1,1-1 1,0 0-1,0 0 1,-1 0-1,1-1 0,0 0 1,5-1-1,1-2 23,-1 0-1,0 0 0,-1-1 0,1-1 0,-1 1 1,0-1-1,0-1 0,-1 0 0,0 0 1,0-1-1,0 0 0,-1 0 0,-1 0 0,1-1 1,-1 0-1,-1-1 0,0 1 0,0-1 0,-1 0 1,0 0-1,0-1 0,2-15 0,-3 16 49,-1 0 0,0-1 0,-1 1 0,0-1 0,0 1-1,-1-1 1,-3-18 0,1 22 165,-1 9-132,-1 14-17,5 1-105,0-1 0,1 0 0,1 0 0,0 0 0,1-1 0,1 1 0,0-1 0,1 0 0,10 18 0,-11-25-9,0 0 1,0 0-1,1-1 1,0 0-1,0 0 1,1 0-1,13 10 1,-14-13-4,-1-1 0,1 0 0,-1 0 0,1 0 0,0-1 0,0 1 0,0-2 0,1 1 0,-1-1 0,0 1 0,0-2 0,10 1 0,2-2 28,1-1 1,-1 0-1,0-1 1,-1-1-1,23-8 1,81-39 246,-104 41-189,0 0-1,-1-1 1,15-13 0,-20 15 17,0 3 94,-10 5-148,0 1 0,0-1 1,0 1-1,0 0 0,0-1 0,-1 0 1,1 1-1,0-1 0,0 1 0,0-1 1,-1 0-1,1 0 0,0 1 1,-1-1-1,1 0 0,-1 0 0,1 0 1,-1 0-1,1 0 0,-1 0 1,0 0-1,1-1 0,-1 1 26,2-1-66,1 0 1,-1-1-1,0 1 0,0-1 0,0 1 1,0-1-1,0 0 0,-1 0 0,2-3 0,1 0 0,47-93 155,-29 52-71,-14 35-73,-8 12-45,0-1 1,0 1 0,1 0 0,-1 0 0,0 0-1,0 0 1,0 0 0,0 0 0,0 0-1,0 0 1,0 0 0,0 0 0,1 0 0,-1 0-1,0-1 1,0 1 0,0 0 0,0 0-1,0 0 1,0 0 0,1 0 0,-1 0-1,0 0 1,0 0 0,0 0 0,0 0 0,0 0-1,0 0 1,1 0 0,-1 1 0,0-1-1,0 0 1,0 0 0,0 0 0,0 0 0,0 0-1,0 0 1,1 0 0,-1 0 0,0 0-1,0 0 1,0 0 0,0 0 0,0 1 0,0-1-1,4 28 22,-1 38-16,1-24-3,-3 0-1,-2 0 0,-10 77 0,7-101-2,0 1-1,-1-2 1,-1 1-1,-9 19 1,12-32 0,1 0 1,-1-1-1,0 1 1,-1-1-1,1 0 0,-1 1 1,0-1-1,-5 4 1,7-6 0,-1-1 1,0 1-1,0 0 1,0-1-1,1 0 1,-1 0-1,-1 0 1,1 0-1,0 0 1,0 0-1,0-1 1,0 0-1,0 1 1,-1-1-1,-3-1 0,2 0 3,0 0 0,0 0 0,0-1 0,0 0 0,0 0-1,0 0 1,1 0 0,-1-1 0,1 0 0,-1 0 0,1 0-1,0 0 1,0-1 0,1 1 0,-1-1 0,1 0-1,0 0 1,-4-7 0,1 2-6,1 0 0,0-1-1,1 1 1,0-1 0,0 0 0,1 0-1,-4-21 1,7 28-2,-1 0 0,1-1 0,0 1 0,-1 0 0,1 0 0,1-1 0,-1 1 0,2-6 0,-2 8 3,1 1 0,-1-1 0,1 0 0,0 0 0,-1 1 0,1-1 0,0 0 0,0 1 1,-1-1-1,1 1 0,0-1 0,0 1 0,0-1 0,0 1 0,0 0 0,0-1 0,0 1 0,0 0 1,0 0-1,-1-1 0,1 1 0,0 0 0,0 0 0,0 0 0,0 1 0,0-1 0,0 0 0,0 0 1,0 0-1,0 1 0,2 0 0,40 10 26,0 2 0,0 2 0,54 28 0,-2-1 37,117 30-515,-134-47 28,-29-10-3210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27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1002 6632,'0'0'3785,"12"-7"-3145,8-5-333,0-1 1,-1-1-1,32-31 0,-13 7 144,79-86 789,-97 100-1001,0-2 0,-2 0 1,19-36-1,-13 14 186,-2-1 0,29-100 1,-41 110-93,-2 0 1,-2-1 0,-1 0-1,-1-63 1,-4 99-271,0 0-1,0-1 1,0 1-1,-1 0 1,1-1-1,-1 1 1,0 0-1,0 0 1,-1 0-1,1-1 1,-1 1-1,0 1 1,0-1-1,0 0 1,-1 0-1,1 1 1,-1 0-1,0-1 1,0 1-1,0 0 1,0 0-1,-1 0 1,1 1-1,-1-1 1,-7-3-1,8 5-19,-1 0 0,0 0 0,1 1 0,-1-1-1,1 1 1,-1-1 0,0 1 0,1 1 0,-1-1 0,0 0-1,1 1 1,-1 0 0,1-1 0,-1 2 0,1-1-1,-7 3 1,-1 1 32,0 1 0,0 0-1,-19 15 1,18-11-39,0 2 0,0 0 0,1 1-1,1-1 1,0 2 0,1 0 0,0 0 0,1 1-1,-10 25 1,4-2 48,2 0-1,-15 77 0,20-74-30,2 0 0,2 0 1,2 48-1,2-68-27,1 0-1,1-1 1,0 0 0,2 1-1,0-1 1,1-1 0,2 1-1,11 23 1,-14-34-7,1-1 0,0 1 1,0-1-1,1-1 0,0 1 0,0-1 0,1 0 0,0 0 1,0-1-1,1 0 0,-1-1 0,1 0 0,1 0 0,-1-1 1,12 4-1,-7-4 13,0 0-1,0-1 1,0-1 0,1 0 0,-1-1-1,1 0 1,-1-2 0,1 1-1,0-2 1,15-3 0,-4-1 54,-1-1 0,0-2 0,0 0 0,0-2 0,-1 0 0,-1-2 0,0 0 0,-1-2 0,34-29 0,-45 34-28,-1-1 1,0 0-1,0 0 0,-1-1 1,14-25-1,-21 33-44,0 1 0,-1-1 0,1 0 0,-1 1 0,1-1 0,-1 0 0,0 0 0,-1 0 0,1 0 0,-1 0 0,1 0 0,-1 0 0,0 0 0,-1 0 0,1 0 0,-1 0 0,0 0 0,1 1 0,-2-1 0,1 0 0,0 0 0,-1 1 1,0-1-1,0 1 0,0-1 0,0 1 0,-3-4 0,3 6-8,1 0 1,-1-1 0,0 1-1,1 0 1,-1 0 0,0 0-1,0 0 1,0 0 0,0 0 0,0 1-1,0-1 1,0 1 0,0-1-1,-1 1 1,1 0 0,0 0-1,0 0 1,0 0 0,0 0-1,0 1 1,-4 0 0,-2 1 11,0 0 0,0 1 1,0 0-1,-10 5 0,1 2 17,0 1 1,0 0-1,1 1 0,1 1 0,-19 19 0,23-20-12,0-1-1,1 2 1,1-1 0,0 1-1,1 1 1,1-1 0,-9 22-1,15-32-11,0 0 1,0 0-1,0 1 0,0-1 0,0 0 1,1 1-1,0-1 0,0 1 0,0-1 0,0 1 1,0-1-1,1 0 0,-1 1 0,3 4 1,-2-5-1,0-1 0,0 0 0,1 0 0,-1 0 0,1 0 0,0 0 0,-1 0 0,1 0 0,0 0 1,0-1-1,0 1 0,1-1 0,-1 0 0,0 1 0,0-1 0,1 0 0,-1 0 0,1 0 0,-1-1 1,4 2-1,1-1 14,1-1 0,-1 1 1,0-1-1,0 0 0,1-1 1,-1 0-1,0 0 0,0 0 1,0-1-1,0 0 0,0-1 1,0 1-1,0-1 0,-1 0 1,0-1-1,9-5 0,-5 2 12,1-1-1,-1 0 0,0-1 1,-1 0-1,0 0 0,0-1 0,-1 0 1,9-15-1,-9 9 20,0-1 0,-1 0 1,-1 0-1,0-1 0,3-20 0,-6 20 94,-3 18-146,0 0 0,0 0 1,0 0-1,-1 0 0,1 0 1,0 0-1,0 0 0,0 0 1,0 0-1,0 0 0,0 0 1,0 0-1,0 0 0,0 0 1,0 0-1,0 0 0,0 0 1,0 0-1,0 0 0,0 0 1,0 0-1,0 0 0,0 0 1,0 0-1,-1 0 0,1 0 1,0 0-1,0 0 0,0 0 1,0 0-1,-7 31 91,3-4-54,0-6-8,1-1 0,1 35 0,2-50-19,0 1 0,0-1 0,1 1-1,0-1 1,0 0 0,1 1 0,-1-1 0,1 0-1,1 0 1,-1 0 0,0-1 0,1 1 0,0 0 0,0-1-1,5 6 1,-5-8-10,0 0 0,-1-1 1,1 1-1,0-1 0,0 1 0,0-1 0,0 0 0,0 0 0,0 0 1,0-1-1,0 1 0,0-1 0,0 1 0,0-1 0,1 0 0,-1 0 1,0-1-1,0 1 0,0-1 0,6-1 0,7-3 5,1 0-1,23-11 0,-34 13-4,9-4 5,0-1 0,0-1-1,-1 0 1,0-1 0,-1 0 0,21-21-1,61-82 82,-26 28 88,-58 75-53,-9 21 32,-1-5-150,5 64 105,-2-20-16,14 70 1,-17-115-83,0 0 0,1 0 0,-1-1 0,1 1 0,0 0 0,5 7 0,-6-10-9,0-1 0,0 1 0,1-1 0,-1 0 0,1 1 0,-1-1 0,0 0 0,1 0 1,0 0-1,-1 0 0,1 0 0,0-1 0,-1 1 0,1 0 0,0-1 0,0 1 0,0-1 0,-1 1 0,1-1 0,0 0 0,0 0 0,2 0 0,18-2 9,0-1-1,0-1 0,0-1 1,0 0-1,-1-2 0,0-1 0,-1 0 1,1-1-1,-2-2 0,21-13 0,-9 3-13,0-2 0,-2-2-1,0 0 1,-2-2 0,25-31-1,-13 12-17,-15 20-12,-1-1-1,-2-2 1,-1 0-1,28-52 1,-48 80 22,1 1 0,-1-1 1,0 1-1,1-1 0,-1 1 0,0-1 1,0 0-1,1 1 0,-1-1 0,0 0 0,0 1 1,0-1-1,0 0 0,0 1 0,0-1 1,0 0-1,0 1 0,0-1 0,0 0 1,0 1-1,0-1 0,-1 0 0,1 1 1,0-1-1,0 0 0,-1 0 0,0 0 3,0 1-1,0 0 0,1 0 1,-1-1-1,0 1 0,0 0 1,0 0-1,0 0 0,0 0 1,1 0-1,-1 0 0,0 0 1,0 0-1,0 0 0,0 0 0,0 0 1,-1 1-1,-39 16-55,40-17 59,-21 13-8,1 0-1,0 1 1,1 1 0,0 1-1,2 1 1,0 0 0,-20 26-1,2 3-3,-60 102-1,83-127 10,-21 41 2,31-55-4,0-1 0,1 1 1,0-1-1,0 1 1,1 0-1,0 0 0,-1 11 1,2-17 4,0 0 0,0 1 0,0-1 0,0 1 0,1-1 1,-1 0-1,0 1 0,1-1 0,-1 0 0,1 1 0,-1-1 0,1 0 0,0 0 1,-1 0-1,1 1 0,0-1 0,0 0 0,0 0 0,0 0 0,0 0 0,0 0 1,0-1-1,0 1 0,0 0 0,1 0 0,-1-1 0,0 1 0,0-1 0,1 1 1,-1-1-1,0 1 0,1-1 0,-1 0 0,1 0 0,-1 0 0,0 1 0,1-1 1,2-1-1,2 1 3,0-1 0,0 1 0,0-1 0,0-1 0,0 1 1,0-1-1,7-3 0,1-2 7,0 0 0,-1-1 0,0 0 0,0-1-1,-1-1 1,0 0 0,20-22 0,-25 23 3,0 0-1,-1 0 1,0-1-1,0 1 1,-1-1-1,0-1 1,-1 1-1,0-1 1,-1 0-1,0 0 1,2-16-1,4-33 193,-10 59-120,-3 7-44,-4 11-3,-103 318 188,94-273-166,-28 70 0,31-97-32,-2-1 0,-1 0 0,-30 41 0,47-75-25,-7 10 10,0-1 0,0 1 0,-15 12 0,21-21-9,-1 1 0,0-1 0,1 1 0,-1-1 0,0 1 0,0-1 0,0 0 0,0 0 0,0 0-1,-1 0 1,1 0 0,0-1 0,0 1 0,0-1 0,-1 1 0,1-1 0,0 0 0,-1 0 0,1 0 0,0 0 0,-1 0 0,1 0 0,0-1 0,-1 1 0,1-1 0,-2-1 0,2 1-2,1 0 0,-1 0 0,1 0 0,0 0 0,0 0 0,-1 0 0,1-1-1,0 1 1,0-1 0,0 1 0,0 0 0,1-1 0,-1 0 0,0 1 0,1-1 0,-1 1 0,1-1 0,-1 0 0,1 0 0,0 1 0,0-1 0,0 0 0,0-2 0,0-6-10,1 0-1,3-19 1,-2 20 2,0-1-12,0 0 1,1 1 0,0 0-1,0-1 1,1 1-1,1 0 1,-1 1 0,2-1-1,-1 1 1,1 0-1,0 0 1,0 1 0,1 0-1,0 0 1,1 1-1,-1-1 1,14-7-1,8-7-44,-9 5-7,2 1-1,31-16 1,14 0-31,-41 21 47,-1-1-1,-1-2 1,0 0-1,0-2 1,41-34-1,-48 32 24,-1 0 0,0-1 0,-2-1-1,0 0 1,-1-1 0,-1-1 0,-1 0-1,-1 0 1,-1-1 0,-1-1 0,8-30 0,-15 50 33,-1-1 0,1 1 1,0-1-1,-1 0 1,0 1-1,0-1 1,0 1-1,0-1 0,-1 0 1,0 1-1,1-1 1,-3-5-1,2 9 3,1 0-1,-1 0 1,1 0 0,-1 0-1,1 0 1,-1 0-1,1 0 1,-1 0 0,0 0-1,1 0 1,-1 1-1,1-1 1,-1 0 0,1 0-1,-1 0 1,1 1-1,-1-1 1,1 0 0,-1 0-1,1 1 1,0-1-1,-1 1 1,1-1 0,-1 0-1,1 1 1,0-1-1,-1 1 1,1-1 0,0 1-1,0-1 1,-1 2 0,-15 18 104,12-13-87,0-1 0,1 1 0,0 0 0,0 0 0,1 1 0,-1-1 0,2 0 0,-1 1 0,1-1 0,0 1 0,1-1 0,-1 1 0,2 0 0,-1-1 0,2 9 0,-1-11-3,0 1-1,1-1 1,-1 0 0,1 0 0,0 1 0,0-1-1,1 0 1,-1-1 0,1 1 0,0 0-1,1-1 1,-1 1 0,1-1 0,0 0-1,0-1 1,0 1 0,0 0 0,1-1 0,0 0-1,-1 0 1,9 3 0,2-1 8,0 0 1,1-2 0,-1 1-1,1-2 1,0 0-1,0-1 1,0-1-1,0 0 1,25-4-1,2-3-41,-1-2-1,57-19 0,-64 15-138,58-31-1,-48 19-3099,-41 23 2724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8:44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0 560 7528,'0'0'3337,"15"0"-2860,6-2-233,1 0 0,-1-2-1,0 0 1,0-1-1,0-1 1,33-15 0,-16-2 336,-1-1 1,50-41 0,-66 46-300,-1 0 0,-1-2 0,0 0 0,-2-1-1,0 0 1,-1-2 0,-2 0 0,0 0 0,-2-2 0,15-40-1,-25 58-89,0 0 0,-1 1 0,0-1 1,0 0-1,-1 0 0,1 0 0,-2 1 0,1-1 0,-1 0 0,0 0 0,-4-11 0,4 15-29,-1-2 612,0 8-373,-1 12-142,3-10-188,-12 48 199,7-32-199,0 0 0,2 1 0,-1 23 0,4-38-57,0 100 221,1-87-163,0 1 0,2-1 0,6 26 0,-6-37-32,-1 0 1,2 0-1,-1 0 1,1 0-1,0-1 1,1 1-1,-1-1 1,2 0-1,-1-1 0,1 1 1,0-1-1,0 0 1,0 0-1,11 6 1,-13-10-27,0-1 0,0 1 1,0-1-1,0 0 1,0 0-1,0-1 0,1 1 1,-1-1-1,0 0 1,1 0-1,-1 0 1,0-1-1,0 0 0,0 1 1,7-3-1,6-3 44,0 0 0,21-11 0,-32 14-38,25-13 90,-1-1 1,-1-1 0,0-2-1,-1-1 1,43-42 0,-60 52-67,5-4 78,-1-1 0,0-1 0,24-35 0,-34 44 14,7-10 41,-14 13-82,-9 6 38,0 2-119,-1 2 0,1-1 1,0 2-1,1-1 0,-1 1 1,-9 9-1,-57 48 6,67-54-13,-9 7 6,2 2 1,0-1 0,-15 22 0,27-32-18,0-1 0,1 1 0,0 0 0,0 0 0,1 0 0,0 1 0,0-1-1,1 1 1,-1 0 0,2 0 0,-1 0 0,1 0 0,0 10 0,1-16 1,0 0-1,0 0 0,1 0 1,-1 0-1,1 0 1,-1-1-1,1 1 1,-1 0-1,1 0 0,0 0 1,0-1-1,0 1 1,0 0-1,0-1 0,0 1 1,1-1-1,-1 1 1,0-1-1,1 0 1,-1 0-1,1 1 0,0-1 1,-1 0-1,1 0 1,0 0-1,-1-1 0,1 1 1,0 0-1,3 0 1,0 0-4,0 0 1,1-1 0,-1 1-1,0-1 1,1 0 0,-1 0 0,0-1-1,1 0 1,6-2 0,0 0 10,0-1 0,-1-1 0,1 0 0,-1 0 0,-1-1 0,1 0 0,-1-1 0,0-1 0,-1 1 1,1-1-1,-2-1 0,1 0 0,10-13 0,-10 9 20,-1-1 0,0 1 0,-1-1 0,0 0 1,-1-1-1,0 0 0,-1 0 0,-1 0 0,-1 0 0,2-17 0,-5 30-13,1 1-1,-1 0 1,0-1 0,0 1-1,0 0 1,0-1-1,0 1 1,-1 0-1,1-1 1,0 1 0,-1 0-1,1-1 1,-1 0-1,1 1-3,-1 1-1,1 0 0,0-1 0,-1 1 0,1 0 0,0-1 0,-1 1 1,1 0-1,0 0 0,-1-1 0,1 1 0,0 0 0,-1 0 1,1 0-1,-1-1 0,1 1 0,0 0 0,-1 0 0,1 0 1,-1 0-1,1 0 0,-1 0 0,1 0 0,0 0 0,-1 0 0,0 0 1,-1 1 2,0 0-1,1-1 1,-1 1 0,0 0 0,1 0 0,-1 0 0,0 0 0,1 1 0,-1-1-1,1 0 1,0 1 0,-1-1 0,1 1 0,0-1 0,0 1 0,-1 1 0,-3 8-10,1-1 0,0 1 0,1 0 0,0 0 0,0 0 1,2 1-1,-1-1 0,1 0 0,1 1 0,0-1 1,1 1-1,0-1 0,0 0 0,1 0 0,1 1 0,0-1 1,6 15-1,-5-19-3,-1-1 0,1 1 0,0-1-1,1 0 1,-1 0 0,1 0 0,0-1 0,1 0 0,-1 0 0,1 0 0,0 0 0,1-1 0,-1 0 0,1 0-1,-1-1 1,1 0 0,0 0 0,0-1 0,1 1 0,-1-2 0,0 1 0,1-1 0,-1 0 0,1 0 0,-1-1-1,1 0 1,-1-1 0,10-1 0,17-3 29,1-2-1,-2-1 1,1-2-1,-1-1 1,-1-2-1,0-1 1,0-2-1,-2 0 1,0-2-1,44-36 1,-54 32 16,-19 22-35,0-1 1,-1 0 0,1 1-1,-1-1 1,1 0 0,-1 1 0,1-1-1,-1 0 1,1 0 0,-1 0 0,0 0-1,1 1 1,-1-1 0,0 0-1,0 0 1,0 0 0,0 0 0,0 0-1,0 0 1,0 0 0,0 0-1,0 0 1,0 1 0,0-1 0,0 0-1,-1 0 1,1 0 0,0 0-1,-2-1 1,2 1-4,-1 1 1,0 0-1,0-1 0,1 1 1,-1 0-1,0-1 0,0 1 0,0 0 1,0 0-1,1 0 0,-1 0 1,0 0-1,0 0 0,0 0 0,0 0 1,1 0-1,-1 0 0,0 0 1,0 1-1,0-1 0,-1 1 0,-22 9 33,19-7-25,-19 8 3,1 2 0,0 1 1,1 1-1,-22 19 0,35-27-14,1 1-1,0 0 1,0 1-1,1-1 1,0 2-1,0-1 1,1 1 0,0 0-1,1 0 1,0 0-1,1 1 1,-4 15-1,7-23-3,0-1-1,1 1 1,-1 0 0,1-1-1,0 1 1,-1 0-1,1 0 1,1-1 0,-1 1-1,0 0 1,1-1-1,-1 1 1,1 0 0,0-1-1,0 1 1,0-1-1,2 5 1,-1-5 0,-1-1-1,1 0 1,-1 0-1,1 1 1,0-1-1,-1 0 1,1-1-1,0 1 1,0 0 0,0 0-1,0-1 1,-1 1-1,1-1 1,0 0-1,0 1 1,0-1 0,0 0-1,0 0 1,0 0-1,0-1 1,0 1-1,0 0 1,0-1-1,0 1 1,3-2 0,8-4 4,0 0 1,-1 0-1,1-1 1,-2-1 0,1 0-1,-1-1 1,18-18 0,-5 7 16,12-14 21,-28 25-7,0 0 0,1 1 0,0 0 0,17-10 1,-26 18-28,0 0 0,0-1 0,0 1 0,0 0 0,1 0 0,-1 0 0,0 0 0,0 0 0,0-1 0,1 1 0,-1 0 0,0 0 1,0 0-1,1 0 0,-1 0 0,0 0 0,0 0 0,1 0 0,-1 0 0,0 0 0,0 0 0,1 0 0,-1 0 0,0 0 1,0 0-1,1 0 0,-1 0 0,0 0 0,0 0 0,0 0 0,1 1 0,-1-1 0,0 0 0,0 0 0,0 0 0,1 0 0,-1 0 1,0 1-1,0-1 0,0 0 0,1 0 0,-1 0 0,0 1 0,0-1 0,0 0 0,0 0 0,0 0 0,0 1 0,0-1 1,0 0-1,1 0 0,-1 1 0,0-1 0,0 0 0,0 0 0,0 1 0,0-1 0,-3 20-25,2-13 42,-13 67-12,-3 0 1,-28 76-1,-70 138-64,110-278 52,-6 14-11,-16 28-1,23-47 12,1 1 1,-1-1-1,0 0 0,0 0 1,-1-1-1,1 1 0,-1-1 1,0 0-1,0 0 0,-8 4 1,9-7 7,1 1 0,0-1 1,-1-1-1,1 1 0,-1 0 1,1-1-1,-1 0 1,1 1-1,-1-1 0,1-1 1,-1 1-1,0 0 0,1-1 1,-6-2-1,3 2 13,0-1-1,1-1 1,0 1 0,-1-1-1,1 0 1,0 0-1,-8-7 1,9 7-6,1-1 1,0 0-1,0 1 1,0-1-1,1-1 0,-1 1 1,1 0-1,0-1 1,0 1-1,-1-5 1,-10-51 120,10 44-93,1 6-18,0 1 0,1-1 0,0 1-1,1-1 1,0 1 0,1-1-1,0 1 1,3-13 0,-3 17-12,1 0 0,0-1 0,0 1 0,0 1 0,1-1 0,0 0 0,0 1 0,0-1 0,0 1 0,1 0 0,-1 0 0,1 0 0,0 1 0,1-1 0,-1 1 0,8-5 0,3 1 1,-1 1-1,1 0 1,0 1 0,0 1 0,0 0-1,1 1 1,17-2 0,12 2 19,58 2 0,37 18-35,-86-9 32,-13-5 54,-38-3 222,-4 1-157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33.1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557 151 4720,'0'0'9506,"-14"-4"-9112,-67-17 159,69 19-403,-1 0 0,0 1 0,0 0 0,0 1 0,-25 3 0,22 1 3,1 0 0,-1 2 0,1-1 0,0 2 0,0 0 1,1 1-1,0 0 0,-23 18 0,-6 10 356,-45 48 0,78-74-419,1-1 46,0 0 0,1 1-1,-10 16 1,15-23-79,1 1 1,0 0-1,0 1 1,0-1-1,1 0 1,-1 0-1,1 1 0,0-1 1,1 1-1,-1-1 1,1 1-1,-1 8 1,2-10-12,0 0 1,0 0-1,0 0 1,1 0-1,-1 0 1,1 0-1,-1-1 1,1 1-1,0 0 1,0-1-1,0 0 1,0 1-1,0-1 1,1 0-1,4 3 1,4 3 84,0 0 0,16 6 0,-18-9-77,0-1 0,0-1 0,1 1 1,-1-1-1,1-1 0,0 0 0,0 0 0,0-1 0,0-1 1,0 1-1,0-1 0,0-1 0,0 0 0,-1-1 0,1 0 0,0 0 1,0-1-1,-1 0 0,0 0 0,1-1 0,-1-1 0,-1 1 0,1-2 1,-1 1-1,1-1 0,-2 0 0,1-1 0,-1 0 0,0 0 0,9-11 1,-4 0 42,-1 1 0,0-1 0,-1-1 0,-1 0 1,-1 0-1,11-40 0,-11 21 133,-1 0 0,4-70 0,-10 100-156,-1 0 0,0 0 0,-1-1 0,0 1-1,0 0 1,-1 0 0,-3-9 0,25 88 362,16 50-390,-29-100-44,1 0-1,1-1 1,20 33-1,-19-38 5,0 1 11,1 0 0,0 0 0,2-1 0,-1-1 0,17 15 0,-26-28-9,-1 1 1,1-1-1,-1 1 0,1-1 0,0 0 1,-1 0-1,1 0 0,0 0 1,0 0-1,0-1 0,0 0 1,-1 1-1,1-1 0,0 0 0,0 0 1,0 0-1,0-1 0,0 1 1,0-1-1,0 0 0,-1 0 1,1 0-1,0 0 0,0 0 1,-1 0-1,1-1 0,-1 1 0,1-1 1,-1 0-1,3-2 0,4-4 22,0 0-1,0 0 1,-1-1-1,0 0 1,-1-1-1,7-10 1,128-247 569,-105 192-315,-34 68-223,11-17 95,-14 24-151,1-1 0,-1 1-1,0-1 1,1 1 0,-1 0 0,1-1-1,-1 1 1,1 0 0,-1-1 0,1 1-1,-1 0 1,1 0 0,-1-1 0,1 1 0,-1 0-1,1 0 1,0 0 0,-1 0 0,1 0-1,-1 0 1,1 0 0,-1 0 0,1 0 0,0 0-1,-1 0 1,1 0 0,-1 0 0,1 0-1,-1 0 1,1 1 0,-1-1 0,1 0-1,-1 0 1,1 1 0,-1-1 0,1 0 0,-1 1-1,1-1 1,-1 0 0,1 1 0,-1-1-1,1 1 1,11 13 8,-1 0 0,0 0-1,-1 1 1,-1 0 0,0 1-1,-1 0 1,-1 0 0,9 28 0,-6-11 5,-2 0 0,-1 1 0,3 54 0,-7-53 14,0-17-12,-2 1 1,0-1 0,-1 0 0,-1 0 0,-4 24 0,5-40-14,0 0 1,-1 0-1,1 1 0,-1-1 0,0 0 0,0 0 0,0 0 1,0 0-1,0 0 0,0-1 0,0 1 0,0 0 0,-1 0 1,1-1-1,-1 1 0,0-1 0,1 1 0,-1-1 0,0 1 1,0-1-1,-2 1 0,1-1-1,1-1 0,0 0-1,-1 1 1,1-1 0,-1 0 0,1 0 0,0-1 0,-1 1 0,1 0 0,0-1-1,-1 0 1,1 1 0,0-1 0,0 0 0,0 0 0,-3-2 0,-6-4 13,1 0 1,0-1-1,0 0 1,1 0-1,-16-19 1,-72-86 488,154 138-287,-13-2-195,1 1 27,1-2 0,59 20 0,-72-35-546,0-1-1,0-3 1,0 0-1,44-3 0,-57 0-1537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34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277 107 6128,'0'0'5160,"-7"-11"-4724,3 5-340,1 1-50,0 1 1,-1-1 0,1 1-1,-7-7 1,9 10-23,-1 0 0,1-1 0,-1 1-1,0 0 1,1 0 0,-1 0 0,0 1 0,0-1-1,0 0 1,1 0 0,-1 1 0,0-1 0,0 1-1,0 0 1,0 0 0,0 0 0,0 0 0,0 0-1,0 0 1,-2 0 0,-5 3 138,0 0 0,0 0 0,1 1 1,-1 0-1,1 0 0,0 1 0,0 0 0,1 0 0,-1 1 1,1 0-1,1 1 0,-11 10 0,4 0 323,0 0 1,1 0-1,1 1 0,-14 29 0,22-41-403,1 1-1,-1 0 0,1-1 0,1 1 0,-1 0 0,1 0 0,0 0 0,1 0 0,-1 0 0,1 1 0,1-1 1,0 0-1,0 0 0,0 0 0,0 0 0,1-1 0,1 1 0,-1 0 0,1-1 0,0 1 0,0-1 0,1 0 1,0 0-1,0 0 0,0-1 0,1 1 0,0-1 0,0 0 0,0 0 0,1-1 0,-1 1 0,1-1 0,0-1 1,0 1-1,1-1 0,-1 0 0,1 0 0,9 2 0,0-1 16,0 1-1,1-2 1,-1 0 0,1-1 0,0-1-1,0 0 1,-1-1 0,1-1-1,0-1 1,0 0 0,-1-1-1,1-1 1,-1-1 0,0 0 0,0-1-1,29-16 1,-37 18-44,72-47 422,-70 44-347,-1-1 0,1 0 0,-2 0-1,1-1 1,13-18 0,-20 23-78,1 0 0,-1 1 0,-1-1 0,1-1 0,0 1 1,-1 0-1,0 0 0,0-1 0,0 1 0,-1 0 0,1-1 0,-1 1 1,0-1-1,0 1 0,-1 0 0,1-1 0,-1 1 0,0 0 0,0-1 1,-1 1-1,1 0 0,-1 0 0,0 0 0,0 0 0,0 0 0,-1 0 1,1 1-1,-1-1 0,0 1 0,0 0 0,0 0 0,0 0 0,0 0 1,-1 0-1,-4-2 0,-5-3 9,1 0 0,-1 1 1,0 1-1,-1 1 0,0-1 1,0 2-1,0 0 0,0 1 1,0 0-1,-1 1 0,1 1 0,-1 0 1,0 1-1,1 1 0,-1 0 1,1 1-1,-1 0 0,-15 5 1,-2-1 75,31-6-130,0 0 0,0 0 0,0 1 0,0-1 0,0 0 1,0-1-1,0 1 0,0 0 0,0 0 0,0 0 0,0-1 0,0 1 0,0 0 0,0-1 0,1 1 0,-1-1 0,0 1 0,0-1 0,0 1 0,0-1 0,1 0 1,-1 1-1,0-1 0,1 0 0,-1 1 0,0-1 0,0-1 0,1 1-4,1 1-1,-1-1 1,0 0 0,1 1-1,-1-1 1,1 1 0,-1-1 0,0 0-1,1 1 1,-1-1 0,1 1-1,0 0 1,-1-1 0,1 1 0,-1-1-1,1 1 1,0 0 0,-1-1-1,1 1 1,0 0 0,-1 0 0,1 0-1,0-1 1,-1 1 0,1 0-1,0 0 1,0 0 0,8-3 8,19-12 26,-7 3-17,0 1-1,37-13 1,-21 13 52,0 1 0,0 2-1,76-5 1,-86 12 10,0 1-1,0 2 1,0 0-1,0 2 1,0 1 0,36 12-1,-59-16-60,0 1 0,0 0 0,0 0 0,0 0 0,-1 1-1,1-1 1,-1 1 0,0-1 0,0 1 0,0 0 0,0 1 0,0-1 0,-1 0 0,1 1-1,-1 0 1,0-1 0,0 1 0,0 0 0,-1 0 0,1 0 0,-1 0 0,0 0 0,0 0-1,0 1 1,0 3 0,0 11 52,0-1 0,-2 1 1,0-1-1,-5 28 0,2-27 30,0 1 0,-12 27-1,10-39 134,10-16-8,22-23-123,1 1-1,1 1 1,2 2-1,1 1 1,51-34-1,-78 57-88,1 0 0,0 1 0,-1-1 0,1 1 0,0 0 0,0 0 0,0 1 0,0-1 0,0 1 0,1 0 0,-1 1 0,6-1-1,-8 1-6,1 1 0,-1-1 0,0 0 0,1 1-1,-1 0 1,0 0 0,0 0 0,0 0 0,0 1-1,0-1 1,0 1 0,0 0 0,0 0 0,0 0-1,-1 0 1,1 0 0,-1 1 0,0-1 0,3 4-1,10 17 100,21 39 0,-1 1 69,-26-47-136,-6-11-11,0 1 0,1-1 0,0 1 0,6 6-1,-9-10-20,1-1-1,-1 0 0,1 0 1,0 1-1,-1-1 0,1 0 0,0 0 1,0-1-1,0 1 0,0 0 1,0 0-1,0-1 0,0 0 0,0 1 1,0-1-1,0 0 0,0 0 1,0 0-1,2 0 0,7-2-31,-1 0 0,1-1 0,-1 0 0,1-1 0,-1 0 0,0-1 1,12-7-1,65-46-1122,-52 34-2219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39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195 853 5624,'0'0'8484,"7"-13"-8088,137-211 1110,-87 136-490,75-155 0,-117 217-611,1 0-1,30-38 1,10-15 1173,-35 52-784,-17 23-587,-1 0 1,0 0 0,1-1-1,-2 1 1,1-1 0,0 0-1,-1 1 1,3-10 0,-2 10 142,3-6 764,-15 16-530,0 4-561,0 1 1,1-1-1,0 2 1,1-1 0,0 1-1,1 0 1,0 0 0,-6 20-1,4-12-3,-92 253 108,-36 80-56,41-123 6,74-181-55,-2-1 0,-3 0 0,-32 46 0,42-70 5,10-15-2,0-1 0,-1 1 0,0-1 0,0-1-1,-1 1 1,1-1 0,-18 11 0,6-3 53,14-10-49,-1-1-1,1 0 1,-1 0 0,0-1-1,-6 4 1,-13-1 185,25-6-210,0 0 1,-1 0-1,1 0 0,0 0 0,0 0 0,-1 0 0,1 0 0,0 0 0,0 0 0,-1 0 1,1 0-1,0 0 0,0 0 0,0 0 0,-1 0 0,1-1 0,0 1 0,0 0 0,0 0 1,-1 0-1,1 0 0,0-1 0,0 1 0,0 0 0,0 0 0,0 0 0,-1-1 1,1 1-1,0 0 0,0 0 0,0-1 0,4-13 100,4 0-88,0 1 1,1 0-1,1 1 0,12-13 1,-9 11-12,32-34-6,1 3-1,59-44 1,113-71-60,-213 156 58,113-71-110,148-69 1,-221 121 92,19-18-22,-57 37 33,-14 7 17,-16 9 29,1 6-17,0 0 0,-31 36 1,49-49-22,1 0 1,0 0 0,0 0 0,1 1 0,-1-1 0,1 1 0,1 0 0,-1-1 0,1 1 0,0 0 0,0 0-1,0 0 1,1 0 0,0 0 0,0 0 0,1 0 0,-1-1 0,4 12 0,-2-9 0,0-1-1,0 1 1,1 0 0,0-1-1,1 0 1,0 0 0,0 0-1,0 0 1,1 0 0,0-1-1,0 0 1,0 0 0,9 7-1,-13-12 1,1 0 0,-1 0 0,1 0 0,0 0 0,-1-1 0,1 1 0,0 0 0,-1 0 0,1-1 0,0 0 0,0 1 0,-1-1 0,1 0 0,0 0 0,0 1 0,0-2 0,0 1 0,0 0 0,-1 0 0,1 0 0,2-1 0,-1-1 4,1 1-1,-1-1 1,0 0-1,0 0 1,1 0-1,-1 0 1,-1 0 0,1-1-1,0 1 1,2-4-1,1-2 7,0 1 0,-1-1 0,0 0 0,0 0 0,-1 0 0,0-1 0,5-16 0,-8 17 6,0-1-1,0 1 0,-1-1 1,0 1-1,-1-1 0,0 1 1,0-1-1,-1 1 0,0-1 1,0 1-1,-1 0 1,0 0-1,0 0 0,-1 0 1,0 1-1,0-1 0,-1 1 1,0 0-1,-1 0 0,1 1 1,-8-7-1,11 12 1,-1-1-1,1 1 0,-1 0 1,1 0-1,-1 0 0,1 0 1,-1 0-1,0 0 1,-2 0-1,3 1-3,0 0 0,0 0-1,1-1 1,-1 1 0,0 0 0,1-1 0,-1 0-1,0 1 1,1-1 0,-1 0 0,1 0 0,-1 0-1,1 0 1,0 0 0,-1 0 0,1 0 0,0 0 0,0 0-1,-2-3 1,22-4 48,120-37 64,-13 3-2,96-18 335,-205 56-383,-11 2-13,-1 0 0,0 1 0,0 0 0,1 0 0,-1 0 0,0 1 0,7 0 0,-11 0-45,1 1 0,-1-1 0,0 1 0,1-1 0,-1 1 0,0-1 0,0 1 0,1 0 0,-1 0 0,0 0 0,0-1 0,0 1 0,0 0 0,0 0 0,0 0 0,0 1 0,-1-1 0,1 0 0,0 0 0,0 0 0,-1 1 0,1-1 0,-1 0 0,1 1 0,-1-1 0,0 0 0,0 1 0,1-1 0,-1 0 0,0 1 0,0-1 0,0 1 0,-1 1 0,-2 147 457,-1-97-262,6 79 1,-1-121-177,-1-3-8,1 0 0,0 0-1,0 0 1,0 0-1,1 0 1,1 0-1,-1-1 1,1 1-1,4 7 1,5 5 51,-6-9-37,0-2 1,0 1-1,1-1 0,0 0 1,10 9-1,-15-16-33,1-1 0,-1 1 0,1-1 0,-1 0 0,1 0 0,0 0 0,-1 0 0,1 0 0,0-1 0,0 1 0,0-1 1,0 0-1,-1 0 0,1 0 0,0 0 0,0 0 0,0-1 0,5 0 0,2-2 23,0 0 0,0 0 0,17-10 0,-10 4 13,-1-1-1,0 0 1,-1-1-1,26-25 1,50-63 129,-52 54-111,-12 15-14,80-96 237,-107 126-284,0-1-1,0 0 1,1 1 0,-1-1 0,0 1 0,1-1 0,-1 1-1,0-1 1,1 1 0,-1-1 0,1 1 0,-1-1 0,1 1-1,-1-1 1,1 1 0,-1 0 0,1-1 0,-1 1 0,1 0-1,0 0 1,-1-1 0,1 1 0,0 0 0,-1 0 0,1 0-1,-1 0 1,1 0 0,0 0 0,0 0 3,0 1 0,-1 0 1,1-1-1,-1 1 0,1 0 0,-1 0 1,1-1-1,-1 1 0,1 0 0,-1 0 0,0 0 1,0 0-1,1 0 0,-1-1 0,0 1 1,0 2-1,1 45 118,-2-48-123,0 36 0,1 0 0,1 0 0,2 0 0,13 61 0,-16-97 0,0 1 0,0 0 0,1-1 0,-1 1 0,0 0 0,0-1 0,1 1 0,-1 0 0,0-1 0,1 1 0,-1-1 0,1 1 0,-1-1 0,1 1 0,-1-1 0,1 1 0,-1-1 0,1 1 0,-1-1 0,1 0 0,0 1 0,-1-1 0,1 0 0,-1 1 0,1-1 0,0 0 0,-1 0 0,2 0 0,0 0 0,0 0 0,0 0 0,0 0 0,0 0 0,0-1 0,0 1 0,0-1 0,0 0 0,0 1 0,2-2 0,3-2 0,0 0 0,0-1 0,0 0 0,7-6 0,17-17 0,-2-2 0,-1 0 0,-1-2 0,-1-1 0,21-37 0,-47 68 0,11-14 0,-11 16 0,0 0 0,0-1 0,1 1 0,-1-1 0,0 1 0,1-1 0,-1 1 0,0 0 0,1-1 0,-1 1 0,1 0 0,-1-1 0,1 1 0,-1 0 0,1-1 0,-1 1 0,1 0 0,-1 0 0,1 0 0,-1 0 0,1-1 0,-1 1 0,1 0 0,-1 0 0,1 0 0,-1 0 0,2 0 0,7 26 0,4 11 0,2 0 0,39 67 0,-54-102 0,1-1 0,1 1 0,-1-1 0,0 1 0,0-1 0,0 0 0,1 0 0,-1 1 0,1-1 0,-1 0 0,1 0 0,-1 0 0,1-1 0,-1 1 0,1 0 0,0 0 0,0-1 0,-1 1 0,4-1 0,-2 0 0,0 0 0,0 0 0,1 0 0,-1 0 0,0-1 0,0 0 0,0 1 0,0-1 0,1 0 0,2-2 0,4-3 0,0 1 0,0-2 0,0 1 0,17-17 0,-13 9 0,0 0 0,-1-1 0,-1-1 0,0 0 0,-1-1 0,-1 0 0,-1 0 0,0-1 0,-1 0 0,11-39 0,-17 45 0,-1 0 0,0-1 0,0 1 0,-1-1 0,-2-13 0,0-14 0,3 39 0,-1 0 0,1 0 0,-1 0 0,1 0 0,-1 0 0,1 0 0,0 0 0,-1 0 0,1 0 0,0 0 0,0 0 0,0 0 0,0 0 0,0 0 0,0 1 0,0-1 0,0 0 0,0 1 0,0-1 0,0 1 0,2-1 0,27-8 0,-8 7 0,1 2 0,-1 0 0,29 5 0,-3-1-5,-5-1-15,5 0-72,78-3 0,-30-6-66,-83 6 102,-10 6-33,-4-5 81,0 1-1,0 0 1,-1 0 0,1-1 0,0 1-1,-1-1 1,1 1 0,-1-1 0,-2 3-1,-54 41-1,25-21 43,2 2 0,-47 48 1,78-74-34,-22 25 36,-20 30 0,37-47-22,0 0 0,0 0 0,1 1 0,0-1 0,1 1 0,0-1 0,0 1 0,-3 18 0,6-22-4,0 1 0,0-1-1,0 1 1,0-1 0,1 0-1,0 1 1,0-1 0,0 1-1,1-1 1,0 0 0,3 7-1,-4-12-8,0 0 0,0 1-1,0-1 1,0 0 0,0 1 0,0-1-1,0 0 1,0 0 0,0 0 0,0 0-1,0 0 1,0 0 0,0 0-1,0 0 1,0 0 0,-1-1 0,1 1-1,0 0 1,0-1 0,0 1-1,0 0 1,0-1 0,0 1 0,0-1-1,-1 0 1,1 1 0,0-1-1,0 0 1,-1 1 0,1-1 0,0 0-1,0-1 1,23-26 5,-9 3 4,-1 0 1,-2-1 0,13-35-1,-7 13 22,10-38 30,-23 78-58,-1 12 3,2 19 6,-5-17-12,3 10-1,1-1 0,1 1 0,0-1 0,1 0 0,1-1 0,0 0 0,1 0 0,17 20 0,-24-32 0,0-1 0,0 1 0,0-1 0,0 0 0,1 1 0,-1-1 0,0 0 0,1 0 0,-1-1 0,0 1 0,1 0 0,-1-1 0,1 1 0,-1-1 0,1 0 0,0 0 0,-1 0 0,1 0 0,-1 0 0,1-1 0,-1 1 0,1-1 0,-1 0 0,4-1 0,6-2 0,1-1 0,-1-1 0,15-9 0,-15 8 0,5-2 0,-1 0 0,1-1 0,-2-1 0,0-1 0,26-26 0,23-28 0,-37 40 0,0-2 0,32-46 0,-54 66 0,7-9 0,-7 18 0,-3 12 0,-3 7 0,1-1 0,1 1 0,1-1 0,1 1 0,1-1 0,0 0 0,2 0 0,0-1 0,1 1 0,0-1 0,16 24 0,-17-32 0,0 0 0,1-1 0,0 0 0,14 13 0,-17-19 0,0 0 0,0 0 0,1-1 0,-1 1 0,1-1 0,-1 0 0,1 0 0,0-1 0,0 1 0,0-1 0,0 0 0,0 0 0,6-1 0,-1 1 0,1-2 0,-1 0 0,0 0 0,0 0 0,0-1 0,0-1 0,-1 0 0,1 0 0,-1-1 0,11-5 0,-1-2 0,1-1 0,-2 0 0,28-24 0,-41 31 0,1 0 0,-1 0 0,0-1 0,0 0 0,0 0 0,-1 0 0,0 0 0,0-1 0,-1 0 0,1 0 0,3-12 0,-7 18 0,0 1 0,0-1 0,1 0 0,-1 1 0,0-1 0,0 0 0,0 1 0,0-1 0,0 0 0,0 0 0,0 1 0,0-1 0,0 0 0,-1 1 0,1-1 0,0 0 0,0 1 0,-1-1 0,1 0 0,0 1 0,-1-1 0,1 1 0,0-1 0,-1 0 0,0 0 0,0 1 0,0 0 0,0-1 0,1 1 0,-1 0 0,0 0 0,0 0 0,0 0 0,0 0 0,1 0 0,-1 0 0,0 1 0,0-1 0,0 0 0,0 0 0,1 1 0,-1-1 0,-1 1 0,-5 2 0,1 1 0,0 0 0,-10 9 0,4-1 0,0 0 0,1 1 0,1 0 0,0 1 0,1 0 0,0 0 0,1 1 0,1 1 0,0-1 0,2 1 0,-1 0 0,2 0 0,-4 23 0,7-35 0,1 0 0,-1 0 0,1 0 0,0 0 0,0 0 0,0 0 0,0 0 0,1 0 0,0 0 0,0 0 0,0 0 0,3 8 0,-3-11 0,0 1 0,1 0 0,-1 0 0,1-1 0,-1 1 0,1-1 0,-1 1 0,1-1 0,0 1 0,0-1 0,0 0 0,0 0 0,0 0 0,0 0 0,0 0 0,0-1 0,0 1 0,0-1 0,1 1 0,-1-1 0,0 0 0,0 0 0,0 0 0,1 0 0,1 0 0,7-2 0,0 0 0,-1 0 0,1-1 0,-1 0 0,0-1 0,0 0 0,0 0 0,-1-1 0,0 0 0,0-1 0,0 0 0,0-1 0,-1 0 0,0 0 0,0-1 0,-1 0 0,0 0 0,-1 0 0,8-14 0,-7 6 0,-10 13 0,-7 7 0,-1 1 0,1 2 0,0-1 0,0 2 0,1-1 0,0 1 0,0 0 0,1 1 0,0 0 0,0 1 0,1-1 0,0 1 0,1 1 0,0-1 0,-6 16 0,12-24 0,-1-1 0,1 0 0,-1 0 0,1 0 0,0 1 0,0-1 0,0 0 0,-1 0 0,1 0 0,0 1 0,1-1 0,-1 0 0,0 0 0,0 1 0,0-1 0,1 0 0,-1 0 0,1 0 0,-1 1 0,1-1 0,-1 0 0,1 0 0,0 0 0,-1 0 0,1 0 0,0 0 0,0 0 0,0 0 0,0-1 0,-1 1 0,1 0 0,1 0 0,-1-1 0,0 1 0,1 0 0,1 0 0,-1-1 0,0 1 0,0-1 0,0 0 0,0 0 0,1 0 0,-1 0 0,0 0 0,0 0 0,0-1 0,0 1 0,1-1 0,-1 1 0,0-1 0,0 0 0,0 0 0,0 0 0,0 0 0,0 0 0,1-2 0,3-2 0,0 0 0,-1-1 0,0 1 0,-1-2 0,1 1 0,-1 0 0,6-12 0,-1-2 0,12-30 0,-11 10 0,-1 0 0,-1 0 0,2-65 0,6-30 0,-15 128 0,11-58 0,-3 1 0,1-103 0,-11 128 0,2 22 0,-1-1 0,-1 1 0,-1 0 0,0 0 0,-9-31 0,11 48 0,0-1 0,0 1 0,0 0 0,0-1 0,0 1 0,0-1 0,0 1 0,0 0 0,0-1 0,-1 1 0,1 0 0,0-1 0,0 1 0,0 0 0,-1 0 0,1-1 0,0 1 0,0 0 0,-1 0 0,1-1 0,0 1 0,-1 0 0,1 0 0,0-1 0,-1 1 0,1 0 0,-1 0 0,-6 13 0,-4 31 0,1 0 0,3 1 0,1 0 0,3 0 0,1 0 0,2 1 0,2-1 0,3 0 0,1 0 0,22 79 0,-24-109 0,1 0 0,1 0 0,0-1 0,1 0 0,1 0 0,0 0 0,1-1 0,0 0 0,1-1 0,1 0 0,-1 0 0,19 13 0,-24-21 1,1-1-1,-1 0 1,0 0 0,1 0 0,0-1-1,-1 0 1,1 0 0,0-1 0,0 1-1,0-1 1,1-1 0,-1 1 0,0-1-1,0 0 1,0 0 0,0-1 0,0 0-1,0 0 1,0 0 0,0-1 0,0 0-1,11-5 1,-4 1-10,0-1-1,-1-1 1,0 0-1,0 0 1,-1-1-1,0-1 1,0 0-1,14-18 1,5-14-4307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41.0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27 838 8840,'0'0'297,"10"-1"404,15-1-190,0-1 0,0-2-1,-1 0 1,0-2 0,37-15-1,-46 15-223,-1 0 0,0-1 1,-1-1-1,0 0 0,-1-1 0,1-1 0,-2 0 0,12-13 0,-22 22-235,0 0-1,1 0 1,-1 0-1,0 0 1,0 0-1,0 0 1,-1 0 0,1 0-1,0 0 1,-1 0-1,1-1 1,-1 1-1,0 0 1,0-1-1,0 1 1,0 0-1,0 0 1,0-1 0,-1 1-1,1 0 1,-1 0-1,0 0 1,1-1-1,-1 1 1,0 0-1,0 0 1,0 0-1,-1 0 1,1 1 0,0-1-1,-1 0 1,1 0-1,-1 1 1,0-1-1,1 1 1,-4-3-1,-2-2 60,-1 1 1,-1 0-1,1 0 0,-1 0 0,0 1 0,0 0 0,-10-3 0,13 6-55,0 0-1,-1-1 1,1 2-1,-1-1 0,1 1 1,0 0-1,-1 1 1,1-1-1,-1 1 1,1 0-1,0 1 1,-1 0-1,1 0 1,0 0-1,0 1 1,0-1-1,1 1 1,-1 1-1,1-1 1,0 1-1,-1 0 1,2 0-1,-7 6 0,0 3 76,0-1-1,1 1 0,0 1 0,1 0 1,0 0-1,1 0 0,-11 30 0,14-30-16,1 1 0,0 0-1,1-1 1,0 1-1,2 0 1,0 1 0,0-1-1,1 0 1,1 0-1,1 0 1,0 0 0,1 0-1,0 0 1,10 23-1,-11-33-64,1 1 0,0 0 0,0-1-1,0 1 1,1-1 0,0 0 0,0 0-1,0-1 1,0 1 0,1-1 0,0 0-1,0 0 1,0 0 0,0-1 0,1 0 0,-1 0-1,1 0 1,0-1 0,0 1 0,0-2-1,0 1 1,0 0 0,1-1 0,-1-1-1,12 1 1,-3-1 29,0-1 1,0 0-1,-1-1 0,1-1 1,-1-1-1,1 0 0,-1 0 1,0-2-1,-1 0 0,16-8 1,8-10 194,66-54 0,9-7 157,-39 32-126,-50 35-106,0 1-1,2 1 1,31-16-1,-31 19 31,11-3 267,-34 15-430,0 1 0,1-1 0,-1 1 0,0-1 0,1 1 0,-1 0 0,0 0 1,1 1-1,-1-1 0,0 0 0,1 1 0,-1-1 0,0 1 0,4 1 0,-5-1-29,0 0 1,1 0-1,-1 0 1,0 1 0,0-1-1,0 0 1,0 0-1,0 1 1,0-1-1,0 1 1,-1-1-1,1 1 1,0-1 0,-1 1-1,1-1 1,-1 1-1,0 0 1,0-1-1,1 1 1,-1 0-1,0-1 1,0 1-1,0 0 1,-1-1 0,1 3-1,-1 4 63,0 0 0,-1 0-1,0 0 1,-3 8 0,-6 9 136,-1 0 1,-1 0-1,-1-1 1,-1-1-1,-1-1 1,-2 0-1,-20 21 1,27-34 42,11-15 114,15-23 111,-1 8-503,1 0 0,0 1 0,35-35 0,-12 21 0,42-32 0,-76 63 0,0 0 0,0 0 0,1 0 0,-1 1 0,0-1 0,1 1 0,0 0 0,-1 0 0,1 1 0,0 0 0,0 0 0,0 0 0,0 0 0,0 1 0,0-1 0,10 2 0,-13 0 0,0 0 0,0 0 0,0 0 0,0 0 0,-1 0 0,1 1 0,0-1 0,0 1 0,-1-1 0,1 1 0,-1 0 0,1-1 0,-1 1 0,0 0 0,0 0 0,2 3 0,2 4 0,17 27 0,-1 0 0,16 43 0,-25-52 0,-10-25 0,-1 1 0,1-1 0,0 1 0,0-1 0,0 0 0,0 0 0,0 0 0,0 0 0,1 0 0,-1 0 0,1 0 0,-1-1 0,1 1 0,-1-1 0,1 0 0,0 0 0,0 0 0,0 0 0,0 0 0,0-1 0,0 1 0,0-1 0,0 0 0,0 0 0,4 0 0,8-1 0,0-1 0,0 0 0,25-7 0,-30 6 0,8-2 0,-1 0 0,1-1 0,-1-1 0,-1-1 0,1-1 0,17-12 0,70-37-885,-56 33 437,-35 18 123,0-1 0,-1-1 0,0 0-1,12-13 1,-24 22 307,0-1-1,0 1 0,0-1 1,0 0-1,0 1 0,0-1 0,0 0 1,-1 1-1,1-1 0,0 1 1,0-1-1,-1 0 0,1 1 1,-1-1-1,1 1 0,0-1 0,-1 1 1,1-1-1,-1 1 0,1 0 1,-1-1-1,1 1 0,-1-1 0,1 1 1,-1 0-1,1 0 0,-1-1 1,0 1-1,1 0 0,-1 0 1,0 0-1,0-1 0,-5 0-9,0 1 0,0-1 0,0 1-1,0 1 1,0-1 0,0 1 0,0 0 0,0 0 0,0 0 0,0 1-1,0 0 1,-8 4 0,-10 5-35,-32 21 0,55-31 60,-26 16-37,1 1-1,-25 21 0,41-30 25,1-1 1,1 1 0,0 0-1,0 1 1,0 0-1,1 1 1,1-1 0,-7 16-1,11-23 13,1 0-1,-1 1 0,1-1 1,0 0-1,0 1 1,0-1-1,1 0 1,-1 1-1,1-1 0,0 1 1,0-1-1,0 1 1,0-1-1,1 1 0,-1-1 1,1 1-1,0-1 1,0 0-1,0 1 1,1-1-1,-1 0 0,1 0 1,0 0-1,0 0 1,0 0-1,0 0 1,0-1-1,0 1 0,1-1 1,-1 1-1,1-1 1,0 0-1,0 0 1,0 0-1,0 0 0,0-1 1,0 1-1,0-1 1,0 0-1,1 0 1,-1 0-1,1 0 0,3 0 1,4 1 3,0-1-1,0-1 1,0 0 0,0 0 0,0-1 0,0-1-1,0 0 1,0 0 0,0-1 0,0 0-1,-1-1 1,0 0 0,0-1 0,0 0 0,17-12-1,1-2 7,-1-2-1,0-1 1,43-47-1,-44 40 12,-2-2 0,-1 0 0,-2-1-1,-1-1 1,-1-1 0,-2-1-1,22-63 1,-22 43 33,-3-2 0,-2 0-1,-2 0 1,2-85 0,-11 134-43,1-39 53,-1 0 0,-7-56 0,6 101-55,0 1 1,0 0-1,0 0 1,0 0-1,0-1 1,0 1-1,-1 0 1,1 0-1,0 0 1,-1 0-1,1 0 1,0 0-1,-1-1 1,0 1-1,1 0 1,-1 0-1,0 0 1,1 1-1,-1-1 1,0 0-1,0 0 1,0 0-1,0 0 1,0 1-1,1-1 1,-3-1-1,1 3 1,0-1-1,0 1 0,1-1 1,-1 1-1,0 0 1,1-1-1,-1 1 0,1 0 1,-1 0-1,1 0 0,-1 0 1,1 0-1,0 0 1,-1 1-1,1-1 0,0 0 1,-2 3-1,-11 14 14,1 0 1,0 2-1,1-1 0,1 1 1,1 1-1,-13 38 0,-29 137 94,6 80 83,41-218-11,3 0 0,8 107 0,-5-157-165,1 1 0,0-1 1,0 0-1,1 1 0,-1-1 0,2 0 1,3 7-1,10 10-4135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3:41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16184,'0'0'1231,"-6"82"-759,6-41 16,2-11-200,2-14 8,-4-8-328,0-4 16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08:30.530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1 36 3712,'0'0'1850,"9"-5"-1762,5-2-46,-6 3 27,0 0 0,0 0 0,13-4 0,-13 7 53,-1 0 0,0 0 0,1 1 0,-1 0 1,1 0-1,-1 0 0,1 1 0,-1 1 0,1-1 0,12 5 0,-10-3-51,1 0-1,0-1 1,17 1-1,-15-3-7,0 2 0,0 0 0,18 5-1,-17-4-12,0 0 0,20 2-1,54 2 149,-52-3-122,0-2 1,61-3 0,-48-5-51,-21 2 26,-1 2 0,36 0 1,-34 7-1077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4:23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48 107 2808,'0'0'9073,"0"14"-8770,-21 316 1260,6-152-852,3 179 1318,13-340-1540,-1-17-475,0 0-1,0 0 1,0 0-1,0 1 1,0-1-1,0 0 1,0 0-1,0 0 0,0 0 1,0 0-1,0 0 1,0 0-1,0 0 1,0 0-1,0 1 1,0-1-1,0 0 1,1 0-1,-1 0 1,0 0-1,0 0 0,0 0 1,0 0-1,0 0 1,0 0-1,0 0 1,0 0-1,0 0 1,0 1-1,0-1 1,0 0-1,0 0 0,0 0 1,1 0-1,-1 0 1,0 0-1,0 0 1,0 0-1,0 0 1,0 0-1,0 0 1,0 0-1,0 0 0,0 0 1,0 0-1,1 0 1,-1 0-1,0 0 1,0 0-1,0 0 1,0 0-1,0 0 1,0 0-1,0 0 0,0 0 1,0 0-1,0 0 1,1 0-1,-1-1 1,1-1 68,0-1-1,0 1 1,0-1 0,0 1-1,-1-1 1,1 0 0,-1 1 0,1-4-1,2-52 387,-3-60-1,-1 68-283,-6-104 360,0-62 289,8 183-595,2-1 1,1 1-1,2 0 1,13-45-1,-16 67-205,1 1-1,1 1 1,-1-1-1,2 1 1,-1 0-1,1 0 0,1 0 1,-1 1-1,1 0 1,1 0-1,0 0 1,0 1-1,0 1 1,1-1-1,0 1 0,0 1 1,0 0-1,1 0 1,0 1-1,0 0 1,0 0-1,0 2 1,1-1-1,-1 1 0,1 0 1,-1 1-1,1 0 1,0 1-1,-1 1 1,1-1-1,0 1 0,-1 1 1,1 0-1,-1 1 1,20 7-1,-21-7-16,0 1-1,0 1 1,0 0-1,0 0 0,-1 1 1,0 0-1,0 0 1,0 0-1,-1 1 1,0 1-1,10 12 0,-15-16-9,1 0 0,-1 0 0,0 0-1,0 1 1,0-1 0,-1 0 0,0 1 0,1-1-1,-2 1 1,1 0 0,0-1 0,-1 1-1,0 0 1,0-1 0,0 1 0,-1-1-1,0 1 1,1 0 0,-2-1 0,1 1 0,0-1-1,-1 0 1,0 1 0,0-1 0,0 0-1,-1 0 1,-2 4 0,-11 10 22,0 0 1,-1-1-1,-1-1 0,0-1 1,-37 24-1,10-7 30,29-21-31,6-4 16,1 0 0,-1 1 0,1 0 0,-9 11 1,18-19-41,-1 1 0,1-1 1,0 1-1,0-1 0,0 1 1,1-1-1,-1 1 0,0-1 0,0 1 1,0-1-1,0 1 0,0-1 1,0 1-1,1-1 0,-1 1 1,0-1-1,0 1 0,1-1 1,-1 0-1,0 1 0,1-1 1,-1 1-1,0-1 0,1 0 1,-1 1-1,1-1 0,0 1 1,17 12 31,-12-8-23,35 27 20,76 66-25,-104-84-13,0 0 0,-1 0 0,-1 1 0,0 1 0,-1 0 0,10 20 0,-14-23 10,0 1-1,-1 0 1,-1 0-1,0 0 1,-1 1 0,2 15-1,-5-24 0,1 1 0,-1 0-1,-1 0 1,1 0 0,-1 0-1,0-1 1,-1 1 0,1 0-1,-1-1 1,-1 1 0,1-1-1,-1 0 1,0 0 0,-1 0-1,-5 8 1,1-4 1,-1-1 1,0 0-1,-1-1 1,1 0-1,-2-1 1,1 0-1,-1 0 0,-22 9 1,-8 1 46,-51 13 0,60-20-17,21-7-22,-3 2 28,1-1 1,-22 3-1,18-3 82,13-3 16,15-5-71,-3 1-54,242-102 171,-210 86-179,-2-3 0,0-1 0,-1-1 1,37-34-1,-10-2 64,-3-3 1,-3-3 0,-3-2 0,75-123 0,-108 154 1,-1 0 0,16-43-1,-31 66-35,0-1-1,-2 0 0,0 0 1,0 0-1,-2 0 0,0-1 1,-1 1-1,-1-31 0,0 42-25,-1 0 0,0 0 0,0 0 0,0 0 0,0 0 0,-1 0 0,0 1-1,0-1 1,0 1 0,-2-4 0,3 5-8,0 1 1,0 0-1,0 0 0,0 0 1,0 0-1,0 0 0,0 0 0,-1 0 1,1 0-1,0 1 0,0-1 0,-1 0 1,1 1-1,0-1 0,-1 1 0,1-1 1,-1 1-1,1 0 0,-1 0 1,1-1-1,-1 1 0,1 0 0,-1 0 1,1 0-1,-1 1 0,1-1 0,0 0 1,-1 1-1,1-1 0,-3 2 1,-3 1-7,1 1 1,0 0 0,0 0-1,0 0 1,1 1 0,-1 0-1,1 0 1,-5 7 0,-36 51-31,43-59 33,-12 21-48,1 0 0,1 1 0,1 1 0,2 0 0,0 1 0,2 0 0,-9 57 0,11-36-83,2 1 0,2-1 1,9 94-1,-4-109 26,12 45 0,-12-68 91,0-1-1,0 0 1,1 1 0,1-1-1,-1-1 1,2 1-1,-1-1 1,10 12 0,-11-18 18,-1 1 1,1-1 0,0 0-1,0 0 1,1 0 0,-1-1 0,0 0-1,1 0 1,0 0 0,-1 0-1,1-1 1,0 1 0,0-1-1,0 0 1,0-1 0,0 1 0,0-1-1,0 0 1,0 0 0,0-1-1,0 0 1,0 1 0,0-2 0,0 1-1,-1 0 1,1-1 0,0 0-1,-1 0 1,1-1 0,-1 1 0,7-6-1,10-6 81,0-1 1,-1-1-1,-1-1 0,-1-1 0,0-1 1,30-40-1,-46 55-63,-1 1-4,1 1 1,0-1 0,-1 0 0,1 1 0,0 0-1,0-1 1,0 1 0,1 0 0,-1 0 0,0 0-1,5-2 1,-7 4-16,0 0 0,0 0-1,0 0 1,0 0-1,1 0 1,-1 0 0,0 0-1,0 0 1,0 0 0,0 0-1,0 0 1,1 0 0,-1 0-1,0 0 1,0 0 0,0 0-1,0 1 1,0-1 0,0 0-1,0 0 1,1 0 0,-1 0-1,0 0 1,0 0 0,0 0-1,0 0 1,0 1 0,0-1-1,0 0 1,0 0 0,0 0-1,0 0 1,0 0 0,0 0-1,0 1 1,0-1-1,0 0 1,0 0 0,0 0-1,0 0 1,0 0 0,0 1-1,0-1 1,0 0 0,0 0-1,0 0 1,0 0 0,0 0-1,0 1 1,0-1 0,-2 12 6,1-8-4,-2 13-21,2 0 0,0 1 0,1-1 0,0 0 1,2 0-1,0 0 0,0 0 0,2 0 0,0 0 0,9 20 0,-13-35 16,1 0-1,0 0 1,0 0 0,0 0-1,0 0 1,1 0 0,-1-1-1,0 1 1,1 0 0,-1 0 0,1-1-1,0 1 1,0-1 0,-1 0-1,1 0 1,0 1 0,0-1-1,0 0 1,0 0 0,3 0 0,-2 0 1,0-1 1,0 0 0,0 0-1,1 0 1,-1 0 0,0 0-1,0-1 1,0 0 0,0 1 0,0-1-1,0 0 1,5-3 0,6-4 23,-1 0 0,0-1 0,0 0 1,16-17-1,-17 14 23,-1 0 1,-1 0-1,0-1 1,-1 0-1,12-21 1,6-4 135,-27 38-181,0 0 1,0 0-1,0 0 0,0 1 1,0-1-1,0 0 0,0 0 0,0 0 1,0 1-1,0-1 0,0 0 1,0 0-1,0 0 0,0 0 0,0 1 1,1-1-1,-1 0 0,0 0 1,0 0-1,0 0 0,0 0 0,0 1 1,0-1-1,0 0 0,1 0 1,-1 0-1,0 0 0,0 0 0,0 0 1,0 0-1,0 1 0,1-1 1,-1 0-1,0 0 0,0 0 0,0 0 1,1 0-1,-1 0 0,0 0 1,0 0-1,0 0 0,0 0 0,1 0 1,-1 0-1,0 0 0,0 0 1,0 0-1,1 0 0,-1 0 0,0 0 1,0 0-1,0-1 0,0 1 0,0 0 1,1 0-1,-1 0 0,0 0 1,0 0-1,0 0 0,0 0 0,0-1 1,1 1-1,-1 0 0,0 0 1,1 17 10,-1-16-10,0 10-19,1 1 0,0-1 1,1 0-1,0 0 0,1 0 1,0-1-1,1 1 1,0-1-1,1 1 0,0-1 1,1-1-1,10 16 1,-15-24 15,1 0 1,0 0 0,-1 0 0,1 0 0,-1 0 0,1 0 0,0 0 0,0-1 0,-1 1 0,1 0 0,0-1 0,0 0 0,0 1 0,0-1 0,0 0 0,0 0 0,-1 0 0,1 0 0,0 0 0,0-1 0,0 1 0,0 0 0,0-1 0,0 0 0,-1 1-1,1-1 1,2-1 0,8-3 15,-1-1 0,18-11 0,-28 17-14,58-45 41,-50 37-25,0 0 0,0 0 0,1 1 1,0 0-1,0 1 0,1 0 0,0 0 1,0 1-1,21-6 0,-30 11-13,0-1 0,0 1-1,1-1 1,-1 1 0,0 0 0,0 0-1,1 0 1,-1 0 0,0 1-1,1-1 1,-1 1 0,0-1 0,0 1-1,1 0 1,-1-1 0,0 1 0,0 0-1,0 1 1,0-1 0,0 0-1,0 1 1,-1-1 0,4 3 0,-1 2-1,-1 0 1,1 0 0,-1 0-1,0 0 1,0 0-1,2 10 1,-3-10-4,3 14 2,-4-16 1,0 1-1,1-1 1,-1 1 0,1-1 0,0 0 0,3 7 0,-4-10-2,0-1 1,-1 1 0,1 0-1,0-1 1,0 1 0,0 0 0,-1-1-1,1 1 1,0-1 0,0 1-1,0-1 1,0 0 0,0 1-1,0-1 1,0 0 0,0 0 0,0 1-1,0-1 1,0 0 0,0 0-1,0 0 1,0 0 0,0-1-1,0 1 1,0 0 0,0 0 0,0 0-1,0-1 1,0 1 0,0-1-1,0 1 1,-1-1 0,1 1-1,2-2 1,18-11 57,36-26 0,5-5 87,-61 43-141,0 0 0,0 0 0,0 1 0,0-1 0,0 0-1,0 1 1,0-1 0,1 1 0,-1-1 0,0 1 0,0 0 0,0 0-1,1-1 1,-1 1 0,0 0 0,1 0 0,-1 0 0,0 0 0,1 0 0,-1 1-1,0-1 1,0 0 0,1 0 0,-1 1 0,0-1 0,0 1 0,0-1-1,0 1 1,1 0 0,-1-1 0,0 1 0,0 0 0,0 0 0,0 0 0,-1 0-1,2 1 1,2 3 1,-1 1-1,0 0 1,-1 0 0,1 0-1,-1 0 1,1 8 0,7 14 5,-7-22-11,-1 0 1,2 0 0,-1 0-1,1 0 1,0 0 0,0-1-1,1 0 1,4 5 0,-7-8-1,0 0 0,1-1 0,-1 0 0,0 0 0,0 1 0,1-1 1,-1 0-1,1-1 0,-1 1 0,1 0 0,-1-1 0,1 1 0,-1-1 1,1 0-1,-1 0 0,1 0 0,0 0 0,-1-1 0,1 1 0,-1-1 1,1 1-1,-1-1 0,1 0 0,3-1 0,2-3 2,1 0 1,-1 0-1,0 0 0,0-1 1,0 0-1,-1-1 0,0 0 1,11-13-1,-3 1 9,-1-1 0,15-28 0,15-43 68,52-159 0,-75 191-28,47-168 285,-67 226-332,-1 0-1,1-1 1,-1 1 0,0 0-1,1 0 1,-1-1 0,0 1-1,0 0 1,1 0 0,-1-1-1,0 1 1,0 0 0,-1 0-1,1-2 1,0 3-3,-1 0 0,1 0 1,0 0-1,-1 0 0,1 0 0,0 0 0,-1 0 1,1 0-1,-1 0 0,1 0 0,0 0 0,-1 0 0,1 0 1,0 0-1,-1 0 0,1 0 0,0 1 0,-1-1 1,1 0-1,0 0 0,0 0 0,-1 1 0,1-1 0,0 0 1,-1 0-1,1 1 0,0-1 0,0 0 0,-1 1 1,-3 3 2,0 1 0,0 0 0,0 0 1,-4 8-1,-1 6-3,2 1 1,1-1-1,0 1 0,1 0 1,1 1-1,1-1 0,0 31 1,9 146-56,-5-193 51,2 30-24,2 0 0,1 0 0,2 0 0,14 36-1,-18-60 33,1-1 0,1 1 0,-1-1 0,1 0 0,1-1-1,0 0 1,0 0 0,0 0 0,1-1 0,0 0-1,1 0 1,-1-1 0,1 0 0,1-1 0,-1 0-1,1 0 1,0-1 0,0 0 0,0-1 0,0 0-1,0-1 1,1 0 0,0 0 0,-1-1 0,1-1 0,0 0-1,11-1 1,-19 0-36,0 1 0,0-1 0,0 0 1,-1 0-1,1-1 0,0 1 0,-1 0 0,1-1 0,-1 0 0,1 1 0,-1-1 1,0 0-1,0 0 0,0 0 0,0-1 0,0 1 0,0 0 0,0-1 0,-1 1 0,0-1 1,1 0-1,-1 1 0,0-1 0,1-5 0,1-3-937,-1 0-1,0 0 1,-1-1-1,0-18 1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4:23.8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51 11760,'0'0'401,"14"-2"-224,203-17 726,71 6 25,-9 1 1169,-240 8-1137,-28 3-230,-23 3 129,-6-2-3109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4:27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228 1085 4816,'0'0'4166,"-2"-11"-3759,-7-30-12,9 40-364,-1 0-1,1 0 1,0 0 0,-1 0 0,1 0 0,-1 0-1,1 0 1,-1 0 0,0 0 0,1 0 0,-1 0 0,0 1-1,0-1 1,0 0 0,1 0 0,-1 1 0,0-1 0,0 0-1,0 1 1,0-1 0,0 1 0,0 0 0,0-1 0,0 1-1,0 0 1,-1-1 0,1 1 0,-1 0 0,-2 0 56,1 0 0,-1 1 0,1-1 1,-1 1-1,1-1 0,-5 3 0,5-2-5,-9 2 87,0 1 0,1 1 0,0 0 0,0 1 0,0 0 0,1 1 0,-1 0-1,2 0 1,-1 1 0,-10 11 0,17-16-106,0 1 1,0 0-1,0-1 1,0 1-1,0 0 0,1 0 1,0 1-1,0-1 1,0 0-1,1 1 1,-1-1-1,1 1 0,0 0 1,0-1-1,1 1 1,-1 0-1,1-1 0,0 1 1,0 0-1,1 0 1,-1-1-1,1 1 0,0 0 1,1-1-1,-1 1 1,1-1-1,0 1 0,0-1 1,4 8-1,-3-9-20,0 0 0,0 1 0,0-1 0,0 0 0,1-1 0,-1 1 0,1-1 0,0 1 0,0-1 0,-1 0 0,1 0 0,1-1 0,-1 1 0,0-1 0,0 0 0,0 0 0,1-1 0,-1 1 0,0-1 0,1 0 0,-1 0 0,8-1 0,3 0 89,0-1 0,-1-1 0,0 0-1,0-1 1,23-9 0,-29 10-42,0-1-1,-1 0 0,1 0 1,-1-1-1,0 0 0,0-1 1,0 1-1,-1-1 0,0 0 1,0-1-1,7-9 1,-11 12-23,1-1 0,-1 1 0,0 0 0,0-1 1,0 0-1,-1 1 0,1-1 0,-1 0 0,-1 0 0,1 1 1,-1-1-1,1 0 0,-1 0 0,-1 0 0,1 0 1,-1 0-1,0 0 0,0 0 0,0 1 0,0-1 1,-4-7-1,3 8 7,-1 0 1,1 0 0,0 0-1,-1 1 1,0-1-1,0 0 1,0 1-1,-1 0 1,1 0 0,-1 0-1,1 0 1,-1 1-1,0 0 1,0-1 0,0 1-1,-1 1 1,1-1-1,-7-1 1,4 1 158,18 6-154,23 6-84,-16-8 11,0-1 1,1 0 0,-1-1-1,1-1 1,-1-1-1,0-1 1,0 0 0,0-1-1,0-1 1,-1-1-1,1 0 1,-1-2 0,-1 0-1,0 0 1,0-2-1,0 0 1,-1 0 0,-1-2-1,0 0 1,-1 0-1,0-1 1,15-20 0,20-31 169,-2-3 0,67-130 0,-94 155-72,-2 0 1,-2-1 0,-1 0 0,-3-2-1,-1 1 1,-3-1 0,-1 0 0,-1-62-1,-5 100-80,1-1 25,-2 0-1,1 0 1,-1 0 0,0 0 0,-3-12-1,4 20-44,0 0-1,0 0 0,0-1 1,0 1-1,0 0 1,-1-1-1,1 1 0,0 0 1,0 0-1,0-1 1,0 1-1,0 0 0,0 0 1,-1-1-1,1 1 0,0 0 1,0 0-1,0 0 1,-1-1-1,1 1 0,0 0 1,0 0-1,-1 0 1,1 0-1,0 0 0,0-1 1,-1 1-1,1 0 1,0 0-1,0 0 0,-1 0 1,1 0-1,0 0 0,-1 0 1,1 0-1,0 0 1,0 0-1,-1 0 0,1 0 1,0 0-1,0 0 1,-1 0-1,1 0 0,0 1 1,-1-1-1,1 0 0,0 0 1,0 0-1,-1 1 1,-10 12 56,0 9-39,2-1 1,1 2 0,0-1 0,-5 28-1,-12 99-29,22-131 2,-37 391-132,38-333 96,4 1 1,3 0 0,21 103-1,-25-172 32,0-1 2,1 0-1,-1-1 0,1 1 0,0-1 0,0 0 0,1 0 1,0 0-1,4 7 0,-7-12 10,1 0-1,0-1 1,-1 1-1,1-1 1,0 1-1,-1-1 1,1 1 0,0-1-1,0 0 1,-1 1-1,1-1 1,0 0-1,0 0 1,-1 1-1,1-1 1,0 0 0,0 0-1,0 0 1,0 0-1,-1 0 1,1 0-1,0 0 1,0 0 0,0-1-1,-1 1 1,1 0-1,0 0 1,0-1-1,0 1 1,-1 0 0,2-1-1,21-16 25,-12 7-2,-1-1 0,0-1 0,-1 0 0,0 0 0,-1-1 0,9-19 0,34-85 189,-49 112-201,17-46 314,2 2 1,29-49 0,-50 97-319,0 1 1,1 0-1,-1 0 1,0-1-1,0 1 0,0 0 1,0 0-1,1 0 1,-1-1-1,0 1 0,0 0 1,0 0-1,1 0 1,-1 0-1,0 0 0,0 0 1,0-1-1,1 1 1,-1 0-1,0 0 0,0 0 1,1 0-1,-1 0 1,0 0-1,0 0 0,1 0 1,-1 0-1,0 0 1,1 0-1,-1 0 1,0 0-1,0 0 0,1 0 1,-1 0-1,0 1 1,10 7 89,5 14-49,12 31-45,-12-24-28,24 38 0,-33-59 13,-1 0-1,1-1 0,0 0 1,1 0-1,0-1 0,0 0 1,0 0-1,1 0 0,12 6 1,-16-10 8,0-1 0,1 1 0,-1-1 0,1 0 0,-1 0 0,1 0 0,0 0 0,-1-1 0,1 0 0,0 0 0,0 0 0,-1-1 0,1 1 0,-1-1 1,1 0-1,0-1 0,-1 1 0,0-1 0,1 0 0,-1 0 0,0 0 0,0 0 0,0-1 0,0 0 0,5-4 0,6-6 5,-1-1 1,0-1-1,-1 0 0,15-23 1,21-36 129,52-107 1,-70 122 19,-20 42-42,-11 17-107,1 0 0,-1 0 0,0 0 0,0 0 0,0 0 0,0 0 0,0 0 0,0 0 0,0-1 0,0 1 0,0 0 0,1 0 0,-1 0 0,0 0 0,0 0 0,0 0 0,0 0 0,0 0 0,0 0 0,0 0 0,0 0 0,1 0 1,-1 0-1,0 0 0,0 0 0,0 0 0,0 0 0,0 0 0,0 0 0,0 0 0,1 0 0,-1 0 0,0 1 0,0-1 0,0 0 0,0 0 0,0 0 0,0 0 0,0 0 0,0 0 0,0 0 0,0 0 0,1 0 0,-1 0 0,0 0 0,0 1 0,0-1 0,0 0 0,0 0 0,0 0 0,0 0 0,0 0 0,0 0 0,0 0 0,0 1 0,0-1 0,0 0 0,0 0 0,0 0 0,0 0 0,0 0 0,-4 36 78,-25 123-27,-66 282-122,78-368 47,12-46 9,-2-1 0,0 0-1,-1 0 1,-16 32 0,23-58 16,1 1 1,0-1 0,0 1-1,0-1 1,0 1 0,-1-1-1,1 1 1,0-1 0,0 1 0,-1-1-1,1 1 1,0-1 0,-1 0-1,1 1 1,0-1 0,-1 0-1,1 1 1,-1-1 0,1 0 0,-1 1-1,1-1 1,0 0 0,-1 0-1,1 0 1,-1 0 0,1 1-1,-1-1 1,1 0 0,-1 0 0,1 0-1,-1 0 1,1 0 0,-1 0-1,1 0 1,-1 0 0,0 0 0,0-1-1,0 0 9,0 0 0,0 0 0,0 0 0,0 0 1,0-1-1,0 1 0,0 0 0,0-1 0,0 1 0,0-1 0,0-2 0,-3-6 72,1 0 0,-4-19 0,7 23-55,-1 0 0,1 1 1,0-1-1,1 1 0,-1-1 1,1 1-1,0-1 0,0 1 1,1 0-1,0-1 0,0 1 0,4-7 1,-2 4 3,1 0 1,1 1 0,-1-1 0,2 1-1,-1 0 1,13-10 0,6-1 15,0 1 0,1 1 0,40-18 0,-64 33-47,10-5 10,240-127 170,-211 108-165,-1-2 1,-1-2-1,66-64 1,-94 82-12,7-7 9,-1 0 0,19-28 0,-33 42-6,1-1-1,-2 1 1,1-1-1,-1 1 1,1-1-1,-1 0 1,-1 0 0,1 0-1,-1 0 1,0 0-1,0-1 1,0 1-1,-1 0 1,1 0-1,-1-1 1,-1 1-1,0-8 1,0 12-9,1 0 1,-1 0-1,0-1 0,1 1 1,-1 0-1,0 0 0,0 0 1,1 0-1,-1 0 0,0 0 1,0 0-1,0 0 0,-1 0 1,1 0-1,0 0 1,0 1-1,0-1 0,-1 0 1,1 1-1,0-1 0,0 1 1,-1 0-1,1-1 0,-1 1 1,1 0-1,0 0 0,-1 0 1,1 0-1,0 0 1,-1 0-1,1 0 0,-1 0 1,1 1-1,-2 0 0,-4 0-4,0 1-1,0 0 0,1 0 0,-1 1 1,-9 4-1,7-1-17,0 0 0,1 1 0,0 0 0,0 0 0,0 0 0,1 1 0,0 0 0,0 1 0,1 0 0,0 0 1,-8 17-1,11-20 9,0 1 0,1-1 1,0 0-1,0 1 0,0-1 1,0 1-1,1 0 1,1-1-1,-1 1 0,1 0 1,0 0-1,0-1 0,1 1 1,0 0-1,0-1 0,1 1 1,-1 0-1,1-1 1,6 12-1,-5-14 7,0 0 1,0 0-1,1 0 1,-1 0-1,1-1 1,0 0-1,-1 0 1,2 0-1,-1 0 1,0 0-1,0-1 1,1 0 0,0 0-1,-1 0 1,1-1-1,0 1 1,0-1-1,0 0 1,0 0-1,0-1 1,0 0-1,7 0 1,9-1-8,1 0-1,-1-2 1,38-9 0,1-7 5,0-1 1,63-33-1,-16 7 42,51-25 69,-66 29-25,-91 42-74,0-1 0,1 0 0,-1 1 0,0-1 0,1 1-1,-1-1 1,0 1 0,1 0 0,-1-1 0,1 1 0,-1 0 0,0 0-1,1 0 1,-1 0 0,1 0 0,2 1 0,-4-1-3,0 1 0,1-1 1,-1 1-1,1-1 0,-1 1 0,0-1 1,1 0-1,-1 1 0,0-1 0,1 1 1,-1 0-1,0-1 0,0 1 0,1-1 1,-1 1-1,0-1 0,0 1 0,0 0 1,0-1-1,0 1 0,0-1 0,0 1 0,0 0 1,0-1-1,0 1 0,-1 0 0,-1 7-1,0-1 0,0 1-1,-1-1 1,-5 10-1,7-16 0,-35 63-23,25-47 3,0 1 0,2 0 1,0 1-1,-7 22 0,15-38 18,0 0 0,0 1 0,1-1 0,-1 1 0,1-1 0,0 1 0,0-1 0,0 1 0,0-1 0,1 1 0,0-1 0,-1 1 0,3 5 0,-2-8 2,0 1 1,0-1-1,0 0 0,0 1 1,0-1-1,0 0 1,0 0-1,0 0 1,1 0-1,-1 0 1,0 0-1,1 0 1,-1 0-1,1 0 0,-1-1 1,1 1-1,-1 0 1,1-1-1,-1 1 1,1-1-1,0 0 1,-1 0-1,1 1 1,0-1-1,-1 0 0,1 0 1,0-1-1,-1 1 1,1 0-1,-1-1 1,3 0-1,5-1 7,-1-1 0,1 0-1,-1-1 1,0 0 0,-1 0 0,1 0-1,0-1 1,-1 0 0,10-11-1,8-8 10,24-29 0,-37 40-10,182-227 123,-152 181-56,-2-3 0,37-78 0,-42 66 58,37-119-1,-69 184-115,-1 0 1,-1-1-1,1 1 1,-2-1-1,1-11 1,-1 21-15,0 0 1,0-1 0,0 1-1,0 0 1,0 0 0,0 0-1,0-1 1,0 1 0,0 0-1,0 0 1,0 0 0,0 0-1,0-1 1,0 1 0,0 0-1,0 0 1,0 0 0,0-1 0,0 1-1,0 0 1,0 0 0,0 0-1,0 0 1,0-1 0,-1 1-1,1 0 1,0 0 0,0 0-1,0 0 1,0 0 0,0-1-1,0 1 1,-1 0 0,1 0-1,0 0 1,0 0 0,0 0 0,-1 0-1,1 0 1,0 0 0,0 0-1,0 0 1,0 0 0,-1-1-1,1 1 1,0 0 0,0 0-1,0 0 1,-1 1 0,1-1-1,-11 9 10,-10 17-29,2 7-16,2 0 1,1 2-1,1 0 1,2 0-1,2 2 0,1-1 1,1 1-1,3 1 1,1-1-1,1 1 0,3 0 1,1 0-1,1 0 1,10 55-1,-8-78 20,1 0 1,0 0-1,0-1 0,2 1 0,7 15 0,-11-27 10,0 1 1,0-1-1,0 0 0,0 0 0,0 0 0,1 0 1,0 0-1,-1 0 0,1-1 0,0 1 1,0-1-1,1 0 0,-1 0 0,0 0 0,1 0 1,-1-1-1,1 1 0,-1-1 0,1 0 1,0 0-1,0 0 0,-1-1 0,1 1 0,0-1 1,5 0-1,0-1 7,-1 0-1,0-1 1,0 0 0,0 0-1,0-1 1,0 0 0,-1-1-1,13-7 1,5-5 17,25-22 0,-4 3 61,-31 25-55,-8 4 0,0 1 1,0 0-1,1 0 0,0 1 0,0 0 1,1 1-1,-1-1 0,10-1 0,-18 5-22,1 0 0,0-1 0,-1 1 0,1 0 0,0 0 0,-1 0 0,1 0 0,0 0 0,-1 0 1,1 0-1,0 1 0,-1-1 0,1 0 0,0 0 0,-1 0 0,1 1 0,0-1 0,-1 0 0,1 1 0,0-1 0,-1 1 0,1-1 0,-1 1 0,1-1 0,-1 1 0,1-1 0,-1 1 0,0-1 0,1 1 0,-1-1 0,0 1 0,1 0 0,-1-1 0,0 1 0,1 0 0,-1-1 0,0 1 0,0 0 0,0-1 1,0 1-1,0 1 0,-2 32 36,1-32-38,-4 23 19,-1-1 0,-2 0 0,0 0-1,-1-1 1,-26 44 0,18-38 26,-2-1 1,-2 0-1,-45 48 0,47-62 115,17-13-80,3-2-3,12-5 27,44-23 46,-12 4-69,2 3 0,71-24 1,57-5-1,-171 50-89,0 0 0,-1-1-1,1 1 1,0-1-1,-1 0 1,0 0-1,1 0 1,-1 0 0,0 0-1,3-4 1,-5 5-9,0 0-1,0-1 1,0 1 0,-1 0-1,1-1 1,0 1 0,-1 0 0,1-1-1,-1 1 1,0-1 0,1 1 0,-1 0-1,0-1 1,0 1 0,0-1 0,0 1-1,0-1 1,0 1 0,-1-1 0,1 1-1,0-1 1,-1 1 0,1 0-1,-1-1 1,1 1 0,-1 0 0,0-1-1,-1 0 1,-22-33-1013,17 26-1932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4:27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14672,'0'0'972,"12"5"-472,14 3-241,0 0 0,47 7 0,44-7 30,166-10 0,-160-2-149,-111 4-86,0-1-1,1 0 0,-1-1 1,0 0-1,23-9 0,-35 8-57,-9-3-37,-11-4-72,-9 0-2218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8:45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0 321 9144,'0'0'3473,"14"3"-2777,-1 2-479,-7-3-112,0 0 1,1 0 0,-1 0 0,1-1 0,-1 1 0,1-2-1,-1 1 1,1-1 0,0 0 0,0 0 0,10-2 0,-1-3 205,1 0 0,-1-1 0,0 0 0,-1-2 1,0 0-1,0 0 0,-1-1 0,16-14 1,7-8 811,53-58 0,-80 78-815,0 0 0,-1-1 0,0 0 0,0 0 0,-1-1-1,-1-1 1,-1 1 0,11-29 0,-17 41 15,-6 3 449,-4 15-656,1 0 0,1 0 0,0 0 0,-5 22 1,-1 0-26,3-10 0,1 0 1,-10 58 0,17-73-66,2 0 1,0 0-1,0 0 0,1 0 0,1 0 1,0 0-1,1 0 0,7 24 1,-8-35-15,0 0 0,0 0 1,1 0-1,-1 0 1,1 0-1,0 0 1,0 0-1,0-1 1,0 1-1,0-1 1,0 1-1,1-1 0,4 4 1,-5-5-2,1 0-1,-1 0 1,0 0-1,0 0 1,1-1 0,-1 1-1,0-1 1,1 1-1,-1-1 1,0 0 0,1 0-1,-1 0 1,0 0 0,1-1-1,-1 1 1,0 0-1,1-1 1,-1 0 0,0 1-1,0-1 1,4-2 0,8-5 28,0 0 1,0-1-1,-1 0 1,-1-2 0,24-22-1,49-68 146,46-80 279,-123 170-397,-5 6-5,0 0 1,1 1-1,-1-1 1,1 1-1,0 0 1,4-4-1,-8 8-56,1 0 1,-1 0-1,0 0 0,0 0 0,1 0 1,-1 0-1,0 0 0,0 0 0,1 0 0,-1 0 1,0 0-1,0 0 0,1 0 0,-1 1 1,0-1-1,0 0 0,0 0 0,1 0 0,-1 0 1,0 0-1,0 0 0,0 0 0,1 1 1,-1-1-1,0 0 0,0 0 0,0 0 1,0 1-1,1-1 0,-1 0 0,0 0 0,0 0 1,0 1-1,0-1 0,0 0 0,0 0 1,0 1-1,0-1 0,0 0 0,0 0 0,0 1 1,0-1-1,0 0 0,0 0 0,0 1 1,0-1-1,0 0 0,0 0 0,0 0 1,0 1-1,0-1 0,0 1 0,-1 19 36,1-18-20,-3 58 55,-4 0 0,-17 77 0,-10-28-44,29-95-37,-1 0 1,-1-1 0,0 0 0,-1 0 0,-14 17 0,19-27 1,1 0-1,-1 0 1,0-1 0,0 1-1,-1-1 1,1 0 0,0 0-1,-1 0 1,1 0 0,-1-1-1,0 0 1,-4 2 0,6-3 6,1 1 1,0-1 0,0 0-1,-1 0 1,1 0 0,0 0-1,-1 0 1,1 0 0,0 0-1,-1 0 1,1-1 0,0 1-1,0 0 1,0-1 0,-1 1-1,1-1 1,0 0 0,0 1-1,0-1 1,0 0 0,0 0-1,0 1 1,0-1 0,0 0-1,0 0 1,0 0 0,0 0-1,1 0 1,-1 0 0,0 0-1,1-1 1,-1 1 0,1 0-1,-1 0 1,1 0 0,-1-1-1,1 1 1,0-2 0,-1 2-3,1 0 0,0 0 0,0 0 0,0 0 0,0 0 0,0 0 0,0 0 0,0 0 0,1-1 0,-1 1-1,0 0 1,0 0 0,1 0 0,-1 0 0,1 0 0,-1 0 0,1 1 0,-1-1 0,1 0 0,0 0 0,-1 0 0,2 0 0,0-1 5,0 0 1,1 0-1,-1 0 0,1 1 1,0-1-1,-1 1 0,1 0 1,3-1-1,1-1 7,1 1 0,0 0 0,0 1 0,-1 0 1,13 0-1,11 4-140,0 2 0,0 1 0,-1 2 0,0 1 0,38 16 0,-53-18-412,-9-4-3119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4:27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 10848,'0'0'1592,"69"-22"-1576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5:07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75 327 4312,'0'0'7768,"-4"13"-7522,-14 62 388,3 1-1,-11 154 0,20-83 365,5-138-889,-1 3 150,2-1 0,-1 0-1,1 1 1,4 22-1,-3-32 511,0-7-291,-1-19-126,-3-34-202,-2-116 333,7 145-368,1 0-1,2 0 1,13-46-1,-1 2 48,-3 2 50,28-79 0,-34 127-152,1 1 1,0 0-1,2 1 0,0 0 0,1 1 0,1 1 0,26-30 0,-35 44-26,1 1-1,0-1 1,0 1-1,1-1 0,-1 2 1,1-1-1,0 1 0,8-4 1,-12 6-23,1 0 0,0 0 1,0 1-1,-1-1 0,1 1 0,0-1 0,0 1 1,0 0-1,0 0 0,0 1 0,-1-1 1,1 0-1,0 1 0,0 0 0,0 0 0,-1 0 1,1 0-1,0 0 0,-1 0 0,1 1 1,-1-1-1,3 3 0,2 1-9,0 1 0,-1 1 0,1-1 0,-1 1 1,-1 0-1,1 0 0,-1 0 0,-1 1 0,8 16 0,-7-11 0,0 0 0,-1 1-1,-1 0 1,0-1 0,1 28 0,-3-19 7,-1 0 0,-2-1 0,0 1-1,-1 0 1,-1-1 0,-1 0 0,-1 0 0,-10 24 0,13-38 1,-1 0-1,1 0 1,-1-1 0,0 1-1,-1-1 1,0 0 0,-7 8-1,9-12 9,0 1 0,0-1 0,-1 1 0,1-1 0,0 0-1,-1 0 1,1 0 0,-1-1 0,0 1 0,0-1 0,0 0-1,1 0 1,-1 0 0,0-1 0,-6 1 0,-44 5 1015,107-8-861,-30 1-163,1 1 0,35 3 0,-52-2-20,0 0 0,0 1 1,0-1-1,0 1 0,0 1 1,-1-1-1,1 1 0,-1 0 1,0 1-1,0-1 1,11 10-1,-14-10 7,0 0-1,-1 0 1,0 0 0,1 1 0,-1-1-1,0 1 1,0-1 0,-1 1 0,1 0-1,-1 0 1,0 0 0,0 0 0,0 0-1,0 0 1,-1 0 0,0 0 0,0 0 0,0 0-1,0 0 1,0 0 0,-1 0 0,-2 7-1,0 1 4,-1 0 0,0 0 0,-1 0 0,0-1 0,-1 0 0,0 0 0,-11 14-1,0-3 4,-1-1-1,-29 27 0,32-35 39,-1-1 0,-1-1 0,1-1 0,-26 12 0,-29 17 176,5-2 28,63-35-194,4-1-16,12-3-3,22-7-14,7-8-4,-1-3 0,51-32 0,-47 27-8,24-15-2,117-64 3,-140 81-6,-18 10 0,32-21 0,-41 25 0,-19 9 0,0 1 0,0-1 0,1 0 0,-1 0 0,0 0 0,0 0 0,0 0 0,0 0 0,1 1 0,-1-1 0,0 0 0,0 0 0,0 0 0,0 0 0,0 1 0,0-1 0,1 0 0,-1 0 0,0 0 0,0 1 0,0-1 0,0 0 0,0 0 0,0 0 0,0 1 0,0-1 0,0 0 0,0 0 0,0 1 0,0-1 0,0 0 0,0 0 0,0 0 0,0 1 0,0-1 0,0 0 0,-1 0 0,1 0 0,0 1 0,0-1 0,0 0 0,-17 32 0,7-19-26,0 1 0,2 0 0,-11 23 0,17-32 19,0-1 1,1 1-1,-1-1 1,1 1-1,0 0 1,0-1-1,1 1 1,-1 0-1,1 0 1,0-1-1,1 1 1,-1 0-1,1 0 1,0 0-1,0-1 1,0 1-1,2 4 1,-1-6 2,-1-1 0,1 1 1,0-1-1,0 1 0,0-1 0,0 0 0,1 0 1,-1 0-1,1 0 0,-1 0 0,1-1 0,0 1 1,-1-1-1,1 1 0,0-1 0,0 0 0,0 0 0,0 0 1,0-1-1,0 1 0,0-1 0,6 0 0,-1 1 5,1-1-1,-1-1 1,0 0-1,1 0 1,-1 0-1,0-1 1,11-4-1,-6 1 12,0-1-1,-1 0 1,1-1 0,18-14 0,-26 18 6,-1-1 1,1 0 0,-1 0 0,0 0 0,0-1 0,0 0 0,0 1-1,-1-1 1,0 0 0,0-1 0,0 1 0,-1-1 0,4-8 0,-6 11-3,0 0 1,0 0 0,0 0 0,0 0 0,0 0 0,-1-1 0,1 1 0,-1 0-1,0 0 1,0 0 0,0 1 0,0-1 0,0 0 0,-1 0 0,1 0-1,-1 1 1,0-1 0,0 1 0,0 0 0,0-1 0,0 1 0,0 0-1,-1 0 1,1 0 0,-1 0 0,1 1 0,-1-1 0,0 1 0,0 0-1,1-1 1,-1 1 0,0 0 0,-6 0 0,-55-14 59,79 10-98,0 1 1,18-2 0,16-5 9,-26 5 11,128-44-5,-150 49 6,1 0 0,0 0 0,0 1 0,-1-1 0,1 1 0,0-1 0,0 1 0,-1 0 0,1 0 0,0-1 0,0 1 0,0 0 0,0 1 0,0-1 0,-1 0 0,1 1 0,0-1 0,0 1 0,-1-1 0,4 2 0,-4-1 0,0 0 0,0 0 0,0 1 0,0-1 0,0 0 0,0 1 0,0-1 0,0 0 0,-1 1 0,1-1 0,-1 1 0,1-1 0,-1 1 0,1 0 0,-1-1 0,0 1 0,0-1 0,1 1 0,-1 0 0,0-1 0,-1 1 0,1-1 0,0 3 0,-2 12-2,-1 5-24,2 0 1,0 24-1,2-37 21,0-1-1,0 0 0,0 0 0,1 0 0,0 0 1,0 0-1,1 0 0,0 0 0,0-1 0,5 8 1,-6-13 7,-1 1 0,1-1 0,-1 1 0,1-1 0,0 0 0,-1 0 0,1 0 0,0 0 0,0 0 1,0 0-1,0 0 0,-1-1 0,1 1 0,0-1 0,0 1 0,1-1 0,-1 0 0,0 0 0,0 0 1,0 0-1,0 0 0,0 0 0,0 0 0,0-1 0,0 1 0,0-1 0,3-1 0,6-1 13,0-2 0,0 1-1,14-9 1,5-7 94,1-1-1,-2-1 1,37-37-1,-31 28 109,-34 30-209,0 0 1,0 0-1,0 1 1,0-1 0,0 0-1,0 1 1,0-1-1,0 1 1,0 0-1,0-1 1,0 1 0,3-1-1,-4 1-5,0 0 0,1 1-1,-1-1 1,0 0 0,0 0 0,1 0-1,-1 0 1,0 0 0,1 0 0,-1 0-1,0 0 1,1 1 0,-1-1-1,0 0 1,0 0 0,1 0 0,-1 1-1,0-1 1,0 0 0,0 0 0,1 1-1,-1-1 1,0 0 0,0 1-1,0-1 1,0 0 0,0 0 0,0 1-1,1-1 1,-1 0 0,0 1 0,0-1-1,0 0 1,0 1 0,0-1 0,0 0-1,0 1 1,0-1 0,0 0-1,0 1 1,-1-1 0,1 0 0,0 0-1,0 1 1,0-1 0,0 0 0,-1 1-1,-1 13 2,0-1 0,1 1 1,0 0-1,1 0 0,1-1 0,0 1 0,1 0 0,0 0 0,1-1 0,1 0 0,0 1 0,7 13 1,-10-25-5,0 0 1,0 0 0,0 0 0,0 0-1,1 0 1,-1-1 0,1 1-1,-1 0 1,1-1 0,0 0 0,-1 1-1,1-1 1,0 0 0,0 0 0,0 0-1,0 0 1,0 0 0,0 0-1,0-1 1,0 1 0,1 0 0,-1-1-1,0 0 1,0 0 0,0 0 0,1 0-1,-1 0 1,0 0 0,0 0-1,0-1 1,1 1 0,-1-1 0,0 1-1,0-1 1,0 0 0,0 0 0,3-2-1,7-3 10,-1-1-1,1-1 1,-1 0-1,16-16 1,-24 22-7,73-72 114,13-11 80,-87 83-193,0 1 1,0-1 0,0 1 0,1-1-1,-1 1 1,0 0 0,1 0 0,-1 0 0,1 0-1,-1 0 1,1 1 0,0-1 0,-1 1-1,1-1 1,3 1 0,-4 0-3,-1 1 0,1-1 0,-1 0 0,1 1 0,-1-1 0,0 1 0,1-1 0,-1 1 0,0 0 0,1 0 0,-1-1-1,0 1 1,0 0 0,0 0 0,0 0 0,0 0 0,0 1 0,0-1 0,0 0 0,0 0 0,0 0 0,-1 1 0,1-1 0,0 0 0,-1 1 0,1-1 0,-1 1 0,1 1 0,0 7 13,1 0 1,0 19-1,-2-22-7,0 1 0,1 0 1,0 0-1,0-1 0,1 1 1,2 9-1,-3-17-7,-1 0 0,0 1 0,1-1 0,-1 1 0,1-1 0,-1 1 0,0-1 0,1 0 0,-1 1 1,1-1-1,-1 0 0,1 0 0,-1 1 0,1-1 0,-1 0 0,1 0 0,0 0 0,-1 1 0,1-1 0,-1 0 0,1 0 0,-1 0 0,1 0 0,0 0 1,-1 0-1,1 0 0,-1-1 0,1 1 0,-1 0 0,1 0 0,-1 0 0,1 0 0,0-1 0,-1 1 0,1 0 0,-1-1 0,0 1 0,1 0 0,-1-1 1,1 1-1,0-1 0,22-18 36,-21 17-36,23-23 39,-11 11-8,0 1 1,1 0-1,0 1 0,1 0 1,17-9-1,-32 20-29,0 0 0,1 0 0,-1 1 0,1-1 0,-1 1 0,1-1-1,-1 1 1,1-1 0,-1 1 0,1 0 0,-1 0 0,1 0 0,0 0 0,-1 0-1,1 0 1,-1 0 0,1 0 0,-1 1 0,1-1 0,-1 1 0,1-1 0,-1 1-1,1 0 1,-1-1 0,1 1 0,-1 0 0,0 0 0,0 0 0,1 0 0,-1 0 0,0 0-1,0 0 1,0 0 0,0 1 0,0-1 0,0 0 0,1 3 0,2 5-1,0 1 1,0-1 0,-1 1 0,4 19-1,-1-3 6,-4-21-8,-1-1 0,1 0 0,0 0 0,0 1 0,1-2 0,-1 1 0,1 0 0,0 0 0,0-1 0,0 0 0,1 1 1,-1-1-1,1 0 0,0-1 0,0 1 0,0-1 0,0 1 0,0-1 0,0-1 0,0 1 0,1 0 0,-1-1 0,1 0 0,-1 0 0,1 0 0,-1-1 0,1 0 0,0 0 0,7 0 1,3-2-1,0 1-1,-1-2 1,1 0 0,0-1 0,-1 0 0,0-1 0,26-14 0,115-75 0,-51 28 0,-49 27 122,-74 50-115,1 1 0,0 0 0,0 1 0,1 2 0,1-1 0,0 2 0,2 0 0,-1 1 0,-12 20 0,25-32-11,-1-1 0,1 1 0,0 0 1,0 0-1,0 0 0,1 0 0,-2 11 0,2-15 2,1 0 0,0 0 0,0 0 0,0-1 1,-1 1-1,1 0 0,0 0 0,0 0 0,1 0 1,-1 0-1,0 0 0,0 0 0,0 0 0,1 0 0,-1 0 1,0-1-1,1 1 0,-1 0 0,1 0 0,-1 0 0,1-1 1,-1 1-1,1 0 0,-1 0 0,1-1 0,0 1 0,-1-1 1,1 1-1,0 0 0,0-1 0,0 1 0,-1-1 0,1 0 1,0 1-1,0-1 0,0 0 0,0 1 0,0-1 0,0 0 1,0 0-1,0 0 0,-1 0 0,1 0 0,0 0 0,0 0 1,0 0-1,0 0 0,0 0 0,0-1 0,0 1 0,1-1 1,3 0-3,0-1 1,-1 0 0,1 0 0,0-1 0,-1 1 0,1-1 0,-1 0 0,0 0-1,0-1 1,4-3 0,36-42 11,-41 45-5,16-21 3,0 0 0,-2-2 1,-1 0-1,-2-1 1,21-55-1,-19 35 22,-2-1 0,13-93 0,-18 82-3,6-58-19,-15 112-19,0 0-1,0 0 1,0 0 0,0 0-1,-1-1 1,0 1 0,-3-8-1,4 14 12,0 0 0,0 0-1,0-1 1,0 1-1,0 0 1,0 0 0,-1-1-1,1 1 1,0 0 0,0 0-1,0-1 1,0 1 0,0 0-1,-1 0 1,1 0 0,0 0-1,0-1 1,0 1 0,-1 0-1,1 0 1,0 0 0,0 0-1,-1 0 1,1-1 0,0 1-1,0 0 1,0 0 0,-1 0-1,1 0 1,0 0 0,-1 0-1,1 0 1,0 0 0,0 0-1,-1 0 1,1 0-1,0 0 1,0 0 0,-1 0-1,1 0 1,0 0 0,0 0-1,-1 1 1,1-1 0,0 0-1,0 0 1,0 0 0,-1 0-1,1 0 1,0 1 0,0-1-1,0 0 1,-1 0 0,1 1-1,-12 13-98,4 1 48,1 1 1,0-1-1,1 1 1,-6 26 0,-8 71-166,17-78 138,1 0 1,1 0 0,7 47 0,-4-62 29,1 0 1,1-1-1,1 1 1,1-1-1,1 0 0,0-1 1,14 25-1,-17-36 35,0-1 0,1 0 0,-1 0 1,1-1-1,0 1 0,0-1 0,1 0 0,-1 0 0,1-1 0,0 1 0,1-1 0,-1-1 0,1 1 0,0-1 0,0 0 0,0-1 1,0 0-1,0 0 0,0 0 0,0-1 0,1 0 0,-1 0 0,1-1 0,-1 0 0,0-1 0,1 1 0,-1-1 0,1-1 0,-1 1 1,8-4-1,18-6 30,-2-1-1,1-2 1,-2-1 0,36-23 0,-40 24 67,-17 12-28,-13 12 6,-3-1-46,-16 19-5,-24 41 1,42-61-18,0 1 0,1-1 0,0 1-1,0 0 1,1 0 0,0 1 0,1-1 0,0 1 0,0-1 0,1 11 0,0-18 5,1-1 0,0 1 0,0-1 0,0 1 0,0-1 1,1 1-1,-1-1 0,0 1 0,1-1 0,-1 1 0,1-1 0,-1 1 0,1-1 0,0 0 0,-1 1 0,1-1 0,0 0 0,0 0 0,0 1 0,0-1 0,0 0 0,0 0 0,1 0 0,-1 0 0,0-1 0,0 1 0,3 1 0,-2-2 4,-1 1 0,1-1 0,0 0 0,0 0 0,0 0 0,0 0 0,-1 0 0,1-1-1,0 1 1,0-1 0,-1 1 0,1-1 0,0 1 0,-1-1 0,1 0 0,0 0 0,-1 0 0,1 0-1,-1 0 1,1 0 0,-1 0 0,0 0 0,2-2 0,10-13 51,0 1 0,-1-2 0,-1 0 0,-1 0 0,0-1 0,-1 0 0,-1 0 0,-1-1 0,5-21 0,-11 33-12,-4 6-9,-4 12-3,4-1-26,0 1 1,1 0-1,1-1 1,0 1-1,0 13 1,0-21-3,1-1 1,0 1-1,0-1 0,1 0 1,-1 1-1,0-1 1,1 1-1,0-1 0,-1 0 1,1 1-1,0-1 0,0 0 1,0 0-1,1 1 1,-1-1-1,0 0 0,1 0 1,-1-1-1,1 1 0,0 0 1,0 0-1,-1-1 1,1 1-1,0-1 0,0 0 1,1 1-1,-1-1 0,0 0 1,4 1-1,-2-1 0,-1-1 0,1 0 0,-1 0 0,1 0 0,-1 0 0,1-1 0,-1 1 0,1-1 0,-1 0 0,1 0 0,-1 0 0,6-3 0,38-24 0,-32 19 0,26-20 142,-2-2 1,-1-1-1,42-46 0,-73 70-135,12-14 267,-18 23-274,1 0 0,-1 0 1,1 0-1,-1 0 0,1 0 1,-1 0-1,0 0 0,0 0 1,1 0-1,-1 1 0,0-1 1,0 1-1,0-1 0,0 1 1,-1-1-1,1 1 0,1 1 1,0 1-1,31 52 21,-21-35-4,0-1 1,21 26 0,-32-45-16,0 0 0,0 0 0,0 0 1,0 0-1,0-1 0,0 1 0,0 0 1,0-1-1,0 1 0,1-1 1,-1 1-1,0-1 0,0 1 0,1-1 1,-1 0-1,0 0 0,0 1 1,1-1-1,-1 0 0,0 0 0,1 0 1,-1-1-1,0 1 0,0 0 0,1 0 1,-1-1-1,0 1 0,0-1 1,0 1-1,1-1 0,-1 1 0,1-2 1,5-3 9,0 1 0,0-2 0,-1 1 1,7-7-1,0 0 10,54-41 222,-66 52-242,-1 1 1,1-1-1,0 0 0,0 0 0,0 1 1,0-1-1,0 0 0,0 1 1,0-1-1,0 1 0,0 0 0,0-1 1,1 1-1,-1 0 0,0 0 0,0-1 1,0 1-1,0 0 0,0 0 0,1 0 1,-1 1-1,0-1 0,0 0 0,0 0 1,0 0-1,0 1 0,0-1 0,0 1 1,1-1-1,-1 1 0,0-1 0,0 1 1,-1 0-1,1-1 0,0 1 0,0 0 1,0 0-1,0 0 0,-1-1 1,1 1-1,1 2 0,2 4-1,0 1-1,0 0 0,-1 0 1,5 15-1,4 8-1,-11-29-3,0-1 0,0 1 0,0 0 0,1-1 0,-1 1 0,0 0 0,1-1 0,-1 0 0,1 1 0,-1-1 0,1 0 0,0 0 0,-1 0 0,1 0 0,0 0-1,0 0 1,0 0 0,0-1 0,0 1 0,0-1 0,3 1 0,-2-1 3,-1 0-1,1-1 1,0 1-1,0-1 1,-1 0-1,1 0 1,-1 0-1,1 0 1,-1 0-1,1 0 0,-1-1 1,1 1-1,-1-1 1,0 0-1,4-3 1,12-14 19,-12 12-7,0 1-1,1-1 1,0 1-1,0 1 1,1-1-1,10-6 1,-18 12-11,1 0 1,-1 0-1,1 0 0,-1-1 1,0 1-1,1 0 1,-1 0-1,1 0 0,-1 0 1,1 0-1,-1 0 1,1 0-1,-1 0 0,1 0 1,-1 0-1,0 0 1,1 0-1,-1 0 0,1 1 1,-1-1-1,1 0 1,-1 0-1,0 0 0,1 1 1,-1-1-1,0 0 1,1 0-1,-1 1 0,1-1 1,-1 0-1,0 1 1,0-1-1,1 0 0,-1 1 1,0-1-1,0 0 1,1 1-1,-1-1 0,0 1 1,0-1-1,0 0 1,0 1-1,0-1 0,1 1 1,-1-1-1,0 1 1,0-1-1,0 1 0,0 26 4,-1-27-3,-29 168-22,13-87-5,-1 16 2,7-26-21,-4 1 0,-26 72 1,40-141 48,0 1 1,0-1 0,-1 0 0,1 0-1,-1 1 1,0-1 0,0 0 0,0 0-1,-1-1 1,-2 4 0,4-5-1,-1 0 1,1-1-1,0 1 1,0 0-1,0-1 0,-1 1 1,1-1-1,0 0 1,-1 0-1,1 1 0,0-1 1,-1 0-1,1 0 1,0 0-1,-1 0 0,1 0 1,0-1-1,-1 1 1,1 0-1,0-1 0,0 1 1,-1 0-1,1-1 1,0 0-1,0 1 0,0-1 1,-1 0-1,0-1 1,-11-8 45,1 0 1,0-1-1,0 0 1,1-1-1,1 0 1,0-1-1,1 0 1,0 0-1,1-1 1,-9-20 0,16 31-42,-1 0 0,1 0 0,0 0 0,0 0 0,0 0 0,0 0 1,1 0-1,-1 0 0,1-1 0,0 1 0,-1 0 0,2-1 0,-1 1 1,0 0-1,1 0 0,-1 0 0,1-1 0,0 1 0,2-4 0,0 2-1,0 0-1,0 0 1,0 1-1,1-1 0,-1 1 1,1 0-1,1 0 0,-1 0 1,0 1-1,10-6 0,15-9 1,0 2 0,2 1 0,0 2 0,0 1 0,1 1 0,0 1 0,40-5 1,-37 9 19,45-13 0,-70 16-22,0 0 1,0-1-1,0 0 1,-1-1-1,0 0 1,0-1-1,0 0 1,15-14-1,-21 18 4,-1-1 0,0 0 0,0 0 1,0 0-1,-1 0 0,1-1 0,-1 1 0,1 0 0,-1-1 0,0 1 0,1-7 0,0-33-3112,-2 41 2399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5:10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1 919 6016,'0'0'3465,"10"-2"-3112,11-4-165,-1-1-1,0-1 1,0 0-1,0-2 1,-1 0-1,-1-1 1,23-17-1,-23 12-7,0-1-1,-1 0 0,0-1 0,-2-1 1,0-1-1,-1 0 0,-2-1 1,0 0-1,0-1 0,-2 0 1,8-26-1,0-12 222,-3 0-1,-3-1 1,6-70 0,-9 9 286,-9 108-513,-1 1-1,0-1 0,0 1 0,-2 0 0,1-1 1,-10-24-1,12 37-154,-1 1 1,1-1 0,0 0 0,0 0-1,-1 1 1,1-1 0,-1 0-1,1 1 1,0-1 0,-1 0-1,1 1 1,-1-1 0,0 1-1,1-1 1,-1 1 0,1-1-1,-1 1 1,0-1 0,1 1-1,-1 0 1,0-1 0,0 1-1,1 0 1,-1 0 0,0-1-1,0 1 1,-1 0 0,1 0 5,0 1 0,-1-1 1,1 0-1,0 1 0,-1 0 0,1-1 1,0 1-1,0 0 0,-1 0 0,1-1 1,0 1-1,0 0 0,0 0 0,-1 2 1,-4 4 58,-1 2 0,2-1 0,-7 12 0,11-19-78,-17 33 81,2 1 0,2 1 0,-17 60 0,-16 116 86,42-183-134,0 1 1,2 0-1,1 0 0,2 0 1,5 53-1,-3-73-20,0 0 0,0 0 1,1 0-1,1 0 0,0 0 0,0-1 0,1 0 0,10 17 1,-10-20-4,-1-1 0,1 0 0,0 0 0,0-1 1,1 1-1,-1-1 0,1 0 0,0-1 1,0 1-1,0-1 0,0-1 0,1 1 1,-1-1-1,12 3 0,-8-4 12,-1 1 0,1-2 0,0 0 0,0 0-1,0 0 1,-1-1 0,1-1 0,0 0 0,17-6 0,8-4 115,42-23 1,-70 31-119,168-99 445,-128 73-319,36-34 152,-32 23 186,-50 41-482,-1 0 1,0 0-1,0 0 0,1 0 1,-1 0-1,0 0 0,0-1 1,0 1-1,1 0 0,-1 0 1,0 0-1,0 0 0,0 0 0,0 0 1,1-1-1,-1 1 0,0 0 1,0 0-1,0 0 0,0 0 1,0-1-1,1 1 0,-1 0 1,0 0-1,0-1 0,0 1 1,0 0-1,0 0 0,0 0 1,0-1-1,0 1 0,0 0 0,0 0 1,0-1-1,0 1 0,0 0 1,0 0-1,0 0 0,0-1 1,0 1-1,0 0 0,0 0 1,0-1-1,-1 1 0,1 0 1,0 0-1,0 0 0,0 0 1,0-1-1,0 1 0,-1 0 0,1 0 1,0 0-1,0-1 0,-15 0 227,4 4-182,0 0 0,-1 1 0,2 0 0,-1 1 0,-14 8 0,-50 36 94,55-36-96,-6 5 3,1 1-1,1 1 1,-34 36 0,51-49-40,1 0 0,0 1-1,0-1 1,1 2 0,0-1 0,0 0 0,1 1 0,0 0 0,0 0 0,1 0 0,0 1 0,1-1 0,0 1-1,0-1 1,1 16 0,1-22-8,0-1 0,0 1 0,1 0 0,-1 0 0,1-1 0,0 1 0,0-1 0,0 1 0,0 0 0,0-1 0,0 0 0,1 1 0,-1-1 0,1 0 0,0 0 0,0 0 0,0 0 0,0 0 0,0 0 0,0 0 0,0-1 0,0 1 0,1-1 0,-1 0 0,1 1 0,3 0 0,-2-1 4,1 1 0,0-1-1,0 0 1,0 0 0,0-1 0,1 0 0,-1 1 0,0-2-1,0 1 1,0-1 0,0 1 0,9-4 0,0-1 20,-1-1 0,0-1 0,-1 0 0,1-1 0,-1 0 0,16-15 0,2-3 102,29-35 0,-43 42-35,-2-2 0,0 1-1,-1-2 1,0 1 0,-2-2 0,11-31 0,-21 51-73,0 0 0,0 0 0,0 0 1,0 0-1,0 0 0,-1 0 1,0 0-1,1 0 0,-1 0 1,0 0-1,-1 0 0,1 0 0,0 0 1,-1 0-1,0 0 0,0 0 1,0 0-1,0 0 0,0 0 1,-2-2-1,3 4-19,0 1 0,-1 0-1,1 0 1,0-1 0,-1 1 0,1 0 0,0 0-1,-1 0 1,1-1 0,0 1 0,-1 0 0,1 0 0,-1 0-1,1 0 1,0 0 0,-1 0 0,1 0 0,-1 0 0,1 0-1,0 0 1,-1 0 0,1 0 0,-1 0 0,1 0-1,0 0 1,-1 0 0,1 0 0,-1 0 0,1 1 0,0-1-1,-1 0 1,1 0 0,0 1 0,-1-1 0,1 0 0,0 0-1,-1 1 1,1-1 0,0 0 0,0 1 0,-1-1-1,-11 16 62,8-9-59,0 0 0,1 0 0,0 0 0,0 1 1,1 0-1,0-1 0,0 1 0,0 0 0,1 0 0,1 0 0,-1 9 0,2-13-11,-1 1 0,1-1 0,-1 1 0,2-1 0,-1 1 0,0-1 0,1 0 0,0 1 0,0-1 0,0 0 0,0 0 0,1 0 0,-1-1 0,1 1 0,0 0 0,0-1 0,1 0 0,-1 0 0,1 0 0,-1 0 0,6 2 0,-4-2 2,-1-1-1,2 0 1,-1-1 0,0 1 0,0-1-1,1 0 1,-1 0 0,0-1 0,1 1-1,-1-1 1,1 0 0,-1-1 0,0 1-1,1-1 1,8-3 0,-2 1 2,0-1-1,0-1 1,0 0 0,0 0-1,17-12 1,-15 6 13,0 0 1,-1-2 0,0 0-1,-1 0 1,13-18-1,13-15 60,-20 32-23,-18 14-49,0 0 1,1 0 0,-1 0 0,0 0 0,0 0 0,1 0 0,-1 0 0,0 0 0,0 0 0,1 0-1,-1 0 1,0 0 0,0 0 0,1 1 0,-1-1 0,0 0 0,0 0 0,1 0 0,-1 0 0,0 0-1,0 0 1,1 1 0,-1-1 0,0 0 0,0 0 0,0 0 0,0 1 0,1-1 0,-1 0 0,0 0-1,0 1 1,0-1 0,0 0 0,0 0 0,0 1 0,1-1 0,-1 0 0,0 6 4,1-1 0,-1 0 0,0 1 0,0-1 0,-1 8 0,0 9-5,0-6 6,1-10-5,-1 0 1,1 0-1,0 0 0,1 0 1,-1 0-1,1 0 1,0 0-1,1 0 0,-1-1 1,5 10-1,-6-15 2,1 1-1,0 0 1,-1-1-1,1 1 0,-1-1 1,1 0-1,0 1 1,0-1-1,-1 1 1,1-1-1,0 0 0,0 1 1,-1-1-1,1 0 1,0 0-1,0 0 1,0 0-1,-1 0 0,1 0 1,0 0-1,0 0 1,1 0-1,21-5 49,-16 4-35,-2-1-6,-1 1 0,1-1 0,-1 0 0,1-1 1,-1 1-1,0-1 0,5-3 0,21-13 66,-27 18-74,0 0 10,0 0 1,0-1 0,1 1 0,-1 0 0,0 1 0,7-2 0,-9 2-11,0 0 1,0 1 0,0-1 0,0 0 0,0 0 0,0 0 0,0 1-1,0-1 1,0 1 0,0-1 0,-1 1 0,1-1 0,0 1 0,0-1-1,0 1 1,-1 0 0,1-1 0,0 1 0,-1 0 0,1 0 0,0-1-1,-1 1 1,1 0 0,-1 0 0,0 0 0,1 0 0,-1 0 0,1 0-1,-1 0 1,0 1 0,2 8 8,-1 0 0,0 1 0,0-1 0,-1 1-1,-1-1 1,0 0 0,0 1 0,-4 13 0,0 1 3,-12 75-2,-5 0 0,-5-2-1,-45 113 1,72-210-10,0-1 0,-1 1-1,1 0 1,0 0 0,0-1 0,0 1 0,-1 0-1,1-1 1,0 1 0,-1-1 0,1 1 0,-1 0-1,1-1 1,-1 1 0,1-1 0,-1 1 0,1-1 0,-1 0-1,1 1 1,-1-1 0,0 1 0,1-1 0,-1 0-1,1 1 1,-1-1 0,0 0 0,0 0 0,0 0 1,0 0 0,0-1 1,1 1-1,-1-1 0,0 1 1,1-1-1,-1 1 0,0-1 1,1 0-1,-1 1 1,0-1-1,1 0 0,-1 1 1,1-1-1,0 0 0,-1 0 1,0-1-1,-2-4 17,1-1-1,0 1 1,0-1 0,-2-9-1,4 7 2,0 1-1,0-1 1,1 0 0,0 1-1,0-1 1,1 0 0,0 1-1,0 0 1,7-14-1,-1 4 15,1 0-1,1 1 1,13-18-1,-9 18-20,-1 1 0,2 0-1,0 0 1,1 2 0,26-18 0,96-55 105,0 1-57,-134 83-62,23-17 22,46-43-1,-66 57-17,-1-1 0,0 0 0,0 0 0,-1-1 0,0 0 0,0 1 0,-1-2 0,0 1 0,0 0 0,-1-1 0,4-17 0,-6 25-1,-1-1-1,0 1 1,0-1 0,1 1 0,-1-1 0,0 1-1,0-1 1,-1 1 0,1-1 0,0 1 0,0-1-1,-1 1 1,1-1 0,-1 1 0,1 0 0,-1-1-1,0 1 1,-1-3 0,1 4-2,0-1 0,0 0 0,0 0 0,0 1 0,0-1 0,0 1 0,0-1 0,0 1 0,0-1 0,-1 1 0,1-1 0,0 1 0,0 0 0,0 0 0,-1 0 0,1 0 0,-2 0 0,-3 0-2,0 1 0,1 0 0,-1 1 0,1-1 0,-1 1 0,1 0 0,-10 6 0,5-2-7,0 1 1,0 0 0,1 0 0,-1 1-1,-10 13 1,15-16-7,1 0 0,0 1-1,0 0 1,0 0-1,0 0 1,1 0 0,0 0-1,0 1 1,1-1 0,-3 12-1,4-16 10,1-1 0,0 1 0,0 0-1,0 0 1,0-1 0,0 1 0,0 0-1,0 0 1,0-1 0,1 1 0,-1 0-1,1-1 1,-1 1 0,1 0 0,0-1 0,-1 1-1,1-1 1,0 1 0,0-1 0,0 1-1,0-1 1,1 0 0,0 2 0,1-2-2,0 1-1,-1 0 1,1-1 0,0 0 0,0 1 0,0-1-1,0 0 1,1-1 0,-1 1 0,0-1-1,5 1 1,6-1-11,0 0 0,0-1 0,0-1 0,21-5 0,-4-2 8,-1-2 0,34-16 0,-37 14 39,0 2 0,1 1-1,29-7 1,-51 16-23,0 0 1,1 1-1,-1-1 1,1 1 0,-1 1-1,0-1 1,1 1-1,-1 0 1,1 0-1,-1 1 1,0 0-1,12 5 1,-2 2-2,1 0-1,-1 2 1,15 12 0,-15-10-1,2-1-1,22 12 1,-34-21 1,1 0 0,-1 0-1,1-1 1,0 0 0,0 0 0,0-1 0,0 0-1,0 0 1,0 0 0,12-2 0,-13 1-8,0-1 0,1 0 1,-1 0-1,0-1 0,0 1 0,0-1 0,-1-1 1,1 1-1,0-1 0,-1 0 0,0-1 1,0 1-1,0-1 0,0 0 0,0 0 0,-1 0 1,1-1-1,-1 0 0,-1 1 0,1-2 1,-1 1-1,1 0 0,-1-1 0,4-10 1,1-7-3422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5:13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1432 7832,'0'0'3572,"15"-6"-3166,-12 5-388,14-6 115,1 0 0,-1-2 0,0 0 0,-1-1 0,19-14 0,-2-6 277,-1-1 0,-1-1 0,-2-1 0,-2-2 0,0-1 0,-3-1 0,-1-1 0,-2-2 0,-1 0 0,-2 0 0,13-48 0,-28 76-252,1 0 112,0-1 1,1 1-1,0 0 0,9-16 0,-14 28-251,0 0 0,1 0 0,-1-1 1,0 1-1,0 0 0,0 0 0,0 0 0,0 0 0,0 0 0,1-1 0,-1 1 0,0 0 0,0 0 0,0 0 0,0 0 0,1 0 0,-1 0 0,0 0 0,0 0 0,0 0 0,0 0 0,1-1 0,-1 1 0,0 0 0,0 0 0,0 0 0,1 0 0,-1 0 0,0 0 0,0 1 0,0-1 0,1 0 0,-1 0 0,0 0 0,0 0 0,0 0 0,0 0 0,1 0 0,-1 0 0,0 1 0,8 8 297,2 16-118,-2-2-110,-2 0 0,-1 1 0,-1 0 0,-1 0 0,0 33 0,-4-14 22,-1-1 1,-10 52 0,11-85-80,-1 0 0,0-1 0,0 1 0,-1 0 1,0-1-1,-1 0 0,0 0 0,0 0 0,0 0 0,-1 0 1,0-1-1,-7 7 0,11-13-16,-1 0 0,0 0 1,1 0-1,-1-1 0,0 1 0,1-1 0,-1 1 1,0-1-1,0 1 0,0-1 0,1 0 0,-1 0 1,0 0-1,0 0 0,0 0 0,1-1 0,-1 1 1,0 0-1,0-1 0,1 1 0,-1-1 0,0 0 1,1 0-1,-1 1 0,0-1 0,1 0 0,-2-2 1,-8-4 95,0-1 0,-15-14 0,18 15-30,0 1-4,-22-22 222,29 27-267,-1 0 1,1-1-1,0 1 1,0 0-1,0-1 1,0 1-1,0-1 1,1 0-1,-1 1 1,0-1-1,1 0 1,-1 1-1,1-1 1,-1 0-1,1 1 1,0-1-1,0 0 1,0-2-1,2 3-16,1-1 0,-1 1 0,0 1-1,1-1 1,-1 0 0,1 1 0,-1-1-1,1 1 1,0 0 0,-1 0 0,1 0-1,4 0 1,3 0 11,52-5 21,106-21 0,-148 21-41,-1 0-1,1-1 0,-1-2 1,-1 0-1,1 0 1,-1-2-1,-1-1 0,0 0 1,24-20-1,-15 5 1,-1-1 0,-1-1 0,-1-1 1,32-55-1,-21 22 20,41-101 1,-56 111 12,-1-2 0,-3 0-1,-2 0 1,-3-2 0,-2 1 0,1-78 0,-8 122-29,-1 0 0,-1 0 1,0 0-1,-1 0 0,0 1 1,0-1-1,-1 0 0,0 1 1,-1 0-1,0 0 0,-10-17 1,13 26-11,0 0 1,1 0-1,-1 0 0,0 0 1,0 0-1,0 0 1,0 1-1,0-1 1,0 0-1,0 0 1,0 1-1,0-1 1,0 1-1,0-1 1,0 1-1,0-1 1,0 1-1,-1-1 1,1 1-1,0 0 1,0 0-1,-1 0 0,1 0 1,-2 0-1,1 0-1,-1 1 0,1 0 0,0 0 1,-1 0-1,1 0 0,0 0 0,0 0 0,-1 0 0,1 1 0,0-1 0,-2 4 0,-5 3-7,2 1-1,-1 0 1,1 0 0,-8 15 0,-9 19-42,3 1 0,1 1 0,2 1 0,3 1 0,1 0 0,-9 63 1,13-40-48,2-1-1,4 1 1,9 129 0,-5-197 94,3 30-39,9 42 0,-10-66 35,0 0-1,0-1 0,1 1 1,0-1-1,0 1 1,0-1-1,1 0 1,1 0-1,-1-1 1,1 1-1,6 6 1,-8-11 4,0 1 0,0-1 0,0 0 1,1 0-1,-1 0 0,1 0 0,-1-1 1,1 1-1,0-1 0,0 0 0,-1 0 1,1 0-1,5 0 0,-1-1 6,-1 1-1,1-2 0,0 1 1,0-1-1,-1-1 0,11-2 1,-1-1 15,1-2 1,-1 0 0,-1-1-1,29-17 1,-3-5 85,44-41 0,15-11 292,-164 167-172,2-19-175,42-47-34,1 1 1,0 1-1,1 1 1,-17 29-1,33-50-15,1 0 0,-1 0 0,0 1 0,1-1 0,-1 0 1,1 0-1,-1 1 0,1-1 0,0 0 0,-1 1 0,1-1 0,0 1 0,0-1 0,0 0 0,0 1 1,0-1-1,1 1 0,-1-1 0,0 0 0,1 1 0,-1-1 0,1 0 0,0 2 0,0-2 1,0 0-1,0 0 1,0-1-1,0 1 1,0 0-1,0-1 0,0 1 1,0-1-1,0 1 1,1-1-1,-1 0 1,0 1-1,0-1 0,0 0 1,1 0-1,-1 0 1,0 0-1,0 0 1,1 0-1,-1 0 1,0 0-1,0-1 0,0 1 1,0 0-1,1-1 1,-1 1-1,2-2 1,6-2 13,-1-1 1,1 0-1,-1 0 1,0 0-1,0-1 1,-1-1-1,11-10 1,2-4 61,20-29 0,-29 31-23,-9 16-38,-1 0-1,1-1 1,0 1 0,0 0-1,0 0 1,0 1 0,0-1 0,1 0-1,-1 1 1,1-1 0,0 1-1,0 0 1,0 0 0,3-2 0,-5 6-3,-1 0 1,1 1-1,-1-1 1,0 0-1,1 0 1,-1 0-1,0 0 0,0 0 1,-1 1-1,1-1 1,-1 2-1,1-1-1,-1 6 6,1 1-16,-1-1-1,1 1 0,1 0 1,2 16-1,-3-24-3,1 0 1,-1 0-1,0 0 0,1-1 1,0 1-1,-1 0 0,1-1 1,0 1-1,0 0 0,0-1 1,0 1-1,0-1 0,1 0 1,-1 1-1,0-1 0,1 0 1,-1 1-1,1-1 0,-1 0 1,1 0-1,-1 0 0,1-1 1,0 1-1,-1 0 1,1-1-1,0 1 0,0-1 1,0 1-1,0-1 0,-1 0 1,5 0-1,2 0-2,1-2 1,-1 1-1,0-1 1,1-1-1,-1 1 1,0-1-1,0-1 0,-1 1 1,1-1-1,-1-1 1,0 1-1,0-1 1,12-11-1,6-7 22,-1-1 0,22-29 0,-2-4 16,-3-1 1,-2-2 0,-3-2-1,39-90 1,-27 35 144,51-198 0,-98 309-172,2-4 9,0 1 0,-1-1 0,0-12 1,-2 22-17,0 0 0,0 1 1,0-1-1,0 0 0,0 0 1,0 0-1,-1 0 0,1 0 1,0 0-1,0 1 1,0-1-1,0 0 0,0 0 1,0 0-1,-1 0 0,1 0 1,0 0-1,0 0 0,0 0 1,0 0-1,-1 0 0,1 0 1,0 0-1,0 0 1,0 0-1,0 0 0,-1 0 1,1 0-1,0 0 0,0 0 1,0 0-1,0 0 0,-1 0 1,1 0-1,0 0 1,0 0-1,0 0 0,0 0 1,0-1-1,-1 1 0,1 0 1,0 0-1,0 0 0,0 0 1,0 0-1,0 0 1,0-1-1,0 1 0,0 0 1,-1 0-1,1 0 0,0 0 1,0 0-1,0-1 0,0 1 1,0 0-1,0 0 0,0 0 1,0 0-1,0-1 1,0 1-1,0 0 0,0 0 1,0 0-1,0 0 0,0-1 1,0 1-1,-11 12-9,11-11 10,-18 24-28,1 0 1,2 1-1,0 1 1,2 0 0,-14 41-1,-35 150-182,52-171 133,1 1 0,3 0 1,2 0-1,2 0 1,5 60-1,-2-92 45,1 0-1,6 18 1,-7-29 20,0-1 0,1 1 0,-1-1 0,1 1 1,0-1-1,1 0 0,-1 0 0,1 0 1,0 0-1,0-1 0,5 6 0,-6-8 9,-1 1-1,1-1 1,0 0-1,-1-1 0,1 1 1,0 0-1,0 0 1,0-1-1,0 1 1,0-1-1,0 0 0,0 0 1,0 1-1,0-1 1,0 0-1,0-1 1,0 1-1,0 0 1,0-1-1,-1 1 0,1-1 1,0 1-1,0-1 1,0 0-1,0 0 1,-1 0-1,1 0 0,2-2 1,3-2 4,0 0-1,0-1 1,-1 0 0,0 0 0,7-10-1,5-9 21,-1 0-1,24-48 1,19-62 64,-31 65-31,60-149 149,-74 175-125,-2-1 0,-2 0 0,5-49 0,-15 92-74,-1-1 1,0 1-1,0 0 1,1 0 0,-2 0-1,1 0 1,0-1-1,0 1 1,-1 0 0,1 0-1,-1 0 1,-1-4-1,2 6-3,0 0-1,-1 0 0,1 0 0,0-1 1,0 1-1,0 0 0,-1 0 0,1 0 0,0 0 1,0-1-1,-1 1 0,1 0 0,0 0 1,0 0-1,-1 0 0,1 0 0,0 0 0,-1 0 1,1 0-1,0 0 0,0 0 0,-1 0 1,1 0-1,0 0 0,-1 0 0,1 0 1,0 0-1,0 0 0,-1 0 0,1 0 0,0 0 1,-1 1-1,-12 12 31,-3 11-18,2 1 1,0 0-1,2 1 0,1 0 1,-9 31-1,6-9-57,3 1-1,-7 54 1,12-54-33,2 0 0,2 1 0,2-1 0,3 1 0,1-1 0,13 54 0,-16-99 72,0 1 0,0-1 1,1 0-1,0 0 0,0 0 0,0 0 1,0 0-1,4 5 0,-5-8 5,1 0 1,-1 1-1,0-1 0,0 0 1,1 0-1,-1 0 0,1 0 0,-1-1 1,1 1-1,-1 0 0,1-1 1,0 1-1,-1 0 0,1-1 1,0 0-1,-1 0 0,1 1 0,0-1 1,-1 0-1,1 0 0,0 0 1,-1-1-1,1 1 0,0 0 1,1-1-1,3-1 9,0-1-1,0 1 1,0-1-1,0 0 1,-1-1 0,1 1-1,-1-1 1,8-8 0,39-43 91,-39 41-66,57-69 170,-39 43 128,63-60 1,-84 95-210,-7 12-50,-8 20-22,4-24-49,-10 34 12,-2 0 0,-2 0-1,-2-2 1,0 0 0,-3-1 0,-28 39 0,32-55-12,13-16-2,0 1 0,1 0 0,-1 0-1,0 0 1,1 0 0,0 0 0,0 1 0,0-1 0,0 1-1,0-1 1,1 1 0,-1 0 0,0 5 0,2-9 0,0 0 0,0 0 1,0 1-1,0-1 0,0 0 1,1 0-1,-1 0 0,0 1 1,0-1-1,0 0 0,0 0 1,0 0-1,1 0 0,-1 1 1,0-1-1,0 0 0,0 0 1,1 0-1,-1 0 1,0 0-1,0 0 0,0 0 1,1 0-1,-1 0 0,0 1 1,0-1-1,0 0 0,1 0 1,-1 0-1,0 0 0,0 0 1,1 0-1,-1 0 0,0-1 1,0 1-1,1 0 0,-1 0 1,0 0-1,0 0 0,14-3 23,-12 2-16,301-91 183,-290 87-404,-13 5 142,0 0-1,0 0 1,1 0-1,-1 0 0,0 0 1,0 0-1,0 0 1,0 0-1,0-1 0,1 1 1,-1 0-1,0 0 1,0 0-1,0 0 0,0 0 1,0 0-1,0 0 1,0-1-1,0 1 0,0 0 1,1 0-1,-1 0 1,0 0-1,0 0 0,0-1 1,0 1-1,0 0 1,0 0-1,0 0 0,0 0 1,0 0-1,0-1 1,0 1-1,0 0 1,0 0-1,0 0 0,0 0 1,0 0-1,0-1 1,0 1-1,0 0 0,-1 0 1,1 0-1,0 0 1,0 0-1,0-1 0,0 1 1,0 0-1,0 0 1,0 0-1,0 0 0,0 0 1,-1 0-1,1 0 1,0 0-1,0 0 0,0-1 1,0 1-1,-1 0 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5:13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1 432 10752,'0'0'1176,"104"-29"-744,46-3-224,41-24-8,53-15-136,-20 5 8,-37 15-64,-48 15 0,-46 8 64,4 2 0,5 3-88,-7 9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5:17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461 703 6224,'0'0'5609,"-14"1"-5273,-3 0-228,0 1 0,-1 1-1,1 1 1,0 0 0,-29 13 0,14-2 120,0 2 1,-55 39 0,68-41-121,1 0 1,0 1-1,2 0 1,0 1-1,-20 28 1,30-37-19,1 1 0,0-1-1,0 1 1,1 0 0,0 0 0,1 0 0,-5 18 0,8-26-80,0-1 0,0 1 1,0-1-1,0 1 1,0-1-1,0 1 0,0-1 1,0 1-1,0-1 1,0 1-1,0-1 1,0 1-1,0-1 0,1 1 1,-1-1-1,0 1 1,0-1-1,0 0 0,1 1 1,-1-1-1,0 1 1,1-1-1,-1 0 0,0 1 1,1-1-1,-1 0 1,0 1-1,1-1 1,-1 0-1,1 0 0,-1 1 1,1-1-1,-1 0 1,0 0-1,1 0 0,-1 0 1,1 1-1,-1-1 1,1 0-1,0 0 1,23-2 198,-6-3-126,0-1 1,-1-1-1,0 0 1,-1-1-1,0 0 1,0-2-1,-1 0 1,17-13-1,5-8 299,64-70-1,-90 88-243,-1-1-1,17-30 1,-18 27 201,19-24 1,-36 66-32,1 0-1,-6 34 1,13-58-304,0-1-4,-5 23 51,-2 38-1,6-55-44,1 0-1,0-1 1,0 1 0,1 0-1,-1 0 1,1-1 0,1 1-1,-1-1 1,1 1-1,0-1 1,0 1 0,5 7-1,-6-12-2,0 1 0,1-1 1,-1 0-1,0 0 0,0 0 0,1 0 0,-1 0 0,0 0 0,1 0 0,-1 0 0,1 0 0,0-1 0,-1 1 0,1-1 0,-1 1 0,1-1 0,0 0 0,-1 1 0,1-1 0,0 0 0,0 0 0,-1 0 0,1 0 0,0-1 0,-1 1 0,1 0 0,0-1 0,1 0 0,4-1 10,0-1 1,0 0-1,-1 0 0,1-1 0,7-5 0,16-15 69,-1-2 1,-1 0-1,46-58 1,-54 61-44,18-23 52,-2-2 0,-2-1 0,-2-2 0,-2 0 0,-3-3 0,-2 0 0,30-95 0,-42 108-11,0 1 97,-2 0-1,8-56 1,-19 91-142,0 0 1,0-1-1,0 1 1,0 0-1,-1-1 1,-2-7 0,3 12-30,0 0 0,0 0 1,-1 0-1,1 0 0,0 0 0,-1 0 1,1 0-1,-1 1 0,1-1 1,-1 0-1,1 0 0,-1 1 1,1-1-1,-1 0 0,0 1 1,1-1-1,-1 0 0,0 1 1,0-1-1,1 1 0,-1-1 1,0 1-1,0 0 0,0-1 1,0 1-1,1 0 0,-1-1 1,0 1-1,0 0 0,0 0 1,0 0-1,0 0 0,0 0 0,0 0 1,0 0-1,0 0 0,0 0 1,0 1-1,1-1 0,-1 0 1,0 0-1,0 1 0,0-1 1,-1 1-1,-5 3-2,0 1-1,0-1 1,0 1 0,1 1-1,0-1 1,0 1-1,0 0 1,1 0 0,0 1-1,0 0 1,-7 11 0,1 4 3,0 0 0,-12 39 0,6-3-41,3 0 0,2 1-1,-6 102 1,17-120 1,2 0 0,1 0 0,3 0 0,1-1 0,1 0 0,19 53 0,-24-84 27,1-1-1,1 1 0,-1-1 1,10 15-1,-12-21 8,0-1 0,0 1 1,0-1-1,0 1 0,0-1 1,0 1-1,1-1 0,-1 0 1,1 1-1,-1-1 0,1 0 0,-1 0 1,1 0-1,-1 0 0,1 0 1,0-1-1,0 1 0,0 0 0,-1-1 1,1 0-1,0 1 0,0-1 1,0 0-1,0 0 0,0 0 1,-1 0-1,1 0 0,0 0 0,0 0 1,2-2-1,12-4 35,-1-1-1,0-1 1,-1 0-1,0-1 0,0 0 1,-1-2-1,0 1 1,-1-2-1,22-24 1,-4-3 187,-2 0 1,25-50-1,-17 42 332,-35 47-547,-1-1 1,0 1-1,1 0 1,-1-1-1,0 1 1,1 0-1,-1-1 0,1 1 1,-1 0-1,0 0 1,1-1-1,-1 1 1,1 0-1,-1 0 0,1 0 1,-1-1-1,1 1 1,-1 0-1,1 0 1,-1 0-1,1 0 1,-1 0-1,1 0 0,-1 0 1,1 0-1,-1 0 1,1 0-1,-1 1 1,1-1-1,-1 0 0,1 0 1,-1 0-1,0 1 1,1-1-1,-1 0 1,1 0-1,-1 1 0,1-1 1,-1 0-1,0 1 1,1-1-1,-1 0 1,0 1-1,1-1 0,-1 1 1,0 0-1,20 26-15,-15-19 22,8 13-15,0 1-1,-2 0 1,10 29-1,-5-14 30,-13-28-16,1-1 1,1 0 0,0 0 0,0 0 0,0-1-1,1 1 1,8 7 0,-11-12-6,0-1 0,0 1 1,0-1-1,0 0 0,0 0 0,0 0 0,0-1 1,1 1-1,-1-1 0,1 1 0,-1-1 0,1 0 1,-1-1-1,1 1 0,0-1 0,-1 1 0,1-1 1,0 0-1,0 0 0,5-2 0,8-2 40,0-1 0,0 0 0,0-2 0,-1 0 0,0-1 0,-1 0 0,1-1 0,-2-1 0,1 0 0,-2-1 0,1-1 0,-1 0 0,-1-1 0,-1 0 0,15-21 0,-26 33-46,9-13 112,-10 9-27,-8 7 5,0 2-90,0 0-1,1 1 1,-1 0 0,1 0 0,0 1 0,0 0-1,1 0 1,0 1 0,0 0 0,1 0-1,-12 16 1,18-22-3,-1 0 0,1-1 0,0 1-1,-1 0 1,1 0 0,0-1 0,0 1 0,-1 0 0,1 0-1,0-1 1,0 1 0,0 0 0,0 0 0,0 0-1,0-1 1,0 1 0,0 0 0,0 0 0,0 0-1,1-1 1,-1 1 0,0 0 0,1 0 0,-1-1-1,0 1 1,1 0 0,-1-1 0,1 1 0,-1 0 0,1-1-1,-1 1 1,1-1 0,-1 1 0,1-1 0,0 1-1,-1-1 1,1 1 0,0-1 0,-1 1 0,1-1-1,0 0 1,0 1 0,-1-1 0,1 0 0,0 0-1,0 0 1,0 0 0,0 0 0,7 2-11,0-1 1,0 0 0,14 0-1,-21-1 12,37-1 12,-1-1 1,1-2-1,-1-1 0,0-2 0,70-23 1,61-34 43,-124 54 29,-174 124-4,124-109-75,1 0 0,0 0-1,0 1 1,0 0-1,1 0 1,0 0 0,0 1-1,1-1 1,-1 1 0,1 0-1,1 0 1,-3 11 0,4-18-6,1 1 1,0-1-1,0 0 1,0 1-1,0-1 1,0 1-1,0-1 1,0 1-1,0-1 1,0 0-1,0 1 1,0-1-1,0 1 1,0-1-1,0 1 1,1-1-1,-1 0 1,0 1-1,0-1 1,0 1-1,1-1 1,-1 0-1,0 1 1,0-1-1,1 0 1,-1 1-1,0-1 1,1 0-1,-1 0 1,0 1-1,1-1 1,-1 0-1,0 0 1,1 0-1,-1 1 1,1-1-1,-1 0 1,0 0-1,1 0 1,-1 0-1,1 0 1,-1 0-1,0 0 1,1 0-1,-1 0 1,1 0-1,-1 0 1,1 0-1,-1 0 1,0 0-1,1 0 1,-1 0-1,1 0 1,-1-1-1,0 1 1,1 0-1,-1 0 1,1-1-1,-1 1 1,1 0-1,28-16 37,-26 15-31,123-89 257,-125 89-258,0 1 1,0-1 0,0 1-1,0-1 1,0 1 0,0 0-1,0-1 1,0 1 0,0 0-1,1 0 1,-1 0 0,0 0-1,0 0 1,0 0 0,0 0-1,1 0 1,-1 0 0,0 0 0,0 1-1,0-1 1,0 0 0,0 1-1,2 0 1,22 21-14,-3-2 6,-16-18 2,-1 1 0,0-1 0,1-1 0,-1 1 0,0-1 0,1 0 0,0 0 0,-1-1 0,1 0 0,0 0 0,9-1 0,6-2 0,35-8 0,-51 9 0,59-13 30,-2-4 0,84-37 0,-91 29 3,-88 57-20,-1-4-13,-49 40 0,71-55 0,0 1 0,0 0 0,2 1 0,-12 16 0,21-28 0,0 0 0,0 1 0,0-1 0,1 0 0,-1 1 0,0-1 0,1 0 0,-1 1 0,1-1 0,-1 1 0,1-1 0,0 1 0,0-1 0,0 1 0,0 2 0,0-4 0,0 1 0,0-1 0,1 1 0,-1-1 0,0 1 0,1-1 0,-1 1 0,0-1 0,1 0 0,-1 1 0,0-1 0,1 0 0,-1 1 0,1-1 0,-1 0 0,1 1 0,-1-1 0,1 0 0,-1 0 0,1 0 0,-1 1 0,1-1 0,-1 0 0,1 0 0,0 0 0,-1 0 0,2 0 0,2 0 0,0-1 0,0 1 0,1-1 0,-1 0 0,0 0 0,0 0 0,0-1 0,0 0 0,5-2 0,11-8 9,-1-1-1,0-2 0,0 1 1,-2-2-1,0-1 0,-1 0 1,0-1-1,-2 0 0,0-1 1,20-37-1,-7 3 22,-2-2-1,-3 0 1,17-65 0,-16 31 56,15-107 0,-38 194-85,1 0 1,-1 1-1,0-1 0,0 0 0,0 1 1,0-1-1,0 0 0,0 1 1,0-1-1,-1 0 0,0-2 1,1 4-2,0 0 0,-1-1 1,1 1-1,0 0 0,0 0 1,-1 0-1,1 0 0,0 0 0,0 0 1,-1 0-1,1 0 0,0 0 1,0 0-1,-1 0 0,1 0 0,0 0 1,-1 0-1,1 0 0,0 0 1,0 0-1,-1 0 0,1 0 1,0 0-1,0 0 0,-1 1 0,1-1 1,0 0-1,0 0 0,0 0 1,-1 0-1,1 1 0,0-1 0,0 0 1,0 0-1,-1 0 0,1 1 1,0-1-1,0 1 0,-4 3 1,0 1 1,0 0-1,1 1 0,0-1 0,-3 7 1,-11 32-34,2 1 1,1 0 0,3 1 0,2 1 0,1 0-1,3 0 1,2 0 0,2 1 0,6 57 0,-5-105 30,0 13-30,2 0 0,0-1 1,0 1-1,5 13 1,-6-24 27,0 1 1,0 0-1,0-1 1,0 1 0,0-1-1,1 0 1,-1 1 0,1-1-1,-1 0 1,1 0-1,0 0 1,0 0 0,0 0-1,0-1 1,0 1-1,1-1 1,-1 1 0,0-1-1,1 0 1,-1 0 0,1 0-1,-1 0 1,1 0-1,0 0 1,3 0 0,2-1 6,0 0 0,0 0 1,0-1-1,0 0 1,0 0-1,-1-1 1,1 0-1,8-4 1,58-29 72,-42 19-25,-18 9-17,-9 4-21,0 0 0,0 1-1,0-1 1,0 1 0,10-2-1,-14 4-11,0 0 0,0-1 0,0 1 0,0 0-1,0 1 1,0-1 0,0 0 0,0 0 0,0 0 0,1 1-1,-1-1 1,-1 0 0,1 1 0,0-1 0,0 1-1,0-1 1,0 1 0,0-1 0,0 1 0,0 0-1,-1-1 1,1 1 0,0 0 0,-1 0 0,1 0-1,0 0 1,-1-1 0,1 1 0,-1 0 0,1 0 0,-1 0-1,0 0 1,1 0 0,-1 0 0,0 2 0,3 9 2,-1 0 0,-1 0 0,0 0 0,-1 17 0,-1-18-2,1-1 1,0 1 0,1 0-1,0 0 1,1-1 0,5 17-1,-7-26 2,1 1-1,0-1 0,1 1 1,-1-1-1,0 0 0,0 1 1,1-1-1,-1 0 0,0 0 1,1 0-1,-1 0 1,1 0-1,-1 0 0,1 0 1,0-1-1,-1 1 0,4 0 1,-3 0 2,0-1-1,0 1 1,0 0 0,1 0-1,-1 1 1,0-1 0,0 0 0,0 1-1,-1-1 1,1 1 0,3 3 0,-2 1 2,0 0 1,0 1-1,0-1 0,0 1 1,-1 0-1,0-1 1,-1 1-1,2 11 1,0 59 23,-3-76-31,-1 31 3,-1 0 0,-1 0 0,-2 0-1,-1-1 1,-2 0 0,-1 0 0,-1-1 0,-2 0 0,-1-1 0,-27 46 0,34-66 2,0 0 1,-1-1 0,0 1 0,-1-1 0,0-1 0,0 1 0,-1-1 0,-18 11-1,24-16 2,-1 0-1,0 0 1,0-1-1,0 1 0,0-1 1,0 0-1,0 0 1,-1 0-1,1 0 1,0-1-1,0 0 0,-1 0 1,1 0-1,0 0 1,-1-1-1,1 0 0,0 1 1,0-2-1,0 1 1,0 0-1,0-1 1,0 0-1,0 0 0,0 0 1,-4-4-1,2 1 8,0 0 1,1 0-1,0 0 0,0-1 0,1 0 0,-1 0 0,1 0 0,1-1 1,-1 1-1,1-1 0,0 0 0,1 0 0,-1 0 0,2 0 1,-1 0-1,1 0 0,0-1 0,0 1 0,1-1 0,0-7 1,0 5 3,1 0 1,0 0 0,1 0 0,0 0 0,1 0 0,-1 1-1,2-1 1,0 1 0,0 0 0,0 0 0,1 0 0,1 0-1,-1 1 1,10-11 0,-1 6 9,0 1-1,0 0 1,1 1-1,0 1 1,1 0-1,0 1 1,20-8-1,127-39 168,-143 49-173,51-8 32,-57 12-80,-1 4-317,-9 1-2914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5:18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386 611 6632,'0'0'4657,"-14"14"-4245,-60 55 139,-85 83 1025,82-66-590,67-72-718,1-1-1,0 1 0,0 0 0,-10 28 0,18-40-225,0 0 1,0-1-1,1 1 0,-1 0 0,1 0 0,-1 0 0,1 0 1,0 0-1,0 0 0,0 0 0,0 0 0,0 0 0,0 0 1,1 0-1,0 3 0,0-4-9,-1 0 1,1 1-1,0-1 0,-1 0 0,1 0 1,0 0-1,0 0 0,0-1 1,0 1-1,0 0 0,0 0 1,0 0-1,0-1 0,0 1 0,0-1 1,1 1-1,-1-1 0,2 1 1,1 0 26,1 0 1,0-1-1,0 1 1,-1-1 0,1 0-1,0-1 1,0 1-1,-1-1 1,1 0 0,0 0-1,5-2 1,4-4 24,0 1 0,0-2-1,-1 0 1,0 0 0,0-2 0,-1 1 0,0-1 0,-1-1 0,0 0-1,10-15 1,11-15 313,42-77-1,-67 108-203,0 0 0,0 0 0,15-15 0,-22 24-81,-8 20 195,5-8-266,0 1 1,1-1-1,0 1 1,1 18-1,1-27-32,-1 0-1,2 0 0,-1-1 0,0 1 1,1 0-1,-1 0 0,1 0 0,0 0 1,0 0-1,0-1 0,0 1 1,0 0-1,1-1 0,-1 1 0,1-1 1,0 1-1,-1-1 0,1 0 0,0 0 1,1 0-1,-1 0 0,0 0 0,6 3 1,-1-2 5,1-1 1,0 1-1,0-2 1,0 1 0,0-1-1,0 0 1,1-1-1,-1 0 1,0 0-1,0-1 1,0 0 0,1 0-1,-1-1 1,0 0-1,-1 0 1,10-5-1,15-6 49,-1-2 0,42-26 0,-64 36-47,33-21 107,-1-1-1,43-38 1,-63 46-52,-1-1 0,0 0 0,-2-2 0,-1 0 1,20-32-1,-8-1 56,-3-2 1,-2 0-1,-3-1 1,-2-2-1,10-60 1,-26 109-101,1-8 58,0 0-1,-1 0 1,0 0-1,-1-29 1,-2 47-80,0 1 0,0 0 1,0-1-1,0 1 0,0 0 1,0-1-1,0 1 0,0 0 1,0-1-1,0 1 0,0 0 1,0-1-1,0 1 0,0 0 1,-1-1-1,1 1 0,0 0 1,0-1-1,0 1 0,0 0 1,-1-1-1,1 1 0,0 0 1,0 0-1,-1-1 0,1 1 1,0 0-1,0 0 0,-1-1 1,1 1-1,0 0 0,-1 0 1,1 0-1,-10 8 99,-7 23-16,0 11-55,1 0 0,2 1 0,2 1 1,-11 81-1,13-27-42,2 114 1,10-142-4,2 0 0,3-1 0,25 103 0,-28-158 4,-3-6-2,1 0 1,0 0-1,1 0 1,-1-1 0,2 1-1,-1-1 1,9 14-1,-12-21 6,0 1 0,1-1 0,-1 1 0,0 0-1,1-1 1,-1 1 0,1-1 0,-1 1 0,1-1 0,-1 1 0,1-1-1,-1 0 1,1 1 0,-1-1 0,1 0 0,-1 1 0,1-1-1,0 0 1,-1 1 0,1-1 0,0 0 0,-1 0 0,1 0-1,0 0 1,-1 0 0,1 0 0,0 0 0,-1 0 0,1 0 0,0 0-1,-1 0 1,1 0 0,0 0 0,-1 0 0,1-1 0,0 1-1,-1 0 1,1-1 0,-1 1 0,1 0 0,0-1 0,-1 1 0,1-1-1,-1 1 1,1 0 0,-1-1 0,0 0 0,1 1 0,-1-1-1,1 1 1,-1-1 0,0 1 0,1-1 0,-1 0 0,0 0-1,3-4-34,-1-1 0,0 1 0,0-1-1,-1 1 1,1-7 0,0-2-73,-1 1 0,0-1 1,-1 0-1,-3-17 1,-2 2-2928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5:18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1 167 13264,'0'0'1016,"97"-30"-712,-17 8 0,15-2 0,4 2-184,0-3 0,-11 7-80,-9 4 16,-11 4-80,-11 8 0,-3 2 8,-7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5:20.3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1104 5824,'0'0'4504,"10"-15"-4091,-9 13-404,144-238 1365,-113 170-915,-3-2 0,-3 0 1,-3-2-1,-4-1 0,16-117 1,-33 170-28,1-37 0,-5 50-192,0 8 15,-8 17 43,2 6-218,1 0 0,1 0 0,-5 34 0,-3 74 39,12-114-104,-8 159 121,11-148-70,0-1 0,1 0 0,2 0 0,11 43 0,-15-68-56,1 0-1,-1 0 1,0 0 0,1 0 0,-1 0 0,1 0-1,-1 0 1,1 0 0,-1 0 0,1 0 0,0 0 0,-1 0-1,1-1 1,0 1 0,0 0 0,-1-1 0,1 1-1,0 0 1,0-1 0,0 1 0,0-1 0,0 1 0,0-1-1,0 0 1,0 1 0,0-1 0,0 0 0,0 0-1,0 1 1,0-1 0,1 0 0,-1 0 0,0 0-1,0-1 1,0 1 0,0 0 0,0 0 0,0 0 0,0-1-1,2 0 1,4-2 44,0 0 0,-1-1 0,1 0-1,10-8 1,-15 10-35,16-13 76,-1 0 0,-1-1 0,-1-1 0,0 0 0,-1-1 0,-1-1 0,-1 0 0,14-30 0,7-22 233,24-79-1,-53 140-297,87-290 952,-73 238-668,-6 18 101,-12 44-409,0 0 0,0 0 0,0 0 0,0 0 0,-1 0 0,1 0-1,0 0 1,0 0 0,0 0 0,0 0 0,0 0 0,0 0 0,0 0 0,0 0 0,0 0 0,0 0 0,0 0 0,0 0 0,0 0 0,0 0-1,0-1 1,0 1 0,0 0 0,0 0 0,0 0 0,0 0 0,0 0 0,0 0 0,0 0 0,0 0 0,0 0 0,0 0 0,0 0-1,0 0 1,0 0 0,-5 8 76,-2 14-40,-15 29 0,0 3-28,-13 60 2,-21 128 0,18-69 16,34-156-23,-1 1 13,1 0 0,1 0 1,-2 32-1,5-50-18,0 0 1,0 1 0,-1-1-1,1 0 1,0 1-1,0-1 1,0 1 0,0-1-1,0 0 1,0 1 0,0-1-1,0 1 1,0-1 0,0 0-1,0 1 1,0-1-1,1 1 1,-1-1 0,0 0-1,0 1 1,0-1 0,0 0-1,1 1 1,-1-1 0,0 0-1,0 1 1,1-1-1,-1 0 1,0 0 0,1 1-1,12-17 169,15-28 32,46-68 282,-70 107-472,-2 2 18,0 0 1,0 0-1,1 0 1,-1 1-1,1-1 1,0 1-1,2-3 1,-4 5-27,-1 0 0,1-1-1,-1 1 1,0 0 0,1 0 0,-1 0 0,1 0 0,-1 0 0,1 0 0,-1-1 0,0 1 0,1 0 0,-1 0 0,1 1 0,-1-1-1,1 0 1,-1 0 0,1 0 0,-1 0 0,0 0 0,1 0 0,-1 0 0,1 1 0,0-1 0,0 1 4,0 0 0,0 0 1,-1 0-1,1 0 0,0 1 1,0-1-1,0 0 0,-1 0 1,1 1-1,-1-1 0,2 3 1,15 51 108,-12-34-98,1-1 1,1 0-1,1-1 1,1 0-1,13 23 0,-20-39-17,0 0-1,0-1 1,0 1-1,1-1 1,-1 1-1,0-1 0,1 0 1,0 0-1,-1 0 1,1 0-1,0-1 1,0 1-1,0-1 1,0 0-1,0 0 1,1 0-1,-1 0 0,6 1 1,-4-2-1,0 0 1,0 0-1,-1-1 0,1 0 1,0 0-1,-1 0 1,1 0-1,-1-1 0,1 0 1,-1 1-1,1-2 1,3-1-1,0-1 8,0-1-1,-1 1 1,0-1-1,0 0 1,-1-1 0,1 0-1,-1 0 1,-1 0-1,1-1 1,-1 1 0,0-1-1,-1-1 1,4-10-1,-6 14 4,0 0 0,-1 0 0,0-1 0,0 1-1,-1 0 1,1-1 0,-1 1 0,0-1 0,-1 1 0,1-1-1,-1 1 1,0 0 0,-1 0 0,1-1 0,-4-6 0,5 12-12,0-1 0,-1 0 1,1 1-1,0-1 1,-1 1-1,1-1 1,0 1-1,-1-1 1,1 1-1,-1 0 0,1-1 1,-1 1-1,1-1 1,-1 1-1,1 0 1,-1 0-1,0-1 0,1 1 1,-1 0-1,1 0 1,-1-1-1,0 1 1,1 0-1,-1 0 1,0 0-1,1 0 0,-1 0 1,0 0-1,-1 1 1,1-1 0,0 1-1,0 0 1,0-1 0,0 1 0,0 0-1,0 0 1,0-1 0,0 1-1,1 0 1,-1 0 0,0 0-1,-1 2 1,0 1 6,-1 0 0,1 1 1,0-1-1,0 1 0,1 0 0,-2 5 0,2-6-5,1 0-1,0 0 1,0 0-1,0 0 1,0-1-1,0 1 1,1 0 0,0 0-1,0 0 1,0-1-1,0 1 1,0 0-1,1-1 1,0 1-1,0-1 1,0 1-1,2 2 1,0-2-3,0 0 0,0 0-1,0 0 1,1-1 0,0 1 0,-1-1 0,1 0-1,0-1 1,0 1 0,9 2 0,3 0-9,-1-1 0,1-1 0,0-1 0,0 0 0,0-1 0,32-2 1,-39 0 1,0 0 0,-1-1 0,1 0 1,13-5-1,-19 6-22,-1-1-1,1 1 1,0-1 0,-1 0 0,0 0 0,1 0-1,-1 0 1,0-1 0,0 1 0,-1-1-1,1 0 1,0 0 0,-1 0 0,3-4 0,-2-8-478,-5 8-2585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5:20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0 280 11656,'0'0'800,"119"-30"-264,-10-2 16,30-10-136,6-1 0,2 9-232,-14 10 0,-18 0-104,-18 2 16,-10 3-40,-49 9 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8: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14672,'0'0'2423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5:24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1302 5224,'0'0'4898,"14"-2"-4318,-9 1-527,7-1 57,0-1 0,0 0 0,0 0 0,0-1-1,-1-1 1,1 0 0,15-10 0,-4 0 119,-1-2 0,0 0 0,-2-2-1,0 0 1,-1-1 0,-1-1 0,0-1-1,-2-1 1,-1 0 0,-1-1 0,14-31 0,-6 1 506,-2 0 0,13-60 0,-30 104-597,0-6 356,2 0-1,0 1 1,0-1 0,14-24-1,-17 45-331,1 0-1,-1 0 0,-1 0 0,1 0 0,2 10 0,13 62 41,-3 1 0,7 121-1,-21-184-179,0 1 1,-1-1-1,-1 0 0,-1 0 0,0 0 0,-10 26 0,13-38-14,-1-1 1,0 0-1,0 0 0,0 0 1,0 0-1,0 0 0,0-1 1,-1 1-1,1 0 0,-1 0 1,1-1-1,-1 1 0,0-1 1,1 0-1,-1 1 0,0-1 1,0 0-1,0 0 0,0 0 1,0 0-1,0 0 0,0-1 1,0 1-1,-1-1 0,1 1 1,0-1-1,0 0 0,-1 0 1,1 0-1,0 0 0,0 0 1,0 0-1,-1-1 0,1 1 1,0-1-1,-2 0 0,-7-2 39,0-1-1,1-1 1,0 1-1,0-1 0,-15-11 1,9 4 101,0-2 1,1 0 0,-20-24 0,0 1 542,44 43-649,-1-1-1,1 1 0,0-2 0,1 1 0,16 4 1,4 2-58,34 7 0,-47-15 13,-1 0 0,0-1 0,1-1 0,0 0 0,-1-1-1,1-1 1,31-6 0,-34 4 8,0-1 0,-1-1 1,1 0-1,-1-1 0,0-1 0,-1 0 0,0 0 1,0-1-1,19-17 0,-4 1 27,-2-2-1,0-1 1,-2-1-1,-1-1 1,34-58-1,4-26 196,76-200 0,-125 279-166,-2 0 0,-1 0 0,-1-1 0,-2 0 0,-2 0 0,-1-1 0,-2 1 0,-7-66 0,2 85-2,5 16-57,0 0 1,0-1 0,0 1-1,-1 0 1,1 0-1,0 0 1,0-1 0,0 1-1,-1 0 1,1 0-1,0 0 1,0 0 0,-1-1-1,1 1 1,0 0-1,0 0 1,-1 0 0,1 0-1,0 0 1,0 0-1,-1 0 1,1 0 0,0 0-1,-1 0 1,1 0-1,0 0 1,0 0 0,-1 0-1,1 0 1,-3 1 4,1 1 0,0-1 0,0 1 0,0 0 0,0-1 0,0 1 0,0 0 0,1 0 0,-4 4 0,-13 20-1,1 0 1,1 1 0,-16 39 0,-32 95-18,-154 586-165,187-594-106,30-147 189,5-7 50,8-11 23,-10 10 14,52-68-2,-10 12 45,-12 18 4,-15 18 21,1 0 0,1 1-1,1 1 1,41-34-1,-56 51-38,-1 0 0,1 1 0,-1-1-1,1 1 1,0 0 0,6-1 0,-10 2-15,1 1 1,-1 0 0,1 0-1,-1-1 1,1 1 0,-1 0-1,1 0 1,-1 1 0,1-1 0,-1 0-1,1 0 1,-1 1 0,1-1-1,-1 1 1,0-1 0,1 1-1,-1 0 1,0-1 0,1 1-1,-1 0 1,0 0 0,0 0 0,1 0-1,-1 0 1,1 2 0,2 4 9,0 0 1,0 0 0,-1 0 0,0 1-1,-1-1 1,1 1 0,1 15 0,-1-10-3,0-1 0,8 22 0,-9-31-13,-1 0-1,1 0 0,0 0 1,0 0-1,0 0 0,0-1 0,0 1 1,0-1-1,1 1 0,-1-1 1,1 0-1,0 0 0,-1 0 1,7 3-1,-6-4 1,0 0 0,0-1 0,0 1 0,0-1 0,0 1 0,0-1 0,0 0 0,0 0 0,-1 0 0,1-1 0,0 1 0,0-1 0,0 0 0,0 1 0,4-3 0,4-1 9,-1-1 0,17-10 0,-9 2 4,0 0 0,-1-2 0,0 1 0,-1-2 1,-1 0-1,-1-1 0,0-1 0,-1 0 0,15-28 0,-24 41 65,-4 7-30,-8 17-14,-14 31-30,15-33-16,0 0 0,1 0 1,0 0-1,1 1 0,-3 29 0,8-45 5,-1 0 1,1 0-1,0 0 0,0 0 1,0 0-1,0 0 1,1-1-1,-1 1 0,1 0 1,-1 0-1,1 0 0,-1 0 1,1-1-1,0 1 1,0 0-1,0-1 0,0 1 1,0 0-1,0-1 0,3 3 1,-2-3-1,0 1-1,0-1 1,1 1 0,-1-1 0,1 0 0,-1 0 0,1 0-1,-1 0 1,1-1 0,-1 1 0,1-1 0,0 1-1,3-1 1,-1 0 1,1 0-1,0-1 0,0 1 1,0-1-1,0 0 0,-1-1 0,1 1 1,0-1-1,-1 0 0,1-1 1,-1 1-1,8-7 0,-7 4 12,0-1-1,-1 0 1,0 0-1,0-1 1,0 1-1,-1-1 1,0 0 0,0 0-1,-1-1 1,0 1-1,-1-1 1,1 1-1,-1-1 1,-1 0-1,1 0 1,-1 0-1,-1 0 1,0 0-1,0 0 1,0 0 0,-1 0-1,0 0 1,-1 0-1,0 0 1,-3-9-1,4 15-1,0 0 0,0 0 0,-1 0 0,1 0-1,-1 0 1,1 1 0,-1-1 0,0 0 0,0 1-1,0-1 1,0 1 0,0 0 0,0-1 0,0 1 0,0 0-1,0 0 1,0 0 0,-1 1 0,1-1 0,0 1-1,-1-1 1,1 1 0,-1 0 0,1-1 0,0 1 0,-1 1-1,1-1 1,-1 0 0,1 0 0,0 1 0,-1 0 0,-2 0-1,0 1 4,-1 0-1,1 0 1,0 0-1,0 1 1,0-1-1,0 1 1,1 0-1,-1 1 1,1-1-1,-1 1 0,1 0 1,1 0-1,-5 5 1,7-9-8,1 1-1,-1-1 1,1 1-1,0-1 1,-1 1 0,1 0-1,-1-1 1,1 1 0,0-1-1,0 1 1,-1 0-1,1-1 1,0 1 0,0 0-1,0-1 1,0 1 0,0 0-1,0-1 1,0 1-1,0 0 1,0-1 0,0 1-1,0 0 1,0-1 0,0 1-1,1 0 1,-1-1-1,0 1 1,0 0 0,1-1-1,-1 1 1,1-1 0,-1 1-1,0-1 1,1 1 0,-1-1-1,1 1 1,-1-1-1,1 1 1,-1-1 0,1 1-1,-1-1 1,2 1 0,1 0-3,0 0 0,0 0 0,0 0 1,0-1-1,0 1 0,0-1 1,0 0-1,0 0 0,4 0 1,16-2-9,1-2 0,-1 0 1,0-2-1,-1 0 0,1-2 1,32-15-1,122-78 42,-174 99-30,9-6 4,-6 4-2,0 0 0,0 0 0,1 0-1,-1 1 1,1 0 0,0 0 0,-1 1 0,1 0 0,0 0-1,9-1 1,-15 3-3,0 0-1,0 0 1,-1 1-1,1-1 1,0 0-1,0 0 1,0 1-1,-1-1 0,1 1 1,0-1-1,0 1 1,-1-1-1,1 1 1,0-1-1,-1 1 1,1 0-1,-1-1 1,1 1-1,-1 0 1,1-1-1,-1 1 1,1 0-1,-1 0 0,0 0 1,1-1-1,-1 1 1,0 0-1,0 0 1,0 0-1,0 0 1,0 0-1,1-1 1,-1 1-1,-1 0 1,1 0-1,0 0 1,0 1-1,-6 39 7,4-36-8,-7 31 0,-23 57-1,18-58-20,-14 59-1,28-93 24,-1 0 0,1 1 0,-1 0 0,1 0 0,0 0 0,-1 0 0,1 0 0,0 0 0,0 0 0,0 0 0,1 3 0,0-5 0,-1 1-1,1 0 1,0-1-1,-1 1 1,1-1-1,0 0 1,0 1 0,-1-1-1,1 0 1,0 1-1,0-1 1,0 0-1,-1 0 1,1 1-1,0-1 1,0 0 0,0 0-1,0 0 1,-1 0-1,1 0 1,0 0-1,0-1 1,0 1-1,0 0 1,-1 0 0,1-1-1,0 1 1,1-1-1,6-1 9,1-1-1,0 0 1,0 0-1,-1-1 1,0 0-1,0 0 1,9-7 0,5-5 11,20-21 1,9-6 48,-47 39-55,1 1 0,0 0 0,0 0 0,-1 1-1,2-1 1,6-1 0,-11 3-11,-1 1-1,1 0 1,0 0-1,0-1 1,0 1-1,0 0 1,0 0-1,0 0 1,0 0-1,0 0 1,0 0 0,0 0-1,-1 0 1,1 1-1,0-1 1,0 0-1,0 1 1,0-1-1,0 0 1,-1 1-1,1-1 1,0 1-1,0-1 1,0 1-1,-1-1 1,1 1-1,0 0 1,-1-1-1,1 1 1,-1 0-1,1 0 1,-1-1-1,1 1 1,-1 0 0,1 0-1,-1 0 1,0 0-1,1 0 1,-1-1-1,0 1 1,0 0-1,0 0 1,0 0-1,0 0 1,0 1-1,0 46 18,-1-41-17,1 1-1,-1-1 1,1 1 0,1-1-1,-1 1 1,1-1 0,1 1-1,-1-1 1,1 0 0,1 0 0,2 7-1,-4-12-2,0-1 0,0 0 0,1 0 0,-1 0 0,0 0 0,0 0 0,1 0 0,-1 0 0,1 0 0,-1-1 0,1 1 0,-1 0 0,1-1 0,-1 1 0,1-1 0,0 0 0,-1 0 0,1 1 0,0-1 0,-1 0 0,1 0 0,-1-1 0,1 1 0,0 0 0,-1 0 0,1-1 0,0 1 0,-1-1 0,1 1 0,2-3 0,4 0 0,0-1 0,0 0 0,-1 0 0,13-9 0,-4-1 7,-1 0-1,0-1 1,-1-1-1,-1 0 1,15-23-1,49-94 46,-69 117-49,136-275 108,-113 216-7,43-154-1,-70 211-86,-1 10-4,-1 0 1,0 0-1,0 0 0,-1-1 0,-1 1 0,1 0 1,-2-16-1,1 24-12,0 0-1,0 0 1,0-1 0,0 1-1,0 0 1,0 0 0,0 0-1,0-1 1,0 1 0,0 0-1,0 0 1,0 0 0,0-1-1,0 1 1,0 0 0,0 0-1,0 0 1,-1-1 0,1 1 0,0 0-1,0 0 1,0 0 0,0 0-1,0-1 1,-1 1 0,1 0-1,0 0 1,0 0 0,0 0-1,0 0 1,-1 0 0,1 0-1,0-1 1,0 1 0,0 0-1,-1 0 1,1 0 0,0 0 0,0 0-1,-1 0 1,1 0 0,0 0-1,0 0 1,0 0 0,-1 0-1,1 0 1,0 0 0,0 0-1,0 1 1,-1-1 0,1 0-1,0 0 1,0 0 0,0 0-1,-1 0 1,1 0 0,-10 12 3,-13 22-23,1 2 1,2 0 0,2 1 0,1 1 0,2 1 0,-14 55 0,14-30-32,3 1 0,2 0 1,-1 85-1,11-150 50,-1 23-27,1-1 1,1 0-1,5 31 1,-5-48 19,0 0-1,1 1 1,-1-1 0,1 0 0,0 0-1,0 0 1,1 0 0,-1-1 0,1 1 0,0-1-1,0 1 1,1-1 0,-1 0 0,1 0 0,0-1-1,0 1 1,0-1 0,0 0 0,8 5 0,-3-5 1,-1 0 0,0-1 1,1 1-1,-1-2 0,1 1 1,0-1-1,0 0 1,-1-1-1,1 0 0,0-1 1,0 1-1,0-2 1,-1 1-1,1-1 0,-1-1 1,1 1-1,14-8 0,2-2 3,-1-1-1,0-1 1,-1-2-1,30-24 1,112-109 195,-216 219-96,-56 64-193,103-128 96,-1 0 1,1 1 0,1-1 0,-1 1-1,1 0 1,0 0 0,0 0 0,1 0-1,0 1 1,-1 10 0,3-17 1,1 0 0,-1 0 0,0 0 0,1 0 0,-1 0 0,1 0 0,-1 0 0,1 0 0,-1 0 0,1 0 1,0-1-1,0 1 0,-1 0 0,1 0 0,0-1 0,0 1 0,0 0 0,0-1 0,0 1 0,0-1 0,0 1 0,0-1 0,0 1 0,0-1 0,0 0 0,0 0 1,0 1-1,0-1 0,0 0 0,0 0 0,2 0 0,2 0 1,0 0 1,0 0 0,0 0-1,0-1 1,8-1-1,-5-1-1,0 0 1,-1 0-1,0-1 0,0 0 1,0 0-1,0 0 0,-1-1 0,0 0 1,0-1-1,0 1 0,-1-1 0,1 0 1,-1 0-1,6-11 0,4-8 11,-1 0 0,18-46 0,15-43 73,-4-3 1,50-234-1,-84 302-61,10-66 35,-19 112-56,0 1 0,1 0 0,-1 0 0,0 0 1,0 0-1,0 0 0,0 0 0,0 0 0,-1 0 1,1 0-1,-1 0 0,1 0 0,-3-3 0,3 4-1,0 1-1,-1 0 0,1 0 0,-1 0 0,1-1 0,-1 1 0,1 0 0,0 0 0,-1 0 0,1 0 0,-1 0 0,1 0 1,-1 0-1,1 0 0,-1 0 0,1 0 0,-1 0 0,1 0 0,-1 1 0,1-1 0,-1 0 0,1 0 0,0 0 0,-1 0 1,1 1-1,-1-1 0,1 0 0,0 1 0,-1-1 0,1 0 0,0 1 0,-1-1 0,1 0 0,-1 1 0,-5 6 1,0-1-1,1 1 0,0 1 1,-8 12-1,-5 17-24,1 0 1,2 1 0,-13 53-1,12-23-47,-9 79-1,19-99 31,2 0-1,4 55 1,0-86 19,2 0 1,0 0 0,1 0 0,1 0-1,0 0 1,2-1 0,-1 1 0,2-1-1,11 19 1,-14-28 4,0 0 0,1-1 1,0 0-1,0 0 0,0 0 0,1-1 0,0 1 0,0-1 0,0-1 1,0 1-1,12 5 0,-13-8 10,0 0 0,0-1 0,0 1 0,1-1 1,-1 0-1,0-1 0,1 1 0,-1-1 0,1 0 0,-1 0 0,1-1 0,-1 0 1,0 0-1,1 0 0,-1 0 0,0-1 0,7-3 0,-1 0 22,0-1 0,-1-1 0,0 0 0,0 0 0,0-1 0,-1 0 1,0-1-1,0 0 0,-1 0 0,11-16 0,-7 7 36,0-1 0,-2 0-1,0-1 1,-1 0 0,7-24 0,-14 40-32,-1-1-1,0 0 1,0 1 0,0-1-1,0-8 1,-1 12-18,0 1 1,0-1 0,0 0 0,0 1 0,0-1 0,-1 0-1,1 1 1,0-1 0,0 1 0,0-1 0,-1 0-1,1 1 1,0-1 0,-1 1 0,1-1 0,-1 0-1,1 1 1,0-1 0,-1 1 0,1 0 0,-1-1-1,1 1 1,-1-1 0,0 1 0,1 0 0,-1-1-1,1 1 1,-1 0 0,0 0 0,1-1 0,-1 1-1,0 0 1,1 0 0,-1 0 0,0 0 0,1 0-1,-1 0 1,0 0 0,1 0 0,-1 0 0,0 0-1,1 0 1,-1 0 0,1 1 0,-1-1 0,0 0 0,-5 2 6,1 0 1,0 0 0,0 1-1,0-1 1,1 1 0,-1 0-1,1 0 1,-1 1 0,1 0 0,0-1-1,1 1 1,-7 8 0,-1 2 5,2 0 1,-16 29 0,22-36-14,0 0 0,0 0 1,1 0-1,-1 0 0,2 1 0,-1-1 0,-1 14 1,3-19-5,0 0 1,0 0-1,0 0 1,1 0 0,-1 0-1,0 0 1,1 0-1,-1-1 1,1 1-1,0 0 1,-1 0 0,1 0-1,0 0 1,0-1-1,0 1 1,0 0-1,1-1 1,-1 1 0,0-1-1,1 1 1,-1-1-1,1 0 1,-1 1 0,1-1-1,0 0 1,0 0-1,-1 0 1,1 0-1,0-1 1,0 1 0,0 0-1,0-1 1,0 1-1,3-1 1,6 1-2,0 0 0,1 0 0,-1-2 0,0 1 0,16-4 0,60-16 20,-55 12-8,-12 3-6,7-3 9,1 2 0,-1 1 0,41-2 0,-59 7-2,0 1-1,-1-1 1,1 1 0,-1 0-1,0 1 1,1 0-1,-1 1 1,0 0 0,0 0-1,0 0 1,-1 1 0,1 0-1,-1 1 1,0-1 0,12 11-1,24 28 62,20 17 221,-62-59-277,0 0 1,1 0 0,-1 0-1,1 0 1,-1 0-1,1 0 1,-1 0-1,1 0 1,0-1-1,-1 1 1,1-1 0,0 1-1,-1-1 1,1 0-1,0 0 1,0 0-1,-1 0 1,1 0-1,0 0 1,0 0 0,-1 0-1,1-1 1,0 1-1,0-1 1,-1 1-1,1-1 1,0 0-1,-1 1 1,1-1 0,-1 0-1,1 0 1,-1 0-1,0 0 1,1-1-1,-1 1 1,0 0-1,0-1 1,2-2 0,2-1-548,-1-2 0,0 1 0,0 0 0,-1-1 0,0 0 0,4-11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6:42.460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353 0 6224,'0'0'6025,"-12"8"-5734,-18 12-110,0 2 0,2 1 0,0 1 0,-27 32 0,37-33-77,1 1 0,1 0 0,2 1 0,0 1 0,-19 51 0,19-36 38,2 1-1,2 0 0,-7 56 0,15-83-84,1 1 0,0 0 0,1-1-1,0 1 1,1-1 0,4 18 0,-4-29-38,0 0 1,0 0 0,0 0-1,1 0 1,0-1 0,-1 1-1,1 0 1,1-1 0,-1 0-1,0 1 1,1-1 0,0 0-1,0 0 1,0 0 0,0-1-1,0 1 1,0-1 0,1 0-1,-1 0 1,1 0 0,-1 0-1,1 0 1,0-1 0,0 0 0,0 1-1,0-2 1,0 1 0,8 0-1,0 0 43,1-1 0,-1 0 0,0-1 0,0-1 0,1 0 0,-1 0 0,-1-2 0,1 1 0,0-1 0,-1-1 0,0 0 0,20-12 0,-15 6 37,0 0 0,-2-1 0,1-1 0,-1 0 0,-1-1 0,0 0 0,17-26-1,4-17 291,-3-1-1,-2-1 0,24-71 1,-49 117-267,0 2 117,-5 16 117,-7 33-190,1-1-1,-3 53 1,9-66-116,1 0-1,1 0 1,1 0 0,10 47-1,-10-65-33,-1 1 0,1 0-1,1-1 1,0 0-1,0 1 1,0-1 0,0 0-1,1 0 1,0-1-1,0 1 1,1-1 0,-1 0-1,1 0 1,0 0-1,1-1 1,-1 1 0,1-2-1,0 1 1,0 0-1,0-1 1,0 0-1,1-1 1,-1 1 0,1-1-1,0 0 1,-1-1-1,1 0 1,0 0 0,0 0-1,0-1 1,0 0-1,13-2 1,-9 0 19,0 0 0,0-1-1,0 0 1,0-1 0,-1 0 0,0-1-1,0 0 1,0 0 0,0-1 0,16-14-1,-14 9 37,0-1-1,-1 0 0,-1-1 0,0 0 1,0 0-1,14-28 0,-11 13 73,-2-1 1,0 0-1,-2 0 1,-1-1-1,-1 0 0,-2-1 1,3-46-1,-7 57 11,-1-1 1,-1 0-1,-3-22 0,3 36-83,-1 0 1,1 0-1,-2 0 1,1 0 0,-1 1-1,0-1 1,0 1-1,-1 0 1,1 0-1,-1 0 1,-1 0-1,-5-6 1,9 11-58,0 0 0,0 0 0,0 0 0,0 1 0,0-1 0,0 0 1,-1 0-1,1 1 0,0-1 0,0 1 0,0-1 0,-1 1 0,1-1 0,0 1 0,-3-1 0,-2 6-55,8 11-8,3-7-37,-1 1 1,2-1 0,-1 1 0,13 14 0,-1 1-3387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6:43.75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1238 9440,'0'0'1322,"1"11"-1091,3 34-39,-4-44-186,0 0 0,0 0 0,0 0 0,1 0 0,-1 0 0,0 0 0,1 0 0,-1 0 0,1 0 0,-1 0 0,1-1-1,-1 1 1,1 0 0,0 0 0,-1 0 0,1-1 0,0 1 0,0 0 0,-1-1 0,1 1 0,0 0 0,0-1 0,0 1 0,0-1 0,0 0 0,0 1 0,0-1 0,0 0 0,0 1 0,0-1 0,0 0 0,0 0 0,0 0 0,0 0 0,0 0-1,0 0 1,0 0 0,0 0 0,2-1 0,3 0 24,0-1-1,0 0 1,0 0-1,10-6 1,-12 6-8,14-8 66,-1-1 0,0 0-1,0-1 1,-2-1 0,1-1 0,-2 0-1,0-1 1,-1 0 0,20-30 0,5-16 442,42-90 0,-63 118-339,1-3 72,46-100 1526,-76 170-1499,1 0 0,2 1 0,2 0 0,1 1 1,2-1-1,1 1 0,1 0 0,5 42 0,-3-73-260,1-1 1,0 1-1,0 0 1,0-1 0,0 1-1,1-1 1,-1 1-1,1-1 1,0 0 0,1 0-1,-1 0 1,1 0-1,5 6 1,-5-7-2,-1-1-1,1 0 1,0 0 0,1 0 0,-1-1 0,0 1 0,1-1 0,-1 1-1,0-1 1,1 0 0,0-1 0,-1 1 0,1-1 0,-1 1-1,1-1 1,0 0 0,-1 0 0,7-2 0,6 0 64,0-2 0,0 0 1,0-1-1,-1-1 0,0 0 0,26-16 1,85-59 486,-111 71-508,27-21 197,0-2 0,-2-2-1,-1-1 1,53-67 0,-87 98-222,19-24 144,-23 28-164,0 0 0,1-1 0,-1 1 0,1 0 1,0-1-1,-1 1 0,1 0 0,0 0 0,0 0 0,-1 1 1,1-1-1,0 0 0,0 1 0,3-1 0,-7 6 135,-23 45-116,-3-2 0,-2-1 1,-36 44-1,-1 2-78,62-86 24,-1 1 0,1 0 0,1 0-1,-1 1 1,1-1 0,1 1 0,0 0 0,0 0 0,1 0 0,-3 17 0,5-25 7,0 0 0,0 0 0,1 0 1,-1 1-1,0-1 0,0 0 0,1 0 0,-1 0 1,1 0-1,-1-1 0,1 1 0,-1 0 1,1 0-1,-1 0 0,1 0 0,0 0 1,0-1-1,-1 1 0,1 0 0,0 0 0,0-1 1,0 1-1,0-1 0,0 1 0,0-1 1,0 1-1,0-1 0,0 0 0,0 1 1,0-1-1,0 0 0,0 0 0,0 0 0,0 0 1,0 0-1,0 0 0,0 0 0,0 0 1,0 0-1,0 0 0,2-1 0,5 0 0,-1 0 0,1-1 0,0 0 0,9-4 0,-10 3 7,1-1-1,-1 0 0,1 0 1,-1-1-1,0 0 0,-1 0 0,1-1 1,-1 0-1,0 0 0,0 0 1,-1-1-1,0 1 0,0-2 1,3-6-1,6-14 30,-1 0 1,14-44 0,-21 55-19,23-73 88,-5-1-1,16-109 1,-6-193 215,-33 364-265,-2 1 1,0-1 0,-10-47-1,3 57 17,8 18-69,-1 1 0,1 0 0,0-1 0,-1 1 0,1 0 0,0 0 0,-1-1-1,1 1 1,-1 0 0,1 0 0,0 0 0,-1-1 0,1 1 0,-1 0 0,1 0 0,-1 0 0,1 0 0,0 0-1,-1 0 1,1 0 0,-1 0 0,1 0 0,-1 0 0,1 0 0,-1 0 0,-1 2 3,0-1 0,0 0 0,0 0-1,1 1 1,-1-1 0,0 1 0,1 0 0,-1-1 0,1 1 0,0 0 0,-1 0 0,1 0-1,0 0 1,-1 2 0,-7 18-5,0 0-1,1 0 1,1 1-1,2 0 1,0 0-1,1 0 1,-1 40-1,5-13-80,2-1 0,14 84 0,-9-97 26,2 0 0,1-1 0,1 0-1,23 46 1,-22-56 13,1-2 1,1 1-1,1-1 0,1-1 1,1-1-1,31 30 0,-42-45 41,0-2 0,0 1-1,0 0 1,1-1 0,0-1-1,0 1 1,0-1 0,0 0-1,0 0 1,0-1 0,1 0-1,0 0 1,-1-1-1,1 0 1,0-1 0,-1 1-1,1-1 1,0-1 0,-1 1-1,1-2 1,0 1 0,-1-1-1,1 0 1,-1 0 0,0-1-1,0 0 1,0 0 0,0-1-1,0 0 1,7-5 0,-6 2 18,-1 0 1,0 0 0,0 0-1,-1-1 1,0 0 0,0 0-1,-1-1 1,0 1 0,0-1-1,-1 0 1,0-1 0,0 1-1,-1-1 1,2-14 0,-3 13 7,0-1 0,0 1 1,-2 0-1,1 0 1,-1 0-1,-1-1 0,0 1 1,-1 0-1,0 0 0,-1 0 1,0 0-1,-8-19 0,8 24-3,0 1 0,0-1 0,-1 1 0,0 0 0,-5-7-1,7 11-13,0-1 0,0 1 0,1-1 0,-1 1 0,0-1 0,0 1 0,0 0 0,0 0 0,0 0 0,-1 0 0,1 0 0,0 1-1,0-1 1,-1 1 0,1-1 0,0 1 0,-1 0 0,-3 0 0,-1 1 4,0 1 0,1 0 0,-1 0 0,1 1-1,-1-1 1,1 2 0,0-1 0,0 0 0,0 1 0,1 0 0,-10 9 0,3-2 9,1 1 0,0 0 1,-18 27-1,23-29-20,0 1-1,1 0 1,0 0 0,0 0-1,1 0 1,1 1 0,0-1-1,0 1 1,2 0 0,-1 0 0,1 0-1,1 0 1,0 0 0,1 0-1,0 0 1,3 14 0,0-12-8,0 0 0,0 0 0,2-1 1,-1 0-1,2 0 0,-1-1 0,2 1 1,0-2-1,0 1 0,1-1 0,1 0 0,0-1 1,15 13-1,-7-7-15,2-1 0,0 0 0,0-2 0,1 0 0,1-2 0,0 0 0,27 8 0,-47-18 10,0 0 0,0-1 1,0 1-1,0-1 0,0 0 1,0 1-1,1-1 0,-1 0 0,0 0 1,0-1-1,0 1 0,0 0 1,0-1-1,0 1 0,0-1 0,0 0 1,0 1-1,0-1 0,0 0 1,0 0-1,0-1 0,0 1 0,3-3 1,7-13-3181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6:43.97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0 12960,'0'0'2488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6:47.126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0 949 6632,'0'0'4272,"8"11"-4036,26 33-15,-32-43-198,0 1 0,0 0 0,0-1-1,0 1 1,0-1 0,0 0 0,1 0 0,-1 1 0,0-1 0,1-1-1,-1 1 1,1 0 0,-1-1 0,1 1 0,-1-1 0,1 0 0,-1 0 0,1 0-1,-1 0 1,1 0 0,-1 0 0,1-1 0,-1 1 0,1-1 0,2-1-1,5 0 80,-3 1-29,0-1 0,0 0-1,0-1 1,0 1 0,-1-1 0,1 0 0,-1-1 0,0 0 0,0 0-1,0 0 1,0 0 0,-1-1 0,0 0 0,0 0 0,0-1-1,0 1 1,-1-1 0,0 0 0,0 0 0,-1-1 0,0 1-1,0-1 1,0 0 0,-1 1 0,0-1 0,0 0 0,-1 0-1,0-1 1,0 1 0,0 0 0,-1 0 0,0 0 0,-1-1-1,0 1 1,0 0 0,0 0 0,-1 0 0,0 0 0,0 0 0,-1 1-1,0-1 1,0 1 0,-1-1 0,1 1 0,-6-7 0,7 11-42,0 0 0,1 0 0,-1 0 0,0 0 0,0 1 0,0-1 0,0 0 0,-1 1 0,1 0 0,0-1 0,-1 1 0,1 0 0,-1 0 0,1 0 1,-1 0-1,1 1 0,-1-1 0,1 1 0,-5-1 0,3 2 3,0-1 0,-1 1 0,1 0 0,0 0 0,0 0 0,0 0 0,0 1 0,0 0 0,0-1 0,0 2 0,-4 1 0,-1 3 22,1-1-1,-1 1 1,1 1 0,1-1-1,-1 1 1,1 1 0,1-1-1,-11 18 1,12-14-11,0 0 0,1-1-1,0 2 1,1-1 0,0 0 0,1 1-1,0-1 1,1 1 0,1 0 0,1 15 0,0-9 44,2-1 1,0 0 0,1 0-1,0 0 1,2 0-1,11 24 1,-16-39-52,0 0-1,1 0 1,-1 0-1,1 0 1,0 0-1,0-1 1,0 1 0,0-1-1,0 1 1,1-1-1,-1 0 1,1 0-1,-1 0 1,1 0-1,4 2 1,-3-3 0,0 1-1,1-1 1,-1-1 0,1 1 0,-1-1-1,1 0 1,-1 0 0,1 0 0,-1 0-1,9-3 1,15-3 107,0-1 0,0-1 0,39-18 0,76-47 311,86-73 160,-134 82-396,-81 55-168,0 0 1,0 1-1,1 1 1,0 1-1,28-9 0,-35 13-26,0 0-1,1 1 0,-1 0 1,1 1-1,-1 0 0,1 0 1,-1 0-1,1 1 1,-1 1-1,0 0 0,1 0 1,12 5-1,20 10 36,-34-14-33,-11-5 28,-1 0-51,0 1 0,0 0 0,-1 0 0,1 0 0,0 1 0,0-1 0,-1 1-1,1 1 1,0-1 0,-8 2 0,-52 14 13,62-15-16,-15 5 8,-1 1 0,2 1-1,-1 1 1,1 0 0,1 1 0,-1 1 0,2 1 0,-25 22 0,23-17-14,-1 2-1,2 0 1,1 1-1,0 1 1,1 0 0,-13 29-1,26-47 3,-1 0 0,1 0 0,-1 0-1,1 0 1,0 0 0,0 1 0,0-1-1,1 0 1,-1 1 0,1-1 0,0 1-1,0-1 1,0 1 0,0-1 0,1 0-1,-1 1 1,1-1 0,0 0 0,0 1-1,0-1 1,0 0 0,1 0 0,-1 0-1,1 0 1,0 0 0,0 0 0,0 0-1,0-1 1,0 1 0,1-1 0,-1 1 0,1-1-1,0 0 1,0 0 0,-1 0 0,1-1-1,0 1 1,1-1 0,-1 1 0,4 0-1,-1 0 5,0 1-1,1-2 1,-1 1-1,1-1 1,0 0-1,-1 0 1,1-1-1,0 0 1,0 0-1,-1-1 1,1 0-1,0 0 1,-1 0-1,7-3 1,-4 0 11,0 0 0,0 0-1,-1-1 1,0 0 0,0 0 0,0-1 0,0 0 0,12-13-1,-3-1 26,-1-1 0,-2 0 0,1-1 0,-2 0-1,-1-1 1,14-38 0,4-28 84,-4-2 0,17-112 1,-7-36 188,-32 193-195,-2-1-1,-2 1 1,-8-56-1,8 101-107,0 0 0,0 0 0,0 0 0,0 0 0,0 0 1,-1 0-1,1 0 0,0 0 0,-1 0 0,1 0 0,-1 0 0,1 0 0,-1 0 0,1 1 0,-1-1 1,-1-2-1,2 3-5,-1 0-1,1 0 1,0 0 0,-1 0 0,1 0 0,-1 0 0,1 0 0,-1 0 0,1 0 0,0 0 0,-1 0 0,1 1 0,-1-1 0,1 0 0,0 0 0,-1 0-1,1 0 1,0 1 0,-1-1 0,1 0 0,0 0 0,-1 1 0,1-1 0,0 0 0,-1 0 0,1 1 0,-1 0 0,-19 32 39,18-30-44,-11 23-11,2 0 1,1 1-1,1 1 1,-9 46-1,10-30-33,3 0 0,-1 62 0,7-72 5,0 0 1,2 1 0,2-1-1,1-1 1,18 59 0,-18-77 20,0-1 0,1 0 0,0 0 0,1-1 1,0 0-1,15 18 0,-16-24 8,1 1-1,-1-1 1,1-1 0,0 1 0,1-1 0,-1-1 0,1 1-1,1-2 1,-1 1 0,16 4 0,-10-4 4,0-1 0,0-1 0,0 0 0,0-1 0,0-1 0,0 0 1,1-1-1,-1-1 0,0 0 0,0-1 0,0-1 0,0 0 0,0-1 0,0-1 0,-1 0 0,16-9 0,3-5 43,-1-2-1,-1-2 0,-1 0 0,-1-3 1,-1 0-1,30-37 0,-54 56 16,-7 4 2,-10 8 0,-10 13-26,2 1 0,-35 38 1,30-29-34,5-6 3,-71 78-23,77-81 5,0 1-1,1 0 0,-16 33 0,28-50 19,1-1 1,0 0-1,0 0 0,0 0 0,0 0 0,1 1 1,-1-1-1,0 1 0,1-1 0,0 0 0,-1 1 0,1-1 1,0 1-1,0-1 0,0 0 0,1 1 0,-1-1 1,1 1-1,-1-1 0,1 0 0,0 1 0,0-1 0,0 0 1,0 0-1,0 0 0,0 0 0,1 0 0,-1 0 0,1 0 1,2 3-1,0-3 3,-1 0 0,0 0 0,1 0 0,0-1 0,-1 1 0,1-1 0,0 0 0,-1 0 0,1 0 0,0-1 0,0 1 0,0-1 0,0 0 0,0 0 0,0 0 0,0-1 0,-1 1 0,6-2 0,-2-1 5,0 1 1,0-1-1,0 0 1,0-1-1,-1 0 1,0 0-1,0 0 1,0 0-1,0-1 1,-1 0 0,0-1-1,0 1 1,7-11-1,5-8 55,27-53 0,-40 69-53,27-56 81,-4-2 0,-2-1 1,-4-1-1,-2-1 1,-4-1-1,10-93 1,-20 91-2,-3 0 0,-9-82 0,6 141-67,0-1-1,-1 1 0,0 0 0,-1 0 1,0 0-1,-9-19 0,12 31-17,-1 0-1,1 0 0,-1 0 1,1 0-1,-1 0 1,1 0-1,-1 1 0,0-1 1,0 0-1,1 0 0,-1 0 1,0 0-1,0 1 1,0-1-1,0 0 0,0 1 1,0-1-1,0 1 1,0-1-1,0 1 0,0 0 1,0-1-1,0 1 0,0 0 1,0 0-1,0 0 1,-2-1-1,1 2-1,0 0 1,0-1-1,0 1 1,0 0-1,0 0 1,0 0-1,0 0 0,0 0 1,0 0-1,0 1 1,0-1-1,-2 4 0,-5 4-11,1 2 0,0-1-1,-10 17 1,-2 8-54,2 1 0,1 1 0,2 0 0,2 1 0,1 1 0,-10 63 0,13-42-36,3 0 0,2 1-1,8 105 1,-2-140 64,2 0 0,1 0 0,14 42 0,-19-66 40,1 0 0,-1 0 0,1 0 0,0 0 0,0 0 0,0 0 0,0 0 0,0 0 0,0-1 1,0 1-1,1 0 0,-1-1 0,1 1 0,-1-1 0,1 0 0,0 1 0,-1-1 0,1 0 0,0 0 0,0 0 0,0 0 0,-1 0 0,1-1 0,0 1 0,0 0 0,1-1 1,-1 0-1,0 1 0,0-1 0,0 0 0,0 0 0,0 0 0,0 0 0,0-1 0,0 1 0,0 0 0,0-1 0,0 0 0,3 0 0,4-3 25,0-1 0,0 1-1,0-1 1,0-1 0,-1 0 0,14-12-1,51-59 185,-55 57-90,0 0 1,1 1-1,43-31 0,-62 49-116,1 1 0,0-1 0,0 1 0,-1-1 0,1 1 0,0 0 0,0-1 0,-1 1 1,1 0-1,0 0 0,0 0 0,0-1 0,0 1 0,0 0 0,-1 0 0,1 0 0,0 0 0,0 1 0,0-1 0,0 0 0,-1 0 0,1 0 0,0 1 0,0-1 0,0 0 0,-1 1 0,1-1 0,0 1 0,-1-1 0,1 1 0,0-1 0,-1 1 0,1 0 0,0-1 0,-1 1 0,1 0 0,-1-1 0,1 1 0,-1 0 0,0-1 0,1 1 0,-1 0 0,0 0 0,1 0 0,-1-1 1,0 3-1,3 4 5,-1 1 1,0-1 0,-1 1 0,1 8 0,4 95 47,-1 5-76,-2-98 9,-1 0 0,2 0 0,0 0 0,9 22 0,-12-39 11,-1 1 1,1-1-1,0 1 0,-1-1 1,1 1-1,0-1 1,0 1-1,0-1 1,0 0-1,0 1 1,0-1-1,1 0 1,-1 0-1,0 0 1,1 0-1,-1 0 1,0 0-1,1 0 1,-1 0-1,1-1 0,-1 1 1,1-1-1,0 1 1,1 0-1,0-1 6,0 0 0,0-1 0,0 1 0,0-1 0,0 1 0,0-1 0,0 0 0,0 0-1,0 0 1,0 0 0,-1-1 0,5-2 0,4-4 34,1 0 0,-1-1-1,-1 0 1,17-20 0,11-19 155,-2-1 0,43-79 0,-73 115-122,8-14 31,-14 26-101,0 0 0,1 1 0,-1-1 0,0 0 1,1 1-1,-1-1 0,1 1 0,-1-1 0,1 0 0,-1 1 0,1-1 0,-1 1 1,1 0-1,0-1 0,-1 1 0,1-1 0,0 1 0,-1 0 0,1-1 1,0 1-1,-1 0 0,1 0 0,0 0 0,0 0 0,-1-1 0,2 1 1,-1 2-1,0-1 1,-1 0-1,1 0 1,-1 0-1,1 1 1,-1-1-1,0 0 1,1 0-1,-1 1 1,0-1-1,0 0 1,0 1-1,0-1 1,0 0-1,0 0 1,-1 1-1,1 0 1,-1 4 7,-1 32 16,-3 0 1,-12 55 0,-31 74-49,-177 403-77,166-458 56,47-93 32,0 0 0,-1-1 0,-24 25 0,31-38 10,1 0-1,-1 0 0,0 0 1,0-1-1,0 0 1,0 0-1,-1 0 0,0-1 1,0 0-1,-7 2 1,11-5 4,0 1 1,0-1 0,0 1-1,0-1 1,0 0 0,0 0-1,0 0 1,-1 0 0,1-1 0,0 1-1,0-1 1,0 0 0,0 0-1,0 0 1,1 0 0,-1-1-1,0 1 1,0-1 0,1 1-1,-1-1 1,1 0 0,-1 0-1,1 0 1,0 0 0,0-1 0,-3-2-1,1-2 15,-1-1-1,1 1 1,0-1 0,1 1-1,-1-1 1,2 0-1,-1-1 1,1 1 0,0 0-1,1 0 1,0-1-1,0 1 1,1-1 0,1-11-1,1-3 24,1 1 0,1 0 0,1 1 0,11-30 1,-10 36-23,0 0 1,2 1 0,0 0-1,0 0 1,1 0 0,1 1-1,0 1 1,1 0 0,1 0-1,-1 1 1,2 1 0,25-18-1,11-1 66,1 1-1,71-27 1,-97 45-55,9-2 43,0 1-1,49-10 1,-53 15 12,-25 5-308,25-7 729,-16-3-4385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6:49.87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235 811 6928,'0'0'5176,"-12"16"-4778,-25 30 185,-55 93 0,73-101-79,-27 72 1,39-89-265,2 0 1,-1 1-1,2 0 1,1 0-1,0 28 1,3-45-147,0 0 1,0 0 0,1 0-1,-1 0 1,1 0 0,0 1-1,1-2 1,0 1 0,-1 0 0,4 5-1,-4-8-48,0 0-1,1-1 0,-1 1 0,1 0 0,-1-1 1,1 1-1,0-1 0,-1 0 0,1 1 0,0-1 1,0 0-1,0 0 0,0 0 0,0 0 1,0-1-1,0 1 0,0 0 0,0-1 0,0 0 1,0 1-1,1-1 0,-1 0 0,0 0 0,0 0 1,0 0-1,4-1 0,6-2 49,0 0 0,0-1 0,0 0 0,-1 0 1,0-1-1,0-1 0,0 0 0,0-1 0,-1 0 0,0 0 0,0-1 0,13-14 0,8-12 139,-2 0 0,27-40-1,111-146 1586,-154 274-1014,-7-25-734,1 0 1,22 53 0,-25-73-62,0 0 0,1-1 0,0 1 1,0-1-1,1 0 0,0 0 0,0 0 1,1-1-1,0 0 0,1-1 0,-1 1 0,17 9 1,-19-13 0,-1-1 1,0 0 0,1 0 0,-1-1 0,1 1-1,-1-1 1,1 0 0,0 0 0,0-1 0,-1 1-1,1-1 1,0 0 0,0 0 0,-1-1 0,1 0-1,9-2 1,-9 1 2,0 0 0,0 0 0,0-1 0,0 0 0,-1 0 0,1 0 0,-1 0 0,0-1 0,0 0 0,0 0 0,-1 0 0,1 0 0,-1 0 0,4-8 0,3-5 40,-1 0 0,-1 0 1,-1-1-1,0 0 0,-1 0 0,6-35 0,-10 43-12,-1 1 0,0 0 0,-1 0-1,0-1 1,-1 1 0,1 0 0,-2 0 0,1-1 0,-1 1 0,-1 0 0,0 0 0,0 1-1,-1-1 1,0 1 0,0 0 0,-8-11 0,4 9 22,5 7-28,1 0 1,0 1-1,-1-1 0,1 0 1,0 0-1,-2-5 1,4 7-31,0 0 0,0 0 0,0 1 0,-1-1 0,1 0 1,0 0-1,0 0 0,0 1 0,0-1 0,1 0 0,-1 0 0,0 0 1,0 1-1,0-1 0,1 0 0,-1 0 0,0 1 0,1-1 0,-1 0 0,0 1 1,1-1-1,-1 0 0,1 1 0,-1-1 0,1 1 0,0-1 0,-1 0 1,1 1-1,0 0 0,-1-1 0,1 1 0,0-1 0,-1 1 0,2-1 1,13-5 1,0 1 1,1 0 0,-1 1 0,1 1 0,0 0 0,24-1 0,10-2-1,79-11 5,209 0 0,-332 17-13,38 2-23,-43-1 22,1-1 1,-1 0 0,0 0 0,1 0 0,-1 1 0,1-1-1,-1 1 1,1-1 0,-1 1 0,0 0 0,0-1 0,1 1-1,-1 0 1,0 0 0,0 0 0,0 0 0,0 0 0,0 0 0,0 0-1,0 0 1,0 1 0,0-1 0,-1 0 0,2 2 0,-2-2-2,-1 0 0,1 1 0,0-1 1,-1 0-1,1 0 0,-1 0 0,0 1 1,1-1-1,-1 0 0,0 0 1,0 0-1,1 0 0,-1 0 0,0 0 1,0-1-1,0 1 0,0 0 0,-2 1 1,-2 2-2,-27 23-2,-1-1 0,-55 31 1,47-31 1,-54 42-1,78-53 5,0 0 0,1 1 0,0 1 0,1 0 0,1 1 0,1 0 0,-20 37 0,32-52 0,-1 0 0,1 1 0,0-1 0,0 1 0,0-1 0,1 1 0,-1 0 0,1-1 0,0 1 0,0 0 0,1 4 0,-1-6 0,0 0 0,1-1 0,0 1 0,-1 0 0,1 0 0,0-1 0,0 1 0,0 0 0,0-1 0,0 1 0,0-1 0,1 1 0,-1-1 0,0 0 0,1 0 0,-1 1 0,1-1 0,-1 0 0,1 0 0,0 0 0,-1-1 0,4 2 0,3 1 6,-1-1 0,1 0 0,0-1 0,-1 0 0,1 0 0,0 0 0,0-1 0,0-1 0,-1 1 0,1-1 0,0 0 0,0-1 0,-1 0 0,1 0 0,-1-1 0,0 1 0,1-2 0,-1 1 0,-1-1 0,1 0 0,11-9 0,-4 1 15,1-1-1,-1 0 1,-1-1-1,0 0 1,-1-1-1,-1-1 1,18-31-1,-16 20 32,0 0 0,12-40 0,-21 53-5,0 0-1,-1 0 1,0-1-1,-1 1 1,-1-1-1,-1-27 1,0 40-38,0 1-1,0 0 1,0-1 0,-1 1 0,1 0 0,0-1 0,-1 1 0,1 0 0,-1-1 0,1 1 0,-1 0 0,0 0 0,1 0 0,-1-1 0,0 1 0,-1-1 0,2 2-4,-1 0 0,1-1 0,-1 1-1,0 0 1,1 0 0,-1-1 0,1 1 0,-1 0 0,0 0 0,1 0 0,-1 0-1,0 0 1,1 0 0,-1 0 0,0 0 0,1 0 0,-1 0 0,0 0 0,1 0-1,-1 1 1,1-1 0,-1 0 0,0 1 0,-3 1 3,1 0 0,0 0 1,0 0-1,0 1 0,0-1 1,0 1-1,1 0 0,-5 5 1,1 1-10,1 1 1,0 0 0,1 0 0,0 0 0,0 1 0,1-1-1,0 1 1,1 0 0,-2 16 0,3-14-8,1 0 0,0 0 0,0 0 0,1 0 0,1 0 0,0-1 0,7 24 0,-5-27 5,0-1 0,0 1 0,1-1 0,0 0 0,0-1 0,1 1 0,0-1 0,0 0 0,0-1 0,1 1 0,0-1 0,12 7 0,-15-10 3,0 0 0,1-1 1,-1 1-1,1-1 0,0 0 1,-1-1-1,1 1 0,0-1 0,0 0 1,0 0-1,0-1 0,0 1 1,1-1-1,-1 0 0,0 0 1,0-1-1,0 0 0,0 0 0,0 0 1,0 0-1,0-1 0,-1 1 1,1-1-1,5-4 0,7-5 11,-1 0-1,0-2 1,-1 0 0,23-25-1,48-68 45,-55 66-27,2-5 33,-1 0 0,-3-3 0,43-95 0,-40 64 62,38-149 0,-70 228-123,78-360 377,-78 343-347,0 17-30,0 0-1,0 0 1,-1 0-1,1 0 1,0 0-1,0 0 0,-1 0 1,1 0-1,0 0 1,0 0-1,-1 0 1,1 0-1,0 0 1,0 0-1,-1 0 1,1 1-1,0-1 1,0 0-1,0 0 1,-1 0-1,1 0 1,0 1-1,0-1 1,0 0-1,0 0 0,-1 1 1,1-1-1,0 0 1,0 0-1,0 0 1,0 1-1,0-1 1,-18 33-53,-16 50-74,-38 146-1,40-118 80,12-45 2,-178 654-376,194-704 463,9-30 40,14-45 66,47-97 1,-50 126-69,1 1-1,1 0 1,2 2-1,44-49 0,-58 70-62,13-13 77,25-21 0,-39 35-73,1 1 0,0 0 0,1 0 0,-1 1 0,1-1 0,-1 1 0,1 1 0,0-1 0,10-1 0,-15 4-17,-1-1 0,1 1 0,-1 0 0,0 0 0,1 0 1,-1 0-1,0 0 0,1 0 0,-1 0 0,0 0 0,1 1 0,-1-1 1,0 0-1,1 1 0,-1-1 0,0 1 0,0 0 0,1-1 0,-1 1 0,0 0 1,0 0-1,0 0 0,0-1 0,2 3 0,-2 0-1,0-1 1,0 0-1,0 1 1,0-1-1,0 1 0,-1-1 1,1 0-1,-1 1 0,1 0 1,-1-1-1,0 1 0,-1 3 1,0 5 0,0 0 1,-1 0 0,-1-1-1,1 1 1,-6 11-1,0-6-5,0 1 0,-1-1 0,-1 0-1,-14 18 1,-53 54-66,55-65 46,21-21 22,-1-1-1,1 1 0,0 0 1,-1-1-1,1 1 1,0 0-1,0 0 0,0 0 1,0 0-1,0 0 1,1 0-1,-1 0 1,0 0-1,1 0 0,0 0 1,-1 3-1,1-3 1,1 0 0,-1 0-1,1-1 1,0 1 0,-1 0-1,1-1 1,0 1 0,0 0-1,0-1 1,0 1 0,0-1-1,0 1 1,1-1 0,-1 0-1,0 1 1,1-1 0,-1 0-1,4 2 1,6 4 2,1 0 1,0 0-1,1-1 0,0-1 0,0 0 0,0-1 1,0 0-1,1-1 0,-1 0 0,1-1 0,0-1 1,0 0-1,0-1 0,0-1 0,-1 0 1,1-1-1,0 0 0,0-1 0,-1 0 0,0-1 1,0-1-1,0 0 0,17-10 0,-17 8 1,0 0 1,0-1-1,0-1 0,-1 0 0,-1-1 1,1 0-1,-2-1 0,1 0 0,-2 0 0,1-1 1,-2-1-1,1 1 0,-2-1 0,0-1 1,0 0-1,-1 0 0,-1 0 0,0 0 0,-1-1 1,-1 0-1,2-20 0,-5 32 2,1 0 0,-1 0 0,-1 0 1,1 0-1,0 0 0,-1 0 0,1 0 0,-1 1 0,0-1 0,0 0 0,0 0 1,-1 0-1,1 1 0,0-1 0,-1 1 0,-4-6 0,5 7-1,-1-1 0,0 1 0,1 0-1,-1 0 1,0 0 0,0 0 0,0 0 0,0 0 0,0 0-1,0 0 1,0 1 0,0-1 0,0 1 0,0 0 0,0-1-1,-1 1 1,1 0 0,0 0 0,0 0 0,0 1 0,0-1-1,0 0 1,-1 1 0,-2 1 0,-2 1-3,0 0-1,1 0 1,-1 1 0,1 0-1,0 0 1,0 0 0,0 1 0,0 0-1,1 0 1,0 1 0,0-1 0,1 1-1,-1 0 1,1 0 0,0 1-1,1-1 1,0 1 0,0 0 0,0 0-1,-2 10 1,1-2-7,1 0-1,0 1 1,0-1-1,2 1 1,0 0-1,1 0 1,1-1 0,3 27-1,-1-27 2,1-1 1,0 1-1,1-1 0,1 0 1,0 0-1,1 0 0,0-1 1,1 0-1,0-1 0,17 20 1,-19-25 12,1-1 0,-1 0 1,1 0-1,0 0 1,1-1-1,-1 0 1,1 0-1,0-1 1,0 0-1,1-1 1,-1 0-1,1 0 1,0 0-1,-1-1 1,1-1-1,0 1 1,0-2-1,15 1 0,7-4-512,47-12 0,-58 10-2210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6:53.413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1292 6128,'0'0'5014,"14"-6"-4580,-3 2-362,0 0-1,-1-1 1,0-1 0,0 0 0,-1 0 0,1-1 0,-1 0 0,-1 0-1,14-16 1,48-63 561,-4-4-1,-5-2 0,-3-3 1,-5-2-1,-4-3 0,59-170 1,-92 222-253,-3 1 0,-2-2 0,-2 0 0,-2 0 0,1-61 0,-14 114-68,-3 8-278,8-10-15,-18 27 9,1 0-1,2 2 1,1 0-1,1 1 1,-18 62 0,10-6-30,-10 93-1,23-120 3,0 72 0,9-103 0,2 1 0,0-1 0,2 1 0,11 40 0,-12-60 11,1 0-1,0-1 1,1 1-1,0-1 1,1 0 0,0 0-1,1-1 1,11 13-1,-14-17 8,0-1 0,0 1 0,1-1 0,-1 0 0,1-1 0,0 1 0,1-1-1,-1 0 1,0 0 0,1-1 0,0 0 0,-1 0 0,1 0 0,0-1 0,0 1 0,0-1 0,7 0 0,-7-2 20,1 0 0,-1 0 0,0 0 0,1-1 0,-1 0 0,0-1 0,0 1 0,0-1 0,0 0 1,-1 0-1,10-7 0,-4 1 43,1 0-1,-2-1 1,1 0 0,10-14 0,-6 2 97,-1 0 1,0-1-1,-2-1 1,13-32-1,-23 50-116,0 0-1,-1-1 1,0 1-1,0 0 1,0 0-1,-1-1 1,0 1 0,0 0-1,0-1 1,-3-9-1,3-2 171,0 17-223,0 1-1,1 0 1,-1-1-1,0 1 1,0 0-1,0-1 1,1 1-1,-1 0 1,0-1-1,0 1 1,1 0-1,-1-1 1,0 1-1,1 0 1,-1 0-1,0-1 0,1 1 1,-1 0-1,0 0 1,1 0-1,-1 0 1,1-1-1,0 1 1,1 0 17,1 0 1,0 1 0,0-1-1,0 1 1,-1-1-1,1 1 1,0 0-1,3 2 1,19 5-76,-7-6 39,-1 0 1,0-1 0,0-1 0,0-1 0,0 0-1,0-1 1,0-1 0,0-1 0,0 0-1,-1-1 1,0-1 0,0-1 0,28-15 0,-23 9 5,0-2 1,0 0 0,-2-2 0,0 0 0,-1-1 0,-1-1 0,0 0-1,23-37 1,-17 21 36,-2-1 1,-2-1-1,23-58 0,-36 80 10,-1-1 0,-1 0 0,-1 0 0,0 0 0,0 0 0,-2 0 0,0 0 0,-1-1 0,-1 1 1,0 0-1,-7-31 0,8 47-41,0-1 0,0 1 1,0-1-1,0 0 1,0 1-1,-1-1 0,1 1 1,0-1-1,0 1 0,-1-1 1,1 1-1,0-1 1,-1 1-1,1-1 0,0 1 1,-1 0-1,1-1 0,-1 1 1,1-1-1,-1 1 1,1 0-1,-1-1 0,1 1 1,-1 0-1,1 0 0,-1 0 1,1-1-1,-1 1 1,0 0-1,1 0 0,-1 0 1,1 0-1,-1 0 0,1 0 1,-1 0-1,0 0 1,1 0-1,-1 0 0,1 0 1,-1 0-1,1 0 0,-1 1 1,1-1-1,-1 0 1,0 0-1,1 1 0,-1-1 1,1 0-1,0 1 0,-1-1 1,0 1-1,-3 2 4,0 0-1,0 1 0,0-1 1,1 1-1,-4 4 1,-12 18-16,1 1 1,1 1 0,1 1-1,2 0 1,1 1-1,-13 43 1,3 11-60,-16 100 0,32-138 8,-3 91 1,10-114 28,1 1 0,1-1 0,2 1-1,0-1 1,13 41 0,-16-60 30,0-1 0,0 0 0,1 0 0,-1 0 0,0 0 0,1-1 0,0 1 0,0 0 0,0 0 0,0-1 0,0 0 0,0 1 0,1-1 0,-1 0 0,1 0-1,-1 0 1,1 0 0,0-1 0,0 1 0,0-1 0,0 1 0,0-1 0,0 0 0,0 0 0,0-1 0,0 1 0,1-1 0,-1 1 0,0-1 0,0 0 0,1 0 0,-1-1 0,0 1 0,0 0 0,1-1-1,-1 0 1,0 0 0,4-2 0,11-4 36,0-2 1,0 0-1,0-2 0,-1 0 0,26-22 0,72-77 214,-81 75-145,-22 20-31,-10 13-56,0-1-1,0 1 1,-1-1-1,2 1 1,-1 0-1,0 0 1,0-1-1,1 2 1,-1-1-1,5-3 1,-7 6-13,0 0 0,0 0 0,1-1 1,-1 1-1,0 0 0,0 0 0,0 0 0,0-1 1,0 1-1,0 0 0,0 0 0,-1 0 0,1-1 0,0 1 1,0 0-1,0 0 0,-1-1 0,1 1 0,0 0 1,-1-1-1,1 1 0,-1 1 0,-2 5 8,-5 18-6,1-6 0,1 1 1,1 1 0,1-1-1,-2 25 1,6-40-5,0 0-1,0-1 1,0 1 0,0 0-1,1 0 1,0-1-1,0 1 1,0-1 0,0 1-1,1-1 1,0 1 0,0-1-1,0 0 1,0 0 0,1 0-1,-1 0 1,1 0 0,0 0-1,1-1 1,-1 0 0,0 1-1,1-1 1,0 0 0,5 3-1,-3-3 8,1 0 0,-1-1 0,1 0 0,0 0 0,0 0 0,0-1 0,0 0 0,0 0 0,0 0 0,0-1 0,0 0 0,0-1 0,0 0 0,0 0 0,9-3 0,-10 3 0,-1-1 0,1 1 0,-1-1 0,1-1 0,-1 1 0,0-1 0,0 0 1,0 0-1,-1 0 0,1-1 0,-1 0 0,0 1 0,0-2 0,0 1 0,0 0 0,-1-1 0,0 0 0,0 1 0,4-9 1,-5 8 7,0 0 1,-1-1-1,1 1 1,-1-1 0,0 1-1,0-1 1,-1 0-1,0 1 1,0-1 0,0 0-1,0 1 1,-1-1-1,0 0 1,0 1 0,-1-1-1,0 1 1,0 0-1,0-1 1,0 1 0,-1 0-1,0 0 1,0 0-1,0 1 1,-1-1 0,1 1-1,-1 0 1,0 0-1,0 0 1,-1 0 0,1 1-1,-1 0 1,0 0-1,0 0 1,0 0 0,0 1-1,0 0 1,-1 0-1,1 0 1,-10-1 0,1 1-6,0 1-1,0 0 1,-1 1 0,-21 3 0,456-85 76,-221 43-67,-188 37-28,-9 2 4,1-1 0,-1 1-1,1-1 1,-1 1 0,1 0-1,-1 0 1,1 0-1,-1 0 1,3 1 0,-5-1 3,1 0 0,-1 0 1,0 0-1,1 1 0,-1-1 0,0 0 0,1 0 1,-1 1-1,0-1 0,0 0 0,1 0 1,-1 1-1,0-1 0,0 0 0,0 1 1,0-1-1,1 0 0,-1 0 0,0 1 0,0-1 1,0 0-1,0 1 0,0-1 0,0 1 1,0-1-1,0 1 0,-5 17-10,-53 81 2,39-70 7,1 1 0,-14 33-1,30-58 7,0 0-1,0 0 0,0 0 0,1 0 1,0 0-1,0 0 0,0 1 1,1 8-1,0-13-2,0 1 1,1 0-1,-1-1 1,0 1 0,1-1-1,-1 1 1,1-1-1,0 0 1,0 1-1,-1-1 1,1 1-1,0-1 1,0 0-1,0 0 1,0 0-1,1 1 1,-1-1-1,0 0 1,0-1-1,1 1 1,-1 0-1,0 0 1,1 0-1,-1-1 1,1 1-1,-1-1 1,1 1-1,-1-1 1,1 0-1,-1 1 1,1-1 0,0 0-1,1 0 1,11 1 16,-1-2 0,1 1 0,0-2 0,-1 1 1,1-2-1,-1 0 0,1-1 0,-1 0 1,0-1-1,-1 0 0,1-1 0,14-9 0,-2-1 27,1-1 0,-2-1 0,-1-1 0,34-35 0,-26 19 21,-1-2 1,-2-1-1,40-73 0,48-135 173,-74 137-42,27-118 1,-57 172-54,-12 55-143,0 0 0,0 1 0,0-1 0,0 0 0,0 0 0,0 0 0,-1 0 0,1 0 0,0 0 0,0 0 0,0 0 0,0 0 0,0 0 1,-1 0-1,1 0 0,0 0 0,0 0 0,0 0 0,0 0 0,0 0 0,-1 0 0,1 0 0,0 0 0,0 0 0,0 0 0,0 0 0,-1 0 0,1 0 1,0 0-1,0 0 0,0 0 0,0 0 0,0 0 0,0 0 0,-1-1 0,1 1 0,0 0 0,0 0 0,0 0 0,0 0 0,0 0 0,0 0 1,0 0-1,0-1 0,0 1 0,-1 0 0,1 0 0,0 0 0,0 0 0,0-1 0,0 1 0,0 0 0,0 0 0,0 0 0,0 0 0,0-1 0,-12 14 21,-4 16-25,2 1 0,0 1 0,-17 62 0,22-65-7,-190 714-306,198-735 315,-4 17 19,0 0 1,-1 31-1,6-55-16,0 1 0,0-1-1,0 0 1,0 0 0,1 0 0,-1 0-1,0 1 1,0-1 0,0 0 0,0 0-1,0 0 1,0 0 0,1 0 0,-1 0-1,0 1 1,0-1 0,0 0 0,0 0-1,1 0 1,-1 0 0,0 0 0,0 0-1,0 0 1,0 0 0,1 0 0,-1 0-1,0 0 1,0 0 0,0 0 0,1 0-1,-1 0 1,0 0 0,0 0 0,0 0-1,0 0 1,1 0 0,-1 0 0,0 0-1,0 0 1,0-1 0,0 1 0,1 0-1,-1 0 1,0 0 0,0 0 0,0 0-1,0 0 1,0-1 0,0 1-1,1 0 1,-1 0 0,0 0 0,0 0-1,0-1 1,0 1 0,0 0 0,10-9 52,25-32 125,46-72 0,-31 39-60,-20 31-45,-11 13 15,26-29 0,-39 52-72,0 1-1,1-1 1,0 1-1,0 0 1,0 1-1,1-1 1,0 1-1,0 1 1,10-5-1,-16 8-14,-1 1-1,1-1 0,-1 0 1,1 1-1,-1 0 1,1-1-1,-1 1 1,1 0-1,0 0 0,-1 0 1,1 0-1,0 0 1,-1 0-1,1 0 1,-1 0-1,1 1 0,0-1 1,-1 1-1,1-1 1,-1 1-1,1 0 1,-1-1-1,1 1 0,1 2 1,-1-1 0,0 0 1,-1 0-1,1 0 1,-1 0-1,0 1 1,0-1 0,0 1-1,0-1 1,0 1-1,0-1 1,0 1-1,-1 0 1,1 4-1,0 4 0,-1 0-1,0 0 1,-1 0-1,0 0 1,-1 0-1,-4 15 0,3-16-4,-1 0-1,-1 0 0,0-1 0,0 1 0,0-1 1,-13 14-1,-47 46 59,44-48 0,21-21-52,-1 1-1,1-1 1,-1 1-1,1-1 1,-1 1-1,1-1 0,-1 1 1,1-1-1,0 1 1,-1-1-1,1 1 1,0 0-1,-1-1 0,1 1 1,0-1-1,0 1 1,0 0-1,-1-1 1,1 1-1,0 0 0,0-1 1,0 1-1,0 0 1,0-1-1,0 1 1,1 0-1,-1-1 0,0 2 1,1-1-1,0 0 0,-1 0 0,1 0 0,0-1 0,0 1 0,0 0 0,0 0 0,0 0 0,0-1 0,0 1 0,0-1 0,0 1 0,3 0 0,5 2 4,1 0 0,-1-1 0,11 1 0,-15-3 3,10 3 0,1-2-1,-1 0 1,0 0-1,1-1 0,-1-1 1,1-1-1,-1 0 1,0-1-1,0-1 0,0 0 1,0-1-1,-1-1 1,0 0-1,0-1 0,0 0 1,-1-1-1,0-1 1,-1 0-1,19-17 0,-5-4 49,-1-1-1,-2-1 1,-1-1-1,19-37 0,20-31 73,-50 82-103,-10 16-20,0-1-1,1 1 0,0 0 0,0 0 0,0 0 0,0 0 1,0 0-1,0 0 0,1 1 0,0-1 0,-1 1 0,1 0 1,4-3-1,-6 5-5,-1-1 0,1 1 1,-1 0-1,0 0 1,1 0-1,-1 0 0,0 1 1,1-1-1,-1 0 0,0 0 1,1 0-1,-1 0 0,0 0 1,1 0-1,-1 0 0,0 1 1,1-1-1,-1 0 0,0 0 1,0 0-1,1 1 0,-1-1 1,0 0-1,0 1 0,1-1 1,-1 0-1,0 0 0,0 1 1,0-1-1,1 0 0,-1 1 1,0-1-1,0 1 0,4 14 1,-4-13-1,3 21-12,-1-1 1,-1 1-1,-1-1 1,-4 31-1,-20 91-74,21-128 76,-14 51-39,15-62 44,0 1 1,0-1-1,0 0 0,-1 0 0,0 0 0,0 0 1,-1 0-1,1-1 0,-7 7 0,9-10 6,0-1 0,0 1-1,0 0 1,0-1 0,0 1-1,0-1 1,0 1 0,0-1 0,0 0-1,0 1 1,0-1 0,0 0-1,0 0 1,-1 0 0,1 0 0,0 0-1,0 0 1,0 0 0,0 0-1,0 0 1,0 0 0,0-1 0,0 1-1,0 0 1,-1-1 0,1 1 0,0-1-1,1 1 1,-1-1 0,0 1-1,0-1 1,0 0 0,0 0 0,0 1-1,1-1 1,-1 0 0,0 0-1,0 0 1,1 0 0,-1 0 0,0-1-1,-1-1 11,0-1-1,0 1 1,0-1-1,0 1 1,1-1-1,-1 0 1,1 1-1,0-1 1,0 0-1,0-6 0,0 7-2,2 0 0,-1 0 0,0 0 0,1 0 0,-1 0 0,1 0 0,0 0 0,0 0 0,0 1 0,0-1 0,1 0 0,-1 1 0,1-1 0,-1 1 0,1 0 0,4-5 0,-2 4-2,0 0 1,0 0-1,0 0 0,1 0 1,-1 1-1,1-1 1,-1 1-1,1 1 0,6-3 1,7 0 2,1 1 0,0 1 0,0 0 0,23 2-1,102-9 53,-130 8-62,0 1-8,1 0-1,-2 1 1,16 2-1,-3 2-3867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6:55.756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1 708 6424,'0'0'8330,"6"-14"-7927,33-76 326,113-227 1235,-134 286-1697,1 1 1,1 0 0,2 2-1,1 1 1,1 0 0,2 2 0,53-42-1,-75 64-181,0 0-1,0 1 0,1-1 0,-1 1 1,0 0-1,1 0 0,0 0 0,5 0 1,-8 1-53,0 1 0,-1 0 0,1 0 0,0 0 0,-1 1 0,1-1 0,0 0 0,0 1 0,-1-1 0,1 1 0,-1-1 0,1 1 0,0 0 0,-1 0 0,1-1 0,-1 1 0,0 0 0,1 0 0,-1 1 0,0-1 0,0 0 0,1 0 0,-1 1 0,0-1 0,0 1 0,1 2 0,2 4 35,0 0 0,0 1-1,-1 0 1,0-1 0,-1 1 0,0 0-1,0 1 1,-1-1 0,0 0 0,-1 0 0,-1 11-1,-1 15 118,-10 51 0,5-45-39,-3 0 0,-1-1 1,-26 59-1,28-68-28,9-27-84,-1 0 0,0-1 1,0 1-1,-1 0 0,1 0 0,-1-1 0,0 1 1,0-1-1,-3 5 0,5-16 151,6-10-135,1 1-1,1-1 1,0 1-1,1 1 0,1 0 1,20-26-1,-10 13 0,2-4 4,4-8 80,3 2 0,46-51 0,-72 86-105,1 1 0,0 0 1,-1-1-1,1 1 0,1 1 0,-1-1 1,8-3-1,-11 5-19,-1 1 0,1 0-1,0 0 1,0-1 0,0 1 0,0 0 0,0 0 0,0 0-1,0 0 1,0 0 0,0 0 0,0 1 0,0-1 0,-1 0-1,1 0 1,0 1 0,0-1 0,2 1 0,-2 0-1,0 0 1,0 0-1,0 1 1,0-1-1,0 0 1,0 0-1,0 1 1,0-1-1,0 1 1,-1-1-1,1 0 1,0 1-1,-1 0 1,1 2-1,3 14 23,-1 1 0,-1 0-1,0 0 1,-3 32-1,-11 80 84,9-107-94,-13 55 61,16-79-78,0 0-1,0 0 0,0 1 1,0-1-1,-1 0 0,1 0 1,0 1-1,0-1 1,0 0-1,0 0 0,0 1 1,0-1-1,0 0 0,0 0 1,0 1-1,0-1 0,0 0 1,0 0-1,0 1 1,0-1-1,0 0 0,0 0 1,1 1-1,-1-1 0,0 0 1,0 0-1,0 1 0,0-1 1,0 0-1,1 0 1,-1 0-1,0 1 0,0-1 1,0 0-1,0 0 0,1 0 1,-1 0-1,1 1 1,10-6 31,13-16-1,4-11 11,42-63 0,-13 15 11,-38 54-34,-6 8-1,0 1 0,1 1 0,18-16 0,-31 30-16,0 2 0,0-1-1,0 0 1,0 0 0,1 0 0,-1 0-1,0 1 1,0-1 0,0 0-1,1 1 1,-1-1 0,0 1 0,1 0-1,-1-1 1,0 1 0,1 0 0,1 0-1,-2 0-1,-1 0 0,1 1 0,0-1 0,-1 0 0,1 1 0,0-1 0,-1 0 0,1 1 0,-1-1 0,1 1 0,-1-1 0,1 1 0,-1-1 0,1 1 0,-1 0 0,0-1 0,1 1 0,-1 0 0,0-1 0,1 1 0,-1 0 0,0-1 0,0 2 0,2 5 6,-1 1 1,-1 0-1,1-1 0,-2 14 1,1-12-8,-13 121 38,2-39-25,11-89-14,0 0 0,0 0 0,0 0 0,0 0 1,0 0-1,0 0 0,1 0 0,-1 0 0,0 0 0,1 0 1,0-1-1,-1 1 0,1 0 0,0 0 0,0 0 0,1 1 0,-1-2 1,0 0-1,0 0 0,0 0 0,1-1 0,-1 1 0,0 0 1,0-1-1,0 1 0,1 0 0,-1-1 0,0 0 1,1 1-1,-1-1 0,0 0 0,1 1 0,-1-1 0,3 0 1,3-1-1,-1 0 0,1 0 1,0-1-1,-1 0 1,1 0-1,-1 0 1,11-7-1,18-10 19,0-1-1,-2-2 0,54-46 1,-35 20 25,58-69 1,-30 27 142,-102 122-123,19-29-64,-118 157-16,100-130-1,2 2 0,0 0 0,-19 51 0,37-81 13,0 0 1,1 0 0,-1 0 0,0 0 0,1 0-1,-1 0 1,1 0 0,0 0 0,0 0 0,0 0 0,0 0-1,0 0 1,0 0 0,0 0 0,1 0 0,-1 0 0,1 0-1,1 3 1,-1-3 1,0-1 0,0 0-1,0 0 1,0 0 0,1 0 0,-1 0-1,0 0 1,1 0 0,-1 0-1,1 0 1,-1-1 0,1 1 0,-1 0-1,1-1 1,-1 1 0,1-1 0,-1 0-1,3 1 1,3-1 3,0 0-1,0 0 1,-1-1-1,1 0 1,0 0 0,-1 0-1,1-1 1,0 0 0,9-4-1,-5 0 5,0 0 0,-1-1 0,0 0-1,-1 0 1,1-1 0,-1 0 0,-1-1-1,0 0 1,0-1 0,-1 1 0,9-16 0,3-9 31,-2-1 1,17-47 0,-17 28 39,-16 49-61,0 0 1,0 0-1,0-1 1,-1 1-1,1 0 1,-1 0-1,-1-1 0,0-6 1,-16 39 41,11-11-51,1 0 1,1 1-1,1-1 0,1 1 0,0-1 0,0 19 0,2-26-9,0-1 0,1 0 0,0 0 1,0 0-1,0 0 0,1 0 0,0 0 0,1 0 0,0-1 0,0 1 0,1-1 0,0 0 0,0 0 0,10 12 0,-12-17 4,0 0 0,0 0 0,0 0 0,1 0-1,-1 0 1,1-1 0,-1 1 0,1-1 0,-1 0 0,1 1 0,0-1 0,0 0 0,0-1 0,0 1 0,0-1 0,-1 1 0,1-1-1,5 0 1,-3 0 0,1-1 0,-1 0-1,0-1 1,0 1 0,0-1-1,0 0 1,0 0-1,0 0 1,7-6 0,1-1 4,-1-1 0,0-1 0,0 1 0,-1-2 1,-1 0-1,12-15 0,95-164 187,-102 167-156,30-56 144,-38 73-130,-5 12-21,-4 18-7,2-17-17,-5 34 3,2 0-1,3 1 0,0-1 0,3 0 1,1 1-1,13 50 0,-17-89-5,0 0-1,1 0 1,0 0 0,-1 0-1,1 0 1,0 0 0,0-1-1,0 1 1,0 0 0,0 0-1,0 0 1,1-1 0,-1 1-1,0-1 1,1 1 0,0-1-1,-1 0 1,1 1 0,0-1-1,-1 0 1,1 0 0,0 0-1,0 0 1,2 0-1,-1-1 4,0 1-1,0-1 0,0-1 1,0 1-1,0 0 0,0-1 1,0 1-1,0-1 0,-1 0 1,1 0-1,0 0 0,-1 0 1,1-1-1,-1 1 0,1-1 1,4-3-1,14-14 46,0 0 0,-1-2 1,-1 0-1,-1-1 0,28-45 1,-23 32 58,45-51 1,-54 71-76,-7 7-9,0 0 1,0 0 0,1 0-1,1 1 1,-1 1 0,1-1-1,13-6 1,-22 13-24,1-1 0,0 1 0,0 0-1,0-1 1,0 1 0,-1 0 0,1 0 0,0 0 0,0 0 0,0 0 0,0 0 0,0 0 0,0 0 0,0 0-1,0 0 1,-1 0 0,1 0 0,0 1 0,0-1 0,0 0 0,0 1 0,-1-1 0,1 1 0,0-1 0,0 1 0,-1-1-1,1 1 1,0-1 0,-1 1 0,1 0 0,0-1 0,-1 1 0,1 0 0,-1 0 0,1-1 0,-1 1 0,0 0-1,1 0 1,-1 0 0,1 1 0,0 4 2,1 1 1,-1-1-1,0 0 0,0 11 0,-1-16-3,0 37 12,-2 0-1,-1-1 1,-2 1 0,-14 54 0,14-78-17,4-12 3,0 0 0,1 0 1,-1 0-1,0 0 0,1 0 1,-1 0-1,1 0 0,0 0 1,0 0-1,0 0 0,0 1 1,0-1-1,1 3 0,-1-5 1,0 0 1,0 0-1,0 0 0,0 1 0,0-1 0,0 0 0,1 0 0,-1 0 0,0 0 0,0 0 0,0 0 0,0 0 0,1 0 0,-1 0 0,0 0 0,0 0 0,0 0 0,0 0 0,1 0 0,-1 0 0,0 0 0,0 0 0,0 0 0,0 0 0,1 0 0,-1 0 0,0 0 0,0 0 0,0 0 0,0 0 0,1 0 0,-1 0 0,0 0 1,0 0-1,0 0 0,0-1 0,0 1 0,1 0 0,-1 0 0,0 0 0,0 0 0,0 0 0,0-1 0,15-12 11,-1 0 1,0-1 0,-2-1-1,20-26 1,18-22 32,-47 60-40,7-9 26,1 1 0,1 0 0,0 1 0,16-10 0,-26 18-22,0 0-1,1 1 1,-1-1 0,1 1 0,-1 0 0,1 0 0,0 0 0,-1 0 0,1 0-1,0 1 1,0-1 0,-1 1 0,1 0 0,0 0 0,0 0 0,0 0 0,0 0-1,-1 1 1,1-1 0,0 1 0,0 0 0,-1-1 0,1 1 0,0 1 0,-1-1-1,1 0 1,-1 0 0,0 1 0,1 0 0,2 2 0,8 11 11,-2 0 0,1 0 1,-2 2-1,0-1 0,-1 1 1,-1 0-1,7 20 0,5 10-4,-4-5-6,-13-33-21,0-1-1,0 1 1,0-1-1,1 1 1,1-1 0,-1-1-1,1 1 1,0 0-1,1-1 1,6 6-1,-12-12 8,0-1-1,1 0 1,-1 0 0,0 0 0,0 1-1,0-1 1,0 0 0,0 0-1,1 0 1,-1 0 0,0 1-1,0-1 1,1 0 0,-1 0-1,0 0 1,0 0 0,0 0 0,1 0-1,-1 0 1,0 0 0,0 0-1,1 0 1,-1 0 0,0 0-1,0 0 1,1 0 0,-1 0-1,0 0 1,0 0 0,1 0 0,-1 0-1,0 0 1,0 0 0,0 0-1,1 0 1,-1 0 0,0 0-1,0 0 1,1-1 0,-1 1-1,0 0 1,0 0 0,0 0 0,0 0-1,1-1 1,-1 1 0,0 0-1,0 0 1,0 0 0,0-1-1,1-16-315,-5 0-740,-1-1 0,-10-21-1,14 35-135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6:55.898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216 65 14968,'0'0'952,"-66"-24"-504,23 14 15,1 2-199,14 2 8,10 0-280,6 0 8,5 2-128,14 4-112,5 0 120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6:57.89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205 1204 9144,'0'0'1592,"3"-16"-946,4-15-345,1 1-1,1-1 0,15-31 1,115-196 1248,-91 177-872,-3-3-1,49-128 0,-89 196-570,8-19 281,-2 0 0,-1-1 0,5-43-1,-15 71-26,-2 9-132,-4 14-10,-42 158 252,-9 29-316,-83 192-3,-39-11 3,160-348-136,-140 259 255,140-259-128,13-26 0,11-24 17,9-21-15,2 2 0,2 0 0,1 0-1,45-59 1,342-428 1115,-214 287-642,-111 142-253,78-118-1,16-82 226,-160 262-393,20-62-1,-34 91-195,-1 1 0,0 0-1,0 0 1,1-1 0,-1 1-1,0 0 1,0-1-1,0 1 1,0 0 0,1-1-1,-1 1 1,0 0 0,0-1-1,0 1 1,0 0 0,0-1-1,0 1 1,0 0 0,0-1-1,0 1 1,0 0 0,0-1-1,0 1 1,0 0 0,0-1-1,0 1 1,0 0 0,-1-1-1,1 1 1,0 0 0,0-1-1,0 1 1,0 0 0,-1-1-1,1 1 1,0 0 0,0 0-1,-1-1 1,1 1-1,0 0 1,-1-1 0,0 2 0,-1-1 0,1 1 0,0 0 1,0-1-1,-1 1 0,1 0 0,0 0 1,0-1-1,0 1 0,0 0 0,0 0 0,-1 2 1,-30 33-15,2 2 1,2 1-1,-46 83 1,-51 141-123,111-230 113,-10 21-46,3 1 0,-22 87 0,37-116 47,2-1-1,0 1 1,2 0-1,1 0 1,1 0-1,1 1 1,1-1-1,7 27 1,-8-44 14,2 0 0,0 0 1,0 0-1,0-1 0,1 1 1,0-1-1,6 9 0,-8-14 4,1 0 0,-1 0-1,1 0 1,0 0-1,-1-1 1,1 1 0,1-1-1,-1 0 1,0 0-1,0 0 1,1 0-1,-1 0 1,1-1 0,0 1-1,-1-1 1,1 0-1,0 0 1,0-1 0,5 1-1,2-1 7,0-1-1,0 0 1,0-1 0,0 0-1,0 0 1,-1-2-1,1 1 1,-1-1 0,0-1-1,0 1 1,0-2-1,-1 0 1,10-7 0,13-11 61,0-3 1,31-33-1,-48 46 10,0-1 1,-1 0-1,-1-1 0,0-1 0,-1 0 0,-1 0 0,11-24 1,-22 41-74,0 0 0,0 0 0,0 0 0,0 0-1,0 0 1,0 0 0,0 0 0,0 0 0,0 0 0,-1 0 0,1 0 0,0 0 0,0 0 0,0 0 0,0 0 0,0 0 0,0 0 0,0 0 0,0 0 0,0 0 0,0 0 0,0 0 0,0 0 0,0 0 0,0 0 0,0 0 0,0 0 0,0 0 0,0 0 0,0 0 0,-1-1 0,1 1 0,0 0 0,0 0 0,0 0 0,0 0 0,0 0 0,0 0 0,0 0 0,0 0 0,0 0 0,0 0 0,0 0 0,0 0 0,0 0 0,0 0 0,0 0 0,0 0 0,0 0 0,0 0 0,0 0 0,0 0 0,0-1 0,0 1 0,0 0 0,-7 6 58,-9 9-27,2 1-21,1 0 1,1 1-1,1 0 0,0 1 0,1 1 0,1 0 0,-11 33 1,19-48-18,0 0 0,0 1 1,0-1-1,1 1 0,0-1 1,0 1-1,0-1 0,1 1 1,0-1-1,-1 1 0,1-1 1,1 0-1,-1 1 0,1-1 1,0 0-1,0 0 1,4 7-1,-4-8 4,0-1 1,-1 1-1,1-1 1,1 0-1,-1 0 1,0 0-1,0 0 1,1 0-1,-1 0 0,1 0 1,0-1-1,-1 1 1,1-1-1,0 0 1,0 0-1,0 0 1,0 0-1,0 0 1,0-1-1,0 0 0,0 1 1,0-1-1,0 0 1,0 0-1,0-1 1,4 0-1,-3 0 8,0-1 0,-1 1 1,1-1-1,-1 0 0,0 0 0,0 0 0,1-1 0,-1 1 0,-1-1 1,1 0-1,0 0 0,-1 0 0,1 0 0,-1 0 0,0 0 0,3-6 1,-1 0 13,1 0 1,-2 0 0,1-1 0,-1 1 0,2-14 0,-3 10 9,0 0-1,-1 0 1,-1 0-1,0 0 1,-1 0-1,0 0 0,-1 0 1,0 0-1,-7-19 1,7 27-16,0 0 1,0 0-1,0 0 1,-1 0-1,1 0 1,-1 1-1,-1-1 1,1 1-1,0 0 1,-1 0-1,0 0 1,0 0-1,0 1 1,-1-1-1,1 1 1,-1 0-1,0 1 0,0-1 1,0 1-1,0 0 1,0 0-1,0 1 1,0-1-1,-10 0 1,6 0 18,0 1 0,0 0 0,0 1 0,0-1 0,0 2-1,0 0 1,0 0 0,0 0 0,-15 6 0,20-4 34,11-2-40,15-2-20,-17 0-1,53-3 20,0-3 1,0-2-1,82-25 0,-120 27-22,3-2 8,-1 2 0,1 0 1,1 2-1,-1 1 0,30-2 0,-52 6-11,-1 0-1,1 0 1,0 0 0,-1 0-1,1 0 1,0 0 0,-1 0-1,1 1 1,0-1 0,-1 0-1,1 1 1,0-1 0,-1 0-1,1 1 1,-1-1 0,1 1-1,-1-1 1,1 1 0,-1-1-1,1 1 1,-1-1 0,0 1-1,1-1 1,-1 1 0,0 0-1,1-1 1,-1 1 0,0 0-1,0-1 1,1 1 0,-1 0-1,0-1 1,0 1 0,0 0-1,0-1 1,0 1 0,0 0-1,0-1 1,-1 2 0,-5 31 62,5-30-57,-9 28 25,-2-1 0,-1-1 0,-21 35 0,19-37 1,0 1-1,2 1 1,-14 45-1,26-72-24,1 0-1,-1 0 0,1 0 1,-1 0-1,1 0 0,0 0 1,0 0-1,0 0 0,0 1 1,1 1-1,-1-3-6,0-1 0,1 1 0,-1-1 0,1 1 0,-1-1-1,1 1 1,-1-1 0,1 0 0,-1 1 0,1-1 0,-1 0 0,1 1 0,-1-1-1,1 0 1,0 0 0,-1 0 0,1 1 0,-1-1 0,1 0 0,0 0 0,-1 0 0,1 0-1,-1 0 1,1 0 0,0 0 0,-1 0 0,1-1 0,0 1 0,-1 0 0,1 0 0,-1 0-1,1-1 1,-1 1 0,1 0 0,0-1 0,0 1 0,9-5 18,1 0-1,-1 0 1,0-1 0,-1 0 0,15-12 0,43-42 59,-56 49-64,204-203 498,-197 191-404,-16 20-76,1-1 0,-1 1 0,1 0 1,-1 0-1,1 0 0,0 0 0,0 0 0,1 1 0,3-3 0,-7 6-22,1 0 0,-1 0-1,0 1 1,1-1-1,-1 0 1,0 0 0,0 0-1,0 1 1,0-1 0,0 0-1,0 0 1,0 0-1,-1 1 1,1-1 0,-1 2-1,1-3-9,-11 54 29,5-28-33,1 0 0,-2 35 0,6-36-12,2-1-1,3 28 0,-2-44 10,-1-1-1,1 1 1,0-1-1,0 1 1,1-1-1,0 0 1,0 1-1,1-2 1,0 1-1,8 10 1,-11-15 5,1-1 1,-1 0 0,1 1-1,-1-1 1,1 0-1,-1 0 1,1 0 0,0 0-1,-1 0 1,1 0-1,0 0 1,0 0 0,0-1-1,0 1 1,0-1-1,0 0 1,0 1 0,0-1-1,0 0 1,0 0-1,-1 0 1,1 0 0,0-1-1,0 1 1,0-1-1,0 1 1,0-1 0,0 1-1,0-1 1,2-1-1,4-3 10,0 1-1,-1-1 1,0-1-1,0 1 1,8-9-1,2-3 20,-1-2 0,0 1 0,-2-2 0,13-21 0,-4 2 70,21-52-1,-33 65-20,-2 0 1,7-28-1,-15 50-55,-1 0 0,1 1 0,-1-1 0,0 0 0,0 1 0,-1-1 0,1 0 0,-1 1-1,0-1 1,1 1 0,-2-1 0,1 1 0,0-1 0,-1 1 0,0 0 0,1 0 0,-4-4 0,-2 1 77,5 4-15,13-3-50,41-12 45,1 3 0,108-14 0,-95 17 0,-53 10-109,0-1 1,0 1-1,0 1 0,22 2 0,-2 7-4315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8:49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205 0 7232,'0'0'9454,"-13"13"-9069,3-3-304,-4 3 29,1 0-1,1 1 1,0 1-1,0 0 0,-10 20 1,6-5 79,2 2 1,1 0-1,1 0 1,2 1-1,1 1 1,2 0-1,1 0 0,1 0 1,1 37-1,4-62-125,1-1 0,0 1 0,0 0 0,1 0-1,0-1 1,1 1 0,-1-1 0,2 1 0,-1-1 0,1 0-1,1-1 1,-1 1 0,12 13 0,-12-16-19,0 0 0,1-1 0,0 1 0,0-1 0,0 0 0,0-1 0,0 1 0,1-1 0,0 0 0,0-1 0,0 1 0,0-1 0,0 0 0,0-1 0,0 1 0,0-1 0,1 0 0,-1-1 0,12 0 0,-7-1 19,-1 0 0,1-1 1,-1 0-1,0-1 1,1-1-1,-2 1 0,1-1 1,0-1-1,-1 0 1,12-8-1,-8 4 15,-1-1 0,0 0 0,-1-1 0,0-1 0,-1 0 0,11-16 0,2-8 99,-2-2-1,-1-1 1,-3-1-1,14-41 1,-6-7 223,-10 34 103,-14 47-42,-3 11-207,-6 16-66,3-2-130,2 1 1,0 0-1,1-1 1,0 29-1,9 79 109,-5-110-135,0 0 1,1 0-1,1 0 1,1 0-1,0 0 1,13 27-1,-15-37-21,0 0-1,1 0 1,-1-1-1,1 1 1,0-1-1,0 0 1,1 0-1,0 0 1,0-1-1,0 0 1,0 0-1,0 0 1,1 0-1,0-1 1,0 0-1,0 0 1,0-1-1,0 1 1,0-1-1,8 1 1,-8-3-3,0 0 1,-1 0-1,1 0 0,-1-1 1,1 0-1,-1 0 0,1 0 1,-1-1-1,1 0 0,-1 0 1,0 0-1,0-1 0,0 1 1,0-1-1,-1-1 0,6-3 1,3-4 22,-1 0 1,0-1-1,0-1 1,10-14-1,-7 6 41,-1-1-1,-1 0 1,-1 0-1,-1-2 1,-1 1 0,-1-1-1,-1-1 1,-1 1-1,-1-2 1,-1 1-1,-1 0 1,-2-1 0,-1-49-1,-2 62 9,-1 0 0,-6-21-1,5 23 30,1 0-1,0 0 1,-1-20-1,17 31 70,14 6-152,-1 0 0,47 19 0,-22-7-12,-8-4-37,0 2 0,-1 2 0,73 41 0,-106-53 15,-8-5-2,0 0 1,0 0-1,0 0 1,-1 0 0,1 0-1,0 1 1,-1-1-1,3 3 1,-4-3 7,1-1-1,-1 1 1,0 0-1,0-1 1,0 1-1,0 0 1,0-1 0,0 1-1,0 0 1,0-1-1,0 1 1,0 0 0,0-1-1,-1 1 1,1-1-1,0 1 1,0 0 0,-1-1-1,1 1 1,0-1-1,-1 1 1,1-1 0,0 1-1,-1-1 1,1 1-1,-1-1 1,1 1 0,-1-1-1,1 1 1,-1-1-1,0 0 1,1 1 0,-2-1-1,-42 37-12,-111 78 21,128-98 5,0 1 0,1 1 0,1 1 0,1 1 0,-28 31 0,47-46-10,1 0 0,0 0 0,0 1-1,1-1 1,0 1 0,0-1 0,0 1-1,1 0 1,0 0 0,1 0 0,-2 9-1,3-12-2,-1 0-1,1-1 0,0 1 0,0 0 0,1-1 0,-1 1 0,1-1 0,0 1 0,0 0 0,0-1 0,0 0 0,0 1 0,1-1 0,0 0 0,0 0 0,0 1 0,0-1 0,0-1 0,0 1 0,1 0 0,-1-1 0,1 1 0,4 2 0,0 0 2,1 0-1,-1-1 1,1 0 0,0 0 0,0-1-1,0 0 1,0-1 0,0 0 0,1 0-1,9 1 1,-12-3 2,0 0 0,1-1 0,-1 1 1,0-1-1,1 0 0,-1-1 0,0 0 0,0 0 0,0 0 0,0-1 1,0 1-1,-1-1 0,1-1 0,7-5 0,2-3 14,-1-1 0,-1-1-1,0 0 1,0 0 0,-2-1 0,0-1-1,17-31 1,-15 22 16,-2 0-1,-1-1 1,-1 0 0,11-49-1,-17 58-6,-1 0-1,-1 0 1,0 1-1,-3-34 1,1 41 0,-1 0 0,0 0 0,0 0 1,0 1-1,-1-1 0,-1 1 0,1-1 1,-1 1-1,-1 0 0,-9-13 0,13 20-19,0 0 0,0 0 0,0 0 0,1 0 0,-1 1 0,0-1 0,0 0-1,0 1 1,-1-1 0,1 1 0,0-1 0,0 1 0,0-1 0,0 1 0,0 0 0,-1 0 0,1-1 0,0 1 0,0 0-1,0 0 1,-1 0 0,1 0 0,0 0 0,0 1 0,0-1 0,-1 0 0,1 1 0,0-1 0,0 0 0,0 1 0,0-1-1,0 1 1,0 0 0,0-1 0,0 1 0,0 0 0,0 0 0,0 0 0,0-1 0,1 1 0,-2 2 0,-3 2 7,0 0 0,1 1 0,0 0 0,0 0 0,1 0 0,-4 8 0,1 0-3,1 0 0,1 1 0,1-1 0,0 1 0,0 0 0,2 0 1,0 0-1,1 0 0,0 0 0,1 0 0,1 0 0,4 19 0,-4-24-10,1-1 0,0 0 0,0 1 0,1-1 0,0-1 0,0 1 0,1-1 0,0 0 0,1 0 0,0 0 0,0-1 0,1 1 0,0-2 0,0 1 0,0-1 0,1 0 0,0 0 0,0-1 0,1 0 0,10 4 0,-13-6 5,-1-1 0,2 1 0,-1-1 0,0-1 0,0 1 0,1-1 0,-1 0 0,0 0 0,1-1 0,-1 0 0,1 0 0,-1-1 0,1 1 0,-1-2 0,0 1 0,1 0 0,-1-1 0,0 0 0,0-1 0,0 1 0,0-1 0,-1-1 0,8-4 0,6-5 35,0-1 0,0-1 1,-2-1-1,0-1 0,0 0 1,-2-1-1,0 0 0,22-39 0,-14 10 64,-16 31-57,0 2-1,1-1 0,0 1 1,15-19-1,-12 14 33,-5 10 45,-7 18 49,-4 20-118,2-1-1,0 45 0,1-23-27,1-22-17,-1-6-2,1 0 0,1 0-1,4 31 1,-3-51-11,-1 0 0,0 0 1,1 0-1,-1 0 0,1 0 0,-1 0 1,1 0-1,0 0 0,0 0 0,0-1 0,0 1 1,0 0-1,1 0 0,-1-1 0,0 1 1,1-1-1,-1 1 0,1-1 0,2 2 0,-2-2 4,0-1 0,0 1 0,0-1 0,0 1-1,0-1 1,0 0 0,0 0 0,0 1 0,0-2-1,0 1 1,0 0 0,-1 0 0,1-1 0,0 1-1,0-1 1,3 0 0,4-4 13,1 1-1,-1-2 1,-1 1 0,1-1-1,-1 0 1,9-9-1,12-15 77,-2 0-1,26-39 1,-11 15 115,-37 48-13,-12 21-87,-30 105 52,-78 176 1,99-260-138,-14 30 57,-51 82-1,57-109-50,11-17-7,0 0-1,-2-2 1,-32 36-1,41-51-6,1 0 1,-1-1-1,0 0 0,0-1 0,-1 1 1,1-1-1,-14 4 0,8-2 6,10-4-16,1-1 0,-1 1 1,1-1-1,-1 0 0,0 0 0,1 0 1,-1 0-1,1 0 0,-1 0 0,0 0 0,1 0 1,-1 0-1,1-1 0,-1 1 0,0-1 1,1 1-1,-1-1 0,1 0 0,0 1 1,-1-1-1,1 0 0,0 0 0,-1 0 0,1 0 1,0 0-1,0 0 0,0 0 0,0-1 1,-2-2-1,-1-1 0,1 0 0,0 0 1,0-1-1,1 1 0,0-1 0,-3-9 1,0-3-1,1-1 1,1 1 0,1-1-1,0 0 1,1 0 0,3-22-1,-2 33-1,1 0 0,1 0-1,-1 0 1,1 0-1,1 0 1,-1 1-1,1-1 1,1 1 0,-1-1-1,1 1 1,0 1-1,1-1 1,0 0 0,0 1-1,0 0 1,1 0-1,7-6 1,7-2-1,0 0 0,1 1 0,0 1 0,1 1 0,0 1 0,1 1 0,0 1 0,1 1 0,-1 1 0,1 1 0,38-3 0,-33 6 0,1-2 0,-1 0 0,0-2 0,0-2 0,0 0 0,-1-2 0,-1-1 0,53-28 0,-10-12 0,-65 48 0,-4 3 0,0 0 0,0 0 0,0-1 0,0 1 0,-1 0 0,1-1 0,0 1 0,0-1 0,0 1 0,-1-1 0,1 1 0,0-1 0,-1 1 0,1-1 0,0 0 0,-1 1 0,1-1 0,-1 0 0,1 0 0,-1 1 0,1-1 0,-1 0 0,0 0 0,1 0 0,-1 1 0,1-3 0,-2 3 24,1 1 0,0-1-1,0 0 1,-1 1 0,1-1 0,0 0-1,-1 1 1,1-1 0,0 0 0,-1 0-1,1 1 1,0-1 0,-1 0 0,1 0-1,-1 0 1,1 1 0,0-1 0,-1 0 0,1 0-1,-1 0 1,1 0 0,-1 0 0,1 0-1,0 0 1,-1 0 0,0 0 0,-14 1-5457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6:58.047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200 1 15272,'0'0'1144,"-58"103"-553,26-53 9,3 0-120,3-13-8,8-7-280,4-8-8,2-8-128,2-4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7:32.4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1369 5416,'0'0'6494,"10"-12"-6002,19-28-32,-1-2-1,38-77 1,152-313 1601,-172 328-1529,-4-3-1,-4-1 1,24-120 0,-59 217-434,0 1 69,-1 0 1,0-1 0,0 1-1,-1 0 1,0-1-1,-1 0 1,-1-18-1,1 28-153,0 1 0,0 0 0,0-1 0,0 1 0,0 0 0,-1-1 0,1 1 0,0 0 0,0 0 0,0-1-1,0 1 1,0 0 0,-1-1 0,1 1 0,0 0 0,0 0 0,-1-1 0,1 1 0,0 0 0,0 0 0,-1 0 0,1-1-1,0 1 1,0 0 0,-1 0 0,1 0 0,0 0 0,-1 0 0,1-1 0,0 1 0,-1 0 0,1 0 0,0 0-1,-1 0 1,1 0 0,0 0 0,-1 0 0,1 0 0,0 0 0,-1 0 0,1 1 0,0-1 0,-1 0 0,1 0 0,0 0-1,0 0 1,-1 0 0,1 0 0,0 1 0,-1-1 0,1 0 0,0 0 0,0 1 0,-1-1 0,1 0 0,0 0-1,0 1 1,-17 17 219,2 4-143,1 1 0,1 0 0,1 0 0,1 1 0,-14 45 0,-22 131 81,31-104-93,-6 104 0,20-151-40,2 1 0,2-1 0,3 0-1,10 50 1,-11-81-10,1 0 0,0 0-1,1-1 1,1 0-1,1 0 1,14 24 0,-21-39-19,0 0 1,1 0 0,-1-1-1,0 1 1,0-1 0,1 1 0,-1-1-1,1 0 1,-1 1 0,1-1-1,-1 0 1,1 0 0,0 0-1,0 0 1,0 0 0,-1-1 0,1 1-1,3 0 1,-3-1 2,0 0 0,0 0 1,-1 0-1,1-1 0,0 1 1,0 0-1,-1-1 0,1 1 0,0-1 1,-1 0-1,1 0 0,0 0 0,-1 0 1,1 0-1,-1 0 0,2-2 0,4-3 34,-1-1 0,0 0 0,-1 0 0,0-1 0,0 0 0,6-12 0,3-12 122,-1 0 0,-2-1-1,8-39 1,13-104 932,-32 164-1001,3-7 495,-2 19-584,-1 0-1,0-1 0,1 1 0,-1 0 0,0 0 0,1 0 1,-1-1-1,0 1 0,1 0 0,-1 0 0,1 0 0,-1 0 1,0-1-1,1 1 0,-1 0 0,1 0 0,-1 0 1,0 0-1,1 0 0,-1 0 0,1 0 0,-1 0 0,0 0 1,1 0-1,-1 1 0,1-1 0,-1 0 0,0 0 0,1 0 1,-1 0-1,0 1 0,1-1 0,-1 0 0,0 0 0,1 1 1,-1-1-1,0 0 0,1 0 0,-1 1 0,0-1 1,0 0-1,1 1 0,7 5 9,1-1 1,0 0 0,1-1-1,-1 0 1,1 0-1,0-1 1,0 0-1,0-1 1,10 2-1,15 0 6,44-1 0,-11-5 12,-1-3 0,0-3-1,0-3 1,111-33 0,-156 36 10,-10 4 21,-11 4 13,-4 2 47,-38 20-90,1 1 0,2 3 0,0 1 1,2 2-1,1 1 0,1 2 0,-47 57 0,70-75-29,-46 63 32,49-66-24,2 1 1,-1-1 0,1 1-1,-7 24 1,12-35-15,1 0 1,-1-1-1,1 1 0,0 0 1,0 0-1,-1 0 1,1 0-1,0 0 0,0 0 1,0 0-1,0 0 1,0 0-1,0 0 0,0-1 1,0 1-1,0 0 1,1 0-1,-1 0 0,0 0 1,0 0-1,1 0 1,-1 0-1,1-1 0,-1 1 1,1 0-1,0 1 1,1-2 0,-1 1 0,0-1 0,0 0 1,0 1-1,0-1 0,1 0 0,-1 0 1,0 0-1,0 0 0,1 0 0,-1 0 0,0-1 1,0 1-1,0 0 0,0 0 0,1-1 1,0 0-1,7-3 13,-1 0-1,1 0 1,-1-1 0,9-7-1,17-16 54,-2-2 0,40-45-1,50-77 245,-119 147-287,-2 3-9,1 0 1,-1 0 0,0 0-1,1 1 1,-1-1 0,1 0-1,0 0 1,0 1 0,-1-1-1,1 1 1,0 0 0,0-1-1,4 0 1,-6 2-11,1 0 0,-1 1 0,0-1 0,1 1 0,-1-1 0,0 1 0,1-1 0,-1 1 0,0-1 0,0 1 0,0-1 0,0 1 0,0-1 0,0 1 0,1-1 0,-1 1-1,0 0 1,0-1 0,-1 1 0,1-1 0,0 1 0,0-1 0,0 1 0,0 2 21,-2 60 160,0-42-155,1-1 1,0 1-1,2 0 1,1-1-1,0 1 1,10 33-1,-11-51-30,0 0-1,0 1 1,1-1-1,-1 0 0,1 0 1,0 0-1,0 0 0,0 0 1,0 0-1,1-1 1,-1 1-1,1-1 0,-1 0 1,1 1-1,0-1 0,0 0 1,0-1-1,0 1 1,0 0-1,1-1 0,-1 0 1,0 0-1,1 0 0,-1 0 1,1 0-1,-1-1 0,1 1 1,-1-1-1,1 0 1,0 0-1,4-1 0,3-1 2,-2 0 0,1-1 0,0 0 0,0 0 0,-1-1 0,0 0 0,0-1-1,0 0 1,0 0 0,8-7 0,4-6 9,-1 0-1,-1 0 1,21-29 0,47-69 46,-69 89-33,8-11 14,-2-2 0,-1-1 0,23-62 0,-22 37 27,25-110 1,12-175 174,-59 338-221,-1 8-8,0 0 0,-1 0-1,1 0 1,-1 0 0,0 0 0,0-1 0,-1 1-1,0 0 1,1 0 0,-4-7 0,4 11-12,0 1 0,-1 0 0,1-1 0,0 1 1,-1 0-1,1-1 0,-1 1 0,1 0 0,0 0 0,-1-1 1,1 1-1,-1 0 0,1 0 0,-1 0 0,1 0 0,-1-1 0,1 1 1,-1 0-1,1 0 0,-1 0 0,1 0 0,-1 0 0,1 0 1,0 0-1,-1 0 0,1 1 0,-1-1 0,1 0 0,-1 0 0,1 0 1,-1 0-1,1 1 0,-1-1 0,1 0 0,0 0 0,-1 1 1,-16 13 1,6-3-3,1 1 0,0 1 0,1 0 0,0 0-1,1 1 1,-10 23 0,-30 94-34,45-124 31,-77 281-117,73-249 80,1 0 0,2 0 0,1 0 1,2 0-1,8 65 0,-6-94 29,1 0 1,0-1-1,1 1 0,0-1 1,0 1-1,8 12 0,-10-19 8,1 0-1,1 1 1,-1-1-1,0 0 1,1 0-1,-1 0 1,1-1-1,0 1 1,0-1-1,0 1 1,0-1-1,1 0 1,-1 0-1,0 0 0,1-1 1,-1 1-1,1-1 1,0 0-1,5 1 1,1-1-2,0-1 0,1 0 0,-1-1 0,0 0 0,0 0 0,-1-1 0,1 0 0,0-1 0,11-4-1,15-8-2,34-21-1,-47 24 34,159-96 211,-86 48 145,-86 55-195,-27 15-125,-11 4-61,0 2 0,2 1 0,0 1 0,1 2-1,1 0 1,1 1 0,1 2 0,-25 31 0,43-49 0,0 0-1,1 0 1,0 1 0,0-1 0,1 1 0,-1 0 0,1-1 0,-1 8-1,2-11 3,1-1-1,0 1 1,0 0-1,0-1 1,0 1-1,0-1 1,0 1-1,1 0 0,-1-1 1,0 1-1,1-1 1,-1 1-1,1-1 1,0 1-1,-1-1 1,1 0-1,0 1 0,0-1 1,0 0-1,0 1 1,0-1-1,0 0 1,0 0-1,1 0 1,-1 0-1,0 0 0,0 0 1,1 0-1,-1-1 1,1 1-1,-1 0 1,1-1-1,-1 1 1,1-1-1,2 1 0,3 0 6,0 1 0,0-2 0,1 1 0,-1-1-1,0 0 1,0 0 0,1-1 0,-1 0-1,0 0 1,0-1 0,0 0 0,0 0 0,0-1-1,-1 1 1,13-8 0,1-2 28,1-2-1,-2 0 1,26-24-1,-34 28-2,0-1 0,-1-1-1,-1 0 1,1-1 0,-2 0 0,0 0-1,7-15 1,35-103 395,-49 128-412,-16 109 210,13-91-230,2 0-1,0 0 1,0 0-1,1 0 0,1 0 1,0 0-1,2-1 1,-1 1-1,11 25 0,-13-39 6,-1 0 0,1 1 0,0-1 0,-1 0 0,1 1-1,0-1 1,0 0 0,0 0 0,0 0 0,0 0-1,0 0 1,0 0 0,1 0 0,-1 0 0,0 0 0,0-1-1,1 1 1,-1-1 0,0 1 0,1 0 0,-1-1-1,1 0 1,-1 1 0,1-1 0,-1 0 0,0 0 0,1 0-1,-1 0 1,1 0 0,-1 0 0,1 0 0,-1-1-1,1 1 1,-1 0 0,1-1 0,1-1 0,6-2 11,0 0 1,0-1 0,-1 0-1,13-11 1,-5 3 7,93-73 75,-5 2 48,-86 72-91,0 0 0,0 2 1,1 0-1,25-9 0,-40 17-37,0 1 0,1-1-1,-1 1 1,1 0 0,-1 1 0,6-1 0,-9 1-12,0 0 1,1 0 0,-1 0 0,0 0-1,0 1 1,0-1 0,0 0-1,0 0 1,0 1 0,0-1 0,0 1-1,0-1 1,0 1 0,0 0 0,0-1-1,0 1 1,0 0 0,-1-1 0,1 1-1,0 0 1,0 0 0,-1 0-1,1 0 1,0 0 0,-1 0 0,1 0-1,-1 0 1,0 0 0,1 0 0,-1 0-1,1 1 1,0 4 2,-1 0 0,1 0-1,-1 0 1,0 0 0,0 0 0,-1 0 0,-2 12-1,-15 43 13,9-34-13,1 0-1,-11 45 63,19-72-65,0-1 1,0 1-1,0 0 0,0 0 1,1 0-1,-1 0 0,0 0 1,0 0-1,0 0 0,1 0 1,-1 0-1,0 0 0,0 0 1,0 0-1,0 0 0,1 0 1,-1 0-1,0 0 0,0 0 1,0 0-1,1 0 0,-1 0 1,0 0-1,0 0 0,0 0 1,1 0-1,-1 0 0,0 1 1,0-1-1,0 0 0,0 0 1,0 0-1,1 0 0,-1 0 1,0 1-1,0-1 0,0 0 1,0 0-1,0 0 0,0 0 1,0 1-1,0-1 0,1 0 1,-1 0-1,0 0 0,0 0 1,0 1-1,0-1 0,0 0 1,0 0-1,0 0 1,0 1-1,0-1 0,0 0 1,0 0-1,0 0 0,-1 1 1,1-1-1,0 0 0,0 0 1,0 0-1,0 0 0,0 1 1,0-1-1,0 0 0,-1 0 1,15-11 49,30-38 58,-21 22 9,1 1-1,46-38 1,-66 61-103,-1 1 0,1-1 0,-1 1 0,1 0-1,0 1 1,0-1 0,0 1 0,0-1 0,7 0 0,-9 1-11,-1 1-1,0 0 1,1 0 0,-1 0-1,1 1 1,-1-1-1,0 0 1,1 0 0,-1 1-1,0-1 1,1 1-1,-1-1 1,0 1 0,0 0-1,0-1 1,1 1-1,-1 0 1,0 0 0,0 0-1,0 0 1,0 0-1,0 0 1,0 0 0,-1 0-1,1 0 1,0 1-1,0-1 1,-1 0 0,1 0-1,-1 1 1,1-1-1,-1 0 1,1 2 0,2 14 6,0-1 0,-1 1 1,0 0-1,-1 0 1,-3 29-1,1-25-6,1 0 0,5 42 0,-5-61-3,0-1-1,0 1 0,1-1 0,-1 1 1,1 0-1,-1-1 0,1 1 1,-1-1-1,1 1 0,0-1 0,0 0 1,0 1-1,0-1 0,0 0 0,0 1 1,0-1-1,0 0 0,0 0 0,3 2 1,-2-3 0,-1 1 0,1-1 1,-1 0-1,1 1 0,-1-1 1,1 0-1,0 0 0,-1 0 1,1 0-1,-1 0 0,1 0 1,-1-1-1,1 1 0,0 0 1,-1-1-1,3 0 0,6-4 9,0-1 0,-1 1-1,0-1 1,15-13 0,-15 11-7,304-201 213,-298 201-198,-1 1 0,1 1-1,31-8 1,-12 3-34,41-1-101,-50 8 83,-25 4 34,1 0 0,-1 0-1,0 0 1,0 0 0,0 0 0,0 0 0,0 0 0,0 0 0,0 0 0,0 0 0,0 0 0,0 1 0,0-1 0,0 0 0,0 0 0,1 0 0,-1 0 0,0 0 0,0 0 0,0 0 0,0 0 0,0 0 0,0 0 0,0 1 0,0-1 0,0 0 0,0 0 0,0 0 0,0 0 0,0 0 0,0 0 0,0 0 0,0 0 0,0 0 0,0 1 0,0-1 0,0 0 0,0 0 0,-1 0 0,1 0 0,0 0 0,0 0 0,0 0 0,0 0 0,0 0-1,0 0 1,0 0 0,0 1 0,0-1 0,0 0 0,0 0 0,0 0 0,0 0 0,-1 0 0,1 0 0,0 0 0,0 0 0,-14 9-7,-102 57 46,97-54-40,2 1-1,-1 1 0,2 1 0,-16 17 1,25-25-3,0 1 0,1 0 0,0 1 0,0-1 0,1 1 0,0 0 0,-4 12 0,8-18 4,0 1-1,0-1 1,0 1-1,1 0 1,-1-1-1,1 1 1,0 0-1,0 0 0,0-1 1,1 1-1,-1 0 1,1-1-1,0 1 1,0 0-1,0-1 1,0 1-1,1-1 0,-1 0 1,1 1-1,0-1 1,0 0-1,5 5 1,-1-1 4,1 1 0,1-2 0,-1 1 0,1-1 0,0-1 0,0 1 0,1-1 0,0-1 0,0 1 0,0-2 0,0 1 0,1-1 0,-1-1 0,1 1 0,0-2 0,-1 1 0,20-1 0,-10-1 1,0-2-1,0 0 1,0 0-1,0-2 1,-1-1-1,0 0 1,1-1-1,23-12 1,-4 0 13,-2-2 0,0-2 1,-2-1-1,0-1 0,-2-2 0,-1-2 1,-1-1-1,51-62 0,-75 84-18,-1 0 0,0-1 0,0 1 0,-1-1 0,0 0 0,-1 0 0,1 0 0,-1-1 0,-1 1 0,0-1 0,1-9 0,-3 17 0,1 0 0,-1 0 0,-1 0 0,1 0 0,0 0 0,0 0 0,0 1 0,0-1 0,-1 0 0,1 0 0,0 0 0,-1 0 0,1 0 0,-1 0 0,1 0 0,-1 1 0,1-1 0,-1 0 0,0 0 0,1 1 0,-1-1 0,0 1 0,0-1 0,1 0 0,-1 1 0,0-1 0,0 1 0,0 0 0,0-1 0,0 1 0,0 0 0,0-1 0,1 1 0,-1 0 0,0 0 0,0 0 0,0 0 0,0 0 0,0 0 0,0 0 0,0 0 0,0 0 0,0 0 0,0 1 0,0-1 0,0 0 0,-1 1 0,-4 1 0,0 0 0,0 0 0,0 1 0,0 0 0,-9 5 0,9-3 0,0 0 0,0 1 0,0 0 0,0 0 0,1 0 0,0 1 0,0-1 0,1 1 0,0 0 0,0 1 0,1-1 0,0 1 0,0-1 0,0 1 0,1 0 0,0 0 0,1 0 0,0 0 0,0 0 0,1 11 0,0-8 0,1 0 0,0 0 0,0-1 0,1 1 0,0 0 0,1-1 0,0 0 0,1 1 0,0-1 0,1-1 0,0 1 0,0-1 0,1 0 0,13 16 0,-14-20 0,-1-1 0,1 0 0,-1 0 0,1 0 0,0 0 0,1-1 0,-1 0 0,0 0 0,1-1 0,0 1 0,0-1 0,-1 0 0,1-1 0,0 1 0,1-1 0,-1-1 0,0 1 0,0-1 0,0 0 0,0 0 0,1-1 0,-1 0 0,0 0 0,9-3 0,-1-1 0,0 0 0,0-1 0,0-1 0,-1-1 0,0 0 0,0 0 0,-1-1 0,21-21 0,18-19 0,-3-3 0,59-82 0,-4-10 0,-88 128 0,-15 16 0,0-1 0,0 1 0,0 0 0,1 0 0,-1 0 0,0 0 0,0 0 0,0 0 0,1 0 0,-1 0 0,0 0 0,0 0 0,0 0 0,1 0 0,-1 0 0,0 0 0,0 0 0,0 0 0,1 1 0,-1-1 0,0 0 0,0 0 0,0 0 0,0 0 0,1 0 0,-1 0 0,0 0 0,0 1 0,0-1 0,0 0 0,0 0 0,1 0 0,-1 0 0,0 1 0,0-1 0,0 0 0,0 0 0,0 0 0,0 0 0,0 1 0,0-1 0,0 0 0,0 0 0,0 0 0,0 1 0,1 5 0,-1-1 0,1 1 0,-2 0 0,0 8 0,-2 15 0,-13 105 0,12-115 0,-1 0 0,0 0 0,-1-1 0,-1 0 0,-10 18 0,15-32 0,0-1 0,-1 1 0,1 0 0,-1-1 0,0 0 0,0 0 0,0 0 0,0 0 0,-1 0 0,1 0 0,-1-1 0,1 0 0,-1 0 0,0 0 0,0 0 0,0 0 0,0-1 0,-5 1 0,2 0 0,-1-1 0,0-1 0,1 1 0,-1-1 0,0-1 0,1 1 0,-1-1 0,1-1 0,-11-2 0,186 28 0,-134-20 0,-6 1 0,0-2 0,1-1 0,-1-1 0,0-1 0,32-5 0,-58 4 66,0 1 1,0 0-1,0-1 1,0 0-1,-1 1 1,1-1-1,0 0 1,0 0-1,0 0 1,-1 0-1,1-1 1,2-1-1,5-11-4931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7:17.9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363 166 5824,'0'0'5582,"-10"10"-5268,-17 21-69,2 1 1,-38 65 0,9 9 354,-74 205 0,73-136 703,68-221-375,56-219 647,-40 135-943,20-111 346,-47 224-894,38-208 1274,-40 225-1346,0 0 0,0 0 0,0 0-1,0 0 1,-1-1 0,1 1 0,0 0-1,0 0 1,0 0 0,0 0 0,0 0-1,0 0 1,0 0 0,0 0 0,0-1-1,0 1 1,0 0 0,0 0 0,0 0-1,1 0 1,-1 0 0,0 0 0,0 0-1,0-1 1,0 1 0,0 0 0,0 0-1,0 0 1,0 0 0,0 0 0,0 0-1,0 0 1,0 0 0,0 0 0,1 0-1,-1 0 1,0-1 0,0 1 0,0 0-1,0 0 1,0 0 0,0 0 0,0 0-1,0 0 1,1 0 0,-1 0 0,0 0-1,0 0 1,0 0 0,0 0 0,0 0-1,0 0 1,0 0 0,1 0-1,-1 0 1,0 0 0,0 0 0,4 9 198,2 18-115,-6-26-90,188 695 1238,-151-562-803,-35-109-165,-2-23-115,0-18-232,-6-50-749,1 41-2453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7:18.1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51 12256,'0'0'2344,"80"-41"-2240,-45 35 0,-3 2 8,-2 4 0,0 0-96,-3 4 8,-3 2-96,-2 0 8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7:19.2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54 968 8240,'0'0'840,"5"-10"-515,19-42 67,94-190 1029,-86 180-816,33-92-1,10-70 872,-34 95 427,-138 452-215,2-42-1365,-24 77-14,108-322-265,3-6 45,0-1 0,-2-1 0,-2 0 0,0 0-1,-22 33 1,27-45 355,7-16-417,1 0 1,0 0-1,-1-1 0,1 1 0,0 0 1,-1-1-1,1 1 0,0-1 0,-1 1 1,1-1-1,-1 1 0,1-1 0,-1 1 1,1-1-1,-1 1 0,1-1 0,-1 0 1,1 1-1,-1-1 0,1-1 0,161-236 684,-65 101-478,118-162 246,-166 232-295,-4-2 0,50-101 0,-79 137-116,10-17 94,-3 0 0,-2-1 0,18-68 0,-39 118-156,4-16 164,-5 21-31,-9 41-30,-42 201-78,21-90-70,-9 133 19,3-12 128,35-265-104,-6 25 94,5-26-64,2-16-55,1-23-281,-1 1 1,-2 0 0,-1 0 0,0 0 0,-16-48-1,14 59 53,-1 0 0,0 1 0,-1 0 0,0 1 0,-1 0 0,-1 0-1,0 1 1,-1 0 0,-1 0 0,-20-17 0,4 9-405,18 14 259,0 0 0,1-1 0,0 0 0,1 0 0,-10-12 0,18 20 377,0-1 0,0 1-1,0 0 1,0 0 0,-1-1 0,1 1 0,0 0 0,0-1 0,0 1-1,0 0 1,0-1 0,0 1 0,0 0 0,0-1 0,0 1-1,0 0 1,0-1 0,0 1 0,0 0 0,0-1 0,0 1 0,0 0-1,1-1 1,-1 1 0,0 0 0,0 0 0,0-1 0,0 1 0,1 0-1,-1 0 1,0-1 0,0 1 0,0 0 0,1 0 0,-1-1 0,0 1-1,1 0 1,-1 0 0,0 0 0,0 0 0,1-1 0,-1 1-1,1 0 1,19-7-156,-12 5 139,30-9 195,2 3-1,-1 1 1,79-4 0,-35 5 281,68-1-1182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7:23.6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194 270 4816,'0'0'4088,"-3"16"-3726,-54 272 1196,55-278-1504,-80 333 1973,73-315-1218,-19 39-1,28-67-790,0 0 0,0 0 0,0 0 0,0 0 0,0-1 1,0 1-1,-1 0 0,1 0 0,0 0 0,0 0 0,0 0 0,0 0 0,0 0 0,0-1 0,-1 1 0,1 0 0,0 0 0,0 0 0,0 0 0,0 0 0,0 0 0,-1 0 0,1 0 1,0 0-1,0 0 0,0 0 0,0 0 0,-1 0 0,1 0 0,0 0 0,0 0 0,0 0 0,0 0 0,-1 0 0,1 0 0,0 0 0,0 0 0,0 0 0,0 0 0,0 1 0,-1-1 0,1 0 1,0 0-1,0 0 0,0 0 0,0 0 0,0 0 0,0 0 0,0 1 0,0-1 0,-1 0 0,1 0 0,0 0 0,0 0 0,0 0 0,0 1 0,0-1 0,0 0 0,-2-17 373,2 14-321,-3-39 257,3-1 1,1 0 0,9-51 0,34-127 352,25-2 75,-56 189-557,2 0 0,2 1 0,1 1 0,29-40-1,-26 44-15,-7 8 16,19-20 1,-29 35-155,1 0 1,-1 1 0,1 0 0,0 0 0,1 1 0,-1-1-1,1 1 1,-1 0 0,9-3 0,-13 6-32,1-1 1,0 1-1,-1-1 0,1 1 1,0 0-1,0 0 0,-1-1 1,1 1-1,0 0 1,0 1-1,-1-1 0,1 0 1,0 0-1,-1 1 0,1-1 1,0 1-1,-1 0 0,1-1 1,-1 1-1,3 2 0,-1-1 2,-1 0-1,0 0 0,1 0 0,-1 1 1,-1-1-1,1 1 0,0-1 0,0 1 1,-1 0-1,2 5 0,0 0 7,0 0 0,-1 1 1,0-1-1,-1 1 0,0-1 0,0 1 0,-1 11 1,-3-2 10,0 0 0,-1-1 0,0 0 0,-2 1 0,-13 30 1,5-21 53,-1 0 1,-29 40 0,39-60-26,-1 1-1,0-1 1,-1 0 0,1 0-1,-15 9 1,14-11 164,11-10-47,16-11-25,86-58 112,-18 12-119,65-38 107,-121 80-129,-1-2 1,-1-1-1,41-39 0,-71 62-119,0-1-1,1 1 1,-1-1 0,0 1-1,1 0 1,-1-1-1,1 1 1,-1 0-1,1-1 1,-1 1-1,1 0 1,-1 0 0,1 0-1,-1-1 1,1 1-1,-1 0 1,1 0-1,-1 0 1,1 0 0,-1 0-1,1 0 1,-1 0-1,1 0 1,-1 0-1,1 0 1,-1 0 0,1 0-1,-1 0 1,1 1-1,-1-1 1,1 0-1,-1 0 1,2 1 0,-1 0-2,1 1 0,-1-1 0,0 1 0,1-1 0,-1 1 0,0 0 0,0-1 0,0 1 0,1 3 0,13 42-9,-9-21 35,1 0 0,1-1 0,19 42 0,-23-58-18,1-1 1,0 0 0,0 0 0,0 0 0,1-1 0,0 0 0,0 0 0,1 0-1,0-1 1,0 0 0,1 0 0,0-1 0,0 0 0,11 6 0,-14-10 0,0 1 0,0-1 0,0 0 0,1 0 0,-1 0 0,0-1 0,1 0 0,-1 0 0,1 0 0,-1-1 0,0 0 0,1 0 0,-1 0 0,0-1 0,0 1 0,0-1 0,0-1 0,9-4 1,5-5 53,-1 0 0,-1-2 1,21-18-1,-38 31-64,7-5 23,0-1 0,-1 1 1,1-2-1,-2 1 0,1-1 1,-1 0-1,0 0 0,0 0 1,-1-1-1,-1 1 0,1-1 1,-1 0-1,-1 0 0,1 0 1,-2-1-1,1 1 0,-1-1 1,-1 1-1,0-1 0,0 1 1,-3-17-1,3 25-18,0 0-1,0 0 1,0 0 0,0 0-1,0 0 1,-1 0 0,1 0-1,0 0 1,-1 0 0,1 0-1,0 0 1,-1 0 0,0 0-1,1 0 1,-1 0 0,1 0-1,-1 0 1,0 1 0,0-1-1,0 0 1,1 0 0,-1 1-1,0-1 1,0 1 0,0-1-1,0 1 1,-1-1 0,0 1 1,0 0 0,1 0 0,-1 0 0,1 1 1,-1-1-1,0 0 0,1 1 0,-1 0 0,1-1 1,-1 1-1,1 0 0,0 0 0,-1 0 0,1 0 0,-3 2 1,-3 4 16,0 0 0,0 1 0,0 0 0,-8 14 0,10-13-20,0-1 1,1 1 0,0 0 0,1 1 0,0-1 0,0 1 0,1-1 0,0 1 0,1 0 0,0 0 0,1 10-1,0-15-2,0 0-1,1 0 0,0-1 1,0 1-1,0 0 0,0-1 0,1 1 1,0-1-1,0 0 0,0 0 1,0 1-1,1-1 0,-1 0 0,1-1 1,0 1-1,0 0 0,1-1 1,-1 0-1,1 0 0,-1 0 0,1 0 1,0 0-1,0-1 0,9 4 1,-10-5 9,0 0 1,1 0-1,-1-1 1,1 1-1,0-1 1,-1 0-1,1 0 1,-1 0 0,1 0-1,-1-1 1,1 0-1,-1 1 1,1-1-1,-1 0 1,1-1-1,2-1 1,9-3 37,-1-2 0,16-10-1,-21 12-21,26-19 125,47-43 0,-25 19 15,-37 32-76,18-22 1,7-6 145,-45 45-233,1-1-1,-1 0 0,1 1 0,0-1 0,-1 1 0,1-1 0,0 1 0,-1-1 0,1 1 0,0 0 0,-1-1 0,1 1 0,0 0 0,0-1 0,-1 1 0,1 0 0,0 0 0,0 0 0,0 0 0,-1-1 0,1 1 0,0 0 0,0 1 0,0-1 0,-1 0 0,1 0 0,2 1 0,-2-1 0,0 1-1,-1 0 1,1 0-1,0 0 0,0 0 1,0 0-1,-1 1 1,1-1-1,0 0 1,-1 0-1,1 0 0,-1 1 1,1-1-1,-1 0 1,0 2-1,2 6 4,-1-1-1,0 1 0,-1 17 1,-2 2-16,-2-1 0,-1 0 0,-1 0 0,-1 0 0,-1-1 0,-2 0 0,-1-1 0,-23 43-1,30-63 9,1 1 0,-1-1 0,0 1 0,0-1 0,0-1-1,-1 1 1,-5 4 0,9-8 2,-1 0-1,1 0 1,-1 0 0,0 0-1,1 0 1,-1-1-1,0 1 1,1-1 0,-1 1-1,0-1 1,0 0 0,0 1-1,1-1 1,-1 0-1,0 0 1,0 0 0,0-1-1,0 1 1,1 0 0,-1-1-1,0 1 1,0-1-1,1 1 1,-1-1 0,0 0-1,1 0 1,-1 0 0,1 0-1,-3-2 1,-3-2 12,1 0 1,0 0-1,-10-13 1,14 16-11,1 0 0,-1 0 0,1 0 1,-1 0-1,1 0 0,0 0 0,0 0 1,0-1-1,0 1 0,1 0 0,-1-1 0,0 1 1,1-1-1,0 1 0,-1 0 0,1-1 1,1-2-1,0 4 0,1-1 1,-1 1 0,1 1-1,-1-1 1,1 0-1,0 0 1,-1 1-1,1-1 1,0 1 0,0-1-1,0 1 1,-1 0-1,1-1 1,0 1-1,0 0 1,2 1 0,1-2 3,96-4 43,-62 4-1,47-7 0,-74 6-43,0 0 1,-1-1-1,1-1 1,-1 0-1,0 0 1,0-1-1,0-1 1,12-8-1,-6 2 13,0-1 0,-1-1-1,-1 0 1,0-1-1,-1-1 1,0 0-1,-2-1 1,0 0-1,-1-1 1,9-19-1,-14 24 13,1 0-1,0 0 1,1 1-1,0 0 1,13-13-1,-21 24-29,0 1 0,1 0-1,-1-1 1,0 1 0,1 0 0,-1-1-1,1 1 1,-1 0 0,1 0 0,-1 0-1,1-1 1,-1 1 0,0 0 0,1 0-1,-1 0 1,1 0 0,-1 0 0,1 0-1,-1 0 1,1 0 0,-1 0 0,1 0-1,-1 0 1,1 0 0,-1 0-1,1 0 1,-1 1 0,1-1 0,-1 0-1,1 0 1,-1 0 0,0 1 0,1-1-1,-1 0 1,1 1 0,-1-1 0,0 0-1,1 1 1,-1-1 0,0 0 0,1 1-1,-1-1 1,0 1 0,0-1 0,1 0-1,-1 1 1,0-1 0,0 1 0,0-1-1,0 1 1,0-1 0,0 1 0,10 32 9,-9-29-7,2 15-8,0 0 0,-1 0 0,-1 35 0,-11 59-59,8-98 56,0-1-1,-8 26 0,8-36 8,1 1 0,0-1 0,-1 0 1,0-1-1,0 1 0,0 0 0,-1-1 0,1 1 1,-1-1-1,0 1 0,1-1 0,-2 0 0,1-1 1,-5 5-1,7-7 3,-1 1 1,0-1-1,1 1 1,-1-1-1,0 0 1,0 0 0,1 0-1,-1 0 1,0 0-1,0 0 1,1 0-1,-1 0 1,0-1-1,1 1 1,-1-1-1,0 1 1,1-1-1,-1 1 1,1-1-1,-1 0 1,1 0 0,-1 0-1,1 0 1,-2-2-1,-5-3 21,0-1-1,-12-14 1,15 15-4,-32-51 272,37 53-234,7 3-37,11 4-6,10 6-25,1-1 1,47 6 0,-66-13 5,0 0-1,1-1 1,-1 0 0,0-1 0,1 0 0,-1-1-1,0 0 1,0 0 0,0-1 0,0 0 0,12-7-1,-4 1 26,0-2 0,-1 0 0,0-1 0,-1-1 0,0 0 0,-1-1 0,-1-1-1,0 0 1,-1-1 0,22-34 0,-33 46-15,1 0-1,-1 1 0,1-1 1,0 1-1,0-1 0,8-5 1,-11 12-12,0-1 0,1 0 0,-1 1 0,0-1 1,0 0-1,-1 1 0,1-1 0,0 0 0,-2 5 0,1-4 1,1-3 6,-3 17-25,1-1 1,0 1-1,1 31 0,2-43 20,-1-1-1,1 1 1,0-1-1,0 1 1,0-1-1,1 0 1,0 0-1,3 8 0,-3-10 5,-1 0 0,1 0-1,0 0 1,-1 0 0,1 0-1,0-1 1,0 1-1,0-1 1,0 1 0,1-1-1,-1 0 1,0 1 0,1-1-1,-1 0 1,0-1-1,5 2 1,-3-2 6,-1 0 0,1 0 0,-1 0-1,0 0 1,0-1 0,1 0 0,-1 1 0,0-1-1,0 0 1,0-1 0,1 1 0,-1-1 0,-1 1-1,1-1 1,4-3 0,3-2 27,0-1 0,15-16 0,20-31 129,-33 40-82,0-1 1,1 2 0,16-16-1,-23 30 8,-5 8-43,-5 20-25,2-11-4,2-13-13,0 0-1,0 0 0,1 0 0,-1 1 0,1-1 1,0 0-1,0 0 0,1 0 0,-1 0 0,1 0 1,0 0-1,0-1 0,2 5 0,-2-7-1,-1 1 0,1-1 0,0 1 1,-1-1-1,1 1 0,0-1 0,0 0 0,0 0 0,0 0 0,0 0 0,0 0 0,0-1 0,0 1 0,0 0 0,0-1 0,1 0 0,-1 1 0,0-1 1,0 0-1,1 0 0,-1 0 0,0-1 0,0 1 0,0 0 0,0-1 0,4-1 0,7-2 12,0-2-1,0 0 1,0-1 0,-1 0-1,0-1 1,15-12-1,24-15 121,-36 25-84,-13 8-38,1 0 1,-1 0-1,1 0 1,0 1-1,-1-1 0,1 1 1,0 0-1,4-1 0,-6 2-7,1 0-1,-1 0 0,0 0 0,1 0 1,-1 0-1,1 1 0,-1-1 0,0 0 1,0 1-1,1-1 0,-1 1 0,0 0 0,0-1 1,1 1-1,-1 0 0,0 0 0,0 0 1,0 0-1,0 0 0,0 0 0,0 0 1,0 0-1,0 1 0,18 22 7,-9-11-6,0-1 1,23 22-1,-26-28-10,1 0 0,0-1 1,1 0-1,-1 0 0,1 0 0,0-1 1,0-1-1,0 1 0,1-1 0,-1-1 1,1 0-1,-1 0 0,17 0 0,-18-2 12,0 0 0,-1-1-1,1 0 1,0 0-1,-1-1 1,1 0-1,-1 0 1,0 0 0,1-1-1,-1 0 1,0-1-1,-1 0 1,1 0-1,-1 0 1,1-1 0,-1 1-1,9-11 1,-6 4 25,0 1 0,12-21 0,-18 27-17,-1 0-1,0 0 1,0 0-1,0 0 0,-1-1 1,1 1-1,-1 0 1,0-1-1,-1 1 1,1-1-1,-1 0 0,0-5 1,0 10-10,0 0 0,0-1 0,0 1 1,0-1-1,0 1 0,0-1 0,0 1 0,0-1 1,0 1-1,0 0 0,0-1 0,-1 1 1,1-1-1,0 1 0,0 0 0,-1-1 0,1 1 1,0 0-1,0-1 0,-1 1 0,1 0 1,0-1-1,-1 1 0,1 0 0,-1 0 0,1-1 1,0 1-1,-1 0 0,1 0 0,-1 0 1,1 0-1,-1-1 0,-16 6 65,-13 18-12,26-20-56,0 1-1,0 0 1,1 0-1,-1 0 1,1 0-1,0 1 1,0 0-1,1-1 1,-1 1-1,1 0 1,0 0-1,1 0 1,-1 1-1,1-1 1,0 0-1,0 0 1,1 1-1,-1-1 1,2 9-1,0-8 0,0-1 1,0 1-1,1 0 0,0-1 1,0 1-1,1-1 0,-1 0 1,1 0-1,0 0 0,1 0 1,-1 0-1,1 0 0,0-1 0,0 0 1,1 0-1,-1 0 0,9 5 1,-5-4 10,-1 0 0,1-1 0,0 0 0,0-1 0,0 0 0,1 0 0,-1-1 0,1 0 0,0 0 0,-1-1 0,1 0 0,0-1 0,0 0 0,0 0 0,0-1 0,14-2 0,-13 1-12,0-1-1,0 0 1,0-1-1,-1 0 1,1 0-1,-1-1 0,0-1 1,0 1-1,0-1 1,-1-1-1,0 1 1,0-1-1,12-15 0,3-11-3923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7:25.9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0 587 5920,'0'0'6994,"4"-13"-6628,8-23 50,1 2 0,23-43 1,137-175 1825,-77 120-880,-95 131-1350,3-5 142,1 0 0,-1 0 1,1 0-1,6-5 1,-11 11-130,1-1 0,-1 1 1,1-1-1,-1 1 0,1-1 1,-1 1-1,1 0 0,-1-1 0,1 1 1,0-1-1,-1 1 0,1 0 1,0 0-1,-1-1 0,1 1 0,0 0 1,-1 0-1,1 0 0,0 0 0,0 0 1,-1 0-1,1 0 0,0 0 1,-1 0-1,1 0 0,0 0 0,0 0 1,-1 1-1,1-1 0,0 0 1,-1 0-1,1 1 0,-1-1 0,1 1 1,0-1-1,-1 0 0,1 1 1,-1-1-1,1 1 0,-1-1 0,1 1 1,-1-1-1,1 1 0,-1 0 1,0-1-1,1 1 0,-1 0 0,0-1 1,0 1-1,1 0 0,-1-1 1,0 1-1,0 0 0,0 1 0,2 5 77,0 1 1,0 0-1,-1 0 0,-1 0 0,1 0 0,-2 15 0,-10 52 262,6-39-188,-4 13 130,-16 48 1,5-17 149,19-61-146,1-19-301,0 1-1,0-1 1,0 0 0,0 0 0,0 0 0,1 1 0,-1-1-1,0 0 1,0 0 0,0 0 0,1 0 0,-1 0-1,0 1 1,0-1 0,0 0 0,1 0 0,-1 0 0,0 0-1,0 0 1,1 0 0,-1 0 0,0 0 0,0 0-1,1 0 1,-1 0 0,0 0 0,0 0 0,1 0 0,-1 0-1,0 0 1,0 0 0,1 0 0,-1 0 0,0 0-1,0 0 1,1-1 0,28-20 296,-28 20-308,67-59 290,147-120 552,-208 175-780,1-1-1,-1 1 0,1 1 1,0-1-1,0 1 0,0 0 1,1 1-1,13-3 1,-21 5-48,0 1 0,0 0 0,0 0 0,1 0 0,-1 1 0,0-1 0,0 0 1,0 0-1,0 1 0,0-1 0,1 1 0,-1-1 0,0 1 0,0-1 0,0 1 0,0-1 1,0 1-1,0 0 0,-1 0 0,1 0 0,0-1 0,0 1 0,0 0 0,-1 0 1,1 0-1,0 0 0,-1 0 0,1 0 0,-1 0 0,0 1 0,1-1 0,-1 0 1,0 0-1,1 1 0,1 6 33,-1 0 0,1 0 0,0 13 0,-2-21-44,0 21 73,-1 1 1,-5 27 0,4-31-6,0 1 1,1 0 0,1 29 0,1-48-67,-1 1 0,0-1 0,0 1 0,0-1 0,1 1 0,-1-1 0,0 1 0,1-1 0,-1 1 0,1-1 0,-1 1 1,0-1-1,1 1 0,-1-1 0,1 0 0,-1 1 0,1-1 0,-1 0 0,1 1 0,-1-1 0,1 0 0,0 0 0,-1 1 0,1-1 0,-1 0 0,1 0 0,0 0 0,-1 0 0,1 0 0,-1 0 1,1 0-1,0 0 0,-1 0 0,1 0 0,-1 0 0,1 0 0,0-1 0,-1 1 0,1 0 0,0-1 0,28-9 54,-27 9-47,14-7 23,0-1 1,-1 0-1,0-1 0,14-13 0,53-52 95,-52 47-69,-27 24-37,1 1 1,-1 1-1,1-1 1,-1 0-1,1 1 1,0 0-1,4-2 1,-8 4-21,0 0 1,1 0 0,-1 0-1,0 0 1,0 0 0,0 0-1,1 0 1,-1 0 0,0 0-1,0 0 1,0 0 0,0 0-1,1 0 1,-1 1 0,0-1-1,0 0 1,0 0 0,0 0-1,1 0 1,-1 0 0,0 1 0,0-1-1,0 0 1,0 0 0,0 0-1,0 0 1,0 1 0,0-1-1,1 0 1,-1 0 0,0 0-1,0 1 1,0-1 0,0 0-1,0 0 1,0 0 0,0 1-1,0-1 1,0 0 0,0 0-1,0 0 1,0 1 0,0-1-1,-1 0 1,1 0 0,0 0 0,0 0-1,0 1 1,0-1 0,0 0-1,-3 16 38,2-13-30,-8 28 44,-20 45 0,0-2-47,28-68-3,-1 0 1,1 0 0,0 0-1,1 0 1,-1 0 0,1 1-1,0-1 1,1 0 0,-1 0-1,2 6 1,-1-10-3,-1 1 1,1-1-1,-1 0 0,1 0 0,0 0 0,0 0 1,0 0-1,0 0 0,0-1 0,0 1 1,1 0-1,-1 0 0,1-1 0,-1 1 1,1-1-1,-1 1 0,1-1 0,0 0 1,0 0-1,-1 1 0,1-1 0,0-1 1,0 1-1,0 0 0,0 0 0,1-1 1,-1 1-1,0-1 0,0 1 0,4-1 0,-2-1 3,0 1 0,0-1-1,0-1 1,0 1 0,0 0-1,-1-1 1,1 0 0,-1 0-1,1 0 1,-1 0 0,0 0-1,1-1 1,-1 1-1,0-1 1,-1 0 0,1 0-1,2-4 1,0 1 1,0 0 0,0-1-1,-1 0 1,0 0 0,0 0 0,-1-1 0,4-11 0,-5 12 5,-1 1 1,0-1 0,-1 0 0,1 0 0,-1 1 0,-1-1 0,1 0 0,-1 1 0,0-1 0,-1 0-1,0 1 1,0-1 0,0 1 0,-1 0 0,-5-10 0,6 12 4,-1 0-1,0 0 1,0 0-1,0 0 1,0 1-1,0-1 1,-1 1-1,0 0 1,0 0 0,0 1-1,0-1 1,0 1-1,0-1 1,-1 1-1,1 1 1,-1-1-1,1 1 1,-1-1 0,1 1-1,-1 1 1,0-1-1,-6 0 1,3 1 10,6 0-21,0 0 0,1-1 1,-1 1-1,0 0 0,1 0 1,-1 0-1,0 1 0,0-1 1,1 0-1,-1 1 0,0-1 1,1 1-1,-1-1 0,1 1 1,-1 0-1,-2 1 0,4-2-3,0 0-1,0 0 0,0 1 0,0-1 0,0 0 0,0 0 0,0 0 1,0 0-1,0 0 0,0 0 0,-1 0 0,1 1 0,0-1 0,0 0 0,0 0 1,0 0-1,0 0 0,0 0 0,0 1 0,0-1 0,0 0 0,0 0 1,0 0-1,0 0 0,0 0 0,0 1 0,1-1 0,-1 0 0,0 0 0,0 0 1,0 0-1,0 0 0,0 0 0,0 1 0,0-1 0,0 0 0,0 0 1,0 0-1,0 0 0,1 0 0,-1 0 0,0 0 0,0 0 0,0 0 0,0 0 1,0 0-1,0 1 0,1-1 0,-1 0 0,0 0 0,0 0 0,14 3 8,17 0 0,-14-2-7,158-3 78,-152 1-66,-1-2 0,0-1 1,0 0-1,0-2 1,37-14-1,-43 15 85,-15 5-91,0 0 1,0 0 0,1-1 0,-1 1-1,0 0 1,0 0 0,0-1-1,0 1 1,0-1 0,0 1 0,0-1-1,0 1 1,0-1 0,0 1-1,0-1 1,0 0 0,0 0 0,0 1-1,0-1 1,-1 0 0,1 0-1,0 0 1,-1 0 0,1 0 0,-1 0-1,1 0 1,-1 0 0,1 0 0,-1 0-1,0-1 1,1 1 0,-1 0-1,0-1 1,0 1 16,0 1-128,-9-4-458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7:28.6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1033 5320,'0'0'5250,"-1"11"-4412,-4 30-157,5-40-665,0-1 1,0 0-1,0 1 0,0-1 1,0 1-1,0-1 0,0 0 1,0 1-1,0-1 0,0 0 1,0 1-1,0-1 0,1 1 1,-1-1-1,0 0 1,0 1-1,0-1 0,1 0 1,-1 0-1,0 1 0,0-1 1,1 0-1,-1 1 0,0-1 1,1 0-1,-1 0 0,0 0 1,1 1-1,-1-1 0,0 0 1,1 0-1,-1 0 0,0 0 1,1 0-1,-1 1 0,0-1 1,1 0-1,-1 0 1,1 0-1,15-4 416,-13 2-325,10-3 88,1-1 0,-1-1-1,-1 0 1,0 0-1,0-1 1,14-12 0,-6 1 43,0 0-1,24-31 1,-14 10 21,-2-1-1,-2-2 1,-1 0 0,28-73-1,49-195 882,-97 295-1067,34-144 549,-36 139-464,0 0 0,-1 0 0,-1 0-1,0 0 1,-5-32 0,4 52-148,0 1 0,0-1 1,0 1-1,0-1 0,0 1 1,0-1-1,0 1 0,0-1 1,0 1-1,0-1 0,0 1 1,-1-1-1,1 1 0,0 0 1,0-1-1,0 1 0,-1-1 0,1 1 1,0-1-1,0 1 0,-1 0 1,1-1-1,0 1 0,-1 0 1,1-1-1,-1 1 0,1 0 1,0 0-1,-1-1 0,1 1 1,-1 0-1,1 0 0,-1 0 1,1-1-1,-1 1 0,0 0 0,0 1 11,0-1 0,-1 1 0,1 0 0,0 0 0,-1-1 0,1 1-1,0 0 1,0 0 0,0 0 0,0 1 0,-2 1 0,-25 34 123,1 0-1,1 2 1,2 1 0,2 1 0,2 1-1,-25 76 1,36-89-71,1 0 0,1 0 0,2 0 0,1 1 0,1 0 0,2 0 0,1-1-1,1 1 1,2 0 0,1 0 0,11 45 0,-12-65-21,1 0-1,-1 0 1,2 0 0,-1-1-1,1 0 1,1 0 0,10 15 0,-13-21-28,0 0 0,0 0 1,0-1-1,0 1 1,1-1-1,-1 1 1,1-1-1,-1 0 1,1 0-1,0-1 1,0 1-1,0-1 0,0 0 1,0 0-1,0 0 1,0 0-1,0-1 1,0 1-1,0-1 1,0 0-1,0-1 1,5 0-1,2-1 26,0-1 0,-1 0 0,0 0 0,0-1 0,0-1 0,0 1 0,-1-2 0,0 1 0,0-1 0,16-14 0,2-6 233,44-53-1,-6 6 767,-73 82-967,1 1 1,0-1-1,1 1 0,0 1 1,-5 12-1,3-7-24,0-2-24,2-1 0,0 1 0,1 0 0,0 0 0,1 1 0,-3 21 0,6-32-25,1 0 0,0 0-1,0 0 1,0 0 0,0 0-1,1 0 1,-1 0 0,1 0-1,0 0 1,0 0 0,1-1-1,-1 1 1,1 0 0,0 0-1,0-1 1,0 0-1,0 1 1,1-1 0,-1 0-1,1 0 1,0 0 0,0 0-1,0-1 1,0 1 0,0-1-1,1 0 1,-1 1 0,8 2-1,-5-3 9,0 0 0,0 0 0,0-1-1,1 0 1,-1 0 0,0 0 0,0-1 0,1 0-1,-1 0 1,0-1 0,1 1 0,-1-1-1,0-1 1,0 1 0,0-1 0,0 0 0,11-5-1,-12 4 6,0 0-1,1 0 1,-1 0-1,0 0 1,0-1-1,-1 0 1,1 0-1,-1 0 1,0-1-1,0 0 1,0 1-1,-1-1 1,1 0-1,-1-1 1,-1 1-1,1-1 1,-1 1-1,3-10 1,-4 10 3,0 0 0,0-1-1,0 1 1,-1 0 0,0-1 0,0 1 0,0 0 0,-1 0 0,0-1 0,0 1-1,0 0 1,-1 0 0,-2-7 0,2 9-12,0 0 1,0 0-1,0 0 1,0 1-1,0-1 0,-1 1 1,1-1-1,-1 1 1,0 0-1,0 0 0,1 0 1,-1 0-1,0 0 0,-1 1 1,1 0-1,0-1 1,0 1-1,-1 0 0,1 1 1,0-1-1,-6 0 0,-4 1 15,1 0 0,-1 1 0,0 0 0,1 1-1,-24 6 1,13-2 3,16-4 29,24-8-16,22-11-22,0 2 1,1 1 0,0 3-1,1 1 1,0 1 0,62-3-1,-86 11-23,-6 0 12,1 0 0,0 1 1,0 0-1,17 3 0,-26-3-7,0 1-1,-1-1 0,1 1 1,0 0-1,-1 0 1,1 0-1,-1 1 0,1-1 1,-1 0-1,0 1 0,1 0 1,-1-1-1,0 1 1,0 0-1,0 0 0,-1 0 1,1 0-1,0 1 1,-1-1-1,1 0 0,-1 1 1,0-1-1,0 1 0,0-1 1,1 4-1,0 5 3,0 0 0,-1 0 0,0 1 0,0-1-1,-1 0 1,-1 1 0,0-1 0,-1 0 0,0 1 0,0-1-1,-1 0 1,-7 14 0,-5 15 226,33-59-152,20-30 1,9-10 38,-32 41-72,-13 14-31,1 0 0,0 0 1,0 0-1,0 1 0,1 0 1,-1-1-1,7-3 0,-9 6-13,-1 1 0,1 0 0,-1-1 0,1 1 0,-1 0 0,1 0 0,-1 0 0,0 0 0,1-1 0,-1 1 0,1 0 0,-1 0 0,1 0-1,-1 0 1,1 0 0,-1 0 0,1 0 0,-1 0 0,1 1 0,-1-1 0,1 0 0,-1 0 0,1 0 0,-1 0 0,1 1 0,-1-1 0,1 0-1,-1 0 1,1 1 0,4 14 60,-6 20-2,1-34-61,-4 26 23,1-8 16,1 0 0,0 33 0,2-51-36,0 1 0,0-1-1,0 1 1,0-1-1,1 1 1,-1-1 0,1 1-1,-1-1 1,1 1-1,0-1 1,-1 0-1,1 1 1,0-1 0,0 0-1,0 0 1,0 1-1,0-1 1,0 0-1,0 0 1,3 1 0,-2 0 1,1-1 0,0 0 0,0 0 0,0 0 0,0 0 0,0 0 0,0-1 0,0 0 0,0 1 0,3-1 0,8-1 9,0 0 0,-1-1 0,23-6-1,-29 7-10,33-10 41,0-2 0,71-32-1,66-53 142,-113 56-35,63-56 0,-141 109-55,-67 54-13,72-57-96,0 0 0,0 1 0,1 0 0,1 1 0,0-1 1,0 1-1,-8 16 0,14-25 13,1 0 0,-1 0 0,1 0 0,-1 0 0,1 1 0,0-1 0,-1 0 0,1 0 0,0 0 0,0 0 0,0 0 0,0 1 0,0-1 0,0 0 0,0 0 0,0 0 0,1 0 0,-1 0 0,0 0 0,1 1 0,-1-1 0,1 0 1,-1 0-1,1 0 0,-1 0 0,1 0 0,0-1 0,-1 1 0,1 0 0,0 0 0,0 0 0,0 0 0,0-1 0,0 1 0,0 0 0,0-1 0,0 1 0,0-1 0,0 1 0,0-1 0,0 0 0,0 1 0,0-1 0,0 0 0,0 0 0,0 0 0,1 0 0,-1 0 0,2 0 0,1 1 0,1-1-1,-1 0 1,1-1 0,0 1-1,-1-1 1,1 0-1,-1 0 1,1 0-1,-1 0 1,0-1-1,6-3 1,-1-2 7,-1 0 1,0-1 0,0 0 0,-1 0-1,0 0 1,0-1 0,-1 0-1,9-20 1,-6 14 20,0 0-1,15-19 1,-24 34-25,0 1 0,0-1 0,0 0 0,0 0 0,0 0 0,0 0 0,0 0 0,0 1 0,0-1 0,0 0 0,0 0 1,0 0-1,0 0 0,0 0 0,1 1 0,-1-1 0,0 0 0,0 0 0,0 0 0,0 0 0,0 0 0,0 0 0,0 0 0,1 1 0,-1-1 0,0 0 0,0 0 1,0 0-1,0 0 0,0 0 0,0 0 0,1 0 0,-1 0 0,0 0 0,0 0 0,0 0 0,0 0 0,0 0 0,1 0 0,-1 0 0,0 0 0,0 0 1,0 0-1,0 0 0,1 0 0,-1 0 0,0 0 0,0 0 0,0 0 0,0 0 0,0 0 0,0 0 0,1-1 0,-1 1 0,0 0 0,-3 17 14,-20 81-21,-4-1 0,-4-2 0,-5-1 0,-48 91 0,83-184 7,-7 16 9,-19 26-1,24-40-5,1 0 0,-1 0 1,0 1-1,0-2 0,0 1 1,0 0-1,-1-1 0,1 1 0,-1-1 1,1 0-1,-1 0 0,0 0 0,-5 1 1,8-3-2,-1 0 1,1 0 0,-1 0-1,1 0 1,-1 0 0,1 0-1,-1-1 1,1 1 0,-1 0-1,1-1 1,-1 0-1,1 1 1,0-1 0,-1 0-1,1 1 1,0-1 0,-1 0-1,1 0 1,0 0 0,0 0-1,0 0 1,0-1 0,0 1-1,0 0 1,0 0-1,1-1 1,-2-1 0,-1-3 10,0 0 0,0 0 1,0-1-1,1 1 0,-2-7 1,3 5-1,0 0 0,1 0 0,-1-1 1,1 1-1,1 0 0,0 0 0,0 0 1,0 0-1,1 0 0,0 0 0,1 1 1,0-1-1,0 1 0,0-1 0,1 1 1,0 0-1,1 1 0,-1-1 0,10-9 0,9-8 16,0 0-1,2 2 0,39-27 0,-48 37-12,55-41 20,0 1 66,79-74-1,-109 87-59,41-42 24,-70 66-57,0 1 1,-1-1-1,0-1 1,9-19-1,-19 34-13,0-1 0,-1 0 0,1 1-1,-1-1 1,1 1 0,-1-1 0,1 0-1,-1 1 1,0-1 0,0-3 0,0 4 1,0 1 1,0-1 0,0 1-1,0-1 1,0 1-1,-1-1 1,1 1 0,0-1-1,0 1 1,-1-1-1,1 1 1,0-1 0,0 1-1,-1-1 1,1 1-1,-1 0 1,1-1 0,0 1-1,-1 0 1,1-1-1,-1 1 1,0-1-1,-1 1 1,1-1-1,-1 1 0,0 0 0,1 0 0,-1 0 0,0 0 0,0 0 0,1 0 0,-1 1 0,0-1 0,1 0 0,-1 1 0,1-1 0,-1 1 0,0 0 0,1 0 0,-1-1 0,1 1 0,0 0 0,-2 2 0,-8 5-10,0 1 0,1 0 0,0 1 0,1 0-1,0 0 1,1 1 0,0 1 0,-11 18 0,15-22 4,0 0 0,0 1 0,1-1 1,0 1-1,1-1 0,0 1 0,0 0 0,1 0 0,0 0 1,0 0-1,1 0 0,0 0 0,1 0 0,1 12 0,-1-18 6,0 0 0,0 0 0,-1 0 0,2 0-1,-1 0 1,0 0 0,1 0 0,-1 0 0,1-1-1,0 1 1,0-1 0,0 1 0,0-1 0,0 1-1,1-1 1,-1 0 0,1 0 0,-1 0 0,1-1 0,0 1-1,-1-1 1,1 1 0,0-1 0,5 1 0,-2-1 2,1 0 1,-1 0 0,0-1-1,0 0 1,1-1 0,-1 1-1,0-1 1,0 0 0,1-1-1,-1 0 1,11-4 0,26-14 60,71-44 1,-42 22 31,-64 37-71,0 1 1,1 0-1,-1 0 0,1 1 1,11-3-1,-18 6-16,1-1 1,-1 1-1,0 0 0,1 0 0,-1 0 0,0 0 1,0 0-1,1 0 0,-1 1 0,0-1 1,0 1-1,1-1 0,-1 1 0,0 0 1,0 0-1,0 0 0,0 0 0,0 0 1,0 1-1,0-1 0,0 0 0,-1 1 0,1 0 1,0-1-1,-1 1 0,2 2 0,35 61 73,-31-51-66,0 0-1,1-1 1,1 0-1,0 0 1,1-1-1,19 20 1,-23-28-3,0 1 1,0-1-1,0 0 0,0 0 1,1 0-1,-1-1 0,1 0 1,0 0-1,0-1 0,7 2 1,-8-3-1,-1-1 1,0 0 0,0 1 0,1-2 0,-1 1 0,0 0-1,0-1 1,1 0 0,-1-1 0,0 1 0,0-1 0,0 0-1,0 0 1,8-5 0,-2-1 10,1-1 0,-1 0 0,-1-1-1,0 0 1,0 0 0,-1-1 0,9-15 0,43-73-4136,-59 95 3615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7:36.3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1110 6128,'0'0'6634,"17"-9"-6015,5-5-391,-1 0 0,0-1 1,-1-2-1,31-30 0,-8-6 261,-2-1 0,-3-2 0,37-71 1,77-188 981,-127 260-1199,-13 28-125,18-37 696,34-108-1,-62 165-727,0 0 0,0-1 0,-1 1-1,0 0 1,0-1 0,-1-12 0,-2 14 166,-2 8-92,-3 13-5,7-14-178,-152 442 723,103-286-613,23-76-68,-114 329 190,90-279-157,12-26 76,-79 155-1,112-251-130,1-2 17,0 0 0,0 0 0,0 0 0,-1-1 0,-10 11 0,15-18-33,-1 1-1,1-1 1,0 0-1,0 0 1,-1 0-1,1 1 1,0-1-1,0 0 1,0 0-1,0 0 1,0 0-1,0 0 1,0 0-1,0 1 1,0-1-1,0 0 0,1-2 1,4-20 43,2 0 0,0 1 1,2 0-1,11-23 0,54-83 133,-44 85-91,1 1-1,3 2 1,1 1 0,2 1 0,53-41-1,223-142 675,-140 119-66,-156 91-495,-7 4 281,-22 23-289,-4 2-155,-7 6-9,2 1-1,0 1 0,2 1 0,-17 32 1,34-55-32,0 0 0,0 0 0,1 0 0,-1 1 0,1-1 1,0 1-1,1-1 0,-1 0 0,1 1 0,0-1 0,0 7 1,1-10-3,-1 1 0,0 0 0,1 0 1,0-1-1,-1 1 0,1-1 1,0 1-1,0 0 0,0-1 1,0 1-1,0-1 0,0 0 1,0 1-1,0-1 0,1 0 1,-1 0-1,0 0 0,1 0 0,-1 0 1,1 0-1,-1 0 0,1 0 1,0-1-1,-1 1 0,1 0 1,0-1-1,-1 0 0,1 1 1,0-1-1,0 0 0,1 0 0,5 0 15,0 0 0,0 0-1,0-1 1,0-1-1,0 1 1,0-1-1,-1 0 1,1-1-1,-1 0 1,1 0-1,-1-1 1,0 0-1,12-9 1,-5 3 34,0-2 0,0 0 0,-1 0 1,-1-1-1,11-16 0,-18 23-24,-1 0 0,0-1 0,0 0 1,-1 0-1,0 0 0,0 0 0,0-1 0,-1 1 0,-1-1 0,1 1 0,-1-1 0,0 0 0,-1 0 0,0 1 0,0-1 1,0 0-1,-4-13 0,3 16-5,0-1 1,-1 1-1,0-1 1,0 1 0,-1 0-1,0-1 1,0 1-1,0 1 1,0-1-1,-1 0 1,1 1 0,-1 0-1,-1 0 1,1 0-1,0 0 1,-1 0 0,0 1-1,0 0 1,0 0-1,0 1 1,0-1-1,-1 1 1,1 0 0,-7-1-1,5 2 22,1 0 1,-1 0-1,-13 1 0,10 0-34,68-3-7,0-2 0,0-3 1,104-28-1,-133 28-6,-11 3-4,0 0-1,-1 1 1,1 1-1,1 0 1,-1 2 0,20 0-1,-36 1 6,0 1 0,-1-1-1,1 1 1,0 0 0,-1 0-1,1-1 1,0 1 0,-1 0-1,1 1 1,-1-1 0,1 0-1,-1 0 1,0 1 0,0-1-1,1 0 1,-1 1 0,0-1-1,0 1 1,0 0 0,-1-1-1,1 1 1,0 0 0,0 2-1,1 2 1,0 1-1,0-1 0,-1 1 0,0-1 0,1 10 0,-3 17-1,-5 43 0,2-53 2,2 0 1,1 1-1,0-1 1,5 35-1,-4-54 4,1 0 0,0 0 0,0 0-1,1 0 1,-1 0 0,1-1 0,-1 1 0,1 0 0,0-1-1,1 0 1,-1 1 0,1-1 0,-1 0 0,1 0-1,0 0 1,0-1 0,0 1 0,5 2 0,-3-2 1,0 0 0,1-1 1,-1 0-1,1-1 0,-1 1 0,1-1 1,0 0-1,0 0 0,0-1 1,-1 1-1,1-1 0,7-1 0,2-1 8,0-1 0,0 0 0,0-1-1,-1-1 1,1 0 0,23-13-1,-8 2 70,53-40 0,-55 32 8,0-1 0,-2-1 0,-1-2 0,27-38 0,-30 31 37,-18 27-59,1 0 0,0 1 0,0-1 0,7-6 0,-13 15-51,0 1 0,1-1 1,-1 1-1,1-1 0,-1 1 1,1 0-1,-1-1 0,1 1 1,0 0-1,0 2 0,-1 5 9,-7 32 25,3-17-24,1 0-1,-1 37 0,5-39-13,-1-9-19,1-1 0,3 25 0,-2-34 4,0 1 0,0-1 0,0 1 1,0-1-1,0 1 0,1-1 0,-1 0 0,1 0 0,0 0 0,0 0 0,0 0 0,0 0 0,1 0 0,4 4 0,-5-6 5,0 0 0,-1 0-1,1 0 1,0 0-1,0 0 1,0 0-1,0 0 1,0 0 0,0-1-1,0 1 1,0-1-1,0 0 1,0 0-1,0 1 1,0-1 0,0 0-1,4-1 1,-1 0 4,-1 0 0,0-1 0,0 1 0,0-1 0,0 0 1,0 0-1,0 0 0,4-3 0,2-3 14,-1 0 1,0-1-1,0 0 1,-1 0-1,9-12 1,13-25 71,37-80 0,-32 58 16,-34 67-103,11-18 48,-12 18-50,0 1 0,0-1 0,1 1 0,-1 0 0,0-1 0,0 1 0,1-1 0,-1 1 0,0 0-1,1-1 1,-1 1 0,0 0 0,1 0 0,-1-1 0,0 1 0,1 0 0,-1 0 0,0 0 0,1-1 0,-1 1-1,1 0 1,-1 0 0,1 0 0,-1 0 0,0 0 0,1 0 0,-1 0 0,1 0 0,-1 0 0,1 0-1,-1 0 1,1 0 0,-1 0 0,0 0 0,1 0 0,-1 0 0,1 0 0,-1 1 0,0-1 0,1 0 0,-1 0-1,1 1 1,-1-1 0,0 0 0,1 1 0,6 10-13,-1 0 0,0 0 0,-1 1-1,6 16 1,-6-13-10,1 0 0,12 20 0,-15-30 16,8 13-12,1 0-1,20 22 1,-29-36 17,1 0 0,-1-1 0,1 1 1,0-1-1,1 0 0,-1 0 0,0 0 0,1-1 0,-1 1 1,1-1-1,0 0 0,0 0 0,0-1 0,0 0 1,7 1-1,-11-1 3,1-1-1,0 0 1,-1-1 0,1 1 0,-1 0-1,1 0 1,0-1 0,-1 1 0,1-1-1,-1 1 1,1-1 0,-1 0 0,0 1 0,1-1-1,-1 0 1,0 0 0,1 0 0,-1 0-1,1-2 1,1 1 4,-1-1-1,0 0 1,0-1 0,0 1-1,0 0 1,-1-1-1,3-6 1,0-3 24,-1-1-1,-1 1 1,1-19-1,-3 22 3,0 0-1,-1 0 0,0-1 0,-1 1 1,-3-13-1,-3-12 110,8 34-139,0 0 0,0 0 0,1 0 0,-1 0-1,0 0 1,0 0 0,1 1 0,-1-1 0,0 0-1,1 0 1,-1 0 0,1 0 0,-1 0 0,1 1-1,0-1 1,-1 0 0,1 1 0,0-1 0,-1 0 0,1 1-1,0-1 1,0 1 0,0-1 0,-1 1 0,1-1-1,0 1 1,0 0 0,0-1 0,1 1 0,34-10 7,-31 9-5,315-48-88,-239 38 66,-67 9 15,0 1 0,0 1-1,17 1 1,-30-1 2,-1 0 0,0 0 0,1 0 0,-1 0 0,1 0 0,-1 0 0,0 0 0,1 0 0,-1 0 0,1 0 0,-1 1 0,0-1 0,1 0 0,-1 0 0,0 0 0,1 1 0,-1-1 0,0 0 0,1 1 0,-1-1 0,0 0 0,0 1 0,1-1 0,-1 0 0,0 1 0,0-1 0,0 0 0,1 1 0,-1 0 0,-3 13 0,-15 14 0,17-26 0,-89 102-48,1-1-17,77-87 43,0 1 0,2 0 0,0 0 0,-13 33 0,21-45 16,0 0-1,1 1 1,-1-1-1,1 1 1,0 7-1,1-12 7,-1 0 0,1 0 0,0-1 0,0 1 0,0 0 0,0 0 0,1 0 0,-1 0 0,0 0 0,0 0 0,0-1 0,1 1 0,-1 0 0,0 0 0,1 0 0,-1-1 0,1 1 0,-1 0 0,1 0 0,-1-1 0,1 1 0,-1 0 0,1-1 1,0 1-1,-1-1 0,1 1 0,0-1 0,0 1 0,-1-1 0,1 1 0,0-1 0,0 0 0,0 0 0,0 1 0,-1-1 0,1 0 0,0 0 0,0 0 0,0 0 0,0 0 0,0 0 0,1 0 0,1-1 5,0 0 1,0 0-1,0 0 0,0 0 1,0 0-1,0-1 0,0 1 1,0-1-1,-1 0 1,1 0-1,-1 0 0,1 0 1,-1 0-1,3-5 1,4-3 20,-2 0-1,10-16 1,-2-3 56,-2-1 1,-1-1-1,-1 0 0,9-51 0,-15 61 10,-3 5 37,-3 11-16,-3 11-8,0 4-92,1-1 1,0 1-1,1-1 0,0 1 1,0 0-1,1 0 1,0 0-1,1 0 0,1 14 1,-1-19-18,1-1 1,0 0-1,0 0 1,0 1-1,0-1 0,0 0 1,1 0-1,0 0 1,0-1-1,0 1 1,0 0-1,1-1 1,-1 1-1,1-1 0,0 0 1,0 0-1,0 0 1,1 0-1,-1 0 1,0-1-1,1 1 1,0-1-1,0 0 1,4 1-1,2 1 6,-1-2 0,1 0 0,0 0 0,0 0 0,0-1 1,0-1-1,0 0 0,0 0 0,0-1 0,0 0 0,0-1 0,0 0 0,0 0 0,-1-1 0,1-1 0,-1 1 0,0-2 0,0 1 1,0-1-1,10-8 0,12-10 91,0-2 0,-2-1 0,47-53 1,-54 54-23,22-29 28,-31 36-69,22-22 1,-35 40-31,0 0 0,0 0 0,1-1 0,-1 1 0,0 0 0,1 0 0,-1 0 0,0 0 0,1 0 0,-1 0 0,0 0 0,1 0 0,-1 0 0,0 0 0,1 0 0,-1 0 0,0 0 0,1 1 0,-1-1 0,0 0 0,1 0 0,-1 0 0,0 0 0,0 0 0,1 1 0,-1-1 0,0 0 0,0 0 0,1 0 0,-1 1 0,0-1 0,0 0 0,1 1 0,-1-1 0,0 0 0,0 0 0,0 1 0,0-1 0,0 0 0,1 1 0,-1-1 0,0 0 0,0 1 0,0-1 0,0 0 0,0 1 0,0-1 0,8 24 0,-7-18 0,2 1 0,3 13-3,1-1 0,15 28 0,-19-41 1,1 0 0,0 0 1,0 0-1,1-1 0,0 0 0,0 0 0,0 0 1,1 0-1,-1-1 0,1 0 0,7 4 0,-3-3-6,1 0-1,0-1 0,0 0 1,0-1-1,0-1 1,0 1-1,0-2 0,1 1 1,-1-2-1,1 1 0,18-3 1,-9-1 27,0-1 0,0-1 0,0 0 0,0-2 0,25-11 0,48-22 1,-104 47-20,0 0 0,0 1 0,1 0 0,-14 16 0,9-9 0,5-6-25,0 0-1,1 0 1,0 1 0,-12 20 0,19-27 20,-1-1 1,1 1 0,0-1-1,0 1 1,0 0 0,0-1 0,0 1-1,1 0 1,-1 0 0,1 0-1,0-1 1,0 1 0,0 0 0,0 0-1,0 0 1,1 0 0,-1-1-1,1 1 1,0 0 0,0 0-1,0-1 1,0 1 0,0-1 0,0 1-1,1-1 1,-1 1 0,4 2-1,-4-3 10,1 0 0,1 0-1,-1 0 1,0 0 0,0-1-1,1 0 1,-1 1 0,1-1-1,-1 0 1,1 0 0,-1 0-1,1 0 1,0-1 0,0 1-1,-1-1 1,1 1 0,0-1-1,4 0 1,5-1 28,0-1 0,-1 0-1,15-4 1,3-1-6,-16 4-27,-1 0 0,1-2 0,-1 1 0,1-2 0,18-11 0,55-40 0,-65 40 0,-1-1 0,-1-1 0,0 0 0,25-37 0,-41 53 0,-1-1 0,1 1 0,-1-1 0,0 0 0,0 1 0,0-1 0,-1 0 0,0-1 0,1 1 0,-1 0 0,-1 0 0,1 0 0,-1-1 0,1 1 0,-1 0 0,0-1 0,-1 1 0,1 0 0,-1 0 0,0-1 0,0 1 0,0 0 0,0 0 0,-1 0 0,0 0 0,0 0 0,0 0 0,-4-5 0,-18-10 0,18 10 0,1-1 0,1 0 0,-1 0 0,2-1 0,0 1 0,0-1 0,0 1 0,2-1 0,-2-16 0,-2-7 0,-9-103 0,9 79 0,5 53 0,-1-1 0,0 1 0,0-1 0,0 1 0,-3-7 0,3 12 0,1-1 0,0 0 0,0 0 0,-1 1 0,1-1 0,-1 0 0,1 1 0,0-1 0,-1 0 0,1 1 0,-1-1 0,0 0 0,1 1 0,-1-1 0,1 1 0,-1-1 0,0 1 0,1 0 0,-1-1 0,0 1 0,0-1 0,1 1 0,-1 0 0,0 0 0,0 0 0,0-1 0,1 1 0,-1 0 0,0 0 0,0 0 0,0 0 0,1 0 0,-1 0 0,0 0 0,0 1 0,0-1 0,1 0 0,-1 0 0,0 1 0,0-1 0,1 0 0,-1 1 0,0-1 0,1 1 0,-1-1 0,-1 2 0,-2 1 0,0 1 0,0 0 0,0 0 0,1 1 0,0-1 0,-1 1 0,1 0 0,1 0 0,-1 0 0,1 0 0,-3 8 0,-2 9 0,-5 30 0,12-51 0,-10 48-43,3 0 1,-1 94-1,8-110 18,2-1-1,2 0 1,1 0 0,1 0-1,15 46 1,-17-67 18,0 0 0,1-1 0,0 0 0,1 0-1,0-1 1,0 1 0,1-1 0,0 0 0,1-1 0,0 0 0,0 0 0,12 8-1,-15-12 0,1-1-1,0 0 0,-1 0 0,1-1 0,0 1 0,0-1 1,1 0-1,-1-1 0,0 0 0,1 0 0,-1 0 0,0-1 0,1 0 1,-1 0-1,1 0 0,-1-1 0,0 0 0,1 0 0,-1-1 1,0 0-1,0 0 0,11-5 0,-6 1-65,-1-1 0,0 0 0,0 0 1,-1-1-1,1 0 0,-2-1 0,12-14 0,4-8-3947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7:40.1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1 695 8936,'0'0'3081,"12"-14"-2226,132-167 1209,-109 125-1632,-24 36-190,1 1 0,1 0 0,0 1 0,30-31 0,-43 49-229,1-1-1,-1 1 1,0 0-1,1-1 1,-1 1-1,0-1 1,1 1-1,-1 0 1,0-1-1,1 1 1,-1 0-1,1 0 0,-1-1 1,1 1-1,-1 0 1,1 0-1,-1-1 1,1 1-1,-1 0 1,1 0-1,-1 0 1,1 0-1,-1 0 1,1 0-1,-1 0 1,1 0-1,-1 0 1,1 0-1,-1 0 1,1 0-1,-1 0 1,1 1-1,-1-1 1,1 0-1,-1 0 1,0 0-1,1 1 1,-1-1-1,1 0 1,-1 1-1,0-1 1,1 0-1,-1 1 1,1-1-1,-1 0 1,0 1-1,0-1 0,1 1 1,7 29 188,-6-22-159,4 32 108,-2 0 1,0 56-1,-13 84 125,-4-59 169,-5-2-1,-56 194 0,64-288-168,5-16 55,5-9-320,1 0 0,-1 0 0,0 0 1,0 0-1,0 0 0,0 0 0,0 0 0,0 0 1,0 0-1,0-1 0,0 1 0,0 0 0,0 0 0,0 0 1,0 0-1,0 0 0,0 0 0,0 0 0,0 0 1,0 0-1,0 0 0,0-1 0,0 1 0,0 0 0,0 0 1,0 0-1,0 0 0,0 0 0,0 0 0,0 0 1,0 0-1,0 0 0,0 0 0,0 0 0,0-1 1,0 1-1,0 0 0,-1 0 0,1 0 0,0 0 0,0 0 1,0 0-1,0 0 0,0 0 0,0 0 0,0 0 1,0 0-1,0 0 0,0 0 0,0 0 0,-1 0 0,1 0 1,0 0-1,0 0 0,0 0 0,0 0 0,0 0 1,0 0-1,0 0 0,0 0 0,0 0 0,0 0 1,-1 0-1,1 0 0,0 0 0,2-68 487,4-1 1,18-93-1,49-133 243,-51 222-485,2 1-1,4 2 1,67-123 0,-62 135 53,3 1 0,77-92 0,-109 146-289,-1-1 18,0 1 1,0-1 0,1 1 0,0 0 0,6-4-1,-9 6-28,-1 1 0,1-1 0,0 1-1,0 0 1,0 0 0,-1-1-1,1 1 1,0 0 0,0 0 0,0 0-1,-1 0 1,1 0 0,0 0 0,0 0-1,0 0 1,0 0 0,-1 0-1,1 1 1,0-1 0,0 0 0,-1 0-1,1 1 1,0-1 0,0 1-1,-1-1 1,1 1 0,0-1 0,-1 1-1,1-1 1,-1 1 0,1-1-1,0 1 1,-1 0 0,1-1 0,-1 1-1,0 0 1,1-1 0,-1 1-1,1 1 1,2 5 10,0 0 0,0 0 1,-1 1-1,0-1 0,-1 1 0,1-1 0,-1 1 0,-1 0 0,1-1 0,-1 1 0,-1 0 0,1 0 0,-1-1 1,-3 10-1,-3 9 6,0 1 0,-20 41 0,5-22 2,-1 0 0,-3-1 0,-2-2 0,-1-1 0,-2-1 0,-45 44 0,70-78-21,3-4 1,0 1 0,0-1 0,0 0 0,0 0 0,-1 0 0,1-1 0,-1 1 0,1-1-1,-1 0 1,0 0 0,-6 2 0,10-4-5,-1 0 0,1 0 0,-1 0 0,1 0-1,-1 0 1,1 0 0,0 0 0,-1 0 0,1 0 0,-1 0 0,1 0-1,0-1 1,-1 1 0,1 0 0,-1 0 0,1 0 0,0-1-1,-1 1 1,1 0 0,0 0 0,-1-1 0,1 1 0,0 0 0,-1-1-1,1 1 1,0 0 0,0-1 0,0 1 0,-1-1 0,1 1-1,0 0 1,0-1 0,0 1 0,0-1 0,0 1 0,-1 0 0,1-1-1,0 1 1,0-1 0,0 1 0,0-1 0,0 1 0,1 0-1,-1-1 1,0 1 0,0-1 0,0 1 0,0-1 0,6-25 53,2 8-33,1 0 0,0 1 0,1 0 0,1 0 0,1 1 0,0 1 0,1 0 1,0 0-1,24-18 0,17-10 89,81-50 1,-72 52 5,108-89 285,-143 107-318,18-22 71,-24 21-32,-19 21-110,2 0 26,-4 14-18,-11 173 14,4-120-11,3-1 0,8 108 0,-3-158-22,0 0 1,0-1-1,2 1 0,-1-1 1,1 0-1,1 0 0,0 0 1,1-1-1,0 0 0,10 12 1,-13-18-1,1 0 0,0-1 0,1 0-1,-1 0 1,1 0 0,0 0 0,0-1 0,0 0 0,0 0 0,1 0 0,-1-1 0,1 0 0,0 0 0,0 0 0,-1-1-1,1 1 1,0-2 0,0 1 0,0 0 0,0-1 0,1 0 0,-1-1 0,9-1 0,0-1 17,-1-1-1,0 0 1,0-1 0,0-1 0,-1 0 0,1-1 0,-1 0 0,-1-1-1,23-19 1,-14 10 40,-2-2 0,-1 0 0,0-1 0,26-38-1,-34 43 8,-1-1 0,0 0-1,-2-1 1,0 0 0,0 0-1,-2-1 1,0 1-1,3-21 1,-8 34-43,1 1 0,-1 0-1,0 0 1,0 0 0,0-1 0,-1 1-1,1 0 1,-1 0 0,0 0-1,0 0 1,0-1 0,0 1 0,0 1-1,-3-6 1,3 7-14,0 0 0,0-1 0,-1 1 1,1 0-1,0 0 0,-1 0 0,1 0 0,-1 0 0,1 0 0,-1 0 0,0 0 0,1 1 1,-1-1-1,0 1 0,0-1 0,1 1 0,-1 0 0,0-1 0,0 1 0,1 0 0,-1 0 0,0 0 1,0 1-1,0-1 0,1 0 0,-1 1 0,-2 0 0,-3 1 3,1 1 1,0 0-1,0 0 0,1 0 0,-1 1 1,1-1-1,-1 1 0,1 1 0,0-1 0,1 1 1,-1 0-1,1 0 0,0 0 0,0 0 1,0 1-1,1-1 0,-4 11 0,2-5-6,0 0 0,1 0 0,0 1 0,1-1 0,1 1-1,0 0 1,0 0 0,1 0 0,1 13 0,0-15-5,2-1 1,-1 1-1,1-1 1,1 1-1,-1-1 1,2 0-1,-1 0 1,1 0-1,1 0 1,-1-1-1,2 1 1,-1-1-1,1-1 1,9 10-1,-12-13 0,1-1-1,0 1 0,0-1 1,0 0-1,0 0 0,1 0 0,-1-1 1,1 0-1,0 1 0,0-2 0,0 1 1,0 0-1,0-1 0,0 0 1,0 0-1,0-1 0,0 0 0,1 1 1,-1-2-1,0 1 0,0-1 0,0 1 1,0-1-1,1-1 0,-1 1 1,-1-1-1,1 0 0,6-3 0,3-3 12,0 0 0,0-2 0,-1 0 0,-1 0 0,1-1 0,-1-1-1,17-22 1,-6 4 22,-2 0-1,22-43 0,5-22 50,14-25 105,-62 119-187,0 0 1,1 1 0,-1-1 0,0 1-1,1-1 1,-1 0 0,0 1-1,1-1 1,-1 1 0,1-1 0,-1 1-1,1 0 1,-1-1 0,1 1-1,-1-1 1,1 1 0,0 0 0,-1-1-1,1 1 1,-1 0 0,1 0-1,0-1 1,0 1 0,0 0-2,-1 1 0,1-1 1,-1 0-1,1 0 1,0 1-1,-1-1 0,1 1 1,-1-1-1,0 0 0,1 1 1,-1-1-1,1 1 1,-1-1-1,0 1 0,1-1 1,-1 1-1,0-1 0,0 1 1,1 1-1,8 34-16,-5 6 1,-3-1 0,-1 0-1,-8 58 1,5-70-2,-12 87-39,12-102 48,0 0 0,-1 0 0,-1-1 0,0 1 0,-1-1 0,-9 16 0,14-28 10,0 0-1,1 0 0,-1 0 1,0 0-1,0 0 1,0 0-1,0 0 0,0-1 1,0 1-1,0 0 0,0 0 1,0-1-1,0 1 0,0 0 1,0-1-1,-1 0 0,1 1 1,0-1-1,0 1 1,-1-1-1,1 0 0,0 0 1,0 0-1,-3 0 0,1 0 8,1-1 0,-1 0-1,0 0 1,1 0 0,-1 0-1,1 0 1,-1 0 0,1-1-1,-1 1 1,1-1 0,-3-2-1,1 1 17,0-1 0,1 1 0,-1-1 0,1 0 0,0 0 0,0 0-1,0 0 1,1-1 0,-1 1 0,1-1 0,0 0 0,-2-9 0,3 13-18,1 0 0,0 0 0,0 0 1,0 0-1,1 0 0,-1 0 0,0 0 1,0 0-1,0 0 0,1 0 0,-1 0 1,0 0-1,1 0 0,-1 0 0,1 0 1,0 0-1,-1 0 0,1 0 0,-1 0 1,1 1-1,0-1 0,0 0 0,0 0 1,-1 1-1,1-1 0,0 1 0,0-1 1,0 1-1,0-1 0,0 1 0,0-1 1,0 1-1,0 0 0,0 0 0,1-1 1,5 0 5,1 0 0,-1 1 1,0 0-1,10 1 0,1-1 17,9 0-21,0-2 0,-1-1 0,1-1 0,0-1 1,-1-1-1,0-1 0,0-2 0,-1-1 0,0 0 0,-1-2 0,35-23 0,-31 14 9,-1-1 0,-1-2-1,-1 0 1,40-52-1,-29 27 85,55-105 0,-77 133-85,-14 21-17,0 0-1,0-1 1,0 1-1,1 0 1,-1-1-1,0 1 1,0 0-1,0-1 1,1 1-1,-1 0 1,0-1-1,0 1 1,1 0 0,-1 0-1,0-1 1,0 1-1,1 0 1,-1 0-1,0 0 1,1-1-1,-1 1 1,0 0-1,1 0 1,-1 0-1,0 0 1,1 0-1,-1 0 1,0 0-1,1 0 1,-1 0-1,0 0 1,1 0-1,-1 0 1,1 0-1,-1 0 1,0 0-1,1 0 1,-1 0-1,0 0 1,1 0-1,-1 1 1,0-1-1,1 0 1,-1 0-1,0 0 1,0 1-1,1-1 1,-1 0-1,0 0 1,1 1-1,-1-1 1,0 0-1,0 1 1,0-1-1,1 0 1,-1 0 0,0 1-1,0-1 1,0 0-1,0 1 1,0 0-1,9 32-46,-3 1 1,0 0-1,-2 1 0,-2 67 1,-2-95 38,1 25-31,-2 0 0,-1-1 0,-8 39 0,9-67 36,0-1 0,1 1 0,-1 0 1,0 0-1,-1-1 0,1 1 0,0-1 0,-1 1 1,1-1-1,-1 0 0,0 1 0,-3 1 0,4-3 5,0 0-1,0 0 0,0 0 1,0-1-1,-1 1 0,1-1 1,0 1-1,-1-1 0,1 1 1,0-1-1,-1 0 0,1 0 1,-1 1-1,1-1 1,0 0-1,-1 0 0,1 0 1,-1-1-1,1 1 0,0 0 1,-1-1-1,1 1 0,0 0 1,-1-1-1,1 0 0,-2 0 1,-14-9 48,0-1 0,1 0 0,-18-17 0,-14-9 147,55 39-189,0 1 0,1-1 0,-1 0 0,0-1-1,1 0 1,-1 0 0,1 0 0,0-1 0,11-1 0,8-1-12,-1 0 0,29-7 0,-39 4-8,-1 0 1,1-1 0,-1-1 0,0 0-1,0-1 1,24-17 0,76-68-15,-94 74 33,84-84 98,-55 51-22,-48 52-66,-2 5-7,-4 14-6,-8 22-23,2-11 1,1 0-1,-4 33 0,11-52 15,0 1 0,1-1 1,1 1-1,0 0 0,1-1 0,0 1 0,1 0 1,5 20-1,-6-30 5,-1 0 0,1 0 1,0 0-1,0 0 0,-1 0 1,1 0-1,0 0 0,1 0 1,-1-1-1,0 1 0,0 0 0,1-1 1,-1 1-1,1-1 0,-1 0 1,1 1-1,0-1 0,0 0 1,-1 0-1,1 0 0,0 0 1,0 0-1,0 0 0,2 0 1,0-1 4,-1 0 0,0 0 1,0 0-1,1-1 0,-1 1 1,0-1-1,0 0 0,0 0 1,0 0-1,0 0 0,0-1 1,0 1-1,0-1 0,4-3 1,14-10 37,-1-1 1,0 0 0,-1-2-1,23-28 1,58-86 438,-88 113-377,-10 15-78,0 1 0,0-1 0,0 1 0,0-1 1,1 1-1,-1 0 0,1 0 0,0 0 0,3-2 0,-5 6-22,-1 0-1,1 0 1,-1 1 0,0-1-1,0 0 1,1 1 0,-1-1-1,0 1 1,0-1 0,0 0-1,-1 3 1,-12 104-6,7-78 0,2-1 0,1 1 0,2 34 0,1-63 0,0 0 0,0 0 0,0-1 0,0 1 0,0 0 0,0 0 0,0 0 0,1 0 0,-1 0 0,0 0 0,0 0 0,1 0 0,-1 0 0,1-1 0,-1 1 0,1 0 0,-1 0 0,1-1 0,0 1 0,-1 0 0,2 1 0,-1-2 0,0 0 0,0 0 0,-1 0 0,1 0 0,0 0 0,0 0 0,0 0 0,0 0 0,-1 0 0,1 0 0,0 0 0,0 0 0,0 0 0,-1-1 0,1 1 0,0 0 0,0-1 0,-1 1 0,2-1 0,4-3 0,0 0 0,-1-1 0,0 1 0,7-9 0,85-105 0,-60 70 0,46-47 0,-83 94 0,1 0 0,-1 0 0,1 1 0,0-1 0,-1 0 0,1 1 0,0-1 0,0 0 0,0 1 0,0-1 0,-1 1 0,1-1 0,0 1 0,0 0 0,0-1 0,0 1 0,0 0 0,0-1 0,0 1 0,0 0 0,0 0 0,0 0 0,0 0 0,0 0 0,0 0 0,0 0 0,0 1 0,0-1 0,0 0 0,0 0 0,0 1 0,0-1 0,0 1 0,0-1 0,0 1 0,-1-1 0,1 1 0,0-1 0,0 1 0,0 0 0,-1 0 0,1-1 0,0 1 0,0 1 0,3 5 0,1 0 0,-2 0 0,1 1 0,4 13 0,-3-7 0,3 4 0,0-1 0,1-1 0,1 0 0,0 0 0,1-1 0,1 0 0,23 23 0,-29-33 0,-1 0 0,1 0 0,0 0 0,0-1 0,1 0 0,-1 0 0,1-1 0,0 0 0,0 0 0,0 0 0,0-1 0,0 0 0,1-1 0,-1 1 0,1-1 0,-1-1 0,1 1 0,-1-1 0,1-1 0,-1 1 0,1-2 0,8-1 0,-1-2 0,0 0 0,0-1 0,0-1 0,-1-1 0,0 0 0,0-1 0,23-19 0,-29 21 0,-1 0 0,1-1 0,-1 1 0,-1-1 0,0-1 0,0 0 0,0 1 0,-1-2 0,-1 1 0,1 0 0,-1-1 0,-1 0 0,3-12 0,-6 21 0,1-1 0,-1 1 0,0-1 0,0 1 0,0 0 0,1-1 0,-1 1 0,-1-1 0,1 1 0,0 0 0,0-1 0,0 1 0,-1-1 0,1 1 0,-1 0 0,1-1 0,-1 1 0,0 0 0,-1-2 0,2 2 0,-1 0 0,0 1 0,0-1 0,0 0 0,0 1 0,0-1 0,-1 1 0,1-1 0,0 1 0,0 0 0,0 0 0,0-1 0,0 1 0,-1 0 0,1 0 0,0 0 0,0 0 0,-2 0 0,-4 1 0,1 1 0,-1 0 0,0-1 0,1 2 0,-1-1 0,-6 5 0,4-2 0,0 0 0,0 1 0,1 1 0,0 0 0,0 0 0,0 0 0,1 1 0,0 0 0,1 0 0,0 1 0,0 0 0,0 0 0,1 0 0,1 1 0,-7 19 0,9-23 0,0 0 0,1 0 0,-1 0 0,1 1 0,1-1 0,-1 0 0,1 0 0,0 1 0,1-1 0,-1 0 0,1 1 0,0-1 0,1 0 0,0 0 0,0 0 0,0 0 0,1 0 0,-1-1 0,1 1 0,1-1 0,-1 0 0,1 0 0,0 0 0,0 0 0,0 0 0,1-1 0,8 7 0,-5-6 58,1 1 0,0-1 0,0-1 0,0 0 0,0 0 0,1-1 0,-1 0 0,1-1 0,0 0 0,0 0 0,0-1 0,0 0 0,0-1 0,0 0 0,10-2 0,13-3-474,1-2 0,-2-1 0,35-13 0,2 0-2916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8:52.2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213 1 9648,'0'0'8065,"-13"14"-7753,-87 95 294,89-96-515,1 1 0,0 0 0,0 0 0,2 1 0,0 0 0,0 0 0,2 1 0,0 0 0,1 0 0,0 1 0,1-1 0,1 1 0,1 0-1,-1 24 1,2-10 87,1 0 0,6 42 0,-5-66-134,0 1 0,0-1 0,1 0 1,0 0-1,1 1 0,-1-1 0,1-1 0,0 1 0,1 0 0,0-1 1,0 0-1,0 1 0,1-2 0,0 1 0,9 8 0,-11-12-20,0-1 0,-1 1 0,1 0 1,0-1-1,0 0 0,0 0 0,1 0 0,-1 0 0,0 0 0,0-1 0,0 0 0,1 1 0,-1-1 0,0 0 0,1 0 0,-1-1 0,0 1 0,0-1 0,0 0 0,1 0 0,-1 0 0,0 0 0,3-2 0,4-2 30,0 0 0,0-1 0,-1-1 0,0 1 0,11-11-1,2-4 64,-2-1 1,0-1-1,-1 0 0,-2-1 0,16-29 0,0-8 493,27-68 0,-55 114-62,-5 15-313,0 0-218,0 0 0,-1 0 0,1 1 0,0-1 0,-1 0 0,1 0 0,0 0 1,-1 0-1,1 1 0,0-1 0,-1 0 0,1 0 0,0 0 0,0 1 0,0-1 1,-1 0-1,1 1 0,0-1 0,0 0 0,0 0 0,-1 1 0,1-1 0,0 0 1,0 1-1,0-1 0,0 0 0,0 1 0,0-1 0,0 0 0,0 1 0,0 0 1,-3 12 29,2 1 0,0 0 0,0 0 0,1 0 0,3 24 0,1-13-20,1 0 1,10 32 0,-11-45-24,1 0 0,0 0 0,1-1 0,1 1-1,13 19 1,-15-26-5,-1 1-1,2 0 0,-1-1 0,0 0 0,1 0 0,0-1 0,0 0 1,0 0-1,1 0 0,0 0 0,9 3 0,-12-6 6,0 0 0,0-1-1,0 1 1,0 0 0,0-1 0,0 0-1,0 0 1,0 0 0,0-1 0,-1 1-1,1-1 1,0 0 0,0 0-1,0-1 1,-1 1 0,1-1 0,0 1-1,-1-1 1,1 0 0,-1-1 0,0 1-1,0 0 1,0-1 0,5-5 0,4-5 23,-1-1 0,-1 0 1,0-1-1,9-18 1,-9 17 1,-4 6-10,17-28 101,19-46 0,-40 79-100,0 0 1,0 0-1,-1-1 1,0 1-1,0 0 1,0 0-1,-1-1 0,0 1 1,0-1-1,0 1 1,0 0-1,-1-1 1,0 1-1,0 0 1,-1-1-1,1 1 0,-1 0 1,0 0-1,-1 0 1,1 1-1,-1-1 1,-4-5-1,-1-1 59,-1 1 0,0 0 0,-1 1 0,0 0 0,0 1 0,-1 0 0,0 0 0,-12-6 0,11 8 30,-9-6 369,43 14-296,274 39-72,-257-35-118,0 1 1,62 23-1,-98-30 8,-1 2 0,0-1 0,0 0-1,0 0 1,1 1 0,-1-1 0,-1 1-1,1-1 1,0 1 0,0 0 0,-1 0 0,1 0-1,-1 0 1,1 0 0,-1 0 0,0 0 0,0 1-1,0-1 1,0 0 0,0 1 0,-1-1 0,1 0-1,-1 1 1,1-1 0,-1 1 0,0 4 0,0 5-1,-2-1 1,1 1-1,-1-1 1,-5 17-1,3-15 1,-7 29 0,3-16 0,2 1 0,0-1 0,1 2 0,2-1 0,0 37 0,4-61 0,-1 1 0,1-1 0,-1 0 0,1 1 0,0-1 0,0 0 0,1 0 0,-1 0 0,1 0 0,-1 0 0,1 0 0,0 0 0,0 0 0,0 0 0,1-1 0,-1 1 0,1-1 0,-1 0 0,1 0 0,0 0 0,0 0 0,0 0 0,5 2-1,-5-3 2,-1 0-1,1-1 0,0 1 0,-1 0 0,1-1 0,0 0 0,0 1 0,0-1 1,0 0-1,-1-1 0,1 1 0,0 0 0,0-1 0,0 0 0,-1 1 0,1-1 0,0 0 1,-1 0-1,1-1 0,-1 1 0,1 0 0,-1-1 0,0 0 0,0 1 0,1-1 0,-1 0 1,0 0-1,2-4 0,2-2 6,-1-1 1,-1 1-1,1-1 0,-1 0 1,-1 0-1,0-1 0,0 1 1,-1-1-1,2-14 1,-1 2 20,-1 0 0,-2 1 1,-2-30-1,1 39 1,-1 0-1,0 0 1,-1 0-1,0 0 1,-1 0-1,0 1 0,-12-23 1,13 30-4,1 0 0,-1 0 0,0 0 0,0 0 1,0 1-1,0-1 0,-1 1 0,1 0 0,-1 0 0,0 0 0,0 0 0,0 1 1,0 0-1,-1-1 0,1 1 0,-1 1 0,1-1 0,-1 1 0,1 0 0,-1 0 1,0 0-1,-8 0 0,13 1-20,0 0 0,0 0-1,-1 0 1,1 0 0,0 0 0,-1 0 0,1 0 0,0 0 0,0 0 0,-1 0 0,1 0 0,0 0 0,-1 0-1,1 0 1,0 0 0,0 0 0,-1 0 0,1 0 0,0 0 0,-1 1 0,1-1 0,0 0 0,0 0-1,0 0 1,-1 0 0,1 1 0,0-1 0,0 0 0,0 0 0,-1 1 0,1-1 0,6 7 50,15 5-45,-9-8-19,0 0 1,0-1 0,0-1 0,0 0-1,1 0 1,-1-2 0,23 0-1,-1-4-6,52-12 0,-45 8 7,-1 2-1,82-1 1,-120 7 13,0 1 1,-1-1-1,1 0 0,0 1 0,-1 0 1,1-1-1,0 1 0,-1 0 0,1 0 1,-1 0-1,1 0 0,-1 0 1,0 0-1,1 0 0,-1 0 0,0 0 1,0 1-1,0-1 0,0 1 0,0-1 1,0 1-1,0-1 0,0 1 0,0-1 1,0 4-1,3 6 28,0 0 1,3 22-1,-3-15 12,1 0-7,0-1 1,1 1-1,1-2 0,0 1 1,1-1-1,1 0 0,17 22 1,-24-36-32,0 0-1,1 0 1,-1 0 0,1 0-1,-1-1 1,1 1 0,0-1 0,0 0-1,-1 0 1,1 0 0,0 0 0,0 0-1,0-1 1,0 1 0,0-1 0,0 0-1,1 0 1,-1 0 0,0 0 0,3-1-1,1 0 14,1 0-1,-1-1 1,0 0-1,0 0 1,0 0-1,0-1 0,7-4 1,-2-1 16,0 0 1,-1-1 0,0-1-1,0 0 1,-1 0 0,0-1-1,-1 0 1,13-21 0,4-10 86,22-51 0,32-97 382,-78 184-471,-2 3-14,1 1-1,-1 0 1,1 0-1,0 0 1,-1 0-1,1 0 1,0 0-1,0 1 1,1-1-1,-1 0 1,0 0-1,1 1 1,2-3-1,-4 4 53,0 3 65,-4 13-63,-3 33 0,2-9-47,3-28-19,-11 66 55,-39 130 1,48-198-61,0 0 0,-1 0 1,1-1-1,-2 1 1,0-1-1,0 0 0,0-1 1,-1 1-1,-12 11 1,18-20-3,0 1 0,0 0 0,0 0 1,0-1-1,-1 1 0,1-1 0,0 1 1,0-1-1,0 1 0,0-1 0,0 0 1,-1 0-1,1 0 0,0 1 0,0-1 0,-1 0 1,1 0-1,0-1 0,0 1 0,0 0 1,-1 0-1,1-1 0,0 1 0,0 0 1,0-1-1,0 1 0,0-1 0,0 0 1,-1 1-1,1-1 0,1 0 0,-1 1 0,0-1 1,0 0-1,0 0 0,-1-1 0,-3-5 8,-1 0-1,1 0 1,0 0-1,-4-8 1,4 6 2,-2-4 8,0 0 1,1-1-1,1 1 0,1-1 1,-6-25-1,9 37-13,1-10 62,15 7-40,7 1-36,1 1 0,0 2 0,28 1 0,-26 0-2,-1-1 1,38-5-1,-24-1-29,48-16 1,-70 18 34,-1-1 0,0-1 0,0 0 0,0-1 0,20-16 0,-27 19 8,5-5 8,0 0 0,-1-1 0,17-18 0,-26 25-1,-1 1-1,1 0 1,-1-1 0,0 0 0,0 1 0,0-1-1,0 0 1,-1 0 0,1 0 0,-1 0 0,0 0-1,0 0 1,-1 0 0,1-1 0,-1 1 0,0 0-1,0 0 1,-1-9 0,1 12-5,-1-1 0,1 0 1,-1 0-1,1 0 0,-1 1 0,1-1 0,-1 0 1,0 0-1,0 1 0,0-1 0,0 1 1,0-1-1,0 1 0,0-1 0,-1 1 0,1 0 1,0 0-1,-1-1 0,1 1 0,-1 0 0,1 0 1,-1 0-1,0 1 0,1-1 0,-1 0 0,0 1 1,0-1-1,1 1 0,-1-1 0,0 1 0,0 0 1,0 0-1,0 0 0,0 0 0,1 0 1,-1 0-1,0 0 0,0 1 0,0-1 0,1 0 1,-1 1-1,-2 1 0,-5 1 19,1 0 0,-1 1 0,1 0 0,0 0 0,0 1 0,1 0 0,-9 8 0,12-10-24,1 0 0,0 1 0,-1-1 0,1 1 0,0 0 0,1 0 0,-1 0 0,1 0 0,0 0 0,0 0 0,0 1 0,0-1 0,1 1-1,0-1 1,-1 9 0,1-6 0,1 0 0,0 1 0,1-1 0,0 0 0,0 0 0,1 0 0,-1 0 0,1 0-1,5 9 1,4 7 0,2 0 0,1 0 1,0-2-1,27 30 0,-28-34 0,-3-4 1,0 0-1,1-1 0,0-1 0,24 19 0,-31-27 0,-1-1 0,1 0 0,0 0 0,0 0 0,0 0 0,0-1 0,0 1 0,0-1 0,1 0 0,-1-1 0,0 1 0,1-1 0,-1 0 0,0 0 0,1 0 0,-1 0 0,0-1 0,1 0 0,-1 1 0,0-2 0,0 1 0,0 0 0,5-3 0,0-1 50,0 0 0,0-1 0,0 0 0,-1 0-1,0-1 1,0 0 0,0 0 0,-1-1 0,12-16 0,-11 12-1344,-1 0 0,0 0 0,8-22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7:40.3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 18191,'0'0'2480,"-4"68"-1448,2-31-160,-2 3 8,2-4-368,2-8 8,-6-13-192,0-9 16,0-6-128,-1-21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03.9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114 220 6632,'0'0'5433,"-1"17"-5022,-10 113 229,-24 73 337,-2 34-174,15-79 109,16-137-516,4-19 152,3-33 201,0 21-772,18-168 719,-5 59-261,34-263 1241,-45 348-1290,-3 33-379,0 1-1,0 0 1,0 0-1,0 0 1,0 0-1,1-1 0,-1 1 1,0 0-1,0 0 1,0 0-1,1 0 1,-1 0-1,0 0 0,0 0 1,0 0-1,1 0 1,-1 0-1,0 0 0,0-1 1,0 1-1,1 0 1,-1 0-1,0 0 1,0 1-1,0-1 0,1 0 1,-1 0-1,0 0 1,0 0-1,0 0 1,1 0-1,-1 0 0,0 0 1,0 0-1,0 0 1,1 1-1,-1-1 1,0 0-1,0 0 0,0 0 1,0 0-1,1 0 1,-1 1-1,0-1 1,0 0-1,0 0 0,0 0 1,0 1-1,0-1 1,10 9 41,8 21 40,20 46 1,-12-22-45,-9-19-13,15 29 199,2-2 0,54 74 0,-88-135-217,0-1 1,1 1-1,-1 0 0,1-1 0,-1 1 0,0 0 0,1-1 0,-1 1 0,1-1 0,-1 1 1,1-1-1,0 1 0,-1-1 0,1 1 0,-1-1 0,1 0 0,0 1 0,-1-1 0,1 0 1,0 1-1,0-1 0,-1 0 0,1 0 0,0 0 0,0 0 0,-1 0 0,1 0 0,0 0 1,0 0-1,-1 0 0,1 0 0,0 0 0,-1 0 0,1 0 0,0-1 0,0 1 0,-1 0 1,1-1-1,0 1 0,-1 0 0,1-1 0,0 1 0,-1-1 0,1 1 0,-1-1 0,1 1 1,-1-1-1,1 1 0,-1-1 0,1 0 0,-1 1 0,0-1 0,1 1 0,-1-1 0,1-1 1,3-6 66,-1-1 1,1 0-1,3-16 1,-3 13-24,17-67 488,22-154 0,-33 165-362,-2 22-47,19-158 849,-24 198-731,1 14-184,6 25-157,-8-26 78,12 41-3285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04.7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59 767 10344,'0'0'3568,"9"9"-3318,33 25 37,-41-33-269,0-1-1,0 1 1,-1-1 0,1 0-1,0 1 1,0-1 0,0 1-1,0-1 1,0 0 0,0 0-1,0 0 1,0 0 0,1 0-1,-1 0 1,0 0 0,0 0-1,0 0 1,0 0 0,0 0 0,0-1-1,0 1 1,0 0 0,0-1-1,0 1 1,-1-1 0,1 1-1,0-1 1,0 1 0,0-1-1,0 0 1,-1 1 0,1-1-1,0 0 1,0 0 0,-1 0-1,1 1 1,-1-1 0,1 0-1,-1 0 1,1 0 0,-1 0 0,1-1-1,1-4 97,0 1-1,0 0 1,0-1-1,-1 1 1,1-8-1,-1 4 47,-1-1 1,0 1-1,0 0 0,-1-1 0,0 1 1,-5-18-1,5 24-98,0-1 0,0 0 0,-1 0 0,1 1 0,-1-1 0,0 1 0,0-1 0,0 1 0,0 0 0,-1 0 0,1 0 0,-1 0 0,0 0 0,0 0 0,0 1 0,0-1 0,0 1 0,-7-4 0,9 6-32,-1-1 1,0 1-1,0-1 0,1 1 1,-1 0-1,0 0 0,0-1 1,1 1-1,-1 0 0,0 1 1,0-1-1,1 0 0,-1 0 1,0 1-1,1-1 0,-1 1 1,0 0-1,-2 1 0,1-1 8,1 1-1,-1 1 1,0-1-1,1 0 0,-1 1 1,1-1-1,0 1 1,-4 5-1,0 2 42,0 1-1,1-1 1,1 1 0,-5 16 0,6-19-32,1 1 1,0-1-1,1 1 0,0 0 1,0-1-1,1 1 1,0 0-1,0 0 1,1-1-1,0 1 0,1 0 1,0-1-1,4 12 1,-4-14-13,1 0 0,0 0 0,1-1 0,-1 1 1,1-1-1,0 0 0,0 0 0,1 0 0,0-1 0,-1 0 0,1 1 1,1-2-1,-1 1 0,1-1 0,-1 1 0,1-2 0,0 1 1,10 3-1,-9-4 4,-1 0 0,1-1 1,0 0-1,0 0 0,-1 0 0,1-1 1,0 0-1,0 0 0,0-1 1,-1 0-1,1 0 0,8-3 0,-6 1 17,1-1-1,-1 0 0,-1 0 1,1-1-1,-1 0 1,0-1-1,13-11 0,1-5 91,-1-1 0,-1 0 0,-1-2 0,21-38-1,71-123 500,-87 139-475,-2-2 0,18-54 0,-22 43 62,-2 0-1,-2-1 1,4-65 0,-17 122-195,-1 2-11,1 1 1,-1-1 0,0 0-1,0 1 1,0-1-1,0 1 1,0-1 0,0 0-1,0 1 1,0-1-1,-1 0 1,1 1 0,-1-1-1,1 1 1,-1-1-1,-1-1 1,-1 6 108,-5 27-59,1 1 1,1 0-1,2 0 1,-1 52-1,3-52-50,1 57 8,3-1 1,4 1 0,4-1-1,4-1 1,33 115 0,-39-176-24,0 1 0,2-2 0,1 1 0,20 33 1,-30-57-16,-1 1 0,1-1 1,0 0-1,0 0 1,0 0-1,0 0 0,0 0 1,0 0-1,0 0 1,0 0-1,0 0 1,1 0-1,-1-1 0,0 1 1,0 0-1,1-1 1,-1 1-1,1-1 0,-1 1 1,0-1-1,3 0 1,-3 0-7,0 0 0,0 0 0,0-1 0,0 1 0,0-1 0,0 1 0,-1-1 0,1 1 0,0-1 0,0 1 0,0-1 0,-1 0 0,1 1 0,0-1 0,-1 0 0,1 0 0,0 1 1,-1-1-1,1 0 0,-1 0 0,1 0 0,-1 0 0,0 0 0,1 0 0,-1 0 0,0 0 0,0 0 0,0 0 0,0 0 0,0 0 0,0-1 0,1-11-132,-1 1 0,-1-1 0,0 1 0,-1 0 1,0-1-1,-1 1 0,0 0 0,-7-15 0,-9-15-3317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04.9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0 263 12256,'0'0'1928,"101"-57"-1600,-30 35-112,13-6 8,3-2-8,10 2 8,-11 3 72,-3 7 0,-10 6 32,-21 0-1,-6 0-39,-15-6 8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08.8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211 421 5624,'0'0'7092,"4"-10"-6703,48-113 1430,-47 117-1203,-2 11-288,-3 14-71,-6 70 85,-3 0 0,-36 145 1,-79 166 98,35-187-24,87-260-82,11-22-90,29-113 0,-16 90-97,55-202 303,-58 237-301,3 1-1,3 1 0,32-54 0,-53 102-128,141-214 912,-145 219-920,1 1 0,0 0 1,-1 0-1,1 0 1,0 0-1,0 0 0,0 0 1,0 1-1,0-1 1,0 0-1,0 0 0,0 1 1,0-1-1,0 1 1,0-1-1,1 1 0,-1-1 1,0 1-1,0-1 1,1 1-1,-1 0 0,2 0 1,-2 0-6,0 1 0,0-1 0,0 1-1,0-1 1,0 1 0,0 0 0,0-1 0,0 1 0,-1 0 0,1 0 0,0 0 0,0-1 0,-1 1 0,1 0 0,0 0 0,-1 0 0,1 0 0,-1 0 0,1 2 0,3 8 15,-1-1 0,0 1 1,2 21-1,-4-28-17,3 28-4,-1 0 0,-1 0 0,-2 1 0,-7 57 0,4-70-3,-1 0 0,-1-1 0,-1 1 0,-1-1 0,0 0 0,-2-1 0,0 0-1,-21 31 1,20-36 35,3-5 17,12-13-8,304-282 397,-302 280-430,42-32 61,-2-2 0,49-58 0,-86 90-42,-9 8-15,1 0 0,-1 0-1,0 0 1,0 0-1,0 0 1,0 0 0,0 0-1,0 0 1,0 0-1,0 0 1,0-1 0,-1 1-1,1 0 1,0-1-1,-1 1 1,1-1 0,-1 1-1,0 0 1,1-3-1,-1 3-4,0 1-1,0 0 1,0-1-1,-1 1 0,1 0 1,0 0-1,0 0 1,0-1-1,-1 1 1,1 0-1,0 0 0,0 0 1,-1-1-1,1 1 1,0 0-1,-1 0 1,1 0-1,0 0 0,0 0 1,-1 0-1,1 0 1,0 0-1,-1-1 1,1 1-1,0 0 0,-1 0 1,1 0-1,0 1 1,0-1-1,-1 0 1,1 0-1,0 0 0,-1 0 1,1 0-1,0 0 1,0 0-1,-1 0 0,1 1 1,0-1-1,-1 0 1,1 0-1,0 0 1,0 0-1,0 1 0,-1-1 1,1 0-1,0 0 1,0 1-1,0-1 1,0 0-1,-1 0 0,1 1 1,-10 12 170,8-8-164,1 0 0,0 0 0,0 0 0,1 0 0,-1 0 1,1 0-1,0 0 0,1 0 0,-1 0 0,3 8 0,16 53 36,-8-33-16,-5-17-22,1 1 1,1-1 0,1 0-1,0-1 1,1 0 0,0 0-1,1-1 1,1-1 0,0 0 0,20 17-1,-26-26-12,1 0 0,-1 0 0,0-1 0,1 0 0,0 0 0,0 0 0,0-1 0,0 0 0,0 0 0,0-1 0,0 0 0,1 0 0,-1-1 0,0 0 0,1 0 0,-1 0 0,8-3 0,0 1 7,-1-1-1,0-1 1,1 0-1,-2-1 0,1-1 1,0 0-1,18-12 1,-10 4 8,-1-2 1,-1 0 0,24-24-1,-34 29 2,0-1 0,0 1 0,-1-2 0,-1 1-1,0-1 1,0 0 0,5-15 0,-10 21 2,-1 0 1,0 0-1,0 0 1,0 0-1,-1 0 1,0-1-1,-1 1 0,1 0 1,-2-1-1,1 1 1,-2-12-1,1 18-16,1 0-1,0 1 0,0-1 0,0 0 1,-1 0-1,1 0 0,-1 1 1,1-1-1,0 0 0,-1 0 0,1 1 1,-1-1-1,1 0 0,-1 1 1,0-1-1,1 1 0,-1-1 0,0 1 1,1-1-1,-1 1 0,0-1 1,0 1-1,0 0 0,1-1 0,-1 1 1,0 0-1,0-1 0,0 1 1,0 0-1,1 0 0,-1 0 0,0 0 1,0 0-1,0 0 0,0 0 1,0 0-1,1 1 0,-1-1 0,0 0 1,0 0-1,0 1 0,0-1 1,1 0-1,-1 1 0,0-1 0,1 1 1,-1-1-1,-1 1 0,-2 2 1,0 0 1,0 0-1,0 0 0,1 1 0,-1-1 0,1 1 1,-3 4-1,1 0-3,1 0 0,0 0 1,0 0-1,1 0 0,0 1 1,1-1-1,0 1 0,0 0 0,1 0 1,0 0-1,0 0 0,1 0 1,2 14-1,-2-17-4,1 0-1,0 0 1,0 0 0,0 0-1,1-1 1,0 1 0,0 0-1,1-1 1,0 0 0,-1 1 0,2-1-1,-1 0 1,1 0 0,-1-1-1,1 1 1,1-1 0,-1 0-1,1 0 1,-1 0 0,1-1 0,6 4-1,-7-6 2,0 1 0,1-1 0,-1 0 0,1 0-1,0-1 1,-1 1 0,1-1 0,-1 0 0,1 0-1,0-1 1,-1 0 0,1 1 0,-1-1 0,1-1 0,-1 1-1,0-1 1,7-2 0,7-5 13,-1 0 1,25-18-1,-26 15 14,0-1 1,-1 0-1,-1-1 1,0-1-1,-1 0 1,17-25-1,58-109 263,-62 100-194,-25 47-84,0-1 0,1 1 1,-1 0-1,1-1 0,-1 1 0,1 0 0,0 0 1,0 0-1,0 0 0,2-2 0,-3 4-8,-1 0-1,0 0 1,1 0-1,-1 0 0,0 0 1,1 0-1,-1 0 1,0 0-1,1 0 1,-1 0-1,0 0 0,1 0 1,-1 0-1,0 0 1,0 0-1,1 0 1,-1 0-1,0 0 1,1 0-1,-1 1 0,0-1 1,0 0-1,1 0 1,-1 0-1,0 0 1,0 1-1,1-1 0,-1 0 1,0 0-1,1 1 1,6 17 16,7 62-138,-3 1 0,0 160 0,-10-226 97,-1-10 14,1 1 0,-1-1 0,-1 0 1,1 0-1,0 1 0,-1-1 0,0 0 0,-1 0 1,-1 7-1,2-12 9,1 0 1,-1 1-1,1-1 1,0 0-1,-1 1 0,1-1 1,-1 0-1,1 0 1,-1 0-1,1 1 0,-1-1 1,1 0-1,-1 0 1,1 0-1,-1 0 1,1 0-1,-1 0 0,1 0 1,-1 0-1,1 0 1,-1 0-1,1 0 0,-1 0 1,1 0-1,-1 0 1,1-1-1,-1 1 1,1 0-1,-1 0 0,1-1 1,-1 1-1,1 0 1,0 0-1,-1-1 0,1 1 1,-1-1-1,-19-15 35,16 12-22,-3-2 13,1 0 1,0 0-1,1-1 1,0 0-1,0 0 1,-6-11 0,-16-24 163,24 35-142,10 8-28,13 10-10,-7-2-31,0 1 0,0-2-1,1 0 1,0-1 0,0 0-1,21 7 1,-31-14 17,-1 1 0,0 0 0,1-1 0,-1 1 1,1-1-1,-1 0 0,1 0 0,-1 0 0,0-1 0,1 1 1,-1-1-1,1 0 0,-1 0 0,0 0 0,0 0 0,0-1 0,1 1 1,-2-1-1,1 0 0,0 0 0,0 0 0,0 0 0,-1 0 0,4-5 1,5-5 8,0-1 0,-1 0 1,15-28-1,-19 32 7,6-16 14,0 0 0,-2-1 0,12-45 0,0 2 42,-10 31-37,-12 38-31,0 0 0,0 0 1,0 0-1,0 0 0,0 0 0,0 0 1,0 0-1,0 0 0,0 0 0,0 0 1,1 0-1,-1 0 0,0 0 0,0 0 1,0 0-1,0 0 0,0 0 0,0-1 1,0 1-1,0 0 0,0 0 0,0 0 1,0 0-1,1 0 0,-1 0 0,0 0 1,0 0-1,0 0 0,0 0 0,0 0 1,0 0-1,0 1 0,0-1 0,0 0 1,0 0-1,1 0 0,-1 0 0,0 0 1,0 0-1,0 0 0,0 0 0,0 0 1,0 0-1,0 0 0,0 0 0,0 0 1,0 0-1,0 0 0,0 0 0,0 0 1,0 1-1,0-1 0,0 0 0,0 0 1,0 0-1,0 0 0,0 0 0,1 0 1,-1 0-1,0 0 0,4 10 5,2 11-2,-6-21-2,14 59-96,12 118-1,-25-165 70,1-1-4,0 1 1,-2-1-1,1 0 1,-1 1-1,-1-1 1,0 1-1,-1-1 1,0 0-1,-4 12 1,5-22 26,1-1 0,-1 1 0,0 0 0,1 0 0,-1 0 1,0 0-1,0 0 0,0-1 0,0 1 0,0 0 0,1-1 0,-1 1 0,-1-1 0,1 1 0,0-1 1,0 1-1,0-1 0,0 0 0,0 1 0,0-1 0,0 0 0,0 0 0,-1 0 0,1 0 0,0 0 1,0 0-1,0 0 0,0 0 0,0-1 0,0 1 0,-1 0 0,1-1 0,0 1 0,0-1 0,-1 0 0,-7-3 26,1 0 0,0-1-1,-10-6 1,16 10-16,-9-7 46,1 0-1,0-1 1,0 0-1,1-1 0,0 0 1,1 0-1,0-1 1,-9-15-1,18 25-49,0 1-1,0 0 0,0-1 1,0 1-1,0 0 0,0-1 1,0 1-1,0 0 0,0 0 1,0 0-1,0 0 0,0 0 1,1 0-1,-1 0 0,1 1 1,-2-1-3,24 2-9,0-1 1,0-1 0,0-1-1,0-1 1,-1-1 0,1-1-1,-1-1 1,0-1 0,0-2-1,-1 0 1,32-16 0,-31 11 35,-1-1 0,-1-1 0,-1-1 0,0 0 0,-1-2 0,0 0 1,-2-1-1,0-1 0,-1-1 0,-1 0 0,-1-1 0,-1-1 0,16-39 1,-33 96 177,-9 29-169,9-43-31,1 1 1,1-1 0,1 31-1,1-38-16,1-1 0,0 1 0,1-1 0,1 0 0,0 1 0,8 21 0,-10-33 11,-1 0-1,1 0 1,-1 0-1,1 0 1,-1 0-1,1 0 1,-1 0-1,1 0 1,0 0-1,0 0 1,-1 0-1,1-1 1,0 1-1,0 0 1,0-1-1,0 1 1,0 0-1,0-1 1,0 1-1,0-1 1,0 0-1,0 1 1,0-1-1,0 0 1,2 1-1,-1-2 3,0 1 0,0 0 0,0-1 0,0 1 0,0-1 0,0 0 0,-1 0 0,1 1 0,0-1 1,0 0-1,-1-1 0,1 1 0,1-2 0,5-4 16,0-1 0,-1 0 0,0 0 1,6-11-1,-1-2 39,0 0 1,12-34-1,-16 33 28,2 0-1,19-31 0,-29 53-81,0-1-1,1 1 0,-1 0 1,0-1-1,0 1 0,1-1 1,-1 1-1,0 0 1,0-1-1,1 1 0,-1 0 1,0-1-1,1 1 0,-1 0 1,1-1-1,-1 1 1,0 0-1,1 0 0,-1 0 1,1-1-1,-1 1 0,1 0 1,-1 0-1,0 0 1,1 0-1,-1 0 0,1 0 1,-1 0-1,1 0 0,-1 0 1,1 0-1,-1 0 1,1 0-1,0 1-1,0 0 1,0 0-1,0 0 1,0-1-1,0 1 1,0 0-1,-1 0 1,1 0-1,0 1 1,-1-1-1,1 0 1,0 2-1,12 43-30,-12-40 28,2 4-8,9 35-1,-11-41 3,0-1-1,1 1 1,-1-1-1,1 0 1,0 1-1,0-1 1,0 0-1,0 0 1,5 4-1,-6-7 8,0 1 1,0-1-1,0 0 0,0 0 0,0 1 0,0-1 0,0 0 0,0 0 1,0 0-1,0 0 0,0 0 0,0-1 0,0 1 0,0 0 1,0 0-1,0-1 0,0 1 0,0-1 0,0 1 0,0-1 1,0 1-1,0-1 0,0 1 0,0-1 0,-1 0 0,2-1 1,23-20 9,-25 22-10,11-14 15,0 0 1,-1 0 0,-1-1-1,9-19 1,3-5 10,4-13 39,-19 38-19,0 1 0,1-1 0,12-18 0,-19 32-44,1-1-1,-1 1 0,0 0 1,0-1-1,0 1 0,1 0 1,-1 0-1,0-1 0,0 1 1,1 0-1,-1-1 0,0 1 1,1 0-1,-1 0 1,0 0-1,1-1 0,-1 1 1,0 0-1,1 0 0,-1 0 1,1 0-1,-1 0 0,0 0 1,1 0-1,-1 0 0,1 0 1,-1 0-1,0 0 1,1 0-1,-1 0 0,1 0 1,-1 0-1,0 0 0,1 0 1,-1 0-1,10 15 24,3 29-13,-11-36-11,6 22-32,18 41 1,-21-58 13,1 0 0,1-1-1,0 0 1,1 0 0,16 19 0,-17-25 11,0 0-1,1-1 1,0 1 0,0-1-1,0-1 1,0 0 0,1 0 0,0-1-1,0 1 1,0-2 0,0 0-1,0 0 1,12 1 0,-15-3 8,1 0 1,0 0-1,-1 0 1,1-1-1,0 0 1,-1-1-1,1 1 1,-1-1-1,0 0 1,0-1-1,0 0 0,0 0 1,0 0-1,0 0 1,-1-1-1,1 0 1,-1 0-1,0-1 1,0 1-1,-1-1 1,7-9-1,-5 5 13,1-1 1,-2 1-1,0-1 0,0-1 0,0 1 1,-2-1-1,1 1 0,-1-1 0,-1 0 1,0-1-1,1-20 0,-3 28-10,1-4 16,-1 0-1,0 0 0,0 0 1,-1 0-1,0 0 0,0 0 1,-4-9-1,5 17-18,0 0 0,0-1-1,0 1 1,-1-1 0,1 1-1,0 0 1,0-1 0,-1 1-1,1 0 1,0-1 0,-1 1-1,1 0 1,0 0 0,-1-1 0,1 1-1,0 0 1,-1 0 0,1-1-1,0 1 1,-1 0 0,1 0-1,-1 0 1,1 0 0,-1 0-1,1 0 1,0 0 0,-1 0 0,1 0-1,-1 0 1,-14 7 23,-9 17-1,19-18-25,1 1 1,0 0-1,0 0 0,1 0 0,0 1 1,0-1-1,1 1 0,0 0 0,0-1 0,1 1 1,-1 0-1,2 0 0,0 14 0,0-16-1,1 1-1,-1-1 0,2 0 0,-1 1 1,1-1-1,0 0 0,0 0 1,1 0-1,-1-1 0,1 1 0,1-1 1,-1 1-1,1-1 0,0 0 0,0 0 1,0-1-1,9 8 0,-1-3 37,1-1-1,0-1 1,0-1-1,0 1 1,1-2-1,0 0 1,0-1-1,0 0 1,1-1-1,-1 0 1,1-1-1,-1-1 1,1-1-1,0 0 1,22-3-1,-19 1-341,-1-1 1,1-1-1,-1 0 0,1-1 0,-1-1 1,-1-1-1,1 0 0,-1-1 0,0-1 0,-1 0 1,26-21-1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11.4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317 671 6928,'0'0'5505,"-13"-1"-5220,7 1-258,-1-1 0,1 1 0,0 0-1,0 0 1,0 1 0,0-1-1,0 1 1,0 1 0,0-1 0,1 1-1,-1 0 1,0 1 0,1-1 0,-1 1-1,1 0 1,0 0 0,-9 8 0,-9 10 111,0 1 1,2 0 0,-25 34 0,37-43-56,0 1 0,0 0 0,2 1 1,0-1-1,0 2 0,1-1 0,1 0 0,-3 20 1,5-21 35,-4 30 231,7-41-307,0-1 0,0 1-1,0-1 1,0 1 0,1-1 0,-1 1 0,1-1 0,0 0-1,-1 1 1,1-1 0,0 0 0,0 0 0,1 1 0,2 3 0,-3-5-21,0-1 1,0 1 0,0 0 0,1 0 0,-1-1 0,0 1 0,1-1-1,-1 1 1,1-1 0,-1 1 0,1-1 0,-1 0 0,0 0 0,1 0-1,-1 0 1,1 0 0,-1 0 0,1 0 0,-1 0 0,1 0 0,-1-1 0,0 1-1,1-1 1,-1 1 0,2-2 0,5-1 65,-1 0-1,0-1 1,11-6 0,-1-3 34,0-1 0,-1 0 1,-1 0-1,-1-2 0,0 0 0,18-27 1,-4-1 180,34-69 0,-30 45-24,-3-1-1,-3-1 0,21-88 0,-39 123-139,-1 0 1,-2 0-1,-2 0 0,-1 0 1,-1-1-1,-2 1 0,-2-1 1,-14-67-1,17 102-128,0 0-1,0 0 1,0 0 0,-1 0-1,1 1 1,0-1 0,0 0-1,-1 0 1,1 0 0,0 1-1,-1-1 1,1 0 0,-1 0-1,1 1 1,-1-1 0,0 0-1,1 1 1,-1-1 0,1 1-1,-1-1 1,0 1 0,0-1-1,1 1 1,-1-1 0,-1 0-1,0 1 0,1 1 0,0-1 0,0 0-1,0 0 1,0 1 0,0-1 0,0 1-1,0-1 1,0 1 0,1-1 0,-1 1-1,0 0 1,0-1 0,0 1 0,1 0 0,-1 0-1,-1 1 1,-5 7 37,1 0 0,-11 20 0,17-28-46,-27 53 69,2 1 1,-26 85-1,41-104-50,1 2 0,2 0 0,1-1 0,2 2-1,2 42 1,3-36-7,2 0 0,12 66 0,-12-98-6,0 1 0,1 0-1,1-1 1,0 0 0,1 0 0,0 0-1,1-1 1,0 0 0,1 0 0,0 0-1,1-1 1,12 11 0,-16-18 1,-1 0-1,1 0 1,0-1 0,0 0-1,0 0 1,0 0-1,1-1 1,-1 1 0,1-1-1,-1-1 1,1 1-1,0-1 1,0 0 0,0 0-1,7-1 1,-4 0 7,0-1 0,0 0 0,0-1-1,0 0 1,-1 0 0,1-1 0,-1 0 0,1-1 0,8-4 0,3-4 32,0-1 1,-1-1 0,-1-1 0,0 0 0,-1-1 0,28-35-1,-18 16 117,-1-3 0,-2 0 0,38-81 0,-60 114-69,0 0 0,0 0-1,-1-1 1,1 1 0,-1 0-1,-1-1 1,1 1 0,-1-1-1,0-6 1,-2 10 242,-3 8-165,-4 8 28,8-9-169,-1 0-1,1 0 0,0 0 1,1 0-1,-1 0 1,1 0-1,0 0 1,0 0-1,1 0 0,1 10 1,3 3 33,11 29 0,-6-21-5,10 27 32,-10-31-41,10 41 1,-3 15 33,-8-30 17,20 59-1,-28-104-98,0-1 0,0 0 0,0 1 0,0-1 0,1 0 0,-1 1 1,1-1-1,-1 0 0,1 0 0,0 0 0,0-1 0,0 1 0,0 0 0,0-1 0,0 1 0,0-1 0,5 3 1,-3-3 0,0 0 0,1 0 1,-1 0-1,1 0 0,-1 0 1,1-1-1,-1 0 0,1 0 1,6-1-1,6-2 7,-1 0 1,0-1-1,-1-1 0,25-12 1,-15 5 10,0-2 0,-2 0 1,0-2-1,0 0 0,-2-2 1,0 0-1,33-39 0,0-9 94,55-87 0,-99 139-86,-7 11-16,0-1 0,-1 0-1,1 1 1,-1-1 0,0 0-1,0 0 1,0-1 0,0 1 0,-1 0-1,2-8 1,-23 29 104,-1 5-96,0 1-1,1 1 0,-22 35 1,-24 39-8,-41 69 4,105-164-17,1 0 0,-1 1 0,0-1 0,1 1 0,0-1 0,0 1 0,0 0 0,1-1 0,-1 1 0,0 4 0,2-8 1,-1 1-1,0-1 1,0 0 0,0 0-1,0 1 1,1-1 0,-1 0-1,0 0 1,0 1 0,1-1-1,-1 0 1,0 0-1,0 0 1,1 0 0,-1 1-1,0-1 1,0 0 0,1 0-1,-1 0 1,0 0 0,1 0-1,-1 0 1,0 0-1,1 0 1,-1 0 0,0 0-1,0 0 1,1 0 0,-1 0-1,0 0 1,1 0 0,-1 0-1,1-1 1,10-2 35,-2-1-23,0-1 1,-1 0 0,0 0 0,0-1 0,-1 0 0,1-1 0,-1 0 0,0 0-1,-1 0 1,10-15 0,4-9 53,23-46 0,-26 41-11,-11 22-15,1-1-1,1 1 1,11-16 0,-19 30-39,0 0 0,0 0-1,0-1 1,0 1 0,1 0 0,-1 0 0,0-1 0,0 1-1,1 0 1,-1 0 0,0 0 0,0 0 0,1-1 0,-1 1-1,0 0 1,1 0 0,-1 0 0,0 0 0,0 0 0,1 0-1,-1 0 1,0 0 0,1 0 0,-1 0 0,0 0-1,1 0 1,-1 0 0,0 0 0,0 0 0,1 0 0,-1 0-1,0 0 1,1 1 0,9 9 29,8 22-9,-14-23-12,3 6-5,2-1 0,0 1 0,21 25 0,-25-35-4,0 0 0,0 0 0,0-1 0,1 1 0,0-1 0,0 0 0,0-1 0,0 0-1,1 0 1,-1 0 0,1 0 0,9 1 0,-4-1 2,1-2 0,0 1 0,-1-2 0,1 1 0,0-2 0,0 0 0,-1 0 0,1-1 0,-1-1 0,1 0 0,18-8 1,-14 4 3,-1-1 0,0-1 0,0 0 1,-1-1-1,0-1 0,-1 0 1,21-22-1,9-13 115,73-102 1,-115 145-117,0-1 1,0 1-1,-1 0 0,1-1 1,-1 1-1,2-6 0,-3 9-5,0 0-1,0 0 0,0 0 1,0 0-1,0 0 0,0 0 1,0 0-1,0 0 1,0 0-1,-1 1 0,1-1 1,0 0-1,0 0 1,0 0-1,0 0 0,0 0 1,0 0-1,0 0 1,0 0-1,0 0 0,0 0 1,-1 0-1,1 0 0,0 0 1,0 0-1,0 0 1,0 0-1,0 0 0,0 0 1,0-1-1,0 1 1,0 0-1,0 0 0,0 0 1,-1 0-1,1 0 1,0 0-1,0 0 0,0 0 1,0 0-1,0 0 1,0 0-1,0 0 0,0 0 1,0 0-1,0 0 0,0-1 1,0 1-1,0 0 1,0 0-1,0 0 0,0 0 1,0 0-1,0 0 1,0 0-1,0 0 0,0 0 1,0 0-1,0-1 1,0 1-1,0 0 0,0 0 1,0 0-1,0 0 1,0 0-1,0 0 0,0 0 1,0 0-1,-13 14 7,-20 32-4,3 1 1,1 1-1,-28 67 1,47-90-4,-9 28 0,17-45 0,0 0 0,0 0 0,1 0 0,0 1 0,0-1 0,1 0 0,1 15 0,-1-23 0,0 1 0,0 0 0,0-1 0,0 1 0,0-1 0,0 1 0,0 0 0,1-1 0,-1 1 0,0-1 0,0 1 0,1-1 0,-1 1 0,0 0 0,1-1 0,-1 1 0,0-1 0,1 0 0,-1 1 0,1-1 0,-1 1 0,0-1 0,1 1 0,-1-1 0,1 0 0,0 1 0,-1-1 0,1 0 0,-1 0 0,1 0 0,-1 1 0,1-1 0,0 0 0,1 0 1,0-1 0,-1 1 0,1 0 1,-1-1-1,1 0 0,0 1 0,-1-1 0,0 0 0,1 0 0,-1 0 0,1 0 0,0-1 0,6-4 10,-2-1-1,1 0 1,9-13-1,4-14 35,-1-1-1,-2-1 0,24-71 1,-10 24 69,-31 82-112,0 0-1,0 1 1,0-1-1,0 0 1,1 1-1,-1-1 1,0 1-1,1-1 0,-1 0 1,0 1-1,1-1 1,-1 1-1,1-1 1,-1 1-1,1-1 1,-1 1-1,1-1 1,0 0-1,4 9 17,-2 27 0,-9 244-59,0-80-38,3-92-15,-5 0 1,-35 178-1,41-273 83,-1 0 1,0-1 0,-1 1-1,0-1 1,-1 0 0,0 0-1,-11 17 1,13-25 14,1 0 0,-1 1 0,0-1 1,0 0-1,-1-1 0,1 1 0,-1-1 1,1 1-1,-1-1 0,0 0 0,0 0 1,0-1-1,0 1 0,0-1 0,0 0 0,0 0 1,0 0-1,0 0 0,-1-1 0,1 0 1,0 0-1,0 0 0,-1 0 0,-6-2 0,0 0 12,0-1 0,0-1-1,0 1 1,1-2-1,-1 1 1,1-1-1,0-1 1,0 0-1,1 0 1,-1-1-1,-15-16 1,15 14 5,1-2 0,0 1 0,1-1 0,0 0 0,0-1 0,1 0 1,1 0-1,0-1 0,-7-22 0,11 30-13,1-1 1,0 0-1,0 0 0,1 0 1,-1 0-1,1 0 1,1 0-1,-1 0 0,1 0 1,0 1-1,3-12 0,0 8 1,-1 1-1,1-1 1,1 1-1,-1 0 0,1 0 1,1 1-1,6-8 1,1 1 0,2 0 1,0 0-1,0 2 1,1 0-1,1 1 1,25-13-1,-2 3-13,1 3-1,1 1 1,1 2-1,0 2 1,1 2-1,1 2 1,-1 2-1,1 2 1,52 0-1,-66 5-331,-20 0-3152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15.1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428 242 5320,'0'0'3490,"7"-12"-2944,24-37-110,-30 48-371,0-1 0,1 0 1,-1 0-1,0 0 0,0 0 1,-1 0-1,1 0 0,0 0 1,-1 0-1,1 0 0,-1 0 1,1-3-1,-1 5-47,0 0 0,-1-1 0,1 1 0,0 0 0,0-1 0,0 1 0,-1 0 0,1-1 0,0 1 1,0 0-1,-1 0 0,1-1 0,0 1 0,0 0 0,-1 0 0,1-1 0,0 1 0,-1 0 0,1 0 0,0 0 0,-1 0 0,1 0 0,0 0 0,-1 0 1,1-1-1,-1 1 0,1 0 0,0 0 0,-1 0 0,1 0 0,0 0 0,-1 1 0,1-1 0,0 0 0,-1 0 0,1 0 0,-1 0 0,-5 2 90,0 0-1,0 0 1,0 1-1,1 0 0,-6 3 1,-42 25 389,2 3 1,2 2 0,-72 66 0,104-84-318,0 1 0,1 1 0,1 0 0,-21 39 0,27-43-61,2 1 0,0 0 0,1 0 0,1 0 0,0 1 0,1 0 0,-1 27 1,4-40-59,1-1 1,0 1 0,0 0 0,0 0-1,1 0 1,-1 0 0,1 0 0,1-1 0,2 10-1,-3-13-39,-1 0 0,1 0-1,0 0 1,-1 0-1,1 0 1,0-1 0,-1 1-1,1 0 1,0 0-1,0-1 1,0 1-1,-1-1 1,1 1 0,0-1-1,0 1 1,0-1-1,0 1 1,0-1 0,2 1-1,-1-1 1,0 0-1,0 0 0,0-1 1,0 1-1,0 0 1,0-1-1,0 1 0,0-1 1,0 0-1,0 0 1,0 1-1,0-1 0,0 0 1,1-2-1,15-9 114,-1-1 0,0-1-1,-1-1 1,-1 0 0,0-1 0,19-28-1,66-116 709,-74 115-536,-15 25-136,-6 11-7,0 0 0,1-1 0,0 2-1,0-1 1,1 1 0,10-11 0,-16 19-156,-1 0 0,0 0 0,0 0 0,1-1 0,-1 1-1,0 0 1,1 0 0,-1 0 0,0 0 0,1 0 0,-1 0 0,0 0 0,1 0 0,-1 0 0,0 0 0,0 0 0,1 0 0,-1 0 0,0 0 0,1 0 0,-1 0 0,0 0 0,1 0 0,-1 0 0,0 0 0,1 1 0,-1-1 0,0 0 0,0 0 0,1 0 0,-1 0 0,0 1 0,0-1 0,1 0-1,-1 0 1,0 1 0,0-1 0,0 0 0,0 0 0,1 1 0,7 14 117,-7-12-99,14 31 156,15 58-1,-22-61-83,2 0-1,28 57 1,-36-84-89,0 0 1,0 0-1,1 0 1,0-1-1,-1 1 1,2-1-1,-1 1 1,0-1-1,1 0 1,-1 0-1,1 0 1,0-1-1,5 4 1,-5-5 2,-1 0 0,0 0 0,1-1-1,-1 1 1,1-1 0,-1 0 0,1 0 0,-1 0 0,1 0 0,-1 0 0,0-1 0,1 0 0,-1 0 0,1 0 0,-1 0 0,0 0 0,0 0 0,6-4 0,7-5 47,-1-1 0,0 0 0,18-17-1,7-6 58,92-60 492,-129 93-579,-1-1 1,1 1-1,0-1 1,-1 1 0,1 0-1,0 0 1,0 0 0,0 1-1,3-1 1,-5 1-20,0 0 1,0 0-1,0 0 1,0 0-1,0 0 1,0 0-1,0 1 1,0-1-1,0 0 1,0 1-1,0-1 1,0 1-1,0-1 0,0 1 1,0-1-1,0 1 1,-1 0-1,1 0 1,0-1-1,0 1 1,-1 0-1,1 0 1,-1 0-1,1 0 1,0 0-1,-1-1 1,0 1-1,1 1 1,6 15 56,-1-1 0,-1 1 0,-1 0 0,3 26 0,2 73 68,-9-59-72,-2-1-1,-3 1 1,-21 95 0,9-82-16,-3-1 0,-44 100 0,61-161-43,-4 8 22,-1 0 1,-10 16-1,18-32-25,0 0 1,0 0-1,-1 0 0,1 0 1,0-1-1,0 1 0,0 0 1,0 0-1,0 0 0,0-1 1,0 1-1,0 0 0,0 0 1,0 0-1,-1 0 1,1-1-1,0 1 0,0 0 1,0 0-1,0 0 0,0 0 1,-1 0-1,1 0 0,0-1 1,0 1-1,0 0 0,0 0 1,-1 0-1,1 0 0,0 0 1,0 0-1,0 0 1,-1 0-1,1 0 0,0 0 1,0 0-1,0 0 0,-1 0 1,1 0-1,0 0 0,0 0 1,0 0-1,-1 0 0,1 0 1,0 0-1,0 0 0,0 1 1,0-1-1,-1 0 0,1 0 1,0 0-1,0 0 1,0 0-1,0 0 0,-1 1 1,1-1-1,0 0 0,0 0 1,0 0-1,0 0 0,0 1 1,0-1-1,0 0 0,0 0 1,0 0-1,0 0 0,-1 1 1,1-1-1,-3-19 68,3 15-56,-2-26 60,2 0 0,0 0 1,7-40-1,22-91 125,-20 117-145,8-38 60,4 0 1,4 1-1,3 1 1,3 2-1,45-79 1,166-221 621,-241 377-728,0-1 0,0 1 1,0-1-1,0 1 1,0 0-1,0-1 1,0 1-1,1 0 1,-1 0-1,0 0 1,1 0-1,-1 0 1,1 0-1,-1 0 1,1 1-1,-1-1 1,4 0-1,-4 1-1,0 0-1,0 1 0,0-1 1,1 1-1,-1-1 1,0 1-1,0 0 0,0-1 1,0 1-1,0 0 1,0 0-1,0 0 0,0 0 1,-1 0-1,1 0 0,0 0 1,0 0-1,-1 0 1,1 0-1,-1 0 0,1 0 1,-1 0-1,1 2 1,3 7 5,0 1 0,-1-1 0,0 1 0,-1-1 0,-1 1 1,1 0-1,-1 16 0,-1-10-2,-1 1-1,-1-1 1,-7 33 0,5-31-16,-2-1 1,0 0 0,-1 0 0,-1-1 0,0 0 0,-2 0 0,0 0-1,0-2 1,-15 17 0,25-32 6,-17 15-22,17-15 24,-1 1-1,0-1 0,1 1 0,-1-1 0,0 0 0,1 1 0,-1-1 0,0 0 1,0 0-1,1 0 0,-1 0 0,0 1 0,0-1 0,1 0 0,-1 0 1,0-1-1,0 1 0,0 0 0,1 0 0,-1 0 0,0 0 0,1-1 1,-1 1-1,-1-1 0,2 1 0,-1-1 0,1 1 0,0-1 0,0 1 0,0-1 0,-1 0 0,1 1 0,0-1 0,0 1 0,0-1 0,0 1 1,0-1-1,0 0 0,0 1 0,0-1 0,0 1 0,0-1 0,1 1 0,-1-1 0,0 1 0,0-1 0,1 1 0,-1-1 0,0 1 0,0-1 0,1 1 0,-1-1 1,0 1-1,1-1 0,13-19 17,-12 18-14,2-2-2,0 0-1,0 0 0,0 0 0,0 1 0,1 0 0,0 0 0,0 0 0,0 0 0,0 1 0,0 0 0,0 0 0,0 0 0,1 1 0,-1 0 0,1 0 0,8-1 0,-8 2-1,-1 0 1,0 0-1,0 0 1,0 0-1,0 1 1,0 0-1,0 0 1,0 0-1,0 0 1,0 1-1,0 0 1,0 0-1,-1 1 1,1-1-1,-1 1 1,0 0-1,0 0 1,7 7-1,-1 3 0,0 0 0,-1 1 0,-1 0 0,0 0 0,-1 1 0,-1 0 0,8 27 0,-4-5 0,-2 1 0,4 42 0,-8-35-3,-2-1 0,-2 0-1,-2 1 1,-8 48 0,5-64 1,-1 1 0,-2-1 0,-1 0 0,-1-1 0,-1 0 0,-30 51-1,41-77 5,-1 0 0,0 0 0,-1-1 0,1 1 0,0 0 0,0-1-1,-1 1 1,1-1 0,-1 0 0,1 1 0,-1-1 0,0 0-1,1 0 1,-1 0 0,0 0 0,0 0 0,-2 0 0,3-1 1,-1 0 0,1 0 0,0 0 1,-1-1-1,1 1 0,-1 0 0,1-1 1,0 1-1,-1-1 0,1 0 0,0 1 0,-1-1 1,1 0-1,0 0 0,0 1 0,0-1 1,0 0-1,0 0 0,0 0 0,0-1 0,0 1 1,0 0-1,-1-3 0,-2-2 13,1 0-1,0 0 1,0-1-1,1 0 1,-1 1 0,2-1-1,-1 0 1,1 0-1,-1-14 1,2-70 105,1 74-102,2-39 27,4 0 0,2 0 0,2 1 0,2 1 1,3 0-1,38-86 0,-27 83-2,3 2-1,1 1 1,3 1 0,3 2 0,76-84-1,-110 132-40,0 0 0,0 0-1,0 1 1,0-1-1,1 0 1,-1 1 0,1 0-1,4-2 1,-7 4-4,0-1 1,0 1 0,0 0-1,0 0 1,0-1 0,0 1-1,0 0 1,0 0-1,0 0 1,1 1 0,-1-1-1,0 0 1,0 0-1,0 0 1,0 1 0,0-1-1,0 0 1,0 1-1,0-1 1,0 1 0,0 0-1,0-1 1,-1 1-1,1 0 1,0-1 0,0 1-1,-1 0 1,1 0 0,0 0-1,-1-1 1,1 1-1,0 0 1,-1 0 0,0 0-1,1 1 1,3 6-12,-1-1 1,-1 1-1,0 0 1,0 0 0,0 0-1,-1 0 1,0 0-1,0 0 1,-1 1-1,0-1 1,-1 0-1,0 0 1,0 0 0,-1 0-1,-3 11 1,1-6-7,-1 0 1,0 0 0,-1 0 0,0-1-1,-1 1 1,-1-2 0,0 1-1,-10 12 1,8-13 8,-1 0-1,1-1 0,-2 0 1,-18 12-1,99-28 10,30-1 32,1-5 1,-2-4-1,140-41 0,-227 54-28,0-2 0,0 1 0,-1-1 0,1 0 0,-1-1 0,-1 0 0,13-11 0,-20 16 0,0-1 1,0 0-1,0 1 0,-1-1 0,1 0 0,-1 0 0,1 0 0,-1 0 0,0 0 1,0-1-1,0 1 0,0 0 0,0 0 0,0-1 0,-1 1 0,1-1 1,-1 1-1,1-1 0,-1 1 0,0-1 0,0 1 0,0 0 0,0-1 1,-1 1-1,1-1 0,-1 1 0,1-1 0,-1 1 0,0 0 0,0-1 1,0 1-1,0 0 0,0 0 0,-1 0 0,1 0 0,-1 0 0,1 0 1,-1 0-1,-3-2 0,2 1 1,0 1 0,0 0 0,-1-1 0,1 1 0,0 1 0,-1-1 0,0 1 0,1-1 0,-1 1 1,0 0-1,1 0 0,-1 0 0,0 1 0,0 0 0,0-1 0,0 1 0,0 1 0,0-1 0,1 0 0,-1 1 0,0 0 0,0 0 1,-4 2-1,1-1 5,-1 1 1,1-1 0,-1 2 0,1-1 0,0 1 0,1 0 0,-1 0 0,1 1-1,0 0 1,-9 9 0,9-7-10,1-1 0,0 2-1,0-1 1,1 0 0,0 1-1,0 0 1,1 0 0,0 0 0,0 1-1,1-1 1,0 0 0,1 1-1,-2 15 1,3-19-1,1 1 0,-1-1 0,1 1 0,0-1 0,0 1 0,1-1 0,-1 0-1,1 1 1,0-1 0,1 0 0,-1 0 0,1 0 0,0-1 0,0 1 0,1-1 0,-1 1 0,1-1 0,0 0-1,0-1 1,0 1 0,1-1 0,6 5 0,-2-4 0,0 0 0,0 0 0,0-1 0,0 0 0,1-1 0,-1 1 0,1-2 0,0 0 0,-1 0 0,1 0 0,0-1 0,0-1 0,-1 0 0,19-4-1,10-4 3,-1-2-1,49-20 0,-85 30-1,292-136 110,-245 111-54,-2-1 0,-1-3-1,72-61 1,-99 71-3,-44 37-34,15-10-20,-30 23-1,1 1 1,1 1-1,2 3 1,1 1-1,2 1 1,2 2-1,1 2 1,-48 84-1,49-62-31,28-57 26,0 0 0,0 1 0,0-1-1,1 0 1,0 0 0,0 1-1,1-1 1,0 12 0,0-18 5,0 1 1,0-1-1,0 1 1,0-1-1,0 1 1,0 0-1,0-1 1,0 1-1,0-1 0,1 1 1,-1-1-1,0 1 1,0-1-1,1 1 1,-1-1-1,0 1 1,1-1-1,-1 1 1,0-1-1,1 0 1,-1 1-1,1-1 1,-1 1-1,1-1 1,-1 0-1,1 0 0,-1 1 1,1-1-1,-1 0 1,1 0-1,-1 1 1,1-1-1,1 0 0,-1 0 0,1-1 0,0 1 0,-1 0 0,1-1-1,-1 1 1,0-1 0,1 1 0,-1-1 0,1 0 0,-1 0-1,1 0 1,6-5-5,-1 1-1,0-1 0,8-10 0,12-19 23,-2-1 0,-1-1 0,33-71 0,-40 73 5,6-13 39,-11 22 20,23-37 1,-35 63-79,0 0 1,0-1-1,0 1 0,0-1 1,1 1-1,-1 0 0,0-1 1,0 1-1,1-1 0,-1 1 1,0 0-1,1-1 1,-1 1-1,0 0 0,1 0 1,-1-1-1,1 1 0,-1 0 1,0 0-1,1 0 0,-1-1 1,1 1-1,-1 0 1,1 0-1,-1 0 0,1 0 1,-1 0-1,0 0 0,1 0 1,-1 0-1,1 0 0,-1 0 1,1 0-1,0 0 0,0 1 1,0 0-1,0 0 0,0 0 1,-1 0-1,1 0 0,0 0 1,0 0-1,-1 0 0,1 0 1,-1 0-1,1 0 0,0 2 1,9 37 3,-8-29-3,1 1-1,0-1 0,0 1 1,1-1-1,8 14 0,-11-23-3,0 1-1,0-1 1,0 0 0,1 1-1,-1-1 1,1 0-1,0 0 1,-1 0 0,1 0-1,0 0 1,0 0 0,0-1-1,1 1 1,-1-1-1,0 1 1,0-1 0,1 0-1,-1 0 1,1 0-1,-1 0 1,1 0 0,0-1-1,-1 1 1,1-1-1,0 1 1,-1-1 0,1 0-1,0 0 1,3-1-1,3-2 10,0 0-1,0 0 1,0-1-1,0 0 1,14-10-1,41-34 96,-39 29-67,10-10 53,37-40-1,-14 12 1,-58 57-87,19-15 34,-18 14-35,-1 1 1,0 0-1,0 0 0,1 0 1,-1 0-1,0-1 0,0 1 1,1 0-1,-1 0 0,0 0 1,1 0-1,-1 0 0,0 0 1,1 0-1,-1 0 0,0 0 1,0 0-1,1 0 0,-1 0 1,0 0-1,1 0 0,-1 0 1,0 0-1,1 0 0,-1 0 1,0 1-1,0-1 0,1 0 1,-1 0-1,0 0 0,0 0 1,1 1-1,-1-1 0,0 0 1,0 0-1,1 0 0,-1 1 1,0-1-1,0 0 0,0 0 1,0 1-1,1-1 0,-1 0 1,0 1-1,0-1 0,0 0 1,0 1-1,0-1 0,0 0 1,0 0-1,0 1 0,0-1 0,0 0 1,0 1-1,0-1 0,0 0 1,0 1-1,0-1 0,0 0 1,0 0-1,0 1 0,-1-1 1,1 0-1,0 1 0,-2 28-3,1 0 0,1 0 0,8 56-1,-4-67-8,0-1-1,0 0 0,2 0 1,0 0-1,1 0 0,1-1 0,17 26 1,-19-33 4,0 0 0,1-1 0,-1 0 0,16 13 0,-20-18 8,1-1 0,0 0 1,0 0-1,0-1 0,0 1 1,1-1-1,-1 1 1,0-1-1,1 0 0,-1 0 1,1-1-1,-1 1 0,1-1 1,-1 0-1,1 0 0,-1 0 1,1 0-1,5-1 0,-1-1 7,0-1 0,-1 1-1,0-1 1,1-1 0,-1 0-1,0 0 1,-1 0 0,1 0-1,-1-1 1,11-10 0,6-9 40,25-33 0,-32 37-19,10-14 50,-1-2-1,22-43 1,34-81 180,-80 158-254,28-68 123,-18 42-24,19-36-1,-30 64-100,1-1 0,-1 0 1,1 1-1,-1-1 0,0 0 0,1 1 0,-1-1 1,1 0-1,-1 1 0,1-1 0,0 1 0,-1-1 0,1 1 1,0-1-1,-1 1 0,1-1 0,0 1 0,-1 0 1,2-1-1,-1 1-1,0 0 1,-1 0-1,1 0 1,-1 1-1,1-1 1,-1 0-1,1 0 0,-1 0 1,1 1-1,-1-1 1,1 0-1,-1 1 1,1-1-1,-1 0 1,1 1-1,-1-1 1,0 0-1,1 1 1,-1-1-1,1 2 0,2 3 6,0 0-1,-1 0 0,1 1 0,1 7 0,14 49-45,-3 0 0,-4 1 0,-1 1 0,0 69-1,-9-120 24,-1 0 0,0 1 0,-1-1 0,-1 0 0,-5 24 0,6-34 16,1-1 1,-1 1-1,0 0 0,0-1 1,-1 1-1,1-1 0,0 1 1,-1-1-1,0 0 1,1 0-1,-1 0 0,0 1 1,0-2-1,0 1 0,-1 0 1,1 0-1,0-1 0,-1 1 1,1-1-1,-1 0 1,1 1-1,-1-1 0,0-1 1,1 1-1,-1 0 0,0-1 1,0 1-1,1-1 1,-1 0-1,0 0 0,0 0 1,0 0-1,-3-1 0,-10-2 34,0-1 0,0-1-1,1 0 1,-1-1-1,1-1 1,1 0 0,-20-13-1,5 4 65,16 4-65,14 12-31,-1 0-1,0 0 0,0 0 0,0 0 0,1 0 1,-1 0-1,0 0 0,0 0 0,0 0 0,0 0 1,1 0-1,-1 0 0,0-1 0,0 1 1,0 0-1,1 0 0,-1 0 0,0 0 0,0 0 1,0 0-1,0 0 0,0 0 0,1-1 1,-1 1-1,0 0 0,0 0 0,0 0 0,0 0 1,0 0-1,0-1 0,0 1 0,0 0 1,1 0-1,-1 0 0,0 0 0,0-1 0,0 1 1,0 0-1,0 0 0,0 0 0,0-1 0,0 1 1,0 0-1,0 0 0,0 0 0,0 0 1,0-1-1,0 1 0,-1 0 0,1 0 0,0 0 1,0 0-1,0-1 0,0 1 0,0 0 1,0 0-1,46 11 9,42 12 132,140 18-1,-215-40-115,0 0 0,0 0-1,0-1 1,0-1 0,0 0 0,0-1 0,0 0 0,-1-1-1,1 0 1,-1-1 0,1-1 0,-1 0 0,16-9-1,-22 10-26,0 1-1,0-1 1,-1 0-1,1-1 0,-1 1 1,0-1-1,0 0 1,6-8-1,1-14-4014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15.5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16879,'0'0'5088,"24"64"-4448,-24-34-144,-4-1 0,2-11-112,-2-8 8,2-8-104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48.8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71 4512,'0'0'7146,"1"-11"-6868,4-31 2,-3 30 1648,-4 6 1746,6 21-2851,16 15-685,1-2 1,1 0 0,2-2-1,35 32 1,-32-37-83,1 0-1,0-2 1,2-2 0,54 25-1,-64-32-25,78 36 57,77 40 297,-160-74-278,-14-11-94,0 1 1,1-1-1,-1 0 0,0 0 0,1 0 1,-1 0-1,1 0 0,-1 0 1,1 0-1,-1 0 0,1 0 1,0-1-1,1 1 0,-2-1 2,0 0-1,0 0 0,0 0 0,0 0 0,-1 1 0,1-1 0,0 0 0,0 0 1,0 0-1,-1 1 0,1-1 0,0 1 0,0-1 0,-1 0 0,1 1 1,0-1-1,-1 1 0,1 0 0,0-1 0,-1 1 0,1-1 0,-1 1 0,1 0 1,-1-1-1,1 1 0,-1 0 0,0 0 0,1 0 0,-1-1 0,0 1 1,0 0-1,1 0 0,-1 0 0,0-1 0,0 1 0,0 2 0,0-1 9,-1 0 0,1 0 0,-1 0 0,1 0 0,-1 0 0,0 0 0,0 0 0,0 0 0,0 0 0,0 0 0,-1 0 0,1 0 0,0-1 0,-3 3 0,-14 12 28,-1-1 0,0-1 0,-1 0 0,-43 20 0,2 0 6,-141 75 224,118-66-114,44-23-28,5-9 424,23-9-762,20-6-2554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49.8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 23 3808,'0'0'9209,"10"-6"-8729,-6 5-436,-1-2-6,0 2 0,1-1 0,-1 0 0,1 1 0,-1-1 0,1 1 0,-1 0 0,1 0 0,0 1 0,0-1 0,-1 1 0,1 0 0,0 0 0,0 0 0,-1 0 0,1 0 0,0 1 0,0 0 0,-1 0 0,1 0 0,5 3 0,2 0 58,15 8 242,0 1-1,0 1 1,44 32 0,-36-16 58,32 36 1,20 19 292,-53-55-383,-24-20-143,1-1 0,1 0-1,-1 0 1,16 8 0,-12-6 92,-13-10-211,1 1 1,-1-1-1,1 0 0,-1 0 1,0 0-1,1 0 0,0 0 0,-1 0 1,1 0-1,0 0 0,-1-1 0,4 2 1,-4-3-17,-1 1 0,0 0 0,1 0 0,-1 0 0,0 0 0,1 0 0,-1 0 0,0 0 0,1 0 0,-1 0 0,0 0 0,1 0 0,-1 0 0,0 0 0,1 0 0,-1 0 0,0 1 0,1-1 0,-1 0 0,0 0 0,1 0 0,-1 0 0,0 1 0,1-1 0,-1 0 0,0 0 0,0 0 0,0 1 0,1-1 0,-1 0 0,0 1 0,0-1 0,0 0 0,1 0 0,-1 1 0,0-1 0,0 0 0,0 1 0,-9 13 303,-28 17-338,32-27 77,-171 126 217,-103 81 233,188-143-196,82-56-111,8-11-383,1 0 1,-1 0-1,1 0 0,-1-1 1,1 1-1,-1 0 1,1 0-1,-1-1 0,0 1 1,1 0-1,-1-1 0,0 1 1,0-1-1,0 1 1,1-1-1,-2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9:24.51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1947 103 3504,'0'0'2044,"0"-11"-1680,0-36 732,0 105 10177,-10-57-11101,-5 0 46,0-2 0,0 1 1,-27-6-1,29 4-30,-2 1 1,1 0-1,0 1 0,-15 2 0,-9-1 18,8-1-60,1 0 189,-41 4 1,-12 2 488,30-1-463,0-2-1,-99-6 1,27-2-6,97 4-247,0-2 0,0-2-1,1 0 1,-32-11 0,-18-4 208,55 17-60,0 1 0,-40 0 0,44 3-145,0-1 0,1-1 0,-1-1-1,1 0 1,-25-7 0,10-1 95,-1 2 1,0 2-1,0 1 0,0 1 0,-53 1 1,84 3-206,-1 0 0,1 0 1,0 0-1,0 1 1,0-1-1,-1 0 1,1 1-1,0-1 1,0 1-1,0-1 1,0 1-1,0 0 1,0-1-1,0 1 1,0 0-1,0 0 1,0 0-1,0 0 1,1 0-1,-1 0 1,-1 2-1,-4 3 7,6-5-8,-1-1 0,1 1 1,-1-1-1,1 1 1,-1-1-1,0 0 1,1 1-1,-1-1 1,1 0-1,-1 0 1,0 1-1,1-1 1,-1 0-1,0 0 1,0 0-1,1 0 0,-1 0 1,0 0-1,1 0 1,-1 0-1,0 0 1,0 0-1,1 0 1,-1 0-1,0-1 1,1 1-1,-1 0 1,0 0-1,1-1 1,-1 1-1,1 0 0,-1-1 1,-1 0-1,2 0 2,-1 1-1,0-1 1,0 0-1,0 1 0,0 0 1,0-1-1,0 1 1,0 0-1,0-1 0,0 1 1,0 0-1,0 0 1,-1 0-1,1 0 0,0 0 1,0 0-1,0 0 1,0 0-1,-2 1 0,-83 26 100,58-20-65,1 2 0,0 1 1,-42 21-1,41-14-26,15-8-7,0-1 1,-1-1 0,-21 8 0,29-10-4,3 1 9,4-10-35,-1 2 22,1 1 0,-1 0 0,1 0 0,0 0 0,-1 0 0,1 0 0,0 1 0,0-1 1,0 0-1,0 0 0,0 0 0,0 1 0,0-1 0,0 0 0,0 1 0,0-1 0,0 1 0,2-1 0,126-42-241,-102 36 201,0 1 1,0 2 0,0 0-1,0 2 1,1 1-1,50 4 1,154 18-239,96 14 80,-63-14 161,-227-19 41,149-1 68,-2-1 126,-126 7-90,-37-4 224,29 1 0,-51-4-260,0-5-195,1-2 92,5 2-3535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55.6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0 317 4912,'0'0'8569,"2"-10"-8280,0-1-210,-2 6-41,1 0 0,0 0 0,0 0 0,0 0 0,1 0 0,0 0 0,0 1 0,0-1 0,0 1 0,1-1 0,5-6 0,2-1 172,0 0 0,15-14 0,-22 23-150,0 1-1,-1 0 1,1-1 0,0 1 0,1 0 0,-1 1-1,0-1 1,0 0 0,1 1 0,-1 0 0,1 0-1,-1 0 1,1 0 0,0 0 0,-1 1 0,7-1 0,-9 2-30,1 0 0,0-1 0,0 1 0,0 0 1,-1 0-1,1 0 0,0 0 0,-1 0 0,1 0 1,-1 0-1,1 1 0,-1-1 0,0 1 0,1-1 1,-1 1-1,0-1 0,0 1 0,0 0 0,0-1 1,1 4-1,1 4 38,1 0 0,-1 0 0,1 10 0,2 19 79,-1 1 0,-1 52 0,-1-4 76,-2-28-50,-3-46-98,2-1 1,0 0-1,0 0 1,1 1-1,1-1 1,0 0-1,0 0 1,7 18-1,-9-30-64,1 1 1,-1-1-1,0 0 0,1 1 0,-1-1 1,0 0-1,1 1 0,-1-1 1,1 0-1,-1 1 0,0-1 0,1 0 1,-1 1-1,1-1 0,-1 0 0,1 0 1,-1 0-1,1 0 0,-1 1 0,1-1 1,-1 0-1,1 0 0,-1 0 1,1 0-1,-1 0 0,1 0 0,-1 0 1,1 0-1,-1-1 0,1 1 0,-1 0 1,1 0-1,-1 0 0,1 0 0,-1-1 1,0 1-1,1 0 0,-1 0 1,1-1-1,-1 1 0,1 0 0,-1-1 1,0 1-1,1-1 0,-1 1 0,0 0 1,0-1-1,1 1 0,-1-1 1,20-26 169,-8 1-70,-1-1-1,14-52 1,-7 19 16,83-298 1054,-100 353-1170,5-13 474,-6 18-474,1-1 0,0 1 0,0 0 0,0 0 0,-1 0 1,1-1-1,0 1 0,0 0 0,0 0 0,-1 0 0,1 0 0,0 1 0,0-1 0,0 0 0,-1 0 0,1 0 0,0 1 0,0-1 0,-1 0 0,2 1 0,49 15-26,1-2-1,76 11 1,-119-24 23,-1-1 1,1 1 0,-1-2-1,1 1 1,-1-1 0,1 0-1,-1-1 1,1 1 0,-1-2 0,0 1-1,0-1 1,15-8 0,-13 4 13,1 0 0,-1-1-1,0 0 1,-1 0 0,0-1 0,0 0 0,-1-1 0,7-11 0,-14 19-9,1 0-1,-1 1 1,0-1-1,0 0 0,1 1 1,-1 0-1,1-1 1,0 1-1,2-2 0,-4 3-7,0 0-1,0 0 0,1 0 1,-1 0-1,0 0 0,0 0 1,1 0-1,-1 0 1,0 0-1,0 0 0,1 0 1,-1 0-1,0 0 0,0 0 1,1 0-1,-1 0 0,0 0 1,0 0-1,0 0 0,1 0 1,-1 1-1,0-1 0,0 0 1,0 0-1,1 0 0,-1 0 1,0 0-1,0 1 1,0-1-1,0 0 0,1 0 1,-1 0-1,0 1 0,0-1 1,0 0-1,0 0 0,0 1 1,0-1-1,0 0 0,0 0 1,0 1-1,1 5 15,0-1-1,-1 1 1,0-1 0,0 1-1,-1 8 1,-1 2-19,-8 152-20,10-143 15,2 0 1,0-1-1,2 1 1,12 45-1,-7-39 5,-5-14 0,1-1 0,8 20 0,-11-32 0,1 0 0,-1 1 0,1-1 0,-1 0 0,1 0 0,0-1 0,1 1 0,-1-1 0,1 1 0,-1-1 0,1 0 0,6 4 0,-8-7 1,-1 1-1,0-1 1,1 1 0,-1-1-1,1 0 1,-1 0-1,1 1 1,-1-1-1,1 0 1,-1 0-1,1-1 1,-1 1 0,1 0-1,-1 0 1,1-1-1,-1 1 1,1-1-1,-1 1 1,0-1-1,1 0 1,-1 1 0,0-1-1,3-2 1,1-1 5,0 0-1,0-1 1,0 1 0,5-8 0,7-8 33,-2-2 0,0 0 0,21-45 0,22-77 223,-32 76-116,-20 54-96,2 0 0,8-14 0,-8 16 20,-1 0 0,9-23 0,-15 35-69,-1 0-1,0-1 1,0 1 0,0-1 0,0 1-1,0 0 1,0-1 0,1 1-1,-1-1 1,0 1 0,0 0-1,0-1 1,1 1 0,-1 0 0,0-1-1,1 1 1,-1 0 0,0 0-1,1-1 1,-1 1 0,0 0 0,1 0-1,-1 0 1,0-1 0,1 1-1,-1 0 1,1 0 0,-1 0-1,0 0 1,1 0 0,-1 0 0,1 0-1,12 9 7,10 25-27,-23-33 19,9 18-11,0 1-1,-1 0 1,-1 0 0,-1 0-1,4 30 1,-5-21-19,-2 1 0,-1 0 1,-2 39-1,-1-53 11,-1 0-1,-5 17 1,6-27 12,0-1 0,-1 0-1,0 0 1,0 0 0,0 0-1,-1 0 1,1 0 0,-1 0-1,-7 7 1,9-11 10,-1 0-1,0 0 1,1 0 0,-1 0-1,0 0 1,0 0-1,1 0 1,-1-1 0,0 1-1,0 0 1,0-1 0,0 0-1,0 0 1,0 1 0,0-1-1,0 0 1,0-1-1,0 1 1,0 0 0,0 0-1,0-1 1,0 0 0,0 1-1,-3-2 1,-2-1 16,1 0 1,-1-1-1,1 0 1,0 1-1,-8-8 1,2 1 44,0 0-1,1 0 1,0-2 0,1 1-1,0-1 1,1-1 0,-9-14-1,41 53 138,-10-16-205,1 0-1,0-1 0,0 0 0,1-2 1,0 1-1,1-2 0,0 0 1,0-1-1,27 5 0,-33-8 0,0-1-1,1 0 1,-1 0-1,1-1 1,-1-1-1,1 0 1,-1 0-1,0-1 0,1 0 1,-1-1-1,0 0 1,-1-1-1,1 0 1,0 0-1,-1-1 1,15-11-1,74-48-28,-6 4 85,-85 55-39,0 0 0,0 0 0,1 1 0,9-5 0,-14 8-10,-1 1 1,0-1-1,1 0 1,-1 1-1,1-1 1,-1 1-1,0 0 1,1 0-1,-1 0 0,1 0 1,-1 0-1,1 0 1,-1 1-1,0-1 1,1 1-1,-1 0 1,0 0-1,1 0 1,2 1-1,4 3-16,-7-4 10,1 1 1,-1-1 0,0 0 0,0 0-1,0 1 1,0-1 0,0 1 0,-1 0 0,1-1-1,0 1 1,-1 0 0,1 0 0,-1 0 0,2 3-1,2 9 35,-13-19 35,-9-7-36,10 6-21,-8-3 40,-30-17 0,41 24-37,-1 0-1,1 0 1,-1 0-1,0 1 1,1 0-1,-1 0 1,0 0 0,0 1-1,0-1 1,0 1-1,1 0 1,-9 1 0,7 1-7,0-1 1,0 1 0,0 0 0,0 0 0,1 1-1,-1 0 1,1 0 0,-1 0 0,1 0-1,0 1 1,0 0 0,1 0 0,-1 1 0,1-1-1,0 1 1,-7 10 0,6-7-14,1 1 0,0 0 0,0 1 0,1-1 0,0 1 0,0-1 0,1 1 0,1 0 0,0 0 0,0 11 0,0-8-5,1 0 0,1-1 0,0 1-1,1 0 1,1 0 0,0-1-1,0 1 1,1-1 0,1 0 0,0 0-1,0-1 1,9 14 0,-11-22 4,0 1 1,0-1-1,1 1 0,-1-1 0,1 0 1,0-1-1,0 1 0,0-1 1,0 1-1,0-1 0,0 0 0,1-1 1,7 3-1,9 1-34,33 5-1,-48-9 41,21 1-6,-1 0 0,1-2 0,0 0 0,-1-2 0,1-1 0,-1-1 0,0-2 0,50-16 0,-60 15 25,0-1-1,-1 0 0,0-1 0,0-1 1,-1 0-1,0-1 0,-1 0 0,0-1 1,19-24-1,-20 11 48,-9 11 25,-3 14-83,0 0 1,0-1 0,0 1-1,0 0 1,0 0 0,0 0-1,0-1 1,0 1 0,-1 0-1,1 0 1,0-1 0,0 1-1,0 0 1,0 0-1,0-1 1,0 1 0,-1 0-1,1 0 1,0 0 0,0 0-1,0-1 1,0 1 0,-1 0-1,1 0 1,0 0 0,0 0-1,-1 0 1,1-1-1,0 1 1,0 0 0,0 0-1,-1 0 1,1 0 0,0 0-1,0 0 1,-1 0 0,1 0-1,-3 2 11,0 1 1,1 0-1,-1 0 0,1 0 0,0 0 1,0 0-1,0 0 0,-3 7 0,4-10-13,1 2 1,-4 5 0,0 0 1,1 0-1,0 1 1,-4 11 0,7-16-11,-1 0 0,1 0 0,0 1 1,0-1-1,0 0 0,1 0 0,-1 0 0,1 0 0,-1 0 1,1 0-1,0 0 0,0 0 0,0 0 0,4 5 1,-2-4-6,0 1 0,0-1 1,0 0-1,1 0 0,-1 0 1,1 0-1,0-1 1,0 1-1,1-1 0,-1 0 1,1 0-1,0-1 0,-1 0 1,1 1-1,0-1 1,0-1-1,0 1 0,1-1 1,-1 0-1,6 0 1,-4 0 8,0-1 0,0 0 0,0 0 0,-1-1 0,1 0 0,0 0 0,0 0 0,-1-1 0,1 0 1,-1 0-1,0-1 0,0 0 0,1 0 0,-2-1 0,1 1 0,6-6 0,-4 3 5,-1-1-1,0 0 0,0 0 0,-1 0 1,0-1-1,6-10 0,-9 14 6,0-1 0,-1 0 0,0-1-1,-1 1 1,1 0 0,-1 0 0,0-1 0,0 1-1,0-1 1,-1 1 0,0-1 0,-1-10 0,0 11 6,0-1 1,0 1 0,0 0 0,0 0 0,-1 0-1,0 0 1,0 0 0,0 1 0,-1-1-1,0 1 1,1-1 0,-2 1 0,1 0 0,-7-7-1,7 9 4,0-1-1,0 1 0,-1 0 1,1 0-1,-1 0 0,1 1 1,-1-1-1,1 1 0,-1 0 0,0 0 1,0 0-1,0 0 0,1 1 1,-1 0-1,0 0 0,0 0 1,0 0-1,0 0 0,0 1 1,-6 1-1,-1 1-1,0 0 1,1 1-1,0 0 1,0 1-1,0 0 0,-15 11 1,24-16-20,0 1 0,1-1 0,-1 1 0,0-1 0,1 1 1,-1 0-1,0-1 0,1 1 0,-1-1 0,1 1 0,-1 0 0,1 0 0,0-1 0,-1 1 1,1 0-1,0 0 0,-1-1 0,1 1 0,0 0 0,0 0 0,0 0 0,0-1 0,0 1 1,0 1-1,0-1-1,1 0 0,-1-1 1,1 1-1,-1 0 0,1-1 1,0 1-1,-1-1 0,1 1 1,0-1-1,-1 1 0,1-1 0,0 0 1,-1 1-1,1-1 0,0 0 1,0 0-1,0 1 0,-1-1 1,2 0-1,6 1-13,-1 0 0,1-1 0,-1 0 0,8 0 0,11-4 2,-1 0 1,-1-2-1,1-1 1,-1 0 0,0-2-1,-1-1 1,0-1-1,34-22 1,-33 17 9,0 1 1,1 1-1,1 1 1,46-16-1,-71 28 9,1 1 1,-1-1-1,1 0 1,-1 1-1,1 0 1,0-1-1,-1 1 1,1 0-1,-1 0 1,1 0-1,0 0 1,-1 0-1,1 0 1,-1 0-1,1 0 1,0 1-1,-1-1 1,1 1-1,-1-1 1,1 1-1,-1 0 1,1-1-1,1 3 1,-1-1-2,-1 0 1,0 0-1,0 0 1,0 1-1,0-1 1,-1 0-1,1 1 1,-1-1-1,1 0 1,-1 1-1,0-1 1,0 1-1,0-1 1,0 0-1,-1 5 1,-22 195 6,22-187-9,1-1 0,0 0 0,0 1 0,1-1 0,1 0 0,1 1 0,4 13 0,-7-27 1,1 0 0,-1 0 0,1 0 0,-1 0 0,1 0 0,0-1 0,0 1 0,-1 0-1,1 0 1,0 0 0,0-1 0,0 1 0,0-1 0,0 1 0,0 0 0,0-1 0,0 0 0,0 1-1,0-1 1,0 1 0,0-1 0,0 0 0,0 0 0,0 0 0,0 0 0,0 0 0,0 0 0,1 0 0,-1 0-1,0 0 1,0 0 0,0-1 0,0 1 0,0 0 0,0-1 0,0 1 0,0-1 0,1 0 0,5-2 10,-1 0 0,1-1 0,-1 0 0,8-6 0,5-7 28,0 0 0,-1-1 0,28-37 1,38-68 216,-83 120-232,1 1-1,-1 0 1,1-1 0,0 1-1,-1 0 1,1 0-1,0 0 1,0 0 0,0 0-1,4-2 1,-5 4-19,-1 0 0,0 0 0,0 0 0,1 0 0,-1 0 0,0 0 0,1 0 1,-1 0-1,0 0 0,1 0 0,-1 0 0,0 0 0,0 0 0,1 0 0,-1 0 1,0 1-1,0-1 0,1 0 0,-1 0 0,0 0 0,0 0 0,1 1 0,-1-1 0,0 0 1,0 0-1,1 0 0,-1 1 0,0-1 0,0 0 0,0 0 0,0 1 0,6 19 51,-3 46 25,-3-54-72,0 0-1,1 0 1,0 0 0,0 0 0,2 0 0,6 22 0,-6-26-12,0 0 0,0-1 1,1 1-1,8 12 0,-10-18 2,-1-1-1,1 1 0,-1 0 1,1-1-1,0 1 0,-1-1 1,1 1-1,0-1 0,0 0 1,0 0-1,0 1 0,0-2 1,0 1-1,0 0 0,1 0 1,-1-1-1,0 1 0,0-1 1,1 1-1,-1-1 0,0 0 1,0 0-1,3-1 0,2 0 5,1 0 1,-1-1-1,0 0 0,0 0 0,0-1 1,0 1-1,0-2 0,-1 1 0,1-1 1,-1 0-1,0 0 0,0-1 0,0 0 1,-1 0-1,9-10 0,5-7 21,-2-1-1,0-1 1,17-30 0,33-81 167,-15 28 87,-50 103-270,0 1 17,-1 0 1,0 0 0,1 1-1,0-1 1,-1 1 0,1-1-1,0 1 1,3-3 0,-5 5-21,1 0 0,-1 0 0,0-1 1,1 1-1,-1 0 0,1 0 0,-1 0 0,1 0 1,-1 0-1,0 0 0,1-1 0,-1 1 1,1 0-1,-1 0 0,1 0 0,-1 1 0,1-1 1,-1 0-1,1 0 0,-1 0 0,0 0 1,1 0-1,13 13 27,-5 4-31,1 0 0,-2 1 1,0 0-1,-1 0 0,-1 1 1,5 26-1,-5-21-10,-3-15 5,22 102-75,-22-96 52,-1-1 0,-1 0 0,-1 1 0,0-1 0,-3 27 0,2-40 24,1 1 1,-1 0-1,1 0 1,-1-1-1,0 1 1,0 0-1,1-1 1,-1 1-1,0-1 1,-1 1-1,1-1 1,0 1-1,0-1 1,-1 0 0,1 0-1,0 0 1,-1 1-1,1-1 1,-1-1-1,0 1 1,1 0-1,-1 0 1,0 0-1,1-1 1,-1 1-1,0-1 1,0 0-1,0 1 1,1-1 0,-1 0-1,0 0 1,0 0-1,0 0 1,0 0-1,-2-1 1,-7-1 5,1 0 0,0 0 1,-1-1-1,-14-7 1,12 4 10,0-1 0,-15-11 1,17 11 14,1 1 0,-1 0-1,-21-9 1,-2-3 190,32 19-131,6 5-47,8 4-29,35 8-22,2-3-1,89 17 0,-135-32 26,0 1 1,0-1-1,0 0 0,0 0 1,0 0-1,1 0 0,-1 0 0,0-1 1,0 1-1,0-1 0,4-2 1,-6 3-170,0-1 0,1 1-1,-1-1 1,0 1 0,0-1 0,0 0 0,0 0 0,0 0 0,0 0 0,0 0 0,0 0 0,0 0 0,0 0 0,-1 0 0,1 0 0,0 0 0,-1 0 0,1-1 0,-1 1 0,1 0 0,-1 0 0,0-1 0,1 1-1,-1 0 1,0-1 0,0-1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56.09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91 12664,'0'0'1672,"61"-64"-2088,9 38 56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8:59.3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419 1045 6520,'0'0'3090,"-13"-3"-2570,4 1-422,2 0-24,-1 0 0,1 1 0,-1 0 0,1 0 1,-1 1-1,0 0 0,1 0 0,-1 1 0,1 0 0,-14 4 1,3 1 95,1 1 0,0 1 1,1 0-1,0 2 1,0 0-1,1 0 0,0 2 1,1 0-1,-22 23 1,20-18 49,2 1 1,0 1 0,1 0-1,0 1 1,2 0 0,0 0-1,-10 33 1,19-50-170,1 1 0,0-1 0,0 1 0,0-1 0,1 1 0,-1 0 0,1-1 0,0 1 0,0 0 0,0 0 0,0-1 0,1 1 0,0 0 0,-1-1 1,1 1-1,1 0 0,-1-1 0,3 6 0,-2-6-21,0-1 0,0 1 0,1-1 0,-1 0 0,0 0 0,1 0 0,-1 0 0,1 0 1,0-1-1,0 1 0,0-1 0,0 0 0,0 1 0,0-1 0,0-1 0,0 1 0,0 0 0,0-1 1,0 0-1,1 1 0,4-2 0,-2 1-4,0-1 1,0 0 0,0 0-1,0-1 1,0 1 0,0-1-1,0-1 1,-1 1-1,1-1 1,-1 0 0,0 0-1,6-5 1,7-6 41,-1 0 0,16-18 0,-7 2-4,0-1 0,-2-1-1,-1-1 1,-2-1 0,-1-1-1,18-47 1,73-231 272,-24-23 151,-76 272-278,-2 0 0,-3 0 1,-3-85-1,-3 143-160,0 0 1,0 0-1,0 0 0,-1 0 1,0 0-1,0 0 1,-1 0-1,1 1 1,-1-1-1,-1 0 1,1 1-1,-6-10 0,8 15-39,-1 0-1,1-1 0,0 1 0,-1-1 0,1 1 0,0 0 0,-1-1 0,1 1 1,-1 0-1,1-1 0,0 1 0,-1 0 0,1-1 0,-1 1 0,1 0 1,-1 0-1,1 0 0,-1 0 0,1-1 0,-1 1 0,1 0 0,-1 0 0,1 0 1,-1 0-1,1 0 0,-1 0 0,1 0 0,-1 0 0,1 0 0,-1 1 1,1-1-1,-1 0 0,1 0 0,-1 0 0,1 1 0,-1-1 0,1 0 0,-1 0 1,1 1-1,-1 0 0,-1 1 12,0 0 0,1 0 0,-1 0 1,1 0-1,-1 0 0,1 1 0,0-1 1,-1 4-1,-11 34 75,2 1 0,2 0 0,-7 67 0,9-51-43,-7 40 20,5 2 0,4 153 0,9-186-42,13 152 37,-11-175-51,2 0-1,23 77 1,-31-119-16,1 1 0,-1 0 0,1 0 0,-1-1 0,1 1 0,0-1 0,0 1 0,0 0 0,0-1 0,0 0 0,0 1 0,0-1 0,0 1 0,1-1 0,-1 0 0,1 0 0,-1 0 0,1 0 0,-1 0 0,1 0 0,-1 0 0,1-1 0,0 1 0,-1 0 0,1-1-1,0 0 1,0 1 0,-1-1 0,1 0 0,0 0 0,0 0 0,0 0 0,-1 0 0,4-1 0,0 0 5,0-1 0,0 1 0,0-1 0,0-1 0,-1 1 0,1-1 0,-1 0 0,1 0 0,-1 0 0,6-6 0,15-16 49,-1-1 0,0 0 0,-2-2 0,-2-1 0,0 0 0,-2-2 0,18-39 0,-15 28 104,-14 30-46,-1 0 1,8-21-1,-14 32-100,0 1 0,0-1 0,0 0 0,1 1 0,-1-1 0,0 1 0,0-1 0,0 1 1,1-1-1,-1 1 0,0-1 0,1 1 0,-1-1 0,0 1 0,1-1 0,-1 1 0,1 0 0,-1-1 0,1 1 1,-1-1-1,1 1 0,-1 0 0,1-1 0,0 1-7,-1 0 1,1 1-1,-1-1 1,1 0-1,-1 0 1,1 0-1,-1 0 1,1 1-1,-1-1 1,0 0-1,1 0 1,-1 1-1,1-1 1,-1 0-1,0 1 1,1-1-1,-1 1 1,0-1-1,1 0 1,-1 2-1,13 25 68,9 62 47,16 54 3,-33-129-101,1 0 1,0-1-1,1 1 1,0-1-1,1 0 1,1-1-1,14 18 1,-17-25-13,0-1 0,-1 1 0,2-1 0,-1 0 0,0 0 0,1-1 0,0 1 0,0-2 0,0 1 0,0-1 0,0 0 0,0 0 0,0-1 0,1 0 0,-1 0 0,1-1 0,-1 0 0,1-1 0,8 0 0,4-2 19,1-1 1,0-1 0,-1-1 0,0 0-1,30-15 1,-23 7 57,44-31-1,-16 9 5,-22 16 48,53-44 1,-72 52-75,0 0-1,-1-2 0,-1 1 0,0-2 1,18-28-1,-30 42-60,11-21 63,-11 21-62,0 1-1,0-1 1,1 0-1,-1 1 1,0-1-1,0 0 0,0 0 1,0 1-1,0-1 1,0 0-1,0 1 0,0-1 1,0 0-1,0 0 1,0 1-1,0-1 1,0 0-1,-1 0 0,1 1 1,0-1-1,-1 0 1,1 1-1,0-1 0,-1 1 1,1-1-1,-1 0 1,1 1-1,-2-2 1,-3 5 54,2 0-48,-44 39 23,-60 73 0,101-109-33,-29 34 7,-34 52 0,60-79-19,0 1 0,1 0 0,1 0 0,0 1 0,1 0 1,1 0-1,0 0 0,-2 20 0,6-33 5,1-1 0,0 1 0,0 0 1,0 0-1,0 0 0,0 0 0,0-1 0,0 1 0,0 0 0,1 0 1,-1 0-1,1-1 0,0 3 0,0-4 3,-1 1-1,1-1 1,-1 1-1,1 0 1,-1-1-1,1 0 1,-1 1-1,1-1 1,-1 1 0,1-1-1,0 0 1,-1 1-1,1-1 1,-1 0-1,1 0 1,0 1-1,-1-1 1,1 0 0,0 0-1,-1 0 1,1 0-1,0 0 1,0 0-1,3 0 1,-1-1-1,1 0 1,-1 0-1,0 0 1,1-1-1,-1 1 0,0-1 1,0 0-1,0 0 1,0 0-1,4-4 1,7-7 12,-1 0 1,-1-1 0,0-1 0,0 0-1,15-29 1,39-91 187,-40 79-26,-16 36 19,-9 29-18,0 13-178,0-12 6,1 14 5,2 1 0,0-1 0,16 46 0,-18-64-6,0 0 1,1 0 0,0 0 0,0 0-1,1-1 1,-1 1 0,1-1 0,1 0 0,-1 0-1,1 0 1,-1-1 0,1 0 0,0 0 0,1 0-1,-1 0 1,1-1 0,0 0 0,0 0 0,0-1-1,9 3 1,-4-3-2,1 0-1,0-1 0,0 0 1,-1-1-1,1 0 0,0-1 1,0-1-1,-1 0 0,1 0 1,-1-1-1,1-1 0,-1 1 1,12-8-1,19-9-3,77-51 0,-114 68 6,67-42 63,64-45 92,-106 68-103,-1-1 0,37-38 0,-45 39-12,-6 7 5,-1 0 0,14-21 1,-21 20 39,-8 12-33,-7 8 5,-28 23-12,11-9-31,1 1 0,-32 33 0,38-32-18,0 1 0,1 1 0,1 0 0,1 1 1,1 0-1,-21 50 0,28-54-18,2-9 2,1 1 1,-5 19-1,9-28 11,-1 1 1,1-1-1,0 0 0,0 1 0,0-1 0,0 0 0,0 1 1,0-1-1,1 0 0,-1 1 0,1-1 0,-1 0 0,1 1 1,0-1-1,0 0 0,0 0 0,0 0 0,3 3 1,-4-4 3,1 0 0,0-1 0,0 1 0,-1-1 0,1 0 0,0 1 0,0-1 0,0 0 0,-1 1 0,1-1 0,0 0 0,0 0 0,0 0 0,0 0 0,0 0 0,0 0 0,0 0 0,-1 0 0,1 0 0,0 0 0,0 0 1,1-1-1,19-9-19,-14 2 25,0-1 0,-1 0 0,0-1 0,0 1 0,-1-1 0,0 0 1,0-1-1,-2 1 0,6-18 0,0 0 12,20-76 73,-5 15 79,-18 80-61,-2 11-1,-1 16-29,-39 426-72,25-307-46,-14 117-83,18-210 82,-2-1 0,-2 0 0,-28 71 0,34-103 28,0 0 1,-1 0-1,0-1 1,-1 0-1,0 0 1,0 0-1,-1-1 1,-10 9-1,15-16 15,1 1 0,-1-1 0,0 0 0,0 0 0,0 0-1,0 0 1,-1 0 0,1-1 0,0 0 0,-1 1 0,1-1 0,-1 0 0,1-1 0,-1 1 0,0-1 0,1 1-1,-1-1 1,0 0 0,1 0 0,-1-1 0,1 1 0,-1-1 0,0 0 0,1 0 0,-1 0 0,1 0 0,0-1-1,-1 1 1,1-1 0,-4-3 0,1 1 16,0-1 1,1 0-1,-1 0 0,1-1 0,0 0 1,1 0-1,-1 0 0,1 0 0,1-1 1,-1 1-1,1-1 0,0 0 0,0 0 1,1 0-1,0 0 0,1-1 0,-1 1 1,1 0-1,0-11 0,1 0 29,0 0 0,1 1 0,1-1 0,0 0 0,2 1-1,0-1 1,6-16 0,-3 18-8,0 0-1,1 1 1,0-1-1,1 2 1,1-1-1,0 1 1,1 1-1,1 0 1,0 0-1,1 1 1,0 1 0,1 0-1,16-9 1,14-6 72,1 1 0,1 3 0,55-19-1,-76 29-33,-21 10-48,0-1 0,0 1 0,1 0-1,-1 1 1,0-1 0,1 1-1,0 0 1,8-2 0,-8 3-29,-7-1-64,-12-1-152,-5-2-3297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08.3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475 825 4216,'0'0'5188,"-11"-9"-4911,-40-29-2,46 35-237,0 1 0,0 0 1,0 0-1,0 0 1,0 1-1,-1 0 0,1 0 1,0 0-1,-1 1 1,1 0-1,-1 0 0,1 0 1,-1 0-1,1 1 1,0 0-1,-1 0 0,-5 2 1,1 0 40,-6 0 19,1 1-1,0 0 0,0 1 0,1 1 0,-1 0 1,1 1-1,1 1 0,-1 0 0,1 1 0,1 0 1,-1 1-1,2 1 0,-1 0 0,2 0 0,-1 1 1,2 0-1,-1 1 0,2 0 0,0 0 0,-13 29 1,15-28 12,0 0 1,1 0-1,1 1 1,-5 24 0,8-36-83,1 0 1,-1 1-1,1-1 1,0 0-1,0 0 1,0 1-1,0-1 1,0 0-1,1 0 1,0 1-1,-1-1 1,1 0-1,1 0 1,-1 0-1,0 0 1,1 0-1,-1 0 1,1 0-1,0-1 1,0 1-1,0-1 1,0 1-1,0-1 1,1 0 0,-1 1-1,1-1 1,0-1-1,2 3 1,-1-3-4,0 1 1,-1-1-1,1-1 1,0 1-1,0-1 1,-1 1-1,1-1 1,0 0-1,0 0 0,0-1 1,-1 1-1,1-1 1,0 0-1,4-1 1,3-1 35,-1-1 0,0 0 0,18-11 0,-15 7-8,0-1-1,-1-1 1,0 0-1,-1-1 1,0 0-1,0-1 1,-2 0-1,1 0 1,11-22 0,4-12 206,28-74 0,-35 75-105,17-49 262,23-103 0,-42 138-229,0 2 59,-2-1 0,-3 0-1,-2-1 1,2-102-1,-12 154-205,2 2 12,-1-1-1,-1 0 1,1 1-1,-1-1 1,0 1-1,0 0 1,-3-8-1,4 12-44,-1 1-1,1 0 0,0 0 1,0 0-1,0 0 0,0 0 1,0 0-1,0-1 0,0 1 0,0 0 1,0 0-1,0 0 0,0 0 1,-1 0-1,1 0 0,0 0 1,0 0-1,0 0 0,0 0 0,0-1 1,0 1-1,-1 0 0,1 0 1,0 0-1,0 0 0,0 0 1,0 0-1,0 0 0,-1 0 1,1 0-1,0 0 0,0 0 0,0 0 1,0 0-1,0 0 0,-1 0 1,1 0-1,0 0 0,0 1 1,0-1-1,0 0 0,0 0 0,0 0 1,-1 0-1,-5 8 102,-6 14-25,-8 34-1,2 0-1,-17 96 0,5 123 0,27-190-94,4 0 0,15 108-1,-15-187 12,-1 1 0,2 0 0,-1-1 0,1 1 0,0-1 0,0 0 0,0 1 0,1-1 0,0 0 0,1 0 0,-1-1 0,1 1 0,0-1 0,6 7 0,-8-11 4,-1 0-1,1 0 1,0-1 0,0 1 0,0 0 0,-1-1 0,1 1 0,0-1-1,0 0 1,0 1 0,0-1 0,0 0 0,0 0 0,0 0-1,0 0 1,0-1 0,0 1 0,-1-1 0,1 1 0,0-1 0,0 1-1,0-1 1,0 0 0,-1 0 0,1 0 0,0 0 0,2-2-1,4-3 14,0 0 0,0-1 0,0 1-1,6-9 1,11-16 54,-1-1 0,-2-1-1,20-40 1,6-9 57,-33 57-59,11-29 1,-8 17 24,-3 12 4,-15 25-94,1 0 0,-1 0 0,0-1 0,0 1 0,0 0 0,0 0 0,0 0 0,0 0 0,0 0 0,0 0 1,0 0-1,1-1 0,-1 1 0,0 0 0,0 0 0,0 0 0,0 0 0,0 0 0,1 0 0,-1 0 0,0 0 0,0 0 0,0 0 1,0 0-1,0 0 0,1 0 0,-1 0 0,0 0 0,0 0 0,0 0 0,0 0 0,0 0 0,1 0 0,-1 0 0,0 0 1,0 0-1,0 0 0,0 0 0,0 0 0,0 0 0,1 1 0,-1-1 0,0 0 0,0 0 0,0 0 0,0 0 0,0 0 0,0 0 1,0 0-1,0 1 0,1-1 0,-1 0 0,0 0 0,0 0 0,0 0 0,0 0 0,0 0 0,0 1 0,0-1 0,0 0 1,0 0-1,0 0 0,0 1 0,0 8 28,1 1 0,-2 0 0,-1 10 0,2-12-47,-5 46 32,-10 213 13,15-261-26,0-1 7,0 0-1,0 0 1,0 0-1,1 0 1,0 0 0,0 0-1,0 0 1,1 0 0,-1-1-1,4 6 1,-5-9-6,0-1 0,0 0 1,0 0-1,0 0 0,1 1 0,-1-1 1,0 0-1,0 0 0,0 0 0,1 0 0,-1 0 1,0 0-1,0 0 0,1 1 0,-1-1 0,0 0 1,0 0-1,1 0 0,-1 0 0,0 0 0,0 0 1,1 0-1,-1 0 0,0 0 0,0 0 1,1 0-1,-1 0 0,0-1 0,0 1 0,1 0 1,-1 0-1,0 0 0,0 0 0,0 0 0,1 0 1,-1-1-1,0 1 0,0 0 0,0 0 0,1 0 1,-1 0-1,0-1 0,0 1 0,10-13 64,-6 8-31,23-38 85,-2 0-1,21-48 1,-13 23 32,-26 55-69,0 1 0,1 0 0,1 1 0,0-1 1,0 2-1,21-20 0,-29 29-74,0 1-1,-1-1 1,1 0-1,0 1 1,0-1 0,0 1-1,-1-1 1,1 1 0,0 0-1,0-1 1,0 1-1,0 0 1,0-1 0,0 1-1,0 0 1,0 0-1,0 0 1,0 0 0,0 0-1,0 0 1,0 0 0,0 0-1,0 0 1,-1 1-1,1-1 1,0 0 0,0 1-1,0-1 1,0 0 0,0 1-1,0-1 1,-1 1-1,1-1 1,0 1 0,0 0-1,-1-1 1,1 1-1,1 1 1,1 2 2,0 1-1,0 0 0,0-1 1,0 1-1,2 6 1,-4-7 0,7 12 10,43 87 22,-42-85-57,2-1 0,1 0 0,20 24-1,-29-38 8,-1-1 1,0 0-1,1 0 0,-1 0 0,1 0 0,-1 0 0,1-1 0,0 1 0,0-1 0,0 1 0,0-1 0,0 0 1,0 0-1,0-1 0,0 1 0,6 0 0,-5-1 3,1-1-1,0 1 1,0-1-1,0 0 1,-1 0-1,1-1 1,0 1 0,-1-1-1,9-4 1,1-3 19,1-1 1,-2-1 0,1 0 0,20-22 0,-19 17 26,-1 0 1,0-1-1,-1 0 0,18-34 1,-27 43-19,0-1 1,0 0 0,0 0-1,-1 0 1,-1 0-1,0-1 1,0 1-1,-1-1 1,0 0-1,0 1 1,-1-1-1,0 1 1,-2-11-1,1 17-11,1 1-1,-1-1 0,0 1 0,0-1 1,0 0-1,0 1 0,0-1 0,0 1 0,-1 0 1,1-1-1,-1 1 0,0 0 0,0 0 1,0 0-1,0 0 0,-4-3 0,5 4-3,-1 1-1,1-1 0,-1 1 1,1-1-1,-1 1 0,1-1 0,-1 1 1,0 0-1,1-1 0,-1 1 1,1 0-1,-1 0 0,0 0 1,1 1-1,-1-1 0,1 0 0,-1 1 1,1-1-1,-1 1 0,1-1 1,-1 1-1,1-1 0,-1 1 0,1 0 1,-1 0-1,1 0 0,0 0 1,0 0-1,-2 2 0,-10 11 17,0 1 0,1 1-1,1 0 1,0 0 0,1 1-1,1 1 1,0 0 0,2 0 0,0 0-1,-7 34 1,11-39-20,2 0 0,-1 0 0,2 1 0,0-1 0,0 0-1,2 0 1,-1 0 0,2 0 0,-1 0 0,10 25 0,-9-31-4,0 0 1,0 0-1,1 0 0,-1 0 0,2-1 1,-1 1-1,1-1 0,0 0 1,0-1-1,0 1 0,1-1 0,0 0 1,0 0-1,0-1 0,1 0 0,-1 0 1,1 0-1,0-1 0,14 5 1,-14-7 2,0 0 1,0 0 0,0 0-1,0-1 1,1 0-1,-1 0 1,0-1 0,0 0-1,13-4 1,3-2-24,36-17-1,-41 15-52,1 1-1,28-7 1,7 7-331,-36 7-2396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09.65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1096 5720,'0'0'4922,"6"-11"-4660,263-529 1722,-171 331-887,-98 209-1096,63-145 1013,-54 122-713,-1 0 0,-2-1 0,0 0 0,2-31 0,-7 23 414,-4 23-140,-6 21 63,-13 44-343,2 1-1,-22 108 1,34-119-211,2 0 1,2 0-1,2 1 0,6 63 0,2-73-20,2 1-1,2-2 1,26 69-1,-30-90-40,-4-10-6,0 0 0,0 0-1,0 0 1,1-1 0,-1 1-1,1-1 1,0 1-1,1-1 1,-1 0 0,1-1-1,0 1 1,-1-1 0,2 1-1,-1-1 1,0 0-1,1-1 1,-1 1 0,1-1-1,5 2 1,-5-2 6,-1-2 0,0 1 0,1 0 0,-1-1 0,0 0 1,1 0-1,-1 0 0,1-1 0,-1 1 0,0-1 0,1 0 0,-1 0 0,0-1 0,0 1 0,0-1 1,0 0-1,0 0 0,0 0 0,-1-1 0,1 1 0,-1-1 0,6-5 0,-1 0 44,-1-1-1,0 0 0,-1 0 1,1 0-1,-2-1 0,1 0 1,-2 0-1,1 0 0,-1-1 0,-1 0 1,0 1-1,0-1 0,-1 0 1,1-20-1,-3 30-44,0 1 0,0-1-1,0 0 1,0 0 0,0 0 0,0 0 0,0 0-1,-1 1 1,1-1 0,0 0 0,-1 0 0,1 1 0,0-1-1,-1 0 1,1 0 0,-1 1 0,1-1 0,-1 0-1,0 0 1,1 1-14,-1 0 1,1 0-1,-1 0 0,1 0 0,0 0 1,-1 0-1,1 0 0,0 0 0,-1 0 1,1 0-1,0 0 0,-1 0 1,1 1-1,0-1 0,-1 0 0,1 0 1,0 0-1,0 0 0,-1 1 0,1-1 1,0 0-1,-1 0 0,1 1 0,0-1 1,0 0-1,0 0 0,-1 1 0,1-1 1,0 0-1,0 1 0,0-1 0,0 0 1,-1 1-1,1-1 0,0 0 0,0 1 1,0-1-1,0 0 0,0 1 0,0-1 1,0 0-1,0 1 0,0-1 0,0 0 1,0 1-1,-3 15 42,1-1 0,0 1-1,1 0 1,1 0 0,1 20 0,0-29-45,0 0 1,0 0-1,1 0 0,-1-1 1,1 1-1,1-1 1,-1 0-1,1 1 0,1-1 1,-1 0-1,1-1 1,0 1-1,0-1 1,8 8-1,-10-11-5,4 4-8,0 0 0,0-1 1,1 0-1,0-1 1,11 6-1,-17-9 9,0 0-1,1-1 1,-1 1-1,1-1 1,-1 0-1,1 1 1,-1-1-1,1 0 1,-1 0-1,1 0 1,-1 0-1,1 0 1,-1 0-1,1-1 1,-1 1-1,1 0 1,-1-1-1,0 1 1,1-1-1,-1 1 1,1-1-1,-1 0 1,0 0 0,0 0-1,1 1 1,-1-1-1,0 0 1,0-1-1,0 1 1,0 0-1,0 0 1,0 0-1,0-1 1,-1 1-1,1 0 1,0-2-1,2-3 12,-1 0-1,1 0 0,-2 0 0,1 0 1,-1 0-1,0 0 0,0 0 1,-1-1-1,0-10 0,0 1 31,-2 0-1,-5-26 1,4 29 3,-1 0 1,0 0 0,-1 1-1,0-1 1,-1 1 0,0 0-1,-14-18 1,16 25 29,-1 1-1,0-1 1,-1 1 0,-7-5-1,10 7-22,3 2-49,0 0-1,0 0 0,1 1 0,-1-1 1,0 0-1,0 0 0,0 0 0,0 1 1,1-1-1,-1 0 0,0 0 1,0 0-1,0 1 0,0-1 0,0 0 1,0 0-1,0 0 0,0 1 0,0-1 1,0 0-1,0 0 0,0 1 1,0-1-1,0 0 0,0 0 0,0 1 1,0-1-1,0 0 0,0 0 1,0 1-1,0-1 0,0 0 0,0 0 1,0 0-1,0 1 0,0-1 0,-1 0 1,1 0-1,0 0 0,0 1 1,0-1-1,0 0 0,-1 0 0,1 0 1,0 0-1,0 0 0,0 1 0,-1-1 1,1 0-1,0 0 0,0 0 1,0 0-1,-1 0 0,1 0 0,0 0 1,0 0-1,-1 0 0,1 0 1,0 0-1,0 0 0,-1 0 0,1 0 1,0 0-1,0 0 0,-1 0 0,1 0 1,0 0-1,6 5-7,1-1 1,0 0 0,0 0-1,0 0 1,0-1-1,1 0 1,-1 0-1,1-1 1,0 0-1,8 1 1,13 0-37,42 1 1,-24-2 18,-26-1 15,-10 0-5,0 0-1,0 0 1,0-1 0,1-1 0,-1 0-1,0 0 1,12-4 0,-18 3 11,0 1 0,-1-1 0,1 0 0,0-1 0,-1 1 0,0-1 0,1 0 0,3-3 0,-6 4-9,0-1-1,0 1 0,0 0 0,0 0 0,-1-1 1,1 1-1,-1-1 0,0 1 0,1-1 0,-1 0 0,-1 1 1,1-1-1,0 0 0,-1 0 0,1 0 0,-1-3 1,0 0-32,-1 1 0,0-1 0,0 1 0,0-1 0,-1 1 0,1-1 0,-1 1 0,-1 0 0,1 0 0,-1 0 0,0 0 0,0 0 0,-4-4 0,-7-9-933,-28-26 0,31 33-773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09.8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49 12056,'0'0'1560,"91"-22"-1240,-12 8 8,17 4-240,15 8 0,2 2 8,-6 2 8,-10 2 0,3-2 8,-5-2 8,-6-2 8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13.0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48 1466 4416,'0'0'4694,"4"-16"-4374,16-48 206,53-112-1,29-13 1190,131-183 1,-211 334-1062,-1-1 1,21-56-1,-31 67-212,-5 7 217,-6 16-105,-5 13 2,-68 182 182,40-95-587,-179 532 373,195-576-502,-35 93 198,-122 239 0,160-348-128,13-30 2,1-6 78,7-21-119,1 0-1,1 0 0,1 0 1,14-21-1,-6 10-3,37-65 234,133-173-1,99-72 489,-254 310-630,-23 24 69,0-1 0,16-21 0,-26 31-198,0 0 0,0-1 0,0 1 0,0 0 1,0 0-1,0 0 0,0 0 0,0-1 0,1 1 0,-1 0 1,0 0-1,0 0 0,0 0 0,0 0 0,0 0 0,0 0 1,1-1-1,-1 1 0,0 0 0,0 0 0,0 0 1,0 0-1,1 0 0,-1 0 0,0 0 0,0 0 0,0 0 1,0 0-1,1 0 0,-1 0 0,0 0 0,0 0 0,0 0 1,0 0-1,1 0 0,-1 0 0,0 0 0,0 0 1,0 0-1,1 0 0,4 8 148,-4-6-150,0-1 0,0 1 0,0 0 0,0-1 0,1 1 0,-1-1 0,0 1 0,1-1 0,-1 0-1,1 0 1,1 2 0,14 6 35,-1 0 0,21 17 0,-19-13-23,-14-11-21,1 0 0,-1 1 1,-1 0-1,1 0 0,0 0 1,-1 1-1,0-1 0,0 1 0,0 0 1,0 0-1,0 0 0,2 6 1,4 13-1,-2 2-1,-1-1 1,0 1 0,-2 0 0,2 36 0,3 23 0,-8-81-1,0 1 0,1-1 0,-1 1 0,1-1 0,-1 1 0,1-1 0,0 0 0,0 0 0,0 0 0,1 0 0,-1 0 0,6 5 0,-6-7 0,-1 1 0,1-1 0,-1 0 0,1 0 0,0 1 0,0-1 0,-1-1 0,1 1 0,0 0 0,0 0 0,0-1 0,0 1 0,0-1 0,0 1 0,0-1 0,0 0 0,0 0 0,0 0 0,0 0 0,0 0 0,0 0 0,0-1 0,0 1 0,4-2 0,6-4 15,1-2 1,-2 1-1,1-1 0,-1-1 0,15-15 1,44-52 116,-67 72-128,18-22 85,17-30-1,15-18 210,-45 62 37,-13 36-194,-6 166-128,11-182-15,0-1 0,0 0 0,1 1 0,0-1 0,0 0 0,1 1 0,0-1 0,1 0 0,-1 0 0,1 0 0,0-1 0,1 1 0,0-1 0,0 0 0,8 11 0,-9-15 2,0-1 0,-1 1 0,1-1 0,0 1 0,0-1 0,0 0 0,0 0 0,0 0 0,0-1 0,0 1 0,0-1 0,0 1 0,0-1 0,0 0 0,0 0 0,1-1 0,-1 1 0,4-2 0,7-1 1,0 0 0,22-10 0,32-18 47,-2-3 0,81-56 0,-30 18 39,-24 14 1,82-42 93,-167 96-113,0 1-1,0 0 1,1 1 0,10-3 0,-223 199 174,186-175-234,2 0 0,0 2-1,-13 22 1,22-32-5,1 1-1,0 0 1,1 0 0,0 0-1,1 0 1,0 1 0,-3 23-1,6-34-2,1 1 0,0-1 0,1 0 0,-1 1 0,0-1 0,1 0 0,-1 0 0,1 1 0,-1-1 0,1 0 0,0 0 0,0 0 0,0 0 0,0 0 0,1 0 0,-1 0 0,1 0 0,-1-1 0,1 1 0,-1 0 0,1-1 0,0 1 0,0-1 0,0 0 0,-1 0 0,1 1 0,1-1 0,-1 0 0,0-1 0,4 2 0,1 0 0,-1 0 0,1 0 0,0-1 0,-1 0 0,1-1 0,0 1 0,0-1 0,0-1 0,10-1 0,7-4 5,0-1-1,0-1 1,0-1 0,-1-1-1,-1-1 1,0-1 0,0-1-1,-1-1 1,-1-1 0,0-1-1,21-22 1,16-22 19,-3-2 1,51-75 0,38-66 58,-104 141-29,45-94-1,44-177 120,-118 306-155,-8 20-14,17-44 52,-3 0 0,-2-1 0,9-59 0,-22 98-35,0 9-10,0 0 1,0 0-1,-1 0 0,1 0 0,-1-1 0,0 1 0,-1 0 0,1 0 0,-1 0 1,1-1-1,-1 1 0,0 0 0,-3-6 0,3 9-9,0 1 1,0 0-1,0 0 0,0 0 0,1 0 1,-1 0-1,0 0 0,0 0 0,0 0 0,0 0 1,0 1-1,1-1 0,-1 0 0,0 0 1,0 1-1,0-1 0,1 1 0,-1-1 0,0 0 1,1 1-1,-1-1 0,0 1 0,1 0 1,-1-1-1,0 1 0,0 1 0,-9 8-5,0 1 0,1 1 0,0 0 0,1 0 0,1 0 0,-7 15 0,-32 85-22,-17 62-144,-65 295 0,127-463 165,-14 70-112,-5 88 0,16-122 77,2-29 25,1 0 0,-1 0 1,2 0-1,0-1 0,1 1 1,0 0-1,1 0 0,6 24 1,-3-23 6,-4-9 4,0-1 0,0 0 1,1 0-1,-1 1 0,1-1 0,0 0 0,0-1 1,1 1-1,-1 0 0,4 3 0,-5-7 7,0 0 0,0 1 0,1-1 0,-1 0 1,0 0-1,0 0 0,0 0 0,1 0 0,-1-1 0,0 1 0,0 0 0,0 0 0,1-1 0,-1 1 0,0-1 0,0 1 0,0-1 0,2-1 1,21-15 36,-21 15-33,107-97 210,-59 51-69,-47 45-121,-1 0 1,2 0 0,-1 0 0,0 0 0,8-2 0,-12 4-22,1 1 1,0-1-1,0 1 1,0-1-1,-1 1 1,1 0-1,0 0 0,0-1 1,0 1-1,0 0 1,0 0-1,0 0 1,0 0-1,-1 0 1,1 0-1,0 0 1,0 0-1,0 0 1,0 1-1,0-1 1,0 0-1,0 1 1,-1-1-1,1 0 1,0 1-1,0-1 1,-1 1-1,1-1 1,0 1-1,0-1 0,-1 1 1,1 0-1,-1-1 1,1 1-1,0 0 1,-1 0-1,1 1 1,4 13 21,-2 0 1,0 0-1,0 0 0,-2 1 1,1 27-1,-1-11-24,7 59 5,-6-79-9,0-1 0,1 1 0,1-1 0,0 1 0,9 17 0,-12-28-1,-1 0 0,1 0 0,0 0 0,0 0 0,-1 0 0,1 0 0,0-1 0,0 1 0,0 0 0,0 0 0,0-1 0,0 1 0,0-1 0,0 1 0,0-1 0,0 1 0,0-1 0,0 0 0,0 0 0,1 1 0,-1-1 0,0 0 0,0 0 0,0 0 0,0 0 0,0 0 0,2-1 0,33-10 0,-36 11 0,20-9 4,-2 0 0,1-2 1,-1 0-1,-1-1 0,0-1 0,-1 0 0,0-1 0,-1-1 0,-1-1 0,14-18 1,-1-1 14,-13 18 26,21-35 0,-34 51-37,-1 1 0,0-1 0,1 1 0,-1-1 1,0 0-1,0 1 0,1-1 0,-1 1 0,0-1 0,0 0 0,0 1 1,0-1-1,0 0 0,0 1 0,0-1 0,0 0 0,0 1 1,0-1-1,0-1 0,-1 2-5,1 0 0,0 0 0,0 0 0,-1 0 0,1 0 0,0 0 1,-1 0-1,1 0 0,0 0 0,0 1 0,-1-1 0,1 0 0,0 0 0,0 0 0,-1 0 0,1 0 0,0 0 1,0 0-1,0 1 0,-1-1 0,1 0 0,0 0 0,0 0 0,0 0 0,-1 1 0,1-1 0,0 0 0,0 0 1,0 1-1,0-1 0,0 0 0,-1 0 0,1 1 0,0-1 0,0 0 0,0 0 0,0 1 0,0-1 0,0 0 1,0 0-1,0 1 0,0-1 0,-23 44 54,15-29-59,0 1 1,-11 30-1,17-42 4,1 2 0,0-1 1,0 0-1,0 0 0,0 0 1,1 0-1,0 1 0,0-1 0,1 0 1,-1 0-1,1 0 0,0 0 1,4 10-1,-4-14-1,0 1 0,-1-1-1,1 0 1,0 0 0,0 0 0,0 0 0,0 0 0,0 0 0,1 0 0,-1 0-1,0 0 1,0-1 0,1 1 0,-1 0 0,0-1 0,1 1 0,-1-1 0,0 0-1,1 1 1,-1-1 0,1 0 0,2 0 0,-1 1 0,1-1 1,0 0-1,-1-1 0,1 1 1,0 0-1,-1-1 0,1 0 1,5-2-1,-3 0 2,0 0 1,0 0-1,0 0 1,0-1-1,-1 0 1,1-1-1,-1 1 1,0-1-1,0 0 1,-1 0-1,1 0 1,-1-1-1,-1 1 1,1-1-1,-1 0 1,0-1-1,0 1 1,0 0-1,-1-1 1,2-9-1,0 4 11,-1 0-1,-1 0 0,0 0 1,-1 0-1,0-24 0,-1 33-6,0 0-1,0-1 0,-1 1 1,1 0-1,-1 0 0,0 0 0,0 0 1,0 0-1,-1 0 0,1 0 0,-1 0 1,1 0-1,-1 0 0,0 1 0,0-1 1,0 1-1,0-1 0,-1 1 0,1 0 1,-1 0-1,1 0 0,-1 0 0,0 0 1,0 1-1,0-1 0,-5-1 0,-1 0 7,-1 1 0,1 0 0,-1 0-1,0 1 1,0 0 0,-14 2 0,24-1-13,-6 3 12,6-3-11,0 0-1,0 0 0,0 0 0,0 0 0,1 0 0,-1 0 1,0 0-1,0 0 0,0 0 0,0 0 0,0 0 0,0 0 0,0 0 1,0 0-1,0 0 0,0 0 0,0 0 0,0 0 0,0 0 1,0 0-1,0 0 0,0 0 0,0 1 0,0-1 0,0 0 0,0 0 1,0 0-1,1 0 0,-1 0 0,0 0 0,0 0 0,0 0 0,0 0 1,0 0-1,0 0 0,0 0 0,0 0 0,0 0 0,0 0 1,0 1-1,0-1 0,0 0 0,0 0 0,-1 0 0,1 0 0,0 0 1,0 0-1,0 0 0,0 0 0,0 0 0,0 0 0,0 0 1,0 0-1,0 0 0,0 0 0,0 0 0,113-14-65,200 0 1,-300 14 63,8 0-1,35 4 0,-51-4 2,0 1 0,0 0 0,0 1 0,0-1-1,0 1 1,0 0 0,0 0 0,-1 0 0,1 1 0,-1 0-1,0 0 1,6 4 0,-8-4-1,1 1-1,-1-1 0,0 1 1,0 0-1,0-1 1,-1 1-1,1 0 0,-1 0 1,0 0-1,0 0 1,0 0-1,-1 0 0,1 1 1,-1-1-1,0 0 1,0 0-1,-1 0 0,1 0 1,-2 6-1,-2 6-8,0 1 0,0-1 0,-11 21 0,12-28 15,0-1 0,-1 1 0,0-1 0,-1 0 1,0-1-1,0 1 0,-1-1 0,0 0 0,0 0 0,-10 8 0,16-15-2,-1-1 1,1 0-1,0 1 0,0-1 1,0 1-1,0-1 0,-1 1 1,1-1-1,0 0 0,0 1 1,0-1-1,0 1 0,0-1 1,0 1-1,1-1 0,-1 0 1,0 1-1,0-1 0,0 1 1,1-1-1,-1 1 0,0-1 1,1 0-1,15-32 52,-6 10-27,1 1-1,0 1 1,2 0-1,1 1 1,22-26-1,-35 45-22,0 0-1,0 0 0,1 0 1,-1 0-1,0 0 0,1 1 1,-1-1-1,1 0 0,-1 1 1,1-1-1,-1 1 1,1 0-1,-1-1 0,1 1 1,-1 0-1,1 0 0,0 0 1,-1 0-1,1 0 1,-1 0-1,1 1 0,-1-1 1,1 0-1,-1 1 0,1-1 1,-1 1-1,1 0 1,-1-1-1,1 1 0,-1 0 1,0 0-1,0 0 0,1 0 1,-1 0-1,0 0 0,1 2 1,6 5 8,0 0 0,-1 0 1,12 18-1,-15-20-9,110 155 12,-98-136-7,-13-19-7,0-1 0,0 0 0,0 0 1,1-1-1,-1 1 0,1-1 0,0 1 0,1-1 0,-1 0 0,1-1 0,5 4 0,-12-8-49,1-1 0,-1 0-1,1 0 1,-1 0 0,1 0-1,0 0 1,0 0-1,-2-3 1,-3-7-72,-34-50-1046,30 46-1802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13.2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14464,'0'0'1592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13.55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11048,'16'2'416,"447"31"1088,-154-2-730,-21-1 834,-280-30-1534,-5 1-42,-1-1 0,1 1 0,0-1 0,-1 0 0,1 0 0,0 0 0,-1 0 0,1 0 0,0-1 0,-1 1 0,1-1 0,0 0 0,4-2 0,-7 3-23,1-3 23,-7 1-24,-10-3-2000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13.7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17 12160,'0'0'312,"60"-16"-648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9:26.35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369 104 19751,'0'0'-69,"-9"-2"-332,-49-9 868,-115-6 0,165 17-245,0-1-1,0 0 0,1 0 0,-1-1 0,1 0 0,-1-1 1,-8-3-1,11 4-77,1 0 0,0 0 1,0-1-1,0 1 0,0-1 0,0 0 1,1 0-1,-1 0 0,1 0 1,-1-1-1,1 0 0,0 1 0,-2-6 1,3 5 55,-1-3 581,15 10-376,83 44 63,136 89 0,-98-60-20,-87-52-210,-34-19-80,0 1-1,21 14 1,-32-20-145,-1 1 1,1-1 0,-1 0-1,1 1 1,0-1-1,-1 1 1,1-1-1,-1 1 1,1-1-1,-1 1 1,0-1-1,1 1 1,-1-1 0,1 1-1,-1 0 1,0-1-1,0 1 1,1 0-1,-1-1 1,0 1-1,0 0 1,0-1 0,0 1-1,1 0 1,-1-1-1,0 1 1,-1 0-1,1 0 1,0-1-1,0 1 1,0 0 0,0-1-1,0 1 1,-1 0-1,1-1 1,0 1-1,0-1 1,-1 1-1,1 0 1,-1-1-1,1 1 1,0-1 0,-1 1-1,1-1 1,-1 1-1,0-1 1,1 1-1,-1-1 1,1 0-1,-1 1 1,0-1 0,-5 4 63,0 0 0,-1-1 0,1 0 0,-8 3 0,8-4-63,-2 1 19,-175 80 493,160-70-458,0 1 0,1 1 0,0 1 0,2 0 1,-30 31-1,42-34-22,7-11-37,0 0 0,0 0 0,0-1-1,0 1 1,0 0 0,-1-1 0,1 1 0,0-1 0,-1 1 0,1-1-1,-1 0 1,-3 3 0,9-20 4,3-15 13,-1 0-1,-2-1 0,-1 1 0,-1-1 0,-4-53 0,-5 19 153,-25-111 0,21 147-54,11 28-110,-1 1-1,1-1 0,-1 1 0,0-1 1,0 1-1,1-1 0,-1 1 0,0 0 1,0-1-1,0 1 0,0 0 0,-1 0 0,1-1 1,0 1-1,-2-1 0,2 10 47,4 38-31,1-1 0,11 47 0,-6-41 0,3 4 91,-12-54-117,0-1-1,0 0 1,0 1 0,0-1 0,1 0-1,-1 1 1,0-1 0,0 0-1,1 1 1,-1-1 0,0 0-1,0 0 1,1 1 0,-1-1 0,0 0-1,1 0 1,-1 0 0,0 1-1,1-1 1,-1 0 0,0 0-1,1 0 1,-1 0 0,0 0 0,1 0-1,-1 0 1,0 0 0,1 0-1,-1 0 1,1 0 0,-1 0-1,0 0 1,1 0 0,-1 0 0,0 0-1,1 0 1,-1 0 0,0 0-1,1 0 1,-1-1 0,0 1 0,1 0-1,-1 0 1,0 0 0,1-1-1,-1 1 1,0 0 0,19-16 41,-15 12-33,132-109 196,-134 111-203,0 0 1,0 0-1,0 1 1,0-1-1,1 1 0,-1 0 1,0 0-1,1-1 0,-1 2 1,1-1-1,-1 0 1,1 0-1,-1 1 0,1-1 1,-1 1-1,1 0 0,-1 0 1,1 0-1,0 0 1,-1 0-1,1 1 0,-1-1 1,1 1-1,-1-1 0,1 1 1,-1 0-1,1 0 0,-1 0 1,0 0-1,1 1 1,-1-1-1,0 1 0,0-1 1,0 1-1,0 0 0,0 0 1,-1 0-1,3 3 1,3 3 55,-1 1 1,0 0 0,-1 0 0,0 0 0,0 1 0,-1 0 0,0 0 0,2 12 0,-5-15-669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15.3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479 1048 5120,'0'0'6112,"-11"1"-5720,-12 3-215,0 1 1,1 1-1,0 0 0,0 2 1,0 1-1,-31 17 1,26-10 42,2 0 0,0 1 0,0 2 0,-39 40 0,50-45-109,-3 3 95,1 1 0,-20 27 0,32-38-133,0-1 0,0 1 0,1 0 0,0 0 1,0 0-1,1 1 0,-1-1 0,2 1 0,-1-1 0,1 1 1,0 12-1,1-18-42,0 0 0,0-1 0,0 1 1,0 0-1,0 0 0,0-1 0,1 1 0,-1 0 0,1-1 0,0 1 1,-1 0-1,1-1 0,0 1 0,0-1 0,0 1 0,0-1 1,0 1-1,0-1 0,0 0 0,0 0 0,2 2 0,0-2 5,-1 0 0,0 0-1,0 0 1,1 0 0,-1 0-1,1-1 1,-1 1 0,1-1-1,-1 1 1,1-1 0,-1 0-1,1 0 1,2-1 0,4 0 42,0-1 0,-1 1 0,0-2 1,1 0-1,-1 0 0,0 0 0,10-6 0,-5 0 25,-1 1-1,-1-2 1,1 1-1,-2-2 0,1 1 1,-1-1-1,-1-1 1,13-19-1,2-11 421,24-57 0,-35 72-252,6-17 1074,-18 73-1139,2 1 0,8 35 0,-9-53-187,1 0-1,0-1 1,1 0 0,0 0 0,1 0 0,0 0 0,9 12 0,-13-20-17,1-1 1,0 1 0,0-1-1,0 0 1,0 0-1,0 0 1,0 0-1,1 0 1,-1 0-1,1-1 1,0 1-1,-1-1 1,1 0-1,0 0 1,0 0 0,-1 0-1,1 0 1,0 0-1,0-1 1,0 0-1,0 1 1,0-1-1,0 0 1,0 0-1,0-1 1,0 1-1,0-1 1,0 1-1,0-1 1,0 0 0,0 0-1,-1 0 1,1-1-1,4-2 1,3-2 5,0 0 0,-1-1 0,0 0 0,0-1 0,-1 0 1,0-1-1,0 0 0,7-11 0,2-5 30,-1 0 0,14-31-1,11-38 116,33-112-1,-47 124-73,60-252 256,-29-4-4,-44 244-173,-11 66-85,-5 15 224,1 17-281,-1 0 0,1 0 0,0 0 0,0 0 0,0 1 1,0-1-1,1 6 0,-2 12 11,-4 20-5,-96 873 177,98-858-195,-8 109 0,7-127 7,-1-1 1,-15 46 0,7-25 17,12-42 7,-2 0 0,-11 31 0,10-39 43,1-10 21,1-19 12,3 15-126,-11-167 15,5 69-3506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15.5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19 14064,'0'0'474,"12"-2"-11,90-9 358,1 5 0,166 11-1,-204 2-230,75 19 0,-54-8-82,-10-1-35,-44-9-1577,52 6 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18.8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1423 10152,'0'0'5266,"11"-15"-4814,46-67 671,74-146 1,-87 134-355,-21 43-79,36-61 0,-40 81-352,-5 7 38,0 2 0,1 0-1,2 0 1,0 2-1,23-22 1,-40 41-346,1 1 0,0-1 1,0 1-1,-1-1 0,1 1 0,0 0 0,0-1 1,-1 1-1,1 0 0,0 0 0,0-1 1,0 1-1,-1 0 0,1 0 0,0 0 0,0 0 1,0 0-1,0 0 0,-1 0 0,1 1 1,0-1-1,0 0 0,0 0 0,-1 0 0,1 1 1,0-1-1,0 1 0,1 0 0,20 18 240,-16-14-229,7 11-8,1 1 0,-2 0 0,0 1 0,-1 0 1,-1 1-1,-1 0 0,-1 1 0,9 30 0,-11-29-25,-2 1 0,0 0 0,-2-1 0,1 31 1,-10 84 8,5-109-15,-1-1 0,-2 1 0,-1-1 0,-1 0 0,-1 0 0,-21 46 0,28-70 0,-1-1-1,1 1 1,0-1 0,0 1-1,-1-1 1,1 0-1,-1 1 1,1-1 0,-1 0-1,0 0 1,1 0-1,-1 0 1,0 0 0,0-1-1,1 1 1,-1 0-1,0-1 1,0 1-1,0-1 1,0 0 0,0 0-1,0 0 1,0 0-1,0 0 1,0 0 0,0 0-1,0 0 1,0-1-1,-3-1 1,-6 0 10,1-2 0,-1 0 0,-16-8 0,17 7 10,0-1 1,0 0-1,0-1 0,1 0 0,-17-17 0,-33-47 191,14 16 96,31 39-43,20 27-169,24 29-88,-22-30-19,0-1 1,0 0-1,1 0 1,0-1-1,1 0 1,0-1-1,0 0 0,1-1 1,-1 0-1,1 0 1,24 8-1,-27-12 4,0 1 0,0-1 0,1 0-1,-1 0 1,1-1 0,0-1 0,-1 1-1,1-1 1,0-1 0,-1 1 0,1-2 0,-1 1-1,1-1 1,-1 0 0,0-1 0,0 0-1,14-7 1,-9 2 9,1 0 0,-1-1 1,-1-1-1,1 0 0,-2-1 0,1 0 0,-2-1 0,11-13 0,7-15 60,30-57 0,-35 52 27,23-64 0,-12 23 98,-24 69-124,-9 16-50,1-1 0,-1 0 0,0 1 0,0-1 0,0 0 0,0 0 0,-1 0 0,1 0 0,0 0 0,-1 0 0,1-2 0,-1 3 38,-7 16 41,-3 16-81,2 0 0,0 1 0,2 0 0,-2 37 0,7-48-14,0 0 0,2 0 1,0 0-1,1 0 0,2 0 0,0 0 0,11 31 0,-11-41-11,0 0 0,13 20 0,-15-28 10,0 0 0,-1-1 0,1 1 0,1-1 0,-1 1 0,0-1 0,0 0 0,1 0 0,0 0 0,-1 0-1,1 0 1,0-1 0,0 1 0,0-1 0,4 2 0,-4-3 4,0-1-1,-1 1 1,1 0-1,0-1 1,-1 0-1,1 0 1,-1 0-1,1 0 1,-1 0-1,1 0 1,-1-1-1,1 1 1,-1-1-1,0 0 1,3-2-1,-4 3 2,18-15 28,-1-1 1,0-1 0,-1-1 0,20-29 0,51-88 198,-85 131-219,2-3 21,5-7 71,-1 0-1,-1 0 1,0-1 0,8-28 0,-20 49 140,-4 10-234,0 6 2,2 1 0,1 0 0,-5 42-1,8-48-15,1 0-1,1 0 0,1 0 1,0 0-1,1-1 0,6 25 1,-6-33 2,0-1 1,0 1 0,1-1 0,0 0 0,0 0 0,0-1-1,1 1 1,0-1 0,6 8 0,-8-11 2,1 0 0,-1 0 0,0 0 0,1-1-1,-1 1 1,1-1 0,0 1 0,0-1 0,-1 0 0,1 0 0,0-1 0,0 1 0,0 0 0,0-1 0,0 0 0,0 0 0,0 0 0,0 0 0,0 0-1,0 0 1,0-1 0,0 1 0,3-2 0,4-2 2,-1-1 1,0 0-1,0 0 0,0-1 0,0 0 1,-1 0-1,0-1 0,0 0 0,12-15 0,-5 6 6,4-4 11,-1-1 0,-1-1 0,0-1 0,17-35 0,43-105 145,-75 159-159,1-2 13,0 0 0,-1 0 0,0-1 0,0 1-1,0-1 1,-1 0 0,1-7 0,-3 12 3,0 0 0,0 1 1,0-1-1,-1 0 0,1 0 0,-1 1 1,1-1-1,-1 0 0,-1 0 1,-4-6 153,19 13-73,16 10-72,-3-2-6,39 27 0,-56-34-20,0 1 0,-1 0-1,0 0 1,0 0 0,-1 1 0,1 0 0,-2 0 0,8 14-1,-1 6-4,-1 1-1,-2 1 0,-1 0 0,8 56 0,-9-43-27,-3-22 20,-2-7-1,0-1 0,1 1 0,6 14 0,-7-24 9,-1 0 1,1-1-1,0 1 1,0-1-1,0 1 0,0-1 1,1 0-1,-1 0 1,1 0-1,0-1 0,0 1 1,0 0-1,0-1 1,0 0-1,7 3 0,-7-3 2,-1-2 0,1 1 0,0 0 0,0 0 0,-1-1 0,1 0 0,0 0 0,0 1 0,0-1 0,-1-1 0,1 1 0,0 0-1,0-1 1,0 0 0,-1 1 0,1-1 0,0 0 0,-1 0 0,1-1 0,3-1 0,4-4 0,1 0 0,-1-1 0,12-11 0,-21 17 0,19-17 10,-1-2 0,-1-1 1,0 0-1,-2-1 0,-1-1 0,-1-1 0,14-30 0,63-194 120,-68 176-108,7-26 68,-4-1-1,-5-1 0,-4-1 1,4-128-1,-24 169-38,1 15 45,1 51-75,1 0-1,-1 0 1,0 1 0,-4 8 0,-3 17-9,-79 501-46,34-172-30,-23-9-42,55-280 35,-3-1 0,-3-2 0,-4-1 0,-71 118 0,99-180 66,-13 21-25,-1-1 0,-23 25 0,35-45 23,0 1-1,0-1 1,-1 0 0,0 0-1,0 0 1,0-1 0,-1 0 0,1 0-1,-1 0 1,0-1 0,0 0-1,-1-1 1,-12 3 0,18-4 6,0-1 0,0 0 0,0-1 0,0 1-1,0 0 1,0-1 0,0 1 0,0-1 0,0 1 0,0-1 0,0 0 0,0 0 0,1 0 0,-1 0 0,0 0 0,0 0 0,1-1-1,-1 1 1,1 0 0,0-1 0,-1 1 0,1-1 0,0 0 0,0 1 0,0-1 0,0 0 0,0 0 0,0 0 0,-1-2 0,-2-7 11,0 0 1,1-1 0,-3-19-1,5 30-8,-1-13 16,1 0 0,0 0-1,0 0 1,1-1 0,1 1 0,1 0 0,0 0 0,0 0 0,2 0 0,0 0-1,0 0 1,1 1 0,1 0 0,0 0 0,1 1 0,0-1 0,1 1 0,1 1-1,-1 0 1,2 0 0,17-16 0,24-19 123,3 2 1,118-73-1,22-4 71,64-37-17,85-25 12,-247 134-165,-90 46-38,-1 0 5,0 0 0,0 1 0,0 0 0,1 0 0,-1 0 0,0 0 0,11 0 0,-15 1-6,0 1 0,0 0 0,0 0-1,0 0 1,0 0 0,-1-1 0,1 1 0,0 0-1,0-1 1,0 1 0,-1-1 0,1 1 0,0-1-1,0 1 1,-1-1 0,1 0 0,0 1 0,0-2-1,-3-2 34,-9 5-26,-4 3-9,0 1-1,0 1 1,0 0 0,1 1 0,0 1 0,-14 10-1,-6 6 2,-34 31 0,39-28-2,1 1 0,2 1 0,0 2 0,2 0 0,-35 61 0,51-77-6,1 1-1,0 0 1,-8 30 0,14-43 3,1 0 0,-1-1 0,1 1 0,0 0 0,-1-1 0,1 1 0,0 0 0,1-1 0,-1 1 0,0 0 0,1-1 0,0 1 0,-1 0 0,1-1 0,0 1 0,0-1 0,3 5 0,-3-5 2,1-1-1,-1 1 1,1-1-1,-1 1 0,1-1 1,0 1-1,0-1 1,0 0-1,0 0 1,0 0-1,0 0 0,0 0 1,0 0-1,0-1 1,0 1-1,0-1 1,0 1-1,1-1 0,-1 0 1,0 0-1,4 0 1,2-1 0,0 0 1,0-1 0,-1 1-1,1-2 1,0 1-1,-1-1 1,0 0 0,1-1-1,-1 0 1,10-7-1,-1-1 10,-1 0 0,0-1 0,16-18-1,-2-2 11,-2 0-1,-2-2 1,-1 0-1,-2-2 1,-1-1-1,19-48 1,-35 73-10,-3 7 3,0 1-1,0-1 1,0 1-1,1-1 1,0 1-1,0 0 1,0 0-1,1 0 1,-1 0-1,8-6 1,-14 43 132,0-5-134,1 0 1,2-1 0,0 1-1,2 0 1,1 0 0,1-1-1,10 34 1,-13-56-12,0 0-1,0 0 1,1 0 0,0-1 0,-1 1-1,1 0 1,1-1 0,-1 1-1,0-1 1,1 0 0,0 0 0,0 0-1,0 0 1,0 0 0,0 0-1,1-1 1,-1 0 0,1 1 0,-1-2-1,7 4 1,-3-3-4,0-1 1,0 0-1,1 0 0,-1-1 0,0 0 1,0 0-1,0 0 0,1-1 0,-1 0 1,0-1-1,8-2 0,12-4-2,0-2-1,49-24 0,48-38 51,-43 23 42,-72 44-68,-5 4-7,-1 0-1,0-1 0,0 0 0,0 0 1,0 0-1,0 0 0,0 0 1,-1 0-1,1-1 0,-1 1 0,1-1 1,-1 0-1,0 0 0,0 0 1,0 0-1,1-4 0,-3 7-8,0 0 1,0 0-1,0 0 0,0 0 1,0-1-1,0 1 0,0 0 1,0 0-1,0 0 0,0 0 1,0 0-1,0-1 0,0 1 0,0 0 1,-1 0-1,1 0 0,0 0 1,0 0-1,0 0 0,0-1 1,0 1-1,0 0 0,-1 0 1,1 0-1,0 0 0,0 0 1,0 0-1,0 0 0,0 0 0,-1 0 1,1 0-1,0 0 0,0 0 1,0 0-1,0 0 0,-1 0 1,1 0-1,0 0 0,0 0 1,0 0-1,0 0 0,-1 0 1,1 0-1,0 0 0,0 0 0,0 0 1,0 0-1,0 0 0,-1 0 1,1 0-1,0 0 0,-11 3 16,-21 12-12,0 1-1,1 1 1,0 1-1,2 2 1,-38 33-1,50-39-4,1 2 0,0 0 0,-19 26 0,30-35 0,0-1 0,1 1 0,0 0 0,0 0 0,1 1 0,0-1 0,0 0 0,1 1 0,0 0 0,0 0 0,1 0 0,-1 0 0,1 8 0,2-13-1,-1 0 0,0 0 0,1 0-1,0 0 1,-1-1 0,1 1 0,0 0 0,1 0 0,-1-1 0,0 1-1,1-1 1,-1 1 0,1-1 0,0 0 0,0 0 0,0 0 0,0 0-1,0 0 1,0 0 0,1 0 0,-1 0 0,1-1 0,-1 0 0,1 1-1,-1-1 1,1 0 0,4 1 0,4 1-6,0-1 1,0 0-1,1 0 0,-1-1 1,22-1-1,8-4-2,0-1 0,0-2 0,0-3 0,-1 0 0,56-24-1,-56 16 12,-1-2 0,-1-1-1,-1-2 1,-1-2-1,54-47 1,-63 47 12,-1 0 1,-2-1-1,0-2 0,24-37 1,-47 63-13,0 1 1,0-1-1,0 1 0,0-1 1,0 0-1,0 0 1,0 1-1,-1-1 1,1 0-1,0 0 0,-1 0 1,0 0-1,1 0 1,-1 1-1,0-1 1,0 0-1,-1-4 0,1 5 1,-1-1 0,0 1 0,0-1 0,0 1 0,0-1 0,-1 1 0,1 0-1,0 0 1,0 0 0,-1-1 0,1 1 0,-1 0 0,1 1 0,-1-1 0,1 0 0,-1 0-1,0 1 1,1-1 0,-3 0 0,-8-2 1,-1 0 0,1 1 0,-1 0 0,0 1 0,0 0 0,0 1 0,1 0 0,-1 2 0,0-1 0,1 1 0,-1 1-1,1 0 1,-1 1 0,1 0 0,1 1 0,-18 9 0,20-9-2,0 0 0,1 0 1,-1 1-1,1 0 0,0 1 0,0 0 0,1 0 0,0 0 0,0 1 0,1 0 0,0 0 0,1 1 1,-1 0-1,2 0 0,-1 0 0,1 0 0,1 1 0,-1 0 0,2 0 0,-1 0 0,0 11 0,3-13 2,0 0 0,1-1-1,0 1 1,0 0-1,1-1 1,0 1 0,1-1-1,-1 0 1,1 0-1,1 0 1,-1 0 0,1 0-1,0-1 1,6 7-1,4 5 9,1-2 0,0 1 0,27 20 0,-20-19 0,1-1 0,0-1 0,1-1 0,1-2 0,0 0 0,1-1-1,0-2 1,33 9 0,-41-15 6,0 0-1,0-1 0,0-1 0,0-1 0,1 0 0,-1-2 1,1 0-1,-1-1 0,0 0 0,0-2 0,0 0 0,0-1 1,26-12-1,-27 9-1,-5 4-8,-1-1 1,0 0-1,-1-1 1,1 0 0,-1-1-1,0 0 1,-1-1-1,0 0 1,15-16-1,0-9-1960,23-41 0,-31 49-17727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57.80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1293 5624,'0'0'5017,"11"5"-4641,38 12-56,-46-17-292,-1 0-1,1 1 1,-1-1-1,1 0 1,0-1-1,-1 1 1,1 0-1,-1-1 1,1 1 0,-1-1-1,1 0 1,-1 0-1,0 0 1,1 0-1,-1 0 1,0-1-1,0 1 1,4-4 0,1 0 48,4-3 19,0-1 0,0 0 0,-1-1 0,0-1 0,0 1 0,-1-1 0,-1-1 0,8-13 0,50-108 476,-45 87-382,60-118 617,-70 143-590,-2-1 0,-1 0 0,11-42-1,5-70 646,-13 67-509,-7 28 58,0-1 1,-3-49-1,-2 52-65,1 35-313,0 0-1,0 1 0,0-1 1,0 0-1,0 0 1,0 0-1,1 0 1,-1 1-1,1-1 1,-1 0-1,1 0 0,0 1 1,-1-1-1,1 0 1,0 1-1,0-1 1,0 1-1,2-3 1,-2 4-20,0 0 0,0 0 0,0-1 0,0 1 0,0 0 0,0 0 0,1 0 0,-1 0 0,0 0 0,0 1 0,0-1 0,0 0 0,0 0 0,0 1 0,0-1 0,0 0 0,0 1 0,0-1 0,0 1 0,0 0 0,0-1 0,0 1 0,0 0 1,0-1-1,0 1 0,-1 0 0,1 0 0,0 0 0,0 1 0,9 9-3,-1 1 0,0 0 0,-1 0 0,0 0 0,-1 1 0,-1 0 0,0 1 0,0-1 0,3 16 0,0 6 9,-2-1-1,6 58 0,-10-57-15,-3 0-1,0-1 1,-2 1-1,-2 0 1,-1-1-1,-1 0 1,-3 0-1,0-1 0,-2 0 1,-1 0-1,-34 60 1,44-89 4,0-1 0,0 1 0,0-1 0,-1 0 0,1 0 0,-1 0 0,0 0 0,0 0 0,0-1 0,0 1 1,0-1-1,0 0 0,-1 0 0,-6 3 0,7-5 3,1 1 1,-1-1 0,0 0-1,0 0 1,0 0 0,0 0-1,0 0 1,0-1-1,1 1 1,-1-1 0,0 0-1,0 1 1,1-2-1,-1 1 1,0 0 0,1 0-1,-1-1 1,1 1 0,0-1-1,-1 0 1,-1-2-1,-5-4 48,0-1 0,0-1 0,1 1-1,1-1 1,0-1 0,0 1 0,1-1-1,-6-14 1,11 24-50,1 1 0,0 0 0,0 0-1,-1-1 1,1 1 0,0 0 0,0 0 0,0-1 0,-1 1-1,1 0 1,0-1 0,0 1 0,0 0 0,0-1 0,0 1 0,0 0-1,0-1 1,0 1 0,0 0 0,0-1 0,0 1 0,0 0-1,0-1 1,0 1 0,0 0 0,0-1 0,0 1 0,0 0-1,0-1 1,0 1 0,0 0 0,1-1 0,-1 1 0,0 0 0,0-1-1,0 1 1,1 0 0,-1 0 0,0-1 0,0 1 0,1 0-1,-1 0 1,0 0 0,1-1 0,-1 1 0,0 0 0,0 0-1,1 0 1,-1 0 0,0 0 0,1-1 0,-1 1 0,1 0 0,-1 0-1,0 0 1,1 0 0,25 4 31,-16-1-15,26 3-15,2-1 0,-1-2 0,54-2 1,-78-2-2,1 0 1,-1-1 0,1 0 0,-1-2-1,0 1 1,0-1 0,0-1 0,-1-1-1,1 1 1,-1-2 0,0 0 0,-1 0-1,12-10 1,13-15 47,50-58 1,-70 70-28,-1 0 0,0-1 1,-2-1-1,19-40 0,-3-12 71,-3-1 0,-4-2 0,-3 0 0,14-124 0,-32 194-83,2-6 37,-2-1 1,0 0-1,0 0 1,-1 0-1,-1 0 1,0 0-1,-5-20 1,6 34-50,0-1 0,-1 1 0,1-1 0,0 1 0,0-1 0,-1 1 0,1-1 0,0 1 0,-1-1 0,1 1 0,0 0 0,-1-1 1,1 1-1,0-1 0,-1 1 0,1 0 0,-1 0 0,1-1 0,-1 1 0,1 0 0,-1 0 0,1-1 0,-1 1 0,1 0 0,-1 0 0,1 0 1,-1 0-1,1 0 0,-1 0 0,1 0 0,-1 0 0,0 0 0,1 0 0,-1 0 0,1 0 0,-1 0 0,1 0 0,-1 0 0,1 1 0,-1-1 0,1 0 1,-1 0-1,1 1 0,-1-1 0,1 0 0,0 1 0,-1-1 0,1 0 0,-1 1 0,1-1 0,-1 2 0,-24 24-34,13-8 12,1 0 1,0 1-1,1 1 0,1-1 1,1 2-1,-9 30 0,-21 135-117,26-120 93,-5 34-81,-5 106 0,20-166 62,2-1 0,2 1 0,1-1 0,2 0 0,18 68 0,-22-104 58,0 0 1,0-1-1,0 1 1,0 0-1,0-1 1,1 1-1,-1-1 1,1 0-1,-1 1 1,1-1-1,0 0 1,0 0-1,0 0 1,0 0-1,0 0 1,0-1-1,5 3 1,-5-3 4,0-1 0,0 1 0,0-1 0,1 1 0,-1-1 0,0 0 0,1 0 0,-1 0 0,0 0 0,0 0 0,1-1 0,-1 1 1,0-1-1,0 1 0,0-1 0,1 0 0,-1 0 0,0 0 0,0 0 0,0 0 0,0 0 0,3-4 0,21-17 40,0-3 0,-2 0 0,-1-1 0,21-30-1,1-2 74,6 3 63,-31 34 114,0-1 1,31-45-1,-50 64-249,1 0 1,-1 0-1,1 0 0,0 1 0,0-1 1,0 0-1,1 1 0,-1 0 1,1 0-1,-1 0 0,1 0 0,4-3 1,-6 6-38,0 0 1,0 1 0,-1-1 0,1 0 0,-1 0-1,1 1 1,-1-1 0,0 0 0,1 1-1,-1-1 1,0 0 0,0 1 0,0-1 0,0 3-1,1 2 10,2 12-8,1 1 1,0-1 0,2 0-1,7 18 1,-8-27-11,1 1 1,-1-1 0,1 0 0,1 0 0,0 0 0,0-1-1,1 0 1,11 9 0,-14-13 6,0 0 1,0 0-1,1 0 1,-1-1-1,1 0 1,0 0-1,0-1 1,0 1-1,0-1 1,0-1-1,1 1 0,-1-1 1,0 0-1,1 0 1,-1-1-1,1 0 1,-1 0-1,1-1 1,-1 1-1,10-3 1,1-1 21,0-1 1,0 0 0,-1-1-1,1-1 1,-2-1 0,1 0-1,-1-1 1,16-12 0,-11 6 25,-1 0 0,-1-2 0,0 0-1,-1-1 1,18-26 0,-30 37-17,1 0 0,-1-1 0,0 0 0,-1 0 0,0 0 0,-1 0 0,4-10 0,-7 17-31,0 1-1,0-1 0,0 1 1,0 0-1,1-1 0,-1 1 1,0 0-1,0-1 1,0 1-1,0-1 0,0 1 1,0 0-1,0-1 0,0 1 1,0-1-1,-1 1 0,1 0 1,0-1-1,0 1 1,0-1-1,0 1 0,-1 0 1,1-1-1,0 1 0,0 0 1,0-1-1,-1 1 0,1 0 1,0 0-1,-1-1 1,1 1-1,-1 0 0,-12 2 65,-15 17-18,12-5-45,1 1-1,-24 29 0,36-40-8,0 0-1,0 0 0,1 0 1,0 0-1,-1 0 1,1 0-1,0 1 0,1-1 1,-1 1-1,1-1 1,0 1-1,0 0 0,1-1 1,-1 1-1,1 0 1,0 0-1,0-1 0,1 1 1,0 5-1,0-7 2,1 1-1,0-1 0,-1 1 0,1-1 1,1 0-1,-1 0 0,0 0 1,1 0-1,-1-1 0,1 1 1,0 0-1,0-1 0,0 0 1,0 0-1,0 0 0,1 0 1,-1 0-1,0-1 0,1 1 0,0-1 1,-1 0-1,1 0 0,6 0 1,4 1 7,0 0 0,1-1-1,-1-1 1,28-3 0,-6-4 9,60-18 0,-24 6-8,-24 7 67,71-28 0,-96 33-28,-18 6-33,-1 0 1,0 0-1,0-1 0,0 0 1,6-2-1,-25 27 16,-76 61-19,69-66-23,1 0 0,1 1 0,1 2 0,1 0 0,-20 28 0,37-47 15,0 0 1,0 0-1,0 1 0,0-1 0,0 0 0,0 1 0,0-1 1,1 1-1,-1-1 0,1 1 0,0-1 0,0 1 0,0-1 1,0 1-1,0-1 0,1 5 0,-1-6 1,1 0-1,0 0 1,-1 0-1,1 0 1,-1 0-1,1 0 1,0 0-1,0 0 1,0 0-1,0 0 1,0 0-1,0-1 1,0 1-1,0 0 1,0-1-1,0 1 1,0 0-1,0-1 1,0 0 0,0 1-1,1-1 1,-1 0-1,0 1 1,0-1-1,0 0 1,1 0-1,-1 0 1,0 0-1,0 0 1,1 0-1,-1 0 1,0-1-1,0 1 1,0 0-1,2-1 1,5-1 11,0-1 0,0 0-1,0 0 1,0 0 0,-1-1 0,1 0 0,-1-1-1,0 0 1,-1 0 0,8-7 0,7-9 59,29-36 1,-40 44-46,5-7 40,23-37-1,-32 46-19,-1 0 0,1 0 0,-2 0 0,0-1 0,5-19 0,-17 41 53,-4 13-88,7-11-7,1 0 0,0 0-1,1 1 1,-3 24 0,5-31-4,1 0 0,0 0-1,0 1 1,1-1 0,-1 0-1,1 1 1,1-1 0,-1 0-1,1 0 1,0 0 0,1 0 0,3 7-1,-4-11 0,-1 0 0,1 0 0,0 0 0,0 0 0,0 0 0,0 0 0,1-1 0,-1 1 0,0-1 0,1 1 0,-1-1 0,1 0 0,-1 0 0,1 0 0,0 0 0,-1-1 0,1 1 0,0-1 0,0 1 0,-1-1 0,1 0 0,0 0 0,0-1 0,0 1 0,-1 0 0,5-2 0,6-1 0,-1 0 0,0-1 0,0 0 0,15-8 0,2-3 25,-1-2-1,31-23 1,30-19 133,-68 46-113,-16 9-26,0 0 1,1 1 0,-1 0 0,1 0 0,0 0 0,0 1-1,0 0 1,0 0 0,11-2 0,-16 4-16,0 0-1,0 1 1,0-1 0,0 0-1,0 1 1,0-1 0,0 1-1,0-1 1,0 1 0,-1-1 0,1 1-1,0 0 1,0-1 0,-1 1-1,1 0 1,0 0 0,-1 0-1,1-1 1,-1 1 0,1 0 0,-1 0-1,1 0 1,-1 0 0,0 0-1,0 0 1,1 0 0,-1 0 0,0 0-1,0 0 1,0 0 0,0 0-1,0 0 1,0 2 0,-2 38 39,1-37-37,-1 14 28,-1-1 1,-1 0 0,-1 0 0,-12 30 0,16-46-28,1 0-1,-1 0 0,1 0 1,0 0-1,-1 0 1,1 0-1,0 0 1,0 0-1,0 0 0,0 0 1,0 0-1,0 0 1,0 0-1,0 0 1,0-1-1,0 1 0,1 2 1,-1-3-3,1 1-1,-1-1 1,0 0 0,1 0 0,-1 1-1,1-1 1,-1 0 0,1 0-1,-1 0 1,0 0 0,1 1 0,-1-1-1,1 0 1,-1 0 0,1 0 0,-1 0-1,1 0 1,-1 0 0,1 0 0,-1-1-1,1 1 1,-1 0 0,0 0 0,1 0-1,-1 0 1,1 0 0,-1-1 0,1 1-1,-1 0 1,0 0 0,1-1 0,-1 1-1,0 0 1,1-1 0,-1 1 0,0 0-1,1-1 1,-1 1 0,0-1 0,42-34 145,2 3 1,65-38 0,-106 67-137,1 1-1,0 1 1,0-1 0,0 0-1,0 1 1,0 0 0,0 0-1,8-1 1,-11 2-10,1 0 1,-1 1 0,0-1-1,0 0 1,0 1-1,1-1 1,-1 1-1,0-1 1,0 1-1,0-1 1,0 1-1,0 0 1,0 0-1,0-1 1,0 1-1,0 0 1,0 0-1,-1 0 1,1 0-1,0 0 1,-1 0-1,1 0 1,0 0-1,-1 0 1,1 1-1,-1-1 1,0 0-1,1 0 1,-1 0-1,0 1 1,0-1-1,0 0 1,0 3-1,1 10 8,-1-1 1,0 1-1,-1 0 0,-1 0 1,-4 19-1,-2 20 30,7-52-39,1-1 0,0 0 0,0 1-1,0-1 1,0 1 0,0-1 0,0 0-1,0 1 1,0-1 0,0 1-1,0-1 1,0 0 0,0 1 0,0-1-1,0 0 1,0 1 0,1-1-1,-1 1 1,0-1 0,0 0 0,0 1-1,0-1 1,1 0 0,-1 1 0,1-1-1,6-4 22,10-20 5,-16 22-21,29-41 49,1 1-1,38-38 1,-43 61 0,-26 18-55,0 1 0,1 0 0,-1-1 0,1 1 0,0 0 0,-1-1 0,1 1 0,-1 0 0,1 0 0,-1 0 0,1-1 0,0 1 0,-1 0 0,1 0 0,-1 0 0,1 0 0,0 0 0,-1 0 0,1 0 0,-1 0 0,1 0 0,0 1 0,-1-1 0,1 0 0,-1 0 0,1 0 0,-1 1 0,1-1 0,0 0 0,-1 1 0,1-1 0,-1 0 0,0 1 0,1-1 0,-1 1 0,1-1 0,-1 1 0,0-1 0,1 1 0,-1-1 0,0 1 0,1-1 0,-1 1 0,0-1 0,0 1 0,1-1 0,-1 2 0,2 10 5,-1 0-1,0 0 1,-1 0 0,-1 16-1,1 31 1,1-50 1,1 13-17,9 37 1,-10-53 1,1-1 1,0 1-1,0 0 1,1 0-1,-1-1 1,1 0-1,1 1 1,-1-1-1,1 0 1,0-1-1,4 6 1,-4-7 8,38 31-31,-38-32 55,-1 0 1,1 0 0,-1 0 0,1-1-1,0 1 1,0-1 0,0 0 0,0 0 0,0-1-1,0 1 1,4-1 0,-7 0 124,13 10-50,-13-10-99,-1 0 0,1 1-1,0-1 1,-1 0-1,1 0 1,0 0-1,-1 1 1,1-1 0,-1 0-1,1 0 1,0 1-1,-1-1 1,1 0-1,-1 1 1,1-1 0,-1 1-1,1-1 1,0 2-1,-1-2 2,1 1-1,-1 0 1,1-1-1,0 1 0,-1-1 1,1 1-1,0-1 1,-1 1-1,1-1 0,0 0 1,0 1-1,-1-1 1,1 0-1,0 1 0,0-1 1,1 0-1,11 0 7,-1 0-1,1-1 1,0-1-1,-1 0 0,1 0 1,-1-1-1,0-1 1,0 0-1,0-1 1,0 0-1,-1-1 1,0 0-1,0-1 1,16-12-1,1-4 7,-1-1 0,-1-1 0,42-53 0,-32 34 5,-2-1 1,-2-2-1,-2-1 0,35-77 0,-62 119-17,42-99 75,50-176 0,-83 232-32,7-67 1,-19 115-46,1-1 1,-1 1-1,0 0 1,0 0-1,0 0 1,0 0-1,0 0 1,0-1-1,0 1 1,-1 0 0,1 0-1,0 0 1,-1 0-1,1 0 1,0 0-1,-1 0 1,0 0-1,1 0 1,-2-2-1,2 3-1,-1 0 1,1 0-1,-1-1 0,0 1 0,1 0 1,-1 0-1,0 0 0,1 0 0,-1 0 0,0 0 1,1 0-1,-1 0 0,0 0 0,0 0 0,1 0 1,-1 0-1,0 0 0,1 1 0,-1-1 1,1 0-1,-1 0 0,0 1 0,0 0 0,-6 3-11,0 1 1,1 0-1,-1 0 0,-6 7 0,-6 9-21,0 1 1,2 0-1,0 1 0,-26 50 1,-41 110-149,71-152 138,2 0 0,1 0 0,2 1 0,1 0 0,-5 65 0,11-78 24,1 1-1,1-1 1,0 0-1,1 1 1,2-1 0,0 0-1,1-1 1,0 1-1,2-1 1,0 0 0,14 25-1,-19-39 21,1 0 0,-1 0-1,1 0 1,0-1 0,0 1 0,0-1-1,0 0 1,0 0 0,1 0-1,0 0 1,-1 0 0,1-1 0,0 1-1,0-1 1,8 3 0,-7-4 7,0-1 0,-1 1 0,1-1 1,0 0-1,0 0 0,0 0 0,0-1 0,-1 0 1,1 0-1,0 0 0,0 0 0,-1-1 0,1 0 1,7-4-1,8-6 28,-1 0 0,0-2-1,-1 0 1,-1-1 0,0-1 0,27-33 0,7-6 51,-50 54-85,-1 0-1,1 0 1,0 1-1,-1-1 1,1 0-1,0 1 1,0-1-1,0 1 0,-1-1 1,1 1-1,0-1 1,0 1-1,0 0 1,0-1-1,2 1 1,-3 0-2,0 0 0,1 0 1,-1 0-1,0 0 1,1 1-1,-1-1 1,0 0-1,1 0 1,-1 0-1,0 1 0,0-1 1,1 0-1,-1 0 1,0 1-1,0-1 1,1 0-1,-1 0 1,0 1-1,0-1 0,0 0 1,1 1-1,-1-1 1,0 0-1,0 1 1,0-1-1,0 0 0,0 2 1,0 34-10,-1-24-10,2 5 1,-1-1 0,2 0 0,6 27 0,-7-38 16,0 0 0,0 0 0,1 0 0,0 0 0,0 0 0,0-1 0,1 1 0,-1-1 0,1 0 0,0 0 0,1 0 0,-1 0 0,1 0 0,-1-1 0,9 7 0,-10-10 2,0 1 0,0 0 0,0-1 0,0 1 0,0-1 0,0 0 0,0 1 0,0-1 0,0 0 0,0 0 0,0 0 0,0-1-1,0 1 1,0 0 0,0-1 0,0 1 0,-1-1 0,1 0 0,0 0 0,2-1 0,3-1 0,0-1 0,-1 0 0,12-10 0,24-23 0,-2-2 0,36-46 0,-65 72 11,0 1-1,22-18 1,-32 30-11,-1-1-1,1 1 1,-1-1-1,1 1 1,0 0 0,-1-1-1,1 1 1,-1 0-1,1-1 1,0 1-1,-1 0 1,1-1 0,0 1-1,-1 0 1,1 0-1,0 0 1,-1 0-1,1 0 1,0 0 0,-1 0-1,1 0 1,0 0-1,-1 0 1,1 0-1,0 0 1,-1 0 0,1 1-1,0-1 1,-1 0-1,1 0 1,0 1 0,-1-1-1,1 1 1,-1-1-1,1 0 1,0 1-1,-1-1 1,0 1 0,1-1-1,-1 1 1,1-1-1,-1 1 1,1 0-1,-1-1 1,0 1 0,1 0-1,-1-1 1,0 1-1,0-1 1,0 1-1,1 1 1,0 2-1,0 0 0,0 0 0,0 0 0,-1 0 0,1 1 0,-1-1 0,0 4-1,-23 172 18,22-180-14,1 1-1,0-1 0,0 0 0,0 1 1,0-1-1,0 0 0,0 0 0,0 1 1,0-1-1,0 0 0,0 1 0,0-1 1,0 0-1,0 1 0,0-1 0,0 0 1,0 0-1,0 1 0,0-1 0,0 0 1,0 0-1,1 1 0,-1-1 0,0 0 0,0 1 1,0-1-1,0 0 0,1 0 0,-1 0 1,0 1-1,0-1 0,1 0 0,-1 0 1,0 0-1,0 0 0,1 1 0,-1-1 1,0 0-1,0 0 0,1 0 0,12-7 18,14-20-4,-25 26-10,1-3 1,23-26 27,1 2 0,2 0 0,0 2 1,38-25-1,-64 49-26,1 0 0,0 0 0,0 0 0,-1 0 0,1 1 0,1-1 0,-1 1 0,0 0 0,0 0 0,8 0 0,-10 1-6,0 0 0,-1 0 1,1 1-1,0-1 1,-1 0-1,1 1 1,-1-1-1,1 1 1,0 0-1,-1-1 0,0 1 1,1 0-1,-1 0 1,1 0-1,-1 0 1,0 0-1,0 1 1,1-1-1,-1 0 0,0 0 1,0 1-1,0-1 1,-1 1-1,1-1 1,0 1-1,0-1 0,-1 1 1,1-1-1,0 4 1,2 10 2,-1 0 0,0 1 0,-1-1 0,0 1 0,-3 27 1,0-17-5,3 26 0,-1-48 0,1 0-1,-1 0 1,1 0 0,0 0-1,0-1 1,0 1 0,0 0-1,1-1 1,0 1 0,-1-1-1,1 1 1,1-1 0,-1 0-1,0 0 1,1 0-1,0 0 1,-1 0 0,1-1-1,0 1 1,0-1 0,1 0-1,-1 1 1,0-2 0,1 1-1,-1 0 1,1-1 0,0 1-1,-1-1 1,1 0 0,0-1-1,0 1 1,0 0-1,7-1 1,3 0 22,0 0 0,0-1-1,-1 0 1,1-1 0,14-4 0,15-1 17,-2 0 43,-31 4-89,0-1-1,-1 0 1,0-1 0,0 0-1,0-1 1,-1 1 0,0-2-1,0 1 1,0-1 0,-1 0-1,7-9 1,-3 2 22,-1-1 0,-1 1 0,0-2 0,-1 1 0,10-29-1,-17 39-11,1 1-1,-1 0 1,0 0-1,0-1 1,-1 1-1,1-1 1,-1 1-1,0-7 1,-1 11-3,1-1 1,0 0 0,0 0-1,0 0 1,0 1-1,-1-1 1,1 0-1,0 0 1,-1 0 0,1 1-1,-1-1 1,1 0-1,-1 1 1,1-1-1,-1 0 1,1 1-1,-1-1 1,1 1 0,-2-1-1,1 0 0,0 1 1,0 0-1,0-1 0,-1 1 0,1 0 1,0 0-1,0 0 0,0 0 1,0 0-1,0 0 0,-1 0 0,1 0 1,0 1-1,0-1 0,0 0 0,0 1 1,0-1-1,-1 1 0,-10 5-5,2 1 1,-1-1-1,1 2 0,0-1 1,0 2-1,1-1 0,0 1 0,1 0 1,0 1-1,0 0 0,1 1 1,0-1-1,1 1 0,-9 23 0,14-32 3,0 0-1,0 0 1,0 0-1,1 0 0,-1 0 1,1 0-1,0 0 1,-1 0-1,1 1 0,0-1 1,0 0-1,0 0 0,0 0 1,1 0-1,-1 0 1,1 0-1,-1 0 0,1 0 1,0 0-1,-1 0 1,1 0-1,0 0 0,0 0 1,1 0-1,-1 0 0,0-1 1,1 1-1,-1-1 1,1 1-1,-1-1 0,1 1 1,0-1-1,-1 0 1,1 0-1,0 0 0,0 0 1,0 0-1,3 1 0,4 1-4,0-1 0,0 0 0,0-1-1,1 1 1,-1-2 0,1 1 0,13-2-1,14-3 0,1-1-1,-1-2 0,42-13 0,107-44 4,-145 49 7,99-32 114,-138 47-113,25-11 53,-19 10-16,-15 7 7,-7 3-26,-66 49 62,72-51-88,0 0 0,0 0 0,1 0 0,0 1 0,1 0 0,0 1 0,-7 11 0,12-19 3,1 0-1,-1 1 1,0-1-1,1 0 0,-1 0 1,1 1-1,-1-1 1,1 1-1,0-1 0,0 0 1,0 1-1,-1-1 0,1 1 1,0-1-1,1 1 1,-1-1-1,0 1 0,0-1 1,1 0-1,-1 1 0,0-1 1,1 0-1,0 1 1,-1-1-1,1 0 0,0 1 1,-1-1-1,1 0 1,0 0-1,0 0 0,0 0 1,0 0-1,0 0 0,0 0 1,1 0-1,-1 0 1,0-1-1,0 1 0,1 0 1,-1-1-1,0 1 1,3 0-1,0 0 4,0 0 0,-1 0 0,1 0 0,0-1 0,0 1 0,-1-1 0,1 0 0,0 0 0,0 0 0,0-1 0,0 1 0,-1-1 0,1 0 0,7-3 0,0-3 8,1 0-1,-1-1 0,-1 0 1,0-1-1,0 0 1,10-13-1,46-65 48,-40 50-13,-3 0 0,0-2 1,-3-1-1,-1 0 0,-2-2 0,-2 0 1,-2 0-1,9-48 0,-22 89-42,4-18 24,-1 1-1,0-1 1,-2 0 0,0 0 0,-1 1 0,-4-24 0,5 42-24,-1-1 0,0 1 1,-1-1-1,1 0 0,0 1 1,0-1-1,0 1 0,0-1 1,0 0-1,-1 1 0,1-1 1,0 1-1,0-1 1,-1 1-1,1-1 0,0 1 1,-1-1-1,1 1 0,-1-1 1,1 1-1,-1 0 0,1-1 1,-1 1-1,1-1 0,-1 1 1,1 0-1,-1 0 0,1-1 1,-2 1-1,1 0 0,0 0 0,0 1 0,0-1 0,0 0 0,0 1 0,0-1 0,0 1 0,0-1 0,1 1 0,-1 0 0,0-1 0,0 1 0,0 0 0,1-1 0,-2 2 1,-3 5-6,0-1 0,0 1 0,-5 11 0,-8 23-55,2 1 0,2 0 0,1 1 0,2 0 0,3 1 0,-6 68 0,0-6 2,7-66-3,-4 73-1,12-93-949,7 37-1,-6-46-1459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58.05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12864,'0'0'1264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19:58.5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0 135 8136,'0'0'273,"19"0"-130,216 14 1043,-176-10-787,176 10 1600,328-23 1,-446-5-1418,-1-4 0,142-43 0,-71 2-2251,-170 53-8480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05.5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210 936 4512,'0'0'4849,"10"-11"-4437,29-38-43,-39 48-334,1 0-1,0 0 0,0-1 0,-1 1 0,1 0 1,0 0-1,-1 0 0,1 0 0,-1 0 0,0-1 1,1 1-1,-1 0 0,0-1 0,0 1 0,1 0 1,-1 0-1,0-1 0,-1 1 0,1 0 0,0-2 1,-1 2-1,1 0 1,-1 0 0,1 0 0,-1 0 0,0 0-1,0 0 1,1 0 0,-1 1 0,0-1 0,0 0 0,0 0-1,0 1 1,0-1 0,0 1 0,0-1 0,0 1 0,-1-1-1,-3-1 59,0 1 0,0 0 0,0 0 0,-1 0-1,1 1 1,-8 0 0,4 1-18,-1 1 0,0 1 1,1-1-1,-1 1 0,1 1 0,0 0 1,0 0-1,0 1 0,1 0 0,0 1 0,0-1 1,0 1-1,0 1 0,1 0 0,0 0 1,-11 16-1,12-16-22,0 0 0,1 1 0,1 0 0,-1 0 0,1 0 0,0 1 0,1-1 0,0 1 0,1 0 0,-1 0 0,2 0-1,-1 0 1,1 0 0,1 1 0,0-1 0,0 0 0,0 0 0,4 15 0,-3-19-12,0-1 0,1 1 0,0-1 0,0 0 0,0 1 0,0-1 0,1 0 0,-1 0 0,1 0 0,0 0 0,0-1 0,1 1 0,-1-1 0,1 0 0,0 0 0,-1 0 0,9 4 0,-6-5 9,-1 0 1,0 0-1,1 0 1,0-1-1,-1 0 1,1 0-1,0 0 1,-1-1-1,1 0 1,0 0-1,0-1 0,-1 1 1,1-1-1,8-2 1,-4 0 42,0-1 0,0 0 0,0 0 0,-1-1 0,1 0 0,-1-1 0,-1 1 0,1-2 0,-1 1 0,0-1 0,0-1 0,-1 0 0,11-13 0,-9 7 56,0 0 0,-1-1 0,0 1 0,-1-2 0,-1 1 0,-1-1 1,0 0-1,3-17 0,-7 28-79,0 0 0,0 0 0,-1 0 0,1 0 0,-1 0 0,0 0 0,-1 0 0,1 0 0,-1 0 0,0 0 1,-1 0-1,1 1 0,-1-1 0,0 0 0,0 1 0,-2-5 0,1 6-24,0-1-1,1 1 1,-1 0-1,0 0 1,0 1-1,-1-1 1,1 1 0,0-1-1,-1 1 1,0 0-1,1 1 1,-1-1-1,0 0 1,0 1 0,0 0-1,0 0 1,0 0-1,0 1 1,-7-1-1,-7 0 84,1 1-1,-1 1 0,-31 5 1,48-6-122,0 0 1,0 0-1,1 0 1,-1 1 0,0-1-1,0 0 1,0 0-1,0 1 1,0-1 0,1 0-1,-1 1 1,0-1-1,0 1 1,0-1-1,1 1 1,-1-1 0,0 2-1,1-2-5,0 1 1,0-1-1,0 0 0,0 1 0,1-1 0,-1 0 0,0 1 0,0-1 1,1 0-1,-1 0 0,0 1 0,0-1 0,1 0 0,-1 1 1,0-1-1,1 0 0,-1 0 0,0 0 0,1 0 0,-1 1 1,1-1-1,-1 0 0,0 0 0,1 0 0,0 0 0,3 2 2,1-1-1,0 0 1,0 0-1,0-1 1,7 1-1,9-2 8,0-1 0,-1-1 0,0-1 0,1-1 1,-2-1-1,1 0 0,-1-2 0,32-16 0,-20 5 25,0-1 1,-2-1-1,-1-2 1,0 0-1,-2-2 0,-1-1 1,-1-2-1,-1 0 0,-1-1 1,-2-1-1,-1-1 1,-1-1-1,22-56 0,-14 20 96,-2-2 0,16-87 0,-38 150-99,-1-1 0,0 1-1,-1 0 1,0-1 0,-1-8-1,1 15-29,0 1 0,0 0 0,-1 0 0,1-1 0,0 1 0,-1 0 0,1 0 0,0 0 0,-1 0 0,1 0 0,0-1 0,-1 1 0,1 0 0,0 0 0,-1 0 0,1 0 0,0 0 0,-1 0 0,1 0 0,0 0 0,-1 0 0,1 0 0,0 0 0,-1 0 0,1 0 0,-1 1 0,1-1 0,0 0 0,-1 0 0,1 0 0,0 0 0,0 1 0,-1-1 0,1 0-1,0 0 1,-1 1 0,1-1 0,0 0 0,0 0 0,0 1 0,-1-1 0,1 1 0,-7 5 8,1 1 0,-1 1 0,1-1 1,1 1-1,-1 0 0,-7 17 0,10-19-9,-18 35-2,2 1 0,-25 81-1,-9 94-59,24-18-64,26-160 44,2 0 0,2 0 1,6 44-1,1-51-41,1-20 56,-9-12 63,1 0 0,-1 0 0,1 0 1,-1 0-1,0 0 0,1 0 0,-1 0 1,1 0-1,-1 0 0,0 0 0,1 0 1,-1 0-1,1 0 0,-1-1 0,0 1 1,1 0-1,-1 0 0,0 0 0,1 0 1,-1-1-1,0 1 0,1 0 0,-1 0 1,0-1-1,1 1 0,-1 0 0,0-1 1,0 1-1,1 0 0,-1-1 0,0 0 1,15-22 35,-1 0 0,-2-1 0,16-41 0,-11 26 48,1-11 50,-13 35-31,0-1 0,1 1 0,9-15 0,-15 30-97,0 0 0,0 0-1,1 0 1,-1-1 0,0 1 0,1 0-1,-1 0 1,0 0 0,1 0-1,-1 0 1,0 0 0,1 0-1,-1-1 1,1 1 0,-1 0 0,0 0-1,1 0 1,-1 0 0,0 1-1,1-1 1,-1 0 0,0 0-1,1 0 1,-1 0 0,0 0 0,1 0-1,-1 0 1,0 1 0,1-1-1,-1 0 1,0 0 0,1 0 0,-1 1-1,0-1 1,0 0 0,1 1-1,-1-1 1,0 0 0,0 0-1,0 1 1,1 0 0,13 16 24,-11-13-21,12 13-16,1 0 0,0-1 0,1-1 0,1-1 0,0 0 0,1-1 0,1-1 0,0-1 0,0-1 0,1-1 0,0 0 0,40 9 0,-52-16 13,0 0 0,0-1 0,0 0-1,0-1 1,0 0 0,0 0 0,0-1 0,0 0 0,0-1 0,0 0 0,0 0 0,0-1 0,-1 0 0,0 0 0,1-1 0,9-7 0,-5 3 73,-1-1 0,0-1 0,-1 0 0,0-1 1,-1 0-1,0-1 0,-1 1 0,15-26 0,-16 23 40,0-1-1,-1 0 1,6-18 0,-22 57 76,-41 197-105,17-82-72,-32 123-43,48-206 53,-3 0 1,-41 83-1,60-137-20,0 0 0,0-1 0,0 1 0,0-1 1,0 1-1,0 0 0,0-1 0,0 0 0,-1 1 0,1-1 0,0 0 1,-1 0-1,0 1 0,1-1 0,-1 0 0,1-1 0,-1 1 0,-2 1 1,4-2-2,-1 0 1,0 0-1,1 0 1,-1 0-1,1 0 1,-1 0-1,0-1 1,1 1-1,-1 0 1,1 0-1,-1 0 1,0-1-1,1 1 1,-1 0-1,1 0 1,-1-1-1,1 1 1,-1-1-1,1 1 1,-1-1-1,-1-1 6,1 1 0,0-1 0,0 0 0,0 1 0,1-1 0,-1 0 0,0 0-1,1 1 1,-2-4 0,0-6 34,-1 0 0,1-1 0,1 1 0,0-1 0,1 1 0,0-1 0,1 1 1,0-1-1,1 1 0,0-1 0,1 1 0,0 0 0,1 0 0,0 0 0,1 1 0,0-1 0,11-16 0,7-3-3,2 1 0,1 1 0,2 1 1,0 2-1,2 0 0,0 2 0,35-19 0,140-79 25,-127 76-27,37-19 12,-99 55-31,-1 0 1,0-1 0,0-1-1,13-14 1,-23 21-12,-1-1 1,0 0-1,-1 0 0,1 0 1,-1 0-1,0 0 1,0-1-1,0 1 0,2-10 1,-4 13-8,-1 1 0,0 0 0,1-1 0,-1 1 1,0 0-1,1-1 0,-1 1 0,0 0 0,0-1 0,0 1 1,0 0-1,0-1 0,-1 1 0,1 0 0,0-1 0,-1 1 1,1 0-1,-1-1 0,1 1 0,-1 0 0,0 0 1,1 0-1,-1-1 0,0 1 0,0 0 0,0 0 0,0 0 1,0 0-1,0 0 0,0 1 0,0-1 0,0 0 0,0 0 1,0 1-1,-1-1 0,1 1 0,0-1 0,0 1 0,-1-1 1,1 1-1,0 0 0,-1 0 0,1-1 0,0 1 0,-1 0 1,1 0-1,-2 1 0,-12-2-4,-1 2 1,1 0 0,0 1-1,1 0 1,-1 1 0,0 1-1,1 0 1,-1 1 0,1 0-1,-18 11 1,29-15-4,-1 1 0,1 1 1,0-1-1,0 0 0,0 1 0,0-1 1,0 1-1,0 0 0,1 0 1,0 0-1,-1 0 0,1 0 0,0 1 1,0-1-1,1 1 0,-1-1 0,1 1 1,0 0-1,0 0 0,0-1 0,0 1 1,1 0-1,-1 0 0,1 0 1,0 0-1,0 0 0,1 0 0,-1 0 1,1-1-1,0 1 0,0 0 0,0 0 1,0-1-1,1 1 0,-1 0 0,1-1 1,0 0-1,0 1 0,0-1 1,1 0-1,-1 0 0,1 0 0,0 0 1,5 4-1,1-2-3,-1 0 0,0-1 0,1 0 0,0 0 0,0-1 0,0 0 0,0 0 1,0-1-1,1-1 0,-1 1 0,1-2 0,-1 1 0,1-1 0,16-2 0,6-4 7,0 0 0,60-22 0,-56 16 17,98-39 71,-98 34-35,1 3 1,0 1-1,74-16 1,-111 29-54,0 0 1,0 0-1,1 0 1,-1 0 0,0 0-1,0 0 1,0 0-1,0 0 1,0 0 0,0 0-1,1 0 1,-1 0 0,0 0-1,0 0 1,0 0-1,0 0 1,0 1 0,0-1-1,0 0 1,1 0 0,-1 0-1,0 0 1,0 0-1,0 0 1,0 0 0,0 0-1,0 0 1,0 0-1,0 0 1,0 1 0,0-1-1,1 0 1,-1 0 0,0 0-1,0 0 1,0 0-1,0 0 1,0 0 0,0 1-1,0-1 1,0 0 0,0 0-1,0 0 1,0 0-1,0 0 1,0 0 0,0 1-1,0-1 1,0 0-1,0 0 1,0 0 0,0 0-1,0 0 1,-1 1 0,-4 10 7,-12 14-7,16-24 1,-21 26 2,13-16-2,0 0-1,0 0 0,-11 22 0,19-31-3,0-1 0,1 1 0,-1-1 1,0 1-1,1 0 0,0-1 0,-1 1 0,1 0 0,0-1 0,-1 1 0,1 0 0,0-1 0,0 1 0,1 0 0,-1-1 0,0 1 1,0 0-1,1-1 0,-1 1 0,1-1 0,1 4 0,-1-3 2,1-1 0,-1 1 0,1-1 0,-1 1 0,1-1 0,0 0 1,-1 0-1,1 0 0,0 0 0,0 0 0,0 0 0,0 0 0,0 0 0,4 0 0,2 1 5,0-1 0,0 0 0,0-1 0,0 0-1,-1 0 1,1-1 0,0 0 0,8-2 0,13-7 34,-1-2 0,-1-1 0,0-1 0,-1-1 0,38-29 1,-40 26-14,-1-1 0,-1-1 0,-1-2 1,-1 0-1,-1-1 0,0-1 1,23-42-1,2-16 67,37-97 1,-40 83-22,-23 56 2,13-48 0,-50 114 2,10-3-85,0 0 1,1 0 0,-7 40-1,-7 78-70,19-118 63,-15 227-130,16-164 111,0-42-11,2 0-1,7 60 1,-1-83 308,-2-15-890,-2-13-2946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05.8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41 13464,'0'0'924,"15"-2"-543,205-26 751,-145 21-595,0 3 0,113 9 1,-176-2-406,-15 0 228,-14 3-2687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06.0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10848,'0'0'1296,"61"53"-1384,-29-39-8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10.38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487 51 4720,'0'0'7049,"-12"-5"-6684,1 1-318,-71-25 814,70 25-706,1 2 0,-1-1 0,0 2 0,0-1 0,1 2 0,-16 0 1,8 2 18,-1 1 0,1 1 1,0 1-1,0 1 0,1 0 1,-1 2-1,2 0 0,-29 16 1,39-18-107,-1-1 0,1 1 0,0 0 0,0 0 0,1 1 1,0 0-1,0 0 0,-9 16 0,12-17-30,0 0 0,0 0-1,1 1 1,0-1 0,0 0-1,1 1 1,0 0 0,0-1 0,0 1-1,1 0 1,0-1 0,0 1-1,2 10 1,1-4 18,1 1-1,0-1 1,1 0-1,0 0 1,1-1-1,1 0 1,13 21-1,-5-13 48,1 0 0,1 0 0,26 22 0,-33-32-48,1-2 0,1 0 0,-1 0 0,1-1 0,1 0 0,24 9-1,-28-13-16,0 0-1,0-1 0,0 0 1,0 0-1,0-1 0,0 0 1,1-1-1,-1 0 0,0-1 0,0 0 1,14-2-1,-5-3 44,0 0-1,0-1 1,0-1 0,-1 0-1,0-2 1,-1 0 0,0 0-1,24-22 1,3-9 255,55-66 1,22-22 472,-116 125-748,1-1 0,0 1-1,0 0 1,1 0 0,-1 1 0,1 0-1,0 0 1,0 0 0,0 1 0,7-3 0,-9 5-23,1-1 0,-1 1 1,1 0-1,-1 0 0,0 0 1,1 0-1,-1 1 1,1 0-1,-1 0 0,0 0 1,1 0-1,-1 1 1,0 0-1,0 0 0,6 3 1,6 6 17,0 0 0,-1 1 0,0 1 0,-1 0 1,0 1-1,16 21 0,-3-4 97,-26-31-125,-27-23 134,10 10-116,0 1 0,-1 0 0,-1 1 1,-34-15-1,44 23-29,0 0 0,0 1 0,0 0 0,0 1 0,-1-1 0,1 1-1,0 1 1,-1 0 0,1 0 0,-1 1 0,1 0 0,0 0 0,-1 1 0,-13 4 0,12-2-7,0 0 1,0 1-1,1 0 0,0 1 1,0 0-1,0 0 0,1 1 1,0 0-1,0 0 1,0 1-1,-11 16 0,15-18-13,0 0 0,0 0 0,1 0 0,0 1 0,0-1 0,0 1 0,1 0-1,0 0 1,1 0 0,-1 0 0,1 0 0,0 0 0,1 0 0,0 0 0,0 0 0,1 1 0,-1-1-1,4 11 1,-2-12 3,0 0 0,0 0 0,1-1 0,0 1 0,0 0 0,1-1 0,-1 0 0,1 0 0,0 0 0,1 0 0,-1-1 0,1 1 0,0-1 0,0-1 0,0 1 0,1 0 0,-1-1 0,1 0 0,0-1 0,0 1 0,0-1 0,0 0 0,0-1 0,0 1 0,0-1-1,1 0 1,-1-1 0,0 1 0,1-1 0,-1-1 0,0 1 0,1-1 0,-1 0 0,0-1 0,0 1 0,1-1 0,-1-1 0,-1 1 0,1-1 0,0 0 0,-1 0 0,8-5 0,6-8 48,0 0-1,-1-1 1,-1 0 0,27-36-1,-14 10 217,30-56-1,-61 113-236,2 0 0,-1-1 0,2 1 0,0 0 0,0-1-1,5 14 1,-5-18-25,1 0-1,1 0 1,-1-1-1,1 0 0,0 1 1,8 9-1,-11-16-1,1 0 1,-1-1-1,1 1 0,0 0 0,0-1 0,-1 1 1,1-1-1,0 1 0,0-1 0,0 0 0,1 0 1,-1 0-1,0 0 0,0 0 0,0-1 0,1 1 1,-1-1-1,0 1 0,1-1 0,-1 0 0,1 0 1,-1 0-1,0 0 0,1 0 0,-1-1 0,0 1 0,1-1 1,-1 1-1,0-1 0,3-1 0,27-13 18,-1-2-1,0-1 0,37-29 0,-14 10 10,-33 22 1,5-3 53,0 1 0,1 1 0,52-21 0,-78 36-75,0 1 0,0 0 0,-1-1 0,1 1 0,0-1-1,0 1 1,-1 0 0,1 0 0,0 0 0,0-1 0,0 1 0,0 0 0,-1 0-1,1 0 1,0 0 0,0 0 0,0 0 0,0 1 0,-1-1 0,1 0 0,0 0-1,0 0 1,0 1 0,-1-1 0,1 1 0,0-1 0,0 0 0,-1 1-1,1-1 1,0 1 0,-1 0 0,1-1 0,-1 1 0,1-1 0,0 1 0,-1 0-1,0 0 1,1-1 0,-1 1 0,1 0 0,-1 0 0,0-1 0,1 3-1,0 2 8,-1 0-1,0 1 0,0-1 1,0 1-1,-2 8 0,1-3-1,-14 150 52,15-160-62,0 0 0,0 0 0,0 1-1,0-1 1,0 0 0,0 0 0,0 1 0,0-1 0,0 0 0,1 0 0,-1 0 0,0 0 0,1 0 0,-1 1 0,1-1 0,-1 0 0,1 0 0,0 0 0,-1 0 0,1 0 0,0 0 0,1 1 0,-1-1 1,1-1 0,-1 0 0,0 1 0,0-1 0,0 0 0,1 0 0,-1 0 0,0 0 0,0 0 0,1 0 0,-1 0 0,0-1-1,0 1 1,0 0 0,1 0 0,-1-1 0,0 1 0,1-2 0,8-3 17,0-1-1,0 0 1,15-13-1,-20 14-10,24-18 35,40-29 86,-60 45-103,0 2-1,1 0 1,0 0 0,0 0 0,19-4 0,-26 8-18,0 1-1,0 0 1,0 0 0,0 0 0,0 0 0,1 1 0,-1-1 0,0 1 0,0 0 0,0 0 0,0 0 0,0 0 0,0 0 0,-1 1 0,1-1 0,0 1 0,4 3 0,6 5 9,-1 1 0,14 15 1,-14-13-3,-1-2-21,7 7 29,0 0 0,31 21 1,-43-35-31,-1 0-1,1-1 1,0 0 0,0 0 0,0 0 0,0-1 0,0 0-1,0 0 1,1-1 0,-1 1 0,1-1 0,-1-1 0,1 1-1,12-2 1,-8-2-3265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2:18.884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0 896,'0'0'0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9:41.05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40 420 2608,'0'0'14455,"4"-10"-14237,14-29-25,-14 29-5,-4 10-20,0-1 0,0 0-1,0 0 1,0 1 0,1-1-1,-1 0 1,0 0 0,0 1 0,1-1-1,-1 0 1,0 0 0,1 1 0,-1-1-1,1-1 1,25 3-88,-4-1-46,0 0 1,0-1-1,41-8 0,-4 0 153,-56 8-172,0 1 0,0-1 0,0 1 0,0 0 0,0 0 0,1 0 0,5 2 0,10 0 0,-2-7-19,-16 4 9,0 0 1,0 1-1,0-1 1,0 1-1,0 0 0,0-1 1,0 1-1,0 0 0,0-1 1,0 1-1,1 0 1,-1 0-1,0 0 0,0 0 1,0 0-1,0 0 0,0 1 1,0-1-1,0 0 1,2 1-1,-1 0 9,1-1 0,-1 1 1,1-1-1,0 1 0,-1-1 0,1 0 0,0 0 0,2 0 0,-2-1 3,0 1-1,0 0 0,0 0 0,0 1 0,0-1 0,0 0 0,0 1 0,3 1 0,1 0 2,0 0-1,0-1 1,0 1-1,0-2 1,0 1-1,0-1 1,13 0-1,-12-1 1,1 1 0,-1 0-1,1 1 1,-1 0 0,10 2 0,-10-1 7,0-1 1,0 0-1,-1-1 1,15 0-1,19 2 45,-33-1-57,0-1 0,0 0 0,0 0 0,0-1 0,-1 0 0,10-3 0,15-1 21,-4-2 49,-22 6-49,0-1 0,0 1 0,0 0 0,8-1-1,-7 0 69,-10-1 53,-14-3-85,-23 4-3,0-2-1,1-1 1,-39-10 0,64 12-6,-30-9-37,32 8-32,0 1-1,0 0 1,-19-2 0,-11-2-3,-46-2-5,81 9 35,1-1 1,0 1-1,0 0 1,0 0-1,0 1 1,-1 0-1,-6 2 1,-25 2 111,-1-1-14,30-2-107,-4-2 4,-17 4-5,23-5 18,-13-2 138,19 4-154,0-1-1,0 1 1,0-1-1,0 0 1,-1 1-1,1-1 1,0 0-1,0 0 1,0 0-1,0 1 0,-1-1 1,1 0-1,0-1 1,0 1-1,0 0 1,0 0-1,0 0 1,-1-1-1,1 1 1,-2-1-1,1 0 2,1 0-1,-1 1 1,0-1 0,1 1 0,-1 0-1,0 0 1,0-1 0,0 1-1,1 0 1,-1 1 0,0-1-1,0 0 1,1 0 0,-1 1-1,-2 0 1,-7 2 38,10-3-48,1 0 0,-1 0 0,1 0 0,-1 0 0,1 0 0,-1 0-1,1 0 1,-1 0 0,1 0 0,-1 0 0,1 0 0,0 0 0,-1 0-1,1 0 1,-1 1 0,1-1 0,-1 0 0,1 0 0,0 1 0,-1-1-1,1 0 1,-1 1 0,1-1 0,0 0 0,0 1 0,-1-1 0,1 0-1,0 1 1,-1-1 0,1 1 0,-9 0 101,8-1-101,1-1 1,-1 1 0,0 0 0,0 0 0,0 0-1,1 0 1,-1 0 0,0 0 0,0 0 0,1 0 0,-1 0-1,0 1 1,0-1 0,0 0 0,1 1 0,-1-1-1,0 0 1,0 1 0,1 0-3,0-1 0,0 0 0,0 1 0,0-1 0,0 1 0,0-1 0,0 1 0,1-1 0,-1 0 0,0 1 0,0-1 0,0 1 0,1-1 0,-1 0 0,0 1 0,0-1 0,1 0 0,-1 1 1,0-1-1,1 0 0,-1 0 0,1 1 0,-1-1 0,0 0 0,1 0 0,-1 1 0,1-1 0,18 2 1,26-8-3,-34 4-1,66-12-39,74-9-25,-71 11 105,-51 7-12,1 1 0,32-1 0,98-3 205,-133 5-185,-22 2-29,0 0-1,0 1 0,1-1 0,-1 1 0,8 1 1,-6 1 3,-7-1-19,0-1-1,1 0 1,-1 1 0,0-1-1,0 0 1,1 0-1,-1 0 1,0 1 0,1-1-1,-1 0 1,0 0 0,1 0-1,-1 0 1,0 0 0,1 0-1,-1 1 1,0-1 0,1 0-1,-1 0 1,0 0 0,1 0-1,-1 0 1,0 0 0,1 0-1,-1-1 1,0 1 0,1 0-1,-1 0 1,0 0 0,1 0-1,-1 0 1,0 0 0,1-1-1,-1 1 1,0 0 0,1 0-1,-1 0 1,0-1 0,0 1-1,1 0 1,-1-1 0,8-1 121,-16 3-16,-248 12 122,221-10-190,14-3-8,-34-3-1,1 0-6,23 3-3,13-1 4,0 1 0,-25 4 1,30-2-20,-8 1 18,-33 2 1,44-3-83,9-1 57,1-1 0,-1 0 0,0 0 0,1 1 0,-1-1 0,1 0 0,-1 0-1,0 0 1,1 0 0,-1 0 0,0 0 0,1 0 0,-1 0 0,0 0-1,1 0 1,-1 0 0,1-1 0,-1 1 0,0 0 0,1 0 0,-2-1 0,2 1 0,0 0 0,0 1 0,0-1 0,0 0 0,0 0 0,0 0 0,0 1 0,0-1 0,0 0 0,0 0 1,0 0-1,0 0 0,0 1 0,0-1 0,0 0 0,0 0 0,0 0 0,0 0 0,-1 0 0,1 1 0,0-1 0,0 0 1,0 0-1,0 0 0,0 0 0,0 0 0,-1 0 0,1 1 0,0-1 0,0 0 0,0 0 0,0 0 0,-1 0 0,1 0 1,0 0-1,0 0 0,0 0 0,-1 0 0,1 0 0,0 0 0,0 0 0,0 0 0,0 0 0,-1 0 0,1 0 0,0 0 1,0 0-1,-13 2-60,5 2 26,-4 0-36,11-7 64,5-7 43,6-6-12,1 1 1,1 1-1,1 0 1,0 1-1,20-16 1,-11 9 15,-6 5 39,0 2-1,1 0 1,0 1-1,28-15 1,-31 14 30,-4 2-5,-12 20 65,-2-4-169,1-1 0,-1 0 0,0 1 0,0-1 0,0 0 0,-1-1 1,1 1-1,-1-1 0,0 0 0,-5 3 0,-11 7 0,-3 6-6,-9 7 32,-2-1 1,-1-2 0,-55 27 0,74-40-14,14-8-7,1-1 0,0 1 0,-1-1 0,1 1 0,-1-1-1,1 0 1,-1 0 0,-3 0 0,-12 5 79,17-6-81,1 1 0,0-1 0,-1 0 0,1 1 0,-1-1 1,1 0-1,0 1 0,0-1 0,-1 1 0,1-1 0,0 0 0,0 1 0,0-1 0,-1 1 0,1-1 0,0 1 0,0-1 0,0 1 0,0-1 0,0 1 0,0-1 0,0 1 0,0 2-1,1-1-1,0 0 0,0 0 0,0 0 0,0 1 0,1-1 0,-1 0 1,0-1-1,1 1 0,0 0 0,-1 0 0,3 1 0,2 2-3,0 0 0,0-1 0,0 0-1,1 0 1,0 0 0,-1-1 0,13 4-1,54 14 21,-60-17-11,15 3 0,0 1 42,0-2-1,34 4 1,-37-5-6,7 0 178,-30-3-125,0-1 67,-3-13-70,-7-61 70,7 54-104,-1-1 1,0 1-1,-9-32 0,5 29 78,4 14-69,4 7-8,6 8-266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13.9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1 975 5520,'0'0'8422,"7"-10"-8004,296-473 4392,-223 360-3171,-79 122-1606,0-1 1,0 1 0,1-1-1,-1 1 1,0 0-1,1-1 1,-1 1 0,1 0-1,-1 0 1,1 0 0,-1 0-1,1 0 1,0 1 0,0-1-1,-1 0 1,1 1-1,0-1 1,0 1 0,0 0-1,-1 0 1,1-1 0,0 1-1,0 0 1,0 1-1,0-1 1,-1 0 0,1 0-1,0 1 1,0-1 0,0 1-1,-1 0 1,1-1 0,0 1-1,-1 0 1,1 0-1,0 0 1,-1 0 0,1 0-1,-1 0 1,0 1 0,1-1-1,-1 1 1,0-1-1,0 0 1,0 1 0,0 0-1,0-1 1,1 3 0,4 9-3,0 0-1,0 1 1,-2-1 0,0 1 0,0 0 0,-1 1 0,-1-1 0,0 0-1,-1 1 1,-1 25 0,-5 7 15,-20 91-1,20-112-34,-5 19 27,-23 62 1,26-89-23,-1 0 0,0 0 0,-1-1 0,-1 0 0,-1-1 0,-13 16 0,22-30-9,1 0 1,-1 0-1,1 0 0,-1 0 0,0-1 0,0 1 0,0 0 0,0-1 0,0 0 1,-1 1-1,1-1 0,0 0 0,0 0 0,-1 0 0,1-1 0,-1 1 0,1 0 0,-1-1 1,1 0-1,-1 0 0,1 1 0,-1-1 0,1-1 0,-1 1 0,1 0 0,-1-1 1,1 1-1,-1-1 0,1 0 0,0 1 0,-1-1 0,1-1 0,0 1 0,0 0 1,-1 0-1,1-1 0,-3-2 0,-9-10 59,2-1-1,0 1 1,0-2-1,-10-18 1,-34-72 510,46 86-409,10 20-146,0 0 0,0 0 0,0 0 1,0 0-1,0 0 0,0 0 1,0 0-1,0 0 0,0-1 1,0 1-1,1 0 0,-1 0 0,0 0 1,0 0-1,0 0 0,0 0 1,0 0-1,0 0 0,11 15 96,28 32-117,-33-42 2,1 1-1,1-1 1,-1 0 0,1-1 0,0 0-1,0 0 1,0-1 0,0 0 0,1 0 0,-1-1-1,1 0 1,0 0 0,0-1 0,11 0-1,-8-1 3,0-1-1,0 0 1,0-1-1,0 0 1,-1-1 0,1 0-1,-1-1 1,0 0-1,0-1 1,13-7-1,12-9 51,-1-3-1,-1-1 1,-1-1 0,39-40-1,-31 22 136,-1-2-1,47-72 1,-82 110-133,9-11 61,-14 18-109,0 1-1,1-1 0,-1 0 1,0 1-1,0-1 1,1 1-1,-1-1 0,0 0 1,0 1-1,0-1 0,0 1 1,0-1-1,0 0 0,0 1 1,0-1-1,0 0 1,0 1-1,0-1 0,0 1 1,0-1-1,0 0 0,-1 1 1,1-1-1,0 1 0,0-1 1,-1 0-1,1 0 1,-16 25 210,9-8-224,1 1 1,0-1-1,1 1 0,1 0 0,0 0 1,2 0-1,0 0 0,1 1 0,0-1 0,1 0 1,2 1-1,-1-1 0,2 0 0,0 0 1,1 0-1,1 0 0,10 24 0,-13-38 5,-1 0-1,0 0 1,1 0-1,0 0 1,-1 0-1,1-1 1,0 1-1,0-1 1,1 1-1,-1-1 1,0 0-1,1 0 1,0 0-1,-1 0 1,1 0-1,0-1 1,0 1-1,0-1 1,0 1-1,5 0 1,-4-1 3,0-1-1,1 0 1,-1 0 0,0 0 0,0-1 0,0 1-1,0-1 1,0 0 0,0 0 0,0-1 0,0 1-1,0-1 1,0 1 0,0-1 0,4-4 0,7-4 7,0-2 1,0 0-1,-2 0 1,1-2-1,16-21 1,54-83 154,-70 97-111,-10 14 104,-7 10-64,-8 16-39,9-11-49,0 0-1,0 1 1,1-1-1,0 0 1,0 1-1,1-1 1,0 0-1,1 1 1,0-1-1,0 0 1,1 0-1,3 12 1,-3-16-8,-1 0 1,1 0 0,-1 0-1,1 0 1,0-1-1,1 1 1,-1-1 0,0 1-1,1-1 1,0 0 0,0 0-1,0 0 1,0-1-1,1 1 1,-1-1 0,1 1-1,-1-1 1,1 0 0,0-1-1,0 1 1,-1-1-1,1 1 1,1-1 0,-1 0-1,0 0 1,0-1 0,5 1-1,0-2 2,-1 1 0,1-1 0,-1-1 0,1 0-1,-1 0 1,1 0 0,-1-1 0,0-1 0,0 1 0,-1-1-1,1 0 1,10-9 0,8-6 29,45-46-1,-67 61-24,35-37 45,-2-2-1,-2-1 1,-2-2 0,-2-1-1,-2-2 1,-3 0 0,36-93-1,-58 133-46,12-33-6,-11 30-24,-8 18-31,-493 1078-497,459-1009 510,-62 114-30,98-187 76,-31 48 4,25-46 27,8-13-4,9-18 12,17-24 8,2 1 0,2 2 1,41-49-1,-12 16 23,448-579 443,-148 175-188,-301 401-319,-47 70-40,-10 17-11,-4 11 10,-10 29-21,-2-1 1,-2-1-1,-39 74 0,15-36 8,-36 85-32,-295 567-342,301-610 329,-62 100-100,123-206 191,7-13 15,2-4 7,12-24 43,2 0-17,1 1 1,1 0 0,27-33 0,67-61 82,-95 103-110,188-174 124,-75 73-63,-61 54-24,12-9 21,105-126 1,-181 195-72,6-9 17,0 0-1,13-24 1,-20 33-19,0 0-1,-1-1 1,0 1-1,0 0 1,0 0 0,0-1-1,0 1 1,-1 0 0,1-1-1,-1 1 1,0 0 0,0-1-1,0 1 1,-1-1 0,1 1-1,-1 0 1,0-1 0,-1-2-1,1 4-2,0 1 0,0 0 0,1 0 0,-1 0 0,0 0 0,-1 0-1,1 0 1,0 0 0,0 0 0,0 0 0,-1 1 0,1-1 0,0 0 0,-1 1 0,1-1 0,0 1-1,-1 0 1,1-1 0,-1 1 0,1 0 0,0 0 0,-1 0 0,1 0 0,-1 0 0,1 0 0,-3 1-1,-3-1-12,0 2 0,0-1-1,0 1 1,-10 3 0,3 2-5,0 0 0,0 1-1,1 0 1,0 1 0,0 0 0,1 1 0,0 1-1,1 0 1,0 0 0,1 1 0,0 1 0,1-1 0,0 2-1,1-1 1,-12 29 0,18-35 6,-1 0-1,1 0 1,1 0 0,-1 1-1,1-1 1,0 0 0,1 1-1,0-1 1,0 0-1,1 1 1,-1-1 0,2 0-1,-1 1 1,3 7 0,-2-11 7,0 0 0,0 0 1,1 1-1,-1-1 1,1-1-1,0 1 1,0 0-1,0-1 1,0 1-1,1-1 1,-1 0-1,1 0 1,0-1-1,0 1 1,0-1-1,0 1 1,0-1-1,1-1 1,-1 1-1,1-1 1,-1 1-1,10 0 1,-4-1 6,0 0 0,0-1 0,0 0 1,0-1-1,0 0 0,0-1 0,0 0 0,0 0 1,0-1-1,10-4 0,14-8 14,44-25-1,-74 37-13,121-70 118,77-40 168,-202 113-287,8-4 25,0 0-1,0 1 1,0 0-1,1 0 1,13-2-1,-20 4-18,0 1 0,0 0-1,0 0 1,0 0 0,0 1-1,1-1 1,-1 0 0,0 1-1,0-1 1,0 1 0,0 0-1,0-1 1,0 1 0,0 0 0,-1 0-1,1 1 1,0-1 0,0 0-1,-1 1 1,1-1 0,-1 1-1,1-1 1,-1 1 0,0-1-1,1 1 1,-1 0 0,0 0-1,1 2 1,25 53 64,-19-38-42,1 1-1,1-1 1,1 0-1,1-1 1,0-1-1,24 26 1,-24-31-2,0-2-1,1 1 1,0-2 0,0 0 0,1 0 0,1-2 0,16 8-1,-20-11-8,-1-1 0,1-1 0,0 1 0,0-1 0,0-1 0,0 0 0,0-1 0,0 0 0,0-1 0,0 0 0,14-3 0,27-11 181,-49 13-496,0 1-1,0 0 0,0-1 0,0 1 0,0-1 0,-1 0 1,1 0-1,-1 0 0,1 0 0,-1 0 0,0-1 1,0 1-1,3-5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17.8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1246 6520,'0'0'5400,"11"-2"-4882,-6 1-467,0 1-2,0-1 0,0-1 0,0 1 0,0 0 0,-1-1-1,1 0 1,0 0 0,-1-1 0,1 1 0,-1-1 0,0 0-1,0 0 1,0 0 0,0-1 0,-1 0 0,5-5 0,17-28 291,-2-1 0,-2-1 0,-1-1 1,23-70-1,-14 34 641,49-95 0,-76 168-901,-1 0 0,1 0 0,0 0 0,0 0-1,0 0 1,0 1 0,0-1 0,4-2 0,-5 4-57,0 1 0,0-1 1,0 1-1,-1 0 1,1-1-1,0 1 0,0 0 1,0 0-1,0 0 1,0-1-1,0 1 0,0 0 1,0 0-1,0 0 1,0 0-1,-1 1 0,1-1 1,0 0-1,0 0 1,0 1-1,0-1 1,0 0-1,0 1 0,0-1 1,-1 1-1,1-1 1,0 1-1,0-1 0,-1 1 1,1-1-1,0 1 1,-1 0-1,1-1 0,0 3 1,9 8 23,-1 1 1,-1 0 0,0 1-1,0 0 1,-1 0-1,-1 1 1,-1 0 0,8 28-1,-7-18-12,-2 0-1,0 0 0,-2 0 0,0 45 1,-4-45 12,0 0 1,-1 0-1,-2-1 1,0 1 0,-2-1-1,0 0 1,-2 0-1,-11 23 1,19-44-37,0 0 0,-1-1 0,1 1 0,0 0 1,-1 0-1,1 0 0,-1-1 0,0 1 0,1-1 1,-1 1-1,0-1 0,0 0 0,0 0 0,0 1 1,0-2-1,0 1 0,0 0 0,-1 0 0,-3 0 0,2 0 7,0-1 0,0 0 0,0-1 0,1 1-1,-1-1 1,0 1 0,0-1 0,0 0-1,1 0 1,-7-4 0,-3-1 35,1-2 0,0 1 1,0-1-1,1-1 0,-14-13 0,11 7 66,1-1 1,-17-25-1,-8-10 394,38 51-504,0 0 1,0 0-1,0 0 1,-1 0-1,1 0 1,0 0-1,0 0 0,0-1 1,0 1-1,0 0 1,-1 0-1,1 0 1,0 0-1,0 0 0,0-1 1,0 1-1,0 0 1,0 0-1,0 0 1,-1 0-1,1-1 0,0 1 1,0 0-1,0 0 1,0 0-1,0-1 1,0 1-1,0 0 0,0 0 1,0 0-1,0-1 1,0 1-1,0 0 1,0 0-1,0 0 0,0-1 1,1 1-1,-1 0 1,0 0-1,0 0 1,0 0-1,0-1 0,0 1 1,0 0-1,11 1 121,16 8-81,-1 2-28,1-2 0,0-1 0,1-1 1,0-2-1,0 0 0,0-2 0,0-1 1,40-3-1,-45-1-8,0 0 0,-1-2 1,1-1-1,-1 0 0,0-2 1,0-1-1,0 0 0,-1-2 0,-1 0 1,36-25-1,-4-5 80,-3-2 1,-1-2-1,-3-2 0,67-86 1,-92 103-45,-2 0 1,0-2 0,-2 1-1,-2-2 1,0 0-1,-3-1 1,0 0 0,-2-1-1,-2 0 1,-1 0 0,-1-1-1,-1-64 1,-4 84-19,-1 0 0,-1 0 0,-1 0 0,0 1 0,-7-22 0,7 29-14,0-1 0,0 1 0,-1 0 0,0 0 0,0 0 0,0 1 0,-1-1 0,0 1 0,0 0 0,-1 0 0,0 1 0,-6-5 0,9 8-11,1 1 0,-1-1 1,1 1-1,-1 0 1,1 0-1,-1 0 0,0 0 1,0 0-1,0 0 0,1 1 1,-1 0-1,0-1 1,0 1-1,0 0 0,0 0 1,0 1-1,0-1 0,0 1 1,1-1-1,-1 1 1,0 0-1,0 0 0,1 0 1,-1 0-1,0 1 1,1-1-1,0 1 0,-1-1 1,1 1-1,-4 3 0,-1 2-10,0 1 0,0 0 0,0 0-1,1 0 1,0 1 0,-9 18 0,-2 10-14,2 0 1,1 2-1,2-1 1,2 1-1,-7 59 1,8-19-54,4 144 1,7-185 48,0-1 0,3 0-1,1 0 1,2 0 0,1-1-1,2 0 1,2-1 0,1 0 0,1-1-1,26 41 1,-38-69 19,0-1 1,1 0-1,0 0 1,0 0-1,7 7 1,-9-11 1,0 0 1,-1 0 0,1 0 0,0 0 0,-1 0 0,1-1 0,0 1-1,0 0 1,0-1 0,0 1 0,-1-1 0,1 0 0,0 0 0,0 0-1,0 0 1,0 0 0,0 0 0,0 0 0,0 0 0,0-1 0,0 1-1,2-2 1,4-1 14,0-1-1,0 0 0,0-1 1,-1 0-1,1 0 0,-1 0 1,0-1-1,11-13 0,45-59 184,-61 74-190,25-32 75,51-66 205,-68 90-229,1 1 0,0 1 1,1 0-1,0 0 0,1 1 0,16-9 0,-23 16-36,-1-1 0,1 2-1,-1-1 1,1 1 0,-1 0 0,1 0-1,0 0 1,-1 1 0,1 0 0,0 0-1,0 0 1,-1 1 0,1 0-1,0 0 1,-1 0 0,1 1 0,-1 0-1,1 0 1,8 5 0,3 2 8,0 1 0,-1 1-1,0 1 1,21 19 0,-27-19-23,-9-10-4,1-1-1,-1 1 0,1 0 1,0-1-1,-1 1 0,1 0 1,0-1-1,0 0 1,3 3-1,-27-37 89,19 30-84,-1-1 1,1 0-1,-1 1 1,0 0-1,1-1 1,-2 2-1,1-1 1,0 0-1,0 1 1,-1 0-1,0 0 1,1 0-1,-1 0 1,0 1-1,0 0 1,0 0-1,1 0 0,-1 1 1,0 0-1,0 0 1,0 0-1,0 0 1,0 1-1,0-1 1,0 1-1,0 1 1,0-1-1,1 1 1,-1 0-1,0 0 1,1 0-1,0 0 1,-1 1-1,1 0 1,0 0-1,-6 6 1,0 2-10,0 1 0,1 1 0,0-1 0,1 1 0,1 1 0,0-1 0,-9 27 0,13-32-2,0-1-1,1 1 1,0 0-1,1 0 1,0 0-1,0 1 1,0-1-1,1 0 1,1 0-1,-1 0 1,1 0-1,1 0 1,-1 0-1,1 0 1,1 0-1,3 9 1,-5-15 1,0 0 1,0 0-1,0 0 0,1 0 0,-1 0 1,0 0-1,1-1 0,-1 1 1,1 0-1,0-1 0,-1 1 0,1-1 1,0 0-1,0 1 0,0-1 1,0 0-1,0 0 0,4 1 1,-4-2 1,0 0 1,0 0-1,0 0 1,0 0-1,0 0 0,1 0 1,-1-1-1,0 1 1,0-1-1,0 0 1,0 1-1,0-1 1,0 0-1,0 0 1,3-3-1,4-3 9,-1 0-1,0-1 0,0 0 0,0-1 1,10-16-1,5-9 39,-1-1 0,-2-1 0,-1-1 0,23-66 1,-18 43 233,-27 75-280,1-1 0,0 1 0,1 0 0,0 0 0,3 26 0,-1-33-5,0 0 0,0 1 1,1-1-1,0 0 0,0-1 0,1 1 0,0 0 0,1-1 0,0 1 0,0-1 1,0 0-1,6 6 0,-7-10 2,0 0 0,1 0 0,-1-1 0,0 1-1,1-1 1,0 0 0,-1 0 0,1-1 0,0 1 0,0-1 0,0 0 0,0 0 0,0 0 0,0 0-1,0-1 1,0 1 0,1-1 0,-1 0 0,0-1 0,5 0 0,5-1 6,-1-1 0,0 0 1,-1-1-1,1 0 0,12-7 1,4-3 9,0-2 1,0-2 0,-2 0-1,0-2 1,-1-1 0,-1-1-1,-1-1 1,-2-1 0,0-1-1,22-34 1,-7 3 14,-3-1 0,-2-2 0,-3-1 0,22-67 0,-29 69 0,1-1 30,25-102-1,-47 156-53,0 0 0,0 1-1,-1-1 1,0 0 0,-1-9 0,1 14-4,0-1 1,0 1-1,0-1 0,0 1 1,0-1-1,-1 1 0,1-1 1,0 1-1,0 0 0,0-1 1,-1 1-1,1-1 0,0 1 1,-1-1-1,1 1 0,0 0 1,-1-1-1,1 1 0,0 0 1,-1-1-1,1 1 0,-1 0 1,1 0-1,-1-1 0,0 1 0,0 0 1,0 0-1,0 1 0,1-1 0,-1 0 0,0 0 0,0 1 1,0-1-1,0 0 0,1 1 0,-1-1 0,0 1 0,0-1 1,1 1-1,-1 0 0,0-1 0,1 1 0,-1 0 0,0 0 1,-6 7-3,1-1 0,0 1 0,0 1 0,1-1 0,-7 16 0,-18 50-24,29-72 25,-20 60-46,3 0 1,-14 81-1,26-102-2,1 2 0,3-1 0,1 0 0,7 66 0,-5-96 31,1 0 0,0 1 0,1-1 1,1-1-1,0 1 0,0 0 0,1-1 1,1 0-1,0 0 0,0 0 0,1-1 1,9 10-1,-14-17 16,0-1 0,0 0 1,1 0-1,-1 0 0,1 0 0,-1 0 1,1-1-1,0 1 0,0-1 0,0 0 1,0 0-1,0 0 0,0 0 0,0 0 1,5 0-1,-3-1 2,0 0 1,0 0-1,0-1 1,0 0-1,0 0 1,0 0-1,0 0 1,0-1-1,4-2 1,5-2 7,-1-2 1,0 1-1,-1-2 1,0 0-1,18-17 1,4-7 21,-1 0 1,-3-2-1,0-2 0,-3-1 1,-1 0-1,-1-2 0,31-72 1,18-88 101,-63 159-73,0-1-1,8-84 1,-19 123-56,0 0 0,0 0 0,0 0 1,0 0-1,0 0 0,-1 0 1,0 0-1,0-3 0,1 6-3,0-1 0,-1 1 0,1 0 0,0-1 0,0 1 0,0 0 1,0 0-1,-1-1 0,1 1 0,0 0 0,0 0 0,0 0 0,-1-1 0,1 1 0,0 0 0,0 0 0,-1 0 0,1 0 0,0-1 0,0 1 0,-1 0 0,1 0 1,0 0-1,-1 0 0,1 0 0,0 0 0,-1 0 0,1 0 0,0 0 0,0 0 0,-1 0 0,0 1-1,-1-1 0,1 1 0,0-1 0,0 1 0,0 0 0,0 0-1,0 0 1,0 0 0,0 0 0,0 0 0,0 0 0,-1 1 0,-13 18-5,1 2 0,0-1 1,2 2-1,0-1 0,2 2 1,-11 34-1,8-13-16,2 0-1,-9 77 1,17-81-3,2 0 0,2-1-1,1 1 1,2-1 0,20 79-1,76 189-78,-99-306 103,10 34-128,7 20 167,-16-53-507,-1 1 0,1 0 0,1-1 0,-1 1 1,0-1-1,4 4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18.5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7632,'0'0'5264,"11"11"-4907,35 33 22,-39-38-259,1 0-1,0 0 1,0 0 0,1-1 0,-1 0 0,1-1 0,0 0 0,0 0 0,1-1 0,-1 0 0,13 2 0,-1 0 39,36 9 250,0-3 0,65 4 0,121-4 526,-70-4-313,65-2 572,-188-6-689,-48 2-457,1-1 0,-1 0 1,1 0-1,-1-1 0,1 1 1,-1-1-1,0 1 1,1-1-1,-1 0 0,0 1 1,1-1-1,-1-1 0,0 1 1,0 0-1,0 0 0,0-1 1,0 1-1,2-3 0,-3 3-27,0-1 0,0 0-1,0 0 1,-1 1 0,1-1-1,-1 0 1,1 0 0,-1 0-1,1 0 1,-1 0 0,0 0-1,0 0 1,0 0 0,0 0-1,0 0 1,0 0 0,-1 0-1,1 1 1,-1-1 0,1 0-1,-1 0 1,0 0 0,-1-3-1,-9-17-2605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22.1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1147 6424,'0'0'8160,"15"-16"-7783,-3 3-289,93-107 589,-96 108-587,144-193 1588,-145 194-1495,20-31 499,-26 39-545,0-1 0,0 1 0,-1-1-1,1 0 1,-1 0 0,0 1 0,0-1 0,0 0 0,0-5-1,-1 9-122,0-1 0,0 1-1,0 0 1,0 0-1,0 0 1,0 0-1,0 0 1,0-1-1,0 1 1,0 0-1,0 0 1,0 0 0,0 0-1,0 0 1,0-1-1,0 1 1,0 0-1,0 0 1,0 0-1,0 0 1,0 0 0,0-1-1,0 1 1,0 0-1,0 0 1,0 0-1,-1 0 1,1 0-1,0 0 1,0 0-1,0-1 1,0 1 0,0 0-1,0 0 1,-1 0-1,1 0 1,0 0-1,0 0 1,0 0-1,0 0 1,0 0 0,-1 0-1,1 0 1,0 0-1,0 0 1,0 0-1,0 0 1,-1 0-1,1 0 1,-9 6 253,-7 13-153,8-7-102,0 1-1,2 1 1,-1-1 0,1 1-1,1 0 1,1 0 0,0 0 0,1 1-1,0 0 1,1-1 0,1 1-1,0 0 1,1 0 0,1 0-1,0 0 1,6 24 0,-7-36-10,1-1 1,-1 0 0,1 0 0,0 1 0,0-1-1,0 0 1,0 0 0,0 0 0,1 0-1,-1 0 1,1 0 0,-1 0 0,1-1 0,0 1-1,0 0 1,-1-1 0,1 1 0,0-1-1,0 0 1,1 0 0,-1 0 0,0 0 0,0 0-1,0 0 1,1 0 0,-1-1 0,0 1-1,1-1 1,-1 0 0,1 0 0,-1 0 0,0 0-1,1 0 1,-1 0 0,0 0 0,1-1-1,3-1 1,4-1 23,1 0 0,-1-1 0,0 0 1,0-1-1,-1 0 0,18-13 0,37-32 257,-3-3 1,106-121-1,-140 142-194,-2-1 0,-2-2 0,-1 0 0,-1-2 0,17-44-1,-3-7 128,27-107-1,-55 170-170,0 4 33,-1 1-1,-2-1 0,0-1 1,1-20-1,-5 41-74,0 1-1,0 0 0,0 0 0,1 0 0,-1-1 1,0 1-1,0 0 0,0 0 0,0 0 1,0-1-1,0 1 0,0 0 0,0 0 1,0 0-1,0-1 0,-1 1 0,1 0 0,0 0 1,0 0-1,0-1 0,0 1 0,0 0 1,0 0-1,0 0 0,0-1 0,-1 1 1,1 0-1,0 0 0,0 0 0,0 0 0,0 0 1,-1 0-1,1-1 0,0 1 0,0 0 1,0 0-1,0 0 0,-1 0 0,1 0 1,0 0-1,0 0 0,0 0 0,-1 0 1,1 0-1,0 0 0,-8 8 25,-23 64-61,-38 135 0,0 83-102,42-171 74,-117 447-359,138-542 398,-1-2 0,-1 1-1,-1-1 1,0 0 0,-2-1 0,-1 0 0,-19 25 0,30-44 21,-1-1 0,1 1 0,-1 0 0,0 0 0,1-1 1,-1 1-1,0-1 0,0 1 0,0-1 0,0 0 0,0 0 0,0 0 1,0 0-1,-1 0 0,1 0 0,0 0 0,-1-1 0,1 1 0,0-1 1,-1 0-1,-3 0 0,4 0 7,0-1 0,1 0 0,-1 1 0,1-1 0,-1 0 0,1 0 0,-1 0 0,1 0 0,-1 0 0,1 0 0,0 0 0,0-1 0,0 1 1,-1 0-1,1-1 0,0 1 0,1-1 0,-1 1 0,0-1 0,0 1 0,1-1 0,-1 0 0,1 1 0,-1-1 0,1 0 0,0 1 0,0-1 0,-1 0 0,2-3 0,-2-2 15,2-1-1,-1 1 0,1-1 1,0 1-1,1-1 0,0 1 0,0 0 1,0 0-1,1 0 0,0 0 1,6-10-1,6-7 56,30-38 0,-26 38-31,4-5 9,1 1 0,1 1 0,1 1 0,2 1 0,1 2 0,0 1 0,2 1 1,0 1-1,2 2 0,0 1 0,51-18 0,-57 31-14,-24 4-79,0 0-1,0-1 0,0 1 1,0-1-1,0 1 0,0-1 1,0 0-1,0 0 0,0 0 1,4-3-1,-12 3-3350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22.3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12864,'0'0'1952,"69"6"-2392,-35 0 248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29.5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59 1126 4912,'0'0'5628,"-9"11"-5290,-25 32-20,19-24 977,26-30-482,103-129 542,-71 83-910,59-77 960,-89 113-1097,-12 18-218,0 0 0,1 0-1,0 1 1,0-1-1,0 0 1,0 1 0,4-5-1,-3 2 304,-8 12-105,-18 52-8,-19 57-35,39-103-219,-1 1 0,2 0 1,0 0-1,1 1 0,0-1 0,2 21 0,-1-31-16,1 0-1,0 0 0,0 0 0,0 0 0,0 0 0,0 0 0,1-1 0,0 1 1,0 0-1,0-1 0,0 0 0,4 6 0,-4-8-2,-1 0 1,0 0-1,1 0 1,-1 1-1,1-1 1,-1-1-1,1 1 1,0 0-1,-1 0 1,1-1-1,0 1 1,0 0-1,-1-1 1,1 0-1,0 1 1,0-1-1,0 0 0,-1 0 1,1 0-1,0 0 1,0-1-1,0 1 1,0 0-1,-1-1 1,1 1-1,0-1 1,0 0-1,-1 1 1,4-3-1,13-7 48,-1-1 1,0-1-1,-1 0 0,18-17 0,55-65 197,-44 46-127,9-8 13,82-90 195,-104 107-222,-1-1 0,25-44 0,-26 33 23,-3-2-1,-1-1 1,-4-2-1,-1 0 1,-3 0-1,15-86 1,-31 134-88,-1-1-1,0 1 1,0 0 0,-1-1 0,0 1-1,0 0 1,-1 0 0,0-1 0,-4-14-1,5 22-38,-1 0 0,1-1-1,-1 1 1,0 0 0,0 0 0,1 0-1,-1 0 1,0 0 0,0 0-1,0 0 1,0 1 0,0-1-1,0 0 1,0 0 0,0 1 0,-1-1-1,1 1 1,0-1 0,0 1-1,-1-1 1,1 1 0,0 0-1,0 0 1,-1-1 0,1 1 0,0 0-1,-1 0 1,1 0 0,0 0-1,-1 1 1,1-1 0,0 0-1,0 1 1,-2 0 0,-3 0-9,0 1 0,0 1 1,1-1-1,-1 1 0,1 0 1,-6 4-1,-3 4-20,1 0-1,0 1 1,1 1-1,1 0 1,0 1-1,1 0 1,0 1-1,1 0 1,1 0-1,-13 33 1,0 11-92,-22 102 0,40-151 106,-7 37-59,1 0 0,3 1-1,-1 52 1,7-85 45,-1 3 1,1 1 0,1-1 0,0 1 0,2-1 0,0 0 0,7 23 0,-7-32 50,0 0 1,0-1-1,1 0 1,0 0-1,0 0 0,1 0 1,0-1-1,0 0 1,10 10-1,13 9 465,8 7 155,-33-33-628,0 1 0,0 0 1,0-1-1,0 0 0,0 0 0,0 0 0,0 0 1,0 0-1,4-1 0,4 0 34,-4 1-44,1-1 1,-1 0 0,0-1 0,0 0 0,1 0 0,-1 0 0,-1-1 0,1 0-1,0 0 1,8-6 0,10-8 30,27-24-1,-22 17 20,25-23 64,57-60 0,-77 71-84,-17 18-5,-10 8-20,0 2-1,1-1 0,0 2 1,1-1-1,0 1 1,11-6-1,-20 13-15,-1-1 1,1 1-1,0 0 1,0 0-1,0 0 1,0 0-1,-1 0 1,1 0-1,0 0 1,0 1-1,0-1 1,0 0-1,-1 0 1,1 1-1,0-1 1,0 0-1,0 1 1,-1-1-1,1 1 1,0-1-1,-1 1 1,1-1-1,0 1 1,-1-1-1,1 1 1,-1 0-1,1-1 1,-1 1-1,1 0 1,-1 0-1,1-1 1,-1 1-1,0 0 1,0 0-1,1 0 1,-1-1-1,0 3 1,10 33 39,-9-19-48,0 0 1,-1 0 0,-1 0 0,0 0 0,-5 22-1,3-27-3,0-1 0,0 1 0,-1 0 0,-1-1-1,0 0 1,0 0 0,-1-1 0,-9 13 0,13-19 9,-1-1 0,0 0 0,1 0 0,-1-1 0,0 1 1,-1 0-1,1-1 0,0 0 0,-1 0 0,1 0 0,-1 0 0,0 0 1,1-1-1,-1 1 0,0-1 0,0 0 0,0 0 0,0-1 0,0 1 1,0-1-1,0 0 0,0 0 0,-5-1 0,-5-2 11,1 0 0,-1-1 0,1 0 0,0-2 0,-15-7-1,19 9 6,-31-13 97,31 14-37,27 13-60,20 6-19,0-2-1,0-2 1,68 13 0,-24-7 13,-79-17-7,59 12 60,-58-13-56,0 1-1,1-1 1,-1 0 0,0 0 0,1 0-1,-1 0 1,0-1 0,0 0-1,1 0 1,-1 0 0,8-3-1,-12 3-14,0 1-1,0-1 1,1 1 0,-1-1-1,0 0 1,0 1 0,0-1-1,0 1 1,0-1-1,0 1 1,0-1 0,0 0-1,0 1 1,0-1-1,0 1 1,-1-1 0,1 0-1,0 1 1,0-1-1,-1 1 1,1-1 0,0 1-1,-1-1 1,1 1 0,0-1-1,-1 1 1,1-1-1,0 1 1,-1 0 0,1-1-1,-1 1 1,0-1-1,-19-18-273,19 17 250,-22-17-3117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29.8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44 12456,'0'0'270,"11"1"-7,105 7 278,184-11 1,-203-1-492,-72 4-31,37-1 245,0-3 0,121-23 0,-170 25-157,3-1 171,-16 1-164,-9-1-64,-9-1-1943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30.0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8744,'0'0'1088,"140"12"-848,-90-10 0,4 6-152,9-2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32.8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527 833 4912,'0'0'3666,"-12"-5"-3307,1 1-268,5 1-38,0 0 1,-1 0 0,1 1-1,-1-1 1,0 2 0,0-1-1,0 1 1,0 0 0,0 0-1,0 1 1,-7 1 0,-6 1 131,0 2 1,1 1 0,0 0-1,0 2 1,0 0 0,1 1-1,-21 12 1,9-3 167,1 2-1,1 1 1,-35 32 0,51-41-186,1 1 0,0 0 1,0 1-1,-12 19 0,20-27-91,0 1 1,0-1-1,0 1 0,1-1 0,0 1 0,0 0 1,0 0-1,1 0 0,0 0 0,0 0 0,0 0 1,1 1-1,0-1 0,0 0 0,1 6 1,0-9-39,0 0 0,-1-1 1,1 1-1,0-1 0,0 1 1,0-1-1,1 1 1,-1-1-1,0 0 0,1 0 1,0 0-1,-1 0 1,1 0-1,0 0 0,0 0 1,0 0-1,4 1 1,-2-1 12,0 0 1,0 0 0,0 0 0,0-1 0,1 0 0,-1 0-1,0 0 1,1 0 0,7 0 0,-2-1 22,0-1-1,0 0 1,-1 0 0,1-1 0,0 0-1,-1 0 1,1-1 0,-1-1-1,9-4 1,-4 0 25,0-1 0,-1-1 0,-1 0 0,0 0 0,21-25 0,45-66 428,-57 69-215,-2 0-1,-1-2 1,-2 0-1,20-60 1,-39 107-206,0 0 1,1 0 0,1 0-1,1 0 1,1 26-1,0-21-97,1 1-1,1-1 0,1 0 1,7 20-1,-10-33-9,1 1 29,1 0 0,-1 0-1,1 0 1,0 0 0,7 10-1,-9-15-14,0 0-1,0 0 1,1 0 0,-1 0-1,0 0 1,1 0 0,-1 0-1,0 0 1,1 0-1,-1-1 1,1 1 0,0 0-1,-1-1 1,1 0 0,-1 1-1,1-1 1,0 0-1,-1 0 1,1 0 0,0 0-1,-1 0 1,1 0 0,0 0-1,-1 0 1,1-1-1,-1 1 1,4-2 0,10-4 66,0-1 1,0 0-1,-1-1 1,0 0-1,24-20 0,59-60 324,-75 67-289,-11 10-51,7-6 101,24-18 1,-36 30-101,0 1 1,0 1 0,0-1-1,0 1 1,1 0-1,-1 0 1,1 1 0,13-3-1,-18 5-53,-1 0 0,0 0-1,0 0 1,0 0 0,0 0 0,0 0-1,0 0 1,0 1 0,0-1-1,0 0 1,0 1 0,0-1 0,0 1-1,0-1 1,0 1 0,0 0-1,0-1 1,0 1 0,0 0 0,-1 0-1,1-1 1,0 1 0,0 0-1,-1 0 1,1 0 0,-1 0 0,1 0-1,-1 0 1,1 0 0,-1 0-1,0 0 1,1 0 0,-1 0 0,0 0-1,0 0 1,0 1 0,0-1-1,0 1 1,1 7 17,-1-1 0,0 1 0,-2 16 0,-3 13 28,-2-1 0,-21 68 0,24-90 2,4-15-57,0 0 0,0 0 1,0 0-1,0 0 0,0 0 1,0 0-1,0 0 0,0 0 1,0 0-1,0 0 0,0 0 0,0 0 1,0 0-1,0 0 0,0 0 1,1 0-1,-1 0 0,0 0 1,0 0-1,0 0 0,0 0 1,0 0-1,0 0 0,0 0 0,0 0 1,0 0-1,0 0 0,0 0 1,0 0-1,0 0 0,1 0 1,-1 0-1,0 0 0,0 0 1,0 0-1,0 0 0,0 0 0,0 0 1,0 0-1,0 0 0,0 0 1,0 1-1,0-1 0,0 0 1,0 0-1,0 0 0,0 0 1,0 0-1,0 0 0,0 0 0,0 0 1,0 0-1,0 0 0,0 0 1,0 0-1,0 0 0,0 0 1,0 1-1,0-1 0,0 0 0,0 0 1,0 0-1,0 0 0,0 0 1,0 0-1,0 0 0,0 0 1,0 0-1,18-21 104,142-169 296,-158 188-395,16-15 117,-17 17-120,-1 0 0,0 0 0,1-1-1,-1 1 1,1 0 0,-1 0 0,1 0 0,-1 0-1,1 0 1,-1 0 0,1 0 0,-1 0 0,1 0 0,-1 0-1,0 1 1,1-1 0,-1 0 0,1 0 0,-1 0-1,1 1 1,-1-1 0,0 0 0,1 0 0,-1 1 0,1-1-1,-1 0 1,0 1 0,1-1 0,-1 0 0,0 1-1,0-1 1,1 0 0,-1 1 0,0-1 0,0 1-1,0-1 1,1 1 0,-1-1 0,0 0 0,0 1 0,0-1-1,0 1 1,0-1 0,0 1 0,0-1 0,0 1-1,0 0 1,3 19 31,3 33-1,0 9-9,-6-60-22,1 0 0,-1 0 0,0 0 0,1 0 1,0 0-1,-1 0 0,1-1 0,0 1 0,0 0 0,0 0 0,0-1 1,0 1-1,0-1 0,1 1 0,-1-1 0,0 1 0,1-1 0,-1 0 0,1 0 1,0 0-1,-1 0 0,1 0 0,0 0 0,-1 0 0,1 0 0,0-1 0,0 1 1,0-1-1,0 1 0,0-1 0,0 0 0,0 1 0,0-1 0,0 0 1,0-1-1,2 1 0,8-2 3,0 0 0,1-1 1,-1 0-1,20-9 0,-13 5 3,65-28 63,81-44 0,-11 5 63,-34 9 85,-107 58-131,-13 7-36,-18 15 21,-64 62 8,-67 64-19,135-126-54,-22 30 0,33-41-7,0 0 1,0 0 0,1 1-1,0-1 1,0 0 0,0 1-1,0 0 1,1-1-1,-1 1 1,1 0 0,1 0-1,-1 0 1,0 7 0,2-10-2,-1-1 0,0 1 0,1-1 1,-1 1-1,1-1 0,0 0 1,-1 1-1,1-1 0,0 0 0,0 1 1,0-1-1,0 0 0,0 0 1,0 0-1,0 0 0,0 0 1,1 0-1,-1 0 0,0 0 0,1 0 1,-1 0-1,0-1 0,1 1 1,-1-1-1,1 1 0,-1-1 0,1 1 1,-1-1-1,1 0 0,-1 0 1,1 0-1,2 0 0,1 0 3,0 0 0,1 0 0,-1 0-1,0-1 1,0 0 0,0 0 0,0-1-1,9-3 1,3-3 10,-1-2 0,1 0 0,-2-1-1,1 0 1,-2-2 0,0 1 0,0-2 0,18-23-1,0-6 178,47-86 0,-72 115-151,1-1 58,-12 26-20,-41 88-45,-109 230-81,99-224 0,-72 104 1,100-172 36,-39 43 0,65-78 12,-1 0 0,0 0 0,0 0 1,0 0-1,0 0 0,-1-1 0,1 1 0,0-1 1,-1 1-1,1-1 0,-1 0 0,1 0 1,-1 0-1,0 0 0,1 0 0,-1-1 1,0 1-1,0-1 0,0 0 0,1 0 1,-1 0-1,0 0 0,0 0 0,-3-1 1,4 0 2,0 0 1,0 0 0,0-1 0,0 1 0,0 0 0,0-1-1,0 1 1,0-1 0,1 1 0,-1-1 0,1 0 0,-1 0-1,1 0 1,0 0 0,-1 0 0,1 0 0,0 0 0,0 0-1,1 0 1,-1-1 0,0 1 0,1 0 0,0-1 0,-1 1-1,1 0 1,0-1 0,0-3 0,1-4 15,0-1 0,1 1 0,0 0 0,1 1 0,0-1 0,0 0 0,1 1 0,0 0 0,1 0 0,0 0 0,0 0 0,9-10 0,5-5 44,1 1 1,44-38-1,70-52 66,58-53-32,-177 152-89,269-269 151,-243 236-129,-2-1 0,-3-3 0,-1 0 0,39-81 0,-50 82-5,60-133 42,-69 145-45,-2-1 0,16-74 1,-28 107-23,0 0 1,-1 1 0,1-1 0,-2-8 0,1 13-1,0 0-1,0 1 0,0-1 1,0 0-1,0 1 1,-1-1-1,1 0 0,0 1 1,0-1-1,-1 0 1,1 1-1,0-1 1,-1 1-1,1-1 0,-1 1 1,1-1-1,-1 1 1,1-1-1,-2 0 0,2 1 0,-1 0-1,0 0 1,0 0-1,0 0 1,1 0-1,-1 0 1,0 0-1,0 0 1,1 0-1,-1 0 1,0 0-1,0 1 1,0-1-1,1 0 1,-1 0-1,0 1 1,1-1-1,-1 1 1,0-1-1,1 1 1,-2 0 0,-10 9-12,0 0 1,1 1-1,0 0 1,1 1 0,1 0-1,-1 1 1,2 0 0,-11 22-1,-46 118-89,38-80 14,-21 93-1,42-138 65,2 0-1,0 0 1,2 0 0,0 1-1,3-1 1,5 51-1,-3-67 12,-1 0-1,2-1 0,0 0 1,0 0-1,1 0 0,0 0 1,1-1-1,11 16 0,-14-21 13,1 0 0,0 0 0,0-1 0,0 0 0,0 0 1,1 0-1,0 0 0,-1-1 0,1 0 0,1 0 0,-1 0 0,0-1 0,1 1 0,-1-1 0,1 0 0,0-1 0,0 0 0,10 2 0,-4-4 5,-1 1 0,1-2 1,-1 1-1,0-2 0,1 1 0,-1-2 1,0 1-1,-1-2 0,1 1 0,13-9 1,-6 2 31,0-1 0,0-1 0,-1-1 0,24-26 0,-36 35-19,-1 0 1,1-1 0,-1 0-1,-1 0 1,1 0 0,-1 0-1,4-12 1,-7 16-13,1 1-1,-1 0 1,1-1 0,-1 1-1,0-1 1,0 1 0,0-1-1,0 1 1,0-1-1,0 1 1,0 0 0,-1-1-1,1 1 1,0-1 0,-1 1-1,1 0 1,-2-3-1,1 3 0,0 0-1,0 0 0,-1 0 1,1 0-1,0 0 1,0 0-1,-1 0 0,1 1 1,-1-1-1,1 1 0,0-1 1,-1 1-1,1-1 0,-1 1 1,0 0-1,1 0 0,-1 0 1,1 0-1,-1 0 0,1 0 1,-3 0-1,-1 1 2,-1 1-1,0-1 1,1 1 0,-1 0-1,1 0 1,0 0 0,0 1-1,0 0 1,0 0 0,0 0-1,-7 7 1,3-2-1,1 0 1,0 0-1,0 1 0,-13 18 1,18-23-4,0 1 0,1-1 0,0 1 0,-1 0 0,2 0 0,-1 0 0,0 0 0,1 0 0,0 0 0,0 0 0,1 1 0,-1-1 0,1 0 0,0 0 0,1 1 1,-1-1-1,1 0 0,0 0 0,1 0 0,-1 1 0,1-1 0,0-1 0,0 1 0,0 0 0,1 0 0,-1-1 0,1 1 0,0-1 0,1 0 0,7 7 0,-2-2 13,0-1-1,0-1 0,1 0 0,0 0 1,1 0-1,0-2 0,-1 1 1,2-1-1,-1-1 0,1 0 0,-1-1 1,17 3-1,-14-4 11,0 0 0,1-1 1,-1 0-1,0-1 0,1-1 0,-1-1 1,0 0-1,0 0 0,0-2 0,15-4 0,-28 7-23,0 1 0,0-1-1,0 1 1,0-1 0,0 0-1,-1 1 1,1-1 0,0 0-1,0 0 1,-1 1 0,1-1-1,0 0 1,-1 0 0,1 0-1,-1 0 1,1 0 0,-1 0-1,1 0 1,-1 0 0,0 0-1,0 0 1,1 0 0,-1-2-1,0-7-2648,0 8 1745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34.5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1026 5824,'0'0'6332,"13"-9"-6015,7-5-187,-1-1-1,0 0 1,-2-2-1,25-26 1,11-25 238,68-79 676,-72 90-264,49-73 1,-73 91-398,-2 0-1,-1-2 1,18-50 0,-12 17 673,33-136 1,-59 196-753,-5 11 46,-10 22-68,-16 32-236,3 0-1,3 2 0,1 1 1,3 0-1,2 2 1,3 0-1,2 0 1,-4 60-1,14-95-41,1 1 0,1-1 0,1 0-1,6 37 1,-5-47-3,1-1 0,0 0-1,0 1 1,1-1 0,1-1 0,-1 1-1,2 0 1,-1-1 0,1 0 0,0-1 0,9 10-1,-12-15 6,1 0 0,-1 0 0,1 0-1,-1-1 1,1 1 0,0-1 0,0 0-1,0 0 1,1 0 0,-1 0 0,0-1-1,1 0 1,-1 0 0,0 0 0,1 0-1,0-1 1,-1 1 0,1-1 0,-1 0 0,1-1-1,-1 1 1,1-1 0,-1 0 0,1 0-1,-1 0 1,0-1 0,1 0 0,5-3-1,3-1 23,-1-2 0,1 0-1,-1 0 1,-1-1-1,1-1 1,-1 0 0,13-16-1,9-12 215,29-47 0,-54 70-104,-14 17 15,-16 20 4,10-7-110,1 1 1,1 0-1,1 0 0,-10 23 0,16-32-38,0 1 0,0 0 0,1 0 0,0 1 0,1-1 0,0 0 0,0 1 0,0-1-1,1 0 1,1 1 0,-1-1 0,3 10 0,-2-15-7,1 1 0,-1 0 0,1 0 0,0-1 0,0 1 0,0-1 0,0 1 0,1-1 0,-1 0 0,1 0 0,0 0 0,4 3 0,-6-5 4,0 0 0,0 0-1,0-1 1,0 1 0,0-1-1,0 1 1,0-1 0,0 1-1,0-1 1,1 1 0,-1-1-1,0 0 1,0 0 0,0 0-1,0 1 1,1-1 0,-1 0-1,0-1 1,0 1 0,0 0-1,0 0 1,1 0 0,-1-1-1,0 1 1,0 0 0,0-1-1,0 1 1,0-1-1,0 0 1,0 1 0,0-1-1,0 0 1,0 1 0,0-1-1,0 0 1,-1 0 0,1 0-1,0 0 1,-1 0 0,1 0-1,0 0 1,-1 0 0,1 0-1,-1 0 1,1 0 0,-1-2-1,3-4 27,-1 0-1,0 0 1,0 0-1,-1-1 1,0 1-1,-1 0 1,1-10-1,-5-56 200,3 59-182,-4-18 75,3 25-73,1 0 0,-1 0 0,2 0 1,-1 0-1,1 0 0,0 0 0,2-7 1,-2 12-43,0 1 1,1 0 0,0 0 0,-1 0 0,1 0 0,0 0-1,-1 0 1,1 0 0,0 1 0,0-1 0,0 0-1,0 0 1,0 1 0,0-1 0,0 0 0,0 1 0,0-1-1,0 1 1,0-1 0,0 1 0,2-1 0,26-4 51,166 7 37,-5-1-45,-151-1-31,-25 0-42,-1 0 0,0-1 0,18-4 0,-21 1 20,-12-2-3545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9:44.7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0 152 5624,'0'0'5969,"2"-10"-5777,1-4-86,-1 6 89,-1 0 0,0 0-1,0 0 1,0-15 1444,3 27-108,15 14-494,10 0-793,-20-13-168,0 1 0,-1-1 1,0 2-1,11 9 0,-1 1 173,1 0 0,34 22 0,-1-1 112,-40-30-282,0 0 0,0-1-1,13 6 1,-11-7 13,-1 1 0,20 15 0,-28-19-51,0 0 1,0 0-1,0-1 1,1 1-1,-1-1 1,1-1-1,-1 1 1,12 1-1,-10 1 96,-7-4-133,0 0-1,0 0 1,0 0-1,0 0 1,0 0-1,0 0 1,1 0-1,-1 1 1,0-1-1,0 0 1,0 0-1,0 0 0,0 0 1,1 0-1,-1 0 1,0 0-1,0 0 1,0 0-1,0 0 1,0 0-1,1 0 1,-1 0-1,0 0 1,0 0-1,0 0 1,0 0-1,1 0 1,-1 0-1,0 0 1,0 0-1,0 0 0,0 0 1,0-1-1,1 1 1,-1 0-1,0 0 1,0 0-1,0 0 1,0 0-1,0 0 1,0 0-1,0 0 1,0-1-1,1 1 1,-1 0-1,0 0 1,0 0-1,1-1 70,-19-29 241,7 14-252,1 0 0,1-1-1,0 0 1,1 0 0,1-1 0,-6-25 0,5 20 122,-2-1 0,0 1 0,-1 1 1,-21-34-1,24 44-52,6 9-88,-6-10 181,7 13-222,1-1 1,0 1-1,0 0 0,0 0 1,0 0-1,0 0 0,0-1 1,0 1-1,0 0 0,-1 0 1,1 0-1,0-1 0,0 1 1,0 0-1,0 0 0,0 0 1,0-1-1,0 1 0,0 0 1,0 0-1,0 0 0,1-1 1,-1 1-1,0 0 1,0 0-1,0 0 0,0-1 1,0 1-1,0 0 0,0 0 1,0 0-1,0 0 0,1-1 1,-1 1-1,0 0 0,0 0 1,0 0-1,0 0 0,1 0 1,-1 0-1,0 0 0,0-1 1,0 1-1,0 0 0,1 0 1,-1 0-1,0 0 0,0 0 1,0 0-1,1 0 1,-1 0-1,0 0 0,0 0 1,0 0-1,1 0 0,-1 0 1,0 0-1,0 0 0,0 0 1,1 0-1,-1 0 0,0 0 1,0 1-1,0-1 0,1 0 1,2 1-26,1 1 0,-1 0 0,1 0 0,-1 0 0,0 1 0,0-1 0,3 4 0,3 0-2620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34.7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57 13056,'0'0'952,"93"-4"-520,5 2 0,47-8-240,9-2 0,1-2-56,-20 4 0,-30 6 64,-23 4 0,-25 0 48,-27 0-8,4 4-97,4 6 9,1 4-88,-11 2 8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37.0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246 1278 6224,'0'0'5693,"6"-14"-5081,199-388 2204,-100 222-1144,106-249 1,-199 406-1442,-9 18-123,0 0 1,-1 1-1,1-1 0,-1 0 1,-1 0-1,4-11 0,-12 23 556,-7 15-558,-52 104 201,-139 279 23,152-290-278,-222 436 128,239-495-77,-84 98 0,92-121 8,101-104 307,167-181 51,254-276 595,-431 467-873,-3-2 1,89-123 0,-22-21 117,-33 51-57,-79 131-171,-1 0 1,12-33-1,-25 57-77,-1 0 1,1 0 0,-1 0-1,1 1 1,-1-1-1,0 0 1,1 0 0,-1 0-1,0 0 1,0 0-1,0 0 1,0 0 0,0 0-1,0 0 1,0 0-1,0 0 1,-1-2-1,1 3-1,-1 0-1,1-1 1,0 1-1,-1 0 1,1 0-1,0-1 1,-1 1-1,1 0 1,-1 0-1,1 0 1,0 0-1,-1 0 1,1 0-1,-1-1 1,1 1-1,0 0 1,-1 0-1,1 0 0,-1 0 1,1 0-1,-1 0 1,1 1-1,-1-1 1,1 0-1,0 0 1,-2 0-1,-2 2 6,-1 0-1,0 1 1,1-1 0,-1 1-1,1 0 1,-5 3 0,-19 19-13,0 2 1,2 0 0,-41 56-1,-58 105-77,124-187 82,-209 358-231,199-339 201,0 1 1,2 0-1,0 0 1,2 1-1,0 0 0,1 0 1,1 1-1,2 0 1,0 0-1,0 31 1,3-46 27,1-1 0,0 1 0,0-1 0,1 1 0,-1-1 0,2 0 1,-1 0-1,1 0 0,0 0 0,0 0 0,1 0 0,0-1 0,0 1 1,1-1-1,0 0 0,0-1 0,0 1 0,1-1 0,-1 0 0,1-1 1,0 1-1,1-1 0,-1 0 0,1 0 0,0-1 0,0 0 0,0 0 1,0-1-1,0 0 0,1 0 0,-1-1 0,1 0 0,-1 0 0,1 0 1,-1-1-1,1-1 0,11-1 0,-1-2 9,0 0 0,-1-2 0,1 0 0,-1-1-1,-1-1 1,1-1 0,23-16 0,102-86 113,-111 84-66,-9 9-18,89-81 211,-103 91-175,-1 0 1,-1-1-1,1 0 1,8-15 0,-15 24-70,0 0 1,0 0 0,0-1 0,0 1 0,0 0-1,0 0 1,0 0 0,0 0 0,1 0-1,-1 0 1,0 0 0,0 0 0,0-1 0,0 1-1,0 0 1,0 0 0,0 0 0,0 0 0,0 0-1,0 0 1,0-1 0,0 1 0,0 0 0,0 0-1,0 0 1,0 0 0,0 0 0,0-1-1,0 1 1,0 0 0,0 0 0,0 0 0,0 0-1,0 0 1,0 0 0,-1 0 0,1-1 0,0 1-1,0 0 1,0 0 0,0 0 0,0 0 0,0 0-1,0 0 1,0 0 0,0 0 0,-1 0 0,1 0-1,0-1 1,0 1 0,0 0 0,0 0-1,0 0 1,0 0 0,-1 0 0,-11 3 97,-14 9-13,4 0-32,1 2-1,-38 32 1,49-38-37,1 1 0,0 1-1,1-1 1,0 1 0,1 1 0,0 0-1,-11 22 1,17-31-16,-1 1 0,1 0-1,0 0 1,0-1 0,1 1-1,-1 0 1,1 0 0,-1 0-1,1 0 1,0 0 0,0 0-1,0 0 1,0 0 0,1 0-1,-1 0 1,1 0 0,0 0 0,0 0-1,0 0 1,0 0 0,0-1-1,1 1 1,-1 0 0,5 4-1,-4-5 1,1 1 0,0-1 0,0 0-1,0 0 1,0 0 0,1 0 0,-1 0 0,0-1-1,1 1 1,-1-1 0,1 0 0,0 0-1,-1 0 1,1-1 0,0 1 0,-1-1 0,1 0-1,0 0 1,5-1 0,-2 0 4,0-1 0,0 0 0,0 0 0,0 0 0,0-1 0,0 0 0,-1-1 0,1 1 0,-1-1 0,0 0 0,0-1 0,-1 1 0,1-1-1,-1 0 1,0-1 0,0 1 0,-1-1 0,8-12 0,-5 6 18,0-1-1,-1 1 0,0-2 0,-1 1 1,-1 0-1,0-1 0,0 0 0,2-24 1,-6 36-19,0-1 0,0 1 1,0 0-1,0 0 1,0-1-1,-1 1 0,1 0 1,-1 0-1,1 0 1,-1 0-1,0 0 1,0-1-1,0 1 0,0 0 1,0 1-1,0-1 1,-1 0-1,1 0 0,-1 0 1,1 1-1,-1-1 1,1 1-1,-1-1 1,0 1-1,0 0 0,0 0 1,0 0-1,0 0 1,0 0-1,0 0 0,0 0 1,0 1-1,0-1 1,-1 1-1,1-1 1,0 1-1,-3 0 0,-1-1 1,1 1-1,-1 0 0,0 0 1,1 1-1,-1-1 0,1 1 0,-1 0 1,1 1-1,-1-1 0,1 1 1,0 0-1,-1 1 0,-8 5 1,13-8-7,1 1 0,-1-1 0,1 0 0,-1 1 0,1-1 0,-1 1 1,1-1-1,-1 1 0,1-1 0,0 1 0,-1-1 0,1 1 1,0-1-1,-1 1 0,1 0 0,0-1 0,0 1 0,0-1 1,0 1-1,-1 0 0,1-1 0,0 1 0,0 0 0,0-1 1,0 1-1,0-1 0,0 1 0,1 0 0,-1-1 0,0 1 0,0 0 1,0-1-1,0 1 0,1-1 0,-1 1 0,0-1 0,1 1 1,-1 0-1,0-1 0,1 1 0,-1-1 0,1 0 0,-1 1 1,1-1-1,-1 1 0,1-1 0,-1 0 0,1 1 0,-1-1 1,1 0-1,1 1 0,2 2 1,1-1 0,-1 1 0,1-1 0,0 0 0,7 2 0,21 3 6,0-2 0,0-1 0,1-1 0,46-3 1,133-20 47,-193 18-2,-1-2 1,0 0-1,24-9 0,-42 12-46,0 1 0,-1 0 0,1-1-1,0 1 1,-1 0 0,1 0 0,0-1 0,0 1-1,0 0 1,-1 0 0,1 0 0,0 0 0,0 0-1,-1 0 1,1 0 0,0 0 0,0 1 0,1-1-1,-2 1-1,0-1 0,0 0 0,0 1-1,1-1 1,-1 0 0,0 1 0,0-1-1,0 0 1,0 1 0,0-1-1,0 1 1,0-1 0,0 0 0,0 1-1,0-1 1,0 1 0,0-1-1,0 0 1,0 1 0,0-1 0,-1 0-1,1 1 1,0-1 0,0 0 0,-1 1-1,-19 29 122,18-27-131,-18 23 66,-31 56-1,44-67-25,0 0 0,0 0-1,1 1 1,1 0 0,-5 29 0,10-44-33,0-1 1,0 0-1,0 1 1,-1-1-1,1 1 0,0-1 1,0 1-1,0-1 1,0 1-1,0-1 0,0 1 1,0-1-1,0 1 1,0-1-1,0 1 1,1-1-1,-1 1 0,0-1 1,0 1-1,0-1 1,1 0-1,-1 1 1,0-1-1,0 1 0,1-1 1,-1 0-1,0 1 1,1-1-1,-1 0 1,0 1-1,1-1 0,-1 0 1,1 1-1,-1-1 1,0 0-1,1 0 1,-1 0-1,1 1 0,-1-1 1,1 0-1,-1 0 1,1 0-1,-1 0 1,1 0-1,0 0 0,23-6 69,-21 5-65,11-5 23,0 0 0,-1-1 0,0 0 0,0-1 0,14-12 0,58-55 128,-65 54-94,2 1 0,0 2 0,1 0 0,34-19 0,-51 33-67,-4 3 32,0 0-1,0 0 1,0 0 0,0 0-1,0 0 1,0 0-1,1 1 1,3-2-1,-5 3-20,-1-1 0,1 0-1,0 0 1,-1 1 0,1-1-1,-1 0 1,1 1 0,-1-1-1,1 1 1,0-1 0,-1 1-1,0-1 1,1 1 0,-1-1-1,1 1 1,-1-1 0,1 1-1,-1 0 1,0-1 0,0 1-1,1 0 1,-1-1 0,0 1-1,0 0 1,0-1 0,0 1-1,0 0 1,1-1 0,-1 1-1,-1 0 1,1 1 0,4 34 63,-2-16-38,0 0 0,2 0 0,6 23 0,-10-42-31,0 0 0,1 1-1,-1-1 1,0 0-1,1 1 1,-1-1-1,1 0 1,0 0-1,-1 0 1,1 0-1,0 0 1,0 1 0,0-1-1,0-1 1,0 1-1,0 0 1,0 0-1,0 0 1,0 0-1,0-1 1,0 1-1,0 0 1,1-1 0,-1 1-1,0-1 1,0 0-1,1 1 1,-1-1-1,0 0 1,1 0-1,-1 0 1,0 0-1,1 0 1,-1 0 0,0 0-1,1 0 1,-1 0-1,0-1 1,3 0-1,2-2 4,0 0-1,1 0 1,-1 0-1,-1-1 1,1 0 0,6-6-1,17-18 48,-1 0-1,-2-2 0,-1-1 1,26-41-1,12-16 238,-63 87-282,1 1-1,0-1 1,0 0-1,0 0 1,0 1-1,-1-1 1,1 0-1,0 1 1,0-1 0,0 1-1,0-1 1,0 1-1,0-1 1,1 1-1,-1 0 1,0 0-1,0-1 1,0 1-1,0 0 1,0 0 0,0 0-1,0 0 1,1 0-1,-1 1 1,0-1-1,0 0 1,1 1-1,34 16-48,-10-3 0,9-3-25,1-2 0,-1-2-1,1-1 1,0-2-1,41 0 1,-50-1-143,6 0-143,-13-7-3514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39.8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0 522 3208,'0'0'7346,"11"-8"-6868,3-3-313,0-1 0,0-1 1,-1 0-1,-1-1 0,13-17 1,148-258 3558,-169 282-3304,-1 1 1,1-1 0,1 1 0,7-10-1,-12 31 648,-3 13-873,-13 177 485,16-182-638,1 0 0,2 0-1,0-1 1,1 1 0,1 0-1,16 41 1,-20-61-32,0 0 0,0-1 1,1 1-1,-1-1 0,0 1 0,1-1 0,0 1 0,0-1 1,-1 0-1,1 0 0,1 0 0,-1 0 0,0 0 1,0 0-1,1-1 0,-1 1 0,1-1 0,-1 0 0,6 3 1,-4-4 4,0 1 1,-1-1 0,1 0-1,0 0 1,-1 0 0,1-1-1,0 1 1,-1-1 0,1 0-1,0 0 1,-1 0 0,1 0-1,4-3 1,5-3 31,-1 0-1,0-1 1,0-1 0,-1 0-1,0 0 1,16-19-1,6-15 125,-2-2-1,-2-1 1,34-70-1,22-37 330,-73 134-408,-3 6 36,-1 0 0,-1 0 1,9-21-1,-15 33 32,0 2-138,0 0 0,-1 0 1,1 0-1,0 1 0,0-1 0,0 0 1,-1 0-1,1 0 0,-1 1 0,1-1 1,-1 0-1,1 1 0,-1-1 0,0 0 1,0 1-1,0 2 0,3 31-36,-3-22 43,1 6-13,26 218 102,-25-227-96,4 14 48,-6-24-57,0 1 0,0-1 0,0 0 0,1 1-1,-1-1 1,0 1 0,0-1 0,0 1 0,0-1 0,0 0-1,0 1 1,0-1 0,-1 1 0,1-1 0,0 0 0,0 1-1,0-1 1,0 1 0,0-1 0,-1 0 0,1 1 0,0-1-1,0 0 1,0 1 0,-1-1 0,1 0 0,0 0 0,-1 1-1,1-1 1,0 0 0,-1 1 0,1-1 0,0 0-1,-1 0 1,1 0 0,0 0 0,-1 1 0,1-1 0,-1 0-1,0 0 1,-15 14 214,12-12-203,0-1-1,-1 1 1,1-1 0,-1 0 0,1 0-1,-5 0 1,-21 6 95,16 0-81,0 0 0,0 1 0,1 1 0,-14 11-1,15-10-50,-2-1 0,1 0 1,-27 13-1,31-18 10,-12 4-4,16-6 8,10 3-3,13 4-22,14-4 29,0-1-1,0-1 1,1-2 0,-1-2-1,1 0 1,-1-3 0,63-13-1,-90 15-12,0 0 0,0-1 0,0 1-1,0-1 1,-1 0 0,1 0 0,-1 0-1,1-1 1,-1 0 0,-1 1 0,7-8-1,-4 3-765,-1 0 0,1 0 0,-1-1 0,7-17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40.02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14 11256,'0'0'808,"70"-14"-1184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51.3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85 870 6128,'0'0'6722,"-4"16"-6388,-52 200 580,48-179-661,2 0-1,1 0 1,1 0-1,3 38 1,1-70-198,0-1 0,1 0 0,-1 0 1,1 1-1,0-1 0,0 0 0,1 0 0,-1 0 0,1 0 1,4 6-1,-5-8-33,0-1 1,0 0 0,0 0-1,0 0 1,0 1 0,0-1-1,0 0 1,1-1-1,-1 1 1,0 0 0,1 0-1,-1-1 1,1 1-1,-1 0 1,1-1 0,-1 0-1,1 1 1,-1-1 0,1 0-1,-1 0 1,1 1-1,-1-1 1,1 0 0,-1-1-1,1 1 1,0 0-1,-1 0 1,1-1 0,-1 1-1,1-1 1,-1 1 0,3-2-1,10-7 68,-1 1 0,0-1 0,0-1-1,-1-1 1,0 1 0,-1-2 0,13-15 0,-18 20-50,37-45 377,51-82 0,-31 40 267,-38 57 70,-43 107 191,12-42-901,0 0 0,2 1 1,-1 44-1,4-56-30,2 0 1,0 0-1,1 0 1,1 0 0,1 0-1,0-1 1,10 25-1,-12-37-9,-1 0 0,1 0 0,1 0 0,-1 0 0,1 0 0,-1 0 0,1-1 0,0 1 0,0-1 1,1 0-1,-1 0 0,1 0 0,-1 0 0,1 0 0,0-1 0,0 0 0,0 0 0,1 0 0,-1 0 0,0-1 0,9 3 0,-6-4 5,0 1 0,0-1 0,0-1 0,-1 1 0,1-1 1,0 0-1,-1-1 0,1 1 0,0-1 0,-1-1 0,0 1 1,1-1-1,-1 0 0,6-5 0,2-1 26,0-1 0,-1-1 1,0 0-1,-1-1 0,0 0 0,17-25 0,51-90 231,-64 96-101,2 0-1,2 2 1,0 0-1,29-30 1,-49 59-163,0 0 1,0 0-1,0 0 1,0-1-1,0 1 1,0 0-1,0 0 1,1 0-1,-1 0 0,0 0 1,0 0-1,0 0 1,0 0-1,0 0 1,0 0-1,0 0 1,0 0-1,0 0 1,1 0-1,-1 0 0,0 0 1,0 0-1,0 0 1,0 0-1,0 0 1,0 0-1,0 0 1,0 0-1,1 0 1,-1 0-1,0 0 0,0 0 1,0 0-1,0 0 1,0 0-1,0 0 1,0 0-1,0 0 1,0 0-1,1 0 0,-1 0 1,0 0-1,0 0 1,0 1-1,0-1 1,0 0-1,0 0 1,0 0-1,0 0 1,0 0-1,0 0 0,0 0 1,0 0-1,0 0 1,0 1-1,0-1 1,0 0-1,0 0 1,0 0-1,0 0 1,1 12 60,-2 15-40,-21 70 36,2-5 44,18-74-36,2-17-66,0-1 1,0 0-1,0 0 0,0 0 0,0 0 0,0 0 0,0 1 1,0-1-1,0 0 0,0 0 0,0 0 0,0 0 0,0 1 1,0-1-1,0 0 0,0 0 0,0 0 0,0 0 0,0 0 1,0 1-1,0-1 0,0 0 0,0 0 0,0 0 0,1 0 1,-1 0-1,0 0 0,0 0 0,0 1 0,0-1 0,0 0 1,0 0-1,1 0 0,-1 0 0,0 0 0,0 0 0,0 0 1,0 0-1,0 0 0,1 0 0,-1 0 0,0 0 0,22-23 87,-6 4-52,92-109 149,-85 104-129,0 1 0,2 2 0,29-22 0,-49 39-37,1 1-1,-1 0 1,0 0 0,1 1 0,0-1-1,8-2 1,-12 5-16,-1 0 0,0-1 0,1 1 0,-1 0 0,1 0 0,-1 0 0,0 0 0,1 0 0,-1 0 0,0 1 0,1-1 0,-1 0 0,0 1 0,1-1 0,-1 1 0,0-1 0,0 1 0,1-1 0,-1 1 0,0 0 0,0 0 0,0 0 0,0 0 0,0 0 0,0 0-1,0 0 1,0 0 0,0 0 0,-1 0 0,1 0 0,0 0 0,-1 1 0,1 0 0,5 16 5,-2 0-1,0-1 0,-1 1 1,-1 1-1,-1-1 0,-2 36 1,1-29-18,0-5 2,-1 0-3,1-1 1,1 1 0,1 0 0,1-1-1,6 26 1,-9-43 9,1-1 0,-1 1 0,1 0 0,0-1 0,0 1 0,0-1 0,-1 1 0,1-1 0,0 1 0,1-1 0,-1 1 0,0-1 0,0 0 0,1 0 0,-1 0 0,0 0 1,1 0-1,-1 0 0,1 0 0,0 0 0,-1 0 0,1-1 0,0 1 0,-1-1 0,1 1 0,0-1 0,0 0 0,-1 0 0,1 1 0,0-1 0,0 0 0,-1-1 0,1 1 0,0 0 0,0 0 0,-1-1 0,1 1 0,0-1 0,-1 0 0,1 1 0,2-2 0,6-3 11,-1 0-1,1-1 1,-1 0-1,0 0 1,11-11-1,2-4 9,-1-1 0,-1-1-1,-1 0 1,19-34 0,57-109 78,41-127 199,-110 206-178,-7 20-20,-17 61-56,-4 6 7,-5 16-8,-110 358-2,-20 60-84,26-153-7,84-224 18,-1 0 1,-64 91-1,90-145 30,-3 4 3,-1 0-1,1-1 0,-10 10 0,14-16 3,1 1 1,-1 0-1,1-1 1,-1 1-1,0 0 0,1-1 1,-1 1-1,0-1 1,0 1-1,1-1 0,-1 1 1,0-1-1,0 0 1,0 1-1,1-1 0,-1 0 1,0 0-1,0 0 1,0 0-1,0 1 0,0-1 1,0 0-1,0-1 1,1 1-1,-1 0 0,0 0 1,0 0-1,0 0 1,0-1-1,0 1 0,1 0 1,-1-1-1,0 1 1,0-1-1,1 1 0,-1-1 1,0 1-1,0-1 1,1 1-1,-1-1 0,1 0 1,-1 1-1,0-2 1,-2-3 6,1 0 0,0 0-1,1-1 1,-1 1 0,1 0 0,0-1 0,0 1 0,1-1 0,-1 1 0,1-1 0,1 1 0,-1-1 0,2-6 0,0-4 16,1 0 0,1 1-1,8-21 1,-4 18 5,1 0 0,0 0 0,1 1 0,1 1-1,1 0 1,0 0 0,16-13 0,108-94 237,-87 81-187,37-29 89,3 3-1,147-84 1,57-3 88,-289 154-252,-1 0 1,0-1-1,-1 0 1,1 0-1,0 0 1,0 0-1,-1 0 1,1 0-1,-1-1 1,0 1 0,0-1-1,3-4 1,-47 40-44,31-24 34,-132 111-40,117-95 40,1 1 0,1 1 0,-25 36 1,40-50 1,1 1 0,-7 16 0,13-25 2,0-1 1,0 1 0,0 0-1,1-1 1,0 1 0,0 0-1,1 0 1,-1 0-1,1-1 1,0 1 0,1 6-1,-1-10 1,0 1 0,1-1 0,-1 0 0,1 0 0,0 0 0,-1 1 0,1-1 0,0 0 0,0 0 0,0 0 0,0 0 0,0 0 0,0 0 0,0 0 0,0-1 0,0 1 0,0 0 0,0 0 0,0-1 0,1 1 0,-1-1 0,0 1 0,0-1 0,1 0 0,-1 1 0,0-1 0,1 0 0,-1 0 0,3 0 0,1 0 0,0 0 0,0 0 0,0-1 0,0 1 0,0-1 0,10-4 0,-1-1 5,-1 0-1,1-1 1,-1-1-1,-1 0 1,0-1 0,0-1-1,0 0 1,-1 0-1,-1-1 1,13-16-1,9-17 35,40-69 0,-69 107-37,28-54 69,-21 39 8,16-25 1,-16 37 41,-6 16-47,-3 24-18,-1-24-51,0 13 8,-1 15-3,1-1 0,2 1 1,2-1-1,13 59 0,-17-92-12,1 1-1,-1 0 1,0-1 0,1 1-1,0-1 1,-1 1 0,1-1-1,0 0 1,0 1 0,0-1-1,0 0 1,0 1-1,0-1 1,0 0 0,0 0-1,0 0 1,1 0 0,2 1-1,-3-1 4,0-1-1,1 0 1,-1 0-1,1 0 1,-1 0-1,0 0 1,1 0-1,-1-1 1,1 1-1,-1 0 1,0-1-1,1 1 1,-1-1-1,0 0 1,0 1-1,1-1 1,-1 0-1,0 0 1,0 1-1,0-1 1,0 0-1,2-2 1,18-20 14,-1-1 1,-1 0 0,-1-2-1,-2 0 1,18-35-1,-2 5 31,-1 0 1,-13 22 10,35-49 0,-52 81-50,2-1 9,-1 0 0,0-1 0,1 1-1,0 0 1,-1 0 0,1 0-1,1 1 1,-1-1 0,0 1-1,0 0 1,5-2 0,-7 6-6,-1 0 0,1 0 0,-1 0 0,1 0 0,-1 1 1,0-1-1,0 0 0,0 0 0,0 1 0,0-1 0,-1 3 0,1-2 1,-3 72 50,-1-9-57,9 125 0,-4-178-11,3 16-22,-4-27 25,0-1 0,1 0 0,-1 0 0,0 1-1,1-1 1,0 0 0,-1 0 0,1 0 0,0 0 0,-1 1 0,1-1 0,0 0 0,0-1 0,0 1 0,0 0 0,0 0 0,2 1 0,-3-2 4,1 0 1,0 1-1,0-1 1,0 0 0,-1 0-1,1-1 1,0 1-1,0 0 1,0 0-1,-1 0 1,1 0-1,0-1 1,0 1-1,-1 0 1,1-1-1,0 1 1,-1 0-1,1-1 1,0 1 0,-1-1-1,1 1 1,0-2-1,17-16 33,-13 13-28,21-26 31,-1-1-1,-2-1 1,31-59-1,9-11 77,-45 70-59,-14 26-31,-1-1 0,1 1 0,1 1 0,0-1 0,0 0 0,8-7-1,-13 13-14,1 1-1,0-1 1,0 1-1,-1-1 0,1 1 1,0 0-1,0-1 0,0 1 1,0 0-1,0 0 1,0-1-1,-1 1 0,1 0 1,0 0-1,0 0 0,0 0 1,0 0-1,0 1 0,0-1 1,0 0-1,0 0 1,-1 0-1,1 1 0,0-1 1,1 1-1,22 15 26,-15-10-18,5 4-17,1-2-1,0 0 0,0 0 0,1-2 0,0 0 0,0-1 1,0 0-1,1-1 0,-1-1 0,1-1 0,0 0 0,30-1 0,-22-3 5,0-1-1,0-1 1,-1-1-1,0-1 1,0-2 0,0 0-1,-1-1 1,26-15-1,-42 20 10,-2 2 2,1-1 1,-1 0-1,0 0 1,0 0-1,0-1 0,0 1 1,5-7-1,-12 9-4,0 1-1,0 0 1,0-1-1,0 1 1,0 0-1,0 1 1,0-1-1,0 0 1,-4 1-1,-5 3-4,0 1 0,0 0-1,0 0 1,0 1 0,1 0-1,0 1 1,0 0 0,1 1-1,0 0 1,0 0 0,-10 14 0,10-11-11,0 1 1,1 0 0,0 0 0,1 1 0,0 0 0,1 1 0,1-1 0,0 1 0,-3 15-1,7-24 7,0 0-1,1 0 0,-1 0 1,1 0-1,0-1 0,1 1 0,-1 0 1,1 0-1,0 0 0,0-1 1,0 1-1,1 0 0,0-1 1,2 5-1,-3-6 1,0-1 1,1 0-1,-1 0 1,1 0-1,0-1 1,-1 1-1,1 0 0,0-1 1,0 1-1,0-1 1,0 1-1,0-1 1,0 0-1,1 0 1,-1 0-1,0 0 1,1 0-1,-1-1 1,0 1-1,1-1 0,-1 1 1,1-1-1,-1 0 1,1 0-1,-1 0 1,1 0-1,-1-1 1,5 0-1,0-1 5,0-1 1,0 0-1,0 0 0,0 0 0,-1-1 1,0 0-1,0 0 0,0 0 0,0-1 1,0 0-1,-1 0 0,0-1 0,0 1 1,-1-1-1,7-10 0,-2 2 10,-1-1 0,0 1 0,-1-2 0,-1 1 0,8-31 0,-12 40-3,-1 1 0,0-1 0,0 0 0,-1 0 1,1-1-1,-1 1 0,-1 0 0,1 0 0,-1 0 0,0 0 0,0 0 0,-4-10 0,2 11-2,1 0-1,-1 1 1,0-1-1,-1 1 1,1 0-1,0-1 1,-1 2-1,0-1 1,0 0-1,0 1 1,-1 0 0,1 0-1,-1 0 1,-7-3-1,12 3-10,8 1-3,25-3-10,39-2-18,18 0-22,95-21 0,-177 26 44,0 1 1,0 0-1,-1 0 0,1 1 1,0 0-1,11 1 0,-17 0 10,1-1 0,-1 0-1,0 1 1,0 0-1,0 0 1,0-1-1,0 1 1,0 0-1,0 1 1,-1-1 0,1 0-1,0 0 1,-1 1-1,1-1 1,0 1-1,-1 0 1,0-1 0,1 1-1,-1 0 1,0 0-1,0 0 1,0 0-1,0 0 1,0 0-1,-1 0 1,1 0 0,0 4-1,2 13 2,-1 1 0,-2 21 0,0-25 0,0 0 0,1 0 0,1 0 0,5 24 0,-5-33 0,1 1 0,0-1 0,0 0 0,0 0 0,0-1 0,1 1 0,1-1 0,9 12 0,-11-14 0,0-1 0,1 0 0,0-1 0,-1 1 0,1 0 0,0-1 0,1 0 0,-1 0 0,0 0 0,0-1 0,1 0 0,-1 1 0,1-2 0,-1 1 0,1 0 0,6-1 0,6 0 11,-1-1 0,0-1 0,0 0 0,0-1 0,0-1 0,-1 0 0,20-9 0,101-54 86,-86 40-66,187-108 125,-207 117-142,-19 11-8,0 0 0,1 1 0,15-6-1,-54 41 2,-28 21-20,-46 47-51,90-85 57,1 1 0,0 0 0,1 0 0,1 1 0,0 0-1,-10 24 1,18-37 4,-1 0 0,1 0 0,-1 0 0,1 0 0,-1 1 0,1-1 0,0 0 0,0 0 0,-1 1 0,1-1 0,0 0 0,0 1 0,0-1 0,1 0 0,-1 0 0,0 1 0,0-1 0,1 0 0,-1 0 0,1 1 0,-1-1 0,2 2 0,-1-2 2,0-1 1,-1 0 0,1 1-1,0-1 1,0 0 0,0 1-1,0-1 1,0 0-1,0 0 1,0 0 0,0 0-1,0 0 1,0 0-1,-1 0 1,1 0 0,0 0-1,0-1 1,0 1-1,0 0 1,0 0 0,0-1-1,0 1 1,0-1-1,-1 1 1,1-1 0,0 1-1,0-1 1,-1 1 0,2-2-1,10-7 15,-2-1 0,1 1-1,-1-2 1,0 1 0,12-21-1,36-63 81,-47 73-60,0 0-1,-1 0 1,11-38 0,-19 43-24,-7 25 3,-9 25 5,13-29-20,-1 1 0,1-1 0,1 0-1,-1 1 1,1-1 0,0 1 0,0-1 0,0 1 0,1-1-1,0 1 1,0-1 0,1 0 0,1 6 0,-2-9 1,-1 0-1,1 0 1,0 0 0,0 0 0,0 0-1,1 0 1,-1 0 0,0 0 0,1 0 0,-1-1-1,1 1 1,0-1 0,-1 1 0,1-1-1,0 1 1,0-1 0,0 0 0,0 0 0,0 0-1,0 0 1,0 0 0,1-1 0,-1 1-1,0 0 1,0-1 0,1 0 0,-1 0 0,0 1-1,0-1 1,1-1 0,-1 1 0,4-1-1,7-2-3,-1-1 0,1 0 0,-1-1 0,0-1 0,0 0 0,19-13 0,62-53 35,-63 45-2,-2-2 0,0 0-1,-2-2 1,-2-1 0,41-68 0,74-190 116,-106 215-103,57-147 54,-87 207-108,-3 15 12,0 0 1,0 0-1,0 0 1,0 0 0,0 0-1,0 0 1,-1 0-1,1 0 1,0-1-1,0 1 1,0 0 0,0 0-1,0 0 1,0 0-1,0 0 1,0 0 0,-1 0-1,1 0 1,0 0-1,0 0 1,0 0 0,0 0-1,0 0 1,0 0-1,-1 0 1,1 0 0,0 0-1,0 0 1,0 0-1,0 0 1,0 0 0,0 0-1,-1 0 1,1 0-1,0 0 1,0 0-1,0 0 1,0 0 0,0 0-1,0 0 1,0 0-1,-1 0 1,1 1 0,0-1-1,0 0 1,0 0-1,0 0 1,0 0 0,-20 24-41,-4 15-2,2 2 0,-26 67-1,-23 92-72,69-194 112,-25 79-78,-15 90 0,33-124 34,2-1 0,3 1 0,2 64 0,2-110 45,1 4-6,-1-1 1,1 1-1,0-1 1,3 9-1,-4-15 8,1-1 0,-1 0 0,0 1 0,1-1 0,-1 0 0,1 0 0,0 0 0,-1 1 0,1-1-1,0 0 1,-1 0 0,1 0 0,0 0 0,0 0 0,0 0 0,0 0 0,0-1 0,0 1 0,0 0-1,1 0 1,-1-1 0,0 1 0,0-1 0,0 1 0,1-1 0,-1 0 0,0 1 0,1-1 0,-1 0 0,0 0-1,1 0 1,-1 0 0,2 0 0,2-1 2,0-1-1,-1 1 1,1-1-1,0 0 1,-1 0 0,0-1-1,1 1 1,-1-1-1,0 0 1,0 0 0,4-5-1,40-45 43,-38 42-28,34-42 63,44-49 132,-88 102-209,0-1-1,1 1 0,-1 0 0,0 0 1,0 0-1,0 0 0,1 0 0,-1 0 1,0-1-1,0 1 0,0 0 0,1 0 1,-1 0-1,0 0 0,0 0 0,1 0 0,-1 0 1,0 0-1,0 0 0,1 0 0,-1 0 1,0 0-1,0 0 0,0 0 0,1 0 1,-1 0-1,0 0 0,0 1 0,1-1 1,-1 0-1,0 0 0,0 0 0,0 0 0,0 0 1,1 0-1,-1 1 0,0-1 0,8 12 13,4 17 4,-12-28-17,1 3 1,1 0 1,0 0-1,-1 0 0,1 0 1,1 0-1,-1 0 0,1 0 0,-1-1 1,1 1-1,0-1 0,0 0 1,1 0-1,-1 0 0,1 0 1,-1-1-1,1 1 0,5 2 0,-2-3 4,-1 0 0,1 0 0,-1 0-1,1-1 1,0 0 0,0 0 0,0 0-1,-1-1 1,1 0 0,9-2 0,4-1 5,-1-1 1,1-1 0,-1-1 0,-1-1-1,1 0 1,-1-2 0,17-9-1,-13 4-9,1-1 0,-2-1-1,0-1 1,-1 0-1,-1-2 1,0 0 0,-2-1-1,30-44 1,-1-15 16,-3-2 1,-3-1-1,-5-3 1,-3-1 0,29-124-1,-59 188-12,-2 22-5,0 0 0,0-1 0,0 1 1,0-1-1,-1 1 0,1 0 0,0-1 0,0 1 1,0 0-1,0-1 0,-1 1 0,1-1 0,0 1 1,0 0-1,-1 0 0,1-1 0,0 1 0,-1 0 1,1-1-1,0 1 0,-1 0 0,1 0 0,0 0 1,-1-1-1,1 1 0,-1 0 0,-1 0 0,0 0 1,0 1-1,0-1 1,0 1-1,0 0 0,1-1 1,-1 1-1,0 0 0,0 0 1,1 0-1,-1 0 0,0 0 1,1 1-1,-1-1 0,1 0 1,-3 4-1,-16 16-11,0 2 0,2 0 0,0 1 0,2 1-1,0 1 1,-14 33 0,2 7-42,-30 100 0,47-125 12,1-1 0,1 1 0,3 0 0,-2 63 0,7-87 21,1-1 0,1 0 0,1 0 1,0 0-1,1 0 0,1-1 0,1 1 0,0-1 0,1 0 0,0 0 0,1 0 0,1-1 0,0 0 0,16 20 0,-21-30 18,1-1 0,-1 1-1,1-1 1,-1 0 0,1 0 0,0 0 0,0-1-1,0 1 1,0-1 0,1 0 0,-1 0 0,1 0-1,-1-1 1,1 0 0,-1 1 0,1-2-1,0 1 1,0 0 0,6-1 0,-4-1 6,-1 0 1,1 0-1,-1-1 1,0 0-1,1 0 1,-1 0-1,0-1 1,0 0-1,0 0 1,-1 0-1,1-1 1,-1 0-1,7-6 1,-1 0 8,0-1 1,-1 0-1,0 0 0,-1-1 1,0 0-1,7-15 1,-12 19-7,0 0 0,0 0 0,-1 0 0,0 0 0,-1-1 1,0 1-1,0-1 0,-1 0 0,0 1 0,0-1 1,-2-15-1,1 22-5,0 0 1,0 0 0,-1-1-1,1 1 1,-1 0 0,1 0-1,-1 0 1,0-1-1,0 1 1,0 0 0,0 0-1,0 0 1,0 1 0,-1-1-1,1 0 1,-1 0 0,1 1-1,-3-3 1,2 3 0,0 0-1,0 0 1,0 0 0,0 1 0,0-1 0,0 1-1,0-1 1,0 1 0,0-1 0,-1 1 0,1 0-1,0 0 1,0 0 0,0 1 0,-4 0 0,-3 1 6,0 1 0,0 0 1,0 1-1,0 0 1,1 0-1,0 1 1,-10 7-1,7-4 0,0 0-1,1 1 0,0 0 0,1 1 0,0 0 0,0 0 0,1 1 0,0 0 0,1 1 1,-9 19-1,12-21-10,0 0 1,1 0 0,0 1-1,1-1 1,0 1 0,1-1-1,0 1 1,1 0 0,0-1-1,0 1 1,1 0 0,1-1-1,5 21 1,-3-16 3,2-1 0,0 1-1,0-1 1,2 0 0,-1 0 0,2-1-1,0 0 1,0-1 0,21 21 0,-24-27 8,1 0 1,0 0-1,0-1 1,0 0-1,1 0 1,0 0-1,0-1 1,0 0-1,0-1 1,0 0-1,1 0 1,0-1-1,-1 0 1,1 0-1,0-1 1,0 0-1,0-1 1,13-1-1,-6-1 18,0-2-1,-1 0 1,1 0 0,-1-2-1,-1 0 1,1 0-1,-1-2 1,0 0-1,25-18 1,3-8-74,59-63 1,-55 51-225,-5 4-81,-22 24-3435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0:51.6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85 1 14968,'0'0'1170,"-2"12"-531,-3 15-188,0-2 0,-2 1 1,0-1-1,-2 0 0,-18 37 1,18-41 102,9-19-394,-1 1-1,0-1 0,0 0 0,0 1 0,0-1 1,0 0-1,-1 1 0,1-1 0,-4 3 0,6-12 776,4-8-728,21-50 84,-14 32-2934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07.9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377 1 4720,'0'0'7184,"-6"12"-6863,-70 121 594,-31 60 323,-46 154 745,119-271-753,48-108-223,-7 14-3363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08.9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0 177 6520,'0'0'6977,"12"2"-6634,22-2-55,1-2 0,-1 0 0,58-14 0,-21 4 122,262-65 1438,-189 39-859,-103 31-624,-32 6-188,0 0-1,-1-1 1,1 1 0,-1-2 0,13-4 0,-20 7-169,-1 0 1,0 0 0,0 0-1,0 0 1,0 0 0,1 0-1,-1 0 1,0 0-1,0 0 1,0-1 0,0 1-1,0 0 1,1 0 0,-1 0-1,0 0 1,0 0 0,0 0-1,0 0 1,0-1-1,0 1 1,1 0 0,-1 0-1,0 0 1,0 0 0,0 0-1,0-1 1,0 1 0,0 0-1,0 0 1,0 0-1,0 0 1,0-1 0,0 1-1,0 0 1,0 0 0,0 0-1,0 0 1,0-1 0,0 1-1,0 0 1,0 0-1,0 0 1,0 0 0,0-1-1,0 1 1,0 0 0,0 0-1,0 0 1,0 0 0,-1-1-1,1 1 1,0 0-1,0 0 1,0 0 0,-11-2 264,-10 12-2867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11.5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1 588 7024,'0'0'2880,"14"-14"-2356,204-227 1262,4-10 980,-208 239-2326,-14 12-362,1 0 0,0-1 0,0 0 0,0 1 0,0-1 0,0 0 0,0 1 0,-1-1 1,1 0-1,0 0 0,-1 1 0,1-1 0,-1 0 0,1 0 0,0 0 0,-1 0 0,0 0 0,1-2 0,-1 3-58,1 0-1,-1 0 1,0 0-1,0 0 1,1 0-1,-1 0 1,0-1-1,0 1 1,0 0-1,1 0 1,-1 0-1,0 0 1,0 0-1,1 0 1,-1 0-1,0 0 0,0 0 1,1 0-1,-1 0 1,0 0-1,0 1 1,1-1-1,-1 0 1,0 0-1,0 0 1,1 0-1,-1 0 1,0 0-1,0 1 1,0-1-1,1 0 0,-1 0 1,0 0-1,0 0 1,0 1-1,0-1 1,0 0-1,1 0 1,-1 0-1,0 1 1,0-1-1,0 1 1,9 7 178,-5-3-163,-1 0-1,0-1 1,-1 1-1,1 0 0,-1 1 1,0-1-1,0 0 0,-1 0 1,2 7-1,5 53 140,-7-50-125,13 154 311,-14-166-349,1-1 0,-1 1 0,0-1 1,1 1-1,-1-1 0,1 1 0,0-1 0,-1 1 0,1-1 0,0 0 1,1 1-1,-1-1 0,0 0 0,1 0 0,-1 0 0,1 0 0,0 0 0,0 0 1,-1 0-1,1-1 0,1 1 0,-1-1 0,0 1 0,0-1 0,0 0 0,1 0 1,-1 0-1,0 0 0,1 0 0,-1-1 0,1 1 0,-1-1 0,1 1 1,-1-1-1,1 0 0,0 0 0,-1 0 0,1 0 0,-1-1 0,1 1 0,-1-1 1,1 1-1,-1-1 0,1 0 0,2-2 0,9-3 40,-2-1-1,1 0 1,-1-1-1,0-1 1,0 0 0,-1 0-1,0-1 1,9-12-1,8-13 136,31-49 0,-32 45-40,-11 21-19,-7 11-35,-9 7-90,0 0 0,0 0 0,0 0 0,0 0 0,0 0 0,0 0 0,0 0 0,0-1 0,0 1 0,0 0-1,0 0 1,0 0 0,0 0 0,0 0 0,1 0 0,-1 0 0,0 0 0,0 0 0,0 0 0,0 0 0,0 0-1,0 0 1,0 0 0,0 0 0,0 0 0,0 0 0,1 0 0,-1 0 0,0 0 0,0 0 0,0 0 0,0 0 0,0 0-1,0 0 1,0 0 0,0 0 0,0 0 0,0 0 0,0 0 0,1 0 0,-1 0 0,0 0 0,0 1 0,0-1 0,0 0-1,0 0 1,0 0 0,0 0 0,0 0 0,0 0 0,0 0 0,0 0 0,0 0 0,0 0 0,0 0 0,0 0-1,0 1 1,0-1 0,0 30 51,-1-3-40,1-1 0,2 0 0,0 0 0,2 0 0,8 32 0,-12-57-11,0 0-1,0 0 1,1 0-1,-1 0 1,0 0 0,1 0-1,-1 0 1,1 0-1,-1 0 1,1 0-1,-1 0 1,1 0 0,0 0-1,-1 0 1,1 0-1,0-1 1,0 1 0,-1 0-1,1-1 1,0 1-1,0 0 1,0-1-1,0 1 1,0-1 0,0 0-1,0 1 1,0-1-1,0 0 1,0 1 0,0-1-1,0 0 1,1 0-1,-1 0 1,0 0 0,0 0-1,0 0 1,0 0-1,0-1 1,0 1-1,0 0 1,0-1 0,0 1-1,0 0 1,2-2-1,3-1 10,-1-1 0,0 1 0,1-1-1,-1 0 1,0-1 0,5-6 0,98-125 165,-85 105-122,-9 9-2,-13 19-35,0 0 1,1 0-1,-1 0 0,1 1 0,0-1 1,0 0-1,0 1 0,0 0 1,0-1-1,0 1 0,0 0 0,1 0 1,-1 0-1,1 0 0,3-1 0,-6 3-13,1 0-1,-1 0 0,0 0 1,1 0-1,-1 0 1,0 0-1,0 0 0,1 0 1,-1 0-1,0 0 1,1 1-1,-1-1 0,0 0 1,0 0-1,1 0 0,-1 0 1,0 1-1,0-1 1,0 0-1,1 0 0,-1 0 1,0 1-1,0-1 0,0 0 1,0 0-1,1 1 1,-1-1-1,0 0 0,0 1 1,0-1-1,0 0 0,0 0 1,0 1-1,0-1 1,0 0-1,0 1 0,0-1 1,0 0-1,0 1 1,0 14 28,-6 20 0,-1-1-1,-22 62 1,-36 62-9,26-72-10,-89 142 0,120-217 7,1 0 0,-2 0-1,1 0 1,-2-1 0,1-1 0,-1 0-1,-1 0 1,-19 12 0,29-20-10,0 0 1,-1 0-1,1-1 1,0 1-1,-1 0 1,1-1-1,0 0 0,-1 1 1,1-1-1,-1 0 1,1 1-1,0-1 1,-1 0-1,1 0 1,-1 0-1,1 0 1,-1-1-1,1 1 1,0 0-1,-1 0 1,1-1-1,-1 1 1,1-1-1,-2 0 1,2-1 5,0 1 1,-1 0 0,1-1-1,0 1 1,-1-1 0,1 0-1,0 0 1,0 1 0,1-1-1,-1 0 1,0 0 0,0 0-1,1 0 1,-1 0 0,1-2 0,-1-4 27,0 0 1,0 0 0,1 0 0,1-1 0,-1 1 0,1 0 0,3-11 0,1 5 5,0 0 1,1 1-1,0-1 1,1 2-1,1-1 1,0 1-1,1 0 1,0 1-1,0 0 0,19-17 1,6 0 81,1 2 0,46-26-1,10-8-89,3-2-52,33-25 41,-105 70-18,-1-1 0,-1 0 0,29-35 0,100-120 243,-148 172-254,21-19 94,-22 20-94,1 0-1,-1-1 0,0 1 1,0 0-1,1 0 0,-1 0 1,0 0-1,1-1 0,-1 1 1,0 0-1,0 0 0,1 0 1,-1 0-1,0 0 0,1 0 1,-1 0-1,0 0 0,1 0 1,-1 0-1,0 0 0,1 0 1,-1 0-1,0 0 0,1 0 1,-1 1-1,0-1 0,1 0 1,-1 0-1,1 1-1,-1 0 0,1 0 0,-1 0-1,0 0 1,0-1 0,1 1 0,-1 0 0,0 0 0,0 0 0,0 0-1,0 0 1,0 0 0,0 0 0,0 0 0,0 0 0,-1 1 0,-20 246-72,20-242 72,2 0 1,-1-1-1,0 1 0,1 0 1,0-1-1,2 6 1,-3-10 1,1 0 0,-1 0 0,1 0-1,-1 0 1,1 0 0,-1 0 0,1 0 0,0-1 0,-1 1 0,1 0 0,0 0 0,0-1 0,-1 1-1,1 0 1,0-1 0,0 1 0,0-1 0,0 1 0,0-1 0,0 1 0,0-1 0,0 0 0,0 0 0,0 1-1,0-1 1,0 0 0,0 0 0,0 0 0,0 0 0,0 0 0,0 0 0,0 0 0,0-1 0,0 1 0,0 0-1,0-1 1,0 1 0,0 0 0,0-1 0,1 0 0,8-5 17,0 1-1,-1-2 1,0 1-1,-1-1 1,1-1-1,-1 0 1,-1 0 0,1 0-1,7-13 1,24-24 70,-12 19 1,48-35 1,-74 60-87,0 1-1,0-1 1,0 0-1,0 1 1,0-1 0,0 0-1,0 1 1,0-1-1,0 1 1,0 0 0,0-1-1,0 1 1,0 0-1,0 0 1,0-1 0,0 1-1,0 0 1,1 0-1,-1 0 1,0 0 0,0 1-1,1-1 1,-1 1-2,0-1 0,0 1 1,-1 0-1,1-1 0,0 1 0,0 0 0,-1 0 1,1-1-1,-1 1 0,1 0 0,-1 0 1,1 0-1,-1 0 0,1 0 0,-1 0 0,0 0 1,0 0-1,1 2 0,0 4 3,-1 1-1,0-1 1,0 1-1,-2 12 1,0-2 0,-4 40 39,9-57 8,5-6-32,6-9 6,5-9 20,-5 5-4,1 0 1,1 1-1,19-16 1,-31 29-29,1 1 0,0-1 0,0 1 0,0 0 0,0 0 0,0 0 1,1 1-1,-1 0 0,1 0 0,0 1 0,-1-1 0,1 1 0,0 0 1,0 1-1,0-1 0,0 1 0,7 1 0,-10 0-9,0 0 0,0 0-1,-1 1 1,1-1 0,0 1 0,-1-1-1,1 1 1,-1 0 0,0 0-1,0 0 1,1 0 0,-1 1 0,0-1-1,-1 0 1,1 1 0,0 0 0,-1-1-1,1 1 1,1 5 0,-2-4-4,1-1 1,0 1 0,1 0 0,-1-1-1,1 1 1,-1-1 0,1 0-1,0 0 1,0 0 0,5 3 0,-3-4-2,0 0 0,-1 0 0,1-1 1,0 0-1,1 0 0,-1-1 0,0 1 0,0-1 1,0 0-1,0 0 0,0-1 0,1 1 1,-1-1-1,0-1 0,0 1 0,-1-1 1,10-3-1,5-3 0,-1-1 1,0-1 0,18-13-1,-5 2 25,-2-2-1,33-33 1,-59 53-20,-1 0 0,0 1 1,0-1-1,0 0 0,0 0 1,-1-1-1,1 1 0,1-7 1,-5 8 35,-4 5-20,-9 6-2,-13 11-22,1 2 1,0 1-1,2 1 1,1 1-1,-25 34 1,-94 150-26,162-249 49,-13 22-7,2 1 0,0 0 0,17-25 1,-23 40-14,1-2 3,0 0 1,0 0-1,0 1 1,1-1-1,7-5 1,-11 9-5,1-1 1,0 1-1,0-1 0,0 1 1,0 0-1,0-1 1,0 1-1,0 0 1,0 0-1,0-1 1,0 1-1,0 0 1,0 0-1,0 0 0,0 0 1,0 0-1,0 1 1,0-1-1,0 0 1,0 0-1,0 1 1,0-1-1,0 1 1,0-1-1,0 1 0,0-1 1,-1 1-1,1-1 1,0 1-1,0 0 1,-1-1-1,1 1 1,0 0-1,0 1 1,4 4-1,-1 0 1,-1 0-1,1 0 0,-1 0 1,0 1-1,0-1 1,3 14-1,8 54 3,-11-57-3,5 29-12,-3 0 0,-1 1 0,-3-1 0,-1 1 0,-3 0-1,-2-1 1,-1 0 0,-3 0 0,-22 70 0,27-106 11,0 0 0,0 0 0,-1-1 0,0 1 0,-1-1 0,0 0 0,0-1 0,-15 15 0,19-20 4,-1-1-1,1 0 1,-1 0-1,0-1 0,1 1 1,-1 0-1,0-1 1,0 0-1,0 1 0,0-1 1,0 0-1,0-1 1,0 1-1,0-1 0,-1 1 1,1-1-1,0 0 1,0 0-1,0 0 1,-1-1-1,1 1 0,0-1 1,0 1-1,0-1 1,0 0-1,0 0 0,0-1 1,0 1-1,0-1 1,0 1-1,1-1 0,-1 0 1,-2-3-1,-4-1 19,2-1 0,-1-1 0,1 1 1,0-1-1,0-1 0,1 1 0,0-1 0,1 0 0,0 0 0,0-1 0,1 0 0,1 1 0,-1-1 0,1-1 0,1 1 1,0 0-1,-1-19 0,3 20 0,-1-1 0,2 1 0,0 0 0,0 0 0,0-1 0,1 1 0,1 0 1,-1 1-1,1-1 0,1 0 0,0 1 0,0 0 0,1-1 0,0 2 0,0-1 0,1 1 0,-1-1 1,2 2-1,-1-1 0,12-8 0,10-5 69,45-23 0,-17 11-23,-37 21-40,1 1 1,23-8 0,13-6-449,-55 23 342,-1 1 1,1-1-1,0 1 0,-1-1 0,1 0 0,-1 1 1,0-1-1,1 0 0,-1 1 0,1-1 1,-1 0-1,0 0 0,1 1 0,-1-1 0,0 0 1,0 0-1,0 0 0,0 1 0,0-1 0,0 0 1,0 0-1,0 0 0,0 0 0,0 1 1,0-1-1,0 0 0,0 0 0,-1 1 0,1-1 1,0 0-1,-1 0 0,1 1 0,0-1 1,-1 0-1,1 1 0,-2-2 0,1 0-1454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11.6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12864,'0'0'568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30.86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477 664 4216,'0'0'1908,"0"16"-1312,0 46-8,1-49-314,8-18-7,47-34 652,-53 21-547,1-67 266,-5 84-589,0 0-1,0 0 1,1 0 0,-1 1-1,0-1 1,0 0-1,0 0 1,0 1-1,0-1 1,0 0-1,0 1 1,0-1 0,0 1-1,0-1 1,-1 1-1,1 0 1,0 0-1,0-1 1,0 1-1,0 0 1,-1 0 0,-1 0-1,2 0-17,-11-1 71,1 0 0,-1 1-1,0 1 1,0 0 0,1 0-1,-1 2 1,-18 4 0,-6 5 156,-37 18 1,54-20-164,2-1 0,-1 2-1,1 0 1,1 2 0,0-1 0,0 2-1,2 0 1,0 1 0,-24 33 0,20-23 75,2 1 0,1 2 1,1-1-1,1 1 0,-17 56 0,27-72-98,1 0 0,0-1-1,0 1 1,1 0 0,1 0-1,0 0 1,1 0 0,0 0 0,0 0-1,2 0 1,5 18 0,-7-25-43,1-1-1,-1 1 1,1-1 0,0 0 0,1 0 0,-1 0 0,1 0-1,0 0 1,0-1 0,0 1 0,0-1 0,1 0 0,-1 0-1,1 0 1,0 0 0,-1-1 0,1 1 0,1-1 0,-1 0-1,0 0 1,1-1 0,-1 1 0,0-1 0,1 0 0,0 0-1,-1 0 1,1-1 0,-1 0 0,1 0 0,0 0 0,-1 0-1,7-2 1,-1 0 6,0-1 0,-1 0 0,0 0-1,1-1 1,-1 0 0,-1-1 0,1 0 0,-1 0-1,1-1 1,-1 0 0,-1-1 0,0 0 0,0 0-1,8-10 1,9-13 84,-2-1 0,24-42-1,-43 66-100,16-24 126,-1-2 1,-2 0-1,-2-1 0,-1-1 0,-1 0 0,9-47 0,-19 62 121,0-1 0,-4-39 0,1 14 606,1 46-785,0-3 154,2 29-244,2-1 0,1 0 0,0 1 0,2-2 0,13 33 0,-12-37-3,0 0 0,2 0 0,1-1 0,0 0 0,22 27 0,-28-40 13,0 0 1,0-1-1,0 1 1,1-1-1,0 0 1,0-1-1,0 1 1,0-1-1,1-1 1,0 1 0,0-1-1,0 0 1,0-1-1,0 1 1,1-1-1,-1-1 1,1 1-1,-1-2 1,11 1-1,-12-1 6,0-1 1,0-1-1,0 1 0,0-1 0,0 0 0,-1 0 0,1-1 0,-1 1 0,0-1 0,0-1 0,0 1 0,0-1 1,0 0-1,6-7 0,5-6 39,-1 0 1,17-28-1,-9 11 4,-2 0 1,-1-2-1,-2 0 0,-2-2 0,-1 1 0,-1-2 0,-3 0 0,-1-1 0,7-57 0,-12 18 65,-3 1 1,-11-107-1,8 179-109,-6-50 104,6 53-105,1 1 0,-1-1 0,1 1 0,-1 0 0,0-1 0,0 1 0,0 0 0,0-1 0,0 1 1,-1 0-1,1 0 0,-1 0 0,1 0 0,-1 1 0,0-1 0,0 0 0,-3-2 0,4 4-8,0-1 0,1 1 0,-1 0 1,0 0-1,1 0 0,-1 0 0,0 0 0,1 0 0,-1 0 0,0 0 0,0 0 1,1 0-1,-1 0 0,0 1 0,1-1 0,-1 0 0,1 0 0,-1 1 0,0-1 1,1 0-1,-1 1 0,1-1 0,-1 1 0,1-1 0,-1 0 0,1 1 0,-1-1 1,1 1-1,-1 0 0,-12 20 18,12-18-19,-8 16 4,1 0 0,1 1-1,1 0 1,1 0 0,-5 39-1,1 106-45,9-77-42,14 118 0,-8-167 40,1-1-1,2 0 1,1 0-1,3 0 1,24 53-1,-36-88 42,1 0 0,-1 0 0,1 0 0,0-1 0,0 1 0,0 0 0,0-1 0,0 1 0,1-1 0,-1 0 0,5 4 0,-6-6 7,1 1 1,-1-1-1,1 0 1,-1 1-1,0-1 1,1 0 0,-1 0-1,1 0 1,-1 0-1,1 0 1,-1 0-1,0 0 1,1-1-1,-1 1 1,1-1-1,-1 1 1,0-1-1,1 1 1,-1-1 0,0 1-1,1-1 1,-1 0-1,0 0 1,0 0-1,0 0 1,0 0-1,0 0 1,1-1-1,8-9 65,-1 0 0,-1 0 0,0 0 0,0-1 0,-1-1-1,8-19 1,21-34 328,-31 57-329,-4 7-62,0 0 0,0 0-1,0 1 1,0-1 0,0 0 0,0 1-1,0-1 1,1 1 0,-1-1 0,1 1 0,-1 0-1,1 0 1,-1-1 0,1 1 0,0 0-1,0 0 1,-1 1 0,1-1 0,0 0 0,0 1-1,0-1 1,0 1 0,0-1 0,0 1-1,0 0 1,3 0 0,79 3-76,-46-1 14,62-3 0,-68-2 26,171-10-94,-202 13 123,-1 0 0,1 0 0,0 0 0,-1 0 0,1 0-1,0 0 1,0 0 0,-1 0 0,1 0 0,0 1 0,-1-1-1,1 0 1,0 1 0,-1-1 0,1 0 0,0 1 0,-1-1 0,1 1-1,-1-1 1,1 1 0,-1-1 0,1 1 0,-1-1 0,1 1 0,0 1-1,-1-1 1,1 1 0,-1 0-1,0-1 1,1 1-1,-1-1 1,0 1 0,0 0-1,0-1 1,0 1 0,0 0-1,-1 2 1,-2 7-2,0 0-1,-9 19 1,6-17 1,-2 10 9,-19 59 84,24-73-81,2 0 0,-1 0 0,1 0 0,0 0-1,1 0 1,0 0 0,2 12 0,-2-19-5,1 0 0,-1 1-1,1-1 1,-1 0 0,1 1 0,0-1-1,0 0 1,0 1 0,0-1 0,0 0-1,0 0 1,1 0 0,-1 0 0,1 0-1,-1-1 1,1 1 0,0 0 0,0-1-1,2 3 1,-1-3 2,-1 0 0,1 0 0,-1-1 0,0 1 0,1-1 0,-1 1 0,1-1 0,0 0 0,-1 0 0,1 0 0,-1 0-1,1 0 1,-1-1 0,1 1 0,3-2 0,3-2 21,0 1 0,0-2 0,0 1 0,0-1 0,-1 0 0,1-1 0,-1 0 0,7-7 0,-8 5 2,0 1 0,-1-1 1,0 0-1,0-1 0,0 1 1,-1-1-1,6-16 0,-8 18-5,-1 0-1,0 1 1,0-1 0,0 0-1,-1 0 1,0 0-1,-1 0 1,1-1-1,-1 1 1,-1 0-1,0 0 1,-1-8-1,1 13-14,0 0 0,1-1 1,-1 1-1,-1 0 0,1 0 0,0 0 0,-1 0 0,1 0 0,-1 0 0,1 0 0,-1 0 0,0 1 1,0-1-1,0 0 0,0 1 0,0 0 0,0-1 0,0 1 0,-1 0 0,1 0 0,0 0 0,-1 1 1,1-1-1,0 0 0,-1 1 0,1 0 0,-5-1 0,3 1-3,0 0-1,0 0 1,0 0 0,0 1-1,0-1 1,0 1 0,0 0 0,0 0-1,1 0 1,-1 1 0,0-1-1,1 1 1,-1 0 0,1 0-1,-1 0 1,-5 5 0,9-6-10,-1-1 0,1 0 0,-1 1 1,0-1-1,1 1 0,0-1 1,-1 1-1,1-1 0,-1 1 0,1-1 1,0 1-1,-1-1 0,1 1 0,0 0 1,0-1-1,-1 1 0,1 0 1,0-1-1,0 1 0,0-1 0,0 1 1,0 0-1,0-1 0,0 1 0,0 0 1,0-1-1,0 1 0,0 0 1,0-1-1,0 1 0,1 1 0,0-1 0,0 0 0,0-1 0,0 1 0,0 0 0,1 0 0,-1 0 0,0-1 0,0 1-1,1 0 1,-1-1 0,0 1 0,1-1 0,1 1 0,6 0-4,-1 1 1,1-2-1,14 1 1,13-6-18,-1-1-1,0-1 1,46-18-1,-18 7-1,29-14-16,-30 8 105,-62 24-63,1 0 0,-1 0 1,1 0-1,-1 0 0,1 0 0,-1 0 0,1 0 0,-1-1 1,1 2-1,-1-1 0,1 0 0,-1 0 0,1 0 1,-1 0-1,1 0 0,-1 0 0,0 0 0,1 0 1,-1 1-1,1-1 0,-1 0 0,1 0 0,-1 1 1,0-1-1,1 0 0,-1 1 0,0-1 0,1 0 1,-1 1-1,1 0 0,5 18 5,-5 30-34,-2-38 20,5 73 2,-3-76 9,0 0-1,1-1 0,0 1 0,0-1 1,0 0-1,1 0 0,0 0 0,0 0 1,5 7-1,-6-12 1,-1-1-1,0 1 1,0-1 0,1 0-1,-1 0 1,0 0 0,1 0-1,-1 0 1,1 0 0,0 0-1,-1 0 1,1 0 0,0-1 0,0 1-1,-1-1 1,1 1 0,0-1-1,0 0 1,0 1 0,-1-1-1,1 0 1,0 0 0,0 0-1,0-1 1,0 1 0,-1 0-1,1-1 1,0 1 0,0-1 0,-1 0-1,1 1 1,0-1 0,-1 0-1,1 0 1,2-2 0,7-5 32,0 0 0,0-1 1,17-19-1,-16 16 3,2-3 25,0 0 0,12-19 1,-19 25-38,-6 7-12,1 0 1,0 0-1,0 0 0,0 1 0,0-1 1,0 0-1,4-2 0,-5 4-12,-1 0 0,1 0 0,-1-1 0,0 1-1,1 0 1,-1 0 0,1 0 0,-1 0-1,0 0 1,1 0 0,-1 0 0,1-1 0,-1 1-1,1 0 1,-1 0 0,0 1 0,1-1-1,-1 0 1,1 0 0,-1 0 0,1 0 0,-1 0-1,0 0 1,1 0 0,-1 1 0,1-1 0,-1 0-1,0 0 1,1 1 0,-1-1 0,0 0-1,1 1 1,-1-1 0,0 0 0,0 1 0,1-1-1,-1 0 1,0 1 0,0-1 0,1 0-1,-1 1 1,0-1 0,0 1 0,0-1 0,0 1-1,0-1 1,0 0 0,0 1 0,0-1-1,0 1 1,0-1 0,0 1 0,0 0 0,2 20 50,7 29 0,-8-44-49,0-1 0,1 1 0,0-1 0,0 1 1,0-1-1,1 0 0,0 0 0,0 0 0,0 0 0,5 5 0,-6-9-5,1 1 0,-1 0 0,1 0 0,-1-1-1,1 0 1,0 1 0,0-1 0,-1 0 0,1 0 0,0 0-1,0-1 1,0 1 0,0-1 0,0 0 0,0 0 0,0 0-1,0 0 1,0 0 0,0 0 0,0-1 0,0 0 0,0 1-1,0-1 1,0 0 0,3-2 0,4-2 3,0 0 1,0 0 0,-1-1-1,0 0 1,13-11 0,115-110 58,-115 103-34,0-1 1,-2-1 0,28-47-1,-25 29 20,-1 0 0,-3-2 0,-1 0 1,-3-2-1,-1 1 0,-3-2 0,-2 0 0,5-81 0,-13 122-33,-1 0 0,0 0 0,0 0-1,-1-1 1,0 1 0,0 0 0,-1 0 0,-3-9 0,5 17-13,-1 0 0,1 1 0,0-1 0,-1 0 0,1 0 1,0 0-1,-1 0 0,1 1 0,0-1 0,-1 0 0,1 1 0,0-1 0,0 0 0,-1 0 1,1 1-1,0-1 0,0 0 0,-1 1 0,1-1 0,0 0 0,0 1 0,0-1 0,0 1 1,0-1-1,0 0 0,-1 1 0,1-1 0,0 1 0,0-1 0,0 1 0,-5 18-4,-3 24-22,3 0 0,1 0 1,2 57-1,21 133-109,21 80-53,-32-274 174,-8-37 6,1 0-1,0 0 0,-1 0 1,1-1-1,0 1 0,0 0 1,0-1-1,0 1 0,0-1 1,0 1-1,1-1 0,-1 0 1,0 1-1,1-1 0,-1 0 1,1 0-1,0 0 0,2 2 1,-3-3-2,0-1 0,0 1 0,-1 0 0,1 0 0,0-1 1,0 1-1,-1 0 0,1-1 0,0 1 0,-1 0 0,1-1 1,-1 1-1,1-1 0,0 0 0,-1 1 0,1-1 1,-1 1-1,1-1 0,-1 0 0,0 1 0,1-1 0,-1 0 1,0 1-1,1-1 0,-1 0 0,0 0 0,0 1 0,1-2 1,6-23-2378,-7 24 1276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13.0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1270 5720,'0'0'2134,"10"1"-1604,-1 0-382,-1-1 1,1 0-1,0-1 1,0 1-1,0-2 1,0 1 0,-1-1-1,1-1 1,-1 1-1,0-1 1,15-8-1,0-4 181,0-1 0,-1-1 1,-1-1-1,0-1 0,27-33 0,83-120 1128,-120 156-1325,31-45 430,-3-3 0,-2-1-1,51-129 1,-84 184-513,64-183 736,-57 156-574,-2-1-1,-1 0 1,3-49 0,-11 22 107,0 60-274,-1 0-1,0 1 1,0-1-1,0 0 1,0 0 0,0 1-1,-1-1 1,0 1-1,0-1 1,-6-7-1,8 11-28,-1 0 0,0 0 0,1 1 0,-1-1 0,0 0 0,0 1 0,1-1 0,-1 0 0,0 1 0,0-1 0,0 1-1,0-1 1,0 1 0,0 0 0,0-1 0,0 1 0,0 0 0,0 0 0,0-1 0,0 1 0,0 0 0,-2 0 0,1 1 2,0-1 1,0 1 0,0 0-1,0-1 1,1 1 0,-1 0-1,0 0 1,0 0-1,1 0 1,-1 1 0,-2 1-1,-3 4 27,1 1 0,-1 0 0,-10 17 0,-3 11-5,1 0-1,2 2 0,1 0 1,3 1-1,-13 53 1,-23 206 5,47-277-48,-16 223-6,18-219 16,1 0 0,2 1 0,0-1 0,1 0 0,2-1 0,0 1 0,15 34 0,-18-54 1,-1 1-1,1-1 0,0 0 1,0-1-1,0 1 0,1 0 1,0-1-1,5 5 0,-7-8 0,-1 1-1,1-1 1,-1 0-1,1 0 1,0 0-1,0 0 1,-1-1-1,1 1 1,0 0 0,0-1-1,0 0 1,0 1-1,0-1 1,0 0-1,0 0 1,0 0-1,0 0 1,0 0-1,0 0 1,-1-1 0,1 1-1,0-1 1,0 1-1,0-1 1,0 0-1,0 1 1,2-3-1,15-10 69,-1-1 0,0-2 0,-1 1 0,0-2 0,23-31 0,-24 29 2,34-45 398,-48 64-261,-2 5-121,-2 10-51,2-12-11,-3 17-3,2 1 0,0-1 0,1 0 0,1 1 0,1-1 0,1 0 0,1 0 0,1 0 0,7 19 0,-9-32-23,0-1 1,0 0-1,1 0 0,0 0 0,7 7 0,-11-12 2,1 0 0,0 0 0,0 0 0,0 0 1,0 0-1,0 0 0,0 0 0,0 0 0,0 0 0,0-1 0,0 1 0,1 0 0,-1-1 0,0 1 0,0-1 0,1 1 0,-1-1 0,0 0 1,1 1-1,-1-1 0,1 0 0,-1 0 0,0 0 0,1 0 0,-1 0 0,1 0 0,-1 0 0,0-1 0,1 1 0,-1 0 0,0-1 0,1 1 1,-1-1-1,1 0 0,-1-1 3,0 1 1,0 0 0,0 0-1,0 0 1,-1-1 0,1 1-1,-1 0 1,1-1 0,-1 1-1,1-1 1,-1 1 0,0-1-1,1 1 1,-1 0 0,0-1-1,0 1 1,0-1 0,-1-1-1,-3-33 63,2 26-42,-4-17 52,-1-1 0,-1 1-1,-2 1 1,0 0 0,-18-30 0,18 34 6,-2 1 46,11 21-117,0-1-1,0 0 1,1 0 0,-1 0 0,0 0-1,1 0 1,-1 0 0,1 0 0,-1 0 0,1 0-1,-1 0 1,1 0 0,0 0 0,-1 0-1,1 0 1,0 0 0,0-2 0,29 9-20,36 11 1,-21-4 13,-28-9-5,123 27 29,-122-28-10,0-1 0,0-1 0,0-1 0,0 0 0,0-2 0,23-3 0,-37 4-20,-1 1-1,1-1 1,-1 0-1,1 0 0,0 0 1,-1 0-1,1 0 1,-1-1-1,0 1 1,0-1-1,1 0 1,-1 1-1,0-1 0,0 0 1,0 0-1,-1 0 1,1 0-1,0-1 1,-1 1-1,0 0 0,1-1 1,-1 1-1,0-1 1,0 0-1,0 1 1,-1-1-1,1 1 0,-1-1 1,1 0-1,-1-3 1,0 0-16,0 1 1,-1-1-1,0 0 1,0 1-1,0-1 1,0 1-1,-1-1 1,0 1-1,0 0 1,-1-1-1,1 1 1,-1 0-1,-6-8 1,-26-24-2961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13.3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 13056,'0'0'1272,"15"0"-875,427-6 296,-368 6-627,0 3 0,91 16 0,-84-8 74,115 0 0,-149-14-2111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14.9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335 640 6824,'0'0'1901,"-12"-6"-1364,4 0-419,4 4-65,0-1-1,0 0 0,0 1 0,0 0 0,-1-1 0,1 2 0,-1-1 0,0 1 0,1-1 1,-1 1-1,0 0 0,0 1 0,0-1 0,1 1 0,-1 0 0,-9 1 0,1 3 94,1-1-1,0 2 1,1 0-1,-1 0 1,1 1-1,0 0 1,0 1-1,1 0 0,-1 1 1,2 0-1,-11 11 1,13-12-42,0 0 0,1 0 1,0 1-1,0 0 0,1 0 0,0 0 0,1 1 1,0-1-1,0 1 0,1 0 0,0 0 1,0 1-1,1-1 0,0 1 0,0 13 1,2-20-67,0 1 0,0-1 1,0 1-1,1-1 0,-1 1 1,1-1-1,0 1 0,0-1 1,0 0-1,0 1 0,1-1 1,0 0-1,-1 0 0,1 0 1,0 0-1,0 0 1,1 0-1,-1-1 0,1 1 1,-1-1-1,1 0 0,0 0 1,0 1-1,-1-2 0,2 1 1,-1 0-1,0-1 0,0 1 1,0-1-1,1 0 0,6 1 1,-2 0 27,-1-2 0,1 1 0,0-1 0,0 0 1,-1 0-1,1-1 0,0 0 0,-1-1 0,1 1 0,-1-2 0,1 1 1,-1-1-1,12-6 0,-8 3 41,0 0 1,0-1 0,-1 0-1,0-1 1,-1 0-1,1-1 1,-1 0 0,-1 0-1,0-1 1,0 0-1,-1-1 1,7-12-1,15-27 935,-37 78-395,3-6-594,-1 0-18,-102 319 246,82-274-248,-3-1-1,-2-1 1,-41 61-1,70-123-28,-1 3 5,-1-1 0,1 0 1,-1 0-1,0 0 0,0 0 0,0-1 1,-1 1-1,-7 4 0,11-8-6,1-1 0,0 0-1,-1 0 1,1 0 0,-1 0 0,1 0-1,-1 0 1,1 1 0,-1-1-1,1 0 1,-1 0 0,1-1 0,-1 1-1,1 0 1,-1 0 0,1 0 0,-1 0-1,1 0 1,-1 0 0,1-1 0,-1 1-1,1 0 1,-1 0 0,1-1 0,0 1-1,-1 0 1,1-1 0,-1 1 0,1 0-1,0-1 1,-1 1 0,1-1 0,0 1-1,0 0 1,-1-1 0,1 1 0,0-1-1,0 1 1,-1-2 0,-6-20 83,6 14-66,0 0 0,0 1-1,1-1 1,0 0 0,0 0 0,1 1 0,0-1 0,0 0-1,1 0 1,0 1 0,0 0 0,1-1 0,0 1-1,0 0 1,5-8 0,-1 5 9,0 0 0,1 1 1,0-1-1,0 2 0,1-1 0,0 1 1,1 1-1,-1 0 0,15-8 0,25-10 90,0 2 1,80-24-1,-4 1 34,-94 33-106,-1-1 0,0-2 0,-1-1 0,0-1-1,-2-1 1,26-23 0,-41 31-32,0-1-1,-1 0 1,-1-1 0,1 0-1,-2 0 1,0-1-1,-1 0 1,0-1-1,-1 0 1,-1 0-1,0-1 1,-1 1 0,-1-1-1,3-18 1,-6 22 8,0 1 1,-1 0 0,-2-23-1,2 31-12,-1-1-1,0 1 1,1 0-1,-2-1 1,1 1-1,0 0 1,-4-6-1,5 8-5,-1 0 1,0 0-1,0 0 1,0 0-1,0 0 0,0 0 1,0 0-1,0 0 1,0 1-1,0-1 1,0 0-1,0 1 0,0-1 1,0 1-1,0-1 1,-1 1-1,1 0 0,0 0 1,0-1-1,-1 1 1,-1 0-1,2 0-4,-1 0 1,0 1-1,1-1 0,-1 0 1,1 1-1,-1 0 1,1-1-1,0 1 0,-1 0 1,1-1-1,-1 1 0,1 0 1,0 0-1,0 0 1,0 0-1,-1 0 0,1 0 1,0 1-1,0-1 0,1 0 1,-1 1-1,0-1 1,0 0-1,1 1 0,-1-1 1,0 1-1,1 1 0,-3 6-21,0 0-1,1 1 0,-1 12 0,2-16 9,0 6-13,0 0-1,1 0 1,1 0 0,0 0 0,0 0 0,1 0-1,1 0 1,0 0 0,0-1 0,6 12 0,-5-13 10,0-1 0,1 0-1,0 0 1,1 0 0,0 0 0,0-1 0,1 0 0,0-1 0,1 1 0,-1-1 0,1-1-1,9 7 1,-12-10 14,1-1 0,-1 1 0,0-1 0,1 0 0,-1 0 0,1 0 0,0-1-1,0 0 1,0 0 0,-1-1 0,1 0 0,0 1 0,0-2 0,0 1 0,0-1 0,0 0-1,-1 0 1,1-1 0,0 1 0,-1-1 0,1-1 0,-1 1 0,6-4 0,8-6 30,-1 0 1,0-1 0,-1-1-1,26-27 1,-6 4 103,-1-3 0,-3-1 1,48-74-1,-61 81-13,-2-1 1,-1 0-1,-1-1 0,-3-1 0,16-64 0,-22 59-10,-1 0-1,-3 0 0,-1 0 1,-3 0-1,-1 0 0,-11-63 1,13 104-98,0 0 1,0-1-1,0 1 1,0 0-1,0 0 1,0 0-1,0 0 0,-1 0 1,1 0-1,0 0 1,-1 0-1,1 0 1,-1 0-1,1 0 1,-1 0-1,1 0 1,-1 1-1,0-1 1,0 0-1,-1-1 1,1 3-4,0-1 1,0 1 0,0 0-1,0 0 1,0 0-1,0 0 1,0-1 0,0 1-1,1 1 1,-1-1-1,0 0 1,1 0 0,-1 0-1,1 0 1,-1 0-1,0 2 1,-16 39 10,1 1 0,2 1-1,1 0 1,3 1 0,-4 46 0,5-15-17,4 2 1,5 81-1,24 156-59,-12-185 16,-11-52 47,-2-44 106,1-33-82,1-12 32,0-12-166,0 1 1,-1-1 0,-1 0 0,-6-30 0,-2 14-3033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15.1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17 13560,'0'0'1152,"93"0"-760,-18-4-192,19 2 0,23-2-72,6 2 16,-10 2 40,-12 0 0,-13-4 72,-9 4-9,-13 0-39,23 4 0,-18-2-104,-33-2 16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17.1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1 766 5120,'0'0'5400,"13"-15"-5000,-10 11-369,93-120 743,-28 19-79,65-91 506,-106 162-876,0 1-1,2 2 1,50-43 0,-44 45 257,2 1 1,0 2-1,67-34 1,-103 59-548,0 1 1,0-1-1,0 0 0,0 1 0,0-1 1,0 1-1,0-1 0,0 1 1,1 0-1,-1-1 0,0 1 0,0 0 1,0 0-1,0 0 0,1 0 0,-1 0 1,0 0-1,0 0 0,0 0 1,1 1-1,-1-1 0,0 0 0,0 1 1,0-1-1,0 1 0,0-1 0,0 1 1,0-1-1,0 1 0,0 0 1,0 0-1,0-1 0,0 1 0,0 0 1,-1 0-1,1 0 0,0 0 0,-1 0 1,1 0-1,0 0 0,-1 0 0,1 0 1,-1 0-1,0 1 0,1-1 1,-1 0-1,0 2 0,2 6 72,-1 0 0,-1 0 0,1-1 0,-2 1 0,0 12 0,-4 11 138,-1 1 1,-17 51-1,-30 61 256,20-57-212,28-71-118,8-20 65,14-26 55,-13 23-315,19-36 155,3 0 0,1 1 0,2 2 0,2 1 0,56-55 0,-74 81-77,-10 9-24,1-1-1,0 1 0,-1 0 1,1 0-1,0 0 1,0 0-1,1 1 1,6-4-1,-10 6-21,0 0 1,-1 1-1,1-1 0,0 0 0,-1 0 1,1 0-1,0 0 0,-1 1 1,1-1-1,0 0 0,-1 1 0,1-1 1,-1 0-1,1 1 0,0-1 1,-1 1-1,1-1 0,-1 1 0,1-1 1,-1 1-1,0 0 0,1-1 1,-1 1-1,0-1 0,1 1 1,-1 0-1,0-1 0,0 1 0,1 0 1,-1-1-1,0 1 0,0 0 1,0-1-1,0 1 0,0 0 0,0 0 1,3 32 120,-3-32-125,-1 83 116,0-50-82,3 52 0,32-129 13,-4 3-16,1 1 0,37-34 1,-55 60-21,1 1 1,-1 1 0,2 0 0,-1 1 0,2 1-1,-1 0 1,1 1 0,0 1 0,23-8 0,-36 14-8,1 0 0,0 1 0,-1-1 0,1 0 0,0 1 0,-1 0 0,1 0 0,0 0 0,-1 0 0,1 1 0,0-1 0,3 2 0,-4-1-4,-1 1-1,0-1 1,1 1 0,-1-1 0,0 1 0,1 0 0,-1 0-1,0 0 1,0 0 0,-1 0 0,1 0 0,0 0 0,-1 1-1,1-1 1,-1 1 0,2 3 0,1 4-4,0 1 1,0 0-1,-1 0 1,-1 0-1,1 0 1,-2 0-1,0 0 1,0 18-1,-3 3-15,-9 52 0,6-58-5,1 0-1,1 0 1,2 42 0,0-66 20,1-1 0,0 1 0,0 0 1,0-1-1,1 1 0,-1 0 0,0-1 0,1 1 0,-1-1 0,1 1 0,-1-1 0,1 1 0,0-1 0,-1 1 0,1-1 0,0 0 0,0 1 1,0-1-1,0 0 0,0 0 0,1 1 0,-1-1 0,0 0 0,0 0 0,1-1 0,-1 1 0,1 0 0,-1 0 0,0-1 0,1 1 0,0 0 0,-1-1 1,1 0-1,-1 1 0,1-1 0,0 0 0,-1 0 0,1 0 0,-1 0 0,1 0 0,0 0 0,-1 0 0,3-1 0,6-2 5,0 0 0,0 0 0,0-1 0,0-1-1,12-6 1,7-7 7,0 0-1,43-38 1,45-53 81,-109 101-70,0 1 0,-1-2 0,0 1 0,0-1 0,-1 0-1,8-16 1,-13 25-18,-1-1 0,0 1-1,1 0 1,-1-1 0,0 1 0,0-1-1,0 1 1,1 0 0,-1-1 0,0 1-1,0-1 1,0 1 0,0-1 0,0 1-1,0-1 1,0 1 0,0-1 0,0 1-1,0 0 1,0-1 0,0 1 0,0-1-1,0 1 1,-1-1 0,1 0 0,-10 3 90,-16 16-43,6 1-46,0 0 1,1 2 0,1 0-1,1 1 1,1 1-1,2 0 1,0 1-1,1 1 1,-16 41-1,29-65-7,-1 1-1,0-1 1,1 1-1,-1-1 0,1 1 1,-1-1-1,1 1 1,0-1-1,0 1 1,0-1-1,0 1 1,0 0-1,0-1 0,0 1 1,0-1-1,0 1 1,1-1-1,-1 1 1,1-1-1,-1 1 1,1-1-1,0 1 0,-1-1 1,1 0-1,0 1 1,2 1-1,-1-2 0,0 0 0,0 1-1,0-1 1,0-1 0,1 1-1,-1 0 1,0-1 0,1 1-1,-1-1 1,0 0 0,1 1-1,-1-1 1,0 0 0,1-1-1,-1 1 1,0 0 0,4-1-1,0-1 5,1 0 0,-1 0 0,1-1 0,-1 0-1,0 0 1,0 0 0,0-1 0,-1 0 0,1 0 0,-1 0-1,5-6 1,4-3 5,-1-2-1,20-27 1,-14 14 20,-1-2 0,-1 0 0,-1-1 1,-2 0-1,-1-1 0,16-62 0,-29 93-24,0-1 1,0 1-1,1-1 0,-1 1 0,0-1 0,0 0 0,0 1 1,-1-1-1,1 1 0,0-1 0,-1 1 0,1 0 1,-1-1-1,1 1 0,-1-1 0,1 1 0,-1 0 0,0-1 1,0 1-1,0 0 0,-1-2 0,-1 0 5,-1 0 0,1 1 1,-1-1-1,0 1 0,-6-3 0,-12 2 71,16 4-80,17 0-16,26 1 14,-15-1-1,0 0-1,0 2 1,36 8-1,-51-9 5,-1 0-1,0 1 0,0-1 1,0 1-1,0 0 0,-1 1 1,1 0-1,-1-1 0,0 2 1,0-1-1,0 1 1,0-1-1,-1 1 0,0 1 1,0-1-1,6 12 0,4 10 1,-2-2 0,1-1 0,1-1 0,1 0 0,18 22 0,-27-39 0,0 1 0,1 0 0,-1-1 0,1-1 0,1 1 0,-1-1 0,1 0 0,-1-1 0,1 0 0,1 0 0,-1 0 0,0-1 0,1-1 0,0 1 0,0-1 0,-1-1 0,1 0 0,0 0 0,0 0 0,0-1 0,0-1 0,0 0 0,0 0 0,0 0 0,0-1 0,14-6 0,-13 5 3,-1-2-1,1 1 1,-1-1-1,0-1 1,-1 0-1,1 0 1,-1 0-1,-1-1 1,1 0-1,-1-1 1,0 0 0,-1 0-1,11-17 1,-10 13 1,0 0 1,0-1 0,-1 0 0,-1-1-1,0 1 1,-1-1 0,0 0-1,-2 0 1,3-20 0,-5 25 5,0 0 1,-1 1 0,0-1-1,0 0 1,-4-10-1,5 17-2,-1-1-1,1 1 1,-1-1 0,0 1-1,0-1 1,0 1-1,-1 0 1,1-1 0,0 1-1,-1 0 1,1 0-1,-1 0 1,0 0-1,0 0 1,0 0 0,0 1-1,0-1 1,0 1-1,0-1 1,-4-1 0,4 3 1,-1 0 1,1 0 0,0 0 0,-1 0 0,1 0-1,0 0 1,-1 0 0,1 1 0,0 0 0,0-1 0,-1 1-1,1 0 1,0 0 0,-4 2 0,-26 20 35,26-18-47,0 2 0,0-1 1,0 1-1,0 0 0,1 0 0,0 0 1,1 1-1,0-1 0,-5 13 1,7-14-1,0 0 1,0-1 0,0 1-1,1 0 1,0 0 0,1 0-1,-1 0 1,1 0-1,0 1 1,1-1 0,-1 0-1,1 0 1,0 0 0,3 8-1,2-1-3,0-1-1,1 0 1,0 0-1,1 0 0,0-1 1,11 12-1,61 55-23,-67-66 46,1-1-1,0 0 0,18 10 1,-26-18-11,-1 0 1,1-1 0,0 1 0,-1-1 0,1 0 0,0-1 0,1 1 0,-1-1-1,0 0 1,0-1 0,0 1 0,11-2 0,-15 0-3,1 1 1,0-1-1,-1-1 1,1 1-1,0 0 0,-1 0 1,0-1-1,1 0 1,-1 1-1,0-1 1,0 0-1,0 0 0,0 0 1,0 0-1,2-4 1,6-7-3098,-10 12 3059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19.5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1505 6632,'0'0'3769,"18"-4"-2969,27-5-382,-1-2-1,-1-3 1,82-35 0,-64 14-125,-1-2 0,-2-3 0,104-93 0,134-169 1039,-289 295-1298,28-31 265,-1-1-1,-2-2 0,50-81 0,-57 72-44,-2 0-1,-2-1 0,-3-1 1,-1-1-1,-4-1 0,14-95 1,-27 146-239,3-21 183,-2-31 1,0 50-159,-2 0 0,1 0 0,0 1 1,-1-1-1,0 0 0,0 0 1,-1 1-1,1-1 0,-1 1 1,0-1-1,0 1 0,0 0 0,-5-6 1,6 9-21,-1-1 0,1 1 0,-1 0 0,0 0 0,0 0 0,1 0 0,-1 0 0,0 1 1,0-1-1,0 0 0,0 1 0,0-1 0,0 1 0,0 0 0,0 0 0,0 0 0,0 0 0,0 0 1,0 0-1,0 0 0,0 1 0,0-1 0,0 0 0,1 1 0,-1 0 0,0 0 0,0-1 0,0 1 0,0 0 1,1 1-1,-3 1 0,-4 2-1,1 0 1,0 1 0,1-1-1,0 2 1,0-1-1,0 1 1,-5 7 0,-14 26-11,2 1 0,2 1 0,2 1 0,2 0 0,-21 80 0,11-5-66,-13 132 0,36-217 36,-7 68-47,10-88 53,1-1 0,1 0 1,0 0-1,0 0 0,7 23 0,-8-32 12,1-1-1,0 1 1,0 0-1,0-1 1,0 1-1,0 0 1,1-1-1,-1 1 0,1-1 1,0 0-1,0 0 1,0 1-1,0-1 1,0 0-1,0-1 0,0 1 1,1 0-1,-1-1 1,0 1-1,1-1 1,3 2-1,-2-3 6,-1 1 1,1-1-1,-1 0 0,1 0 0,-1 0 1,1 0-1,0-1 0,-1 1 0,1-1 0,-1 0 1,1 0-1,-1 0 0,0-1 0,5-2 1,8-5 26,0-1 1,-1-1 0,0 0-1,-1-1 1,13-14 0,148-142 822,-174 167-834,-1 1 1,0-1-1,1 0 1,-1 1-1,1-1 1,-1 1-1,1-1 1,-1 1-1,1-1 0,0 1 1,-1-1-1,1 1 1,0-1-1,-1 1 1,1 0-1,0 0 1,-1-1-1,1 1 1,0 0-1,0 0 1,-1 0-1,1-1 1,0 1-1,0 0 1,-1 0-1,1 0 1,0 1-1,0-1 1,-1 0-1,2 0 0,-1 2 18,0 0-1,0-1 1,0 1-1,0 0 1,0 0-1,-1 0 1,1-1-1,-1 1 1,1 0-1,-1 3 1,1-1-65,6 28 131,-1 2-7,20 55 0,-23-80-87,0 0 0,1-1 0,0 0 0,1 0 0,0 0 0,0 0 0,0-1-1,1 0 1,1 0 0,-1 0 0,11 7 0,-13-11-6,0-1 1,0 0-1,0-1 0,1 1 1,-1-1-1,0 1 0,1-1 1,0-1-1,-1 1 0,1-1 0,-1 1 1,1-2-1,0 1 0,-1 0 1,1-1-1,-1 0 0,1 0 1,-1 0-1,1 0 0,-1-1 1,6-2-1,-2 0 41,0 0 0,0 0 0,-1 0-1,0-1 1,0 0 0,0-1 0,0 1 0,-1-1 0,0 0 0,8-12 0,140-175 838,-137 171-853,0 0 1,-2-1-1,0-1 1,22-51-1,27-106 82,-6-39 29,-53 206-119,-1-1 1,-1 0-1,0 0 1,-1 0-1,-1 0 1,-1-30 0,0 43-17,0 1 1,0-1-1,0 1 1,-1-1 0,1 0-1,0 1 1,-1-1 0,0 1-1,1-1 1,-1 1-1,0 0 1,0-1 0,1 1-1,-3-3 1,2 4-5,1 0 0,0 0 1,-1 0-1,1 0 0,-1 0 0,1 0 1,-1 0-1,1 0 0,-1 0 0,1 0 1,-1 0-1,1 0 0,-1 0 0,1 0 1,0 0-1,-1 0 0,1 1 0,-1-1 1,1 0-1,0 0 0,-1 1 0,1-1 1,-1 0-1,1 0 0,0 1 0,-1-1 1,1 0-1,0 1 0,0-1 0,-1 0 1,1 1-1,-6 7-10,1 0 0,0 1 0,-6 13 0,7-13 11,-17 37-36,1 1-1,2 0 0,-12 58 1,4 11-31,-50 187-30,12-92 66,-127 347-138,189-556 166,1 1 1,-1 0-1,1-1 1,-1 1 0,0-1-1,0 0 1,-3 3 0,5-4 4,-1-1 0,1 1 0,-1-1 0,1 1 0,-1-1 0,1 1 0,-1-1 0,0 1 0,1-1 0,-1 0 0,0 1 0,1-1 0,-1 0 0,0 0 0,0 0 0,1 0 0,-1 1 0,0-1 0,0 0 0,1 0 0,-1 0 0,0-1 0,0 1 0,1 0 0,-1 0 0,0 0 0,0 0 0,1-1 0,-1 1 0,0 0 0,0-1 0,0 0 4,1 0 0,0 1 0,0-1 1,0 0-1,0 1 0,0-1 0,0 0 0,0 0 0,0 1 0,0-1 0,0 0 1,0 1-1,1-1 0,-1 0 0,0 1 0,0-1 0,1 0 0,-1 1 1,0-1-1,1 1 0,0-2 0,12-19 48,-9 15-35,28-41 49,2 2 0,2 1 0,2 1 0,2 3 0,57-47 1,244-158 208,-309 223-256,208-157 176,-199 144-149,-3-2-1,-1-2 1,53-70 0,-69 78-22,0-2 1,-3-1-1,0 0 0,-2-1 1,-2-1-1,-2-1 0,16-70 1,-26 98-6,2-17 30,-4 25-42,0 0-1,0 0 0,0 0 1,0 0-1,0 0 0,-1 0 1,1 1-1,0-1 0,0 0 1,0 0-1,-1 0 0,1 0 1,-1 0-1,1 0 0,0 0 1,-1 1-1,0-1 0,1 0 1,-1 0-1,-1-1 0,1 3 0,-1-1-1,1 0 0,-1 1 1,1-1-1,-1 1 0,1-1 1,-1 1-1,1-1 0,0 1 1,-1 0-1,1 0 0,0 0 1,0 0-1,0 0 0,-2 1 1,-6 8 1,0 1 0,0 0 1,1 0-1,0 0 1,-11 23-1,-25 69-17,40-93 5,-22 55-14,-74 217-23,80-208 33,-53 243-156,56-223 54,17-93 99,0 0-1,0-1 1,0 1-1,0-1 1,0 1-1,0 0 1,0-1-1,0 1 1,0 0-1,-1-1 0,1 1 1,0-1-1,0 1 1,-1-1-1,1 1 1,-1 0-1,1-1 1,0 1-1,-1-1 1,1 0-1,-1 1 1,0-1-10,1 1 1,-1-1 0,1 0 0,-1 0-1,1 0 1,-1 0 0,1 0-1,-1 0 1,1 0 0,-1-1-1,1 1 1,-1 0 0,1 0 0,-1 0-1,1 0 1,0-1 0,-1 1-1,1 0 1,-1 0 0,0-1 0,-19-20-2454,17 17 936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19.8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0 100 12456,'0'0'1165,"10"-7"-970,1 0-165,-1 0 0,1 1 1,0 1-1,0 0 0,0 0 1,1 1-1,-1 1 1,16-3-1,158-30 169,-167 32-155,0 2 0,1 1 0,-1 0 1,0 1-1,0 1 0,1 0 0,-1 2 0,0 0 1,-1 1-1,21 7 0,21 1 335,-47-10-227,0 0 0,0 1-1,0 0 1,0 0 0,13 7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9144,'0'0'2224,"71"64"-2288,-35-46 16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22.3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253 53 5520,'0'0'3341,"-1"-9"-2905,-1-30-3,3 35 160,2 10-304,2 17 19,2 105 415,-5 0 1,-6 0 0,-39 245-1,32-319-333,-31 91-1,31-114-146,-1-2-1,-2 0 1,-1-1 0,-24 36-1,35-60-159,1 0 0,0-1 0,-1 1 0,0-1-1,0 0 1,0 1 0,-8 3 0,12-7-62,-1 1 1,0-1-1,0 1 0,0-1 0,1 1 0,-1-1 1,0 0-1,0 1 0,0-1 0,0 0 0,0 0 1,0 0-1,0 1 0,0-1 0,0 0 1,0 0-1,0 0 0,0-1 0,1 1 0,-1 0 1,0 0-1,0 0 0,0-1 0,0 1 0,0 0 1,0-1-1,0 1 0,1-1 0,-1 1 1,0-1-1,0 0 0,1 1 0,-1-1 0,0 0 1,1 1-1,-1-1 0,0 0 0,1 0 0,-1 1 1,1-1-1,0 0 0,-1 0 0,1 0 1,0 0-1,-1 0 0,1 0 0,0-1 0,-2-5 47,1-1 0,1 1-1,-1-1 1,1 1-1,1-1 1,-1 1-1,1-1 1,1 1 0,-1 0-1,1-1 1,0 1-1,1 0 1,0 0-1,6-11 1,2 0 57,0 0 1,1 1-1,0 0 0,18-17 0,-7 10 72,1 1-1,0 1 0,38-25 0,-53 40-140,0 1 0,1 1 1,0 0-1,-1 0 0,2 1 0,-1 0 0,0 1 0,1 0 0,-1 1 0,1 0 1,0 0-1,0 1 0,20 1 0,-27 0-40,-1 1 0,0-1 0,1 1-1,-1 0 1,0 0 0,0 0 0,0 0 0,0 0 0,0 1 0,0 0-1,0-1 1,0 1 0,-1 0 0,1 0 0,-1 1 0,1-1 0,-1 0-1,0 1 1,0 0 0,0-1 0,0 1 0,0 0 0,-1 0 0,1 0 0,-1 0-1,0 0 1,0 0 0,0 1 0,0-1 0,-1 0 0,1 0 0,-1 1-1,0-1 1,0 7 0,-1 1 12,0-1-1,0 1 1,-1-1-1,0 1 1,-1-1-1,0 0 1,-1 0 0,0 0-1,-9 15 1,4-12 26,-1-1 0,0 0 0,0 0 0,-1-1 0,-1 0 0,0-1 0,-1-1 1,1 0-1,-2 0 0,1-1 0,-29 11 0,29-16 100,8-8 149,5 4-284,1 0 0,-1 0 0,0 0 1,1 0-1,-1 0 0,0 0 0,1 0 0,-1 0 0,1 0 1,-1 0-1,1 0 0,0 0 0,-1 1 0,1-1 1,0 0-1,0 0 0,-1 1 0,3-2 0,14-9 46,1 1 0,0 1 0,1 0 0,0 2 0,20-6 0,10-5-8,4-1-17,-12 4-11,-1-1-1,0-2 0,56-34 0,-52 23 24,-4 3 83,48-40 1,-81 58-97,5-3 151,-12 11-186,1 0 0,-1 0 0,1 0 0,-1 1 0,1-1 0,-1 0 0,0 0 0,1 0 0,-1 0 0,1 1 0,-1-1-1,0 0 1,1 0 0,-1 1 0,0-1 0,1 0 0,-1 1 0,0-1 0,1 0 0,-1 1 0,0-1 0,0 0 0,1 1 0,-1-1 0,0 1 0,0-1 0,0 1 0,0-1 0,0 0 0,1 1 0,-1-1 0,0 1 0,0-1 0,0 1 0,0 0 0,2 11 9,-1 0 0,0-1 0,-1 1 0,0 0 0,-1 0 0,-2 16-1,-1 5 2,-4 44 14,-2 39 51,10-116-77,0 1 0,-1-1 0,1 1 0,0 0 0,0-1 0,0 1 0,0-1 1,0 1-1,1-1 0,-1 1 0,0 0 0,0-1 0,0 1 0,0-1 0,1 1 1,-1-1-1,0 1 0,0-1 0,1 1 0,-1-1 0,1 1 0,-1-1 1,0 1-1,1-1 0,-1 0 0,1 1 0,-1-1 0,1 0 0,0 1 0,0-1 2,0 0-1,0 0 1,0 0 0,1 0-1,-1 0 1,0-1-1,0 1 1,0 0-1,0-1 1,0 1 0,0 0-1,0-1 1,0 1-1,1-2 1,5-3 12,0-1 1,0 0-1,7-7 0,35-46 160,51-77-1,-53 70 20,-44 63-171,-1 0 1,0 0-1,1 1 1,-1-1 0,1 1-1,5-4 1,-8 6-21,1-1 1,-1 1 0,0 0-1,1 0 1,-1 0-1,0 0 1,1 0-1,-1-1 1,0 1 0,1 0-1,-1 0 1,0 0-1,1 0 1,-1 0 0,0 0-1,1 0 1,-1 0-1,1 0 1,-1 0 0,0 0-1,1 0 1,-1 1-1,0-1 1,1 0 0,-1 0-1,0 0 1,1 1-1,0 0 2,-1-1-1,1 1 1,-1 0-1,1 0 1,-1 0-1,0 0 0,0 0 1,1 0-1,-1 0 1,0 0-1,0 0 1,0 0-1,0 0 1,0 0-1,0 0 0,0 1 1,-4 38 72,-1-1 0,-17 60 0,-33 70 77,25-98-6,26-64-105,0 0 0,0 0 0,-1 0 0,0-1 0,0 1 0,-11 9 1,-78 50 433,39-24-462,-2-4 0,-95 50 0,143-83-15,0-1-1,-1 0 1,1-1-1,-1 0 1,0 0 0,-13 1-1,23-3 2,-1-1-1,0 0 1,1 0 0,-1 0-1,0 0 1,1 0 0,-1 0-1,0 0 1,1 0 0,-1-1-1,0 1 1,1 0 0,-1 0-1,0-1 1,1 1-1,-1 0 1,1 0 0,-2-1-1,2-9 28,16-15-6,-2 9-16,1 1-1,0 1 1,1 0 0,1 1 0,31-18-1,96-44 5,-56 36 15,1 3 0,112-28 0,-169 57-168,15-5 147,-19 2-3610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23.9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0 676 6928,'0'0'2096,"14"-3"-1704,27-8-80,0-1 1,-1-3 0,39-20-1,-55 23-83,-2 0 0,1-2 0,-2-1-1,0 0 1,-1-2 0,33-34 0,-24 14 178,-1-1 1,-3-1 0,-1-1-1,-2-2 1,-2 0 0,-1-1-1,21-77 1,-39 117-343,0 0 12,0 0 0,0 0 1,0 0-1,0 0 0,0-1 0,-1 1 1,1 0-1,-1 0 0,0 0 1,0-1-1,-1 1 0,1 0 0,0 0 1,-1 0-1,-2-6 0,3 8-63,0 1 0,-1 0 0,1 0 0,0-1 0,0 1 0,-1 0 0,1 0 0,0 0 0,-1-1 0,1 1 0,-1 0 0,1 0 0,0 0 0,-1 0 0,1 0 0,0 0 0,-1 0 0,1 0 0,-1 0 0,1 0 0,0 0 0,-1 0-1,1 0 1,0 0 0,-1 0 0,1 0 0,-1 1 0,1-1 0,0 0 0,-1 0 0,1 0 0,0 1 0,0-1 0,-1 0 0,1 0 0,0 1 0,-1-1 0,1 0 0,-14 14 212,3 0-97,0 0 1,1 1 0,-14 31-1,6-11-10,-4 4 16,3 2 0,-16 45 0,27-62-58,1-1-1,2 1 1,0 0 0,2 0 0,-1 38-1,4-59-55,0 0 0,0 0 0,0 1 0,1-1 0,-1 0 0,1 0 0,0 1 0,0-1 0,0 0 0,0 0 0,0 0 0,1 0 0,-1 0-1,1-1 1,0 1 0,0 0 0,3 3 0,-3-5-4,0 1-1,1-1 1,-1 1 0,0-1-1,1 0 1,-1 0 0,1 0-1,-1-1 1,1 1-1,-1 0 1,1-1 0,-1 0-1,1 1 1,0-1 0,-1 0-1,1-1 1,-1 1 0,1 0-1,0-1 1,-1 1-1,4-2 1,4-1 31,-1-1 1,1 1-1,-1-2 0,1 0 0,-1 0 1,0 0-1,12-11 0,4-6 95,23-26 0,-20 18-34,39-46 202,-50 54-153,1 1-1,0 1 1,2 1-1,21-17 1,-40 36-143,0-1 1,-1 0-1,1 1 1,0-1-1,0 1 1,0-1-1,0 1 1,-1 0-1,1-1 1,0 1-1,0 0 1,0-1-1,0 1 1,0 0-1,0 0 1,0 0-1,0 0 1,0 0-1,0 0 1,0 0-1,0 0 1,0 1-1,0-1 0,0 0 1,1 1-1,-1 0 1,0 0 0,1 0 0,-1 0-1,0 1 1,0-1 0,0 0-1,0 1 1,0-1 0,0 0 0,0 1-1,0 0 1,0-1 0,0 3 0,2 6 34,0 1 1,-1 0-1,2 17 1,-3-23-20,1 20 37,0-1 0,-2 1 1,0-1-1,-2 1 0,-1-1 0,-9 41 0,10-48 97,2-17-162,0 0 1,0 1-1,0-1 0,0 0 0,0 0 1,0 0-1,0 0 0,0 0 0,1 0 1,-1 0-1,0 1 0,0-1 0,0 0 0,0 0 1,0 0-1,0 0 0,1 0 0,-1 0 1,0 0-1,0 0 0,0 0 0,0 0 1,0 0-1,1 0 0,-1 0 0,0 0 1,0 0-1,0 0 0,0 0 0,0 0 1,1 0-1,-1 0 0,0 0 0,0 0 1,0 0-1,0 0 0,0 0 0,1-1 1,-1 1-1,0 0 0,0 0 0,0 0 1,0 0-1,0 0 0,0 0 0,0 0 1,0-1-1,1 1 0,21-25 128,80-96 94,-81 100-143,1 1 0,0 0-1,36-23 1,-56 42-73,0 0 0,0-1 0,0 1 0,0 0 0,0 0 1,0 1-1,0-1 0,1 0 0,-1 1 0,0-1 0,0 1 0,1 0 0,-1-1 0,0 1 0,0 0 0,1 0 1,-1 1-1,0-1 0,1 0 0,3 2 0,-3 0 0,-1-1 0,1 1 1,0 0-1,0 0 0,-1 0 0,1 0 0,-1 1 0,0-1 1,1 1-1,-1-1 0,0 1 0,2 4 0,3 7 12,-1 0-1,0 0 0,-1 0 1,6 28-1,-1 1 7,-2-13 13,-2 0 1,-1 0-1,2 49 0,-7-79-43,0 0-1,-1 0 1,1 0 0,0 0 0,0 0 0,-1 0-1,1 0 1,0 0 0,0 0 0,-1 0-1,1 0 1,0-1 0,0 1 0,-1 0 0,1 0-1,0 0 1,0 0 0,-1 0 0,1 0-1,0 0 1,0-1 0,0 1 0,-1 0 0,1 0-1,0 0 1,0 0 0,0-1 0,0 1-1,-1 0 1,1 0 0,0-1 0,0 1 0,0 0-1,0 0 1,0-1 0,-7-11-3133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31.08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59 13672,'0'0'1872,"91"-2"-1536,-28-2-104,13-4 0,-3-2 7,-1 0 17,-13 2 8,-11-2 8,-8 4 16,-13 6 0,-5 6-104,-4-2 8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24.1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13968,'0'0'1816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27.0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280 215 7632,'0'0'1718,"-4"-10"-1244,-15-31-4,18 39-429,0 1 0,0 0 0,0-1-1,-1 1 1,1 0 0,0-1 0,-1 1 0,1 0-1,-1 0 1,1 0 0,-1 0 0,0 0-1,1 1 1,-1-1 0,0 0 0,0 1 0,1-1-1,-1 1 1,0 0 0,0 0 0,0-1-1,0 1 1,0 0 0,1 1 0,-3-1 0,-3 1 93,-1 1 0,1-1 1,0 1-1,-9 4 0,14-5-98,-9 5 87,-1 0-1,2 0 0,-1 1 1,1 1-1,0-1 0,0 2 1,1-1-1,0 1 0,1 1 1,0 0-1,1 0 0,-1 0 1,2 1-1,0 0 0,0 0 1,1 1-1,0-1 0,1 1 1,-5 22-1,8-29-71,1-1 0,-1 1 0,1 0 0,0-1-1,0 1 1,0 0 0,0-1 0,1 1 0,0-1 0,0 1 0,0-1 0,1 1 0,-1-1 0,1 0-1,0 0 1,1 1 0,-1-1 0,0-1 0,1 1 0,0 0 0,5 5 0,-2-5 19,0 1 0,0-1 0,0 0 0,0 0 0,1-1 0,-1 0 0,1 0 0,0 0 0,0-1 0,0 0 0,0-1 0,0 1 0,9-1 0,-3 0 18,-1 0 1,1-2-1,0 1 0,-1-2 1,1 0-1,-1 0 1,1-1-1,21-8 1,-17 4 11,-1-1 1,0-1 0,-1 0 0,0-1-1,21-18 1,3-9 121,-2-2-1,-1-2 1,34-51 0,-53 69-132,7-9 31,70-86 514,-93 116-599,1 0 1,0 0-1,0 0 1,0 1-1,0-1 1,0 0-1,1 1 1,-1-1-1,1 1 0,2-1 1,-4 2-22,0 0-1,0 0 1,0 0-1,0 0 1,0 0 0,0 0-1,0 0 1,0 1 0,0-1-1,-1 0 1,1 1 0,0-1-1,0 0 1,0 1 0,0-1-1,-1 1 1,1-1-1,0 1 1,-1 0 0,1-1-1,0 1 1,-1 0 0,1 0-1,-1-1 1,1 1 0,-1 0-1,1 0 1,-1 0-1,1 0 1,-1-1 0,0 2-1,38 79 253,39 71-30,-68-136-204,2 0 1,0-1 0,0 0 0,1-1 0,1-1 0,28 23-1,-35-31-14,1 0 0,0-1 0,-1 0 0,1 0 0,1-1 0,-1 0 0,1 0 0,-1 0 0,1-1 0,0 0 0,-1-1 0,1 0 0,0 0 0,0-1 0,0 0 0,0 0 0,0-1 0,0 0 0,0 0 0,0-1 0,-1 0 0,1 0 0,0-1 0,-1 0 0,0 0 0,0-1 0,0 0 0,9-7 0,-5 2 9,0-1 0,-1-1 0,-1 0 0,0-1 0,0 1 0,-1-2 0,0 1 0,-1-1 0,-1 0 0,0-1 0,-1 1 0,-1-1 0,0 0 0,0-1 0,-1 1 0,-1 0 0,-1-1 0,0 1 0,-1-20 0,0 33-19,0-1 1,0 0-1,0 0 0,0 0 1,-1 0-1,1 1 0,0-1 1,-1 0-1,1 0 1,-1 1-1,0-1 0,0 0 1,1 1-1,-1-1 0,0 1 1,0-1-1,-1 1 0,-1-3 1,2 4-1,0-1-1,0 1 1,0-1 0,0 1 0,0 0 0,0-1 0,0 1 0,0 0 0,-1 0 0,1 0 0,0 0-1,0 0 1,0 0 0,0 0 0,0 0 0,-1 0 0,1 1 0,0-1 0,0 0 0,0 1-1,-1 0 1,-4 2 18,0 1-1,0-1 0,1 1 0,0 0 0,0 0 1,0 1-1,0 0 0,-5 7 0,-1 3 13,0 0 0,2 1 1,-11 24-1,16-32-29,1 0 1,0 0-1,0 1 1,1-1-1,0 1 1,1-1-1,0 1 1,0-1-1,1 15 1,0-19-9,1-1 0,-1 0 1,1 1-1,0-1 0,0 0 1,1 1-1,-1-1 0,1 0 1,-1 0-1,1 0 0,0 0 1,0 0-1,1-1 0,-1 1 0,0-1 1,1 1-1,-1-1 0,1 0 1,0 0-1,0 0 0,0 0 1,0-1-1,0 1 0,0-1 1,1 1-1,-1-1 0,0 0 1,1-1-1,3 2 0,9 0 7,-1-1-1,0 0 0,1-1 0,-1-1 0,16-2 0,14-2 5,0-3-1,0-1 0,-1-2 0,-1-3 1,0-1-1,0-2 0,-2-2 1,57-34-1,-46 18 54,-1-2 0,74-70 1,-117 97 26,-10 7 29,-13 12 11,-85 76 35,70-62-126,0 2-1,-28 31 1,-66 88 137,114-125-138,11-12-11,9-8 20,-2-4-33,-1 0 0,1-1 0,-1 1 0,12-14-1,14-10 24,-15 16-19,6-5 32,-1 0 1,30-32-1,-39 34-12,-10 10-16,0 1 0,0 0 0,1 0 0,0 0 0,0 1 0,0-1 0,10-5 1,-14 10-23,0 0 0,-1 0 0,1 0 0,0 0 1,-1 0-1,1 0 0,0 0 0,-1 0 1,1 0-1,0 0 0,0 0 0,-1 0 0,1 1 1,0-1-1,-1 0 0,1 1 0,-1-1 0,1 0 1,0 1-1,-1-1 0,1 1 0,-1-1 1,1 1-1,-1-1 0,1 2 0,14 17 38,-10-11-20,8 10-5,-2-1 1,11 24-1,16 26-21,-34-60 4,1-1 0,0 0 0,1 0 1,-1-1-1,1 1 0,0-1 0,11 7 0,-13-10 1,0-1 0,0 0 0,0 1 0,0-1 0,1-1 0,-1 1 0,0-1 0,1 1 0,-1-1 0,0-1 0,1 1 0,-1 0 0,0-1 0,1 0 0,-1 0 0,0-1 0,0 1 0,6-3 0,7-3 1,-1-1 0,28-19 0,-18 10 18,-1-2-1,-1 0 1,0-2 0,-2 0-1,0-2 1,-2-1 0,32-46-1,-41 53-1,-1 0 20,0 0 0,0 0 0,11-32 1,-12 26-4,-4 13-4,-5 10-30,0 0 1,0 0-1,0 0 0,0 0 1,0 0-1,0 0 1,0 0-1,0-1 0,1 1 1,-1 0-1,0 0 0,0 0 1,0 0-1,0 0 1,0 0-1,0 0 0,0 0 1,0 0-1,0 0 1,0 0-1,0 0 0,0 0 1,0 0-1,0-1 1,0 1-1,0 0 0,1 0 1,-1 0-1,0 0 1,0 0-1,0 0 0,0 0 1,0 0-1,0 0 1,0 0-1,0 0 0,0 0 1,0 0-1,0 0 0,1 0 1,-1 0-1,0 0 1,0 0-1,0 0 0,0 0 1,0 0-1,0 0 1,0 0-1,0 0 0,0 1 1,0-1-1,0 0 1,0 0-1,1 0 0,-1 0 1,0 0-1,0 0 1,0 0-1,0 0 0,0 0 1,0 0-1,0 0 1,0 0-1,-3 17-2,1-7-11,-7 61-30,3-15 26,-2-1 0,-18 62 0,20-96 15,4-11 1,-1 1 0,0 0 0,-1-1 1,0 0-1,0 0 0,-2 0 0,1 0 0,-11 14 0,15-23 3,0 0-1,0 0 1,0 0-1,0 0 0,0 0 1,0-1-1,0 1 1,0 0-1,0 0 1,0-1-1,0 1 1,0-1-1,0 1 0,-1-1 1,1 0-1,0 1 1,0-1-1,0 0 1,-1 0-1,1 0 1,0 0-1,0 0 0,-1 0 1,1 0-1,0 0 1,0 0-1,-1-1 1,1 1-1,0-1 1,0 1-1,0-1 1,-1 1-1,1-1 0,0 1 1,0-1-1,0 0 1,0 0-1,0 1 1,0-1-1,1 0 1,-1 0-1,0 0 0,0 0 1,1 0-1,-1 0 1,-1-3-1,1 2 4,-1-1-1,1 0 0,0 0 1,0 1-1,0-1 1,0 0-1,0 0 1,1 0-1,-1 0 0,1-1 1,0 1-1,0 0 1,0 0-1,0 0 1,0 0-1,1 0 0,-1 0 1,3-5-1,-2 6 0,1-1 1,-1 1-1,1 0 0,0 0 1,0 1-1,0-1 0,0 0 0,0 1 1,0-1-1,0 1 0,0-1 0,1 1 1,-1 0-1,0 0 0,1 0 0,3 0 1,45-9 19,-38 9-19,27-5-3,-2 2 1,1-3 1,42-12-1,-70 16-2,-1-1-1,1 0 1,-1-1-1,0 0 1,0-1-1,0 0 1,-1 0-1,0-1 1,0 0-1,-1-1 1,15-16-1,61-98 0,-57 80 0,-27 42 0,0 0 0,0 0 0,0 0 1,0 1-1,0-1 0,-1 0 0,1 0 0,0 0 0,0 0 0,0 1 0,0-1 0,1 0 0,-1 0 0,0 0 0,0 1 0,0-1 1,0 0-1,0 0 0,0 0 0,0 1 0,0-1 0,0 0 0,0 0 0,0 0 0,1 0 0,-1 1 0,0-1 0,0 0 0,0 0 1,0 0-1,0 0 0,1 0 0,-1 0 0,0 0 0,0 1 0,0-1 0,0 0 0,1 0 0,-1 0 0,0 0 0,0 0 0,0 0 1,1 0-1,-1 0 0,0 0 0,0 0 0,0 0 0,1 0 0,-1 0 0,0 0 0,0 0 0,0 0 0,1 0 0,-1 0 1,0 0-1,0-1 0,0 1 0,0 0 0,1 0 0,-1 0 0,0 0 0,0 0 0,0 0 0,0-1 0,0 1 0,1 0 0,-1 0 1,0 0-1,1 22 22,-1 1 0,-5 38 0,1-16-6,2-27-27,1-1 0,1 1-1,1-1 1,1 1 0,0-1 0,5 19 0,-7-36 9,0 1 0,0 0 1,0-1-1,0 1 1,1 0-1,-1-1 0,0 1 1,0-1-1,1 1 1,-1 0-1,0-1 1,1 1-1,-1-1 0,0 1 1,1-1-1,-1 1 1,1-1-1,-1 0 0,1 1 1,-1-1-1,1 1 1,-1-1-1,1 0 1,0 0-1,-1 1 0,1-1 1,-1 0-1,1 0 1,0 0-1,-1 1 0,1-1 1,0 0-1,-1 0 1,1 0-1,-1 0 1,1 0-1,0 0 0,-1-1 1,1 1-1,0 0 1,0 0-1,27-17 6,-20 10 1,53-41 70,103-105-1,-148 137-52,-10 9-12,0 1 0,1-1 1,0 1-1,0 1 0,0-1 1,1 1-1,0 0 0,0 1 1,0 0-1,10-4 0,-17 8-9,-1 0 0,1 0 0,0 0 0,0 0 0,0-1 0,-1 1 0,1 0 0,0 1 0,0-1 0,0 0 0,-1 0 0,1 0 0,0 0 0,0 1 0,-1-1 0,1 0 0,0 1 0,0-1 0,-1 0 0,1 1 0,0-1 0,-1 1 0,1-1 0,-1 1 0,1-1 0,-1 1 0,1 0 0,-1-1 0,1 1 0,-1 0 0,1-1 0,-1 1 0,0 0 0,1 0 0,-1-1 0,0 1 0,0 0 0,1 1 0,0 4 0,-1-1 0,1 1 0,-1 0 0,-1 8 1,1-7-1,-2 19 1,-2 0 0,-10 41 0,4-26-2,8-24 2,5-12 3,16-20 14,-15 11-14,53-54 41,-40 39-30,1 1 1,38-29 0,-54 45-14,-1 1 0,1 0-1,-1-1 1,1 1 0,0 0 0,0 0 0,-1 1 0,1-1-1,0 0 1,0 0 0,0 1 0,0-1 0,0 1 0,0 0-1,0 0 1,0-1 0,0 1 0,0 1 0,0-1 0,0 0-1,0 0 1,0 1 0,2 0 0,-2 0 0,0 1 0,0-1 0,-1 1 0,1 0 0,-1 0-1,1-1 1,-1 1 0,0 0 0,1 0 0,-1 0 0,0 0 0,0 1 0,-1-1 0,1 0 0,0 0 0,-1 0 0,1 1 0,-1-1 0,0 3 0,9 108 22,-9-112-25,0 0 0,1 0-1,-1 0 1,0 0 0,0-1 0,0 1 0,1 0 0,-1 0 0,0 0-1,1 0 1,-1-1 0,1 1 0,-1 0 0,1-1 0,-1 1 0,1 0-1,0-1 1,-1 1 0,1-1 0,0 1 0,-1 0 0,1-1 0,0 0-1,-1 1 1,1-1 0,0 1 0,1-1 0,25-2-32,-16 0 24,16-3-1,0-2-1,0-1 1,0-1 0,29-15 0,101-59-17,-124 65 24,0 0 17,0-1 0,-2-2 0,0-1 0,35-32 0,-60 46 43,-10 7-10,-17 11 6,15-7-50,-43 21 17,1 2-1,1 2 1,2 2-1,1 2 1,2 2 0,-52 52-1,87-78-17,-1 0 0,2 0 0,-1 1 0,1 0-1,0 0 1,1 1 0,-7 16 0,11-26-4,1 1 1,0-1 0,0 0-1,-1 1 1,1-1 0,0 0-1,0 0 1,0 1-1,0-1 1,-1 0 0,1 1-1,0-1 1,0 0-1,0 1 1,0-1 0,0 0-1,0 1 1,0-1 0,0 0-1,0 1 1,0-1-1,0 1 1,0-1 0,0 0-1,0 1 1,0-1 0,0 0-1,1 1 1,-1-1-1,0 0 1,0 0 0,0 1-1,1-1 1,-1 0-1,0 1 1,0-1 0,0 0-1,1 0 1,-1 1 0,1-1-1,0 0-2,-1 0 1,1-1-1,0 1 0,0 0 0,0-1 1,0 1-1,0 0 0,-1-1 0,1 1 1,0-1-1,0 1 0,-1-1 0,1 0 0,0 1 1,-1-1-1,2-1 0,7-10 3,-1 0 0,1 0 0,-2 0 0,12-27 1,15-58 51,-5 16 25,-28 79-73,-1-1 3,1 1 1,0-1-1,0 1 0,0-1 0,1 0 0,-1 1 0,1 0 1,-1-1-1,1 1 0,0 0 0,0 0 0,-1 0 0,2 0 1,-1 0-1,0 0 0,3-1 0,-5 3-3,1 0 0,0 1 0,-1-1 0,1 0 0,0 1 0,-1-1 0,1 0 0,0 1 0,-1-1 0,1 1 0,-1-1 0,1 1 0,-1-1 0,1 1 0,-1-1 0,0 1 0,1 0 0,-1-1 0,1 1 0,-1 0 0,0-1 0,0 1 0,1 0 0,-1-1 0,0 1 0,0 0 0,0-1 0,0 1 0,0 1 0,0-1-1,5 18 3,-2 0 1,0-1-1,-1 1 1,-1 30-1,-12 79-22,3-80 4,-2-2 1,-19 51-1,-40 87-41,52-143 27,-2-1 0,-2-1 1,-2-1-1,-1 0 0,-38 44 0,58-77 18,0-1-1,0 1 1,-1-1 0,0 0-1,0 0 1,0-1 0,0 1-1,-8 3 1,11-6 5,0 0 0,-1-1 0,1 1-1,0-1 1,0 1 0,-1-1 0,1 1 0,0-1 0,-1 0 0,1 0-1,0 0 1,-1-1 0,1 1 0,0 0 0,-1-1 0,1 0 0,0 1-1,0-1 1,0 0 0,0 0 0,-1 0 0,1 0 0,-3-3 0,0 0 7,0 0 1,1-1-1,0 1 1,-1-1-1,1 0 1,1 0-1,-1 0 1,1 0-1,0 0 1,0-1-1,1 0 1,-1 1-1,1-1 1,1 0-1,-1 0 1,1 0-1,0 0 1,0-1-1,1 1 1,0 0 0,0-8-1,1 4 16,1 0 1,0 0-1,1 0 1,0 0-1,0 0 0,1 1 1,0-1-1,1 1 0,0 0 1,1 0-1,12-15 1,-5 9 1,1 1 1,1 0-1,0 2 1,1-1 0,0 2-1,1 0 1,0 1 0,27-11-1,-14 8-5,1 2 0,0 2-1,0 0 1,45-5-1,-58 16-37,-17-2-13,0 0 0,1 1 0,-1-1 0,0 0-1,0 1 1,0-1 0,0 0 0,0 0-1,0 0 1,0 0 0,1 0 0,-1 0-1,0-1 1,0 1 0,0 0 0,0 0 0,0-1-1,0 1 1,0-1 0,0 1 0,0-1-1,1 0 1,-6-7-2539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27.2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13360,'0'0'1376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29.9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770 671 6224,'0'0'2904,"-13"-7"-2400,0 0-398,-1 1 0,1 1 0,-1 0 0,0 1 0,0 0 0,-1 1 0,-19-2 0,1 4 58,0 2 1,0 1 0,0 1 0,0 2-1,1 2 1,0 0 0,0 2 0,-43 19-1,52-18-11,1 1-1,0 1 1,1 1 0,1 1-1,0 1 1,1 0-1,1 1 1,0 2-1,1 0 1,1 0-1,-26 39 1,38-50-72,0 1 1,0-1 0,0 1-1,1 0 1,0 0-1,1 0 1,0 1-1,0-1 1,1 0-1,-1 14 1,2-18-44,0 0 0,0 0 0,1 0 0,-1 0 0,1 0 0,0 0 0,1 0 0,-1 0 0,0-1 0,1 1 0,0 0 0,0-1 0,0 0 0,0 1 0,1-1 0,-1 0 1,1 0-1,0 0 0,0-1 0,0 1 0,0-1 0,0 1 0,1-1 0,4 2 0,-2-1 6,1-1 1,0 1 0,0-2-1,0 1 1,0-1 0,0 0-1,0 0 1,0-1 0,0 0-1,0 0 1,0-1 0,0 0-1,0 0 1,0 0-1,0-1 1,0 0 0,0-1-1,-1 0 1,1 0 0,5-3-1,7-5 69,-2 0 0,1 0 1,-2-2-1,1 0 0,24-27 0,-19 16 65,-1-1 0,-1-1 0,-1-1 1,-1-1-1,-1-1 0,-2 0 0,-1-1 0,-1 0 0,-2-1 1,8-35-1,-17 60-86,-2 4-42,1 0 0,0 0 1,-1 0-1,1 0 0,-1-1 0,0 1 0,0 0 0,0 0 0,0 0 0,0 0 1,0-1-1,-1-2 0,-1 7 13,1 1 0,-1-1 0,1 0 0,0 1 0,0 0 0,0-1 0,0 1 0,-1 3 0,1-4-30,-10 35 86,2 1-1,1 0 1,2 1 0,2-1 0,1 1 0,3 56 0,0-92-110,0 0 1,1-1-1,-1 1 0,0 0 1,1 0-1,-1-1 1,1 1-1,0 0 1,0-1-1,0 1 1,0-1-1,0 1 0,1-1 1,-1 1-1,1-1 1,0 0-1,-1 0 1,1 0-1,0 0 1,0 0-1,4 3 0,-2-4 2,-1 1-1,1-1 1,-1 0 0,1 0-1,-1 0 1,1 0-1,-1-1 1,1 0-1,0 1 1,-1-1-1,1-1 1,0 1-1,-1 0 1,1-1-1,-1 0 1,5-1-1,10-4 30,0 0-1,-1-1 1,0-1-1,0-1 0,25-17 1,73-64 158,-79 58-36,66-41 0,-100 71-159,3-1 15,0 0 0,0 0 0,1 0 0,-1 1 0,0 0 0,7-2 1,-11 4-13,1 0-1,-1 0 1,0 0 0,0 0 0,1 0 0,-1 0 0,0 0 0,1 0 0,-1 1 0,0-1 0,1 0 0,-1 1 0,0-1 0,0 1 0,0 0-1,0-1 1,1 1 0,-1 0 0,0-1 0,0 1 0,0 0 0,0 0 0,-1 0 0,1 0 0,0 0 0,0 0 0,0 0 0,-1 1 0,1-1 0,-1 0-1,1 0 1,0 2 0,4 12 37,0 1 0,-1 1 0,-1-1 0,0 1-1,-1-1 1,-1 20 0,0-27-15,-1-9-18,0 1 0,0 0 0,0 0 0,0 0-1,0-1 1,0 1 0,0 0 0,0 0 0,1-1 0,-1 1-1,0 0 1,0-1 0,1 1 0,-1 0 0,0-1 0,1 1-1,-1 0 1,1-1 0,-1 1 0,2 0 0,-2-1-5,1 0 0,-1 0 1,1 0-1,-1 1 1,1-1-1,-1 0 0,1-1 1,-1 1-1,1 0 0,-1 0 1,1 0-1,-1 0 0,1 0 1,-1 0-1,1-1 0,-1 1 1,1 0-1,-1 0 0,1-1 1,-1 1-1,1 0 0,-1-1 1,29-31 99,-18 19-66,-1 2-6,31-29 66,-38 38-81,1-1 0,-1 0 0,1 1 0,0 0 0,-1 0-1,1 0 1,0 0 0,1 1 0,-1 0 0,6-2 0,-9 3-11,1 0 0,-1 0 1,1 0-1,-1 0 0,0 1 0,1-1 1,-1 0-1,0 1 0,1-1 0,-1 1 1,0-1-1,0 1 0,0-1 0,1 1 1,-1 0-1,0 0 0,0 0 0,0-1 1,0 1-1,0 0 0,0 0 0,0 0 1,-1 1-1,1-1 0,0 0 0,0 2 1,3 4 9,-1 0-1,0 0 1,3 12 0,-3-9-1,6 20 17,2 9-4,3-1 1,18 37 0,-31-71-29,1-1 0,0 0 0,1 1 0,-1-1 0,1 0 0,-1 0 0,1 0 0,0 0 0,0-1 0,0 1 0,0-1 0,1 0 0,-1 0-1,1 0 1,-1 0 0,1-1 0,-1 1 0,8 1 0,-2-2-1,0 0 1,0-1-1,-1 1 0,1-2 0,0 1 1,0-1-1,-1-1 0,11-2 0,17-6 15,-1-1-1,-1-2 0,0-1 1,53-32-1,-22 5 20,76-61-1,-117 86-19,18-15 18,-40 29-27,0 1 0,0-1 0,0 0 0,0 0 0,0 0 0,-1 0 0,1 0 0,-1-1 0,1 1-1,-1 0 1,0-1 0,0 1 0,0-1 0,0-3 0,-1 5-2,0 1-1,0-1 1,0 0-1,0 0 1,0 1-1,0-1 1,0 0 0,0 1-1,-1-1 1,1 0-1,0 1 1,-1-1 0,1 0-1,0 1 1,-1-1-1,1 0 1,-1 1 0,1-1-1,-1 1 1,1-1-1,-1 1 1,1-1 0,-1 1-1,0 0 1,1-1-1,-1 1 1,0 0 0,1-1-1,-1 1 1,0 0-1,1 0 1,-1-1 0,0 1-1,0 0 1,1 0-1,-1 0 1,0 0-1,1 0 1,-1 0 0,0 0-1,0 0 1,1 1-1,-1-1 1,-1 1 0,-35 8 12,13 1-12,1 2 0,0 0-1,1 2 1,1 0 0,0 2 0,1 0-1,-35 37 1,-110 147 16,152-182-19,5-8-9,0 1 0,1 0 0,1 1 0,0 0 0,-7 17 0,13-29 7,0 1 1,0-1-1,-1 1 1,1-1-1,0 1 1,0-1 0,0 0-1,-1 1 1,1-1-1,0 1 1,0-1 0,0 1-1,0-1 1,0 1-1,0-1 1,0 1 0,0-1-1,0 1 1,0-1-1,1 0 1,-1 1-1,0-1 1,0 1 0,0-1-1,0 1 1,1-1-1,-1 0 1,0 1 0,1 0-1,12-1-18,19-14 11,-11-1 16,-1 0 1,-1-2 0,0 0 0,-1-1 0,27-35 0,-23 27 3,1 0 0,30-25 0,-6 16 35,-47 35-44,1-1-1,0 1 1,-1 0-1,1-1 1,0 1-1,-1 0 0,1 0 1,0 0-1,-1 0 1,1 0-1,0 0 1,-1 0-1,1 0 1,0 0-1,-1 0 0,1 0 1,0 0-1,-1 0 1,1 0-1,0 1 1,-1-1-1,1 0 1,0 0-1,-1 1 1,1-1-1,-1 0 0,1 1 1,-1-1-1,1 1 1,-1-1-1,1 1 1,-1-1-1,1 1 1,-1-1-1,1 1 1,-1 0-1,0-1 0,0 1 1,1-1-1,-1 1 1,0 0-1,0-1 1,1 1-1,-1 0 1,0-1-1,0 1 1,0 1-1,7 38 17,-7-37-16,2 36-7,-2-1 0,-2 0 0,-2 1 0,-1-1 1,-1 0-1,-24 71 0,0-23-27,-75 148 0,99-221 25,2-4 0,0 1 0,-1-1 0,0-1 0,-1 1 0,1-1 0,-2 0 0,1 0 0,-1-1 0,-13 12 0,19-18 5,0-1 0,-1 1 0,1 0 1,0-1-1,-1 1 0,1-1 0,0 1 0,-1-1 1,1 1-1,-1-1 0,1 0 0,-1 0 0,1 0 0,-1 0 1,1 0-1,0 0 0,-1 0 0,1-1 0,-1 1 1,1 0-1,-1-1 0,1 1 0,0-1 0,-1 1 1,1-1-1,0 0 0,0 0 0,-1 0 0,1 1 0,-2-3 1,1 0 6,0 1 0,0-1 0,0 1 1,0-1-1,0 0 0,0 0 0,1 0 1,-1 0-1,1 0 0,0 0 0,0-1 1,-1-4-1,0-9 14,1-1 0,0 1 0,2-1 0,0 1 0,1-1 0,0 1 0,2-1 0,0 1 0,1 0 0,1 1 0,11-25 0,-5 17 10,1 0-1,1 1 1,1 0-1,1 1 1,1 1-1,37-36 1,186-146 95,44-43-56,77-159 51,-341 379-114,-1-2 0,-2 0 1,19-39-1,29-92 36,-62 150-34,1 0-1,-1 0 0,0-1 0,-1 1 1,0-1-1,0 1 0,-1-1 1,-1 1-1,1-1 0,-3-14 1,2 24-7,0 0 1,0-1-1,0 1 1,0 0-1,0-1 1,0 1-1,0-1 1,-1 1-1,1 0 1,0-1-1,0 1 1,0 0-1,-1 0 1,1-1-1,0 1 1,0 0-1,-1 0 1,1-1 0,0 1-1,-1 0 1,1 0-1,0 0 1,-1-1-1,1 1 1,0 0-1,-1 0 1,1 0-1,0 0 1,-1 0-1,1 0 1,0 0-1,-1 0 1,1 0-1,-1 0 1,1 0-1,0 0 1,-1 0 0,1 0-1,0 0 1,-1 0-1,1 0 1,0 0-1,-1 0 1,1 1-1,0-1 1,-1 0-1,1 0 1,-1 1-1,-17 12 9,-1 4-13,2 1 0,0 1-1,1 0 1,-21 35 0,-46 93-64,77-137 61,-17 32-41,2 1 1,2 1-1,2 1 0,2 0 0,-14 74 1,24-90 6,2-1 0,0 0 0,2 1 0,3 30 0,-1-50 25,0-1 0,0 0 0,1 1 0,0-1 1,1 0-1,-1 0 0,1 0 0,1-1 0,0 1 1,0-1-1,0 0 0,1 0 0,0 0 0,0 0 0,1-1 1,0 0-1,0 0 0,7 4 0,-7-6 13,-1-1 0,1 0 0,0-1 0,0 1 0,0-1 0,0 0 0,1-1 0,-1 0 0,0 0 0,1 0 0,-1-1 0,0 1 0,1-2 0,-1 1 0,1-1 0,-1 0 0,0 0 0,1 0 0,-1-1 0,0 0 0,0-1 0,10-4 0,-6 1 13,0 1-1,0-1 1,0-1-1,-1 0 0,0 0 1,0-1-1,-1 0 1,0-1-1,0 0 0,-1 0 1,10-17-1,-11 16 3,-2-1-1,1 1 0,-1-1 1,-1-1-1,0 1 1,3-21-1,-5 29-4,-1-1 0,1 0 0,-1 1 0,0-1 0,0 1 0,0-1 0,-1 0 0,1 1 0,-1-1 0,0 1 0,0-1 0,0 1 0,-1-1 0,1 1 0,-1 0 0,0 0 0,1 0 0,-1 0 0,-1 0 0,1 0 0,0 0 0,-1 1 0,1-1 0,-1 1 0,-4-4 0,5 5-2,0 1 1,0-1-1,0 0 1,0 1-1,0-1 1,0 1-1,0-1 1,0 1-1,0 0 1,0 0-1,0 0 1,0 0 0,0 0-1,0 0 1,0 1-1,0-1 1,0 1-1,0-1 1,0 1-1,1 0 1,-1 0-1,0 0 1,0 0-1,1 0 1,-1 0 0,0 0-1,1 1 1,-1-1-1,1 0 1,-2 3-1,-3 3 5,0 0 0,0 1 0,1 0 0,0 0 1,-5 11-1,6-9-11,0 1 1,1-1 0,0 1 0,1 0 0,0 0 0,0 0 0,1 0 0,0 0 0,1 0 0,1 0 0,0 0-1,0 0 1,1 0 0,0 0 0,1 0 0,1 0 0,-1-1 0,2 0 0,-1 0 0,1 0 0,1 0 0,0-1 0,0 1-1,1-2 1,0 1 0,0-1 0,1 0 0,0 0 0,17 11 0,-12-11 11,1 0 0,0-1 0,0-1 1,0 0-1,1-1 0,0-1 0,0 0 0,0-1 1,1 0-1,-1-1 0,1-1 0,26-1 0,-34-1 2,6 0 45,-1 0 0,26-7 0,-34 7-44,-1-1-1,1 1 1,-1-1 0,0 0-1,0-1 1,0 1-1,0-1 1,0 0 0,0 0-1,-1 0 1,1 0 0,3-5-1,4-8 1,0 0 0,13-28 0,-12 17-3302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31.3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223 793 5320,'0'0'2208,"2"-14"-1711,0 0-366,2-7 168,0 0 0,-2-1 1,-1-31-1,-1 50-237,0-1 0,-1 1 0,1 0 0,-1 0 0,0 0-1,0 0 1,0 0 0,0 0 0,0 0 0,-1 1 0,1-1 0,-1 0 0,0 1 0,0-1 0,0 1-1,0-1 1,-4-2 0,3 3 2,1 0 0,-1 1 0,0 0 0,0 0-1,0 0 1,0 0 0,0 0 0,0 0 0,0 1 0,0 0-1,0-1 1,0 1 0,0 0 0,0 1 0,-3-1 0,-4 2 85,1 0 0,-1 1 0,1 0 1,-1 1-1,1 0 0,0 0 0,1 1 0,-1 0 1,-13 11-1,16-12-49,1 2-1,0-1 1,0 0 0,1 1-1,-1 0 1,1 0 0,0 1-1,1-1 1,-1 1 0,1-1 0,-2 9-1,4-13-61,1 1 1,-1-1-1,0 1 0,1-1 0,0 1 0,-1-1 0,1 1 1,0-1-1,0 1 0,1-1 0,-1 1 0,0-1 0,1 1 1,0-1-1,-1 1 0,1-1 0,0 0 0,0 1 1,1-1-1,-1 0 0,0 0 0,1 0 0,-1 0 0,1 0 1,0 0-1,-1 0 0,1 0 0,0-1 0,0 1 0,0-1 1,1 1-1,-1-1 0,0 0 0,0 0 0,4 1 1,3 1 16,0 0 1,0-1 0,0-1 0,1 1 0,-1-2 0,0 1 0,0-1 0,1-1 0,-1 1 0,0-1 0,0-1 0,0 0 0,0 0 0,0-1 0,0 0 0,0-1 0,-1 0 0,0 0 0,0-1 0,0 0 0,0 0 0,8-8 0,-8 6 11,0 0 1,0 0-1,0 0 1,-1-1 0,0-1-1,-1 1 1,0-1-1,0 0 1,-1 0-1,0-1 1,-1 1 0,0-1-1,-1 0 1,1-1-1,-2 1 1,0 0-1,0-1 1,-1 1 0,1-14-1,-2 22-48,0 0 0,0 1 0,0-1 0,-1 1 0,1-1 0,0 1 0,-1-1 0,1 0 0,-1 1 0,1-1 0,-1 1 0,1 0 0,-1-1-1,0 1 1,0-1 0,0 1 0,0 0 0,0 0 0,0 0 0,0-1 0,0 1 0,-1 0 0,1 0 0,0 1 0,-1-1 0,1 0 0,0 0 0,-1 1 0,1-1 0,-3 0 0,2 1 10,-1 0-1,1 0 1,-1 0 0,1 0 0,-1 0 0,1 0 0,0 1 0,-1 0-1,1-1 1,0 1 0,-1 0 0,1 0 0,0 0 0,0 0 0,0 1 0,0-1-1,0 0 1,-4 4 0,3-2 4,-21 20 93,24-22-121,-1 0-1,0-1 1,0 1-1,1 0 0,-1-1 1,1 1-1,-1 0 1,0 0-1,1 0 1,0-1-1,-1 1 1,1 0-1,-1 0 0,1 0 1,0 0-1,0 0 1,0 0-1,-1 0 1,1 0-1,0 0 1,0 0-1,0 0 0,0 0 1,1 0-1,-1 1 1,1-1-3,0-1 0,0 1 0,0-1 0,0 0 1,0 0-1,0 1 0,0-1 0,0 0 0,0 0 1,0 0-1,0 0 0,0 0 0,0 0 0,0 0 1,0 0-1,0-1 0,0 1 0,0 0 0,1-1 1,23-8 5,-11 2-5,0-1 0,0-1 0,-1 0 0,0-1 0,15-15 0,59-66 44,-31 30 1,-6 5 205,78-115 1,-53 66 268,-74 103-496,0 1 1,0 0-1,0-1 0,0 1 0,1 0 0,-1-1 0,0 1 0,1 0 0,-1 0 1,3-1-1,-4 2-20,1 0 0,-1 0 0,0 0 0,0 0 0,1 0 0,-1 0 0,0 0 0,0 0 0,1 0 0,-1 0 0,0 0 0,0 0 0,1 0 0,-1 0 0,0 0 1,0 1-1,0-1 0,1 0 0,-1 0 0,0 0 0,0 0 0,0 1 0,1-1 0,-1 0 0,0 0 0,0 0 0,0 1 0,0-1 0,0 0 0,0 0 0,0 0 0,1 1 0,-1-1 1,0 0-1,0 0 0,0 1 0,0-1 0,0 0 0,0 0 0,0 1 0,-3 42 226,3-36-245,-14 78 142,-27 93-1,21-99-86,7-24-23,-127 429 96,5-156-51,91-243-19,38-75-36,0-1-1,-1 0 1,0 0-1,-1-1 1,0 0-1,-11 9 0,18-15-5,-1-1 0,0 1 0,1-1 0,-1 0 0,0 0 0,0 1 0,1-1 0,-1-1 0,0 1 0,0 0 0,0 0 0,0-1 0,0 1 0,0-1 0,-1 1 0,1-1 0,0 0-1,0 0 1,0 0 0,0 0 0,0 0 0,0-1 0,0 1 0,0-1 0,-1 1 0,1-1 0,0 0 0,1 0 0,-1 0 0,0 0 0,0 0 0,0 0 0,0 0 0,1-1 0,-1 1 0,1 0 0,-1-1 0,1 0-1,0 1 1,-1-1 0,-1-3 0,-3-6 16,0 0 0,0 0-1,1 0 1,1-1 0,0 0-1,0 0 1,2 0 0,-1 0-1,1 0 1,1-1 0,0 1-1,1-1 1,0 1 0,1-1-1,3-16 1,0 7 27,2 1 0,0-1 0,1 1 0,0 0 0,2 1 0,1-1 0,23-35 0,-17 33 11,1 1 1,1 0-1,1 1 0,0 1 1,2 1-1,43-31 0,-50 41-31,1 0-1,0 1 0,1 1 1,0 0-1,0 1 0,0 1 1,1 0-1,-1 1 0,1 1 1,0 0-1,0 2 0,24 0 1,37 8 88,0 4-1,88 24 1,15 2-3502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32.9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412 872 5120,'0'0'5985,"-13"1"-5532,-6 1-271,-1 1 1,1 0-1,0 2 0,0 0 0,1 2 0,0 0 0,-18 9 1,9-1 161,1 1 0,1 1 1,-44 40-1,61-50-234,0 1 0,1 0 0,0 1-1,0-1 1,1 2 0,0-1 0,1 0 0,0 1 0,0 0 0,1 0-1,0 1 1,1-1 0,0 1 0,-1 14 0,3-24-80,1 1 0,0 0-1,0 0 1,0-1 0,0 1 0,0 0 0,0 0 0,0 0 0,0-1 0,1 1 0,-1 0-1,1-1 1,-1 1 0,1 0 0,0-1 0,0 1 0,-1 0 0,1-1 0,0 1 0,1-1-1,-1 0 1,0 1 0,3 1 0,-2-2 2,0 0 0,1 0 0,-1 0 0,1 0-1,-1-1 1,1 1 0,-1-1 0,1 0 0,-1 0 0,1 1 0,-1-2 0,1 1-1,-1 0 1,5-1 0,6-3 76,1 0-1,-1 0 1,0-2 0,21-11-1,-18 7 4,1 0 0,-2-2 0,1 0-1,-2-1 1,15-15 0,57-77 625,-40 47-76,-46 57-649,0 1 0,1-1 0,-1 1 0,0-1 0,0 1-1,1 0 1,-1-1 0,1 1 0,-1-1 0,0 1 0,1 0-1,-1-1 1,1 1 0,-1 0 0,0-1 0,1 1 0,-1 0 0,1 0-1,-1 0 1,1-1 0,-1 1 0,1 0 0,-1 0 0,1 0-1,0 0 1,-1 0 0,1 0 0,-1 0 0,1 0 0,-1 0-1,1 0 1,-1 0 0,1 0 0,-1 0 0,1 1 0,-1-1 0,1 0-1,-1 0 1,1 0 0,-1 1 0,1-1 0,-1 0 0,1 1-1,-1-1 1,0 0 0,1 1 0,-1-1 0,0 1 0,1-1-1,-1 1 1,0-1 0,0 0 0,1 1 0,-1-1 0,0 1 0,0-1-1,0 1 1,1 0 0,-1 0 0,10 39 135,-8-31-105,1 7-9,25 93 139,-25-98-154,1-1 1,1 0-1,-1 0 0,2-1 1,-1 1-1,1-1 1,1 0-1,9 10 1,-14-18-12,0 1 0,0 0-1,0 0 1,0-1 0,1 1 0,-1-1 0,1 0 0,-1 0 0,1 0 0,0 0 0,-1 0 0,1 0 0,0-1-1,-1 1 1,1-1 0,4 0 0,-2 0 5,1 0 1,0-1-1,-1 0 0,1 0 1,-1-1-1,1 0 0,8-3 0,-1-2 11,0 0-1,0-1 0,-1 0 1,0-1-1,14-14 0,14-20 72,-2-2 0,-2-1 0,35-60 0,-23 32 33,-10 20 11,-3-1 1,42-90 0,-25 6 171,48-207 1,-94 324-268,-3 14-13,0-1-1,-1 1 0,0-1 1,0 0-1,-1 0 0,-1 0 1,0-15-1,-2 23 24,-1 6-38,-4 10-12,-17 58-65,4 1 0,-17 125 0,16-67-70,-5 166 0,25-146 36,-4 79-67,6-200 142,-1-30 26,0 1 0,0 0-1,0-1 1,0 1 0,1 0 0,-1-1 0,1 1 0,-1-1 0,1 1 0,-1-1-1,1 1 1,0-1 0,0 1 0,1 1 0,1-16 59,-3 8-62,1-5-582,-1 1 0,-1 0 1,0-1-1,-3-15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33.2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89 13768,'0'0'974,"11"-3"-492,63-12-74,0 3 0,87-3 1,-34 4-256,-27-1-26,-28 2 353,0 3-1,134 4 0,-201 3-345,-1 0-1,1 0 0,-1 1 0,1 0 0,-1 0 0,1 0 0,-1 1 1,0-1-1,1 1 0,-1 0 0,0 0 0,0 0 0,4 4 0,-5-4-2581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37.4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1393 5824,'0'0'4970,"11"-4"-4324,35-12-37,-1-2 0,64-35 1,-74 29-360,-1-1 1,-1-2-1,-1-1 1,-2-1 0,0-2-1,-2-1 1,27-41 0,6-20 690,76-153 0,-109 189-551,-3 0 0,-2-2 0,19-79 0,-33 97-109,-2 0-1,-1 0 1,-2 0 0,-2-1 0,-6-80-1,4 118-235,-1 1-1,1 0 1,-1-1-1,1 1 0,-1 0 1,0-1-1,0 1 1,-1 0-1,1 0 1,-1 0-1,1 0 0,-1 0 1,-3-3-1,5 6-23,-1-1 0,0 0 0,0 1 0,0-1 0,0 1 1,0-1-1,0 1 0,0-1 0,0 1 0,0-1 0,0 1 0,0 0 0,0 0 0,0 0 0,0 0 0,-2 0 0,0 0 2,1 0-1,-1 1 1,1 0 0,-1-1 0,1 1-1,-1 0 1,1 0 0,0 1-1,-4 1 1,-1 2 9,0 1-1,0 0 1,0 0 0,1 0 0,0 1-1,0 0 1,1 0 0,0 0 0,-7 14-1,-5 13 36,-12 38-1,21-53-43,-14 40 21,2 1 0,3 0 0,-13 81 0,26-111-35,2 0 0,1 0 1,4 52-1,0-63-7,0-1-1,1 0 1,0-1 0,2 1 0,0-1 0,1 0-1,10 18 1,-14-28 3,1-1-1,0 0 1,0-1 0,1 1 0,0-1-1,9 9 1,-11-12-1,0 1 0,1-1 0,-1 0-1,1 0 1,-1-1 0,1 1 0,0-1 0,0 1 0,-1-1-1,1-1 1,0 1 0,0 0 0,8-1 0,0 0 17,0-2 1,1 1 0,-1-2 0,0 1 0,0-2 0,0 1-1,-1-2 1,0 0 0,15-8 0,12-9 104,44-36 1,-68 48-93,93-78 205,3-2-12,-89 74-135,2 1 0,-1 1 0,31-13-1,-44 23-20,1 1 0,-1-1-1,0 2 1,1-1 0,0 1-1,-1 0 1,11 1 0,-20 1-70,0-1 1,0 1-1,0 0 1,1 0-1,-1 0 1,0 0-1,0 0 1,0 0-1,0 0 1,0 0-1,0 0 1,0 0-1,1 0 1,-1 0-1,0 0 0,0 0 1,0 0-1,0 0 1,0 0-1,0 1 1,0-1-1,0 0 1,1 0-1,-1 0 1,0 0-1,0 0 1,0 0-1,0 0 1,0 0-1,0 0 1,0 0-1,0 0 1,0 0-1,0 1 1,0-1-1,1 0 1,-1 0-1,0 0 1,0 0-1,0 0 1,0 0-1,0 0 1,0 1-1,0-1 1,0 0-1,0 0 1,0 0-1,0 0 1,0 0-1,0 0 1,0 0-1,0 1 1,0-1-1,0 0 1,0 0-1,-1 0 1,1 0-1,0 0 1,0 0-1,0 0 1,0 1-1,-8 8 20,-18 8-22,-20 6 13,-75 50 1,100-58-1,1 1 0,1 0 1,0 2-1,1 0 0,-25 32 0,37-42 3,1 1 0,-1 0 0,2 0 0,-1 0 0,-3 12 0,7-19-10,0 0 0,0 0 0,1 0 0,-1 0 0,1 0 0,0 0 0,-1 0 0,1-1 0,0 1 0,0 0 0,0 0 0,1 0 0,-1 0 0,0 0 0,1 0 0,-1 0 0,1 0 0,0 0 0,-1 0 0,1-1 0,0 1 0,0 0 0,0-1 0,0 1 0,1 0 0,-1-1 0,0 0 0,1 1 0,-1-1 0,1 0 0,-1 1 0,1-1 0,2 1 0,-3-2 0,1 1-1,0 0 0,0-1 1,0 0-1,0 1 0,0-1 0,-1 0 1,1 0-1,0 0 0,0 0 1,0 0-1,0 0 0,0-1 1,0 1-1,-1-1 0,1 1 1,0-1-1,2-1 0,30-19 62,-29 18-58,13-11 44,0 0 1,-1-2-1,25-28 0,38-59 273,-50 57 169,-29 46-489,-1 0 0,0 0 0,0 0 0,0 0 0,0-1 0,0 1 0,0 0 0,0 0 0,0 0-1,1 0 1,-1 0 0,0 0 0,0 0 0,0 0 0,0 0 0,0 0 0,0 0 0,1 0 0,-1 0 0,0 0 0,0 0 0,0 0 0,0 0-1,0 0 1,1 0 0,-1 0 0,0 0 0,0 0 0,0 0 0,0 0 0,0 0 0,1 0 0,-1 0 0,0 0 0,0 0 0,0 0 0,0 0-1,0 0 1,0 1 0,1-1 0,-1 0 0,0 0 0,0 0 0,0 0 0,0 0 0,0 0 0,0 0 0,0 1 0,0-1 0,0 0 0,0 0-1,0 0 1,0 0 0,0 0 0,0 0 0,0 1 0,0-1 0,0 0 0,0 0 0,0 0 0,0 0 0,0 0 0,0 1 0,5 11 54,-4-10-39,4 15 2,1 0 1,1 0-1,1-1 1,0 0-1,1 0 1,0-1-1,20 23 1,-24-34-21,0 1 1,1-1-1,-1 0 0,1-1 1,0 1-1,0-1 1,0 0-1,0-1 0,1 1 1,-1-1-1,1-1 0,-1 1 1,1-1-1,0 0 1,0-1-1,-1 1 0,1-1 1,0-1-1,11-1 0,8-3 13,0-1-1,0-1 0,39-17 0,-48 18-5,-13 4-5,23-7 33,0-2 1,0-1-1,36-23 1,-49 20 121,-14 15-156,1 0 0,-1 0 0,0 0-1,0 0 1,0 0 0,1 0 0,-1 0 0,0 0-1,0-1 1,0 1 0,1 0 0,-1 0 0,0 0-1,0 0 1,0-1 0,0 1 0,0 0 0,1 0 0,-1 0-1,0-1 1,0 1 0,0 0 0,0 0 0,0-1-1,0 1 1,0 0 0,0 0 0,0 0 0,0-1-1,0 1 1,0 0 0,0 0 0,0-1 0,0 1-1,0 0 1,0 0 0,0-1 0,0 1 0,0 0 0,0 0-1,0 0 1,-1-1 0,1 1 0,0 0 0,0 0-1,0 0 1,0-1 0,-1 1 0,-13-11 561,7 6-4753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37.8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0 167 12360,'0'0'3070,"12"-3"-2739,276-43 377,-173 32-563,311-39 983,-77 11 1035,-308 37-1838,0 2-1,1 3 1,-1 1 0,47 7 0,-56-3-2912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39.4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436 724 6632,'0'0'3750,"-10"1"-3275,-10 3-186,-1 1-1,1 0 1,0 2-1,-34 16 1,31-11-33,-21 11 355,-42 29-1,74-44-484,0 1 0,1 0 0,1 0-1,-1 1 1,2 1 0,-1 0-1,2 0 1,-11 16 0,14-18-26,0 0 0,0 1 0,1 0 0,1-1 0,-1 1 0,2 1 0,-1-1-1,1 0 1,-1 19 0,4-24-56,-1 0-1,1 0 0,-1 0 0,1 0 1,1 0-1,-1 0 0,1-1 1,0 1-1,0 0 0,0-1 0,0 0 1,1 1-1,0-1 0,0 0 0,0 0 1,0-1-1,1 1 0,0-1 0,-1 1 1,1-1-1,0 0 0,8 3 0,-2 0 29,0-1-1,1 0 0,-1-1 0,1-1 0,0 0 1,0 0-1,23 2 0,-13-3 55,0-2 0,1 0 0,28-5 0,-24 1 15,0-2 1,0-1-1,-1-2 1,0 0-1,0-1 0,36-22 1,127-94 708,70-81 408,-210 163-961,-2-2 1,-3-2-1,40-57 1,-67 81-163,-1-2 0,-1 0 0,-1-1 0,-2 0-1,0-1 1,10-46 0,-10 21 238,-3 0 1,4-93-1,-19 75 504,2 75-612,-24 51-142,2 2-1,-20 61 1,43-109-112,-134 415 212,45 20-15,63-251 62,29-192 154,1-3-153,-2-11-50,1-17-97,1 1-7,2 0-1,1 1 1,1-1-1,1 1 1,1 0-1,2 0 1,16-37-1,-15 47-71,2 0 0,0 0 0,1 1 0,1 1 0,0 0 0,19-17 0,0 3 67,66-46 0,-77 61-62,1 1 1,0 1-1,1 1 0,44-16 1,-65 27-49,0 0 1,0 0 0,0 1-1,0-1 1,0 1-1,0 0 1,0 0-1,0-1 1,0 1 0,0 1-1,0-1 1,0 0-1,0 0 1,0 1 0,0-1-1,0 1 1,0 0-1,0-1 1,0 1 0,0 0-1,0 0 1,0 0-1,-1 0 1,1 1 0,0-1-1,-1 0 1,1 1-1,-1-1 1,0 1-1,1 0 1,-1-1 0,0 1-1,0 0 1,0 0-1,0 0 1,0 0 0,-1-1-1,1 1 1,0 3-1,1 4-3,0-1 0,-1 1 0,0-1 0,0 1 0,-1 0 0,0-1 0,-1 1 0,-2 10 0,0-4-5,-1 0-1,-1-1 0,-1 0 0,0 1 0,0-2 0,-16 23 1,11-18-3,-2-2 1,0 1 0,-1-2 0,-23 21 0,34-33 7,3-2 0,-1-1 0,0 1 1,1 0-1,-1-1 0,0 1 1,1 0-1,-1-1 0,0 1 1,0-1-1,1 0 0,-1 1 1,0-1-1,0 0 1,0 1-1,0-1 0,1 0 1,-1 0-1,0 0 0,0 1 1,0-1-1,0 0 0,0 0 1,-1-1-1,7 5 9,0-1 0,0 1 0,-1 0-1,1 0 1,-1 1 0,5 5 0,8 9 25,167 165 138,-166-165-180,-14-14 4,0 0-1,1 0 1,0-1 0,0 1 0,0-1-1,0 0 1,1-1 0,-1 1 0,1-1-1,0 0 1,7 2 0,12 2-3732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32.756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1458 6328,'0'0'3520,"10"-14"-2939,143-198 702,-94 122-610,90-183 0,-119 205-435,62-150 529,-68 153-187,22-97-1,-43 150-399,-1-1 0,0 0 0,-1 0 0,0-19 0,-1 32-165,0 0 0,0-1 1,0 1-1,0 0 0,0-1 0,0 1 0,0 0 0,0 0 0,0-1 1,0 1-1,0 0 0,0 0 0,0-1 0,0 1 0,0 0 0,0-1 0,0 1 1,-1 0-1,1 0 0,0-1 0,0 1 0,0 0 0,0 0 0,-1 0 1,1-1-1,0 1 0,0 0 0,0 0 0,-1 0 0,1 0 0,0-1 0,0 1 1,-1 0-1,1 0 0,-8 7 237,-8 17-50,-8 31-107,2 1 1,3 1-1,2 0 0,3 1 1,2 1-1,3 0 0,-2 70 1,11-128-95,-2 30 52,2 0 1,5 52 0,-4-76-39,0 1 1,0-1 0,1 0-1,0 0 1,1 0-1,-1 0 1,1 0 0,1-1-1,-1 1 1,1-1-1,0 0 1,0 0-1,1 0 1,0-1 0,0 1-1,0-1 1,7 5-1,-9-9-5,0 1 0,0-1 0,0 1 0,0-1 0,0 0 0,1 0 0,-1-1 0,0 1 0,0-1 0,1 1-1,-1-1 1,0 0 0,0 0 0,1-1 0,-1 1 0,0-1 0,6-1 0,1-1 14,-1 0 1,0-1-1,-1 0 0,18-11 0,-4-1 60,-1-1-1,0-1 0,-1 0 0,-1-2 1,33-42-1,-20 16 149,50-95 0,25-109 260,-77 172-341,-8 23 41,-2 0 0,-3-2 0,-3 0 0,10-76 0,-22 107-82,-2 25-100,0 0 0,0 0 0,0 0 0,0 0 0,0 0 0,0 0 0,0 0 0,0 0 0,-1 0 0,1 0 0,0 0 0,-1 0 0,1 0 0,0 0 0,-1 0 0,1 0-1,-1 0 1,0 0 0,0-1 0,-12 19 158,2 3-120,0 0-1,2 0 0,-8 25 0,-17 69 39,30-99-78,-28 105 130,6 2 0,-15 176-1,35-230-56,-4 107 440,35-209-29,30-69-103,-38 66-50,39-59-1,-56 95-331,0 1 0,0 0 0,1-1 0,-1 1 0,0 0-1,1-1 1,-1 1 0,0 0 0,1 0 0,-1-1 0,1 1 0,-1 0 0,0 0-1,1 0 1,-1-1 0,1 1 0,-1 0 0,1 0 0,-1 0 0,1 0-1,-1 0 1,0 0 0,1 0 0,-1 0 0,1 0 0,-1 0 0,1 0-1,-1 0 1,1 0 0,-1 0 0,0 1 0,1-1 0,-1 0 0,1 0 0,-1 0-1,1 1 1,-1-1 0,0 0 0,1 0 0,-1 1 0,0-1 0,1 0-1,-1 1 1,0-1 0,0 1 0,1-1 0,-1 0 0,0 1 0,0-1 0,1 1-1,15 29 70,-10-19-48,3 6-5,1-1 0,1 0 0,0-1 0,25 26 0,-31-36-21,0 0 0,1-1 0,-1 1 0,1-1 0,0-1 0,1 1 0,-1-1 0,1 0 0,-1-1 0,1 1 0,0-1 0,0-1 0,0 1 0,0-1 0,0 0 0,11-1 0,-11 0 0,0-1 1,0 0-1,0-1 1,-1 0-1,1 0 1,-1 0-1,1-1 1,-1 0-1,0 0 0,0 0 1,0-1-1,0 0 1,-1 0-1,1-1 1,-1 1-1,0-1 1,-1 0-1,1-1 1,5-7-1,-6 6 13,0 1 0,-1 0 0,1-1 0,-1 0 0,0 0-1,-1 0 1,0 0 0,0 0 0,0 0 0,-1 0 0,0-1 0,0 1 0,-1-1 0,0 1 0,0-1-1,-1 1 1,-3-14 0,4 20-9,0 0 0,0 0 0,-1-1 0,1 1 0,0 0 1,-1 0-1,1-1 0,-1 1 0,1 0 0,-1 0 0,0 0 0,1 0 0,-1 0 0,0 0 0,0 0 0,0 0 0,0 0 0,0 0 0,0 0 0,0 1 0,0-1 0,0 0 0,0 1 0,0-1 0,0 1 1,-1-1-1,1 1 0,0 0 0,0-1 0,-1 1 0,1 0 0,0 0 0,0 0 0,-1 0 0,1 0 0,0 0 0,-1 0 0,1 0 0,0 0 0,0 1 0,-1-1 0,1 1 0,0-1 0,0 1 1,0-1-1,-1 1 0,0 1 0,-4 1 4,-1 2 0,1-1 0,1 1 0,-1 0 1,1 0-1,0 0 0,-6 8 0,6-6-7,0 1 0,0 0 1,0 0-1,1 1 0,0 0 0,1-1 0,0 1 0,-3 15 0,5-19-2,0 0-1,1 0 1,-1 1 0,1-1-1,0 0 1,1 0-1,-1 1 1,1-1 0,0 0-1,0 0 1,1 0-1,-1 0 1,1 0 0,0 0-1,1 0 1,-1-1-1,5 7 1,1-2-7,-1-2 0,1 1 1,0-1-1,1 0 0,0-1 1,0 0-1,0 0 0,1-1 0,-1 0 1,1-1-1,14 5 0,10 0-21,0 0-1,41 4 0,-64-12 44,0 0 0,1 0 1,-1-1-1,0 0 0,0-1 0,0-1 1,0 0-1,0 0 0,0-1 0,16-6 0,-21 7-222,-1-1-1,1 0 1,-1 0-1,0 0 1,0-1-1,0 0 0,0 0 1,0 0-1,-1 0 1,0-1-1,0 0 0,0 1 1,0-2-1,-1 1 1,0 0-1,0-1 0,-1 1 1,1-1-1,2-9 1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45.7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0 851 6520,'0'0'6401,"5"-16"-6016,18-43 12,1 1-1,52-88 0,90-119 1006,-116 189-930,-18 25-166,82-117 954,-113 167-1235,-1 1 0,1-1 0,-1 0 0,1 0 0,0 1 0,-1-1 0,1 0 0,0 1 0,-1-1 0,1 0 0,0 1 0,0-1 0,-1 1 0,1-1 0,0 1 0,0 0 0,0-1 0,0 1 0,0 0 0,0 0 0,0-1 0,-1 1 0,1 0 0,0 0 0,2 0 0,-3 13 307,-4 82-18,-18 106 0,10-132-227,6-37 19,1 2-1,0 33 1,5-66-102,0-1 1,0 0 0,0 0 0,0 0-1,0 0 1,0 0 0,0 0 0,0 1-1,0-1 1,0 0 0,0 0 0,0 0-1,0 0 1,0 0 0,0 0-1,0 1 1,0-1 0,0 0 0,0 0-1,0 0 1,0 0 0,0 0 0,0 0-1,0 0 1,0 1 0,1-1 0,-1 0-1,0 0 1,0 0 0,0 0-1,0 0 1,0 0 0,0 0 0,0 0-1,1 0 1,-1 0 0,0 0 0,0 0-1,0 0 1,0 0 0,0 0 0,0 1-1,1-1 1,-1 0 0,0 0-1,0-1 1,0 1 0,0 0 0,0 0-1,1 0 1,-1 0 0,0 0 0,0 0-1,0 0 1,0 0 0,0 0 0,0 0-1,0 0 1,1 0 0,-1 0 0,0 0-1,0 0 1,0-1 0,0 1-1,0 0 1,0 0 0,13-13 119,13-22-15,10-19 69,2 2 0,64-68 0,-95 112-135,1 1 0,0 0 0,1 0 0,0 0 0,0 1 0,14-7 0,-21 12-26,0 0 0,0 0 1,0 0-1,1 0 1,-1 0-1,0 1 0,0-1 1,1 1-1,-1-1 0,0 1 1,1 0-1,-1 0 1,0 0-1,1 0 0,-1 0 1,0 1-1,1-1 0,-1 1 1,0-1-1,1 1 1,-1 0-1,0 0 0,0 0 1,0 0-1,0 0 0,0 1 1,0-1-1,0 0 1,0 1-1,-1 0 0,1-1 1,-1 1-1,1 0 1,-1 0-1,1 0 0,1 3 1,1 5 26,1-1 1,-1 1-1,-1 0 0,0 0 1,0 1-1,1 18 1,0 65 227,-4-81-202,0-13-66,1 0-1,-1 0 1,0 1-1,1-1 1,-1 0 0,0 0-1,1 1 1,-1-1-1,1 0 1,-1 0 0,0 0-1,1 0 1,-1 0-1,1 0 1,-1 0 0,1 0-1,-1 0 1,0 0-1,1 0 1,-1 0 0,1 0-1,-1 0 1,1 0-1,-1 0 1,0 0 0,1 0-1,-1-1 1,1 1-1,-1 0 1,0 0 0,1 0-1,0-1 1,17-7 37,126-103 176,-139 107-196,0 0 0,0 0 0,0 0 0,1 1 0,11-5 0,-16 7-17,0 1 0,0 0 0,0-1 1,1 1-1,-1 0 0,0 0 0,0 0 0,0 0 0,1 0 1,-1 0-1,0 0 0,0 0 0,0 0 0,1 1 0,-1-1 1,0 0-1,0 1 0,0-1 0,0 1 0,0-1 0,0 1 1,0 0-1,0 0 0,0-1 0,0 1 0,0 0 0,0 0 1,0 0-1,-1 0 0,1 0 0,0 0 0,-1 0 0,1 0 1,-1 0-1,1 0 0,-1 0 0,1 2 0,7 20 15,-2 1 1,0 0-1,3 33 0,-2-10-2,-1-7 3,-5-23 0,2-1 0,7 26 0,-10-41-19,1 0 1,-1 0-1,0 0 0,1 0 1,-1 0-1,1 0 1,-1 0-1,1 0 1,-1-1-1,1 1 1,-1 0-1,1 0 0,0-1 1,-1 1-1,1 0 1,0-1-1,0 1 1,0-1-1,0 1 1,-1-1-1,1 1 0,0-1 1,0 0-1,0 1 1,0-1-1,0 0 1,0 0-1,0 0 1,0 0-1,2 0 0,1 0 7,1-1-1,0 0 0,-1 0 0,1-1 0,7-3 1,39-21 40,-1-1-1,61-45 1,-62 39-9,-3 1 39,67-59 0,-89 68-1,0-1 0,-2-1 0,37-53 0,-51 67 38,-8 11 10,-9 10-35,-82 78-30,53-53-21,-58 69-1,70-70-54,-22 40 0,38-58 8,2 1 0,0 0 0,1 1 0,-9 34 0,15-51 9,1 0 0,-1 1 0,1-1 0,0 0 1,-1 0-1,1 1 0,0-1 0,0 0 0,0 1 0,0-1 0,0 1 0,1-1 1,-1 0-1,0 0 0,1 1 0,-1-1 0,1 0 0,0 2 0,-1-3 3,1 1-1,0-1 1,-1 1 0,1-1-1,-1 0 1,1 0 0,0 1-1,-1-1 1,1 0-1,0 0 1,-1 0 0,1 0-1,0 0 1,-1 0 0,1 0-1,0 0 1,0 0-1,-1 0 1,1 0 0,0 0-1,-1 0 1,1 0 0,0-1-1,0 0 1,6-2 13,0 0 1,0-1-1,-1 0 0,0-1 1,7-5-1,41-41 72,-2-2 1,47-63 0,-66 76-32,-14 18 1,-2 0 1,0-1 0,-2-1 0,0-1-1,13-31 1,-23 46 115,-8 20 18,-1 11-159,2 5-48,1-1 0,1 1 0,2-1 0,0 0 0,2 1 1,0-1-1,2-1 0,1 1 0,1-1 0,16 34 1,-24-57 12,1 0 1,-1 1 0,1-1 0,0 0 0,0 0-1,-1 0 1,1-1 0,0 1 0,0 0 0,0 0-1,0 0 1,0-1 0,0 1 0,0 0 0,0-1-1,0 1 1,1-1 0,-1 1 0,0-1 0,0 0-1,0 1 1,1-1 0,-1 0 0,0 0 0,0 0-1,0 0 1,1 0 0,-1 0 0,0 0 0,0-1-1,1 1 1,-1 0 0,0 0 0,0-1 0,0 1-1,0-1 1,0 0 0,3 0 0,2-3 6,0 0 1,0 0 0,-1 0-1,1-1 1,7-8 0,10-12 26,0-2 0,-2 0 0,-2-1 0,20-37 0,-14 7 140,-1-1 185,-20 52-298,-1 8-35,-3 15-23,0-7 4,6 244-93,-6-246 80,0-4 2,0 0 1,0 0 0,0 1 0,0-1 0,1 0 0,-1 0 0,1 0 0,0 0-1,-1 0 1,1 0 0,1-1 0,1 4 0,-3-5 1,1-1 1,0 0-1,0 0 1,0 0-1,0 0 0,0 0 1,0 0-1,0 0 1,0 0-1,0 0 1,0-1-1,0 1 0,0 0 1,0 0-1,0-1 1,0 1-1,0-1 1,0 1-1,-1-1 0,1 1 1,0-1-1,0 0 1,-1 1-1,1-1 1,0 0-1,0-1 0,4-1 2,22-19 19,0-2-1,-2-1 1,28-34-1,37-35 97,-86 90-103,-1 1 0,1 0 0,0 0 0,0 0 0,0 0 0,0 1 0,5-3 0,-8 5-7,-1 0-1,1 0 1,-1 0 0,1-1 0,-1 1 0,1 0-1,-1 0 1,1 0 0,-1 0 0,1 1-1,-1-1 1,1 0 0,-1 0 0,1 0-1,-1 0 1,1 0 0,-1 1 0,1-1-1,-1 0 1,1 0 0,-1 1 0,0-1 0,1 0-1,0 1 1,0 1 1,0-1-1,0 1 1,-1-1-1,1 1 1,0 0-1,0-1 1,-1 1 0,1 0-1,-1 0 1,1 2-1,3 34 9,-1-1 0,-2 1 0,-2 0 0,-10 74 0,-44 149-45,48-235 27,-1 11 0,0-3-1,0-1-1,-3-1 0,0 0 0,-22 41 1,-90 144-17,114-203 20,-1-1 1,-12 13 0,19-22 1,-1 0 1,0-1 0,0 0-1,-1 0 1,1 0 0,-1 0-1,1-1 1,-1 0 0,-7 3-1,10-5 2,0 0-1,0 1 1,0-1 0,0 0-1,0 0 1,0 0 0,0-1-1,0 1 1,0 0-1,0-1 1,0 1 0,0-1-1,0 0 1,0 0 0,0 0-1,1 0 1,-1 0 0,0 0-1,1 0 1,-1 0-1,1-1 1,-1 1 0,1-1-1,-1 1 1,1-1 0,0 1-1,-1-3 1,-4-4 5,1 0 1,0 0-1,1-1 0,-5-11 1,5 10 1,1 1 0,1-1 1,0 0-1,1 0 0,-1 0 1,2 0-1,-1 0 1,2 0-1,-1 0 0,1 0 1,1 0-1,0 0 1,0 0-1,1 1 0,0-1 1,7-13-1,6-9 28,1 2 0,2 0 0,28-36 0,-40 57-21,0 1 0,1-1 0,0 1 0,0 1 1,1 0-1,0 0 0,0 0 0,0 1 0,1 1 0,0-1 0,0 2 0,1-1 0,-1 1 0,1 1 0,17-3 0,-9 2 23,0 2 0,1 0-1,0 1 1,-1 1-1,1 1 1,-1 1 0,1 1-1,-1 0 1,0 1-1,0 1 1,0 1 0,-1 1-1,1 1 1,31 18-1,-29-13-167,0 0 0,0-2-1,39 15 1,-50-23-1116,1 0 0,19 3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48.3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462 33 6824,'0'0'5894,"-11"-6"-5350,6 2-467,1 2-23,1-1 0,-1 1 0,0-1 0,0 1 0,0 0 0,0 1 0,-1-1 0,1 1 0,0 0 0,-1 0 0,1 0 0,-1 0 0,1 1 1,-1 0-1,1 0 0,-1 0 0,1 0 0,-1 1 0,-4 1 0,-14 5 186,1 2 0,-1 1 0,2 0 1,-1 2-1,2 0 0,0 2 1,0 0-1,1 1 0,1 1 0,0 0 1,1 2-1,1 0 0,1 1 1,1 0-1,0 1 0,2 1 0,-11 22 1,19-32-168,0 0 0,1 0 0,1 0 0,0 0 0,0 0 0,1 0 0,1 0 0,0 1 0,0-1 0,1 0 0,1 1 0,0-1 0,0 0 0,1 0 0,1-1 0,-1 1 0,2-1 0,-1 1 0,2-1 0,8 12 0,-9-13-34,1 0-1,0-1 1,1 0 0,0 0-1,1-1 1,-1 0 0,1 0-1,1-1 1,-1 0 0,1 0-1,0-1 1,0 0 0,1-1-1,0 0 1,-1 0 0,1-1-1,1 0 1,-1-1 0,0 0-1,0-1 1,1 0 0,10 0-1,-2-3 14,0-1 0,0 0 0,0-2 0,-1 0 0,32-13 0,87-50 206,-71 33-140,169-94 221,-190 100-206,-1-2 0,79-72 0,-108 88-65,0 0 1,-2-1-1,17-25 1,-26 36-34,-1 0 0,0-1 0,0 1 1,-1-1-1,1 1 0,-1-1 0,0 0 1,-1 0-1,0 0 0,1 0 0,-2 0 1,1 0-1,-1 0 0,0 0 0,0 0 1,-2-10-1,2 14-22,-1 1 0,1 0 0,-1 0 0,1 0 1,-1-1-1,0 1 0,1 0 0,-1 0 0,0 0 0,0 0 0,1 0 0,-1 0 1,0 1-1,0-1 0,0 0 0,0 0 0,0 1 0,-1-1 0,1 0 0,-2 0 0,0 0 2,0 0 0,0 1-1,0-1 1,0 1-1,0 0 1,0 0 0,0 0-1,-5 0 1,-1 2 3,1 0 0,-1 0 0,0 0 1,1 1-1,-12 6 0,-1 3 8,0 0 1,2 2-1,-1 0 0,2 1 1,0 1-1,1 1 0,0 0 1,2 1-1,-18 27 0,24-32-11,0 1 0,1 0 0,0 1 0,2-1 0,0 1 0,0 1 0,1-1 0,1 1 0,1 0 0,0 0 0,1 0 0,1 0 0,0 0 0,3 26 0,-1-34-10,1 0 0,0 0 0,0 0-1,1-1 1,0 1 0,0-1 0,1 0 0,0 0 0,0 0 0,1 0 0,-1-1 0,9 8 0,-11-11 0,1 0 1,0 0 0,1 0 0,-1-1-1,0 0 1,1 1 0,0-1 0,-1 0-1,1-1 1,0 1 0,0-1 0,0 0-1,0 0 1,0 0 0,0 0 0,0-1-1,0 0 1,1 1 0,-1-1 0,0-1-1,0 1 1,0-1 0,0 0 0,0 0-1,5-2 1,1-1 3,-1 0-1,1-1 0,-2-1 1,1 0-1,0 0 0,-1-1 1,0 1-1,10-14 0,3-4 36,26-40 0,-38 50-25,-1 0 1,-1-1-1,0 0 1,-1 0-1,-1 0 1,0-1-1,-1 1 1,-1-1-1,2-17 1,-2-1 48,-2 0-1,-1 0 1,-6-41-1,6 74-61,0 0 0,0 0 0,0 0 0,-1 0 0,1 0 0,0 0 0,0 0-1,-1 0 1,1 0 0,-1 0 0,1 0 0,0 0 0,-1 0 0,0 1 0,1-1 0,-1 0 0,1 0 0,-1 1-1,-1-2 1,1 2-1,1-1 0,-1 1 0,0 0 0,0 0 0,1 0 0,-1 0 0,0 0 0,0-1 0,1 1 0,-1 1-1,0-1 1,0 0 0,1 0 0,-1 0 0,0 0 0,1 0 0,-1 1 0,0-1 0,-1 1 0,-2 1 9,1 1 0,-1-1 0,1 1 1,0-1-1,0 1 0,0 1 1,-6 5-1,-3 9-3,0 0 0,1 1 0,1 0 0,1 1 0,0 0 0,2 0 0,0 1 0,-6 31 1,11-40-9,1 0 1,0 0 0,0 0 0,1 0-1,0 0 1,1 0 0,1 0 0,0 0 0,1 0-1,0 0 1,0-1 0,1 1 0,1-1 0,0 0-1,1-1 1,12 20 0,-17-28-3,1 0 1,-1 0-1,1-1 0,0 1 0,-1 0 1,1-1-1,0 1 0,0-1 1,0 1-1,0-1 0,0 0 1,1 0-1,-1 0 0,0 0 0,0 0 1,1 0-1,-1-1 0,0 1 1,1-1-1,-1 0 0,1 0 1,-1 0-1,1 0 0,-1 0 1,0 0-1,1 0 0,-1-1 0,1 1 1,-1-1-1,4-2 0,4-1 8,0-2 0,-1 1 0,0-1 0,0 0-1,11-11 1,-20 17-9,29-24 33,-2-1 0,-1-1 0,-1-2 0,-1 0 0,21-34 0,98-144 365,-142 206-395,-1 0 1,0 0-1,0 0 0,0 0 0,0-1 0,0 1 0,1 0 1,-1 0-1,0 0 0,0 0 0,0 0 0,1 0 0,-1 0 1,0 0-1,0 0 0,0 0 0,0 0 0,1 0 0,-1 0 1,0 0-1,0 0 0,0 0 0,1 0 0,-1 0 0,0 0 1,0 0-1,0 0 0,0 0 0,1 0 0,-1 0 0,0 0 1,0 0-1,0 1 0,0-1 0,1 0 0,-1 0 0,0 0 1,0 0-1,0 0 0,0 0 0,0 1 0,0-1 0,1 0 1,-1 0-1,0 0 0,0 0 0,0 1 0,0-1 0,0 0 1,0 0-1,0 0 0,0 1 0,0-1 0,0 0 0,0 0 1,0 0-1,0 0 0,0 1 0,0-1 0,0 0 0,0 0 1,4 16 30,0 81 35,-4-62-50,6 37 0,-5-61-23,1-1 1,1 1-1,-1-1 1,2 0-1,0 0 1,0 0-1,10 17 1,-13-26 3,0 0 1,0 0 0,0 0 0,0 0-1,0 0 1,0 0 0,1 0 0,-1 0 0,0-1-1,1 1 1,-1-1 0,0 1 0,1-1 0,-1 1-1,1-1 1,-1 0 0,0 1 0,1-1-1,-1 0 1,1 0 0,-1 0 0,1 0 0,-1 0-1,1-1 1,-1 1 0,1 0 0,-1-1-1,0 1 1,3-2 0,5-1 0,-1-1 0,1 0 0,11-8 1,-4 1 9,0-1 0,-1 0-1,0-1 1,-1-1 0,0-1 0,22-31 0,-9 5 83,37-74-1,-64 115-91,0 1-1,0-1 0,0 0 0,0 0 0,0 0 1,0 0-1,0 0 0,0 0 0,0 0 0,0 0 1,0 1-1,0-1 0,0 0 0,0 0 0,0 0 0,0 0 1,0 0-1,0 0 0,0 0 0,1 0 0,-1 0 1,0 1-1,0-1 0,0 0 0,0 0 0,0 0 1,0 0-1,0 0 0,0 0 0,0 0 0,0 0 0,1 0 1,-1 0-1,0 0 0,0 0 0,0 0 0,0 0 1,0 0-1,0 0 0,0 0 0,1 0 0,-1 0 0,0 0 1,0 0-1,0 0 0,0 0 0,0 0 0,0 0 1,0 0-1,0 0 0,0 0 0,1 0 0,-1 0 1,0 0-1,0-1 0,0 1 0,0 0 0,0 0 0,0 0 1,2 13 28,-2-11-21,6 86 91,-6-63-95,2 0-1,0 0 1,2 0-1,0-1 0,14 43 1,-17-65-7,-1-1 1,1 1-1,0 0 1,0 0-1,0 0 1,0-1-1,0 1 1,0-1-1,1 1 1,-1 0-1,0-1 1,1 0-1,-1 1 1,1-1-1,0 0 1,-1 0-1,1 0 1,0 0-1,0 0 0,-1 0 1,1-1-1,3 2 1,-2-2 2,1 0-1,0 0 1,-1 0-1,1 0 1,-1-1-1,1 1 1,-1-1 0,0 0-1,1 0 1,-1 0-1,6-3 1,8-6 11,-1 1 1,0-2-1,25-22 1,-31 24-10,19-16 35,0-1 0,-2-1 1,-1-2-1,35-49 0,-38 45 16,-8 14 69,21-40 0,-31 48-75,0 0 39,-4 11-87,-1 0-1,1 1 1,-1-1 0,0 0 0,1 1-1,-1-1 1,0 1 0,1-1-1,-1 0 1,0 1 0,1-1-1,-1 1 1,0-1 0,0 1-1,0-1 1,1 1 0,-1-1 0,0 1-1,0-1 1,0 1 0,0-1-1,0 1 1,0-1 0,0 1-1,0-1 1,0 1 0,0 0-1,30 204-103,-28-185 94,0 0-1,-2 1 0,0-1 0,-4 26 0,4-43 7,-1 0 1,1-1 0,-1 1-1,1 0 1,-1-1 0,0 1-1,0-1 1,0 1-1,0-1 1,0 0 0,-1 1-1,1-1 1,-1 0 0,1 0-1,-1 0 1,0 0-1,0 0 1,0 0 0,-4 2-1,3-2 4,-1-1 0,1 1 0,-1-1 0,0 0 0,1 0 0,-1 0 0,0 0 0,0-1 0,0 1 0,0-1 0,1 0 0,-6-1 0,-1 0 9,0-1 1,0 0 0,0 0-1,1-1 1,-1-1-1,1 1 1,0-2 0,0 1-1,-13-9 1,17 10 1,0 0 1,0 0-1,0 0 1,0 1-1,-1 0 1,-5-2-1,8 3-2,35 10 36,1-2 0,1-1 0,-1-1 0,36-1 0,-27-3-49,-1-1 1,1-3-1,55-9 1,-70 5-6,0 0 1,0-2-1,-1-1 1,27-14-1,-34 15 11,-1-2 0,-1 0 0,0-1 0,0 0 1,-1-1-1,15-18 0,-25 25 1,-1-1 0,0 1 0,0-1 0,-1 0 0,1 0 0,-2-1 0,1 0 0,-1 1 0,0-1 0,2-14 0,-4 18 2,0 0 0,-1 0 0,0 0 0,0 0 0,0 0 0,0-1 0,-1 1 0,1 0 0,-1 0 0,0 0 0,0 0 0,-1 0 0,1 0 0,-1 1 0,0-1 0,0 0 0,0 1 0,0-1 0,-1 1 0,1 0 0,-1 0 0,-6-6 0,7 8 1,0 0 0,-1-1 0,1 1 0,0 0 1,-1 0-1,1 1 0,-1-1 0,1 0 0,-1 1 0,1 0 1,-1-1-1,1 1 0,-1 0 0,0 0 0,1 0 0,-1 1 1,1-1-1,-1 1 0,1-1 0,-1 1 0,1 0 0,0 0 1,-4 2-1,-2 0 4,0 2 0,0-1 0,0 1 0,0 0 0,-7 7 0,8-5-11,0 0 0,0 0 0,1 0 0,0 1 0,0 0 0,1 0 0,0 1 0,1 0 1,-1-1-1,2 1 0,-1 1 0,-3 17 0,5-21-4,1 0 1,1 1-1,-1-1 1,1 0-1,0 1 0,1-1 1,-1 1-1,1-1 1,0 0-1,1 1 1,0-1-1,0 0 0,0 0 1,1 0-1,-1 0 1,1-1-1,1 1 1,-1-1-1,1 0 0,7 8 1,-4-6 5,0 0 0,1-1 0,0 0 0,1 0 0,-1 0-1,1-1 1,0-1 0,0 0 0,14 5 0,-8-5 18,0 0 1,0-2-1,0 1 0,0-2 0,26 0 0,-10-3 24,-1-2-1,0-1 0,0-1 0,0-2 0,47-18 0,-69 24-60,1-1 0,-1-1 0,0 0 0,-1 0 0,1 0 0,-1-1 1,1 0-1,-1 0 0,-1-1 0,12-12 0,9-20-3697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50.8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1333 9040,'0'0'3692,"15"-1"-2648,-1 1-746,-9 0-199,0 0 0,1 0 0,-1 0-1,1-1 1,-1 1 0,0-1 0,0-1 0,1 1 0,-1-1 0,0 0-1,0 0 1,0-1 0,-1 1 0,1-1 0,5-4 0,13-11 302,0-1 0,-2-1 0,0-2 0,-1 0 0,-1-1 0,-1 0 1,26-47-1,-11 1 253,28-90 0,23-49 591,-83 207-1252,-1-1 61,1 1 1,0-1-1,0 0 1,-1 1-1,1-1 1,1 1 0,-1-1-1,0 1 1,0-1-1,3-1 1,2 6 407,2 14-245,4 23-81,-2 0 1,-1 1-1,6 73 0,-11-34 34,-7 83-1,2-142-111,-1 0 1,-9 34-1,9-46-25,0-1 0,-1 0 0,-1 0 0,1 0 0,-1 0 0,0 0 0,-1-1 0,-11 13 0,15-19-25,0 0 1,0 0-1,-1 0 0,1 0 0,0-1 1,-1 1-1,1-1 0,-1 1 1,1-1-1,-1 1 0,1-1 0,-1 0 1,1 0-1,-1 0 0,1 0 1,-1 0-1,1 0 0,-1 0 0,0 0 1,1-1-1,-1 1 0,1 0 1,0-1-1,-1 0 0,1 1 0,-1-1 1,1 0-1,0 1 0,-1-1 1,1 0-1,-1-1 0,-7-4 34,1-1 0,0 1-1,-9-10 1,8 6 16,0 0 1,0-1-1,1 0 0,1 0 1,0-1-1,0 0 0,-6-16 1,11 25-8,1-1 93,9 8-19,16 6-99,0 0 0,0-2 0,39 9 0,78 6-5,-105-18-6,0-3 0,0 0 0,0-3 0,0-1 0,56-10 0,-69 7 5,0-1 0,0-1 0,0-1 1,-1-1-1,0-1 0,0-1 0,-2-1 0,1 0 1,25-22-1,-20 10 12,-1 0-1,-1-2 1,-1-1-1,-2 0 1,0-2 0,23-44-1,-8 4 74,47-133 0,-65 150-40,-3 0 0,16-97 0,-27 112-23,-1 0 0,-2 0 0,-1 1 0,-2-1-1,-6-37 1,6 64-25,1 1-1,-2 0 1,1 1-1,-1-1 1,-1 0-1,1 1 1,-2-1-1,1 1 1,-8-10 0,12 18-16,0-1 1,0 1-1,-1 0 1,1-1-1,0 1 1,0 0-1,-1-1 1,1 1 0,0 0-1,-1-1 1,1 1-1,0 0 1,-1-1-1,1 1 1,0 0 0,-1 0-1,1 0 1,-1 0-1,1-1 1,0 1-1,-1 0 1,1 0 0,-1 0-1,1 0 1,-1 0-1,1 0 1,0 0-1,-1 0 1,1 0 0,-1 0-1,1 0 1,-1 0-1,1 0 1,0 0-1,-1 1 1,1-1-1,-1 0 1,-12 15 20,11-11-19,-21 31-9,3 1 1,0 2 0,3 0 0,1 0 0,2 2-1,-13 56 1,6 7-60,-12 147 0,29-183 6,2 0 0,3 0 0,2-1 0,14 69 0,-15-124 48,9 36-46,-10-45 51,0 1 0,0 0 0,0 0 0,0 0 1,1-1-1,-1 1 0,1-1 0,0 1 0,-1-1 0,1 0 0,0 0 0,5 4 0,-4-5 4,0 0-1,0 0 1,1-1 0,-1 1-1,1-1 1,-1 0 0,1 0-1,-1 0 1,0 0 0,1 0-1,-1-1 1,1 0 0,-1 0 0,5-1-1,5-3 6,-1 0-1,0-1 0,0 0 1,0-1-1,-1 0 0,16-13 1,57-58 76,-19 4 16,-49 53-48,1 1-1,1 1 1,36-30 0,-40 38 2,1 1 1,0 0-1,24-10 1,-33 17-31,1 1 1,-1 0 0,1 0-1,-1 1 1,1-1 0,0 1 0,0 1-1,-1-1 1,1 1 0,0 1-1,13 1 1,13 3 36,-23-4-45,-1 0 1,1 1-1,0 0 0,-1 1 0,1 0 0,-1 0 0,13 7 1,-22-10-12,0 0 0,0 0 0,1 0 0,-1 1 0,0-1 0,0 0 0,0 0 1,0 0-1,0 0 0,0 0 0,1 0 0,-1 1 0,0-1 0,0 0 1,0 0-1,0 0 0,0 0 0,0 1 0,0-1 0,0 0 0,0 0 1,0 0-1,0 1 0,0-1 0,0 0 0,0 0 0,0 0 0,0 0 1,0 1-1,0-1 0,0 0 0,0 0 0,0 0 0,0 0 0,0 1 0,0-1 1,0 0-1,0 0 0,0 0 0,0 0 0,-1 1 0,1-1 0,0 0 1,0 0-1,0 0 0,0 0 0,0 0 0,0 0 0,-1 1 0,1-1 1,0 0-1,0 0 0,0 0 0,0 0 0,-1 0 0,1 0 0,0 0 1,0 0-1,0 0 0,-1 0 0,1 0 0,0 0 0,0 0 0,0 0 1,0 0-1,-1 0 0,1 0 0,-19 5 8,13-4-7,-27 7 11,0 1-1,0 1 0,1 2 1,1 2-1,0 1 0,1 1 1,-54 38-1,53-29 18,1 2 1,-27 31-1,48-48-22,1 0-1,1 0 1,-1 1-1,2 0 1,0 0-1,0 0 1,1 1-1,0 0 1,1 0-1,-4 21 1,7-30-6,1 0 1,-1 0-1,1 0 1,0 0-1,0 0 0,0 1 1,0-1-1,0 0 1,1 0-1,0 0 1,-1 0-1,1 0 1,0 0-1,1 0 0,-1 0 1,0 0-1,1 0 1,0-1-1,-1 1 1,1 0-1,3 2 0,-2-3 2,-1 0-1,1-1 1,-1 0-1,1 0 1,0 1-1,-1-1 1,1-1-1,0 1 1,0 0-1,-1-1 1,1 1-1,0-1 1,0 0-1,0 0 0,0 0 1,0-1-1,-1 1 1,1 0-1,0-1 1,0 0-1,-1 0 1,1 0-1,0 0 1,3-2-1,11-6 17,0 0-1,0-1 1,-1-1-1,0 0 1,-1-2-1,-1 1 0,23-27 1,-1-4 96,43-68-1,-75 105-97,-3 3 0,1 0 0,0 0 0,0 0 0,0 0 1,1 0-1,-1 0 0,1 1 0,-1-1 0,1 1 0,0-1 0,0 1 0,0 0 0,5-2 0,-8 4-12,1 0 0,-1 0 0,1 0 0,-1 0 0,1 0 0,-1 0-1,1 1 1,-1-1 0,0 0 0,1 0 0,-1 0 0,1 1-1,-1-1 1,0 0 0,1 0 0,-1 1 0,0-1 0,1 0 0,-1 1-1,0-1 1,1 0 0,-1 1 0,0-1 0,0 1 0,1-1 0,-1 0-1,0 1 1,0 0 0,7 16 10,-5-12-5,24 62 3,-20-46-8,16 31 1,-20-46 1,2 0 0,-1-1 0,0 1 1,1-1-1,0 0 0,0-1 0,1 1 0,-1-1 1,11 8-1,-12-11-3,-1 0 1,1-1 0,0 1-1,0-1 1,0 1 0,-1-1 0,1 0-1,0 0 1,0-1 0,0 1-1,0 0 1,-1-1 0,1 0-1,0 0 1,0 0 0,2-1-1,3 0 3,50-18 30,0-1 0,-1-4 0,-2-2 0,-1-2 0,96-68 0,-122 74-20,0-1 0,-2-2 0,-1 0 0,33-44 0,73-127 30,-93 131-5,-3 0 0,48-132 0,-83 198-40,1-1-1,-1 0 0,1 0 0,-1 0 0,0 0 1,0 1-1,0-1 0,1 0 0,-1 0 0,0 0 1,0 0-1,0 0 0,0 0 0,0 0 1,-1 1-1,1-1 0,0 0 0,0 0 0,0 0 1,-2-1-1,2 1-1,-1 1 1,1 0-1,-1 0 1,1-1-1,-1 1 1,1 0 0,-1 0-1,1 0 1,-1 0-1,0 0 1,1-1-1,-1 1 1,1 0-1,-1 0 1,0 1 0,1-1-1,-1 0 1,1 0-1,-1 0 1,0 0-1,1 0 1,-2 1-1,-4 2 2,-1 0-1,1 1 1,-11 7-1,-4 5-1,0 2 0,0 0 0,2 1 0,0 1 0,2 1 0,0 0 0,-25 44 0,26-34-9,1 0 0,1 1-1,2 1 1,1 0 0,-11 59-1,12-38-15,-3 77 0,12-105 3,2 0-1,0 0 1,2 0-1,1 0 1,7 28-1,-10-49 17,1 0-1,-1-1 1,1 1 0,0 0-1,0 0 1,1-1 0,-1 1 0,1-1-1,0 0 1,4 4 0,-4-5 2,0-1 0,1 1 0,-1-1 0,1 0 1,-1 0-1,1 0 0,0-1 0,0 1 1,0-1-1,0 0 0,0 0 0,7 0 0,1 1 3,1-1-1,0-1 0,0 0 0,-1-1 0,1 0 0,0-1 0,-1 0 0,0-1 0,1-1 0,-1 0 0,0 0 0,-1-1 1,1-1-1,-1 0 0,11-8 0,14-10 16,-1-2 0,-2-1 0,-1-2 0,-1-1 1,-2-1-1,29-39 0,-4-6 49,76-142 0,-125 209-60,35-65 58,48-122-1,-70 147-22,15-46 83,-32 94-120,-1 0 1,0-1-1,1 1 0,-1 0 1,0 0-1,0 0 1,0 0-1,0 0 1,0 0-1,0-1 1,0 1-1,0 0 0,0 0 1,0 0-1,-1 0 1,1 0-1,0 0 1,-1 0-1,0-2 0,0 2 0,1 1-1,-1 0 0,0 0 1,1 0-1,-1 0 0,1-1 1,-1 1-1,0 0 0,1 0 1,-1 0-1,0 0 0,1 1 0,-1-1 1,1 0-1,-1 0 0,0 0 1,1 0-1,-1 1 0,1-1 1,-1 0-1,0 0 0,1 1 1,-1-1-1,1 1 0,-1-1 1,1 0-1,-1 1 0,1-1 1,0 1-1,-1-1 0,1 1 1,0-1-1,-1 1 0,1-1 0,-1 2 1,-7 8-1,0 1 1,-9 18-1,4-8 0,-11 21-11,1 1 0,3 1 0,2 0 0,1 1 0,3 1 0,2 1 0,1 0 0,3 0 0,2 1 0,2 0 0,3 90 0,6-81-44,1 0 0,20 74 1,-18-99 23,2 0 0,2 0 0,0-1 0,2 0 1,23 35-1,-30-55-27,2 0-1,-1 0 1,1-1 0,1 0 0,0-1 0,0 0 0,18 11-1,-26-19 5,0 0-1,0 0 0,0 0 0,0 0 1,0 0-1,1-1 0,-1 1 0,0-1 0,3 1 1,4-1-3308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1:51.3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53 8240,'0'0'3328,"123"-36"-2472,-20 26-168,30 8 0,20-2 24,29 10 8,29 12-80,-38 2-1,-48-8-127,-14-4 0,12-4-216,40-48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2:30.4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206 32 6224,'0'0'10758,"-11"-1"-10306,-32-6-24,41 7-338,-1-1-1,1 0 1,0 0-1,-1 0 1,1 0 0,0 0-1,0 0 1,-1 0-1,1-1 1,0 1-1,-3-4 1,5 4-37,0 1 0,-1-1 1,1 1-1,-1-1 0,1 1 1,-1-1-1,1 1 0,-1-1 0,0 1 1,1 0-1,-1-1 0,0 1 1,1 0-1,-1-1 0,0 1 0,1 0 1,-1 0-1,0 0 0,1-1 1,-1 1-1,0 0 0,0 0 0,1 0 1,-1 0-1,0 0 0,0 1 1,1-1-1,-1 0 0,0 0 0,1 0 1,-2 1-1,-21 5 807,21-6-831,1 0 0,-1 0 0,1 0 0,-1 0 0,1 1 0,-1-1 0,0 1 0,1-1 0,-1 1 0,1-1 0,0 1 0,-1 0 0,1 0 0,0 0 1,-1 0-1,1 0 0,0 0 0,0 0 0,0 0 0,0 0 0,0 0 0,-1 2 0,-4 6 75,0 0 0,1 1-1,0 0 1,1-1 0,0 2 0,0-1 0,1 0-1,1 1 1,0-1 0,0 1 0,1 0-1,0 19 1,1-28-76,0-1-1,0 1 0,1 0 0,-1-1 0,1 1 1,-1 0-1,1-1 0,-1 1 0,1-1 0,0 1 1,0-1-1,0 0 0,0 1 0,1 1 1,-1-2-6,0-1 1,0 0-1,-1 1 1,1-1 0,0 1-1,0-1 1,-1 0-1,1 0 1,0 1 0,0-1-1,0 0 1,0 0 0,-1 0-1,1 0 1,0 0-1,0 0 1,0 0 0,0 0-1,-1 0 1,2-1-1,2 0 38,0 0 0,-1-1-1,1 0 1,-1 0-1,0 0 1,0 0-1,0-1 1,0 1-1,5-6 1,0 0 41,0-1 1,-1 1-1,0-1 0,-1 0 1,0-1-1,6-12 0,-12 21-88,1 1 0,-1-1 0,0 1 0,0-1-1,1 1 1,-1-1 0,0 1 0,0-1 0,0 1 0,0-1-1,0 1 1,1-1 0,-1 1 0,0-1 0,0 0 0,0 1-1,-1-1 1,1 1 0,0-1 0,0 1 0,0-1 0,0 1 0,0-1-1,-1 1 1,1-1 0,0 1 0,0-1 0,-1 1 0,1-1-1,-1 0 1,1 1-4,-1 0 0,0 0 0,1 1 0,-1-1 0,0 0 0,1 0 0,-1 0 0,1 1 0,-1-1 0,1 0 0,-1 0 0,0 1 0,1-1 0,-1 1 0,1-1 0,0 0 0,-1 1 0,1-1 0,-1 1 0,1-1 0,0 1 0,-1-1 0,1 1 0,0-1 0,-1 1 0,1 0 0,0-1 0,0 1 0,-1 0 0,-8 20-3250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2:36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162 150 5320,'0'0'8524,"1"13"-8186,-1-7-316,2 10 165,-2 0 1,-1 25-1,0-35-97,1-1 1,-1 1-1,0-1 0,-1 0 0,0 0 1,1 1-1,-1-1 0,-1 0 1,1 0-1,-1-1 0,0 1 1,0-1-1,-5 6 0,7-9-66,0 0-1,1 0 1,-1-1-1,0 1 1,0 0-1,0-1 1,1 1 0,-1-1-1,0 1 1,0-1-1,0 1 1,0-1-1,0 0 1,0 0-1,0 1 1,0-1 0,0 0-1,0 0 1,0 0-1,0 0 1,0 0-1,0 0 1,0 0-1,0 0 1,0-1-1,0 1 1,0 0 0,0-1-1,0 1 1,0 0-1,0-1 1,0 1-1,0-1 1,0 0-1,1 1 1,-1-1-1,0 0 1,-1 0 0,-2-4 53,0 0 1,-1-1-1,2 1 1,-7-11-1,10 15-66,-11-18 142,1-1 0,1 1 0,1-2 0,1 1 0,0-1-1,2 0 1,-4-32 0,8 46-11,0 0 0,1 0 0,0 0 0,0 0 0,1 0 0,2-14-1,-2 19-101,-1 1 0,1 0 0,-1-1-1,1 1 1,0 0 0,-1 0 0,1 0-1,0-1 1,0 1 0,0 0 0,0 0-1,0 0 1,0 0 0,0 0-1,0 1 1,3-2 0,-3 1-18,1 0 1,0 1 0,0-1-1,0 1 1,0 0-1,0 0 1,0 0-1,0 0 1,0 0-1,0 0 1,0 0-1,0 1 1,0-1-1,0 1 1,2 0-1,28 10 157,-12-3-79,29 6-1,82 19 253,16 4 182,-73-26-11,75 0 0,-62-12 2,-24-1 1662,-81-12-1706,10 7-3980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2:36.9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202 0 10848,'0'0'4224,"4"12"-3802,31 80 395,28 119 1,4 116 907,-53-207-906,-12-103-627,-2 0 0,-1 0 0,0 0 0,-1 0 0,-4 19 0,5-34-151,1 0 0,-1 0 0,0 1 0,1-1 0,-1 0 0,0 0 0,0-1 0,0 1 1,-1 0-1,1 0 0,0 0 0,-1-1 0,1 1 0,-1-1 0,1 1 0,-1-1 0,0 1 0,0-1 1,1 0-1,-1 0 0,0 0 0,0 0 0,0 0 0,0-1 0,0 1 0,-1 0 0,1-1 0,0 0 1,0 1-1,0-1 0,0 0 0,-1 0 0,1 0 0,0 0 0,0-1 0,-2 0 0,-9-2 122,1 0-1,0-1 0,0-1 0,-22-11 1,20 9-118,-41-20 271,-76-33 941,127 59-1158,0-1 0,0 0 0,0 0 0,0 0 0,-7-6 0,33 16 2,-7-5-3364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2:37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11552,'0'0'4624,"14"0"-4265,3 0-212,0 1 0,0 1 0,0 0 0,0 1 0,25 8 0,20 15 442,-39-15-184,0-2-1,25 8 0,-40-16-281,-1 0-1,0 0 0,1-1 1,-1 0-1,1 0 0,-1-1 1,0 0-1,1 0 0,-1 0 1,0-1-1,0-1 0,11-3 1,17-12-2559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2:39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1 822 8336,'0'0'3680,"8"-10"-3031,50-63 572,60-97-1,-93 124-776,-2-1-1,21-60 0,4-10 168,-28 74-370,-8 21-53,-1-2 0,-1 1 0,-1-1 0,-1 0 1,6-34-1,-14 56-141,1 0 0,-1 0 0,0 1 0,0-1 0,0 0 0,0 0 0,0 0 0,0 0 0,0 0 0,-1 1 0,1-1 0,-1 0 0,1 0-1,-1 0 1,1 1 0,-3-3 0,-10 15 595,-1 3-570,0 1 1,1 1 0,1 0-1,1 1 1,0 0 0,1 1-1,1 0 1,0 0 0,2 1-1,-7 23 1,3 0 17,2-1 0,2 1 0,-4 77-1,10-94-23,1 0 0,1 0 0,1 0 0,7 34-1,-7-51-37,0 0-1,0-1 1,1 1-1,0-1 1,1 1-1,0-1 1,0 0-1,0 0 1,1-1-1,0 1 1,0-1-1,1 0 1,-1 0-1,1-1 1,1 0-1,-1 0 1,10 6-1,-10-9-6,-1 0 0,1 0 0,-1 0 0,1-1 0,0 0 0,0 0 0,-1-1-1,1 1 1,0-1 0,0 0 0,0-1 0,-1 1 0,1-1 0,0-1 0,0 1-1,-1-1 1,1 0 0,-1 0 0,7-4 0,0 1 59,-1-1 0,0-1 0,0 0 0,0-1 1,-1 0-1,-1 0 0,17-18 0,5-26 681,-35 60-629,0-1 0,1 1-1,-1 0 1,1 0 0,1 0-1,0 0 1,0 0 0,-1 10-1,2-11-125,0 0-1,0 1 1,1-1-1,0 0 1,1 0-1,-1 0 1,1 0-1,0 1 1,1-1-1,0-1 0,4 10 1,-4-12-1,0-1 0,0 0 0,0 0 0,1 0 0,0 0 0,-1-1 0,1 1 0,0-1 0,0 1 0,1-1 0,-1 0 0,0 0 0,1-1 0,4 3 0,-6-3 2,-1-1 0,1 1 0,0-1-1,-1 1 1,1-1 0,0 0 0,0 0 0,-1 0 0,1 0 0,0 0 0,0 0 0,-1 0-1,1-1 1,0 1 0,-1 0 0,1-1 0,0 1 0,-1-1 0,1 0 0,0 0 0,-1 0 0,1 0-1,-1 0 1,0 0 0,1 0 0,-1 0 0,0 0 0,0 0 0,0-1 0,1 1 0,-1-1-1,-1 1 1,2-3 0,1-1 16,-1 0 0,0 0 0,0 0 0,0 0 0,-1-1 0,1 1 1,-1-1-1,-1 1 0,1-1 0,-1 0 0,0 1 0,0-1 0,-1 1 0,-1-7 0,-1-1 55,0 1 1,-2 0-1,1 1 0,-2-1 1,-7-12-1,8 13-10,4 8-46,0 1 0,0 0 0,0 0 0,-1 0 0,1 0 1,0 0-1,-1 0 0,1 0 0,-1 0 0,0 0 0,0 1 0,-2-3 0,-3-2 153,12 3-9,16 7-46,-10 1-105,1 0 0,-1-1 1,1-1-1,0 0 0,1 0 0,-1-1 0,0-1 0,1 0 0,-1 0 1,0-2-1,1 1 0,-1-1 0,0-1 0,1-1 0,-1 1 0,0-2 0,0 0 1,-1 0-1,14-8 0,-13 6 56,-2-2-1,1 1 1,-1-2 0,13-12-1,-22 20-19,-11 60 162,6 50-163,4-96-45,2 0-1,-1 0 1,1 0 0,1 0-1,1 0 1,5 16 0,-8-28-3,-1 0-1,0-1 1,1 1 0,-1 0-1,1 0 1,-1 0 0,1-1-1,-1 1 1,1 0 0,-1-1-1,1 1 1,0 0 0,0-1-1,-1 1 1,1-1 0,0 1 0,0-1-1,-1 1 1,1-1 0,0 0-1,0 1 1,0-1 0,0 0-1,1 1 1,0-1 3,0 0 0,0-1 0,0 1 0,0 0 0,-1-1-1,1 1 1,0-1 0,0 0 0,-1 1 0,1-1 0,2-2 0,4-2 20,-1 0 0,0-1-1,0 0 1,6-8 0,5-7 59,21-32 0,-29 37-4,0 1-1,2 0 1,0 1-1,0 0 1,22-18-1,-33 31-53,0 0-1,0 0 1,0 0-1,1 1 0,-1-1 1,0 0-1,0 1 1,0-1-1,0 0 0,1 1 1,-1 0-1,0-1 0,1 1 1,-1 0-1,2-1 1,-2 2-13,0-1 1,0 1 0,0 0-1,0-1 1,0 1 0,0 0-1,0-1 1,0 1 0,0 0-1,0 0 1,0 0 0,-1 0-1,2 1 1,5 7 23,14 17 103,-17-20-110,1 0 0,-1-1 0,1 1 0,0-1 0,0 0 0,0 0 0,1-1 1,-1 1-1,1-1 0,9 5 0,-14-9-18,1 0 0,-1 0 0,1 0 0,-1 0 0,1 0 0,-1 0 0,0 0 0,1-1 0,-1 1 0,0 0 0,1-1 0,-1 1 0,0-1 0,1 0 0,-1 1 0,0-1 0,0 0 0,2-1 0,20-20 89,-13 6-53,-1 0 0,-1 0 0,10-28 1,-12 30-22,-1-1 1,2 1 0,0 1 0,1-1 0,15-20 0,-21 32-20,0 0-1,0 1 1,0-1 0,0 0-1,0 1 1,1-1 0,-1 1-1,1 0 1,-1 0 0,1 0-1,-1 0 1,1 0 0,0 1-1,-1-1 1,1 1 0,0-1-1,-1 1 1,1 0 0,0 0-1,0 0 1,-1 1 0,1-1-1,0 1 1,-1-1 0,1 1-1,2 1 1,9 4 10,-1-1 0,0 2 1,22 14-1,-11-7 25,22 7 285,-12-7-1322,-13-2-2977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2:43.3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1248 9344,'0'0'3768,"13"3"-3119,-2-1-485,-4 1-72,0-1 1,-1-1-1,1 0 1,0 0-1,0 0 1,0 0-1,0-1 0,-1-1 1,1 1-1,0-1 1,10-2-1,-3-2 137,0 0-1,-1-1 1,1 0-1,-1-1 1,-1 0-1,1-1 1,21-18 0,-19 11 10,0 0 0,0-1 1,-2-1-1,21-32 1,-4-6 379,-2-2 1,35-103-1,-43 105-119,41-130 1484,-61 184-1969,13-41 633,-12 39-511,0 0 1,0 0-1,1 0 0,-1 0 0,1 0 0,0 1 0,0-1 1,0 1-1,0-1 0,0 1 0,3-3 0,-5 5-122,1 0-1,-1 0 0,0 0 1,1 0-1,-1 0 1,1 0-1,-1 0 0,0 0 1,1 0-1,-1 0 1,1 0-1,-1 0 0,0 1 1,1-1-1,-1 0 1,0 0-1,1 0 0,-1 0 1,0 1-1,1-1 1,-1 0-1,0 0 0,0 1 1,1-1-1,-1 0 1,0 0-1,0 1 0,1-1 1,-1 0-1,0 1 1,0-1-1,0 0 0,1 1 1,-1-1-1,0 0 1,0 1-1,7 17 136,-7-17-142,17 55 137,-4 2 1,-2 0-1,-2 0 0,1 109 1,-10-158-138,0 206 175,-3-183-137,0 1 0,-3-1 1,0-1-1,-18 51 0,22-77-36,0 0-1,0 0 0,0 0 1,-1 0-1,0-1 0,1 1 1,-2-1-1,1 0 1,0 0-1,-1 0 0,-5 4 1,6-6-2,0 0 1,0 0 0,0-1 0,-1 1 0,1-1-1,-1 0 1,1 0 0,-1 0 0,1 0 0,-1 0-1,0-1 1,1 0 0,-1 0 0,0 0-1,1 0 1,-1 0 0,-5-2 0,0 0 10,-1 0 1,1-1-1,-1 0 1,1-1-1,0 0 1,0 0-1,1-1 0,-1 0 1,-11-10-1,2 0 76,2 0 1,-30-37-1,41 47-77,4 3 12,-1 0 0,0 0-1,1 0 1,-1 0-1,1 0 1,0 0-1,-1 0 1,0-4-1,2 6-25,0 0-1,0 0 1,0 0-1,0-1 1,0 1-1,0 0 1,0 0-1,0 0 1,1-1-1,-1 1 1,0 0-1,0 0 1,0 0-1,0 0 1,0-1-1,0 1 1,1 0-1,-1 0 1,0 0-1,0 0 0,0 0 1,0 0-1,1 0 1,-1-1-1,0 1 1,0 0-1,0 0 1,0 0-1,1 0 1,-1 0-1,0 0 1,0 0-1,0 0 1,1 0-1,-1 0 1,0 0-1,19 2 36,39 11 3,-13-2-23,0-2 0,1-2 0,88 2 0,-114-9-9,-1 0 8,0 0-1,1-2 1,-1 0 0,0-1 0,0-1 0,-1 0 0,32-13-1,-38 11-9,-1 0-1,0-1 1,0 0-1,0-1 1,-1 0-1,0 0 0,-1-1 1,0-1-1,0 1 1,-1-2-1,12-18 0,-16 22-1,-1 1 0,0-1 0,0 0-1,-1 0 1,0 0 0,0 0-1,-1 0 1,0 0 0,0 0 0,0-1-1,-1 1 1,0 0 0,-1-1-1,0 1 1,0 0 0,0 0 0,-1 0-1,0 0 1,0 0 0,-1 0-1,-7-13 1,8 15 8,-1-1-1,-1 0 1,1 1 0,-1 0 0,0 0-1,0 0 1,0 1 0,-6-6-1,8 9-7,1 1 1,-1-1-1,0 0 0,0 0 0,1 1 0,-1-1 1,0 1-1,0-1 0,0 1 0,1 0 0,-1 0 1,0 0-1,0 0 0,0 0 0,0 0 0,0 0 1,0 0-1,1 1 0,-1-1 0,0 1 0,0 0 1,0-1-1,1 1 0,-1 0 0,1 0 0,-1 0 0,0 0 1,1 0-1,0 1 0,-1-1 0,-1 2 0,-6 6-2,0 0-1,0 1 0,1 0 1,0 0-1,1 0 0,0 1 0,0 0 1,1 1-1,1 0 0,0-1 0,-3 14 1,6-18-12,0 0 0,0 0 0,1 0 0,0 0 0,1 0 0,-1 0 0,1 0 0,1 0 0,-1 0 0,1 0 0,0 0 0,1 0 0,0 0 0,0 0 0,0-1 0,1 1 0,0-1 0,0 1 0,1-1 0,0 0 0,6 8 0,-6-10 3,-1-1 0,1 0 0,-1 0 0,1-1 0,0 1 0,0-1-1,0 0 1,1 0 0,-1 0 0,0 0 0,1-1 0,-1 1-1,1-1 1,0 0 0,-1-1 0,1 1 0,0-1 0,-1 0-1,1 0 1,0-1 0,-1 1 0,1-1 0,0 0 0,-1 0-1,9-4 1,0 0 10,1-1 0,-1 0 1,0-1-1,-1 0 0,1-1 0,20-19 0,6-9 14,-23 21 32,0 0 0,0 2 0,28-19-1,-43 32-39,1-1 0,-1 0-1,0 0 1,0 1 0,0-1-1,0 1 1,1-1 0,-1 1-1,0 0 1,0-1-1,1 1 1,-1 0 0,0 0-1,1 0 1,-1 0 0,0 0-1,1 0 1,-1 0-1,0 1 1,1-1 0,-1 0-1,0 1 1,0-1 0,0 1-1,1-1 1,-1 1 0,0 0-1,0-1 1,0 1-1,0 0 1,0 0 0,0 0-1,0 0 1,0 0 0,0 0-1,0 0 1,-1 0-1,1 0 1,0 0 0,-1 0-1,1 2 1,3 6 40,0 0 0,-1 1-1,-1-1 1,3 17 0,-3-16-41,6 43 71,-2 0 0,-2 57 0,-12 110 31,0-143-92,-29 125 1,35-193-14,2-6 1,-1-1-1,1 1 1,-1 0-1,0-1 1,1 1 0,-1-1-1,-1 0 1,1 1 0,0-1-1,-2 2 1,3-4-5,0 0 0,-1 0 0,1 0 0,0 0 0,-1 0 0,1 0 0,0 0 0,0 0 0,-1 0 0,1 0 0,0 0 0,-1 0 1,1 0-1,0 0 0,0 0 0,-1-1 0,1 1 0,0 0 0,0 0 0,-1 0 0,1 0 0,0-1 0,0 1 0,0 0 0,-1 0 0,1-1 0,0 1 0,0 0 1,0 0-1,0-1 0,-1 1 0,1 0 0,0-1 0,0 1 0,0-1 0,-7-15 44,4 2-18,1 0-1,0 0 0,1 0 1,1-23-1,0 14 6,7-289 289,1 220-104,27-128 0,-22 174-100,1 0-1,2 1 1,3 1-1,46-80 0,-57 110-81,0 1-1,1 0 1,1 1-1,0 0 1,0 1-1,13-11 1,-15 16-15,-1 1 0,1-1 0,0 1 0,0 1 0,1-1 0,-1 2 0,1-1 0,0 1 0,0 0 0,18-2 0,-23 4-13,1 1 1,-1 0-1,1 0 1,-1 0 0,0 0-1,1 1 1,-1 0-1,0 0 1,0 0-1,0 1 1,0-1 0,0 1-1,6 3 1,-3-1 2,-1 1 0,0 0 0,0 0 0,0 0 0,0 1 0,9 12 0,-4-2 1,-1 1-1,0 0 1,-1 0 0,-1 1 0,8 24-1,-11-24-13,0 1 0,-1 0 0,0 0 0,-2 1-1,-1-1 1,0 0 0,-1 1 0,-1-1 0,-7 35 0,6-43-6,-1 0 0,0 0 1,-1-1-1,-1 0 1,1 0-1,-2 0 1,1 0-1,-8 9 1,7-12-5,1-1-1,-1 0 1,0-1 0,0 1 0,0-1 0,-1 0 0,0-1 0,0 1 0,0-2 0,0 1 0,-1-1 0,-7 3 0,8-4 4,1-1 0,-1 0 1,0 0-1,0-1 1,1 1-1,-1-1 0,0-1 1,0 1-1,0-1 1,1-1-1,-1 1 0,1-1 1,-1 0-1,1-1 1,-1 1-1,1-1 0,0 0 1,0-1-1,1 0 1,-10-7-1,15 10 8,-1 1-1,0-1 1,0 0-1,0 0 1,1 0-1,-1 0 1,0 0-1,1 0 1,-1-1 0,1 1-1,0 0 1,-1 0-1,1 0 1,0 0-1,0-1 1,-1 1-1,1 0 1,0 0 0,0 0-1,0-1 1,0 1-1,1 0 1,-1 0-1,0 0 1,1-1-1,-1 1 1,0 0 0,1 0-1,-1 0 1,1 0-1,0 0 1,-1 0-1,1 0 1,0 0-1,-1 0 1,1 0-1,0 0 1,0 0 0,0 1-1,0-1 1,0 0-1,2 0 1,6-6 7,0 1 0,1 0 0,17-7 0,-18 9-5,17-9-4,42-20-5,1 2-1,87-25 1,195-51-9,-334 100-4,0 0 0,0-1 0,-1-1 0,27-19 0,-63 33-71,-18 18 72,1 2 0,0 1 1,2 1-1,2 2 0,0 2 0,-36 45 1,55-61 5,2 1 0,0 1 1,1 0-1,0 1 0,-12 32 0,20-44 10,1 1-1,0 0 0,0 0 1,1 0-1,0 0 0,0 0 1,1 0-1,0 13 0,1-16 5,-1 0 0,1 0 0,0 0-1,1 0 1,-1 0 0,1 0-1,-1-1 1,1 1 0,0-1-1,0 1 1,1-1 0,-1 0 0,1 0-1,0 0 1,-1 0 0,6 4-1,-6-6 8,0 0-1,0 0 0,0-1 0,-1 1 0,1 0 0,0-1 0,0 0 1,0 1-1,0-1 0,0 0 0,0 0 0,0 0 0,0 0 1,0 0-1,0 0 0,0-1 0,0 1 0,-1-1 0,1 1 1,0-1-1,0 0 0,0 0 0,-1 0 0,1 0 0,3-2 1,4-3 40,1-1-1,16-15 1,-25 20-41,13-11 57,0-2 1,-2 0-1,1 0 1,-2-1-1,18-33 1,33-93 381,-46 101-415,-4 14-32,-12 27 0,0 0 0,0 0 0,0 0 0,0 0 0,0 0 0,0 1 0,0-1 0,1 0 0,-1 0 0,0 0 0,0 0 0,0 0 0,0 0 0,0 0 0,0 1 0,0-1 0,1 0 0,-1 0 0,0 0 0,0 0 0,0 0 0,0 0 0,0 0 0,1 0 0,-1 0 0,0 0 0,0 0 0,0 0 0,0 0 0,1 0 0,-1 0 0,0 0 0,0 0 0,0 0 0,0 0 0,0 0 0,1 0 0,-1 0 0,0 0 0,0 0 0,0 0 0,0 0 0,0 0 0,1-1 0,-1 1 0,0 0 0,0 0 0,0 0 0,0 0 0,0 0 0,0 0 0,0 0 0,0-1 0,1 1 0,-1 0 0,0 0 0,0 0 0,0 0 0,0 0 0,0-1 0,2 14 0,-2-13 0,3 21 0,1 0 0,1-1 0,1 0 0,1 0 0,14 32 0,-19-49 0,-1 0 0,0-1 0,1 1 0,0 0 0,-1-1 0,1 1 0,0-1 0,0 1 0,1-1 0,-1 0 0,0 0 0,1 0 0,-1 0 0,1 0 0,0-1 0,0 1 0,-1-1 0,1 0 0,0 1 0,0-1 0,0-1 0,0 1 0,1 0 0,-1-1 0,0 0 0,0 1 0,0-1 0,0 0 0,1-1 0,-1 1 0,0-1 0,0 1 0,0-1 0,0 0 0,0 0 0,0 0 0,0-1 0,0 1 0,-1-1 0,5-2 0,6-4 0,1-2 0,-1 0 0,-1 0 0,0-1 0,16-19 0,44-67 0,-21 26 0,-41 57 0,1 1 0,1 1 0,16-15 0,-28 27 0,1 0 0,-1-1 0,1 1 0,-1 0 0,1 0 0,-1 0 0,1 0 0,-1 0 0,1 0 0,-1 0 0,1 0 0,0 0 0,-1 0 0,1 0 0,-1 0 0,1 0 0,-1 0 0,1 0 0,-1 0 0,1 1 0,-1-1 0,1 0 0,-1 0 0,0 1 0,1-1 0,-1 0 0,1 1 0,-1-1 0,0 0 0,1 1 0,-1-1 0,0 0 0,1 1 0,-1 0 0,13 18 0,-10-15 0,21 39 0,-2 1 0,28 78 0,-18-39 0,-30-78 0,0-1 0,0 1 0,0 0 0,1-1 0,0 1 0,0-1 0,0 0 0,1 0 0,-1 0 0,1 0 0,8 6 0,-8-8 0,0 0 0,0 0 0,0-1 0,1 1 0,-1-1 0,0 0 0,1 0 0,-1 0 0,1 0 0,0-1 0,-1 0 0,1 0 0,7-1 0,-3 0 0,0-1 0,0 0 0,-1-1 0,1 1 0,0-2 0,-1 1 0,0-1 0,0 0 0,8-6 0,10-8 0,30-28 0,-32 26 0,31-27 0,-2-1 0,75-90 0,-119 124 0,-9 9 0,-3 7 0,1-1 0,-1 0 0,1 1 0,-1-1 0,1 1 0,0 0 0,0 0 0,-2 2 0,-38 36 0,-48 59 0,71-75 0,1 0 0,2 2 0,0 0 0,-18 40 0,30-54 0,6-16 0,7-18 0,8-37 0,-12 35 0,2 1 0,0 0 0,18-37 0,-25 60 0,1 0 0,-1-1 0,0 1 0,0 0 0,0 0 0,0 0 0,0 0 0,0-1 0,1 1 0,-1 0 0,0 0 0,0 0 0,0 0 0,1 0 0,-1-1 0,0 1 0,0 0 0,0 0 0,1 0 0,-1 0 0,0 0 0,0 0 0,1 0 0,-1 0 0,0 0 0,0 0 0,0 0 0,1 0 0,-1 0 0,0 0 0,0 0 0,1 0 0,-1 0 0,0 0 0,0 0 0,0 0 0,1 0 0,-1 1 0,0-1 0,11 10 0,9 20 0,-17-25 0,34 63 0,-25-45 0,0-1 0,1 0 0,1-1 0,20 24 0,-31-42 0,0 0 0,-1 0 0,1-1 0,1 1 0,-1-1 0,0 1 0,1-1 0,-1 0 0,1 0 0,-1 0 0,1-1 0,0 1 0,0-1 0,5 1 0,-5-2 0,0 0 0,0 0 0,0-1 0,-1 1 0,1-1 0,0 0 0,0 0 0,0 0 0,-1-1 0,1 1 0,-1-1 0,1 0 0,-1 0 0,0 0 0,4-3 0,5-5 0,-1 0 0,0-1 0,-1 0 0,0-1 0,-1 1 0,0-2 0,-1 0 0,-1 0 0,0 0 0,0-1 0,6-20 0,4-22 0,18-90 0,-33 136 0,139-768 0,-137 752 0,1 2 0,-2-1 0,1-30 0,-5 39 0,1 16 0,0 0 0,0 0 0,0-1 0,0 1 0,-1 0 0,1 0 0,0 0 0,0 0 0,0 0 0,0-1 0,0 1 0,0 0 0,0 0 0,0 0 0,0 0 0,0 0 0,0 0 0,0 0 0,-1-1 0,1 1 0,0 0 0,0 0 0,0 0 0,0 0 0,0 0 0,0 0 0,-1 0 0,1 0 0,0 0 0,0 0 0,0 0 0,0 0 0,0 0 0,-1 0 0,1 0 0,0 0 0,0 0 0,0 0 0,0 0 0,0 0 0,-1 0 0,0 1 0,-1 1 0,1 0 0,0-1 0,-1 1 0,1 0 0,0 0 0,0 0 0,0 0 0,1 0 0,-2 4 0,-26 74 0,4 1 0,3 1 0,4 1 0,3 1 0,4 0 0,2 127 0,9-117-48,-1-30-66,2 0 0,21 121-1,-22-184 111,-1 1-1,0-1 0,0 1 1,1-1-1,-1 1 0,1-1 1,0 1-1,-1-1 1,1 0-1,0 1 0,0-1 1,0 0-1,0 1 0,0-1 1,0 0-1,0 0 0,0 0 1,0 0-1,2 1 0,-1-1 2,0-1-1,0 0 0,0 0 1,0 1-1,-1-1 0,1 0 0,0 0 1,0-1-1,0 1 0,0 0 1,-1-1-1,1 1 0,0-1 0,0 1 1,0-1-1,1-1 0,7-3 12,0 0 0,0-1 0,-1 0 0,0 0 1,0-1-1,-1 0 0,0-1 0,9-9 0,5-11 55,23-36 0,-5 6-18,-40 57-43,0 1 1,0 0-1,0 0 0,0 0 0,0-1 0,1 1 0,-1 0 0,0 0 0,0 0 0,0-1 0,0 1 0,0 0 0,1 0 1,-1 0-1,0 0 0,0 0 0,0-1 0,0 1 0,1 0 0,-1 0 0,0 0 0,0 0 0,0 0 0,1 0 1,-1 0-1,0 0 0,0 0 0,1 0 0,-1 0 0,0 0 0,0 0 0,0 0 0,1 0 0,-1 0 0,0 0 0,0 0 1,0 0-1,1 0 0,-1 0 0,0 0 0,4 11 44,-1 17-9,-3-28-36,0 34 14,8 122 54,-8-152-69,1 0 1,0 0 0,0 0 0,0 0 0,0 0-1,0 0 1,1-1 0,0 1 0,-1-1 0,1 1-1,1-1 1,-1 1 0,5 4 0,-4-5 0,-1-1 0,1 0 0,0-1 0,-1 1 0,1 0 0,0-1 0,0 0 1,0 1-1,0-1 0,0 0 0,1-1 0,-1 1 0,0-1 0,4 1 0,0-1 1,0 0-1,1-1 1,-1 0 0,0 0-1,0-1 1,0 0-1,0 0 1,0-1-1,0 0 1,0 0-1,-1 0 1,1-1-1,8-7 1,1-1-2,0-1 0,-2 0 0,1-1 0,-2-1 0,0 0 0,17-27 0,-23 25 0,-7 15 0,-2 12 0,-3 8 0,1-4 0,1 0 0,0 0 0,1 1 0,-1 27 0,3-38 0,0 1 0,1 0 0,0 0 0,0-1 0,0 1 0,1-1 0,-1 1 0,1-1 0,0 0 0,1 0 0,-1 0 0,1 0 0,-1 0 0,1 0 0,0 0 0,1-1 0,-1 0 0,0 0 0,8 5 0,-8-5 0,2-1 0,-1 1 0,0-1 0,0 0 0,1 0 0,-1-1 0,1 1 0,-1-1 0,1 0 0,0 0 0,-1-1 0,1 1 0,5-1 0,-6 0 0,-1 0 0,0-1 0,0 1 0,0-1 0,1 0 0,-1 0 0,0 0 0,0 0 0,0 0 0,0-1 0,-1 0 0,1 1 0,0-1 0,-1 0 0,1 0 0,-1 0 0,1-1 0,-1 1 0,0-1 0,2-2 0,1-3 0,-1-1 0,1 1 0,-2-1 0,1 0 0,-1 0 0,-1-1 0,1 1 0,-1 0 0,-1-1 0,0 1 0,-1-1 0,0-16 0,-2 4 0,-1 1 0,-1-1 0,-1 1 0,-11-32 0,15 51 0,0-1 0,-1 1 0,1-1 0,-1 1 0,0 0 0,1-1 0,-1 1 0,0 0 0,-1 0 0,1 1 0,0-1 0,-5-2 0,-30-15 0,33 17 0,1 1 0,4 1 0,17 0 0,21-8 0,50-9 0,-85 17 0,-1-1 0,0 1 0,1 0 0,-1 0 0,1 0 0,-1 1 0,1-1 0,-1 1 0,1 0 0,-1 0 0,0 0 0,0 0 0,0 1 0,1-1 0,-1 1 0,0 0 0,4 4 0,-3-2 0,0 0 0,0 0 0,-1 1 0,1-1 0,-1 1 0,0 0 0,0 0 0,-1 0 0,4 11 0,0 5 0,-1 1 0,-1 1 0,-1-1 0,0 28 0,-1 16 0,2-68 0,-1 0 0,0 0 0,-1-1 0,1 1 0,0-1 0,3-3 0,45-64 0,-38 50 0,0 1 0,1 1 0,1 1 0,0 0 0,33-27 0,-48 43 0,2 1 0,-1-1 0,0 0 0,0 1 0,0-1 0,0 1 0,0-1 0,0 1 0,0 0 0,1-1 0,-1 1 0,0 0 0,0 0 0,1 0 0,-1 0 0,0 0 0,0 0 0,1 0 0,-1 0 0,0 1 0,0-1 0,0 0 0,0 1 0,1-1 0,-1 1 0,0-1 0,0 1 0,0-1 0,0 1 0,0 0 0,0 0 0,1 1 0,3 3 0,-1-1 0,0 2 0,0-1 0,-1 0 0,3 7 0,-2-6 0,98 186 0,-100-187 0,13 39 0,-5-15 0,-9-26 317,3 6 269,-4-8-658,0-1-1,0 0 1,0 0 0,0 0-1,0 0 1,0 0 0,0 0 0,0 0-1,0 1 1,0-1 0,0 0-1,0 0 1,0 0 0,0 0-1,0 0 1,0 0 0,0 0 0,0 1-1,0-1 1,0 0 0,0 0-1,-1 0 1,1 0 0,0 0 0,0 0-145,0 0 144,0 0 1,0 0 0,0 1 0,0-1-1,-1 0 1,1 0 0,0 0-1,0 0 1,0 0 0,0 0 0,0 0-1,0 0 1,0 0 0,-1 0-1,1 0 1,0 0 0,0 0-1,0 0 1,0 0 0,0 0 0,0 0-1,0 0 1,-1 0 0,1 0-1,0 0 1,0 0 0,0 0 0,0-1-1,0 1 1,0 0 0,0 0-1,0 0 1,-1 0-145,1 0 145,0 0 0,0 0-1,0 0 1,0-1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33.02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0 258 10848,'0'0'1480,"140"-70"-992,-36 23 0,21-3-208,0 18 24,-4 16-144,-8 2 8,-14-3-16,-55 7 0,-2 8-8,7 2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2:43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15472,'0'0'1807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2:43.7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 12456,'0'0'368,"86"-10"0,35-3 48,24 5-8,19-2 152,25 4 0,31 6 112,-43 6 7,-68 6-87,14-1 8,38-9-96,-12-4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2:45.6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123 481 6224,'0'0'4802,"-12"0"-3915,-36-1-50,17 4 457,29-3-1219,1 1 0,0-1 0,0 0 0,-1 0 0,1 0 0,0 0 1,-1 0-1,1 0 0,0 0 0,0 0 0,-1-1 0,1 1 0,-2-1 1,2 1-1,1 0 0,-1 0 0,1 0 0,-1-1 1,1 1-1,-1 0 0,1 0 0,-1 0 1,1 1-1,-1-1 0,1 0 0,-1 0 0,1 0 1,0 0-1,-1 0 0,1 1 0,-1-1 1,1 0-1,-1 0 0,1 1 0,-1-1 0,1 2 472,8-3-97,13-5-84,-1 2 0,36-5-1,-12 3-98,51-9 234,218-31 936,-228 38-877,0-5 0,121-33 0,-44 10 200,-15 3-103,-73 12 254,138-60 1,-199 76-639,-11 4-177,0 0 0,0 1-1,-1-1 1,1 0 0,0 0-1,0 0 1,-1 0 0,1 0 0,-1-1-1,1 1 1,-1-1 0,1 1 0,-1-1-1,0 1 1,2-3 0,-2 3-48,-1-1 1,1 1-1,0-1 1,-1 1-1,1-1 1,-1 1-1,1-1 1,-1 1-1,0-1 1,0 0-1,0 1 1,0-1-1,0-2 0,-16-2 270,-14 3-252,-39 1 0,10 1-30,2-4 57,0-2 0,-109-30-1,159 36-66,-18-8 57,25 9-82,0-1-1,0 1 1,0 0 0,-1 0-1,1 0 1,0-1 0,0 1-1,0 0 1,-1 0 0,1 0-1,0-1 1,0 1 0,0 0-1,0 0 1,0-1 0,0 1-1,0 0 1,0 0 0,-1-1-1,1 1 1,0 0 0,0 0-1,0-1 1,0 1-1,0 0 1,0 0 0,0-1-1,1 1 1,-1-1 0,11-9-10,-3 7 8,0 0 0,0 0-1,0 1 1,1 0-1,-1 0 1,1 1-1,-1 0 1,17 1-1,-3-1 2,6-1 11,-1 1 0,0 1 1,0 2-1,0 0 0,40 10 0,-55-9-1,-1 1-1,1 0 1,0 1-1,-1 0 1,0 1 0,-1 0-1,1 0 1,-1 1-1,0 1 1,-1-1-1,0 2 1,0-1 0,0 1-1,10 16 1,21 44 17,-18-28 6,-19-37-28,-1 0 0,0 0 0,0 0 0,0 0 0,-1 1 0,0-1 0,0 0 0,0 1 0,0-1 1,0 1-1,-1-1 0,0 1 0,0-1 0,0 1 0,-1-1 0,1 1 0,-1-1 0,0 1 0,-1-1 0,1 0 0,-3 6 1,1-4 0,-1 0 1,0 0-1,0 0 1,-1 0-1,0-1 1,0 0 0,0 0-1,-1 0 1,1 0-1,-1-1 1,0 0 0,-8 4-1,5-3 19,0-1 0,0 1 0,-1-1 0,0-1 0,1 0 1,-1-1-1,0 1 0,-1-2 0,1 1 0,0-2 0,0 1 0,0-1 0,-1-1 0,1 0 0,0 0 0,0-1 0,0-1 0,0 1 1,0-1-1,-15-8 0,11 4 15,0-1 1,1 0-1,0-1 0,1-1 1,0 1-1,1-2 1,-1 0-1,-17-24 0,15 17 56,1-1 0,1-1-1,0 0 1,2-1-1,-12-32 1,19 46-55,2 0-1,-1 0 0,1 0 1,0 0-1,0-12 1,1 17-31,0-1 0,0 1 0,0 0 1,0 0-1,0 0 0,1-1 0,-1 1 0,1 0 0,0 0 0,0 0 1,-1 0-1,1 0 0,1 0 0,-1 0 0,0 0 0,0 1 1,1-1-1,-1 0 0,1 1 0,-1-1 0,1 1 0,0-1 1,3-1-1,6-1 5,0 0 1,1 1 0,-1 0 0,1 1-1,23-1 1,4-1-5,49-9-3976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3:51.8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136 161 2400,'0'0'1467,"-6"-11"-1165,-3-1-182,5 7-30,1 0-1,-1 0 0,1-1 1,0 1-1,1-1 0,-4-10 1,4 5 408,2 10-408,0 0 1,0 0 0,0 0 0,0 0 0,0 0-1,0 0 1,0 0 0,0 0 0,-1 1-1,1-1 1,0 0 0,-1 0 0,1 0 0,-1 0-1,0-1 1,-6 41 2482,-1 35-1751,2 94 0,0 3-28,-7-36-187,-6 151 959,9-183 1034,-1-553-821,2 115-1016,8 310-653,2 1 0,1-1 0,0 0 0,2 1 0,1-1 0,1 1 0,13-35 0,-18 58-98,0-1 0,-1 1-1,1-1 1,0 1-1,0 0 1,0 0 0,0-1-1,0 1 1,1 0 0,-1 0-1,0 0 1,0 0-1,1 0 1,-1 1 0,0-1-1,1 0 1,-1 0 0,1 1-1,-1-1 1,1 1-1,-1 0 1,1-1 0,0 1-1,-1 0 1,1 0-1,-1 0 1,1 0 0,0 0-1,-1 0 1,4 1 0,1 1 19,1-1 1,0 2 0,0-1 0,0 1-1,10 6 1,12 8 23,-1 2 0,-1 1 0,-1 1 0,26 27-1,92 107 101,-130-138-137,21 24 19,-2 2 0,-2 1 1,-3 1-1,42 87 0,-62-113-16,-1 1-1,0 0 0,-2 0 1,0 0-1,-1 1 0,2 36 0,-5-45-2,-2 1-1,1-1 0,-1 0 1,-1 0-1,0 0 0,-1 0 0,0 0 1,-1-1-1,0 1 0,-1-1 0,0 0 1,-12 19-1,5-13 22,-1-1 0,-1 0 0,0-1 0,-20 16 0,26-24-7,-1 0-1,0-1 1,-1-1 0,1 1 0,-1-1 0,0-1 0,0 0 0,-1 0-1,-17 3 1,-1-2 77,0-2 0,0-1 0,0-1 0,0-1 0,0-2 0,1-1 0,-52-12 0,72 12-27,-1 0 0,1-1 0,-10-5 1,-21-9 251,24 9-99,15 6-192,9 3-168,2 2-2956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3:53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1 833 9848,'0'0'945,"11"-15"-629,146-234 1043,-57 7-317,-16 35 41,-80 198-950,1 0 0,1 0-1,-1 1 1,2 0 0,-1 0 0,1 0 0,0 1 0,0 0-1,1 0 1,0 1 0,0 0 0,1 0 0,-1 1-1,1 0 1,16-6 0,-24 11-108,-1 0 0,1 0 0,0 0 0,-1 0-1,1 0 1,0 0 0,-1-1 0,1 2 0,0-1 0,0 0 0,-1 0 0,1 0-1,0 0 1,-1 0 0,1 0 0,0 1 0,-1-1 0,1 0 0,0 1-1,-1-1 1,1 0 0,-1 1 0,1-1 0,0 1 0,-1-1 0,1 1 0,-1-1-1,0 1 1,1 0 0,-1-1 0,1 1 0,-1-1 0,0 1 0,1 0-1,-1 0 1,8 30 280,-6-21-196,3 24 39,-1 1-1,-2 0 1,-2 0-1,-5 49 1,2-32-8,-5 60 128,2-53 122,3 95 1,3-152-373,1 0 1,-1 1-1,1-1 0,-1 0 1,1 0-1,0 0 1,0 1-1,0-1 0,0 0 1,0 0-1,0 0 0,1 0 1,-1-1-1,1 1 0,-1 0 1,1-1-1,0 1 1,0-1-1,0 1 0,0-1 1,0 0-1,0 0 0,0 0 1,0 0-1,0 0 0,0 0 1,0 0-1,1-1 0,-1 1 1,0-1-1,1 0 1,-1 0-1,0 0 0,1 0 1,-1 0-1,0 0 0,0-1 1,3 0-1,14-4 27,-1-2-1,0 0 1,0-1 0,-1-1-1,0-1 1,0 0 0,-1-1-1,-1-1 1,0-1 0,14-13-1,10-16 118,0-1 0,33-52 0,-61 80-109,69-104 289,-70 104-267,-2-1 1,0-1-1,-1 0 0,-1 0 1,8-32-1,-14 47-50,0 0 0,1-1 0,-1 1 0,0-1 0,0 1 0,0-1 0,-1 1 0,0-4 0,1 6-20,0-1-1,0 1 1,0 0-1,0 0 1,0 0-1,0-1 1,0 1 0,0 0-1,0 0 1,-1 0-1,1-1 1,0 1-1,0 0 1,0 0-1,0 0 1,0 0-1,-1 0 1,1-1-1,0 1 1,0 0 0,0 0-1,-1 0 1,1 0-1,0 0 1,0 0-1,0 0 1,-1 0-1,1 0 1,0 0-1,0 0 1,0 0-1,-1 0 1,1 0 0,-11 9 76,-13 24-39,1 1-1,-24 49 0,37-62-41,1 0 0,1 1 0,1 0 0,1 1 0,-6 38 0,7-21-5,1 50-1,4-78 1,1 1 0,0 0 1,1 0-1,0-1 0,1 1 0,1-1 0,0 0 0,5 13 1,-8-24 0,-1 0 1,1 0 0,-1 0-1,1 0 1,0 0 0,-1 0 0,1 0-1,0 0 1,0 0 0,-1 0-1,1 0 1,0 0 0,0 0-1,0-1 1,0 1 0,0 0-1,0-1 1,0 1 0,0-1 0,1 1-1,-1-1 1,2 1 0,-2-1 1,1 0 1,-1-1-1,0 1 1,1 0-1,-1-1 1,0 1-1,0-1 1,1 1-1,-1-1 1,0 0-1,0 1 1,0-1-1,0 0 1,0 0-1,0 0 1,2-2-1,4-5 13,-1 0-1,0-1 0,0 0 0,4-10 0,-9 17-6,14-30 59,-2-1 0,0 0-1,-3-1 1,-1 0 0,-1 0 0,-2-1 0,-1 0-1,0-54 1,-6 76 107,-1 15-17,1 26-72,6 8-64,11 51-1,-13-74-22,1-1-1,1 1 0,0-1 0,0 1 0,1-1 1,1-1-1,10 16 0,-14-24 0,0 0-1,1 0 1,-1 0 0,1-1 0,-1 1-1,1-1 1,0 0 0,0 0 0,0 0-1,0 0 1,0-1 0,0 0 0,0 0-1,1 0 1,-1 0 0,0-1 0,1 1-1,7-1 1,3-1-3,-1-1 1,0 0-1,1 0 0,17-6 0,-13 1 0,1-1 0,-2 0 0,1-2 0,-1 0 0,0-1 0,29-24 0,89-92 64,-58 39 65,-67 75-89,-2 0 0,0 0 0,0-1 0,11-29 1,-14 23 48,-6 20-78,0 0 1,0 0-1,0 0 1,0 0-1,0 0 1,0 0-1,0 0 1,0 0-1,0 0 1,0 0-1,0 0 1,0 0-1,-1 0 1,1 0-1,0 0 1,0 0-1,0 0 1,0 0-1,0 0 1,0 0-1,0 0 1,0 0-1,0 0 1,0 0-1,0 0 1,-1 0-1,1 0 1,0 0-1,0 0 1,0 0-1,0 0 1,0 0-1,0 0 1,0 0-1,0 0 1,0 0-1,0 0 1,0 0-1,0 0 1,-1 0-1,1 0 1,0 0-1,0 0 1,0-1-1,0 1 1,0 0-1,0 0 1,0 0-1,0 0 1,0 0-1,0 0 1,0 0-1,0 0 1,0 0-1,0 0 1,0 0-1,0-1 1,0 1-1,0 0 1,0 0-1,0 0 1,0 0-1,0 0 1,0 0-1,0 0 1,-20 24 125,13-15-139,-3 4 23,1-3-2,2 0 0,-1 1 0,1-1 0,1 1-1,0 1 1,-5 11 0,11-22-9,-15 42-10,2 1 0,-9 54 0,17-71 6,-14 99-40,19-123 38,0 1 1,-1-1 0,1 0-1,1 0 1,-1 1 0,0-1 0,1 0-1,0 0 1,0 0 0,0 0-1,0 0 1,2 5 0,-2-7 3,0-1 0,-1 1 0,1 0 0,0 0 0,0 0 0,0-1 0,0 1 1,0 0-1,0-1 0,0 1 0,1-1 0,-1 0 0,0 1 0,0-1 0,0 0 0,0 0 1,1 1-1,-1-1 0,0 0 0,0 0 0,0 0 0,0 0 0,1-1 0,-1 1 0,0 0 1,0 0-1,0-1 0,0 1 0,1-1 0,-1 1 0,2-2 0,0 0 1,0 1 0,0-1 0,0 0 0,-1 0 0,1-1 0,0 1 0,-1-1 0,1 1 0,-1-1 0,0 0 0,0 0 0,0 0 0,0 0 0,1-3 0,19-52 10,-17 40 0,-1 8-7,7-20 95,-2 0 1,9-54 0,-16 74-54,0 10 22,1 21-19,2 36-54,17 226-33,-16-164 2,2 106-18,-9-196 49,-1 0 1,-2 0-1,-1-1 0,-1 1 0,-15 43 1,20-69 8,-1 0 1,1 0-1,-1 0 1,1 0-1,-1 0 1,0 0 0,0 0-1,-1-1 1,1 1-1,0-1 1,-1 1 0,0-1-1,1 0 1,-1 0-1,0 0 1,-6 3-1,4-3 6,0-1-1,0 0 0,0 1 1,0-2-1,-1 1 0,1 0 1,0-1-1,0 0 0,0 0 1,-7-2-1,-3-1 21,1 0 0,-1-1 0,1-1 0,0 0 0,1-1 0,-25-14 0,26 12 15,0-1 0,0 0 1,1-1-1,1 0 0,-1-1 1,1 0-1,1 0 1,0-1-1,1-1 0,0 1 1,1-1-1,-8-20 1,13 27-23,0-1 0,0 1 0,1-1 0,0 1 1,0-1-1,1 0 0,0 1 0,0-1 0,0 0 1,1 1-1,0-1 0,0 1 0,1-1 0,0 1 0,0-1 1,0 1-1,1 0 0,0 0 0,5-8 0,-2 4-1,1 1 0,0 0 0,1 0 0,0 1-1,0-1 1,0 2 0,1-1 0,1 1-1,-1 1 1,14-8 0,1 2 13,1 1 0,1 1 0,0 2 0,52-11 0,-57 15-12,-1 2 0,1 0-1,0 1 1,0 2 0,-1 0-1,1 1 1,25 6 0,-41-7-23,0 1 0,0 0 0,0 1 0,0-1 0,-1 1 0,1 0 0,-1 0 0,0 0 0,0 1 0,7 6 0,21 18-82,16-6-359,-31-16-2595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3:58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1 730 6520,'0'0'5077,"12"-9"-4666,219-184 1361,-216 178-1612,-2-1-1,0 0 1,-1-1 0,13-26 0,33-77 610,-22 43-169,-23 50-166,15-46 0,-25 64-283,-1 1 0,0-1-1,0 0 1,-1 1 0,0-1 0,0 0 0,-1 0 0,-1 0-1,1 0 1,-3-10 0,3 18-115,0 1-1,0-1 1,0 1 0,0-1-1,0 1 1,-1-1-1,1 1 1,0-1 0,0 1-1,0-1 1,-1 1-1,1-1 1,0 1 0,0-1-1,-1 1 1,1-1-1,0 1 1,-1-1 0,1 1-1,-1 0 1,1-1-1,0 1 1,-1 0 0,1-1-1,-1 1 1,1 0-1,-1 0 1,1-1 0,-1 1-1,1 0 1,-1 0-1,0 0 1,0 0 0,0 0-4,-1 1 0,1-1 0,0 1 0,-1-1 1,1 1-1,0 0 0,0 0 0,0 0 0,0 0 1,0 0-1,0 0 0,0 0 0,-1 1 0,-4 7 33,0-1-1,1 1 0,-7 13 1,-1 11 14,1 1 0,1 0 0,2 1 0,1 0 0,2 1 0,2 0 0,1 0 0,1 0 0,6 54 0,-3-80-52,1 0 0,0 0 0,1 0 0,0 0 1,1 0-1,0-1 0,6 11 0,-9-17-18,1 0-1,-1-1 1,1 1-1,0-1 1,0 1-1,0-1 1,0 0-1,0 0 0,1 0 1,-1 0-1,0 0 1,1 0-1,0-1 1,-1 1-1,1-1 1,0 0-1,0 0 1,0 0-1,0 0 1,0 0-1,0-1 1,0 1-1,0-1 0,0 0 1,0 0-1,0 0 1,6-1-1,-1-1 15,0-1-1,0 1 0,0-2 0,-1 1 0,0-1 1,1 0-1,-1-1 0,10-8 0,51-50 189,-66 61-206,24-29 117,-1 0 0,-2-2-1,-1-1 1,28-59 0,22-34 350,-70 125-457,7-12 194,0 1 1,17-19 0,-26 32-207,0 0 1,0 0 0,1 0-1,-1-1 1,0 1 0,0 0 0,0 0-1,1 0 1,-1 0 0,0 0 0,0 0-1,0 0 1,1 0 0,-1 0-1,0 0 1,0 1 0,0-1 0,1 0-1,-1 0 1,0 0 0,0 0 0,0 0-1,1 0 1,-1 0 0,0 0-1,0 0 1,0 1 0,0-1 0,0 0-1,1 0 1,-1 0 0,0 0-1,0 1 1,0-1 0,0 0 0,0 0-1,0 0 1,0 1 0,0-1 0,0 0-1,1 0 1,-1 0 0,0 1-1,0-1 1,0 0 0,0 0 0,0 0-1,0 1 1,0-1 0,0 0-1,-1 0 1,4 14 43,-1 37 55,-6 75 0,0-61-69,-1 19 1,-2 35 78,10-116-11,3-7-53,7-9 4,-13 13-52,31-36 107,49-74 0,2-5 84,-52 76-48,-29 38-139,-1 1-1,0 0 1,0-1-1,1 1 1,-1 0-1,0 0 1,0-1-1,1 1 0,-1 0 1,0 0-1,1-1 1,-1 1-1,1 0 1,-1 0-1,0 0 1,1 0-1,-1 0 1,0 0-1,1 0 1,-1-1-1,1 1 1,-1 0-1,0 0 1,1 0-1,-1 1 0,1-1 1,-1 0-1,0 0 1,1 0-1,-1 0 1,1 0-1,0 1 1,11 11 62,6 21-26,-18-32-38,6 15 10,-1-1 0,0 1 0,-1 0 1,3 31-1,-2-16-2,-5-27-10,0-1-1,1 0 1,0 1 0,0-1-1,0 0 1,0 0 0,0 0-1,1 0 1,-1 0-1,1 0 1,0 0 0,0 0-1,0-1 1,0 1 0,0-1-1,1 1 1,-1-1-1,1 0 1,0 0 0,2 2-1,-1-3 2,-1 0 0,1 0 0,-1 0-1,1 0 1,-1 0 0,1-1 0,0 0-1,-1 1 1,1-1 0,0-1 0,-1 1-1,1 0 1,-1-1 0,1 0 0,0 0 0,-1 0-1,0 0 1,5-3 0,9-4 13,-1-1 1,0 0-1,0-2 1,-1 0-1,16-14 1,65-70 59,-91 90-71,155-166 308,-158 168-279,-2 3-26,1-1 0,-1 1-1,1-1 1,-1 1 0,1-1-1,-1 1 1,1 0 0,0-1 0,-1 1-1,1-1 1,0 1 0,-1 0 0,1 0-1,0 0 1,-1-1 0,1 1-1,0 0 1,0 0 0,-1 0 0,1 0-1,0 0 1,0 0 0,-16 19 10,-20 13-17,4-6 0,2 1 0,1 1 0,1 2 0,-44 64 0,66-85 1,0 1-1,1-1 1,0 1-1,0 0 1,1 0-1,1 1 0,-3 19 1,4-26-4,1 0 1,0 1-1,-1-1 1,2 0-1,-1 1 0,0-1 1,1 0-1,0 1 1,0-1-1,0 0 0,0 0 1,1 0-1,0 0 1,0 0-1,0 0 0,0 0 1,1 0-1,-1-1 1,1 0-1,0 1 0,4 3 1,2-1-1,-1-1 1,2 0-1,-1 0 0,1-1 1,-1 0-1,1 0 0,0-1 1,0-1-1,1 0 1,-1 0-1,0-1 0,1 0 1,-1-1-1,1 0 0,-1 0 1,1-1-1,19-5 1,-1-1-6,0-2 1,0-1 0,-1-1 0,52-30 0,-42 18 21,38-31-1,-16 10 7,23-19 6,13-9 84,-89 66-85,0 0-1,0 0 1,0 0 0,-1-1 0,0 0-1,-1 0 1,0 0 0,0-1-1,0 0 1,-1 0 0,0 0 0,0 0-1,-1-1 1,0 0 0,-1 1 0,0-1-1,0 0 1,-1 0 0,0-15 0,-1 23-15,0-8 40,0 8-50,0 0 0,0 0 0,0 0 0,0 0 0,0 0 0,0 0 0,0 1 0,0-1 0,0 0 0,1 0 0,-1 0 0,0 0 0,1 0 0,-1 0 0,0 0 0,1 0 0,-1 1 1,1-1-1,0 0 0,-1 0 0,1 1 0,1-2 0,0 1-2,0 0 1,0 1-1,0 0 0,-1-1 1,1 1-1,0 0 0,0 0 1,0 0-1,3 0 1,7 1-2,41-7 3,-53 6 0,1 0 0,0 1 0,0-1 0,-1 1 0,1-1 0,0 1 0,-1-1 0,1 1 0,0-1 0,-1 1 0,1 0 0,-1-1 0,1 1 0,-1 0 0,1-1 0,-1 1 0,0 0 0,1 0 0,-1-1 0,0 1 0,0 0 0,1 0 0,-1 1 0,5 23 0,-5-23 0,6 56-62,-3 89 1,-3-105 48,6 95 5,-6-134 7,1 1 0,-1-1 0,1 1 0,-1-1 0,1 1 0,0-1 0,0 1-1,0-1 1,1 0 0,-1 0 0,1 0 0,0 0 0,0 0 0,0 0 0,0 0 0,0 0 0,0-1-1,1 1 1,3 2 0,-3-3-2,1-1 0,-1 1 0,1-1-1,0 0 1,-1 0 0,1 0 0,0 0-1,0 0 1,-1-1 0,1 0 0,0 0 0,0 0-1,0 0 1,6-2 0,5-1-6,0-1 0,0-1 0,-1 0 0,0-1 0,0-1 0,-1 0 0,16-11 0,2-4 9,-1-1 1,-1-1-1,-2-1 1,0-2-1,24-31 1,-39 43 5,-1 0 0,-1-1 0,0 0 0,-1-1 1,-1 0-1,0 0 0,-1-1 0,-1 0 0,-1 0 0,-1 0 1,5-36-1,-9 50-3,0 1-1,1-1 1,-2 0 0,1 1 0,0-1-1,-1 0 1,1 0 0,-1 1-1,0-1 1,-3-5 0,3 8 1,0-1 0,0 1 0,0-1 0,-1 1 0,1-1 0,-1 1 0,1 0 0,-1 0 0,0 0 0,1 0 0,-1 0 0,0 0 0,0 0 0,1 1 0,-1-1 0,0 0 0,0 1 0,0 0 0,0-1 0,-4 1 1,2 0-2,-1-1 0,0 1 1,1 1-1,-1-1 0,0 1 1,1-1-1,-1 1 0,1 1 1,-1-1-1,1 1 1,0-1-1,0 1 0,-6 3 1,4 0-2,-1 0 0,0 0 0,1 1 1,0-1-1,0 1 0,-9 13 0,3-1-10,1 1 0,0 0 0,2 0 0,-13 39 0,18-48 4,1 0 1,1 1-1,0-1 0,1 1 0,0 0 0,0 0 1,1-1-1,0 1 0,1 0 0,3 16 1,-2-21-2,-1-1 0,1 1 0,0 0 1,0-1-1,1 1 0,0-1 0,0 0 1,0 0-1,0 0 0,1 0 0,0-1 1,0 1-1,0-1 0,0 0 0,1 0 1,0-1-1,0 1 0,0-1 0,0 0 1,10 4-1,-5-3-4,1-1 0,1-1 0,-1 1 0,0-2 1,1 1-1,-1-2 0,0 0 0,1 0 0,17-3 0,-7 0-17,0-2-1,0-1 1,42-16-1,-33 9-4,0-1-1,-2-2 0,33-22 1,143-101-27,-155 101 79,-2-1 1,58-64-1,-99 96-19,5-8 52,-12 15-51,0 0 0,0-1 1,1 1-1,-1-1 0,0 1 1,0 0-1,-1-1 1,1 1-1,0 0 0,0-1 1,0 1-1,0-1 0,0 1 1,0 0-1,0-1 1,-1 1-1,1 0 0,0-1 1,0 1-1,0 0 0,-1 0 1,1-1-1,0 1 1,0 0-1,-1 0 0,1-1 1,0 1-1,-1 0 1,1 0-1,0 0 0,-1-1 1,1 1-1,0 0 0,-1 0 1,1 0-1,0 0 1,-1 0-1,1 0 0,-1 0 1,1 0-1,0 0 0,-1 0 1,0 0-1,-3 0 4,-1 1-1,1-1 1,-1 1 0,1 0-1,-1 0 1,1 1 0,0-1-1,-1 1 1,1 0-1,0 0 1,0 1 0,-7 4-1,-2 1 2,-11 8 3,0 1 1,1 1 0,1 1 0,1 0 0,0 2 0,2 1 0,0 0 0,2 1 0,0 1-1,2 1 1,-15 30 0,25-45-15,1 1-1,0 0 1,1 0-1,0 0 1,1 0-1,0 1 1,0-1 0,1 19-1,1-26-1,0 0 0,0 0 0,0 0-1,1 0 1,0 0 0,0 0 0,0-1 0,0 1 0,0 0-1,1 0 1,-1-1 0,1 1 0,0-1 0,0 1-1,1-1 1,-1 0 0,1 0 0,-1 0 0,1 0 0,0 0-1,0-1 1,0 1 0,0-1 0,1 0 0,-1 0 0,1 0-1,6 2 1,-6-3 1,0 0 0,0-1 0,1 1 1,-1-1-1,0 0 0,0-1 0,0 1 0,0-1 0,0 1 0,0-1 0,0 0 0,0-1 0,0 1 0,0-1 0,-1 0 1,1 0-1,-1 0 0,1 0 0,-1 0 0,0-1 0,6-5 0,2-3 7,0 0 0,-1-1 0,0 0 0,10-17 1,32-65 37,-30 50 31,-20 42-59,-1-1 1,0 1-1,0-1 0,0 0 1,-1 1-1,1-1 0,-1 0 1,1-3-1,-3 26 64,3 5-75,0 0 0,7 31 0,-7-46-8,1-1 0,1 0-1,-1 0 1,2 0 0,-1-1 0,1 1 0,0-1 0,1 0-1,7 10 1,-9-14 5,1 0-1,0-1 0,0 0 1,0 0-1,0 0 1,1 0-1,-1 0 1,1-1-1,0 0 1,-1 0-1,1 0 0,0-1 1,0 1-1,0-1 1,1-1-1,-1 1 1,0-1-1,0 1 0,0-1 1,0-1-1,1 1 1,5-2-1,0 0 0,-1-1-1,0 0 1,0 0-1,0-1 0,0-1 1,0 1-1,-1-1 1,0-1-1,0 0 1,8-7-1,2-4 10,-1-1 0,0 0 1,-2-1-1,0-1 0,-1-1 0,-1 0 0,-1-1 0,11-26 0,76-154 81,-98 199-82,-1 1 0,0 0 0,0-1 0,1 1 1,0 0-1,-1 0 0,1 0 0,0 0 0,3-3 0,-4 5-5,-1-1 0,1 1 0,-1 0 0,1 0 0,0-1 0,-1 1 0,1 0 0,-1 0 0,1 0 0,-1 0 0,1 0 0,0 0 0,-1 0 1,1 0-1,-1 0 0,1 0 0,-1 0 0,1 0 0,0 0 0,-1 1 0,1-1 0,-1 0 0,1 0 0,-1 1 0,1-1 0,-1 0 0,1 1 0,-1-1 0,1 0 0,-1 1 0,0-1 0,1 1 0,-1-1 0,1 1 0,-1-1 0,0 1 0,1-1 0,-1 1 0,0-1 1,0 1-1,0-1 0,1 1 0,-1-1 0,0 1 0,0 0 0,0-1 0,0 2 0,5 16 1,-1 1 0,-1 0 0,-1-1 0,-1 1 0,0 1-1,-3 23 1,2-19 1,-1 7-7,-7 54 0,6-74-4,0-1 0,-1 0 0,0 0 0,0 0 0,-1-1 1,-1 1-1,1-1 0,-2 0 0,-7 11 0,10-18 9,0 1-1,0-1 1,-1 1 0,1-1-1,-1 0 1,1 0-1,-1 0 1,0-1 0,0 1-1,0-1 1,0 0-1,0 0 1,0 0 0,0-1-1,0 0 1,0 1-1,-1-1 1,1-1 0,0 1-1,0-1 1,0 1-1,0-1 1,0 0 0,0-1-1,0 1 1,0-1-1,1 1 1,-5-4 0,-3-6 135,11 11-134,0-1 0,0 1 0,0 0 0,0 0 0,0 0 0,0-1 0,0 1 0,0 0 0,0 0 0,0-1 0,0 1 0,0 0 0,0 0 0,0 0 0,0-1 0,0 1 0,1 0 0,-1 0 0,0 0 0,0 0 0,0-1 0,0 1 0,0 0 0,1 0 0,-1 0 0,0 0 0,0-1 0,0 1 0,0 0 0,1 0 0,-1 0 0,0 0 0,0 0 0,1 0 0,30-5 22,-23 5-25,49-5 0,79-16-1,-110 15 2,0-2-1,-1 0 0,0-1 1,-1-1-1,35-21 0,-19 7-26,54-45 0,-85 61 29,-1-1 1,0 0 0,-1 0-1,0-1 1,-1 0 0,8-15 0,-13 22-2,2-2-1,-1 1 1,0-1 0,0 0-1,-1 0 1,1 0 0,-1 0 0,0 0-1,0 0 1,-1 0 0,0 0 0,0-8-1,0 11 1,0 0-1,-1 0 0,1 0 1,-1 1-1,1-1 0,-1 0 1,0 0-1,1 1 0,-1-1 1,0 0-1,0 1 0,0-1 1,0 1-1,-1-1 0,1 1 1,0-1-1,-1 1 0,1 0 1,-1 0-1,1 0 0,-1 0 1,0 0-1,1 0 0,-1 0 1,0 0-1,0 1 0,1-1 1,-1 0-1,0 1 0,0 0 0,0-1 1,0 1-1,-3 0 1,-1 1 2,0-1 0,0 1 0,0 0 1,0 1-1,0-1 0,0 1 0,0 0 1,0 1-1,1-1 0,0 1 0,-1 0 1,1 1-1,0-1 0,-5 6 0,0-1-4,0 1-1,1 1 1,0 0-1,0 0 1,-11 19-1,14-18 1,1-1 0,0 1-1,1 0 1,0 1-1,1-1 1,0 1 0,1 0-1,0-1 1,1 1-1,0 0 1,1 0 0,0 0-1,1 0 1,3 16-1,-3-21-1,1 0-1,-1 0 1,1 0-1,1 0 1,0-1-1,-1 1 0,2-1 1,-1 0-1,1 1 1,0-2-1,0 1 1,1 0-1,0-1 1,0 0-1,0 0 1,0 0-1,1-1 1,0 0-1,0 0 0,0 0 1,0-1-1,1 0 1,-1 0-1,1-1 1,11 4-1,-8-4 3,0 0 0,0-1 1,0 0-1,0-1 0,0 0 0,0 0 0,0-1 0,0 0 0,0-1 0,0 0 1,-1-1-1,14-5 0,-12 3 8,0-1 1,-1 0-1,1-1 1,-1 0-1,-1-1 1,1 0-1,-1 0 0,-1-1 1,0 0-1,14-20 1,19-29 54,-2-2 1,43-92 0,-67 124 2,-12 24-35,-1-1 0,1 1 0,-1-1-1,0 1 1,0-1 0,0 1 0,-1-1-1,2-10 1,-3 14 21,-3 15 14,-11 71-17,5-25-31,-19 69-1,24-115-11,0 0-4,0 0 0,-8 19 0,11-31 0,0 0 0,0 0 0,1 0 0,-2 0 0,1 0 0,0 0 1,0-1-1,0 1 0,-1 0 0,1-1 0,-1 1 0,0-1 0,1 1 1,-1-1-1,0 0 0,0 0 0,0 0 0,0 0 0,0 0 1,0 0-1,0 0 0,0-1 0,-4 1 0,-8-5 69,11 0 26,10 0 85,16-3-158,0 1 1,0 2-1,1 0 1,-1 2-1,1 0 0,25 2 1,4 4 55,87 16-1,48 0 293,-117-15-141,-57-4-308,-17-2 162,-20-2-1477,17 2-1147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3:58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13360,'0'0'2984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4:01.1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289 128 5520,'0'0'5316,"6"-10"-4760,33-54 396,-30 47-439,-8 14-298,1 0 1,-1 0 0,1 0 0,-1 0 0,1 1 0,0-1 0,3-3 0,-4 5-121,-1 0 0,1 1 0,0-1 0,-1 0 1,1 0-1,0 1 0,0-1 0,0 0 1,0 1-1,-1-1 0,1 1 0,0-1 1,0 1-1,0-1 0,0 1 0,0 0 1,0 0-1,0-1 0,2 1 0,-2 1-64,-1 0 0,1-1 0,0 1 0,-1 0 0,1 0-1,-1 0 1,1 0 0,-1 0 0,0 0 0,1 0 0,-1 0 0,0 0-1,0 0 1,0 0 0,0 0 0,0 0 0,0 0 0,0 0 0,0 0 0,0 0-1,0 0 1,-1 2 0,-8 70 216,-2 0 0,-4 0 0,-3-1 1,-3-1-1,-40 91 0,-71 129 542,112-250-604,1 1 0,3 0-1,1 2 1,-11 53 0,18-64 84,5-25-138,1 1 0,0 0 0,0 0 0,0 13 0,1-13 34,2-1 201,9-10-88,4-1-227,70-19 142,2 4 1,106-8-1,-100 22 29,133 13 0,-196-5-80,0 1 0,-1 1 0,0 2-1,31 12 1,-44-8 311,-12-9-53,-9-7-155,2 1-225,1 0 0,0 0 1,0 0-1,0-1 1,0 1-1,1-1 1,-1 0-1,1 0 0,0 0 1,0 0-1,1 0 1,-1-1-1,0-5 1,0 4-450,1 0 1,0 0 0,0-1-1,1 1 1,0 0-1,0 0 1,1 0 0,1-10-1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4:02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1106 10952,'0'0'1792,"14"-15"-1547,101-94 303,-82 75 40,45-62 0,-53 63-212,-3 0 6,-16 24-168,0 0 1,1 0-1,0 0 1,8-8-1,-6 10 428,-6 7 226,-8 17 322,1-9-1300,-27 67 593,-14 36 44,44-109-506,1 0 0,-1 0 0,0 0 0,1 0-1,-1 1 1,1-1 0,0 0 0,0 0-1,0 0 1,0 0 0,0 0 0,0 0 0,0 1-1,1-1 1,-1 0 0,1 0 0,0 0 0,0 0-1,-1 0 1,1 0 0,0 0 0,1-1-1,0 3 1,0-3-13,-1 0 0,0 0 0,1 0 0,-1 0 0,1 0 0,-1-1 0,1 1 0,-1-1 0,1 1 0,-1-1 0,1 1 0,0-1 0,-1 0 0,1 0-1,0 0 1,-1 0 0,1 0 0,-1 0 0,1 0 0,0-1 0,-1 1 0,1-1 0,-1 1 0,1-1 0,-1 1 0,1-1 0,-1 0 0,1 0 0,2-2 0,17-11 26,1-2 0,-2-1 0,0 0 0,-1-1 0,-1-2 1,21-27-1,1-8 70,40-76 1,-50 74-7,-2-1 0,31-98 0,17-128 326,-75 282-405,0-1 0,0 0 0,0 0 0,-1 0 0,1 1 0,-1-1 0,0 0 0,0 0 0,0 0-1,-1 0 1,1 0 0,0 1 0,-1-1 0,0 0 0,-1-3 0,-4 28 113,6-21-132,-34 137 85,-18 229-72,-5 32-24,44-324 8,-32 138-4,36-180 8,-2-1-1,-1 0 1,-2 0-1,-22 37 1,26-57 126,8-21 7,8-20-4,6 0-93,2 0 0,1 1 0,2 1 0,24-31 0,-13 18-16,37-58 38,5 3-1,98-102 0,-63 96-28,40-42-4,-128 123-24,-2-1 1,0 0-1,-1-1 0,-1-1 1,14-33-1,-7 6 28,20-80 1,-31 89 35,-3-1 1,3-66 0,-6 64 98,-2 31-36,-1 13-124,0 0 0,0 0-1,0 0 1,0 0 0,0 0 0,0 0-1,0 0 1,0 0 0,0 0-1,0 0 1,0 0 0,0 0 0,0 0-1,0 0 1,0 0 0,0 0 0,0 0-1,0 0 1,0 0 0,0 0 0,1 0-1,-1 0 1,0 0 0,0 0 0,0 0-1,0 0 1,0 0 0,0 0 0,0 0-1,0 0 1,0 0 0,0 0-1,0 0 1,0 0 0,2 24 214,-1-13-242,18 215 183,10 167-8,-20-240-92,1 85 128,-11-221-137,0-21-84,-3-31-143,3 22 112,-25-145-909,13 100-2475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4:02.5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 12256,'0'0'281,"7"-6"456,4 3-607,0 1 0,0 0 0,0 1 0,23 0 0,-8 0-61,19 0 65,1 2 0,-1 2 0,1 2 0,85 21 1,-89-17 13,21 7 154,-62-16-414,0 1 0,0-1 0,0 0 0,-1 1 0,1-1 0,0 0 0,0 1 0,-1-1 0,1 1 0,0 0 0,-1-1 0,1 1 0,0-1 0,-1 1 0,1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35.28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1 801 8432,'0'0'3264,"15"-12"-2512,-1 1-570,5-2 110,-1-2 0,-1 0-1,30-34 1,-25 20 50,-2 0-1,0-1 1,-3-2 0,0 0-1,17-49 1,-15 26 258,-3-1 0,14-93 0,-24 97 419,-3-75 0,-3 114-694,0 13-318,0 0 0,0 0 0,0 0 0,1 0 0,-1 0 0,0 0 0,0 0 0,0 0 0,0-1 0,0 1 0,0 0 0,0 0 0,0 0 0,0 0 0,1 0 1,-1 0-1,0 0 0,0 0 0,0 0 0,0 0 0,0 0 0,0 0 0,0 0 0,1 0 0,-1 0 0,0 0 0,0 0 0,0 0 0,0 0 0,0 0 0,0 0 0,0 1 0,0-1 0,1 0 0,-1 0 0,0 0 0,0 0 0,0 0 0,0 0 0,0 0 0,0 0 0,0 0 0,0 0 0,0 0 0,0 1 0,0-1 0,0 0 0,0 0 0,1 0 1,-1 0-1,0 0 0,0 0 0,0 0 0,0 0 0,0 1 0,0-1 0,0 0 0,0 0 0,0 0 0,0 0 0,0 0 0,0 0 0,6 11 123,14 56 99,15 84 0,0 71-89,-32-183-93,-2-1 0,-1 1 0,-10 68 0,9-101-27,0 0 1,-1 0-1,1 0 0,-1-1 1,0 1-1,-1 0 1,1-1-1,-7 9 1,9-13-15,-1-1-1,1 1 1,-1-1 0,0 1 0,1-1 0,-1 0 0,0 1 0,0-1-1,1 0 1,-1 1 0,0-1 0,0 0 0,0 0 0,1 0 0,-1 0-1,0 0 1,0 0 0,0 0 0,1 0 0,-1 0 0,0 0 0,0 0-1,0 0 1,1 0 0,-1-1 0,0 1 0,0 0 0,1-1 0,-1 1-1,0 0 1,1-1 0,-1 1 0,-1-2 0,-24-18 147,24 19-139,-10-11 117,1-1 0,-19-25 1,18 21 201,-21-21 0,26 32-16,17 12-222,7 1-104,0 0 0,1-1 0,0-1-1,0-1 1,1 0 0,-1-2 0,1 0 0,27-1-1,-4-2-37,0-2-1,69-15 1,-72 9 12,0-1-1,-1-2 1,-1-2-1,0-1 1,-1-2 0,0-2-1,-2 0 1,52-41-1,-70 45 41,0 0-1,-1-2 0,-1 0 0,19-28 1,-32 43-1,0 0 0,1 0 9,0 0 0,0 0 0,-1-1 0,1 1 0,-1 0 1,1-1-1,-1 0 0,0 1 0,0-1 0,0 0 0,-1 1 1,1-1-1,-1 0 0,1-4 0,-3 8-2,0-1-1,0 1 1,1 1 0,-1-1-1,0 0 1,1 0 0,-1 1-1,1-1 1,-1 1 0,1-1-1,-3 4 1,-81 119 155,43-57-96,34-56-56,-12 19 22,0 1 0,-19 43 0,35-66-26,1 1 0,-1 0 0,2 0 0,-1 0 0,1 0 0,0 1 0,1-1 0,0 1 0,1-1 0,0 1 0,0-1 0,1 0 0,0 1 0,3 9 0,-3-17-8,-1-1 1,0 0-1,1 1 0,-1-1 1,1 0-1,-1 0 1,1 1-1,0-1 0,-1 0 1,1 0-1,0 0 0,0 0 1,0 0-1,0 0 0,0 0 1,0 0-1,0 0 0,0-1 1,0 1-1,0 0 1,1-1-1,-1 1 0,2 0 1,-1-1 0,0 0 1,0 1 0,0-2 0,0 1-1,0 0 1,0 0 0,0 0 0,0-1-1,0 0 1,0 1 0,0-1 0,0 0-1,3-1 1,3-3 10,1-1 0,-1 0 0,0 0 0,-1-1 0,9-9 0,-2 0 22,0-2-1,-2 0 0,0 0 1,-1-1-1,10-24 0,-7 11 74,-2 0-1,12-54 1,-24 86-107,9-48 131,-9 45-103,1 0 0,-1-1 0,0 1 1,0 0-1,0-1 0,-1 1 0,1 0 0,-1-1 0,0 1 1,1 0-1,-3-5 0,2 8-27,1 0-1,0 0 1,0 0 0,0 0-1,0 0 1,0 0 0,0-1-1,0 1 1,0 0 0,0 0 0,-1 0-1,1 0 1,0 0 0,0 0-1,0 0 1,0 0 0,0 0-1,0 0 1,0 0 0,-1 0-1,1 0 1,0 0 0,0 0 0,0 0-1,0 0 1,0 0 0,0 0-1,0 0 1,-1 0 0,1 0-1,0 0 1,0 1 0,0-1-1,0 0 1,0 0 0,0 0 0,0 0-1,0 0 1,0 0 0,-1 0-1,1 0 1,0 0 0,0 0-1,0 0 1,0 1 0,0-1-1,0 0 1,0 0 0,0 0 0,0 0-1,0 0 1,0 0 0,0 1-1,-6 11 53,-2 14-19,5-9-26,0-1 0,1 1 1,0-1-1,2 1 0,1 17 1,-1-31-10,0 0 0,0 1 0,1-1 0,-1 0 1,1 0-1,0 0 0,0 0 0,0 0 0,1-1 1,-1 1-1,1 0 0,-1 0 0,1-1 1,0 1-1,0-1 0,0 1 0,0-1 0,0 0 1,1 0-1,-1 0 0,1 0 0,-1-1 0,1 1 1,0 0-1,0-1 0,0 0 0,-1 0 1,1 0-1,0 0 0,1 0 0,-1-1 0,0 1 1,0-1-1,0 0 0,5 0 0,1-1 5,1 0 0,0 0 0,0-2-1,-1 1 1,1-1 0,-1 0 0,0-1-1,15-8 1,2-3 36,38-29 0,-9 0 60,-30 23-27,0 1-1,2 1 1,28-15-1,-54 33-59,1 0 0,0 0 0,-1 0-1,1 1 1,0-1 0,0 0 0,-1 1 0,1-1-1,0 1 1,0 0 0,0 0 0,0 0 0,0 0-1,-1 0 1,1 0 0,3 1 0,-3-1-8,-1 1 0,0 0 0,0 0 0,1 0 0,-1 0 0,0 0 0,0 1 0,0-1 0,0 0 0,0 0 0,-1 1 0,1-1 0,0 1 0,0-1 0,-1 1 0,1-1 0,-1 1 1,1 2-1,2 13 21,0 0 0,-1 0 1,0 0-1,-2 0 1,0 1-1,-1-1 1,-4 22-1,4-25-1,0-11-18,0 2 19,1 1 0,-1 0-1,1-1 1,0 1 0,0 0-1,3 10 1,-2-17-16,1 1 0,0-1 0,0 0-1,-1 0 1,1 1 0,-1-1 0,1 0 0,-1 0 0,1-1 0,-1 1 0,1 0 0,1-3 0,-1 3 4,22-22 207,41-51 0,-64 73-219,0 0 1,-1 0-1,1 0 0,0 0 0,-1 0 0,1 1 1,0-1-1,0 0 0,0 0 0,0 1 0,0-1 0,0 1 1,0-1-1,0 1 0,0-1 0,0 1 0,0 0 1,0-1-1,0 1 0,0 0 0,0 0 0,3 0 1,-4 0-3,1 1 1,0-1 0,-1 1 0,1-1 0,0 1 0,-1-1-1,1 1 1,-1 0 0,1-1 0,-1 1 0,1 0 0,-1 0-1,1-1 1,-1 1 0,0 0 0,1 0 0,-1-1 0,0 1-1,0 0 1,0 0 0,0 0 0,1 0 0,-1-1 0,0 1-1,-1 0 1,1 0 0,0 0 0,0 0 0,0 1-1,-9 46-9,6-37 21,1 0 0,0 0 0,0 13-1,2-23-11,0-1 0,0 0 0,0 1 0,-1-1 0,1 0 0,0 0 0,0 1 0,0-1 0,0 0 0,0 1-1,1-1 1,-1 0 0,0 1 0,0-1 0,0 0 0,0 1 0,0-1 0,0 0 0,0 0 0,1 1 0,-1-1-1,0 0 1,0 1 0,0-1 0,1 0 0,-1 0 0,0 0 0,0 1 0,0-1 0,1 0 0,-1 0-1,0 0 1,1 0 0,-1 1 0,0-1 0,0 0 0,1 0 0,-1 0 0,1 0 0,12-7 51,9-15-4,-20 19-36,1 0-1,-1 1 0,1-1 1,0 1-1,-1 0 1,1 0-1,5-3 1,-8 5-11,1-1-1,0 1 1,0-1 0,0 1 0,0 0 0,-1 0-1,1-1 1,0 1 0,0 0 0,0 0 0,0 0 0,0 0-1,0 0 1,0 0 0,-1 0 0,1 0 0,0 1-1,0-1 1,0 0 0,0 0 0,0 1 0,-1-1 0,1 0-1,0 1 1,0-1 0,0 1 0,-1-1 0,1 1-1,0 0 1,-1-1 0,1 1 0,-1-1 0,2 2-1,1 2-5,2 1 0,-1-1-1,0 0 1,1-1-1,0 1 1,-1-1-1,1 0 1,1 0-1,-1-1 1,0 1-1,1-1 1,-1 0-1,1-1 1,0 0-1,-1 1 1,1-2-1,0 1 1,0-1-1,9 0 1,1-1 0,-1 0 0,0-1 1,1-1-1,-1 0 0,0-1 0,20-8 0,-20 5 6,0 0-1,-1 0 1,0-1-1,0-1 0,14-13 1,-20 16 14,0-1 0,-1-1 0,0 0 0,0 0 0,0 0 0,-1-1 1,-1 0-1,9-17 0,-13 25-11,-1-1 0,1 1-1,-1 0 1,1 0 0,-1 0 0,0-1 0,1 1 0,-1 0 0,0-1-1,0 1 1,0 0 0,0 0 0,0-3 0,-1 3-3,1 1 0,0 0-1,0-1 1,0 1 0,-1 0 0,1-1 0,0 1 0,0 0-1,-1 0 1,1-1 0,0 1 0,-1 0 0,1 0 0,0-1 0,-1 1-1,1 0 1,0 0 0,-1 0 0,1 0 0,-1 0 0,1-1-1,0 1 1,-1 0 0,1 0 0,-1 0 0,1 0 0,0 0-1,-1 0 1,-2 1 5,0-1-1,0 1 0,0 0 1,0 0-1,0 0 1,0 0-1,0 1 0,1-1 1,-5 3-1,0 1-4,-1 0-1,1 1 0,0 0 1,1 0-1,-1 1 0,1 0 1,1 0-1,-1 0 1,1 0-1,-7 14 0,11-17-5,-1 0 0,1 0 0,-1 0 0,1 1 0,0-1 0,1 0 0,-1 1 0,1-1 0,0 1 0,0-1 0,0 0 0,1 1 0,-1-1 0,1 0 0,0 1 0,1-1 0,-1 0 0,1 0 0,-1 0 0,1 0 0,0 0 0,1 0 0,-1-1 0,5 6 0,-2-3 6,1-1 0,0 1 0,0-1 0,1 0 0,-1-1 0,1 1 1,0-2-1,1 1 0,-1-1 0,1 0 0,-1 0 0,1 0 0,0-1 0,0-1 0,0 0 1,0 0-1,0 0 0,0-1 0,8 0 0,-1-1 5,0 0 1,0-1-1,-1 0 0,1-1 0,-1-1 0,1 0 1,-1-1-1,0-1 0,21-12 0,-28 13-88,0 0 0,0 0 0,11-12 0,-7 4-3202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4:02.8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77 11048,'0'0'1464,"54"-65"-1440,-9 53 8,13 12-328,9 4 8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4:07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742 769 6824,'0'0'865,"-12"-3"-538,0-1-260,1 1 0,0 1 0,-1 0 0,1 0 0,-1 1 0,0 1 1,1 0-1,-18 2 0,7 3 105,0 1 0,0 1 0,1 1 0,-33 17 0,-76 53 826,76-40-373,2 3 0,1 1 0,-51 57 0,93-90-487,0 1 0,1 1 0,0-1-1,1 2 1,0-1 0,1 1 0,0 0 0,-5 13 0,9-19-78,1 0 1,-1 0 0,1 0 0,0 0-1,1 0 1,-1 0 0,1 0 0,1 0 0,-1 0-1,1 0 1,0 0 0,0 0 0,1 0-1,-1 0 1,1 0 0,1-1 0,-1 1 0,1-1-1,6 10 1,-3-8-19,0 0 0,0 0 0,0-1 0,1 0 0,0 0 0,1-1 0,-1 0 0,1 0-1,0-1 1,0 0 0,0 0 0,0-1 0,1 0 0,0 0 0,-1-1 0,1 0 0,0-1 0,15 1 0,-11-1 1,-1-1 0,1-1 1,-1 0-1,0 0 1,1-2-1,-1 1 0,0-2 1,0 1-1,-1-1 1,1-1-1,-1 0 0,0-1 1,15-10-1,-5-1 22,-1 0 0,-1-1 0,0-1 0,-2 0 0,0-2 0,19-29 0,-9 4 48,-2 0 1,23-59 0,-31 60-31,-1-1-1,-3-1 1,-2 0-1,8-73 1,-13 44 24,-3-1-1,-7-78 1,-40-173 464,35 271-374,4 41-71,5 16-123,0 0-1,0 0 1,0 0 0,0 0-1,0-1 1,0 1-1,0 0 1,0 0-1,0 0 1,0 0 0,0 0-1,-1 0 1,1 0-1,0 0 1,0 0-1,0 0 1,0 0 0,0 0-1,0 0 1,0 0-1,0 0 1,0 0-1,-1 0 1,1 0 0,0 0-1,0 0 1,0 0-1,0 0 1,0 0-1,0 0 1,0 0 0,0 0-1,0 0 1,-1 0-1,1 0 1,0 0-1,0 0 1,0 0 0,0 0-1,0 0 1,0 0-1,0 0 1,0 0-1,0 0 1,0 0 0,-1 0-1,1 0 1,0 0-1,0 1 1,0-1-1,0 0 1,0 0 0,0 0-1,0 0 1,0 0-1,0 0 1,0 0-1,0 0 1,0 1 0,-6 28 152,-18 317 33,22-234-166,13 127-1,-10-223-16,6 51 46,27 124 0,-28-170-32,1 0-1,0-1 0,2 0 0,0 0 1,1-1-1,1 0 0,1-1 0,1 0 1,0-1-1,16 16 0,-21-25 10,0 0 0,1-1 0,0 0 0,0 0 0,1-1 0,17 9-1,-19-12-6,-1 0-1,1-1 0,0 0 1,0-1-1,0 1 0,0-2 1,0 1-1,0-1 0,0 0 0,11-2 1,-6 0 16,1-1 1,-1-1 0,0 0 0,0-1-1,0 0 1,0-1 0,18-12 0,-10 5 25,0-2 0,-2 0 0,25-25 0,-28 24-15,-1-1-1,-1-1 1,16-26-1,-24 35-20,-1-1 0,0 1 0,0-1 0,-1 0 0,-1 0 0,0 0 0,0-1 0,-1 1 0,2-15 0,-4 19 3,-1-1 0,1 1-1,-1 0 1,0 0 0,-1-1-1,1 1 1,-1 0 0,-1 0-1,1 0 1,-1 1 0,-5-9-1,7 12-14,0 0-1,0 0 0,-1 0 0,1 0 1,-1 0-1,0 1 0,1-1 1,-1 1-1,0-1 0,0 1 0,0 0 1,0-1-1,0 1 0,0 0 0,0 0 1,0 0-1,-1 1 0,1-1 0,0 1 1,-1-1-1,1 1 0,0 0 0,-1 0 1,1 0-1,0 0 0,-1 0 0,1 0 1,0 0-1,-1 1 0,1 0 0,0-1 1,-4 2-1,-2 3 10,-1 0 1,1 0-1,0 1 1,0 0-1,1 0 1,0 0-1,0 1 1,1 0-1,-1 1 1,1 0-1,1-1 1,0 2-1,0-1 1,0 1-1,1-1 0,1 1 1,-5 16-1,4-13-16,1-1 1,1 0-1,0 1 0,1-1 0,0 1 0,1 0 0,0-1 0,0 1 0,2 0 0,-1-1 0,1 1 0,1-1 0,0 0 0,6 14 0,-4-15-7,1-1-1,0 1 0,0-1 0,0-1 1,1 1-1,1-1 0,-1 0 1,1-1-1,1 0 0,-1 0 1,1-1-1,0 0 0,1-1 0,-1 0 1,1 0-1,0-1 0,15 5 1,-11-6-2,0 1 0,-1-2 1,1 0-1,0-1 0,0 0 1,0-1-1,0-1 0,0 0 1,0-1-1,0 0 0,0-1 1,-1-1-1,15-5 0,14-11 57,-1-2-1,73-50 0,-60 35-6,109-78 109,-83 57-76,46-42 101,-84 65-59,-26 26-57,-16 9-65,0 0 1,0-1-1,0 1 1,1 0 0,-1 0-1,0 0 1,0 0-1,0 0 1,1 0 0,-1 0-1,0-1 1,0 1-1,0 0 1,1 0 0,-1 0-1,0 0 1,0 0-1,1 0 1,-1 0 0,0 0-1,0 0 1,1 0-1,-1 0 1,0 0 0,0 0-1,0 0 1,1 1-1,-1-1 1,0 0 0,0 0-1,1 0 1,-1 0-1,0 0 1,0 0 0,0 1-1,0-1 1,1 0-1,-1 0 1,0 0 0,0 0-1,0 1 1,0-1-1,0 0 1,1 0 0,-1 1-1,-32 16 82,10-7-77,-44 14-1,-7 2 23,37-10 25,-67 39 0,94-49-38,-1 1 0,1 0 0,1 0 0,-1 0 0,1 1 1,1 0-1,-1 1 0,2 0 0,-1 0 0,1 1 0,-10 19 0,15-25-12,0 1 0,0 0 0,1 0 0,-1 0 0,1 0 1,0 0-1,0-1 0,1 1 0,0 0 0,-1 0 0,2 0 0,-1-1 0,0 1 0,1 0 1,0-1-1,0 1 0,0-1 0,1 0 0,5 7 0,2 4 2,2 0-1,0-2 0,25 24 1,-24-25-5,0-1 0,1-1 0,0 0 0,1-1 0,0-1 0,0 0-1,1-1 1,0 0 0,18 4 0,-2-9-1,1-3 1,1-2-1,-1-2 0,0-1 1,0-1-1,0-2 1,-1-1-1,-1-2 0,0-1 1,56-32-1,-14 3 22,113-67 58,-147 84-14,0-3 0,51-49 0,-76 64-19,-1 0 0,19-26 0,-30 35-33,1 0 0,-1 1 0,1-1 0,-1 0 0,0 0 0,-1-1 0,1 1 0,-1 0 0,0 0 0,0-1 0,0 1 0,0-1 0,-1 1 0,0-1 1,0 1-1,0-1 0,-1-4 0,0 6 27,0 0 1,0 1 0,0-1 0,0 0 0,0 1 0,-1-1 0,1 1 0,-3-4 0,-6 0 90,9 2-35,4 3-87,-1 0 0,1-1-1,-1 1 1,1-1 0,-1 1-1,0-1 1,3-3 0,10-17 40,-15 22-50,1-1 0,-1 1 0,0 0 0,1-1 0,-1 1-1,1 0 1,-1-1 0,0 1 0,1 0 0,-1-1 0,1 1 0,-1 0 0,1 0-1,-1 0 1,1 0 0,-1-1 0,1 1 0,-1 0 0,1 0 0,-1 0-1,1 0 1,-1 0 0,1 0 0,-1 0 0,1 0 0,-1 0 0,1 1 0,-1-1-1,1 0 1,-1 0 0,1 0 0,-1 1 0,1-1 0,-1 0 0,1 0 0,-1 1-1,0-1 1,1 0 0,-1 1 0,1-1 0,-1 0 0,0 1 0,1-1-1,-1 1 1,0 0 0,16 21-18,-11-13 10,0 1-1,-1 0 1,0 1-1,-1-1 1,0 1-1,-1-1 1,0 1 0,1 14-1,-4 94-62,-1-52 20,2-64 49,-1 9-6,1-1 0,1 1-1,0 0 1,1 0 0,0-1 0,5 18 0,3 6-37,-7-24 28,0-1-1,7 18 1,-9-25 15,0-1 0,1 0 0,-1 1 0,1-1 0,-1 0 1,1 0-1,0 0 0,0 0 0,0 0 0,0 0 0,0 0 1,0-1-1,0 1 0,1-1 0,3 3 0,2-2 2,-1 0 0,1 0 0,0-1 0,0 0 0,0 0 0,1-1 0,-1 0 0,0 0 0,0-1 0,0 0 0,0 0 0,0-1 0,9-3-1,15-6 28,56-29-1,-60 27-6,21-11 19,0-2 0,67-48 0,-98 61-27,-2-1 1,1 0-1,-2-1 1,0-1-1,0 0 1,-2-1-1,0 0 1,-1-1-1,14-29 1,-21 34-7,0 0 0,-1 0 1,0-1-1,-1 1 0,-1-1 1,2-15-1,-4 21 1,1 0-1,-1 0 1,-1 0 0,0 0-1,0 0 1,0 0-1,-1 1 1,0-1 0,0 0-1,-1 1 1,0-1 0,-4-6-1,5 12-2,0-1 0,0 1 0,0-1 0,0 1 0,0 0 0,0 0 0,0 0-1,-1 0 1,1 1 0,-1-1 0,0 1 0,1-1 0,-1 1 0,0 0 0,0 0 0,0 0 0,0 0 0,0 1-1,0-1 1,0 1 0,0 0 0,0-1 0,0 1 0,0 1 0,0-1 0,0 0 0,0 1 0,0 0 0,-4 1-1,-4 2 6,1 0 0,0 0 0,0 1 0,0 0 0,1 1 0,-16 12 0,7-4-12,1 1 1,1 1-1,0 0 0,1 1 0,1 1 1,1 0-1,0 1 0,1 0 0,1 1 0,1 0 1,-9 26-1,17-36-9,0 1 1,0-1 0,1 0-1,0 1 1,1-1-1,0 0 1,1 1 0,0-1-1,1 0 1,0 1-1,0-1 1,5 11 0,-5-14 2,1 0 1,0 0-1,0 0 0,0-1 1,1 1-1,0-1 1,0 0-1,1 0 1,0 0-1,0-1 1,0 0-1,0 0 0,1 0 1,0 0-1,0-1 1,0 0-1,1-1 1,6 4-1,0-3 1,0-1-1,0-1 1,0 0 0,1 0-1,-1-1 1,0-1-1,1 0 1,-1-1 0,1-1-1,19-4 1,7-4 4,-1-2 1,43-18 0,168-90 78,-117 52-33,-72 39-15,-2-4-1,-1-2 1,73-57 0,-104 71-5,-15 13-10,0-2-1,-1 0 1,0 0 0,10-12 0,-20 20-5,1 0 0,0-1 0,-1 1 0,0-1 0,0 1 0,1-1 0,-2 1 0,1-1 0,1-4 0,-2 6-5,0 0-1,0 0 1,0 1 0,0-1 0,0 0 0,0 1 0,0-1-1,0 0 1,0 1 0,-1-1 0,1 0 0,0 1 0,-1-1-1,1 0 1,0 1 0,-1-1 0,1 0 0,0 1 0,-1-1-1,1 1 1,-1-1 0,1 1 0,-1-1 0,0 1 0,1 0-1,-1-1 1,1 1 0,-1-1 0,0 1 0,1 0 0,-1 0 0,0-1-1,1 1 1,-1 0 0,0 0 0,1 0 0,-1 0 0,0 0-1,0 0 1,1 0 0,-1 0 0,0 0 0,0 0 0,-8 1 5,1 0 0,-1 0 1,1 0-1,-1 1 1,1 0-1,0 1 0,0 0 1,0 0-1,1 1 1,-1 0-1,-9 6 0,-6 7 28,-43 40-1,36-30-9,-8 6-13,-51 59 0,77-78-11,1 0 0,1 1 0,0 0 0,1 0 0,1 1 0,1 1 0,-11 33 0,16-43-5,1 0 0,0 0 0,0 0 0,1 1 0,0-1 0,0 0 0,1 0 0,0 1 0,0-1 0,1 0 0,2 8 0,-2-10 1,-1-1 0,1 0 0,0 1 0,0-1 1,1 0-1,-1 0 0,1 0 0,0 0 0,0-1 0,0 1 0,0-1 1,1 0-1,-1 0 0,1 0 0,0 0 0,0-1 0,0 1 0,5 1 1,-6-3 2,0 0 1,0-1-1,0 1 1,0-1 0,-1 0-1,1 0 1,0 0 0,0 0-1,0-1 1,0 1 0,-1-1-1,1 1 1,0-1 0,0 0-1,-1 0 1,1-1-1,-1 1 1,1 0 0,2-3-1,5-3 16,0 0-1,18-18 1,-27 23-14,15-13 29,-1-1 0,-1-1 0,23-34 0,-30 40-8,-1-1 0,0 0 0,-1 0-1,0-1 1,-1 0 0,-1 1 0,4-23 0,-5 20 9,-1 13-17,-1-1 0,1 1-1,-1-1 1,0 1-1,1-1 1,-1 1 0,0-1-1,-1 1 1,1-1-1,0 1 1,-1-3 0,-1 38 223,2-15-238,1 1 0,1-1 0,1-1 0,0 1 0,8 22 0,-8-32-6,-1-1 1,1 1 0,0-1 0,1 0-1,0 0 1,0 0 0,1-1-1,-1 1 1,1-1 0,1 0-1,-1-1 1,1 1 0,0-1-1,13 8 1,-10-8 1,1 0 0,0-1 0,0 0 1,0-1-1,0 0 0,0-1 0,0 0 0,1-1 0,0 0 0,-1 0 0,1-1 0,14-2 0,-10 0 6,0-1-1,-1-1 1,1 0-1,-1-1 1,0-1-1,0 0 1,-1-1-1,15-9 1,1-3 38,0-1-1,-2-2 1,0 0 0,-1-2-1,-2-1 1,0 0 0,-2-2-1,34-53 1,-6-7 198,50-123 0,-95 202-182,-1 10-7,0 15-25,-2 26-21,-2 0 0,-2 1 0,-12 70 0,4-33-27,-1 32-37,12-113 56,-1 1 1,0-1-1,0 1 0,0-1 1,0 0-1,0 1 0,0-1 0,-1 1 1,1-1-1,0 1 0,0-1 1,0 1-1,0-1 0,-1 0 0,1 1 1,0-1-1,0 1 0,-1-1 1,1 0-1,0 1 0,0-1 0,-1 0 1,1 1-1,0-1 0,-1 1 1,-8-6-46,-6-17 59,14 21-7,-6-12 45,0 1 1,1-1-1,0 0 1,1-1 0,-4-17-1,8 31-45,1-1-1,0 1 1,0 0-1,0-1 1,0 1 0,0 0-1,0 0 1,0-1-1,0 1 1,0 0-1,0-1 1,0 1-1,0 0 1,0 0 0,0-1-1,0 1 1,0 0-1,0-1 1,0 1-1,0 0 1,1 0 0,-1-1-1,0 1 1,0 0-1,0 0 1,0-1-1,1 1 1,-1 0 0,0 0-1,0 0 1,0-1-1,1 1 1,-1 0-1,0 0 1,1-1-1,11 3 17,-4-1-28,231 29-133,-193-27 110,0-3-1,-1-1 0,63-10 1,-73 5 16,0-2-1,0-1 1,60-24 0,-85 29 15,1-1 0,-1 0 0,0-1 0,0 0 0,-1-1 1,1 0-1,-2 0 0,1-1 0,-1 0 0,0-1 0,0 0 1,-1 0-1,-1 0 0,1-1 0,7-18 0,-13 26 3,0 0 0,0 0 1,0-1-1,-1 1 0,1 0 0,-1-1 0,0 1 0,1-1 0,-1 1 0,0 0 0,-1-1 1,1 1-1,0 0 0,-1-1 0,1 1 0,-1 0 0,0-1 0,1 1 0,-1 0 1,0 0-1,-1 0 0,1 0 0,0 0 0,-1 0 0,1 0 0,-3-3 0,1 3 2,0 0 0,0 0-1,1 0 1,-2 0 0,1 0 0,0 1-1,0-1 1,-1 1 0,1 0-1,0 0 1,-1 0 0,1 0-1,-1 1 1,1-1 0,-1 1-1,0 0 1,-3 1 0,-4 0-2,1 1 1,0 0-1,0 1 1,0 0-1,0 0 0,1 1 1,-1 1-1,1 0 1,-9 5-1,5-1-12,1 0 0,0 1 0,0 1 0,1 0 0,-11 12 0,17-14-4,-1-1 1,1 1-1,0 0 1,1 0-1,0 0 0,1 1 1,-1-1-1,-1 13 1,0-5 2,3-8 5,0-1 0,0 1 0,0-1 0,1 1 0,0 0 0,1 11 0,1-15 2,-1 0-1,1 0 0,1 0 0,-1 0 0,1 0 1,0-1-1,0 1 0,0 0 0,1-1 1,-1 1-1,1-1 0,4 5 0,4 4-9,0 0 0,1 0 0,1-1 0,0-1-1,0 0 1,1 0 0,1-2 0,15 9 0,-21-14 6,1 0 0,-1 0 0,1-1 0,0 0 0,0-1 0,0 0 0,0 0 0,0-1 0,0-1 0,0 0 0,1 0 0,-1-1 0,0 0 0,0-1 0,12-3 0,-10 1 13,0-1-1,0 0 1,0 0-1,-1-2 1,0 1 0,0-1-1,0-1 1,-1 0-1,0-1 1,-1 0-1,0 0 1,0-1-1,-1 0 1,0 0 0,8-16-1,6-14 64,-1-2-1,28-84 1,-42 108-45,14-48 346,15-83 0,-36 139-187,-3 19 112,-16 201 50,12-160-319,-2 0 0,-18 52 0,24-93-22,0-1 0,0 1 0,-1-1 0,0 0 0,0-1 0,-1 1 0,0-1 0,-1 0 0,1 0 0,-2 0 1,1-1-1,0 0 0,-1 0 0,-14 9 0,17-13 2,-1 0 0,1 0 0,-1 0 0,0 0 0,0-1 0,1 1 0,-1-1 0,0-1 0,0 1 0,-1-1 0,1 0 0,0 0 0,0 0 0,0 0 0,0-1 1,0 0-1,0 0 0,1-1 0,-1 1 0,0-1 0,0 0 0,1 0 0,-1-1 0,1 1 0,-6-6 0,0 2 20,-11-10 67,20 16-85,0-1 0,1 0 1,-1 1-1,1-1 1,-1 0-1,1 0 0,-1 1 1,1-1-1,0 0 1,-1 0-1,1 0 0,0 0 1,0 0-1,-1 0 1,1 0-1,0 1 1,0-1-1,0 0 0,0 0 1,0 0-1,0 0 1,0 0-1,1 0 0,-1-1 1,2 1-1,0-1 0,-1 1 0,1 0 0,0 0 0,0-1 1,0 1-1,0 1 0,0-1 0,0 0 0,0 0 0,0 1 0,0-1 0,0 1 1,1 0-1,-1 0 0,4 0 0,-2-1 0,66-7 5,1 4-1,-1 2 0,1 3 0,-1 4 1,136 26-1,-168-24 54,0-1 0,1-2 1,45-2-1,-74-1-312,-15 1 551,-11 1-4478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7:28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1800,'0'0'0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23.8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195 52 4616,'0'0'8121,"-9"15"-7928,1-3-151,-2 4 20,0 0 0,2 1 0,-1 0 0,-9 33 0,-14 70 613,-25 203 0,34-185 166,20-101 504,3-36-940,-6-13 170,5-8-363,0 0 1,5-38-1,-1 7-37,0-10 99,3 0 0,24-111-1,-22 140-155,2 0 0,1 0 0,2 1 0,1 1 0,1 0 0,36-52 0,-37 63-60,-11 13-36,0 1 0,1 0 0,0 0 0,0 0 1,0 0-1,0 1 0,1-1 0,0 1 0,0 0 0,0 1 0,0-1 0,1 1 1,10-4-1,-11 5-26,1 1 0,0 0 0,-1 0 1,1 1-1,0 0 0,-1 0 0,1 0 1,0 1-1,0-1 0,-1 1 0,1 1 0,-1-1 1,1 1-1,-1 0 0,0 0 0,1 0 1,-1 1-1,0 0 0,-1 0 0,1 0 0,5 6 1,-1-3-10,-1 1 1,-1 0 0,1 1-1,-1 0 1,-1 0 0,1 1 0,-2-1-1,1 1 1,-1 1 0,0-1-1,3 11 1,7 34 2,-2 1-1,-3 0 1,-2 1-1,-3 0 1,-2 0-1,-3 0 1,-8 72-1,7-117 24,0 1 0,-2 0 0,1-1-1,-1 1 1,-1-1 0,0 0 0,-1 0 0,0-1 0,-11 18 0,13-23 11,-2 1 1,1-2 0,0 1 0,-1 0 0,0-1 0,0 0 0,-1 0 0,1 0 0,-1-1 0,0 0 0,1 0 0,-1 0 0,-1-1 0,1 0 0,0 0 0,-1 0 0,1-1 0,-13 1 0,8-1 31,1 0 1,-1-1 0,0 0 0,0-1 0,1 0-1,-1-1 1,0 0 0,1 0 0,0-1-1,-1-1 1,1 0 0,0 0 0,1-1-1,-1 0 1,1-1 0,0 0 0,1 0 0,-16-15-1,20 17-24,-4-4 199,14 9-46,15 4-354,4-1-2744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25.34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0 521 8640,'0'0'2217,"15"-12"-1818,-3 3-312,7-5 92,-1 0 1,0-2 0,28-32 0,-1-8 513,-4-1 0,-1-2 0,37-79 0,-60 111-223,-14 22-253,1 0-1,-1-1 1,0 1-1,-1-1 1,1 1-1,-1-1 1,0 0-1,0 0 1,-1 1 0,2-10-1,-3 14-40,9 12 433,11 29-230,-16-33-336,0 1 1,0-1 0,0 1 0,4 15 0,6 68 182,-13-70-163,2-1-1,0 1 1,1-1 0,2 0 0,0 0-1,14 33 1,-19-51-53,1 0 0,-1 0 1,1-1-1,-1 1 0,1 0 0,-1 0 0,1-1 1,0 1-1,0-1 0,0 0 0,0 0 0,0 1 1,0-1-1,0 0 0,4 1 0,-1-1 15,0 0 0,0 0 0,0-1 0,0 1 0,1-1 0,8-1 0,1-1 42,-1 0 1,0-2 0,0 1 0,14-7 0,-13 3 18,1 0-1,-1-1 1,-1 0-1,21-16 0,46-46 450,-68 58-423,-9 8-45,-2 2 0,0 0 0,0 0 0,0 0-1,0 0 1,1 0 0,-1 0 0,5-1 0,-7 3 44,-2 6 68,-8 20-79,0-2-80,1 1 0,-7 34 0,16-56-20,-1-1 1,1 1 0,0-1 0,0 1 0,0-1-1,0 1 1,1-1 0,-1 1 0,1-1 0,-1 1-1,1-1 1,0 1 0,0-1 0,0 0 0,0 1 0,1-1-1,-1 0 1,1 0 0,-1 0 0,1 0 0,0 0-1,-1 0 1,1 0 0,0-1 0,0 1 0,0-1-1,1 1 1,-1-1 0,0 0 0,0 0 0,3 1-1,0 0 10,0-1-1,-1 1 0,1-1 1,0 0-1,0 0 0,0-1 1,0 1-1,-1-1 0,1 0 0,0-1 1,0 1-1,0-1 0,0 0 1,-1 0-1,9-3 0,-11 3 0,0-1 1,0 1-1,0 0 0,0-1 0,0 0 0,-1 1 1,1-1-1,0 0 0,-1 0 0,1 0 0,-1 0 1,0 0-1,0 0 0,0 0 0,0 0 0,0 0 1,0-1-1,0 1 0,-1 0 0,1-1 0,-1 1 1,0 0-1,0-1 0,0-4 0,0 3 9,0 0 0,0 0 0,-1 0 0,0 0-1,0 0 1,0 0 0,0 0 0,0 1 0,-1-1 0,1 0 0,-1 1 0,0-1-1,-5-6 1,-1 3 25,0 0-1,0 1 0,-1 0 0,0 0 0,0 1 1,0 0-1,-1 0 0,1 1 0,-14-4 0,20 8-30,3-1-10,-1 1 0,1 0 0,-1 0 0,1 0 0,-1 0 0,0-1 0,1 1 0,-1 0 1,1 0-1,0-1 0,-1 1 0,1-1 0,-1 1 0,1 0 0,-1-1 0,1 1 0,0-1 0,-1 1 1,1-1-1,0 1 0,-1-1 0,7-7 15,23-4-16,-23 10 4,18-7-2,-5 1 0,1 0 1,0 2-1,1 0 0,0 1 1,-1 1-1,24-1 1,-42 5-3,0 0 0,-1 0 0,1 0-1,0 1 1,-1-1 0,1 1 0,0-1 0,-1 1 0,1 0 0,0-1 0,-1 1 0,1 0 0,-1 0 0,0 0 0,1 0 0,-1 0 0,0 1 0,1-1 0,-1 0 0,0 1 0,0-1 0,0 0 0,0 1 0,0 0 0,-1-1 0,2 2 0,1 5 2,-1 1-1,1-1 1,-2 0 0,2 10 0,-1-10 2,3 37 10,-1 0 0,-3 68 1,-16 92 9,13-188-24,-19 123 311,32-208-92,3 2-1,3 0 1,3 1 0,49-109 0,-40 108-101,-6 14 41,1 1 0,41-63 1,-62 110-136,0 0-1,0 0 1,0 0 0,0 1 0,1-1 0,-1 1 0,1 0 0,6-4 0,-9 6-20,0 1 0,1-1 0,-1 1 0,0-1 0,0 1 0,1 0 0,-1 0 0,0-1 0,1 1 0,-1 0 0,0 0 0,0 0 0,1 0 0,-1 1 0,0-1 0,1 0 0,-1 0 0,0 1 0,0-1 0,1 1 0,-1-1 0,0 1 0,0 0 0,0-1 0,0 1 0,0 0 0,0 0 0,0 0 0,0 0 0,0-1 0,0 2 0,0-1 0,-1 0 0,1 0 0,0 0 0,-1 0 0,2 2 0,2 5 14,0 1 0,0 0 0,-1 0 0,0 1-1,-1-1 1,0 0 0,1 18 0,0 2 18,-3 36 1,0-58-33,0 0 0,-1 0 0,0 0 0,-1 0 0,1 0 0,-1 0 0,-1 0 0,1-1 0,-1 1 0,0-1 0,0 0 0,-1 1 0,-4 4 0,5-7-1,-1-1 0,1 0 1,0 0-1,-1 0 0,1 0 0,-1-1 0,0 0 0,0 1 1,0-1-1,0-1 0,0 1 0,0 0 0,-1-1 1,1 0-1,0 0 0,-1-1 0,1 1 0,-1-1 1,1 0-1,-1 0 0,-5-1 0,-28-7 64,32 6-93,0 0 0,0 1 0,-1 0 0,1 0-1,-1 0 1,1 1 0,0 0 0,-11 1 0,1 8-519,11-4-2596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27.1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280 596 4312,'0'0'5288,"-14"-4"-4778,4 1-390,5 1-70,0 1 0,0-1 0,0 1 1,0 0-1,0 0 0,0 1 0,-1 0 0,1 0 0,0 0 0,0 0 0,0 1 0,0 0 0,0 0 0,0 0 1,-10 4-1,-2 3 170,0 1 0,1 1 0,0 1 1,-16 13-1,26-18-126,-1-1 0,1 1 0,1 1-1,-1-1 1,1 1 0,0 0 0,0 0 0,1 0 0,0 1 0,0-1 0,-3 13 0,6-18-50,1 0 0,-1 1 0,1-1 0,0 0 0,-1 0 0,1 0 1,0 1-1,0-1 0,1 0 0,-1 0 0,0 0 0,1 1 0,-1-1 1,1 0-1,0 0 0,0 0 0,0 0 0,0 0 0,0 0 0,2 2 1,0-1 9,0 0 0,-1 0 0,2-1 0,-1 0 0,0 1 0,0-1 1,1-1-1,-1 1 0,1 0 0,6 1 0,3 1 69,-1-1 0,1-1 0,-1 0 0,1-1 0,25-1 0,-31-1-23,1 0 1,0 0-1,-1-1 1,0 0 0,1 0-1,-1-1 1,0 0-1,0 0 1,0 0 0,10-8-1,-14 9-31,0 0-1,0-1 0,0 1 1,0-1-1,0 0 1,-1 0-1,0 0 0,1 0 1,-1 0-1,0 0 1,-1-1-1,1 1 0,0-1 1,-1 1-1,0-1 1,0 1-1,0-1 0,0 0 1,-1 0-1,1 0 1,-1 1-1,0-9 0,-1 8 2,1 0 0,-1-1 0,0 1-1,0 0 1,0 0 0,0-1 0,-1 1 0,0 0-1,0 0 1,0 1 0,0-1 0,-1 0-1,1 1 1,-1-1 0,0 1 0,0 0-1,0 0 1,0 0 0,-1 0 0,1 1-1,-1-1 1,0 1 0,0 0 0,-4-2-1,6 4-60,-1-2 53,-1 1 0,0 0 0,1-1 0,0 0 0,-1 0 0,1 0 0,0 0 0,0-1 0,0 1 0,-4-5 0,8 6-54,0-1-1,0 0 1,0 1-1,0-1 1,0 0 0,1 1-1,-1-1 1,0 1-1,1 0 1,-1 0 0,1-1-1,0 1 1,-1 0-1,4-1 1,3-4 3,34-31 48,-2-1 0,-2-2 0,41-55 0,83-145 427,-126 190-332,-27 39-36,-1 0-1,0-1 1,12-22 0,-17 29 8,-1 9-52,-1 12-14,-5 68 34,-25 144-1,15-140-67,-61 312 18,44-278-64,-60 154 0,85-259 17,4-10 6,0-1 1,-1 0-1,1 0 0,-1 0 0,0 0 1,-1 0-1,-6 8 0,10-14-3,0 1 1,0-1-1,0 0 1,-1 0-1,1 0 0,0 0 1,0 0-1,0 0 1,0 0-1,0 0 0,0 0 1,0 1-1,-1-1 1,1 0-1,0 0 0,0 0 1,0 0-1,0 0 1,0 0-1,0 0 0,-1 0 1,1 0-1,0 0 1,0 0-1,0 0 0,0 0 1,0 0-1,0 0 1,-1 0-1,1 0 1,0 0-1,0 0 0,0 0 1,0 0-1,0 0 1,0 0-1,-1-1 0,1 1 1,0 0-1,0 0 1,0 0-1,0 0 0,0 0 1,0 0-1,0 0 1,0 0-1,-1-1 0,1 1 1,0 0-1,0 0 1,0 0-1,0 0 0,0 0 1,0 0-1,0-1 1,-2-12 24,2-18 23,4 8-5,0 0 1,1 1-1,1-1 0,1 1 1,1 1-1,0-1 0,2 1 1,1 1-1,1 0 0,16-22 0,-8 17 102,0 1 0,2 1 0,1 1 0,0 0 0,2 2 0,52-32 0,-72 48-98,0 1 0,1 0 0,-1 0 0,1 1 0,0 0 0,0 0 0,0 0 0,0 0 0,0 1 0,0 0 0,0 1 0,1-1 0,-1 1 0,11 1 0,-15 0-158,-1 0 0,1 0 0,0 0-1,0 0 1,-1 0 0,1 0 0,-1 0 0,1 1 0,-1-1 0,1 0 0,-1 1 0,0-1 0,1 1-1,0 1 1,-1-1-1249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31.0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225 0 4216,'0'0'9162,"-12"10"-8906,-35 35 4,44-43-231,1 1 0,-1 0-1,1 0 1,0 0 0,0 0 0,0 0-1,0 0 1,1 0 0,-1 1-1,1-1 1,-1 1 0,1-1 0,1 1-1,-2 3 1,-1 6 64,-68 349 1416,37-172-598,11-114-28,19-62-506,2-8-106,1-11 22,1-4-230,1 0-1,1 1 1,0-1 0,0 1 0,4-10-1,1-5-69,3-13-2390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31.5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68 8936,'0'0'3000,"19"-4"-2572,332-54 1372,-260 54-788,-1 3 0,159 20-1,-218-13-435,8 1 839,-46-16-1126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0 8936,'0'0'3978,"1"17"-3652,-1-16-318,3 28 215,-2 1-1,-3 39 1,1-64-184,-1 18 425,0 44 0,3-61-311,-1 1-1,1-1 1,0 1 0,1-1 0,0 0 0,0 1 0,0-1-1,0 0 1,1 0 0,0-1 0,6 10 0,-8-14-110,0 0 1,1 1-1,-1-1 1,0 0-1,0 1 1,1-1-1,-1 0 1,1 0-1,-1 0 1,1 0-1,-1 0 1,1-1-1,0 1 1,-1 0-1,1-1 1,0 1-1,0-1 1,-1 0-1,5 1 1,-4-1-5,1-1 0,0 1 0,-1-1 0,1 1 0,0-1 0,-1 0 0,1 0 0,-1 0 0,1-1 0,-1 1 0,4-4 0,3-1-5,-1-2 0,-1 1 0,1-1-1,-2 0 1,11-15 0,9-19-2291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32.13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10656,'0'0'1480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38.49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440 765 5320,'0'0'6805,"-15"1"-6650,5 0-126,-4 0 18,0 0 0,0 0 0,0 2 0,0 0 0,0 0 0,-13 7 0,0 1 77,1 1-1,1 2 1,0 1-1,0 0 1,2 2-1,0 1 1,1 1-1,1 0 1,0 2-1,-17 23 1,34-39-88,1-1 0,0 1 0,0 0 0,1 0 0,-1 0 1,1 0-1,0 0 0,0 0 0,1 1 0,-2 5 0,3-9-23,0-1-1,0 1 0,0 0 1,1 0-1,-1 0 1,0-1-1,1 1 1,-1 0-1,1 0 0,-1-1 1,1 1-1,0 0 1,0-1-1,0 1 0,0-1 1,0 1-1,0-1 1,0 0-1,1 1 1,-1-1-1,0 0 0,1 0 1,-1 0-1,1 0 1,-1 0-1,1 0 1,-1 0-1,1 0 0,0-1 1,-1 1-1,1-1 1,0 1-1,0-1 0,2 1 1,9 1 25,0 0 0,0-1 0,1-1 0,-1 0 0,0-1 0,0 0-1,0-1 1,0 0 0,0-1 0,0 0 0,0-1 0,17-9 0,-4 2 77,-1-3-1,-1 0 1,1-1 0,40-34 0,-46 31-12,-1-1 0,-1-1 0,0 0 0,-1-1 0,-1-1 0,-2 0 1,0-1-1,13-33 0,-1-7 123,-3 0 1,13-68-1,-22 79-15,-2-1 0,-3 0-1,-2 0 1,-3-1 0,-6-97-1,2 143-174,1 3 3,0-1-1,-1 1 0,0-1 1,0 1-1,0 0 1,-1 0-1,0-1 1,0 1-1,0 0 1,-4-6-1,6 10-32,-1 1 0,1 0 0,0-1 0,0 1 0,-1-1 0,1 1 0,0 0 0,-1-1 0,1 1 0,0 0 0,-1 0-1,1-1 1,-1 1 0,1 0 0,0 0 0,-1 0 0,1-1 0,-1 1 0,1 0 0,-1 0 0,1 0 0,0 0 0,-1 0 0,1 0 0,-1 0 0,1 0 0,-1 0 0,1 0 0,-1 0 0,1 0 0,-1 0 0,1 1-1,0-1 1,-1 0 0,1 0 0,-1 0 0,1 1 0,0-1 0,-1 0 0,1 1 0,-13 16 101,3 4-83,1 0 0,2 1 1,0 0-1,1 1 0,1-1 1,1 1-1,-1 25 0,3 9-10,7 98 0,-2-119 10,2 0-1,1-1 0,1 1 0,2-1 0,2-1 0,1 0 0,2-1 0,33 60 0,-45-89-12,0-1 0,0 1-1,1-1 1,-1 0-1,1 0 1,-1 0-1,1-1 1,0 1-1,0 0 1,1-1 0,-1 0-1,0 0 1,1 0-1,-1 0 1,1-1-1,0 1 1,5 1 0,-4-3 4,0 1 0,0-1 0,0 0 1,0 0-1,0-1 0,0 1 0,0-1 1,0 0-1,0-1 0,0 1 1,0-1-1,0 0 0,4-3 0,6-3 30,0-1 0,-1-1 0,0 0 0,0-1 0,19-21 0,58-73 233,-62 70-127,28-39 638,-57 74-780,0 0 1,0 0-1,0 0 0,0 0 0,0 0 0,0 0 0,0 0 0,0 0 0,0 0 1,0 0-1,0-1 0,0 1 0,0 0 0,0 0 0,1 0 0,-1 0 1,0 0-1,0 0 0,0 0 0,0 0 0,0 0 0,0 0 0,0 0 0,0 0 1,0 0-1,0 0 0,0 0 0,0 0 0,0-1 0,1 1 0,-1 0 0,0 0 1,0 0-1,0 0 0,0 0 0,0 0 0,0 0 0,0 0 0,0 0 0,0 0 1,0 0-1,0 0 0,1 0 0,-1 0 0,0 0 0,0 1 0,0-1 1,0 0-1,0 0 0,0 0 0,0 0 0,0 0 0,0 0 0,0 0 0,0 0 1,0 0-1,1 0 0,-1 0 0,0 0 0,0 0 0,0 0 0,0 0 0,0 0 1,0 1-1,0-1 0,1 9 206,-2 20-195,1-24 45,-2 21-5,2 1 1,1 0-1,1-1 0,1 1 1,9 31-1,-10-47-42,2-1 0,-1 1-1,1-1 1,1 0 0,-1 0 0,2-1 0,-1 1-1,2-1 1,-1 0 0,1-1 0,0 0-1,1 0 1,0 0 0,0-1 0,17 11 0,-16-13-7,0-1 0,1 0 1,0-1-1,0 0 0,0 0 0,0-1 1,0-1-1,0 0 0,1 0 1,-1-1-1,1 0 0,-1 0 1,0-1-1,1-1 0,-1 0 0,11-4 1,9-3 29,1-1 0,-1-2 1,54-30-1,11-16 120,109-87 1,-184 128-78,-1 0 0,27-31 1,-30 30 20,-8 5 62,-8 12-162,0 1-1,0 0 1,0 0-1,0 0 1,0-1-1,0 1 1,0 0-1,-1 0 1,1 0-1,0 0 1,0 0-1,0-1 1,0 1-1,-1 0 1,1 0-1,0 0 1,0 0-1,0 0 1,-1 0-1,1 0 1,0 0-1,0 0 1,0 0 0,-1-1-1,1 1 1,0 0-1,0 0 1,0 0-1,-1 0 1,1 1-1,0-1 1,0 0-1,0 0 1,-1 0-1,1 0 1,0 0-1,-1 0 1,-31 11 114,7 1-99,1 0 1,1 2 0,1 0 0,0 1-1,0 2 1,-20 20 0,5-1 17,2 2 0,-38 53 1,66-82-31,0 1 1,-9 19 0,15-26-4,-1 0 0,1 0 0,0 0 0,0 0 1,0 1-1,1-1 0,-1 0 0,1 1 0,0-1 1,0 0-1,0 1 0,0-1 0,0 0 0,2 5 1,-1-6-5,-1-1 1,1 0 0,0 1 0,0-1 0,0 0 0,0 0 0,0 0 0,0 0 0,0 0-1,0 0 1,0 0 0,1 0 0,-1 0 0,0 0 0,1-1 0,-1 1 0,0 0 0,1-1 0,-1 1-1,1-1 1,-1 0 0,1 1 0,-1-1 0,1 0 0,-1 0 0,1 0 0,-1 0 0,1 0-1,-1 0 1,3-1 0,2 0 6,1 0 0,-1 0 0,0-1-1,0 1 1,0-1 0,8-4 0,9-7 43,-1-1 0,0-1-1,-1-1 1,28-27 0,68-82 352,-86 89-235,-30 34-156,1 0 0,-1 1 0,1-1 0,-1 0 0,1 0 0,0 1 0,0-1-1,0 1 1,0 0 0,0-1 0,0 1 0,0 0 0,1 0 0,-1 1 0,0-1 0,3 0 0,-3 1-6,0 0 0,-1 1 0,1 0 0,-1-1 0,0 1 0,1 0 1,-1 0-1,1 0 0,-1 0 0,0 0 0,0 0 0,0 0 0,1 0 1,-1 0-1,0 1 0,0-1 0,-1 0 0,1 1 0,0-1 0,0 1 1,-1-1-1,1 1 0,-1-1 0,1 3 0,13 33 29,-10-24-37,0 0 0,2-1 0,-1 1-1,2-1 1,7 12 0,-11-21 0,0 1 0,0-1 1,0 0-1,0 0 0,1 0 0,-1 0 0,1-1 0,-1 0 0,1 1 0,0-1 1,0 0-1,0-1 0,0 1 0,1-1 0,-1 0 0,0 0 0,1 0 0,-1-1 1,0 1-1,7-1 0,3-1 0,1 0 1,-1-1 0,0-1-1,0 0 1,-1-1 0,1-1-1,-1 0 1,22-11-1,8-8 13,44-33 0,-78 51-7,28-19 14,0-2 0,-1-2 0,42-44 0,-52 46-5,-17 19 2,-1 0 1,0-1-1,0 0 1,-1 0-1,-1-1 1,11-17 0,-17 26-14,1 0 1,-1 0 0,1 0 0,-1 0 0,0 0 0,1 0 0,-1 0 0,0 0 0,0 0 0,0 0 0,1 0 0,-1 0 0,0 0 0,0 0 0,-1 0 0,1 0-1,0 0 1,0 0 0,0 0 0,-1 0 0,1 0 0,0 0 0,-1 0 0,0-1 0,0 2-1,0-1 0,0 1 1,0-1-1,0 1 0,0-1 0,0 1 1,0 0-1,0 0 0,0-1 0,0 1 1,0 0-1,0 0 0,0 0 0,0 0 1,0 0-1,0 1 0,-1-1 0,0 1 1,-7 1 4,0 1 0,0 0 0,-15 9 0,5-2-14,1 2 1,1 0 0,-1 1-1,2 1 1,0 0 0,1 1 0,0 1-1,1 1 1,1 0 0,1 0-1,0 1 1,1 1 0,-9 21 0,18-34-3,-1 1 0,1 0 0,0 0 0,1 0 1,0 1-1,0-1 0,0 0 0,1 0 0,1 12 1,-1-18 7,0-1 1,0 1-1,0-1 1,0 1-1,0 0 1,0-1-1,0 1 1,0-1-1,0 1 1,0 0-1,1-1 1,-1 1-1,0-1 1,0 1-1,1-1 1,-1 1-1,1-1 1,-1 1-1,0-1 1,1 1-1,-1-1 1,1 0-1,-1 1 1,1-1-1,-1 1 1,1-1-1,-1 0 1,1 0-1,-1 1 1,1-1-1,-1 0 1,1 0-1,0 0 1,-1 0-1,1 1 1,-1-1-1,1 0 1,0 0-1,-1 0 1,1 0-1,-1 0 1,1-1-1,0 1 1,-1 0-1,1 0 1,-1 0-1,1 0 1,0-1-1,-1 1 1,1 0 0,-1-1-1,1 1 1,-1 0-1,1-1 1,28-23-13,5-17 56,-2 0 0,53-90 0,-24 33 57,-60 97-99,-1 0 0,0 0 1,1 1-1,-1-1 0,1 0 0,-1 0 0,1 0 1,0 0-1,-1 1 0,1-1 0,0 0 1,-1 1-1,1-1 0,0 0 0,0 1 1,0-1-1,0 1 0,-1-1 0,1 1 0,0 0 1,0-1-1,0 1 0,0 0 0,1-1 1,-1 3-2,0-1 1,0 0-1,0 0 1,-1 0-1,1 1 1,0-1-1,-1 0 1,1 0-1,-1 1 0,1-1 1,-1 1-1,0-1 1,0 0-1,0 1 1,0-1-1,0 1 1,0-1-1,0 3 1,-2 69-12,-23 140 1,11-115-17,-7 83-34,-13 93-67,24-214 85,-4-2 0,-30 89 1,40-138 37,0 1 1,0 0 0,-1-1-1,0 0 1,0 0-1,-1 0 1,-7 8 0,10-15 3,1 0 1,0 0 0,-1 0-1,1 0 1,-1 0-1,0-1 1,0 1 0,1-1-1,-1 1 1,0-1-1,0 0 1,0 0 0,0-1-1,-1 1 1,1-1 0,0 1-1,0-1 1,0 0-1,0 0 1,-1 0 0,1-1-1,0 1 1,0-1-1,0 1 1,0-1 0,-5-2-1,0-1 9,0 0 0,0 0 0,0-1 0,1 0-1,0 0 1,0 0 0,0-1 0,0 0 0,1-1 0,0 0 0,1 1-1,-1-2 1,-4-7 0,-5-13 63,1 0 0,-15-40 0,21 47-8,1 0 1,2 0-1,0 0 0,-3-35 1,7 44-39,0 0 1,1 0 0,0 0-1,1 0 1,1 0 0,0 0-1,0 0 1,1 0 0,9-21-1,-9 27-24,0 0 0,1 1 0,-1-1 1,1 1-1,1 0 0,-1 0 0,1 1 0,-1-1 0,1 1 0,1 0 0,-1 0 0,1 0 1,-1 1-1,10-4 0,6-1-9,-1 1 1,1 1-1,24-4 0,-26 7-35,1-1-1,-1-2 1,33-13-1,-51 18-69,1 0 1,-1-1-1,0 1 0,0 0 1,0-1-1,0 1 0,0-1 0,0 1 1,0-1-1,0 0 0,-1 1 1,1-1-1,-1 0 0,1 0 0,-1 1 1,0-4-1,1 2-1667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32.7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474 140 6632,'0'0'2826,"9"-12"-2288,26-38-44,-34 49-439,0-1-1,0 0 1,0 0-1,0 0 0,0 0 1,0 0-1,-1 0 1,1 0-1,-1 0 1,1 0-1,-1 0 0,0 0 1,0 0-1,0 0 1,0 0-1,0 0 1,-1-4-1,0 4 3,1 1 1,-1-1-1,0 0 0,0 1 1,0-1-1,0 1 0,0 0 0,-1-1 1,1 1-1,0 0 0,-1-1 1,1 1-1,-1 0 0,1 0 1,-4-1-1,-2-1 106,-1 0 0,1 1 0,-1 0 0,0 0 0,1 0 0,-13 0 0,5 2-26,1 1 0,-1 0 0,1 0 0,-1 2 0,1-1 0,0 2 0,0 0 0,0 1 0,1 0 0,-21 12 0,17-8-6,1 1 0,0 0 0,1 1 0,0 1 0,1 1-1,0 0 1,-22 27 0,19-17 56,1 1 1,0 1-1,2 1 0,-21 52 0,30-65-116,1 1-1,0 0 0,1 0 1,1 0-1,0 0 0,1 1 1,0-1-1,1 0 0,1 1 1,0-1-1,1 0 0,4 16 1,-3-20-12,1 0-1,0-1 1,0 0 0,1 0 0,0 0 0,1 0 0,0-1-1,0 0 1,1 0 0,0-1 0,0 0 0,1 0-1,0-1 1,10 7 0,-4-4 40,1-1-1,-1 0 1,1-1 0,1-1 0,-1 0-1,1-2 1,32 7 0,-3-5 249,52 1 0,-79-7-70,1 0 0,0-2 0,-1 0 1,1-1-1,28-9 0,-35 6 445,-15-3-1058,-2 3-1933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33.3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0 630 10952,'0'0'2788,"14"-7"-2560,24-14 0,-1-2 0,58-47 1,-66 41-25,-2-1 0,-1-2 0,-1 0 0,-2-2 0,-1-1 0,26-57 0,-40 75-22,0 0 0,-2-1 0,0 0 0,-1 0 1,-1 0-1,0 0 0,0-25 0,-3 40-151,-2 1 0,1 0 0,0-1 0,0 1 0,-1 0 0,1 0 0,-1-1 0,0 1 0,0 0 0,1 0 0,-1 0 0,-1 0 0,1 0 0,0 0 0,0 0 0,-1 0 0,1 0 0,-1 1-1,0-1 1,1 1 0,-1-1 0,0 1 0,0 0 0,0-1 0,0 1 0,0 0 0,0 0 0,0 0 0,-1 1 0,1-1 0,0 1 0,0-1 0,-4 0 0,-1 1 9,0-1 0,0 1 1,0 0-1,0 0 0,0 1 0,0 0 0,0 0 0,0 1 1,-11 3-1,4 1-15,1 1 0,-1 1 1,1 0-1,0 1 0,1 0 1,0 1-1,0 0 0,1 1 1,1 0-1,-1 1 0,2 0 1,0 0-1,0 1 0,1 1 1,1-1-1,0 1 0,-8 27 1,9-24-10,2 0 0,1 1 0,0-1 0,1 1 0,0 34 0,2-42 1,1 0 0,1-1 0,-1 1 0,2-1 0,-1 1 0,1-1 0,1 0 0,-1 0 0,1 0 0,1 0 0,0-1 0,8 11 0,-4-6 59,1-1-1,1 0 1,0 0 0,0-1 0,1-1-1,0 0 1,1 0 0,15 8-1,-8-9-137,26 10 795,-15-14-3322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33.7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1 10544,'0'0'4144,"1"14"-3818,0-4-254,2 17 241,-4 48 0,-4 325 2510,6-236-735,6-222-4542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34.1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341 1 11552,'0'0'3058,"-11"7"-2854,-181 146 983,189-151-1157,-108 106 1902,108-104-1750,0 1 0,0-1 0,0 1 1,1 0-1,-4 7 0,6-11-155,-1-1 0,1 1 0,0 0 1,-1-1-1,1 1 0,0 0 0,-1 0 1,1-1-1,0 1 0,0 0 0,0 0 1,0-1-1,0 1 0,0 0 0,0 0 1,0-1-1,0 1 0,0 0 1,0 0-1,0-1 0,1 1 0,-1 0 1,0 0-1,1-1 0,-1 1 0,0 0 1,1-1-1,-1 1 0,1 0 0,-1-1 1,1 1-1,-1-1 0,1 1 0,-1-1 1,1 1-1,0-1 0,-1 1 1,1-1-1,0 0 0,-1 1 0,1-1 1,0 0-1,0 1 0,-1-1 0,1 0 1,0 0-1,0 0 0,1 0 0,72 2 679,136-16-1,-186 12-605,173-9 671,-163 10-741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34.8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136 65 7528,'0'0'2694,"-12"9"-2019,-88 56 2068,100-65-2704,-1 0 0,1 0 0,-1 0 1,1 0-1,-1 1 0,0-1 0,1 0 1,-1 0-1,1 0 0,-1 0 0,1 0 1,-1 0-1,1-1 0,-1 1 0,1 0 0,-1 0 1,0 0-1,1 0 0,-1-1 0,1 1 1,0 0-1,-1 0 0,1-1 0,-1 1 1,1 0-1,-1-1 0,1 1 0,0-1 1,-1 1-1,1-1 0,0 1 0,-1 0 1,1-1-1,0 1 0,0-1 0,-1 1 1,1-1-1,0 1 0,0-1 0,0 0 1,0 0-1,-7-23 634,8 11-384,-1 0 0,1 1 0,1-1 0,0 0 0,5-14 0,-7 27-262,0-1 0,1 1 1,-1-1-1,0 0 0,0 1 0,0-1 0,1 0 0,-1 1 0,0-1 0,1 1 0,-1-1 0,0 1 0,1-1 0,-1 1 0,1-1 0,-1 1 0,1-1 0,-1 1 0,1 0 0,-1-1 0,1 1 0,-1 0 0,1-1 0,0 1 0,-1 0 0,1 0 0,-1 0 0,1-1 0,0 1 0,-1 0 0,1 0 0,0 0 0,-1 0 0,1 0 0,0 0 0,-1 0 0,2 1 0,22 9-600,-20-8-859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43.4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172 618 7024,'0'0'3937,"-4"21"-3509,0 6-327,-47 252 925,17-144-570,-24 113 512,54-220-791,3-22-54,1 1 0,-1-1 0,-1 1 0,1-1-1,-1 0 1,-4 8 0,3-10 455,3-11-291,4-15-36,20-87 394,-12 47-227,2 1 1,30-78 0,-9 53-67,94-200 484,-127 282-823,13-23 116,0 0-1,2 2 1,29-35 0,-45 59-119,0 0 0,0 0-1,0-1 1,0 1 0,0 1 0,0-1-1,1 0 1,-1 0 0,0 0 0,0 1 0,1-1-1,-1 0 1,0 1 0,1 0 0,-1-1-1,1 1 1,-1 0 0,1-1 0,-1 1 0,1 0-1,-1 0 1,1 0 0,1 1 0,0 0 0,-1 0 1,0 0 0,1 0 0,-1 0-1,0 0 1,0 1 0,0-1 0,0 1 0,0-1-1,0 1 1,0 0 0,2 3 0,1 3 10,1 0 0,-1 0 0,-1 0 0,1 1 0,-1 0 1,2 9-1,-3-6 0,0 0 0,-2 0 0,1 1 0,-2-1 0,1 0 0,-2 1 0,0-1 0,-4 24 0,0-14 24,-2 0-1,0 0 0,-18 38 0,22-53-12,0 0-1,-1 0 1,0-1-1,0 1 0,0-1 1,-1 0-1,0 0 0,-1-1 1,1 0-1,-1 0 1,0 0-1,0 0 0,0-1 1,-1 0-1,0 0 1,1-1-1,-1 0 0,-1 0 1,1-1-1,0 0 0,-1 0 1,1 0-1,-1-1 1,1 0-1,-11-1 0,-2-2 237,20 2-261,0 0-1,0 0 0,-1 0 1,1 0-1,0 0 1,0 0-1,0 0 0,0 0 1,0 0-1,0 0 0,0 0 1,-1 0-1,1 0 1,0-1-1,0 1 0,0 0 1,0 0-1,0 0 1,0 0-1,0 0 0,0 0 1,0 0-1,0 0 1,0-1-1,0 1 0,-1 0 1,1 0-1,0 0 0,0 0 1,0 0-1,0 0 1,0-1-1,0 1 0,0 0 1,0 0-1,0 0 1,0 0-1,0 0 0,1 0 1,-1 0-1,0-1 1,0 1-1,0 0 0,0 0 1,0 0-1,0 0 0,0 0 1,0 0-1,0 0 1,0-1-1,0 1 0,0 0 1,0 0-1,1 0 1,-1 0-1,0 0 0,32-16 234,6-1-199,-2-2 0,0-1 0,50-38 0,90-88 38,12-59 56,-128 135-71,-37 43-6,-1-1 1,34-60 0,-46 71-26,-2-1 1,0 0-1,-1-1 1,-1 1-1,0-1 1,4-35-1,-9 48-25,-1 1 1,0-1-1,0 0 0,-1 1 0,1-1 0,-1 1 0,0-1 0,-3-6 0,4 11-7,-1 0 0,1 0 0,0 0 0,-1 0-1,0 0 1,1 0 0,-1 0 0,1 0 0,-1 0-1,0 0 1,0 0 0,0 0 0,1 0 0,-1 1-1,0-1 1,0 0 0,0 1 0,0-1 0,0 1-1,0-1 1,0 1 0,-1-1 0,1 1 0,0 0-1,0 0 1,0 0 0,0-1 0,0 1 0,-1 0-1,1 0 1,0 0 0,0 1 0,0-1 0,0 0-1,0 0 1,-1 1 0,1-1 0,0 0 0,0 1-1,0-1 1,0 1 0,0-1 0,0 1 0,0 0-1,0 0 1,0 0 0,-8 5-9,1 1 1,0 0-1,1 0 1,0 0-1,0 1 0,0 0 1,-8 15-1,-1 3-26,-17 38 0,20-33-14,1 0 1,1 1-1,2 0 1,-9 66-1,15-74 9,1 1-1,1 0 1,2 0 0,0 0 0,2 0-1,0-1 1,10 34 0,-11-51 25,0-1 1,1 0 0,0 1 0,0-1-1,0-1 1,1 1 0,-1 0 0,1-1 0,1 0-1,9 9 1,-11-10 8,1-1 0,0-1 0,1 1-1,-1-1 1,0 1 0,1-1 0,-1 0 0,1-1 0,0 1 0,-1-1-1,1 0 1,0 0 0,0-1 0,0 1 0,9-1 0,-2-1 8,0-1 0,0 0 0,0-1 0,0-1 0,-1 1 1,1-2-1,-1 1 0,20-13 0,4-5 42,41-35 0,-33 24 9,140-94 288,-178 124-253,-13 12-26,-17 11-24,7-6-28,-7 9 1,1 0 0,-30 38 0,43-46-8,0 0-1,1 1 1,1 0 0,0 0 0,1 1 0,-6 19-1,13-35 1,1 1-1,-1 0 0,1 0 0,-1 0 1,1 0-1,0 0 0,0 0 0,-1 0 1,1 0-1,1 0 0,-1 0 1,0 0-1,0 0 0,1-1 0,-1 1 1,2 3-1,-2-4-1,1-1 0,-1 1 0,1-1 0,-1 1 0,0-1 0,1 0 0,-1 1 1,1-1-1,-1 0 0,1 1 0,-1-1 0,1 0 0,-1 0 0,1 1 0,0-1 0,-1 0 0,1 0 0,-1 0 0,1 0 0,-1 0 0,2 0 1,18-6 33,-8-2-4,0-1 0,-1 0 0,0 0 0,-1-1 0,0 0 0,-1-1 0,0 0 0,13-21 0,26-31 277,-46 62-296,15-14 170,-16 15-180,-1-1 0,1 1 0,-1 0 0,1 0 0,-1 0 0,1 0 0,0 0 1,-1 0-1,1 0 0,-1 1 0,1-1 0,0 0 0,-1 0 0,1 0 0,-1 1 1,1-1-1,-1 0 0,1 0 0,-1 1 0,1-1 0,-1 1 0,1-1 0,-1 0 0,0 1 1,1-1-1,-1 1 0,1-1 0,-1 1 0,0-1 0,0 1 0,1-1 0,-1 1 1,0-1-1,0 1 0,1 1 0,3 6 15,4 9-3,1 0 0,1-1 0,14 19 1,-21-31-18,1 0 1,-1 0-1,1 0 1,0 0-1,1-1 1,-1 1-1,1-1 1,-1 0-1,1-1 1,0 1-1,0-1 1,0 0-1,0 0 1,0-1-1,1 1 1,6 0-1,3-1 12,0-1-1,0-1 0,0 0 0,0 0 1,0-2-1,-1 0 0,1-1 0,21-8 1,10-8 54,53-30 0,-37 18 35,-28 8-34,-30 20-42,1 1 0,0 0 1,-1-1-1,1 1 0,11-4 0,-16 7-22,0 0 0,0 0 0,0 0 0,1 0 0,-1 0 0,0 0 0,0 0 0,0 0 0,0 0 0,0 0 0,1 0 0,-1 0 1,0 0-1,0 0 0,0 0 0,0 0 0,0 1 0,0-1 0,1 0 0,-1 0 0,0 0 0,0 0 0,0 0 0,0 0 0,0 0 0,0 1 0,0-1 0,0 0 0,0 0 0,1 0 0,-1 0 0,0 0 0,0 0 1,0 1-1,0-1 0,0 0 0,0 0 0,0 0 0,0 0 0,0 0 0,0 1 0,0-1 0,0 0 0,0 0 0,0 0 0,0 0 0,0 1 0,0-1 0,0 0 0,-1 0 0,1 0 0,0 0 0,0 0 0,0 0 0,0 1 1,-3 8 12,-68 107 182,67-109-185,1-1 0,0 1 1,1-1-1,-1 1 0,1 0 0,1 0 0,-1 1 0,0 12 0,2-17-7,0 0 0,1-1 0,-1 1 0,1 0 0,0-1 0,0 1 0,0 0 0,0-1 0,0 1 0,0-1 0,0 0 0,1 1 0,0-1 0,-1 0 0,1 0 0,0 0 0,0 0 0,0 0 0,0-1 0,0 1 0,0 0 0,1-1 0,-1 0 0,1 1 0,-1-1 0,6 1 0,1 2 8,1-2 0,0 0 0,1 0 0,-1 0 0,0-1 0,0-1 0,1 0 0,-1 0 0,0-1 0,1-1 0,-1 1 0,0-2 0,13-4 0,16-6 48,-2-2-1,38-22 0,-58 29-35,17-10 71,-1-1 0,-1-2 1,-1-1-1,48-44 1,-73 60-53,0 0 1,-1-1 0,0 1-1,0-1 1,0 0-1,-1-1 1,0 1-1,3-9 1,-7 16-42,0-1 1,0 1-1,0 0 1,0 0-1,0 0 1,1-1-1,-1 1 1,0 0-1,0 0 1,0 0-1,0-1 1,0 1-1,0 0 0,0 0 1,0 0-1,0-1 1,0 1-1,0 0 1,0 0-1,0 0 1,0-1-1,0 1 1,0 0-1,0 0 1,-1 0-1,1-1 1,0 1-1,0 0 1,0 0-1,0 0 1,0-1-1,0 1 0,0 0 1,-1 0-1,1 0 1,0 0-1,0 0 1,0-1-1,0 1 1,-1 0-1,-10 1 65,-11 9-2,22-9-62,-15 6 16,2 2 1,-1 0 0,1 0-1,-15 15 1,24-21-17,0 1 1,0 0-1,1 0 0,-1 0 0,1 0 1,0 0-1,1 1 0,-1-1 1,1 1-1,-1 0 0,1 0 0,1 0 1,-1 0-1,1 0 0,0 0 1,0 0-1,0 7 0,1-9-2,1 1 0,0-1 0,-1 0 0,1 0 0,1 0-1,-1 0 1,0 0 0,1 0 0,-1 0 0,1 0 0,0 0 0,0-1 0,0 1 0,0-1-1,1 1 1,-1-1 0,1 0 0,-1 0 0,1 0 0,0 0 0,0-1 0,-1 1-1,6 1 1,3 2 9,1-1 0,0 0-1,0-1 1,22 3 0,-16-4 0,1 0 0,-1-2 1,0 0-1,1-2 0,-1 0 1,0-1-1,0 0 1,0-2-1,21-7 0,13-9 65,82-47 0,-47 22 13,-83 45-68,-7 7-8,-11 10 1,9-10-3,-90 114-3,65-81-11,27-35 3,1-1 0,0 1 0,1 0 0,-1 0 0,1-1 0,0 1 0,-1 0 0,2 0 0,-1 0 0,0 5 0,1-8 0,0 0 1,0 0 0,0 0 0,1 0 0,-1 0 0,0 0 0,1 0 0,-1 0 0,1 0 0,-1 0 0,1 0 0,-1 0 0,1 0 0,0 0 0,-1 0 0,1-1 0,0 1 0,0 0 0,-1 0 0,1-1 0,0 1 0,0-1 0,0 1 0,0-1 0,0 1-1,0-1 1,0 0 0,0 1 0,0-1 0,0 0 0,0 0 0,0 1 0,0-1 0,0 0 0,0 0 0,0 0 0,0-1 0,1 1 0,-1 0 0,0 0 0,1-1 0,3 0 0,0 1 1,0-2-1,1 1 1,-1 0-1,0-1 0,9-5 1,-2-1 10,-1-1 0,0 0 0,-1 0 1,0-1-1,0-1 0,15-23 0,42-74 63,-37 51-8,37-93 0,-57 120-37,0-1-1,-2 0 0,-1 0 1,-1-1-1,1-32 0,-7 61-23,0 0-1,0 0 0,0 0 0,0 0 0,0 0 1,-1 0-1,1 0 0,-1 0 0,0 1 0,-1-4 1,2 5-5,-1 1 0,0-1 0,1 1 0,-1-1 0,1 1 0,-1-1 0,0 1 0,0-1 0,1 1 0,-1 0 0,0-1 0,0 1 0,1 0 0,-1 0 0,0-1 0,0 1 0,0 0 1,0 0-1,1 0 0,-1 0 0,0 0 0,0 0 0,0 0 0,1 1 0,-1-1 0,0 0 0,0 0 0,0 0 0,1 1 0,-1-1 0,0 1 0,0-1 0,1 0 0,-1 1 0,0-1 0,0 2 0,-5 2-3,-1 0 0,1 1-1,1-1 1,-1 1-1,1 1 1,0-1-1,0 1 1,0 0-1,1 0 1,0 0-1,0 0 1,-4 10-1,-2 9-31,-16 53 1,16-32-19,2 0-1,2 0 1,0 68 0,1-18-30,3-69 26,0-17 13,1 0 0,0 0 0,1 0 0,0 0 0,0 1 0,1-1 0,0 0 0,1 0 0,3 10 0,3-13-780,-4-7-2318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44.4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264 77 7432,'0'0'3852,"-19"7"-3442,-1 1-283,0-1 24,1 0 0,0 2 0,1 0 0,-23 16 0,29-17 44,0 0-1,1 2 1,0-1 0,0 2 0,1-1 0,-15 22 0,23-29-121,0 1-1,0-1 1,0 0 0,1 1-1,-1 0 1,1-1 0,0 1-1,0 0 1,0-1 0,1 1-1,-1 0 1,1 0 0,0 5-1,1-6-9,-1 0-1,1 0 0,0 0 1,0 0-1,1 0 1,-1 0-1,1 0 0,-1-1 1,1 1-1,0 0 0,0-1 1,0 0-1,0 1 1,0-1-1,1 0 0,-1 0 1,1 0-1,4 2 1,-3-1 11,0 0 0,0 0 0,1-1 0,-1 0 0,1 0 0,-1 0 0,1 0 0,0-1 0,0 0 0,0 0 0,0 0 0,0-1 0,0 0 1,0 1-1,7-2 0,-6-1 22,1 1 0,-1-1 0,0-1 1,0 1-1,0-1 0,0 0 0,-1 0 1,1-1-1,-1 0 0,0 0 0,8-7 0,-3 2 73,-1 0-1,1-1 1,-2 0-1,1 0 1,-1-1-1,-1 0 1,0-1-1,-1 1 1,0-1 0,0-1-1,-2 1 1,1-1-1,-2 1 1,4-17-1,-7 24-55,0 1-1,0-1 1,0 1 0,0-1-1,-1 1 1,1 0 0,-1-1 0,0 1-1,-1 0 1,1-1 0,-1 1-1,1 0 1,-1 0 0,-4-5-1,6 9-100,0 0-1,-1-1 0,1 1 0,0 0 1,0 0-1,-1 0 0,1-1 0,0 1 0,0 0 1,0 0-1,0-1 0,-1 1 0,1 0 1,0 0-1,0-1 0,0 1 0,0 0 1,0-1-1,0 1 0,0 0 0,0-1 1,0 1-1,0 0 0,0 0 0,0-1 1,0 1-1,0 0 0,0-1 0,0 1 1,0 0-1,0-1 0,0 1 0,0 0 0,0 0 1,1-1-1,-1 1 0,0 0 0,0 0 1,0-1-1,1 1 0,-1 0 0,0 0 1,0-1-1,0 1 0,1 0 0,-1 0 1,0 0-1,0 0 0,1 0 0,-1-1 1,19-5 63,-14 4-17,50-12 84,1 2 0,0 3-1,99-5 1,-143 13-101,-1 1-1,1 0 1,0 1 0,19 4-1,-27-4-20,-1 0-1,1 0 1,-1 0 0,0 0-1,1 1 1,-1 0-1,0-1 1,0 1 0,0 0-1,0 1 1,-1-1-1,1 0 1,0 1-1,-1 0 1,0-1 0,0 1-1,0 0 1,0 0-1,2 5 1,0 0 28,-1 1 1,-1 1-1,0-1 0,0 0 1,-1 0-1,0 1 0,0-1 1,-1 1-1,-1-1 1,1 1-1,-2-1 0,-2 12 1,0 13 209,4-34-252,0 0 0,0 1 0,-1-1 0,1 0 0,0 0 0,0 1 0,0-1 0,0 0 1,0 0-1,0 0 0,0 1 0,0-1 0,0 0 0,1 0 0,-1 0 0,0 1 0,0-1 0,0 0 0,0 0 0,0 0 0,0 1 0,0-1 0,0 0 0,0 0 0,1 0 0,-1 0 0,0 1 0,0-1 0,0 0 0,0 0 0,1 0 0,-1 0 0,0 0 0,0 0 0,0 1 0,1-1 1,-1 0-1,0 0 0,0 0 0,0 0 0,1 0 0,-1 0 0,0 0 0,0 0 0,0 0 0,1 0 0,-1 0 0,0 0 0,1 0 0,15-8 145,25-21-70,-35 24-41,32-26 49,27-20 74,-57 45-125,1 0 1,0 1-1,0 0 1,0 1-1,15-6 1,-21 10-25,0-1 0,0 0 0,0 1 0,0 0 0,0 0 0,0 0 0,0 0 0,0 0 0,0 0 0,0 1 1,0-1-1,0 1 0,0 0 0,0 0 0,0 0 0,0 1 0,-1-1 0,1 0 0,0 1 0,-1 0 1,1 0-1,2 3 0,4 3 24,-1 1 0,-1 0 1,0 1-1,9 14 0,-2-2 7,1-1 2,-2-1 47,0-1 0,2-1 0,24 24 0,-38-41-98,-1 0 0,1 0 1,0-1-1,0 1 0,0 0 0,0 0 0,0-1 1,0 1-1,1-1 0,-1 1 0,0-1 1,0 1-1,0-1 0,0 0 0,1 0 0,1 1 1,-3-2 19,1 1 1,0 0-1,-1 0 1,1 0 0,-1-1-1,1 1 1,0 0-1,-1 0 1,1-1-1,-1 1 1,1-1-1,-1 1 1,1-1 0,-1 1-1,1-1 1,-1 1-1,0-1 1,1 1-1,-1-1 1,0 1-1,1-2 1,1-1-363,-1-2 0,0 1 0,0 0 0,0 0 0,0 0 0,0-5 0,-1 5-892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46.6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0 479 6928,'0'0'7920,"7"-11"-7536,123-199 1319,-96 154-1072,12-22 465,-37 62-388,18-26-1,-17 27-151,-9 13-412,-1 2-131,0 0 1,0 0-1,0 1 0,0-1 1,0 0-1,0 0 0,1 0 0,-1 0 1,0 0-1,0 0 0,0 0 0,0 0 1,0 0-1,0 1 0,1-1 1,-1 0-1,0 0 0,0 0 0,0 0 1,0 0-1,0 0 0,1 0 0,-1 0 1,0 0-1,0 0 0,0 0 1,0 0-1,0 0 0,1 0 0,-1 0 1,0 0-1,0 0 0,0-1 0,0 1 1,0 0-1,0 0 0,1 0 1,-1 0-1,0 0 0,0 0 0,0 0 1,0 0-1,0 0 0,0 0 0,0-1 1,0 1-1,1 0 0,-1 0 1,0 0-1,0 0 0,0 0 0,0-1 1,10 69 264,-3-42-237,1 1-1,1-2 1,17 36-1,-20-51-15,-1 0-1,1 0 1,1-1-1,0 0 1,0 0-1,0-1 1,1 1-1,1-2 1,-1 1-1,1-1 1,10 6-1,-13-11-5,0 0 0,1 0-1,-1 0 1,0 0 0,1-1-1,-1 0 1,1 0 0,-1-1-1,1 0 1,-1 0 0,1-1-1,-1 1 1,1-1 0,-1-1-1,1 1 1,-1-1-1,7-3 1,6-2 39,-1-1 0,0-1 0,-1 0 0,22-16 0,-18 9 30,0 0 0,-2-1 0,0-1 0,0-1 0,-2-1 0,-1 0 0,0-2 0,-1 1 0,18-39 0,-31 56-48,0-1 1,-1 1-1,0 0 1,0-1-1,0 1 0,0 0 1,-1-1-1,0 1 1,0-8-1,0 11-30,0 0 0,0 0-1,0 0 1,0 0-1,0-1 1,-1 1 0,1 0-1,0 0 1,-1 0-1,1 0 1,-1 0 0,1 0-1,-1 0 1,0 0-1,1 0 1,-1 0 0,0 1-1,0-1 1,1 0-1,-1 0 1,0 1 0,0-1-1,0 0 1,0 1-1,0-1 1,0 1 0,0-1-1,0 1 1,0-1-1,0 1 1,0 0 0,-1 0-1,1-1 1,0 1-1,0 0 1,0 0 0,0 0-1,0 0 1,-1 1-1,1-1 1,-2 0 0,-10 4 17,1-1 0,0 1 0,-1 1 0,1 0 0,1 1 0,-1 0 0,1 1 0,0 0 0,1 1 0,-15 12 0,17-12-22,0-1 0,1 1 0,0 1 0,0-1 0,1 1 0,0 1 0,0-1 0,1 1 0,0 0 0,1 0 0,0 0 0,-4 19 0,7-24-3,1 1 1,0-1-1,-1 0 0,2 0 0,-1 1 0,0-1 1,1 0-1,0 0 0,1 0 0,-1 0 0,1 0 0,0 0 1,0 0-1,0 0 0,1-1 0,-1 1 0,1-1 1,0 0-1,1 1 0,-1-1 0,1-1 0,0 1 1,0-1-1,0 1 0,0-1 0,0 0 0,7 3 0,5 2 1,0 0-1,0-1 1,0-1-1,1-1 1,0 0-1,34 4 1,-20-5 21,0-2 0,-1-2-1,1 0 1,0-2 0,0-2 0,-1-1 0,49-13-1,-24 0 58,0-2-1,-1-3 0,54-31 1,-46 23 1,-34 18 13,-1-1 0,37-26 0,-56 34-21,-10 5 29,-16 12-2,-124 98 125,123-92-201,1 1 1,1 1-1,0 0 0,1 2 0,-13 21 1,15-20 5,-13 23 60,25-42-82,1 0 0,-1 0 1,1 0-1,0 0 1,0 0-1,0 0 0,1 0 1,-1 0-1,1 1 0,0-1 1,0 0-1,0 4 1,0-6-8,0 0 1,0 0 0,0 0 0,1 0 0,-1 0 0,0-1 0,0 1 0,1 0 0,-1 0-1,1 0 1,-1 0 0,1-1 0,-1 1 0,1 0 0,0 0 0,-1-1 0,1 1 0,0 0-1,-1-1 1,1 1 0,0-1 0,0 1 0,-1-1 0,2 1 0,0-1 1,0 1 1,-1-1-1,1 0 1,-1 0-1,1 0 1,0 0 0,-1-1-1,1 1 1,-1 0-1,1 0 1,0-1-1,-1 1 1,2-2-1,6-2 20,-1 0-1,0-1 1,14-10 0,-21 13-20,22-17 50,-2-1 0,0-1-1,-2-1 1,0-1 0,-2 0-1,21-37 1,-23 44 81,-15 15-132,0 1 0,1 0-1,-1 0 1,1 0 0,-1 0-1,0 0 1,1 0 0,-1 0-1,1 0 1,-1 0 0,0 0-1,1 0 1,-1 0 0,1 0 0,-1 0-1,0 1 1,1-1 0,-1 0-1,0 0 1,1 0 0,-1 0-1,0 1 1,1-1 0,-1 0-1,0 0 1,1 1 0,-1-1-1,0 0 1,0 1 0,1-1 0,-1 0-1,0 1 1,0-1 0,0 0-1,0 1 1,1-1 0,-1 0-1,0 1 1,0-1 0,0 1-1,0-1 1,0 0 0,0 1-1,0-1 1,0 1 0,2 6 4,0-1 0,1 1 0,0-1-1,0 1 1,0-1 0,1 0 0,0 0 0,0-1 0,1 1 0,-1-1 0,1 0 0,0 0 0,1 0 0,-1-1-1,1 0 1,0 0 0,0 0 0,0-1 0,0 0 0,1 0 0,-1-1 0,1 1 0,0-1 0,-1-1 0,1 1-1,0-1 1,0-1 0,0 1 0,0-1 0,0 0 0,1-1 0,9-1 0,5-3 30,1-1 0,-1-1 0,-1-1 0,1-1-1,-2-1 1,32-19 0,-4-3 148,65-55 0,-63 51-4,-50 36-179,0 0 0,0-1 0,0 1 1,0 0-1,1 0 0,-1 0 0,0 0 0,0 0 0,0 0 0,1 0 0,-1-1 1,0 1-1,0 0 0,0 0 0,1 0 0,-1 0 0,0 0 0,0 0 0,0 0 1,1 0-1,-1 0 0,0 0 0,0 0 0,0 0 0,1 0 0,-1 0 0,0 1 1,0-1-1,0 0 0,1 0 0,-1 0 0,0 0 0,0 0 0,0 0 0,0 0 1,1 1-1,1 8 39,-7 20-14,4-21-15,-2 14-7,0 0 18,0 0-1,2 28 1,1-42-16,1-1 0,0 1-1,0 0 1,1-1-1,0 1 1,1-1 0,-1 1-1,1-1 1,1 0 0,4 8-1,-1-4 24,0-1-1,0 0 0,1 0 0,1 0 0,0-1 0,0 0 1,14 10-1,-22-18-29,0-1 0,0 1 0,0-1 1,0 1-1,0-1 0,0 1 0,0-1 1,0 0-1,0 1 0,0-1 0,0 0 1,0 0-1,0 0 0,0 0 0,0 0 0,0 0 1,0 0-1,0 0 0,1 0 0,-1 0 1,0-1-1,0 1 0,0-1 0,0 1 0,0 0 1,0-1-1,0 1 0,0-1 0,-1 0 1,1 1-1,0-1 0,0 0 0,0 0 1,-1 1-1,1-1 0,0 0 0,-1 0 0,1 0 1,-1 0-1,1 0 0,0-1 0,2-4-592,0-1 0,0 1 0,-1-1-1,3-11 1,-4 15-689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47.8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74 486 5720,'0'0'1097,"12"-6"-698,3-1-222,-7 3 9,-1 1 0,1-1 0,-1-1 0,12-8-1,-14 6 1701,-15 9-660,-8 8-631,0 0 1,-29 22-1,41-27-470,0-1 0,1 1 0,0 0 0,0 1 0,0-1 0,0 1 0,1 0 0,0 0 0,0 1 0,1-1 0,-4 11 0,6-15-54,1 1 0,-1 0 0,1 1 0,0-1 0,0 0 0,0 0 0,0 0 0,0 0 0,1 0 0,-1 0 0,1 0 0,0 0 0,0 0 0,0-1 0,0 1 0,1 0 0,-1 0 0,1-1 0,-1 1 0,1-1 0,0 1 0,0-1 0,0 0 0,0 0 0,1 0 0,-1 0 0,1 0 0,4 2 0,2 2 58,0-1 1,1 0-1,0-1 0,0 0 0,0 0 0,21 4 0,-24-7-48,1 0-1,0 0 1,0-1-1,-1 0 1,1 0-1,0-1 0,0 0 1,-1 0-1,1-1 1,0 0-1,-1 0 0,0-1 1,1 0-1,11-6 1,-9 2 88,-1 1 0,0-1 0,-1 0 0,1-1-1,-1 0 1,-1 0 0,1-1 0,-2 0 0,10-15 0,-15 23-128,0-1-1,0 0 0,0 0 1,0 0-1,-1 0 1,1 0-1,0 0 0,-1 0 1,0 0-1,1 0 0,-1 0 1,0 0-1,0 0 1,0-1-1,0 1 0,-1 0 1,1 0-1,-1 0 0,1 0 1,-1 0-1,1 0 1,-1 0-1,0 0 0,0 1 1,0-1-1,0 0 0,-1 0 1,1 1-1,0-1 1,-1 0-1,1 1 0,-1 0 1,1-1-1,-1 1 0,0 0 1,1 0-1,-3-1 1,-6-4 69,0 1 0,0 0 0,0 0 1,0 2-1,-16-5 0,23 7-73,0 0 0,-1 0 1,1 1-1,-1-1 0,1 1 0,-1 0 0,0 0 0,1 0 0,-6 1 0,9-1-36,0 0 1,1 0-1,-1 0 1,0 0-1,0 1 1,0-1-1,0 0 1,0 0-1,0 0 0,0 0 1,0 0-1,1 0 1,-1 0-1,0 0 1,0 0-1,0 0 0,0 0 1,0 0-1,0 1 1,0-1-1,0 0 1,0 0-1,0 0 1,0 0-1,0 0 0,0 0 1,0 0-1,1 1 1,-1-1-1,0 0 1,0 0-1,0 0 1,0 0-1,0 0 0,0 0 1,0 0-1,0 1 1,-1-1-1,1 0 1,0 0-1,0 0 1,0 0-1,0 0 0,0 0 1,0 0-1,0 0 1,0 1-1,0-1 1,0 0-1,0 0 1,0 0-1,0 0 0,0 0 1,-1 0-1,1 0 1,0 0-1,0 0 1,0 0-1,0 0 1,12 3 31,-1-3-14,-1 0 0,0-1 0,0-1 0,0 0 1,0 0-1,-1-1 0,1 0 0,-1 0 0,15-8 0,10-8 83,36-25 0,-55 34-66,47-34 209,-1-3 1,-3-2 0,-2-3 0,70-83 0,-89 89 315,-50 68-448,2 0 0,-11 29 0,9-21-74,-217 551 167,154-399-170,60-150-17,0-2-1,-2 0 1,-35 44 0,51-72-14,1 0-1,-1 1 1,0-2 0,0 1-1,0 0 1,-1 0 0,1 0 0,0-1-1,-5 3 1,6-4-2,0 0 0,1 0 0,-1 0 0,0 0 0,1 0 0,-1 0 0,0 0-1,0 0 1,1-1 0,-1 1 0,0 0 0,1 0 0,-1-1 0,0 1 0,1 0 0,-1-1 0,0 1 0,1 0 0,-1-1-1,1 1 1,-1-1 0,1 1 0,-1-1 0,1 0 0,-1 1 0,1-1 0,0 1 0,-1-1 0,1 0 0,0 1 0,-1-1-1,1 0 1,0 1 0,0-1 0,0 0 0,-1 0 0,1 1 0,0-1 0,0-1 0,-1-5 22,1 0 1,-1 1-1,1-1 0,0 0 1,0 0-1,1 0 0,0 1 1,1-1-1,-1 0 0,1 1 1,0-1-1,1 1 0,-1 0 1,7-10-1,-3 4 36,2 0-1,-1 1 1,2-1-1,0 1 1,0 1-1,12-11 1,-13 15-20,0 1 0,0-1 0,0 2 1,1-1-1,0 1 0,0 1 0,0-1 0,0 2 0,0-1 0,1 1 1,-1 0-1,1 1 0,19 0 0,2 2 22,-1 1-1,1 2 1,30 7-1,-5 6-216,-37-10-3265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29:51.1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0 604 8840,'0'0'7298,"8"11"-6894,24 35-24,-31-45-357,0 0 1,0 0-1,1 0 0,-1 0 1,0 0-1,0 0 0,1 0 1,-1 0-1,0 0 0,1-1 1,-1 1-1,1 0 0,-1-1 1,1 1-1,-1-1 0,1 0 1,-1 0-1,1 1 0,-1-1 1,1 0-1,-1 0 0,3-1 0,-1 0 46,1 0 0,0 0 0,-1 0 0,1-1 0,-1 0 0,6-2 0,-5 1-1,12-7 132,-1 0 1,1-1-1,-2-1 1,0-1-1,22-24 1,55-81 1639,-83 105-1505,-1 1 334,-6 11-557,-1 0-1,1 0 1,-1 0 0,1 0-1,-1 0 1,1 0 0,0 1-1,-1-1 1,1 0 0,0 0-1,0 0 1,0 1 0,1-2-1,1 31 1136,0 14-1155,-2 0-1,-2 0 1,-2 0 0,-13 69 0,16-111-91,-12 46 38,11-45-35,0 0 0,0 1-1,0-1 1,0 0 0,0 0-1,0 0 1,0 0 0,-1 0-1,1-1 1,-1 1 0,0 0-1,1-1 1,-1 1 0,0-1-1,0 0 1,0 1 0,-4 1-1,4-3 3,0 0-1,1 0 1,-1 0-1,0 0 1,0 0 0,0 0-1,0 0 1,1-1-1,-1 1 1,0-1-1,0 1 1,1-1 0,-1 0-1,0 1 1,-1-3-1,-29-17 56,22 13-35,10 7-25,-12-8 61,0 1-1,1-2 0,0 0 1,-19-19-1,37 31-12,-1 0 0,2 0-1,-1-1 1,0 0 0,0 0 0,11 1-1,1 1-46,0-2 0,26 1 0,-33-4 4,-1 0 0,0-1 0,0 0 0,0-1 0,0-1 0,0 0 0,0 0 0,18-11 0,4-5 71,38-31 0,-20 13 86,-34 30-95,-17 8-66,0 0-1,1 0 1,-1 0 0,1 1 0,-1-1 0,0 0 0,1 0 0,-1 0-1,0 0 1,1 0 0,-1 0 0,0 1 0,1-1 0,-1 0 0,0 0-1,0 0 1,1 1 0,-1-1 0,0 0 0,0 0 0,1 1 0,-1-1-1,0 0 1,0 1 0,0-1 0,1 0 0,-1 1 0,1 2 5,-1 1 0,1 0 1,-1-1-1,1 1 1,-1 0-1,-1 6 0,1-1-5,-4 32-2,-2 0 1,-18 70 0,9-50-18,-48 231-44,48-244 54,32-98 137,70-194 135,-33 101-105,79-191 225,-121 308-319,18-26-1,-26 45-44,0 1 1,1 0-1,0 0 1,0 0-1,0 0 1,1 1-1,-1 0 1,13-8-1,-16 12-11,1 0-1,-1 0 0,0 0 1,0 0-1,0 0 1,0 1-1,1-1 1,-1 1-1,0 0 0,1-1 1,-1 1-1,0 0 1,0 0-1,1 0 1,-1 1-1,0-1 0,1 1 1,3 0-1,-3 1-3,1 0 1,-1 0-1,0 0 0,1 0 1,-1 0-1,0 1 0,0 0 0,0-1 1,-1 1-1,4 4 0,0 2-1,0 0-1,0 1 0,-1 0 1,0 0-1,-1 0 0,5 19 1,-4-14-12,-2 0 0,0 0-1,0 0 1,-2 1 0,0-1 0,0 1 0,-2-1 0,0 1 0,-1-1-1,0 0 1,-1 1 0,-1-1 0,-7 18 0,10-30 2,0-1 1,0 0 0,-1 0-1,1 0 1,-1 1 0,0-2-1,1 1 1,-1 0-1,0 0 1,0 0 0,0-1-1,-1 1 1,1-1 0,0 0-1,0 1 1,-1-1 0,1 0-1,-1-1 1,1 1-1,-1 0 1,1-1 0,-1 1-1,0-1 1,1 0 0,-1 0-1,-4 0 1,2 0 4,0-1 1,0 0-1,0 0 1,1 0-1,-1 0 1,1-1-1,-1 0 1,1 0-1,0 0 1,-1 0-1,1-1 1,0 0-1,1 1 1,-5-5-1,12 8 4,-1 1 0,1-1 0,0 0 0,0 0 0,-1-1 0,1 1 0,0-1 0,0 0 0,0 0 0,0 0 0,4-1 0,57-6-4,-50 3 6,0-1-1,1-1 1,-2 0-1,1-1 1,-1 0-1,0-2 1,0 1-1,-1-2 0,0 1 1,-1-2-1,0 0 1,-1 0-1,17-22 1,8-15 57,-1-2 0,33-67 1,-58 99-47,104-218 226,-93 194-195,-11 27-29,-10 15-18,0 0-1,0 0 1,0 0-1,0 0 1,0 0-1,0 0 0,0 0 1,0 0-1,0 0 1,0 0-1,0 0 0,0 0 1,0 1-1,0-1 1,0 0-1,0 0 0,0 0 1,0 0-1,0 0 1,1 0-1,-1 0 0,0 0 1,0 0-1,0 0 1,0 0-1,0 0 0,0 0 1,0 0-1,0 0 1,0 0-1,0 0 1,0 0-1,1 0 0,-1 0 1,0 0-1,0 0 1,0 0-1,0 0 0,0 0 1,-59 265 9,22-103-7,26-111 9,-17 69 41,48-140 42,20-41-4,-30 44-49,1 0 0,19-24-1,-26 36-32,3-2 23,0-1 0,0 1 0,13-10-1,-19 16-24,1 0-1,-1 0 1,0 0-1,1 0 1,0 0-1,-1 1 1,1-1-1,0 0 1,-1 1-1,1-1 1,0 1-1,0 0 1,-1-1-1,1 1 1,0 0-1,0 0 1,-1 0 0,1 0-1,0 0 1,0 1-1,0-1 1,-1 1-1,1-1 1,0 1-1,-1-1 1,4 3-1,3 4 7,0 1 1,-1 0-1,0 0 0,0 0 1,-1 1-1,0 0 0,0 1 1,-1-1-1,6 17 0,14 20 6,-22-41-18,0 0 0,0 0 1,1 0-1,0 0 0,0-1 0,0 0 0,1 0 1,-1 0-1,1 0 0,0-1 0,9 5 0,-10-6 0,-1-1-1,1 0 0,0 0 1,-1 0-1,1 0 0,0-1 1,0 0-1,0 1 1,0-1-1,-1-1 0,1 1 1,0 0-1,0-1 0,0 0 1,-1 0-1,1 0 0,0 0 1,-1-1-1,4-2 0,8-3 12,-1-1-1,-1-1 1,0-1-1,0 0 1,12-13-1,51-62 67,-70 78-67,1-1 10,-2 1 1,1-1 0,-1-1-1,0 1 1,-1-1-1,0 0 1,0 0 0,-1 0-1,3-13 1,-6 22-21,0-1 0,0 1 0,1 0 0,-1-1 1,0 1-1,0 0 0,0-1 0,0 1 0,0 0 1,0-1-1,0 1 0,-1 0 0,1-1 0,0 1 1,0 0-1,0-1 0,0 1 0,0 0 0,0 0 0,-1-1 1,1 1-1,0 0 0,0-1 0,0 1 0,-1 0 1,1 0-1,0-1 0,0 1 0,-1 0 0,1 0 1,0 0-1,-1-1 0,1 1 0,0 0 0,-1 0 0,1 0 1,0 0-1,-1 0 0,1 0 0,0 0 0,-1 0 1,1 0-1,0 0 0,-1 0 0,1 0 0,0 0 0,-1 0 1,1 0-1,-17 6 1,5 3-8,1 1-1,1 0 1,0 0 0,0 1 0,1 0 0,0 0 0,1 1 0,0 0-1,1 1 1,0 0 0,1 0 0,1 0 0,0 1 0,1 0 0,0 0-1,1 0 1,-2 28 0,4-39 6,1 0-1,0-1 0,0 1 1,0 0-1,0 0 1,0-1-1,1 1 1,-1 0-1,1 0 0,0-1 1,0 1-1,0-1 1,0 1-1,0 0 1,1-1-1,-1 0 1,1 1-1,-1-1 0,1 0 1,0 0-1,0 0 1,0 0-1,0 0 1,0-1-1,1 1 0,-1 0 1,0-1-1,1 0 1,-1 0-1,1 1 1,4 0-1,0-1 0,1 1 0,-1-2-1,1 1 1,-1-1 0,1 0-1,-1 0 1,1-1 0,-1 0 0,0-1-1,14-4 1,25-11 62,0-2 0,47-29-1,19-7 54,-110 54-103,1-1 0,0 1-1,-1 0 1,1 0 0,0 1-1,-1-1 1,1 1 0,0-1 0,0 1-1,0 0 1,0 0 0,-1 0 0,1 0-1,4 1 1,-6 0-7,1 0 0,0 0 0,0 0 0,0 0 0,-1 0 0,1 0 0,-1 1 0,1-1 0,-1 1 0,1-1 0,-1 1 0,0-1 0,0 1 0,0 0 0,0 0 0,0-1 0,0 1 0,0 0 0,0 0 0,0 3 0,7 22 9,-5-16-10,0 0 1,1-1-1,0 1 0,7 11 1,-9-17 2,1 0 0,0-1 0,0 0 0,0 1 0,1-1 1,0-1-1,-1 1 0,1 0 0,0-1 0,1 0 0,-1 0 1,1 0-1,-1 0 0,1-1 0,0 0 0,0 0 0,0 0 1,0 0-1,0-1 0,0 0 0,1 0 0,-1 0 0,0-1 0,0 0 1,10-1-1,-2 1 13,1-2 0,-1 0 0,0-1 0,-1 0 0,1-1 1,-1 0-1,1-1 0,-1-1 0,0 0 0,-1 0 0,0-1 1,16-13-1,-10 6 20,-1-1 1,0-1 0,-1 0-1,-1-1 1,0 0 0,19-34-1,-16 13 34,-16 36-66,0 1 0,-1-1 0,1 0 0,-1 0 0,0 0 0,1 0 1,-1 0-1,0 0 0,0 0 0,0 0 0,0 0 0,-1 0 1,1 0-1,-1 1 0,1-1 0,-1 0 0,1 0 0,-2-2 0,1 3-2,0 0 1,0 1-1,0-1 0,0 0 0,0 1 0,0-1 0,0 1 0,0-1 0,0 1 0,0 0 0,0-1 0,-1 1 0,1 0 1,0 0-1,0 0 0,0 0 0,0 0 0,0 0 0,-1 0 0,1 0 0,0 0 0,0 0 0,0 1 0,0-1 0,0 1 1,0-1-1,0 0 0,0 1 0,-2 1 0,-33 18 68,33-18-67,-3 3 8,-1 0 0,1 1 0,0 0 0,0 0-1,1 0 1,-1 1 0,2 0 0,-1 0 0,1 0-1,0 0 1,0 1 0,1 0 0,0 0 0,0 0-1,1 0 1,0 0 0,0 0 0,0 13 0,1-15-2,1 0 1,0 0 0,0 0 0,1 0-1,-1 0 1,1 0 0,0 0-1,1 0 1,0 0 0,0 0 0,0 0-1,0 0 1,1-1 0,0 0 0,0 1-1,1-1 1,-1 0 0,1 0 0,0-1-1,0 1 1,1-1 0,0 0-1,-1 0 1,1-1 0,10 6 0,-9-6 9,0 0 0,0 0 0,0-1 0,1 0 0,-1 0 1,1-1-1,-1 0 0,1 0 0,-1 0 0,1-1 0,0 0 0,6-1 1,-8 0-38,-1 0 1,1 0-1,-1-1 1,1 0 0,-1 1-1,1-1 1,-1-1 0,0 1-1,0-1 1,0 1 0,0-1-1,-1 0 1,1-1-1,-1 1 1,0-1 0,0 1-1,4-7 1,13-21-4143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0.45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425 40 5416,'0'0'5066,"-16"10"-4600,-211 149 1283,199-134-1349,0 1 0,-26 34 0,45-49-238,1 0 1,0 1-1,0 0 0,2 0 1,-1 0-1,1 1 0,1 0 1,-7 27-1,11-38-125,1 0 0,-1 1 1,1-1-1,0 1 0,0-1 0,0 1 0,0-1 0,0 0 0,0 1 1,0-1-1,1 1 0,-1-1 0,1 0 0,0 1 0,0-1 0,0 0 1,0 0-1,0 0 0,0 1 0,1-1 0,-1 0 0,1-1 0,-1 1 1,1 0-1,0 0 0,-1-1 0,1 1 0,0-1 0,0 1 0,0-1 1,1 0-1,-1 0 0,0 0 0,0 0 0,1 0 0,-1 0 1,0-1-1,1 1 0,2-1 0,3 1 31,0 0 0,0-1 0,1 0 0,-1 0 0,0-1 0,0 0 0,1 0 1,-1-1-1,0 0 0,12-5 0,-2-2 16,-1-1 1,0 0 0,-1-1-1,0 0 1,-1-1-1,0-1 1,-1-1 0,-1 0-1,0-1 1,-1 0-1,11-18 1,-3 2 144,-1-2 0,-3 0 0,0-1 0,21-69 0,-36 100-192,-1 2-16,1 0 0,-1 0 0,0 1 0,1-1 0,-1 0 0,0 0 0,0 0 0,1 0 0,-1 0 0,0 0 1,0 0-1,0 0 0,0 0 0,0 0 0,0 0 0,-1 0 0,1 0 0,0 1 0,0-1 0,-1 0 0,1 0 0,0 0 0,-1-1 0,0 2-9,1 1-1,-1-1 0,1 0 0,-1 1 1,1-1-1,0 0 0,-1 1 0,1-1 1,0 1-1,-1-1 0,1 0 0,0 1 1,0-1-1,-1 1 0,1-1 0,0 1 1,0-1-1,0 1 0,0-1 0,0 1 1,-1-1-1,1 1 0,0-1 0,0 2 1,-2 18 33,0 1 0,2 0 0,0-1 0,1 1 0,1-1 1,1 1-1,1-1 0,1 0 0,0 0 0,2 0 0,0-1 0,1 0 1,15 25-1,-20-40-32,-1 0 1,1 1 0,0-2-1,0 1 1,0 0 0,0-1 0,1 1-1,0-1 1,-1 0 0,1 0-1,0 0 1,1-1 0,-1 0-1,0 1 1,1-1 0,-1-1-1,1 1 1,0-1 0,-1 0 0,1 0-1,0 0 1,0 0 0,6-1-1,-4-1 19,1 1 0,0-1-1,-1-1 1,1 0 0,0 0-1,-1 0 1,0-1 0,0 0 0,0 0-1,0-1 1,0 0 0,-1 0-1,1-1 1,5-5 0,6-7 54,0-1 1,-2 0-1,0-1 1,-1-1-1,13-23 1,52-111 370,-34 60-65,-44 90-331,0 0 1,1-1 0,-1 1 0,1 0 0,0 1 0,0-1-1,7-6 1,-10 11-52,1 0 0,-1 0 0,0-1 0,1 1 0,-1 0 0,0 0 0,0 0 0,0 0 0,1 0 0,-1-1 0,0 1 0,0 0 0,0 0 0,0 0 0,-1 0 0,1 1 0,-7 114 151,-36 194 0,41-302-157,0 5 11,-1 0 0,-1-1 0,-7 20 0,11-32-13,0 1 1,0-1-1,0 0 0,0 0 0,0 0 0,0 1 1,-1-1-1,1 0 0,0 0 0,0 0 0,0 0 1,0 1-1,0-1 0,0 0 0,-1 0 0,1 0 0,0 0 1,0 0-1,0 0 0,0 1 0,-1-1 0,1 0 1,0 0-1,0 0 0,0 0 0,-1 0 0,1 0 1,0 0-1,0 0 0,0 0 0,-1 0 0,1 0 1,0 0-1,0 0 0,0 0 0,-1 0 0,1 0 0,0 0 1,0 0-1,0 0 0,-1 0 0,1-1 0,0 1 1,0 0-1,0 0 0,0 0 0,-1 0 0,1 0 1,0 0-1,0-1 0,0 1 0,0 0 0,0 0 0,-1 0 1,1 0-1,0-1 0,0 1 0,0 0 0,0 0 1,-6-13 95,4 6-56,0 0 1,1 1 0,0-1 0,0-1 0,1 1 0,-1 0 0,2-9-1,0 13-28,0 0-1,0 0 0,0 0 0,0 0 1,0 1-1,0-1 0,1 0 1,0 1-1,-1-1 0,1 1 0,0 0 1,0-1-1,1 1 0,-1 0 0,0 0 1,1 0-1,-1 1 0,1-1 0,-1 1 1,5-2-1,0-1-3,2 1-1,-1 0 1,0 0 0,1 1-1,-1 1 1,1-1 0,10 0-1,67 2 20,-43 1-14,47-1-33,-90 0 19,0 0 0,0 0 1,0 0-1,1 0 1,-1 0-1,0 0 1,0 0-1,0 0 1,0 0-1,1 0 1,-1 0-1,0 0 1,0 0-1,0 0 0,1 0 1,-1 0-1,0 1 1,0-1-1,0 0 1,0 0-1,0 0 1,1 0-1,-1 0 1,0 0-1,0 0 0,0 0 1,0 1-1,0-1 1,1 0-1,-1 0 1,0 0-1,0 0 1,0 0-1,0 1 1,0-1-1,0 0 1,0 0-1,0 0 0,0 0 1,0 1-1,0-1 1,0 0-1,0 0 1,0 0-1,0 0 1,0 1-1,0-1 1,-4 8-2737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19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1580 6224,'0'0'5820,"15"-11"-5471,-11 8-317,14-10 75,-1 0-1,-1-1 1,0-1 0,-1 0-1,14-19 1,159-243 1492,-181 265-1532,223-421 2657,-196 339-2208,-16 40-232,-1-1-13,-12 36-90,1-1 1,1 2-1,18-37 0,-25 55-175,0-1-1,1 1 0,-1-1 1,0 1-1,0-1 0,1 1 0,-1-1 1,1 1-1,-1-1 0,0 1 1,1 0-1,-1-1 0,1 1 0,-1 0 1,1-1-1,-1 1 0,1 0 1,-1-1-1,1 1 0,-1 0 1,1 0-1,-1 0 0,1 0 0,0-1 1,-1 1-1,1 0 0,-1 0 1,1 0-1,-1 0 0,1 0 0,0 1 1,-1-1-1,1 0 0,-1 0 1,1 0-1,-1 0 0,1 0 0,-1 1 1,1-1-1,0 0 0,-1 1 1,0-1-1,1 0 0,-1 1 0,1-1 1,-1 1-1,1-1 0,-1 0 1,0 1-1,1-1 0,-1 1 1,0-1-1,1 1 0,19 34 1,-18-31 1,10 29-16,0 0 0,-2 0 0,-2 1-1,6 54 1,2 0-24,-9-44 15,-1 0 0,-2 0 0,-3 0 0,-4 64 0,-6-32-16,-30 126 1,35-187 44,0-1 0,-10 24 0,12-34 0,0 0 0,0 0 0,-1 0 0,1 0 0,-1 0 0,0-1 0,0 1 0,0-1 0,0 0 0,-1 0 0,1 0 0,-1 0 0,-4 2 0,5-4 3,1 0-1,-1-1 1,1 1 0,0-1 0,-1 1 0,1-1 0,-1 0 0,1 0-1,-1 0 1,1 0 0,-1-1 0,1 1 0,-1-1 0,1 1 0,-1-1-1,1 0 1,-4-2 0,-42-25 246,35 20-183,-11-6 50,14 8-45,0 0 0,0 0 0,1-1 0,0 0 1,0 0-1,0-1 0,-8-11 0,6 10 58,1-1 46,12 7-130,9 2-52,13 0-14,0-2-1,-1-1 1,1 0 0,0-2 0,-1-1 0,0-1 0,37-18-1,-39 15 3,0-1 0,-2-1 0,1-1 0,29-27-1,62-75-8,-71 71 87,55-47 0,-41 42 89,-42 36-80,2 1 1,-1 1 0,2 0 0,-1 1-1,22-11 1,-35 21-73,1 0 1,0 0-1,-1 1 1,1-1-1,-1 1 1,1-1-1,0 1 0,0 0 1,-1 0-1,1-1 1,0 1-1,0 0 0,-1 1 1,1-1-1,0 0 1,-1 0-1,1 1 1,0-1-1,-1 1 0,1 0 1,0-1-1,-1 1 1,1 0-1,-1 0 0,1 0 1,-1 0-1,0 0 1,1 0-1,-1 0 1,0 1-1,0-1 0,0 0 1,0 1-1,0-1 1,0 1-1,1 2 0,2 4 2,0 0 0,0 0 0,-1 0-1,-1 1 1,4 15 0,-2 5-3,-1 0 1,-1 51 0,-11 60 5,6-105-4,-7 46-6,12-74 10,4-12 16,7-15 46,3-8-12,125-206 425,-110 195-362,-29 37-114,-1 0 0,1 0-1,0 0 1,0 1 0,0-1 0,1 0-1,-1 1 1,0 0 0,1-1 0,-1 1-1,1 0 1,-1 0 0,1 1 0,-1-1 0,5 0-1,-5 1-6,-1 0 0,0 0 0,0 1-1,1-1 1,-1 1 0,0-1 0,0 1-1,0 0 1,0-1 0,0 1 0,0 0-1,0 0 1,0-1 0,0 1 0,0 0-1,0 0 1,0 0 0,-1 0 0,1 0-1,0 1 1,-1-1 0,1 0 0,-1 0 0,1 0-1,-1 0 1,0 1 0,1-1 0,-1 0-1,0 3 1,4 43 26,-4-40-23,-1 63-53,-16 116 0,18-175-23,5-19 48,14-31 42,-14 26-18,15-26 86,33-47-1,-41 68-22,1 1 0,1 0 0,0 0 0,28-21 0,-42 36-60,1 1-1,0-1 1,0 1-1,-1 0 1,1 0-1,0-1 1,0 1 0,0 0-1,1 1 1,-1-1-1,0 0 1,0 1-1,0-1 1,1 1 0,-1 0-1,0 0 1,0 0-1,1 0 1,-1 0-1,0 0 1,0 0 0,1 1-1,-1-1 1,0 1-1,0 0 1,0-1-1,3 3 1,-2-1-8,1 1 0,-1 0 0,1 0-1,-1 0 1,0 1 0,0-1 0,-1 1 0,1-1 0,-1 1-1,0 0 1,0 0 0,3 8 0,17 62-60,-18-59 40,-1 1 0,2-1 0,0-1 0,1 1 0,1-1 0,11 19 0,-18-32 20,1 1 1,0-1-1,1 0 1,-1 0-1,0 0 1,0 0-1,0 0 1,1 0-1,-1 0 1,0-1-1,1 1 1,-1 0-1,1-1 1,-1 1-1,1-1 1,-1 1-1,1-1 1,2 1-1,-1-1 3,1-1-1,0 1 1,-1 0-1,1-1 0,-1 1 1,1-1-1,6-3 0,3-2 7,0 0-1,0-1 0,12-10 0,-22 16-6,54-41 38,66-63 1,-12 9 134,-110 95-170,0 0 0,0 1 0,0-1 0,0 0 0,0 0 0,0 1 0,0-1 0,0 1 0,1-1 0,-1 1 0,0-1 0,0 1 0,3-1-1,-3 1-1,-1 0 0,0 1-1,1-1 1,-1 0-1,0 0 1,0 0-1,1 0 1,-1 1-1,0-1 1,1 0-1,-1 0 1,0 1 0,0-1-1,1 0 1,-1 0-1,0 1 1,0-1-1,0 0 1,1 1-1,-1-1 1,0 0 0,0 1-1,0-1 1,0 0-1,0 1 1,0-1-1,0 0 1,0 1-1,0-1 1,0 1-1,0 6-2,0-1-1,-1 0 0,0 1 0,-3 7 0,2-3-9,-1 7-7,-6 25-49,-2 46 0,10-77 44,0 0-1,1 0 0,1 1 0,0-1 0,1 0 0,0 0 0,1 0 0,7 19 1,-9-27 20,0-1 0,1 0 0,-1 0 0,1 0 0,0 0 0,0-1 0,0 1 0,0 0 0,0-1 0,1 0 0,-1 1-1,1-1 1,-1 0 0,1 0 0,0 0 0,0-1 0,0 1 0,0-1 0,0 1 0,0-1 0,0 0 0,1 0 0,-1 0 0,0-1 0,1 1 0,-1-1 0,0 0 0,1 0 0,-1 0 0,5-1 0,-2 0 15,1-1-1,-1 0 0,0 0 0,-1 0 1,1-1-1,0 0 0,-1 0 0,1 0 1,-1-1-1,0 0 0,0 0 1,-1 0-1,1 0 0,-1-1 0,6-7 1,-2 0 19,0-1 1,-1 0-1,0 0 1,-1-1-1,-1 0 1,6-21-1,-9 26-6,0-1 1,0 0-1,-1 1 0,0-1 0,0 0 0,-1 0 0,-1 1 0,0-1 0,0 0 0,-5-17 0,4 22-7,0 1-1,0-1 0,-1 1 0,1-1 0,-1 1 1,0 0-1,-1 0 0,1 0 0,-1 1 1,1-1-1,-1 1 0,0 0 0,0 0 0,-1 0 1,1 1-1,0-1 0,-1 1 0,0 0 1,0 0-1,-8-2 0,5 3-15,0-1 0,0 1 0,0 0 0,0 0 0,-1 1 0,1 0 0,0 1 0,-1 0-1,1 0 1,0 0 0,-14 6 0,10-1-99,20-4 50,23-4 13,-6-2 18,-1-2 1,0 0-1,35-15 0,67-39 4,-96 45 23,-2-1 0,0-1 0,-1-2 0,-1-1 0,0-1 0,-2-1 0,0-1 0,-2-1 0,-1-2 0,0 0 0,26-46 0,72-164 127,-89 172-62,-4-1 0,30-106 1,-54 150-53,-2 21-23,0 0 0,0 0 0,1 0 0,-1 0 0,0 0 0,0-1 0,0 1-1,0 0 1,0 0 0,0 0 0,0 0 0,-1 0 0,1 0 0,0 0 0,0 0 0,0 0-1,0 0 1,0 0 0,0 0 0,0 0 0,0-1 0,0 1 0,0 0 0,0 0 0,0 0 0,0 0-1,0 0 1,0 0 0,0 0 0,0 0 0,0 0 0,0 0 0,0 0 0,-1 0 0,1 0 0,0 0-1,0 0 1,0 0 0,0 0 0,0 0 0,0 0 0,0 0 0,0 0 0,0 0 0,0 0-1,0 0 1,0 0 0,0 0 0,-1 0 0,1 0 0,0 0 0,0 0 0,0 0 0,0 0 0,0 0-1,0 0 1,0 0 0,0 0 0,0 0 0,0 0 0,0 0 0,0 0 0,0 0 0,0 1 0,-8 11-19,-38 109-53,-208 684-362,166-494 178,45-155 210,40-146 80,3-14 39,7-22 23,8-21 42,2 0 1,2 2-1,2 0 1,33-52-1,-47 86-113,15-23 139,36-44-1,-51 70-130,0 1 1,0-1-1,0 1 0,1 1 0,1-1 0,-1 1 0,1 1 1,0-1-1,0 2 0,19-8 0,-25 11-24,1 0 0,-1 0 0,1 0 0,0 1 0,-1-1 0,1 1 0,-1 0 0,1 0 0,0 0 0,-1 1 0,1 0 1,-1-1-1,1 1 0,-1 0 0,1 0 0,-1 1 0,4 1 0,-5-1-8,1 0 1,-1 0 0,0 0 0,0 0 0,0 0-1,0 0 1,0 0 0,0 1 0,-1-1-1,1 1 1,-1 0 0,0-1 0,0 1-1,0 0 1,0 0 0,0-1 0,-1 1-1,1 0 1,-1 0 0,1 0 0,-1 3 0,0 6-6,-1 0 1,0 0-1,0 0 1,-1 0 0,0-1-1,-1 1 1,-1-1-1,0 0 1,-10 20-1,-3-1-3,-2 0-1,-23 27 1,38-51 6,2-4 1,1 0 0,-1 0 0,1 1 0,-1-1 0,1 0 0,0 1 0,-1-1 0,1 1 0,1-1 0,-1 1 1,0 0-1,1-1 0,-1 1 0,1 0 0,0-1 0,0 1 0,0 0 0,0 4 0,1-5-1,0 0 1,0 1 0,1-1 0,-1 0-1,0 0 1,1 0 0,-1 0 0,1 0-1,0-1 1,-1 1 0,1 0 0,0-1-1,0 1 1,0-1 0,0 0-1,0 0 1,1 0 0,-1 0 0,0 0-1,1 0 1,2 0 0,10 3 11,0 0-1,0-2 1,0 0 0,0-1 0,1 0-1,-1-1 1,1-1 0,-1 0-1,0-1 1,0-1 0,0-1 0,0 0-1,0 0 1,-1-2 0,0 0-1,0 0 1,0-1 0,-1-1 0,0 0-1,0-1 1,-1-1 0,13-12 0,-18 14 11,-1 1 1,-1-1-1,1 0 1,-1 0 0,0 0-1,-1-1 1,0 1-1,4-15 1,-6 16-4,0 1 1,-1-1-1,0 0 0,0 0 1,0 1-1,-1-1 0,0 0 1,0 0-1,-1 0 0,0 0 1,0 1-1,-4-12 0,5 17-15,0 0 1,0-1-1,-1 1 0,1 0 1,-1-1-1,0 1 0,1 0 1,-1 0-1,0 0 0,1 0 1,-1 0-1,0-1 0,0 2 0,0-1 1,0 0-1,0 0 0,0 0 1,0 0-1,-1 0 0,1 1 1,0-1-1,0 1 0,-1-1 1,1 1-1,0-1 0,0 1 0,-1 0 1,1-1-1,0 1 0,-1 0 1,1 0-1,-1 0 0,1 0 1,0 0-1,-1 1 0,1-1 1,0 0-1,-1 1 0,1-1 0,0 0 1,-2 2-1,-1 0 2,1 0-1,-1 0 1,1 0 0,-1 1-1,1 0 1,0-1 0,0 1-1,0 1 1,0-1 0,0 0 0,1 1-1,-3 3 1,2 0-4,0 1 0,0-1 1,1 1-1,0 0 0,0-1 0,1 1 1,0 0-1,0 0 0,1 0 0,0 0 1,0 0-1,1 0 0,0 0 1,3 9-1,-1-5-1,0 0-1,1-1 1,1 0 0,0 1 0,0-1 0,1-1 0,0 1-1,14 16 1,-8-14 7,1 1-1,0-2 1,1 0 0,0 0-1,1-1 1,0-1-1,1-1 1,26 12 0,-29-15 2,1-1 1,-1-1 0,1 0-1,0-1 1,0 0-1,0-1 1,1-1 0,-1 0-1,0-1 1,1-1 0,22-3-1,-27 1 24,0 1-1,0-2 0,0 0 1,-1 0-1,0 0 1,0-2-1,0 1 0,10-8 1,-7 3-784,0 0 0,-1-1 1,0 0-1,10-13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40.5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75 351 7432,'0'0'4416,"13"10"-3727,-4-2-525,-6-4-112,1-1-1,0 1 0,0-1 0,0 0 1,1 0-1,-1 0 0,1-1 0,-1 0 0,1 0 1,0 0-1,0 0 0,0-1 0,0 1 1,0-1-1,0 0 0,0-1 0,7 1 1,0-2 47,1-1 1,-1 0 0,0 0-1,0-1 1,0-1 0,0 0 0,-1 0-1,1-2 1,-1 1 0,-1-1-1,1-1 1,-1 0 0,0 0 0,0-1-1,-1 0 1,0-1 0,-1 0-1,13-17 1,25-42 1284,-349 697-412,247-480-826,-23 54 280,76-197-381,2-4-17,0 0 1,0-1-1,0 1 1,1 0-1,-1 0 0,0 0 1,1-1-1,0 1 1,-1 0-1,1 0 0,0 0 1,0 0-1,0 2 1,17-20 333,14-32-126,-2-1 1,-3-2-1,27-69 0,-35 77-113,163-357 1055,25 11 146,-202 384-1294,-2 0 5,1 0 0,0 0 0,0 0 0,0 1 0,0-1 0,1 1 0,-1 0 0,1 0 0,0 1 0,1-1 0,6-4 0,-11 8-28,1 0-1,-1 0 0,1 0 1,-1-1-1,1 1 0,-1 0 1,1 0-1,-1 0 0,1 0 1,-1 0-1,1 0 0,0 0 1,-1 0-1,1 0 0,-1 1 1,1-1-1,-1 0 0,1 0 1,-1 0-1,1 1 0,-1-1 1,1 0-1,-1 0 0,1 1 1,-1-1-1,0 0 0,1 1 1,-1-1-1,1 1 0,-1-1 1,0 1-1,1-1 0,-1 0 1,0 1-1,0-1 0,1 2 1,5 21 85,-4-2-59,-1 0 0,-1 1-1,0-1 1,-2 1 0,-1-1 0,0 0 0,-2 0 0,-8 24-1,4-18-4,-1-2-1,-2 1 0,0-1 0,-2-1 0,-32 44 1,42-62-32,-1-1 1,0 1 0,-1-1-1,1 0 1,-10 6 0,14-10 7,0 0 0,0-1 0,1 1 0,-1-1 0,0 1 0,-1 0 0,1-1 0,0 0 0,0 1 0,0-1 0,0 0 0,0 1 0,0-1 0,0 0 0,-1 0 0,1 0 0,0 0 0,0 0 0,0 0 0,0 0 0,-1 0 0,1-1 0,0 1 0,0 0 0,0-1 0,0 1 0,0-1 0,0 1 0,0-1 0,0 0 0,0 1 0,0-1 0,0 0 0,0 0 0,0 1 0,1-1 0,-1 0 0,0 0 0,1 0 0,-1 0 0,0 0 0,0-2 0,1 2 3,0 0 1,-1 0 0,1 0 0,0 0 0,0 0 0,0 1 0,0-1 0,1 0-1,-1 0 1,0 0 0,0 0 0,0 0 0,1 0 0,-1 0 0,0 1 0,1-1-1,-1 0 1,1 0 0,-1 0 0,1 1 0,-1-1 0,1 0 0,0 1 0,-1-1-1,1 0 1,1 0 0,21-16 74,30-7 32,91-29 1,-90 36-66,-2-3 1,52-27 0,0-17 41,-55 33-54,-29 19-1,22-20 0,-37 28-14,0 0 0,0-1 1,-1 1-1,1-1 0,-1 0 0,-1 0 1,1-1-1,-1 1 0,4-9 0,-2-1 187,-5 11-57,-2 10-93,-30 114 40,26-100-87,2 0-1,-3 34 1,6-48-6,1 1 0,1-1 0,-1 0-1,1 1 1,0-1 0,0 0 0,1 1 0,0-1-1,0 0 1,1 0 0,-1-1 0,7 11 0,-4-10-2,-1 0 1,1 0-1,0 0 1,0-1-1,1 0 1,0 0-1,0 0 1,0-1-1,1 1 1,-1-2-1,1 1 1,0-1-1,0 0 1,0 0-1,0-1 1,0 0-1,1 0 1,-1-1-1,1 0 1,-1 0-1,1-1 1,0 0-1,14-2 1,-7 0 19,0 0 0,1-1 0,-1-1 0,0-1 1,-1 0-1,1-1 0,-1 0 0,-1-1 1,1 0-1,-1-2 0,0 1 0,-1-2 1,0 0-1,0 0 0,-1-1 0,0 0 0,-1-1 1,-1 0-1,0-1 0,0 0 0,-1 0 1,6-15-1,-13 26-8,0-1-1,0 0 1,-1 0 0,1 0 0,-1 0 0,1 0-1,-1 0 1,0 0 0,0 0 0,0 0 0,-1 0 0,1 0-1,-2-5 1,2 7-11,-1 0 0,1 0 0,-1 0 0,1 0 0,-1 1-1,0-1 1,1 0 0,-1 0 0,0 0 0,0 1 0,0-1 0,1 0 0,-1 1 0,0-1 0,0 0-1,0 1 1,0 0 0,0-1 0,0 1 0,0-1 0,0 1 0,0 0 0,0 0 0,0 0-1,0-1 1,0 1 0,-1 0 0,1 0 0,0 1 0,0-1 0,0 0 0,0 0 0,0 0-1,0 1 1,0-1 0,0 0 0,0 1 0,0-1 0,0 1 0,0-1 0,-1 2 0,-10 4 9,0 1 1,1 0 0,-1 1 0,2 0 0,-12 10 0,16-12-13,0 0 0,0 0 0,1 0 0,0 1 0,0 0 0,1 0 0,0 0 0,0 0 0,-5 13 0,8-16-2,1-1 0,-1 1-1,1-1 1,-1 1 0,1 0 0,0-1 0,0 1 0,1-1 0,-1 1 0,1-1 0,0 1-1,0-1 1,0 1 0,0-1 0,1 0 0,-1 0 0,1 1 0,0-1 0,0 0-1,0 0 1,0-1 0,0 1 0,1 0 0,-1-1 0,1 1 0,0-1 0,6 4 0,-2-1-4,1 0 1,1-1 0,-1 0 0,1 0 0,-1-1 0,1 0 0,0 0 0,0-1 0,0 0 0,10 0 0,-4-2 10,1 0 1,-1-1 0,0-1-1,0 0 1,1-2 0,-2 1-1,1-2 1,26-11 0,-12 2 20,-1 0 1,-1-2 0,34-26 0,-39 24 22,-1 0 0,-1-2 1,34-42-1,38-74 198,-77 115-174,-7 15-26,-8 15 7,-9 27-43,-15 39 0,1-9-58,-53 157-215,75-221 262,0 0-1,1 0 1,-1 0-1,0 0 0,0 0 1,0 0-1,-1 0 1,1-1-1,0 1 0,-1 0 1,1-1-1,-1 1 0,1-1 1,-1 0-1,0 1 1,1-1-1,-1 0 0,0 0 1,0 0-1,0 0 0,-4 1 1,4-2 1,-1 0 0,1 0 0,-1 0-1,1-1 1,-1 1 0,1-1 0,-1 1 0,1-1 0,-1 0 0,1 0 0,0 0 0,-1 0 0,1 0 0,0 0-1,0-1 1,0 1 0,-3-3 0,-20-18 44,18 15-29,-1 0 0,0 1 1,0 0-1,-1 0 0,0 0 0,-12-5 1,13 7 12,3 0-7,5 6-7,3 1-16,0 0 1,0-1-1,1 1 1,0-1-1,-1 0 1,1 0-1,0 0 1,0-1-1,0 1 1,0-1-1,5 1 1,1 1 0,7 3 1,0-2 0,1 0 0,0 0 0,0-2 0,0 0 0,0-2 0,24-1 0,-28 0 4,0-1-1,-1 0 0,1-1 0,-1-1 0,0 0 0,0 0 0,0-2 0,-1 1 1,1-2-1,14-10 0,8-10 24,0-1 0,-2-3 1,44-50-1,70-116 177,-130 165-160,-14 25-36,0 1 1,1 0 0,-1 0 0,1 0-1,5-6 1,-9 12-11,1 0-1,-1 0 0,0 0 1,0 0-1,0-1 1,0 1-1,1 0 0,-1 0 1,0 0-1,0 0 1,0 0-1,1-1 0,-1 1 1,0 0-1,0 0 1,0 0-1,1 0 0,-1 0 1,0 0-1,0 0 1,1 0-1,-1 0 1,0 0-1,0 0 0,1 0 1,-1 0-1,0 0 1,0 0-1,0 0 0,1 0 1,-1 0-1,0 0 1,0 1-1,1-1 0,-1 0 1,0 0-1,0 0 1,0 0-1,0 0 0,1 1 1,-1-1-1,0 0 1,0 0-1,0 0 0,0 0 1,1 1-1,-1-1 1,0 0-1,0 0 1,0 0-1,0 1 0,0-1 1,0 0-1,0 0 1,0 1-1,0-1 0,0 0 1,0 0-1,0 1 1,0-1-1,0 0 0,0 0 1,0 0-1,0 1 1,1 18 8,-1-18-9,-4 221-116,1-190 68,0-1 0,-2 0-1,-1 0 1,-19 54 0,25-84 48,-1 1 0,1 0 0,-1 0 0,1-1 0,-1 1 0,0 0 0,0 0 0,0-1 0,0 1 0,0-1 0,0 1 0,0-1 0,0 0 0,-1 1 0,1-1 0,0 0 0,-1 0 0,1 0 0,-1 0 0,0 0 0,1 0 0,-1 0 0,0 0 0,1-1 0,-1 1 0,-2 0 0,1-2 4,0 1 1,0 0 0,0-1 0,0 1-1,0-1 1,1 0 0,-1 0-1,0 0 1,0-1 0,1 1 0,-1-1-1,1 1 1,-1-1 0,-3-3-1,-8-8 43,1 0-1,1-1 0,-19-25 0,29 36-32,-9-5 24,10 7-38,0 1 0,0-1 1,0 1-1,1-1 0,-1 1 1,0-1-1,0 1 0,0-1 0,1 0 1,-1 1-1,0-1 0,1 0 1,-1 0-1,1 1 0,-1-1 0,0-1 1,2 2-1,-1 0 1,1 0 0,-1 0-1,0 0 1,1 0 0,-1 0-1,1 0 1,-1 0 0,1 0-1,-1 0 1,1 0 0,-1 0-1,1 1 1,-1-1-1,0 0 1,1 0 0,-1 1-1,1-1 1,-1 0 0,0 0-1,1 1 1,-1-1 0,5 4 4,14 4 3,0-1 1,0 0 0,1-2-1,0 0 1,0-1 0,0-1-1,1-1 1,-1 0 0,24-3-1,-26 0 0,0 0 0,-1-2-1,1 0 1,-1-2-1,1 1 1,-1-2-1,-1 0 1,1-1-1,-1-1 1,26-17-1,-13 4 16,0-1 0,-2-1-1,-1-1 1,33-40-1,-35 38 1,-22 26-10,-3 6-10,-5 9-2,-6 7-1,2-4-19,1 1 0,0 1 0,2 0 0,-7 25-1,13-41 18,0 0 0,0 0 0,1 0 0,-1 1 0,1-1-1,0 0 1,0 0 0,0 0 0,2 5 0,-2-8 2,0 0 1,1-1-1,-1 1 1,0 0-1,1 0 0,-1-1 1,1 1-1,-1 0 1,1-1-1,0 1 1,-1 0-1,1-1 0,0 1 1,-1-1-1,1 1 1,0-1-1,0 0 1,1 1-1,0 0 3,0-1 0,1 1 0,-1-1 0,1 0 0,-1 1 0,0-1 1,1-1-1,-1 1 0,4-1 0,6-1 12,-1-1 1,1 0 0,0-1-1,-1 0 1,0-1-1,0 0 1,0-1-1,0 0 1,12-10 0,8-9 101,42-44 0,-14 13 123,-59 55-236,1 1 0,-1-1 0,1 1 0,-1-1 0,1 1 0,-1-1-1,1 1 1,0-1 0,-1 1 0,1 0 0,-1-1 0,1 1 0,0 0 0,-1 0-1,1-1 1,0 1 0,-1 0 0,1 0 0,0 0 0,-1 0 0,1 0-1,0 0 1,-1 0 0,1 0 0,1 0 0,-1 1-2,-1-1 1,1 1-1,-1 0 0,0-1 1,1 1-1,-1 0 0,1-1 1,-1 1-1,0 0 0,1 0 1,-1-1-1,0 1 0,0 0 0,0 0 1,0 0-1,0-1 0,0 1 1,0 1-1,-5 46 13,4-41-9,0 0-9,0 0 1,1 0 0,0 1-1,0-1 1,1 0 0,0 0 0,3 13-1,-4-18 3,1 0 1,0 0-1,0 0 0,-1 0 0,2 0 1,-1 0-1,0 0 0,0 0 0,1 0 0,-1 0 1,1-1-1,-1 1 0,1-1 0,0 1 1,-1-1-1,1 1 0,0-1 0,0 0 1,0 0-1,0 0 0,0 0 0,0 0 0,1-1 1,-1 1-1,0-1 0,0 1 0,0-1 1,3 0-1,8 0 16,-1 0 0,1-1 0,-1 0 1,0-1-1,0-1 0,0 0 0,0 0 0,16-8 1,5-4 55,46-31 1,-49 28 0,59-27 0,-86 43-71,0 1 0,1 0 1,-1 0-1,1 0 0,-1 0 0,1 0 0,-1 1 1,1-1-1,5 1 0,-6 1-2,-1-1 0,0 1 0,1 0 1,-1 0-1,0 0 0,0 0 0,0 1 0,0-1 0,0 0 0,0 1 1,0-1-1,0 1 0,0 0 0,1 2 0,7 8-3,1-2-1,-1 0 1,1 0-1,1-1 1,0 0-1,0-1 1,1 0 0,0-1-1,0-1 1,1 0-1,0 0 1,0-2-1,0 0 1,0 0-1,1-1 1,-1-1 0,1 0-1,26-2 1,-26 0 11,-1-2 0,0 0 1,0-1-1,0 0 0,-1-1 1,1-1-1,-1 0 0,18-10 1,-21 10 9,-1-1 1,-1 0 0,1-1-1,-1 0 1,0 0 0,0-1-1,-1 0 1,0 0-1,-1 0 1,0-1 0,9-17-1,-14 25-13,0 0 0,0 0 0,-1 0-1,1 0 1,-1 0 0,1-1-1,-1 1 1,1 0 0,-1 0-1,1-1 1,-1 1 0,0 0 0,0 0-1,0-1 1,0 1 0,0 0-1,0-1 1,0 1 0,0 0-1,0-1 1,-1 1 0,1 0 0,-1 0-1,1-1 1,-1 1 0,1 0-1,-1 0 1,1 0 0,-1 0-1,0 0 1,0-1 0,0 2 0,-1-3-1,0 2 1,-1 0-1,1 0 1,0 1-1,0-1 1,-1 1-1,1-1 1,-1 1-1,1 0 1,0 0-1,-1 0 1,1 0-1,0 0 1,-1 0-1,1 1 1,0-1-1,-1 1 1,1 0-1,-3 1 1,-6 2 0,1 1 1,0 1-1,0-1 1,0 2-1,1-1 1,0 2-1,0-1 1,1 1-1,0 0 1,0 1-1,1-1 1,0 2-1,-11 18 1,15-23-5,1-1 0,0 1 0,0 0 0,0-1 0,1 1 0,-1 0 1,1 0-1,0 0 0,0 0 0,1 0 0,0 1 0,0-1 0,0 0 0,0 0 0,1 0 0,0 0 1,0 0-1,0 0 0,1 0 0,0 0 0,0 0 0,0-1 0,0 1 0,1-1 0,-1 1 1,1-1-1,0 0 0,1 0 0,-1 0 0,1-1 0,0 1 0,-1-1 0,7 4 0,-2-2 5,1 0-1,-1 0 0,1-1 1,0 0-1,0 0 0,0-1 0,11 2 1,69 9 9,-87-13-15,32 1-15,0-1 0,0-2 1,43-6-1,-15-2-3841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1:25.90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1216 6424,'0'0'5610,"15"-1"-5144,-5 1-383,-2 0-25,0-1 0,0 0 1,0 0-1,1 0 0,-1-1 1,0 0-1,-1-1 0,1 1 1,0-2-1,-1 1 0,0-1 1,8-5-1,8-10 125,-2 0 1,0-2-1,-1 0 0,-1-2 1,-2 0-1,19-30 0,79-162 721,-97 178-755,22-46 288,-5-1 0,30-104-1,-49 130-136,-3-1 0,-3 0 0,-2-1-1,0-80 1,-9 123-42,1 17-255,0 0 0,0 0 1,0 0-1,0 0 0,0 0 0,0-1 0,0 1 1,0 0-1,0 0 0,0 0 0,0 0 0,0 0 1,0 0-1,0 0 0,-1 0 0,1 0 0,0 0 1,0 0-1,0 0 0,0-1 0,0 1 0,0 0 1,0 0-1,0 0 0,0 0 0,0 0 0,0 0 1,0 0-1,0 0 0,0 0 0,-1 0 0,1 0 1,0 0-1,0 0 0,0 0 0,0 0 0,0 0 1,0 0-1,0 0 0,0 0 0,0 0 0,0 0 1,0 0-1,-1 0 0,1 0 0,0 0 0,0 0 1,0 0-1,0 0 0,0 0 0,0 0 0,0 0 1,0 0-1,0 0 0,0 1 0,0-1 0,0 0 1,0 0-1,-1 0 0,1 0 0,0 0 0,0 0 1,0 0-1,0 0 0,0 0 0,0 0 0,0 0 1,0 1-1,-11 26 283,3-6-243,-28 82 98,4 3 1,-20 123-1,31-117-119,6 1 0,4 0 0,6 147 0,5-254-22,1 17 2,6 39 1,-6-57-3,0 0 1,0 0 0,1-1 0,-1 1 0,1 0 0,0-1 0,0 1-1,1-1 1,-1 0 0,1 0 0,0 0 0,0 0 0,0 0 0,5 4-1,-6-7 6,0 0-1,1 1 0,-1-1 0,0 0 1,0 0-1,1-1 0,-1 1 0,0 0 1,1-1-1,-1 1 0,1-1 0,-1 0 1,1 0-1,-1 0 0,1 0 0,-1 0 1,0-1-1,1 1 0,-1-1 0,1 0 1,-1 1-1,5-3 0,2-2 15,0 0 0,-1 0 0,1-1 1,10-9-1,4-5 31,-1-1 0,-1-1 0,-1-1 0,-2-1 0,22-34 0,-6 0 238,36-84 1,-74 166-121,1 0-1,0 35 1,0-7-107,3-41-54,-1 0-1,1 0 1,1 0 0,4 21 0,-5-28-8,1 0 1,0-1 0,1 1 0,-1 0 0,1-1 0,0 1-1,-1-1 1,2 1 0,-1-1 0,0 0 0,1 0-1,-1 0 1,1 0 0,0 0 0,0-1 0,0 1 0,5 2-1,-6-4 4,0 0 0,0 0-1,0 0 1,0-1 0,0 1-1,0-1 1,0 0 0,0 1-1,1-1 1,-1 0-1,0 0 1,0 0 0,0-1-1,0 1 1,0 0 0,0-1-1,0 1 1,0-1 0,0 0-1,0 0 1,0 0 0,0 0-1,-1 0 1,1 0 0,0 0-1,0-1 1,-1 1-1,1 0 1,-1-1 0,0 0-1,1 1 1,-1-1 0,2-2-1,1-2 14,-1 1-1,1-1 1,-1 0-1,0 0 0,-1 0 1,0-1-1,0 1 1,0-1-1,1-9 0,-2 4 18,-1-1 0,0 1-1,-1-1 1,0 1 0,-1 0 0,-1 0-1,0-1 1,-5-11 0,6 17-6,-1-1-1,-1 0 1,1 1 0,-1 0 0,-1 0-1,1 0 1,-1 0 0,0 1 0,-1 0-1,1 0 1,-1 0 0,-1 1 0,-7-6-1,9 9-1,0-1-1,1 2 0,-1-1 1,0 0-1,0 1 1,0 0-1,-8-1 0,10 2-19,0 0 0,0-1 0,0 1 0,0 0 0,0 1 0,0-1 0,0 1 0,0-1 0,0 1 0,1 0 0,-1 0 0,0 0 0,-4 3 0,7-4-8,-1 0 1,1 0-1,0 0 1,0 0-1,0 0 1,0 0-1,0 0 1,0 0-1,0 0 1,0 0-1,0 1 1,0-1-1,-1 0 0,1 0 1,0 0-1,0 0 1,0 0-1,0 0 1,0 0-1,0 1 1,0-1-1,0 0 1,0 0-1,0 0 1,0 0-1,0 0 1,0 0-1,0 0 0,0 1 1,0-1-1,0 0 1,0 0-1,0 0 1,0 0-1,0 0 1,0 0-1,0 0 1,0 1-1,0-1 1,0 0-1,1 0 1,-1 0-1,0 0 0,0 0 1,0 0-1,0 0 1,0 0-1,0 0 1,0 0-1,0 0 1,0 1-1,1-1 1,9 4-34,14-1-1,5-3 9,-1-1 0,1-1 1,-1-2-1,49-12 0,107-46 224,-182 62-189,-1-1 1,0 0 0,0 1-1,1-1 1,-1 1 0,1 0-1,-1-1 1,0 1 0,1 0-1,-1 0 1,1 0 0,-1 0-1,0 0 1,1 0 0,-1 0-1,1 0 1,-1 1 0,0-1-1,1 1 1,-1-1 0,0 1-1,1-1 1,-1 1 0,0 0-1,0-1 1,0 1 0,1 0-1,-1 0 1,0 0 0,0 0-1,0 0 1,1 2 0,1 3 15,-1-1 1,1 1 0,-1-1-1,-1 1 1,1 0 0,1 11-1,1 22 57,0 54 0,-1 2 116,-3-94-188,1 1 1,-1-1-1,0 0 1,0 1-1,1-1 0,-1 0 1,1 1-1,-1-1 1,1 0-1,-1 0 1,1 1-1,0-1 0,0 0 1,-1 0-1,1 0 1,0 0-1,0 0 0,2 2 1,-2-3-7,-1 0 1,1 0-1,0 0 1,-1 0-1,1 1 1,-1-1-1,1 0 0,0 0 1,-1 0-1,1 0 1,-1 0-1,1 0 1,0 0-1,-1-1 1,1 1-1,-1 0 0,1 0 1,0 0-1,-1-1 1,1 1-1,-1 0 1,1 0-1,-1-1 0,1 1 1,-1-1-1,1 1 1,-1 0-1,0-1 1,1 1-1,-1-1 1,1 1-1,-1-1 0,0 1 1,1-1-1,-1 1 1,0-1-1,0 1 1,0-1-1,1 0 1,-1 0-1,40-107 150,-27 70-66,22-47 0,-35 84-86,0 1 1,0-1 0,0 0 0,0 1 0,1-1-1,-1 1 1,0-1 0,0 1 0,1-1 0,-1 1-1,0-1 1,1 1 0,-1-1 0,1 1 0,-1-1-1,1 1 1,-1-1 0,1 1 0,-1 0 0,1-1-1,-1 1 1,1 0 0,-1 0 0,1-1 0,-1 1-1,1 0 1,0 0 0,-1 0 0,1-1 0,-1 1-1,1 0 1,0 0 0,-1 0 0,1 0 0,-1 0-1,1 0 1,0 1 0,-1-1 0,1 0 0,-1 0 0,1 0-1,0 1 1,-1-1 0,1 0 0,-1 0 0,1 1-1,-1-1 1,1 0 0,-1 1 0,1-1 0,-1 1-1,1 0 1,3 3-3,-1 0 0,0 1 0,1 0 1,3 8-1,-5-9 3,21 47-11,6 12-44,-26-58 45,1 1 0,0-1 0,-1 0 0,2 0 0,-1 0 0,0-1-1,1 1 1,8 5 0,-13-10 9,0 0 0,1 0-1,-1 1 1,1-1 0,-1 0-1,0 0 1,1 0 0,-1 0-1,0 0 1,1 1 0,-1-1 0,1 0-1,-1 0 1,0 0 0,1 0-1,-1 0 1,1 0 0,-1 0-1,0-1 1,1 1 0,-1 0-1,1 0 1,-1 0 0,0 0-1,1 0 1,-1-1 0,0 1 0,1 0-1,-1 0 1,0-1 0,1 1-1,-1 0 1,0 0 0,0-1-1,1 1 1,-1 0 0,0-1-1,0 1 1,1 0 0,-1-1-1,0 1 1,0-1 0,7-18 19,-6 16-20,14-72 68,-10 46 18,14-45 0,-17 71-77,-1 0 0,0 0 1,1 0-1,0 0 0,0 0 1,0 0-1,0 1 0,0-1 1,0 0-1,1 1 1,-1 0-1,1 0 0,0 0 1,4-3-1,-1 2 0,0 0-1,1 1 1,-1-1 0,0 1 0,1 0-1,12-1 1,2 1 2,0 1 0,-1 2 0,36 3 0,-4 3-16,90 7 49,-123-13-51,-1-1 1,1-1-1,0-1 1,-1-1-1,29-7 1,-23-2-138,-16 6-3075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23.0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4 607 4416,'0'0'8928,"-1"-15"-8540,1 10-358,-1-7 68,0-1 0,1 0-1,0 1 1,1-1 0,1 0-1,0 1 1,8-25 0,3 3 176,1 1 0,2 0 0,2 0 0,1 2 0,1 1 1,1 0-1,46-48 0,-53 65-125,1 0 1,19-14 0,-30 24-114,-1 0 1,1 1-1,0 0 1,0-1-1,0 1 0,0 1 1,1-1-1,-1 1 1,0-1-1,1 1 1,-1 0-1,1 1 0,-1-1 1,1 1-1,7 0 1,-9 1-18,0 0 1,0 1-1,-1-1 0,1 0 1,0 1-1,-1 0 1,1-1-1,-1 1 0,0 0 1,1 0-1,-1 0 1,0 1-1,0-1 0,0 0 1,-1 1-1,1 0 1,-1-1-1,1 1 0,1 5 1,0 0 16,-1 0-1,1-1 1,-2 1 0,1 0 0,-1 0 0,0 10-1,-1 12 92,-2 1-1,-2-1 0,0-1 0,-11 35 0,12-48 66,3-16-188,0 1 0,0-1 0,0 0 1,0 0-1,0 0 0,0 0 0,0 0 0,0 0 0,0 0 0,0 0 0,0 1 1,0-1-1,0 0 0,0 0 0,0 0 0,0 0 0,0 0 0,0 0 1,0 0-1,0 0 0,0 1 0,0-1 0,0 0 0,0 0 0,0 0 0,0 0 1,0 0-1,1 0 0,-1 0 0,0 0 0,0 0 0,0 0 0,0 0 0,0 0 1,0 0-1,0 1 0,0-1 0,0 0 0,0 0 0,1 0 0,-1 0 1,0 0-1,0 0 0,0 0 0,0 0 0,0 0 0,0 0 0,0 0 0,0 0 1,1 0-1,-1 0 0,0 0 0,0 0 0,17-18 320,-8 8-316,14-16 103,0-2 55,1 2 0,1 1 1,51-39-1,-65 56-108,57-35 267,-60 38-240,0 1-1,1 0 1,-1 1-1,0 0 1,1 1-1,15-3 0,-22 4-66,0 1-1,0 0 1,0 0-1,0 1 1,0-1-1,0 0 0,0 1 1,-1-1-1,1 1 1,0-1-1,0 1 1,0 0-1,-1 0 1,1 0-1,0 0 0,-1 0 1,1 0-1,-1 0 1,1 1-1,-1-1 1,0 0-1,0 1 1,1 0-1,-1-1 0,0 1 1,0-1-1,0 1 1,-1 0-1,1 0 1,0-1-1,-1 1 1,1 0-1,-1 0 0,1 4 1,1 7 22,0 0-1,-1 0 1,-1 27 0,-1-31-11,-1 128 150,3-137-176,-1 1 0,0-1 0,1 0 0,-1 0 0,0 0 0,0 1 0,1-1 0,-1 0 1,0 0-1,1 0 0,-1 0 0,1 0 0,-1 1 0,0-1 0,1 0 0,-1 0 0,0 0 0,1 0 0,-1 0 1,0 0-1,1 0 0,-1 0 0,1-1 0,-1 1 0,0 0 0,1 0 0,-1 0 0,0 0 0,1 0 1,-1-1-1,0 1 0,1 0 0,-1 0 0,0 0 0,0-1 0,1 1 0,-1 0 0,0 0 0,1-1 0,16-10 35,81-72 206,-97 82-230,1-1 0,-1 1 0,0 0 0,1 0 0,-1 0 0,1 0 0,0 1-1,-1-1 1,1 0 0,0 1 0,-1-1 0,1 1 0,0-1 0,2 1 0,-3 0-6,0 0 0,-1 1 0,1-1 0,0 1 0,0-1 0,0 1 0,-1-1 0,1 1 1,0-1-1,0 1 0,-1 0 0,1-1 0,-1 1 0,1 0 0,-1-1 0,1 1 0,-1 0 0,1 0 0,-1 0 0,1 0 0,-1 0 0,0-1 0,0 1 0,1 0 0,-1 0 0,0 0 0,0 0 1,0 1-1,5 40 66,-4-30-61,0-1 0,1 1 1,0-1-1,1 0 1,6 17-1,-8-25-12,0 0 0,1-1 0,-1 1 0,1-1 0,0 1 0,0-1 1,0 0-1,0 0 0,0 0 0,0 0 0,1 0 0,-1 0 0,1 0 0,-1-1 0,1 1 1,0-1-1,-1 0 0,1 0 0,0 0 0,0 0 0,0 0 0,0-1 0,0 1 0,0-1 0,0 0 1,4 0-1,2-1 4,1 0 0,-1 0 0,0-1 0,0 0 0,0-1 0,0 0 0,0-1 1,-1 1-1,11-7 0,11-9 39,31-23 0,-58 39-39,23-17 71,0-2 1,24-27 0,-49 47-64,1 1-1,-1-1 0,1 1 0,-1-1 0,0 0 1,0 1-1,0-1 0,0 0 0,0 0 1,0 0-1,0 0 0,0 0 0,-1 0 1,1 0-1,-1 0 0,0-4 0,0 6-6,0-1-1,-1 1 0,1 0 1,-1 0-1,1-1 0,-1 1 1,1 0-1,-1 0 0,1 0 1,-1-1-1,1 1 0,-1 0 1,1 0-1,-1 0 0,1 0 1,-1 0-1,1 0 0,-1 0 0,1 0 1,-1 0-1,1 0 0,-1 0 1,1 1-1,-1-1 0,1 0 1,-1 0-1,1 0 0,-1 1 1,1-1-1,-1 1 0,-17 7 22,0 4-12,1 2-1,0 0 1,1 0-1,1 2 0,-21 26 1,34-40-13,0 0-1,1 1 1,-1-1 0,1 1-1,-1-1 1,1 1 0,0-1 0,0 1-1,0 0 1,0 0 0,1-1-1,-1 1 1,1 0 0,0 0 0,-1 0-1,1 0 1,1 0 0,-1-1-1,0 1 1,1 0 0,0 3 0,0-3 1,1 0 0,-1 0 0,1 0 0,-1 0 0,1-1 0,0 1 0,0-1 0,0 1 0,1-1 0,-1 0 0,1 1 0,-1-1 0,1 0 1,-1-1-1,1 1 0,0 0 0,0-1 0,4 2 0,-1-1 3,-1-1 0,1 0 1,0 0-1,-1 0 0,1 0 0,0-1 1,-1 0-1,1 0 0,0-1 0,0 0 1,-1 1-1,1-2 0,-1 1 0,1-1 1,-1 0-1,1 0 0,-1 0 0,0-1 1,0 0-1,0 0 0,8-7 0,2-2 48,-1-1 0,0-1-1,0 0 1,-2 0-1,13-19 1,-22 28-19,0 0 1,0 0 0,-1 0-1,1-1 1,-1 1 0,0 0 0,-1-1-1,3-10 1,-4 14-23,0 0 1,1 0-1,-1 0 1,0 0-1,0-1 1,0 1-1,-1 0 1,1 0-1,0 0 0,-1 0 1,1-1-1,-1 1 1,0 0-1,0 0 1,0 0-1,0 0 0,0 1 1,0-1-1,0 0 1,-1 0-1,1 1 1,-1-1-1,1 0 0,-4-2 1,-12-6 41,8 3-25,0 1-1,0 1 1,-1-1-1,0 2 1,0-1 0,0 1-1,-17-3 1,-9-3 18,27 7-47,-1 1 1,1 0-1,0 0 1,-1 0 0,-13 1-1,50 12-98,-14-8 80,1 0 0,0-1 0,0-1 0,27 0 1,58-10 38,-47 4-15,-25 2-3,0-1 0,0-2 0,-1 0 0,26-11 0,-6-1 30,56-31-1,-96 45-26,0 1 1,0 0 0,0 0 0,-1 1 0,9-3 0,-13 5-9,0 0 0,0-1 1,0 1-1,0 0 0,0 0 0,0 0 0,0 0 0,0 0 0,0 0 0,-1 0 0,1 0 0,0 0 0,0 0 0,0 0 0,0 1 0,0-1 0,0 0 0,0 1 0,0-1 0,0 1 0,-1-1 0,1 1 0,0-1 0,0 1 0,-1-1 0,1 1 0,0 0 1,-1-1-1,1 1 0,0 0 0,-1 0 0,1 0 0,-1-1 0,0 1 0,1 0 0,0 1 0,1 7-12,0 1 0,0-1 0,-1 1 0,0-1 1,-1 19-1,-7 51-44,2-33 36,2 3 10,4 72 0,-1-120 13,0 0 1,0 1 0,0-1-1,0 0 1,1 1 0,-1-1-1,0 1 1,1-1 0,-1 0-1,1 0 1,-1 1 0,1-1 0,1 2-1,-2-3 0,1 0 0,-1 1 0,0-1 0,1 0-1,-1 0 1,0 0 0,1 0 0,-1 0 0,1 0 0,-1 0-1,0 0 1,1 0 0,-1 0 0,0 0 0,1 0-1,-1 0 1,0 0 0,1 0 0,-1 0 0,0 0 0,1 0-1,-1 0 1,0 0 0,1-1 0,-1 1 0,0 0 0,1 0-1,-1 0 1,0-1 0,0 1 0,1-1 0,4-3 14,-1-1 0,0 0 0,0 0 1,4-7-1,-8 11-16,148-216 528,-145 214-521,-1 0 21,1-1 1,0 1-1,0 0 1,0-1 0,5-3-1,-7 7-22,0-1-1,0 0 1,1 0 0,-1 1 0,0-1-1,1 1 1,-1 0 0,0-1-1,1 1 1,-1 0 0,0 0-1,1-1 1,-1 1 0,1 0 0,-1 1-1,0-1 1,1 0 0,-1 0-1,0 1 1,1-1 0,-1 0-1,2 2 1,44 18-14,-14-5-8,1-2 0,55 15 0,-68-23 29,1-1 1,0 0-1,0-2 0,0-1 0,28-1 1,-42-1-10,-1 0 1,1 0 0,-1-1 0,0 0 0,1 0 0,-1-1 0,0 0 0,-1 0 0,1 0 0,0-1 0,-1 0 0,0 0 0,0-1 0,0 0 0,0 0 0,-1 0 0,0-1 0,0 0 0,5-8 0,-8 11 0,25-42 89,-25 41-78,-1 0-1,1 0 0,-1 0 1,1 0-1,-1 0 1,0 0-1,-1 0 0,1 0 1,0-9-1,-1 13-12,0-1 0,0 1 0,0 0 1,0-1-1,0 1 0,-1-1 0,1 1 0,0-1 0,0 1 0,0 0 0,0-1 0,0 1 0,0 0 0,-1-1 1,1 1-1,0-1 0,0 1 0,-1 0 0,1-1 0,0 1 0,0 0 0,-1 0 0,1-1 0,0 1 0,-1 0 1,1 0-1,-1-1 0,1 1 0,0 0 0,-1 0 0,1 0 0,0 0 0,-2-1 0,-14 7 43,-20 22-34,31-23-8,-3 2-8,1 1 0,-1 0-1,2 1 1,-1 0 0,1 0 0,1 0 0,-1 1 0,1 0-1,1 0 1,0 0 0,1 0 0,0 1 0,0-1 0,1 1 0,-1 16-1,2-20 1,1-1 0,0 1 0,1-1 0,0 1 0,0-1 0,0 0 0,0 1 0,1-1 0,0 0 0,1 0 0,-1 0-1,4 5 1,-3-6 3,0-1 0,0 0 0,1 0-1,-1-1 1,1 1 0,0-1-1,0 0 1,0 0 0,1 0 0,-1 0-1,1-1 1,-1 0 0,1 0-1,0 0 1,0 0 0,8 1 0,-7-2 2,-1-1 1,0 0 0,1 0-1,-1 0 1,0 0 0,0-1 0,1 0-1,-1 0 1,0-1 0,0 1 0,0-1-1,0 0 1,5-3 0,4-3 20,0 0 0,-1-1 0,14-11-1,16-20 95,-1-2-1,-2-1 0,35-51 0,-43 54-14,-6 4 15,-16 22 4,0 0 0,23-22 0,-33 35-110,1 0-1,0 1 1,0-1 0,-1 0 0,1 1-1,0-1 1,0 1 0,0-1 0,0 1-1,0-1 1,-1 1 0,1 0 0,0 0-1,2-1 1,-2 1-6,-1 0 0,0 0 0,1 0 1,-1 0-1,0 1 0,0-1 0,1 0 0,-1 0 0,0 0 0,1 0 0,-1 1 0,0-1 0,0 0 1,1 0-1,-1 1 0,0-1 0,0 0 0,1 0 0,-1 1 0,0-1 0,0 0 0,0 1 0,0-1 0,0 0 1,1 1-1,-1-1 0,0 1 0,0 2 9,1 1 0,-1 0 0,0-1 1,0 1-1,0 0 0,-1 4 0,-5 24 9,-2-1-1,-2 0 1,-20 49 0,10-31-22,11-25-12,-14 27 0,20-45 6,-1-1 0,1 1 1,-1-1-1,0 1 0,0-1 1,0 0-1,-1-1 0,0 1 0,0-1 1,-7 5-1,12-9 8,0 0 0,-1 1 0,1-1-1,-1 0 1,1 0 0,-1 0 0,1 1 0,-1-1 0,1 0-1,-1 0 1,1 0 0,-1 0 0,1 0 0,-1 0 0,1 0-1,-1 0 1,1 0 0,-1 0 0,1 0 0,-1 0-1,1-1 1,-1 1 0,1 0 0,-1 0 0,1 0 0,-1-1-1,1 1 1,-1 0 0,1-1 0,0 1 0,-1 0 0,1-1-1,-1 0 1,1 1 0,0 0-1,0-1 1,0 1-1,0 0 1,0-1-1,0 1 1,0 0-1,0-1 1,0 1-1,0 0 1,0-1-1,0 1 1,0 0-1,0-1 1,0 1-1,0 0 1,0-1-1,1 1 1,-1 0-1,0 0 1,0-1-1,0 1 1,1 0-1,-1 0 1,0-1-1,0 1 1,0 0-1,1 0 1,-1-1-1,0 1 1,1 0-1,-1 0 1,0 0-1,1 0 1,-1 0-1,0-1 1,0 1-1,1 0 1,-1 0-1,1 0 1,-1 0-1,0 0 1,1 0-1,-1 0 1,0 0-1,1 0 1,-1 0-1,0 0 1,1 0-1,-1 1 1,127-10 134,135-16 69,-229 19-350,14-3 202,-16 7-3974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25.4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260 812 4720,'0'0'7096,"16"-8"-6788,-3 3-236,0 0 24,1-2 1,0 1-1,-1-2 0,-1 0 1,1 0-1,18-18 0,4-8 273,-1-2-1,-2-2 1,-1-1-1,-3-1 0,34-61 1,-62 101-368,91-180 926,-78 150-672,-1-1 1,-2 0 0,-1-1 0,6-38-1,-14 63-163,0 3-6,0 0-1,0-1 1,-1 1 0,1-1 0,-1 1 0,0-1 0,0 1-1,-1-1 1,0 1 0,1-1 0,-3-4 0,3 9-74,-1-1 1,1 1-1,-1 0 1,1-1-1,-1 1 0,1 0 1,-1-1-1,1 1 1,-1 0-1,0 0 1,1 0-1,-1-1 1,1 1-1,-1 0 0,1 0 1,-1 0-1,0 0 1,1 0-1,-1 0 1,1 0-1,-1 0 1,0 0-1,1 1 0,-1-1 1,1 0-1,-1 0 1,1 0-1,-1 1 1,0-1-1,1 0 1,-1 1-1,1-1 0,0 0 1,-1 1-1,0 0 1,-20 16 151,5 1-90,0 1 1,1 1 0,-20 33-1,-33 75 80,48-88-114,-433 821 544,378-719-448,68-130-101,3-7 10,1 1 0,0-1 0,1 1 0,-1 0 0,1-1 1,0 1-1,1 0 0,-1 0 0,0 10 0,7-20 269,174-198 417,-103 112-493,-30 36-95,143-157 498,-141 162-321,3 2 0,65-46 0,-43 41 405,-73 52-718,0 0 0,1 0 0,-1 0 0,0 0 0,0-1 0,0 1 0,0 0 0,0 0 0,0 0 0,0 0 0,0 0-1,1 0 1,-1 0 0,0 0 0,0 0 0,0 0 0,0 0 0,0 0 0,0 0 0,1 0 0,-1 0 0,0 0 0,0 0 0,0 0 0,0 0 0,0 0 0,0 0-1,1 0 1,-1 0 0,0 0 0,0 0 0,0 0 0,0 0 0,0 0 0,0 0 0,0 0 0,1 0 0,-1 0 0,0 1 0,0-1 0,0 0 0,0 0-1,0 0 1,0 0 0,0 0 0,1 9 120,-3 13-78,2-20-14,-17 81 96,10-58-103,2 0 0,-4 47-1,8-53-14,0-5-6,1-1 0,2 20-1,-2-30-5,0 0 1,1 0-1,0 0 0,-1 0 0,1-1 0,0 1 0,1 0 0,-1 0 0,0-1 0,1 1 1,-1 0-1,1-1 0,0 0 0,0 1 0,0-1 0,3 3 0,-3-4 2,-1 0 0,1-1 1,0 1-1,0 0 0,0 0 0,0-1 0,0 0 0,0 1 0,0-1 0,0 0 0,-1 0 0,1 0 1,0 0-1,0 0 0,0 0 0,3-1 0,35-11 40,-26 7-21,20-7 31,0-2 1,0-1-1,38-25 1,92-69 175,-37 22 117,-118 81-303,-7 4-23,0 0 1,1 1 0,0-1-1,-1 1 1,1-1 0,0 1-1,0 0 1,-1 0 0,1 0-1,0 0 1,4 0 0,-9 3-9,0-1 0,1 1 0,-1 0 0,1 0 0,-1 1 0,1-1 0,0 0 0,0 0 0,0 1 0,0-1 0,0 1 0,0 2 0,-3 2 0,-30 51 22,22-39-22,-16 34 0,25-47-11,0 1 1,1-1-1,0 1 0,0 0 1,1-1-1,0 1 0,0 0 1,1 0-1,0 12 1,0-17-2,0 1 0,1-1 1,-1 1-1,1-1 1,-1 0-1,1 1 0,0-1 1,0 0-1,0 1 1,0-1-1,0 0 1,1 0-1,-1 0 0,1 0 1,-1 0-1,1 0 1,-1-1-1,1 1 1,0-1-1,0 1 0,0-1 1,0 1-1,0-1 1,0 0-1,1 0 0,-1 0 1,0 0-1,1 0 1,-1-1-1,0 1 1,1-1-1,-1 0 0,1 1 1,-1-1-1,0 0 1,1 0-1,4-1 1,1 0 6,0 0 0,-1-1 1,1 0-1,0 0 0,-1 0 1,1-1-1,-1 0 1,0-1-1,0 0 0,10-7 1,-3-1 20,-2-1-1,1-1 1,-1 0 0,-1 0 0,-1-1-1,0-1 1,-1 0 0,-1 0-1,10-25 1,-17 38-13,1-1 1,-1 0-1,0 0 0,0 0 0,0 1 0,-1-1 0,0 0 0,1 0 1,-1 0-1,0 0 0,-1 0 0,1 0 0,-1 0 0,0 0 1,0 0-1,0 0 0,0 1 0,-1-1 0,0 0 0,1 1 1,-5-6-1,3 6 2,0-1 1,-1 1-1,0-1 1,0 1 0,0 0-1,0 0 1,0 1-1,-1-1 1,1 1-1,-1 0 1,0 0-1,0 1 1,1-1 0,-1 1-1,0 0 1,-6 0-1,4 0 3,0 1 0,0 1 0,0-1 0,0 1 0,1 0 0,-11 3 0,-13 2 3,249-43 93,-146 24-99,-42 8-5,1 1 0,-1 2 0,61 2 0,-90 0-10,0 0 0,0 1 1,0-1-1,0 0 0,0 1 0,0 0 0,0-1 0,0 1 1,0 0-1,0 0 0,0 0 0,-1 0 0,1 0 0,0 0 1,-1 1-1,1-1 0,-1 1 0,1-1 0,-1 1 0,3 3 1,-3-2 1,1 0-1,-1 0 1,0 0 0,0 1 0,-1-1 0,1 0 0,-1 1 0,1-1 0,-1 1 0,0-1 0,-1 7 0,-1 3 9,-1 1 0,0-1 0,-1 1 1,-1-1-1,-7 14 0,-47 90 118,65-124-82,0 0 1,1 0 0,0 1-1,10-8 1,51-37 75,-39 30-68,-3 2 13,38-21-1,-57 36-51,0 0 1,1 1 0,-1 0-1,1 0 1,-1 0-1,1 1 1,0 1-1,0-1 1,0 1 0,0 0-1,9 1 1,-16 0-17,0 0 1,0 1 0,0-1-1,0 0 1,0 1-1,0-1 1,0 0 0,-1 1-1,1-1 1,0 1-1,0-1 1,0 1 0,0 0-1,-1-1 1,1 1 0,0 0-1,-1 0 1,1 0-1,-1-1 1,1 1 0,-1 0-1,1 0 1,-1 0-1,1 0 1,-1 0 0,0 0-1,1 0 1,-1 0-1,0 0 1,0 0 0,0 0-1,0 1 1,-3 37 19,2-32-16,-6 30 8,4-23-8,1-1-1,-1 21 1,3-34-5,0 0-1,0 1 1,0-1 0,0 0-1,0 0 1,0 1 0,0-1-1,0 0 1,0 0 0,0 0-1,0 0 1,0 1-1,1-1 1,-1 0 0,0 0-1,0 0 1,0 0 0,0 1-1,1-1 1,-1 0 0,0 0-1,0 0 1,0 0 0,0 0-1,1 0 1,-1 0 0,0 1-1,0-1 1,0 0-1,1 0 1,-1 0 0,0 0-1,0 0 1,1 0 0,-1 0-1,0 0 1,0 0 0,0 0-1,1 0 1,-1 0 0,0-1-1,0 1 1,0 0-1,1 0 1,-1 0 0,0 0-1,0 0 1,0 0 0,1 0-1,-1 0 1,0-1 0,0 1-1,0 0 1,0 0 0,0 0-1,1 0 1,-1-1-1,0 1 1,14-11 57,87-78 133,-98 87-184,0-1 0,0 1 0,0 0 0,0 0 0,0 0 0,0 1 0,1-1 0,-1 1 0,1-1 0,-1 1 0,1 0-1,5 0 1,-6 1-5,-1 0 0,0 0 0,1 1 0,-1-1 0,1 1 0,-1 0 0,0 0 0,0-1 0,1 1-1,-1 1 1,0-1 0,0 0 0,0 1 0,0-1 0,0 1 0,0-1 0,-1 1 0,1 0 0,-1 0-1,3 2 1,21 28 26,45 53 39,-62-76-88,0-1 0,1 0 0,0-1 1,0 0-1,0 0 0,1-1 0,11 5 0,-19-10-2,0-1-1,1 1 1,-1-1 0,0 1-1,0-1 1,0 0-1,0 0 1,0 0-1,0 0 1,1 0-1,-1 0 1,0-1-1,0 1 1,0-1-1,0 1 1,0-1-1,0 0 1,0 0-1,0 0 1,0 0 0,0 0-1,-1 0 1,1 0-1,1-2 1,11-10-3609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36.8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429 0 5920,'0'0'4553,"-5"12"-3958,-87 246 2162,-58 263-85,65-270-1497,59-180-758,5-21-96,-8 26 606,28-70-690,1-5-214,1-1-1,-1 0 1,0 1-1,0-1 1,0 1-1,0-1 1,0 0 0,0 1-1,0-1 1,-1 1-1,1-1 1,0 0-1,0 1 1,0-1 0,0 1-1,0-1 1,-1 0-1,1 1 1,0-1-1,0 0 1,0 1-1,-1-1 1,1 0 0,0 0-1,-1 1 1,1-1-1,0 0 1,-1 0-1,1 1 1,0-1 0,-1 0-1,1 0 1,0 0-1,-1 0 1,1 0-1,0 1 1,-1-1-1,0 0 1,1 0 194,-1 0-96,0-1 0,0 1 1,1 0-1,-1 0 0,0-1 0,1 1 0,-1-1 0,0 1 0,1-1 0,-1 1 0,0-1 0,1 1 0,-1-1 0,0 0 0,1-7-66,1 0-1,1 0 0,-1 0 1,1 1-1,1-1 1,-1 0-1,1 1 0,1 0 1,-1 0-1,10-14 0,3-1 45,33-37-1,10-1 173,118-92-1,-162 140-230,-9 6-5,1 1 1,0-1-1,0 1 1,1 0-1,0 1 1,13-6-1,-20 10-32,-1 0 0,1 0 0,-1 0 0,1 0-1,-1 0 1,0 1 0,1-1 0,-1 0 0,1 0 0,-1 0-1,1 1 1,-1-1 0,0 0 0,1 0 0,-1 1 0,0-1-1,1 0 1,-1 1 0,0-1 0,1 1 0,-1-1-1,0 0 1,0 1 0,0-1 0,1 1 0,-1-1 0,0 1-1,0-1 1,0 1 0,0-1 0,0 0 0,0 1 0,0 0-1,3 19 15,-3-20-16,2 31-10,-6 61 1,0 19-60,4-98 53,1 0 1,1-1-1,0 0 1,1 1-1,0-1 1,9 21-1,-11-30 16,1 0 1,-1 1 0,1-1-1,0 0 1,-1 0-1,1-1 1,1 1-1,-1 0 1,0-1-1,1 1 1,-1-1-1,1 1 1,0-1-1,-1 0 1,1 0-1,0-1 1,0 1-1,1-1 1,-1 1-1,0-1 1,0 0 0,1 0-1,-1 0 1,1-1-1,-1 1 1,0-1-1,1 0 1,-1 0-1,1 0 1,-1 0-1,1-1 1,-1 1-1,1-1 1,-1 0-1,7-2 1,7-4 20,0-1-1,-1-1 1,0 0 0,0-1 0,18-15-1,17-14 146,49-49 0,-43 37 31,-33 31-4,-1-1 0,29-35 0,-50 53-200,10-11 299,-10 14-109,-5 9-121,-31 87 33,31-86-102,0 1 1,1 0 0,1 0 0,-1 0-1,2 0 1,0 22 0,1-28-1,0-1 1,0 1-1,0-1 1,1 1-1,-1-1 0,1 1 1,0-1-1,0 0 1,0 0-1,1 0 0,0 0 1,0-1-1,0 1 1,0-1-1,0 1 1,1-1-1,-1 0 0,1-1 1,0 1-1,0 0 1,0-1-1,0 0 0,0 0 1,0 0-1,1-1 1,-1 1-1,8 0 0,2 1 3,-1-2-1,0 0 0,1 0 0,-1-1 0,0-1 1,1 0-1,-1-1 0,20-6 0,21-8 25,84-37 0,49-36 58,-174 82-70,46-23 71,106-72 1,-157 97-64,9-6 70,-17 10-85,1 1-1,-1 0 0,0 0 0,0 0 1,0 0-1,0 0 0,0-1 0,1 1 1,-1 0-1,0 0 0,0 0 0,0-1 1,0 1-1,0 0 0,0 0 0,0 0 0,0-1 1,0 1-1,0 0 0,0 0 0,0-1 1,0 1-1,0 0 0,0 0 0,0 0 1,0-1-1,0 1 0,0 0 0,0 0 1,0 0-1,0-1 0,0 1 0,0 0 1,0 0-1,0 0 0,-1-1 0,1 1 1,0 0-1,0 0 0,0 0 0,0 0 1,0-1-1,-1 1 0,1 0 0,0 0 1,0 0-1,0 0 0,-1 0 0,1 0 1,0 0-1,0 0 0,0-1 0,-1 1 1,1 0-1,0 0 0,0 0 0,0 0 1,-1 0-1,1 0 0,0 0 0,0 0 1,-1 0-1,1 0 0,0 1 0,-1-1 1,-3-1 1,-1 1 0,0 0 1,1 0-1,-1 1 1,0-1-1,0 1 1,1 0-1,-1 0 0,1 0 1,-6 3-1,-46 22 6,42-19-7,-11 5-8,1 1 0,0 1 1,1 1-1,1 1 1,-39 36-1,58-49 3,1 0-1,-1 0 0,1 0 1,0 1-1,0-1 0,0 0 1,1 1-1,-1 0 0,1-1 1,-1 1-1,1 0 1,1 0-1,-2 7 0,2-9 2,0 0-1,0 0 0,1 0 1,-1 0-1,0 0 0,1 0 0,0-1 1,-1 1-1,1 0 0,0 0 1,0 0-1,0 0 0,0-1 0,0 1 1,0 0-1,1-1 0,-1 1 1,0-1-1,1 0 0,0 1 1,-1-1-1,1 0 0,0 0 0,-1 0 1,1 0-1,0 0 0,0 0 1,2 0-1,4 1 2,0 0 0,-1-1 0,1 1 0,0-2 0,0 1 0,0-1 0,0-1-1,0 1 1,0-1 0,-1 0 0,1-1 0,0 0 0,-1 0 0,8-4 0,-4 2 19,0-1 0,0 0 0,-1-1 0,0 0 0,0-1 0,0 0 0,-1 0 0,16-16 1,-2-10 163,27-52 1,-71 125-191,9-19-5,-17 41 1,-47 128-70,28-71 25,-32 72-22,60-150 42,-1-2 0,-43 59 1,60-92 36,0-1 1,0 0-1,-1 0 1,0 0 0,0-1-1,0 0 1,0 0 0,-10 5-1,13-8 4,0 0-1,0 0 1,0 0-1,0-1 1,0 1-1,0-1 1,0 1-1,0-1 1,-1 0-1,1 0 1,0 0 0,0 0-1,0 0 1,0 0-1,-1-1 1,1 1-1,0-1 1,0 1-1,0-1 1,0 0-1,0 0 1,0 0-1,0 0 1,0 0-1,1-1 1,-1 1-1,0 0 1,-2-4 0,2 3 3,0-1 1,0 1 0,1-1-1,0 1 1,-1-1 0,1 0 0,0 1-1,0-1 1,0 0 0,0 0 0,1 0-1,-1 0 1,1 0 0,0 0 0,0 0-1,0 0 1,0 0 0,0 0-1,2-4 1,-1-1 7,1 0 0,1 0 1,-1 0-1,1 0 0,7-13 0,-1 7 6,0 0 1,2 0-1,-1 1 0,2 0 1,-1 1-1,20-15 0,85-56 76,-106 76-92,305-219 104,-261 181-100,-2-2 0,-3-2 0,69-88 0,-17-1 35,-7-5 0,84-170 0,-152 257-39,24-76-1,-47 116-15,-4 16 10,1 0 0,0 0 1,0 0-1,0-1 0,-1 1 0,1 0 1,0 0-1,0 0 0,0 0 0,-1 0 1,1 0-1,0 0 0,0 0 1,0 0-1,-1 0 0,1 0 0,0 0 1,0 1-1,-1-1 0,1 0 0,0 0 1,0 0-1,0 0 0,0 0 0,-1 0 1,1 0-1,0 1 0,0-1 0,0 0 1,0 0-1,-1 0 0,1 0 0,0 1 1,0-1-1,0 0 0,-24 28-57,2 2 24,2 2 1,-25 49-1,-26 77-56,60-132 73,-199 474-465,207-493 466,-1 1 1,1-1 0,1 1 0,-1 0 0,1 0 0,0 0 0,1 0 0,0 0 0,0 11 0,1-18 15,1-1 1,-1 0-1,1 0 1,-1 1 0,0-1-1,1 0 1,-1 0-1,1 1 1,-1-1-1,1 0 1,-1 0-1,0 0 1,1 0-1,-1 0 1,1 0-1,-1 0 1,1 0-1,-1 0 1,1 0-1,-1 0 1,1 0-1,-1 0 1,1 0 0,-1 0-1,0 0 1,1 0-1,-1-1 1,1 1-1,-1 0 1,1 0-1,-1-1 1,0 1-1,1 0 1,-1 0-1,1-1 1,16-9 28,22-20 25,-32 24-38,0 0 0,0 0-1,1 1 1,0 0 0,-1 0-1,2 1 1,8-4 0,-15 8-10,0-1 0,-1 1 0,1 0 0,0 0 0,-1 0 0,1 0 0,0 0 0,0 0 0,-1 0 0,1 1 0,0-1 0,-1 1 0,1-1 0,0 1 1,-1 0-1,1 0 0,-1-1 0,1 1 0,-1 0 0,1 0 0,-1 0 0,0 1 0,0-1 0,1 0 0,0 3 0,5 4 0,-1 1 0,0 0 1,6 12-1,2 3-8,5 3 3,43 55-62,-55-73 54,1-1 0,0 0-1,0 0 1,1-1 0,0 0-1,18 9 1,-23-14 18,-1 0 0,0-1 0,1 1-1,-1-1 1,1 0 0,-1 0 0,1 0 0,-1-1-1,1 1 1,0-1 0,-1 0 0,1 0-1,0 0 1,-1-1 0,1 1 0,0-1 0,-1 0-1,1 0 1,-1 0 0,7-3 0,-7 1-259,1 1 0,-1 0 0,0-1 0,0 0 1,0 0-1,0 0 0,0 0 0,-1 0 0,0 0 0,1-1 1,-1 1-1,0-1 0,-1 0 0,1 0 0,-1 1 0,1-1 0,0-6 1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37.0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45 11952,'0'0'520,"66"-33"-408,-20 22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46.7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1 100 5120,'0'0'6944,"10"-6"-6694,17-11-72,1 2-1,0 2 0,1 0 0,39-11 0,-55 21-91,1 0-1,0 0 0,0 2 0,0 0 0,21 0 0,-26 2-28,-1 0-1,1 0 0,-1 1 0,1 0 1,-1 1-1,0 0 0,0 0 0,0 0 1,-1 1-1,9 5 0,-13-7-25,0 0-1,0 0 1,-1 1-1,1-1 1,0 1-1,-1-1 1,0 1-1,0 0 1,0 0-1,0 0 1,0 0-1,0 0 1,-1 0 0,1 0-1,-1 1 1,2 6-1,-3-5 0,1 0 0,-1 0-1,0 0 1,-1 0 0,1 1 0,-1-1-1,0 0 1,0 0 0,0 0 0,-3 7-1,-5 6 45,0 0-1,-2 0 1,0-1-1,-21 26 1,-6 0 181,-2-1 0,-2-2 0,-61 44-1,103-83-249,-5 3 63,0 0 1,0 0-1,1 0 0,-6 7 1,9-10-56,1 0 1,-1 0 0,0-1-1,1 1 1,-1 0-1,1 0 1,0-1-1,-1 1 1,1 0 0,0 0-1,-1 0 1,1 0-1,0 0 1,0 0 0,0 0-1,0-1 1,0 1-1,0 0 1,0 0-1,0 0 1,0 0 0,0 0-1,0 0 1,1 0-1,-1 0 1,0-1-1,1 1 1,-1 0 0,0 0-1,1 0 1,-1-1-1,1 1 1,0 0 0,-1 0-1,1-1 1,-1 1-1,1 0 1,1 0-1,7 5 42,1-1 0,-1 0 0,1-1 0,1 0 0,18 5 0,-1 0 9,41 10 59,-37-11-44,35 14 0,-58-18-44,-1-1-1,0 1 0,-1 1 0,1-1 0,-1 1 0,0 0 0,0 1 0,0 0 0,6 8 0,-11-12-21,-1 1-1,1 0 1,-1-1-1,0 1 0,0 0 1,0 0-1,0 0 0,0 0 1,-1 0-1,1 0 1,-1 0-1,0 0 0,0 0 1,0 0-1,0 0 0,-1 0 1,1 0-1,-1 0 1,0 0-1,1 0 0,-1 0 1,-1-1-1,1 1 0,0 0 1,-3 3-1,-2 5 24,0-2 0,-1 1-1,0-1 1,0 0 0,-13 12-1,6-10 33,1 0 0,-2 0 0,1-1-1,-1-1 1,-1-1 0,-26 11 0,15-9 116,0-2 1,-1-1-1,-38 6 0,53-10-95,-8 1 286,21-4-372,0 0 0,0 0 1,-1 0-1,1 0 0,0 0 0,0 0 0,0 0 1,0 0-1,0 0 0,0 0 0,0 0 0,0 0 1,0 0-1,0 0 0,0 0 0,0 0 0,0 0 1,-1-1-1,1 1 0,0 0 0,0 0 1,0 0-1,0 0 0,0 0 0,0 0 0,0 0 1,0 0-1,0 0 0,0 0 0,0 0 0,0 0 1,0 0-1,0 0 0,0 0 0,0 0 0,0-1 1,0 1-1,0 0 0,0 0 0,0 0 0,0 0 1,0 0-1,0 0 0,0 0 0,0 0 0,0 0 1,0 0-1,0 0 0,0 0 0,0 0 1,0-1-1,0 1 0,0 0 0,0 0 0,0 0 1,0 0-1,0 0 0,0 0 0,0 0 0,0 0 1,0 0-1,0 0 0,0 0 0,1 0 0,-1 0 1,0 0-1,12-10 180,388-250 435,-90 72-360,-218 135-177,77-56 128,-128 81-106,-31 24-35,-7 10-19,-10 15 2,-39 69-12,-8 17 14,49-95-49,0 1 0,1 0 0,1-1-1,0 1 1,1 0 0,-1 25 0,3-35-2,0-1 0,0 0 0,0 1 0,0-1 1,1 1-1,-1-1 0,1 0 0,-1 0 0,1 1 0,0-1 1,0 0-1,0 0 0,0 0 0,1 0 0,-1 0 0,0 0 1,1 0-1,0 0 0,-1-1 0,1 1 0,0 0 0,0-1 1,0 0-1,0 1 0,0-1 0,0 0 0,0 0 1,0 0-1,0 0 0,1 0 0,-1-1 0,0 1 0,1-1 1,-1 1-1,4-1 0,4 0 14,0 1 0,1-2 0,-1 0 0,0 0 0,0-1 0,18-5 0,-16 3 9,0-1 0,0-1 0,0 0 0,-1 0 0,0-1-1,0-1 1,-1 0 0,0 0 0,-1-1 0,0 0 0,0 0-1,0-1 1,-2-1 0,13-19 0,-12 17 15,-1-1 0,-1 1 0,0-1 1,0 0-1,-2 0 0,0-1 0,0 0 0,-1 1 0,-1-1 0,-1 0 1,0 0-1,-2-22 0,1 33-22,-1 0 1,1 1 0,-1-1-1,0 0 1,0 1-1,0-1 1,-1 1-1,1-1 1,-1 1 0,0 0-1,0-1 1,0 1-1,0 0 1,0 0-1,-1 1 1,0-1-1,1 0 1,-1 1 0,0 0-1,0-1 1,0 1-1,0 0 1,-1 1-1,1-1 1,-1 0-1,1 1 1,-1 0 0,1 0-1,-1 0 1,0 0-1,1 1 1,-9-1-1,-3 1 51,0 0 0,-1 1 0,1 1 0,-1 0 0,1 1 0,-24 8 0,36-10-55,-12 4 116,21-6-16,22-4-94,66-11 4,41-7-2,-131 23-21,96-9 5,-86 8-1,0 2 1,0-1-1,0 2 1,27 5-1,-37-6-1,-1 1-1,1-1 0,-1 0 1,1 1-1,-1 0 0,1 0 1,-1 0-1,0 0 1,0 0-1,0 1 0,0-1 1,-1 1-1,1 0 1,-1 0-1,1 0 0,2 5 1,-2-3-2,-1 1 1,0 0-1,0-1 1,0 1-1,0 0 1,-1 0-1,0 0 1,-1 0-1,1 10 1,-2 3 5,-1 0 1,-1 1 0,0-1 0,-2 0-1,-9 25 1,-14 57 77,24-82-31,4-18-54,0-1 1,0 0-1,0 0 0,0 0 0,0 0 0,0 0 0,0 0 1,0 0-1,0 0 0,0 0 0,0 1 0,0-1 1,0 0-1,0 0 0,0 0 0,0 0 0,0 0 0,1 0 1,-1 0-1,0 0 0,0 0 0,0 0 0,0 0 0,0 0 1,0 0-1,0 0 0,0 0 0,0 0 0,1 0 1,-1 0-1,0 0 0,0 0 0,0 0 0,0 0 0,0 0 1,0 0-1,0 0 0,0 0 0,1 0 0,-1 0 1,0 0-1,0 0 0,0 0 0,0 0 0,0 0 0,0 0 1,0 0-1,0 0 0,0 0 0,0 0 0,0-1 0,1 1 1,-1 0-1,0 0 0,0 0 0,0 0 0,0 0 1,0 0-1,0 0 0,0 0 0,0 0 0,0-1 0,12-8 48,14-13 16,107-90 184,-78 66-138,-55 46-111,50-37 106,-47 35-96,1 0 0,0 0 0,0 0 0,-1 0-1,1 1 1,0 0 0,1 0 0,-1 0-1,0 0 1,0 0 0,0 1 0,6 0 0,-8 0-9,-1 1 1,0-1-1,1 1 1,-1-1 0,0 1-1,1 0 1,-1-1-1,0 1 1,0 0 0,1 0-1,-1 0 1,0 0-1,0 0 1,0 0 0,0 0-1,0 1 1,-1-1-1,1 0 1,0 0 0,0 1-1,-1-1 1,1 0-1,-1 1 1,1-1 0,-1 1-1,1 1 1,5 46 37,-6-36-35,2 3-2,-1-1 0,2 0-1,0 1 1,1-1 0,9 23 0,-11-35-2,-1 1 1,1-1 0,0 0-1,0 0 1,0 0-1,0 0 1,0 0 0,1-1-1,-1 1 1,1-1 0,0 1-1,0-1 1,0 0 0,0 0-1,0 0 1,0-1 0,0 1-1,1-1 1,-1 0 0,1 1-1,-1-2 1,1 1 0,-1 0-1,1-1 1,-1 1 0,1-1-1,0 0 1,-1 0 0,1-1-1,3 0 1,5-1 4,0-1 0,0-1 0,-1 0 0,1-1 0,-1 0 0,0 0 0,-1-1 0,1-1 1,-1 0-1,12-11 0,-6 5 8,-2-2 1,1 1-1,-2-2 1,0 0 0,15-26-1,-19 27 27,-1-1 1,0 0-1,-1 0 0,-1 0 0,7-30 1,-13 45-35,1-1 1,-1 1 0,0-1 0,0 1 0,0 0 0,0-1-1,0 1 1,0 0 0,0-1 0,0 1 0,-1-1 0,1 1-1,0 0 1,-1-1 0,0-1 0,0 3-3,1 0-1,0-1 1,-1 1-1,1 0 1,-1-1 0,1 1-1,0 0 1,-1 0 0,1 0-1,-1-1 1,1 1-1,-1 0 1,1 0 0,-1 0-1,1 0 1,-1 0 0,1 0-1,-1 0 1,1 0 0,-1 0-1,1 0 1,-1 0-1,1 0 1,-1 0 0,1 0-1,-1 1 1,0-1 0,-3 2 5,1 0 1,-1 0-1,1 0 0,-1 1 1,1-1-1,0 1 1,0 0-1,-4 4 1,1 1-8,-1 1 0,1 0 0,0 0 0,1 1 0,0-1 0,0 1 0,1 1 0,1-1 1,0 0-1,-3 14 0,5-16 1,0 0 0,0 0 0,1 1 1,0-1-1,1 0 0,-1 0 1,1 0-1,1 0 0,0 0 0,0 0 1,1 0-1,-1-1 0,2 1 0,5 9 1,-3-8 5,1 0 1,0-1-1,0 0 1,1 0-1,0 0 1,0-1 0,1-1-1,0 1 1,0-1-1,0-1 1,1 0 0,0 0-1,11 3 1,-7-3 29,1 0 0,0-1-1,0-1 1,0 0 0,0-2 0,0 1 0,0-2 0,27-2-1,-32 1-17,0-1 0,-1 0-1,1 0 1,-1-1 0,1 0-1,-1-1 1,0 0 0,0-1-1,-1 0 1,1 0-1,-1-1 1,-1 0 0,1 0-1,-1 0 1,0-1 0,0-1-1,-1 1 1,1-1 0,-2 0-1,9-15 1,0-17-3532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48.0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312 781 5920,'0'0'5990,"-17"13"-5663,3-2-272,-90 72 437,85-67-295,1 2 0,0 0 0,-28 38 0,36-40-19,0 0 1,1 1 0,0 0-1,1 1 1,1-1 0,1 1-1,1 1 1,-6 31 0,11-48-141,0 0 1,0 0 0,0 0 0,0 0 0,0 0 0,0 0 0,1 0-1,-1 0 1,0 0 0,1 0 0,0 0 0,-1 0 0,1 0 0,0 0 0,0 0-1,0 0 1,1-1 0,-1 1 0,0 0 0,3 2 0,-3-3-9,1-1 1,0 1-1,-1 0 1,1 0-1,0-1 0,0 1 1,0-1-1,-1 1 1,1-1-1,0 0 1,0 0-1,0 0 0,0 0 1,0 0-1,-1 0 1,1-1-1,0 1 1,0 0-1,0-1 0,-1 1 1,1-1-1,0 0 1,1-1-1,11-4 93,-2-2 0,1 0 0,-1 0 0,0-1 0,18-18 0,-7 4 117,30-40 1,-26 24 92,-2-1 0,-2-1 0,-1-1 0,16-45 0,-40 94-212,0 0-1,1 0 1,0 1 0,1-1-1,-1 1 1,1-1-1,1 1 1,1 10 0,0-7-108,-1 0 0,2-1-1,0 0 1,0 1 0,1-1 0,5 10 0,-5-13-4,0 0-1,0-1 1,1 0 0,0 0-1,0 0 1,0 0 0,1-1-1,0 0 1,0 0 0,0-1-1,1 1 1,0-2 0,-1 1-1,1-1 1,0 1 0,1-2-1,-1 1 1,1-1 0,-1 0-1,1-1 1,-1 0 0,1 0-1,0-1 1,0 0 0,-1 0-1,1 0 1,0-1 0,-1-1-1,1 1 1,-1-1 0,15-6-1,1-2 28,-1-1-1,0-1 0,-1-1 0,0 0 0,-2-2 1,22-19-1,100-113 240,-107 108-193,-3-2 0,-1-2-1,-2 0 1,-2-2 0,-2-1 0,-2-1 0,-2 0 0,-2-2 0,-3 0 0,14-73 0,5-96 409,-35 201-385,1 17-102,0 0 0,-1-1-1,1 1 1,0 0 0,0 0 0,0 0-1,0-1 1,0 1 0,0 0-1,0 0 1,0 0 0,-1 0 0,1-1-1,0 1 1,0 0 0,0 0-1,0 0 1,0 0 0,-1 0 0,1 0-1,0-1 1,0 1 0,0 0-1,-1 0 1,1 0 0,0 0 0,0 0-1,0 0 1,-1 0 0,1 0 0,0 0-1,0 0 1,0 0 0,-1 0-1,1 0 1,-2 1 5,1 0 1,0 0-1,-1 0 1,1 0-1,0 1 0,0-1 1,0 0-1,0 0 1,0 1-1,0-1 0,0 1 1,0-1-1,1 1 0,-1-1 1,0 3-1,-14 38 47,2-1 1,-10 54-1,-6 90-1,17-89-35,5 1-1,3 0 1,5-1-1,26 188 1,-22-244-16,-4-28-5,0 0 1,1 0 0,1 0 0,-1 0 0,2 0 0,0-1-1,8 18 1,-12-29-2,0 1 0,0-1 0,0 1-1,1-1 1,-1 1 0,0-1 0,1 1 0,-1-1-1,0 0 1,1 1 0,-1-1 0,0 0-1,1 1 1,-1-1 0,1 0 0,-1 1 0,0-1-1,1 0 1,-1 0 0,1 1 0,-1-1 0,1 0-1,-1 0 1,1 0 0,-1 0 0,2 0-1,4-10-113,-2-24-134,-6 3-2792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48.2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12864,'0'0'720,"108"7"-248,-23-7 0,21 2 24,6 2 8,9-4-200,-7-4 8,-11 8-136,-15 3-1,-16 2-119,-23-3 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2.78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1243 5624,'0'0'5592,"13"2"-5256,-8-1-296,0 0-8,0 0-1,0 0 1,0 0-1,0-1 1,1 0-1,-1 0 1,0 0-1,0-1 1,0 0-1,0 0 1,0 0-1,0 0 1,-1-1 0,1 0-1,0 0 1,-1 0-1,9-6 1,27-24 277,-2-2 1,-1-1 0,-2-2 0,56-78 0,95-183 1405,-133 193-1002,-46 90-524,-2-1-1,0 0 1,0 0 0,-1 0-1,1-18 1,-4 23 142,-3 12 68,-5 21-14,7-19-431,-27 100 303,-25 203-1,51-296-246,-2 23 13,1 40-1,2-65-16,0 0-1,1 0 1,1 0-1,-1 0 1,1 0 0,0 0-1,1-1 1,0 1-1,0-1 1,7 12-1,-9-18-1,0 1 0,1-1 1,-1 1-1,0-1 0,0 0 0,1 0 0,-1 0 0,1 0 0,-1 0 0,1 0 0,0 0 0,-1 0 0,1-1 0,0 1 0,-1-1 0,1 1 0,0-1 0,0 0 0,0 1 0,-1-1 0,1 0 0,0 0 0,0 0 0,0-1 0,-1 1 0,1 0 0,0-1 0,0 1 0,-1-1 0,1 1 0,0-1 0,-1 0 1,1 0-1,2-1 0,5-4 15,0 0 0,0 0 0,-1-1 1,13-12-1,212-253 385,-177 200-311,111-161 223,-134 178-191,-2-2 0,32-84 0,-53 115-71,25-74 132,-31 89-85,-2-1-1,0 1 1,0-1-1,-1 0 1,0 0-1,-3-21 1,2 33-97,1 0 0,-1 0 0,-1 0 0,1 0 0,0 0 0,0-1 0,0 1 0,0 0 0,0 0 0,0 0 0,0 0 1,0 0-1,0-1 0,0 1 0,0 0 0,0 0 0,0 0 0,0 0 0,0 0 0,-1 0 0,1 0 0,0-1 0,0 1 0,0 0 0,0 0 0,0 0 1,0 0-1,0 0 0,-1 0 0,1 0 0,0 0 0,0 0 0,0 0 0,0 0 0,0 0 0,-1 0 0,1 0 0,0 0 0,0 0 0,0 0 0,0 0 1,0 0-1,-1 0 0,1 0 0,0 0 0,0 0 0,0 0 0,0 0 0,-10 7 107,-8 13 25,6-2-71,0 1 0,2 0 0,0 0 0,-11 36 0,-20 88 53,21-64-73,-27 94 220,-33 243 0,71-370-210,6-31 92,0 0 1,0 26 580,-5-62-133,7 10-542,1 1-1,0-1 1,1 0 0,0 0 0,1 1 0,0-1-1,1 1 1,0-1 0,1 1 0,0 0-1,8-14 1,-3 8-17,0 1 0,1 1 0,1 0-1,0 1 1,1 0 0,17-15 0,-25 25-23,-1 0 0,1 0 0,0 0-1,0 1 1,1-1 0,-1 1 0,0 0 0,1 0 0,-1 1 0,7-2 0,-9 3-8,0-1 0,1 1 0,-1 0 0,0 0 0,0 0 0,0 1 0,0-1 0,1 0 0,-1 1 0,0-1 0,0 1 0,0 0 0,0 0 0,0-1 0,0 1 0,0 1 1,0-1-1,-1 0 0,1 0 0,0 1 0,-1-1 0,1 1 0,-1-1 0,3 4 0,8 13 3,-1 1 0,0 1 0,-2 0 0,9 25 0,-8-19-25,1-1-1,16 27 1,-25-49 12,0 0 1,0 0-1,1 0 0,-1 0 1,0 0-1,1 0 1,0-1-1,0 1 0,0-1 1,0 0-1,0 0 0,0 0 1,1 0-1,-1 0 1,0-1-1,1 0 0,4 2 1,-3-2-1,-1-1 0,1 0 0,-1 0 1,1 0-1,-1-1 0,1 1 0,-1-1 1,0 0-1,1 0 0,-1-1 0,0 1 1,0-1-1,0 0 0,6-4 0,-2 1 12,0-1 0,0 0-1,-1-1 1,1 1 0,-1-2 0,-1 1-1,1-1 1,-1 0 0,-1 0-1,0-1 1,0 1 0,5-13 0,-6 11 10,0-1 0,0 1 0,-1 0 1,-1-1-1,0 0 0,0 1 0,-1-1 1,0 0-1,-1 0 0,0 0 1,-3-11-1,3 20-11,0 0 1,0 1-1,-1-1 1,1 1-1,0-1 0,-1 1 1,0-1-1,1 1 1,-1-1-1,0 1 0,0-1 1,0 1-1,0 0 1,0 0-1,-1-2 0,2 3-3,-1 0 0,0-1 0,1 1-1,-1 0 1,1 0 0,-1-1 0,1 1-1,-1 0 1,0 0 0,1 0 0,-1 0-1,0 0 1,1 0 0,-1 0-1,1 0 1,-1 0 0,0 0 0,1 0-1,-1 0 1,1 1 0,-1-1 0,0 0-1,1 0 1,-1 1 0,0 0-1,-1 0 1,0 1 0,0-1-1,0 1 1,1 0 0,-1 0-1,0 0 1,1 0 0,0 0-1,-1 0 1,1 0 0,0 1-1,0-1 1,0 0 0,0 1-1,1-1 1,-2 4 0,2 1-6,0 1 0,0-1 1,0 0-1,1 0 1,0 0-1,1 0 0,-1 0 1,1 0-1,0 0 1,1-1-1,0 1 0,0-1 1,0 0-1,1 1 1,0-2-1,0 1 1,1 0-1,-1-1 0,1 0 1,1 0-1,7 6 1,-1-1-3,-1-2 0,2 0 1,-1 0-1,1-1 1,1-1-1,-1 0 1,1-1-1,0 0 0,21 4 1,-22-7-8,0 0 1,0-1-1,0-1 0,1 0 1,24-3-1,-34 2-4,0 1 0,0-2 0,0 1-1,-1 0 1,1-1 0,0 1 0,-1-1 0,1 0 0,-1 0 0,5-4-1,-6 4-5,0 0-1,0 0 0,-1 0 1,1 0-1,-1-1 0,0 1 1,1 0-1,-1-1 0,0 1 0,0 0 1,0-1-1,-1 1 0,1-1 1,-1 0-1,1 1 0,-1-1 1,0-4-1,0 4-65,-1-1 0,1 1 0,-1 0 0,0 0 0,0-1 0,0 1 1,0 0-1,-2-4 0,-2-2-2785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50.5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0 662 7936,'0'0'2104,"21"-11"-1374,-19 10-711,52-27 603,75-53 0,-36 4 527,125-132-1,-216 207-1134,46-50 842,58-80 0,-89 102-464,-14 24-192,0 0 0,0 1 0,0 0 0,1 0 0,4-6-1,-8 11 57,0 0-227,-1 0-1,0 1 0,1-1 1,-1 0-1,1 1 0,-1-1 0,1 1 1,-1-1-1,1 0 0,-1 1 1,1-1-1,-1 1 0,1 0 0,-1-1 1,1 1-1,0-1 0,-1 1 1,1 0-1,0-1 0,0 1 1,-1 0-1,1-1 0,0 1 0,0 0 1,0-1-1,0 1 0,0 1 0,-1 0 43,-6 21 80,2-1 1,0 1-1,2-1 1,0 1-1,1 0 0,3 37 1,2-28-41,1 0 0,1-1 0,2 0 0,13 39 0,-7-35 52,2-1 1,28 48-1,-39-76-116,1 0-1,0 0 0,0-1 0,0 0 0,1 0 0,-1 0 1,1-1-1,0 0 0,1 0 0,-1 0 0,1-1 1,-1 0-1,1 0 0,0 0 0,0-1 0,0-1 1,1 1-1,-1-1 0,0 0 0,1 0 0,-1-1 0,0 0 1,1-1-1,12-1 0,2-2 97,-1-1 0,1-1 0,-1 0 1,0-2-1,40-20 0,-27 9 199,-1-2-1,49-39 1,-79 56-283,1 1 0,-1-1 0,0 0 0,0 0 0,4-7 0,9-10 219,-14 20-237,2-5 209,-3 0-88,18-17-71,4-25-52,-18 40-24,-1 0-1,0 0 1,-1 0 0,0-1-1,5-16 1,-7 16-11,0 1 1,0-1 0,-1 0 0,0 0 0,-1 0 0,0 1 0,0-1 0,-1 0 0,-5-15 0,6 22-1,-1-1-1,0 1 1,0-1 0,0 1-1,0 0 1,0 0 0,-1 0 0,1 0-1,-1 0 1,1 0 0,-1 1-1,0-1 1,1 1 0,-1 0 0,0 0-1,0 0 1,0 0 0,0 0-1,0 1 1,0-1 0,0 1 0,-4 0-1,-5-1-5,1 1 0,-1 0 0,1 1 0,-19 4 0,22-3-4,0 1-1,0 0 1,0 0 0,1 0 0,0 1 0,-1 1 0,1-1 0,1 1 0,-1 0 0,1 0 0,0 1 0,0 0 0,0 0 0,-7 12 0,5-7-3,1 1 0,1-1 0,0 1 0,0 0 0,1 0 0,1 1 0,0-1 0,-3 21 0,4-15-4,2 1 0,0 0 0,1 0 0,1 0 0,1 0 0,1 0 1,0 0-1,1-1 0,1 1 0,11 26 0,-14-41 13,0 0 0,1 0-1,-1 0 1,1 0 0,-1-1 0,1 1-1,0-1 1,0 1 0,1-1 0,-1 0-1,1 0 1,0-1 0,-1 1-1,1-1 1,0 0 0,0 0 0,1 0-1,-1 0 1,0-1 0,1 0 0,-1 0-1,1 0 1,-1 0 0,9 0-1,-1-1 16,1-1 0,-1 0-1,1-1 1,-1 0-1,0-1 1,0 0-1,22-9 1,-7 0 48,-1-1 0,44-30 0,46-43 89,-12 8-23,40-10 98,-47 31-19,40-20 249,-130 75-394,-6 4-12,-10 9-18,-59 39 48,-32 27-63,86-65-20,-11 10-4,-23 27 0,42-42 5,0 0 0,0 1 0,1 0 0,0 0 1,0 0-1,1 1 0,0 0 0,-4 12 0,8-20 1,0 0 1,-1 0-1,1 0 0,0 0 0,0 0 0,-1 0 0,1 0 0,0 0 1,0 0-1,0 0 0,0 0 0,0 0 0,1 0 0,-1 1 1,0-1-1,0 0 0,1 0 0,-1 0 0,1-1 0,-1 1 1,1 0-1,-1 0 0,1 0 0,-1 0 0,1 0 0,0-1 0,0 2 1,1-1-1,0 0 1,0 0 0,0-1 0,-1 1 0,1 0 0,0-1 0,0 1-1,0-1 1,0 0 0,0 0 0,0 0 0,0 0 0,3 0 0,4-1 5,-1 0 0,1-1 1,0 0-1,-1-1 0,12-4 1,-7 0 23,0 0-1,-1-1 1,0 0 0,20-19-1,39-47 124,5-4 238,-75 78-389,-1 0 1,0-1 0,0 1-1,0 0 1,0 0 0,0 0-1,1 0 1,-1 0 0,0-1-1,0 1 1,0 0 0,1 0-1,-1 0 1,0 0-1,0 0 1,0 0 0,1 0-1,-1 0 1,0 0 0,0 0-1,1 0 1,-1 0 0,0 0-1,0 0 1,0 0-1,1 0 1,-1 0 0,0 0-1,0 0 1,0 0 0,1 0-1,-1 0 1,0 0 0,0 0-1,0 1 1,1-1 0,-1 0-1,0 0 1,0 0-1,1 1 1,3 11 51,-2 22-24,-2-28-20,0 12 2,2 0-1,6 29 1,-6-40-11,-1 0 1,2-1 0,-1 0 0,1 1-1,0-1 1,0 0 0,0 0 0,1-1-1,0 1 1,6 6 0,-7-10 1,-1 0 1,0-1 0,1 1-1,-1-1 1,1 0 0,0 1-1,-1-1 1,1 0 0,0-1-1,0 1 1,-1 0 0,1-1-1,0 1 1,0-1 0,0 0-1,0 0 1,0 0 0,0-1-1,0 1 1,-1-1 0,1 1-1,0-1 1,4-2 0,9-3 15,-2 0 0,1-1 0,14-10 0,-15 9-1,88-57 85,-69 42 10,2 2-1,57-28 0,-91 48-101,1 1-1,-1-1 0,1 1 1,-1 0-1,0-1 1,1 1-1,-1 0 0,1 0 1,-1 0-1,1 0 0,-1 0 1,1 0-1,-1 0 0,1 1 1,-1-1-1,1 0 0,-1 1 1,0 0-1,1-1 0,-1 1 1,0 0-1,1-1 0,-1 1 1,0 0-1,0 0 0,0 0 1,1 0-1,-1 0 0,0 0 1,-1 0-1,1 1 0,0-1 1,1 3-1,3 4 11,-1 0-1,-1 1 1,0 0 0,4 12-1,-4-10 16,1 4-8,1-1 0,0-1 0,1 1 0,0-1 0,1 0 0,1 0-1,0-1 1,1 0 0,0 0 0,1-1 0,0 0 0,1-1 0,16 13 0,-16-15 27,0-1 1,1-1-1,0 0 0,0 0 1,1-1-1,-1-1 0,1 0 1,0-1-1,0 0 0,0-1 1,0 0-1,1-1 1,-1 0-1,0-2 0,1 1 1,-1-2-1,0 1 0,26-8 1,-37 8-43,1 0 1,-1-1 0,0 1-1,0 0 1,0-1 0,0 1 0,0-1-1,0 0 1,0 0 0,-1 1-1,1-1 1,0 0 0,-1-1-1,0 1 1,1 0 0,-1 0-1,0 0 1,0-1 0,1-3-1,0-3-692,0 0-1,0 0 1,0-13 0,-1 17-689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0:59.2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324 883 4720,'0'0'6612,"-6"11"-6256,-17 33-2,33-59 259,1 0 0,18-18 0,6-8-224,-3-2 291,51-89 0,11-58 583,-68 129-709,-3-1 1,24-104 0,-42 144-402,1-1 199,-1 0-1,-1 0 0,2-41 0,-6 63-343,0 1 1,0 0-1,0 0 0,0 0 0,0 0 0,0-1 0,0 1 0,0 0 0,0 0 0,0 0 0,0 0 0,0 0 0,0-1 0,0 1 0,0 0 1,0 0-1,0 0 0,0 0 0,-1-1 0,1 1 0,0 0 0,0 0 0,0 0 0,0 0 0,0 0 0,0 0 0,0-1 0,-1 1 1,1 0-1,0 0 0,0 0 0,0 0 0,0 0 0,0 0 0,-1 0 0,1 0 0,0 0 0,0 0 0,0 0 0,0 0 0,-1 0 0,1 0 1,0 0-1,0 0 0,0 0 0,0 0 0,-1 0 0,1 0 0,0 0 0,0 0 0,0 0 0,0 0 0,-1 0 0,1 0 0,0 0 1,0 0-1,0 1 0,-11 7 142,-11 23-90,1 0 1,1 1-1,-21 47 0,25-47-38,-315 566 81,272-496-98,0 10 18,26-48 81,-45 65-1,67-109-52,8-14 49,7-10 236,18-26-191,1 2 0,50-47 0,64-42 114,-132 113-248,236-166 467,14 21 172,-190 111-418,-22 21-12,-36 15-133,0 0 0,0-1 1,-1 0-1,8-4 0,-37 51 241,-2 0-254,13-26-50,1 1 0,0 0-1,2 1 1,0 0 0,-9 36-1,17-51-16,1 0 0,-1-1 0,1 1 0,0 0 0,1-1 0,-1 1 0,1 0 0,2 5 0,-3-8-3,0 0 0,1-1-1,-1 1 1,1-1 0,-1 1-1,1-1 1,0 1 0,0-1-1,-1 0 1,1 1 0,0-1 0,0 0-1,1 1 1,-1-1 0,0 0-1,0 0 1,0 0 0,1 0-1,-1 0 1,1 0 0,-1-1-1,0 1 1,1 0 0,0-1 0,-1 1-1,3 0 1,0-1 9,1-1 1,0 1-1,-1 0 1,1-1-1,0 0 1,-1 0-1,1-1 1,-1 1-1,0-1 1,1 0-1,-1 0 1,0 0-1,5-4 1,-3 1 8,0 1 0,0-2 0,0 1 0,-1-1 0,0 0 0,0 0 0,0 0-1,3-7 1,-4 7 1,-1 0-1,0 0 0,-1 0 0,1-1 0,-1 1 1,-1-1-1,1 1 0,-1-1 0,1-9 0,-2 12-5,0-1-1,-1 1 1,1 0-1,-1 0 0,0 0 1,1 0-1,-2 0 1,1 0-1,0 0 0,-1 1 1,0-1-1,0 0 0,0 1 1,0-1-1,-6-5 1,0 1 46,0 0 1,-1 1 0,0 0 0,-1 1 0,1 0 0,-1 0-1,-21-8 1,20 7 118,11 6-178,0 1 0,0 0 0,0 0 0,0-1 0,0 1 0,1 0 0,-1 0 0,0 0 0,0-1 0,0 1 0,0 0 0,0 0 0,0 0 0,0-1 0,0 1 0,0 0 0,0 0 0,1 0 0,-1 0 0,0-1 0,0 1 0,0 0 0,0 0 0,0 0-1,1 0 1,-1 0 0,0 0 0,0-1 0,0 1 0,1 0 0,-1 0 0,0 0 0,1 0 0,27-6 109,-20 4-123,139-28 65,93-15-27,-183 37-26,-20 2 1,0 1-1,58 1 0,-92 5-4,0-1 0,0 0 0,0 1 0,0 0 0,0 0-1,0 0 1,-1 0 0,1 0 0,0 0 0,-1 1 0,1-1 0,-1 1 0,1 0-1,-1-1 1,0 1 0,0 1 0,0-1 0,0 0 0,0 0 0,0 1-1,-1-1 1,1 1 0,-1-1 0,1 1 0,-1 0 0,0-1 0,0 1 0,0 0-1,0 6 1,2 7-15,-1 0-1,-1 0 0,0 0 1,-2 21-1,0-12 10,1-17 9,-1 0 6,1-1 0,0 0 0,1 1-1,-1-1 1,1 0 0,1 0 0,-1 0 0,1 0 0,6 13-1,-8-20 0,1 1-1,-1-1 0,1 1 0,0 0 0,-1-1 0,1 1 0,-1-1 0,1 0 0,0 1 0,0-1 0,-1 0 0,1 1 1,0-1-1,0 0 0,-1 0 0,1 1 0,0-1 0,0 0 0,0 0 0,-1 0 0,1 0 0,0 0 0,0 0 0,0-1 1,-1 1-1,1 0 0,0 0 0,0 0 0,0-1 0,-1 1 0,2-1 0,27-15 96,-25 14-84,30-22 132,-1-2 1,41-41 0,-47 39-49,-16 16 2,0 1 1,20-15 0,-31 25-100,0 1 0,0 0 0,1-1 0,-1 1 0,0 0 0,1-1 0,-1 1 0,0 0 0,1-1 0,-1 1 0,1 0 0,-1 0 0,0-1-1,1 1 1,-1 0 0,1 0 0,-1 0 0,1 0 0,-1 0 0,1-1 0,-1 1 0,1 0 0,-1 0 0,0 0 0,1 0 0,-1 0 0,1 1 0,-1-1 0,1 0 0,-1 0 0,1 0 0,-1 0 0,1 0 0,-1 1 0,0-1 0,1 0 0,-1 0 0,1 1 0,-1-1 0,0 0 0,1 1 0,-1-1 0,0 0 0,1 1 0,-1-1 0,0 0 0,0 1 0,1-1 0,-1 1 0,0-1 0,0 1 0,0-1 0,0 0 0,0 1 0,1-1-1,-1 1 2,0 33 75,0-24-70,0-6-7,0 19-9,4 31-1,-4-47 3,2-1 0,-1 0 0,1 0 0,-1 0 0,2 0 0,-1 0 0,1 0 0,0 0 0,0-1 0,5 7-1,-7-10 6,1-1-1,0 1 0,0-1 0,0 1 0,0-1 0,0 0 0,1 0 0,-1 0 1,0 0-1,0 0 0,1-1 0,-1 1 0,0-1 0,1 1 0,-1-1 0,1 0 0,-1 0 1,1 0-1,-1 0 0,0-1 0,1 1 0,-1-1 0,0 1 0,1-1 0,-1 0 1,0 0-1,3-1 0,5-2 13,0-1 1,-1 0-1,1 0 1,14-11-1,-2-3 39,0-1-1,-2-1 1,20-25-1,-5 6 31,-3 11 122,-24 55-161,-5-20-46,0 1 0,0-1 0,1 0 1,0 0-1,0 0 0,0 0 0,1-1 1,0 0-1,0 0 0,0 0 0,1-1 1,0 1-1,6 3 0,-7-6 3,1 1 0,-1-1 0,1 0 0,0 0 0,-1 0 0,1-1 0,0 0 0,0 0 0,0 0 0,0-1 0,0 0 0,0 0 0,6-1 0,-3-1 0,-1 0 0,0-1 0,1 1 0,-1-2 0,-1 1 0,1-1 0,0 0 0,10-8 0,5-4 0,-4 3 0,0 0 0,22-22 0,-28 22 16,-10 11-8,0 0 1,-1 0-1,1 0 1,-1 0-1,0-1 1,0 1-1,0-1 1,0 0-1,0 1 1,0-1-1,-1 0 1,0 0-1,1 0 1,-1 0-1,0-1 1,0 1-1,-1 0 0,1 0 1,0-6-1,-1 7-6,1 1-1,-1 0 1,1-1-1,-1 1 1,1 0-1,0 0 0,0 0 1,-1-1-1,1 1 1,0 0-1,0 0 1,0 0-1,0 0 0,0 0 1,0 1-1,1-1 1,-1 0-1,0 0 1,0 1-1,1-1 0,-1 1 1,0-1-1,1 1 1,-1 0-1,0-1 1,1 1-1,2 0 0,48-7 42,-40 7-39,305-20 124,-280 17-119,-30 2-18,0 0 0,1 0 0,-1 1 0,0 0 0,0 0 0,14 2-1,-20-1 9,-1-1-1,1 0 0,-1 0 0,1 0 0,-1 0 0,0 1 1,1-1-1,-1 0 0,1 0 0,-1 1 0,0-1 0,1 0 1,-1 0-1,0 1 0,1-1 0,-1 0 0,0 1 0,0-1 1,1 1-1,-1-1 0,0 0 0,0 1 0,0-1 0,1 1 1,-1-1-1,0 1 0,0-1 0,0 0 0,0 1 0,0-1 1,0 1-1,0-1 0,0 1 0,0-1 0,0 1 0,0-1 0,0 0 1,0 1-1,-1-1 0,1 1 0,0-1 0,0 1 0,0-1 1,-1 0-1,1 1 0,0-1 0,0 0 0,-1 1 0,1-1 1,0 0-1,-1 1 0,1-1 0,0 0 0,-1 1 0,-24 22-36,23-21 35,-30 21-16,-44 26 1,-24 17-4,79-51 22,16-11 0,-1 0 1,1-1-1,0 2 0,0-1 1,1 0-1,-7 8 1,11-11 0,-1-1 0,1 1 0,-1-1 0,1 1 0,0-1 0,-1 1 0,1-1 0,0 1 0,0-1 0,-1 1 0,1-1 0,0 1 0,0 0 0,0-1 0,-1 1 0,1-1 0,0 1 0,0 0 0,0-1 0,0 1 0,0 0 0,0-1 0,1 1 0,-1-1 0,0 1 0,0 0 0,0-1 0,0 1 0,1-1 0,-1 1 0,0-1 0,1 1 0,-1-1 0,0 1 0,1-1 0,-1 1 0,1-1 1,-1 1-1,0-1 0,1 0 0,-1 1 0,1-1 0,-1 0 0,1 1 0,0-1 0,-1 0 0,1 0 0,-1 1 0,1-1 0,-1 0 0,1 0 0,0 0 0,-1 0 0,1 0 0,0 0 0,-1 0 0,1 0 0,-1 0 0,2 0 0,4 0 9,0 0 0,0 0 0,0 0 0,10-3-1,4-2 21,0-1 0,-1-1 0,0-1 0,-1-1 0,1 0 0,-2-1 0,1-1 0,-2-1 0,23-19 0,16-13 86,-55 44-116,1 0-1,-1-1 0,0 1 0,0 0 0,1 0 1,-1 0-1,0-1 0,0 1 0,1 0 0,-1 0 0,0 0 1,1 0-1,-1 0 0,0 0 0,1 0 0,-1 0 0,0-1 1,0 1-1,1 0 0,-1 0 0,0 0 0,1 1 1,-1-1-1,0 0 0,1 0 0,-1 0 0,0 0 0,1 0 1,-1 0-1,0 0 0,0 0 0,1 1 0,-1-1 1,0 0-1,0 0 0,1 0 0,-1 1 0,0-1 0,0 0 1,1 0-1,-1 0 0,0 1 0,0-1 0,0 0 1,0 1-1,1-1 0,-1 0 0,0 0 0,0 1 0,0-1 1,0 1-1,7 20-22,-6-16 16,1-2 6,-1 0-1,1 0 1,0 0-1,0 0 0,0 0 1,0-1-1,0 1 1,1 0-1,-1-1 1,1 0-1,0 0 0,0 0 1,-1 0-1,1 0 1,1 0-1,-1-1 0,0 1 1,0-1-1,1 0 1,3 1-1,2 0 2,0 0 0,-1-1 0,1 0 0,0 0 0,0-1 0,16-1 0,22-7 12,1-3 0,83-29 0,24-7 163,-153 46-171,1 0 2,1 1 0,-1-1 1,1 0-1,-1 1 0,1 0 1,5 0-1,-8 0-5,0 0-1,0 1 0,-1-1 1,1 0-1,0 1 0,-1-1 1,1 0-1,0 1 0,-1-1 1,1 1-1,-1-1 0,1 1 1,-1-1-1,1 1 1,-1-1-1,1 1 0,-1 0 1,1-1-1,-1 1 0,0-1 1,0 1-1,1 0 0,-1 0 1,0-1-1,0 1 0,1 0 1,-1-1-1,0 1 1,0 0-1,0 0 0,0-1 1,0 1-1,0 0 0,-1 0 1,1-1-1,0 1 0,0 0 1,0-1-1,-1 2 0,1 1 3,-3 7-8,2 0-1,0 0 1,0 1-1,1 12 0,0-21 4,0 0-1,1 1 0,-1-1 1,0 0-1,1 0 0,0 1 0,-1-1 1,1 0-1,0 0 0,0 0 0,0 0 1,0 0-1,1 0 0,-1 0 0,1-1 1,-1 1-1,1 0 0,-1-1 1,1 1-1,0-1 0,0 1 0,0-1 1,0 0-1,0 0 0,4 2 0,8 1 7,1 0-1,-1-1 1,1-1 0,0 0-1,0-1 1,24-2-1,-6-1 16,61-14 0,-26-1 46,68-28 0,-79 24 0,20-13 128,-77 34-192,0 0-1,0 0 1,0 0-1,1 0 1,-1 0 0,0 0-1,0 0 1,0 0-1,0 0 1,0 0 0,0 0-1,1 0 1,-1 0-1,0 0 1,0 0-1,0 0 1,0 0 0,0 1-1,0-1 1,0 0-1,1 0 1,-1 0 0,0 0-1,0 0 1,0 0-1,0 0 1,0 0-1,0 0 1,0 1 0,0-1-1,0 0 1,0 0-1,0 0 1,0 0 0,0 0-1,0 0 1,1 0-1,-1 1 1,0-1-1,0 0 1,0 0 0,0 0-1,0 0 1,0 0-1,0 0 1,-1 1 0,1-1-1,0 0 1,0 0-1,0 0 1,0 0-1,0 0 1,0 0 0,0 1-1,0-1 1,0 0-1,0 0 1,0 0 0,0 0-1,0 0 1,0 0-1,-1 0 1,1 0-1,0 0 1,0 0 0,0 1-1,0-1 1,0 0-1,-1 0 1,-4 9 10,-7 2-5,1-1 0,-20 14 0,-19 16-47,45-34 37,0-2-4,1 0 0,0 1-1,0-1 1,-6 10-1,10-13 8,-1 1 0,0-1 0,1 0 0,-1 0 0,1 0 0,-1 1 0,1-1 0,0 0 0,0 1 0,-1-1 1,1 0-1,0 0 0,0 1 0,0-1 0,0 0 0,1 1 0,-1-1 0,0 0 0,1 1 0,-1-1 0,0 0 0,1 0 0,0 0 0,-1 1 0,1-1 0,0 0 0,-1 0 0,2 1 0,0 0 0,0-1 1,-1 0 0,1 0-1,0-1 1,0 1 0,-1 0-1,1-1 1,0 1 0,0-1-1,0 1 1,0-1-1,0 0 1,0 0 0,0 0-1,0 0 1,0 0 0,0 0-1,0 0 1,0-1 0,2 0-1,4-1 2,1 0 0,-1-1 0,11-5 0,-3 0 8,0 0 0,-1-2 1,0 0-1,-1 0 0,0-1 1,18-20-1,-14 10 9,0 0 0,-2-1 1,22-38-1,-6-1 32,-4-2-1,30-96 0,-51 138-37,6-15 7,-2-1 1,-1 0-1,7-53 1,-17 65-1,-4 16-11,4 9-7,0 0-1,0 0 0,-1 0 0,1-1 0,0 1 0,-1 0 0,1 0 0,0 0 0,0 0 0,-1 0 0,1 0 1,0 0-1,0 1 0,-1-1 0,1 0 0,0 0 0,-1 0 0,1 0 0,0 0 0,0 0 0,-1 0 0,1 0 0,0 1 1,0-1-1,0 0 0,-1 0 0,1 0 0,0 1 0,0-1 0,0 0 0,0 0 0,-1 0 0,1 1 0,-7 8-7,1 0-1,0 0 1,0 1-1,1 0 0,0 0 1,1 0-1,-4 15 0,-19 80-55,20-67 18,2-1-1,1 0 0,1 1 0,3 0 1,1-1-1,1 1 0,3 0 0,9 42 0,-7-51 8,13 42-80,-17-64 83,0 1-1,0-1 1,1 1 0,0-1-1,0 0 1,10 11-1,-14-17 18,1-1 0,-1 1 0,1-1 0,0 1 0,-1-1 0,1 1 0,-1-1 0,1 1 0,0-1 0,-1 0 0,1 1 0,0-1-1,0 0 1,-1 1 0,1-1 0,0 0 0,0 0 0,1 0 0,4-1-3525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1:00.2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80 6520,'0'0'8057,"15"7"-7638,9 3-271,1-2 0,0 0 0,1-2 0,0 0 1,46 3-1,104-5 482,181-19-1,-239 8-414,1287-53 2467,-1157 50-1989,79 0 552,-133 0 130,-191 9-1320,-1 1 0,1 0 0,0-1 1,0 0-1,0 0 0,0 0 0,0 0 0,-1 0 0,1 0 1,0-1-1,2-1 0,4-9-2906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1:06.0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29 1054 5824,'0'0'2530,"-5"11"-1787,-14 34-4,14-24 172,5-20-880,0-1-1,0 0 1,0 1 0,0-1-1,0 0 1,1 1 0,-1-1 0,0 0-1,0 1 1,0-1 0,0 0 0,0 0-1,0 1 1,1-1 0,-1 0 0,0 0-1,0 1 1,0-1 0,1 0 0,-1 0-1,0 1 1,0-1 0,1 0 0,-1 0-1,0 0 1,1 0 0,-1 0 0,0 1-1,1-1 1,1 0 42,0 0 0,0-1 0,0 1 0,0-1 1,0 1-1,0-1 0,-1 1 0,1-1 0,0 0 0,0 0 0,2-2 0,28-19 341,0-1 0,-2-2 0,49-52 0,-75 74-383,27-31 269,-1-1-1,-2-1 1,45-77 0,52-132 657,-85 161-641,109-212 1162,-139 274-1145,0-1-1,-2 0 0,9-37 1,-17 60-319,0 0 1,0 0-1,0-1 1,0 1 0,0 0-1,0 0 1,0-1-1,0 1 1,1 0-1,-1 0 1,0-1-1,0 1 1,0 0 0,0 0-1,0-1 1,0 1-1,-1 0 1,1-1-1,0 1 1,0 0 0,0 0-1,0-1 1,0 1-1,0 0 1,0 0-1,0-1 1,-1 1-1,1 0 1,0 0 0,0 0-1,0-1 1,-1 1-1,1 0 1,0 0-1,0 0 1,0 0 0,-1-1-1,1 1 1,-1 0-1,-11 5 242,-13 14-45,7 0-127,1 1 1,0 0-1,2 2 0,0 0 0,-16 32 1,6 0 13,-25 71 1,28-58-37,4 1 0,3 0 0,2 1 0,-5 137 0,17-189-29,1 0 0,0 0 0,2 1 0,4 19-1,-6-33-20,1-1 0,1 1 0,-1 0 0,0-1 0,1 1 0,0-1 0,0 0 0,0 1 0,0-1 0,0 0 0,4 3-1,-5-5-3,1 1 0,0-1 0,0 0 0,0 0 0,0 0 0,0 0-1,0 0 1,0 0 0,0 0 0,1-1 0,-1 1 0,0-1-1,0 0 1,1 1 0,-1-1 0,0 0 0,0 0 0,1-1 0,-1 1-1,3-1 1,4-1 14,0-1 0,0 0-1,0 0 1,0-1-1,-1 0 1,13-9 0,46-36 85,-47 33-74,20-17 159,46-50-1,-57 54 38,-24 22-138,-1 2 17,-4 7 75,-3 5-123,-1-1 1,0 1 0,-9 9-1,-4 8 6,9-12-35,-46 84 114,47-83-122,1 1 1,1 0-1,0 1 1,1-1-1,-3 21 1,7-34-20,0 0 0,0 1 0,-1-1 0,1 1 0,0-1 0,0 1-1,0-1 1,0 1 0,1-1 0,-1 1 0,0-1 0,0 0 0,1 1 0,-1-1 0,1 1 0,0-1 0,-1 0 0,1 0 0,0 1 0,0-1 0,0 0 0,-1 0-1,3 2 1,-1-2 3,-1 0-1,1-1 1,0 1-1,0 0 1,0-1-1,0 1 0,0-1 1,0 0-1,0 1 1,0-1-1,0 0 1,-1 0-1,1 0 0,0-1 1,2 1-1,9-3 28,-1 0 0,0-1-1,-1 0 1,13-7-1,-21 10-27,12-7 33,0 0 1,-1-1 0,1-1 0,-2 0 0,1-1 0,-1-1 0,11-13 0,-5 3 113,-1-1 1,-1 0-1,20-37 1,-36 58-135,0 0 1,0 0-1,0-1 0,0 1 1,0-1-1,-1 1 0,1 0 1,-1-1-1,0 1 0,0-1 1,0 1-1,0-1 0,0 1 1,0-1-1,-1 1 0,1-1 1,-1 1-1,0 0 1,0-1-1,1 1 0,-1 0 1,-1-1-1,1 1 0,0 0 1,-1 0-1,1 0 0,-1 0 1,1 0-1,-1 1 0,0-1 1,0 0-1,0 1 0,0-1 1,0 1-1,0 0 0,0 0 1,-1-1-1,1 2 1,0-1-1,-1 0 0,1 0 1,-4 0-1,-13-1 37,11 1-37,1 0-1,-1 1 1,1 0 0,0 0-1,-1 1 1,-7 1 0,-9 4 14,1 1 0,-1 1 1,1 1-1,1 1 0,-35 21 1,49-27-23,-13 7 25,21-11-36,0 0 1,0 0-1,-1 0 1,1 1 0,0-1-1,0 0 1,-1 0-1,1 1 1,0-1 0,0 0-1,0 0 1,0 1-1,-1-1 1,1 0 0,0 1-1,0-1 1,0 0-1,0 1 1,0-1-1,0 0 1,0 1 0,0-1-1,0 0 1,0 0-1,0 1 1,0-1 0,0 0-1,0 1 1,0-1-1,0 0 1,0 1 0,1-1-1,-1 0 1,0 1-1,0-1 1,0 0-1,0 0 1,1 1 0,-1-1-1,0 0 1,0 0-1,0 0 1,1 1 0,-1-1-1,0 0 1,0 0-1,1 0 1,-1 1 0,0-1-1,1 0 1,-1 0-1,0 0 1,1 0-1,-1 0 1,0 0 0,0 0-1,1 0 1,6 3 6,0-1 0,0 0 0,1 0-1,-1 0 1,0-1 0,1 0 0,-1-1 0,14 0 0,64-9 11,-72 7-14,39-6-9,-1-4 1,0-1 0,0-2-1,-2-3 1,68-34-1,-27 15 76,-85 34-54,2 2 37,-6 13-26,-3-3-22,0-1 0,0 1 0,-1-1 0,0 0 0,-1 0 0,-5 10 0,-7 17 5,14-30-9,-7 16 33,1 0 0,1 1 0,1 0 1,1 0-1,-5 43 0,10-63-30,0 0 1,0-1-1,0 1 0,0 0 0,0-1 0,1 1 0,-1 0 1,0-1-1,1 1 0,-1-1 0,1 1 0,0-1 0,0 1 1,-1-1-1,1 1 0,0-1 0,0 1 0,0-1 0,2 1 1,-2-1-1,0 0 1,1 0 0,-1-1-1,0 1 1,1-1-1,-1 1 1,1-1 0,-1 1-1,1-1 1,-1 0-1,1 0 1,-1 0 0,1 0-1,-1 0 1,1 0 0,2-1-1,4-1 18,-1 0 0,0-1 0,0 0 0,0 0 0,0 0 0,11-8 0,26-22 169,-1-2 1,65-68-1,-85 79-89,-22 23-96,0 0-1,0 1 1,-1-1-1,1 0 1,0 0-1,0 1 1,0-1 0,0 0-1,0 1 1,0-1-1,0 1 1,0 0-1,0-1 1,0 1-1,0 0 1,0-1-1,0 1 1,0 0 0,2 0-1,-2 0-2,0 0 0,0 1 0,-1-1-1,1 0 1,0 1 0,0-1 0,-1 1 0,1-1 0,0 1 0,-1 0-1,1-1 1,0 1 0,-1-1 0,1 1 0,-1 0 0,1 0 0,-1-1-1,1 1 1,0 1 0,2 6 8,-1 0 1,1 0-1,-1 1 0,1 10 1,0-1 2,0-7-9,0 0 0,0 0-1,1-1 1,1 1-1,0-1 1,0 0 0,1 0-1,7 9 1,-10-16-2,-1 0-1,1 0 1,0-1 0,0 1-1,0-1 1,0 1 0,0-1-1,1 0 1,-1 0 0,1 0-1,0-1 1,-1 1 0,1-1-1,0 0 1,0 0 0,0 0-1,0-1 1,-1 1-1,1-1 1,0 0 0,0 0-1,0 0 1,0-1 0,0 0-1,0 1 1,5-3 0,1 0 12,0-1 1,0 0-1,0-1 1,-1 0-1,0 0 1,0-1-1,0 0 1,-1-1 0,1 0-1,13-15 1,-12 10 25,1-2 1,-2 1-1,0-1 1,0-1 0,-2 1-1,9-21 1,-14 30-12,0 0 1,0 0 0,0 0-1,-1 0 1,0 0-1,0 0 1,0-1-1,0 1 1,-1 0 0,0-1-1,0 1 1,-1-9-1,0 14-28,1-1 0,0 1 0,0 0-1,0-1 1,0 1 0,-1-1 0,1 1-1,0-1 1,0 1 0,0-1 0,0 1 0,0-1-1,0 1 1,0-1 0,0 1 0,1 0-1,-1-1 1,0 1 0,0-1 0,0 1-1,0-1 1,1 1 0,-1-1 0,0 1-1,0 0 1,1-1 0,-1 1 0,0 0-1,1-1 1,-1 1 0,0 0 0,1-1-1,-1 1 1,1 0 0,-1 0 0,0-1-1,1 1 1,-1 0 0,1 0 0,-1 0 0,1 0-1,-1 0 1,0-1 0,1 1 0,-1 0-1,1 0 1,-1 0 0,1 0 0,0 0-1,27 9 3,-15-4 0,41 9 14,0-1-1,1-3 0,68 3 0,171-6-45,-275-7 15,-18 0 11,0 0 1,0 0 0,-1 0-1,1 0 1,0 0-1,0 0 1,-1 0-1,1 0 1,0 0 0,0 0-1,-1 1 1,1-1-1,0 0 1,0 0 0,-1 1-1,1-1 1,0 0-1,-1 1 1,1-1-1,0 1 1,-1 0 0,0-1 0,0 1 0,0-1 0,0 1 0,0-1-1,0 1 1,0-1 0,0 0 0,-1 1 0,1-1 0,0 1 0,0-1 0,0 1 0,-1-1 0,1 0 0,0 1-1,-1-1 1,1 0 0,0 1 0,-1-1 0,1 0 0,0 0 0,-1 1 0,-31 18 0,24-15 1,-132 67-4,122-60 7,1 1 1,-1 0-1,2 2 0,0 0 1,-21 24-1,35-36 1,1 0-1,-1 0 1,1 0-1,0 0 0,-1 0 1,1 0-1,0 1 1,0-1-1,1 0 1,-1 0-1,0 1 1,0 4-1,1-7-3,0 1 1,0-1-1,0 0 0,0 1 0,0-1 0,0 1 1,1-1-1,-1 1 0,0-1 0,0 0 1,0 1-1,0-1 0,1 0 0,-1 1 0,0-1 1,0 0-1,1 1 0,-1-1 0,0 0 1,1 1-1,-1-1 0,0 0 0,1 0 0,-1 1 1,0-1-1,1 0 0,0 0 0,0 1 0,1-1 1,-1 0-1,1 0 0,-1 0 0,1 0 0,0 0 0,-1 0 0,1 0 0,-1-1 0,1 1 1,-1-1-1,2 0 0,7-2 8,-1-1-1,-1-1 1,1 1 0,-1-1 0,1-1-1,-1 1 1,-1-2 0,10-8 0,5-8 43,24-33 0,-6 7 102,-40 48-152,0 1-1,0-1 1,0 1-1,1 0 1,-1-1-1,0 1 1,0-1-1,1 1 1,-1-1 0,0 1-1,1 0 1,-1-1-1,1 1 1,-1 0-1,0 0 1,1-1-1,-1 1 1,1 0 0,-1 0-1,1-1 1,-1 1-1,1 0 1,-1 0-1,1 0 1,-1 0-1,1 0 1,-1 0 0,1 0-1,-1 0 1,1 0-1,-1 0 1,2 0-1,2 15 35,-2-2-36,0-7-5,1 1-1,-1-1 1,1 1 0,0-1 0,0 0 0,1 0 0,0 0 0,0 0-1,0-1 1,1 1 0,0-1 0,0-1 0,0 1 0,0-1 0,1 1-1,0-1 1,0-1 0,0 1 0,0-1 0,1-1 0,-1 1 0,1-1 0,-1 0-1,1 0 1,0-1 0,0 0 0,9 1 0,-1-2 5,0 0 0,1 0-1,-1-1 1,0-1 0,1-1 0,-1 0 0,0-1 0,-1-1 0,1 0 0,-1-1 0,20-11-1,172-116 196,-202 129-184,0 1 25,-5 7-3,-4 6-29,-42 78 73,46-86-74,0-1-1,1 1 1,-1 0-1,1-1 1,0 1-1,0 0 0,-1 0 1,1-1-1,0 1 1,0 0-1,1-1 1,-1 1-1,0 0 1,1 0-1,-1-1 0,0 1 1,1 0-1,0-1 1,-1 1-1,1-1 1,0 1-1,0-1 0,2 3 1,0 0 0,0 0 0,0-1-1,0 1 1,1-1 0,-1 0 0,1 0 0,7 4 0,0-2-2,-1 0 0,1-2 0,-1 1 0,1-1 1,0-1-1,0 0 0,0 0 0,21 0 0,9-3 18,43-6-1,-62 5-3,64-12 61,-1-3 0,106-35 0,-154 40-38,-19 6-12,-15 5-22,1-1 1,0 1-1,0 0 1,0 0-1,0 0 1,7-1-1,-40 22 12,2-7-19,-2 1-14,-30 20-1,51-29 21,1 0 0,-1 0 0,1 1 0,1 0 0,-1 1-1,1-1 1,0 1 0,-9 15 0,15-21-4,-1 0-1,0 0 0,1 0 1,-1 0-1,1 1 1,0-1-1,-1 0 1,1 0-1,0 0 1,0 0-1,-1 0 1,1 1-1,0-1 1,0 0-1,1 2 1,-1-2 0,0-1 0,0 1 1,1 0-1,-1-1 1,0 1-1,1-1 0,-1 1 1,1-1-1,-1 1 0,0-1 1,1 1-1,-1-1 1,1 0-1,-1 1 0,1-1 1,-1 0-1,1 1 1,0-1-1,-1 0 0,1 1 1,0-1-1,2 0 3,-1 1 0,1-1 0,-1 0 0,1 0 0,-1 0 0,1 0-1,-1 0 1,1-1 0,-1 1 0,0-1 0,1 1 0,-1-1 0,0 0 0,3-1 0,6-4 5,0-1-1,-1 0 1,0-1 0,0 0 0,11-11-1,41-52 23,-36 37-26,-2 0 1,33-64-1,28-83 20,-37 73-8,-34 80 3,-4 8 23,-1 0 0,0 0-1,9-36 1,-18 45 5,-7 15-11,-9 21-2,-21 57-39,4 1 0,4 2 0,3 1 0,-24 147 0,39-139-15,8-60-137,-1 0-1,-2-1 1,-10 38 0,15-69 91,1-1-1,-1 1 1,1 0 0,-1-1 0,0 1 0,0 0 0,0-1-1,0 1 1,0-1 0,0 1 0,0-1 0,0 0 0,0 0-1,-3 2 1,-6 0-4054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1:06.33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56 10848,'0'0'1513,"19"-3"-1073,46-7-135,182-26 607,-133 30 48,135 9 0,-189-1-412,-9 2 32,74 15 0,-59-5-2608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1:29.4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131 331 5624,'0'0'5264,"-5"13"-4986,-6 17-145,3 0 0,0 0 0,-5 42 0,-5 112 367,8-72-142,1-26-50,-25 184 1061,34-267-1347,-3 11 325,0 1 0,0 29 0,1-36 64,0-8 114,0-22-30,12-55 238,27-102 0,37-77 131,0 44-321,-50 154-271,47-85-1,-69 140-259,4-8 49,1 1-1,0-1 1,0 2-1,15-16 1,-21 24-50,0 0 0,0-1 0,1 1 0,-1 0 0,0 0 0,1 0 0,-1 0 0,1 0 0,0 0 0,-1 0 0,1 1 0,0-1 0,-1 0 0,1 1 0,0 0 0,0-1 0,0 1 0,-1 0 0,1 0 0,0 0 0,0 0 0,0 0 0,-1 0 0,1 1 0,0-1 0,0 1 0,-1-1 0,1 1 0,0 0 0,0-1 0,-1 1 0,1 0 0,-1 0 0,1 0 0,-1 0 0,1 0 0,-1 1 0,0-1 0,2 2 0,2 3 9,-1 0 0,1 0 0,-1 0 0,0 1 0,-1 0 0,0 0 0,0 0 0,0 0 0,-1 0 0,0 0 0,0 1 0,-1-1 0,0 0 1,0 1-1,-1 0 0,0-1 0,0 1 0,-1-1 0,-1 9 0,-2 4 20,-1 0 1,0 0 0,-2-1 0,0 0 0,-18 33-1,15-33 1,-4 8 54,-25 37 0,34-57-66,1-1 0,-1 0-1,-1 0 1,1-1 0,-1 0-1,0 1 1,0-2-1,0 1 1,-1-1 0,1 0-1,-10 4 1,14-7 5,-1 0 0,0-1 0,0 1 0,0 0 0,0-1 0,0 0 0,0 1 0,0-1 0,-6-1 0,8 1-23,1 0 0,-1 0 0,1 0 0,-1-1 0,1 1 0,0 0 0,-1 0 0,1 0 0,-1-1-1,1 1 1,-1 0 0,1 0 0,0-1 0,-1 1 0,1 0 0,0-1 0,-1 1 0,1-1 0,0 1 0,0 0 0,-1-1-1,1 1 1,0-1 0,0 1 0,0-1 0,-1 0 2,2-1 0,-1 1 1,0 0-1,0 0 0,0-1 0,0 1 0,1 0 0,-1 0 0,1 0 1,-1 0-1,1 0 0,-1-1 0,1 1 0,1-1 0,14-19 41,1 1-1,1 1 1,1 0-1,1 2 1,27-19 0,-12 8-9,75-61 50,136-82 1,-208 147-37,-1-2 1,42-38-1,-77 62-23,1-1 0,0 1 0,-1 0 0,1 0 0,0 0 0,5-2 0,-7 4-28,-1 0-1,1 0 1,-1 0-1,1 0 0,-1 0 1,1 0-1,-1 0 1,1 0-1,-1 0 0,1 0 1,-1 0-1,1 0 1,-1 0-1,1 0 0,-1 0 1,1 1-1,-1-1 1,1 0-1,-1 0 0,1 1 1,-1-1-1,0 0 1,1 1-1,-1-1 0,0 0 1,1 1-1,-1-1 1,0 0-1,1 1 0,-1-1 1,0 1-1,0-1 1,1 1-1,-1-1 0,0 1 1,0-1-1,0 1 1,0-1-1,1 1 0,-1-1 1,0 1-1,0-1 0,0 1 1,0-1-1,0 1 1,0-1-1,-1 1 0,1 0 1,3 36 34,2 1 0,1 0 1,2-1-1,1-1 0,15 37 0,-13-44-26,-6-16 3,0 0 0,1 0-1,0-1 1,1 1 0,11 14 0,-15-24-15,-1 0 1,1 0 0,-1-1-1,1 1 1,0-1-1,0 0 1,0 0 0,1 0-1,-1 0 1,0-1-1,1 1 1,-1-1 0,1 0-1,-1 0 1,1 0-1,0 0 1,-1-1-1,1 1 1,0-1 0,0 0-1,-1 0 1,1-1-1,0 1 1,-1-1 0,6-1-1,2-1-1,0-1 0,0 0-1,0-1 1,-1 0 0,1-1 0,-1 0-1,-1-1 1,1 0 0,-1 0 0,14-15-1,-4 1 15,0-1 0,-2-1 0,20-31 0,-27 36 24,-1 1 1,-1-1 0,0 0 0,-1-1 0,-1 0 0,-1 0-1,3-23 1,-7 39-17,-1-1 0,0 1 0,0-1-1,0 0 1,0 1 0,0-1 0,-1 1 0,0-1-1,0 1 1,-1-5 0,1 7-17,1 0 0,-1 0 0,0 0 0,1 0 0,-1 0 0,0 0 0,0 0 0,1 1 0,-1-1 0,0 0 0,0 1 0,0-1 0,0 0 0,0 1 0,0-1 0,0 1 0,0 0 0,0-1 0,0 1 0,0 0 0,-1 0 0,1-1-1,0 1 1,0 0 0,0 0 0,0 0 0,0 0 0,0 1 0,-1-1 0,1 0 0,0 0 0,0 1 0,0-1 0,0 0 0,0 1 0,-1 0 0,-3 2 1,-1 0-1,1 0 1,1 0 0,-1 0-1,0 1 1,1 0-1,0 0 1,0 0-1,0 0 1,0 1 0,1 0-1,-1 0 1,1 0-1,-3 7 1,1-1-3,0 0 1,1 0-1,0 1 0,1-1 1,-4 24-1,6-26-5,1 0 1,0 1-1,0-1 1,1 0-1,1 0 1,-1 0-1,2 0 1,-1 0-1,1 0 1,0 0-1,1-1 1,8 15 0,-9-18-2,0 0 1,0 0-1,1-1 1,-1 0 0,1 1-1,0-1 1,1-1-1,-1 1 1,0 0 0,1-1-1,0 0 1,0 0 0,0-1-1,0 1 1,0-1-1,0 0 1,1 0 0,-1-1-1,1 0 1,0 0 0,9 1-1,-7-3 7,1 0-1,-1 0 0,0-1 1,0 0-1,0-1 1,-1 0-1,1 0 1,-1 0-1,1-1 0,-1 0 1,7-6-1,3-1 24,-2-2 0,1 0-1,18-21 1,63-86 249,-43 49-88,-34 44-106,-16 21-57,0-1 1,1 1-1,0 0 1,0 0-1,0 0 1,1 1-1,11-10 1,-16 15-27,0 0 0,0 0 1,-1-1-1,1 1 0,0 0 1,-1 0-1,1 0 0,0 0 0,0 0 1,-1 0-1,1 0 0,0 0 1,-1 0-1,1 0 0,0 1 0,-1-1 1,1 0-1,0 0 0,-1 1 1,1-1-1,0 0 0,-1 1 0,1-1 1,0 1-1,-1-1 0,1 1 1,-1-1-1,1 1 0,-1-1 0,0 1 1,1-1-1,-1 1 0,1 0 1,-1-1-1,0 1 0,0 0 0,1-1 1,-1 2-1,10 32 29,-7 4-2,-2 0-1,-2 0 1,-1 0-1,-2 0 1,-17 72 0,20-102-24,-1 0-1,-1 0 1,0-1 0,0 1 0,0-1-1,-1 1 1,0-1 0,-7 9 0,10-13 2,-1-1 0,-1 0 0,1 0 0,0 0 0,0 0 0,-1 0 0,1-1 0,-1 1 0,1-1 0,-1 1 0,0-1 0,0 0 0,0 0 0,1 0 0,-1-1 0,0 1 0,0 0 0,0-1 0,0 0 0,0 0 0,0 0 0,0 0 0,0 0 0,0-1 0,-4 0 0,0-1 17,2 1-9,1 0 1,-1 0-1,1 0 1,0 0-1,-1-1 1,1 0 0,0 0-1,0 0 1,0 0-1,-6-5 1,19 7 12,11 4-28,-11-2 2,6 1 0,1-1 0,-1-1 0,1-1-1,0 0 1,-1-1 0,1 0-1,-1-1 1,1-1 0,-1-1-1,0 0 1,0-1 0,-1 0-1,1-1 1,-1-1 0,0 0-1,-1-1 1,0-1 0,19-15-1,14-17 53,-3-2-1,55-69 0,-70 71-1,-21 30-5,0 0 0,0 1-1,1 0 1,17-17 0,-25 27-46,0 0 0,1-1 0,-1 1 1,0 0-1,1 0 0,-1-1 0,0 1 0,1 0 0,-1 0 1,0 0-1,1-1 0,-1 1 0,0 0 0,1 0 1,-1 0-1,0 0 0,1 0 0,-1 0 0,1 0 1,-1 0-1,0 0 0,1 0 0,-1 0 0,0 0 0,1 0 1,-1 0-1,1 0 0,-1 0 0,0 1 0,1-1 1,-1 0-1,0 0 0,1 0 0,-1 0 0,0 1 0,1-1 1,-1 0-1,0 0 0,0 1 0,1-1 0,-1 0 1,0 1-1,0-1 0,0 0 0,1 1 0,-1-1 1,0 0-1,0 1 0,0-1 0,0 0 0,0 1 0,0-1 1,0 1-1,1-1 0,-1 1 0,4 28-6,-4-23 1,3 34-10,-2-1 1,-7 68-1,-22 80-30,20-141 41,-1-4 17,8-39-12,0 0 0,0-1 0,0 1 0,0-1 0,0 1 0,0-1 0,-1 1 0,1-1 0,-1 0 0,0 0 0,0 0 0,-3 3 0,4-4 0,0-1 0,0 1 0,0-1 0,-1 0-1,1 0 1,0 1 0,0-1 0,0 0 0,-1 0 0,1 0 0,0-1-1,0 1 1,0 0 0,0 0 0,0-1 0,-1 1 0,1 0 0,0-1-1,0 1 1,0-1 0,0 1 0,0-1 0,0 0 0,0 1-1,0-1 1,0 0 0,1 0 0,-1 0 0,-1-1 0,-23-28 51,24 28-49,-9-12 35,0-1 0,1 0 0,1 0 0,0-1 0,1 0-1,1-1 1,1 1 0,-7-35 0,12 50-38,0 1 0,0-1 0,0 1 1,0-1-1,0 0 0,0 1 0,0-1 0,0 0 1,0 1-1,0-1 0,1 0 0,-1 1 0,0-1 1,0 1-1,1-1 0,-1 0 0,0 1 0,1-1 1,-1 1-1,0-1 0,1 1 0,-1-1 0,1 1 1,-1 0-1,1-1 0,0 0 0,1 1 1,-1-1-1,1 0 0,0 1 0,0-1 1,0 1-1,-1-1 0,1 1 1,0 0-1,3 0 0,7 1 0,-1 0 0,19 4 0,-18-2 3,8 0-5,0 0 0,0-1 0,1 0 0,-1-2 0,1-1 0,-1 0-1,1-2 1,-1 0 0,0-1 0,0-1 0,-1-1 0,1-1 0,22-11 0,-22 8 16,-1-1 0,0-1 0,-1-1 0,-1 0-1,0-2 1,20-20 0,-22 19-5,20-21 48,36-51-1,-68 84-45,6-9 10,-6 12-9,-4 7 7,-4 20-4,1-1 0,-1 37 0,3-25-19,0-13-1,3 44-1,-1-59 4,1 0 0,1 0 0,0 1 0,0-1 0,1 0 0,0 0 0,8 15 0,-11-23 2,1 0 0,0 0 0,0 0 0,0 1 0,0-1 0,0 0 0,0 0 0,0 0 0,0 0 0,0-1 0,0 1 0,1 0-1,-1 0 1,0-1 0,1 1 0,-1-1 0,0 1 0,1-1 0,-1 1 0,1-1 0,-1 0 0,1 0 0,-1 0 0,0 0 0,1 0 0,-1 0 0,1 0 0,-1 0 0,1 0 0,-1-1 0,0 1 0,1-1 0,-1 1 0,1-1-1,1-1 1,5-2 8,0-1 0,0 1-1,-1-2 1,11-8-1,-18 14-8,22-21 19,-1 0-1,-1-2 1,27-38-1,21-26 88,-1 3 134,-65 83-227,-1-1 0,1 1 0,-1 0 0,1-1 0,-1 1 0,1 0 0,0 0 0,0 0 0,-1 0 0,1 0 0,0 0 0,0 1 0,2-1 0,-3 1-9,-1 1 1,0 0-1,1 0 1,-1 0-1,0 0 0,1-1 1,-1 1-1,0 0 1,0 0-1,0 0 1,0 0-1,0 0 0,0-1 1,0 1-1,0 0 1,0 0-1,0 0 1,-1 0-1,1-1 1,0 1-1,-1 1 0,1 0 3,-1-1-7,-3 25 20,-4 45 0,8-65-18,0 1 0,0 0 0,0-1 0,1 1 0,0 0 0,0-1-1,1 1 1,0-1 0,0 1 0,1-1 0,0 0 0,5 9 0,-7-13 0,1 0-1,0 0 1,0 0-1,-1 0 1,2 0 0,-1-1-1,0 1 1,0-1-1,0 1 1,1-1 0,-1 0-1,1 0 1,-1 0-1,1 0 1,-1 0 0,1-1-1,0 1 1,-1-1-1,1 0 1,0 1 0,-1-1-1,1 0 1,0-1-1,-1 1 1,1 0-1,0-1 1,-1 0 0,1 1-1,-1-1 1,1 0-1,-1 0 1,3-2 0,9-4 12,-1 0 1,0-1-1,-1-1 1,16-13-1,-26 20-12,122-116 111,-44 38 3,-26 40 40,-54 40-155,0-1 1,1 1-1,-1 0 0,1 0 0,-1-1 1,1 1-1,-1 0 0,1 0 0,-1 0 0,1 0 1,-1-1-1,1 1 0,-1 0 0,1 0 1,-1 0-1,1 0 0,-1 0 0,1 0 1,-1 0-1,1 0 0,-1 1 0,1-1 1,-1 0-1,1 0 0,-1 0 0,1 1 1,-1-1-1,1 0 0,-1 0 0,1 1 0,-1-1 1,0 0-1,1 1 0,-1-1 0,0 0 1,1 1-1,-1-1 0,1 1 0,14 25 6,-4-8 1,-1-4-8,0 0 1,14 31-1,-14-26 0,17 26 0,-23-40 0,1 1 0,-1-1 0,1 0 0,0 0 0,0 0 0,1-1 0,-1 0 0,11 6 0,-7-5 2,1-1 1,-1 0-1,1-1 0,0 0 0,0 0 0,0-1 1,0 0-1,0-1 0,17 0 0,-10-2 4,0 0-1,0-2 1,0 0-1,0-1 0,16-6 1,7-3 17,73-37 0,-96 41-14,0-1-1,0-1 1,-1 0 0,0-1-1,-1-1 1,19-21-1,-28 26 6,0 0-1,-1 0 1,0 0-1,0-1 1,-1 1-1,4-12 0,-6 16 0,-1 0-1,1-1 0,-1 1 0,0-1 0,-1 1 0,1-1 0,-1 1 0,1-1 0,-2 1 0,1-1 0,0 0 0,-1 1 0,0-1 0,0 1 0,-2-6 0,2 8-7,0 1 0,0-1-1,0 1 1,0-1 0,0 1 0,0 0 0,-1 0-1,1 0 1,0 0 0,-1-1 0,1 2 0,-1-1-1,0 0 1,1 0 0,-1 0 0,1 1 0,-1-1-1,0 1 1,0-1 0,1 1 0,-1 0 0,0 0-1,0 0 1,1 0 0,-1 0 0,0 0 0,0 0-1,1 0 1,-1 1 0,0-1 0,0 1 0,1-1-1,-4 3 1,-2-1 9,0 1 0,0 1-1,0-1 1,0 1-1,0 0 1,-9 9 0,9-6-10,0 0 0,0 1 1,0 1-1,1-1 1,0 1-1,1 0 0,0 0 1,0 0-1,1 1 1,1 0-1,-1 0 0,1 0 1,1 0-1,0 0 0,0 1 1,1-1-1,1 1 1,0-1-1,1 11 0,-1-13-6,1 1 0,1-1 0,-1 0 0,1 0 0,1 0 0,-1 0 0,1-1 0,1 1 0,0-1 0,0 1 0,0-1 0,1-1 0,0 1 0,0 0 0,0-1 0,1 0 0,0-1 0,0 1 0,1-1 0,0 0 0,0-1 0,0 1 0,0-2 0,11 6 0,-6-6-13,-1 0-1,0-1 1,0 0 0,1 0-1,-1-1 1,1-1-1,-1 0 1,1-1 0,-1 0-1,1 0 1,-1-1-1,0-1 1,1 0 0,-1-1-1,-1 0 1,1 0 0,-1-1-1,1 0 1,-1-1-1,-1-1 1,1 1 0,-1-1-1,0-1 1,-1 0-1,13-14 1,-3-2-249,22-41 0,-24 33-3598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1:32.0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228 177 5520,'0'0'6462,"8"-14"-6034,-2 1-314,-2 4-35,0 0 0,1 0 0,0 1 0,0 0-1,1 0 1,0 0 0,0 1 0,1 0 0,11-10 0,-6 9 160,0 1 0,0-1-1,1 2 1,0 0 0,0 1 0,0 0 0,1 1-1,23-5 1,-35 9-191,-1-1 0,1 1-1,0 0 1,0 0 0,0 0 0,0 0-1,-1 0 1,1 0 0,0 0 0,0 0-1,0 1 1,-1-1 0,1 1 0,0-1-1,-1 1 1,1 0 0,0 0 0,-1 0-1,1 0 1,1 1 0,-2-1-9,0 1 1,0 0-1,0-1 1,0 1-1,0-1 1,0 1-1,0 0 1,-1 0-1,1 0 1,-1-1-1,1 1 1,-1 0-1,0 0 1,0 0-1,0 0 1,0 2-1,-1 7 71,0-1-1,-1 1 0,-1 0 1,0-1-1,-7 17 1,-5 7 96,-2 1 0,-1-2 0,-34 47-1,-78 84 329,79-110-308,34-38 14,1 1 0,-20 28-1,36-45-230,0 0-1,0 0 0,0 0 0,0 1 1,0-1-1,-1 0 0,1 0 1,0 0-1,0 0 0,0 1 0,0-1 1,0 0-1,0 0 0,0 0 0,0 0 1,0 1-1,0-1 0,0 0 0,0 0 1,0 0-1,0 1 0,0-1 0,0 0 1,0 0-1,0 0 0,0 1 1,0-1-1,0 0 0,1 0 0,-1 0 1,0 0-1,0 0 0,0 1 0,0-1 1,0 0-1,0 0 0,1 0 0,8 3 136,18-2-56,-21-1-42,62-1 140,115 5 115,-164-2-231,1 0 0,0 2 1,-1 0-1,0 2 1,0 0-1,0 1 0,18 9 1,-36-15-56,0-1 1,0 1 0,0-1-1,0 1 1,0 0-1,-1-1 1,1 1 0,0 0-1,0 0 1,0 0-1,-1-1 1,1 1 0,0 0-1,-1 0 1,1 0 0,0 0-1,-1 0 1,0 0-1,1 0 1,-1 1 0,0-1-1,1 0 1,-1 2-1,0-2 1,0 1 0,-1 0 0,1 0 0,-1 0 0,1 0 0,-1 0 0,0 0 0,1 0 0,-1-1 0,0 1 0,0 0 0,-2 2 0,-3 3 24,-1 1 0,0-1-1,0-1 1,-11 8 0,-15 10 70,-1-3 1,-40 21-1,-81 29 185,43-20-44,100-46-214,-8 6 69,0-2-1,0-1 1,-1 0-1,-25 5 0,46-13-100,0 0 0,0 0-1,0 0 1,0 0 0,-1 0-1,1-1 1,0 1 0,0 0-1,0 0 1,0 0 0,0 0-1,0 0 1,0 0 0,-1 0-1,1 0 1,0-1 0,0 1 0,0 0-1,0 0 1,0 0 0,0 0-1,0 0 1,0-1 0,0 1-1,0 0 1,0 0 0,0 0-1,0 0 1,0 0 0,0-1-1,0 1 1,0 0 0,0 0-1,0 0 1,0 0 0,0 0-1,0-1 1,0 1 0,0 0-1,0 0 1,0 0 0,1 0-1,-1 0 1,0 0 0,0 0 0,0-1-1,0 1 1,0 0 0,0 0-1,0 0 1,0 0 0,1 0-1,-1 0 1,0 0 0,0 0-1,0 0 1,8-11 42,7-2-6,0 0 0,1 1 1,0 1-1,0 1 0,2 0 1,27-11-1,-18 7-10,19-8 14,275-143 188,-217 107-147,99-76-1,-190 125-74,49-36 91,-2-2 0,80-81 0,-134 122-80,2-4 79,-10 9-51,-8 3-19,-3 4-17,0 0-1,1 1 0,0 1 1,0-1-1,0 2 0,1 0 1,0 0-1,1 1 0,-16 19 1,23-26-7,0 1 0,1 0 0,-1 0 0,1 0 0,0 0 0,-3 9 0,4-12-4,1 0-1,-1 0 0,1 0 1,0 1-1,0-1 0,0 0 1,0 0-1,0 1 0,0-1 1,0 0-1,0 0 0,0 1 1,1-1-1,-1 0 0,1 0 1,-1 1-1,0-1 0,1 0 1,0 0-1,-1 0 0,1 0 1,0 0-1,0 0 0,-1 0 1,1 0-1,0 0 0,0 0 1,0-1-1,2 2 1,4 2 4,-1 0 0,1-1 1,1 0-1,-1-1 1,0 0-1,1 0 1,-1 0-1,1-1 1,-1 0-1,1 0 0,0-1 1,0 0-1,-1-1 1,1 1-1,13-4 1,-7 1 9,0-1 1,0 0 0,0-1 0,0-1 0,-1 0-1,0-1 1,18-12 0,-18 10 16,-1-1 0,-1 0 0,0-1 0,0 0 0,-1 0 0,0-1 0,-1-1 0,9-14 1,-15 22-17,0 0 1,-1 0-1,1-1 1,-1 1 0,0-1-1,-1 1 1,1-1-1,-1 0 1,0 1 0,0-1-1,-1 0 1,0 0-1,0 0 1,0 1 0,-1-1-1,0 0 1,0 0 0,0 1-1,-1-1 1,0 1-1,0-1 1,0 1 0,0 0-1,-6-8 1,3 6-2,0 0 0,-1 0 0,0 1 0,-1 0 0,0 0 0,0 0 0,0 1-1,0 0 1,-1 0 0,0 1 0,0 0 0,0 0 0,0 1 0,-1 0 0,1 1 0,-1 0 0,-10-2 0,6 3 1,1 0 0,-1 1-1,0 0 1,1 1 0,-1 0 0,1 1 0,-1 1-1,1 0 1,0 0 0,0 1 0,-20 10-1,23-10-8,7-3-6,-1 0 0,0 0-1,1 0 1,0 1-1,-1-1 1,1 0 0,0 1-1,0 0 1,-1-1-1,1 1 1,0 0 0,1 0-1,-1 0 1,-2 4-1,3-5-1,1-1-1,0 1 0,0-1 0,0 1 1,0-1-1,1 0 0,-1 1 0,0-1 0,0 1 1,0-1-1,0 1 0,0-1 0,0 0 1,1 1-1,-1-1 0,0 1 0,0-1 0,1 0 1,-1 1-1,0-1 0,1 0 0,-1 1 0,0-1 1,1 0-1,-1 1 0,0-1 0,1 0 1,-1 0-1,1 0 0,-1 1 0,0-1 0,1 0 1,-1 0-1,1 0 0,-1 0 0,1 0 1,-1 0-1,1 0 0,24 4 6,-20-4-3,50 3 25,0-3-1,78-8 1,112-28 17,-213 31-38,1-2-1,-23 4 1,0 1-1,0 0 1,0 1 0,1 0-1,-1 1 1,0 0 0,18 2-1,-27-2-3,1 1-1,-1-1 0,0 0 0,0 1 0,0-1 1,0 1-1,0-1 0,0 1 0,0 0 0,0-1 1,0 1-1,0 0 0,0 0 0,0 0 0,-1 0 1,1 0-1,0-1 0,-1 1 0,1 1 0,0-1 1,0 1-1,0 1 3,0 0 0,-1 0 0,1 0 0,-1 0 0,0 0 0,1 0 1,-1 0-1,-1 5 0,0 0 7,-1 1 0,1-1 1,-2 0-1,1 0 0,-6 12 0,-4 6 40,6-13 22,0-1 0,0 1-1,-16 20 1,81-73 366,-40 23-390,0 1-1,2 1 1,0 1 0,39-21-1,-60 35-48,8-5 21,1 1 0,-1 1 0,0-1-1,1 1 1,0 0 0,0 1 0,0 0 0,0 1-1,0-1 1,0 2 0,14 0 0,-21 0-17,-1 1 0,1-1 0,0 1 0,0 0 0,0 0 0,0 0 0,-1 0 0,1 0 1,0 1-1,-1-1 0,1 0 0,-1 1 0,0-1 0,1 1 0,-1 0 0,0-1 0,0 1 0,0 0 0,0 0 1,1 2-1,13 42 36,-13-39-32,-1 0-7,22 68 24,-20-68-24,0 1 0,1-1 0,0 1 0,0-1 0,0-1 0,1 1 0,8 8 0,-11-13 5,1 1 0,0-1 0,0 0 0,0 0 0,0-1 0,0 1-1,1-1 1,-1 1 0,0-1 0,1 0 0,-1 0 0,1-1 0,4 1 0,51-1 145,-31-1-120,-14 1-38,0-2 0,0 1-1,0-2 1,-1 0-1,1-1 1,-1 0 0,16-7-1,3-4 4,49-32 0,-70 39 17,0 1-1,0-2 1,-1 1-1,0-2 1,-1 1-1,0-1 1,-1-1-1,0 1 1,0-1-1,-1-1 1,-1 1 0,9-22-1,-14 32-9,-1-1 0,1 1 1,-1-1-1,1 1 0,-1-1 0,0 1 0,1-1 0,-1 1 1,0-1-1,0 1 0,0-1 0,-1 1 0,1-1 1,0 1-1,0-1 0,-1 1 0,1-1 0,-1 1 0,-1-3 1,2 3-2,-1 0 1,0 1 0,0-1-1,0 0 1,0 1 0,0-1-1,0 1 1,0-1 0,0 1-1,0-1 1,0 1 0,0 0-1,0 0 1,0-1 0,0 1 0,-1 0-1,1 0 1,0 0 0,0 0-1,-1 0 1,-5 1 5,1 0 0,0 1 1,0 0-1,0 0 0,0 0 0,0 0 1,-10 7-1,7-3-11,2 0 0,-1 0 0,1 1 0,0 0 0,0 0 0,1 0 0,0 1-1,0 0 1,1 0 0,0 1 0,1 0 0,-1 0 0,2 0 0,-1 0 0,-3 16 0,6-20 3,0 1 0,0-1 0,0 1 0,1 0 0,0-1 0,0 1 0,0 0 0,1-1 0,0 1 0,0 0 0,0-1 0,1 1 0,-1-1 0,1 0 0,1 1 0,-1-1 0,1 0 0,0-1 0,0 1 0,0 0 0,1-1 0,0 1 0,-1-1 0,2 0 0,-1-1 0,0 1 0,1-1 0,5 4 0,-2-3 2,1 0 1,-1-1 0,0 0-1,1-1 1,-1 0 0,1 0-1,0-1 1,-1 0 0,1 0-1,0-1 1,15-1 0,-5-2 5,0 0 1,0 0-1,0-2 1,24-9 0,-12 0-17,-1 0 0,0-3 0,-1 0 1,-1-2-1,30-25 0,-35 24-1999,20-22 1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1:33.9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1 416 6520,'0'0'6352,"12"-16"-5850,30-33 392,89-81-1,135-58 2071,-263 185-2895,38-19 584,-39 20-587,0 1-1,0 0 1,0 1-1,0-1 1,1 0 0,-1 1-1,0-1 1,0 1 0,1-1-1,-1 1 1,0 0-1,1 0 1,-1 0 0,0 1-1,4-1 1,-5 1-36,-1 0 0,1 0-1,0 0 1,0 0 0,-1 0 0,1 0 0,-1 0 0,1 1 0,-1-1 0,0 0 0,1 0 0,-1 0-1,0 0 1,0 1 0,1-1 0,-1 0 0,0 0 0,0 0 0,-1 2 0,2 1 61,-1 13 39,0-1-1,0 0 1,-2 1-1,0-1 1,0 0-1,-2 0 1,-7 21-1,-2-2 138,-2-1 0,-21 37 0,24-45 147,11-21-33,9-18-160,6-11-91,2 1 0,0 0 0,1 1-1,38-36 1,-13 19 146,64-44 1,-103 80-250,0 1 1,0 0-1,0 0 1,1 0-1,-1 1 1,0-1-1,1 1 1,-1-1-1,1 1 1,7-1 0,-10 2-19,0 0 0,-1 0 1,1 0-1,0 1 1,0-1-1,0 0 1,0 0-1,0 0 0,-1 1 1,1-1-1,0 1 1,0-1-1,0 1 0,-1-1 1,1 1-1,0-1 1,-1 1-1,1-1 1,0 2-1,0 0 0,1-1 1,-1 1-1,0 0 1,-1 0-1,1 0 0,0 0 1,0 0-1,-1 0 0,0 0 1,1 1-1,-1 1 1,1 24 74,0 1 0,-7 43 0,0 16 9,6-71-78,0-6 12,0 0 1,0 0-1,1 0 0,0 0 0,5 14 1,-6-24-24,0 0 0,1 0 0,0 0 1,-1 0-1,1 0 0,-1 0 0,1 0 1,0 0-1,0-1 0,-1 1 1,1 0-1,0-1 0,0 1 0,0 0 1,0-1-1,0 1 0,0-1 0,0 1 1,0-1-1,0 0 0,0 1 0,0-1 1,0 0-1,2 0 0,27 0 68,-8-3-25,0-1 0,-1-1 0,0-1 0,0-1 0,0-1 0,-1-1 0,32-18 0,-1-5 127,74-60-1,-109 80-110,-1-2 0,21-24 1,-30 32-39,-1-1 1,0 1 0,-1-1 0,0 0 0,0 0 0,0-1-1,-1 1 1,0-1 0,2-11 0,-4 18-18,-1 0 0,0-1 0,1 1 0,-1-1 0,0 1 0,0-1 0,0 1 0,0-1 0,0 1 0,0-1 0,0 1 0,0-1-1,-1 1 1,1-1 0,-1 1 0,1 0 0,-1-1 0,1 1 0,-1 0 0,0-1 0,0 1 0,-1-2 0,1 2 0,0 1-1,-1-1 0,1 0 1,-1 1-1,1-1 0,0 1 1,-1 0-1,1 0 0,-1-1 1,1 1-1,-1 0 0,1 0 1,-1 0-1,1 0 0,-1 1 1,1-1-1,0 0 0,-3 1 1,-7 3 15,-1 0 1,1 1-1,-1 0 1,-10 8-1,20-12-23,-15 10 18,-1 0-1,2 1 1,0 1 0,0 1 0,2 0-1,-1 1 1,2 0 0,0 2 0,1-1 0,1 1-1,-12 23 1,21-36-16,0-1 1,1 1-1,-1 0 0,1-1 1,0 1-1,0 0 0,0 0 0,1 0 1,-1 0-1,1 0 0,0 0 0,0 0 1,0 0-1,1 0 0,-1 0 1,1 0-1,0 0 0,0 0 0,0-1 1,1 1-1,0 0 0,-1-1 1,1 1-1,0-1 0,1 1 0,-1-1 1,0 0-1,1 0 0,0 0 0,0 0 1,5 3-1,-1-1-3,1 0-1,0 0 1,1-1-1,-1 0 1,1 0 0,-1-1-1,1 0 1,0-1-1,0 0 1,0 0 0,0-1-1,15 0 1,-5-2 0,0-1 1,0 0-1,0-2 0,0 0 1,0-1-1,30-13 1,105-58 71,-97 46-30,213-108 180,-243 126-158,-19 9 0,0 0 0,-1-1 1,14-8-1,-18 8 51,-6 4-29,-10 5-21,-31 21-6,0 3 0,2 1 0,-44 40 0,75-60-38,0 0-1,0 0 1,1 1 0,0 1-1,1 0 1,0 0 0,1 0 0,1 1-1,-8 19 1,14-32-18,1 1 0,-1 0 0,1 0 0,0-1 0,-1 1 0,1 0 0,0 0 0,0 0-1,0 0 1,-1-1 0,1 1 0,0 0 0,0 0 0,0 0 0,0 0 0,0 0 0,1-1 0,-1 1 0,0 0 0,0 0 0,1 0 0,-1-1 0,0 1-1,1 0 1,-1 0 0,1 0 0,-1-1 0,1 1 0,-1 0 0,1-1 0,-1 1 0,2 0 0,-1 0 1,0-1 0,1 0 0,-1 1 0,1-1 0,-1 0-1,0 0 1,1 0 0,-1 0 0,1 0 0,-1 0 0,0 0 0,1-1 0,-1 1 0,1 0 0,-1-1 0,0 1 0,1-1 0,-1 1 0,0-1 0,2-1-1,17-11 60,0-2-1,-1-1 0,0 0 1,-2-1-1,18-21 0,26-25 145,-32 30-98,-24 26-67,1 1 0,-1 0 0,1 0 0,0 0 0,1 0 0,11-7-1,-17 13-37,-1-1-1,1 1 1,-1 0-1,1 0 0,-1 0 1,1 0-1,-1-1 1,1 1-1,-1 0 1,1 0-1,0 0 0,-1 0 1,1 0-1,-1 0 1,1 0-1,-1 1 0,1-1 1,-1 0-1,1 0 1,-1 0-1,1 1 1,-1-1-1,1 0 0,-1 0 1,1 1-1,-1-1 1,1 0-1,-1 1 0,0-1 1,1 0-1,-1 1 1,1-1-1,-1 1 0,0-1 1,0 1-1,1-1 1,-1 1-1,0-1 1,0 1-1,1-1 0,-1 1 1,0-1-1,0 1 1,0-1-1,0 2 0,6 35 25,-3-20-14,-2-12-12,0 0 1,0-1-1,1 1 1,0 0-1,0-1 1,0 1-1,0-1 0,1 0 1,-1 0-1,1 0 1,0 0-1,1 0 1,-1-1-1,1 1 0,-1-1 1,1 0-1,0 0 1,0 0-1,0-1 1,1 1-1,-1-1 0,1 0 1,-1 0-1,1-1 1,0 1-1,0-1 0,-1 0 1,1-1-1,10 1 1,-2-1 7,1-1 1,-1-1 0,1-1-1,-1 0 1,0 0 0,18-9 0,76-38 58,-55 23-16,-40 21-44,-4 2 3,1 0-1,-1 0 0,1 1 0,17-4 0,-24 6-8,0 1-1,0 0 0,1 0 0,-1 0 0,0 0 0,0 0 0,1 0 0,-1 1 0,0-1 0,0 1 0,0-1 1,0 1-1,1 0 0,-1 0 0,0 0 0,0 0 0,-1 0 0,1 0 0,0 1 0,0-1 0,-1 1 0,1-1 0,0 1 1,-1 0-1,2 2 0,40 62 3,-25-38 19,35 44 1,-46-64-18,1 0 0,0 0 0,1 0 1,0-1-1,0 0 0,1-1 0,-1 0 0,20 8 0,-22-11-5,1 0-4,-1 0 1,0 0-1,1 0 0,0-1 1,0-1-1,10 2 1,-16-3-9,0 0 0,1 0 1,-1-1-1,0 1 1,0-1-1,1 1 0,-1-1 1,0 0-1,0 0 0,0 0 1,0 0-1,0 0 0,0 0 1,0-1-1,0 1 0,-1 0 1,1-1-1,0 0 0,-1 1 1,1-1-1,-1 0 0,0 0 1,1 0-1,-1 0 0,0 0 1,1-4-1,9-23-3953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1:38.3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1166 9536,'0'0'2928,"3"11"-2422,-2-4-397,0-3-75,0 0 0,0 0 0,0 0 0,1-1 0,-1 1 0,3 4 0,-3-7-13,-1 0 0,1 1 0,0-1 0,0 0 0,0 0 0,0 0 0,0 0 0,0 0 0,0-1-1,0 1 1,1 0 0,-1 0 0,0-1 0,0 1 0,1-1 0,-1 1 0,0-1 0,1 1 0,-1-1 0,1 0 0,-1 0 0,0 0 0,1 0-1,-1 0 1,1 0 0,1 0 0,21-5 243,0 0 0,0-2 0,-1 0 0,0-2-1,0-1 1,-1 0 0,-1-2 0,1 0 0,-2-2-1,0 0 1,26-24 0,4-9 731,-3-1 1,79-105-1,-112 131-556,-1-1-1,0 0 1,15-40-1,10-20 820,-31 72-902,-3 11 36,-2 19 181,-2-3-595,3 20 140,-3 0 1,-5 54 0,-17 72 77,17-132-164,4-26-28,-19 96 102,18-90-82,-1 0 0,-1 0 0,1-1 0,-2 0 0,1 0 0,-1 0 0,-12 15 0,16-22-16,0-1 0,-1 1-1,1-1 1,0 0 0,-1 0 0,1 0-1,-1 0 1,0 0 0,1 0 0,-1 0-1,0 0 1,0 0 0,0-1 0,1 1-1,-1-1 1,0 1 0,0-1 0,0 0-1,-3 0 1,2 0 5,-1-1-1,1 1 1,0-1 0,-1 0 0,1 0-1,0-1 1,0 1 0,0-1-1,0 1 1,-4-4 0,-2-2 21,1 0-1,-1-1 1,1 0 0,1 0 0,-12-15 0,7 5 50,-13-26 1,21 38-39,1-1 1,0 0 0,1 0-1,0 0 1,0 0 0,0 0-1,1 0 1,-1-9 0,2 16-42,0-1 0,0 1 1,0-1-1,0 1 0,1 0 1,-1-1-1,0 1 0,0 0 1,0-1-1,0 1 0,0-1 1,1 1-1,-1 0 0,0-1 0,0 1 1,0 0-1,1 0 0,-1-1 1,0 1-1,1 0 0,-1-1 1,0 1-1,1 0 0,-1 0 0,0 0 1,1-1-1,-1 1 0,0 0 1,1 0-1,-1 0 0,0 0 1,1 0-1,-1 0 0,1 0 1,-1 0-1,0 0 0,1 0 0,-1 0 1,1 0-1,-1 0 0,0 0 1,1 0-1,-1 0 0,1 0 1,24 8 25,-14-4-12,15 4 3,1-1 0,49 6 1,-62-12-17,0-1 0,1 0 0,-1-1 0,0-1 0,0 0 0,0-1 0,22-7 0,-18 3 6,0-1-1,0 0 1,-1-2 0,24-16 0,60-54 36,-49 38-4,5-3 7,60-51 78,-100 80-85,0-1 1,-2-1-1,0 0 1,19-33-1,-2-10 64,-3-2 0,27-84 0,-51 135-95,22-78 96,-15 50 16,18-45-1,-28 79-107,0 1 0,0-1 1,-1 0-1,1-8 0,-2 10-7,1-1 1,0 0-1,0 1 0,0-1 1,3-6-1,-3 11-9,-1 0 0,0 0 0,0 0 0,0 0 1,0 0-1,0-1 0,1 1 0,-1 0 0,0 0 0,0 0 1,0-1-1,0 1 0,0 0 0,0 0 0,0 0 0,0-1 1,0 1-1,0 0 0,0 0 0,0 0 0,0-1 0,0 1 1,0 0-1,0 0 0,0-1 0,0 1 0,0 0 0,0 0 0,0 0 1,0-1-1,0 1 0,0 0 0,0 0 0,-1 0 0,1 0 1,0-1-1,0 1 0,0 0 0,0 0 0,0 0 0,-1 0 1,1-1-1,0 1 0,0 0 0,0 0 0,0 0 0,-1 0 0,1 0 0,-1 0-1,1 0 1,-1 0-1,1 0 0,-1 1 1,1-1-1,-1 0 0,1 0 1,-1 0-1,1 1 0,0-1 1,-1 0-1,1 1 0,0-1 1,-1 0-1,1 1 0,0-1 1,-1 0-1,1 1 0,0-1 1,-1 1-1,1-1 0,0 1 1,-3 5-2,-112 238-50,-190 408-184,296-635 236,0 0 0,-9 26 0,25-46 63,11-21-13,1 1 1,1 2-1,1 0 1,1 1-1,0 0 1,2 2-1,35-21 1,-57 38-42,-1 0 1,1 0 0,0 0-1,0 1 1,0-1 0,0 0-1,-1 1 1,1-1 0,0 1-1,0 0 1,0-1 0,0 1-1,0 0 1,0 0 0,0 0-1,0 1 1,3 0 0,-4-1-5,0 1 1,0 0 0,0-1 0,1 1-1,-1 0 1,0 0 0,0 0-1,-1 0 1,1 0 0,0 0-1,0 0 1,0 0 0,-1 0-1,1 0 1,0 1 0,-1-1-1,1 0 1,-1 0 0,1 2 0,1 8 14,-1-1 0,0 1 0,0-1 1,-1 1-1,-2 13 0,1-2-10,0 18 7,0-23-2,1 1-1,0-1 0,6 34 1,0-17 94,-3-23-68,-3-11-41,0 1 1,0 0-1,0 0 1,0 0-1,0 0 1,0 0-1,0 0 1,0-1 0,1 1-1,-1 0 1,0 0-1,1 0 1,-1 0-1,0-1 1,1 1-1,-1 0 1,1-1 0,0 1-1,-1 0 1,1-1-1,-1 1 1,1 0-1,0-1 1,-1 1-1,1-1 1,0 1 0,0-1-1,0 0 1,-1 1-1,1-1 1,0 0-1,0 1 1,0-1-1,0 0 1,-1 0 0,1 0-1,0 0 1,0 0-1,0 0 1,0 0-1,0 0 1,1 0-1,8-3 7,0 0 0,0 0 0,0-1-1,0 0 1,-1-1 0,1 0-1,-1-1 1,9-6 0,3-5 17,0 0 0,18-21-1,-17 14 22,0-1-1,-2-1 0,-1-1 0,22-41 0,-38 63-36,10-22 23,-13 26-31,0 1-1,0-1 1,0 1-1,1-1 1,-1 1-1,0-1 1,0 1-1,0-1 1,0 1 0,0-1-1,0 1 1,0-1-1,0 1 1,0-1-1,0 1 1,0-1-1,-1 1 1,1-1-1,0 1 1,0-1-1,0 1 1,-1-1-1,1 1 1,0-1-1,0 1 1,-1 0 0,1-1-1,0 1 1,-1 0-1,1-1 1,0 1-1,-1 0 1,1-1-1,-1 1 1,1 0-1,-1 0 1,1-1-1,-1 1 1,1 0-1,-1 0 1,1 0 0,-1 0-1,1 0 1,-1-1-1,1 1 1,-1 0-1,1 0 1,-1 0-1,0 1 1,-1-1-1,-1 0 1,1 1 0,-1 0-1,1-1 1,0 1-1,0 0 1,-1 0-1,1 1 1,0-1 0,0 0-1,0 1 1,0-1-1,-2 3 1,-24 25 0,24-25-1,-1 2 0,1-1 0,-1 1 0,1 0 0,1 0 0,-1 0 0,1 1 0,0-1 0,0 1 0,1 0 0,-3 14 0,4-18 0,1 0 0,0 0 0,0 0 0,0 0 0,0 0 0,0 0 0,1 0 0,-1 0 0,1 0 0,0 0 0,0 0 0,0 0 0,0 0 0,0 0 0,1-1 0,-1 1 0,1 0 0,0-1 0,0 1 0,0-1 0,0 0 0,0 0 0,0 0 0,1 0 0,-1 0 0,1 0 0,-1 0 0,4 1 0,-4-2 0,1 0 0,-1 0 0,1 0 0,0 0 0,-1 0-1,1 0 1,0-1 0,-1 1 0,1-1 0,0 0 0,0 0 0,-1 0 0,1 0 0,0 0 0,0 0-1,4-2 1,-3 0 2,0 0-1,0 1 1,0-2-1,0 1 1,-1 0-1,1-1 1,-1 1-1,0-1 1,1 0-1,1-3 1,4-5 15,-1 0 1,-1 0-1,0 0 1,0-1-1,-1 0 1,4-14-1,-8 21 0,0 0-1,-1 0 0,0 0 0,0 0 0,0 0 0,0 0 1,-1 0-1,0 0 0,-1-9 0,1 12-12,-1-1 0,1 1 0,-1 1-1,1-1 1,-1 0 0,0 0 0,0 0 0,0 0-1,0 0 1,0 1 0,0-1 0,0 0 0,-1 1-1,1-1 1,-1 1 0,1-1 0,-1 1-1,1 0 1,-1 0 0,0 0 0,0 0 0,1 0-1,-1 0 1,0 0 0,0 0 0,0 1 0,-2-1-1,-7-2 3,-19-3 8,29 6-13,0-1-1,0 1 0,0 0 1,-1 0-1,1 0 0,0 1 0,0-1 1,0 0-1,0 0 0,0 0 1,0 1-1,0-1 0,0 1 1,0-1-1,0 1 0,0-1 0,0 1 1,0 0-1,0-1 0,1 1 1,-1 0-1,-1 1 0,2-2 1,0 0-1,0 1 1,0-1-1,0 0 1,0 1-1,0-1 1,0 0-1,0 0 1,0 1 0,0-1-1,0 0 1,1 0-1,-1 1 1,0-1-1,0 0 1,0 0-1,0 1 1,1-1-1,-1 0 1,0 0 0,0 0-1,0 0 1,1 1-1,-1-1 1,0 0-1,0 0 1,1 0-1,-1 0 1,0 0-1,0 0 1,1 1-1,-1-1 1,0 0 0,0 0-1,1 0 1,-1 0-1,1 0 1,13 3 31,6-1-19,0-1-1,0-1 0,0 0 0,27-5 0,-4 1 2,42-9-5,-61 8 6,1 2 0,-1 0 0,41 1 0,-64 2-13,0 0 0,0 0 0,0 0-1,0 0 1,0 1 0,1-1 0,-1 0 0,0 1-1,0-1 1,0 1 0,0-1 0,0 1-1,0-1 1,0 1 0,0 0 0,0 0-1,-1-1 1,1 1 0,0 0 0,0 0 0,-1 0-1,2 1 1,-1 0-1,0 0 0,-1 0 0,1 0 0,-1 0 1,1 1-1,-1-1 0,0 0 0,0 0 0,0 0 0,0 0 0,-1 3 0,0 5-6,-2-1-1,1 0 1,-1 0-1,-5 11 1,-47 125-35,55-145 41,-1 1 0,1-1 0,0 0 0,0 1 0,0-1 0,0 0 0,-1 1 0,1-1 0,0 0 0,0 1 0,0-1 0,0 1 0,0-1 0,0 0 0,0 1 0,0-1 0,0 0 0,0 1 0,0-1-1,0 1 1,1-1 0,-1 0 0,0 1 0,0-1 0,0 0 0,0 1 0,1-1 0,-1 0 0,0 0 0,0 1 0,1-1 0,-1 0 0,0 1 0,0-1 0,1 0 0,-1 0 0,16-1 17,20-15 8,82-63 112,-71 46-60,-44 31-66,0 0 0,0 0 0,-1 1-1,1-1 1,0 1 0,0 0 0,0 0 0,5-1 0,-8 2-10,1-1 1,-1 1-1,1 0 1,0 0-1,-1 1 1,1-1-1,-1 0 1,1 0-1,-1 0 1,1 0-1,-1 0 1,1 0-1,-1 1 1,1-1-1,-1 0 1,1 1-1,-1-1 1,1 0-1,-1 1 1,1-1-1,-1 1 1,1 0-1,0 0 0,-1 0 0,1 0 0,-1 0 0,1 0 0,-1 0 0,0 0 0,1 1 0,-1-1 0,0 0 0,0 0 1,0 0-1,0 3 0,-4 40 25,3-29-23,-1 0 0,2 0 1,1 24-1,-1-35-7,1-1-1,0 1 1,-1 0 0,1-1-1,1 1 1,-1-1 0,0 1-1,1-1 1,0 0 0,0 1-1,0-1 1,0 0-1,0 0 1,1 0 0,-1-1-1,1 1 1,0-1 0,0 1-1,4 2 1,-4-4 1,0 1-1,0-1 1,1 0 0,-1 0 0,0-1-1,1 1 1,-1-1 0,0 0-1,1 1 1,-1-1 0,1-1-1,-1 1 1,0 0 0,1-1 0,-1 0-1,0 0 1,1 0 0,-1 0-1,0 0 1,5-4 0,8-3 0,-1-1 0,24-19 0,-30 20 3,17-12 10,-2-1 1,-1-1-1,0-1 1,-2-1-1,21-31 1,-15 15 25,-3 0-1,36-83 1,-15 3 50,46-203 1,-83 291-85,-2 11 3,-3 10 4,0 0 0,0-1 0,-1 1 0,-1 0 0,1-1 0,-2 1 1,0-14-1,0 24-9,0 1-1,0-1 1,0 0 0,0 1 0,0-1 0,0 0 0,0 1-1,0-1 1,-1 1 0,1-1 0,0 0 0,0 1 0,0-1 0,-1 1-1,1-1 1,0 0 0,-1 1 0,1-1 0,0 1 0,-1-1-1,1 1 1,-1-1 0,1 1 0,0-1 0,-1 1 0,1 0 0,-1-1-1,0 1 1,1 0 0,-1-1 0,1 1 0,-1 0 0,0 0-1,1 0 1,-1-1 0,1 1 0,-1 0 0,0 0 0,1 0 0,-1 0-1,0 0 1,1 0 0,-1 0 0,1 0 0,-1 0 0,0 1-1,1-1 1,-1 0 0,0 0 0,1 1 0,-1-1 0,-3 2 1,0 1 0,0-1 0,1 1 0,-1 0 0,1 0 0,-4 4 0,-6 8 3,1 1 0,1 0 0,1 1-1,0 0 1,-13 31 0,-27 97-24,39-109 0,1 1 1,2 0-1,2 0 1,1 1-1,0 48 1,5-73 5,1 1-1,0-1 1,1 1-1,1-1 1,0 0 0,0 0-1,1 0 1,1 0-1,0-1 1,1 0 0,1 0-1,-1 0 1,2-1-1,0 0 1,0 0 0,1-1-1,19 19 1,-20-24 2,0 1 1,1-1-1,-1-1 1,1 0-1,0 0 0,0 0 1,0-1-1,1-1 1,-1 0-1,1 0 1,18 1-1,-7-2-8,1-1-1,-1-1 1,0-1-1,29-6 1,-3-4 18,-1-2 0,-1-3 1,54-26-1,-73 32 33,-21 9 10,-17 8-12,-17 10-25,2 1 0,0 1 0,0 1 0,-28 28 0,48-40 1,1 0 1,-1 0-1,-5 10 0,11-16-5,0 0 0,0 1 1,0-1-1,0 1 1,1 0-1,-1-1 0,1 1 1,-1 0-1,1-1 0,-1 1 1,1 2-1,0-3 0,0-1 0,0 1 0,0 0 0,1-1 0,-1 1 0,0 0 0,0-1 0,1 1 0,-1-1 0,0 1 0,1-1 0,-1 1 0,1-1 0,-1 1 0,0-1 0,1 1 0,-1-1 0,1 1 0,-1-1 0,1 0 0,0 1 0,-1-1 0,1 0 0,-1 1 0,1-1 0,0 0 0,-1 0 0,1 0 0,0 1 0,0-1 0,1 0 1,1 0 0,-1 0 0,0 0 0,1 0 0,-1 0 0,1 0 0,-1-1 0,0 1 0,1-1 0,-1 1-1,0-1 1,0 0 0,4-2 0,28-18-5,-30 18 6,36-28 32,-2-1-1,-1-2 1,-1-1-1,-3-2 1,0-2-1,-3 0 1,-1-2-1,-2-2 1,-2 0 0,30-72-1,-26 49 2,1 1 53,-3-2 0,21-79 0,-46 142-81,-1-1 0,0 0 0,-1 0 1,1 0-1,-1 0 0,0-1 0,-1-4 0,1 9-7,0 0 0,-1 1 0,1-1 0,0 0 0,0 0 0,-1 0 0,1 0 0,0 1 0,-1-1-1,1 0 1,-1 0 0,1 1 0,-1-1 0,0 0 0,1 1 0,-1-1 0,0 1 0,1-1 0,-1 1-1,0-1 1,0 1 0,1-1 0,-1 1 0,0 0 0,0-1 0,0 1 0,0 0 0,1 0 0,-1 0-1,0-1 1,0 1 0,0 0 0,0 0 0,0 0 0,0 0 0,1 1 0,-1-1 0,0 0 0,0 0-1,0 0 1,0 1 0,1-1 0,-1 1 0,0-1 0,0 0 0,0 2 0,-10 2-3,1 1 0,1 1 1,-1 0-1,1 1 0,0-1 0,1 2 1,0-1-1,0 1 0,0 0 1,1 1-1,0 0 0,-9 15 1,-1 6-19,2 0 0,-23 61 0,19-35-15,3 0 0,2 2 0,2 0-1,3 0 1,3 1 0,1 89 0,5-139 24,1-1 0,0 1 0,0-1 1,1 1-1,1-1 0,-1 1 0,1-1 1,1 0-1,-1 0 0,1 0 0,10 13 1,-10-15 9,1-1 0,-1 0 0,1 0 1,0-1-1,0 1 0,0-1 1,1 0-1,-1-1 0,1 1 1,0-1-1,0 0 0,1-1 1,-1 1-1,0-1 0,13 2 1,-2-2 16,1-1 0,-1 0 0,0-1 1,1-1-1,-1-1 0,30-7 0,-23 3 39,0-2 0,0 0 0,-1-1 0,25-14 0,-38 16-23,-8 6-26,-1 0 0,1-1 0,0 1-1,0 0 1,0 0 0,0 0 0,0 1 0,0-1 0,0 0 0,0 1 0,4-1-1,16-10 522,2-5-598,-17 10 88,-1 0-1,1 0 1,-2 0-1,1-1 1,8-13-1,5-5 5,-15 16-18,-3 8-2,-1 0-1,0 0 0,1 0 0,-1 0 1,1 0-1,0 0 0,-1 0 0,1 0 0,0 0 1,-1 0-1,1 1 0,0-1 0,0 0 0,0 0 1,-1 1-1,3-2 0,-3 2 1,0 0 0,0-1 0,1 1 0,-1 0 0,0-1 0,0 1 0,0 0 0,0 0 0,0-1 0,0 1 0,0 0 0,0-1 0,0 1 0,0 0 0,0-1 0,0 1 0,0 0 0,0 0 0,-1-1 0,1 1 0,0 0 0,0-1 0,0 1 0,0 0 0,0 0 0,-1-1 0,1 1 0,0 0 0,0 0 0,0-1 0,-1 1 0,1 0 0,0 0 0,0 0 0,-1 0 0,1-1 0,0 1 0,-1 0 0,1 0 0,-1 0 0,-11-9 33,6 7-35,0 1 0,0-1 0,0 1 1,0 0-1,0 1 0,-1-1 0,1 1 1,0 0-1,0 1 0,0 0 0,-12 3 1,0 0-4,1 1 1,-29 14 0,39-15 1,0 0-1,0 1 1,1 0-1,-1 0 1,1 0-1,0 1 1,1-1-1,-8 10 1,11-12 1,0-1 1,0 1-1,0 0 0,0-1 0,1 1 1,-1 0-1,1 0 0,-1 0 0,1 0 1,0 0-1,0 0 0,1 1 0,-1-1 1,1 0-1,0 0 0,-1 0 0,1 1 1,0-1-1,1 0 0,-1 0 0,1 1 1,-1-1-1,2 3 0,0-3 1,-1-1 0,1 0 0,0 0 0,0 0 0,-1-1 0,1 1 0,0 0 0,1-1 0,-1 1 0,0-1 0,0 0 0,1 0 0,-1 0 0,0 0 0,1 0 0,-1 0 0,1-1 0,-1 1 0,6 0 0,0 0 0,1-1 0,0 0 0,0 0 0,13-2 0,12-5-9,-1-2-1,58-23 1,-63 20 0,0 2 0,1 1 0,-1 2 0,39-6 0,-62 13 9,-1 0 1,1 0-1,0 0 1,-1 1-1,0-1 1,1 1-1,-1 0 1,1 1-1,-1-1 1,0 1-1,0 0 0,0 0 1,0 0-1,0 0 1,0 1-1,0-1 1,-1 1-1,7 6 1,1 4 0,-1 0 0,0 0-1,14 27 1,-5-9-21,-9-16 25,0-1-1,1-1 1,0 0 0,1 0 0,0-1 0,26 19 0,-27-24-8,1 0 0,0 0 0,0-2 0,0 1 0,1-1 0,-1-1 0,1-1 0,1 0 0,17 2 0,9-1-56,1-3-1,50-4 1,-33-3-3958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1:43.1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1528 1 4416,'0'0'6306,"-4"11"-6122,-17 37 4,20-44-115,-1-1-1,1 0 0,-1 0 0,0 0 0,-1 0 1,1-1-1,0 1 0,-1 0 0,1-1 0,-1 0 1,0 1-1,0-1 0,0 0 0,0-1 0,0 1 1,-1-1-1,1 1 0,-4 0 0,-7 4 340,1-4 662,12-2-1060,1 0-1,-1 0 1,0 0-1,0 0 1,0 0-1,1 0 1,-1 0-1,0 0 1,0 0 0,0 0-1,1 1 1,-1-1-1,0 0 1,0 1-1,1-1 1,-2 1-1,-5 4 63,-1-1-1,1 0 1,-1 0 0,1-1-1,-1 0 1,0 0 0,0-1-1,-1 0 1,-13 1-1,11-1 47,0 0-1,0 1 0,0 0 1,-13 6-1,6-2 119,0-1 1,0 0-1,-1-2 1,-23 4-1,-48 6 387,-104 32 387,193-46-1009,-27 9 253,1 1 0,1 0 0,-49 29 0,68-34-220,1-1 1,0 1-1,1 0 1,-1 0 0,-6 9-1,-23 21 255,14-17-186,1 2 0,1 0 0,1 1 0,1 1 0,-24 40 0,-21 50 413,39-71-130,2 1 0,-30 84 0,48-117-348,-1-1 0,-1 0 1,0 0-1,-7 9 0,7-10-3,0 0 0,1 0 0,-1 1-1,-5 13 1,6 4 49,4-22-72,0 1 0,-1 0-1,0-1 1,1 1-1,-1-1 1,-1 1 0,0 3-1,-19 40 203,16-33-180,0-1 0,-1-1 0,-1 1 0,-11 16 0,-41 51 153,53-70-134,-6 3 98,11-12-146,1-1 3,0 1 0,-1-1 0,1 0 1,0 0-1,0 1 0,-1-1 0,1 0 1,0 0-1,-1 1 0,1-1 0,0 0 0,-1 0 1,1 0-1,-1 1 0,1-1 0,0 0 1,-1 0-1,1 0 0,-1 0 0,1 0 1,-1 0-1,1 0 0,0 0 0,-1 0 0,1 0 1,-1 0-1,1 0 0,0 0 0,-1 0 1,1-1-1,-1 1 0,1 0 0,0 0 1,-1 0-1,1-1 0,0 1 0,-1 0 0,1 0 1,0-1-1,-1 1 0,1 0 0,0-1 1,0 1-1,-1 0 0,1-1 0,0 1 1,0 0-1,-1-1 0,-1-1-32,-1-1 48,0 0 1,1 0-1,-1 0 1,0 0-1,1-1 1,0 1-1,0-1 0,0 1 1,0-1-1,0 0 1,-1-7-1,-14-11 184,10 5-113,4 10-72,1-1 1,-1 1-1,1-1 0,0 0 1,-1-11-1,-10-4-2,13 10 20,0 11-40,0 1 0,0-1-1,0 1 1,0-1 0,0 1-1,-1-1 1,1 1 0,0-1 0,-1 1-1,1 0 1,-2-3 0,0 1-76,1 16-2,-2-1 54,1 1 1,1-1-1,0 1 1,1 0 0,0-1-1,3 20 1,-2-25 4,9 160-77,-4 66 219,-6-226-76,0 1 1,1 0-1,0 0 0,0-1 0,3 12 1,-4-19-49,1 0 1,-1 1 0,0-1 0,0 0 0,0 1-1,0-1 1,0 0 0,0 0 0,1 1 0,-1-1-1,0 0 1,0 0 0,1 1 0,-1-1 0,0 0-1,0 0 1,1 1 0,-1-1 0,0 0 0,0 0-1,1 0 1,-1 0 0,0 1 0,1-1 0,-1 0-1,0 0 1,1 0 0,-1 0 0,0 0 0,1 0-1,-1 0 1,0 0 0,1 0 0,-1 0 0,0 0-1,1 0 1,-1 0 0,0 0 0,1 0 0,-1-1-1,0 1 1,1 0 0,-1 0 0,0 0 0,0 0-1,1-1 1,-1 1 0,0 0 0,0 0 0,1-1-1,-1 1 1,0 0 0,0 0 0,1-1 0,-1 1 0,0 0-1,0-1 1,14-18 115,111-233 688,-114 228-686,1 1-1,0 1 0,2 0 1,23-28-1,-7 13 111,-30 36-228,1 1-2,-1-1 1,1 1-1,0-1 0,-1 0 0,1 1 1,-1-1-1,0 0 0,1 1 1,-1-1-1,1 0 0,-1 0 0,0 1 1,0-1-1,1 0 0,-1 0 0,0 0 1,0 0-1,0 1 0,0-1 0,0 0 1,0 0-1,0 0 0,0 0 0,0 1 1,0-1-1,-1 0 0,1 0 1,0 0-1,-1 1 0,1-1 0,0 0 1,-1 0-1,0-1 0,-6-19-157,7 10-2788,0 10 2533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2:19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0 1 896,'0'0'0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3.13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1 105 9344,'0'0'1184,"109"-12"-896,-27 2 8,3 4-8,4-4 8,-5-2-16,1 4-8,-1-8-16,7 4 0,2 6-24,-4-6 16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19.0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0 993 4912,'0'0'5425,"11"2"-4881,-7-1-498,1-1 0,-1 1 0,0 0 0,0-1 0,0 0 1,0 0-1,1 0 0,-1-1 0,0 1 0,0-1 0,0 0 0,0 0 0,0 0 0,0-1 0,0 0 0,0 1 1,-1-1-1,1-1 0,-1 1 0,5-4 0,28-25 335,-2-2 1,-1-1 0,-2-2-1,-1 0 1,-2-3-1,29-52 1,-20 25-35,50-100 686,-46 75 113,-41 90-1127,0 0-1,0 1 1,0-1 0,1 1-1,-1-1 1,0 0 0,0 1 0,1-1-1,-1 1 1,0-1 0,1 1-1,-1-1 1,1 1 0,-1-1-1,1 1 1,-1 0 0,1-1-1,-1 1 1,1 0 0,-1-1-1,1 1 1,1-1 0,-2 2-4,1-1 0,-1 0 0,1 0 0,-1 0 1,1 0-1,-1 1 0,1-1 0,-1 0 1,1 1-1,-1-1 0,1 0 0,-1 1 0,0-1 1,1 1-1,-1-1 0,0 0 0,1 1 1,-1-1-1,0 1 0,1 0 0,11 32 167,7 38-100,-4 2 0,8 90 0,-19-108-64,-2 0-1,-3 0 0,-13 94 1,14-147-15,0 0 1,-1 0 0,1-1-1,0 1 1,-1 0 0,1-1-1,-1 1 1,0 0 0,1-1-1,-1 1 1,0-1 0,0 1-1,0-1 1,0 1 0,0-1-1,0 0 1,0 1 0,-1-1-1,1 0 1,-3 2 0,3-3 4,-1 0-1,1 0 1,-1 0 0,1 0-1,-1 0 1,1 0 0,-1 0-1,1 0 1,-1-1 0,1 1-1,-1-1 1,1 1 0,-1-1-1,1 0 1,-1 1 0,1-1-1,0 0 1,-1 0 0,1 0-1,0 0 1,0 0 0,0 0-1,-2-2 1,-13-12 96,1-1 1,1-1-1,0 0 0,1-1 0,-12-22 0,15 28 8,9 11-94,0 0 0,0 0-1,0 1 1,0-1-1,0 0 1,0 0 0,1 0-1,-1 0 1,0 0-1,1 0 1,-1-1 0,0 1-1,1 0 1,-1 0 0,1 0-1,0 0 1,0-1-1,-1 1 1,1 0 0,0 0-1,0-1 1,0 1-1,0-2 1,16 7 31,10-1-48,0-1-1,-1-2 1,1 0 0,36-6-1,-39 3 8,1-1-1,-1-1 1,0-2-1,-1 0 1,1-1 0,-2-1-1,1-2 1,23-14-1,1-5 57,-2-2-1,58-54 1,-95 79-49,2-1 6,-1 0 1,1 0-1,1 1 1,-1 0-1,1 1 0,1 0 1,15-7-1,-25 13-20,0 0 0,0-1 0,0 1 0,0 0 1,0 0-1,1 0 0,-1 0 0,0 1 0,0-1 0,0 0 0,0 0 0,0 1 0,1-1 0,-1 0 0,0 1 0,0-1 0,0 1 0,0 0 0,0-1 0,0 1 0,0 0 0,-1-1 0,1 1 0,0 0 0,0 0 0,-1 0 0,2 2 0,1 0 0,-1 1 0,1 0 0,-1 1 0,0-1 0,2 8 0,0 5-1,0-1 1,-2 1-1,0 0 0,0 31 1,-11 70-2,6-100 16,-1 1 0,-11 31 0,1-2 32,10-36 4,1-11 50,4-20 37,7-5-72,1 1 1,0 0-1,2 1 1,1 0-1,1 1 1,21-26-1,-28 38-27,0 1 0,1 0 0,0 0 0,1 1 0,0 0 0,15-11-1,-21 17-30,0-1 0,0 1 0,-1 0 0,1 0 0,0 0 0,0 1 0,0-1 0,0 0 0,1 1 0,-1-1 0,0 1 0,0 0-1,0 0 1,0 0 0,0 0 0,1 0 0,-1 0 0,0 1 0,0-1 0,0 1 0,0-1 0,0 1 0,0 0 0,0 0 0,0-1-1,0 2 1,0-1 0,0 0 0,-1 0 0,1 0 0,0 1 0,-1-1 0,1 1 0,-1 0 0,0-1 0,1 1 0,-1 0 0,0 0-1,1 2 1,4 8 1,0 0 0,-1 1 0,-1-1 0,0 1 0,4 25 0,-8-37-11,0 0 1,0 1 0,0-1 0,0 0-1,0 0 1,0 0 0,1 0 0,-1 0-1,0 0 1,1 0 0,-1-1-1,1 1 1,-1 0 0,1 0 0,-1 0-1,1 0 1,0 0 0,-1-1 0,1 1-1,0 0 1,-1-1 0,1 1-1,1 0 1,0-1 1,0 0-1,0-1 0,0 1 1,0-1-1,0 0 0,0 1 1,0-1-1,0 0 1,0 0-1,-1 0 0,1 0 1,2-3-1,32-20 40,50-46 1,-71 58 5,-1 0 0,1 1 1,1 0-1,0 2 0,0 0 1,1 0-1,25-8 0,-39 16-38,1 0-1,-1 0 0,0 0 0,1 0 1,-1 0-1,0 1 0,1-1 1,-1 1-1,1 0 0,3 0 0,-6 1-3,1-1-1,-1 1 1,1 0-1,-1 0 0,1-1 1,-1 1-1,0 0 0,1 0 1,-1 0-1,0 0 1,0 0-1,0 1 0,0-1 1,0 0-1,0 0 1,0 1-1,0-1 0,0 1 1,-1-1-1,1 1 1,-1-1-1,2 3 0,4 18-11,0 1-1,4 39 1,3 15-81,-12-76 87,-1 0 0,0 0 0,0-1 0,0 1 1,1 0-1,-1 0 0,0 0 0,1 0 0,-1-1 1,1 1-1,-1 0 0,1 0 0,-1-1 0,1 1 1,-1 0-1,1-1 0,0 1 0,-1 0 0,1-1 1,0 1-1,0-1 0,-1 0 0,1 1 0,0-1 1,0 1-1,0-1 0,0 0 0,0 0 0,-1 1 1,1-1-1,0 0 0,0 0 0,0 0 0,0 0 1,0 0-1,0 0 0,0 0 0,-1-1 0,1 1 1,0 0-1,0 0 0,0-1 0,0 1 0,0 0 1,-1-1-1,1 1 0,1-1 0,5-3 2,0-1 1,-1 1-1,1-1 0,6-7 0,-9 9-2,47-46 86,68-82 0,-90 90 94,-37 73-38,-15 28-113,5-17-5,2 2 0,-17 71 0,32-104-25,-1-1 0,2 1 0,-1 0 0,3 16 0,-2-22-4,1-1 0,0 1 1,0-1-1,1 1 0,0-1 0,-1 0 1,2 0-1,-1 0 0,0 0 0,1 0 0,4 5 1,-6-9 4,0 0 1,0-1 0,0 1 0,0-1 0,0 1 0,0-1-1,1 1 1,-1-1 0,0 1 0,0-1 0,0 0-1,0 0 1,1 0 0,-1 0 0,0 1 0,0-2 0,0 1-1,1 0 1,-1 0 0,0 0 0,0 0 0,0-1-1,0 1 1,1-1 0,-1 1 0,0-1 0,0 1 0,0-1-1,0 0 1,0 1 0,0-1 0,1-1 0,3-2 11,0 1 1,-1-1 0,0 0 0,0-1 0,6-7-1,-1-3 32,-1 0 1,8-22-1,2-4 45,-13 30-45,0-1 1,0 0-1,4-18 1,-8 25-23,0-1 0,0 1 0,-1-1 0,0 0 0,0 1 0,0-1 0,-1 1 0,1-1 0,-2 1 1,-1-9-1,0 4 24,-1 1 1,0-1 0,0 1-1,-9-13 1,11 18-28,-1 0 0,0 1 0,0 0-1,0 0 1,0 0 0,-1 0 0,1 0 0,-1 1-1,0-1 1,0 1 0,1 0 0,-2 0 0,-4-1 0,4 1-19,-20-6-9,24 8 10,0 0 0,0-1 0,0 1 0,0 0-1,0 0 1,0 0 0,0 0 0,0 0 0,-1 0 0,1 0 0,0 0 0,0 1 0,0-1 0,0 0 0,0 1 0,0-1 0,0 0 0,0 1 0,-1 0 0,2-1 1,0 0 0,0 1 0,0-1 1,-1 0-1,1 0 0,0 1 0,0-1 1,0 0-1,0 0 0,-1 1 1,1-1-1,0 0 0,0 0 0,0 1 1,0-1-1,0 0 0,0 0 0,0 1 1,0-1-1,0 0 0,0 1 0,0-1 1,0 0-1,0 0 0,0 1 1,0-1-1,0 0 0,0 0 0,0 1 1,1-1-1,-1 0 0,0 0 0,0 1 1,0-1-1,0 0 0,0 0 0,1 1 1,-1-1-1,0 0 0,0 0 1,0 0-1,1 1 0,10 5-18,-9-5 22,3 2-7,0-1 1,0 1 0,1-1 0,-1 0-1,1 0 1,0-1 0,-1 1 0,1-1-1,0-1 1,0 1 0,0-1 0,0 0-1,0 0 1,7-2 0,3 0 8,0-1 1,0 0-1,30-12 1,-27 7 0,0-2 0,0 0 0,-2 0 1,1-2-1,-1 0 0,-1-1 0,0-1 0,-1 0 0,-1-1 0,0-1 1,15-21-1,-10 9 16,-1-1-1,-2-1 1,-1 0 0,-1-1 0,-2-1 0,10-37 0,-10 29 37,-3-1 1,-1-1-1,-2 1 0,1-44 1,-4 69-17,-3 15-41,1 0 0,-1 0 1,1 0-1,-1 0 0,0 0 1,0 1-1,0-1 1,1 0-1,-1 0 0,0 0 1,0 0-1,0 0 0,-1 0 1,1 0-1,0 0 1,0 0-1,-1-1 0,-1 5-1,0 0 0,1 0 0,-1 1-1,1-1 1,0 0 0,0 1 0,-1 4 0,-1-1-8,-78 297-56,-7 21 2,65-256 1,-3-1 1,-56 105 0,74-156 40,7-13 7,0 0-1,-1-1 1,1 1-1,-1-1 1,0 1-1,0-1 1,-1 0-1,-2 3 1,5-6 12,-1 0 1,1 0-1,-1 0 1,1 0-1,-1 0 1,1-1-1,0 1 1,-1 0-1,1 0 1,-1 0-1,1-1 0,0 1 1,-1 0-1,1-1 1,0 1-1,-1 0 1,1-1-1,0 1 1,-1 0-1,1-1 1,0 1-1,0-1 0,-1 1 1,1-1-1,0 1 1,0 0-1,0-1 1,0 1-1,0-1 1,0 1-1,0-1 1,0 1-1,0-1 0,0 1 1,0-1-1,0 1 1,0-1-1,0 1 1,0 0-1,0-2 1,4-18 28,1 0 0,0 1 0,2-1 0,0 1 0,1 0 0,15-25 0,-7 10 14,-2 6 12,1 1-1,1 0 0,2 1 1,40-46-1,-43 54-16,1 0 20,22-20 0,-32 33-43,0 1 0,0-1 0,1 1 0,-1 0-1,1 1 1,0 0 0,0 0 0,10-3 0,-15 5-9,1 1 1,-1-1-1,1 1 0,-1 0 0,1 0 1,-1 0-1,1 0 0,0 0 0,-1 0 0,1 1 1,-1-1-1,1 1 0,-1 0 0,1-1 0,-1 1 1,0 0-1,1 1 0,3 1 0,-3 0-2,1 0-1,-1 0 0,0 1 1,0-1-1,0 1 0,0-1 1,-1 1-1,1 0 0,-1 0 1,2 5-1,0 0-8,-1 1 1,0-1-1,0 1 1,-1 0-1,-1 0 0,1 1 1,-2-1-1,0 20 1,-1-23 1,0 0 0,0 0 1,-1 0-1,0 0 1,-1 0-1,1-1 1,-1 1-1,-1-1 0,1 1 1,-1-1-1,-7 8 1,-1 0-27,-2 0 0,-29 22 0,41-34 25,-5 3 1,3-2-1,1-1 0,-1 1 0,1 0 0,0 0 0,0 1 0,0-1 0,-3 5 0,5-6 3,1-1 0,-1 0 1,1 1-1,0-1 0,-1 0 0,1 1 1,0-1-1,0 1 0,0-1 1,0 1-1,0-1 0,0 0 0,0 1 1,1-1-1,-1 1 0,0-1 0,1 0 1,-1 1-1,1-1 0,0 0 0,-1 1 1,1-1-1,0 0 0,0 0 0,0 0 1,0 0-1,1 1 0,1 1 1,0 0 0,0 0 0,0-1 0,1 0 0,-1 1 0,1-2 0,0 1 0,-1 0 0,1 0 0,0-1 0,0 0 0,0 0 0,5 1 0,2-1 0,0 1 0,0-2 0,20 0 0,-15-2 4,0 0-1,0-2 1,0 0-1,-1 0 1,0-1-1,0-1 1,24-13-1,-29 13 1,1 0-1,-1-1 0,0 0 0,-1-1 1,1 0-1,-2-1 0,1 0 0,-1 0 1,-1-1-1,11-16 0,-14 18 8,0-1-1,-1 1 0,-1-1 0,1 1 1,-1-1-1,-1 0 0,1 0 1,-2 0-1,1 0 0,-2-12 1,1 20-9,0 0 1,0 0 0,0 1 0,0-1 0,0 0 0,0 0 0,0 1 0,0-1 0,-1 0-1,1 0 1,0 1 0,0-1 0,-1 0 0,1 1 0,-1-1 0,1 0 0,0 1-1,-1-1 1,1 1 0,-2-1 0,2 0 0,-1 1 0,1 0 0,-1 0 0,1 0 0,-1 0 0,1 0 0,-1 0 0,1 0 0,-1 0 0,1 0 0,-1 0-1,1 0 1,-1 1 0,1-1 0,0 0 0,-1 0 0,1 0 0,-1 1 0,1-1 0,-1 0 0,1 0 0,-1 1 0,-2 2 6,-1 0 0,1 0 0,0 1 0,1-1 0,-5 6 0,2 1-10,0 0-1,0 0 1,1 0-1,0 0 1,1 0-1,0 1 1,-2 19-1,4-23-2,0 1 0,1 0 0,0 0 0,0 0 0,1 0 0,0 0 0,0 0 0,1-1 0,0 1 0,0 0 0,6 11 0,-4-13-2,0 0 0,0 0 0,1-1-1,0 0 1,0 0 0,0 0 0,0 0 0,9 4-1,0 1 1,1-1 0,22 10 0,-25-14 0,0-1 0,0 0 0,0-1 0,1 0 0,-1-1 0,15 1 1,75-3-71,-57-2 25,31-4-282,-51 1-2524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22.5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229 725 4616,'0'0'5192,"-13"2"-4915,7-1-238,-2 0 18,-1 1-1,1 0 1,-1 0 0,1 0-1,0 1 1,0 1 0,0-1-1,1 1 1,-11 8-1,3-1 70,2-3 62,0 2 1,1 0 0,0 0-1,-20 24 1,30-30-126,-1 0-1,1 0 0,-1 0 1,1 0-1,1 0 1,-1 0-1,0 1 1,1-1-1,0 0 1,0 1-1,0 0 0,1-1 1,0 1-1,-1-1 1,2 1-1,-1 0 1,0-1-1,1 1 1,0-1-1,0 1 0,3 6 1,-1-4-8,0-1 1,0 1-1,1-1 1,-1 0-1,1 0 1,1-1-1,-1 1 1,1-1-1,0 0 0,1 0 1,-1-1-1,1 0 1,0 0-1,0 0 1,0 0-1,0-1 1,1 0-1,-1 0 1,1-1-1,0 0 0,0 0 1,0 0-1,0-1 1,0 0-1,0-1 1,0 0-1,0 0 1,0 0-1,0-1 0,0 0 1,0 0-1,0 0 1,0-1-1,0 0 1,-1-1-1,1 0 1,-1 0-1,10-6 1,2-3 46,-1-1 0,-1-1 0,0-1 0,-1 0 0,-1-1 0,0-1 0,-1 0 0,14-25 0,-7 8 164,-3-1 0,0-1 0,18-61 0,-31 84 249,-7 32-179,-3 19-246,2 0 0,1 0-1,3 1 1,7 74 0,-6-108-73,0 0 0,0-1 0,1 1 0,-1 0 0,1 0 0,0-1 0,1 1 0,-1-1 0,1 0 0,0 0 0,0 0 0,3 4-1,-4-6-1,1 0-1,-1-1 1,0 1-1,0 0 1,1-1-1,-1 0 1,1 0-1,-1 0 1,1 0-1,0 0 1,-1 0-1,1-1 1,0 1-1,-1-1 1,1 1-1,0-1 1,0 0-1,0 0 1,-1-1-1,1 1 1,0-1-1,-1 1 1,4-2-1,8-2 42,-1-1 0,0-1 0,0 0-1,0-1 1,-1 0 0,0-1 0,0 0 0,-1-1 0,0 0 0,-1-1-1,0 0 1,0 0 0,-1-1 0,-1-1 0,0 1 0,0-1 0,8-19-1,4-6 118,-10 20-14,-2-1 1,1 1-1,10-36 1,-21 73 7,1 1-1,3 28 1,-2-34-194,2 0 1,0 0 0,0 0-1,1 0 1,1 0-1,7 15 1,-9-25 6,0-1 1,1 1-1,-1-1 1,1 1 0,0-1-1,1 0 1,-1 0-1,5 4 1,-6-7 16,0 0 0,0 1 0,0-1 0,0-1 0,0 1 0,0 0 0,0 0 0,0-1 0,1 1 0,-1-1 0,0 0 0,0 0 0,0 1 0,1-1 0,-1-1 0,0 1 0,0 0 0,0-1 0,1 1 0,3-2 0,3-2 14,0 1-1,0-2 0,-1 1 0,1-1 0,-1 0 1,0-1-1,-1 0 0,1 0 0,-1-1 0,0 0 1,6-8-1,0-2 48,-1 0 0,0-1 0,18-38 0,-17 27 65,14-57-1,-24 74-18,-1 0-1,-1 1 1,0-1-1,0-13 1,0 27-102,0 0 1,0 0-1,1 0 1,-1 0-1,1 0 1,-1-1-1,1 1 1,0 0-1,2 1 1,1 1-8,14 18-35,0 0 1,-2 1 0,28 49 0,-36-57 28,46 82-15,-47-84 26,-7-12 0,0 1 0,0-1 0,0 1 0,-1-1 0,2 1 0,-1-1 0,0 0 0,0 0 0,0 1 0,1-1 0,-1 0 0,0 0 0,1 0 0,-1 0 0,1 0 0,-1-1 0,1 1 0,0 0 0,-1-1 0,1 1 0,0-1 0,1 1 0,1 0 5,0 0 0,1 0 0,-1-1 0,0 1 0,0-1 0,1 0-1,-1 0 1,0-1 0,0 1 0,1-1 0,-1 0 0,0 0 0,0 0-1,0-1 1,0 0 0,7-3 0,-10 4 3,1 0 0,-1 1 0,0 0 0,0-1 0,0 1 0,1 0 1,-1-1-1,0 1 0,1 0 0,-1 0 0,0 0 0,0 0 0,1 0 0,1 1 0,3-1 27,-6 0-18,9-5 7,-4 4-19,-1 0-1,1-1 0,-1 1 1,0-1-1,1 0 0,-1 0 0,0-1 1,0 1-1,4-5 0,33-31 65,-32 29-59,0 1 29,0-2 0,-1 1-1,0-1 1,13-22 0,-16 24-17,-4 6-16,0-1 0,0 1 0,0 0 0,0-1 0,0 1-1,0-1 1,-1 1 0,1-5 0,2-2 3,-3 8-9,0 1 1,1-1 0,-1 0-1,0 1 1,0-1 0,0 1-1,0-1 1,1 0 0,-1 1 0,0-1-1,0 0 1,0 1 0,0-1-1,0 0 1,-1 1 0,1-1-1,0 1 1,0-1 0,0 0 0,0 1-1,-1-2 1,1-1 16,-1-1-109,-8 2 87,9 6 31,0-4-25,1 0 0,-1 0 0,0 1 1,0-1-1,0 0 0,0 1 0,0-1 0,0 0 0,0 1 1,0-1-1,1 0 0,-1 1 0,0-1 0,0 1 0,-1-1 0,1 0 1,0 1-1,0-1 0,0 0 0,0 1 0,0-1 0,0 0 0,0 1 1,0-1-1,-1 0 0,1 0 0,0 1 0,0-1 0,0 0 1,-1 0-1,1 1 0,0-1 0,0 0 0,-1 0 0,1 1 0,0-1 1,-1 0-1,1 0 0,0 0 0,-1 0 0,1 1 0,0-1 0,-1 0 1,1 0-1,0 0 0,-1 0 0,1 0 0,0 0 0,-1 0 1,1 0-1,0 0 0,-1 0 0,1 0 0,-1 0 0,0-1 2,0 1 0,1 0-1,-1 0 1,0 0-1,0-1 1,0 1 0,0-1-1,1 1 1,-1 0-1,0-1 1,0 1 0,1-1-1,-1 0 1,0 1 0,1-1-1,-1 0 1,0 1-1,1-1 1,-1 0 0,1 1-1,0-1 1,-1 0-1,1 0 1,-1 0 0,1 0-1,0 1 1,0-1 0,-1 0-1,1 0 1,0 0-1,0 0 1,0 0 0,0 0-1,0 0 1,0 1 0,1-3-1,3-36 123,-3 36-120,11-57 61,-2 15-20,-2 1 0,-1-1 0,-3-1 0,-1-52 0,-27-100 162,21 177-166,3 17-28,0-1 1,0 1 0,-1 0 0,1 0 0,-1 0 0,0 0 0,0 0 0,-1 0 0,1 0 0,-1 0 0,0 0 0,0 0 0,-3-3 0,5 6-15,-1 1 1,1 0 0,0 0-1,-1 0 1,1-1-1,0 1 1,-1 0 0,1 0-1,0 0 1,-1 0 0,1 0-1,0 0 1,-1 0-1,1 0 1,-1 0 0,1 0-1,0 0 1,-1 0 0,1 0-1,0 0 1,-1 0 0,1 0-1,0 0 1,-1 0-1,1 0 1,0 1 0,-1-1-1,1 0 1,0 0 0,-1 0-1,1 1 1,0-1 0,-1 0-1,-11 13 1,8-9 2,-6 8-8,0 1 1,1 0-1,0 1 1,1 0-1,1 0 1,0 1-1,-6 19 0,3-2-27,1 1 0,-8 51 0,8-1-32,4 1 0,4-1 0,12 118 0,-7-173 35,0 1-1,2-1 1,2 0 0,0-1 0,13 28 0,-20-53 29,0 1-1,0-1 1,1 0-1,-1 0 1,1 0 0,-1 0-1,1 0 1,0 0 0,0 0-1,-1 0 1,1-1 0,1 1-1,-1-1 1,0 1-1,0-1 1,0 0 0,1 0-1,-1 0 1,1 0 0,-1 0-1,1-1 1,-1 1-1,1-1 1,-1 1 0,1-1-1,-1 0 1,1 0 0,0 0-1,-1-1 1,1 1-1,-1-1 1,1 1 0,3-2-1,7-2 24,0-1 0,-1 0 0,1-1-1,21-14 1,-17 8 12,0-1 0,-2 0-1,1-1 1,-2-1 0,0 0-1,0-1 1,-2-1 0,21-35-1,-1-6 159,34-90 0,-62 139-151,0 1 1,0 0-1,8-9 0,-6 8 37,-6 8-76,0 1 1,0 0 0,1 0 0,-1 0 0,0 0 0,0-1-1,0 1 1,0 0 0,0 0 0,0 0 0,1 0-1,-1 0 1,0 0 0,0 0 0,0 0 0,0-1 0,1 1-1,-1 0 1,0 0 0,0 0 0,0 0 0,0 0 0,1 0-1,-1 0 1,0 0 0,0 0 0,0 0 0,1 0-1,-1 0 1,0 0 0,0 0 0,0 0 0,1 0 0,-1 1-1,0-1 1,0 0 0,0 0 0,0 0 0,0 0-1,1 0 1,-1 0 0,0 0 0,0 0 0,0 1 0,0-1-1,0 0 1,1 0 0,-1 0 0,0 0 0,0 1 0,0-1-1,0 0 1,0 0 0,0 0 0,0 0 0,0 1-1,0-1 1,0 0 0,0 0 0,0 0 0,0 1 0,0-1-1,0 0 1,0 0 0,0 0 0,0 1 0,6 25 61,-2 36-54,-4-29-4,-1 0 0,-2 1 1,-1-1-1,-1 0 0,-16 50 1,17-69-6,3-8-1,-1 0-1,0 0 0,0 0 1,-1 0-1,1 0 1,-1-1-1,-1 1 0,1-1 1,-5 7-1,7-12 1,0 1 0,-1-1 0,1 1 0,0-1 0,0 0 0,0 1 0,0-1 0,0 0 0,0 0 0,0 0 0,-1 0 0,1 0 0,0 0 0,0 0 0,0 0 0,0 0 0,-1-1 0,1 1 0,0 0 0,0-1 0,0 1 0,0-1 0,0 1 0,0-1 0,0 0 0,0 1 0,0-1 0,0 0 0,-1-1 0,-1-1 7,0 1 0,-1-1-1,1 0 1,1 0 0,-1 0 0,0 0-1,-3-7 1,5 8-2,0-1 0,0 1 0,0-1 1,0 1-1,0-1 0,1 0 0,-1 1 0,1-1 0,0 0 0,0 1 0,0-1 0,0 0 0,0 1 0,0-1 0,2-3 0,-2 4-1,1 1 0,0-1 0,0 1 0,0-1 0,0 1 0,0 0 0,0-1 0,0 1 0,1 0-1,-1 0 1,0 0 0,1 0 0,-1 0 0,1 0 0,-1 0 0,1 1 0,-1-1 0,1 0-1,0 1 1,-1-1 0,1 1 0,0 0 0,-1-1 0,1 1 0,0 0 0,2 0 0,11 0 5,-1 1 0,0 0 0,1 0 0,-1 2 0,15 3 0,69 27 12,-66-21-11,67 16 0,-23-12-25,54 8-156,-114-22 110,0-1 0,1-1 0,-1 0 1,0-1-1,32-7 0,6-10-3135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03.8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160 249 4816,'0'0'1186,"5"-13"-778,60-148 1143,-57 139-1240,-7 17-142,1 0 1,0 0-1,0 1 0,0-1 1,0 0-1,1 1 0,-1 0 0,7-8 1,-9 12-134,0 0 0,0 0-1,0 0 1,0-1 0,1 1 0,-1 0 0,0 0 0,0 0 0,0-1 0,0 1 0,0 0 0,1 0 0,-1 0 0,0 0-1,0 0 1,0-1 0,1 1 0,-1 0 0,0 0 0,0 0 0,0 0 0,1 0 0,-1 0 0,0 0 0,0 0 0,0 0 0,1 0-1,-1 0 1,0 0 0,0 0 0,1 0 0,-1 0 0,0 0 0,0 0 0,0 0 0,1 0 0,-1 0 0,0 0 0,0 0-1,1 0 1,-1 0 0,0 1 0,1 11 651,-8 22-335,7-34-342,-176 610 2529,109-350-1235,65-251-1247,-17 107 947,18-103-745,6-10 61,-4-3-308,0 0 0,0-1 1,0 1-1,0 0 0,0-1 0,-1 0 1,1 1-1,0-1 0,0 1 1,0-1-1,-1 0 0,1 0 0,0 1 1,-1-1-1,1 0 0,0 0 0,-1 0 1,1-1-1,23-55-452,-18 40-1708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04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140 157 8936,'0'0'429,"-14"-9"-154,7 4-204,-15-11 287,0 2 0,-42-21 0,54 28 162,15 4 17,25 2 160,-20 1-706,434-43 2589,-277 23-1456,-135 18-688,1 1 0,-1 2 0,36 5 0,-43-1-140,-21-3-51,1-1 0,-1 0 0,0 0 0,1-1 0,7 1 0,-11-1-435,1-1-1,-1 1 0,1 0 0,0-1 0,-1 1 0,1-1 0,-1 1 1,1-1-1,-1 0 0,0 0 0,3-1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05.6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1 10344,'0'0'874,"0"16"-623,0 66-83,-4-1-1,-16 88 1,-22 44 694,-98 296 1,80-355 441,58-150-1241,29-80 1499,7 8-834,65-95 1,-98 161-718,8-10 101,-1 0 0,1 1 0,13-12-1,-18 18-50,1 1-1,0 0 0,0 0 0,0 0 0,1 1 1,0-1-1,-1 2 0,1-1 0,10-3 0,-14 6-44,0-1-1,0 1 0,0 0 0,0 0 0,0 0 0,0 0 0,0 0 0,0 1 0,0-1 0,0 1 0,0-1 1,0 1-1,0-1 0,0 1 0,-1 0 0,1 0 0,0 0 0,0 0 0,-1 0 0,1 1 0,-1-1 0,1 0 1,-1 1-1,1-1 0,-1 1 0,2 2 0,3 5 24,-1-1 0,0 2-1,8 17 1,-10-21-24,9 27 81,13 50 0,-6-17-3,-7-20 5,-7-26-49,0-1 1,11 24 0,-14-38-35,1 1 0,-1-1 0,1 0 0,1-1 0,-1 1 0,1-1 0,-1 1 0,1-1 0,0 0 0,1 0-1,-1-1 1,8 5 0,-8-6-6,-1-1 0,1 1 0,-1-1-1,1 0 1,0 0 0,0-1 0,-1 1 0,1-1-1,0 0 1,0 0 0,0 0 0,6-1-1,45-13 78,-24 3-26,0-2 0,-1-2-1,0 0 1,-2-2 0,0-1 0,-1-1-1,0-2 1,27-27 0,-45 39-8,1-1-1,-2-1 1,1 1 0,11-22 0,-17 28-24,-1-1 0,1 1 1,-1-1-1,-1 0 0,1 1 0,-1-1 0,0 0 1,0 0-1,0 0 0,-1-1 0,1 1 0,-1 0 1,0 0-1,-1 0 0,1 0 0,-2-5 0,1 9-21,1 0 0,-1-1 0,0 1 0,1 0 0,-1 0 0,0 0 0,0 0 0,0 0 0,1 0 0,-1 0 0,0 0 0,0 0 0,-1 0 0,1 1 0,0-1 0,0 0 0,0 1 0,0-1 0,-1 1 0,1-1 0,0 1 0,-1 0 0,1-1 0,0 1 0,-1 0 0,1 0 0,0 0 0,-1 0 0,1 0 0,0 0 0,-1 0 0,1 1 0,0-1 0,-2 1 0,-7 1 13,1 1 0,0 0 0,-14 6 1,3 1 1,1 1 1,0 1 0,1 1 0,0 0 0,1 1-1,1 1 1,-23 26 0,18-15-15,1 0 1,1 1 0,1 1-1,-20 43 1,31-55-18,2 0 0,0 0-1,1 0 1,0 0 0,1 1 0,1-1 0,1 1-1,0 0 1,3 20 0,-2-33 8,0 0 0,0 0 1,1 0-1,0-1 0,0 1 0,0 0 0,2 3 1,-3-6 0,0 0 0,1-1 0,-1 1 0,0-1 1,1 1-1,-1 0 0,1-1 0,-1 1 1,1-1-1,-1 1 0,1-1 0,-1 0 0,1 1 1,0-1-1,-1 1 0,1-1 0,0 0 0,-1 0 1,1 1-1,0-1 0,-1 0 0,1 0 0,0 0 1,-1 0-1,1 0 0,0 0 0,0 0 0,-1 0 1,1 0-1,0 0 0,0 0 0,-1 0 0,1 0 1,0-1-1,-1 1 0,1 0 0,0-1 0,-1 1 1,1 0-1,-1-1 0,1 1 0,0-1 0,0 0 1,35-24 47,48-43 0,-52 40 40,63-41 0,-90 66-82,66-41 267,134-61 1,-194 101-235,0 0 0,0 1-1,1 0 1,17-2 0,-25 4-28,-1 1 0,1 0-1,0 0 1,0 0 0,-1 0 0,1 1-1,0 0 1,0-1 0,-1 1 0,1 1 0,-1-1-1,1 0 1,-1 1 0,1 0 0,-1 0-1,0 0 1,4 3 0,-3-1-3,0 1 0,0-1 0,0 1 0,-1-1 0,0 1 0,0 0 0,0 1 0,-1-1 0,1 0 0,-1 1 0,-1-1 0,1 1 0,-1 0 0,1 8 0,-1-1 18,0 0 0,-2 0 1,1 0-1,-2 0 0,-4 21 0,5-31-43,-1 11 147,4-13-9,3-7-39,72-90 154,-65 83-203,1 1 0,0 0 0,1 1 1,29-19-1,-40 28-28,0 1 0,-1-1 1,1 1-1,0 0 1,-1 0-1,1 0 1,0 0-1,0 0 1,0 0-1,0 1 0,0 0 1,0-1-1,0 1 1,0 0-1,0 0 1,0 1-1,0-1 1,0 1-1,0-1 0,0 1 1,0 0-1,-1 0 1,1 0-1,0 1 1,0-1-1,-1 1 0,1-1 1,-1 1-1,1 0 1,-1 0-1,0 0 1,0 0-1,0 0 1,0 1-1,0-1 0,1 4 1,30 47-25,26 39-55,-51-81 68,0-1-1,1 0 1,1 0 0,-1-1-1,2-1 1,10 9 0,-13-13 11,-1-1 1,1 1 0,0-1-1,0 0 1,0-1 0,0 0-1,1-1 1,-1 1 0,1-1-1,-1-1 1,1 0 0,-1 0 0,15-3-1,-8 1 0,0-1-1,0 0 1,0-1-1,0-1 0,-1-1 1,24-12-1,8-11-3106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26.1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353 730 4720,'0'0'3958,"-11"4"-3616,5-2-294,-28 10 256,1 1 0,1 2 0,0 0 0,-29 21 0,47-25-142,0 0 1,1 1-1,1 0 1,0 1-1,0 1 1,1-1-1,1 2 1,0 0 0,1 0-1,-13 31 1,21-44-127,0 0 0,1 1 0,-1-1 0,1 1 0,-1-1 0,1 0 0,0 1 0,-1-1 0,1 1 0,1-1 0,-1 1 0,0-1 0,1 1 1,-1-1-1,1 1 0,-1-1 0,1 0 0,0 1 0,0-1 0,0 0 0,1 0 0,-1 0 0,0 0 0,1 0 0,0 0 0,-1 0 0,1 0 0,0-1 0,0 1 1,0-1-1,0 1 0,0-1 0,0 0 0,0 1 0,0-1 0,1 0 0,-1-1 0,0 1 0,1 0 0,3 0 0,1 0 26,0 0 0,1 0 0,-1 0 0,1-1 0,-1 0-1,1-1 1,-1 1 0,0-2 0,1 1 0,-1-1 0,11-4 0,-7 2 36,0-2 0,0 1 1,0-2-1,0 1 1,-1-1-1,13-13 0,-6 4 62,-1-1-1,-1 0 1,-1-1-1,0 0 1,-1-2-1,-1 1 0,9-23 1,-16 31-54,16-42 308,-19 50-340,-1-1-1,-1 0 1,1 0-1,0 0 0,-1 1 1,0-1-1,0 0 1,0 0-1,0 0 0,-1 0 1,-1-6-1,2 10-66,0 0 0,0 0 0,0 0 0,0 0 0,-1-1 0,1 1 0,0 0 0,0 0 0,0 0 0,0 0 0,0 0 1,0 0-1,0 0 0,0 0 0,0 0 0,0 0 0,0 0 0,0 0 0,0 0 0,0 0 0,-1 0 0,1 0 0,0 0 0,0 0 0,0 0 0,0 0 0,0 0 0,0 0 0,0 0 0,0 0 0,0 0 0,0 0 0,-1 0 0,1 0 0,0 0 0,0 0 0,0 0 0,0 0 0,0 0 0,0 0 0,0 0 1,0 0-1,0 0 0,0 0 0,0 0 0,0 0 0,0 0 0,-1 0 0,1 0 0,0 1 0,0-1 0,0 0 0,0 0 0,0 0 0,0 0 0,0 0 0,0 0 0,0 0 0,0 0 0,0 0 0,0 1 0,-5 8 184,-5 13-42,5-5-102,1 0 0,0 0 0,1 0 0,1 0 0,1 1 0,0-1 0,2 1 0,0-1-1,5 32 1,-5-46-35,0 0 0,0 0 0,0 0 0,0 0-1,0-1 1,0 1 0,1 0 0,-1-1-1,1 1 1,0-1 0,0 0 0,0 1 0,0-1-1,0 0 1,5 3 0,-3-2 7,1 0 1,0-1-1,-1 0 1,1 0-1,0 0 1,0 0-1,0-1 1,8 2-1,-1-2 20,-1 0 0,1-1 0,0 0 0,-1-1 0,1 0-1,-1 0 1,18-6 0,-13 2 11,-1-1-1,0 0 0,-1-1 1,0-1-1,0 0 1,0-1-1,-1-1 1,-1 0-1,1 0 1,-2-2-1,1 1 1,-2-1-1,1-1 0,-2 0 1,0 0-1,0-1 1,-1 0-1,-1-1 1,-1 1-1,8-24 1,-13 34-12,0-1 1,0 1-1,0-1 1,-1 1 0,1 0-1,-1-1 1,0 1-1,-1-1 1,1 1 0,-1-1-1,0 1 1,0 0-1,0-1 1,0 1-1,-1 0 1,-3-7 0,5 11-28,0 0 0,1 0 1,-1 0-1,0 0 1,1 0-1,-1 0 0,0 0 1,1 0-1,-1 0 1,0 0-1,1 0 0,-1 0 1,0 0-1,1 0 1,-1 0-1,0 0 0,1 0 1,-1 0-1,0 0 1,1-1-1,-1 1 0,0 0 1,0 0-1,1 0 1,-1-1-1,0 1 0,0 0 1,1 0-1,-1-1 1,0 1-1,0 0 0,0-1 1,1 1-1,-1 0 0,0 0 1,0-1-1,0 1 1,0 0-1,0-1 0,0 1 1,0 0-1,0-1 1,0 1-1,0 0 0,0-1 1,0 1-1,0-1 1,0 1-1,0 0 0,0-1 1,0 1-1,0 0 1,0 0-1,0-1 0,-1 1 1,1 0-1,0-1 1,0 1-1,0 0 0,-1-1 1,1 1-1,0 0 1,0 0-1,-1-1 0,39 11 64,-28-8-45,15 6-2,-1 0 0,0 2 0,-1 1 0,0 0 0,-1 2 0,39 28 0,-55-36-22,-2 0 1,1 0-1,0 1 1,-1-1-1,0 1 1,0 0-1,-1 0 1,1 1-1,-1-1 1,-1 1-1,1-1 1,-1 1-1,-1 0 1,1 0-1,-1 0 1,0 0-1,0 11 1,-1 5 9,-1 0-1,0-1 1,-2 1 0,-6 24 0,9-44-14,-1 0-1,0-1 1,1 1-1,0 0 1,0 0 0,-1 0-1,2 0 1,-1 0-1,0 0 1,1-1 0,-1 1-1,2 3 1,-1-5 0,-1 0 1,1 1-1,0-1 1,0 0-1,0 0 1,0 0-1,0 0 1,0 0-1,1-1 1,-1 1-1,0 0 1,0 0-1,0-1 1,1 1-1,-1-1 1,0 1-1,1-1 1,-1 0-1,1 1 1,-1-1-1,0 0 1,1 0-1,-1 0 1,1 0-1,-1 0 1,1 0-1,1-1 1,20-1 26,0-1 0,0-1 0,28-9 0,-38 9 2,1-1 0,-1 0-1,1-1 1,-1-1-1,-1 0 1,18-13-1,19-21 244,44-63 101,-38 41-261,-53 61-113,-1-1 0,1 0 1,-1 0-1,0 1 0,0-1 0,0 0 0,0 0 1,0 0-1,-1-1 0,1 1 0,-1 0 0,0 0 1,0 0-1,0 0 0,-1 0 0,1 0 0,-1 0 1,1 0-1,-3-5 0,3 7 0,-1 1 1,0-1-1,0 1 1,0-1-1,0 1 1,0-1-1,0 1 0,0 0 1,0-1-1,0 1 1,0 0-1,0 0 1,0 0-1,0 0 1,0 0-1,0 0 0,0 0 1,0 0-1,0 0 1,0 0-1,0 1 1,0-1-1,0 0 1,0 1-1,0-1 0,0 1 1,-1 0-1,-1 0 2,-7 3-1,1 0 0,-1 0 0,1 1 0,1 0 0,-1 1 0,1 0 0,0 0 0,0 1 0,1 0 0,-12 13 0,9-7-10,1-1 1,0 1-1,0 1 0,1-1 1,1 2-1,-7 19 1,12-30 0,1 0-1,0-1 1,0 1-1,0 0 1,1 0 0,-1 0-1,1 0 1,0 0 0,0 0-1,0 0 1,1-1-1,-1 1 1,1 0 0,0 0-1,0 0 1,1-1 0,-1 1-1,1 0 1,-1-1-1,1 1 1,0-1 0,1 0-1,-1 0 1,1 0 0,-1 0-1,1 0 1,0 0-1,0-1 1,0 1 0,0-1-1,0 0 1,1 0 0,-1 0-1,1 0 1,-1 0-1,1-1 1,0 0 0,-1 0-1,1 0 1,0 0-1,0-1 1,0 1 0,0-1-1,5 0 1,3 0 8,1-1-1,-1 0 1,0-1 0,1-1 0,-1 0-1,0 0 1,0-1 0,-1 0 0,1-1-1,-1-1 1,0 0 0,0 0 0,10-9-1,-14 10 8,-1-1-1,1 0 0,-1-1 0,0 0 0,0 0 1,-1 0-1,0 0 0,0-1 0,-1 0 1,0 0-1,0 0 0,-1 0 0,0-1 0,0 1 1,-1-1-1,0 0 0,-1 1 0,0-1 0,0-11 1,-1 5 9,-1 1 1,-1 0-1,0 0 1,-1 0-1,0 0 1,-1 1-1,-8-19 1,11 28-10,-1-1 0,0 1 0,0 0 0,-1-1 0,0 1 0,1 0 0,-1 1 1,0-1-1,-1 0 0,1 1 0,-1 0 0,0 0 0,1 0 0,-1 0 0,0 1 0,-1-1 0,1 1 0,0 0 1,-1 0-1,1 1 0,-1-1 0,0 1 0,1 0 0,-1 0 0,-7 0 0,9 1-5,0 1 0,0-1-1,-1 1 1,1-1 0,0 1 0,0 0-1,0 1 1,0-1 0,0 0 0,1 1-1,-1-1 1,0 1 0,1 0-1,-1 0 1,1 0 0,-1 0 0,1 1-1,0-1 1,0 1 0,-2 3 0,-12 11 2,14-16-7,1 0 1,-1 1-1,1 0 1,-1-1-1,1 1 1,0 0-1,0-1 1,0 1-1,0 0 0,0 0 1,0 0-1,0 0 1,0 0-1,1 0 1,-1 0-1,1 0 1,0 0-1,-1 1 1,1-1-1,0 0 0,0 0 1,0 0-1,1 0 1,-1 0-1,1 0 1,-1 1-1,1-1 1,-1 0-1,1 0 0,0 0 1,0-1-1,0 1 1,0 0-1,2 2 1,0-1-3,0 0 0,0 0 0,0 0 0,1 0 0,-1-1 0,1 1 0,-1-1 0,1 0 0,0 0 0,0 0 0,0-1 0,0 0 0,0 1 0,0-1 0,1-1 0,-1 1 1,5 0-1,7-1 2,-1-1 0,0 0 0,1-2 0,-1 1 1,29-10-1,74-35 16,-2 2 37,-72 30-27,31-8 71,-75 23-94,1 0 1,-1 0-1,1 0 1,-1 0-1,1 0 0,-1-1 1,1 1-1,0 0 1,-1 0-1,1 0 0,-1 1 1,1-1-1,-1 0 1,1 0-1,-1 0 1,1 0-1,0 0 0,-1 1 1,1-1-1,-1 0 1,1 1-1,-1-1 0,1 0 1,-1 1-1,0-1 1,1 0-1,-1 1 1,1-1-1,-1 1 0,0-1 1,1 1-1,-1-1 1,0 1-1,0-1 0,1 1 1,-1-1-1,0 1 1,0-1-1,0 1 0,0-1 1,0 1-1,1 0 1,-3 27 16,-4-4-16,0-1 1,-1-1 0,-1 1 0,-22 41 0,-59 79 1,62-94 22,27-49-26,0 0 1,0 0 0,0 0 0,0 0 0,0 1 0,0-1 0,0 0 0,0 0 0,-1 0 0,1 0-1,0 0 1,0 0 0,0 0 0,0 1 0,0-1 0,0 0 0,0 0 0,0 0 0,0 0 0,0 0-1,0 0 1,0 1 0,0-1 0,0 0 0,0 0 0,0 0 0,0 0 0,0 0 0,0 0 0,0 0-1,0 1 1,0-1 0,1 0 0,-1 0 0,0 0 0,0 0 0,0 0 0,0 0 0,0 0 0,0 0-1,0 0 1,0 1 0,0-1 0,0 0 0,1 0 0,-1 0 0,0 0 0,9 0 20,8-3 16,14-8 7,0-2 0,-1-1 0,-1-2 0,0-1 0,-1-1 1,-1-1-1,-1-1 0,-1-2 0,0-1 0,-2 0 0,25-34 0,-41 48-8,17-18 132,-24 29-159,1 0-1,-1 0 0,0 0 1,0 1-1,0-1 0,0 0 1,0 0-1,0 0 1,-1 0-1,1 0 0,-2 4 1,1 1 0,-1 13-4,2-1 1,0 0-1,1 0 1,1 1-1,1-1 1,6 20-1,-9-36-4,1-1 0,0 0 0,0 0 0,0 1 0,0-1 0,0 0 0,1 0-1,-1 0 1,1 0 0,-1 0 0,1-1 0,-1 1 0,1 0 0,0-1 0,0 1 0,0-1 0,0 0-1,0 1 1,0-1 0,1 0 0,-1 0 0,0-1 0,0 1 0,1 0 0,-1-1 0,1 1 0,-1-1-1,0 0 1,1 0 0,-1 0 0,1 0 0,-1 0 0,1 0 0,-1-1 0,4 0 0,4-2 7,0 0 0,0 0 1,0-1-1,0-1 0,0 0 1,15-10-1,80-67 76,-39 27-3,40-28 217,-106 83-298,10-5 90,-3 18-47,-5-8-42,0 0 0,-1 0 1,0 0-1,0 0 0,0 0 0,0 1 1,-1-1-1,0 0 0,0 0 1,0 1-1,-2 5 0,-2 7 4,-11 33 0,14-46-5,1-5 0,-1 1 1,1-1-1,0 0 0,0 1 0,-1-1 0,1 1 0,0-1 1,0 1-1,0-1 0,0 1 0,0-1 0,0 1 0,0-1 1,0 1-1,0-1 0,0 1 0,0-1 0,0 1 0,0-1 1,0 1-1,0-1 0,0 1 0,1-1 0,-1 0 0,0 1 1,0-1-1,1 1 0,-1-1 0,0 1 0,1-1 0,0 1 1,0-1 0,-1 0 0,1 0 0,0 0 0,0 0-1,0 0 1,0 0 0,0-1 0,-1 1 0,1 0-1,0 0 1,0 0 0,0-1 0,0 1 0,1-1 0,36-23 33,-34 21-28,170-132 103,-165 127-97,20-15 6,-28 22-16,0 1 1,0-1-1,-1 1 1,1 0-1,0-1 1,0 1-1,-1 0 1,1-1 0,0 1-1,0 0 1,0 0-1,0-1 1,-1 1-1,1 0 1,0 0-1,0 0 1,0 0-1,0 0 1,0 1 0,0-1-1,-1 0 1,1 0-1,0 0 1,0 1-1,0-1 1,-1 0-1,1 1 1,0-1-1,0 1 1,-1-1-1,1 1 1,1 0 0,-1 3 3,1 0 0,-1-1 0,1 1 0,-1 0 0,0 0 0,0 0 0,-1 0 0,1 0 0,-1 0 0,0 7 1,0 0 3,0 4-1,0 1 0,-4 16 1,2-21-17,1 0 1,0 0 0,1-1-1,0 1 1,0 0 0,1 0-1,3 12 1,-4-22 5,1 1 0,0-1 0,-1 1 0,1-1 0,0 1-1,0-1 1,0 0 0,0 1 0,0-1 0,0 0 0,0 0 0,0 0 0,1 0 0,-1 0-1,0 0 1,1 0 0,-1 0 0,1-1 0,-1 1 0,1-1 0,-1 1 0,1-1-1,-1 1 1,1-1 0,0 0 0,1 1 0,6-1-1,0 0 0,0 0 0,16-3 0,-18 2 2,43-8 4,0-2 1,70-24 0,94-48 57,-195 75-56,-1 1 20,0-2-1,-1 0 0,0 0 1,27-22-1,-39 24 100,-12 7-92,-17 7-26,-21 13 4,0 2-1,2 2 0,-48 35 1,84-54-11,0 0 0,1 0 1,0 0-1,0 1 1,1 0-1,0 0 1,0 0-1,-7 12 1,11-16-1,0 0 0,0 0 0,0 0 0,1-1 0,-1 1 0,1 0 1,-1 0-1,1 0 0,0 0 0,0 0 0,0 0 0,0 1 0,0-1 0,0 0 0,0 0 0,1 2 1,0-2-1,0 0 0,1 0 0,-1 0 0,0 0 0,1 0 0,-1 0 0,1-1 0,-1 1 0,1 0 0,0-1 0,0 1 0,0-1 0,0 0 0,0 1 0,0-1 0,0 0 0,3 1 0,0 0 0,0-1 0,1 1 0,-1-1 0,1 0 0,-1-1 0,1 1 0,-1-1 0,1 0 0,-1 0 0,1-1 0,-1 1 0,9-3 0,0-1 0,-1 0 0,1-1 0,16-8 0,-24 10 3,1-1-1,-1 1 1,1-1-1,-1 0 1,0-1-1,-1 0 1,1 0-1,-1 0 0,6-7 1,-10 11-2,46-48 21,55-75-1,-83 99-16,-2-1 0,-1-1 0,-1-1 0,-2 0 0,20-57 0,-32 82-5,112-458 45,-110 425-46,-3 35 1,0 0 1,0-1-1,0 1 0,0 0 0,-1 0 1,1-1-1,0 1 0,-1 0 0,1 0 0,-1 0 1,1-1-1,-1 1 0,1 0 0,-1 0 1,0 0-1,1 0 0,-1 0 0,0 0 0,0 0 1,0 0-1,-1-1 0,1 3 2,-1-1 0,1 0 0,0 0 0,0 1-1,0-1 1,0 1 0,0-1 0,0 1 0,0-1-1,0 1 1,0 0 0,0 0 0,0-1 0,1 1 0,-1 0-1,0 0 1,0 0 0,1 0 0,-1 0 0,1 0 0,-2 1-1,-1 3 5,-8 9-11,2 1 1,-1 0 0,2 0 0,0 1-1,-11 32 1,-18 88-48,30-100 25,2-1 1,1 1-1,2 1 0,1-1 0,4 38 1,34 175-193,-32-222 188,-4-17 35,2-1 1,-1-1 0,1 1 0,0 0 0,1-1 0,0 1 0,1-1 0,-1 0 0,9 9 0,-11-13-212,1-1 0,0 0 0,0 1 0,0-1 1,1 0-1,-1-1 0,1 1 0,0-1 0,0 1 1,-1-1-1,1 0 0,1-1 0,-1 1 1,0-1-1,0 0 0,1 0 0,-1 0 0,7 0 1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27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1303 5624,'0'0'4578,"12"-20"-4252,122-180 282,176-184 738,-287 358-1241,41-45 431,78-114-1,-90 101 113,-4-2-1,53-128 1,-95 193-400,-6 11 27,0 10-260,0 0 1,0 0-1,0 0 1,-1-1 0,1 1-1,0 0 1,0 0-1,0 0 1,0 0-1,-1 0 1,1 0-1,0 0 1,0 0-1,0 0 1,0 0-1,-1 0 1,1 0-1,0-1 1,0 1-1,0 0 1,-1 1-1,1-1 1,0 0-1,0 0 1,0 0-1,-1 0 1,1 0-1,0 0 1,0 0-1,0 0 1,0 0-1,-1 0 1,1 0-1,0 0 1,0 1-1,0-1 1,0 0-1,-1 0 1,1 0-1,0 0 1,0 1-1,-7 5 52,-1 0-1,1 0 0,1 1 0,-1 1 0,-5 7 0,11-14-61,-73 102 212,-94 174 0,164-270-211,-30 55 62,-33 81 0,56-114-37,1-1-1,2 1 0,1 1 1,1-1-1,-3 45 0,8-66-12,1 1-1,1-1 1,0 0-1,0 0 0,0 0 1,3 9-1,-3-14-8,0-1 0,0 1 0,0 0 0,0-1 0,1 1 0,-1-1 0,1 0 1,-1 1-1,1-1 0,0 0 0,0 0 0,0 0 0,0 0 0,0 0 0,0-1 0,1 1 0,-1-1 0,0 1 0,1-1 0,5 2 0,4 0 23,0-1 0,0 0-1,1-1 1,-1-1-1,1 0 1,-1 0 0,24-5-1,-10 0 37,-1-1 1,45-17-1,-27 3 70,-1-1 0,75-54 0,-22 14 318,-77 51-213,-18 24 17,-36 109-44,32-105-183,1 1 1,0-1-1,2 1 0,0 0 1,1-1-1,1 1 0,3 23 1,-3-40-25,-1 0 1,1 0 0,0 1 0,0-1 0,-1 0-1,1 0 1,1 0 0,-1 0 0,0 0 0,0 0-1,1 0 1,1 2 0,-3-4-7,1 0-1,-1 0 1,0 0-1,0 1 1,0-1-1,1 0 1,-1 0 0,0 0-1,0 0 1,1 0-1,-1 0 1,0 0-1,0 0 1,1 0 0,-1 1-1,0-1 1,1 0-1,-1 0 1,0 0-1,0-1 1,1 1 0,-1 0-1,0 0 1,0 0-1,1 0 1,-1 0-1,0 0 1,0 0 0,1 0-1,-1 0 1,0-1-1,0 1 1,0 0-1,1 0 1,-1 0 0,1-2 4,0 1 1,-1 0-1,1-1 0,0 1 1,-1-1-1,1 1 1,-1-1-1,0 1 1,1-1-1,-1 1 1,0-2-1,1-11 17,-2 1 1,1-1-1,-2 1 1,1-1-1,-2 1 0,0 0 1,0 0-1,-2 0 1,1 1-1,-1-1 1,-1 1-1,-7-12 0,11 22-11,0 0 0,0 0-1,1 0 1,-1 0 0,-1 0-1,1 0 1,0 0 0,-3-1-1,-13-13 190,70 37 155,-47-19-336,199 63 45,-170-56-52,-1-2 1,2-2-1,-1-1 1,43-1-1,-65-3 3,1-1-1,-1 0 0,0-1 0,14-4 1,-22 5-8,0-1 0,0 1 1,0-1-1,0 0 0,0 0 1,0 0-1,-1 0 0,1 0 1,-1-1-1,0 0 0,1 0 1,-1 0-1,-1 0 0,1 0 1,3-6-1,-5 8-10,0 0 1,-1 0-1,1 0 0,-1-1 0,1 1 1,-1 0-1,0 0 0,0-1 1,1 1-1,-1 0 0,0-1 0,0 1 1,0 0-1,0 0 0,0-1 1,-1 1-1,1 0 0,0-1 1,-1 1-1,1 0 0,-1 0 0,1 0 1,-1-1-1,-1-1 0,-1-2-19,-1 1-1,0-1 1,-1 1 0,-6-6-1,7 6 14,-114-92-3034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27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12664,'0'0'1160,"116"7"-544,-15-1 8,25 5-176,14 7 0,14 4-264,-5-3 16,-12-1-97,-25-5 9,-22-2-128,-29-2-8,-8 4-72,0 0 1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30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1097 4616,'0'0'5493,"17"-21"-5092,89-99 118,79-91 437,-144 161-751,232-310 1094,-102 87 181,-170 272-1470,2-3 62,0 0 1,-1 0-1,1 0 0,-1-1 0,0 1 1,0 0-1,0-1 0,0 0 0,-1 1 1,0-1-1,1-5 0,-2 8 164,-15 21 376,-32 45-370,-72 129-1,21-29-113,-144 172 131,-9 13-92,134-189-108,61-87 140,49-65-16,8-10-1,8-16 17,21-30-122,1 2 0,3 0 0,1 2 0,3 2 0,1 1 1,2 3-1,1 1 0,3 1 0,0 3 0,2 2 0,2 2 0,59-26 0,-62 31-7,-34 18-37,-1-1 1,1 2-1,1 0 0,-1 0 0,22-5 1,-34 10-29,0 0 1,1 0-1,-1 0 1,1 0-1,-1 0 0,0 0 1,1 0-1,-1 0 1,1 0-1,-1 0 1,0 0-1,1 0 1,-1 0-1,0 0 1,1 0-1,-1 0 1,1 0-1,-1 0 0,0 0 1,1 0-1,-1 1 1,0-1-1,1 0 1,-1 0-1,0 1 1,1-1-1,-1 0 1,0 0-1,1 1 1,-1-1-1,0 0 0,0 1 1,0-1-1,1 1 1,-5 15 84,-24 29-55,15-27-6,-39 80 51,47-86-66,0 0-1,1-1 1,0 2-1,1-1 1,1 0-1,0 0 1,-1 16-1,3-25-7,0 0 1,0 1-1,0-1 1,1 1-1,-1-1 1,1 0-1,0 0 0,0 1 1,2 4-1,-2-6-2,0-1 0,1 1 0,-1-1-1,0 0 1,0 1 0,1-1 0,-1 0 0,0 0-1,1 0 1,-1 0 0,1 0 0,0 0 0,-1-1-1,1 1 1,0 0 0,-1-1 0,1 1 0,0-1-1,0 0 1,1 1 0,14 1 15,0-1 0,-1 0 0,1-1 0,0-1 0,-1-1 0,33-6 0,-39 5-10,-1 0 0,1 0-1,0-1 1,-1-1 0,0 1 0,0-1 0,-1-1 0,1 0 0,-1 0-1,0-1 1,-1 0 0,11-11 0,-14 13 6,0-1 0,1 1 0,-2-1 1,1 0-1,-1 0 0,0-1 0,0 1 0,-1-1 0,2-6 0,-3 7 2,0 1 0,0 0 0,-1-1-1,0 1 1,0 0 0,-1-1 0,0 1 0,0 0-1,0-1 1,0 1 0,-1 0 0,-3-7-1,3 6 11,0 0 1,0 0-1,-1 1 0,0-1 0,0 1 0,-1 0 0,0-1 0,0 2 1,0-1-1,0 0 0,-1 1 0,1 0 0,-1 0 0,0 0 0,-1 1 0,1-1 1,0 1-1,-1 1 0,0-1 0,0 1 0,0 0 0,0 0 0,0 0 0,0 1 1,-9-1-1,-15-1 149,-32-1 1,50 9-127,13-3-58,11-5 11,192-60-36,-168 52 2,-10 4 15,30-13 0,-54 18 17,1 0-1,0 0 1,-1 0-1,1 0 1,-1 0-1,1-1 1,-1 1-1,3-6 1,-3 6 0,0-1 1,0 1-1,0 0 1,0-1 0,0 1-1,0 0 1,4-2 0,17-8 288,-14 8-266,1 1 0,0 0 0,1 0 0,-1 2 0,0-1 0,1 1 0,-1 0 0,0 1 1,1 0-1,12 3 0,-16-2-16,-1 0 0,0 1 0,0-1 0,0 2 0,0-1 0,0 1 0,0-1 0,0 2 0,-1-1 0,0 1 0,0-1 0,0 1 0,0 1 0,0-1 0,-1 1 0,0 0 1,0 0-1,5 7 0,-6-6 0,-1 0 1,1 0 0,-1 0 0,-1 0 0,1 0 0,-1 0 0,0 1-1,0-1 1,0 1 0,-2 12 0,-1 7 0,-7 36 1,3-30 0,-4 20 60,10-52-69,0 1 0,0-1 0,-1 0 0,1 1 0,0-1 0,0 1 0,0-1 0,0 0-1,0 1 1,-1-1 0,1 1 0,0-1 0,0 0 0,0 1 0,0-1 0,0 1 0,0-1 0,0 1 0,0-1 0,0 0 0,1 1 0,-1-1 0,0 1 0,0-1 0,0 0 0,0 1 0,1-1 0,-1 1 0,0-1 0,0 0 0,1 1 0,-1-1 0,0 0 0,1 1 0,-1-1 0,0 0 0,1 0 0,-1 1 0,0-1 0,1 0 0,-1 0 0,0 0 0,1 0 0,-1 1 0,1-1 0,-1 0 0,1 0 0,-1 0 0,0 0 0,1 0 0,-1 0 0,1 0 0,-1 0 0,1 0 0,-1 0 0,0 0 0,1 0 0,-1 0 0,1-1 0,27-13 9,185-143 63,-199 146-52,0 0-1,1 1 1,0 1-1,0 1 1,1 0-1,1 1 0,-1 1 1,29-8-1,-44 14-18,0 0-1,0 0 1,0 0-1,0 0 1,0 0-1,0 0 1,-1 1-1,1-1 1,0 0-1,0 0 1,0 1-1,0-1 1,-1 0-1,1 1 1,0-1-1,0 1 1,-1-1-1,1 1 1,0 0-1,-1-1 1,1 1 0,0-1-1,-1 1 1,1 0-1,-1 0 1,1-1-1,-1 1 1,0 0-1,1 0 1,-1 0-1,0 0 1,1 1-1,6 29-4,-7-30 3,2 12 0,0 0-1,-2 0 1,0 0 0,0 0-1,-1 0 1,-1 0 0,0-1 0,-6 22-1,20-45 230,70-58-12,-81 68-211,-1 1-1,1-1 1,0 1 0,0-1 0,0 1 0,0-1 0,-1 1 0,1 0 0,0-1 0,0 1 0,0 0 0,0 0 0,0 0 0,0 0 0,0-1 0,0 1-1,0 0 1,0 1 0,0-1 0,-1 0 0,1 0 0,0 0 0,0 1 0,0-1 0,0 0 0,0 1 0,1 0 0,-1 0 2,1 0-1,-1 1 1,0-1 0,0 1 0,0 0 0,0-1 0,0 1-1,0 0 1,0 0 0,0-1 0,0 1 0,0 3 0,1 6 41,0 0 1,-1-1 0,1 21-1,-1-31-45,0 0 0,0 0 0,0 0 0,0 0-1,0 0 1,-1 0 0,1 0 0,0-1 0,0 1-1,0 0 1,0-1 0,0 1 0,0 0 0,0-1-1,-1 1 1,1-1 0,0 1 0,0-1 0,-1 0 0,1 1-1,0-2 1,27-16 33,-27 17-35,14-9 7,2-4 15,1 1 0,1 1-1,0 0 1,1 2-1,0 0 1,36-11 0,-54 21-22,0 0 0,1-1 0,-1 1 0,0 0 0,1 0 0,-1 0 0,0 1 0,1-1 0,-1 1 0,0-1 0,0 1 0,1 0 0,-1 0 0,0-1 0,0 2 0,0-1 0,0 0 0,0 0 0,0 1 0,0-1 0,0 1-1,-1-1 1,1 1 0,-1 0 0,1 0 0,1 2 0,4 6 3,-1 1 0,0 0-1,8 21 1,-8-18 0,-4-8 0,0 1 2,1-1 0,-1 0 1,1 1-1,1-1 0,-1 0 1,1-1-1,0 1 1,0-1-1,1 1 0,-1-1 1,1-1-1,0 1 1,8 5-1,-2-4-1,0-1-1,0 0 1,0-1 0,21 6-1,-6-3-6,93 38 201,-24-8-3702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33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152 751 4120,'0'0'5628,"-4"14"-5226,-16 41 127,-3-1 0,-34 58 0,49-98-352,1 1 0,1-1 0,0 1 0,1 1 0,0-1 0,-3 25 0,7-34-96,0 0 0,0 0 1,1 0-1,0 0 0,0 0 0,1 0 0,0 0 1,0 0-1,0-1 0,1 1 0,-1 0 0,1 0 0,1-1 1,-1 0-1,1 1 0,0-1 0,0 0 0,1 0 1,-1 0-1,7 6 0,-8-10-40,0 1 0,0-1 0,0 1 0,0-1-1,1 0 1,-1 0 0,0 0 0,0 0 0,1-1 0,-1 1 0,0 0 0,1-1 0,-1 0 0,1 1 0,-1-1-1,1 0 1,-1 0 0,0-1 0,1 1 0,-1 0 0,3-2 0,5 0 44,-1-2-1,1 1 1,15-10 0,-17 9-21,16-9 104,0-1 0,-2-2 0,0 0 1,0-1-1,27-29 0,86-111 1021,-85 96-557,-39 51-341,-3 12 123,-7-1-387,0 1 0,0 0 1,0 0-1,0 0 0,0 1 0,-1-1 1,1 0-1,-1 0 0,1 4 0,2 11 8,1 0 0,0 0 0,9 22 0,-10-33-27,-1 0 0,1 0 0,1-1 0,-1 1 0,1-1 0,0 1 0,0-1 0,0 0-1,1-1 1,-1 1 0,1-1 0,8 5 0,-10-7 3,1 0 0,0-1 0,-1 0-1,1 0 1,0 0 0,0 0 0,0 0 0,0-1 0,0 0 0,-1 0-1,1 0 1,0 0 0,0 0 0,7-2 0,-5 0 1,1 0 0,-1 0 1,1 0-1,-1-1 0,1 0 1,-1 0-1,6-5 0,-2 1 13,-1-1-1,-1 0 1,1 0-1,-1-1 1,0-1-1,-1 1 1,0-1-1,-1 0 1,0-1-1,-1 0 1,6-14-1,-3 3 81,-1-2-1,-1 1 0,-1-1 0,3-36 0,-9 42-7,0 17-58,1-1 0,-1 1 0,1-1 1,0 0-1,-1 1 0,1-1 0,0 0 1,0 1-1,0-1 0,0 1 0,0-1 0,1 0 1,-1 1-1,1-1 0,-1 1 0,1-1 0,1-2 1,0 4-23,1 0 0,0 0 1,-1 1-1,1-1 0,0 1 1,-1 0-1,1 0 0,-1 0 1,1 0-1,3 3 0,6 1 6,167 51-33,-149-49 4,0-2 0,0-1 1,0-1-1,41-2 0,-64-1 36,1-1 0,0 0 0,12-4 0,-18 4-21,1 1-1,-1-1 1,0 0-1,1 0 1,-1 0-1,0 0 1,0 0-1,0-1 1,0 1-1,0-1 1,-1 1-1,1-1 0,0 0 1,-1 0-1,1 0 1,1-2-1,-3 5 1,1-1-1,-1 1 1,1-1-1,-1 1 0,1 0 1,-1-1-1,1 1 1,-1 0-1,0-1 1,1 1-1,-1 0 0,0-1 1,0 1-1,1 0 1,-1 0-1,0-1 0,0 1 1,0 1-1,-4 34 52,0-15-21,2 0-1,0-1 1,1 1-1,2 0 1,0 0-1,5 27 1,-6-45-34,1-1 0,0 0 0,-1 0 0,1 0 1,0 0-1,0 0 0,0 0 0,1 0 0,-1 0 1,0 0-1,1 0 0,-1-1 0,1 1 1,0 0-1,0-1 0,-1 0 0,1 1 0,0-1 1,0 0-1,0 0 0,0 0 0,0 0 0,1 0 1,-1-1-1,0 1 0,0 0 0,1-1 0,-1 0 1,0 0-1,3 0 0,7 0 6,-1 0 0,1-1-1,0-1 1,18-5 0,-21 5-10,55-17 15,-1-2-1,95-48 1,-152 67-15,166-87 11,-95 48-10,-60 30 7,0 0-1,-1-1 0,-1 0 1,0-2-1,15-16 0,-19 19-3,-78 69 177,35-33-137,-33 35 0,-105 111 30,168-169-72,0 0-5,-1 1 0,1-1 0,0 1-1,0-1 1,0 1 0,0 0 0,-1 3 0,3-5 0,0-1 1,0 0 0,0 1 0,0-1 0,0 0-1,0 1 1,0-1 0,0 1 0,0-1 0,0 0-1,0 1 1,0-1 0,0 1 0,0-1 0,0 0-1,0 1 1,0-1 0,1 0 0,-1 1 0,0-1-1,0 1 1,0-1 0,1 0 0,-1 1 0,16 5-18,-6-5 13,0 0 0,0-1 0,0 0 0,0-1 0,0 0 0,0 0 0,-1-1 0,1 0 0,0-1 0,-1 0 0,14-7 0,-7 2 7,0 0 0,0-1 0,0-1 0,-1-1-1,19-17 1,-15 9 1,-1-1-1,-1-1 1,-1 0-1,-1-1 1,0-1-1,13-30 1,-6 4 2,-2-1-1,16-58 1,-26 71 17,-1-1-1,-3 0 1,0-1 0,-3 0 0,-1 1 0,-2-1 0,-1 0 0,-3 0 0,-13-65 0,13 87 5,0 1 0,-2 0 0,1 0 0,-15-26 1,20 42-27,0-1 1,-1 1 0,1 0-1,0-1 1,0 1 0,0 0-1,-1 0 1,1-1 0,0 1-1,-1 0 1,1 0 0,0 0-1,-1-1 1,1 1 0,0 0-1,-1 0 1,1 0 0,0 0-1,-1 0 1,1-1 0,0 1-1,-1 0 1,1 0 0,0 0-1,-1 0 1,1 0 0,0 0-1,-1 0 1,1 0 0,-1 1-1,1-1 1,0 0 0,-1 0-1,1 0 1,0 0 0,-1 0-1,1 1 1,0-1 0,-1 0-1,1 0 1,0 0 0,0 1-1,-1-1 1,1 0 0,0 0-1,0 1 1,-1-1 0,1 0-1,0 1 1,0-1 0,0 0-1,0 1 1,-1 0 0,-9 19-25,-1 13-19,-8 40 0,7-22 5,-17 74-58,7 1 1,-10 175-1,30-271 64,2 0 0,5 44 0,-3-63 22,0 1-1,0-1 0,1 0 0,1 0 1,0 0-1,0 0 0,1 0 1,0-1-1,10 14 0,-11-20 7,0 0 0,0 0-1,0-1 1,0 1 0,1-1-1,-1 0 1,1-1 0,0 1-1,0-1 1,0 0 0,0 0 0,0 0-1,1-1 1,-1 1 0,0-1-1,1-1 1,-1 1 0,8-1-1,9 0-6,0-1 0,0-1 0,25-6 0,1-4 25,-1-2 0,-1-2 0,84-43 0,-113 51 1,-1 0 1,-1-1 0,1-1 0,-2-1-1,1 0 1,21-23 0,-31 30-6,-1-1 0,1 0-1,-2-1 1,1 1 0,0-1 0,-1 0 0,0 0 0,-1 0-1,1 0 1,-1 0 0,0 0 0,-1-1 0,1 1 0,-1-1-1,-1 1 1,1-1 0,-1 1 0,0-1 0,-1 0 0,1 1-1,-4-11 1,4 14-4,-1 1-1,0 0 1,1 0-1,-1 0 1,0 0-1,0 0 1,-1 0-1,1 0 1,0 0-1,-1 0 0,1 1 1,-1-1-1,1 0 1,-1 1-1,0-1 1,0 1-1,1 0 1,-1-1-1,0 1 1,-3-1-1,0 1 1,1-1 1,-1 1-1,1 1 0,-1-1 0,1 1 0,-1-1 0,0 1 0,1 0 0,-8 2 1,-2 0 1,-1 2 1,1 0 0,0 0 0,1 1 0,-16 8 0,20-8-6,1 0 0,0 1 1,0 0-1,0 0 1,1 0-1,0 1 0,0 0 1,0 1-1,1-1 1,0 1-1,1 1 0,0-1 1,0 1-1,-5 12 1,9-16-5,-1 0 0,0 0 1,1 0-1,0 0 1,0 0-1,0 0 0,1 0 1,0 1-1,0-1 1,0 0-1,1 0 0,-1 0 1,1 1-1,0-1 1,1 0-1,0 0 0,-1 0 1,1-1-1,1 1 0,-1 0 1,1-1-1,0 0 1,0 1-1,0-1 0,0 0 1,1 0-1,-1-1 1,6 4-1,5 4-5,0-1-1,1-1 1,0-1 0,0 0 0,1-1-1,0 0 1,1-1 0,17 3-1,6 0 16,0-3 0,52 3-1,-64-9 1,0-1 0,0-2-1,30-6 1,-2 1-13,-53 8-12,-1-1 0,1 1-1,-1-1 1,1 1 0,-1-1 0,0 0 0,1 0 0,-1 0 0,0 0-1,0 0 1,1-1 0,-1 1 0,0-1 0,0 1 0,-1-1 0,1 0-1,0 1 1,0-1 0,2-4 0,2-14-3129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4.02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88 7432,'0'0'3321,"0"-12"-2586,0-64 1031,10 203 671,-2-45-2000,-3-2-35,56 545 2651,-58-604-2803,-3-16-126,0-1 1,1 1-1,-1 0 0,1-1 0,0 1 1,1-1-1,-1 1 0,3 3 0,-4-7-113,0-1 0,0 0-1,0 0 1,1 0-1,-1 0 1,0 0-1,0 1 1,0-1 0,0 0-1,1 0 1,-1 0-1,0 0 1,0 0 0,0 0-1,0 0 1,1 0-1,-1 0 1,0 0 0,0 1-1,0-1 1,1 0-1,-1 0 1,0 0-1,0 0 1,0 0 0,1 0-1,-1-1 1,0 1-1,0 0 1,0 0 0,1 0-1,-1 0 1,0 0-1,0 0 1,0 0 0,0 0-1,1 0 1,-1-1-1,10-7 204,8-17-56,-15 21-115,103-175 144,-74 123-2888,-25 44-11068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33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11952,'0'0'800,"68"-20"-1008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36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1 738 6824,'0'0'4237,"16"3"-3908,10 1-176,0-1 1,0-1-1,1-2 0,-1 0 0,36-6 0,-47 3-27,1-1 0,-1 0 0,0-2-1,0 1 1,0-2 0,-1 0 0,0 0 0,0-2 0,14-10-1,-24 15-67,1 0-1,-1 1 0,0-2 0,0 1 0,0 0 0,0-1 0,-1 0 0,0 1 0,0-1 0,0-1 1,0 1-1,-1 0 0,0-1 0,0 1 0,-1-1 0,1 1 0,-1-1 0,0 0 0,-1 0 0,0 0 1,1 1-1,-2-1 0,1 0 0,-1 0 0,0 0 0,0 1 0,-3-10 0,2 10-17,0 0 1,0 0-1,0 1 0,-1-1 0,1 1 0,-1-1 1,0 1-1,-1 0 0,1 0 0,-1 1 0,1-1 1,-1 1-1,0-1 0,0 1 0,-1 1 0,1-1 1,-1 0-1,1 1 0,-1 0 0,0 0 0,0 1 1,-10-3-1,8 3-7,-1 0 0,0 1 0,0-1-1,0 2 1,0-1 0,1 1 0,-1 0 0,0 1 0,1 0 0,-1 0 0,1 1 0,-1 0 0,1 0 0,-10 7 0,5-2-11,0 0 0,1 1 0,0 0 0,0 1 1,1 1-1,0-1 0,1 2 0,1-1 0,0 1 0,0 0 0,-9 21 1,9-12-1,0 0 1,1 0-1,1 1 1,0 0 0,2 0-1,-2 38 1,5-54-9,1 1 0,0 0 0,1-1 0,-1 1 0,1 0 0,1-1 0,-1 1 0,1-1 0,0 1 0,1-1 0,5 11 0,-5-12 1,0-1 0,1 0 0,-1 1 0,1-1 0,0 0 0,0-1 0,1 1 0,-1-1 0,1 0 0,0 0 0,0 0 0,0 0 0,0-1 0,8 3 0,2-1 15,0-1-1,0 0 0,0-1 1,0-1-1,1 0 0,-1-1 1,0-1-1,21-3 1,13-4 66,59-19 0,-11-1 143,-2-4 0,-1-5 0,126-68 0,-220 105-236,16-8 107,-1-1 1,0 0-1,0-2 1,-1 1-1,14-14 1,-50 26 130,4 3-218,-1 0-1,1 1 1,0 0 0,1 2 0,-22 12-1,-80 56 25,61-36-26,28-22-15,9-5-1,-36 29-1,51-37-3,0 1 0,1-1 0,0 1 1,0 0-1,0 1 0,1-1 0,0 1 0,0 0 0,0 0 0,-2 9 0,5-14-3,1 0 0,-1-1 1,1 1-1,0 0 0,-1 0 1,1 0-1,0 0 0,0 0 1,1 0-1,-1 0 0,0 0 1,1 0-1,-1 0 0,1-1 1,-1 1-1,1 0 0,0 0 0,0-1 1,0 1-1,0 0 0,0-1 1,0 1-1,0-1 0,1 1 1,-1-1-1,0 0 0,1 1 1,-1-1-1,1 0 0,0 0 1,-1 0-1,1 0 0,0 0 1,0-1-1,2 2 0,3 1 1,1 0-1,0-1 0,0 0 1,0-1-1,0 1 0,15-1 1,-11-2 4,0 0 1,-1-1 0,0 0-1,1-1 1,-1-1-1,0 0 1,0 0 0,-1-1-1,0 0 1,1-1 0,-2 0-1,1 0 1,-1-1-1,12-12 1,-1 0 17,0 0 1,-2-2-1,-1-1 1,0 0-1,14-27 0,-8 9 23,-3 0-1,-1-2 1,-2 0-1,-1-1 1,-3-1-1,13-80 0,-20 86-11,15-116 77,-18 123-46,-2 0 0,-4-56 0,2 80-38,0 0-1,0 0 1,-1 1 0,0-1 0,0 0 0,0 0 0,-1 1-1,0 0 1,0-1 0,-5-5 0,8 11-21,0 1-1,-1-1 1,1 1 0,0-1-1,-1 1 1,1-1-1,-1 1 1,1-1 0,0 1-1,-1-1 1,1 1 0,-1 0-1,1-1 1,-1 1 0,0 0-1,1-1 1,-1 1-1,1 0 1,-1 0 0,1-1-1,-1 1 1,0 0 0,1 0-1,-1 0 1,1 0 0,-1 0-1,0 0 1,1 0-1,-1 0 1,0 0 0,1 0-1,-1 0 1,1 1 0,-1-1-1,0 0 1,1 0 0,-1 1-1,1-1 1,-1 0-1,1 1 1,-1-1 0,1 0-1,-1 1 1,1-1 0,-1 1-1,1-1 1,0 1-1,-1-1 1,1 1 0,0-1-1,-1 1 1,-19 34 23,18-29-20,-11 23-1,2 1 1,1 1 0,2 0 0,-8 56 0,-3 133-86,18-210 73,-1 25-30,0-1-1,3 1 1,0-1 0,12 62 0,-11-89 25,-1-1 0,2 1 0,-1-1 0,1 0 0,0 1 0,0-1 0,0-1 0,1 1 0,0 0 0,0-1 0,1 0 0,-1 0 0,1 0 0,9 6 0,-7-6-5,1 0 0,1-1 0,-1 0 0,0 0 0,1-1 0,0 0 0,0-1 0,0 0 0,14 2 0,8-3-9,0-1-1,-1-1 0,1-2 0,0 0 1,37-11-1,-17 1 10,-1-2 0,0-2 0,67-34 0,130-87-19,-237 131 44,57-38 22,-59 40-2,-1-2 0,0 1 1,-1-1-1,0 0 1,0 0-1,7-11 1,-13 18-27,0 0 1,1 0-1,-1 0 1,0-1-1,0 1 0,0 0 1,0 0-1,0 0 1,0 0-1,0 0 1,0 0-1,0 0 1,0 0-1,0 0 1,0-1-1,0 1 0,0 0 1,0 0-1,0 0 1,0 0-1,0 0 1,0 0-1,0 0 1,0 0-1,0-1 0,0 1 1,0 0-1,0 0 1,0 0-1,0 0 1,0 0-1,0 0 1,0 0-1,-1 0 1,1 0-1,0-1 0,0 1 1,0 0-1,0 0 1,0 0-1,0 0 1,0 0-1,0 0 1,0 0-1,0 0 1,-1 0-1,1 0 0,0 0 1,0 0-1,0 0 1,0 0-1,0 0 1,0 0-1,0 0 1,-1 0-1,-9 1 85,-16 7-24,-9 9-41,2 2 0,-42 31 0,51-33-25,-23 16-22,1 2 0,1 3 0,3 1 0,-46 54 0,83-88 16,1 1 0,0-1 0,0 1 0,-6 12 0,10-17 7,-1 1 0,1-1-1,-1 0 1,1 0 0,-1 1 0,1-1-1,0 0 1,-1 1 0,1-1 0,0 0-1,0 1 1,0-1 0,0 1-1,0-1 1,1 0 0,-1 1 0,0-1-1,1 0 1,-1 1 0,1-1 0,-1 0-1,1 0 1,-1 0 0,1 1 0,0-1-1,0 0 1,0 0 0,-1 0-1,1 0 1,0 0 0,0 0 0,2 0-1,1 2 4,-1 0 1,1-1-1,1 0 0,-1 0 0,0 0 0,0-1 0,1 1 0,-1-1 0,1 0 0,-1 0 0,1-1 0,0 1 0,-1-1 0,1 0 0,0 0 1,-1-1-1,1 1 0,-1-1 0,1 0 0,-1 0 0,1-1 0,-1 1 0,0-1 0,1 0 0,-1 0 0,5-4 0,8-6 15,0-1-1,-1-1 0,-1 0 0,0-1 0,-1 0 1,-1-1-1,-1-1 0,19-31 0,-4-2 68,38-103 0,-40 77 15,-3-1 0,-4-1 1,12-105-1,-28 172-63,-1 0 0,0-1 1,-1 1-1,0 0 0,-1 0 0,0 0 0,-4-17 0,5 27-30,0 1 1,0-1-1,0 1 0,0-1 0,0 1 0,-1-1 0,1 1 0,0-1 0,0 1 0,0 0 0,-1-1 1,1 1-1,0-1 0,-1 1 0,1-1 0,0 1 0,-1 0 0,1-1 0,-1 1 0,1 0 0,-1 0 1,1-1-1,-1 1 0,1 0 0,0 0 0,-1 0 0,1-1 0,-1 1 0,1 0 0,-1 0 0,0 0 1,-1 0 0,1 1 1,0-1 0,-1 0-1,1 1 1,0 0 0,0-1 0,-1 1-1,1 0 1,0-1 0,0 1 0,-2 2-1,-25 30 27,16-15-42,1 0 1,1 1 0,1 1 0,1 0-1,0 0 1,2 0 0,-6 31-1,6-17-20,2 1-1,2-1 0,1 0 0,4 38 0,1 2-31,5 57-69,-6-118 100,0 1 1,0 0-1,1-1 1,1 0-1,1 0 1,0 0 0,0-1-1,13 18 1,-18-29 21,-1 0 0,1 1 0,1-1 0,-1 0 0,0 0 0,0 0 0,0 0 1,1 0-1,-1 0 0,0 0 0,1 0 0,-1 0 0,1-1 0,-1 1 0,1 0 0,-1-1 1,1 1-1,2-1 0,0 1 2,-1-1 1,1 0 0,-1-1 0,1 1-1,-1-1 1,1 1 0,-1-1-1,6-2 1,4-3 9,0 0-1,-1-1 1,16-11 0,-24 16-6,246-189 245,-230 174-202,-14 13-21,-5 2-10,1 0-1,-1 1 1,1-1-1,0 1 1,0 0-1,0-1 1,-1 1 0,1 0-1,0 0 1,1 0-1,-1 0 1,0 1-1,0-1 1,0 0-1,0 1 1,3-1-1,-5 2-3,1-1 0,0 1 0,-1-1-1,1 1 1,-1-1 0,1 1-1,-1 0 1,1-1 0,-1 1 0,1 0-1,-1-1 1,0 1 0,1 0 0,-1 0-1,0-1 1,0 1 0,1 0 0,-1 0-1,0-1 1,0 3 0,2 20 27,-2-20-24,1 37 40,-6 54 1,-1 4 34,6-95-77,0 0 0,0 1-1,0-1 1,1 1 0,-1-1 0,1 0-1,0 1 1,2 5 0,-2-8-5,-1 0 1,1 0-1,0 0 1,0-1 0,-1 1-1,1 0 1,0 0-1,0 0 1,0-1-1,0 1 1,0 0-1,0-1 1,0 1-1,1-1 1,-1 1 0,0-1-1,0 0 1,0 1-1,0-1 1,1 0-1,-1 0 1,0 0-1,0 0 1,0 0 0,1 0-1,0 0 1,14-3 20,0 1 0,0-2-1,0 0 1,-1-1 0,0-1 0,0 0 0,21-12 0,39-16 118,-74 34-137,0-1-1,-1 1 1,1-1-1,0 1 1,0 0 0,0-1-1,0 1 1,0 0-1,0 0 1,-1 0 0,1-1-1,0 1 1,0 0-1,0 0 1,0 0 0,0 0-1,0 1 1,0-1-1,0 0 1,0 0 0,0 1-1,-1-1 1,1 0 0,0 1-1,0-1 1,0 1-1,0-1 1,-1 1 0,1-1-1,0 1 1,-1-1-1,1 1 1,0 0 0,-1-1-1,1 1 1,-1 0-1,1 0 1,-1 0 0,1 0-1,0 4 9,0-1 0,0 1 0,-1 0 0,0-1 0,0 1 0,-1 9 0,-6 45 9,-3 0 0,-2 0 0,-3-1 0,-2 0 0,-3-2 0,-2 0 0,-2-1 0,-3-2 0,-3-1 0,-1-1 0,-75 92 0,102-139-21,-13 16 13,-2 1 1,-24 19 0,39-36-9,-1 0-1,1-1 1,-1 1-1,0-1 1,0 0-1,-1 0 0,1-1 1,-1 0-1,1 0 1,-1 0-1,0 0 1,0-1-1,0 0 1,0 0-1,-11-1 1,13 0-2,1-1 0,-1 0 0,1 0 0,-1-1 0,1 1 0,0-1 0,0 1 0,0-1 0,-1 0 0,2 0 0,-1-1 0,0 1 0,0-1 0,1 1-1,-1-1 1,1 0 0,0 0 0,0 0 0,0 0 0,0 0 0,1 0 0,-3-7 0,-1-2 12,1-1 0,0 0 0,1 1 0,1-2 0,-2-14 0,3-3 18,1 1 1,2-1 0,1 1 0,1 0 0,1 0 0,2 0 0,1 0-1,1 1 1,2 1 0,1-1 0,1 2 0,1 0 0,24-34 0,-25 45 6,0 1 1,1 0-1,1 1 1,0 0-1,1 2 1,0 0-1,1 0 1,0 2-1,1 0 1,0 1-1,1 1 1,-1 0-1,29-6 0,-24 9-2,-1 0-1,0 2 0,1 0 0,0 2 0,0 1 0,-1 0 1,1 2-1,0 0 0,-1 2 0,1 0 0,35 13 0,99 48-21,-95-37-177,99 30 1,-140-53 47,0-1 1,0-1 0,0-1 0,23-1-1,-1-4-2813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38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352 586 5224,'0'0'2073,"-10"7"-1462,-23 18-119,1 2 0,2 1 0,-43 51 0,32-28 534,-59 97 0,96-143-915,0 1 0,0 0 0,1 0 0,0 1 0,0-1 0,1 1 0,-1-1 0,1 1 1,1 0-1,0 0 0,-1 10 0,2-16-90,0-1 0,0 1 1,0-1-1,0 1 0,0-1 0,1 1 0,-1 0 1,0-1-1,0 1 0,1-1 0,-1 1 0,0-1 1,1 1-1,-1-1 0,0 0 0,1 1 1,-1-1-1,1 1 0,-1-1 0,1 0 0,-1 0 1,1 1-1,-1-1 0,1 0 0,-1 0 0,1 1 1,-1-1-1,1 0 0,0 0 0,-1 0 1,1 0-1,-1 0 0,1 0 0,-1 0 0,1 0 1,0 0-1,-1 0 0,1 0 0,-1 0 0,1 0 1,-1-1-1,1 1 0,0 0 0,-1 0 0,1-1 1,0 1-1,29-15 455,22-16 34,0-2 0,88-77 0,-87 53-129,-39 41-181,1 0 0,0 0-1,0 1 1,2 1 0,28-18-1,-44 31-164,0 0-1,1 0 0,-1 1 0,1-1 0,-1 1 0,1-1 0,-1 1 0,1 0 1,-1-1-1,1 1 0,2 0 0,-4 0-13,1 0-1,0 0 1,-1 0 0,1 1-1,-1-1 1,1 0 0,0 0 0,-1 1-1,1-1 1,-1 0 0,1 1-1,-1-1 1,1 0 0,-1 1-1,0-1 1,1 1 0,-1-1 0,1 1-1,-1-1 1,0 1 0,1 0-1,0 3 49,1 1 0,-1-1-1,0 1 1,-1-1-1,1 1 1,-1 8-1,1-9-82,-2 84 272,-1-62-180,2 0 0,1 0-1,0 0 1,10 44 0,-11-67-67,1 0 0,0 0 1,0 0-1,0 0 1,0 0-1,0 0 0,1 0 1,-1 0-1,1 0 0,0-1 1,0 1-1,0-1 0,0 1 1,0-1-1,0 0 1,1 0-1,-1 0 0,1 0 1,0 0-1,-1-1 0,1 1 1,0-1-1,0 1 0,0-1 1,0 0-1,0-1 1,0 1-1,0 0 0,0-1 1,0 1-1,1-1 0,-1 0 1,0 0-1,0-1 0,0 1 1,1 0-1,-1-1 1,4-1-1,5-2 14,0-1 0,0 1 0,-1-2 0,1 0 0,-2 0 0,1-1 0,-1 0 0,14-13 0,-7 5 22,-1-1 0,-1 0 0,-1-1 0,0-1 1,-1 0-1,17-35 0,-24 41 9,0 0 0,-1-1 0,-1 0 0,0 0 0,-1 0 0,0-1 0,-1 1-1,0-1 1,-2 0 0,1 1 0,-2-1 0,-2-19 0,-5 0 143,7 31-181,0 1-1,1-1 1,-1 0 0,0 1 0,0-1 0,0 1-1,0-1 1,0 1 0,0-1 0,0 1-1,0 0 1,-1 0 0,1 0 0,0-1-1,-1 1 1,1 0 0,-3 0 0,35 5 126,1 0 0,33-1-1,12 1-104,-38-2-34,1 0 0,-1-3 0,0-1 0,69-13-1,-8-5-4,51-11 0,-141 28 0,34-5 3,-44 8-2,0 0 0,0 0 0,0 0-1,0 0 1,0 0 0,0 0 0,0 0 0,1 0 0,-1 0-1,0 0 1,0 0 0,0 0 0,0 0 0,0 0 0,0 0 0,1 0-1,-1 0 1,0 0 0,0 0 0,0 0 0,0 0 0,0 0 0,0 0-1,0 0 1,1 0 0,-1 0 0,0 0 0,0 1 0,0-1 0,0 0-1,0 0 1,0 0 0,0 0 0,0 0 0,0 0 0,0 0-1,0 0 1,0 1 0,0-1 0,1 0 0,-1 0 0,0 0 0,0 0-1,0 0 1,0 0 0,0 1 0,0-1 0,0 0 0,0 0 0,-6 7 33,-10 5 5,-133 85 65,-225 165 47,345-240-142,18-15-5,0 1 1,1 1-1,-12 12 0,19-18-3,1-1 0,0 1 0,0 0-1,0-1 1,1 1 0,-1 0 0,1 0 0,0 0 0,-1 0-1,1 1 1,1-1 0,-1 0 0,0 0 0,1 1-1,0-1 1,-1 0 0,2 7 0,-1-9-1,1 0 0,-1-1 0,1 1 0,-1 0 0,1 0 0,0-1 0,-1 1 0,1-1 1,0 1-1,-1 0 0,1-1 0,0 1 0,0-1 0,0 0 0,0 1 0,-1-1 0,1 0 0,0 1 0,0-1 0,0 0 0,0 0 0,0 0 0,0 0 1,0 0-1,1 0 0,28 0-1,-14-2 14,0-1 1,0-1-1,-1 0 0,1-1 0,-1-1 1,0 0-1,-1-1 0,1-1 0,-2 0 0,1-1 1,-1-1-1,0 0 0,-1 0 0,21-24 0,-8 4 26,-2-1 0,0-1 0,-2-1 0,-2 0 0,17-40 0,-33 64-1,1 1-1,0 0 1,1 0-1,0 1 1,0-1-1,13-12 1,-21 23-20,1 1 1,0-1-1,0 1 0,1 0 0,-1-1 1,1 1-1,0 0 0,0 0 1,0 0-1,0 7 0,-2 4 2,-7 30-7,-17 104 50,25-129-49,1 0 1,0 0-1,1 0 1,2 0-1,5 32 1,-6-47-11,1 1 0,-1-1 0,1 1 0,1-1 0,-1 0 0,1 0 0,-1 0 0,5 6 0,-5-9-2,0-1-1,-1 1 0,1 0 1,0-1-1,0 1 0,0 0 1,0-1-1,0 0 1,0 0-1,0 1 0,0-1 1,1-1-1,-1 1 1,0 0-1,1 0 0,-1-1 1,0 0-1,1 1 0,-1-1 1,1 0-1,-1 0 1,4-1-1,8-1 10,0-1-1,0 0 1,-1-1-1,1-1 1,-1 0 0,0-1-1,-1-1 1,0 1 0,0-2-1,20-16 1,3-7 33,61-69 0,-95 99-44,38-50 35,-1 0 0,38-73 0,-53 85-25,53-98 124,81-207 0,-98 192 30,-56 147-132,-3 7-18,-5 16-22,-10 33-21,-143 396-124,136-380 133,-149 411-199,168-468 194,-3 8-25,6-17 48,0-1 0,0 0 1,0 0-1,0 1 1,-1-1-1,1 0 0,0 0 1,0 0-1,0 1 0,0-1 1,0 0-1,0 0 0,0 0 1,-1 1-1,1-1 0,0 0 1,0 0-1,0 0 1,0 1-1,-1-1 0,1 0 1,0 0-1,0 0 0,0 0 1,-1 0-1,1 0 0,0 0 1,0 1-1,0-1 0,-1 0 1,1 0-1,0 0 1,0 0-1,-1 0 0,1 0 1,0 0-1,0 0 0,-1 0 1,1 0-1,0 0 0,0 0 1,-1 0-1,1-1 0,0 1 1,0 0-1,0 0 1,-1 0-1,1 0 0,13-27 13,6-23 40,2 2-1,32-53 1,-41 82-28,0 0 1,1 2 0,2-1 0,-1 2-1,2 0 1,0 0 0,35-24-1,-47 38-20,16-12 37,28-14-1,-43 26-31,0-1 0,0 1 0,0 0 0,0 0 0,1 1 0,-1 0 0,1 0 0,-1 0 0,1 0 0,-1 1 0,9 0 0,-11 1-4,-1-1 0,0 1 0,1 0 0,-1-1 0,0 1 0,0 0 0,1 0 0,-1 1 0,0-1 0,0 0 0,0 1 0,0-1 0,-1 1 0,1 0 0,0-1 0,-1 1 0,3 3 0,-2-1-2,0 0 0,0 0 1,0 0-1,0 1 0,-1-1 1,1 1-1,-1-1 0,1 7 0,-1 1-6,-1 0 0,1 0 0,-2 0-1,0 0 1,0-1 0,-4 14-1,1-13 1,0 0 0,0-1 0,-1 0 0,0 0 0,-1 0 0,-1 0 0,0-1 0,0 0 0,-10 10 0,2-4-2,-1-1-1,-1 0 1,0-2 0,-24 15-1,40-27 7,0-1 0,0 1 0,1-1 0,-1 1 0,0-1 0,0 1 0,0 0 0,1-1 0,-1 1 0,0 0 0,0 0 0,1 0 0,-1-1 0,1 1 0,-1 0 0,1 0 0,-1 0 0,1 0 0,0 0 0,-1 0 0,1 0 0,0 2 0,0-2 0,0 0 0,0 0 0,1 0 0,-1 0 0,1 0 0,-1 0 0,1 0 0,-1-1 0,1 1 0,0 0 0,-1 0 0,1 0 0,0-1 0,0 1 0,-1 0 0,1-1 0,0 1 0,1 0 0,4 2 0,0 0 0,0-1 0,0 0 0,0 0 0,0 0 0,9 1 0,5-1-2,1 0-1,0-2 1,0-1 0,0 0-1,0-1 1,0-2-1,-1 0 1,22-7 0,-10 0-2,-1-1 0,0-2 0,0-1 0,36-25 0,-52 30 13,0-1-1,0-1 1,-2 0 0,1-1-1,-1-1 1,-1 0 0,-1-1-1,0 0 1,-1 0 0,0-1-1,-1-1 1,-1 0 0,11-32-1,-17 42 1,-1-1-1,1 1 1,-1-1-1,-1 0 1,1-8-1,-1 12-4,-1 1 0,1 0 0,-1 0 0,1 0 0,-1-1 0,0 1 0,0 0 0,0 0 0,-1 0 0,1 0 0,-1 1 0,1-1 0,-5-5 0,5 7-1,0 0 1,0 1 0,0-1-1,-1 0 1,1 1-1,0-1 1,0 1 0,0-1-1,-1 1 1,1 0-1,0-1 1,0 1 0,-1 0-1,1 0 1,0 0-1,0 0 1,-1 0 0,1 0-1,0 0 1,-1 0-1,1 1 1,0-1 0,-2 1-1,-29 13 54,20-7-51,0 1 0,1 1 0,0 0 0,0 0 0,1 1 0,0 1 0,0-1 0,1 2 0,-10 16 0,10-13-2,0 0 0,1 1 1,1 0-1,0 0 0,2 1 1,-1 0-1,-3 22 0,8-33-3,1 0 0,-1 0 0,1 0-1,0 0 1,0 0 0,1 0 0,0 0-1,0 0 1,0 0 0,1 0 0,0 0 0,0-1-1,0 1 1,1-1 0,-1 1 0,1-1 0,1 0-1,-1 0 1,1 0 0,0-1 0,0 1-1,5 3 1,-1-1 2,1-1-1,1 0 1,-1 0-1,1-1 1,0 0-1,0-1 1,0 0-1,1-1 1,-1 0-1,1 0 1,15 1-1,34 0 0,0-2-1,1-3 0,82-11 1,-116 8-118,-1-1 0,35-13 0,-27 6-2759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41.7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1352 4616,'0'0'6852,"13"-13"-6536,201-211 725,-153 160-731,94-113 620,-131 145-761,72-104 561,-79 109-549,-1-1 1,-2 0-1,13-37 0,-14 29 18,-2 0 0,-2 0-1,-2-1 1,-1 0 0,-1 0 0,-2-40 0,-3 74-156,0-1 0,0 1-1,0 0 1,-1-1 0,0 1 0,1 0 0,-1 0 0,-1 0 0,1 0-1,0 0 1,-3-5 0,3 7-25,0 0 0,0 0-1,0 0 1,0 0 0,0 1 0,0-1-1,0 0 1,-1 0 0,1 1 0,0-1-1,0 1 1,0-1 0,-1 1 0,1 0-1,0-1 1,-1 1 0,1 0-1,0 0 1,-1 0 0,1 0 0,0 0-1,-1 0 1,1 0 0,0 0 0,-1 1-1,1-1 1,0 0 0,0 1 0,-3 1-1,-4 1 23,1 1 0,-1 0-1,1 0 1,0 1 0,0 0-1,0 0 1,1 1 0,0-1-1,-6 8 1,-5 8 52,-23 37 1,-5 20 4,3 3 0,-38 107 1,48-107-64,-36 154 0,57-185-30,3 1 0,2 0 1,2 0-1,4 74 0,0-118 1,1-1 0,0 1 0,0 0 0,0 0 0,1 0 0,2 7 0,-3-13-3,-1 0 0,1 0-1,0 0 1,-1 0 0,1 0 0,0 0-1,0 0 1,0 0 0,0 0 0,0 0 0,0 0-1,0 0 1,0-1 0,0 1 0,0 0-1,1-1 1,-1 1 0,0-1 0,0 0-1,0 1 1,1-1 0,-1 0 0,0 0 0,1 1-1,-1-1 1,0 0 0,1 0 0,-1-1-1,0 1 1,0 0 0,1 0 0,-1-1-1,0 1 1,0 0 0,1-1 0,-1 1 0,0-1-1,2-1 1,4-1 5,0-1 0,1 0 0,-1-1 0,-1 0 0,1 0 0,-1 0 0,0-1 0,10-12 0,1-4 14,18-30 1,-28 41-16,57-97 85,-35 56 75,2 0-1,58-69 0,-85 116-102,0 0 0,0 0-1,1 0 1,0 0 0,0 1 0,1 0 0,-1 0 0,1 0 0,0 1 0,10-5 0,-15 9-42,0 0 0,0 0 0,1 0 1,-1 1-1,0-1 0,0 0 0,0 0 1,0 1-1,0-1 0,-1 1 1,1-1-1,0 1 0,-1-1 0,1 1 1,-1 0-1,1 1 0,0 1 11,10 23 56,-1 3-33,2-1 1,1 0-1,27 44 0,-34-65-53,-1 0-1,1-1 0,0 0 1,1 0-1,0-1 0,0 1 1,0-1-1,1-1 0,0 0 1,0 0-1,0 0 0,1-1 1,0 0-1,0-1 0,0 0 1,17 4-1,-15-5 5,-2 0 0,0 0 0,0 0 0,0-1 0,0 0 1,1-1-1,-1 0 0,0-1 0,0 1 0,0-2 1,0 1-1,18-6 0,-16 2 4,0-1-1,-1 0 1,0 0-1,0-1 1,0 0 0,-1-1-1,0 0 1,0 0-1,8-12 1,-12 14 3,-1 0 0,1 0 0,-1-1 0,-1 0 0,1 0 0,-1 0 0,0 0 0,-1 0 0,0-1 0,0 1 0,-1-1 0,1 1 0,-2-1 0,1 0 0,-1-11 0,-1 18-9,1 0 0,0-1 0,0 1 0,-1 0 1,1 0-1,0-1 0,-1 1 0,0 0 0,1 0 0,-1 0 0,1 0 0,-1 0 1,0 0-1,0 0 0,0 0 0,0 0 0,0 0 0,0 0 0,0 0 0,-1 0 0,-1-1 2,1 1 0,-1 0 0,0 0 0,0 0 0,0 0 0,0 0 0,0 0 0,-4 0 0,-4 1 9,0 0 1,1 0-1,-21 3 0,13 1 2,1 0 0,1 1 0,-1 1-1,1 0 1,0 1 0,0 1-1,1 1 1,0 0 0,0 1 0,-18 16-1,29-22-12,0 0 0,0 0 0,0 0 0,0 1 0,1-1 0,0 1 0,0 0 0,0 0 0,1 0 0,-1 0 0,1 1 0,0-1 0,1 1 0,-1-1 1,1 1-1,0 0 0,1-1 0,-1 1 0,1 0 0,0 0 0,1 5 0,0-6-6,0 0 0,1 0 0,-1 0 0,1-1 0,0 1 0,0-1 0,0 1 0,0-1 0,1 0 0,0 0 0,0 0 0,0 0 0,0 0 1,1-1-1,0 1 0,-1-1 0,1 0 0,0 0 0,0 0 0,1-1 0,-1 0 0,1 1 0,-1-1 0,8 2 0,2-1-1,-1-1 0,1 1 0,0-2 0,0 0-1,0-1 1,0 0 0,0-1 0,0-1 0,0 0 0,15-5 0,0-1 5,0-1 0,-1-2 1,45-23-1,8-11 18,91-68 0,-125 77 9,-1-2 0,-2-2 0,39-45 0,-56 54 0,-3-1 1,0-1-1,-3 0 1,0-2-1,-2-1 1,-2 0-1,19-58 1,42-173 124,-60 206-107,-8 22 24,-1 1 0,6-49-1,-17 71 0,1 16-67,1 0 0,0 0 0,0 0 0,-1 0 0,1-1 0,0 1-1,0 0 1,-1 0 0,1 0 0,0 0 0,-1 0 0,1 0 0,0 0 0,0 0 0,-1 0 0,1 0-1,0 0 1,-1 0 0,1 0 0,0 0 0,-1 0 0,1 0 0,0 0 0,0 0 0,-1 0 0,1 1 0,0-1-1,0 0 1,-1 0 0,1 0 0,-4 3 11,0 0 0,0 1 0,1-1-1,-1 0 1,-3 6 0,-21 27 17,1 2 1,-37 71-1,-35 98-2,82-169-29,-278 690-80,276-671 46,-2-1 0,-3 0 1,-3-2-1,-41 65 1,87-168 142,12-18-19,4 2 1,2 1-1,50-65 0,-68 104-37,1 1-1,29-27 0,-41 43-31,0 1 1,1 0-1,0 0 1,0 1-1,1 1 0,-1-1 1,1 1-1,0 1 1,15-5-1,-24 9-16,1-1 0,-1 1 1,0 0-1,1-1 0,-1 1 0,0 0 0,1 0 0,-1 0 1,0 0-1,1 0 0,-1 0 0,1 0 0,-1 1 1,0-1-1,0 0 0,1 1 0,-1-1 0,0 1 1,1-1-1,-1 1 0,0 0 0,0-1 0,0 1 1,0 0-1,0 0 0,0 0 0,0 0 0,0 0 0,0 0 1,0 0-1,-1 0 0,1 0 0,0 1 0,-1-1 1,2 2-1,0 3 7,-1 0 0,0 1-1,1-1 1,-2 1 0,1 12 0,-1-10-15,1 80 14,-18 138 0,16-223-11,1-1 0,0 1 0,-1-1 0,1 1 0,1 0 0,0 6 0,-1-9 0,1-1 0,-1 1 0,0 0 0,1-1 0,-1 1 0,1-1 0,-1 1 0,0 0 0,1-1 0,-1 0 0,1 1 0,0-1 0,-1 1 0,1-1 0,-1 1 0,1-1 0,-1 0 0,1 0 0,0 1 0,-1-1 0,1 0 0,0 0 0,-1 0 0,1 0 0,0 1 0,0-1 0,-1 0 0,1 0 0,0 0 0,-1-1 0,1 1 0,0 0 0,-1 0 0,1 0 0,0 0 0,-1-1 0,1 1 0,0 0 0,-1-1 0,1 1 0,0-1 0,11-5 3,0 0 0,-1 0 0,0-1 0,-1-1 0,1 0 0,-1 0 0,-1-1 0,0 0 0,12-15 0,6-13 22,30-51 1,-53 81-24,150-278 197,-145 271-168,-8 12-20,1 0 0,-1 0 0,0 0 0,0 0 0,1 0 0,-2 0 0,1 0 0,0-1 0,1-3 0,-10 15 76,-17 46-62,-20 49-6,39-86-30,0 1 1,2 0 0,0 1-1,-2 28 1,6-41 8,0 0 0,0 0 0,1 0 0,0 0 0,0 0 0,0 0 0,4 8 0,-4-12 4,1 0 0,-1 0-1,1 0 1,0 0 0,0 0-1,0 0 1,0 0-1,0 0 1,1-1 0,-1 1-1,1-1 1,0 0-1,0 0 1,0 0 0,4 2-1,-4-2 1,1-1-1,0 0 0,0 0 0,0 0 1,0 0-1,0-1 0,0 1 1,0-1-1,0 0 0,0-1 1,0 1-1,1 0 0,-1-1 0,0 0 1,-1 0-1,8-3 0,4-2 4,0-2 0,24-14 0,-34 19-3,30-19 11,-1-3 1,-1 0-1,49-52 0,76-102 120,-143 163-116,8-11 51,41-38 0,-50 57-4,-14 8-62,0 0 0,0 0 0,1 0 0,-1 0 0,0 0 0,0 0 0,1 0 0,-1 0 0,0 1 0,0-1 0,0 0 0,1 0 0,-1 0 0,0 0 0,0 0 0,0 1 0,0-1 0,1 0 0,-1 0 0,0 0 0,0 0 0,0 1 0,0-1 0,0 0 0,0 0 0,0 1 0,0-1 0,1 0 0,-1 0 0,0 1 0,0-1 0,0 0 0,0 0 0,0 1 0,-4 29 75,2-23-84,-40 143 11,7-32-68,35-118 64,0 0 1,0 0-1,0 0 1,0 0 0,0 0-1,1 0 1,-1 0 0,0 0-1,0 0 1,0 0 0,0 0-1,0 0 1,1 0-1,-1 0 1,0 0 0,0 0-1,0 0 1,0 0 0,0 0-1,1 0 1,-1 0-1,0 0 1,0 0 0,0 0-1,0 0 1,0 0 0,1 1-1,-1-1 1,0 0 0,0 0-1,0 0 1,0 0-1,0 0 1,0 0 0,0 0-1,0 1 1,1-1 0,-1 0-1,0 0 1,0 0 0,0 0-1,0 0 1,0 1-1,0-1 1,0 0 0,0 0-1,0 0 1,0 0 0,0 0-1,0 1 1,0-1-1,0 0 1,0 0 0,0 0-1,0 0 1,0 0 0,0 1-1,0-1 1,0 0 0,-1 0-1,15-12 14,-10 9-9,75-77 62,12-12-15,-76 79-36,0 0 1,1 2-1,0 0 1,28-14-1,-33 20-5,0 1-1,0 0 1,21-4 0,-28 7-5,0 0 0,0 1 1,-1-1-1,1 1 0,0 0 1,0 0-1,0 0 0,0 0 1,0 1-1,-1 0 0,1 0 1,0 0-1,0 0 1,-1 0-1,5 3 0,-6-3-3,-1 1 0,0 0-1,1-1 1,-1 1 0,0 0-1,0 0 1,0 0 0,0 0-1,0 0 1,0 0-1,0 0 1,-1 0 0,1 0-1,-1 0 1,1 3 0,1 39 1,-2-30-5,0 21-6,-9 66 1,4-67-3,2 0 0,2 35 0,1-67 8,0 0 1,0 0 0,0 0 0,0 0 0,1 0 0,-1 0 0,1 0 0,-1-1 0,1 1 0,0 0 0,0 0 0,0-1 0,0 1 0,0 0 0,0-1 0,0 1 0,1-1 0,-1 0-1,1 1 1,-1-1 0,3 2 0,0-1 0,-1-1 0,0 0 0,0 1 0,1-1 0,-1-1 0,1 1 0,-1 0 0,1-1 0,-1 0 0,1 0 0,3 0 0,9-2 0,-1 0 0,0-1 0,0-1 0,20-7 0,27-12-2,84-42 1,-119 51 11,-1-2 0,-1 0 0,-1-1 0,0-2 0,32-33 1,-55 51-11,18-24 34,-18 24-33,-1 1-1,0-1 1,0 1 0,1-1-1,-1 0 1,0 1-1,0-1 1,0 1-1,0-1 1,0 1-1,0-1 1,0 1-1,0-1 1,0 0-1,0 1 1,0-1 0,-1 1-1,1-1 1,0 1-1,0-1 1,0 1-1,-1-1 1,1 1-1,0-1 1,-1 1-1,1-1 1,0 1 0,-1-1-1,1 1 1,0 0-1,-1-1 1,1 1-1,-1 0 1,1-1-1,-1 1 1,1 0-1,-1 0 1,1-1-1,-1 1 1,1 0 0,-1 0-1,0 0 1,1 0-1,-1 0 1,1-1-1,-1 1 1,1 0-1,-2 1 1,-4-2 0,-1 2-1,0-1 1,0 1 0,1 0 0,-1 0-1,1 1 1,-1 0 0,1 0 0,-1 1 0,1 0-1,-9 5 1,9-5-1,-20 11 9,1 2 0,1 0 0,1 2 0,-22 20 0,15-13-3,2-2-10,-46 51-1,67-66 4,0 0-1,0 0 1,2 1 0,-1 0-1,1 0 1,0 1-1,1 0 1,0-1 0,0 1-1,1 0 1,-2 16 0,4-24 0,1 0 0,0 0 0,0 0 0,0 0 0,0 0 0,0 0 1,0 0-1,1 0 0,-1 0 0,1 0 0,-1 0 0,1 0 0,0 0 0,-1-1 1,1 1-1,0 0 0,0 0 0,1 0 0,-1-1 0,0 1 0,1-1 1,-1 1-1,0-1 0,1 0 0,0 1 0,-1-1 0,1 0 0,0 0 1,0 0-1,-1 0 0,1 0 0,0-1 0,0 1 0,0 0 0,0-1 1,0 0-1,0 1 0,0-1 0,0 0 0,3 0 0,5 0-5,0 0 0,0-1 0,0 0 1,0-1-1,-1 1 0,1-2 0,13-4 0,-7-1 5,1 0 0,-2-1 0,1-1 0,-2 0 1,1-1-1,-1 0 0,21-24 0,3-7 13,36-53 0,184-316 78,-192 286-28,-5-3 0,-6-2 0,43-158 0,-90 266-29,-6 17-9,-4 13 1,-138 481-77,106-322-34,33-160 83,-41 355-141,40-275 32,4 0 0,24 164 0,-26-250 109,0 4-19,1-1-1,0 1 0,0 0 1,0 0-1,1-1 0,-1 1 1,1-1-1,0 1 0,4 5 1,-6-10 15,0 0 0,0 0 1,0 1-1,1-1 1,-1 0-1,0 0 1,0 0-1,0 0 1,0 1-1,0-1 1,0 0-1,1 0 0,-1 0 1,0 0-1,0 0 1,0 0-1,0 1 1,1-1-1,-1 0 1,0 0-1,0 0 1,0 0-1,1 0 0,-1 0 1,0 0-1,0 0 1,0 0-1,1 0 1,-1 0-1,0 0 1,0 0-1,0 0 1,1 0-1,-1 0 0,0 0 1,0 0-1,0 0 1,1 0-1,-1 0 1,0-1-1,0 1 1,0 0-1,0 0 1,1 0-1,-1 0 0,0 0 1,0 0-1,0-1 1,0 1-1,0 0 1,1 0-1,-1 0 1,0 0-1,0-1 0,4-11-228,-4 5 10,1-1 0,-1 1 0,-1 0 0,0 0 0,0 0 0,-3-12 0,1 7-1872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41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13168,'0'0'400,"20"96"-312,-18-38 8,-8 5-304,-10-23 8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44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1940 5224,'0'0'4861,"15"-11"-4528,-15 11-329,56-39 358,-2-2-1,48-49 0,-64 48-78,-2-2-1,45-73 1,49-107 633,-91 154-586,-12 22-97,132-252 1139,-133 242-1072,-3 0 1,-2-2-1,18-82 0,-10-46 425,-27 152-410,-1 0-1,-1-1 0,-8-45 1,8 79-264,-1 0 0,1 0 1,-1 1-1,0-1 0,0 0 1,0 1-1,0-1 0,-1 1 1,1-1-1,-1 1 0,0 0 1,1 0-1,-1-1 0,0 1 1,-2-1-1,3 2-33,0 0 0,0 1 0,0-1 0,-1 0 0,1 1 0,0 0 0,0-1 0,0 1 0,0 0 0,-1-1 0,1 1 0,0 0 0,0 0 0,0 0 0,-1 0 0,1 0 0,0 0 0,0 1 0,0-1 0,-1 0 0,1 0 0,0 1 0,0-1 0,0 1 0,0-1 0,0 1 0,0 0-1,0-1 1,0 1 0,0 0 0,0 0 0,0 0 0,0-1 0,0 1 0,1 0 0,-2 2 0,-8 9 26,1 1 1,1 0-1,0 1 0,1 0 0,-10 25 0,-18 80 41,7 2 4,-16 174 0,37-204-56,4 0 1,14 148-1,-9-220-23,0-1-1,2 0 0,0 0 1,1-1-1,0 1 0,10 17 0,-13-30 0,0-1 0,1 1-1,0 0 1,0-1-1,0 1 1,1-1 0,-1 0-1,1 0 1,0 0-1,0-1 1,0 1 0,1-1-1,-1 0 1,1-1-1,0 1 1,0-1 0,0 1-1,0-1 1,0-1-1,0 1 1,1-1 0,-1 0-1,0 0 1,11 0-1,-6-2 13,0 0-1,0 0 0,0-1 0,0-1 1,-1 1-1,1-1 0,-1-1 0,1 0 0,-1 0 1,0-1-1,-1 0 0,1-1 0,-1 0 1,0 0-1,-1-1 0,1 1 0,9-14 1,0 0 44,-1-1 1,-1-1 0,-2 0 0,0-1-1,17-43 1,-25 55-32,-1-1 0,-1 0-1,0 0 1,-1 0 0,0 0 0,0-16 0,-2-2 142,-5-37 0,1 24 59,-1 21 132,6 25-351,0 1 0,1-1-1,-1 1 1,0-1 0,1 0 0,0 0 0,0 0 0,0 0 0,0 0 0,0 0 0,1 0 0,-1-1 0,7 5 0,2 5 9,-1-1-16,1-1 0,0 0 0,1-1-1,0 0 1,1-1 0,0 0 0,0-1 0,15 6 0,-5-4 3,1-1 0,-1-1 0,1-2 0,33 4 0,-17-4 8,1-3 1,39-2-1,-58-2-10,0 0-1,0-1 1,-1-1-1,1-2 1,27-9-1,-47 14-6,0 1 0,-1-1-1,1 0 1,0 0 0,0 0-1,-1 0 1,1 0 0,0 0-1,-1 0 1,1 0 0,-1-1-1,0 1 1,1 0 0,-1-1-1,0 1 1,0-1 0,0 0-1,0 1 1,1-3 0,-2 2-1,0 0 1,0 1-1,1-1 1,-1 1-1,-1-1 1,1 1-1,0-1 1,0 1-1,-1-1 1,1 1-1,-1-1 1,1 1 0,-1-1-1,1 1 1,-1 0-1,0-1 1,0 1-1,-1-2 1,-2-2 1,0 1 0,-1-1-1,1 1 1,-1 0 0,0 1 0,0-1 0,0 1 0,0 0 0,-1 1-1,-9-5 1,4 4 1,1 1 0,0 0 0,-1 0-1,1 1 1,-1 0 0,1 1 0,-1 0-1,1 1 1,-1 0 0,1 1 0,-20 5-1,22-5-1,0 2-1,0-1 0,1 1 1,-1 0-1,1 1 1,0-1-1,0 1 0,0 1 1,1 0-1,0-1 0,0 2 1,0-1-1,1 1 0,0 0 1,-6 10-1,3-2 2,1 0 0,0 1 0,1 0 0,-6 27 0,10-34-7,0 0 0,1 0 0,0 0 0,1 1 0,-1-1 0,2 0 0,-1 0 0,2 0 0,-1 0 0,4 13 0,-4-19-2,1 1 1,-1-1 0,1 0 0,0 1 0,0-1-1,0 0 1,0 0 0,1 0 0,-1 0 0,1 0-1,0-1 1,-1 1 0,1-1 0,0 0 0,1 0-1,3 3 1,-1-3-3,-1 0 0,0-1 0,0 1 0,1-1 0,-1 0 1,1 0-1,-1-1 0,1 0 0,-1 0 0,7 0 0,2-2 1,0-1 1,-1 0-1,0-1 1,1 0-1,-1-1 1,-1-1-1,1 0 1,11-7-1,-10 3 13,0 0 0,-2 0-1,1-1 1,-1-1 0,-1 0-1,0-1 1,-1 0 0,0 0-1,-1-1 1,0-1 0,7-16-1,-8 11 38,0 0 0,-1-1-1,0-1 1,-2 1 0,-1-1-1,-1 0 1,2-43 0,-5 60 12,2 5 50,-2 9 33,-1-7-134,0 1-1,0 0 1,0-1 0,0 1-1,1 0 1,-1 0 0,1-1-1,0 1 1,-1 0 0,2 3 0,-2 11 6,-3 10 0,2 0 1,1 0-1,3 30 1,-1-49-11,0 1 0,1-1 0,-1 0 0,2 0 0,-1 0 0,1 0 0,0 0 0,1 0 0,0-1 0,0 1 0,0-1 0,1 0 0,0 0 0,8 7 0,-9-11-4,-1 0-1,1-1 1,0 1-1,0-1 1,0 0 0,0 0-1,0-1 1,0 1-1,1-1 1,-1 0 0,1 0-1,-1 0 1,1 0-1,-1-1 1,1 0 0,-1 0-1,1 0 1,-1-1-1,8-1 1,0 0-3,1-2 0,0 1 0,-1-2 0,0 0 0,19-10 0,4-6 0,-1-2 0,47-40 0,57-65 24,33-60 21,-152 164-26,-1-2 1,-1 0 0,-1-1 0,15-36-1,-7 14 8,12-23 22,34-102 0,-52 126-29,34-104 38,-47 136-34,-1-1 1,4-31-1,-7 42-8,-1-1-1,0 1 0,-1-1 1,1 1-1,-1-1 1,-1 1-1,1-1 0,-5-10 1,6 17-9,-1-1 0,1 1 0,0-1 1,0 1-1,0-1 0,-1 1 0,1-1 0,0 1 0,-1-1 1,1 1-1,0 0 0,-1-1 0,1 1 0,0 0 0,-1-1 1,1 1-1,-1 0 0,1-1 0,-1 1 0,1 0 0,-1 0 1,1 0-1,-1-1 0,1 1 0,-1 0 0,1 0 1,-1 0-1,1 0 0,-1 0 0,1 0 0,-1 0 0,1 0 1,-1 0-1,1 0 0,-1 0 0,1 0 0,-1 1 0,1-1 1,-1 0-1,1 0 0,-1 0 0,1 1 0,-1-1 0,1 0 1,-1 1-1,0-1 0,-22 22 17,-4 14-24,0 1 0,3 2 0,1 0-1,2 1 1,2 1 0,1 1 0,-15 60 0,0 21-46,-22 164 1,53-276 48,-13 113-39,13-101 25,2 0 0,1 0 0,5 32 0,-2-32-3,1 1-1,2-1 1,0 0 0,2 0 0,13 26 0,-14-34 3,1 0 1,0-1 0,1 0 0,1 0 0,0-1 0,0-1-1,27 22 1,-34-30 12,1-1 0,0 1 0,1-1 0,-1 0 0,0-1 0,1 0 0,-1 0 0,1 0 0,0 0 0,0-1 0,-1 0 0,1 0 0,0 0 0,0-1 0,6 0 0,-3-1 1,-1-1-1,0 1 0,1-2 1,-1 1-1,0-1 0,-1 0 1,1-1-1,0 0 1,10-7-1,7-8-1,-1 0 0,-1-2 0,-1-1 0,30-38 0,-14 14 28,-3-1 0,-1-1 1,-2-2-1,-3-1 0,-2-2 0,25-66 1,-25 37 21,-2-1 1,13-89 0,-29 117-14,-3 0-1,-2 0 0,-2 0 1,-8-75-1,5 117-17,-1 1-1,0-1 1,0 1-1,-1 0 1,-1 0-1,-10-22 1,14 33-12,0 0 1,-1-1-1,1 1 1,-1 0-1,0 0 1,1 0-1,-1 0 1,0 0-1,0 0 1,0 0-1,1 0 1,-1 0-1,0 1 1,0-1-1,0 0 1,0 1-1,-1-1 1,1 0-1,0 1 1,0-1-1,0 1 1,0 0-1,-1-1 1,1 1-1,0 0 1,-3 0-1,2 1 4,-1 0-1,0 0 0,1 0 1,-1 0-1,1 1 1,0-1-1,-1 1 0,1-1 1,0 1-1,0 0 1,-3 4-1,-10 10 3,2 1 0,0 0 0,1 1 0,1 0 0,0 1 0,1 0 0,-11 34 0,1 8-12,-17 83-1,23-72-22,2 0 1,4 1-1,2 0 1,4 1-1,14 132 1,-9-182 17,2 0-1,1 0 1,1 0 0,1-1 0,1 0 0,1 0-1,0-1 1,2 0 0,1-1 0,1-1 0,0 0-1,2-1 1,0 0 0,1-1 0,1-1 0,0-1-1,1-1 1,1 0 0,1-1 0,0-1-1,27 12 1,-14-11-6,1-1 0,0-2 0,0-1 0,72 10-1,158-1-75,-221-17 78,267-2-79,11-36-2973,-254 27-11877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56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343 243 3208,'0'0'13565,"-11"1"-13313,-44 5 220,54-7-323,0 1 1,0 0-1,0 0 1,-1-1-1,1 1 1,0-1 0,0 1-1,0-1 1,0 1-1,0-1 1,0 0-1,-2-1 1,24-5-86,1 0 1,-1 2 0,38-5-1,70-1 56,-76 8-69,378-40 316,-429 43-365,168-8 166,5-1 168,-122 3 104,-52 6-190,-20 3-34,7 1-196,0 0 0,-1-1 1,1 0-1,-21 1 1,-10 2 6,-13 2-65,-1-3 0,-93-3 1,-46 3-42,172-2 75,-31 2-20,-78-1 1,11-11-28,-90-3 62,124 14 100,80 0-139,8-4 26,0 0 1,0 1 0,0-1 0,0 0 0,0 0 0,0 0 0,0 0 0,0 0-1,-1 1 1,1-1 0,0 0 0,0 0 0,0 0 0,0 0 0,0 0-1,-1 0 1,1 0 0,0 0 0,0 0 0,0 0 0,0 0 0,-1 0-1,1 0 1,0 0 0,0 0 0,0 0 0,0 0 0,-1 0 0,1 0-1,0 0 1,0 0 0,0 0 0,0 0 0,-1 0 0,1 0 0,0 0-1,0 0 1,0 0 0,0 0 0,0 0 0,-1 0 0,1 0 0,0-1 0,0 1-1,0 0 1,0 0 0,0 0 0,0 0 0,0 0 0,-1-1 0,1 1-1,0 0 1,0 0 0,0 0 0,0 0 0,0-1 0,0 1-23,3-3-2,6-1 76,1 1-1,18-5 1,11-3 75,-24 6-65,1 1 1,16-3-1,-14 4 21,29-9-1,-2-5 128,0-2 0,47-28 0,-63 34-55,-22 11-92,-1-1 0,0 0 0,0 0 1,6-4-1,-5 0 244,-24 15-155,-189 80 14,175-76-150,-40 11 66,-122 23-1,161-40-44,-7-3-4,15-2 11,19 1 28,10 0 52,6 1-86,-1-1 0,2 0-1,-1 0 1,20-1 0,-3 1 17,23 2 27,51 4 297,102 21-1,-174-25-260,-25-4-85,-1 0 1,1 1 0,0 0 0,0-1-1,-1 2 1,1-1 0,-1 0 0,1 1-1,-1 0 1,0 0 0,1 0 0,-1 1-1,6 4 1,2 4-3330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2:59.1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72 4416,'0'0'8886,"2"11"-8538,0 2-225,-2-6-6,1 0 1,1 1 0,-1-1-1,4 8 1,-3-7 702,-2-7-783,0-1 0,0 1 1,1 0-1,-1-1 0,0 1 0,0-1 0,1 1 1,-1 0-1,0-1 0,0 1 0,1-1 0,-1 1 1,1-1-1,-1 0 0,0 1 0,1-1 0,-1 1 0,1-1 1,-1 0-1,1 1 0,-1-1 0,1 0 0,0 1 1,-1-1-1,1 0 0,-1 0 0,1 0 0,-1 0 1,2 1-1,25 7 181,1 0-1,-1-2 1,1-1 0,0-1 0,33 0 0,-23-1-55,25 3 49,115 12 371,0-5-46,-52-6-106,-105-6-119,38-3 0,-9-1 359,-46 3-534,0-1 1,0 1 0,0-1 0,-1 0-1,1-1 1,6-2 0,-10 1-122,0 1 1,-1-1-1,1 1 1,-1-1-1,0 1 1,1-1 0,-1 1-1,0-1 1,-1 1-1,1 0 1,0 0-1,-1 0 1,1-1 0,-1 1-1,0 1 1,0-1-1,0 0 1,1 0-1,-2 1 1,-2-3 0,-7-3 3,-1 0 0,-23-10 0,2 1 54,7 3 20,-47-16-1,1 0 26,55 22-65,0 0 0,-30-6 1,13 5 38,34 8-82,0 0 1,0 0 0,0-1 0,0 1 0,0 0-1,0-1 1,0 1 0,0 0 0,0-1 0,0 1-1,0-1 1,0 0 0,0 1 0,0-1-1,0 0 1,0 1 0,0-1 0,1 0 0,-2-1-1,2 1 0,1 1 0,-1-1-1,0 1 1,1-1-1,-1 1 1,0-1 0,1 1-1,-1-1 1,1 1-1,-1 0 1,1-1 0,-1 1-1,1-1 1,-1 1-1,1 0 1,-1-1 0,1 1-1,-1 0 1,1 0-1,0 0 1,-1-1 0,1 1-1,0 0 1,9-2 40,-1-1 0,1 2 0,12-2 0,17 4 43,0 2-1,40 7 1,-64-8-61,-1 1 6,-1 0 1,0 2 0,-1-1 0,1 1 0,11 7 0,16 7 79,-35-17-94,-1 1 0,0 0 1,0 0-1,0 1 0,-1-1 0,1 1 0,-1 0 0,0 0 0,1 0 0,-2 0 0,4 7 1,-5-10-23,-1 0 0,0 0 0,0 0 0,0 0 1,0 0-1,0 0 0,0 0 0,0 0 0,0 0 1,-1 0-1,1 0 0,0 0 0,-1 0 0,1 0 1,-1 0-1,1 0 0,-1 0 0,1 0 0,-1-1 1,1 1-1,-2 1 0,-19 20 60,18-18-55,-8 7 26,0-1 0,0-1-1,-1 1 1,0-2 0,-1 0 0,0 0 0,-19 8 0,-13 5 192,1 3 0,-46 33 0,89-57-222,1 1-1,0-1 0,0 0 1,0 0-1,0 0 1,-1 0-1,1 0 0,0 0 1,0 0-1,0 0 1,-1 0-1,1 0 0,0 0 1,0 1-1,0-1 0,-1 0 1,1 0-1,0-1 1,0 1-1,0 0 0,-1 0 1,1 0-1,0 0 1,0 0-1,0 0 0,-1 0 1,1 0-1,0 0 1,0 0-1,0 0 0,-1 0 1,1-1-1,0 1 1,0 0-1,0 0 0,0 0 1,0 0-1,-1-1 1,1 1-1,0 0 0,0 0 1,0 0-1,0 0 0,0-1 1,0 1-1,0 0 1,0 0-1,0 0 0,0-1 1,0 1-1,0 0 1,0 0-1,0-1 0,0 1 1,0 0-1,0 0 1,0-1-1,2-15 128,8-10-72,2 1 1,0 0-1,27-39 0,-32 55-42,0 0-1,1 0 1,0 0 0,0 1-1,1 0 1,0 1 0,0 0 0,1 0-1,0 1 1,0 1 0,18-9 0,40-6-3327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3:10.69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305 3956 5320,'0'0'8402,"0"-12"-8138,0 0-190,-1-2 32,2-1 0,0 0 0,3-15 0,5-35 748,1-127 1,-13 104-337,2-54 257,6-16-61,2-37-67,21-110 245,-20 87 211,-3 49-484,-4 58 36,-19-169 0,13 242-452,-13-42 0,2 7 10,-5-49 341,-8-221 0,24 243-381,1-73 146,10-81 145,-8 106-246,1-21 21,2 106 1,-15-123 0,14 177-216,-10-36 102,7 34-66,1 0 1,0 1 0,-2-22-1,2-10 147,-1 24-90,1 11-70,1 10 31,0 6-69,0 1-1,-1 0 0,1 0 0,-7 17 0,0 0-3,-12 57-3,-51 186 92,55-228-55,-36 68 0,34-76 31,17-32-47,0-1 1,0 0-1,0 0 1,0 1-1,0-1 1,0 0-1,0 0 1,-1 0-1,1 0 1,0 0-1,-3 1 1,-6 4 179,10-10-3,1-14-41,28-65-15,9-18 5,-19 57-101,-4 9-9,2 0-1,25-38 1,-13 38-6,-22 28-20,0 0 0,-1-1 1,0 1-1,5-10 0,-7 11 2,0 0-1,1 0 1,0 1 0,0-1 0,0 1 0,10-6-1,10-11 152,-24 22-164,-1 0-1,0 0 1,1 0 0,-1 0-1,0 0 1,0 0 0,1 0-1,-1 0 1,0 0 0,0 0-1,1 1 1,-1-1 0,0 0-1,0 0 1,1 0 0,-1 0-1,0 1 1,0-1 0,1 0-1,-1 0 1,0 1 0,0-1-1,0 0 1,0 0 0,0 1-1,1-1 1,-1 0 0,0 0-1,0 1 1,0-1 0,0 0-1,0 0 1,0 1 0,0-1-1,0 0 1,0 1 0,0-1-1,0 0 1,0 1-1,3 14 6,34 185 24,-35-176 301,4 8-1284,8-11-3082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3:13.32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1 546 4616,'0'0'12262,"9"-16"-11747,41-71 92,71-116 1106,-100 174-1373,2 1-1,1 1 1,27-24 0,-34 36-21,0 1 0,2 1 0,-1 0 0,1 2 0,41-19 0,-57 28-269,-1 1 1,1 0-1,0 0 1,-1 0-1,1 0 1,0 1-1,0-1 1,0 1-1,0 0 1,0 0-1,0 0 1,-1 0-1,1 0 1,0 0-1,0 1 1,0-1-1,0 1 0,-1 0 1,1 0-1,0 0 1,-1 0-1,1 1 1,2 1-1,0 1 19,-1 1 0,1 0 0,-1 0 0,0 0-1,0 1 1,-1 0 0,0-1 0,5 13 0,4 11 57,-2 1 0,0-1 1,-3 1-1,0 1 0,4 58 1,-8-39 32,-3 0-1,-11 97 1,10-143-149,-2 22 69,-1 0-1,-1 0 0,-1 0 0,-18 45 1,15-59 100,9-13-169,0 1-1,-1 0 0,1-1 1,0 1-1,0-1 0,0 1 1,-1-1-1,1 1 0,0-1 1,0 1-1,0-1 0,0 1 1,0-1-1,0 1 0,0-1 1,0 1-1,0-1 0,0 1 1,0-1-1,0 1 0,1-1 1,-1 1-1,0-1 0,0 1 1,0-1-1,1 1 0,-1 0 1,0-1-1,1 0 1,29-108 197,-13 43-63,37-93 0,-45 138-105,1 1-1,0 0 0,2 0 0,1 1 1,0 1-1,1 0 0,1 1 0,25-23 0,-25 26 8,-10 9-23,0 0 0,1 0 1,-1 1-1,1-1 0,0 1 0,0 0 0,1 1 0,-1 0 1,14-5-1,-19 8-17,1-1 1,-1 2-1,1-1 0,-1 0 1,1 0-1,0 0 1,-1 1-1,1-1 0,-1 1 1,1-1-1,-1 1 1,0-1-1,1 1 0,-1 0 1,0 0-1,1 0 1,-1 0-1,0 0 0,0 0 1,0 0-1,0 0 0,1 2 1,19 28 63,-11-9-51,-1 0-1,0 0 1,-2 0 0,-1 1-1,0 1 1,-2-1-1,-1 1 1,0-1-1,-2 1 1,-1 0 0,-1 0-1,0-1 1,-2 1-1,-1-1 1,-1 1 0,-1-1-1,-16 39 1,47-122 72,3 2 1,2 0-1,2 2 1,43-55-1,-69 104-68,0 0 1,0 0-1,0 0 0,1 0 0,13-8 1,-19 14-19,1 0 1,-1 0 0,1 0 0,0 0 0,0 0 0,-1 0-1,1 0 1,0 1 0,0-1 0,0 0 0,0 1-1,-1 0 1,1-1 0,0 1 0,0 0 0,0 0 0,0 0-1,0 0 1,0 1 0,0-1 0,0 1 0,0-1-1,-1 1 1,1-1 0,0 1 0,0 0 0,0 0 0,-1 0-1,1 0 1,-1 0 0,1 0 0,-1 0 0,3 2-1,4 7 12,-1 0-1,0 0 0,0 1 1,-1 0-1,0 0 0,-1 0 1,4 14-1,22 88 23,-17-57-21,-11-42-16,1-1 0,0 0 0,1 0 1,0-1-1,1 0 0,8 13 0,-12-22-2,1 0 0,0 0 1,-1 0-1,1 0 1,0 0-1,0-1 0,1 1 1,-1-1-1,1 0 0,-1 0 1,1 0-1,-1 0 1,1-1-1,0 1 0,0-1 1,0 0-1,0 0 1,0-1-1,0 1 0,0-1 1,0 0-1,0 0 1,0 0-1,6-1 0,2-2 8,-1 1 0,0-2 0,0 1 0,0-2 0,0 1 0,-1-2 0,0 1 0,0-1 0,0-1 0,-1 0 0,0 0 0,0 0 0,-1-1 0,0-1 0,9-11 0,11-17 26,-2-1 1,31-60-1,-41 68-22,-14 27-9,7-12 18,0 0 1,-1-1-1,-1 0 0,-1-1 0,0 1 1,4-19-1,-10 35-18,0 0-1,0-1 1,0 1-1,0 0 1,0 0 0,0-1-1,0 1 1,0 0-1,0 0 1,0-1-1,0 1 1,0 0 0,0 0-1,0-1 1,0 1-1,0 0 1,-1 0-1,1 0 1,0-1 0,0 1-1,0 0 1,0 0-1,0 0 1,-1-1-1,1 1 1,0 0 0,0 0-1,0 0 1,0 0-1,-1 0 1,1-1-1,0 1 1,0 0 0,-1 0-1,1 0 1,0 0-1,0 0 1,-1 0-1,1 0 1,0 0 0,0 0-1,0 0 1,-1 0-1,1 0 1,0 0-1,0 0 1,-1 0 0,1 0-1,0 0 1,-1 0-1,-11 5 54,-1 7-35,0 0 1,1 1-1,1 0 1,0 0-1,-11 20 1,6-9-9,1-3-1,-67 99 34,70-98-38,1-1 0,1 1 0,-15 46 0,20-51-2,-4 16 9,-14 32 0,22-64-15,1-1 0,0 0 0,0 1 0,-1-1 0,1 0 1,0 1-1,0-1 0,0 1 0,-1-1 0,1 0 0,0 1 0,0-1 1,0 1-1,0-1 0,0 0 0,0 1 0,0-1 0,0 1 0,0-1 1,0 1-1,0-1 0,0 0 0,0 1 0,0-1 0,0 1 0,1-1 0,-1 0 1,0 1-1,0-1 0,0 1 0,1-1 0,-1 0 0,0 1 0,0-1 1,1 0-1,-1 1 0,0-1 0,1 0 0,-1 0 0,1 1 0,0-1 1,1 0-1,-1 0 0,0 0 0,0 0 1,1 0-1,-1 0 0,0 0 0,0-1 1,1 1-1,-1 0 0,0-1 1,0 1-1,2-1 0,6-5 4,1 0 1,-1 0-1,0-1 1,0 0-1,0 0 0,-1-1 1,0 0-1,12-17 1,49-83 67,-42 62-47,79-146 207,-106 193-228,0-1-1,0 0 0,0 0 1,0 0-1,0 0 0,0 1 1,0-1-1,0 0 0,0 0 1,1 0-1,-1 0 0,0 0 1,0 0-1,0 1 1,0-1-1,0 0 0,0 0 1,1 0-1,-1 0 0,0 0 1,0 0-1,0 0 0,0 0 1,0 0-1,1 0 0,-1 0 1,0 0-1,0 0 0,0 0 1,0 0-1,1 0 0,-1 0 1,0 0-1,0 0 0,0 0 1,0 0-1,1 0 0,-1 0 1,0 0-1,0 0 0,0 0 1,0 0-1,0 0 0,1 0 1,-1 0-1,0 0 0,0-1 1,0 1-1,0 0 0,0 0 1,0 0-1,0 0 1,1 0-1,-1 0 0,0-1 1,0 1-1,0 0 0,3 23 17,-2-12 0,7 25 0,1 0 1,15 36 0,-16-49-15,-1-4-1,1 0 1,0-1-1,1 0 1,1-1-1,1 0 1,0 0-1,23 24 1,-31-38 0,0 0 0,0 0 0,0-1 0,0 0 0,1 1 0,-1-1 0,1-1 0,-1 1 0,1 0 0,0-1 0,0 0 0,0 0 0,0 0 1,0 0-1,0 0 0,0-1 0,0 0 0,0 0 0,0 0 0,0 0 0,0-1 0,0 0 0,0 1 0,-1-1 0,1-1 0,0 1 0,7-4 0,2-1 35,-1-1 0,0-1-1,0 0 1,-1 0 0,0-1 0,16-17-1,-15 13 13,-1-1-1,-1 0 0,0 0 1,-1-1-1,0-1 0,7-20 1,34-104 311,-30 75-165,-15 50-166,7-15 27,-3-1 0,12-56 0,-16 170-60,3 0 0,24 96 0,-27-153 0,-5-23 0,3 10 0,-1-1 0,2 1 0,0 0 0,8 18 0,-11-29 0,0 0 0,0 1 0,0-1 0,0 0 0,0-1 0,1 1 0,-1 0 0,1 0 0,-1-1 0,1 1 0,0 0 0,0-1 0,-1 0 0,1 1 0,0-1 0,0 0 0,0 0 0,1 0 0,-1 0 0,0-1 0,0 1 0,0 0 0,1-1 0,-1 0 0,0 1 0,0-1 0,1 0 0,-1 0 0,0 0 0,1-1 0,-1 1 0,0 0 0,0-1 0,4-1 0,2-2 0,0 0 0,0-1 0,-1-1 0,1 1 0,-1-1 0,0 0 0,-1 0 0,0-1 0,0 0 0,10-15 0,-3 5 0,66-89 0,-44 56 0,74-80 0,-106 126 0,1 1 0,-1 0 0,1 0 0,0 1 0,0-1 0,0 1 0,6-3 0,-9 4 0,0 1 0,0-1 0,0 1 0,1 0 0,-1 0 0,0-1 0,0 1 0,1 0 0,-1 0 0,0 0 0,0 0 0,1 1 0,-1-1 0,0 0 0,0 0 0,1 1 0,-1-1 0,0 1 0,0-1 0,0 1 0,0-1 0,1 1 0,-1 0 0,0-1 0,0 1 0,0 0 0,-1 0 0,1 0 0,0 0 0,0 0 0,1 2 0,3 5 0,-1 0 0,0 0 0,0 1 0,0 0 0,-1-1 0,0 1 0,-1 1 0,0-1 0,1 14 0,-1 11 0,-3 45 0,-1-24 0,5-51 0,4-8 0,10-13 0,-13 12 0,29-30 0,-18 17 0,1 1 0,1 1 0,32-25 0,-45 38 0,1 0 0,0 0 0,0 0 0,0 1 0,0-1 0,1 1 0,-1 1 0,1-1 0,-1 1 0,1 0 0,-1 0 0,1 0 0,0 1 0,0 0 0,-1 0 0,1 0 0,0 1 0,-1 0 0,1 0 0,8 3 0,-1 1 0,1 2 0,-1 0 0,-1 0 0,1 1 0,-1 1 0,-1 0 0,1 1 0,-2 0 0,18 21 0,-5-3 0,-2 2 0,32 59 0,-46-70 0,-6-16 0,0-1 0,0 1 0,0-1 0,0 1 0,0-1 0,0 1 0,1-1 0,2 4 0,-4-6 0,0 0 0,0 0 0,0 0 0,1 0 0,-1 0 0,0 0 0,0 0 0,0 0 0,0 0 0,0 0 0,0 0 0,1 0 0,-1 1 0,0-1 0,0 0 0,0 0 0,0 0 0,0 0 0,0 0 0,0 0 0,0 0 0,0 1 0,0-1 0,1 0 0,-1 0 0,0 0 0,0 0 0,0 0 0,0 1 0,0-1 0,0 0 0,0 0 0,0 0 0,0 0 0,0 0 0,0 1 0,0-1 0,0 0 0,0 0 0,0 0 0,0 0 0,-1 0 0,1 1 0,0-1 0,0 0 0,0 0 0,0 0 0,0 0 0,0 0 0,-8-7 0,-3-12-4075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4.41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96 119 12456,'0'0'270,"-9"19"-12,8-16-250,-17 32 147,3 2 0,1 0 0,1 0 1,-8 47-1,19-70-79,0 0 1,2-1-1,0 1 0,0 0 1,1 0-1,1 0 1,0 0-1,1-1 1,1 1-1,8 22 1,-9-29-30,1 0 1,0 0 0,0-1-1,0 1 1,1-1-1,0 0 1,0 0 0,0 0-1,1-1 1,0 0 0,0 0-1,1-1 1,-1 1-1,1-1 1,0-1 0,0 1-1,0-1 1,0 0 0,1-1-1,10 3 1,-7-3 23,-1-1-1,0 0 1,1-1 0,-1 1 0,1-2-1,-1 0 1,1 0 0,-1-1 0,0 0-1,14-5 1,-10 1 25,0 0-1,0-1 1,0 0 0,-1-1-1,-1-1 1,18-14-1,-7 2 87,-1-2 0,-1 0-1,-1-2 1,-1 0-1,-1-1 1,18-35-1,-30 51-122,-1 1-1,-1-1 1,1 0-1,-2 0 0,1 0 1,-2-1-1,1 1 0,-1-1 1,-1 0-1,0 1 1,0-1-1,-1 0 0,-1 0 1,0 0-1,0 1 0,-1-1 1,0 1-1,-1-1 1,0 1-1,-1 0 0,0 0 1,-6-11-1,4 9 31,-1-1 1,0 1-1,-1 0 0,-16-18 1,20 25-52,0 1 0,-1 1 0,1-1 0,-1 1 0,0-1 0,0 1 0,0 1 0,0-1 0,-1 1 0,1 0 0,0 0 0,-1 0 0,0 1 0,-9-1 0,1 1 44,0 1 0,0 0 0,0 1 0,0 1-1,1 0 1,-1 1 0,0 0 0,1 1-1,0 1 1,-20 9 0,21-8-30,1 0 1,0 1-1,0 0 0,1 0 1,-1 1-1,2 1 1,-1 0-1,1 0 0,1 1 1,0 0-1,-13 20 0,18-22-37,0 0 0,0 0 0,0 1-1,1-1 1,0 1 0,1 0-1,0-1 1,0 1 0,1 11 0,2 15-2783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3:13.51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16280,'0'0'2119,"11"94"-2759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3:16.09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 1295 5120,'0'0'6970,"11"-3"-6342,-3 1-544,-1 0 1,0-1-1,0 0 0,0 0 0,0 0 0,-1-1 1,1 0-1,-1-1 0,0 0 0,0 0 0,-1 0 1,1 0-1,6-9 0,45-62 957,57-97 0,31-92 403,-111 192-995,-3-1 0,-3-2-1,-4-1 1,21-109-1,-39 154-119,3-45-1,-9 64-110,0 0 0,-1-1 0,0 1 0,-1 0 0,0 0 0,-6-17 0,8 30-198,0-1 1,0 1 0,0-1 0,0 1 0,0-1 0,-1 1-1,1-1 1,0 1 0,0 0 0,0-1 0,-1 1-1,1-1 1,0 1 0,0 0 0,-1-1 0,1 1 0,0 0-1,-1-1 1,1 1 0,-1 0 0,1 0 0,0-1-1,-1 1 1,1 0 0,-1 0 0,1 0 0,0-1-1,-1 1 1,1 0 0,-1 0 0,1 0 0,-2 0 0,1 0 4,1 1 1,-1 0 0,0-1 0,0 1-1,0 0 1,0-1 0,1 1 0,-1 0-1,0 0 1,0 0 0,1 0 0,-1 0-1,1 0 1,-1 0 0,1 0 0,-1 0 0,1 2-1,-7 17 110,1 1-1,-5 42 1,9-46-99,-48 369 468,14-91-245,-66 221 80,76-424-222,-5 0-1,-3-2 1,-67 123-1,93-198-87,-18 29 73,24-41-80,-1 0 1,1 0 0,-1-1 0,1 1-1,-1 0 1,0-1 0,0 0-1,0 0 1,0 0 0,-6 3-1,8-4-6,-1-1 0,1 1 1,-1-1-1,1 0 0,-1 0 0,1 0 0,-1 0 0,0 0 0,1 0 0,-1 0 0,1 0 1,-1 0-1,1-1 0,-1 1 0,0-1 0,1 1 0,0-1 0,-1 0 0,1 1 1,-1-1-1,1 0 0,0 0 0,0 0 0,-1 0 0,1 0 0,-1-2 0,-2-1 25,0-1 0,1 0-1,0 1 1,0-1 0,0 0 0,-2-7-1,0 0 11,0 0 0,1-1-1,1 1 1,0-1 0,1 0 0,0 0-1,1 0 1,0 0 0,1-1 0,2-13-1,1 10-1,0 1 1,1 0-1,1 0 0,0 0 0,1 1 0,1-1 0,15-25 0,-5 17 6,0 0-1,1 1 1,2 1 0,0 1 0,46-37 0,128-77 129,-189 132-181,44-28 32,138-94 82,-147 95-104,-1-2-1,50-52 0,-75 68-1,-1-2-1,0 1 1,-1-1-1,-2-1 1,14-30-1,32-104 75,-44 117-68,34-121 102,-39 126-82,-1-1 0,3-65 0,-6 45-8,-1 38-10,-1 0 0,0 0 0,-1 0 0,-1 0 0,0 0 1,-1 0-1,0 0 0,-8-24 0,10 37-14,0 0-1,-1 0 1,1 0-1,-1 0 0,1-1 1,-1 1-1,0 0 1,1 0-1,-1 0 1,0 0-1,0 0 1,1 0-1,-1 1 1,0-1-1,0 0 1,0 0-1,0 0 1,0 1-1,0-1 1,-1 1-1,1-1 0,0 1 1,0-1-1,-2 1 1,1 0-4,1 0 0,-1 0 1,1 1-1,-1-1 0,1 1 1,0-1-1,-1 1 0,1 0 0,-1-1 1,1 1-1,0 0 0,0 0 0,-1 0 1,1 0-1,0 0 0,-1 2 1,-6 6-12,1 1 1,1 0-1,-11 20 1,5-2-12,1 0 0,1 1 0,1 0 0,-6 38 0,-11 126-109,23-164 108,-3 30-28,2 0 0,3 0 0,3 0-1,2 0 1,3 0 0,27 109 0,-30-152 42,2-1 0,0 1-1,0-1 1,2-1 0,-1 1 0,2-1-1,0-1 1,1 0 0,0 0 0,17 15-1,-23-25 13,1 0-1,0 0 0,0 0 0,0-1 0,0 0 0,0 0 0,0 0 0,1-1 1,-1 1-1,1-1 0,-1-1 0,1 1 0,-1-1 0,1 0 0,0 0 0,-1 0 1,1-1-1,-1 0 0,1 0 0,7-3 0,5-2 19,1-1 0,-1-1 0,0 0-1,21-14 1,-18 8 9,-2-1 0,0 0 0,-1-2 0,0 0 0,-2-1 0,0 0 0,-1-1 0,0-1 0,-2-1 0,-1 0 0,0 0 0,11-33 0,-18 41 15,-1 0 1,0 0-1,2-25 0,-4 27-5,-2 11-36,0-1 1,0 1-1,0-1 0,0 1 0,1-1 0,-1 1 0,0-1 0,0 1 0,0-1 0,0 1 0,0-1 0,0 1 0,0-1 0,0 1 0,-1-1 0,1 1 0,0-1 0,0 1 0,0-1 0,0 1 0,-1 0 0,1-1 0,0 1 0,0-1 0,-1 1 0,1-1 0,0 1 0,-1 0 0,1-1 0,-1 1 0,1 0 0,0 0 0,-1-1 0,1 1 0,-1 0 0,1 0 0,-1-1 0,1 1 0,-1 0 0,1 0 0,-1 0 0,1 0 0,-1 0 0,-1 0 4,1 0 1,0 0-1,-1 0 0,1 1 0,0-1 0,-1 1 0,1-1 0,0 1 0,0-1 0,0 1 1,-1 0-1,1 0 0,0-1 0,0 1 0,-1 2 0,-10 9 18,1 2 0,1 0 0,0 0 0,1 1-1,0 0 1,2 0 0,-1 1 0,-8 30 0,14-39-27,0 0 1,0 1-1,1 0 0,0-1 1,1 1-1,0 0 0,0-1 1,0 1-1,1 0 0,0-1 1,0 1-1,1-1 0,0 1 1,1-1-1,-1 0 0,2 0 0,-1 0 1,1 0-1,-1 0 0,2-1 1,-1 0-1,8 8 0,-7-9 0,1 0 0,-1 0 0,1 0 0,1-1 0,-1 0 0,0-1 0,1 1 0,0-1 0,0 0 0,0-1 0,0 0 0,0 0 0,0 0 0,1-1 0,-1 0 0,1-1 0,-1 1 0,1-1 0,8-2 0,-11 2 6,0-1 0,0 0 0,0-1 0,0 1 0,0-1 0,0 0 0,0 0 0,0-1 0,-1 1 0,1-1 0,-1 0 0,0 0-1,0-1 1,0 1 0,0-1 0,-1 0 0,0 0 0,1 0 0,-1 0 0,-1-1 0,1 1 0,-1-1 0,1 0 0,-1 1 0,0-1 0,-1 0 0,2-11 0,0 2 13,-2-1 0,0 1 0,-1-1 0,0 1 0,-1-1 0,-1 1 0,0-1 0,-1 1 0,0 0 0,-2 0 0,1 0 0,-2 1 0,1-1 0,-9-12 1,7 15 4,0 0 0,0 0 0,-1 0 0,-1 1 0,0 1 0,0-1 1,-1 1-1,0 1 0,0 0 0,-1 0 0,0 1 0,-1 1 1,1 0-1,-1 0 0,-21-6 0,29 11-9,0 0 1,0 0-1,0 0 1,0 0-1,1 1 0,-1 0 1,0 0-1,0 0 0,-7 1 1,10 0-14,0-1 1,0 0 0,0 1-1,0-1 1,0 1 0,1-1 0,-1 1-1,0-1 1,0 1 0,0 0-1,1-1 1,-1 1 0,0 0-1,1 0 1,-1 0 0,0-1-1,1 1 1,-1 0 0,1 0 0,0 0-1,-1 0 1,1 0 0,0 0-1,-1 0 1,1 0 0,0 0-1,0 0 1,0 0 0,0 0-1,0 0 1,0 0 0,0 0 0,0 0-1,0 0 1,1 0 0,-1 0-1,0 0 1,1-1 0,0 3-1,1 3 0,1 1-1,1 0 1,-1-1-1,1 0 1,0 0-1,0 0 1,1 0-1,-1-1 1,2 0-1,-1 0 0,0 0 1,1 0-1,0-1 1,0 0-1,0 0 1,11 4-1,1 1 0,1-1 1,0-1-1,0-1 0,36 7 0,-30-10 13,1-1 1,-1-1-1,0-1 0,1-1 1,-1-1-1,0-1 1,0-2-1,0 0 0,0-2 1,-1-1-1,0 0 0,37-20 1,294-177 539,-342 197-471,-1-1 0,17-17-1,-19 17 10,-9 8-78,-1 1-1,0-1 0,1 1 1,-1-1-1,1 1 0,-1 0 1,1-1-1,-1 1 0,1 0 1,-1-1-1,1 1 1,0 0-1,-1-1 0,1 1 1,-1 0-1,1 0 0,0 0 1,-1-1-1,1 1 0,-1 0 1,2 0-1,-2 11 247,-13 26 8,11-34-271,-37 86 219,14-38-81,-20 66-1,44-111-129,-15 42 16,3 1-1,-9 60 1,22-76-21,0-33 0,0 1 0,0 0 0,0-1 0,0 1 0,0 0 0,0-1 0,0 1 0,0 0 0,0-1 0,0 1 0,0 0 0,1-1 0,-1 1 0,0 0 0,0-1 0,1 1 0,-1-1 0,1 1 0,-1-1 0,0 1 0,1 0 0,-1-1 0,1 0 0,-1 1 0,1-1 0,-1 1 0,1-1 0,-1 0 0,1 1 0,0-1 0,-1 0 0,1 1 0,0-1 0,-1 0 0,1 0 0,0 0 0,-1 0 0,1 0 0,0 1 0,0-1 0,7-4 0,0 1 0,0-1 0,-1 0 0,1-1 0,-1 1 0,0-2 0,-1 1 0,12-12 0,-8 8 0,32-34 0,-1-2 0,64-94 0,-11 12 0,-94 126 0,4-4 0,-1 1 0,0-1 0,1 1 0,0-1 0,0 1 0,8-6 0,-11 10 0,-1 0 0,1 0 0,-1 0 0,1 0 0,-1 1 0,1-1 0,-1 0 0,1 0 0,-1 1 0,1-1 0,-1 0 0,0 0 0,1 1 0,-1-1 0,1 1 0,-1-1 0,0 0 0,1 1 0,-1-1 0,0 1 0,0-1 0,1 1 0,-1-1 0,0 1 0,0-1 0,0 1 0,1-1 0,-1 1 0,0-1 0,0 2 0,7 19 0,2 14 0,27 66 0,-31-89 0,1 0 0,1 0 0,0-1 0,1 1 0,0-1 0,0-1 0,1 0 0,18 16 0,-26-25 0,1 0 0,-1-1 0,0 1 0,0-1 0,0 1 0,0-1 0,0 1 0,1-1 0,-1 0 0,0 0 0,0 1 0,1-1 0,-1 0 0,0 0 0,0 0 0,1 0 0,-1 0 0,0-1 0,0 1 0,0 0 0,1-1 0,-1 1 0,0-1 0,2 0 0,27-19 0,-28 17 0,11-8 0,0-1 0,-1 0 0,-1-1 0,0 0 0,0-1 0,-2 0 0,1-1 0,10-24 0,-9 13 0,-2-1 0,0 0 0,-2 0 0,6-44 0,1-61 0,-14 131 0,0 0 0,0 0 0,0 0 0,0 0 0,0 0 0,1 0 0,-1-1 0,0 1 0,1 0 0,-1 0 0,1 0 0,-1 0 0,1 0 0,-1 0 0,1 0 0,0 1 0,0-1 0,-1 0 0,1 0 0,0 0 0,0 1 0,1-2 0,1 1 0,-1 1 0,1 0 0,-1 0 0,1 0 0,-1 0 0,1 0 0,-1 0 0,1 0 0,4 2 0,387 55 0,-322-51 0,1-4 0,0-3 0,107-16 0,74-30 0,-216 42 0,37-6 0,82-22 0,-52-2-3949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3:42.9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139 107 2304,'0'0'11220,"0"15"-11048,-1 2-119,2 0 1,0 0 0,1 0 0,1 0-1,9 30 1,83 209 512,-49-154-386,-6-17 62,-38-81-207,-1-1-1,0 1 1,0-1-1,0 1 1,0 0 0,-1-1-1,1 1 1,-1 0-1,0 0 1,0-1-1,0 1 1,-1 0 0,0 4-1,0-8-20,1 0 0,0 0 0,0 0 0,0 1 0,0-1 0,0 0 0,0 0-1,-1 0 1,1 0 0,0 0 0,0 0 0,0 1 0,0-1 0,-1 0 0,1 0 0,0 0 0,0 0-1,0 0 1,-1 0 0,1 0 0,0 0 0,0 0 0,0 0 0,-1 0 0,1 0 0,0 0 0,0 0-1,0 0 1,-1 0 0,1 0 0,0 0 0,0 0 0,0 0 0,-1 0 0,1 0 0,0-1 0,0 1 0,0 0-1,0 0 1,-1 0 0,1 0 0,0 0 0,0-1 0,-14-11 290,-13-19-86,19 19-179,-5-6 44,0-1-1,2 0 0,-14-30 1,-81-243 711,34 54-50,62 207-351,10 32-389,0-1 0,0 0-1,0 0 1,0 0 0,0 0 0,0 0 0,0 0-1,0 0 1,0 0 0,0 0 0,0 0 0,0 1-1,-1-1 1,1 0 0,0 0 0,0 0 0,0 0-1,0 0 1,0 0 0,0 0 0,0 0 0,0 0-1,0 0 1,0 0 0,0 0 0,0 0 0,-1 0-1,1 0 1,0 0 0,0 0 0,0 0 0,0 0-1,0 0 1,0 0 0,0 0 0,0 0 0,0 0 0,-1 0-1,1 0 1,0 0 0,0 0 0,0 0 0,0 0-1,0 0 1,0 0 0,0 0 0,0 0 0,0 0-1,0 0 1,0 0 0,-1 0 0,1 0 0,0 0-1,0-1 1,0 1 0,0 0 0,0 0 0,0 0-1,0 0 1,0 0 0,0 0 0,0 0 0,0 0-1,0 0 1,0 0 0,0 0 0,0-1 0,0 1-1,-2 20 36,7 128-25,-6-119 19,-2-1-1,-1 0 0,-10 34 0,8-34-14,-1 6 198,7-34-211,0 0 0,0 1 1,0-1-1,0 0 0,0 1 0,0-1 0,0 0 0,0 1 1,0-1-1,0 0 0,0 1 0,0-1 0,0 0 1,0 1-1,0-1 0,0 0 0,0 1 0,0-1 0,0 0 1,0 1-1,1-1 0,-1 0 0,0 1 0,0-1 1,0 0-1,1 0 0,-1 1 0,0-1 0,0 0 0,1 0 1,-1 0-1,0 1 0,0-1 0,1 0 0,0 0 0,-1 0 1,0 0-1,0 1 1,0-1-1,0 0 1,1 0-1,-1 0 0,0 0 1,0 0-1,0 0 1,0 0-1,1 0 0,-1 0 1,0 0-1,0 0 1,0 0-1,0 0 0,1 0 1,-1 0-1,0 0 1,0-1-1,0 1 0,0 0 1,1 0-1,-1 0 1,0 0-1,0 0 0,0 0 1,0 0-1,0 0 1,1-1-1,-1 1 0,0 0 1,0 0-1,0 0 1,0 0-1,0 0 0,0-1 1,0 1-1,0 0 1,0 0-1,0 0 0,0-1 1,1 1-1,-1 0 1,0 0-1,0 0 0,0 0 1,0-1-1,0 1 1,-1 0-1,1 0 1,0 0-1,0 0 0,0-1 1,0 1-1,0 0 1,0 0-1,0 0 0,0-1 1,-1-9 14,1 0 0,0-1 0,0 1 1,1 0-1,1 0 0,-1 0 0,2-1 1,5-15-1,0-4 14,-2 5-3,48-187 622,-51 200-537,-3 10-83,0 1 0,1-1 0,-1 0 0,0 0 0,1 0 1,0 0-1,-1 1 0,1-1 0,0 0 0,0 0 0,0 1 0,2-4 0,27 24 138,-19-13-175,-1 1 0,-1 0 0,1 0-1,-1 1 1,0 0 0,-1 1 0,12 14 0,-19-20 7,1 0 1,-1 0 0,1 0-1,-1 0 1,0 0 0,0 0 0,-1 1-1,1-1 1,0 0 0,-1 0-1,0 0 1,0 1 0,0-1-1,0 0 1,0 0 0,-1 1 0,0-1-1,1 0 1,-1 0 0,0 0-1,-1 0 1,1 0 0,0 0-1,-1 0 1,0 0 0,0-1 0,-3 5-1,2-2 6,-1 0 0,0 0 0,-1-1 0,1 1 0,-1-1 0,0 0-1,0 0 1,0 0 0,-1-1 0,1 0 0,-1 0 0,0-1 0,-8 4 0,-33 9 398,44-14-652,0 1 0,0-1-1,0 1 1,0 0 0,0 0-1,0 0 1,0 0 0,1 1 0,-1-1-1,1 1 1,-3 2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3:46.00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4416,'0'0'8018,"0"10"-7740,20 283 1527,3-162-776,-21-120-754,1 1 0,0-1 0,9 20 0,-12-28-149,1 1 0,0 0 0,-1-1 0,0 1 0,0 0 0,0-1 0,0 1 0,-2 5 0,2-3 452,10-26-446,-3-1-92,0 1 0,-1-1 0,3-23 0,5-21 72,-11 59-98,-1-1 1,1 0-1,0 1 0,1-1 0,-1 1 0,1 0 1,1 0-1,-1 1 0,1-1 0,0 1 1,0 0-1,0 0 0,1 1 0,9-6 0,0-2 47,-15 11-60,1 0 0,-1 0 0,1 1 0,-1-1 0,1 0 0,-1 1 1,1-1-1,0 1 0,-1-1 0,1 1 0,0-1 0,0 1 0,-1-1 0,1 1 1,0 0-1,0-1 0,-1 1 0,1 0 0,0 0 0,0-1 0,0 1 1,0 0-1,-1 0 0,1 0 0,0 0 0,0 0 0,0 0 0,0 1 1,0-1-1,-1 0 0,1 0 0,0 0 0,0 1 0,0-1 0,-1 1 0,1-1 1,0 0-1,-1 1 0,1-1 0,0 1 0,-1 0 0,1-1 0,0 1 1,-1-1-1,1 1 0,-1 0 0,1 0 0,3 3 1,-1 1-1,0-1 1,1 1-1,-2-1 1,1 1 0,-1 0-1,1 0 1,1 7-1,11 48-2,-2-9 1,-12-46 3,1 0 0,0-1 0,0 1 0,1-1 0,-1 0 0,1 0 0,0 0 0,0 0 0,0 0 0,1-1 0,-1 1 0,1-1 0,0 0 0,0 0 0,0 0 0,0-1 0,0 1 0,1-1 0,-1 0 0,1 0 0,5 1 0,-1-1 7,-1-1-1,1 1 1,-1-2 0,1 1 0,-1-1-1,1 0 1,-1-1 0,1 0 0,-1-1 0,0 1-1,15-6 1,-15 4-2,1-1 0,-1 0-1,1 0 1,-1-1 0,0 0 0,-1 0-1,1-1 1,6-6 0,-12 9 0,1 1-1,-1-1 1,0 1 0,1-1 0,-2 0 0,1 0-1,0 0 1,0 0 0,-1 0 0,1 0-1,-1 0 1,0 0 0,0-1 0,-1 1-1,1 0 1,0-1 0,-1 1 0,0-1-1,0 1 1,0-1 0,0 1 0,-1 0 0,1-1-1,-3-6 1,3 8-2,-1 1-1,0-1 1,0 0-1,1 0 1,-1 0 0,0 0-1,0 1 1,-1-1-1,1 1 1,0-1 0,-1 0-1,1 1 1,-1 0-1,1-1 1,-1 1 0,1 0-1,-1 0 1,0 0-1,0 0 1,0 0 0,0 1-1,1-1 1,-1 0-1,0 1 1,0-1 0,0 1-1,0 0 1,0 0-1,0 0 1,0 0-1,0 0 1,0 0 0,0 0-1,0 1 1,0-1-1,0 1 1,0-1 0,0 1-1,-3 1 1,2-1-1,0 1 0,0-1 0,0 1 0,0 0 0,1 0 0,-1 0 0,0 0 0,1 0 0,0 1 0,-1-1 0,1 1 0,0 0 0,0-1 0,0 1 0,1 0 0,-1 0 0,1 0 0,0 0 0,-1 1 0,2-1 0,-1 0 0,0 0 0,0 5 0,1-1-1,1-1 1,0 0-1,0 0 1,1 0-1,-1 0 0,1 0 1,1 0-1,-1 0 1,1 0-1,4 6 0,3 3 17,1 0-1,14 16 0,-21-27-15,0 0-1,0 0 0,0 0 1,1-1-1,-1 1 0,1-1 0,0 0 1,0-1-1,0 1 0,0-1 1,0 0-1,1 0 0,-1 0 0,1-1 1,-1 0-1,1 0 0,0 0 1,-1-1-1,1 0 0,0 0 0,-1 0 1,1-1-1,0 0 0,-1 0 1,7-2-1,-4 0 11,0 0 0,0-1 0,0 1 0,-1-2 1,0 1-1,1-1 0,-2 0 0,1 0 0,0-1 0,-1 0 0,0 0 0,-1-1 0,1 1 0,-1-1 1,8-15-1,-7 10 38,1 0 0,-2-1 1,0 1-1,0-1 0,-2 0 1,1 0-1,-1-1 0,-1 1 1,-1-1-1,0 1 0,0-1 1,-2 1-1,-1-15 0,2 26-38,0 1-1,0-1 0,0 0 0,0 0 1,0 0-1,1 1 0,-1-1 0,1 0 1,-1 0-1,1 0 0,-1 1 0,1-1 1,0 1-1,0-1 0,0 0 0,0 1 1,0-1-1,0 1 0,0 0 0,1-1 1,-1 1-1,0 0 0,1 0 0,-1 0 1,1 0-1,0 0 0,1-1 0,0 0 0,1 1-1,-1-1 1,0 1-1,1 0 1,-1 0-1,1 0 1,-1 1-1,1-1 1,-1 1-1,1-1 1,0 1-1,6 1 1,-5 0 11,1 0 0,-1 0-1,0 1 1,0 0 0,0 0 0,9 5 0,-12-6-17,0 1 0,0-1 1,0 1-1,0 0 0,-1 0 0,1 0 1,0 0-1,-1 0 0,0 1 1,1-1-1,-1 0 0,0 1 0,0-1 1,0 0-1,-1 1 0,2 3 1,-2-5-8,21 82 98,-18-72-95,1-1 1,1 0-1,-1 0 0,2 0 1,11 16-1,-15-23-3,0-1 0,1 1 0,0-1 0,-1 0 0,1 0-1,0 0 1,0 0 0,0 0 0,0-1 0,1 1 0,-1-1-1,0 0 1,0 0 0,1 0 0,-1-1 0,1 1 0,-1-1 0,1 0-1,-1 1 1,7-2 0,-4 0 8,0 0 0,0 0 0,0 0 0,0-1 0,0 0 1,0 0-1,-1 0 0,1-1 0,-1 0 0,1 0 0,5-5 0,0 0 12,-2 0 0,1-1 0,-1 0 0,13-17 0,-19 22-13,-1 0-1,0 0 0,0 0 0,0 0 0,0 0 0,0-1 0,-1 1 0,0-1 0,0 1 0,0-1 0,-1 1 0,1-1 0,-1 1 0,0-1 0,0 0 0,-2-7 0,1 5 6,0-1 0,-1 1 0,0 0-1,-1 0 1,-4-9 0,6 14-4,0 0 1,-1 0-1,1-1 1,-1 1 0,0 0-1,0 0 1,0 1-1,0-1 1,0 0-1,0 1 1,0-1-1,-1 1 1,1 0-1,0 0 1,-1 0-1,1 0 1,-1 0-1,-5-1 1,6 2-5,0 0 0,0 1 0,0-1 0,1 0 0,-1 1 0,0-1 1,0 1-1,0 0 0,0 0 0,0 0 0,0-1 0,1 2 0,-1-1 0,0 0 1,1 0-1,-1 0 0,1 1 0,0-1 0,-1 1 0,1-1 0,0 1 0,0 0 1,0-1-1,0 1 0,0 0 0,0 0 0,0 0 0,0 2 0,-1 0-6,0 0-1,1 0 0,0 0 1,-1 0-1,1 0 1,1 1-1,-1-1 1,1 0-1,-1 1 0,1-1 1,0 0-1,2 8 1,0-4 0,1 0 0,1 0 0,-1-1 0,1 1 0,0-1 0,1 0 0,6 8 0,-8-12 5,0 1-1,0-1 1,0 0 0,1 0 0,0 0-1,-1-1 1,1 1 0,0-1-1,1 0 1,-1 0 0,0 0 0,0 0-1,1-1 1,8 2 0,6-2 16,1 0 1,-1-1-1,1-1 0,-1-1 1,0-1-1,0-1 1,0 0-1,0-2 1,-1 0-1,0-1 1,24-12-1,20-14-15,97-69-1,-134 84-20,56-41-2901,-65 47-11541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13.9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259 0 3712,'0'0'9678,"-6"15"-9539,-100 267 693,-26 246 1533,126-508-1904,-1 11 473,6-29-37,3-13-642,5-6-2605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14.4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64 8136,'0'0'3522,"12"-1"-3251,128-17 330,18-4 490,165 0 0,-277 21-666,-1 3 1,0 1 0,0 2 0,60 16 0,-90-17-40,0-1 0,0 0 1,29 1-1,-42-4-310,-1 0 0,0 0-1,1 0 1,-1 0 0,0 0 0,1-1 0,-1 1-1,0 0 1,1-1 0,-1 1 0,3-2-1,-4 2-132,0-1 0,0 1 0,0 0-1,0-1 1,1 1 0,-1-1-1,0 1 1,0 0 0,0-1-1,0 1 1,0-1 0,0 1 0,0-1-1,0 1 1,0 0 0,-1-1-1,1 1 1,0-1 0,0 1 0,0 0-1,0-1 1,-1 1 0,1 0-1,0-1 1,0 1 0,-1-1-1,1 1 1,0 0 0,0 0 0,-1-1-1,1 1 1,0 0 0,-1 0-1,1-1 1,0 1 0,-1 0-1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15.5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1 256 5824,'0'0'4378,"15"-3"-3998,-5 1-303,7-2 72,0 0-1,0-1 0,0-1 1,21-10-1,-8-1 309,0-1-1,-1-1 1,-1-2-1,25-23 1,-40 32-235,-5 5 15,0 0 1,-1 0-1,13-17 1,-14 16 402,0 1 0,0-1-1,12-9 1,-21 33-455,-1-1-1,-11 30 1,10-35-108,1 0 1,1 0-1,0 1 1,0 0-1,1 0 1,1-1-1,-1 1 1,2 22-1,10 25 257,-9-54-297,0 0 1,1 0-1,-1 0 1,1 0-1,0-1 0,0 1 1,0 0-1,0-1 1,0 1-1,1-1 0,0 0 1,3 4-1,-4-6-13,0 0 0,0-1 1,0 1-1,0 0 0,0 0 0,0-1 0,0 1 0,0-1 0,0 0 1,0 0-1,0 1 0,0-1 0,2-1 0,33-3 541,-8 0 601,-15 3-1140,0-2 1,1 1-1,-1-2 0,0 0 0,0-1 0,-1 0 0,18-9 0,2-1 5,-27 13-14,-1-1 0,0 1 0,1-1-1,-1 0 1,-1-1 0,1 1 0,0-1-1,5-6 1,-10 10-14,0-1 0,1 1 1,-1 0-1,0-1 0,0 1 0,0 0 1,0-1-1,0 1 0,0-1 0,0 1 0,1 0 1,-1-1-1,0 1 0,0-1 0,0 1 0,-1 0 1,1-1-1,0 1 0,0 0 0,0-1 1,0 1-1,0-1 0,0 1 0,0 0 0,-1-1 1,1 1-1,0 0 0,0-1 0,-1 1 0,1 0 1,0 0-1,0-1 0,-1 1 0,1-1 1,-12-7-1105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16.4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703 237 4512,'0'0'741,"0"-12"-281,0-38 40,0 43-322,-2 0-1,1-1 0,-1 1 1,0 0-1,0 0 1,-1 0-1,1 0 1,-2 1-1,1-1 0,-1 1 1,0 0-1,-9-11 1,8 11-46,-1-1 0,1 1 1,-2 1-1,1-1 0,0 1 1,-1 0-1,0 0 0,0 1 0,-1 0 1,1 0-1,-1 0 0,0 1 1,-10-2-1,7 2 10,0 2 0,0-1 0,0 1 1,0 1-1,-1 0 0,1 1 0,0 0 0,0 1 0,-12 2 0,2 2 34,1 1 0,0 1 0,1 0 0,-1 2 0,2 0-1,-1 1 1,1 1 0,1 1 0,-31 29 0,24-18 16,1 2 0,1 1 0,2 1 0,0 0 0,2 2 0,1 0 0,-15 39 0,24-50-88,2-1 1,0 1-1,1 0 1,1 0-1,1 0 1,0 0-1,2 1 1,0-1-1,1 1 1,1-1-1,1 1 1,1-1-1,0 0 1,8 24-1,-4-27-36,0-1-1,0-1 0,1 1 1,1-1-1,0-1 0,1 1 0,1-2 1,0 1-1,1-2 0,13 12 0,-10-11 8,0 0 0,0-2-1,1 0 1,1 0 0,0-2-1,0 0 1,0 0 0,29 6-1,-27-11 64,0-1 0,1-1-1,-1-1 1,1 0 0,-1-1-1,0-2 1,1 0-1,25-8 1,-36 9-19,0-1-1,0 0 1,-1-1-1,15-8 1,-19 10-35,-1 0 0,0-1 0,0 1 0,0-1 0,0 0 0,0 1 0,0-1-1,-1 0 1,1-1 0,-1 1 0,0 0 0,0-1 0,3-5 0,-4-11 508,-1 19-740,0-1 0,0 1-1,0 0 1,0 0 0,0-1 0,0 1 0,0 0-1,0-1 1,1 1 0,-1 0 0,1 0 0,-1-1-1,0 1 1,1 0 0,0 0 0,-1 0 0,1 0-1,1-2 1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17.0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1039 7432,'0'0'1929,"17"-3"-1598,-10 2-292,6-2 20,-1 1 0,1-2 0,-1 0-1,1 0 1,-1-1 0,0 0 0,-1-1 0,14-9 0,8-11 102,-2-1 0,0-2 0,-2 0-1,-1-2 1,-1-2 0,-2 0 0,-1-1 0,-2-2 0,-1 0-1,24-61 1,1-14 717,59-223 0,-102 319-720,0-1 0,0-17 0,-2 30-114,-1-1 0,0 0 0,0 1 0,0-1 0,-1 0 0,0 1 0,1-1 0,-1 1 1,0-1-1,-1 1 0,1-1 0,0 1 0,-1-1 0,-2-2 0,3 5-28,0 0 1,0 0-1,0 0 0,0 1 1,0-1-1,0 0 0,0 0 1,-1 1-1,1-1 1,0 1-1,0-1 0,-1 1 1,1-1-1,0 1 0,-1 0 1,1 0-1,0 0 0,-1 0 1,1 0-1,-1 0 1,1 0-1,0 0 0,-1 0 1,0 1-1,-3 0 14,1 1-1,-1-1 1,1 1 0,0 0 0,-1 0-1,-3 3 1,-5 5 16,0 0 0,1 1 0,0 0 0,0 1 0,1 1 0,1-1 0,0 2 0,1-1 0,-8 17 0,-2 7 48,1 2 0,-18 57 0,23-56-3,2 0 1,2 1 0,2 0 0,-3 55 0,9-73-18,1 0-1,1 0 0,1 0 0,1-1 0,1 1 0,1-1 0,1 0 0,1 0 0,15 32 0,-6-27 140,1-2 0,2 0 0,0-1 0,25 24 0,-38-42-155,-4-3-28,1-1 1,0 1-1,0-1 0,1 0 1,-1 0-1,0 0 1,1 0-1,-1-1 0,1 1 1,0-1-1,-1 0 0,1 0 1,0 0-1,0-1 1,6 1-1,18 0-2375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17.5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1 10656,'0'0'3829,"5"11"-3497,-3-6-291,3 7 49,-1 0 1,0 0-1,0 1 0,-1-1 1,-1 1-1,1 12 0,-12 290 1889,2-211-1351,-15 140 1514,23-279-1035,3-46-3900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5.24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0 8744,'0'0'5512,"12"16"-5104,-7-10-372,135 155 1152,-66-92-542,67 67 606,-120-114-1029,-7-9 54,-1 0 1,-1 1 0,0 0 0,-1 1 0,0 0 0,-1 1 0,11 26-1,-21-42-263,0 0 0,0 0 0,0 1 0,0-1-1,0 0 1,0 0 0,0 0 0,0 0 0,0 1-1,0-1 1,0 0 0,0 0 0,0 0-1,0 0 1,0 1 0,0-1 0,0 0 0,0 0-1,1 0 1,-1 0 0,0 0 0,0 1 0,0-1-1,0 0 1,0 0 0,0 0 0,0 0 0,0 0-1,1 0 1,-1 0 0,0 1 0,0-1 0,0 0-1,0 0 1,0 0 0,1 0 0,-1 0 0,0 0-1,0 0 1,0 0 0,0 0 0,1 0-1,-1 0 1,0 0 0,0 0 0,0 0 0,0 0-1,1 0 1,-1 0 0,0 0 0,0 0 0,0 0-1,0 0 1,1 0 0,-1 0 0,0 0 0,0 0-1,0-1 1,5-12 427,-2-13-3329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17.9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371 0 11256,'0'0'2561,"-11"11"-2409,-152 172 789,111-124-438,27-34-39,2 2 1,0 1 0,-35 59-1,45-53 156,12-33-594,1 0 0,0-1 0,-1 1 0,1 0-1,0-1 1,0 1 0,0 0 0,0 0 0,-1-1-1,1 1 1,0 0 0,0 0 0,0-1-1,1 1 1,-1 0 0,0 0 0,0-1 0,0 1-1,0 0 1,1-1 0,-1 1 0,0 0 0,1-1-1,-1 1 1,1 0 0,-1-1 0,0 1 0,1 0-1,-1-1 1,1 1 0,0-1 0,-1 1-1,1-1 1,-1 0 0,1 1 0,0-1 0,-1 0-1,1 1 1,0-1 0,-1 0 0,1 0 0,0 1-1,0-1 1,-1 0 0,1 0 0,1 0-1,23-2 160,0-2-1,0-1 1,0-1-1,0-1 1,33-14-1,-28 10-43,-1 1-16,167-52 600,-162 53-466,1 2 0,0 2 0,65-3 0,-100 8-245,1 0 0,-1 0 0,1 0 0,-1 0 1,1 0-1,-1 1 0,1-1 0,-1 0 1,1 0-1,-1 0 0,1 0 0,-1 0 0,1 1 1,-1-1-1,0 0 0,1 0 0,-1 1 0,1-1 1,-1 0-1,0 1 0,1-1 0,-1 1 0,1 0 1,-1-1-90,0 0 0,0 0 0,0 1 0,0-1 0,0 0 0,0 0 0,0 1 0,0-1 0,0 0 0,0 0 1,0 1-1,0-1 0,0 0 0,0 0 0,0 1 0,0-1 0,0 0 0,-1 0 0,1 0 0,0 1 0,0-1 0,0 0 0,0 0 1,0 0-1,-1 1 0,1-1 0,0 0 0,0 0 0,0 0 0,-1 0 0,1 0 0,0 1 0,0-1 0,0 0 0,-1 0 0,1 0 1,0 0-1,0 0 0,-1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18.5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33 7528,'0'0'8322,"11"-5"-7979,-2 0-275,-3 2-24,1-1 1,-1 2-1,1-1 1,-1 1-1,1-1 1,0 2-1,0-1 1,0 1-1,0 0 1,11 0-1,63 1-1776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26.2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145 665 6128,'0'0'6705,"-3"19"-6436,-41 302 790,2-80-70,20-125-370,-9 25 1013,29-226 174,4 12-1393,3 1 0,3 0-1,24-96 1,-23 130-210,-3 12 53,17-48 1,8-7 124,-17 42-3,32-66-1,-44 103-351,-1-1-1,0 1 1,1 0-1,-1 0 1,1 0-1,-1 1 1,1-1-1,0 0 1,0 1 0,0-1-1,3-1 1,-4 2-16,0 1 1,0 0 0,0-1 0,0 1-1,0 0 1,0 0 0,1 0-1,-1 0 1,0 0 0,0 0 0,0 0-1,0 0 1,0 0 0,0 0-1,0 1 1,1-1 0,-1 0-1,0 1 1,0-1 0,0 1 0,0-1-1,0 1 1,0-1 0,-1 1-1,1 0 1,0 0 0,0-1 0,1 3-1,2 2 14,0 0 0,0 1 0,-1 0 0,1 0 0,-1 0 0,-1 0 0,1 0-1,1 8 1,12 55 107,-15-56-101,1-1 1,-2 0 0,0 1-1,0-1 1,-1 1-1,-5 22 1,4-28-13,0-1 1,0 1-1,0-1 0,-1 1 1,0-1-1,0 0 0,0 0 0,-1 0 1,0-1-1,0 1 0,-1-1 1,0 0-1,-10 9 0,11-12-5,-1 1-1,1-1 1,-1 0 0,0-1-1,0 1 1,0-1 0,0 0-1,0 0 1,0-1-1,0 1 1,0-1 0,0 0-1,0-1 1,-1 1-1,-6-3 1,2 2 35,1-2 1,-1 1-1,0-1 0,1-1 0,0 0 1,0 0-1,-9-6 0,18 10-44,0 0-1,0 0 0,0 0 0,-1 0 1,1 0-1,0 0 0,0 0 1,0 0-1,0 0 0,0 0 1,0-1-1,0 1 0,-1 0 1,1 0-1,0 0 0,0 0 0,0 0 1,0 0-1,0-1 0,0 1 1,0 0-1,0 0 0,0 0 1,0 0-1,0 0 0,0 0 1,0-1-1,0 1 0,0 0 1,0 0-1,0 0 0,0 0 0,0 0 1,0-1-1,0 1 0,0 0 1,0 0-1,0 0 0,0 0 1,0 0-1,0-1 0,0 1 1,0 0-1,0 0 0,1 0 0,-1 0 1,0 0-1,0 0 0,0 0 1,0-1-1,0 1 0,0 0 1,0 0-1,1 0 0,-1 0 1,0 0-1,0 0 0,0 0 0,0 0 1,0 0-1,0 0 0,1 0 1,-1 0-1,0 0 0,0 0 1,0 0-1,0 0 0,0 0 1,1 0-1,15-3 14,-12 2 1,47-7 15,148-32 33,-174 33-60,-1-1-1,0-2 0,0 0 0,0-2 0,42-28 1,-35 16 7,0-1 0,-2-2-1,-1-1 1,-1-2 0,35-47 0,-27 24 31,-2-1 0,45-98 0,-65 121 5,-1 0 1,13-55-1,-21 69-29,-1 0 0,-1 1 1,-1-1-1,0 0 0,-1 0 0,-1 0 0,-3-20 0,3 35-14,1-1-1,-1 1 0,1-1 1,-1 1-1,0-1 0,0 1 1,0 0-1,0-1 1,0 1-1,0 0 0,-1 0 1,1 0-1,-1 0 0,0 0 1,0 0-1,1 0 1,-1 0-1,-4-2 0,4 3-4,-1 1-1,1-1 0,0 0 0,-1 1 1,1 0-1,-1-1 0,1 1 1,0 0-1,-1 0 0,1 1 0,-1-1 1,1 0-1,0 1 0,-1-1 1,1 1-1,0 0 0,-1 0 0,1 0 1,0 0-1,-4 2 0,-4 4-11,0 1 1,0 0-1,0 0 0,1 1 0,0 0 0,0 0 0,1 1 1,1 0-1,-11 19 0,-1 4-30,-27 69 1,36-68 19,0-1 1,2 1 0,2 1-1,1-1 1,2 1-1,1 0 1,1 0-1,3 0 1,0-1-1,2 1 1,15 58 0,-16-82 8,1 1 0,0-1 1,0 0-1,1 0 1,1 0-1,0-1 1,12 18-1,-14-24 9,-1 0 0,1 0 0,0 0 0,0-1 0,0 1 0,0-1 0,1 0 0,-1 0 0,1-1 0,-1 1 0,1-1 0,0 0 0,0 0-1,1-1 1,-1 1 0,0-1 0,0 0 0,1-1 0,8 1 0,0-2 12,1-1 1,0 0-1,-1-1 0,1-1 0,-1 0 0,0-1 0,0 0 0,-1-1 1,24-14-1,5-8 99,61-52 0,-21 14 142,35-26 146,-81 60-126,-32 29-195,-7 5-8,-9 7-15,-86 81 36,-5 5-64,100-92-24,-65 77 14,61-70-4,0 0 0,0 0 1,1 0-1,1 1 0,-1 0 1,-4 17-1,10-27-7,-1 0 0,1 0 0,0 0 0,-1 0-1,1 0 1,0 0 0,0 0 0,0 0 0,0 0 0,0 0-1,0 0 1,0 0 0,0 0 0,0 0 0,0 0 0,0 0 0,1 0-1,-1-1 1,0 1 0,1 0 0,-1 0 0,1 0 0,-1 0-1,1 0 1,-1-1 0,1 1 0,0 0 0,-1 0 0,1-1 0,0 1-1,0 0 1,0-1 0,-1 1 0,1-1 0,0 1 0,0-1-1,0 1 1,0-1 0,0 0 0,0 0 0,0 1 0,0-1 0,0 0-1,0 0 1,0 0 0,1 0 0,3 0 11,1 0-1,-1 0 1,0-1-1,0 0 1,0 0 0,0 0-1,7-3 1,-2-1 6,-1 0 0,0 0 0,0-1-1,0-1 1,0 1 0,-1-1 0,0-1 0,-1 1 0,8-11 0,9-13 76,22-37 0,-43 62-82,11-19 45,8-14 52,-21 37-94,1-1 0,0 1 0,-1-1-1,1 1 1,0 0 0,1 0 0,-1 0-1,0 0 1,0 0 0,5-2 0,-7 4-14,1 0 0,-1 0 1,1 0-1,-1 0 0,1-1 0,0 1 0,-1 0 1,1 0-1,-1 0 0,1 0 0,-1 0 1,1 1-1,-1-1 0,1 0 0,0 0 1,-1 0-1,1 0 0,-1 1 0,1-1 1,-1 0-1,1 0 0,-1 1 0,1-1 1,-1 0-1,0 1 0,1-1 0,-1 1 1,1-1-1,-1 0 0,0 1 0,1-1 1,-1 1-1,0-1 0,0 1 0,1-1 0,-1 1 1,0-1-1,0 1 0,0 0 0,7 29 28,-5-18-18,1-3-9,-1 1-9,1 1 1,1-1-1,-1 0 1,2 1 0,5 8-1,-8-16 6,0 0 0,0-1-1,0 1 1,0-1 0,0 1-1,1-1 1,-1 0 0,1 0-1,0 0 1,-1-1 0,1 1-1,0 0 1,0-1 0,0 0-1,0 0 1,0 0 0,1 0-1,-1 0 1,0-1 0,0 1-1,5-1 1,7 0 14,1-2 1,-1 1-1,0-2 0,0 0 1,0-1-1,0 0 0,-1-1 0,0-1 1,22-11-1,7-7 94,65-49 0,-107 72-107,5-4 23,0 1-1,0 0 1,0 0-1,0 1 1,8-3-1,-8 3-6,-18 10-28,-21 24-1,3 2 1,-28 36-1,55-64 11,0-1 0,0 1 1,0 0-1,0 0 0,1 0 0,0 0 0,0 1 0,0-1 1,1 1-1,0-1 0,0 1 0,0-1 0,1 1 0,0 0 1,1 9-1,-1-13 2,1 0 1,0 0 0,0-1-1,0 1 1,0 0-1,1 0 1,-1-1 0,0 1-1,1-1 1,-1 1-1,1-1 1,0 1-1,-1-1 1,1 0 0,0 0-1,0 0 1,0 0-1,0 0 1,0-1 0,0 1-1,0 0 1,0-1-1,4 1 1,7 2 13,1-1 0,16 1 0,-29-3-16,18 0 22,0-1-1,-1-1 0,1 0 0,0-1 1,-1-1-1,1-1 0,-1-1 0,29-13 0,13-10 87,61-41-1,-115 66-97,16-8 47,-2-2-1,23-19 1,-38 29-43,0-1 1,0 0 0,0 0-1,-1 0 1,0 0 0,0-1-1,0 1 1,-1-1 0,0 0-1,0 0 1,0-1 0,-1 1-1,3-8 1,-5 12-11,0 1 0,1-1-1,-1 1 1,0-1 0,1 1-1,-1-1 1,0 1 0,0-1 0,0 1-1,-1-1 1,1 0 0,0 1-1,-1-1 1,1 1 0,-1-1 0,1 1-1,-1 0 1,1-1 0,-1 1-1,0-1 1,-1-1 0,1 2-1,-1 1 0,1-1 0,0 1 0,0-1 0,-1 1 1,1-1-1,0 1 0,-1 0 0,1 0 0,0 0 0,-1-1 0,1 1 0,0 0 0,-1 1 1,1-1-1,0 0 0,-1 0 0,1 0 0,-2 2 0,-5 0 6,-1 2-1,1 0 0,0 0 1,0 0-1,-14 11 1,7-3-13,4-5-4,0 1 1,1 1-1,0 0 1,1 0-1,-10 13 0,14-14 6,-3 1-2,2 1 0,-1-1 0,1 2 0,-8 18 0,13-27 3,0 1 0,1 0 0,-1 0 0,0 0 0,1-1 0,0 1 0,-1 0 0,1 0 1,0 0-1,1 0 0,-1 0 0,0-1 0,1 1 0,-1 0 0,1 0 0,0-1 0,0 1 0,0 0 0,1-1 0,-1 1 0,0-1 0,1 1 1,0-1-1,0 0 0,3 4 0,-1-2 1,1-1 0,0 1 1,0-1-1,0 0 0,1 0 1,-1 0-1,1-1 0,0 0 0,0 0 1,0 0-1,-1-1 0,2 0 1,-1 0-1,0 0 0,12-1 0,4-1 10,0-1 0,0-1 0,21-5 0,11-6 24,-2-3 0,0-2 1,-1-2-1,-1-2 0,-1-3 0,73-50 1,-53 32 109,-64 43-107,-8 6-17,-10 9-4,-28 20-14,1 2 1,2 1-1,-40 51 0,76-84-7,-1-1 0,0 2 0,1-1 0,0 0 0,0 0 0,-3 9 0,5-12 5,0 0 0,0 0-1,-1 0 1,1 0 0,0-1 0,0 1 0,0 0 0,0 0 0,0 0 0,0 0-1,0-1 1,1 1 0,-1 0 0,0 0 0,0 0 0,1 0 0,-1-1 0,0 1-1,1 0 1,-1 0 0,1-1 0,-1 1 0,1 0 0,-1-1 0,1 1 0,0-1-1,-1 1 1,1 0 0,0-1 0,-1 0 0,1 1 0,0-1 0,0 1 0,-1-1 0,1 0-1,0 1 1,0-1 0,0 0 0,-1 0 0,1 0 0,0 0 0,0 0 0,0 0-1,0 0 1,0 0 0,0 0 0,8 1 6,-1-1-1,0 0 1,1-1-1,-1 0 1,0 0 0,0-1-1,0 0 1,0 0-1,0-1 1,0 0 0,-1 0-1,1-1 1,-1 0-1,0 0 1,0-1 0,0 0-1,-1 0 1,0-1-1,9-8 1,9-13 18,0-2-1,-2 0 1,-2-1 0,0-1-1,-2-1 1,18-42-1,-14 18 42,-2-1 0,-3-1 0,10-61 0,-24 106-48,7-52 90,-9 59-96,-1 0 0,0 0 1,0 0-1,0 0 0,-1 0 1,0 0-1,0 0 0,-3-7 1,4 13-11,0-1 0,0 0 0,-1 0 1,1 1-1,-1-1 0,1 0 0,0 1 1,-1-1-1,1 0 0,-1 1 0,0-1 0,1 1 1,-1-1-1,0 0 0,1 1 0,-1 0 1,0-1-1,1 1 0,-1-1 0,0 1 0,0 0 1,1 0-1,-1-1 0,0 1 0,0 0 1,-1 0-1,0 0 0,1 0-1,-1 0 1,0 1 0,0-1-1,0 1 1,0-1 0,0 1 0,0 0-1,1 0 1,-4 1 0,-1 2-5,1 0 1,0 0-1,0 0 1,0 0-1,1 1 0,-5 6 1,-1 3-10,2 1 0,0 0 1,1 0-1,0 1 1,2 0-1,-1 0 0,2 0 1,0 1-1,1 0 0,1-1 1,1 1-1,0 18 1,1-15-10,1 0 1,2 0 0,-1 0-1,2 0 1,1-1 0,1 1-1,0-1 1,1 0 0,19 33-1,-20-41 43,2 0-1,-1-1 1,1 0-1,1-1 0,0 0 1,0 0-1,0-1 1,1 0-1,1 0 0,-1-1 1,20 9-1,-23-13-246,1 0 0,-1 0-1,1 0 1,0-1 0,0 0 0,0 0 0,0-1-1,1 0 1,-1-1 0,0 0 0,0 0 0,0-1-1,1 0 1,-1 0 0,0-1 0,0 0 0,0 0-1,8-4 1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28.3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1 544 7024,'0'0'7804,"0"-14"-7240,1 3-456,-1 0 1,2 0 0,0 0 0,0 0 0,1 0-1,0 0 1,0 1 0,2-1 0,9-17-1,50-67 1034,90-99-1,-142 179-969,39-43 425,-46 53-450,0 0-1,1 0 1,-1 1-1,1 0 1,0 1-1,-1-1 1,2 1-1,9-4 1,-15 7-124,-1-1-1,1 1 0,-1 0 1,1 0-1,0 0 1,-1 0-1,1 0 1,0 0-1,-1 0 1,1 0-1,0 0 1,-1 0-1,1 0 1,-1 0-1,1 0 1,0 1-1,-1-1 1,1 0-1,-1 0 1,1 1-1,-1-1 1,1 0-1,0 1 1,-1-1-1,1 0 1,-1 1-1,0-1 1,1 1-1,-1-1 1,1 1-1,-1-1 1,0 1-1,1-1 1,-1 1-1,0 0 1,0-1-1,1 1 1,-1-1-1,0 1 1,0 0-1,0-1 1,0 1-1,0 0 0,0-1 1,0 2-1,-1 32 229,1-32-225,-64 298 913,47-234-712,14-55-137,1-1 0,0 1 0,-1 21 0,3-32-86,0 1 0,0-1 0,0 0 0,0 0-1,0 0 1,0 1 0,0-1 0,0 0 0,1 0 0,-1 0 0,0 1-1,0-1 1,0 0 0,0 0 0,0 0 0,0 1 0,0-1-1,0 0 1,1 0 0,-1 0 0,0 0 0,0 0 0,0 1-1,0-1 1,1 0 0,-1 0 0,0 0 0,0 0 0,0 0 0,1 0-1,-1 0 1,0 0 0,0 0 0,0 0 0,1 0 0,-1 0-1,0 0 1,0 0 0,0 0 0,1 0 0,-1 0 0,0 0-1,0 0 1,0 0 0,1 0 0,-1 0 0,0 0 0,0 0 0,0 0-1,1 0 1,-1 0 0,0 0 0,0-1 0,0 1 0,0 0-1,0 0 1,1 0 0,-1 0 0,0-1 0,0 1 0,17-12 73,-14 9-59,28-26 117,36-42 1,9-9 54,36-31 190,-110 109-367,-1 0 1,1 1-1,0 0 1,0-1-1,0 1 1,0 0-1,0 0 1,4-2-1,-6 3-5,1 0 0,0 0 0,-1-1-1,1 1 1,-1 0 0,1 0 0,0 0 0,-1 0-1,1 0 1,0 0 0,-1 1 0,1-1 0,-1 0-1,1 0 1,-1 0 0,1 1 0,0-1 0,-1 0-1,1 0 1,-1 1 0,1-1 0,0 1 0,1 2 9,0-1 0,-1 1 1,1 0-1,-1 0 1,1 0-1,-1 0 0,0 1 1,0-1-1,0 0 1,0 6-1,8 56 89,-6-44-65,0 1 0,10 38-1,-10-54-34,-1 1 0,1-1-1,0 1 1,0-1-1,1 0 1,0 0 0,0-1-1,0 1 1,1-1-1,0 0 1,0 0 0,11 8-1,-8-7-1,1-1 0,-1 0 0,1-1 0,0 0 0,0 0-1,0-1 1,0 0 0,1-1 0,-1 0 0,1-1 0,0 1 0,12-1-1,-9-2 13,-1 0 0,0-1 0,1 0-1,-1-1 1,0 0 0,0 0-1,-1-2 1,1 1 0,11-8-1,-10 5 26,0-1 0,0-1 0,-1 0-1,0-1 1,0 0 0,-1-1 0,-1 0-1,0 0 1,0-1 0,-1-1 0,0 0-1,-2 0 1,1 0 0,-1-1 0,-1 0-1,5-17 1,-7 14 68,5-32 0,-9 45-85,1 0 0,-1 0 0,0 0 0,0 0 0,0 0 0,-1 1 0,0-1 0,1 0 1,-1 0-1,0 0 0,-1 0 0,1 1 0,-1-1 0,-3-5 0,4 8-14,0 0 1,0 0-1,-1 0 0,1 0 1,0 0-1,-1 1 0,1-1 1,-1 0-1,1 1 0,-1-1 1,1 1-1,-1-1 1,1 1-1,-1-1 0,0 1 1,1 0-1,-1 0 0,1 0 1,-1 0-1,0 0 0,1 1 1,-1-1-1,1 0 1,-1 1-1,0-1 0,1 1 1,-1-1-1,1 1 0,-3 1 1,-6 3 23,1 0 0,-1 1 0,-10 8-1,3 0-17,0 0-1,1 2 0,1 0 0,0 1 0,1 0 0,1 1 0,1 1 0,1 0 0,0 1 0,1 0 0,2 0 0,-10 31 0,17-48-16,0 0 0,1-1 0,-1 1 0,1 0 0,-1 0 0,1-1-1,0 1 1,0 0 0,0 0 0,1-1 0,-1 1 0,1 0 0,-1-1-1,1 1 1,0 0 0,0-1 0,0 1 0,2 3 0,0-3 0,-1-1-1,0 1 1,1 0 0,0-1 0,-1 0-1,1 0 1,0 0 0,0 0 0,0 0-1,1-1 1,-1 1 0,6 1 0,5 1 1,0-1 0,1-1 0,-1 0 0,1-1 0,27-1 0,0-4 26,0-1 1,0-2-1,55-17 0,119-53 78,-157 51-1,-1-2 0,-1-3-1,-1-3 1,66-52 0,-121 85-91,2-1 5,-1 0 0,0 0 0,1 0 1,0 0-1,-1 0 0,1 1 0,0-1 0,0 1 1,5-2-1,-8 4-12,-1 0-1,1 0 1,0 0 0,-1 0 0,1 0-1,-1 0 1,0 0 0,1 0 0,-1 0-1,0 0 1,0 0 0,1 0 0,-1 0-1,0-1 1,0 1 0,-2 1 0,1 0 3,-209 198 93,201-190-92,0 1 0,0 0-1,1 0 1,1 1-1,0 0 1,1 0-1,0 1 1,1 0-1,-8 21 1,14-33-4,0 0 0,0-1 0,0 1 0,0-1 0,0 1 0,0 0-1,0-1 1,0 1 0,0-1 0,0 1 0,1 0 0,-1-1 0,0 1 0,0-1 0,0 1 0,1-1 0,-1 1 0,0-1 0,1 1 0,-1-1 0,1 1 0,-1-1 0,0 1 0,1-1 0,-1 0 0,1 1 0,-1-1 0,1 1-1,-1-1 1,1 0 0,0 0 0,-1 1 0,1-1 0,-1 0 0,1 0 0,0 0 0,-1 0 0,1 0 0,0 0 0,26 1 127,-14-3-87,0-1-1,0 0 0,0-1 1,0 0-1,-1-1 0,0-1 0,0 0 1,0 0-1,-1-1 0,14-11 0,-6 3 83,-1-2 0,-1 0-1,0-1 1,26-37-1,-17 11 95,-20 32-89,0 1 0,13-18 1,-37 81 153,14-42-291,0 0 0,1 0 0,0 1-1,1-1 1,0 0 0,1 1 0,0 0 0,0-1-1,1 1 1,1-1 0,1 12 0,-1-20 5,-1 0 1,1-1 0,-1 1 0,1 0 0,0 0-1,0 0 1,-1-1 0,1 1 0,0 0-1,1-1 1,-1 1 0,0-1 0,0 1-1,1-1 1,-1 0 0,1 0 0,-1 1-1,1-1 1,2 1 0,-1-1 3,0 0-1,0 0 1,0 0 0,0 0-1,0-1 1,1 1 0,-1-1-1,0 0 1,1 0 0,4 0 0,6-3 19,0 0 0,0 0 1,0-1-1,14-7 0,-24 10-14,43-20 69,-1-3 1,-2-1-1,58-43 1,-51 34 18,-47 31-90,36-21 86,-37 22-81,1 0-1,-1 1 0,1 0 0,-1-1 0,1 1 1,-1 0-1,1 1 0,0-1 0,-1 1 0,5 0 1,-6 0-9,-1 0 0,1 1 1,-1 0-1,1-1 0,-1 1 0,0 0 1,1 0-1,-1 0 0,0 0 1,1 0-1,-1 0 0,0 0 1,0 0-1,0 0 0,0 1 0,0-1 1,0 0-1,0 1 0,-1-1 1,1 1-1,0-1 0,0 3 1,11 36 21,-11-37-24,1 12 6,2 0 0,0 0 0,1-1 0,0 1 0,1-1 0,0 0 0,2-1 0,-1 0 0,18 22 0,-15-24 24,1 0 0,0-1 0,1-1 0,17 12 0,-28-20-25,16 14-40,8 5-117,-8-14-4117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34.8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1 468 4512,'0'0'9684,"2"-13"-9175,0 0-377,1 0 0,1 1-1,0-1 1,1 1 0,0-1 0,1 2 0,7-14 0,43-53 1139,3 2 0,83-84 0,-120 141-572,-22 19-682,1 0 0,-1 0 0,0-1 0,1 1 0,-1 0 0,0 0 1,1 0-1,-1-1 0,0 1 0,1 0 0,-1 0 0,1 0 0,-1 0 0,0 0 0,1 0 0,-1 0 0,0 0 0,1 0 0,-1 0 0,1 0 0,-1 0 0,0 0 0,1 0 0,-1 0 0,0 0 0,1 1 0,-1-1 0,1 0 0,-1 0 0,0 0 0,1 1 0,-1-1 0,0 0 0,0 0 0,1 1 0,-1-1 0,0 0 0,0 0 0,1 1 0,-1-1 0,0 0 0,0 1 0,0-1 0,1 0 0,-1 1 0,0-1 0,0 1 0,0-1 0,0 0 1,0 1-1,0-1 0,0 0 0,0 1 0,0-1 0,0 1 0,0-1 0,0 0 0,0 1 0,-1 15 125,0 0 0,-1-1 0,-1 0 0,0 1 0,-1-1 0,-7 15 0,1 6 20,-56 203 783,65-238-937,1 0 1,0 0-1,-1 0 0,1 0 0,0 0 1,0-1-1,0 1 0,0 0 1,-1 0-1,1 0 0,1 0 0,-1 0 1,0 0-1,0 0 0,0 0 1,0 0-1,1-1 0,-1 1 0,1 1 1,-1-1-4,1-1 1,-1 0 0,1 0 0,-1 1-1,1-1 1,-1 0 0,1 0 0,-1 0-1,1 0 1,-1 0 0,1 0 0,-1 0-1,1 0 1,-1 0 0,1 0 0,-1 0 0,1 0-1,0 0 1,-1 0 0,1 0 0,-1 0-1,1-1 1,-1 1 0,1 0 0,5-4 24,0 1 1,0-1 0,-1 1 0,7-6 0,175-152 480,-184 158-508,0 0 21,0 0 1,0 1 0,1-1 0,-1 1 0,1 0-1,5-3 1,-9 5-21,0 0 0,1-1 0,-1 1 0,0 0-1,1 0 1,-1 0 0,1 0 0,-1 0 0,0 0 0,1 0-1,-1 0 1,0 0 0,1 1 0,-1-1 0,0 0 0,1 0 0,-1 0-1,0 0 1,1 0 0,-1 1 0,0-1 0,1 0 0,-1 0-1,0 0 1,0 1 0,1-1 0,-1 1 0,5 17 53,-5 9-2,-5 32 0,3-39-26,0 1-1,2-1 1,3 40 0,-3-59-27,0 1 0,1-1 0,-1 1 0,1-1 0,-1 1 0,1-1 0,-1 0-1,1 1 1,0-1 0,0 0 0,-1 1 0,1-1 0,0 0 0,0 0 0,0 0 0,0 0 0,1 0 0,-1 0-1,0 0 1,0 0 0,1-1 0,-1 1 0,0 0 0,1-1 0,-1 1 0,1-1 0,-1 0 0,0 1 0,1-1-1,-1 0 1,1 0 0,1 0 0,5 0 8,0 0 0,0-1 0,0 0 0,14-4-1,-20 4-6,22-6 21,-1-1 1,0-1-1,-1-1 0,0-1 1,28-20-1,99-78 207,-117 84-147,-11 11 24,-21 14-106,0 0 0,0 0 0,0 0 0,0-1 0,0 1 1,0 0-1,0 0 0,1 0 0,-1 0 0,0 0 1,0 0-1,0 0 0,0 0 0,0 0 0,0 0 0,0 0 1,0 0-1,1 0 0,-1 0 0,0 0 0,0 0 0,0 0 1,0 0-1,0 0 0,0 0 0,0 0 0,1 0 1,-1 0-1,0 0 0,0 0 0,0 0 0,0 0 0,0 0 1,0 0-1,0 0 0,0 0 0,0 0 0,1 1 1,-1-1-1,0 0 0,0 0 0,0 0 0,0 0 0,0 0 1,0 0-1,0 0 0,0 0 0,0 0 0,0 0 1,0 1-1,0-1 0,0 0 0,0 0 0,0 0 0,0 0 1,0 0-1,0 0 0,0 0 0,0 1 0,0-1 0,0 0 1,0 0-1,0 0 0,0 0 0,0 0 0,0 0 1,0 0-1,0 0 0,0 1 0,-20 32 167,15-24-195,-20 25 57,9-11-15,-16 29-1,28-45-20,1 0 1,0 0-1,0 0 0,0 0 1,1 1-1,0-1 1,1 1-1,0 0 0,-1 8 1,3-14 2,-1 1 0,0-1 0,1 0 0,-1 0 0,1 0 0,0 0 0,0 1 0,0-1 0,0 0 0,0-1 0,0 1 0,1 0 0,-1 0 0,0 0 0,1-1 0,0 1 0,-1-1 0,1 1-1,0-1 1,0 1 0,0-1 0,0 0 0,0 0 0,0 0 0,0 0 0,0-1 0,0 1 0,0 0 0,1-1 0,2 1 0,5 1 14,0-1-1,0 0 1,0 0-1,0-1 1,13-1 0,-15 0 12,0 0 0,0-1 0,0 0 0,0-1 0,0 1 0,-1-2 0,1 1 0,-1-1 0,0 0 0,0 0 0,-1-1 0,1 0 0,-1 0 0,0-1 1,8-8-1,-11 10-5,1 0 1,-1-1 0,0 1 0,0-1 0,-1 1-1,0-1 1,1 0 0,-1 0 0,-1 0 0,1-1-1,-1 1 1,0 0 0,0 0 0,-1-1 0,1 1-1,-1-1 1,0 1 0,-1 0 0,1-1 0,-1 1-1,0 0 1,-1 0 0,1-1 0,-3-4 0,1 4 0,0 0 0,0 0 1,-1 1-1,1-1 1,-1 1-1,-1 0 0,1 0 1,0 1-1,-1-1 1,0 1-1,0 0 0,-1 0 1,1 1-1,-1-1 1,0 1-1,0 1 0,0-1 1,0 1-1,-9-3 1,1 1 29,12 4-46,0-1-1,1 0 0,-1 0 0,0 1 1,1-1-1,-1 1 0,0-1 1,0 1-1,0 0 0,1 0 0,-1 0 1,0 0-1,0 0 0,0 0 1,0 1-1,1-1 0,-1 0 1,-3 2-1,5-2-4,0 1 1,0-1 0,0 0-1,0 1 1,0-1-1,-1 1 1,1-1-1,0 0 1,0 1-1,0-1 1,0 1 0,1-1-1,-1 1 1,0-1-1,0 0 1,0 1-1,0-1 1,0 1-1,0-1 1,1 0 0,-1 1-1,0-1 1,0 0-1,1 1 1,-1-1-1,0 0 1,0 1 0,1-1-1,-1 0 1,0 1-1,1-1 1,-1 0-1,0 0 1,1 0-1,-1 1 1,1-1 0,17 12-8,-14-10 7,5 3 0,1 0 1,0-1 0,1 0 0,-1 0 0,1-1 0,0 0 0,-1-1 0,1-1-1,0 1 1,0-2 0,0 0 0,0 0 0,11-2 0,-7 0 0,0 0 0,0-2 0,0 0 0,-1 0 0,0-1 0,0-1 0,0 0 0,22-15 0,-22 12 10,-1 0 1,-1-1-1,0 0 0,0-1 1,-1 0-1,0-1 0,9-14 1,8-9 48,2 1 0,56-50 0,-85 83-58,-1 0-1,1 1 0,0-1 1,-1 1-1,1-1 1,0 1-1,-1-1 1,1 1-1,0 0 0,-1-1 1,1 1-1,0 0 1,0-1-1,0 1 1,-1 0-1,1 0 1,0 0-1,0 0 0,0 0 1,-1 0-1,1 0 1,0 0-1,0 0 1,0 0-1,-1 0 0,1 1 1,0-1-1,1 0 1,-1 2-1,1-1 1,-1 0-1,0 0 1,1 1-1,-1-1 1,0 0-1,0 1 1,0-1-1,0 1 0,0 0 1,0-1-1,1 3 1,1 5-1,0 0 1,-1 0-1,4 19 0,-4-8-9,-1 1 0,-1-1 0,0 1 0,-2-1 0,0 1-1,-1-1 1,-1 0 0,-1 0 0,-1 0 0,-1-1 0,-13 27 0,18-41 7,-1 0 1,0 0-1,0 0 1,-1-1-1,1 1 1,-1-1-1,0 0 1,0 0-1,-6 3 1,7-5 7,1 0 1,-1-1 0,0 1-1,1-1 1,-1 0 0,0 0 0,0 0-1,0 0 1,0-1 0,0 1-1,0-1 1,0 0 0,0 0-1,-1 0 1,1 0 0,0 0-1,-6-2 1,4 0 11,-1 0 0,0 0 0,1 0 1,0-1-1,-1 1 0,1-2 0,0 1 0,1 0 0,-1-1 0,0 0 0,-5-7 0,33 16 32,-12-3-44,189 34-21,-161-32 8,1-1 0,0-3 1,45-4-1,-60 1 25,125-7 317,-148 9-330,-1 0-1,1 1 1,0-1-1,-1 0 1,1 0-1,-1 0 1,1 0 0,-1-1-1,1 1 1,-1 0-1,0-1 1,0 1-1,0-1 1,0 1-1,2-3 1,15-27 39,-14 22-31,0 0 0,-1-1-1,0 1 1,0-1-1,-1 1 1,-1-1-1,1 0 1,-2 1-1,1-12 1,-1 20-13,0 0 1,0 0 0,0 0-1,-1 0 1,1 1-1,0-1 1,0 0-1,0 0 1,-1 0-1,1 1 1,0-1 0,-1 0-1,1 0 1,-1 1-1,1-1 1,-1 0-1,1 1 1,-1-1 0,0 0-1,1 1 1,-1-1-1,1 1 1,-1-1-1,0 1 1,0 0 0,1-1-1,-1 1 1,0 0-1,-1-1 1,0 1 0,-1-1-1,1 1 1,0 0 0,-1 1 0,1-1-1,0 0 1,-1 0 0,1 1-1,0 0 1,-4 1 0,-3 1 1,1 1-1,0 0 1,0 0-1,-12 11 1,10-7-12,0 2 0,1 0-1,0 0 1,-9 14 0,14-19 3,0 1 0,1 0 0,0 0 0,0 0 0,0 0 0,1 1 0,0-1 0,0 1 0,-2 12 0,4-16 4,1-1 0,-1 1 0,0-1 0,1 1-1,-1-1 1,1 1 0,0-1 0,0 0 0,0 1 0,0-1 0,0 0 0,0 0 0,0 0 0,1 0 0,-1 0 0,1 0 0,0 0 0,0 0 0,-1-1-1,1 1 1,0 0 0,0-1 0,3 1 0,5 4-6,0-1 0,1 0 0,18 5 0,-11-5 9,1 0-1,0-2 0,0 0 0,0-1 0,0-1 1,28-3-1,-2-1-81,72-17 0,-79 10-15,0-2-1,39-17 0,-26 5-3427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37.7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270 823 4416,'0'0'3777,"2"-10"-3042,9-33-46,-11 41-617,1 0-1,-1 1 1,0-1 0,1 0-1,-1 0 1,0 0 0,0 1 0,0-1-1,0 0 1,0 0 0,-1 0-1,1 1 1,0-1 0,-1 0-1,1 0 1,-1 1 0,0-1-1,0 1 1,1-1 0,-1 0-1,-2-1 1,2 2-23,0 0 0,-1 0 1,1 0-1,-1 0 0,0 1 0,1-1 0,-1 0 1,0 1-1,1-1 0,-1 1 0,0 0 0,1-1 1,-1 1-1,0 0 0,0 0 0,-3 0 0,-3 1 63,-1 1-1,1-1 0,0 2 0,0-1 0,0 1 1,-11 6-1,6-3 12,1 1 1,1 0-1,-1 1 1,1 0-1,0 1 1,1 0-1,0 1 1,1 0-1,0 0 1,0 1-1,1 0 1,-11 21-1,13-21 35,1 0 0,1 0 0,-1 1 0,2 0-1,-5 22 1,8-32-126,-1 1 0,1 0-1,0-1 1,0 1 0,0-1 0,0 1-1,0 0 1,1-1 0,-1 1 0,1-1-1,0 1 1,-1-1 0,1 1-1,0-1 1,0 0 0,1 1 0,-1-1-1,0 0 1,1 0 0,-1 0 0,1 0-1,0 0 1,0 0 0,0 0-1,0-1 1,0 1 0,0-1 0,0 1-1,0-1 1,1 0 0,-1 0 0,1 0-1,-1 0 1,0 0 0,4 0-1,4 1 53,0-1-1,1 0 1,-1-1-1,0 0 1,1 0-1,-1-1 1,0-1-1,0 0 0,1 0 1,-1-1-1,-1 0 1,1 0-1,0-1 1,-1-1-1,0 0 1,14-9-1,-10 5 36,-1 0 0,0 0 0,-1-1 0,0-1 0,-1 0 0,0 0 0,-1-1 0,0 0 0,-1-1 0,13-25 0,-17 28 0,0 0 0,-1 0 1,0-1-1,0 1 0,-1-1 0,-1 0 0,0 1 0,0-18 0,-1 26-86,0-1 1,-1 0 0,1 1 0,0-1-1,-1 0 1,0 1 0,1-1 0,-1 1-1,0-1 1,0 1 0,-1-1 0,1 1-1,0 0 1,-1-1 0,1 1 0,-1 0-1,0 0 1,0 0 0,0 0 0,0 1-1,0-1 1,0 0 0,0 1 0,-1 0-1,1-1 1,-1 1 0,1 0 0,-1 0-1,1 0 1,-1 1 0,1-1 0,-1 0-1,0 1 1,1 0 0,-1 0 0,0 0-1,0 0 1,1 0 0,-4 1 0,2-1 13,0 1 0,-1 0 0,1 0 1,0 0-1,0 1 0,0-1 0,0 1 1,0 0-1,0 0 0,0 0 0,1 1 1,-1-1-1,-5 6 0,51-29 125,-15 4-133,0 0 1,-1-2-1,-1-1 0,-1-1 1,37-42-1,-36 29 46,0-2-1,30-61 1,26-81 196,-21 43 23,-55 124-259,-4 7-11,1 0 0,-1 0 0,1 0 0,0 0 0,0 1 0,1-1 0,-1 1 0,1-1-1,0 1 1,4-4 0,-7 7-30,0 0 0,1 0 0,-1 0 0,0 0 0,0 0 0,1 0 0,-1 0-1,0 0 1,0 0 0,0 1 0,1-1 0,-1 0 0,0 0 0,0 0 0,0 0 0,1 0 0,-1 0-1,0 1 1,0-1 0,0 0 0,0 0 0,1 0 0,-1 0 0,0 1 0,0-1 0,0 0 0,0 0-1,0 0 1,0 1 0,0-1 0,1 0 0,-1 0 0,0 1 0,0-1 0,0 0 0,0 0 0,0 1-1,0-1 1,0 0 0,0 0 0,0 0 0,0 1 0,-1-1 0,1 0 0,2 18 50,-3 84 58,-19 148 1,-36 99-61,-42 93 16,70-347-15,-4-1 0,-71 142 0,99-227-49,-3 5 6,0-1 0,-1 1 0,0-1 0,-17 19 0,24-31-8,0 0 0,0 0-1,0 0 1,0 0 0,0 0-1,0 0 1,0 0 0,0 0-1,0-1 1,0 1 0,-1 0-1,1-1 1,0 1 0,-1-1-1,1 1 1,0-1 0,-1 0-1,1 0 1,0 0 0,-1 0-1,-2 0 1,3 0 1,0-1 0,0 1-1,-1-1 1,1 0 0,0 0 0,0 1 0,0-1 0,0 0-1,0 0 1,0 0 0,0 0 0,0 0 0,1 0 0,-1 0-1,0-1 1,1 1 0,-2-2 0,-1-5 16,0-1 0,1 1 0,0 0 0,1-1 0,-2-11 0,3 3 22,0 0 1,1 1 0,0-1-1,2 0 1,0 0 0,1 1 0,0-1-1,1 1 1,15-30 0,-6 18 44,2 0 0,1 1-1,2 1 1,28-33 0,-29 40-9,1 1 1,0 1-1,39-26 0,70-32 182,-108 65-220,0 0 0,1 1 0,0 1 1,0 1-1,1 1 0,0 1 0,29-3 0,-40 7-46,1 1 0,0 0 1,-1 0-1,1 2 0,0-1 1,-1 1-1,1 1 0,-1 0 0,0 0 1,0 1-1,0 1 0,-1 0 1,1 0-1,-1 1 0,17 14 1,37 42-2237,-60-58 955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43.5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1114 5624,'0'0'9297,"8"-12"-8996,18-29 211,36-73 0,4-57 784,-2 7 888,-60 152-1901,-4 11-236,1 0 0,-1-1 0,0 1-1,1 0 1,-1-1 0,1 1 0,-1 0 0,1-1-1,0 1 1,0 0 0,1-1 0,-2 1-39,1 1 0,0 0-1,-1 0 1,1 0 0,0 0 0,0 0 0,-1-1 0,1 2 0,0-1 0,0 0-1,-1 0 1,1 0 0,0 0 0,-1 0 0,1 0 0,0 1 0,-1-1 0,1 0 0,0 1-1,-1-1 1,1 0 0,0 1 0,-1-1 0,1 1 0,-1-1 0,1 1 0,-1-1-1,1 2 1,10 7 15,-1 0 1,0 1-1,-1 0 0,0 0 0,-1 1 0,0 0 0,0 1 0,-2 0 0,1 0 0,-1 0 1,-1 1-1,0 0 0,-1 0 0,4 25 0,-2-3 7,-1 0 0,-2 0 1,-2 1-1,-1-1 0,-2 0 0,-1 1 1,-2-1-1,-10 37 0,13-65-19,0-1 0,-1 1 0,0 0-1,0-1 1,0 0 0,-1 0 0,0 0 0,0 0 0,-9 9-1,11-13 2,-1 0-1,1 0 0,-1 0 0,0 0 0,0 0 0,0 0 1,0-1-1,0 1 0,0-1 0,0 0 0,-1 0 0,1 0 1,0-1-1,-1 1 0,1-1 0,-1 1 0,1-1 0,0 0 1,-1-1-1,1 1 0,-1 0 0,-3-2 0,-2-1 19,1 0-1,0 0 1,1-1-1,-1 0 1,1 0 0,-1-1-1,1 0 1,1 0-1,-9-8 1,3 2 42,2-1-1,0 0 1,0 0 0,-9-17 0,17 26-46,0 1 0,1-1 0,0 0 0,-1 0-1,1 0 1,0 0 0,1 0 0,-1 0 0,0 0 0,1 0 0,0-5 0,0 7-18,0 0 1,0 0-1,0 0 1,1 0-1,-1 0 0,0 0 1,1 0-1,-1 0 1,1 0-1,-1 0 1,1 0-1,-1 0 1,1 0-1,0 0 1,0 0-1,-1 1 1,1-1-1,0 0 1,0 1-1,0-1 1,0 0-1,0 1 1,0-1-1,-1 1 1,1 0-1,1-1 1,-1 1-1,0 0 1,0-1-1,0 1 1,0 0-1,2 0 1,2-1 2,0 1 0,1 0 0,-1 0 0,0 0 0,1 1 0,-1-1 0,0 1 1,0 1-1,1-1 0,-1 1 0,0 0 0,0 0 0,-1 0 0,1 1 0,0 0 0,-1-1 1,7 7-1,-5-6 7,-1 1 0,1-1 0,-1-1 1,1 1-1,0-1 0,0 0 0,0 0 1,0-1-1,0 0 0,1 0 0,-1 0 1,0-1-1,0 1 0,1-2 0,10-1 1,-8 0 13,0 0 0,1-1 0,-1 0 0,0-1 0,-1 0 0,1 0 0,-1-1 0,1 0 0,12-11 0,4-8 17,-1-1 0,-1-1 0,-1 0 0,32-51 0,-6 8 27,-11 18-1,-2-2 0,-3-1 1,-2-1-1,37-95 0,-55 116-41,-1 0-1,-2-1 1,-2 1-1,-1-2 1,-2 1 0,-1-1-1,-1 1 1,-3-1-1,-7-56 1,8 90-32,0 0 0,0 1 0,0-1 1,0 1-1,-1-1 0,1 1 0,-1-1 0,1 1 1,-1-1-1,0 1 0,1 0 0,-1-1 0,0 1 0,0 0 1,0 0-1,0-1 0,0 1 0,-2-2 0,2 3 1,0 0 0,0-1 0,0 1 0,0 0 0,0 0 0,0 0 0,0 0 0,1 0 0,-1 0 0,0 0 0,0 1 0,0-1 0,0 0 0,0 0-1,0 1 1,1-1 0,-1 0 0,0 1 0,0-1 0,0 1 0,1-1 0,-1 1 0,-1 0 0,-2 3 9,-1 1 0,1 0 0,-1-1 0,1 2 0,1-1 0,-1 0 0,-4 10 0,-9 24-39,2 1 1,1 0-1,-15 81 0,-3 131-103,30-212 67,4 79 0,0-96 34,2 0 0,0 0 0,1 0 0,15 38 0,-18-54 29,1-1-1,0 0 1,0 1 0,0-1-1,1-1 1,0 1 0,7 7-1,-10-12 5,1 0 0,-1 0 0,1 1-1,-1-1 1,1-1 0,0 1 0,0 0-1,-1 0 1,1-1 0,0 1 0,0-1-1,0 1 1,0-1 0,-1 0 0,1 0-1,0 0 1,0 0 0,0 0-1,0 0 1,0 0 0,0-1 0,0 1-1,-1-1 1,1 1 0,0-1 0,0 0-1,0 0 1,-1 0 0,1 0 0,2-2-1,22-15 68,-2-2 0,0 0-1,-1-2 1,31-38 0,7-6 182,-41 45-140,-16 15-73,1 0-1,0 1 1,0 0-1,1 0 0,0 0 1,9-5-1,-14 9-36,-1 1-1,1 0 0,-1 0 1,1 0-1,-1 0 0,1 0 1,-1 0-1,1 0 1,-1 0-1,1 0 0,-1 0 1,1 0-1,0 0 1,-1 0-1,1 0 0,-1 0 1,1 1-1,-1-1 0,1 0 1,-1 0-1,0 1 1,1-1-1,-1 0 0,1 0 1,-1 1-1,1-1 0,-1 1 1,0-1-1,1 0 1,-1 1-1,1 0 0,9 17-21,-8-14 24,8 13-11,2 0 1,0 0 0,0-2 0,19 18 0,-18-21 6,1-1-1,0-1 0,1 0 0,0-1 1,0 0-1,1-2 0,0 1 1,23 6-1,-32-13 6,0 1 1,0-1-1,1 0 1,-1 0-1,0-1 1,1 0-1,-1 0 1,0-1-1,1 0 1,-1 0-1,0-1 1,0 0-1,0 0 1,0-1-1,8-4 0,3-2 29,-1-1 0,0-1 1,-1 0-1,20-18 0,-26 20-4,-1 0 1,0 0-1,13-17 1,-19 23-20,-1-1 1,0 0 0,1 0 0,-1 0 0,-1 0 0,1 0-1,0 0 1,-1 0 0,0-1 0,0 1 0,0-1 0,-1 1 0,1 0-1,-1-6 1,0 9-9,0 0 1,0 0-1,0 1 0,0-1 0,0 0 0,-1 0 1,1 0-1,0 0 0,0 1 0,-1-1 0,1 0 1,0 0-1,-1 0 0,1 1 0,-1-1 1,1 0-1,-1 0 0,1 1 0,-1-1 0,0 1 1,1-1-1,-1 0 0,0 1 0,1-1 0,-1 1 1,-1-1-1,1 1 0,-1 0 0,1 0 0,-1 0 0,1 0 1,-1 0-1,1 0 0,0 0 0,-1 0 0,1 1 0,0-1 0,-1 1 0,1-1 1,0 1-1,-3 1 0,-3 2 6,0 1 1,0 0-1,-12 11 1,13-10-9,0 0 1,0 1-1,0 0 1,1 0 0,0 0-1,1 1 1,-1-1 0,1 1-1,-3 10 1,6-15-4,0 1 0,0 0 0,0 0 0,0 0 0,1 0 0,-1 0 0,1 0 0,0 0 0,1 0 0,-1 0 0,1 0 1,-1 0-1,1 0 0,0 0 0,1 0 0,-1-1 0,1 1 0,-1 0 0,1-1 0,0 1 0,5 5 0,-4-6-2,0 0-1,-1-1 1,1 0 0,0 0-1,1 0 1,-1 0 0,0 0-1,0-1 1,1 1 0,-1-1-1,1 0 1,0 0-1,-1 0 1,1 0 0,4 0-1,7 0-4,1-1 1,18-1-1,-11-1 13,1-1 0,-1-1 1,0-1-1,28-10 1,88-41 115,16-5 60,-129 50-121,-22 9-48,-1 0 0,1 0 0,-1 1 0,1-1 0,0 1 0,0 0 0,7-1 0,-11 2-11,0 0-1,0 0 1,0 0 0,0 0 0,-1 0-1,1 0 1,0 0 0,0 0 0,0 0-1,0 1 1,0-1 0,-1 0 0,1 0 0,0 0-1,0 0 1,0 0 0,0 0 0,0 0-1,0 1 1,0-1 0,0 0 0,-1 0-1,1 0 1,0 0 0,0 0 0,0 1-1,0-1 1,0 0 0,0 0 0,0 0-1,0 0 1,0 1 0,0-1 0,0 0 0,0 0-1,0 0 1,0 0 0,0 1 0,0-1-1,0 0 1,0 0 0,0 0 0,0 0-1,1 0 1,-1 1 0,0-1 0,0 0-1,0 0 1,0 0 0,0 0 0,0 0-1,0 0 1,1 0 0,-1 1 0,0-1-1,0 0 1,0 0 0,0 0 0,0 0 0,0 0-1,1 0 1,-1 0 0,0 0 0,0 0-1,0 0 1,0 0 0,1 0 0,-15 12 32,11-10-25,1 0-6,-99 85 60,89-76-58,1 1 0,1 0-1,0 1 1,1 0 0,0 0 0,-9 20 0,16-29-3,0 0-1,1 0 1,-1 1 0,1-1 0,0 1 0,1-1-1,-1 1 1,1 8 0,0-11 1,0-1-1,0 0 1,0 0-1,0 1 1,1-1-1,-1 0 1,0 0 0,1 0-1,-1 1 1,1-1-1,0 0 1,-1 0-1,1 0 1,0 0 0,0 0-1,-1 0 1,1 0-1,0 0 1,0-1-1,0 1 1,0 0 0,0 0-1,0-1 1,0 1-1,1-1 1,-1 1-1,0-1 1,0 1 0,0-1-1,1 0 1,-1 0-1,0 1 1,0-1-1,1 0 1,-1 0 0,2 0-1,4-1 10,-1 0 0,0 0 1,0 0-1,0 0 0,0-1 0,0 0 0,0-1 0,0 1 0,0-1 1,-1 0-1,1 0 0,-1-1 0,9-7 0,5-6 45,-1-1 0,18-23 1,-20 21-5,-3 4 35,-1-1-1,13-24 0,-4 6 101,-9 19 20,-9 18-49,-4 9-91,-2 3-54,1 0-1,0 0 1,1 0 0,1 16 0,0-26-14,0 0 0,1 1-1,-1-1 1,1 0 0,0 0 0,0 1 0,0-1-1,1 0 1,0 0 0,0 0 0,0-1 0,0 1-1,0 0 1,1-1 0,-1 1 0,1-1 0,6 6-1,-7-8 4,-1 0 0,1 0 0,0 0 0,0-1 0,0 1 0,0 0 0,0-1-1,0 1 1,0-1 0,0 0 0,0 1 0,0-1 0,0 0 0,0 0 0,1-1-1,-1 1 1,0 0 0,0-1 0,0 1 0,0-1 0,0 1 0,2-2-1,5-2 11,0-1 0,0 0 0,10-8-1,-7 5 11,63-46 94,-54 37-49,0 2 0,2 0 0,-1 1 1,2 1-1,32-13 0,-54 26-57,0-1 0,1 0-1,-1 0 1,0 1 0,0-1 0,1 1 0,-1 0-1,0 0 1,1 0 0,-1 0 0,0 0 0,0 0-1,1 1 1,-1-1 0,3 2 0,-3-1-5,-1 0-1,0 0 1,0 0 0,0 0 0,0 0-1,0 0 1,0 0 0,0 0 0,0 1-1,0-1 1,0 0 0,-1 1 0,1-1-1,0 1 1,-1-1 0,1 1 0,-1-1-1,0 1 1,1-1 0,-1 1 0,0-1-1,0 1 1,0 1 0,0 24 20,-1-1 1,-2 1-1,0-1 1,-2 0 0,-9 29-1,15-55-25,-1 0 1,0 0-1,0 0 0,0 0 0,0 0 1,0 0-1,1-1 0,-1 1 1,0 0-1,0 0 0,0 0 0,0 0 1,1 0-1,-1 0 0,0 0 1,0 0-1,0 0 0,0 0 0,1 0 1,-1 0-1,0 0 0,0 0 0,0 0 1,1 0-1,-1 0 0,0 0 1,0 0-1,0 0 0,0 0 0,1 0 1,-1 0-1,0 1 0,0-1 0,0 0 1,0 0-1,0 0 0,1 0 1,-1 0-1,0 0 0,0 0 0,0 1 1,0-1-1,0 0 0,0 0 0,0 0 1,0 0-1,1 1 0,-1-1 1,0 0-1,0 0 0,0 0 0,0 0 1,0 1-1,0-1 0,0 0 1,0 0-1,0 0 0,0 1 0,0-1 1,0 0-1,0 0 0,0 0 0,0 0 1,-1 1-1,1-1 0,0 0 1,0 0-1,0 0 0,0 1 0,13-10 24,23-27 53,-26 24-42,0 2 0,17-14-1,-7 8 11,22-16 29,-39 30-61,1 0 0,-1 0-1,0 0 1,1 1 0,0-1-1,-1 1 1,1 0 0,0 0-1,0 0 1,6 0 0,-9 1-11,0 1 1,0-1 0,1 0-1,-1 0 1,0 1-1,0-1 1,0 0 0,0 1-1,1-1 1,-1 1-1,0 0 1,0-1 0,0 1-1,0 0 1,0 0-1,0-1 1,-1 1 0,1 0-1,0 0 1,0 0-1,-1 0 1,1 0-1,0 0 1,-1 0 0,1 1-1,-1-1 1,1 0-1,-1 0 1,0 0 0,1 1-1,-1-1 1,0 2-1,1 6 1,0 0-1,-1 0 0,0 14 1,-1-8-18,1-4 3,-1 22-9,1-32 19,0 0 0,0 0 1,0 0-1,0 0 1,0 1-1,1-1 0,-1 0 1,0-1-1,1 1 1,-1 0-1,0 0 0,1 0 1,-1 0-1,1 0 0,-1 0 1,1 0-1,0-1 1,-1 1-1,1 0 0,0 0 1,0-1-1,-1 1 1,1 0-1,2 0 0,-1-1 2,0-1-1,0 1 0,0-1 0,0 0 1,0 0-1,0 0 0,0 0 0,0 0 0,0 0 1,0 0-1,-1-1 0,1 1 0,0-1 1,-1 1-1,1-1 0,1-1 0,4-4-2,7-5 4,98-79 42,-109 89-37,1-1-1,0 1 0,-1 0 1,1 0-1,0 0 1,1 0-1,3-1 0,-7 3-4,0 0 1,0 0-1,0 0 0,0 0 0,0 0 0,0 0 0,0 0 0,0 0 0,0 0 1,0 0-1,0 1 0,0-1 0,0 0 0,0 1 0,0-1 0,0 1 1,0-1-1,0 1 0,0 0 0,0-1 0,0 1 0,-1 0 0,1-1 0,0 1 1,-1 0-1,1 0 0,0 0 0,-1 0 0,1-1 0,-1 1 0,1 0 0,-1 0 1,1 2-1,3 9-8,-1 0 0,0 1 1,0-1-1,-2 1 0,2 17 1,-3-15-12,2 0 1,0 0 0,6 21-1,-5-29 16,0 0 1,0-1-1,0 1 0,1-1 0,6 8 0,-9-12 1,0 0 1,0 0 0,1-1 0,-1 1-1,1-1 1,-1 1 0,1-1 0,0 0-1,-1 1 1,1-1 0,0 0 0,0 0-1,0 0 1,0 0 0,0-1 0,0 1-1,0 0 1,0-1 0,0 1 0,0-1-1,3 0 1,15-4 12,-1 0 0,0-2-1,0 0 1,0-1 0,-1-1 0,0-1-1,-1 0 1,0-2 0,0 0 0,25-22-1,144-137 105,-154 135-89,-1 0 0,-2-2 0,34-58 0,-40 53-13,-2-2-1,16-47 1,23-94 7,-50 150-18,-1-1 0,5-43 0,-14 78-3,1-1 0,-1 0 0,0 0 0,0 0 0,0 0 1,-1 0-1,1 0 0,0 0 0,-1 1 0,1-1 0,-1 0 0,-1-3 0,2 5 0,0 0 0,0-1 0,-1 1 0,1 0 0,0 0 0,0 0 0,0-1 0,-1 1 0,1 0 0,0 0 0,0 0 0,-1 0 0,1 0 0,0-1 0,0 1 0,-1 0 0,1 0-1,0 0 1,-1 0 0,1 0 0,0 0 0,0 0 0,-1 0 0,1 0 0,0 0 0,0 0 0,-1 0 0,1 0 0,0 1 0,-1-1 0,-12 11-4,-12 26-39,1 1 1,-35 75-1,-20 89-66,67-167 74,2 1 1,2 0-1,-8 71 1,15-92 22,1 0-1,0 0 1,1 0 0,0 0 0,1 0 0,1-1 0,1 1 0,0-1-1,0 0 1,2 0 0,-1 0 0,12 18 0,-14-27 9,1 0 0,-1 0 0,1-1 0,0 1 0,0-1 0,0 0 0,1 0 0,-1-1 0,1 1 0,0-1 0,0 0 0,1 0 0,-1-1 0,0 0 0,1 0 0,-1 0 0,1 0 0,0-1 0,6 1 0,-3-1 5,0-1-1,0 0 0,0-1 1,0 0-1,0 0 0,0-1 0,0 0 1,-1-1-1,1 0 0,-1 0 0,16-9 1,6-6 29,0-1 1,-1-2-1,-2-1 0,0-1 1,-1-2-1,28-33 1,-52 56-24,0 0 0,0-1 1,0 1-1,1 0 0,-1 0 0,1 1 1,-1-1-1,6-2 0,-7 4-6,-1 0 0,1-1 1,-1 1-1,0 0 0,1 0 0,-1 0 0,1 0 1,-1 0-1,0 0 0,1 0 0,-1 0 0,1 0 0,-1 0 1,1 0-1,-1 0 0,0 0 0,1 0 0,-1 0 1,1 1-1,-1-1 0,0 0 0,1 0 0,-1 0 0,0 1 1,1-1-1,-1 1-1,1 0-1,-1 0 1,1-1 0,-1 1 0,0 0 0,0 0-1,1 0 1,-1 0 0,0 0 0,0-1 0,0 1-1,0 0 1,0 0 0,0 0 0,0 0-1,0 0 1,-1 1 0,0 11-13,-1 1-1,2 0 0,0-1 1,0 1-1,2 0 1,-1 0-1,2-1 1,0 1-1,0-1 0,1 0 1,1 0-1,0 0 1,9 13-1,-13-24 12,0 1-1,0-1 0,1 0 1,-1 0-1,1 0 1,-1-1-1,1 1 0,0 0 1,0-1-1,0 1 1,0-1-1,0 1 1,0-1-1,0 0 0,1 0 1,-1 0-1,0 0 1,3 0-1,-1 0 4,0-1-1,0 0 0,0 0 1,-1 0-1,1 0 1,0 0-1,0-1 1,0 0-1,-1 0 1,7-2-1,6-4 18,-1-1-1,-1 0 1,1-1 0,15-14-1,-18 14 0,56-44 86,13-11 18,-69 57-98,0-1 0,0 2-1,1 0 1,0 0 0,16-5-1,-27 11-23,-1-1 0,1 1-1,0 0 1,-1-1-1,1 1 1,0 0 0,0 0-1,-1 0 1,1 0-1,0 0 1,0 1 0,-1-1-1,1 0 1,0 1-1,0-1 1,-1 1 0,1 0-1,-1 0 1,1-1-1,2 3 1,-2-1-4,0 0-1,0 0 1,0 0 0,-1 0 0,1 1-1,0-1 1,-1 1 0,1-1-1,-1 1 1,0 0 0,1 3 0,1 5-17,0 0 1,-1 1 0,-1-1-1,1 23 1,-2-32 18,0 0-1,0 1 1,0-1-1,0 0 1,0 0-1,1 0 1,-1 0-1,1 0 1,1 4-1,-1-6 5,-1 1 0,0-1-1,1 0 1,-1 1-1,1-1 1,-1 0 0,1 0-1,-1 1 1,1-1-1,-1 0 1,1 0 0,-1 0-1,1 0 1,0 1 0,-1-1-1,1 0 1,-1 0-1,1 0 1,-1 0 0,1 0-1,-1-1 1,1 1-1,0 0 1,-1 0 0,1 0-1,-1 0 1,1-1-1,-1 1 1,1 0 0,-1 0-1,1-1 1,-1 1-1,0 0 1,1-1 0,-1 1-1,1 0 1,-1-1-1,0 1 1,1-1 0,-1 1-1,1-1 1,55-56 94,-42 42-67,0 1 0,1 0 0,25-19 0,-33 29-23,-2 0 6,1 0-1,0 1 0,0-1 0,0 1 1,11-4-1,-16 7-10,0 0 1,0 0 0,0-1-1,0 1 1,1 0-1,-1 0 1,0 0 0,0 0-1,0 1 1,0-1-1,0 0 1,0 0 0,0 0-1,0 1 1,0-1 0,0 1-1,2 0 1,-2 0-2,0 0 1,0 0-1,0 0 1,0 1-1,0-1 1,-1 0-1,1 1 1,0-1 0,-1 0-1,1 1 1,0-1-1,-1 1 1,0-1-1,1 0 1,-1 1-1,0 1 1,1 8 0,-1-1 1,0 0 0,-3 20 0,0 12 0,2-37 10,1-5-10,0 1 1,0-1-1,0 1 1,0-1-1,0 0 0,0 1 1,-1-1-1,1 1 0,0-1 1,1 1-1,-1-1 1,0 0-1,0 1 0,0-1 1,0 1-1,0-1 1,0 0-1,0 1 0,1-1 1,-1 1-1,0-1 1,0 0-1,0 1 0,1-1 1,-1 0-1,0 1 0,1-1 1,-1 0-1,0 1 1,1-1-1,-1 0 0,0 0 1,1 0-1,-1 1 1,1-1-1,-1 0 0,0 0 1,1 0-1,-1 0 0,1 0 1,-1 0-1,0 1 1,1-1-1,-1 0 0,1 0 1,-1 0-1,1-1 1,-1 1-1,0 0 0,1 0 1,0 0-1,-14 30 6,6-7-39,4-12-6,0 0 1,-1 0 0,-1-1-1,1 1 1,-13 18 0,16-28 40,1 0 0,-1 0 0,1 0 0,-1-1 0,1 1 0,0 0 0,-1 0 0,1 0 0,0 0 0,0 0 0,0 0 0,-1 0 0,1 0 0,0 0 0,0 0 1,1 0-1,-1 0 0,0 0 0,0 0 0,0 0 0,1 0 0,-1 0 0,0 0 0,1 0 0,-1 0 0,1 0 0,-1 0 0,1 0 0,-1-1 0,1 1 0,0 0 0,0 0 0,-1-1 0,1 1 0,0 0 0,0-1 1,0 1-1,-1-1 0,1 1 0,0-1 0,0 1 0,0-1 0,0 0 0,0 1 0,0-1 0,0 0 0,0 0 0,0 0 0,0 0 0,0 0 0,0 0 0,0 0 0,2 0 0,29-7 10,0-2 0,-1-1 0,0-1 0,56-29 0,-38 12 15,-1-1 1,44-38-1,-85 62-27,-1 0 0,0-1 0,0 1-1,-1-2 1,5-6 0,-8 11-1,-1 0-1,1 0 0,-1 0 0,0 0 1,0 0-1,0 0 0,-1 0 0,1 0 1,0-1-1,-1 1 0,1 0 0,-1-1 1,0 1-1,0 0 0,0-1 0,0 1 1,0 0-1,0-1 0,-1 1 1,1 0-1,-2-4 0,1 5 0,1 0 0,-1 0 0,0 0 0,0 0 0,0 1 0,0-1 0,0 0 0,0 0 0,0 0 0,-1 1 0,1-1 0,0 1 0,0-1 0,-1 1 0,1-1 0,0 1 0,0 0 0,-1 0 0,1-1 0,0 1 0,-1 0 0,1 0 0,0 0 0,-1 0 0,1 1 0,0-1 0,-1 0 0,1 1 0,-2 0 0,-38 12 0,31-8-7,0 0 0,0 0-1,0 2 1,1-1 0,0 1 0,0 0-1,-9 10 1,13-11 2,0-1 1,1 0-1,-1 1 0,1 0 0,1 0 0,-1 0 1,1 0-1,0 1 0,0-1 0,1 1 1,0 0-1,-2 12 0,4-16 5,-1-1-1,2 0 1,-1 0-1,0 1 1,0-1-1,1 0 1,-1 1-1,1-1 1,0 0-1,0 0 1,-1 0-1,2 1 1,-1-1 0,0 0-1,0-1 1,1 1-1,-1 0 1,1 0-1,-1 0 1,1-1-1,0 1 1,-1-1-1,1 1 1,0-1-1,0 0 1,0 0-1,0 0 1,0 0 0,1 0-1,3 1 1,4 1 2,0 0 1,1-1 0,-1-1 0,0 1 0,19-1 0,-9-2 6,0-1 1,0 0 0,0-2 0,24-7 0,79-31 14,-74 23-12,194-83 20,-203 88-32,-59 27-3,0 0 1,1 1-1,1 1 0,0 1 1,1 0-1,-23 31 0,37-44 4,0 0-1,1 0 1,-1-1 0,1 1-1,0 0 1,0 0-1,0 0 1,0 0-1,1 1 1,-1-1-1,1 0 1,0 0-1,0 0 1,0 0-1,0 1 1,0-1 0,1 0-1,-1 0 1,1 0-1,2 5 1,-2-7-1,0 1 0,0 0 0,0-1 1,0 1-1,0-1 0,1 1 0,-1-1 0,0 0 1,1 1-1,-1-1 0,1 0 0,0 0 0,-1 0 1,1 0-1,0 0 0,0 0 0,-1-1 0,1 1 1,0-1-1,0 1 0,0-1 0,0 0 1,0 1-1,0-1 0,0 0 0,0 0 0,0-1 1,0 1-1,0 0 0,0-1 0,-1 1 0,1-1 1,0 1-1,3-2 0,4-2 1,-1 0-1,1-1 1,-1 1 0,0-2-1,-1 1 1,1-1-1,-1 0 1,12-13 0,-2-1 5,0 0 1,14-24-1,-9 8 21,-3 0-1,0-1 0,-3-1 0,19-63 1,25-164 100,-54 231-112,-1 14 8,-2 0 0,0 0 0,-1 0-1,-1-1 1,-2-30 0,1 50-22,0 1 0,0 0 0,0-1 1,0 1-1,0-1 0,0 1 0,0-1 0,0 1 0,0-1 0,-1 1 0,1-1 1,0 1-1,0 0 0,0-1 0,-1 1 0,1-1 0,0 1 0,0 0 1,-1-1-1,1 1 0,0 0 0,-1-1 0,1 1 0,0 0 0,-1-1 0,1 1 1,-1 0-1,1 0 0,-1 0 0,1-1 0,-12 9 14,-8 24-18,-14 43-52,4 1 0,4 1 0,-20 92 0,25-60-129,-10 130 1,16-97-205,8-112 110,0-26-844,-4-11-2694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43.9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12864,'0'0'2736,"74"77"-2120,-47-64 47,-1-7 1,-2-1-160,-8-5 8,-3 0-184,-9-5-8,-4 3-160,-11-11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44.5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1 204 6728,'0'0'5712,"2"-13"-5127,12-40-24,-13 49-493,1 1 1,-1 0-1,1-1 0,0 1 0,0 0 0,1 0 0,-1 1 1,0-1-1,1 0 0,0 1 0,5-5 0,4-3 166,-1-1-1,-5 5 22,0 0-1,0 0 0,-1-1 1,0 1-1,0-1 1,-1 0-1,1 0 0,4-14 1,-8 21-215,-1 0 0,0-1 0,1 1 0,-1 0 0,0-1 0,1 1 0,-1 0 0,1 0 0,-1-1 0,1 1 0,-1 0 0,1 0 0,-1 0 0,1 0 0,-1 0 0,0-1 0,1 1 0,-1 0 0,1 0 0,-1 0 0,1 0 0,-1 1 0,1-1 0,-1 0 0,1 0 0,-1 0 0,1 0 0,-1 0 0,1 0 0,-1 1 0,1-1 0,-1 0 0,0 0 0,1 1 0,-1-1 0,1 0 0,-1 1 0,0-1 0,1 1 0,28 19 37,-11-7 60,3-1-79,0-2 0,0 0 0,1-1-1,0-1 1,33 7 0,-18-8 19,-1-2 0,69 2 1,-7-10 205,158-27-1,-147 9-191,-73 12-2432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47.7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64 1307 6016,'0'0'4252,"-11"8"-3480,-34 23-42,37-23 863,14-10-1073,14-8-130,-1-9-100,0 0 0,-2-1 0,0-1 0,-1-1 0,14-26 0,-10 18 33,20-31 664,-3-1 1,38-85-1,-25 46 770,-46 101-1342,0 6-279,5 11-56,-5-2-39,1 0-1,-2 0 1,0 0-1,-1 1 1,1 27-1,-8 82 105,-11-9-59,14-104-79,-1 0 0,-1-1 0,0 1 0,0-1 1,-1 1-1,-1-1 0,-8 14 0,12-23-6,0 1 0,0 0 0,0-1 1,0 1-1,-1-1 0,1 0 0,-1 0 1,1 0-1,-1 0 0,0 0 0,0-1 1,0 1-1,1-1 0,-2 0 0,1 0 1,0 0-1,0 0 0,0 0 0,0-1 1,-1 1-1,1-1 0,0 0 0,0 0 1,-1 0-1,1 0 0,0-1 0,0 1 0,-1-1 1,1 0-1,0 0 0,0 0 0,0 0 1,0-1-1,-3-1 0,-8-6 14,0 0 1,1-1-1,0 0 0,0-1 0,-13-14 0,11 12 19,12 11-15,0 0 0,0 0 0,1-1 0,-1 1 1,1-1-1,0 1 0,-4-7 0,14 9 74,29 5-63,1-3 0,0-1-1,-1-2 1,1-1-1,-1-2 1,1-2 0,-1-1-1,64-22 1,-46 7 35,-1-2 0,-2-3 0,0-1 0,76-58 0,-96 62-13,-1-2 0,-1-1 0,-2-2 0,0 0 0,-3-2 0,0-1 0,-2-1-1,-1-1 1,25-53 0,-18 21 80,-2-1 1,-4 0-1,-2-2 0,16-102 0,-34 156-78,-1-1 0,0 1 0,-1-1 1,-1 1-1,0-1 0,-1 1 0,-1-1 0,-6-25 0,8 40-51,-1 1 0,1-1 0,0 1 0,-1-1 0,1 1 1,-1-1-1,1 1 0,0-1 0,-1 1 0,1 0 0,-1-1 0,1 1 0,-1 0 0,1-1 1,-1 1-1,1 0 0,-1 0 0,0 0 0,1-1 0,-1 1 0,1 0 0,-1 0 0,1 0 1,-1 0-1,0 0 0,1 0 0,-1 0 0,1 0 0,-1 0 0,0 0 0,1 1 0,-1-1 1,1 0-1,-1 0 0,1 0 0,-1 1 0,1-1 0,-1 0 0,1 1 0,-2 0 0,-24 15 33,23-14-30,-10 8-3,1 1 0,0 0 0,1 1-1,0 1 1,1-1 0,0 2 0,-14 25 0,-45 110-41,63-133 36,-100 290-25,38-82 4,-21 77-54,58-175 117,27-118 10,6-17 32,14-27 18,1 0-1,2 2 0,28-38 1,-36 56-35,2 1 1,-1 0-1,2 1 1,0 0-1,1 1 1,0 1-1,1 0 0,26-14 1,-39 25-41,0-1-1,0 0 1,0 1 0,0 0 0,1 0 0,-1 0 0,0 0-1,1 0 1,-1 1 0,1-1 0,-1 1 0,1 0-1,-1 0 1,1 0 0,3 1 0,-3 1-4,-1-1 0,1 1 1,-1 0-1,0-1 0,0 2 0,0-1 1,0 0-1,0 0 0,0 1 0,-1 0 1,1-1-1,-1 1 0,4 6 1,6 9 40,-2-1 0,15 37 0,-8-17-15,-15-34-42,0 1 0,-1-1 1,2 0-1,-1 0 0,0 0 0,1 0 0,-1 0 1,1 0-1,0 0 0,0-1 0,0 1 1,0-1-1,0 0 0,0 0 0,7 3 1,-5-4 1,0 1-1,1-1 1,-1 0 0,0 0 0,1-1 0,-1 0 0,0 0 0,1 0 0,-1 0 0,7-2 0,9-3 19,0-1-1,0-2 0,0 0 1,27-15-1,-38 18-15,108-61 174,-60 33-108,-30 15-1,34-28 0,0 1 154,-55 39-178,-9 6-1,-14 9-5,-22 15-45,2 1-1,-55 51 1,71-56-10,0 1 0,1 1 1,1 1-1,2 0 0,-18 32 0,32-52 7,0 1-1,1 0 1,-1 0-1,1 0 1,0 0-1,0 0 1,0 0-1,0 0 0,0 7 1,1-11 2,0 1 1,0 0 0,0-1-1,1 1 1,-1 0-1,0-1 1,0 1-1,0-1 1,0 1-1,1 0 1,-1-1 0,0 1-1,1-1 1,-1 1-1,0-1 1,1 1-1,-1-1 1,1 1-1,-1-1 1,1 1 0,-1-1-1,1 0 1,-1 1-1,1-1 1,0 1-1,1-1 5,-1 0-1,1 0 1,-1 0-1,1 0 0,0 0 1,-1 0-1,1 0 1,0 0-1,-1 0 0,1-1 1,-1 1-1,1-1 1,-1 1-1,4-3 0,14-8 42,1-1 0,-1 0 0,-1-2-1,0 0 1,-1-1 0,19-23 0,25-19 149,18-20 246,-78 76-430,0 0-1,0 0 0,0 1 0,0-1 0,0 0 1,1 0-1,-1 1 0,0-1 0,0 0 0,1 1 0,-1-1 1,2 1-1,-3 0-6,1 0 0,-1 0 0,1 0 0,-1 0 1,1 0-1,-1 0 0,1 0 0,-1 0 0,0 0 0,1 1 1,-1-1-1,1 0 0,-1 0 0,0 0 0,1 1 0,-1-1 1,1 0-1,-1 1 0,0-1 0,1 0 0,-1 1 0,0-1 1,0 0-1,1 1 0,1 3 7,-1 0-1,0 0 1,0 0-1,0 0 1,0 0 0,0 7-1,1 1-5,-1-1-9,1-1 0,1 1 1,0-1-1,0 0 0,1 0 1,0 0-1,1-1 0,7 12 0,-10-18 5,1 1 0,0 0 0,0-1 0,0 1-1,1-1 1,-1 0 0,1 0 0,0 0 0,0-1-1,0 1 1,0-1 0,0 0 0,1 0 0,-1 0-1,1-1 1,-1 1 0,1-1 0,-1 0 0,1-1 0,0 1-1,4-1 1,3 0 11,0-1-1,0-1 1,-1 0 0,1 0-1,0-1 1,-1-1-1,0 0 1,17-8 0,4-6 46,42-30 0,-53 33-24,-13 10-11,0-1 1,1 1 0,0 1-1,-1 0 1,1 0 0,1 1-1,8-3 1,-17 6-20,0 0 0,0 0 0,-1 0-1,1 0 1,0 0 0,-1 0 0,1 0 0,0 0-1,0 0 1,-1 0 0,1 1 0,0-1 0,-1 0-1,1 0 1,0 1 0,-1-1 0,1 0 0,0 1 0,-1-1-1,1 1 1,-1-1 0,1 1 0,-1-1 0,1 1-1,-1-1 1,1 1 0,-1 0 0,1-1 0,-1 2 0,7 24 35,-5 1-16,-2 1 0,-6 49 1,-15 57-24,20-125-1,-100 422 40,82-351 34,22-99-40,1 1-1,0 0 0,7-19 1,0 2 9,70-226 248,-52 181-154,48-95 1,-60 142-83,2 0 1,1 2-1,1 1 0,1 0 1,38-37-1,-57 64-41,0 0 0,0 1 0,0-1 0,0 1 0,0 0 1,1 0-1,-1 0 0,1 1 0,-1-1 0,1 1 0,5-1 0,-8 1-10,0 1 1,1 0-1,-1 0 0,0 0 0,1 0 0,-1 1 1,0-1-1,0 0 0,1 1 0,-1-1 1,0 0-1,0 1 0,1-1 0,-1 1 1,0 0-1,0-1 0,0 1 0,0 0 0,0 0 1,0 0-1,0 0 0,0 0 0,0 0 1,0 0-1,-1 0 0,1 0 0,0 0 1,-1 0-1,1 0 0,-1 1 0,1-1 0,-1 0 1,1 0-1,-1 1 0,0 1 0,2 5-2,-2-1 0,1 1 0,-1-1 0,0 1 0,0-1 0,-1 1 0,0-1 0,0 1 0,-1-1 0,0 1 0,-1-1 0,-4 11 0,-6 9-18,-27 44 0,36-65 13,1-1-2,-1 1 1,0-1-1,-1 1 0,1-1 0,-1 0 0,0-1 1,0 1-1,-1-1 0,1 0 0,-11 5 1,13-7 5,-1 0 0,0-1 0,0 1 0,0-1 0,1 0 0,-1 0 0,0-1 0,0 1 0,0-1 0,0 0 0,0 0 0,0 0 0,0-1 0,0 1 0,0-1 0,0 0 0,0 0 0,-7-3 0,10 4 2,1-1 1,-1 1-1,0 0 1,1 0 0,-1-1-1,0 1 1,0 0-1,1-1 1,-1 1-1,1-1 1,-1 1 0,0-1-1,1 1 1,-1-1-1,1 1 1,-1-1-1,1 1 1,0-1 0,-1 0-1,1 1 1,-1-1-1,1 0 1,0 1-1,0-1 1,-1-1 0,1 1-1,1 0 0,-1 0 1,1 1-1,-1-1 1,0 0-1,1 1 1,-1-1-1,1 0 0,0 1 1,-1-1-1,1 0 1,0 1-1,-1-1 1,1 1-1,0 0 0,-1-1 1,1 1-1,1-1 1,5-2 8,1 0 0,-1 1 1,14-3-1,96-15 82,-27 6-24,147-43 1,-205 46-50,51-25 0,-70 29-9,0 0 0,-1-1 0,0-1 1,0 0-1,-1 0 0,13-15 1,-19 19-5,-1-1-1,1 0 1,-2 0 0,1 0 0,-1-1 0,1 1 0,-2-1-1,1 0 1,-1 0 0,0 0 0,0 0 0,-1 0 0,0 0-1,-1-1 1,1 1 0,-1 0 0,-1 0 0,1-1 0,-1 1 0,-3-11-1,4 16-2,-1 1 0,0-1-1,1 1 1,-1-1 0,0 1 0,0 0-1,0-1 1,0 1 0,0 0-1,0 0 1,0-1 0,0 1 0,-1 0-1,1 0 1,0 0 0,-1 0-1,1 1 1,0-1 0,-1 0 0,1 1-1,-1-1 1,-2 0 0,0 0 1,0 1 0,1 0 1,-1 0-1,1 0 0,-1 1 1,1-1-1,-1 1 0,1 0 1,-1 0-1,-3 1 0,-5 4-1,0-1 0,0 2 1,1-1-1,-17 14 0,23-16-9,-1 1 0,1 0 0,-1 0 0,1 1 0,1 0 0,-1-1 0,1 2 0,0-1 0,1 0 0,-5 10 0,7-13 2,0 1-1,0 0 0,0 0 1,0-1-1,0 1 0,1 0 1,0 0-1,0 0 0,0 0 1,0 0-1,1 0 0,-1 0 1,1 0-1,0-1 0,0 1 1,0 0-1,1-1 0,-1 1 1,1-1-1,0 1 0,2 3 1,2 1-2,0-1 1,0 0-1,1 0 1,0 0-1,0-1 1,1 0 0,0 0-1,0 0 1,0-1-1,9 4 1,-3-3-2,0-1 0,1 0 0,-1-1-1,1-1 1,28 4 0,-12-5 34,-1-2 0,1-1 1,0-1-1,0-2 0,50-12 0,-40 4-33,16-3-16,-19 11-4721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5.512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643 1 11952,'0'0'1744,"-9"11"-1311,-146 152 594,-280 258 1279,424-409-2351,8-10-15,0 1 1,0-1-1,1 1 1,-1 0-1,1 0 1,0 0-1,0 0 1,0 0-1,0 1 1,1-1-1,-1 0 0,1 1 1,0-1-1,0 1 1,0 0-1,0 3 1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4:53.9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100 1 4312,'0'0'6368,"-11"13"-5975,-4 3-184,-7 8 922,-28 39 0,50-68 831,-1 4-1969,1-1 0,0 1 0,0-1 0,0 1 0,0-1-1,0 1 1,0-1 0,1 0 0,-1 1 0,0-1 0,1 1 0,-1-1-1,1 1 1,-1 0 0,1-1 0,1-1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27.1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231 545 5320,'0'0'6224,"-11"-3"-5974,7 2-230,1 0 0,-1 0-1,0 0 1,0 0 0,0 0-1,0 1 1,0 0 0,0 0-1,0 0 1,0 0-1,0 1 1,0 0 0,0 0-1,0 0 1,0 0 0,0 0-1,1 1 1,-1-1 0,0 1-1,1 0 1,0 1 0,-5 2-1,-4 6 59,0 0-1,1 0 1,0 2-1,1-1 1,0 2-1,1-1 0,1 1 1,0 0-1,0 1 1,2 0-1,-9 27 1,13-37-18,1 1 0,-1-1 0,1 1 0,1 0 0,-1-1 1,1 1-1,0-1 0,1 11 0,-1-15-31,0 1 1,1 0-1,-1 0 0,1 0 1,0 0-1,-1 0 0,1-1 1,0 1-1,0 0 0,0-1 1,0 1-1,0-1 0,1 1 1,-1-1-1,0 1 0,1-1 1,-1 0-1,1 0 0,-1 1 1,1-1-1,0-1 0,-1 1 1,1 0-1,0 0 0,0 0 1,0-1-1,0 1 0,3 0 1,0-1 31,0 1 1,1 0 0,-1-1 0,0 0 0,1-1 0,-1 1 0,0-1 0,1 0 0,-1 0 0,0 0 0,0-1 0,0 0-1,0 0 1,0 0 0,6-4 0,-5 1 11,0 0-1,0 0 1,0 0 0,-1-1-1,0 1 1,0-1-1,0-1 1,-1 1 0,7-12-1,-4 4 81,-1-1-1,-1 1 0,0-1 1,-1 0-1,-1 0 1,0 0-1,-1 0 1,0 0-1,-1-1 0,-2-18 1,-1 24 99,0 9 89,1 16-50,4 8-202,1-1 0,13 44 0,-15-60-76,0 0 1,1 0-1,-1 0 0,1-1 1,1 1-1,-1 0 1,1-1-1,0 0 0,0 0 1,1 0-1,-1-1 0,1 1 1,0-1-1,0 0 1,8 4-1,-8-6 8,-1-1 0,1 1 1,0-1-1,0 0 0,0 0 0,0-1 0,0 1 0,0-1 1,0 0-1,0 0 0,0-1 0,0 0 0,0 0 0,0 0 1,0 0-1,5-3 0,10-4 94,-1 0 0,26-17 1,-41 23-99,52-34 367,-1-3 0,55-50 0,-104 83-296,0 1 1,1 1 0,0-1-1,13-6 1,-19 10-79,0 1 1,0-1-1,0 1 0,0-1 1,0 1-1,0 0 1,0-1-1,0 1 1,0 0-1,0 0 0,0 0 1,0 0-1,0 0 1,0 0-1,0 0 0,0 0 1,0 0-1,0 1 1,0-1-1,0 0 0,0 1 1,0-1-1,0 0 1,0 1-1,0 0 1,0-1-1,0 1 0,0-1 1,0 1-1,-1 0 1,1-1-1,0 1 0,-1 0 1,1 0-1,0 0 1,-1 0-1,1 0 0,-1 0 1,1-1-1,-1 1 1,0 0-1,1 0 1,-1 0-1,0 0 0,0 1 1,0-1-1,0 0 1,0 2-1,1 13 47,0 0-1,-2 0 1,0 0 0,-4 17-1,1 3 1,3-26-7,0 0 0,-1 1 0,0-1 1,-5 16-1,7-26-46,0 0 0,0 0 0,0 0 0,0 0 0,-1 0 0,1 0 0,0 0 0,0 0 0,0 0 0,0 0 0,0 1 0,0-1 0,0 0 0,0 0 0,0 0 0,0 0 0,0 0 0,0 0 0,0 0 0,0 0 0,0 0 0,-1 1 0,1-1 0,0 0 0,0 0 0,0 0 0,0 0 0,0 0 0,0 0 0,0 0 0,0 0 0,0 1 0,1-1 0,-1 0 0,0 0 0,0 0 0,0 0 0,0 0 0,0 0 0,0 0 0,0 0 0,0 1 0,0-1 0,0 0 1,0 0-1,0 0 0,0 0 0,0 0 0,0 0 0,1 0 0,-1 0 0,0 0 0,0 0 0,0 0 0,0 0 0,0 0 0,0 0 0,0 0 0,1 0 0,6-5 99,10-11-26,6-16 10,-11 16-42,0 1-1,0-1 0,1 2 1,1 0-1,19-15 0,-32 29-40,0-1 1,0 0-1,0 0 0,0 1 0,0-1 0,0 0 0,0 1 1,0-1-1,0 1 0,0-1 0,0 1 0,0 0 0,1 0 1,-1-1-1,0 1 0,0 0 0,0 0 0,1 0 0,-1 0 1,0 0-1,0 0 0,0 1 0,1-1 0,-1 0 0,0 1 1,0-1-1,0 0 0,0 1 0,0 0 0,0-1 0,0 1 1,0 0-1,0-1 0,0 1 0,0 0 0,0 0 0,0 0 1,0 0-1,-1 0 0,1 0 0,0 0 0,-1 0 0,1 0 0,-1 0 1,2 2-1,0 5 5,1-1 1,-1 1 0,0-1-1,0 1 1,0 13 0,-1-3 1,1 0 0,1-1 0,0 1 0,8 20 1,-11-37-11,1 0 1,0 1 0,-1-1 0,1 0 0,0 0 0,0 0-1,0-1 1,0 1 0,0 0 0,0 0 0,0 0-1,0-1 1,0 1 0,0-1 0,0 1 0,0 0 0,1-1-1,-1 0 1,0 1 0,0-1 0,0 0 0,1 0-1,-1 0 1,0 0 0,1 0 0,-1 0 0,0 0 0,2 0-1,5-1 5,0-1 0,0 0 0,11-4-1,-10 3-2,47-15 63,1-3-1,-2-2 1,-1-3 0,94-61-1,-67 28 169,86-82 0,-158 134-192,-6 8 7,-14 18 7,-166 203-85,167-210 18,0 1-8,0 0 0,1 0 0,-14 27 0,22-39 16,0 0-1,1 0 1,-1 0 0,1 1 0,-1-1-1,1 0 1,-1 0 0,1 0-1,0 1 1,0-1 0,0 0 0,0 1-1,0-1 1,0 0 0,0 0 0,0 1-1,0-1 1,0 0 0,1 0-1,-1 0 1,1 1 0,0 1 0,0-3 1,0 1-1,0 0 1,0 0 0,0 0 0,0 0 0,0-1 0,0 1 0,0 0 0,1-1 0,-1 1-1,0-1 1,0 1 0,1-1 0,-1 0 0,0 0 0,1 0 0,1 1 0,3-1-1,1 0-1,-1-1 1,1 0 0,-1 0 0,1 0 0,-1 0-1,9-4 1,-5 0 6,-1 0 0,0-1-1,1 0 1,-2-1 0,1 1 0,-1-2-1,0 1 1,-1-1 0,1 0 0,-2-1-1,1 0 1,-1 0 0,8-15 0,4-15 24,-1 0 0,14-47 1,-24 64-18,11-37 52,-2-2 0,-2 0 0,8-104 0,-21 154-43,0-1 1,-1 1-1,0-1 1,-1 1-1,0-1 1,-1 1-1,-3-13 1,5 24-18,0-1 0,0 0-1,-1 1 1,1-1 0,0 0 0,0 1 0,0-1 0,0 1 0,-1-1-1,1 0 1,0 1 0,-1-1 0,1 1 0,0-1 0,-1 1-1,1-1 1,0 1 0,-1-1 0,1 1 0,-1-1 0,1 1 0,-1 0-1,1-1 1,-1 1 0,0 0 0,1-1 0,-1 1 0,1 0-1,-1 0 1,0 0 0,1-1 0,-1 1 0,0 0 0,1 0 0,-1 0-1,0 0 1,1 0 0,-1 0 0,1 0 0,-1 0 0,0 1 0,1-1-1,-1 0 1,0 0 0,1 0 0,-1 1 0,1-1 0,-1 0-1,1 1 1,-1-1 0,1 0 0,-1 1 0,1-1 0,-1 1 0,1-1-1,-1 1 1,1-1 0,-1 1 0,1-1 0,-1 2 0,-3 3 2,0 0 0,1 1 1,-1-1-1,-4 11 1,-2 11-2,0-1 0,2 1 0,2 1 1,-7 49-1,9-37-20,2 0-1,6 72 1,-1-92 40,0 0 1,1 0 0,1-1-1,0 1 1,2-1 0,0-1-1,12 21 1,-15-30-232,1-1 1,0-1-1,0 1 1,1-1-1,-1 0 1,2 0 0,-1 0-1,1-1 1,0 0-1,0-1 1,1 1-1,-1-1 1,1-1-1,0 0 1,1 0-1,-1 0 1,12 3-1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10.80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197 304 3912,'0'0'4022,"-2"-11"-3556,0 3-315,-1-8 463,0 0 0,-2-30 0,2 36 129,-3 15 10,-6 18-29,-3 23-214,-15 70 0,17-62-305,-51 304 974,36-176-114,24-138-613,4-36-197,0 1 0,-1 0 0,0 0 0,-4 12 0,7-33 405,-1-1 1,0-18 0,0-14-331,25-237 1067,-7 86-770,-12 147-370,18-70 0,-5 33-10,-14 61-82,14-46 0,-15 61-93,-1-1-1,1 0 0,1 1 0,0 0 1,0 0-1,12-13 0,-15 21-52,0 0 0,-1 0-1,1 1 1,0-1 0,0 1 0,0-1-1,0 1 1,0 0 0,0 0 0,0 0-1,1 1 1,-1-1 0,0 1 0,0 0-1,1 0 1,-1 0 0,0 0 0,0 0-1,1 1 1,3 1 0,1-1-2,-1 1-1,1 0 1,-1 0-1,1 1 1,-1 0 0,0 1-1,9 5 1,-9-4-10,-1 0 0,0 0-1,0 0 1,0 1 0,-1 0 0,0 0 0,0 1 0,-1-1-1,0 1 1,0 0 0,0 0 0,3 11 0,-4-8-3,0 0 0,-1 0 0,0 0 0,-1 1 0,0-1 0,-1 0 0,0 0 0,-3 18 0,-2-4 1,0 0 1,-2 0-1,-1-1 1,-1 0-1,-1 0 1,-1-1 0,-15 24-1,-2-2 19,-38 48 0,51-74-11,-1-1 0,0 0 0,-1-1 1,-1-1-1,-20 13 0,35-26-5,1-1 0,-1 1 1,1 0-1,0-1 0,-1 1 0,1 0 0,0 1 1,-2 2-1,3-4-6,1-1 0,0 0 0,0 0 0,0 1 0,0-1 0,0 0 0,0 0 0,0 1 0,0-1 0,0 0 0,0 1 0,0-1 0,0 0 0,0 0 0,0 1 0,0-1 1,0 0-1,0 0 0,0 1 0,0-1 0,0 0 0,1 0 0,-1 1 0,0-1 0,0 0 0,0 0 0,0 0 0,1 1 0,-1-1 0,0 0 0,0 0 0,1 1 0,16 4 33,65 4 8,84 12-8,-142-16-30,-1 1 0,0 0 0,-1 2 0,42 20 0,-60-26-5,-1 0 0,0-1 1,0 1-1,0 0 1,0 1-1,-1-1 1,1 0-1,-1 1 1,1 0-1,-1-1 1,0 1-1,0 0 1,0 0-1,0 0 0,1 4 1,-2-4-1,-1-1 0,1 1 0,-1 0 1,0-1-1,0 1 0,0-1 0,0 1 0,0 0 0,-1-1 0,1 1 1,-1-1-1,1 1 0,-1-1 0,0 1 0,0-1 0,0 1 0,-1-1 1,1 0-1,0 0 0,-1 0 0,-1 2 0,-7 9 3,-1-2 1,0 0-1,0 0 0,-1-1 0,-1 0 0,0-1 1,-21 12-1,-106 42 46,91-43-34,31-12 49,0-1 1,-33 7 0,91-29 69,87-37-79,-24 8-24,-30 17-8,116-48 85,-152 58-60,1-3 0,63-43 0,-93 57-34,-6 4-10,-1 0 0,1 1 0,0-1 0,0 1 0,0 0 0,0 0 0,0 0 0,1 0 0,-1 0 0,0 0-1,1 0 1,-1 1 0,0-1 0,4 0 0,-15 15 42,-20 21-53,17-21 3,1 0 0,0 0 0,-8 17-1,16-27 6,1 0 0,1 0 0,-1 0 0,0 0 0,1 0-1,0 1 1,0-1 0,0 1 0,1-1 0,-1 1 0,1-1 0,0 1-1,1-1 1,-1 1 0,1-1 0,-1 0 0,3 5 0,-3-8 0,0 0 1,1 0 0,-1 0 0,1-1-1,-1 1 1,1 0 0,-1-1 0,1 1-1,-1 0 1,1-1 0,0 1 0,-1 0-1,1-1 1,0 1 0,0-1 0,-1 1-1,1-1 1,0 0 0,0 1 0,0-1-1,-1 0 1,1 1 0,0-1 0,0 0-1,0 0 1,0 0 0,0 0 0,0 0-1,0 0 1,-1 0 0,3 0 0,30-10 23,-24 7-18,-2 0 8,0 0 0,0 0 0,0 0 0,-1-1 1,1 0-1,-1-1 0,0 1 0,0-1 0,8-9 1,-11 11-2,0-1 0,0 1 0,-1-1 0,1 0 1,-1 0-1,1 0 0,-1 0 0,-1 0 0,1-1 1,-1 1-1,1-1 0,-1 1 0,0-1 0,-1 1 0,1-1 1,-1-8-1,-1 11-7,1-1 0,-1 1 0,0 0-1,0-1 1,1 1 0,-2 0 0,1 0 0,0 0 0,0 0 0,-1 0 0,1 0 0,-1 0-1,0 0 1,1 0 0,-1 1 0,0-1 0,0 1 0,0-1 0,0 1 0,0 0 0,0 0 0,-1 0-1,1 0 1,-4-1 0,-3-1 28,1 1-1,0 0 1,-1 1 0,1 0-1,-15-1 1,20 3-19,-1-1 0,0 0 0,0 1 0,1 0 0,-1 0 0,1 0 1,-5 2-1,5-1 0,0-1 0,0 0 0,0 0 0,-1 0 0,1 0 0,-7 0 0,22 1-7,6 2-2,24-12 4,0-1-1,73-26 1,-13 3 11,-85 27-15,-11 3 1,1 0 0,0 0 0,0 0 0,0 1 1,0 0-1,9 0 0,-15 1-7,1 0 0,-1 0-1,0 1 1,0-1 0,0 0 0,1 1 0,-1-1 0,0 1 0,0-1 0,0 1 0,0-1-1,0 1 1,0 0 0,0-1 0,0 1 0,0 0 0,1 1 0,-1 0-2,0-1 0,0 1 0,-1 0 0,1 0 0,0-1 0,-1 1 0,1 0 0,-1 0 0,0 0 0,1 0 0,-1 0 0,0 0 0,0 0 0,-1 2 0,-7 64-56,4-52 53,2 0 1,0 0-1,1 0 0,0 0 1,4 31-1,-3-45 9,0-1-1,0 0 0,1 0 1,-1 1-1,0-1 0,1 0 1,-1 0-1,1 1 0,-1-1 1,1 0-1,0 0 1,-1 0-1,1 0 0,0 0 1,0 0-1,0 0 0,0 0 1,0 0-1,0 0 1,0-1-1,0 1 0,0 0 1,0-1-1,0 1 0,0-1 1,1 1-1,-1-1 0,0 1 1,0-1-1,1 0 1,-1 0-1,0 1 0,0-1 1,1 0-1,-1 0 0,0 0 1,1-1-1,-1 1 0,0 0 1,0 0-1,1-1 1,1 0-1,2-1 14,1 0 1,-1-1 0,1 1-1,-1-1 1,0 0-1,0-1 1,7-6-1,93-99 326,-59 65 11,-45 47-338,0 1 0,0-1 1,0 0-1,-1 1 0,1-1 0,-1 1 1,0-1-1,0 0 0,-1 6 0,2 3-1,-1-7-12,1 1 0,-1 0 1,1 0-1,1-1 0,-1 1 1,1 0-1,0-1 0,0 1 1,0-1-1,5 7 0,-6-10 0,1 0-1,0-1 1,-1 1 0,1 0-1,0-1 1,0 0-1,-1 1 1,1-1-1,0 0 1,0 0 0,1 0-1,-1 0 1,0 0-1,0 0 1,0-1-1,1 1 1,-1-1 0,0 1-1,1-1 1,-1 0-1,0 0 1,1 0-1,-1 0 1,0-1 0,1 1-1,-1-1 1,0 1-1,0-1 1,3-1-1,9-4 17,0 0 0,-1-1 0,0-1 0,0-1 0,-1 1 0,-1-2 0,17-15-1,3-3 21,12-16 4,-2 0-3,-40 43-40,0 0 0,0 1 0,0-1 0,0 0-1,0 0 1,0 0 0,0 1 0,0-1-1,1 0 1,-1 1 0,0-1 0,0 1-1,0 0 1,1-1 0,-1 1 0,0 0-1,1 0 1,-1-1 0,0 1 0,0 0-1,1 0 1,1 1 0,-2-1-1,0 1 1,0 0-1,0 0 0,0-1 0,0 1 1,0 0-1,-1 0 0,1 0 0,0 0 1,0 0-1,-1 0 0,1 0 1,-1 0-1,1 0 0,-1 0 0,1 1 1,-1-1-1,1 2 0,1 8 5,0 0 0,-1 0 0,-1 22 0,0-27 3,0 6 10,-1-8-21,1 1 1,0-1-1,0 0 1,0 1-1,1-1 1,1 5 0,-2-9 1,0 1 1,0-1-1,0 1 1,0-1 0,1 1-1,-1-1 1,0 0 0,1 1-1,-1-1 1,0 1 0,1-1-1,-1 0 1,0 1-1,1-1 1,-1 0 0,1 1-1,-1-1 1,0 0 0,1 0-1,-1 1 1,1-1 0,0 0-1,0 0 2,0 0 1,1 0-1,-1 0 0,0 0 0,0 0 0,0-1 0,0 1 0,0 0 1,0-1-1,0 1 0,1-1 0,-1 1 0,0-1 0,1 0 0,87-59 158,-58 38-101,1 0 1,50-24 0,-79 45-56,0 0 0,-1 0-1,1 0 1,0 0 0,0 0 0,0 1 0,0-1-1,-1 1 1,1 0 0,4 0 0,-6 0-5,1 1 0,-1-1 1,1 0-1,-1 1 1,1-1-1,-1 1 0,0-1 1,1 1-1,-1 0 1,0 0-1,0-1 0,0 1 1,1 0-1,-1 0 1,1 2-1,1 1-3,-1 0 0,0 0 0,0 0 0,0 0 0,-1 0 0,1 0-1,-1 1 1,0-1 0,0 1 0,-1-1 0,1 8 0,-1-7 4,0 0 0,1 0-1,0-1 1,0 1 0,0-1 0,0 1-1,4 7 1,-4-11 1,0 1 0,0-1-1,0 1 1,0-1 0,1 1-1,-1-1 1,0 0 0,1 1 0,-1-1-1,1 0 1,0 0 0,-1 0 0,1 0-1,0 0 1,-1-1 0,1 1-1,0 0 1,0-1 0,0 1 0,0-1-1,3 0 1,5 1 5,0-1-1,1-1 1,-1 0 0,0 0-1,0-1 1,0 0 0,0-1-1,12-5 1,5-3 19,41-23-1,-9-3-1,15-8-6,-61 36-16,11-5 38,-21 15-28,-12 10-24,-23 20 11,8-9-1,1 2-1,-39 51 0,61-73 5,0-1 0,0 1 0,0 0 0,0-1 0,0 1 0,0 0 0,0 0 0,0 0 0,1 0 0,-1-1 0,1 1 0,0 0 0,-1 0 0,1 0 0,0 0 0,0 0 0,0 0 0,1 0 0,0 4 0,-1-5 0,1 1 0,0-1 0,0 0 0,0 1 0,1-1 0,-1 0 0,0 0 0,0 0 0,1 0 0,-1 0 0,1 0 0,-1 0 0,1 0 0,-1-1 0,1 1 0,-1 0 0,1-1 0,0 1 0,-1-1 0,1 0 0,0 0 0,-1 1 0,4-1 0,2 0 0,0-1 0,0 1 0,0-1 0,0-1 0,0 1 0,0-1 0,0 0 0,-1-1 0,1 1 0,-1-1 0,10-6 0,-1 0 0,0-1 0,-1-1 0,20-19 0,-19 15 4,-2-2 0,0 1 0,0-2 0,-2 0 0,0 0 0,-1-1 1,8-22-1,43-144 43,-58 177-46,30-112 70,19-140 0,-46 196-49,-5 58-20,-1 0-1,-1 0 0,1 0 1,-1 0-1,0 0 0,0 0 1,-1 0-1,-2-6 0,4 12 0,-1-1-1,1 0 0,-1 0 0,1 1 0,-1-1 1,1 1-1,-1-1 0,1 0 0,-1 1 1,0-1-1,1 1 0,-1-1 0,0 1 0,1-1 1,-1 1-1,0 0 0,0-1 0,0 1 0,1 0 1,-1 0-1,0-1 0,0 1 0,0 0 0,0 0 1,1 0-1,-1 0 0,0 0 0,0 0 0,0 0 1,0 1-1,1-1 0,-1 0 0,0 0 0,0 1 1,0-1-1,1 0 0,-1 1 0,0-1 1,1 1-1,-1-1 0,0 1 0,1-1 0,-1 1 1,0 0-1,-4 3-4,0 0 0,0 0 1,0 1-1,-5 6 0,0 4-9,0 0 0,1 0 1,1 1-1,0 0 0,1 1 0,1 0 0,1 0 0,0 0 1,1 0-1,-2 21 0,2 3-17,1-1 0,2 1 0,6 53 0,-3-75 17,1-1-1,1 1 1,0-1 0,1 0 0,1-1 0,1 1-1,0-1 1,1 0 0,15 22 0,-16-29 10,-1-2-1,1 1 1,1-1 0,-1 0 0,1 0 0,1-1 0,-1 0 0,1-1 0,0 0 0,1 0 0,0-1-1,0 0 1,0-1 0,0 0 0,0 0 0,1-1 0,13 2 0,-9-3 7,1-1 1,0 0-1,-1-1 1,1-1-1,-1 0 1,1-1-1,-1-1 1,0-1-1,1 0 0,-2 0 1,1-2-1,0 0 1,-1 0-1,0-2 1,-1 1-1,23-18 1,16-16 45,76-74 0,-206 216-1,64-83-65,0 0 0,2 1 0,0 1 0,1 0 0,-13 33 0,22-49 11,1 1 0,0-1 0,1 0 0,-1 1 0,1-1 0,0 0 0,0 1 0,1 6 0,-1-10 4,0 0 1,0 0-1,1 0 0,-1 0 1,0 0-1,1 0 0,-1 0 1,1 0-1,-1 0 1,1 0-1,-1-1 0,1 1 1,0 0-1,-1 0 0,1 0 1,0-1-1,0 1 0,-1 0 1,1-1-1,0 1 1,0-1-1,0 1 0,0-1 1,0 0-1,0 1 0,0-1 1,0 0-1,0 1 0,0-1 1,0 0-1,0 0 1,0 0-1,0 0 0,0 0 1,0 0-1,0 0 0,0-1 1,0 1-1,2-1 0,2 0 1,1-1 0,-1 0 0,0-1 0,1 1 0,-1-1 0,0 0-1,-1 0 1,1-1 0,-1 1 0,1-1 0,4-6 0,7-8 0,19-28 0,-26 34 0,2-5 12,0-2 1,13-30-1,9-17 31,-22 48 4,-7 12-16,-6 8 14,-7 15-32,2-1 0,0 1 0,-6 24 0,8-26-11,-2 4 0,2 1 0,0-1-1,1 1 1,-1 29 0,5-43-2,0-1 1,0 0-1,0 0 0,1 0 1,0 0-1,0 0 1,0 0-1,1 0 0,0 0 1,3 6-1,-4-9 0,1 1 0,0-1 0,0 0 1,0 0-1,0 1 0,0-1 0,0-1 0,1 1 0,-1 0 0,0 0 0,1-1 0,0 0 0,-1 1 1,1-1-1,0 0 0,0 0 0,-1-1 0,1 1 0,5 0 0,1 0 3,1-1 0,0 0 0,0-1 0,0 0-1,0-1 1,0 0 0,-1 0 0,1-1 0,-1 0 0,0-1 0,0 0 0,0 0-1,0-1 1,0 0 0,9-8 0,6-6 14,-1 0-1,-1-2 1,33-38-1,-38 41 32,-2-2 0,0 0-1,-1 0 1,18-38 0,-31 58-46,-1 0-1,0-1 1,0 1 0,1-1 0,-1 1 0,0 0 0,0-1 0,0 1 0,1-1-1,-1 1 1,0-1 0,0 1 0,0-1 0,0 1 0,0-1 0,0 1-1,0-1 1,0 1 0,0-1 0,0 1 0,0-1 0,-1 1 0,1-1-1,0 1 1,0 0 0,0-1 0,-1 1 0,1-1 0,0 1 0,-1-1-1,-4-8 15,11 35-32,46 68-83,-39-70 76,-7-13 34,-1 0 0,2-1 0,0 0 0,10 11 0,-15-18-11,0-1 1,1 1-1,0-1 1,-1 0 0,1 0-1,0 0 1,0-1-1,0 1 1,1-1-1,-1 1 1,0-1 0,0 0-1,1 0 1,-1-1-1,1 1 1,-1-1-1,0 1 1,1-1 0,5-1-1,2-1 3,1 0-1,-1-2 0,0 1 1,0-1-1,0-1 1,0 0-1,0 0 1,14-11-1,-12 8-6,0 0 0,1 1 1,28-10-1,-40 16 3,-1 1-1,0-1 1,1 1 0,-1 0 0,0 0 0,1 0-1,-1-1 1,0 1 0,1 0 0,-1 1 0,1-1 0,-1 0-1,0 0 1,1 0 0,-1 1 0,0-1 0,1 1-1,-1-1 1,0 1 0,0 0 0,0-1 0,1 1 0,-1 0-1,0 0 1,0 0 0,0 0 0,0 0 0,0 0-1,0 0 1,-1 0 0,2 2 0,1 3-2,0 1 1,-1-1 0,0 1-1,0 0 1,1 9-1,7 20-7,-8-32 10,0-1 0,0 0 0,0 0 0,0 0 0,0 0 0,0 0 0,1-1 0,-1 1 0,1-1 0,0 0 0,0 1 0,0-1 0,0 0 0,0-1 0,0 1 0,0-1 0,1 1 0,-1-1 0,1 0 0,-1 0 0,1 0 0,-1-1 0,1 1 0,6-1 0,4-1 9,1 0-1,-1-1 0,1-1 1,25-8-1,-2 1 38,-25 7-34,-8 1 8,1 1-1,-1 0 0,0 0 1,1 0-1,0 0 0,-1 1 1,9 1-1,-13-1-14,0 0 0,0 1 0,0-1 0,0 0 0,0 1 0,0-1 1,0 1-1,0-1 0,0 1 0,0 0 0,0-1 0,0 1 0,0 0 0,-1 0 0,1 0 0,0-1 0,0 3 0,0-1 0,0 0 1,0 0-1,0 0 0,-1 0 0,1 1 0,-1-1 0,1 0 0,-1 0 1,0 1-1,0-1 0,-1 4 0,-1 17 15,-2 0 0,0-1 0,-11 30 0,-28 67-10,26-77-12,-13 39 5,-4-2 0,-3-2 0,-86 132 0,114-197 12,0-1-1,0 1 1,-1-1-1,-1-1 1,-23 18-1,31-26-7,0 0-1,0 0 0,0-1 1,0 1-1,0-1 0,0 0 1,0 0-1,-1 0 0,1 0 1,0 0-1,-1-1 0,1 0 1,-6 0-1,6 0 0,1-1 0,-1 0 0,0 1 0,1-1 0,-1-1 1,1 1-1,-1 0 0,1-1 0,0 1 0,0-1 0,-1 1 0,1-1 0,0 0 0,0 0 0,1 0 0,-1 0 0,0 0 0,1-1 0,-3-3 0,0-1 15,1-2-1,-1 1 0,1 0 0,1-1 0,-1 1 0,1-1 0,1 0 1,0 0-1,0-16 0,1 1 30,1 0 1,7-33 0,-5 40-29,2 1-1,0-1 1,0 1 0,2 1 0,0-1 0,0 1 0,2 0 0,0 1-1,0 0 1,2 1 0,0 0 0,0 0 0,1 1 0,0 0-1,18-12 1,-2 5 8,-1 1 0,2 1-1,0 2 1,1 1 0,1 1-1,60-17 1,-70 25-22,0 1 1,0 0-1,1 1 1,-1 2-1,34 0 1,-52 2-11,1-1 0,0 1 1,-1 0-1,1-1 0,-1 2 1,1-1-1,-1 0 0,1 1 0,-1-1 1,0 1-1,1 0 0,2 3 1,8 11-4140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13.3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1440 6632,'0'0'5974,"13"-6"-5572,13-7-190,0-1 0,-2-1 0,0-1 0,0-1 0,35-34 0,-23 7 155,-2-2 0,50-89 1,-52 81-125,9-12 58,79-138 611,-95 154-636,-1-1-1,21-68 1,-33 77-111,-1-2 0,-3 0 0,-1 0 1,-2 0-1,-2-1 0,-2 0 0,-2 1 0,-11-72 0,11 112-140,0-3 40,0 0 1,-1 0-1,0 0 1,0 1-1,-5-11 1,7 16-53,-1 0 0,1 0 0,-1 0 0,0 0 0,0 0 0,1 0 0,-1 0 1,0 1-1,0-1 0,0 0 0,0 0 0,0 1 0,0-1 0,0 0 1,0 1-1,0 0 0,-1-1 0,1 1 0,0-1 0,0 1 0,0 0 0,0 0 1,-1 0-1,1 0 0,0 0 0,0 0 0,-1 0 0,1 0 0,0 0 1,0 0-1,0 1 0,0-1 0,-1 0 0,1 1 0,0-1 0,0 1 0,0 0 1,-1 0-1,-6 4 24,0 0 1,0 0-1,1 1 1,-1 0-1,2 0 0,-1 1 1,1 0-1,-7 9 1,-4 7 37,-18 35-1,-6 28 76,-52 150 0,88-223-144,-25 75 61,-29 136-1,51-183-38,2 1 0,2-1 0,2 1 0,1 0 0,9 73 0,-6-102-10,0-1 0,1 1 0,0-1 0,1 0 0,1 1 0,0-2 0,1 1 0,9 16 0,-11-24-5,-1 1 0,1-1-1,0 0 1,0 0 0,0 0 0,0 0-1,0-1 1,1 1 0,0-1 0,0-1-1,0 1 1,0-1 0,0 1 0,0-1-1,1-1 1,-1 1 0,1-1 0,-1 0-1,1 0 1,-1-1 0,12 0 0,5-2 34,-1-1 0,0 0 0,1-2 0,-1-1 0,33-13 0,100-54 182,-149 71-222,268-153 397,-202 109-77,112-97 1,-122 96 72,-54 41-253,-9 5 67,-17 12-15,-181 173 197,130-114-201,3 3-1,-104 148 1,169-219-178,1 1 0,-1 0 0,0 0 0,1 0 0,0 0 0,0 0 0,0 0 0,0 1 0,0-1 0,0 0 0,1 0 0,-1 6 0,2-8-9,-1 0-1,0 0 1,0 0-1,0 0 1,1 0-1,-1 0 1,0 0 0,1-1-1,-1 1 1,1 0-1,-1 0 1,1 0-1,-1 0 1,1-1 0,0 1-1,-1 0 1,1-1-1,1 2 1,0-1 0,-1-1 0,1 1 0,0 0 0,0 0-1,0-1 1,-1 1 0,1-1 0,0 0 0,0 1 0,0-1 0,0 0 0,3-1 0,6 0 16,0 0 1,-1-2 0,1 1-1,-1-1 1,1-1-1,-1 0 1,0 0-1,0-1 1,-1-1 0,1 1-1,-1-1 1,-1-1-1,1 0 1,-1 0-1,10-11 1,8-11 54,-2 0-1,-2-1 1,23-39 0,-28 42-22,54-94 179,-61 102-156,-2 0 0,0 0 1,-1-1-1,8-34 1,-13 34 11,-2 14 2,-3 11 132,-7 25-154,-24 82 55,30-94-116,1 0 0,1 1 0,0 0 0,2 26 0,0-33-6,2 0 0,0 0 1,0 0-1,1 0 0,0-1 0,7 17 0,-8-25-4,0 1 0,0 0 0,0-1 0,1 1 1,-1-1-1,1 0 0,0 0 0,0 0 0,6 5 0,-7-6-1,0-1 1,1 0-1,-1 0 0,0 0 0,1 0 1,-1 0-1,0 0 0,1-1 1,-1 1-1,1-1 0,-1 0 0,1 0 1,-1 0-1,1 0 0,-1 0 1,1 0-1,4-2 0,1 0 6,0-1-1,0-1 1,-1 1 0,0-1-1,1-1 1,-1 1 0,0-1-1,-1 0 1,8-8 0,2-2 2,-1-1 1,17-25 0,162-260 336,-187 292-243,-5 14 42,-5 22-35,-8 32-51,4 0-1,-2 111 1,9-164-55,0-1-1,1 1 1,0-1 0,0 0-1,0 1 1,0-1-1,1 0 1,0 0-1,0 0 1,0 0 0,1 0-1,0 0 1,-1-1-1,2 1 1,-1-1 0,1 0-1,-1 0 1,7 5-1,-8-7 2,0-1-1,0 0 0,0 0 0,1 0 1,-1 0-1,0 0 0,0-1 0,0 1 1,1-1-1,-1 1 0,0-1 0,1 0 1,-1 0-1,0 0 0,1 0 0,-1 0 1,0-1-1,1 1 0,-1-1 0,5-1 0,2-1 13,0-1-1,0 0 0,14-9 1,-5 0 18,0-1-1,0-1 1,-2 0 0,0-1 0,16-21-1,38-37 202,-58 66-124,-11 8-109,-1 0 0,0 0 1,0 1-1,0-1 0,1 0 0,-1 0 0,0 0 0,0 0 0,0 0 0,0 0 0,1 0 0,-1 1 0,0-1 0,0 0 0,0 0 0,0 0 0,0 0 1,1 1-1,-1-1 0,0 0 0,0 0 0,0 0 0,0 1 0,0-1 0,0 0 0,0 0 0,0 0 0,0 1 0,0-1 0,0 0 0,0 0 0,0 1 1,0-1-1,0 0 0,0 0 0,-7 32 69,6-27-65,-14 41 5,-2-2 1,-1 0 0,-3-1-1,-38 60 1,-122 155-34,127-186 20,36-47 3,-22 30 10,-67 72 0,103-123-6,-1 0 0,1 0 0,-1-1 0,0 1 0,0-1 0,0 0 0,-9 3 0,13-5-3,0-1 0,0 1 0,-1-1 0,1 0 0,0 1 0,0-1 0,0 0 0,0 0 0,0 0 0,-1 0 0,1 0 0,0 0 0,0 0 0,0 0 0,0-1-1,0 1 1,-1 0 0,1-1 0,0 1 0,0 0 0,0-1 0,0 0 0,0 1 0,0-1 0,0 0 0,0 1 0,1-1 0,-1 0 0,0 0 0,0 0 0,1 0 0,-1 1 0,0-1 0,1 0 0,-1 0 0,1 0-1,-1-1 1,1 1 0,-1 0 0,1 0 0,0 0 0,0 0 0,-1 0 0,1-2 0,-1-4 5,1 1 0,-1-1 0,1 0 0,1 0 0,-1 0 0,1 0 0,0 1 0,1-1 0,0 0 0,0 1 0,0-1 0,1 1 0,0 0 0,0 0 0,0 0 0,6-7 0,3-4 25,2 0 0,0 0 0,31-27 0,1 7 19,2 3 0,1 1 0,66-32 0,-52 31 11,88-64 0,-112 67-32,-1-2 0,67-74 0,-85 82-3,-1-1-1,-1-1 1,-1 0-1,-1-1 1,20-52-1,-35 77-19,0 0-1,0 0 1,0 0-1,-1 0 1,1 0 0,-1 0-1,0 0 1,0 0-1,0-1 1,0 1 0,-1 0-1,1 0 1,-1 0-1,0 0 1,0 0-1,-1-4 1,1 6-8,0 1 1,0-1-1,0 1 0,0 0 0,0-1 1,0 1-1,0 0 0,0-1 0,0 1 1,0 0-1,0 0 0,0 0 0,0 0 1,0 0-1,0 0 0,0 0 0,0 0 1,0 1-1,0-1 0,0 0 1,0 1-1,0-1 0,0 0 0,0 1 1,0-1-1,-1 2 0,-6 3-10,0 0 1,1 1-1,-1 1 0,1-1 1,0 1-1,1 0 0,-1 0 1,2 1-1,-9 12 0,0 4 8,1 1-1,-10 27 1,19-42 8,1-1-1,0 1 1,0 0 0,1 0 0,0 0 0,1 0 0,0 18-1,1-25-3,0 0 0,0 0 0,1 0 0,-1 0 0,1 0 0,0 0 0,0 0 0,0-1 0,0 1-1,0 0 1,1 0 0,-1-1 0,1 1 0,0-1 0,-1 1 0,1-1 0,0 0 0,1 0 0,-1 0-1,0 0 1,1 0 0,-1 0 0,1 0 0,-1-1 0,1 0 0,0 1 0,0-1 0,-1 0 0,1 0-1,4 0 1,1 1-1,0-1-1,0 0 0,1-1 0,-1 0 0,0 0 0,1-1 0,-1 0 1,0 0-1,0-1 0,0 0 0,13-6 0,5-3 4,0-1-1,24-18 1,-12 9 9,7-6 14,-27 15-15,0 1 0,1 1-1,1 1 1,-1 1 0,32-10-1,-48 18-10,0-1-1,1 1 1,-1 0-1,0 0 1,1 0-1,-1 0 1,1 0-1,-1 1 1,0 0 0,0-1-1,1 1 1,-1 1-1,0-1 1,0 0-1,0 1 1,0-1-1,0 1 1,0 0-1,3 3 1,3 3-14,0 1 0,0 1 1,13 19-1,4 5-4,-16-23 16,0 0 0,1 0 1,1-1-1,0-1 0,17 12 1,-20-16 5,-1-1 1,0-1-1,1 1 0,0-1 1,-1-1-1,1 1 1,0-2-1,1 1 1,-1-1-1,13-1 0,-9 0 21,0-1-1,1-1 1,-1 0-1,0-1 0,0-1 1,-1 0-1,1-1 0,-1 0 1,0 0-1,0-2 1,0 1-1,-1-2 0,0 1 1,18-18-1,-10 7-658,-1-1 0,-1-1 0,0 0 0,-2-1-1,-1-1 1,15-28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16.8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139 420 5120,'0'0'2752,"-10"13"-2090,-84 99 917,90-107-1448,0 0 0,1-1 1,0 2-1,0-1 0,0 0 0,0 1 0,1-1 0,0 1 1,0-1-1,0 1 0,1 0 0,-1 9 0,2-15-117,0 0-1,0 0 1,0 0 0,0 0-1,0 0 1,0 0-1,0 0 1,0 0-1,0 0 1,0 1-1,0-1 1,0 0-1,0 0 1,0 0 0,0 0-1,0 0 1,0 0-1,0 0 1,0 0-1,0 0 1,0 1-1,0-1 1,1 0 0,-1 0-1,0 0 1,0 0-1,0 0 1,0 0-1,0 0 1,0 0-1,0 0 1,0 0 0,0 0-1,0 0 1,1 0-1,-1 0 1,0 0-1,0 0 1,0 0-1,0 0 1,0 0-1,0 0 1,0 0 0,0 0-1,1 0 1,-1 0-1,0 0 1,0 0-1,0 0 1,0 0-1,0 0 1,0 0 0,8-5 280,9-11-41,115-152 948,-35 41-542,-5 8-24,30-34 521,-81 115 794,-54 61-1703,2 0 0,0 0 1,-12 42-1,16-34-146,2 0 1,1 0-1,0 61 0,4-81-75,1 0 0,0 0-1,0-1 1,1 1 0,0 0-1,1-1 1,0 0-1,1 0 1,0 0 0,7 12-1,-8-17-5,0 0-1,1-1 1,-1 1-1,1-1 0,0 1 1,0-1-1,1 0 1,-1-1-1,1 1 0,0-1 1,0 0-1,0 0 1,0-1-1,0 1 0,1-1 1,-1 0-1,1 0 1,0-1-1,-1 0 0,10 1 1,4-1 17,0-1 0,0-1 0,0-1 0,0-1 0,-1 0 1,1-2-1,0 0 0,-1 0 0,0-2 0,-1-1 0,0 0 1,0-1-1,0 0 0,-1-2 0,-1 0 0,1 0 0,-2-2 0,0 0 1,-1 0-1,0-2 0,19-26 0,-28 35-24,13-18 113,26-47 0,-39 63-95,-1 0 1,0 0-1,0 0 1,0 0-1,-1-1 1,-1 1 0,1-1-1,-1 0 1,-1 1-1,0-16 1,0 22-22,0 0 0,0 0-1,-1 0 1,1 0 0,-1 0 0,1 0 0,-1 0-1,0 0 1,0 0 0,1 1 0,-1-1 0,-1 0-1,1 0 1,0 1 0,-2-3 0,2 3-3,-1 0 0,1 1-1,0-1 1,0 0 0,0 1 0,-1-1 0,1 1 0,0-1-1,0 1 1,-1 0 0,1 0 0,0-1 0,-1 1 0,1 0 0,0 0-1,-1 0 1,-2 1 0,0 0 4,-1 0 0,1 1 0,0 0 0,-1-1 0,1 2 0,0-1 0,0 0 0,0 1 0,0 0 0,1 0 0,-7 6 0,-1 3 8,0 1-1,1 1 1,1 0 0,0 0-1,1 1 1,0 0-1,1 0 1,1 0 0,-6 24-1,8-25-3,1 0 0,1 0 0,0 0 0,1 0 0,0 1 0,1-1 1,1 0-1,0 1 0,1-1 0,1 0 0,6 19 0,-8-28-6,2 0 0,-1 0 1,0 0-1,1-1 0,0 1 1,0-1-1,0 1 0,1-1 1,-1 0-1,1 0 0,0-1 1,0 1-1,0-1 0,1 0 1,-1 0-1,1 0 0,0 0 1,0-1-1,0 0 0,0 0 1,0 0-1,0-1 0,0 0 1,1 0-1,-1 0 0,1-1 1,-1 1-1,10-2 0,-1 0 18,-1 0 0,1-1 0,-1-1 0,0 0 0,0 0 0,0-2 0,0 0 0,-1 0-1,1-1 1,16-11 0,8-11 71,0-1 0,36-39 0,15-13 83,-28 27-41,-35 30-23,1 2 1,1 0-1,1 2 0,40-23 1,-58 38-73,-7 3-8,0 0 0,0 1 0,1-1 1,-1 1-1,0 0 0,0 0 0,6-1 0,-8 2-29,0 0-1,0 0 1,0 0 0,0 0 0,0 1 0,0-1-1,0 0 1,0 1 0,0-1 0,0 0 0,-1 1 0,1 0-1,0-1 1,0 1 0,0-1 0,-1 1 0,1 0-1,0-1 1,-1 1 0,1 0 0,-1 0 0,1 0-1,0 0 1,-1-1 0,0 1 0,1 0 0,-1 0-1,0 0 1,1 0 0,-1 0 0,0 2 0,3 12 21,-2 0 1,0 0 0,0 0-1,-2 0 1,0 0 0,0 0-1,-5 20 1,3-18-14,-12 68 47,-4 34 165,19-119-226,-1 0 0,1 0 0,0 0 0,0 1 1,0-1-1,0 0 0,0 0 0,0 0 1,0 0-1,0 0 0,0 0 0,0 0 1,0 0-1,0 1 0,0-1 0,0 0 1,0 0-1,0 0 0,0 0 0,0 0 0,0 0 1,0 0-1,1 1 0,-1-1 0,0 0 1,0 0-1,0 0 0,0 0 0,0 0 1,0 0-1,0 0 0,0 0 0,0 0 1,0 0-1,0 0 0,1 1 0,-1-1 0,0 0 1,0 0-1,0 0 0,0 0 0,0 0 1,0 0-1,0 0 0,0 0 0,1 0 1,-1 0-1,0 0 0,0 0 0,0 0 0,0 0 1,0 0-1,0 0 0,0 0 0,1 0 1,-1 0-1,0 0 0,0 0 0,0 0 1,0-1-1,0 1 0,0 0 0,0 0 0,11-8 58,11-16-6,8-15 12,4-6 44,71-73 0,-86 99-74,-3 3 21,32-25-1,-44 38-40,1 0 0,0 0 0,0 0 0,0 0-1,0 1 1,1 0 0,-1 0 0,1 0 0,-1 1 0,1 0 0,-1 0 0,8 0 0,-12 1-11,1 0 0,-1 0-1,1 1 1,-1-1 0,0 0 0,1 1-1,-1 0 1,0-1 0,1 1 0,-1 0-1,0-1 1,1 1 0,-1 0 0,0 0-1,0 0 1,0 0 0,0 0 0,0 0-1,0 1 1,0-1 0,-1 0 0,1 0-1,0 1 1,-1-1 0,1 0 0,0 2-1,1 3 11,0 0-1,0 0 0,-1 1 1,1 11-1,-1 4 19,-4 40 0,0-39-5,2 0 0,2 25-1,-1-48-24,0 1-1,0-1 0,0 1 0,0-1 0,0 1 0,0-1 0,0 0 1,0 1-1,0-1 0,1 1 0,-1-1 0,0 1 0,0-1 0,0 1 0,1-1 1,-1 0-1,0 1 0,0-1 0,1 1 0,-1-1 0,0 0 0,1 1 0,-1-1 1,0 0-1,1 0 0,-1 1 0,1-1 0,-1 0 0,1 1 0,13-7 28,15-23-1,-25 24-17,185-176 165,-182 175-160,0-1 5,-1 1 1,2 0-1,-1 0 1,1 1-1,-1 0 1,2 0-1,-1 1 1,15-6-1,-22 10-19,0 0 0,0 0 0,1 0-1,-1 0 1,0 1 0,0-1 0,0 0 0,0 0-1,0 1 1,0-1 0,0 0 0,0 1 0,0-1-1,0 1 1,-1-1 0,1 1 0,0 0 0,0-1-1,0 1 1,-1 0 0,1 0 0,0-1 0,-1 1-1,1 0 1,0 0 0,-1 0 0,1 0 0,-1 0-1,0 0 1,1 0 0,-1 0 0,0 0 0,1 1-1,5 40 34,-5-35-32,2 34-8,-3-23-3,1 0-1,1-1 0,1 1 0,8 28 0,-10-43 6,0 0 0,0-1 0,0 1 0,1-1 0,-1 1 0,1-1 0,0 0 0,-1 1 0,1-1 0,0 0 0,0 0 0,0 0 0,1-1 0,-1 1 0,0 0 0,1-1 0,-1 0-1,1 1 1,-1-1 0,1 0 0,0 0 0,-1 0 0,1-1 0,0 1 0,0-1 0,-1 0 0,1 1 0,0-1 0,0 0 0,0-1 0,0 1 0,-1 0 0,5-2 0,8-2 6,-1 0 1,0-1-1,0-1 0,25-13 1,-37 18-5,36-20 31,-1-1 0,-1-1-1,-1-3 1,-1 0 0,-1-2-1,45-51 1,-70 71-15,9-9 0,-17 17-15,1-1 0,-1 1 0,0-1 0,1 1 0,-1 0 0,1-1 0,-1 1 0,0-1 0,1 1 0,-1-1 0,0 1 0,0-1 0,1 0 0,-1 1 0,0-1 0,0 1 0,0-1 0,0 1 0,0-1 0,0 0 0,0 1 0,0-1 0,0 0 0,-1 1 0,1-1-1,-1 1 1,0 0-1,0 0 1,0 0-1,1 0 1,-1-1-1,0 1 1,0 0-1,0 1 1,1-1-1,-1 0 1,0 0-1,0 0 1,0 0-1,1 1 1,-1-1-1,0 0 1,0 1-1,1-1 1,-1 0-1,-1 2 1,-18 9 8,20-11-9,-19 14 2,1 1 0,1 0-1,0 1 1,1 1-1,1 1 1,-26 38-1,35-47-1,1-1 0,0 1 0,0 1 0,1-1 0,0 1 0,1-1 0,0 1 0,1 0 0,-1 0 0,2 1 0,-1 17 0,2-25 0,0 0 0,1 0 0,0 0 0,-1 0 0,1-1 0,0 1 0,0 0 0,1 0 0,-1-1 0,1 1 0,-1-1 0,1 0 0,0 1 0,0-1 0,0 0 0,0 0 0,0 0 0,0 0 0,1 0 0,-1-1 0,0 1 0,1-1 0,0 1 0,2 0 0,-1 0 0,0-1 0,-1 0 0,1 1 0,0-1 0,0-1 0,0 1 0,0-1 0,0 1 0,0-1 0,0-1 0,0 1 0,0 0 0,0-1 0,0 0 0,0 0 0,7-2 0,-1-3 10,0-1 0,0 0-1,0 0 1,-1-1 0,0 0 0,0 0 0,-1-1-1,13-18 1,-2-1 54,30-58 0,-30 46 107,21-60 1,-38 83-110,-4 12-27,-5 10-14,2 2-19,0 0-1,0 0 1,1 1-1,0 0 0,1-1 1,-1 1-1,1 0 1,1 1-1,0-1 1,0 0-1,0 1 0,1-1 1,0 1-1,1 0 1,0-1-1,1 1 0,0 8 1,1-5-1,0 0 1,0 0-1,1-1 1,1 1-1,0-1 0,0 0 1,1 0-1,1-1 1,0 1-1,0-1 1,15 18-1,-17-24 3,-1 0-1,1 0 0,0-1 1,0 0-1,1 1 0,-1-1 1,1-1-1,0 1 1,0-1-1,0 1 0,0-1 1,0-1-1,0 1 1,0-1-1,1 0 0,-1 0 1,0 0-1,1-1 1,-1 0-1,0 0 0,1 0 1,5-2-1,-2 0 6,1-1 0,-1 0 0,0 0-1,0-1 1,0 0 0,0-1 0,-1 0 0,1-1 0,-1 1-1,-1-1 1,9-8 0,22-27 89,-1-1 1,-2-2-1,30-51 1,-49 73-41,-2-2-2,-10 17-32,0 1 1,0-1 0,10-11 0,-8 16 13,-5 10-20,-4 18-5,2-19 0,-1 12 16,1 1-1,1 0 0,1 0 0,1 0 0,0 0 1,9 31-1,-10-49-27,-1-1-1,1 0 1,-1 1 0,1-1 0,-1 0-1,1 1 1,0-1 0,0 0 0,-1 0 0,1 0-1,0 0 1,0 0 0,0 0 0,1 0 0,-1 0-1,0 0 1,0 0 0,0-1 0,1 1-1,-1 0 1,0-1 0,2 1 0,0 0-1,0-1 0,-1 0 0,1 0 0,0 0 0,-1 0 0,1 0 0,0-1 0,-1 1 0,1-1 0,-1 0 0,4-1 0,7-4 8,0-1-1,-1 0 1,20-15 0,-28 19 1,38-29 36,-22 16 3,1 0 1,1 2-1,0 0 1,28-12-1,-48 25-39,0 0-1,0 0 1,0 1 0,0-1-1,0 1 1,0-1-1,0 1 1,0 0 0,0 0-1,0 0 1,1 0 0,-1 0-1,3 1 1,-4-1-5,0 1-1,1-1 1,-1 1 0,0 0 0,0-1 0,0 1 0,0 0-1,0 0 1,0 0 0,0 0 0,0 0 0,0 0 0,0 0 0,0 0-1,-1 0 1,2 2 0,1 4-1,-1 0 0,0 0 0,0 0 0,-1 1 0,0-1 0,1 10 1,4 23-27,-5-39 23,-1 1 0,1-1-1,0 0 1,-1 0 0,1 0 0,0 0-1,0 0 1,0 0 0,0 0-1,0 0 1,0 0 0,0 0-1,0-1 1,0 1 0,1 0-1,-1-1 1,0 1 0,0-1-1,1 1 1,-1-1 0,0 0-1,1 1 1,-1-1 0,0 0 0,1 0-1,-1 0 1,0 0 0,1 0-1,-1 0 1,0 0 0,1-1-1,-1 1 1,0 0 0,1-1-1,-1 1 1,2-2 0,6-1-2,0-1 1,0 0 0,14-10-1,28-20 18,-30 20 0,0 0-1,1 1 1,34-15 0,-55 28-13,1-1-1,-1 1 1,1-1 0,-1 1 0,1 0-1,0 0 1,-1-1 0,1 1 0,-1 0-1,1 1 1,0-1 0,-1 0 0,1 0-1,-1 1 1,1-1 0,-1 0 0,1 1 0,-1 0-1,1-1 1,-1 1 0,1 0 0,-1 0-1,0 0 1,1 0 0,-1 0 0,0 0-1,0 0 1,0 0 0,0 1 0,1 1 0,4 5 9,-2 0 0,1 0 0,-1 1 0,4 11 0,6 12-2,-12-29-10,0 1-1,1 0 1,-1-1 0,1 0 0,0 1 0,0-1 0,0 0 0,1-1-1,-1 1 1,1-1 0,-1 1 0,1-1 0,0 0 0,0 0-1,0 0 1,0-1 0,0 0 0,0 0 0,1 0 0,-1 0 0,6 0-1,-3-1 4,0 0-1,-1-1 0,1 0 0,0 0 1,-1-1-1,1 1 0,-1-1 0,0-1 1,1 1-1,-1-1 0,0-1 0,-1 1 0,8-6 1,16-13 26,-1-2 0,-1-1 0,-1-1 0,-1-1 0,37-53 0,-62 79-26,1-2 1,1 1 1,-1 0 0,0 0 0,0 0 0,1 0 0,0 0-1,-1 1 1,1-1 0,0 0 0,0 1 0,0-1 0,-1 1 0,2-1-1,-1 1 1,0 0 0,0 0 0,4-1 0,-6 2-5,0 0 1,0 0-1,1 0 0,-1 0 1,0 0-1,0 0 1,0 0-1,1 1 1,-1-1-1,0 0 0,0 0 1,0 0-1,0 0 1,0 0-1,1 0 1,-1 1-1,0-1 0,0 0 1,0 0-1,0 0 1,0 1-1,0-1 1,0 0-1,0 0 0,0 0 1,0 0-1,0 1 1,0-1-1,1 0 1,-1 0-1,0 0 0,0 1 1,-1-1-1,1 0 1,0 0-1,0 0 1,0 1-1,0-1 0,0 0 1,0 0-1,0 0 1,0 1-1,0-1 1,0 0-1,0 0 0,-1 0 1,1 0-1,0 1 1,0 0 0,-14 46-21,-1-1 1,-2-1-1,-24 43 0,39-83 17,-11 22-15,0 3-12,-1-1-1,-2-1 1,-27 38 0,42-65 29,1 0 0,-1 0 0,0 0 1,0 0-1,1 0 0,-1 0 0,0 0 0,0-1 0,0 1 0,0 0 1,0-1-1,0 1 0,0-1 0,0 1 0,0-1 0,0 0 0,0 1 0,-1-1 1,0 0-1,1 0 1,0 0 1,1 0-1,-1 0 1,0-1 0,0 1-1,1 0 1,-1-1-1,0 1 1,0 0 0,1-1-1,-1 1 1,0-1-1,1 1 1,-1-1-1,1 0 1,-1 1 0,1-1-1,-1 0 1,1 1-1,-1-2 1,-1-2 2,0 0 1,0 0-1,1 0 0,0-1 1,0 1-1,0 0 1,0-1-1,0-7 0,1 5 5,0 0-1,1 0 0,0 0 1,0 0-1,0 0 0,0 1 1,1-1-1,1 0 0,-1 1 1,1 0-1,0-1 0,0 1 1,1 0-1,-1 1 0,1-1 1,1 1-1,-1-1 0,1 1 1,0 0-1,0 1 0,1 0 1,-1-1-1,1 2 0,0-1 1,0 1-1,0-1 0,0 2 1,1-1-1,-1 1 0,1 0 1,0 0-1,-1 1 0,1 0 1,0 0-1,0 0 0,0 1 1,13 1-1,4 2-32,-1 0 1,1 1-1,-1 2 0,0 0 0,-1 1 0,34 16 1,-55-22 0,0-1 0,-1 0 1,1 0-1,-1 0 0,1 1 1,0-1-1,-1 0 0,1 0 1,-1 1-1,1-1 0,0 1 1,-1-1-1,1 1 0,-1-1 1,0 0-1,1 1 0,-1 0 1,1-1-1,-1 1 0,0-1 1,1 1-1,-1-1 0,0 1 1,1 0-1,-1-1 0,0 1 1,0 0-1,0-1 0,0 1 1,0 1-1,0-2-196,-1 1 1,1-1-1,-1 1 1,1-1-1,-1 1 1,0-1-1,1 1 1,-1-1-1,0 1 1,1-1-1,-1 0 1,0 1-1,1-1 1,-1 0-1,0 0 1,0 0-1,1 0 1,-1 1-1,0-1 1,0 0-1,1 0 1,-2-1-1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17.0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15072,'0'0'2239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19.2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1700 6928,'0'0'4442,"14"-3"-3974,-12 3-453,9-2 69,0-1 0,0 0 0,0 0 0,0-1 0,0-1 1,-1 0-1,0 0 0,0-1 0,11-8 0,29-31 425,-1-2 1,67-85-1,-33 34 123,-22 26 183,87-136 1,24-96 676,-163 285-1388,17-31 379,-2 0-1,18-60 1,-41 107-431,0 1 0,0 0-1,-1 0 1,1-1 0,-1 1 0,0-1 0,1 1 0,-1 0 0,-1-3 0,1 4-40,0 1 0,0 0 0,-1 0 0,1 0 0,0 0 0,0 0 0,-1 0 1,1 0-1,0 0 0,-1 0 0,1 0 0,0 0 0,0 0 0,-1 0 1,1 0-1,0 0 0,0 0 0,-1 0 0,1 0 0,0 1 0,0-1 0,-1 0 1,1 0-1,0 0 0,0 0 0,-1 0 0,1 1 0,0-1 0,0 0 1,0 0-1,-1 0 0,1 1 0,0-1 0,0 0 0,0 0 0,0 1 0,0-1 1,-1 0-1,1 0 0,0 1 0,-6 7 66,0 1 0,1-1 0,-6 13 0,-16 45-30,2 1 1,4 1 0,-15 85-1,28-113-48,2 0-1,2 1 0,1-1 1,2 1-1,6 51 0,-4-85-1,0 1 0,0-1-1,1 0 1,0-1 0,0 1-1,1 0 1,0 0-1,5 8 1,-6-12 6,0-1-1,0 1 1,0-1-1,0 1 1,0-1 0,1 0-1,-1 0 1,1 0-1,-1 0 1,1-1-1,0 1 1,0-1 0,0 1-1,0-1 1,0 0-1,0 0 1,0-1-1,0 1 1,0 0 0,0-1-1,6 0 1,1-1 17,1 0-1,0-1 1,-1 0 0,1 0 0,-1-2 0,0 1 0,0-1 0,0-1-1,-1 1 1,1-2 0,-1 1 0,17-15 0,-6 3 22,0-1-1,-1-1 1,0-1 0,15-24 0,24-41 196,82-167-1,-81 140-91,-42 80-105,112-219 358,-101 190-221,-3-1 0,19-74 0,-36 106-101,14-60 381,-39 115-171,-154 341-47,161-344-239,-76 184 3,-109 403 0,187-581 10,6-19 2,-1 0-1,1-1 1,0 1 0,-1 18 0,8-40 117,1 2 0,12-21 0,-10 17-80,27-43 151,2 1 0,67-80 0,-103 137-202,-1-1 1,1 1 0,-1-1 0,0 1-1,1-1 1,-1 1 0,1-1 0,0 1-1,-1-1 1,1 1 0,-1 0 0,1-1-1,0 1 1,-1 0 0,1-1 0,0 1 0,-1 0-1,1 0 1,0 0 0,-1 0 0,1-1-1,0 1 1,-1 0 0,1 0 0,0 1-1,0-1 1,-1 0 0,1 0 0,0 0-1,-1 0 1,1 0 0,0 1 0,1 0 3,0 1-1,-1-1 1,1 0 0,0 1 0,-1 0 0,0-1 0,1 1 0,-1 0 0,0 0-1,2 3 1,2 5 13,0 1-1,-1 0 0,2 12 1,11 56 54,-12-50-35,2 0 1,0 0-1,13 28 1,-19-56-37,0 1-1,0 0 1,0-1 0,0 1 0,0-1-1,1 1 1,-1-1 0,1 1 0,-1-1-1,1 0 1,0 0 0,-1 0 0,1 0-1,0 0 1,0 0 0,0 0 0,-1-1-1,1 1 1,0-1 0,0 1 0,0-1 0,0 0-1,0 0 1,0 1 0,0-2 0,0 1-1,0 0 1,0 0 0,0-1 0,0 1-1,4-2 1,4-1 16,0 0 0,0 0 1,0-1-1,15-10 0,-13 7 11,0-1 0,0-1-1,-1 0 1,0 0 0,17-20 0,37-59 165,-15 17 63,-41 63-123,-6 12 3,-8 20 34,3-16-192,-1 6 28,2-1-1,0 0 0,0 1 1,1-1-1,1 1 0,0-1 1,1 1-1,1-1 1,0 0-1,0 0 0,1 0 1,8 15-1,-11-27-6,-1 1-1,1-1 1,0 1-1,0-1 0,0 0 1,0 0-1,0 1 1,1-1-1,-1 0 1,0 0-1,0 0 1,1 0-1,-1 0 1,1-1-1,-1 1 1,1 0-1,-1-1 1,1 1-1,-1-1 0,4 1 1,-2-1 1,0 0 0,0 0-1,-1 0 1,1-1 0,0 1 0,0-1 0,-1 0 0,1 0 0,-1 0-1,1 0 1,3-2 0,4-4 6,1 0 0,-1-1 0,-1 0 0,11-11 0,71-79 61,-47 48 47,57-48-1,-99 96-107,0 0-1,1 0 1,-1 1-1,1-1 1,-1 1-1,1-1 1,0 1-1,-1 0 1,7-2-1,-9 3-5,1 0 0,0 0 0,0 0 0,0 0-1,0 0 1,0 0 0,0 0 0,0 1 0,0-1 0,0 0 0,-1 0 0,1 1-1,0-1 1,0 0 0,0 1 0,0-1 0,-1 1 0,1-1 0,0 1 0,0 0-1,-1-1 1,1 1 0,-1 0 0,1-1 0,0 1 0,-1 0 0,1 0 0,-1-1-1,0 1 1,1 0 0,-1 0 0,0 0 0,1 1 0,2 9 3,-1 0 0,0 1 1,-1-1-1,0 1 0,-1-1 0,0 0 0,-2 19 1,0-16-2,1 0 1,1 1 0,0-1-1,4 19 1,-4-32-4,0-1 0,0 1-1,1 0 1,-1-1 0,0 1 0,1-1-1,-1 1 1,0-1 0,1 1-1,-1-1 1,0 0 0,1 1 0,-1-1-1,1 1 1,-1-1 0,1 0 0,-1 1-1,1-1 1,-1 0 0,1 0 0,0 0-1,-1 1 1,1-1 0,-1 0-1,1 0 1,0 0 0,-1 0 0,1 0-1,-1 0 1,1 0 0,0 0 0,-1 0-1,1 0 1,-1 0 0,1 0 0,-1-1-1,1 1 1,0 0 0,-1 0-1,1-1 1,-1 1 0,1 0 0,-1-1-1,1 1 1,0-1 0,26-16 62,-9 2-10,-7 6-13,1-1 1,0 2 0,0 0-1,19-9 1,-27 15-31,0 0 0,0 1 0,0 0 0,0 0 0,0 0-1,1 0 1,-1 1 0,0-1 0,1 1 0,-1 0 0,1 1 0,-1-1 0,0 1 0,0 0-1,1 0 1,-1 0 0,0 0 0,0 1 0,6 3 0,1 1 8,-1 2-1,0 0 1,0 0 0,0 0 0,-1 2 0,-1-1-1,15 21 1,7 6-4,-22-24-170,5 7-233,-4-13-3678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19.5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12864,'0'0'2184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19.8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0 192 9648,'0'0'408,"145"4"16,20-8 56,68-23 0,72-23 32,-56 21 8,-80 14-120,-31 2-8,-15 0-328,-13 4 0,-24-2-176,-23-13 8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30.8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289 913 6424,'0'0'8133,"-13"10"-7864,-45 37 279,-69 72-1,126-118-539,-53 66 395,49-60-341,0 0 1,1 0-1,0 0 1,1 1-1,-1-1 1,2 1-1,-5 14 0,7-19-30,-1 0 0,1-1-1,0 1 1,0 0 0,0 0-1,0-1 1,0 1 0,1 0-1,-1 0 1,1-1-1,-1 1 1,1 0 0,0-1-1,0 1 1,1-1 0,-1 1-1,0-1 1,3 3-1,-2-2 7,1 0 0,0 0 0,0-1-1,0 0 1,1 1 0,-1-1-1,0 0 1,1 0 0,-1-1 0,1 1-1,5 1 1,2-1 51,0 1 1,0-2-1,0 1 0,0-2 1,0 1-1,0-2 0,21-2 0,-24 1-41,0 0-1,0-1 0,0 0 0,-1 0 0,1-1 0,-1 0 0,0 0 0,0 0 0,0-1 0,-1 0 0,0-1 0,0 1 1,0-1-1,-1-1 0,1 1 0,-1-1 0,-1 0 0,1 0 0,-1 0 0,3-10 0,2-2 67,-2 0-1,0-1 1,-2 0 0,0 0-1,-1-1 1,2-37-1,-6 9 196,0 46-251,0-1 0,-1 0 0,0 1 0,1-1-1,-1 0 1,-1 1 0,1-1 0,0 1 0,-1-1 0,-2-3 0,4 7-52,0 0-1,0 0 1,-1 0 0,1 0 0,0-1 0,0 1 0,-1 0-1,1 0 1,0 0 0,0 0 0,-1 0 0,1 0 0,0 0 0,-1 0-1,1 0 1,0 0 0,0 0 0,-1 0 0,1 0 0,0 0-1,0 0 1,-1 0 0,1 0 0,0 0 0,0 1 0,-1-1 0,1 0-1,0 0 1,0 0 0,-1 0 0,1 0 0,0 1 0,0-1-1,0 0 1,-1 0 0,1 0 0,0 1 0,0-1 0,0 0 0,0 0-1,0 1 1,0-1 0,-1 0 0,1 0 0,0 1 0,0-1-1,-7 15 105,-3 8-58,1 0 0,1 1 0,-6 26 0,13-42-49,-1 0 1,1 0-1,0 0 1,1 0-1,0 0 0,0 0 1,1 0-1,0 0 1,1 0-1,-1 0 0,1 0 1,1 0-1,5 12 1,-7-18-3,1 1 1,0-1 0,-1 0 0,1 0 0,0 0 0,0 0-1,1 0 1,-1 0 0,0 0 0,1-1 0,-1 1-1,1-1 1,-1 0 0,1 0 0,-1 0 0,1 0-1,0 0 1,0 0 0,0-1 0,-1 1 0,1-1-1,0 0 1,0 0 0,0 0 0,0 0 0,0-1-1,-1 1 1,5-1 0,4-2 17,0 0 0,0 0 0,0-1 0,0-1 0,17-9 0,-3-2 18,-2 0 0,0-1 0,0-1 0,19-22 1,76-91 146,-54 58-83,12-10 9,159-190 349,-220 252-383,0-1 1,-1-1-1,-2 0 0,0-1 0,-2 0 0,13-42 1,-22 57 49,-9 20-31,3-3-88,-18 26 20,-152 251 95,158-251-123,1 0 1,2 1-1,1 1 1,2 0-1,2 1 0,-10 67 1,17-79-16,2 30 1,0-47 6,1 0 1,0 0 0,0 1 0,1-1-1,0 0 1,1 0 0,4 10 0,-6-16 5,1 1 0,-1-1 0,1 0 1,-1 1-1,1-1 0,0 0 1,0 0-1,0 0 0,0 0 1,0 0-1,1 0 0,-1-1 0,1 1 1,-1-1-1,1 0 0,-1 0 1,1 0-1,0 0 0,-1 0 0,1 0 1,0-1-1,0 1 0,0-1 1,-1 0-1,1 0 0,0 0 0,0 0 1,0 0-1,3-1 0,2-1 3,0 0-1,0-1 0,0 1 0,0-2 1,-1 1-1,1-1 0,-1 0 0,13-9 1,2-6 5,0-1 0,0-1 1,-2 0-1,-1-2 1,17-25-1,76-133 51,-79 124-31,80-147 94,-92 159-74,-1 0 0,22-82-1,-32 93-15,-2-1 0,-1 0-1,-2 0 1,-1 0 0,-1-41-1,-3 75-26,0 0 0,0 0 0,0 1 0,0-1 0,0 0-1,0 1 1,0-1 0,-1 0 0,1 1 0,0-1 0,0 0 0,0 0 0,-1 1-1,1-1 1,0 1 0,-1-1 0,1 0 0,-1 1 0,1-1 0,-1 0-1,0 1 1,1 0 0,-1 0 0,1 0-1,-1 0 1,1 0 0,-1 0 0,1 0-1,0 0 1,-1 1 0,1-1 0,-1 0-1,1 0 1,-1 0 0,1 1 0,0-1-1,-1 0 1,1 1 0,0-1 0,-1 0-1,1 0 1,0 1 0,0-1-1,-1 1 1,-18 29 41,-17 46-37,-49 152 0,66-167-42,3 1 0,2 1-1,-6 72 1,16-94-4,3 1 1,1-1-1,2 0 1,2 0-1,17 79 1,-21-118 40,0-1 0,0 0 0,1 0 0,-1 1 0,0-1 0,1 0 0,-1 1 0,1-1 0,-1 0 0,1 0 0,0 0 0,-1 0 0,1 1 0,0-1 0,0 0 0,0 0 0,0 0 0,0-1 0,0 1 1,0 0-1,0 0 0,0-1 0,0 1 0,1 0 0,-1-1 0,0 1 0,0-1 0,1 1 0,-1-1 0,0 0 0,3 1 0,-1-2 4,-1 0 0,1 1-1,0-1 1,-1 0 0,1-1 0,-1 1-1,1 0 1,-1-1 0,1 1-1,-1-1 1,0 0 0,0 0 0,0 1-1,0-1 1,2-3 0,42-47 167,3 2 0,2 2 1,2 3-1,63-42 0,-110 83-145,0 1-1,0 0 0,0 0 1,1 0-1,0 1 0,-1 0 1,1 0-1,0 0 1,0 1-1,0 0 0,0 1 1,0 0-1,0 0 0,0 0 1,0 1-1,0 0 1,0 0-1,0 1 0,-1-1 1,1 2-1,0-1 0,-1 1 1,0 0-1,1 0 0,-1 1 1,10 7-1,-4-1 29,-11-8-20,-22-9-8,2 0-25,12 5 2,-1 0 0,1 0 0,-1 0 0,1 1 0,-1 1 0,1-1 0,-1 1 0,1 0 1,-1 1-1,0 0 0,1 0 0,-1 1 0,1-1 0,0 2 0,0-1 0,0 1 0,0 0 0,0 1 0,-8 4 0,7-2 0,0 0 0,1 1-1,0 0 1,0 0 0,0 0-1,1 1 1,0 0-1,0 0 1,1 1 0,0-1-1,0 1 1,1 0 0,1 1-1,-4 11 1,5-14-3,0 1-1,0-1 1,1 0 0,0 1 0,1-1 0,0 1-1,0 0 1,0-1 0,3 9 0,-3-13-1,1 0 0,0 0 0,0 0 1,0 0-1,1 0 0,-1 0 1,1-1-1,-1 1 0,1 0 1,0-1-1,0 1 0,0-1 0,1 0 1,-1 0-1,0 0 0,1 0 1,-1 0-1,1 0 0,0 0 0,0-1 1,0 0-1,0 1 0,6 0 1,-5 0 3,1-1 1,0 0 0,0-1 0,-1 1-1,1-1 1,0 0 0,0 0 0,0-1-1,0 1 1,-1-1 0,1 0 0,8-3 0,-5 0 7,0 1 0,0-1 0,-1-1 0,0 1 0,0-1 0,11-10 1,2-6 28,-1 0 0,0-1 0,18-31 1,-31 45-33,6-10 23,-4 5 41,1 1 0,18-19 0,-27 31-72,0 0 1,0 0 0,1 0-1,-1 0 1,0 0 0,0 0-1,0 0 1,0 0 0,1 0-1,-1 1 1,0-1 0,0 0-1,0 0 1,0 0 0,0 0-1,0 0 1,1 0 0,-1 1-1,0-1 1,0 0 0,0 0-1,0 0 1,0 0 0,0 0-1,0 1 1,0-1 0,0 0-1,0 0 1,0 0 0,0 1-1,0-1 1,0 0 0,0 0-1,0 0 1,0 0 0,0 1 0,0-1-1,0 0 1,0 0 0,0 0-1,0 0 1,0 1 0,0-1-1,0 0 1,0 0 0,0 0-1,0 0 1,-1 1 0,1 20 13,-1 5 4,2-16-20,0 1 0,0-1 1,1 1-1,1-1 0,-1 0 1,6 12-1,-6-19 1,-1 0 0,1 0 0,0-1 0,0 1 0,0 0 0,0-1 0,0 1 0,0-1 0,1 0 0,-1 1 0,1-1 0,0-1 0,0 1 0,-1 0 0,1-1 0,0 1 0,0-1 0,1 0 0,-1 0 0,0 0 0,0 0 0,1-1 0,5 1 1,2-1 0,0 0 0,0-1 1,0 0-1,0-1 1,0 0-1,18-7 1,63-29 5,-54 22-3,200-82 92,-217 92-83,-17 5-3,-1 1 0,0-1 0,1 0 0,-1 0 0,1-1 0,-1 1 0,3-3 0,-33 51 58,9-20-68,-45 69 2,55-83-4,1 1 1,1 0 0,0 0-1,1 1 1,-5 21-1,10-34 1,-1 0-1,1 1 0,-1-1 0,1 0 1,0 0-1,0 1 0,0-1 0,0 0 0,0 0 1,1 0-1,-1 1 0,1-1 0,-1 0 0,1 0 1,0 0-1,0 0 0,0 0 0,0 0 0,0 0 1,2 2-1,-1-2 3,0-1 0,0 1 0,0-1 0,0 0 0,0 0 0,0 0 0,0 0 0,1 0 0,-1 0 0,0 0 0,0-1 0,1 1 0,-1-1 0,1 0 0,3 0 1,3 0 5,-1-1 0,0 0 1,1 0-1,-1-1 1,0 0-1,0 0 1,0-1-1,0 0 0,11-7 1,10-9 11,-1-1 1,-1-1-1,-1-2 1,24-26-1,88-112 69,-102 117-71,15-19 36,-3-2-1,-4-1 0,-2-3 1,60-134-1,-1-63 96,-94 250-129,-5 14-13,-1 0-1,0 0 1,0 0 0,0 0 0,0 0-1,-1 0 1,1 0 0,0 0 0,-1 0-1,0 0 1,1 0 0,-1-1 0,0 1-1,0-3 1,0 5-5,0 0 0,0 0-1,-1-1 1,1 1 0,0 0 0,0 0 0,0 0-1,0 0 1,0 0 0,0 0 0,0 0-1,0 0 1,0 0 0,0 0 0,-1 0-1,1 0 1,0 0 0,0 0 0,0 0 0,0 0-1,0-1 1,0 1 0,0 0 0,-1 0-1,1 0 1,0 0 0,0 0 0,0 0-1,0 1 1,0-1 0,0 0 0,0 0 0,0 0-1,-1 0 1,1 0 0,0 0 0,0 0-1,0 0 1,0 0 0,0 0 0,0 0-1,0 0 1,0 0 0,0 0 0,-1 0 0,1 0-1,0 1 1,0-1 0,0 0 0,0 0-1,0 0 1,0 0 0,0 0 0,0 0-1,0 1 1,-8 10 12,-6 15-16,-28 78-54,-32 125-1,20-54 11,-73 270-152,122-420 198,5-18 12,6-15 31,24-52 157,46-67-1,-75 127-196,-1-1 0,0 0 0,1 0 0,-1 0-1,1 1 1,-1-1 0,1 0 0,-1 1 0,1-1-1,0 0 1,-1 1 0,1-1 0,0 1 0,-1-1-1,1 1 1,0-1 0,0 1 0,-1 0 0,1-1-1,0 1 1,0 0 0,0-1 0,0 1-1,-1 0 1,1 0 0,0 0 0,0 0 0,0 0-1,0 0 1,0 0 0,0 0 0,-1 0 0,1 1-1,0-1 1,0 0 0,0 0 0,0 1 0,-1-1-1,1 1 1,0-1 0,0 0 0,-1 1-1,1 0 1,0-1 0,-1 1 0,1-1 0,-1 1-1,1 0 1,0-1 0,-1 1 0,1 0 0,-1 0-1,0-1 1,1 1 0,-1 1 0,5 5 11,-2 1 0,1 0 1,-1-1-1,3 14 0,-1-6-14,0 0 0,0 0 0,1 0 0,1-1-1,1 0 1,14 20 0,-18-28 1,0-1-1,1 0 1,-1 0-1,1 0 1,1 0-1,-1-1 1,1 1 0,-1-2-1,1 1 1,0-1-1,1 1 1,-1-2-1,1 1 1,-1-1-1,1 0 1,0 0 0,11 1-1,-5-3 11,0 0-1,-1-1 1,1 0 0,-1-1-1,1 0 1,-1-1-1,0 0 1,0-1 0,0-1-1,0 0 1,-1 0-1,0-1 1,0-1 0,13-10-1,0-2 25,-1 0-1,-1-2 1,0-1 0,33-46-1,-53 66-27,5-7 21,0-1-1,8-17 1,-14 25-22,0 0 0,0 1 0,0-1 1,0 0-1,0 0 0,-1 0 0,1 0 0,-1 0 0,1 0 0,-1 0 0,0 0 0,0 0 0,0 0 0,0 0 0,0 0 1,-1-1-1,1 1 0,0 0 0,-1 0 0,0 0 0,1 1 0,-1-1 0,-1-3 0,0 4-2,1 0 0,0 0 0,0 1 0,-1-1 0,1 0 0,0 1 0,-1-1 0,1 1 0,0-1 0,-1 1 0,1-1 0,-1 1 0,1 0 0,-1 0 0,1 0 0,-1 0 0,1 0 0,-1 0 0,1 0 0,-1 0 0,1 1 0,0-1 0,-1 1 0,1-1 0,-1 1 0,1-1 0,-2 2 0,-42 22 12,37-19-17,-3 2 0,0 1-1,1 0 0,0 0 1,0 1-1,1 0 0,0 1 1,-13 19-1,18-24 2,1-1 0,0 1 0,0 0 0,0 0 0,1 1 0,0-1 0,0 1 0,0-1 0,1 1 0,0-1 0,0 1 1,0 0-1,1-1 0,0 1 0,0 0 0,0 0 0,1-1 0,0 1 0,0 0 0,2 7 0,0-8 1,-1-1 0,0 0 0,1 0 0,0 0 0,0 0 0,0 0 0,1 0 0,-1-1 0,1 0 0,0 0 0,0 0 0,0 0 0,0 0 0,1-1 0,-1 0 0,0 0 0,1 0 0,0 0 0,-1-1 0,7 1 0,5 1 0,0 0 0,1-1 0,-1-1 0,29-2 0,-13-2 6,0-2 0,-1-1 0,60-19 0,86-45 27,-111 38 5,-39 18 38,1 1 0,47-15 0,-64 25-17,-11 3-33,-18 10 43,-5 9-54,1 0 0,1 2-1,1 0 1,-26 36 0,42-51-14,0 1-1,1-1 1,-1 1 0,2-1 0,-1 1 0,-2 11-1,4-15 1,0 1-1,1-1 0,0 0 0,-1 0 0,1 0 1,0 1-1,1-1 0,-1 0 0,0 0 0,1 0 1,0 0-1,0 0 0,0 1 0,0-1 0,0-1 1,1 1-1,1 3 0,-2-5 0,0 0 0,0 0 0,0 0 0,0 0 0,0 0 0,0 0 0,0 0 0,0-1 0,0 1 0,0 0 0,0-1 0,0 1 0,1-1 0,-1 1-1,0-1 1,0 0 0,1 1 0,-1-1 0,0 0 0,1 0 0,-1 0 0,0 0 0,1 0 0,-1 0 0,0 0 0,1-1 0,-1 1 0,0 0 0,0-1 0,3 0 0,1-1 1,0-1 0,0 0 0,0 0 0,0 0 0,0-1-1,4-3 1,12-13 16,-1-1 0,0 0 0,-2-2 0,22-33 0,51-110 85,-40 55-7,-6-3 0,-5-2 0,34-155 0,-61 202-30,-15 57-43,2 12-21,0 0 0,-1 0-1,1 0 1,-1 0-1,1 0 1,-1 0 0,1 0-1,0 1 1,-1-1 0,1 0-1,0 0 1,-1 0 0,1 1-1,-1-1 1,1 0 0,0 1-1,-1-1 1,1 0 0,0 1-1,0-1 1,-1 0 0,1 1-1,0-1 1,0 0 0,0 1-1,-1-1 1,1 1-1,0-1 1,0 1 0,-21 41-27,2 1 0,-23 72 0,24-62 4,-9 33-29,4 1 1,4 1 0,4 1-1,-6 129 1,20-204 36,-8 87-156,9-99 150,0-1 0,0 0 0,0 0 0,-1 0 0,1 0 0,0 0 0,0 0 0,-1 1 1,1-1-1,-1 0 0,1 0 0,-1 0 0,0 0 0,1 0 0,-1-1 0,-1 2 0,-5 0-3674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8.48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1650 6016,'0'0'1405,"13"-3"-732,-2 0-517,5 0 111,0-1 0,0-1-1,0-1 1,27-13 0,-18 3 82,-1-1-1,-1 0 1,0-2 0,39-42 0,68-100 899,130-210 1210,-226 319-1982,-2-2-1,-2-1 0,23-64 0,-31 50 116,-21 62-475,1 0 0,-1 0 1,-1 0-1,1 0 0,-1 0 0,0-1 0,-2-11 0,2 18-105,0 1 0,-1 0-1,1-1 1,0 1-1,0-1 1,0 1 0,0 0-1,0-1 1,-1 1 0,1 0-1,0-1 1,0 1-1,0 0 1,-1-1 0,1 1-1,0 0 1,-1 0-1,1-1 1,0 1 0,-1 0-1,1 0 1,0 0-1,-1-1 1,1 1 0,0 0-1,-1 0 1,1 0-1,0 0 1,-1 0 0,1 0-1,-1 0 1,1 0 0,0 0-1,-1 0 1,1 0-1,-1 0 1,1 0 0,0 0-1,-1 0 1,1 0-1,-1 0 1,1 0 0,0 0-1,-1 1 1,1-1-1,0 0 1,-1 0 0,1 0-1,0 1 1,-1-1 0,1 0-1,0 1 1,0-1-1,-1 0 1,1 0 0,0 1-1,-1 0 1,-18 21 191,-9 16-76,3 1 0,1 2 0,2 0 0,-19 49 0,14-18 4,-31 130-1,49-160-80,-6 60 0,14-85-39,1 0 1,0 0-1,1 0 0,0 0 1,2-1-1,5 23 1,-7-34-9,1 1 1,0-1 0,0 0-1,1 0 1,0 0 0,0 0-1,0 0 1,0-1-1,0 1 1,1-1 0,8 8-1,-8-10 0,-1 1-1,1-1 0,0 0 1,0 0-1,0 0 0,0 0 1,0-1-1,1 0 1,-1 1-1,0-2 0,1 1 1,-1 0-1,0-1 0,1 0 1,7-1-1,2-1 8,-1 0 0,0-1 0,0-1 0,-1 0 0,1-1 0,-1-1 1,0 1-1,-1-2 0,18-11 0,-3-2 41,0-1 0,40-41 0,-5-5 103,64-93 0,38-87 179,26-129 145,-162 317-388,-17 36-51,46-109 199,-50 114-176,-1 1 0,0-1 1,-1 0-1,-2 0 0,2-30 0,-3 47-53,-1 0 0,0-1 0,-1 1 0,1-1 0,0 1 0,0 0 1,0-1-1,-1 1 0,1 0 0,-1-1 0,1 1 0,-1 0 0,0-2 1,0 3-6,1-1 1,0 1 0,-1 0-1,1-1 1,-1 1 0,1 0 0,0 0-1,-1 0 1,1-1 0,-1 1-1,1 0 1,-1 0 0,1 0 0,0 0-1,-1 0 1,1 0 0,-1 0-1,1 0 1,-1 0 0,1 0-1,-1 0 1,1 0 0,-1 0 0,1 0-1,0 0 1,-1 0 0,-3 2 2,1 0 1,0-1 0,0 1 0,1 0-1,-1 0 1,0 1 0,1-1 0,-1 1-1,-2 3 1,-8 10-6,2 1 0,0 0 0,1 0 0,1 1 1,-9 24-1,-30 102-19,46-137 18,-104 374-20,22-79 57,65-222 36,-13 146 0,32-193 198,12-69-145,2 1 1,30-53 0,48-61 157,-79 127-189,1 2 1,2 0 0,0 0 0,24-21-1,-40 40-88,1 1-1,-1-1 1,1 1 0,0-1-1,-1 0 1,1 1 0,-1 0-1,1-1 1,0 1-1,-1-1 1,1 1 0,0 0-1,0-1 1,-1 1-1,1 0 1,0 0 0,0 0-1,-1-1 1,1 1-1,0 0 1,0 0 0,0 0-1,-1 0 1,1 0-1,0 1 1,0-1 0,0 0-1,-1 0 1,1 0-1,0 1 1,-1-1 0,1 0-1,0 1 1,0-1 0,-1 1-1,1-1 1,-1 1-1,1-1 1,0 1 0,-1-1-1,1 1 1,-1-1-1,1 1 1,-1 0 0,0-1-1,1 1 1,-1 0-1,1 0 1,-1-1 0,0 1-1,0 0 1,0 0-1,1-1 1,-1 1 0,0 1-1,2 8 17,1 0 0,-2 0 0,1 16 0,-1-16-1,5 105 66,-6-80-73,1 1 0,2-1-1,2 0 1,9 37 0,-13-67-14,1 0 1,0 0-1,0 0 1,0 0-1,0 0 1,1-1-1,0 1 1,0-1-1,6 7 1,-8-9-1,1-1 1,0 1-1,0-1 1,0 0-1,0 0 1,0 0-1,0 0 1,1 0-1,-1 0 0,0-1 1,0 1-1,1-1 1,-1 1-1,0-1 1,1 0-1,-1 0 1,0 0-1,1 0 1,-1 0-1,0-1 1,1 1-1,-1-1 1,3 0-1,4-3 8,0 1 1,-1-1-1,0-1 0,0 0 0,0 0 0,-1 0 1,0-1-1,0 0 0,0 0 0,10-13 1,6-9 43,25-40 1,-44 61-45,44-80 106,2-2 166,-48 132-123,-3-14-136,4 42 0,-2-63-27,0 0 0,0 0 0,1 0 0,0 0 0,1-1 0,-1 1 0,1-1 0,1 1 0,-1-1 0,9 11 1,-10-16 1,1 0 1,-1 1 0,1-1 0,0 0 0,0 0 0,0-1-1,0 1 1,0-1 0,1 1 0,-1-1 0,0 0 0,0 0-1,1-1 1,-1 1 0,1-1 0,5 1 0,2-1 0,0 0-1,0-1 1,0 0 0,12-4 0,16-5-11,-1-2 1,0-1-1,-2-2 1,51-28-1,131-94 33,-158 97 0,54-34 75,-97 65-78,-16 9-16,-1 0-1,0 0 0,0 0 0,0 0 1,0 0-1,0 0 0,1 1 0,-1-1 1,0 0-1,0 0 0,0 0 0,0 0 1,0 1-1,0-1 0,0 0 0,0 0 1,1 0-1,-1 0 0,0 1 0,0-1 1,0 0-1,0 0 0,0 0 0,0 1 1,0-1-1,0 0 0,0 0 0,0 0 1,0 1-1,0-1 0,-1 0 0,1 0 1,0 0-1,0 0 0,0 1 0,0-1 1,0 0-1,0 0 0,0 0 0,0 0 1,-1 1-1,1-1 0,0 0 0,-20 33 9,-96 145-3,100-148-6,0 1 1,2 1 0,2 0-1,-11 40 1,23-71-1,-3 8 0,1 0 0,1 0 0,0 0 0,-1 16 0,2-24 0,0 0 0,0 1 0,0-1 0,0 0 0,1 0 0,-1 1 0,0-1 0,1 0 0,-1 1 0,0-1 0,1 0 0,0 0 0,-1 0 0,1 0 0,0 1 0,-1-1 0,1 0 0,0 0 0,0 0 0,0 0 0,0-1 0,0 1 0,0 0 0,0 0 0,0-1 0,0 1 0,0 0 0,1-1 0,-1 1 0,0-1 0,0 0 0,1 1 0,-1-1 0,0 0 0,1 0 0,-1 0 0,0 1 0,1-1 0,-1-1 0,0 1 0,3 0 0,2-2 3,1 1 0,0-1 0,0-1 0,-1 1 1,1-1-1,-1 0 0,0-1 0,0 0 0,0 0 0,6-5 0,56-53 53,-59 53-50,227-251 117,-174 184-83,-3-3 0,54-97 0,-49 58 56,52-129 0,-39 16 36,-28 76 0,-45 128-96,-6 22-28,-6 15-23,-27 54-45,-40 102 0,-12 76-7,73-202 62,-247 835 157,248-830-96,3-7 122,7-37-68,1-6-45,1-10 20,9-17 9,0 1 0,3-1 1,0 1-1,16-29 1,-19 42-53,6-10 35,0 0 0,2 2-1,1 0 1,1 0 0,1 2 0,1 0-1,1 2 1,28-24 0,-46 44-68,-1 0-1,0 0 1,1 0 0,-1 1 0,1-1 0,0 1-1,-1-1 1,1 1 0,0 0 0,0 0 0,0 1-1,0-1 1,0 0 0,0 1 0,3 0-1,-5 0-5,0 0 0,0 0 0,0 0-1,0 1 1,0-1 0,0 0 0,0 1 0,0-1-1,0 1 1,0-1 0,0 1 0,0-1-1,-1 1 1,1 0 0,0-1 0,0 1-1,1 2 1,-1-2-1,0 1 0,0 0 0,0 0-1,0 0 1,-1 0 0,1 1 0,-1-1 0,1 0-1,-1 0 1,0 0 0,1 4 0,-1 6 5,-1 0 0,0 1 0,-1-1 1,0 0-1,-1 0 0,-5 15 0,-32 71 58,22-60-50,-14 52 27,32-90-42,-1 1 0,1-1 0,0 1 0,0-1 1,0 1-1,-1-1 0,1 1 0,0-1 0,0 1 0,0-1 0,0 1 1,0-1-1,0 1 0,0-1 0,0 1 0,1 0 0,-1-1 0,0 1 1,0-1-1,0 1 0,0-1 0,1 1 0,-1-1 0,0 0 1,1 1-1,-1-1 0,0 1 0,1 0 0,16 4 4,22-7 1,-17-3-10,0 0 1,0-2-1,-1 0 0,1-1 1,-2-2-1,1 0 0,-1-1 1,-1-1-1,29-23 0,-12 6-4,-2-3-1,-1 0 0,50-64 1,-77 88 23,0 0 0,-1-1 0,1 1 1,4-13-1,-9 19-9,0 0 0,0 0 0,-1 1 0,1-1 0,0 0 0,-1 0 0,0 0 0,1 0 0,-1 0 0,0 0 0,0 0 0,0 0 1,0 0-1,0 1 0,-1-1 0,1 0 0,0 0 0,-1 0 0,0 0 0,1 0 0,-1 0 0,0 1 0,0-1 0,0 0 0,0 1 0,0-1 0,0 1 0,-1-1 0,-1-2 0,1 3 0,0 1 0,0-1 0,0 0 0,0 0 1,0 1-1,0-1 0,0 1 0,0 0 0,0 0 0,0-1 0,0 1 0,0 1 0,0-1 0,0 0 0,0 0 0,0 1 0,0-1 0,0 1 0,0 0 0,-3 1 0,-2 1 5,1 0 0,0 0 0,0 0 1,1 1-1,-7 5 0,2 0 0,0 1-1,1 0 1,0 1 0,1 0-1,0 0 1,-9 18 0,12-20-19,1 1 0,0-1 0,0 0 0,1 1 0,1 0 0,-1-1 0,1 1 1,1 0-1,0 17 0,1-23 4,0 0 0,0 0 0,1 0 0,0 0 0,0 0 0,0 0 1,0 0-1,1-1 0,-1 1 0,1 0 0,0-1 0,0 1 0,1-1 0,-1 0 1,1 0-1,-1 0 0,1 0 0,0 0 0,6 4 0,-5-4-1,1 0 0,-1-1 0,1 0 0,-1 0 0,1-1 0,0 1 0,0-1 0,0 0 0,0 0-1,0-1 1,-1 1 0,1-1 0,0 0 0,0-1 0,9-1 0,11-3 11,0-1 1,-1-2-1,0-1 1,43-21-1,85-61 88,-76 43-62,78-41 41,-154 89-72,5-3 11,-1 1 0,1-1 0,-1 1 0,1 0 0,0 1 0,-1-1 0,7 0 0,4-6 63,-12 5-4008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31.3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0 113 9240,'0'0'3865,"13"-1"-2994,317-11 1516,-76 4-1719,386-28 492,-110-1 271,-455 32-1161,-38 3-1329,55-10-1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35.34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201 667 4512,'0'0'6822,"-15"8"-6478,6-3-280,-1 0-1,1 0 1,0 1 0,1 0-1,-1 1 1,1-1-1,1 2 1,-1-1 0,1 1-1,0 0 1,1 0-1,-6 12 1,-3 8 293,1 2 0,-17 54 0,26-69-183,2 0 0,0 0 0,0 0 0,2 1 1,0-1-1,0 0 0,4 31 0,-2-41-86,0 1 0,0-1-1,1 0 1,-1 0 0,1 0 0,0 0 0,1 0 0,3 7-1,-4-10-44,-1 0 0,1-1 0,-1 1 0,1 0 0,0-1 0,0 1 0,0-1 0,0 1 0,0-1 0,0 0-1,0 0 1,0 0 0,0 0 0,0 0 0,1 0 0,-1-1 0,0 1 0,1-1 0,-1 0 0,0 0 0,5 0-1,2-1 42,-1 0 0,1-1 0,-1 0-1,0 0 1,0-1 0,0-1-1,0 1 1,0-1 0,-1 0 0,10-7-1,0-2 59,0 0 1,-1 0-1,15-19 0,-1-4 160,-2-2-1,-1-2 1,29-57 0,-17 29 212,-21 32-164,-9 18 48,-8 16-15,-1 5 177,-8 27-439,2-1 1,1 1-1,1 0 1,1 36-1,3-54-100,0 1 0,1 0 0,1 0 1,0-1-1,1 1 0,0-1 0,1 0 0,0 0 0,1 0 0,0-1 0,1 1 0,12 17 0,-16-27-10,0 1 1,0-1-1,0 0 1,0 0-1,0 1 1,0-1-1,1-1 1,-1 1-1,1 0 0,-1-1 1,1 1-1,0-1 1,0 0-1,0 1 1,0-2-1,-1 1 0,1 0 1,6 0-1,-5-1 8,0 0-1,0-1 1,0 1 0,0-1-1,0 0 1,-1 0-1,1-1 1,0 1-1,-1-1 1,1 0-1,-1 0 1,7-4-1,1-3 22,-1 0 0,0-1 0,0 0 0,-1-1 1,0 0-1,-1 0 0,8-15 0,4-10 101,24-60 1,-38 80-58,0-1 1,-1 0-1,-1 0 1,0-1-1,-2 0 1,1-22-1,-3 33 1,0 0 0,0-1 0,-1 1 1,-2-9-1,-3 12 180,11 10-134,2 0-122,0 0 0,1 0 1,0-1-1,1 0 1,-1-1-1,1 1 1,0-2-1,0 1 1,0-1-1,0-1 0,0 0 1,1 0-1,-1-1 1,1 0-1,10 0 1,9-2-4,-1 0 1,0-2 0,54-11 0,-9-6 273,-47 18-52,-22 2-212,0 0 0,0 0 0,0-1 0,0 1 0,0-1 0,0 0 0,4-1 0,5-3 2,1 0 3,0-1 0,-1-1 0,17-9 0,-27 14-14,0 0 1,0 0-1,0-1 0,-1 1 0,1-1 0,-1 0 0,1 1 0,-1-1 0,0 0 0,0 0 0,0-1 0,0 1 0,0 0 0,-1-1 0,0 1 0,0-1 0,0 1 0,1-7 0,-2 9-3,0 0-1,0-1 1,0 1-1,0-1 1,0 1-1,-1 0 1,1-1-1,0 1 1,-1-1-1,1 1 1,-1 0-1,1-1 1,-1 1-1,0 0 1,0 0 0,0 0-1,1 0 1,-1-1-1,0 1 1,0 0-1,0 1 1,-1-1-1,1 0 1,0 0-1,0 0 1,0 1-1,-1-1 1,1 0-1,0 1 1,-1-1-1,1 1 1,0 0-1,-1-1 1,1 1-1,-1 0 1,-1 0 0,-3-1 3,0 1 0,1-1 0,-1 1 0,0 1 0,0-1 0,0 1 0,-10 3 0,4 0-8,0 1 1,1 0 0,-1 1-1,1 1 1,0 0-1,1 0 1,0 1-1,0 0 1,0 1-1,1 0 1,0 0-1,1 1 1,0 0 0,1 1-1,0 0 1,-9 20-1,10-20-7,1 1 0,1-1-1,0 1 1,1 0 0,0 1-1,0-1 1,2 1 0,-1-1-1,2 1 1,0-1 0,0 1-1,1-1 1,1 1 0,0-1-1,0 1 1,2-1 0,6 18 0,-7-23 5,1 0 0,-1 0 0,1-1 0,0 0 0,1 0 0,0 0 0,0 0 0,0-1 0,1 0 0,-1 0 0,1 0 0,0-1 0,1 0 0,-1 0 1,1 0-1,0-1 0,-1 0 0,2-1 0,-1 1 0,0-1 0,0 0 0,1-1 0,8 1 0,-3-1 3,1-1 1,-1 0-1,0-1 0,-1-1 1,1 0-1,0 0 0,0-2 0,-1 1 1,1-2-1,-1 1 0,0-2 1,20-12-1,1-4 16,-1-2 0,-2-2 1,0 0-1,-2-2 0,27-35 0,111-167 194,-143 191-148,-1-1 1,-1-2 0,-3 0 0,-1 0 0,-3-2 0,-1 0-1,14-88 1,-26 125-46,3-42 82,-4 47-90,0 0-1,0-1 1,0 1-1,0 0 1,0-1-1,-1 1 1,1 0-1,-1 0 1,0 0-1,0-1 1,0 1-1,0 0 1,0 0-1,0 0 1,-3-3-1,4 4-6,-1 1-1,1-1 0,-1 1 1,0 0-1,1-1 0,-1 1 1,0 0-1,1-1 0,-1 1 1,0 0-1,1 0 1,-1 0-1,0 0 0,1 0 1,-1 0-1,0 0 0,1 0 1,-1 0-1,0 0 1,1 0-1,-1 0 0,0 0 1,1 0-1,-1 1 0,0-1 1,1 0-1,-1 0 0,0 1 1,0 0-1,-19 15 17,1 6-13,1 0 0,1 2 0,-26 45 0,20-25-38,-25 68-1,36-78 14,2 1 0,1 0 0,2 0 0,1 1 0,1-1 0,2 61 0,3-78 12,1 1 0,1 0 1,1 0-1,0-1 0,2 0 1,0 0-1,1 0 0,0 0 0,2-1 1,0 0-1,1 0 0,0-1 1,2 0-1,16 20 0,-22-31 13,0 0 0,0-1 0,0 1 0,1-1-1,-1 0 1,1 0 0,9 4 0,-12-6-1,1-1-1,-1 0 1,1 0 0,-1 0 0,0-1-1,1 1 1,-1-1 0,1 0 0,0 0 0,-1 0-1,1 0 1,-1-1 0,1 1 0,-1-1-1,0 0 1,5-2 0,7-3 9,-1-1 1,-1-1 0,0 0-1,0-1 1,0 0 0,-1-1-1,11-12 1,9-12 46,30-39 0,-10 4 103,-2-1 0,72-141 0,-101 168-93,-3-1 1,-1-1-1,-2-1 0,-2 0 0,-2-1 0,8-77 0,-18 118-54,-1-1 0,0 1 0,0-1 0,0 1 0,-1 0 0,-3-13 0,4 19-14,0 0-1,0-1 0,0 1 1,0 0-1,0-1 1,-1 1-1,1 0 1,0-1-1,0 1 1,0 0-1,-1 0 1,1-1-1,0 1 0,0 0 1,-1 0-1,1 0 1,0-1-1,-1 1 1,1 0-1,0 0 1,-1 0-1,1 0 1,0 0-1,-1-1 0,1 1 1,0 0-1,-1 0 1,1 0-1,0 0 1,-1 0-1,1 0 1,0 0-1,-1 0 0,1 0 1,0 1-1,-1-1 1,1 0-1,0 0 1,-1 0-1,1 0 1,0 0-1,-1 1 1,-14 9 2,13-9 0,-9 9-8,1 0 0,0 1 1,1 0-1,0 1 0,0 0 1,-13 26-1,-33 83-53,54-118 56,-16 39-34,2 1-1,2 0 1,1 1 0,3 0 0,-5 55-1,13-76 12,0 1 0,2 0 0,1 0 0,8 42 0,-6-50 13,1 0 1,0 0-1,1-1 0,1 0 0,0 0 0,2 0 0,14 21 0,-16-27 45,0-2 1,0 1-1,1-1 0,0 0 0,0-1 1,0 0-1,14 8 0,-18-12-279,1 1 1,0-1-1,0 0 0,0 0 0,0 0 0,0-1 1,0 1-1,0-1 0,1-1 0,-1 1 1,0-1-1,0 0 0,1 0 0,-1 0 0,9-2 1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38.1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266 1 6632,'0'0'6702,"-6"15"-6340,-17 47 141,-17 80 0,-11 103 408,-41 185 843,81-387-1504,-4 19 648,-9 72 1,20-117 191,8-46-368,6-5-493,0 0 0,3 1 0,0 0 1,3 1-1,0 1 0,32-46 0,-36 61-125,0 0 0,1 1 0,21-20 0,-26 28-45,1 0-1,0 1 1,0-1 0,0 2-1,1-1 1,0 2 0,17-7-1,-23 9-35,1 1 0,-1 0 0,0 0 0,1 1 0,-1 0 0,1-1 0,-1 1 0,1 1 0,-1-1 0,0 1 0,1-1 0,-1 1 0,1 1 0,-1-1 0,0 1 0,0-1 0,0 1 0,0 0 0,0 1 0,0-1 0,-1 1 0,1-1 0,-1 1 0,0 0 0,4 4 0,-3-2-4,0 0 0,0 1 1,0 0-1,-1-1 0,0 1 0,0 0 0,0 0 1,-1 1-1,0-1 0,0 0 0,-1 1 0,1-1 0,-1 1 1,-1 0-1,1-1 0,-2 8 0,-1 0 2,0 0 0,-1 0 0,-1 0-1,0 0 1,-1-1 0,-1 0 0,0 0-1,-12 19 1,-6 5 24,-40 48-1,53-72-31,-1 1 0,0-2-1,0 1 1,-1-2 0,-1 0-1,0 0 1,0-1 0,-1-1-1,-22 10 1,33-18-4,1 0-1,-1 0 1,1 0 0,-1-1 0,1 0 0,0 0-1,-7 0 1,9 0-1,-1 0-1,0-1 1,0 1 0,1 0-1,-1 0 1,0-1 0,1 1-1,-1-1 1,0 0-1,1 0 1,-1 1 0,1-1-1,-1 0 1,1 0 0,0 0-1,-3-3 1,4 4-3,0-1-1,0 1 1,0-1 0,0 0 0,-1 1-1,2-1 1,-1 1 0,0-1 0,0 1-1,0-1 1,0 0 0,0 1 0,0-1-1,1 1 1,-1-1 0,0 1 0,0-1-1,1 1 1,-1-1 0,0 1 0,1-1-1,-1 1 1,0 0 0,1-1 0,-1 1-1,1-1 1,-1 1 0,1 0 0,-1 0 0,1-1-1,-1 1 1,2-1 0,19-10 26,13-2-2,52-14-1,-18 7-8,25-11-7,108-33 10,-31 8-10,-145 46-10,0-1 0,-1-1 0,0-2 0,35-25 0,-50 31 9,0 0-1,0 0 1,-1-1 0,0 0-1,-1 0 1,0-1 0,0 0-1,-1 0 1,0-1-1,-1 1 1,0-1 0,-1-1-1,0 1 1,-1 0 0,0-1-1,-1 0 1,0 0 0,-1 0-1,0 0 1,-1 0-1,-1 0 1,0 1 0,0-1-1,-5-17 1,6 27-8,0 0 0,-1 1 1,1-1-1,-1 0 0,1 1 0,-1-1 1,0 1-1,1-1 0,-1 1 0,0-1 1,0 1-1,0 0 0,0-1 0,-1 1 1,1 0-1,0 0 0,-2-1 0,2 1 2,0 1-1,-1-1 0,1 1 0,0-1 1,0 1-1,-1 0 0,1 0 0,0 0 0,0 0 1,-1 0-1,1 0 0,0 0 0,0 0 1,-1 0-1,1 1 0,0-1 0,-2 1 0,-2 1 6,0 1-1,1-1 1,-1 1-1,1 0 0,0 0 1,0 1-1,0-1 1,1 1-1,-5 5 1,-10 15 10,1 0 1,1 1 0,-17 38 0,25-45-16,1 1-1,0 0 1,1 0-1,1 1 1,1 0 0,-2 21-1,5-27-8,1-1 0,0 1-1,1-1 1,1 0 0,0 1 0,5 16 0,-5-24-1,0 1 0,0-1 0,1 0 0,0 0 0,0-1 0,0 1 0,1-1 0,0 1 0,0-1 0,0 0 0,1-1 0,-1 1 0,1-1 0,0 0 0,7 5 0,-8-8 5,-1 1 0,1-1 0,0 0 0,-1 0 0,1 0 1,0 0-1,0-1 0,0 1 0,-1-1 0,1 0 0,0 0 1,0 0-1,0-1 0,0 0 0,-1 1 0,1-1 1,0-1-1,-1 1 0,8-4 0,5-3 16,-1 0-1,0-2 0,15-10 1,-14 8-1,79-65 96,-74 57-38,2 1 0,1 1 0,0 1 0,1 1 0,35-17 0,-59 33-67,0 0 0,-1-1 0,1 1 0,0 0 0,0 0 0,0 0 0,0-1 0,0 1 1,0 0-1,0 0 0,0 0 0,0 1 0,0-1 0,0 0 0,0 0 0,0 0 0,0 1 0,0-1 0,0 1 0,0-1 0,0 0 0,0 1 1,0 0-1,1 1 2,0 0 1,0 0 0,0 0 0,0 0-1,-1 0 1,1 0 0,-1 1 0,2 3-1,1 2 12,-1 0 0,-1 0 0,1 1-1,1 14 1,-1 16 20,-2 0 0,-1 0 0,-2 0 0,-13 67 0,14-99 1,-1-1 0,-1 1 0,1 0 0,-1-1-1,0 0 1,0 0 0,-1 0 0,0 0-1,0 0 1,0-1 0,-7 7 0,-54 49 190,18-19-149,30-28-38,-27 29 0,33-32 1,0-1 0,-1 0 1,-1-1-1,-15 9 0,22-14-33,4-3 6,1 0 0,0 0 0,0 0 0,-1 0 0,1-1 0,0 1 0,-1-1 1,1 1-1,-1-1 0,1 1 0,-1-1 0,-1 1 0,6-2-16,0 0 1,0 0-1,0-1 0,-1 1 0,1-1 1,0 1-1,-1-1 0,1 0 1,-1 0-1,0 0 0,1 0 0,2-5 1,3-1-2,208-183 72,-75 62 86,-78 61-148,-54 57-27,-15 20 31,6-9-21,0 1-1,0-1 1,0 1-1,-1-1 0,1 1 1,0-1-1,0 1 1,-1-1-1,1 1 1,-1-1-1,1 0 1,0 1-1,-1-1 1,1 1-1,-1-1 1,1 0-1,-1 1 1,1-1-1,-1 0 1,1 0-1,-1 1 1,1-1-1,-1 0 1,1 0-1,-1 0 1,1 0-1,-1 0 1,0 0-1,-12-8-4534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40.7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1 856 5824,'0'0'5128,"12"-3"-4843,-10 3-298,16-4 324,1 0 0,-1-1 1,-1-1-1,1-1 0,30-16 1,-33 12-122,0-1 1,-1-1 0,-1 0 0,16-20-1,-14 16 37,1-1-1,20-14 1,-12 9 81,-17 17-96,-1-1 1,1 1 0,10-6 0,-8 6 95,-8 5-243,-1 0 1,1 1-1,0-1 1,0 1-1,0-1 1,0 1-1,0-1 1,0 1-1,0-1 1,0 1-1,0 0 1,0-1-1,0 1 0,0 0 1,0 0-1,2 0 337,23 0-20,5 5-209,-20 1-36,-11-6-128,0 0 1,0 0-1,0 1 0,0-1 0,0 0 0,1 0 1,-1 0-1,0 0 0,0 0 0,0 1 0,0-1 0,0 0 1,0 0-1,0 0 0,0 1 0,1-1 0,-1 0 0,0 0 1,0 0-1,0 1 0,0-1 0,0 0 0,0 0 0,0 0 1,0 1-1,0-1 0,0 0 0,-1 0 0,1 0 1,0 1-1,0-1 0,0 0 0,0 0 0,0 0 0,0 0 1,0 1-1,-25 30 98,-39 54 65,55-71-118,1-1 0,0 1 0,1 1 0,-8 25 0,14-38-39,0 1 0,0 0-1,1-1 1,-1 1 0,1 0 0,0-1-1,-1 1 1,1 0 0,1-1 0,-1 1 0,0 0-1,1-1 1,-1 1 0,1 0 0,0-1-1,0 1 1,0-1 0,0 1 0,0-1-1,0 0 1,1 1 0,-1-1 0,1 0 0,0 0-1,-1 0 1,1 0 0,0 0 0,0 0-1,1-1 1,3 3 0,-2-1 14,1-1-1,-1 0 1,1-1 0,0 1 0,-1-1-1,1 0 1,0 0 0,0 0 0,0-1-1,0 0 1,0 0 0,0 0 0,0 0-1,-1-1 1,1 0 0,5-1 0,-4 0 14,-1 0 1,1 0 0,-1 0-1,0-1 1,0 0-1,0 0 1,0 0 0,0 0-1,-1-1 1,1 0-1,-1 0 1,0 0 0,0 0-1,-1-1 1,1 0 0,-1 1-1,3-8 1,-1 2 37,-1 0 0,-1 0 0,0 0 1,-1 0-1,1-1 0,-2 1 0,0-1 0,0-17 1,-1 20-23,0 1 1,-1-1-1,0 1 1,0 0-1,-1 0 1,0 0-1,0 0 1,-1 0-1,0 0 1,0 0-1,-5-6 1,7 10-29,-1 0-1,-1 0 1,1 1 0,0-1-1,-1 1 1,1-1 0,-1 1 0,0 0-1,0 0 1,0 0 0,0 0 0,0 1-1,0-1 1,0 1 0,-1-1 0,1 1-1,0 0 1,-1 1 0,1-1 0,-1 1-1,1-1 1,-1 1 0,1 0 0,-7 1-1,9-1-22,0 0 1,0 0-1,0 0 0,0 0 0,0 1 0,-1-1 0,1 0 1,0 1-1,0-1 0,0 1 0,0-1 0,0 1 0,1-1 0,-3 2 1,3-2-7,0 0 0,0 1 1,0-1-1,0 0 0,0 0 1,0 1-1,0-1 0,0 0 1,0 1-1,0-1 0,0 0 1,0 0-1,0 1 1,0-1-1,0 0 0,0 0 1,0 1-1,0-1 0,0 0 1,0 0-1,1 1 0,-1-1 1,0 0-1,0 0 0,0 1 1,0-1-1,1 0 0,-1 0 1,0 0-1,0 1 1,0-1-1,1 0 0,-1 0 1,3 2 2,-1-1 1,0 1 0,1-1 0,-1 0-1,1 0 1,0 0 0,-1-1-1,1 1 1,0 0 0,4 0 0,215-13 46,-151 5 101,97 2 0,-160 6-126,0 0 0,-1 0 0,1 0 0,0 1 0,-1 0 0,1 0 0,-1 1 0,11 5 0,-15-6-14,0-1 1,-1 1-1,1 0 1,0 0-1,-1 1 1,1-1-1,-1 0 1,0 1-1,0 0 0,0-1 1,0 1-1,0 0 1,0 0-1,-1 0 1,1 0-1,-1 0 1,0 0-1,0 1 1,0-1-1,-1 0 0,1 5 1,0 4 25,-1 1 0,-1 0 1,-1-1-1,1 0 0,-2 1 0,-3 11 1,3-15 51,1-1 1,-1 0 0,-1 0 0,1 0 0,-2-1 0,1 1 0,-1-1-1,-8 11 1,61-71 133,27-27 54,-66 72-242,-1 1 0,1 1-1,0-1 1,1 1 0,-1 1-1,1 0 1,18-7 0,-26 11-29,0 1 0,0-1 1,1 0-1,-1 1 0,0 0 1,0-1-1,0 1 1,1 0-1,-1 0 0,0 0 1,0 0-1,0 1 0,1-1 1,-1 1-1,0-1 0,0 1 1,0 0-1,0 0 1,0 0-1,0 0 0,3 2 1,-2 0-2,-1-1 0,1 1 0,-1 0 0,0 0-1,0 0 1,0 0 0,-1 0 0,1 0 0,-1 1 0,0-1 0,1 1 0,0 6 0,1 22 23,-3-25-26,1-1-1,0 1 1,-1-1-1,2 1 1,3 11-1,-4-16-1,0-1-1,0 1 1,0 0 0,0-1-1,0 1 1,0-1 0,0 0-1,0 1 1,1-1 0,-1 0 0,1 0-1,-1 0 1,1 0 0,-1 0-1,1 0 1,0 0 0,-1 0-1,1-1 1,0 1 0,0-1-1,0 1 1,-1-1 0,1 0-1,0 1 1,3-1 0,17-1 16,0 0-1,-1-1 1,1-2 0,-1 0 0,0-1-1,0-1 1,0-1 0,28-14 0,16-11 50,71-48 0,111-89 208,-281 222-126,12-24-129,0-2-40,2 0 1,0 2-1,2 1 1,-19 41-1,36-69 17,0 0-1,1 0 1,-1 0-1,1 0 1,-1 0-1,1 0 1,-1 0-1,1 1 1,0-1-1,0 0 1,0 0-1,0 0 1,1 0-1,-1 1 1,2 2-1,-2-3 2,1-1-1,0 0 1,0 0 0,0 1-1,0-1 1,0 0-1,0 0 1,0 0 0,1 0-1,-1 0 1,0 0 0,1 0-1,-1-1 1,0 1-1,1 0 1,-1-1 0,1 1-1,-1-1 1,1 0 0,-1 1-1,1-1 1,2 0-1,2 1 2,0-1-1,1 0 0,-1-1 0,0 0 0,0 0 1,1 0-1,-1 0 0,0-1 0,0 0 0,0 0 1,-1-1-1,1 0 0,-1 0 0,1 0 0,6-5 1,0-2 6,0 0 1,-1-1-1,0 0 1,0 0 0,8-14-1,-2 1 8,-2-1 1,-1 0-1,-1-1 0,19-54 0,-12 17 74,12-70 0,3-129 334,-34 250-372,-1-1 0,0 1-1,-3-17 1,-2 17 37,-2 15-23,-8 21-14,5 3-56,0 1-1,1 1 1,2-1-1,-6 47 0,0 117-30,12-121 11,11 99 1,-6-141-21,1-1 1,1 0 0,2 0 0,0-1-1,2 0 1,16 33 0,-2-25-335,-14-25-3001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44.49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1558 6928,'0'0'4829,"11"4"-3968,-4-1-727,-1-1-42,0 1 0,0-1 0,0 0 0,0-1-1,0 1 1,1-1 0,-1-1 0,1 1 0,-1-1 0,1 0 0,-1 0-1,0-1 1,8-1 0,1-3 54,-1 0-1,1-1 1,-1-1-1,0 0 1,-1-1-1,0-1 1,0 1-1,-1-2 1,0 0-1,18-20 1,-2-1 219,-3-1 1,41-67-1,-20 16 512,52-133 0,-22 42 841,-75 170-1606,1 0-1,0 1 0,0-1 0,0 1 1,1-1-1,-1 1 0,4-4 0,-6 7-89,1 0 0,-1-1 0,0 1 0,1 0 0,-1 0 0,0 0 0,1-1 0,-1 1 0,1 0 0,-1 0 0,0 0 0,1 0 0,-1 0 0,1 0 0,-1 0 0,1 0 0,-1 0 0,1 0 0,-1 0-1,0 0 1,1 0 0,-1 0 0,1 0 0,-1 0 0,0 0 0,1 0 0,0 1 0,0 0 5,0 0 1,0 0-1,1 0 1,-1 1-1,0-1 0,0 0 1,0 1-1,-1-1 1,1 0-1,0 1 0,0 1 1,14 32 147,-3 0 0,0 0 0,-3 1 0,10 74 0,-13-58-46,-3 1 0,-8 102 0,3-137-87,-1 1-1,0-1 1,-9 27 0,11-40-24,-2 1 1,1-1 0,0 1-1,-1-1 1,0 0 0,0 0-1,-1 0 1,1 0 0,-1 0 0,0-1-1,-1 0 1,1 0 0,-1 0-1,-8 5 1,10-7-7,-1-1 1,0 1-1,0-1 1,0 0-1,0-1 1,0 1-1,-1-1 1,1 1-1,0-1 1,0-1-1,0 1 1,0 0-1,0-1 1,0 0-1,0 0 1,0 0-1,0-1 1,0 1-1,0-1 0,0 0 1,-6-4-1,-4-3 22,1 0-1,0-1 1,0-1-1,-12-12 0,18 16-15,-19-19 153,-40-51 0,66 77-166,1 1 0,-1-1 0,0 0 0,0 0 0,0 0 0,1 0 0,-1 0 0,0 0 0,0 0-1,0 0 1,1 0 0,-1 0 0,0 0 0,0 0 0,0-1 0,1 1 0,-1 0 0,0 0 0,0 0 0,0 0 0,1 0 0,-1 0-1,0 0 1,0-1 0,0 1 0,0 0 0,1 0 0,-1 0 0,0 0 0,0 0 0,0-1 0,0 1 0,0 0 0,0 0 0,0 0 0,0-1-1,1 1 1,-1 0 0,0 0 0,0 0 0,0-1 0,0 1 0,0 0 0,0 0 0,0-1 0,0 1 0,0 0 0,0 0 0,0 0-1,-1-1 1,1 1 0,0 0 0,0 0 0,0 0 0,0-1 0,0 1 0,0 0 0,0 0 0,0 0 0,-1 0 0,1-1 0,0 1-1,0 0 1,0 0 0,0 0 0,-1 0 0,1 0 0,0 0 0,0-1 0,24 6 40,-6-1-3,20 1-10,0-1 1,1-3-1,-1-1 0,1-1 0,59-11 0,-71 6-24,0 0 0,0-2 1,-1-1-1,-1-1 0,0-1 0,0-1 0,-1-2 1,40-28-1,-8-4 40,-2-2 0,-2-2 0,-3-3 0,-2-1 0,-2-3 0,-3-1 0,-3-3 0,-2 0 0,-3-3 0,39-101 0,-47 79 87,-4-2 0,14-110 0,-36 195-130,3-8 22,-2 0 1,1 0-1,-1 0 1,-1 0-1,0 0 0,0 0 1,-4-15-1,4 25-24,0 1 0,0-1 0,0 1 0,0-1-1,0 1 1,-1-1 0,1 1 0,0-1 0,0 1 0,-1-1 0,1 1-1,0 0 1,-1-1 0,1 1 0,0-1 0,-1 1 0,1 0 0,-1-1-1,1 1 1,-1 0 0,1 0 0,0-1 0,-1 1 0,1 0 0,-1 0-1,1 0 1,-1-1 0,0 1 0,1 0 0,-1 0 0,1 0 0,-1 0-1,1 0 1,-1 0 0,1 0 0,-1 0 0,1 0 0,-1 0 0,1 1-1,-1-1 1,1 0 0,-1 0 0,1 0 0,-1 1 0,1-1 0,-1 0-1,1 1 1,-1-1 0,1 0 0,0 1 0,-1-1 0,1 0 0,-1 1-1,-24 24 44,12-6-45,0 0 0,2 0 1,0 2-1,-15 40 0,-22 94-20,26-74-5,21-77 23,-127 392-159,89-289 93,6 2 0,-25 138 1,55-234 51,3-8-9,8-17 21,83-124 151,-74 115-103,1 0 0,1 1 0,40-32 0,-54 48-29,0 0 0,0 1 1,0 0-1,0 0 0,0 0 0,1 1 0,9-3 0,-13 4-8,1 1-1,-1-1 1,1 1-1,-1 0 0,1 0 1,-1 0-1,1 1 0,-1-1 1,1 0-1,-1 1 0,0 0 1,1-1-1,-1 1 1,0 0-1,1 0 0,-1 1 1,0-1-1,0 0 0,0 1 1,3 2-1,2 2 6,-1 0 0,0 1 1,0 0-1,-1 0 0,1 1 0,7 15 0,19 53 45,-22-48-40,14 25 0,-20-45-15,1 0 0,-1-1 0,2 1 0,-1-1 1,1 0-1,0-1 0,11 10 0,-12-13-3,0 0 1,1 0-1,-1 0 1,1-1-1,-1 1 1,1-1-1,0 0 1,0-1-1,0 0 1,0 0-1,0 0 1,1-1 0,-1 1-1,0-2 1,12 0-1,-6-1 4,1-1 0,0 1-1,0-2 1,-1 0 0,0-1 0,17-8 0,-13 3 10,-1 0 0,-1-2 1,1 0-1,-2 0 1,0-1-1,0-1 0,16-24 1,21-20 87,-45 53-74,-1 0 0,1-1 0,-1 1 0,0-1 0,-1 0 0,1 1 0,-1-2 0,0 1 0,-1 0 0,3-8 0,-35 45 158,28-28-182,-14 17 26,0 0 0,1 2 0,2 0 0,-16 32 0,27-50-26,-2 4 8,0 1 0,1-1 1,0 1-1,0-1 0,0 1 0,1 0 0,1 0 1,0 0-1,0 0 0,0 1 0,2 9 0,-1-17-6,1 1-1,0-1 0,0 0 0,0 0 0,0 0 0,0 0 1,0 0-1,0 0 0,1 0 0,-1-1 0,1 1 0,-1 0 1,1-1-1,0 1 0,0-1 0,-1 0 0,1 1 1,0-1-1,0 0 0,0 0 0,1 0 0,-1-1 0,0 1 1,0 0-1,0-1 0,1 1 0,-1-1 0,3 0 0,1 1 8,1-1 0,-1 1 0,0-2 0,1 1 0,-1-1 0,0 1 0,0-2 0,0 1 0,7-3 0,-4-1 5,-1 1 0,1-1 0,-1-1-1,-1 1 1,1-1 0,-1-1-1,0 1 1,0-1 0,-1-1-1,0 1 1,0-1 0,-1 0-1,0 0 1,-1-1 0,7-16-1,-2 3 43,-1-1-1,-2 0 0,0-1 1,-1 1-1,1-30 0,-5 44-24,0 0-1,-1 0 1,-1 1 0,1-1-1,-1 0 1,-1 1 0,0-1-1,-3-11 1,4 17-23,-1 0 1,1 0-1,-1 0 1,0 0-1,1 0 1,-1 1-1,-1-1 0,1 0 1,0 1-1,0 0 1,-1-1-1,0 1 1,1 0-1,-1 0 0,0 1 1,0-1-1,0 1 1,0-1-1,0 1 1,0 0-1,0 0 0,-1 0 1,1 0-1,-6 0 1,2 2-4,0-1 0,0 1-1,0 0 1,1 0 0,-1 1 0,0 0 0,1 0 0,-1 1 0,1-1 0,0 1 0,0 1-1,0-1 1,0 1 0,1 0 0,-1 1 0,1-1 0,0 1 0,0 0 0,1 0 0,-6 9-1,9-13-8,0 1 0,0-1 0,0 1-1,0 0 1,1-1 0,-1 1-1,1 0 1,-1 0 0,1-1 0,0 1-1,0 0 1,0 0 0,0 0-1,0-1 1,0 1 0,0 0 0,1 0-1,-1 0 1,0-1 0,1 1-1,0 2 1,1-2-1,0 1 0,-1-1 0,1 1 0,0-1 0,0 0 0,1 0 0,-1 1 1,0-2-1,1 1 0,-1 0 0,5 2 0,2 0-1,0 0 0,0 0 0,0-1 0,0-1 0,0 1 0,1-1 0,10 0 0,2-1 6,0-2 0,0 0 0,0-1 0,-1-2 1,1 0-1,38-13 0,123-60 45,-75 29-31,-97 43-9,22-8 9,-32 13-18,0-1 0,-1 1 0,1 0 0,0 0 1,0 0-1,-1 0 0,1 0 0,0 0 0,-1 0 1,1 0-1,0 0 0,0 0 0,-1 1 0,1-1 1,0 0-1,-1 0 0,1 1 0,0-1 0,-1 0 1,1 1-1,0-1 0,-1 0 0,1 1 0,-1-1 1,1 1-1,-1-1 0,1 1 0,-1 0 1,1-1-1,-1 1 0,1-1 0,-1 1 0,0 0 1,0-1-1,1 1 0,-1 0 0,0-1 0,0 1 1,1 1-1,-1 12-11,1 0 1,-2 0-1,0 0 1,-1 0-1,0 0 1,-5 18-1,1-4 2,-1 18-36,-2 54 1,9-99 42,-1 1-1,1-1 1,0 1 0,0-1 0,0 1 0,0-1 0,0 1-1,0-1 1,0 1 0,0-1 0,1 1 0,-1-1 0,1 0 0,-1 1-1,1-1 1,-1 1 0,1-1 0,0 0 0,0 0 0,-1 1-1,1-1 1,0 0 0,0 0 0,0 0 0,0 0 0,1 0-1,1 1 1,-1-1 3,0-1-1,1 0 0,-1 0 1,0 0-1,1 0 0,-1 0 1,1-1-1,-1 1 1,0-1-1,1 1 0,-1-1 1,0 0-1,0 0 0,0 0 1,5-3-1,15-10 22,0-1 0,-1-1 0,0 0 0,-1-2 0,26-30 0,20-18 71,-66 65-90,1 1 0,0-1 0,0 0-1,-1 1 1,1-1 0,0 0-1,0 1 1,0-1 0,0 1 0,0-1-1,0 1 1,0 0 0,-1-1-1,1 1 1,0 0 0,0 0 0,2-1-1,-2 2 0,-1-1-1,1 0 0,-1 0 0,1 1 0,-1-1 0,0 0 1,1 1-1,-1-1 0,1 0 0,-1 1 0,0-1 1,1 0-1,-1 1 0,0-1 0,1 1 0,-1-1 1,0 1-1,0-1 0,1 1 0,-1-1 0,0 1 1,0-1-1,0 1 0,0 0 0,1 6 5,0 0 0,-1-1 0,0 1 0,0 9 0,-1-7 1,-1 29 1,1-3 1,2 39-1,-1-64-9,2 0-1,-1-1 0,1 1 0,1 0 1,-1-1-1,2 0 0,-1 1 0,10 15 1,-12-23-2,0 0 0,1 0 1,-1 0-1,1 0 0,0 0 0,0 0 1,-1 0-1,1 0 0,0-1 1,1 1-1,-1-1 0,0 0 1,0 1-1,1-1 0,-1 0 0,0 0 1,1-1-1,-1 1 0,1 0 1,4 0-1,-3-1 4,1 0 0,-1-1 0,1 0 1,-1 1-1,1-1 0,-1-1 0,1 1 1,-1-1-1,0 1 0,8-6 0,4-3 15,-1 0-1,-1-1 0,0-1 1,25-27-1,11-19 39,76-115 0,21-82 42,-103 159-33,-3-1 1,-5-2-1,39-174 0,-72 261-45,0 1 0,-2-1 0,2-13 0,-3 24-15,0 1-1,0-1 0,0 0 0,0 1 0,0-1 0,0 1 0,0-1 0,0 0 1,-1 1-1,1-1 0,0 1 0,0-1 0,0 0 0,-1 1 0,1-1 0,0 1 1,-1-1-1,1 1 0,-1-1 0,-7 3 26,-10 21-3,-19 43-59,4 1 0,2 1 0,4 2 0,-28 108 0,43-134-7,3 1-1,-5 63 1,13-80 19,0-1 0,2 1 1,1-1-1,1 1 0,8 32 0,-9-50 13,1-1 0,0 0 0,1 0 0,-1 0 0,2-1 0,-1 1 0,1-1 0,1 0 0,0-1 0,10 12 0,-12-15 5,1 0 1,0 0-1,0-1 0,0 1 1,0-1-1,0 0 1,1-1-1,-1 1 0,1-1 1,0 0-1,0 0 1,0-1-1,0 0 0,0 0 1,0 0-1,0-1 1,10 0-1,0-2-9,0-1 1,0 0-1,0-1 0,29-11 1,59-33-29,-52 23 29,38-21 10,91-65 0,-55 33 101,-116 72-57,-24 13-18,-40 27-29,1 2-1,1 2 0,3 3 0,1 1 1,-51 60-1,90-91 2,-12 11-8,-25 39-1,42-55 12,0 0-1,0 0 1,1 1 0,0-1 0,0 1-1,0 0 1,1 0 0,0 0 0,1 0-1,-1 0 1,1 0 0,0 8-1,1-14 2,0 1 0,0-1 0,1 0 0,-1 1 0,0-1 0,0 0 0,1 1 0,-1-1-1,1 0 1,-1 0 0,1 1 0,-1-1 0,1 0 0,0 0 0,0 0 0,0 0 0,-1 0 0,1 0-1,0 0 1,0 0 0,0 0 0,2 0 0,-1 0 0,0 0 1,0 0-1,0 0 1,0-1-1,0 1 1,0-1-1,0 0 1,1 0-1,-1 1 1,0-1-1,0-1 1,4 1-1,1-2 5,0 1 0,0-1 0,0 0 0,0-1 0,0 0 0,-1 0 0,11-6 0,0-4 7,1-1 0,-2-1-1,0-1 1,-1 0-1,0-1 1,-1 0 0,13-24-1,7-16 48,30-69-1,-34 57-5,-3-1-1,36-144 1,-39 92 2,8-125 0,-30 228-47,0 6 1,-1 0 0,0 0-1,-1-1 1,0 1 0,-1 0-1,-4-22 1,5 35-9,0-1 0,0 1 0,0-1 0,0 1 0,0-1 0,-1 1 0,1-1 0,0 1 0,0-1 0,0 1-1,0 0 1,-1-1 0,1 1 0,0-1 0,-1 1 0,1 0 0,0-1 0,0 1 0,-1-1 0,1 1 0,-1 0 0,1 0 0,0-1 0,-1 1 0,1 0 0,-1 0 0,1-1-1,-1 1 1,1 0 0,-1 0 0,1 0 0,-1 0 0,-1 0 0,1 1-1,0 0 1,-1-1 0,1 1-1,0 0 1,0 0-1,0 0 1,0 0 0,0 0-1,0 0 1,-1 2-1,-14 18-8,1 1 0,1 0-1,1 1 1,1 0 0,-11 34 0,5-7-38,-18 86 1,29-96 19,1 1 0,1-1 0,3 1-1,1-1 1,7 62 0,-2-72 9,1-1 0,2 0 0,1 0 0,1 0 0,1-1 0,2-1 0,0 0 0,21 31 0,-24-42 9,1-2-1,1 0 1,0 0-1,0-1 1,15 12 0,-22-21 7,1 0 0,0 0 0,0-1 1,1 0-1,-1 0 0,1 0 0,0-1 1,-1 0-1,1 0 0,0 0 1,0-1-1,0 1 0,0-2 0,1 1 1,-1-1-1,0 0 0,0 0 0,8-1 1,-1-2 8,1-1 1,-1 0 0,0 0-1,0-1 1,0-1 0,0-1-1,-1 1 1,0-2 0,21-17-1,-14 9 22,0-2 0,-1 0 0,-1-1 0,23-33 0,-35 45-22,35-57 49,-37 58-49,0 0 0,0-1 0,-1 1 0,0 0 1,0-1-1,0 1 0,-1-1 0,1-11 0,-2 16-5,0 1 1,0-1-1,0 1 0,0 0 1,0-1-1,0 1 0,-1-1 1,1 1-1,0 0 1,-1-1-1,1 1 0,-1 0 1,0-1-1,1 1 1,-1 0-1,0 0 0,0-1 1,0 1-1,0 0 1,0 0-1,0 0 0,0 0 1,0 0-1,0 0 0,0 1 1,0-1-1,-1 0 1,1 1-1,0-1 0,-1 0 1,1 1-1,0 0 1,-1-1-1,1 1 0,-1 0 1,1 0-1,-1 0 1,1 0-1,0 0 0,-1 0 1,1 0-1,-1 0 0,-1 1 1,-5 0 1,1 1 1,0 0-1,0 0 1,0 0 0,0 1-1,1 0 1,-10 6-1,3 0 1,0 1 0,0 1 0,1 0 0,1 0 0,0 2 0,-11 14 0,6-5-2,2 0 0,0 1 0,-10 25 0,19-37-2,0 0 1,1 1-1,-5 21 0,9-30 0,-1 0-1,1-1 0,-1 1 1,1 0-1,0 0 1,0 0-1,0 0 0,1 0 1,-1 0-1,1 0 0,0-1 1,-1 1-1,1 0 0,0 0 1,1-1-1,-1 1 0,0-1 1,1 1-1,0-1 0,-1 1 1,4 2-1,-4-4 2,1 0 0,0 0 0,0 0 0,0 0 0,-1 0 1,1 0-1,0 0 0,0 0 0,0-1 0,1 1 0,-1-1 0,0 0 0,0 1 0,0-1 0,0 0 0,0 0 0,0 0 0,1-1 1,-1 1-1,3-1 0,5-2 4,0 0 0,-1-1 0,11-4 0,-19 7-6,76-37 16,64-28 50,-121 58-43,0 1 1,0 1 0,1 1 0,0 1-1,25-2 1,-34 5-11,0 2-1,-1-1 1,1 1 0,-1 1-1,1 0 1,-1 1-1,0 0 1,0 1 0,0 0-1,0 0 1,14 9 0,4 6 29,-1 1 1,39 34 0,-38-28 5,56 36 0,-70-53-21,2 0-1,-1-1 1,1-1-1,1 0 1,-1-1-1,1-1 1,30 5 0,-33-9-13,-1 0 0,1-1 0,0 0 1,0-1-1,-1-1 0,1-1 0,-1 0 1,1 0-1,-1-1 0,14-7 0,-5 0-166,33-20-1,-32 15-3531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56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89 122 5624,'0'0'7890,"-11"16"-7627,8-11-241,-6 7 46,1 1-1,0 0 1,1 1 0,1-1-1,0 1 1,1 1-1,0-1 1,-5 28 0,4 14 223,3 1 0,1 0 0,4 0 0,2 0 0,19 99 0,-19-140-177,0 0 0,1 0 0,1 0 0,0-1 0,1 1 0,17 24 0,-22-35-66,2-1-1,-1 1 0,0-1 0,1 0 0,0 0 0,0 0 0,0-1 0,0 0 0,1 1 0,-1-1 0,1-1 0,0 1 0,0-1 0,0 0 0,0 0 0,0 0 0,0-1 0,1 1 0,-1-2 1,0 1-1,1 0 0,-1-1 0,1 0 0,9-1 0,-5-1 13,0-1 0,0 0 1,0-1-1,-1 1 1,0-2-1,1 0 0,-2 0 1,1 0-1,0-1 0,-1 0 1,13-13-1,-7 4 36,0 0-1,-1-1 1,0-1 0,-2 1 0,12-22-1,0-10 177,-1-1 0,27-91 0,12-107 652,-53 212-756,12-89 835,-22 110-713,0 12-66,-1 11-6,-8 47-48,2 1 0,-3 104 0,12-127-157,1 1-1,2-1 1,2 1-1,1-1 0,1-1 1,13 35-1,-16-56-12,2-1 0,-1 1 0,1-1-1,1 1 1,0-2 0,0 1 0,1-1 0,17 17-1,-22-24 3,0 0-1,0 0 1,1-1-1,-1 1 1,1-1-1,0 0 1,-1 0-1,1 0 1,0 0-1,0-1 1,0 0-1,1 0 1,-1 0-1,0 0 1,0 0-1,1-1 1,-1 0-1,0 0 1,0 0-1,1 0 1,-1-1-1,0 0 1,0 1-1,1-2 1,-1 1-1,0 0 1,0-1-1,0 0 0,5-3 1,7-6 24,-1 0 0,-1-1 0,0-1 0,0 0 0,-2 0 0,1-2 0,-2 1 0,14-23 0,-5 3 62,-2 0 1,27-74-1,-25 52 94,15-77 0,-30 107-92,-1 0 0,-1 0 0,-1 0 0,-2-1 0,-3-35 0,3 58-59,-1-1 1,0 1 0,0 0 0,0 0 0,0-1 0,-1 1 0,1 0 0,-1 0 0,0 0-1,-1 0 1,1 1 0,-1-1 0,-4-5 0,5 7-20,0 1 0,0-1 0,0 1 0,0 0 0,0 0 0,0 0 0,0 0 0,0 0 0,0 1 0,-1-1 0,1 1-1,0-1 1,-1 1 0,1 0 0,0 0 0,0 0 0,-1 0 0,1 0 0,0 0 0,-1 1 0,1-1 0,0 1 0,0 0 0,0-1 0,-1 1 0,-3 3 0,1-2-10,0 2 0,-1-1 0,1 0 0,0 1 0,1 0 0,-1 0 0,1 1 0,0-1 0,0 1 0,0 0 1,0 0-1,1 1 0,0-1 0,0 0 0,0 1 0,1 0 0,-2 6 0,0 4-808,0 0 0,1 0 1,1 1-1,-1 24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58.0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335 1128 12552,'0'0'1702,"-11"3"-1374,1 0-264,0 0 0,0 0 0,0 1 0,1 0-1,0 0 1,0 1 0,0 1 0,-11 8 0,-96 96 708,99-92-569,2 0 1,0 1-1,1 1 1,-18 35-1,29-49-97,0 1 0,0 0-1,1 0 1,-1 0 0,0 9-1,2-15-80,1 1-1,0-1 0,0 0 0,0 1 1,0-1-1,0 0 0,0 1 0,0-1 1,0 0-1,1 1 0,-1-1 1,0 0-1,1 0 0,-1 1 0,1-1 1,0 0-1,-1 0 0,1 0 0,0 0 1,-1 0-1,1 1 0,0-1 1,0-1-1,0 1 0,0 0 0,0 0 1,0 0-1,0 0 0,1-1 0,-1 1 1,0-1-1,0 1 0,1-1 1,-1 1-1,2 0 0,3 0 32,1 0-1,0-1 1,0 1 0,0-1-1,0-1 1,0 1 0,0-1-1,0-1 1,0 1 0,0-1 0,0 0-1,-1 0 1,1-1 0,-1 0-1,0 0 1,0-1 0,7-4-1,0-2 45,1 0 1,-1-1-1,-1 0 0,0-1 1,0-1-1,10-16 0,-6 5 45,-1-1 0,-1-1 0,-1-1 0,-1 1 0,-2-2 0,-1 0 0,8-41 0,0-1 504,-26 108-272,-8 62 0,16-82-343,-2 13 68,2 60 0,1-83-83,1 0 0,0-1 0,0 1 0,1-1 0,0 1 0,0-1 0,1 1 0,0-1 0,0 0 0,1 0 0,0-1 0,0 1 0,7 8 0,-7-11-9,-1-1 0,1 0 1,0 0-1,0 0 0,0 0 1,0 0-1,1-1 0,-1 0 0,1 0 1,-1 0-1,1-1 0,0 1 1,8 0-1,-6-1 2,1-1 0,-1 1 0,1-2 0,-1 1 0,1-1 0,-1-1 0,0 1 1,10-4-1,1-2 20,-1 0 0,0-2 1,0 0-1,0-1 1,-1-1-1,18-14 1,-7 0 38,0-1 0,-2-2 0,-1 0 0,-1-1 0,-1-2 0,-2 0 0,22-45 0,-1-12 201,48-149 0,-57 137-47,-4-1 1,20-141 0,-34 131 79,-1-123-1,-15 228-162,-3 16-93,-4 21-24,-61 319-34,44-199-34,-38 261-104,30-179 76,27-149 49,1-11 54,2-53 10,4-19-30,0-1 0,-1 1 0,1-1 1,0 1-1,0-1 0,-1 1 1,1 0-1,0-1 0,0 1 0,-1-1 1,1 1-1,-1-1 0,1 0 1,-1 1-1,1-1 0,0 1 1,-1-1-1,1 0 0,-1 1 0,0-1 1,1 0-1,-1 0 0,1 1 1,-1-1-1,1 0 0,-2 0 1,2-2 14,0 0 1,0-1 0,0 1 0,1-1 0,-1 1 0,0-1 0,1 1-1,0 0 1,1-3 0,6-19 24,59-161 212,-53 153-218,1 1 0,1 1 0,36-49 0,-38 60-30,64-76 82,-69 85-80,1 1-1,-1 0 1,2 0 0,-1 1-1,1 1 1,23-13 0,-32 19-16,0 0 0,1 0 0,-1 1 1,0-1-1,0 0 0,1 1 0,-1-1 1,1 1-1,-1 0 0,0 0 0,1 0 1,-1 0-1,1 0 0,-1 1 0,0-1 1,1 1-1,-1-1 0,0 1 1,1 0-1,-1 0 0,0 0 0,0 0 1,0 0-1,0 0 0,0 1 0,0-1 1,0 1-1,0 0 0,-1-1 0,1 1 1,-1 0-1,1 0 0,-1 0 0,1 0 1,-1 0-1,0 0 0,0 0 1,1 3-1,1 4 0,1 1 1,-1-1 0,-1 1-1,1 0 1,-2-1 0,1 1-1,-1 0 1,-1 10-1,-1 1 0,-1-1-1,-1 0 1,-1 0-1,-1 0 1,0 0-1,-2-1 0,0 1 1,-13 22-1,3-12 0,0 0-1,-3-2 0,0 0 1,-27 28-1,42-51 2,0 0 0,0-1 0,0 0 0,-10 6 0,13-9 2,1 0-1,-1-1 0,1 1 0,-1 0 0,0-1 0,1 1 1,-1-1-1,0 0 0,0 1 0,-1-1 0,2 0-1,0 0 0,1 0 0,-1 0 0,1-1 0,-1 1-1,0 0 1,1 0 0,-1 0 0,1-1 0,-1 1 0,1 0 0,-1-1-1,1 1 1,-1 0 0,1-1 0,-1 1 0,1-1 0,-1 1 0,1-1 0,-1 1-1,1-1 1,0 1 0,0-1 0,-1 1 0,1-1 0,0 0 0,-1 0-1,4 0 5,0 1 0,0-1 0,0 1-1,0 0 1,-1 0 0,1 0-1,0 0 1,0 1 0,0-1-1,3 2 1,41 11 30,93 13 0,-117-24-15,1-1 0,-1 0-1,1-2 1,-1 0 0,1-2 0,30-7-1,-44 7 6,1-1-1,0 0 0,-1-1 0,0 0 0,0-1 0,-1 0 0,1 0 0,-1-1 0,-1 0 0,1-1 0,8-9 0,-13 13-9,-1-1 0,1 1 0,-1 0 0,0-1 0,0 0 0,0 0 0,-1 0 1,0 0-1,0 0 0,0 0 0,0-1 0,-1 1 0,0 0 0,0-1 0,0 0 0,-1 1 0,0-1 0,0 1 1,-1-1-1,1 1 0,-1-1 0,0 1 0,0-1 0,-3-5 0,3 9-8,0-1-1,0 1 1,0-1 0,0 1-1,-1 0 1,1 0 0,-1-1-1,0 1 1,1 0 0,-1 0-1,0 0 1,0 1-1,0-1 1,0 0 0,-1 1-1,-3-3 1,4 4 0,0-1 0,-1 1 0,1-1 0,0 1 0,0 0 0,0 0 0,0 0 0,-1 0 0,1 0 0,0 0 0,0 0 0,0 1 0,0-1 0,0 1 0,0 0 0,-4 1 0,2 1 1,-1-1-1,1 1 1,-1 1 0,1-1 0,0 0 0,0 1 0,1 0 0,-1 0 0,1 0 0,0 0 0,0 1 0,0-1 0,0 1 0,1 0 0,0-1 0,-2 7-1,2-5-5,1 1-1,-1 0 0,1 0 0,0 1 0,1-1 0,0 0 0,0 0 0,1 0 0,-1 0 1,2 0-1,-1 0 0,1 0 0,0 0 0,0 0 0,1-1 0,0 1 0,0-1 0,0 0 0,1 0 1,0 0-1,8 9 0,-2-4 1,1 0 0,0-1 0,1-1 1,0 1-1,0-2 0,1 0 0,0 0 1,0-1-1,19 6 0,-10-4 156,0-2 0,0 0 0,0-2 0,1 0 0,27 2-1,-41-7-425,0 1 0,-1-2 0,1 1 0,-1-1-1,1 0 1,-1-1 0,1 0 0,-1 0 0,0-1-1,0 0 1,0 0 0,0-1 0,0 0 0,-1 0-1,0-1 1,10-8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59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14 487 6016,'0'0'5925,"-3"12"-5480,-7 37-59,9-48-369,1 0 0,0 0 0,0 0 0,0-1 1,0 1-1,0 0 0,0 0 0,0 0 0,1 0 0,-1 0 1,0-1-1,0 1 0,1 0 0,-1 0 0,0 0 1,1 0-1,-1-1 0,1 1 0,-1 0 0,1-1 1,-1 1-1,1 0 0,-1-1 0,1 1 0,0 0 0,-1-1 1,1 1-1,0-1 0,0 0 0,0 1 0,-1-1 1,1 1-1,0-1 0,0 0 0,0 0 0,0 1 1,-1-1-1,1 0 0,0 0 0,0 0 0,0 0 0,0 0 1,0 0-1,0 0 0,-1-1 0,1 1 0,1 0 1,2 0 82,5 0 25,-1 0 0,1-1 0,-1 1 0,0-2 0,1 1 0,-1-1 0,0 0-1,0-1 1,0 0 0,11-6 0,-8 3 24,-1-1-1,0 0 1,0 0-1,0-1 1,-1-1-1,12-14 0,-4 3 77,-2-2 0,-1 0 0,-1 0 0,0-1 0,-2-1 0,11-31 0,52-180 1303,-72 226-1396,0 5-41,-1 0 1,0 1-1,0-1 0,0 0 1,-1 0-1,1 1 1,-1-1-1,0 0 0,0 0 1,-2-7-1,0 10 276,-2 7-225,-3 10-8,-11 58 88,3 0 0,4 1 0,-3 83 0,14-148-193,0 1 0,0 0 0,1-1 0,0 1 0,1-1 0,0 0 0,5 14 0,-5-20-18,-1 0 1,1 0 0,0 0-1,0 0 1,1-1-1,-1 1 1,1-1 0,0 1-1,0-1 1,0 0-1,0 0 1,1 0 0,-1-1-1,1 1 1,0-1-1,-1 1 1,1-1-1,0-1 1,8 4 0,0-3 15,0 0 0,-1 0 1,1-1-1,0-1 0,0 0 1,0 0-1,0-1 0,17-4 1,-10 1 24,-1-1 0,0 0 0,0-2 0,26-12 0,-29 11 23,1-2-1,-2 1 1,1-2-1,-1 0 1,-1 0-1,0-2 0,19-22 1,-16 14 152,-1-2 0,-1 0 0,-1-1 0,14-32 0,-25 48-103,4-5 11,-4 11 49,-1 6 174,-7 189-12,3-157-318,-1-1 0,-2 1 0,-15 47 0,18-75-20,0-1 0,0 1 0,-1-1 1,0 0-1,0 0 0,-1 0 1,1-1-1,-8 8 0,10-12-4,1-1 0,0 0 0,-1 1 0,1-1 0,-1 0 0,1 0 0,-1 0 0,1 0 0,-1 0 1,0 0-1,0 0 0,1 0 0,-1-1 0,0 1 0,0-1 0,0 1 0,0-1 0,0 0 0,0 0 0,0 0 0,0 0 0,1 0 0,-1 0 0,0 0 0,0-1 0,0 1 0,0-1 0,0 1 0,0-1 0,1 0 0,-1 0 0,0 0 0,1 0 0,-1 0 0,0 0 0,1 0 0,-1 0 1,-1-3-1,2 3 0,0 1 1,0-1-1,1 1 0,-1-1 1,1 0-1,-1 0 1,0 1-1,1-1 1,-1 0-1,1 0 1,-1 0-1,1 1 1,0-1-1,-1 0 1,1 0-1,0 0 1,0 0-1,0 0 1,-1 0-1,1 0 1,0 0-1,0 0 1,0 1-1,1-1 1,-1-1-1,1 0 2,-1 1 0,1 0 0,0 0 0,0 0 0,-1 0 0,1 0 0,0 0 0,0 1 0,0-1 0,0 0 0,0 0 0,1 1 0,-1-1 0,0 1 0,2-2 0,4 0 11,0 0 0,-1 1 0,1-1 0,0 1 0,11 0 0,29 3 36,47 8-1,-49-4-5,66 1 0,10-14-3,-103 4-156,0 0 1,0-1-1,-1-1 1,30-12 0,-46 17-26,9-6-131,-8 2-3018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5:59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 13968,'0'0'2328,"97"-26"-2512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6:02.9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1 783 6632,'0'0'6612,"17"-21"-6062,-8 9-460,116-158 891,-119 160-908,131-200 1501,-108 169-646,3 1 0,71-67 1,-100 104-779,0 0 0,0 0-1,0 0 1,1 1 0,-1 0 0,1 0 0,5-3 0,-9 5-119,1 0-1,-1 0 1,1 0 0,-1 0-1,1 0 1,-1 0 0,1 0-1,-1 0 1,1 0-1,-1 0 1,1 0 0,-1 0-1,1 0 1,-1 0 0,1 0-1,-1 1 1,1-1 0,-1 0-1,1 0 1,-1 1 0,1-1-1,-1 0 1,0 0 0,1 1-1,0 1 1,0-1-1,0 0 0,0 1 1,-1-1-1,1 1 1,-1-1-1,1 1 1,-1-1-1,0 1 1,1-1-1,-1 1 1,0 1-1,0 20 126,-1 0 0,-1-1 0,-1 1 0,-10 35 0,7-32-59,-15 65 264,-5-1-1,-48 115 1,70-192-219,9-15 1,16-21 12,124-173 245,-76 97 8,145-156 1,-212 253-397,23-19 178,-24 21-185,-1 0 0,1-1 0,0 1 0,-1 0 0,1-1 0,0 1-1,-1 0 1,1 0 0,0 0 0,-1 0 0,1 0 0,0 0 0,-1 0 0,1 0 0,0 0-1,0 0 1,-1 0 0,1 0 0,0 0 0,-1 1 0,1-1 0,0 0 0,-1 1 0,1-1-1,-1 0 1,1 1 0,0-1 0,-1 1 0,1-1 0,-1 0 0,1 1 0,-1 0-1,1-1 1,-1 1 0,0-1 0,1 1 0,0 1 0,2 4 11,-1 0 0,1 0 0,-1 1 0,0-1-1,0 1 1,-1 0 0,0 0 0,0-1 0,0 14 0,-2 8 10,-5 30 1,4-43-14,-36 343 194,38-356-204,-2 7 16,1 0 0,0 0 0,1 0 0,0 0 0,1 0 0,0 0 0,4 17 0,-5-25-14,0 0 0,1 0 0,-1 0 0,1 0 0,-1 0 0,1 0 0,-1 0 0,1-1 0,0 1 0,-1 0 0,1 0 0,0 0 0,0-1 0,-1 1 0,1 0 0,0-1 0,0 1 1,0-1-1,0 1 0,0-1 0,0 0 0,2 1 0,-1 0 2,1-1 0,0 1 0,0-1-1,0 0 1,0 0 0,0-1 0,0 1 0,4-1 0,6-3 16,0 0 0,22-11 0,-31 13-14,44-21 95,-1-3 1,74-54 0,78-79 409,-102 79-181,-84 69-203,21-24 0,-10 10 87,-8 13-91,-10 9-42,-12 9 6,-73 56-31,3 3-1,4 4 1,-70 83 0,142-152-59,-6 7 2,0 0 1,0 0 0,0 1-1,1 0 1,1 0 0,-1 0-1,1 0 1,0 1 0,-3 11-1,7-19-2,0-1 0,0 1-1,0-1 1,0 1 0,0-1-1,0 1 1,0-1-1,0 1 1,0-1 0,0 1-1,0-1 1,0 1-1,0-1 1,1 1 0,-1-1-1,0 1 1,0-1 0,1 1-1,-1-1 1,0 0-1,0 1 1,1-1 0,-1 1-1,1-1 1,-1 0-1,0 1 1,1-1 0,-1 0-1,1 1 1,-1-1 0,1 0-1,-1 0 1,0 0-1,1 1 1,-1-1 0,2 0-1,19 1-15,-17-2 17,9 1 1,0-2-1,0 1 1,0-2 0,0 0-1,0 0 1,0-1-1,-1-1 1,1 0 0,-1-1-1,-1 0 1,1-1-1,-1 0 1,0 0 0,17-17-1,-11 7 14,1-2 0,-2 0 0,25-39 0,30-68 107,-32 52 71,-35 67-76,-5 12-19,-6 16-44,1 10-21,-2 8 17,-4 45-1,11-73-47,0 0 0,1 1 0,1-1 0,0 0 0,0 0 1,1 1-1,1-1 0,6 20 0,-7-28-3,0 0 0,0 1 0,0-1 0,0 0 1,0 0-1,1-1 0,-1 1 0,1 0 0,0-1 0,0 1 1,0-1-1,0 0 0,0 0 0,0 0 0,0-1 1,1 1-1,-1-1 0,1 0 0,-1 1 0,1-2 0,-1 1 1,1 0-1,0-1 0,0 1 0,-1-1 0,1 0 0,0-1 1,6 0-1,2-1 5,0 0-1,0-1 1,-1 0 0,1-1 0,-1 0 0,0-1 0,18-9-1,-9 2 23,0-1 0,0-1 0,-2 0 0,0-1-1,31-34 1,-1-14 177,-3-3 0,54-104 0,-93 158-174,-4 10-13,-1-1 1,1 1-1,-1-1 0,0 0 1,0 0-1,0 0 1,0 0-1,0 0 1,-1 0-1,1-4 1,-1 7-16,0 0 1,0-1-1,0 1 1,0 0 0,0 0-1,0 0 1,-1 0-1,1 0 1,0-1-1,0 1 1,0 0 0,0 0-1,0 0 1,0 0-1,0 0 1,0 0-1,-1 0 1,1-1 0,0 1-1,0 0 1,0 0-1,0 0 1,0 0-1,-1 0 1,1 0 0,0 0-1,0 0 1,0 0-1,0 0 1,0 0-1,-1 0 1,1 0 0,0 0-1,0 0 1,0 0-1,0 0 1,-1 0-1,1 0 1,0 0 0,0 0-1,0 0 1,0 0-1,-1 0 1,1 0-1,0 0 1,0 0 0,0 1-1,0-1 1,0 0-1,0 0 1,-1 0-1,1 0 1,0 0 0,0 1-1,-8 7-15,7 0 5,0 0 0,1 0 0,0 0 0,0 0 0,1 0 0,2 14 0,1 11-7,-1 9-28,9 45 0,-10-74 31,1 0 0,0-1 1,2 1-1,-1-1 0,1 0 0,1 0 0,13 21 0,-15-28 14,0-1 0,0 0 0,0 1 0,1-1 0,-1-1 0,1 1 0,0-1 0,0 0 0,0 0 0,1 0 0,-1-1 0,1 0 0,-1 0 0,1 0 0,0-1 0,0 0 0,-1 0 0,1 0 0,0-1 0,0 0 0,0 0 0,0 0 0,0-1 0,0 0 0,7-2 0,2 0 9,1-2-1,-1 0 1,-1-1-1,1 0 0,-1-1 1,0-1-1,0 0 1,16-14-1,-1-3 30,0 0 0,-2-2 0,-1-1 1,-2-2-1,38-56 0,-54 74-18,-1 0 0,-1-1 1,0 0-1,-1 0 0,0 0 1,-1-1-1,-1 1 0,0-1 1,0 0-1,-1 0 0,-1-15 1,-1 29-22,0-1-1,0 1 1,0-1 0,0 1 0,0-1 0,0 1-1,0-1 1,0 1 0,0-1 0,0 1 0,1-1 0,-1 1-1,0-1 1,0 1 0,0-1 0,1 1 0,-1 0 0,0-1-1,1 1 1,-1-1 0,0 1 0,1 0 0,-1-1 0,0 1-1,1 0 1,-1-1 0,1 1 0,-1 0 0,1 0-1,-1-1 1,0 1 0,1 0 0,-1 0 0,1 0 0,-1 0-1,1-1 1,-1 1 0,1 0 0,-1 0 0,1 0 0,0 0-1,-1 0 1,1 0 0,-1 1 0,1-1 0,-1 0-1,1 0 1,-1 0 0,0 0 0,1 1 0,-1-1 0,1 0-1,-1 0 1,1 1 0,24 15-40,-19-9 42,-1-1-1,0 1 1,-1 0-1,0 0 0,0 0 1,0 1-1,-1-1 1,0 1-1,3 11 0,1 11 8,4 34 0,-9-55-5,7 80 51,-7-56-50,2 0 0,14 58 0,-17-88-7,-1-1 1,1 0 0,0 1 0,1-1-1,-1 0 1,0 0 0,1 0-1,-1 0 1,1 0 0,-1 0-1,1 0 1,0 0 0,0-1 0,0 1-1,0 0 1,0-1 0,4 2-1,-1-1 4,0 0 0,0-1 0,0 1 0,-1-1-1,1-1 1,0 1 0,0-1 0,9 0-1,-2 0 5,1-2 0,-1 0-1,1 0 1,-1-2 0,0 1-1,21-10 1,17-15 24,-1-2 1,-1-2-1,51-45 1,-16 12 12,-41 28 44,-42 37-86,0 0-1,0 0 1,0 1 0,0-1 0,0 0 0,0 0-1,0 0 1,0 0 0,0 0 0,0 0 0,0 0-1,0 0 1,0 0 0,0 0 0,0 0 0,0 0-1,0 0 1,0 0 0,0 0 0,0 0 0,0 0 0,1 0-1,-1 0 1,0 0 0,0 0 0,0 0 0,0 0-1,0 0 1,0 1 0,0-1 0,0 0 0,0 0-1,0 0 1,0 0 0,0 0 0,0 0 0,0-1 0,0 1-1,1 0 1,-1 0 0,0 0 0,0 0 0,0 0-1,0 0 1,0 0 0,0 0 0,0 0 0,0 0-1,0 0 1,-4 10 13,-11 15-7,-8 8 3,-24 43 1,42-65-10,-1 0 0,1 0 0,1 0 1,0 1-1,0 0 0,2 0 1,-1 0-1,-1 21 0,5-29-1,-1-1 0,0 1 0,1 0 0,0 0 0,0-1 1,0 1-1,0 0 0,1-1 0,0 1 0,-1-1 0,1 0 0,0 0 0,1 1 0,-1-1 0,0-1 0,1 1 1,0 0-1,0 0 0,0-1 0,0 0 0,0 0 0,0 0 0,0 0 0,1 0 0,-1 0 0,1-1 0,-1 0 0,1 1 1,0-1-1,-1-1 0,1 1 0,0-1 0,0 1 0,0-1 0,-1 0 0,1 0 0,0-1 0,0 1 0,0-1 0,-1 0 1,1 0-1,0 0 0,-1 0 0,1-1 0,3-2 0,3-1 9,-1-1 0,0 0 0,-1-1 0,0 0 0,0 0 0,0-1 0,-1 0 0,0 0 0,0 0 0,-1-1-1,-1 0 1,1-1 0,-1 1 0,5-15 0,-6 12 10,0 1-1,0-1 0,-1 0 1,-1 0-1,0 0 1,-1 0-1,0 0 0,0-1 1,-2 1-1,1 0 1,-2 0-1,-3-18 0,3 25-2,0 0-1,0 1 0,0-1 0,-1 1 0,0-1 0,1 1 0,-1 0 1,-1 0-1,-6-6 0,10 9-14,-1 0 0,0 0 0,0 0 0,0 0 0,0 1 0,0-1 0,0 0 0,0 0 0,0 1 0,0-1 0,-1 1 0,1-1 0,0 1 0,0 0-1,0-1 1,-1 1 0,1 0 0,0 0 0,-1 0 0,1 0 0,0 0 0,0 0 0,-1 0 0,1 0 0,0 0 0,0 0 0,-1 1 0,1-1 0,0 1 0,0-1 0,0 1 0,0-1 0,-1 1 0,1 0 0,0 0 0,0-1 0,0 1 0,0 0 0,1 0 0,-1 0 0,0 0 0,-1 1 0,1 0-4,1-1 0,-1 1 0,1-1 0,-1 1 0,1 0 0,-1-1 0,1 1 1,0-1-1,0 1 0,0 0 0,0-1 0,0 1 0,0 0 0,0-1 0,0 1 0,1-1 0,-1 1 1,1 0-1,-1-1 0,1 1 0,0-1 0,-1 1 0,1-1 0,0 0 0,2 3 0,-1 0 0,1 0-1,0 0 0,1-1 0,-1 1 1,1-1-1,-1 1 0,7 3 0,-2-3 5,-1 0-1,1-1 0,0 1 0,1-2 0,-1 1 1,0-1-1,1 0 0,-1-1 0,1 0 0,0 0 1,-1-1-1,1 0 0,16-3 0,5-2 36,1-2 0,43-16 0,-56 17-19,28-12 47,-1-2-1,-1-2 0,60-40 0,22-12 20,-123 72-84,0 0-1,0 1 0,0 0 0,0 0 0,0-1 0,0 2 1,0-1-1,1 0 0,-1 1 0,4-1 0,-7 1 2,1 0-1,-1 0 1,1 0-1,-1 0 1,1 1-1,-1-1 1,1 0-1,-1 0 1,1 1-1,-1-1 1,1 0-1,-1 0 1,0 1-1,1-1 1,-1 0-1,1 1 0,-1-1 1,0 1-1,1-1 1,-1 1-1,0-1 1,0 0-1,1 2 1,-1 0-1,1-1 0,-1 1 0,0 0 1,1 0-1,-1 0 0,0-1 0,0 1 0,-1 0 1,1 0-1,-1 2 0,-33 126-10,2-15 6,28-95 7,0-6 13,2 1 0,-3 26 0,5-40-13,0-1-1,0 0 1,0 0 0,0 0 0,0 0 0,0 0 0,0 1 0,0-1-1,0 0 1,0 0 0,0 0 0,0 0 0,0 1 0,0-1 0,0 0 0,0 0-1,0 0 1,0 0 0,0 0 0,0 1 0,0-1 0,0 0 0,1 0 0,-1 0-1,0 0 1,0 0 0,0 0 0,0 1 0,0-1 0,0 0 0,0 0-1,1 0 1,-1 0 0,0 0 0,0 0 0,0 0 0,0 0 0,0 0 0,1 0-1,-1 0 1,0 0 0,0 0 0,0 0 0,0 0 0,1 0 0,-1 0 0,9-5 56,7-13 22,0-4-52,111-157 247,-123 173-275,-1 0 0,1-1 0,0 1 0,1 0 0,0 0 0,8-8 0,-12 14 0,-1-1 0,1 1 0,0-1 0,0 1 0,-1-1 0,1 1 0,0 0 0,0-1 0,0 1 0,0 0 0,-1 0 0,1-1 0,0 1 0,0 0 0,0 0 0,0 0 0,0 0 0,0 0 0,-1 0 0,1 0 0,1 1 0,0 0 0,-1 0 0,1 0 0,-1 0 0,0 0 0,1 0 0,-1 0 0,0 0 0,0 0 0,0 1 0,0-1 0,0 0 0,0 1 0,0-1 0,-1 1 0,2 2 0,2 5 0,8 20 0,1-1 0,1-1 0,2 0 0,30 40 0,-43-64 0,-1 0 0,1-1 0,-1 1 0,1-1 0,0 1 0,-1-1 0,1 0 0,0 0 0,1-1 0,-1 1 0,0 0 0,0-1 0,1 0 0,-1 0 0,1 0 0,-1 0 0,1-1 0,-1 1 0,1-1 0,0 0 0,-1 0 0,1 0 0,-1-1 0,1 1 0,-1-1 0,1 0 0,-1 0 0,5-1 0,-2-1 0,0-1 0,0 1 0,0-1 0,-1 0 0,0-1 0,1 1 0,-2-1 0,1 0 0,0 0 0,-1 0 0,0-1 0,0 0 0,5-11 0,9-25 0,-3 0 0,-1-1 0,-3-1 0,8-55 0,-3 20 0,-15 77 0,-1 0 0,0 0 0,1 0 0,0 0 0,-1 0 0,1 0 0,0 1 0,0-1 0,0 0 0,0 1 0,0-1 0,0 0 0,1 1 0,-1 0 0,0-1 0,1 1 0,-1 0 0,1-1 0,-1 1 0,1 0 0,0 0 0,0 0 0,-1 1 0,1-1 0,0 0 0,0 1 0,0-1 0,0 1 0,0 0 0,0-1 0,0 1 0,2 0 0,7 1 0,0 0 0,0 1 0,0 0 0,20 7 0,8 1 0,3-5 0,0-2 0,0-2 0,-1-2 0,1-1 0,0-3 0,-1-1 0,0-2 0,0-2 0,43-17 0,-39 6 856,-24 7-5676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9.30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 9744,'0'0'5489,"8"12"-5020,-4-4-387,5 5 57,-1 0 1,-1 1-1,0 0 1,-1 0-1,5 16 1,-4-6 101,1 6 265,15 37 0,-20-60-401,1 0 0,-1 0 0,1 0 0,0 0 0,1-1 0,0 1 0,0-1 0,0 0 0,1-1 0,7 7 0,-10-10-84,0 0 1,0 0-1,0 0 1,0-1-1,0 0 1,0 1-1,0-1 1,0 0-1,1 0 1,-1-1-1,0 1 1,1-1-1,-1 0 1,1 1-1,-1-2 1,0 1-1,6-1 1,-4 0 38,0-1 0,0 0 0,0 0 1,0 0-1,-1-1 0,1 1 0,-1-1 1,0 0-1,0 0 0,5-5 1,1-3-413,-1 1-1,0-2 1,0 1 0,-1-1 0,0 0 0,5-14 0,-8 15-12230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6:23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64 4512,'0'0'12849,"12"7"-12561,-6-3-243,0 0-4,0-1-1,0 1 0,0-1 1,1 0-1,-1 0 0,1-1 1,0 0-1,-1 0 0,1 0 0,0-1 1,13 0-1,97-1 642,217 3 642,-2 27-443,-244-18-542,0-4 0,1-4-1,0-3 1,145-19 0,-165 11-49,-50 5-104,-11 1-54,-11 0-13,-60-8-63,40 3-37,-1 0-1,1-1 1,1-1 0,-33-17 0,48 22-17,-27-11 21,0 1-1,0 2 1,-2 1 0,1 2-1,-55-5 1,5 12 41,85 3-63,6 4-1,14 4 4,226 53 188,-237-60-178,1 0 0,-1 0 0,0 1 0,1 0-1,-2 1 1,1 0 0,-1 0 0,1 1 0,-1 0 0,-1 1 0,1-1-1,6 10 1,-13-14-12,0 0 0,0-1 0,-1 1 0,1 0 0,0 0-1,-1 0 1,0 0 0,1 0 0,-1 0 0,0 0 0,0 0 0,0 0 0,0-1-1,-1 1 1,1 0 0,0 0 0,-1 0 0,1 0 0,-1 0 0,0 0 0,-1 2-1,-3 5 1,0 0 0,-12 15 0,9-14 1,-88 110 242,79-101-118,10-6-303,6-8-2656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6:25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1 118 5920,'0'0'10663,"11"3"-10389,-9-3-244,13 4 289,-1 0-1,1-2 1,27 2 0,-8-6-64,1-1 1,-1-2-1,35-10 0,-10 3-87,528-73 967,-456 76-795,1 6 0,196 19 0,-260-4-84,-2 2 0,85 30-1,-150-44-250,20 7 172,0 0 0,0 2 0,-1 0 0,0 1 1,26 19-1,-53-40 531,-11-9-756,5 11-68,0 1 1,-25-11-1,14 9-2877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6:26.0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65 390 6016,'0'0'2093,"-11"1"-1874,-1 2-138,5-2 64,1 0 0,0 0-1,-1 0 1,-8-1 0,15-2 52,1 1 1,0-1-1,0 0 1,0 0-1,0 1 0,0-1 1,0 0-1,1 1 0,-1-1 1,3-1-1,-3 2-164,17-17 699,2 1 0,39-26 0,9-7 535,-2-9 96,26-20 345,-51 45-985,34-25 780,-66 52-1306,-8 6-155,0 0-1,0 0 0,0 1 1,0-1-1,0 0 0,0 0 1,0 1-1,0-1 0,0 0 1,1 1-1,-1-1 0,0 1 0,0 0 1,1-1-1,1 1 0,-16 26 298,-5 2-264,-1-2-1,-1 0 1,-36 34-1,-78 61 181,17-19 48,75-70-112,18-16-55,24-16-132,0 1 1,0-1-1,0 0 0,0 0 1,0 0-1,0 0 1,0 0-1,0 1 1,0-1-1,0 0 0,0 0 1,0 0-1,0 0 1,0 0-1,0 1 1,0-1-1,0 0 0,0 0 1,0 0-1,0 0 1,1 0-1,-1 0 1,0 1-1,0-1 0,0 0 1,0 0-1,0 0 1,0 0-1,0 0 1,1 0-1,-1 0 0,0 0 1,0 1-1,0-1 1,0 0-1,0 0 1,1 0-1,-1 0 0,0 0 1,0 0-1,0 0 1,0 0-1,0 0 1,1 0-1,-1 0 1,0 0-1,0 0 0,0 0 1,15 4 34,-6-1 11,91 27 202,-48-16-26,-1 3 1,76 35-1,-101-38-106,-14-9-99,-1 0 0,0 1 0,0 1 0,-1 0 0,0 0 0,0 1 0,9 9 0,-4 0-3036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6:35.3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1024 3312,'0'0'9752,"11"-3"-9514,-10 3-232,11-3 143,0 0 0,-1 0 0,1-1-1,-1-1 1,18-10 0,114-65 1184,-83 43-953,2 2-1,90-36 1,138-38 322,-87 36-258,-54 26-140,-43 15-98,-69 22-123,50-8 0,7-1 31,374-85 435,-399 90-467,172-26 112,168-13 23,-189 23-42,701-63 216,132 52 215,-871 40-490,293 6 40,-181 3-33,-259-8-98,76 2 51,261 14 104,-18 15-145,36 11-160,-345-37 129,88 5 80,-132-10-54,0-1 0,0 0 0,0 0 1,1 0-1,-1 0 0,0 0 0,0 0 1,0 0-1,0 0 0,-1 0 0,1-1 1,0 1-1,0 0 0,-1 0 0,1-1 1,-1 1-1,1-1 0,0-2 0,-1 4 68,-5-14-138,-8 4 42,0 0 0,0 1 1,-1 1-1,0 0 0,-1 0 0,-30-9 1,-11-1-15,15 5 19,0 1-1,-1 1 1,-57-5-1,-66-3-132,117 17 24,29 3 39,17 0 42,7 1 13,107 30 85,150 21 0,-209-43-65,-14-2 44,1 3 1,-2 1 0,44 20-1,-81-32-55,-1 0 0,1 0 1,-1 0-1,0 0 0,1 0 0,-1 0 0,1 0 0,-1 1 0,1-1 0,-1 0 0,0 0 0,1 1 0,-1-1 0,0 0 1,1 1-1,-1-1 0,0 0 0,1 1 0,-1-1 0,0 0 0,0 1 0,1-1 0,-1 1 0,0-1 0,0 0 1,0 1-1,0-1 0,1 1 0,-1-1 0,0 1 0,0-1 0,0 1 0,0-1 0,0 0 0,0 1 0,-1 1 3,0-1-1,0 0 0,1 0 1,-1 0-1,0 0 0,0 0 1,0 0-1,0-1 0,0 1 1,0 0-1,0 0 0,-2 0 1,-46 19 46,42-17-53,-65 20 0,36-12-28,-48 22 1,-41 22 92,121-54-27,1 0 0,0 0 0,-1 0-1,1-1 1,-1 1 0,1-1 0,-1 0-1,-5 0 1,8 0-21,1-1-1,-1 1 1,1 0 0,-1 0-1,1 0 1,-1 0 0,1 0-1,-1 0 1,1-1 0,0 1-1,-1 0 1,1 0 0,-1-1-1,1 1 1,-1 0 0,1-1-1,0 1 1,-1 0 0,1-1-1,0 1 1,-1 0 0,1-1-1,0 1 1,0-1-1,-1 0 1,1 0 2,0 0 0,0 0 0,1 0-1,-1 0 1,0 0 0,0 0 0,1 0 0,-1 0-1,1 0 1,-1 0 0,0 1 0,1-1 0,0 0-1,-1 0 1,1 0 0,0 0 0,-1 1 0,2-2-1,6-8-2864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6:51.9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158 307 4120,'0'0'5106,"3"-12"-4771,20-90 1177,-16 67 1175,-7 39-2294,-31 149 254,26-134-602,-43 166 641,-26 205 1,43-19 493,29-306-369,2-64-657,1-1-121,0-1 0,0 1 0,0 0 0,-1-1 0,1 1 0,0 0 0,-1-1 0,1 1 0,0-1 0,-1 0-1,1 1 1,0-1 0,-1 1 0,1-1 0,-1 0 0,1 0 0,-1 1 0,1-1 0,-1 0 0,0 0-1,1 1 1,-1-1 0,0 0 0,0-1 0,7-27 72,-5 21-18,19-114 401,7-147 0,9-64 207,-20 258-383,55-145 1,-40 131-193,-24 64-51,2 2 0,17-35-1,-23 52-50,0 0-1,-1 0 1,2 0-1,-1 1 1,1-1 0,0 1-1,0 0 1,0 1-1,0-1 1,1 1-1,0 0 1,0 1-1,0-1 1,8-2-1,-12 5-15,1 1-1,0-1 1,0 0-1,0 1 1,0 0-1,0 0 1,0 0 0,0 0-1,0 0 1,0 1-1,0-1 1,0 1-1,-1 0 1,1 0-1,0 0 1,0 0-1,-1 0 1,1 0-1,0 1 1,-1 0-1,0-1 1,1 1-1,-1 0 1,4 4-1,3 3-3,-1 1-1,0 1 0,0 0 0,6 12 0,-2-2 2,-1 1-1,-1 0 0,-1 1 1,-1 0-1,6 25 0,-11-35 2,-1 0-1,0 0 1,0 1-1,-1-1 1,-1 0-1,0 1 1,-1-1-1,-1 0 0,0 1 1,-6 22-1,5-28 9,-1 0-1,1 0 1,-2-1 0,1 1-1,-1-1 1,0 0-1,0 0 1,-1-1-1,0 1 1,0-1 0,-14 10-1,11-10 16,-1 0-1,0-1 1,0 0-1,0 0 1,-1-1 0,1-1-1,-1 0 1,-17 3-1,10-4 6,-1 0-1,0-2 1,1 0-1,-1-1 1,1-1-1,-1 0 1,1-2-1,0 0 1,0-1-1,0-1 1,-18-8-1,17 2 105,22 10-350,4 2-2343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6:55.1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58 530 6128,'0'0'5746,"-9"-11"-5412,-28-35 3,36 45-304,0-1-1,0 1 1,-1-1 0,2 1-1,-1-1 1,0 1 0,0-1-1,0 0 1,1 1 0,-1-1-1,1 0 1,-1 0 0,1 1-1,0-1 1,-1 0 0,1 0-1,0 0 1,0 1 0,1-1-1,-1 0 1,0 0 0,1 1-1,-1-1 1,1-2 0,1-4 190,4-20 165,0 1 0,2 0 0,1 0 1,1 0-1,2 1 0,23-40 0,-29 58-262,1-1 0,0 1 1,0 0-1,0 1 0,1 0 0,0 0 0,1 1 0,0 0 1,0 0-1,0 1 0,0 0 0,14-4 0,-22 8-100,0 1 0,0 0 0,0-1 0,1 1 0,-1 0 1,0 0-1,0 0 0,0 0 0,1 0 0,-1 0 0,0 0 0,0 0 0,0 0 0,1 1 0,-1-1 0,0 1 0,0-1 0,0 0 0,0 1 0,0 0 1,0-1-1,0 1 0,0 0 0,0 0 0,0-1 0,0 1 0,1 1 0,2 3 15,0 1 1,0-1-1,-1 1 1,4 7-1,5 8 26,-4-7-22,0 1-1,-1 0 1,0 0 0,4 19 0,-7-21-16,0-1 1,1 1-1,0-1 1,1 0-1,1 0 1,0-1 0,16 21-1,0-6 21,-17-17-26,1-1 0,0-1 0,1 1 0,0-1-1,11 8 1,-16-14-14,0 1-1,1 0 0,-1-1 0,1 1 0,-1-1 0,1 0 0,0 0 0,-1-1 1,1 1-1,0-1 0,0 0 0,-1 0 0,1 0 0,0 0 0,0-1 1,-1 1-1,1-1 0,0 0 0,4-2 0,0 0 5,1-1 0,0-1 0,-1 1-1,0-1 1,0-1 0,13-11 0,40-44 60,-51 50-57,-4 5 2,0-1-1,0-1 1,-1 1 0,0-1-1,0 0 1,-1 0 0,0 0-1,0 0 1,-1-1 0,0 0-1,0 0 1,-1 0 0,0 0-1,-1 0 1,0 0 0,-1-16-1,0 23-10,1-8 36,-2 0 0,1 0 0,-1 0 0,-1 0 0,-2-11 1,3 20-37,1-1 0,-1 1 0,1-1 1,-1 1-1,1 0 0,-1-1 0,0 1 1,0 0-1,0-1 0,0 1 0,0 0 0,0 0 1,0 0-1,0 0 0,0 0 0,0 0 1,0 0-1,-1 0 0,1 0 0,0 1 1,-1-1-1,1 1 0,-1-1 0,1 1 1,-1-1-1,1 1 0,-1 0 0,1 0 0,-1-1 1,1 1-1,-1 0 0,1 0 0,-1 1 1,1-1-1,-1 0 0,1 0 0,-1 1 1,1-1-1,0 1 0,-1-1 0,1 1 1,-1 0-1,-1 1 0,-1 0-1,0 1 1,1-1-1,0 1 1,-1-1-1,1 1 1,0 0-1,0 0 1,0 0-1,1 1 0,-1-1 1,1 1-1,0 0 1,0-1-1,-2 6 1,-3 8 2,1 0 0,-3 18 1,4-18-5,2-3-2,0 0-1,0 0 1,1 1 0,1-1-1,1 0 1,0 1-1,0-1 1,2 0-1,2 16 1,-2-23-7,0-1-1,0 1 1,0 0 0,1-1 0,0 0 0,0 1-1,0-1 1,1 0 0,0-1 0,0 1-1,1-1 1,-1 1 0,1-1 0,0-1 0,1 1-1,-1-1 1,1 0 0,0 0 0,0-1 0,12 6-1,-12-6 0,1-1 1,-1 0-1,1-1 0,0 1 0,-1-1 0,1 0 0,0-1 0,0 0 0,0 0 0,0 0 0,0-1 1,0 0-1,13-4 0,-10 2 7,-1-1 0,1-1 1,-1 0-1,1 0 1,-1-1-1,-1 0 0,1 0 1,9-11-1,2-3 37,-2-2 0,0 0 0,-1-1 0,-2 0 0,25-50 0,-30 52-1,6-10 87,-1-1 0,-2 0 0,12-43 0,-16 53 180,-4 20-149,1 14-120,46 156-120,-47-147 49,-2 1 0,0 0 0,-1 0 0,-1 1 0,-1-1 0,-1 0 0,-5 32 0,5-51 32,1-1-1,-1 1 0,1 0 0,-1-1 0,0 1 1,0-1-1,0 1 0,0-1 0,0 1 0,-1-1 1,1 0-1,-1 0 0,0 0 0,1 0 1,-1 0-1,0 0 0,0 0 0,-1 0 0,1-1 1,0 1-1,0-1 0,-1 1 0,1-1 0,-1 0 1,1 0-1,-1 0 0,1-1 0,-4 2 1,1-2 14,1 1 1,-1-1-1,1 0 1,0 0-1,-1-1 1,1 1-1,0-1 1,-1 0-1,1 0 1,0 0-1,0-1 1,0 0-1,0 1 1,0-1-1,0-1 1,-6-3-1,-5-5 58,10 8-14,0 0-1,0-1 0,0 0 0,1 0 0,-1 0 0,1 0 0,-4-6 0,38 3 117,7 5-163,58 5 0,20-1-50,-107-2 39,1-2 1,0 1-1,0-1 0,-1 0 0,1-1 0,-1 0 0,1 0 0,-1-1 0,0 0 0,-1 0 0,10-7 1,-8 4-1,1-1 0,-2-1 1,1 0-1,-1 0 0,0 0 1,-1-1-1,8-14 1,-2-2 8,-1 0 0,-1-1 0,-1 0 0,-2-1 0,10-56 0,-14 51 11,-4 24 6,1 1 0,0 0-1,4-14 1,-3 13 135,-3 21-106,2 11-44,2-1 0,0 0 0,8 30 0,5 25-2,-7 78-12,-6-85-29,-3-66 33,1 12-10,0 0 1,-1 0-1,-1 1 1,-1-1 0,-4 20-1,6-36 14,-1 1-1,1 0 1,-1 0 0,1 0-1,-1 0 1,1 0-1,-1 0 1,0 0-1,0-1 1,1 1 0,-1 0-1,0-1 1,0 1-1,0 0 1,0-1 0,0 1-1,0-1 1,0 0-1,0 1 1,0-1-1,0 0 1,0 1 0,0-1-1,0 0 1,0 0-1,0 0 1,0 0-1,0 0 1,0 0 0,0 0-1,0 0 1,0 0-1,0-1 1,0 1-1,-2-1 1,-5-1 16,0-1-1,0 0 1,-10-6-1,11 6-9,2 1 15,1-1-1,0 0 1,-1-1-1,1 1 1,0-1 0,1 1-1,-1-1 1,1 0-1,-6-8 1,-12-15 342,20 27-361,1 0 1,0-1-1,-1 1 1,1-1-1,0 1 1,-1-1-1,1 1 1,0-1-1,0 1 1,0-1-1,-1 1 1,1-1 0,0 1-1,0-1 1,0 1-1,0-1 1,0 1-1,0-1 1,0 1-1,0-1 1,0 1-1,0-1 1,0 0-1,1 1 1,-1-1 0,0 1-1,0-1 1,0 1-1,1 0 1,-1-1-1,0 1 1,1-1-1,-1 1 1,0-1-1,1 1 1,-1 0-1,0-1 1,1 1-1,-1 0 1,1-1 0,0 1-1,21-11 49,76-5-73,-57 11 2,0-1 0,44-15 0,-73 16 24,0 0 0,-1-1 0,1 0 0,-1-1 1,-1 0-1,1 0 0,-1-1 0,0-1 1,-1 0-1,0 0 0,-1-1 0,0 0 0,0-1 1,-1 1-1,0-1 0,-1-1 0,0 1 1,-1-1-1,-1 0 0,1 0 0,-2-1 0,0 1 1,2-18-1,-4 27-3,-1 1 1,0 0-1,0 0 0,0 0 1,0 0-1,-1 0 0,1-1 1,0 1-1,-1 0 0,0 0 1,1 0-1,-1 0 0,0 0 1,0 0-1,0 0 1,0 0-1,-1 1 0,-1-4 1,2 5-5,1 0 0,0 0 1,-1 1-1,1-1 0,-1 0 1,1 0-1,0 0 0,-1 1 1,1-1-1,0 0 0,-1 0 1,1 1-1,0-1 0,0 0 1,-1 0-1,1 1 0,0-1 1,0 0-1,-1 1 0,1-1 1,0 0-1,0 1 0,0-1 1,0 1-1,-1-1 0,1 0 1,0 1-1,-6 15 3,6-15-2,0 0-1,-3 7-3,0-1-1,1 1 1,0 0-1,1 1 1,0-1-1,0 16 1,-2 14-17,0-19 9,2-1-1,0 1 0,3 24 0,1-27-23,0-1 0,1 0-1,9 23 1,-13-38 34,1 1-1,0 0 1,0-1-1,-1 1 1,1-1 0,0 1-1,0-1 1,-1 1-1,1-1 1,0 0-1,0 1 1,0-1 0,0 0-1,0 0 1,-1 1-1,1-1 1,0 0 0,0 0-1,0 0 1,0 0-1,0 0 1,0 0 0,0-1-1,0 1 1,-1 0-1,1 0 1,0-1 0,0 1-1,0 0 1,0-1-1,1 0 1,31-15 47,-26 10-33,0-1 0,0 1 0,0-1 0,-1 0-1,0-1 1,-1 1 0,1-1 0,-1 0 0,5-13 0,32-85 68,-30 72-63,-2 9-5,12-37 42,-17 47 71,-5 15-125,0 0 1,0 0 0,0 0-1,0 0 1,0 0-1,0 0 1,0 0 0,0 0-1,0 0 1,0 0-1,0 0 1,0 0 0,0 0-1,0 0 1,0 0-1,0 0 1,1 0 0,-1 0-1,0 0 1,0 0-1,0 1 1,0-1 0,0 0-1,0 0 1,0 0-1,0 0 1,0 0 0,0 0-1,0 0 1,0 0-1,0 0 1,0 0-1,0 0 1,0 0 0,0 0-1,1 0 1,-1 0-1,0 0 1,0 0 0,0 0-1,0 0 1,0 0-1,0 0 1,0 0 0,0-1-1,0 1 1,0 0-1,0 0 1,0 0 0,0 0-1,0 0 1,0 0-1,0 0 1,0 0 0,0 0-1,0 0 1,1 25 86,-1-10-87,0 17-11,3-1 1,0 1 0,2-1 0,1 0 0,2 0 0,12 33 0,-19-62 7,-1-1 1,1 0-1,0 1 1,0-1-1,-1 1 0,1-1 1,0 0-1,0 0 1,0 0-1,0 1 1,0-1-1,0 0 1,1 0-1,-1 0 1,0-1-1,0 1 1,1 0-1,-1 0 1,1-1-1,-1 1 1,1-1-1,-1 1 1,1-1-1,-1 0 1,1 1-1,-1-1 1,1 0-1,-1 0 1,1 0-1,-1 0 1,1 0-1,-1-1 1,1 1-1,-1 0 0,1-1 1,-1 1-1,1-1 1,-1 1-1,1-1 1,-1 0-1,0 0 1,3-1-1,5-3-1,-1-1-1,0-1 0,0 1 0,0-1 0,7-9 1,5-7 15,-1-2 0,-1-1 0,-1 0 0,-1-1 0,-1 0 0,-2-2 1,-1 1-1,13-49 0,-19 60 8,-4 15-4,-1-1 0,0 0 0,0 0-1,0 0 1,-1 0 0,1 0 0,0-3 0,6-9 124,-6 15-137,-1-1-1,0 1 0,0 0 0,0-1 0,0 1 0,1 0 0,-1-1 0,0 1 0,0 0 1,0 0-1,1-1 0,-1 1 0,0 0 0,1 0 0,-1-1 0,0 1 0,0 0 0,1 0 1,-1 0-1,0 0 0,1-1 0,-1 1 0,1 0 0,-1 0 0,0 0 0,1 0 0,-1 0 1,0 0-1,1 0 0,-1 0 0,0 0 0,1 0 0,-1 0 0,0 0 0,1 0 0,-1 1 1,1-1-1,-1 0 0,1 0 0,39 33-11,-18-2 11,31 55 1,23 33-26,-72-113 21,0 0-1,1-1 1,-1 0-1,1 0 1,0 0-1,1-1 1,-1 0-1,1 0 1,0 0 0,0-1-1,0 1 1,0-2-1,0 1 1,1-1-1,0 1 1,13 1-1,-10-3-1,1 0 0,-1-1 0,1 0 0,-1-1-1,1 0 1,-1 0 0,0-2 0,1 1 0,-1-1-1,15-6 1,-14 4 11,-1 0-1,0 0 0,0-1 0,0 0 1,-1-1-1,0 0 0,0-1 0,0 0 1,-1 0-1,-1 0 0,1-1 1,5-10-1,-8 10 0,0 1 1,-1-1-1,0 0 0,0 0 1,-1 0-1,0 0 1,-1-1-1,0 1 0,-1-1 1,0 0-1,0 1 0,-1-1 1,0 0-1,-2-15 1,1 22-1,1 0 1,-1-1 0,0 1 0,0 0 0,0 0-1,-1-1 1,1 1 0,-1 0 0,1 0 0,-1 1-1,0-1 1,0 0 0,-1 1 0,-2-4-1,3 5-2,1 0-1,-1 0 1,0 0-1,1 0 1,-1 0-1,0 0 0,0 0 1,1 1-1,-1-1 1,0 1-1,0 0 0,0-1 1,0 1-1,0 0 1,0 0-1,0 0 0,0 0 1,1 1-1,-1-1 1,0 0-1,0 1 0,0-1 1,0 1-1,1 0 1,-1 0-1,0-1 0,-2 3 1,-1 0-2,0 0 0,0 0 0,1 1 0,-1 0 0,1-1 0,0 2 1,0-1-1,0 0 0,0 1 0,1 0 0,0 0 0,0 0 0,-3 6 0,3-2 0,0 0 0,0 0 1,1 0-1,0 1 0,1-1 0,0 0 0,0 16 1,2-17-7,-1-1 0,1 1 1,0 0-1,1 0 1,0 0-1,0-1 0,0 1 1,1-1-1,1 1 1,-1-1-1,1 0 1,0-1-1,1 1 0,-1-1 1,1 1-1,11 9 1,-7-8-3,1 0 0,0 0 0,0-1 1,1-1-1,0 0 0,0 0 0,1-1 1,-1-1-1,1 0 0,16 4 1,-15-6 4,-1 0 0,1-1 1,0-1-1,-1 0 0,1 0 1,21-5-1,78-21-3,-60 12 3,-27 6 189,0 0 0,36-18-1,-4-5-4060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6:59.01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0 561 4512,'0'0'5221,"11"3"-4897,-3-1-255,-5-1-42,0 1-1,0-1 0,1-1 1,-1 1-1,0 0 0,1-1 1,-1 0-1,1 1 0,-1-2 1,0 1-1,1 0 0,-1-1 1,1 1-1,-1-1 1,0 0-1,1 0 0,-1 0 1,0 0-1,0-1 0,5-2 1,20-20 264,-2-2 0,0 0 0,-2-1 0,36-53 1,133-216 3913,-196 342-1843,1-13-2238,1-1 0,2 0-1,1 0 1,2 0 0,1 0-1,11 37 1,-7-36-28,-7-25-67,0 0 0,0 0 0,0-1 0,1 1 0,0 0 0,0-1 0,1 1 0,0-1 0,1 0-1,-1-1 1,1 1 0,1-1 0,7 8 0,-9-11-14,0 0-1,0 0 1,0-1 0,1 1 0,-1-1-1,1 0 1,0 0 0,0 0-1,0-1 1,0 0 0,0 0 0,0 0-1,0 0 1,5-1 0,-3 0 4,0-1 1,0 0 0,0 0 0,0-1-1,0 0 1,-1 0 0,1 0 0,-1-1-1,9-5 1,-1-1 23,0 0-1,-1-1 0,0-1 1,0 0-1,-1-1 1,-1-1-1,0 1 1,10-17-1,-3 2 36,-1 0 0,16-36 0,-29 55-35,0-2 0,0 1 0,-1 0 0,0-1 0,-1 1 0,0-1 0,-1 0-1,0 0 1,0 0 0,-1 0 0,0 0 0,-2-11 0,1 20-35,1 0 1,0 0-1,0 0 0,0 1 1,0-1-1,0 0 0,-1 0 1,1 0-1,0 1 0,-1-1 1,1 0-1,-1 0 0,1 1 0,-1-1 1,1 0-1,-1 1 0,1-1 1,-1 1-1,0-1 0,1 1 1,-1-1-1,0 1 0,1-1 1,-1 1-1,0-1 0,0 1 1,1 0-1,-2-1 0,0 1 5,1 0-1,-1 1 0,0-1 0,1 0 1,-1 1-1,1-1 0,-1 1 0,1-1 1,-1 1-1,1 0 0,0 0 1,-1-1-1,-1 3 0,-5 4 29,1-1 1,0 1-1,-11 14 1,10-10-37,0 1 0,1 0 0,1 0 0,0 0 0,1 1 0,0-1 0,1 1 0,1 1 0,0-1 1,0 0-1,1 1 0,1-1 0,1 1 0,-1 0 0,2-1 0,0 1 0,1-1 0,0 1 0,1-1 0,1 0 1,9 24-1,-11-32-11,0 0-1,1 0 1,0 0 0,0-1 0,0 1 0,0-1 0,1 0 0,0 0 0,7 7-1,-7-9 6,-1 0 0,1 0 0,-1-1-1,1 1 1,0-1 0,0 1 0,0-1-1,0 0 1,0-1 0,0 1 0,0-1-1,0 1 1,0-1 0,6-1 0,10-1 9,1-2 0,-1 0 0,0 0 0,-1-2 0,31-13 0,89-53 35,-26 13-5,-80 42 5,59-43 0,-66 42 10,1 0 0,53-25 0,-69 38-18,0-1-1,-1 0 0,0 0 0,0-1 1,-1 0-1,11-11 0,2 7 70,-22 10-100,1 1-1,-1 0 0,1 0 0,0-1 1,-1 1-1,1 0 0,-1 0 0,1 0 1,-1 0-1,1 0 0,0 0 0,-1 0 1,1 0-1,-1 0 0,1 0 0,-1 0 1,1 0-1,0 0 0,-1 1 0,1-1 1,-1 0-1,1 0 0,-1 1 0,1-1 1,-1 0-1,1 0 0,-1 1 0,1-1 1,-1 1-1,0-1 0,1 0 0,-1 1 1,1 0-1,2 3 5,-3-4-7,-1 0 0,1 0 0,0 0 0,0 0 0,-1 0 0,1 0 0,0 0 0,0 0 0,-1 0 1,1 0-1,0 0 0,-1 0 0,1 0 0,0 0 0,0 0 0,-1 0 0,1 0 0,0 0 0,0 0 0,-1 0 1,1 1-1,0-1 0,0 0 0,0 0 0,-1 0 0,1 0 0,0 1 0,0-1 0,0 0 0,-1 0 0,1 0 1,0 1-1,0-1 0,0 0 0,0 0 0,0 1 0,-5 4 7,-1-1-1,1 0 1,-1 0 0,0 0-1,0-1 1,0 1-1,0-1 1,-9 2 0,-55 13 53,57-16-52,-1 1 0,1 0 0,0 1 0,0 0 0,1 1 0,-1 0 0,-13 9 1,13-5 2,0 1 1,1 0-1,0 1 1,0 1-1,1 0 1,1 0-1,0 1 1,-14 24 0,21-32-11,0 0 0,1 0 1,-1 0-1,1 1 1,0-1-1,1 1 1,0-1-1,0 1 1,0-1-1,0 1 1,1 0-1,0-1 0,0 1 1,0 0-1,1 0 1,0-1-1,0 1 1,0-1-1,1 1 1,0-1-1,0 0 0,0 1 1,1-1-1,0 0 1,0 0-1,0-1 1,0 1-1,6 5 1,-2-3-3,1-1 1,0 0 0,0 0 0,0 0 0,1-1-1,0-1 1,-1 1 0,2-1 0,-1-1 0,0 0-1,1 0 1,0-1 0,-1 0 0,1-1 0,0 0-1,14 0 1,-6-1 0,0-1-1,0-1 1,-1 0-1,1-2 1,-1 0 0,0 0-1,0-2 1,25-11-1,118-76 56,-102 58-44,151-104 34,-173 114-36,-26 18 5,0-1 0,0 0 0,0 0 0,-1-1 1,-1 0-1,13-18 0,-21 27-11,0 0 0,1 0 0,-1 0 0,0 0 0,0-1 0,0 1 0,0 0 0,1 0 0,-1 0 0,0-1 0,0 1 0,0 0 0,0 0 1,0 0-1,1-1 0,-1 1 0,0 0 0,0 0 0,0-1 0,0 1 0,0 0 0,0 0 0,0-1 0,0 1 0,0 0 0,0 0 0,0-1 0,0 1 1,0 0-1,0 0 0,0-1 0,-1 1 0,1 0 0,0 0 0,0-1 0,0 1 0,0 0 0,-11 1 66,-12 10-14,11-3-38,-1 0 1,1 2 0,0-1-1,1 1 1,0 1 0,-10 12-1,17-18-16,1-1-1,-1 0 1,1 1-1,0 0 1,1 0-1,-1 0 1,1 0-1,0 0 0,0 0 1,1 0-1,0 1 1,-1-1-1,2 1 1,-1-1-1,1 1 1,0-1-1,0 1 1,0-1-1,1 1 0,1 7 1,0-8-6,0 0 0,1-1 0,-1 1 1,1 0-1,0-1 0,0 1 0,0-1 0,1 0 0,0 0 0,-1-1 1,1 1-1,1-1 0,-1 1 0,0-1 0,10 4 0,-4-2 1,1 0 0,0-1 0,-1 0-1,2-1 1,-1 0 0,15 2 0,-19-5 4,0 0 1,-1 0-1,1 0 1,0-1 0,0 0-1,0 0 1,-1-1-1,1 0 1,-1 0-1,1 0 1,-1-1-1,0 0 1,0 0-1,0-1 1,-1 0-1,1 0 1,-1 0-1,0 0 1,0-1-1,0 0 1,7-10-1,-7 9 3,-1 0-1,0 0 1,0-1 0,0 1-1,-1-1 1,0 0-1,0 0 1,-1 0 0,0 0-1,0-1 1,-1 1-1,0-1 1,0 1 0,-1 0-1,1-1 1,-2 1-1,1-1 1,-1 1 0,-3-11-1,2 9 11,-1 1-1,-1-1 0,1 1 1,-1 0-1,-1 0 0,1 0 1,-1 1-1,-1-1 1,-10-10-1,12 14-3,0 1 0,-1-1 0,1 1 1,-1 0-1,0 0 0,0 0 0,0 0 0,0 1 1,-1 0-1,1 0 0,-1 1 0,1 0 0,-1-1 0,0 2 1,1-1-1,-7 1 0,3 0 3,1-1 1,1 1 1,-1 1-1,1-1 1,-1 1-1,-12 4 1,11-5 4,-1 0 0,10 0-20,0 0 0,-1 0 0,1 0 0,0 1 0,0-1 1,0 0-1,0 0 0,0 0 0,-1 0 0,1 0 0,0 0 0,0 0 0,0 0 0,0 0 0,0 0 0,0 1 0,0-1 1,-1 0-1,1 0 0,0 0 0,0 0 0,0 0 0,0 0 0,0 1 0,0-1 0,0 0 0,0 0 0,0 0 1,0 0-1,0 0 0,0 1 0,0-1 0,0 0 0,0 0 0,0 0 0,0 0 0,0 0 0,0 1 0,0-1 0,0 0 1,0 0-1,0 0 0,0 0 0,0 0 0,0 1 0,0-1 0,1 0 0,-1 0 0,24 5-63,-6-3 55,0-1-1,0 0 0,0-2 0,0 0 1,0-1-1,31-7 0,-11-1-12,-1-2-1,39-17 0,-12 9-1,-63 19 24,-1 1 0,1 0 0,0 0 0,-1 0 0,1 0 0,-1 0 0,1 0 0,-1 0 0,1-1 0,0 2 0,-1-1 0,1 0 0,-1 0 0,1 0 0,0 0 0,-1 0 0,1 0 0,-1 1 0,1-1 0,-1 0 0,1 0 0,-1 1 0,1-1 0,-1 0 0,1 1 0,-1-1 0,1 1 0,-1-1 0,0 1 0,1-1 0,-1 0 0,1 1 0,-1 0 0,0-1 0,0 1 0,1-1 0,-1 1 0,0 0 0,8 23 0,-8-23 0,5 31-1,-2 0-1,0 58 1,-4-62-4,2-1 1,0 1 0,2 0 0,11 42 0,-7-55-38,-7-15 42,0 1 0,1-1 0,-1 0 0,0 0 0,0 0 0,1 0 0,-1 1 1,0-1-1,0 0 0,1 0 0,-1 0 0,0 0 0,1 0 0,-1 0 0,0 0 0,1 0 0,-1 0 0,0 0 0,0 0 0,1 0 0,-1 0 0,0 0 0,1 0 0,-1 0 0,0 0 0,1 0 0,-1 0 0,0-1 0,3-1 3,0 0 0,0-1-1,-1 1 1,0-1 0,1 0 0,-1 0-1,3-4 1,24-43 47,-1-1-1,28-73 1,11-25 141,-58 130-154,-8 16-24,0-1 1,1 1 0,-1-1 0,1 1-1,0-1 1,0 1 0,0 0 0,0 0-1,1 0 1,-1 0 0,1 0 0,-1 0-1,1 1 1,0 0 0,0-1 0,1 1 0,4-3-1,-7 5-8,1-1 0,0 0 0,0 0 0,0 1 0,0-1-1,0 1 1,-1 0 0,1-1 0,0 1 0,0 0 0,0 0-1,0 0 1,0 0 0,0 1 0,0-1 0,0 1 0,0-1 0,0 1-1,-1-1 1,1 1 0,0 0 0,0 0 0,-1 0 0,4 2 0,10 7-3,-1 0 0,19 17 0,-22-17-1,1 0 0,0-1 0,0-1-1,20 10 1,-14-9-1,54 22 0,-64-29 0,0 1 0,0-1 0,0-1 0,1 0 0,-1 0 0,0 0 0,10-1 0,-11-1 0,1 1 0,0-1 0,-1 0 0,1 0 0,-1-1 0,0 0 0,1-1 0,-1 1 0,0-1 0,0-1 0,-1 1 0,1-1 0,-1-1 0,0 1 0,0-1 0,7-6 0,-4 2 1,-5 6 2,-1 1 0,1-2 0,-1 1 0,0 0 0,0-1 0,0 1 0,-1-1 0,1 0 0,-1 0 0,0 0-1,0 0 1,0 0 0,0 0 0,-1-1 0,0 1 0,1-5 0,-1 4 9,0 1 1,-1-1 0,0 1-1,0-1 1,0 1-1,-1-7 1,1 10-8,-1 0 0,1 0 1,0 0-1,-1-1 0,1 1 0,0 0 1,-1 0-1,1 0 0,-1 0 1,0 0-1,1 1 0,-1-1 1,0 0-1,0 0 0,1 0 0,-1 1 1,0-1-1,0 0 0,0 1 1,0-1-1,0 0 0,0 1 1,0-1-1,0 1 0,0 0 0,0-1 1,0 1-1,0 0 0,0 0 1,-1 0-1,1 0 0,-1 0 1,-2 1 0,1 0 0,0 1 0,0 0 1,0 0-1,1-1 0,-1 2 1,0-1-1,1 0 0,-1 0 1,-2 5-1,-5 6-5,0 0 0,1 1 0,1 0 1,0 1-1,1 0 0,0 0 0,1 0 0,-7 30 1,12-36-13,0-1 1,0 1 0,0-1 0,1 1-1,1-1 1,0 1 0,0-1 0,0 1 0,1-1-1,0 0 1,1 0 0,0 0 0,0 0-1,8 14 1,-10-21 7,0 1 1,0-1-1,0 0 0,0 1 1,1-1-1,-1 0 0,0 1 0,1-1 1,-1 0-1,1 0 0,0 0 0,-1 0 1,1-1-1,0 1 0,-1 0 0,1-1 1,0 1-1,0-1 0,0 0 1,0 1-1,-1-1 0,1 0 0,0 0 1,0 0-1,0 0 0,0-1 0,-1 1 1,1 0-1,3-2 0,3 0 2,0-1 0,0-1 0,0 1-1,14-10 1,5-7 11,-1 0 0,0-2 0,-2-1-1,26-32 1,-10 13 24,-22 22 35,-1-1 0,-1-1 0,15-25 0,-31 46-65,1 0 1,-1 0-1,1 1 1,-1-1-1,1 0 0,0 1 1,-1-1-1,1 0 1,-1 1-1,1-1 1,0 1-1,0-1 0,-1 1 1,1-1-1,0 1 1,0 0-1,0-1 0,-1 1 1,1 0-1,0 0 1,0-1-1,0 1 1,0 0-1,0 0 0,0 0 1,-1 0-1,1 0 1,0 0-1,0 1 1,0-1-1,0 0 0,0 0 1,-1 1-1,1-1 1,0 0-1,0 1 0,1 0 1,9 5 14,-10-6-19,0 0 0,1 1 0,-1 0 0,0-1 0,0 1 0,0 0 0,0 0 0,0-1 1,0 1-1,0 0 0,0 0 0,0 0 0,1 2 0,8 15-10,0 0 1,-2 1-1,0 0 0,-1 0 1,-1 1-1,-1 0 0,4 21 1,-3-9-10,19 51 0,-24-80 19,0-1-1,0 0 0,0 0 0,0 1 1,1-1-1,-1 0 0,1 0 1,-1 0-1,1 0 0,3 2 1,-4-3-1,0 0 0,0-1 0,0 1 0,0-1 0,0 1 0,0-1 0,0 0 0,1 1 0,-1-1 0,0 0 0,0 0 0,0 0 1,0 1-1,1-1 0,-1-1 0,0 1 0,1 0 0,3-2-1,0 1-1,-1-1 1,1-1 0,-1 1 0,0-1-1,0 1 1,0-1 0,0 0 0,5-6 0,62-56 84,80-96 1,-150 160-79,-1 1 0,1-1 0,-1 0 0,1 1 0,-1-1 0,1 0 0,-1 1 0,1-1 0,0 1 0,-1-1 0,1 1 0,0 0 0,0-1 0,-1 1 0,1-1 0,0 1 0,0 0 0,1-1 0,-1 2-1,-1-1-1,0 0 1,1 0 0,-1 0 0,1 1 0,-1-1 0,0 0 0,1 1 0,-1-1 0,0 0 0,0 0 0,1 1 0,-1-1 0,0 1 0,0-1 0,1 0 0,-1 1 0,0-1 0,0 1 0,0-1 0,1 0 0,-1 1 0,0-1 0,0 1 0,2 35 63,-2-34-67,-8 88 41,1 27-7,6-116-33,1-1 0,0 0 0,0 1 1,0-1-1,0 0 0,0 1 0,0-1 0,0 1 0,0-1 0,0 0 1,1 1-1,-1-1 0,0 0 0,0 1 0,0-1 0,0 0 1,0 1-1,1-1 0,-1 0 0,0 1 0,0-1 0,0 0 1,1 0-1,-1 1 0,0-1 0,1 0 0,-1 0 0,0 1 1,0-1-1,1 0 0,-1 0 0,0 0 0,1 1 0,-1-1 1,1 0-1,-1 0 0,0 0 0,1 0 0,-1 0 0,0 0 1,1 0-1,-1 0 0,0 0 0,1 0 0,-1 0 0,1 0 0,-1 0 1,0 0-1,1 0 0,-1-1 0,0 1 0,1 0 0,-1 0 1,0 0-1,1 0 0,-1-1 0,0 1 0,1 0 0,-1 0 1,0-1-1,0 1 0,1-1 0,25-20-2,-20 16 3,26-27-1,-24 24 0,-1 0 0,1 0 0,1 1 0,-1 0 0,1 0 0,17-8 0,-25 14 1,-1 1 1,1 0-1,-1 0 0,1 0 1,-1-1-1,1 1 0,0 0 0,-1 0 1,1 0-1,-1 0 0,1 0 0,-1 0 1,1 0-1,-1 0 0,1 0 1,-1 1-1,1-1 0,-1 0 0,1 0 1,-1 0-1,1 1 0,-1-1 0,1 0 1,-1 0-1,1 1 0,-1-1 0,1 0 1,-1 1-1,0-1 0,1 1 1,-1-1-1,0 0 0,1 1 0,-1-1 1,1 2-1,6 23 27,-4 9-29,-1 0 1,-2 0-1,-5 41 1,-22 102-16,9-99-4,-4-1-1,-55 127 1,75-200 18,-30 64-37,29-62 34,-1 0-1,0 0 1,0-1-1,0 0 1,-1 1 0,1-1-1,-1-1 1,-7 6 0,11-9 6,0 0 0,-1-1 0,1 1 0,0-1 0,0 0 0,0 1 0,0-1 0,-1 0 0,1 0 1,0 1-1,0-1 0,0 0 0,-1 0 0,1-1 0,0 1 0,0 0 0,-1 0 0,1 0 0,0-1 1,0 1-1,0-1 0,0 1 0,0-1 0,0 1 0,0-1 0,0 0 0,0 1 0,0-1 0,0 0 1,0 0-1,0 0 0,0 0 0,0 0 0,1 0 0,-2-2 0,-3-4 14,0-1-1,0 0 0,-5-14 1,9 20-14,-6-15 19,0 1 0,2-1 0,0-1 0,1 1 0,1 0 0,0-1 0,2 0 0,0 0 0,1 0 0,2-21 0,-1 26 4,1 1 0,1-1 0,0 1 0,1-1 0,0 1 0,1 0 0,0 1 0,1-1-1,0 1 1,1 0 0,0 1 0,1-1 0,0 1 0,1 1 0,10-10 0,8-5 50,-15 12-42,1 0 0,0 2 0,1-1 0,0 2 0,1-1 0,-1 2 0,23-9 1,29-5 17,1 4 1,0 3 0,1 2 0,105-5 0,161-14-358,-211 11-3295,-103 16-13144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02.4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465 1154 4312,'0'0'5998,"-12"-9"-5451,7 6-482,1 0-20,1 0 0,-1 0 0,0 1 0,0-1 0,0 1 0,0 0 0,0 1 0,0-1 0,-1 0 0,1 1 0,0 0-1,-1 0 1,1 1 0,-1-1 0,1 1 0,-1 0 0,1 0 0,-1 0 0,1 1 0,-1 0 0,1 0 0,-1 0 0,-6 3 0,-20 11 266,0 2 0,1 1 0,2 2 0,0 0 0,1 2 0,1 1 0,0 1 0,-28 38 0,44-51-91,1 1 0,-14 24 0,21-31-134,-1 0-1,1 0 0,0 0 1,0 0-1,1 0 1,0 1-1,0-1 0,0 1 1,0-1-1,1 9 1,0-13-62,0 0 0,1 0 0,-1 1 1,0-1-1,1 0 0,-1 0 0,1 0 1,-1 0-1,1 0 0,-1 0 0,1 0 1,0 0-1,-1 0 0,1 0 1,0 0-1,0 0 0,0 0 0,0-1 1,0 1-1,0 0 0,0-1 0,0 1 1,0-1-1,0 1 0,0-1 0,0 1 1,0-1-1,1 0 0,-1 0 1,0 1-1,0-1 0,3 0 0,1 0 41,1 0-1,0 0 0,0 0 1,-1-1-1,12-3 0,-2 0 7,0-2 0,-1 0 1,0-1-1,0 0 0,0-1 0,-1-1 0,0 0 1,-1-1-1,0 0 0,15-16 0,9-14 224,50-73-1,-66 86 85,24-49 1,-37 69 77,-7 21-214,-2-6-221,-10 45 130,-7 77 0,18-116-131,0 1 1,1 0-1,0 0 0,1-1 0,1 1 1,1 0-1,0-1 0,1 1 0,0-1 0,9 20 1,-12-32-16,0-1-1,-1 1 1,1-1 0,0 0 0,0 1 0,0-1 0,0 0 0,0 0-1,0 1 1,0-1 0,0 0 0,0 0 0,1 0 0,-1 0 0,0-1-1,1 1 1,-1 0 0,1-1 0,2 2 0,-2-2 1,1 0 0,-1 0 0,1-1 0,0 1 1,-1 0-1,1-1 0,-1 0 0,1 0 0,-1 0 0,0 0 0,4-2 0,8-5 19,0 0 1,0-1-1,-1-1 0,-1 0 0,19-19 0,55-69 112,-70 79-110,170-219 264,-156 192-216,-2 0 0,-2-2 0,-2 0 1,19-58-1,54-200 256,-72 220-125,-4-1 1,17-160-1,-38 241-179,1 1 0,-1-1 1,0 0-1,-1 1 0,1-1 1,-1 1-1,0-1 1,-1 0-1,1 1 0,-5-10 1,6 15-27,-1-1 0,1 1 0,0 0 0,0 0 0,-1 0 0,1 0 0,0-1 1,0 1-1,-1 0 0,1 0 0,0 0 0,-1 0 0,1 0 0,0 0 0,0 0 1,-1 0-1,1 0 0,0 0 0,-1 0 0,1 0 0,0 0 0,-1 0 0,1 0 1,0 0-1,0 0 0,-1 1 0,1-1 0,0 0 0,0 0 0,-1 0 0,1 0 1,0 1-1,0-1 0,-1 0 0,1 0 0,0 0 0,-1 1 0,-8 10 23,-13 28-22,2 1 0,1 0 0,2 2 0,-19 75 0,20-53-32,4 1-1,-6 80 1,10 134-127,10-226 95,3-1 1,3 0-1,1 0 1,3-1 0,2-1-1,34 82 1,-47-128 48,1 0 1,-1 0-1,1-1 1,1 1-1,-1 0 0,5 5 1,-6-8 10,0-1 0,-1 1 1,1 0-1,0-1 0,0 1 0,-1-1 0,1 0 1,0 1-1,0-1 0,0 0 0,0 1 1,0-1-1,0 0 0,0 0 0,0 0 1,0 0-1,-1 0 0,1 0 0,0 0 0,0 0 1,0 0-1,0 0 0,0 0 0,0-1 1,0 1-1,0 0 0,0-1 0,-1 1 1,1 0-1,0-1 0,0 1 0,0-1 0,-1 0 1,2 0-1,9-9 21,-1 0-1,0-1 1,-1 0-1,0 0 1,13-23-1,-1 1 27,-16 26-35,122-159 374,-122 161-368,1-1 0,0 1 1,0 0-1,0 1 1,0 0-1,1-1 1,0 2-1,0-1 1,0 1-1,0 0 0,11-2 1,-15 4-11,0 0 1,-1 1-1,1-1 0,0 1 1,0 0-1,0 0 0,0 0 1,0 0-1,-1 1 0,1-1 1,0 1-1,0 0 0,0-1 1,-1 1-1,1 0 0,-1 1 1,1-1-1,0 0 0,-1 1 1,0-1-1,1 1 0,-1 0 1,0 0-1,0 0 0,0 0 1,0 0-1,0 0 0,-1 1 1,1-1-1,-1 1 0,1-1 1,-1 1-1,1 3 0,2 6 9,0 1 1,-1-1-1,0 1 0,-1 0 0,1 22 0,-6 65 22,3-95-33,-1 0-1,0 0 1,-1 0-1,1 0 1,-1-1-1,-4 9 1,-6 19 64,30-68 124,39-60 0,-43 73-155,3-1 43,30-37 1,-42 55-56,0 0 1,1 1 0,0 0-1,0 0 1,0 1-1,0-1 1,1 1-1,-1 1 1,1-1-1,0 1 1,10-3 0,-15 6-22,-1-1 1,0 1 0,0 0 0,1 0 0,-1 0 0,1 0 0,-1 0 0,0 0-1,1 0 1,-1 1 0,0-1 0,0 0 0,1 1 0,-1-1 0,0 1-1,0-1 1,1 1 0,-1 0 0,0 0 0,0-1 0,0 1 0,0 0 0,0 0-1,0 0 1,0 0 0,0 0 0,-1 0 0,1 0 0,0 0 0,-1 0-1,1 1 1,0-1 0,-1 0 0,0 0 0,1 1 0,-1-1 0,0 0 0,1 1-1,-1-1 1,0 2 0,1 7 3,0 1 0,0-1 0,-2 21 0,1-30-7,-2 24 8,-2 1 0,-8 27-1,5-24-4,5-11 38,13-27 39,2-4-70,12-11 21,0-1 13,1 0-1,2 2 1,41-27 0,-67 49-41,-1 0 0,0 0 1,1 0-1,-1 1 0,1-1 1,-1 1-1,1-1 0,-1 1 0,1-1 1,-1 1-1,1 0 0,0 0 0,-1 0 1,1-1-1,-1 2 0,1-1 1,0 0-1,-1 0 0,1 0 0,-1 1 1,4 0-1,-3 1-1,0-1 0,-1 1 0,1-1 0,0 1 0,-1-1 1,1 1-1,-1 0 0,1 0 0,-1 0 0,0 0 0,0 0 0,0 0 0,2 3 0,1 8 2,0 0 0,-1 1 0,-1-1 0,2 16-1,-3-18 0,4 40 1,-4-27-33,7 30 1,-7-53 24,0 0 1,0 0 0,0 1-1,0-1 1,0 0-1,0-1 1,0 1-1,1 0 1,-1 0 0,0 0-1,1-1 1,-1 1-1,0-1 1,1 1-1,-1-1 1,1 1 0,-1-1-1,1 0 1,-1 0-1,1 0 1,-1 0 0,1 0-1,-1 0 1,1 0-1,-1 0 1,0-1-1,1 1 1,1-1 0,5-4 4,0 0 0,0 0 0,0-1 1,-1 0-1,0 0 0,0-1 1,6-8-1,5-4 7,60-67 32,-6 5 73,-76 89-59,-1 0 1,1 0 0,0 0-1,-3 13 1,-17 49-35,19-55-15,1 1-1,0-1 1,1 1 0,-2 28-1,5-39-8,0-1 0,0 1 0,1-1-1,-1 1 1,1-1 0,0 1 0,0-1-1,0 0 1,1 0 0,-1 1 0,1-1-1,0 0 1,0-1 0,1 1 0,-1 0-1,1 0 1,0-1 0,0 0 0,0 1-1,0-1 1,1-1 0,3 4 0,-4-4-2,0 0 1,0 0-1,0-1 1,1 1 0,-1-1-1,1 0 1,-1 0-1,1 0 1,-1 0 0,1 0-1,-1-1 1,1 0 0,0 1-1,-1-1 1,1-1-1,-1 1 1,1-1 0,0 1-1,-1-1 1,1 0-1,-1 0 1,1 0 0,-1-1-1,0 1 1,6-4 0,-4 1 4,0 0 0,0 0 0,-1 0 0,1-1 0,-1 0 0,0 0 0,0 0 0,-1 0 0,0 0 0,1-1 0,-2 1 0,1-1 0,-1 0 0,2-6 1,-1 3 6,0 0 1,-1 0-1,-1 0 1,1 0 0,-1 0-1,-1-1 1,0 1 0,0 0-1,-1 0 1,0 0 0,0 0-1,-1 0 1,-1 0-1,1 0 1,-1 0 0,-1 1-1,1-1 1,-2 1 0,1 0-1,-11-13 1,7 9 3,1 3 9,0 1 0,0-1 0,-11-9 0,16 17-12,1-1 1,-1 1-1,0-1 0,0 1 0,-1 0 1,1-1-1,0 1 0,0 0 0,-1 0 1,1 1-1,0-1 0,-1 0 0,1 1 1,-1 0-1,1-1 0,-1 1 0,1 0 1,-1 0-1,1 1 0,-4-1 1,5 1-11,1-1 1,-1 0 0,0 0 0,0 0 0,1 0 0,-1 1-1,0-1 1,0 0 0,1 1 0,-1-1 0,0 1 0,1-1-1,-1 0 1,0 1 0,1 0 0,-1-1 0,1 1 0,-1-1-1,1 1 1,-1 0 0,1-1 0,0 1 0,-1 0 0,1-1-1,0 1 1,-1 0 0,1 1 0,0 0-2,0-1 1,0 1-1,0-1 0,1 1 1,-1-1-1,0 1 0,1-1 1,-1 0-1,1 1 0,0-1 1,-1 1-1,1-1 1,1 2-1,2 2-4,0-1 1,0 1 0,0-1-1,0 0 1,1 0 0,8 6-1,6 0 0,1-1-1,1-1 1,0-1 0,0 0-1,0-2 1,0 0 0,1-2-1,0 0 1,0-1-1,0-1 1,0-2 0,0 0-1,22-4 1,-32 2 4,-1 0-1,1 0 1,-1-1 0,0-1 0,0 0 0,0-1 0,0 0-1,-1 0 1,0-1 0,11-11 0,4-5 10,-1 0 1,28-39-1,-38 46 10,-2 2-4,16-26-1,-25 36-6,0-1-1,-1 0 0,0 0 1,0 1-1,0-1 0,-1-1 1,0 1-1,0 0 0,0 0 1,0-8-1,3 8 52,-4 5-58,0 0 1,0 1 0,1-1 0,-1 0-1,0 0 1,0 0 0,0 0 0,0 0-1,1 0 1,-1 1 0,0-1 0,0 0-1,0 0 1,0 0 0,0 0-1,0 1 1,0-1 0,1 0 0,-1 0-1,0 0 1,0 1 0,0-1 0,0 0-1,0 0 1,0 0 0,0 1 0,0-1-1,0 0 1,0 0 0,0 0-1,0 1 1,0-1 0,0 0 0,0 0-1,0 0 1,0 1 0,-1-1 0,1 0-1,0 0 1,0 1 0,-11 107 36,10-83-35,-1 0 0,-1 0-1,-1 0 1,-1-1 0,-13 37 0,10-40-14,5-10 0,-2 0 1,1 0-1,-1-1 0,-1 0 0,-8 12 0,13-21 14,0 1 1,-1-1-1,0 0 0,1 0 1,-1 0-1,0 0 0,1-1 1,-1 1-1,0 0 0,0-1 1,0 1-1,1-1 0,-1 1 1,0-1-1,0 0 0,0 0 0,0 0 1,0 0-1,0 0 0,0-1 1,0 1-1,1 0 0,-1-1 1,0 1-1,0-1 0,0 0 1,1 0-1,-1 0 0,0 0 1,1 0-1,-1 0 0,1 0 0,-1 0 1,1 0-1,-1-1 0,1 1 1,0-1-1,0 1 0,0-1 1,0 1-1,0-1 0,0 0 1,0 0-1,-1-2 0,2 3 1,0 0-1,0 1 1,-1-1-1,1 0 1,0 0-1,0 1 1,0-1-1,0 0 1,0 0 0,0 1-1,0-1 1,1 0-1,-1 0 1,0 1-1,0-1 1,0 0-1,1 1 1,-1-1-1,0 0 1,1 1-1,-1-1 1,1 0-1,-1 1 1,1-1 0,-1 1-1,1-1 1,-1 1-1,1-1 1,-1 1-1,1-1 1,0 1-1,-1 0 1,1-1-1,0 1 1,-1 0-1,1-1 1,0 1 0,1 0-1,32-7 63,-34 7-65,259-30 20,-215 22-28,0-2 1,0-2-1,-1-1 0,47-22 1,-63 22 12,0 0 1,-1-2 0,-1-1 0,0-1 0,-2-1 0,1-1 0,-2-1 0,-1-1-1,-1-1 1,0-1 0,-2 0 0,0-2 0,-2 0 0,-1-1 0,-1 0 0,16-42 0,46-187 31,-29 84 16,-21 62 30,-25 102-71,1-8 64,-7 21-9,-9 28-19,-11 42-26,-20 100 1,-37 330-128,19-140-217,62-360 322,1-5-1,0 0 0,0 0 1,0-1-1,0 1 0,0 0 0,0 0 1,0 0-1,0-1 0,-1 1 1,1 0-1,0 0 0,0 0 1,-1-1-1,1 1 0,-1 0 0,1-1 1,0 1-1,-1 0 0,-1 0 1,1-16-72,-4-15-326,-1 1 1,-2 0 0,-19-49-1,17 49-2246,5 15-13555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02.6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14968,'0'0'1010,"12"0"-493,223 18 827,-116-6-1045,22-3 3,167 22 457,-253-22-551,-28-5-1131,51 13 1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06.6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371 821 3912,'0'0'5498,"-12"-9"-5260,-42-30 4,49 35-183,0 1-1,0 0 0,-1 0 0,1 1 0,-1 0 0,0 0 1,0 0-1,0 1 0,0-1 0,0 1 0,0 1 0,0-1 1,0 1-1,0 0 0,-1 1 0,1-1 0,0 1 1,0 0-1,0 1 0,0 0 0,1 0 0,-1 0 0,0 0 1,1 1-1,-1 0 0,-8 6 0,4-1 27,0 0 0,0 0 0,0 1-1,1 0 1,1 1 0,0 0 0,0 1 0,1-1 0,0 1-1,-10 22 1,10-14 29,0 0 0,2 1 1,0 0-1,1 0 0,1 0 0,-1 24 0,3-28-30,2 0-1,0 0 1,0 1 0,2-1-1,0 0 1,0-1 0,2 1 0,7 19-1,-8-28-45,-1 0 0,1 0 0,0 0 0,0-1 0,0 0 0,1 0 0,0 0 0,1 0 0,-1-1 1,1 1-1,0-2 0,0 1 0,9 5 0,-6-6 8,0 0 0,-1-1 1,2 0-1,-1 0 0,0-1 1,0 0-1,1-1 0,-1 0 1,16 0-1,1-3 60,0-1 0,0-1 0,-1-1 0,1-1 0,-1-2 0,43-18 0,-55 21-52,-1 0 0,0-1 1,-1 0-1,0-1 1,0 0-1,0-1 1,-1 0-1,0-1 1,0 0-1,-1 0 0,12-17 1,-13 15 3,3-5 82,-1 0 1,0 0-1,8-20 0,-16 32-93,-1 0 0,1 1-1,-1-1 1,0 0-1,0 0 1,0 0-1,-1 0 1,1 0-1,-1 0 1,0 0 0,0 0-1,-1 0 1,1 0-1,-1 0 1,0 0-1,0 0 1,0 0-1,0 0 1,-1 0 0,-3-6-1,5 9-28,-1 1 0,1-1 1,-1 0-1,1 1 0,-1-1 0,1 0 0,-1 1 0,0-1 1,1 1-1,-1-1 0,0 1 0,1-1 0,-1 1 1,0 0-1,0-1 0,1 1 0,-1 0 0,0 0 0,0-1 1,0 1-1,1 0 0,-1 0 0,0 0 0,0 0 0,0 0 1,0 0-1,-1 1 5,0-1-1,0 1 1,0 0 0,0 0 0,0-1 0,0 1 0,1 1-1,-1-1 1,0 0 0,-2 2 0,-1 2 15,0 0 1,1 1-1,-1-1 0,1 1 1,-5 9-1,6-7-13,-1-1 0,2 0 0,-1 1-1,1 0 1,1 0 0,-1 0 0,1-1 0,0 1-1,1 0 1,0 0 0,1 0 0,1 11 0,-1-14-14,0 1 0,0-1 0,1 1 0,0-1 1,0 0-1,0 0 0,1 0 0,0 0 0,-1 0 0,2-1 0,-1 1 1,1-1-1,-1 0 0,1 0 0,0 0 0,1 0 0,-1-1 1,9 5-1,-4-3 7,1 0 0,0 0-1,0-1 1,0-1 0,0 0 0,0 0 0,1-1 0,-1 0 0,1-1 0,0 0 0,0-1 0,-1 0 0,1-1 0,0 0-1,15-4 1,-22 4-1,0-1-1,0 0 1,0 0-1,0 0 1,0-1-1,0 1 0,-1-1 1,1 0-1,-1 0 1,1 0-1,-1-1 1,0 1-1,-1-1 1,1 1-1,-1-1 0,1 0 1,2-8-1,-1 5 10,-1-1-1,-1 1 1,1-1-1,-1 0 1,-1 0-1,0 0 1,0 0-1,0 0 1,-1-11-1,-3 1 23,-1 0 0,-1 1-1,0 0 1,-1 0 0,-1 0 0,-14-25 0,16 33-6,0-1 0,-1 1 1,-1 0-1,1 1 0,-1-1 1,0 1-1,-1 1 0,0-1 1,-17-10-1,21 15-18,-1 0 1,0 0 0,1 1-1,-1 0 1,0 0-1,-1 0 1,1 0 0,0 1-1,0 0 1,-1 0-1,1 1 1,-1-1-1,1 1 1,-1 0 0,1 1-1,0-1 1,-1 1-1,1 0 1,0 1 0,-1-1-1,-4 3 1,-2 1 28,4-2-18,0-1-1,1 1 0,0 1 0,0 0 0,0 0 0,0 0 0,0 1 0,1 0 0,-9 9 0,14-14-32,1 1 0,-1-1 0,1 1 0,-1-1 0,1 1 0,0-1 0,-1 1 0,1-1 0,0 1 0,-1-1 0,1 1 0,0 0 0,0-1 0,0 1 0,0 0 0,-1-1 0,1 1-1,0 0 1,0-1 0,0 1 0,0 0 0,1-1 0,-1 1 0,0 0 0,0-1 0,0 1 0,0-1 0,1 1 0,-1 0 0,0-1 0,0 1 0,1-1 0,-1 1 0,1 0 0,-1-1 0,0 1 0,1-1 0,-1 0 0,1 1-1,-1-1 1,1 1 0,0-1 0,-1 0 0,1 1 0,-1-1 0,1 0 0,0 0 0,-1 1 0,1-1 0,-1 0 0,2 0 0,3 1 1,1 0 1,-1 0-1,1 0 1,-1-1-1,7 0 1,26-3-8,-1-1 1,51-13-1,74-28-8,-16 5-13,-129 35 16,0 2 0,0 1-1,29-2 1,-39 4 9,0 1 0,0 0 0,0 0 0,0 0 0,0 0 0,0 1 0,0 1 0,0-1 0,-1 1 0,1 0 0,7 5 0,-12-6 5,1 1 0,-1-1 0,0 0 0,0 0 0,0 1 0,-1-1 0,1 1 0,-1 0 0,1 0 0,-1-1 0,0 1 0,0 0 1,0 0-1,-1 0 0,1 0 0,0 0 0,-1 0 0,0 0 0,0 0 0,0 0 0,0 0 0,-1 0 0,0 5 0,-2 9 24,-1 0-1,-11 31 0,5-22 59,-1-1-1,-2-1 0,-23 36 1,157-201 543,-91 114-521,1 2-1,1 1 1,53-30-1,-56 36-74,-9 6 27,0 0-1,36-14 1,-54 26-56,-1-1 1,0 1 0,0-1 0,1 1-1,-1 0 1,0 0 0,1 0 0,-1 0-1,1 0 1,-1 0 0,0 0 0,1 0 0,-1 0-1,0 0 1,1 1 0,-1-1 0,0 1-1,0-1 1,1 1 0,-1-1 0,0 1-1,0 0 1,0 0 0,0 0 0,0-1 0,0 1-1,0 0 1,0 0 0,0 0 0,0 0-1,0 1 1,-1-1 0,1 0 0,0 0-1,-1 0 1,1 1 0,-1-1 0,1 0-1,-1 0 1,0 1 0,1 1 0,1 6 11,0 1 1,-1-1-1,1 1 0,-1 11 1,-1-21-18,-9 133 103,8-120 8,1-11-32,1-4-4,10-19 1,4-5-40,-7 11-8,1 0-1,0 1 0,1 0 0,17-18 0,-26 31-22,1-1 0,0 1-1,-1-1 1,1 1 0,0 0 0,0-1-1,0 1 1,0 0 0,0 0 0,0 1 0,1-1-1,-1 0 1,0 1 0,0-1 0,0 1 0,1 0-1,-1 0 1,0 0 0,0 0 0,1 0 0,-1 0-1,0 1 1,0-1 0,1 1 0,-1-1 0,0 1-1,0 0 1,0 0 0,2 1 0,5 3 8,-2 1 0,1-1 1,-1 1-1,0 1 0,9 8 0,-15-13-13,105 117 16,-105-117-16,1-1 0,-1 1 0,1-1 0,-1 0 1,1 1-1,0-1 0,-1 0 0,1 0 0,0 0 1,0 0-1,0 0 0,0-1 0,0 1 0,0-1 1,0 1-1,0-1 0,0 0 0,0 0 0,0 1 0,0-1 1,0-1-1,0 1 0,0 0 0,0 0 0,0-1 1,0 1-1,0-1 0,0 0 0,0 0 0,3-1 1,6-4 8,-1-1 1,0 1-1,-1-2 1,12-10-1,-1 1-5,-6 6 0,8-6 51,0-1-1,-2 0 1,23-26 0,-25 20-19,-10 12 3,1 1 0,1 0 1,19-19-1,-28 29-37,-1 1 1,0 0-1,1 0 0,-1-1 1,0 1-1,1 0 0,-1 0 1,1-1-1,-1 1 0,0 0 1,1 0-1,-1 0 0,1 0 1,-1 0-1,1 0 0,-1 0 1,0 0-1,1 0 0,-1 0 1,1 0-1,-1 0 0,1 0 1,-1 0-1,0 0 0,1 0 1,-1 0-1,1 0 0,-1 1 1,0-1-1,1 0 0,-1 0 1,1 0-1,-1 1 1,0-1-1,1 0 0,-1 1 1,0-1-1,0 0 0,1 1 1,-1-1-1,0 0 0,0 1 1,1-1-1,-1 0 0,0 1 1,8 22 28,-7-19-23,3 17 1,-1 0 1,0 0 0,-2 0-1,-1 24 1,-9 85-2,8-123-7,-12 78 0,-36 152-2,31-161 4,-41 102 1,54-161 10,-9 19 13,14-35-24,0 0 1,-1 0-1,1 0 1,-1 0 0,1 0-1,-1 0 1,0 0-1,1 0 1,-1 0 0,0 0-1,0-1 1,1 1 0,-1 0-1,0 0 1,0-1-1,0 1 1,0 0 0,0-1-1,0 1 1,0-1-1,0 0 1,-2 1 0,2-1-1,0 0 0,1-1 0,-1 1 0,0 0 1,0-1-1,1 1 0,-1-1 0,0 1 0,1-1 0,-1 1 1,0-1-1,1 1 0,-1-1 0,1 1 0,-1-1 1,1 0-1,-1 0 0,1 1 0,-1-1 0,1 0 1,0 1-1,0-1 0,-1 0 0,1 0 0,0 0 0,0 1 1,0-3-1,-5-27 35,5 26-31,-1-35 31,1 1-1,2-1 0,1 0 1,3 1-1,1 0 0,20-62 1,98-219 228,-95 251-145,74-122 1,-92 171-90,1 1 0,0 1 0,2 1 0,0 0 0,0 0 0,2 2 0,0 0 0,0 0 0,1 2 0,1 0 0,24-11 0,-41 23-28,-1-1-1,0 1 1,1-1 0,-1 1 0,0 0-1,1-1 1,-1 1 0,1 0 0,-1 0-1,0 0 1,1 0 0,-1 0 0,1 0 0,-1 1-1,1-1 1,-1 0 0,0 1 0,1-1-1,-1 1 1,0-1 0,2 2 0,-1 0-1,1-1 0,-1 1 0,0 0 0,0 0 0,0 0 0,0 1 1,-1-1-1,1 0 0,-1 1 0,2 2 0,2 7 3,0-1-1,-1 1 1,4 21-1,-8-32-4,4 18-1,-1-1 1,-2 1-1,0-1 1,0 1-1,-2 0 0,0 0 1,-8 33-1,2-22-5,-2-1 0,0-1 0,-2 0-1,-16 28 1,25-49 2,-2-1 0,1 0 0,-1 0 0,1 0 0,-2 0-1,1-1 1,-1 1 0,1-1 0,-1 0 0,-1-1 0,1 1 0,-1-1-1,0 0 1,0-1 0,0 1 0,0-1 0,-1 0 0,1-1 0,-13 4 0,15-5 4,-9 2-21,12-3 21,1 0 0,0 0 0,0 0 0,0 0 0,-1 0 1,1 0-1,0 0 0,0 0 0,0 0 0,-1 0 0,1 0 0,0 0 0,0 0 0,0 0 0,-1 0 0,1-1 0,0 1 1,0 0-1,0 0 0,0 0 0,-1 0 0,1 0 0,0 0 0,0-1 0,0 1 0,0 0 0,0 0 0,0 0 0,0 0 1,-1-1-1,1 1 0,0 0 0,0 0 0,0 0 0,0 0 0,0-1 0,0 1 0,0 0 0,0 0 0,0 0 0,0-1 1,0 1-1,0 0 0,0 0 0,0 0 0,0-1 0,0 1 0,0 0 0,0 0 0,0 0 0,1-1 0,-1 1 0,0 0 1,1-1 0,0 0-1,0 0 1,0 0 0,0 1 0,0-1 0,0 0 0,1 1 0,-1-1 0,0 0 0,0 1 0,1 0 0,-1-1 0,0 1 0,1 0 0,-1 0 0,2-1 0,6-1 9,68-19-32,-1-4 0,-1-4 1,130-69-1,-180 82 11,29-24 1,-32 23 8,35-33-4,129-157 3,-168 185 2,-1-1-1,-1-1 1,-1 0 0,-2-1-1,21-49 1,-28 57 5,-1 0-1,-1-1 1,0 1 0,-1-1 0,-1 0-1,-1 0 1,-1 0 0,0 0 0,-5-32 0,3 40-1,-1-14 13,-2 0 1,0 1-1,-17-44 0,22 65-13,-1 1 0,0-1-1,0 0 1,0 0 0,0 1 0,0-1 0,0 1 0,0-1 0,-1 1 0,1-1-1,-1 1 1,1 0 0,-1 0 0,-2-2 0,3 2-2,0 1 0,0 0 0,0 0 0,0 0 0,0-1 0,0 1 0,0 0 0,0 0 0,0 0 0,1 1 0,-1-1 0,0 0 0,0 0 0,0 0 0,0 1 0,0-1 0,0 0 0,0 1 0,0-1 0,1 1 0,-2 0 0,-3 3 2,1 0 0,0 1 1,0-1-1,0 1 0,0 0 0,1 0 1,-5 9-1,-12 27-16,2 0 0,1 1 1,2 0-1,3 2 0,1-1 0,2 2 1,2-1-1,2 1 0,2 0 1,1 0-1,3 0 0,2 0 0,2 0 1,14 61-1,-10-69-8,-3-6-14,16 41-1,-19-64 27,1 1 0,-1-1 1,2 0-1,-1-1 0,1 1 0,0-1 1,0 0-1,1 0 0,11 10 0,-14-15 6,1 0 1,-1 0-1,1 0 0,-1 0 0,1-1 0,0 0 1,0 1-1,0-1 0,0-1 0,0 1 0,0 0 1,0-1-1,0 0 0,0 0 0,0 0 0,0 0 1,0-1-1,0 0 0,0 0 0,0 0 0,-1 0 0,1 0 1,5-3-1,8-4-1,-1-1 0,1 0 0,21-17 1,-37 25 2,12-8 0,-1-1 1,-1-1 0,0 0 0,0 0 0,-1-1 0,-1 0-1,0-1 1,11-21 0,-15 26 4,-1-1 0,0 0 1,-1 0-1,0 0 0,0 0 0,-1 0 0,0-1 0,0 1 0,-1-1 0,-1 1 0,0-1 0,0 1 1,0-1-1,-1 1 0,-3-13 0,3 21-3,1-1-1,0 1 1,-1 0 0,1-1 0,-1 1 0,1 0-1,-1 0 1,0-1 0,0 1 0,1 0 0,-1 0-1,0 0 1,0 0 0,0 0 0,0 0 0,-2-1-1,2 1 1,1 1 0,-1 0 0,0 0 0,0 0 0,0-1-1,1 1 1,-1 0 0,0 0 0,0 0 0,0 0 0,1 0 0,-1 1-1,0-1 1,0 0 0,0 0 0,1 0 0,-1 1 0,0-1-1,1 0 1,-1 1 0,-1 0 0,-3 3 7,0 0 0,-1 1 0,2 0 0,-1 0 0,-5 8 0,4-6-10,0 0 4,1 0-1,-1 1 1,2-1 0,-1 1 0,1 0 0,1 1 0,-1-1-1,1 0 1,1 1 0,-1 0 0,2 0 0,-1 0 0,0 17-1,2-19-1,1 0 0,-1 0 0,2-1 0,-1 1 0,0 0 0,1-1 0,0 1 0,1-1 0,0 0 0,0 0 0,0 0 0,0 0 0,1-1 0,0 1 0,0-1 0,1 0 0,-1 0 0,1 0 0,10 7 0,-5-5-4,1-1 0,0 0 0,0-1 1,0 0-1,1-1 0,-1 0 0,1 0 1,0-2-1,0 1 0,1-2 1,-1 1-1,0-2 0,1 0 0,-1 0 1,0-1-1,0 0 0,1-1 1,-1-1-1,0 0 0,-1 0 0,1-1 1,0-1-1,12-7 0,-4 2-5,-1-1 1,0-1-1,-1-1 0,0-1 0,-1 0 0,25-27 1,7-9 5,-2-2 0,-3-2 0,-2-1 0,38-68 0,-61 89 12,15-40 0,-29 58-3,0 1 1,0-1-1,-2 0 0,0 0 1,2-22-1,-4 5 7,0 0-1,-3-1 1,0 1-1,-2 0 1,-2 0-1,-1 0 1,-1 1-1,-16-39 0,19 64 33,1 9 1,-3 15 9,6-13-58,-5 19 9,1 1 0,1 0 0,1 1 0,0 30 0,0-16-13,3-34 6,-12 454-178,18-230 51,-8-139 87,4-61 24,-4-40-37,0 0 0,1 0 0,0-16 0,1 19-168,5-88-156,-6 36-3873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9.69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11 10952,'0'0'2064,"80"0"-1792,-19-10 8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06.9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18 106 11352,'-2'-2'62,"1"1"0,-1-1-1,1 1 1,-1-1 0,1 1 0,0-1 0,0 0 0,0 0 0,0 1 0,0-1 0,0 0 0,0 0 0,1 0 0,-1 0 0,1 0 0,0 0-1,-1 0 1,1 0 0,0 0 0,0-1 0,0 1 0,1-2 0,-1 2-32,1 0 1,0 0-1,1 0 1,-1 0-1,0 0 1,0 0-1,1 0 1,-1 1-1,1-1 1,0 0-1,-1 1 1,1 0-1,0-1 1,0 1-1,0 0 0,0 0 1,0 0-1,0 0 1,0 0-1,0 0 1,3 0-1,24-7 133,0 2-1,0 0 0,0 2 1,38 0-1,121 10 612,-120 1-148,1 2 1,86 24-1,-153-32-551,1 0-1,-1 0 0,0 0 0,1 0 1,-1 1-1,0-1 0,0 1 0,0-1 0,0 1 1,0 0-1,0 0 0,0 0 0,-1 0 1,1 0-1,-1 0 0,1 0 0,-1 1 0,0-1 1,2 5-1,-2-5-254,-1 0 0,1 0 0,-1 0 0,0 0 0,1 0 0,-1 0 1,0 0-1,0 0 0,-1 3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07.5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0 403 8032,'0'0'2261,"14"-4"-1826,33-6-195,14-3 351,97-34 0,-142 41-493,-1 0-1,-1-1 1,1 0-1,-1-1 0,0 0 1,-1-2-1,0 1 1,-1-2-1,0 1 1,0-2-1,19-24 1,-27 30-31,-1 1 0,0-1-1,0 0 1,-1-1 0,0 1 0,0 0 0,0-1 0,-1 1 0,0-1 0,0 0 0,0 1 0,-1-1 0,0 0 0,-2-12 0,1 14-20,0 1 0,0 0 0,0 0 1,-1 0-1,1-1 0,-1 1 0,0 1 0,0-1 0,-1 0 0,1 0 1,-1 1-1,0-1 0,0 1 0,0 0 0,0 0 0,0 0 0,-1 0 1,1 1-1,-1 0 0,0-1 0,0 1 0,0 0 0,-6-2 1,1 2 4,0 0 0,0 0 1,-1 1-1,1 0 0,-1 1 1,1 0-1,0 0 0,-1 1 1,1 0-1,0 1 0,-1 0 1,1 0-1,0 1 0,0 0 1,1 1-1,-1 0 0,1 0 1,0 1-1,-11 8 0,3-2 19,1 2-1,0 0 0,1 0 1,0 1-1,1 1 0,1 0 1,0 1-1,-12 23 0,16-24-16,0 0-1,2 0 0,0 0 0,0 1 1,2 0-1,0 0 0,0 0 0,2 1 1,0-1-1,1 1 0,1-1 0,0 1 1,4 26-1,-2-35-25,1-1 0,-1 0 0,1 0 0,0 0 0,1 0 0,0 0 0,0 0 0,0-1 0,1 0 0,0 0 0,0 0 0,1-1 0,0 0 0,11 9 0,-4-6 30,-1 0 0,1-1 0,0 0-1,0-1 1,0-1 0,29 8 0,-15-8 31,-1-1 0,1-1-1,0-2 1,0 0 0,0-2 0,38-5-1,-26-1 2,-2-1 0,1-1-1,70-30 1,-77 24-581,-1-1 1,-1-2-1,-1-1 0,27-23 1,-40 30-11831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08.7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516 826 7232,'0'0'4148,"-13"1"-3842,-11 1-180,1 1-1,0 1 0,0 1 1,-24 9-1,22-3 34,-1 0 1,2 2-1,0 1 1,0 1-1,2 1 1,0 1-1,0 1 1,2 1-1,0 0 1,1 2-1,2 0 1,0 1-1,1 1 1,1 0-1,-19 41 1,31-57-73,0 0-1,1 1 1,0-1-1,0 1 1,1 0 0,0-1-1,0 1 1,1 10 0,0-15-50,0-1 1,0 1-1,1-1 1,-1 1 0,1-1-1,-1 0 1,1 1 0,0-1-1,0 0 1,0 1-1,0-1 1,0 0 0,1 0-1,-1 0 1,1 0-1,-1 0 1,1 0 0,0-1-1,0 1 1,-1 0-1,1-1 1,0 1 0,1-1-1,-1 0 1,0 0-1,0 0 1,0 0 0,1 0-1,2 0 1,3 1 26,0-1-1,0-1 1,0 1 0,0-1 0,0-1-1,0 1 1,0-1 0,-1-1 0,1 1-1,0-1 1,0-1 0,-1 0 0,1 0-1,-1 0 1,0-1 0,0 0 0,11-8-1,1-3 66,0 0 0,-2-1 0,0-1 0,25-32 0,-27 29 6,0-1 1,-2 0-1,-1-1 0,-1 0 1,0-1-1,-2 0 1,0-1-1,6-31 0,-2 176 1187,-13-121-1322,3 22 36,1-1-1,0 0 1,2 1-1,0-2 1,14 31-1,-18-48-32,0 1-1,1 0 1,0-1 0,0 1-1,0-1 1,0 0-1,0 0 1,1 0 0,-1 0-1,1 0 1,0-1 0,0 0-1,0 0 1,0 0-1,0 0 1,0-1 0,0 1-1,1-1 1,-1 0 0,1 0-1,-1-1 1,0 1 0,1-1-1,-1 0 1,1-1-1,-1 1 1,1-1 0,-1 1-1,1-1 1,-1 0 0,0-1-1,0 1 1,1-1-1,-1 0 1,0 0 0,4-4-1,16-9 11,-2-2-1,0 0 0,-1-2 0,-1 0 0,0-2 0,-2 0 1,17-24-1,8-20 92,45-88 1,-54 82 32,-2-1 0,-3-1-1,-4-2 1,-3 0 0,-4-1 0,12-103-1,-25 138 12,-2-1-1,-5-80 1,2 120-129,0 0-1,0 0 1,0 1-1,0-1 1,-1 0 0,1 0-1,-1 1 1,1-1-1,-1 0 1,0 1-1,1-1 1,-1 0 0,0 1-1,0-1 1,0 1-1,-2-3 1,3 4-13,-1 0 1,1 0-1,0 0 0,-1 0 0,1 0 1,0 0-1,-1 0 0,1 0 1,0 0-1,-1 0 0,1 0 0,0 0 1,-1 0-1,1 0 0,0 0 1,-1 0-1,1 1 0,0-1 0,-1 0 1,1 0-1,0 0 0,-1 0 1,1 1-1,0-1 0,0 0 1,-1 0-1,1 1 0,0-1 0,-11 19 69,4 1-31,2 1 0,-7 40 0,8-36-24,-10 60 34,5 0 0,2 146 0,39 333-70,-29-540 35,0 0 0,2 0 1,14 44-1,-19-68-18,0 0 0,0 0-1,0 1 1,0-1 0,0 0 0,1 0-1,-1 0 1,0 0 0,0 1 0,0-1 0,0 0-1,0 0 1,0 0 0,0 0 0,0 1 0,1-1-1,-1 0 1,0 0 0,0 0 0,0 0 0,0 0-1,1 0 1,-1 0 0,0 1 0,0-1-1,0 0 1,0 0 0,1 0 0,-1 0 0,0 0-1,0 0 1,0 0 0,1 0 0,-1 0 0,0 0-1,0 0 1,0 0 0,1 0 0,-1 0 0,0 0-1,0 0 1,0 0 0,0 0 0,1-1 0,-1 1-1,9-10-6,3-20-77,-5-12-2989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08.9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 15072,'0'0'1168,"86"-2"-545,-5 4 17,24 3-152,12 3 8,-1 10-312,-6-5-8,-9-4-128,-9 2-8,-4-4-56,-4-5 8,-3-2-88,2-2 0,-12-9 0,-8-16 8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11.3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1545 7136,'0'0'5018,"11"3"-4667,-6-2-304,1 2 16,1-1 0,-1 0-1,1-1 1,0 0-1,0 0 1,-1 0 0,1-1-1,0 0 1,0-1-1,9-1 1,-3 0 63,-2 0 115,0 0 1,0-1-1,0 0 1,-1-1-1,1 0 0,-1 0 1,12-8-1,19-14 536,-28 19-588,-1-1-1,1 0 1,-1-1-1,14-14 1,49-60 432,-3-3 0,-5-3 0,-3-3 0,-4-2 0,82-180-1,-112 203-424,-3 0 0,21-97 0,17-153 459,-55 270-475,-10 50-177,0 1 1,0 0-1,0 0 1,0 0-1,0 0 1,0 0-1,1-1 1,-1 1-1,0 0 1,0 0-1,0 0 1,0 0-1,0-1 1,0 1-1,0 0 1,0 0-1,0 0 1,0 0-1,0-1 1,0 1-1,0 0 1,0 0-1,0 0 1,0-1-1,0 1 1,0 0-1,0 0 1,0 0-1,-1 0 1,1-1-1,0 1 1,0 0-1,0 0 1,0 0-1,0 0 1,0 0-1,0 0 1,-1-1-1,1 1 1,0 0-1,0 0 1,0 0-1,0 0 1,-1 0-1,1 0 1,0 0-1,0 0 1,0 0-1,-1 0 1,-8 8 129,2 2-99,1 0 0,0 1 0,-9 19 0,4-5-13,-29 64 20,4 2-1,3 2 0,-25 125 1,8 77-146,44-237 41,2 0 0,3 0-1,8 63 1,-4-97 7,8 38 0,-9-56 42,0 0 1,0 0 0,0 0-1,1-1 1,-1 1 0,2 0-1,-1-1 1,0 0 0,1 0-1,0 0 1,6 6 0,-7-9 9,0 0 0,-1 0-1,1-1 1,0 1 0,0-1 0,0 1 0,1-1 0,-1 0 0,0 0 0,0-1 0,1 1 0,-1-1 0,0 1 0,1-1 0,-1 0 0,1 0-1,-1-1 1,6 0 0,4-2 10,1-1-1,0 0 1,14-8-1,-23 10 0,40-19 38,0-1 1,-1-3-1,52-39 1,109-106 191,-152 118-48,66-85 0,-112 123-3,-7 14-178,0 0-1,-1 0 1,1-1 0,0 1 0,0 0 0,0 0-1,0-1 1,0 1 0,0 0 0,-1 0 0,1 0 0,0-1-1,0 1 1,0 0 0,0 0 0,-1 0 0,1-1-1,0 1 1,0 0 0,-1 0 0,1 0 0,0 0-1,0 0 1,-1 0 0,1 0 0,0 0 0,0-1-1,-1 1 1,1 0 0,0 0 0,-1 0 0,-1 0 9,-1 1 1,0-1-1,0 0 1,1 1 0,-1-1-1,0 1 1,0 0-1,-2 1 1,-11 6 3,1 0 1,0 1-1,1 0 1,0 1-1,0 1 1,-18 18-1,6-2 9,-45 60 0,60-70-21,0 0 1,1 1-1,1 0 1,-11 28-1,17-35-4,-1 0-1,1 0 1,1 0-1,0 1 1,1-1-1,0 1 1,0-1-1,1 1 1,2 13 0,-2-24-2,0 0 1,1 1-1,-1-1 1,0 0 0,0 0-1,0 0 1,1 0-1,-1 0 1,1 1-1,-1-1 1,1 0 0,-1 0-1,1 0 1,0 0-1,-1-1 1,1 1 0,0 0-1,0 0 1,-1 0-1,1 0 1,2 1-1,-1-2 3,-1 0 0,1 0 0,0 0 0,-1 0 0,1 0 0,0 0 0,-1 0 0,1-1 0,-1 1 0,1-1 0,0 1 0,-1-1 0,1 1 0,-1-1-1,1 0 1,1-1 0,11-6 15,-1-1 0,0 0-1,0-1 1,-1 0 0,-1-1-1,17-18 1,52-80 76,-60 80-64,-5 7 57,-2-1 0,-1 0 0,17-45 0,-26 59-19,-4 13-23,-1 0 0,0 0-1,1 0 1,0 1 0,-1 6-1,0 3-31,-2 26 34,0 68 0,5-97-47,0 1-1,0 0 1,1-1 0,0 1 0,1-1-1,1 1 1,0-1 0,0 0 0,1 0-1,11 16 1,-15-25 3,0-1 0,1 1 0,0-1 0,-1 1 0,1-1 0,0 0 0,-1 0 0,1 0 0,0 0 0,0 0 1,0 0-1,0 0 0,0-1 0,0 1 0,0-1 0,0 1 0,0-1 0,1 0 0,-1 0 0,0 0 0,0 0 0,0 0 0,0 0 0,0-1 0,0 1 0,0-1 0,0 0 0,0 1 0,4-3 0,6-2 19,-1 0-1,0-1 1,21-15 0,27-24 118,65-64 0,47-64 372,-164 166-457,-6 5-31,0 0 1,1 0-1,0 0 0,-1 0 0,1 0 0,0 1 0,0-1 1,0 1-1,0-1 0,0 1 0,0 0 0,0 0 1,0 0-1,1 0 0,2-1 0,-15 33 276,1-5-261,-33 111 108,36-112-122,1 0 1,1 0-1,0 41 0,3-49-13,0-11-5,1 1-1,0-1 0,0 0 0,2 9 1,-2-14-7,0 0 1,1 0 0,-1 1 0,0-1-1,1 0 1,-1 0 0,1 0-1,-1 0 1,1 0 0,0 0-1,-1 0 1,1 0 0,0 0-1,0 0 1,0 0 0,0 0 0,0-1-1,0 1 1,0 0 0,0 0-1,0-1 1,0 1 0,0-1-1,0 1 1,0-1 0,3 1 0,6 0 3,0-1 0,0 1 0,0-2 1,0 1-1,0-1 0,0-1 0,0 0 1,0-1-1,0 1 0,-1-2 0,1 1 1,16-10-1,10-7 17,57-43 0,-75 50-25,38-30 19,74-74 0,41-63 30,-127 127-20,-3-3 0,-2 0 0,-3-3 0,-2-1 0,-3-1 0,-2-2 0,31-105 0,-51 139-9,-2 1 1,-1-1 0,-1 0 0,-2 0 0,-1-1 0,-1-30 0,-1 58-13,0 0 0,-1 0-1,1 0 1,0 0 0,-1 0-1,1 0 1,-1 0 0,0 0-1,1 0 1,-3-3 0,3 5-1,-1-1 0,1 1-1,-1-1 1,1 0 0,-1 1 0,1-1 0,-1 1 0,0-1-1,1 1 1,-1 0 0,0-1 0,0 1 0,1-1 0,-1 1-1,0 0 1,0 0 0,1 0 0,-1-1 0,-1 1 0,-3 1 3,1-1 0,0 1 0,0 0-1,0 0 1,0 1 0,0-1 0,0 1 0,0 0 0,-5 4 0,-7 3 0,1 1-1,0 0 1,1 1-1,1 1 0,-1 1 1,2-1-1,-21 29 0,17-17-4,0 0 0,2 2-1,1-1 1,-13 37-1,3 9-35,4 1 0,-20 141-1,35-186 20,2-1 0,0 1 0,2 0 0,3 30 0,-1-42 2,1 0-1,0-1 1,1 0-1,1 1 1,0-1-1,1-1 1,0 1-1,16 23 1,-17-29 2,1 0 1,0 0 0,0 0-1,1-1 1,0 0-1,0 0 1,0-1-1,1 0 1,0 0 0,0-1-1,1 0 1,-1 0-1,1-1 1,0 0 0,1-1-1,-1 0 1,0 0-1,1-1 1,0 0-1,-1-1 1,1 0 0,19-1-1,-24 0-10,0-1 0,-1 1 0,1-1-1,-1-1 1,1 1 0,-1-1 0,0 0 0,0 0 0,1 0-1,-1 0 1,-1-1 0,1 1 0,0-1 0,0 0 0,-1 0-1,0-1 1,0 1 0,0-1 0,0 1 0,0-1 0,-1 0-1,1 0 1,-1 0 0,0 0 0,-1-1 0,1 1 0,-1-1-1,1 1 1,-2-1 0,1 1 0,0-1 0,-1 1 0,0-1-1,0-4 1,-7-21-3488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11.6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53 0 13968,'0'0'2511,"55"84"-2335,-55-53 16,-2 2-88,-5-3 16,1-16-32,-1-8 8,1 1-40,-8 4 8,-10-5-56,-18-17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11.9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23 10152,'0'0'686,"22"2"-306,337 12 895,314-6 1000,-460-7-1148,-187-3-1400,1-1 1,-1-2-1,0 0 1,0-2-1,39-15 1,-56 19-9916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12.7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109 78 11152,'0'0'1848,"-4"-11"-1072,-13-30 5,15 39-657,1 0-1,0 0 1,0 1-1,-1-1 1,1 1 0,-1-1-1,1 1 1,-1 0 0,1-1-1,-1 1 1,0 0 0,0 0-1,0 0 1,1 1 0,-1-1-1,0 0 1,0 1-1,0-1 1,0 1 0,-3-1-1,1 0 170,2 1-171,0 0-1,0 0 1,0 0 0,0 0-1,0 0 1,0 0-1,1 0 1,-1 0-1,0 1 1,0-1 0,0 1-1,0-1 1,1 1-1,-1 0 1,-3 2 0,3-2 19,-4-2 510,6 1-640,0 0-1,0 0 0,0 0 0,0 0 0,1 0 0,-1 0 0,0 0 0,0 1 0,0-1 0,0 0 0,0 0 1,0 0-1,0 0 0,0 0 0,0 0 0,0 0 0,0 1 0,0-1 0,0 0 0,0 0 0,0 0 0,0 0 1,0 0-1,0 0 0,0 0 0,-1 1 0,1-1 0,0 0 0,0 0 0,0 0 0,0 0 0,0 0 1,0 0-1,0 0 0,0 0 0,0 0 0,0 0 0,0 1 0,-1-1 0,1 0 0,0 0 0,0 0 0,0 0 1,0 0-1,0 0 0,0 0 0,0 0 0,0 0 0,-1 0 0,1 0 0,0 0 0,0 0 0,0 0 0,0 0 1,0 0-1,0 0 0,0 0 0,-1 0 0,1 0 0,0 0 0,0 0 0,0 0 0,0 0 0,-1 0 489,1 2-424,0 0 1,0 1 0,0-1-1,0 0 1,0 1 0,0-1-1,0 0 1,1 1 0,-1-1-1,1 0 1,1 4 0,1-3-43,0 1 0,1-1 0,-1 1 0,1-1 0,0 0 0,-1-1 1,7 4-1,7-2-2860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13.1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62 1 11552,'0'0'2841,"-5"15"-2466,3-10-334,-36 99 582,35-98-503,0-1 1,1 1 0,0 0 0,0-1 0,1 1 0,0 0 0,0 0 0,0 0 0,0 0-1,1 0 1,1 10 0,-1-16-92,0 1 1,1-1-1,-1 1 0,0-1 0,1 0 1,-1 1-1,1-1 0,-1 1 0,0-1 1,1 0-1,-1 1 0,1-1 0,-1 0 1,1 1-1,-1-1 0,1 0 1,-1 0-1,1 1 0,0-1 0,-1 0 1,1 0-1,-1 0 0,1 0 0,-1 0 1,1 0-1,1 0 0,20 0 196,-16-1-129,3 0-282,0 0 0,0-1 1,0 0-1,0-1 0,0 0 0,-1 0 1,0-1-1,0 0 0,8-5 1,-5 2-11335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18.5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233 319 5016,'0'0'7424,"-6"18"-7156,-9 27-19,-17 90 0,-20 125 474,-38 100 714,79-297-1089,9-50-214,0 1-1,-1 0 1,-6 18 0,6-22 84,1 0 0,0 0 0,0 1 1,1-1-1,0 0 0,1 19 0,0-16 61,0-5 280,0-14 1,1-22-276,36-187 169,-30 181-382,4-8 105,2 0 1,2 0-1,36-68 0,-2 2 111,-15 27-93,159-359 495,-174 407-602,31-41 1,-25 39-15,-21 28-52,1 0 1,-1 0 0,1 1-1,1-1 1,-1 2 0,1-1 0,0 0-1,0 1 1,1 0 0,12-7-1,-4 2-37,-14 9 16,-1 1 0,1-1 0,0 0-1,0 0 1,0 0 0,-1 1 0,1-1 0,0 0-1,0 1 1,0-1 0,0 1 0,0-1-1,0 1 1,1 0 0,-1-1 0,0 1 0,0 0-1,0 0 1,0 0 0,0 0 0,0 0-1,0 0 1,1 0 0,-1 0 0,0 0 0,0 0-1,0 1 1,0-1 0,2 1 0,6 5-3,-1 1 1,1-1-1,-1 1 1,-1 1-1,1 0 1,-1 0 0,-1 0-1,0 1 1,9 15-1,-5-5-13,-1 1 1,0 0-1,9 35 0,-14-40 8,-1 0 0,0 1 1,-2-1-1,1 1 0,-2-1 1,0 1-1,-1-1 0,0 1 1,-1-1-1,-1 1 1,-1-1-1,0 0 0,-1 0 1,-7 15-1,1-7-24,-2 1 1,0-2-1,-27 36 0,35-52 39,0-1-1,0 1 1,-1-1-1,0 0 0,0-1 1,0 1-1,0-1 0,-1 0 1,1-1-1,-1 0 0,0 0 1,0 0-1,-1-1 1,1 0-1,0 0 0,-1-1 1,-12 2-1,4-3 62,-1 0 0,1-1 0,0-1 0,1 0 0,-1-1 0,0-1 0,1 0 0,-1-1 0,-17-9 0,12 3 37,15 8-48,0-1 0,0 1-1,0 1 1,0-1 0,0 1-1,-1 0 1,-10-2 0,17 5-182,0 0 0,0 0 0,0 0 0,0 0 0,1 0 1,-1 0-1,0 0 0,1 0 0,-1-1 0,1 1 0,-1 0 0,1 0 1,-1 0-1,2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49.99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1 237 9240,'0'0'544,"112"-4"-176,13-11 0,57-13 184,60-8 8,46-4-48,-32 9 0,-53 15-232,-19 4-8,-13-10 24,-36-10 16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21.76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100 507 5120,'0'0'3465,"-11"6"-3034,-59 32 874,65-36-954,4-2-294,1 0 1,0 0-1,-1 0 0,1 1 0,-1-1 0,1 0 0,-1 0 0,1 1 0,0-1 1,-1 0-1,1 1 0,-1-1 0,1 0 0,0 1 0,-1-1 0,1 0 1,0 1-1,0-1 0,-1 1 0,1-1 0,0 1 0,0-1 0,0 0 0,-1 1 1,1-1-1,0 1 0,0-1 0,0 1 0,0-1 0,0 1 0,0-1 0,0 1 1,0-1-1,0 1 0,0 0 0,-3 3 1246,3-5-1216,0 1 0,0 0-1,-1 0 1,1-1 0,0 1-1,0 0 1,0-1 0,0 1-1,0 0 1,0-1 0,0 1-1,0 0 1,0-1 0,0 1-1,0 0 1,0 0 0,0-1 0,0 1-1,0 0 1,0-1 0,0 1-1,0 0 1,1-1 0,-1 1-1,0 0 1,0 0 0,0-1-1,0 1 1,1-1 0,45-88 594,66-94 0,-80 137-388,2 1-1,3 2 1,67-63 0,-96 98-212,-7 7-51,0-1 0,0 1 0,0 0-1,0 0 1,0 0 0,1 0 0,-1 0 0,0 0 0,1 0-1,-1 0 1,0 0 0,1 1 0,2-2 0,-3 3-1,0-1 0,0 0 0,0 1 0,1 0 0,-1-1 1,0 1-1,0 0 0,0-1 0,0 1 0,0 0 0,0 0 0,-1 0 1,1 0-1,0 0 0,0 0 0,-1 0 0,1 0 0,0 0 0,-1 0 1,1 0-1,-1 1 0,1 1 0,11 36 42,-11-35-43,3 20 12,0-1-1,0 25 1,-3-28-12,0-1 0,2 0 1,0-1-1,11 34 0,5 0 14,-8-17-6,2-2 0,2 0 0,25 43-1,-37-71-21,0 0 0,1-1 0,0 1 0,0-1 0,0 1 0,1-1 0,-1 0 0,1-1 0,0 1 0,0-1 0,0 0 0,0 0 0,1-1 0,-1 1 0,1-1 0,0 0 0,-1-1 0,1 0 0,0 1 0,0-2 0,0 1 0,0-1 0,0 0 0,0 0 1,0-1-1,0 1 0,9-3 0,-1-1 21,0-1 1,0 0 0,0-1-1,0 0 1,-1-1 0,0-1 0,-1 0-1,1-1 1,-2 0 0,14-13 0,-3 0 11,-2 0-1,-1-1 1,-1-1 0,-1-1 0,22-41 0,-29 46-5,-1 0-1,-1 0 1,-1 0-1,0-1 1,-2 0 0,0-1-1,-2 1 1,2-38 0,-5 52-11,0 0 0,-1 0 0,0 0 0,0 0 0,0 0 1,-1 0-1,0 0 0,-1 0 0,1 1 0,-8-13 0,10 19-25,-1-1-1,0 1 0,1-1 1,-1 1-1,0 0 1,1-1-1,-1 1 0,0 0 1,0-1-1,0 1 0,1 0 1,-1 0-1,0-1 1,0 1-1,0 0 0,1 0 1,-1 0-1,0 0 0,0 0 1,0 1-1,0-1 1,1 0-1,-1 0 0,0 0 1,0 1-1,1-1 0,-1 0 1,0 1-1,0-1 0,1 1 1,-1-1-1,0 1 1,1-1-1,-1 1 0,0-1 1,1 1-1,-1-1 0,0 2 1,-3 2 10,-1 0 1,1 1-1,0 0 1,-5 8-1,1 1-2,1 0-1,0 0 1,1 1-1,0 1 1,1-1-1,-5 30 1,8-32-9,0 0 0,2-1 0,-1 1 0,2 0 0,-1-1 0,2 1 0,0 0 0,0-1 1,7 20-1,-2-12-11,1-1 0,0 0 0,2-1 1,0 0-1,1 0 0,1-1 0,1-1 0,22 24 1,-32-37 3,1 0 1,-1 0-1,1-1 1,0 1 0,0-1-1,0 0 1,0 0-1,1 0 1,-1-1 0,0 0-1,1 1 1,-1-2 0,1 1-1,-1 0 1,1-1-1,-1 0 1,1 0 0,-1 0-1,1-1 1,0 1-1,-1-1 1,0 0 0,1 0-1,-1-1 1,0 1-1,6-4 1,3-2-3,0 0 0,0-1 0,-1-1 0,0 0 0,-1 0 0,19-21 0,14-18 19,-3-3 0,-1-1-1,-3-1 1,-2-3 0,43-94-1,-74 143 12,-1 0-1,1 0 0,8-11 1,-11 18-22,-1-1-1,0 0 1,1 1 0,-1-1 0,1 1 0,-1-1 0,1 1 0,-1-1 0,1 1-1,-1-1 1,1 1 0,0-1 0,-1 1 0,1 0 0,0 0 0,-1-1 0,1 1 0,0 0-1,-1 0 1,1-1 0,0 1 0,-1 0 0,1 0 0,0 0 0,0 0 0,-1 0 0,2 0-1,0 1-2,-1 0 0,0-1 0,0 1 0,1 0 0,-1 0-1,0 0 1,0 0 0,0 0 0,0 0 0,0 0 0,0 0-1,0 0 1,0 2 0,4 6-7,0 0 0,-1 1 0,4 10 0,-7-18 10,13 41-27,-1 0 0,9 63 0,-18-82-3,-2 1 0,0 0 0,-2 0 1,-1 0-1,-1 0 0,-5 27 0,6-47 20,0-1 0,0 0 1,-1 1-1,1-1 0,-1 0 0,0 0 0,0 0 0,-3 5 0,4-8 6,-1 0 1,1 0-1,0 0 0,0 1 0,0-1 1,-1-1-1,1 1 0,0 0 0,-1 0 0,1 0 1,-1-1-1,1 1 0,-1-1 0,1 1 1,-1-1-1,0 1 0,1-1 0,-1 0 1,1 0-1,-1 0 0,0 0 0,1 0 1,-1 0-1,1-1 0,-1 1 0,-2-1 1,-29-9 53,0-2 0,-44-22 0,35 15 8,23 9-4,-2 0 135,21 10-190,0 0-1,0 0 0,0 0 0,0 0 1,0 0-1,0 0 0,0 0 0,0 0 1,0 0-1,0 0 0,0 0 0,0 0 1,0 1-1,0-1 0,0 0 0,0 0 0,0 0 1,0 0-1,0 0 0,0 0 0,0 0 1,0 0-1,0 0 0,0 0 0,0 0 1,0 0-1,0 0 0,0 0 0,0 0 0,0 0 1,0 0-1,11 9 9,93 52-44,-43-26-14,-52-29 28,0-1 0,0-1 0,1 1 0,0-2 0,0 1-1,0-1 1,18 2 0,-24-4 14,1-1 0,-1 1 1,0-1-1,1 0 0,-1-1 0,1 1 0,-1-1 1,0 0-1,0 0 0,1-1 0,-1 1 0,0-1 1,0 0-1,0 0 0,-1 0 0,1 0 0,0-1 1,-1 1-1,6-6 0,4-7 10,-1 1 1,-1-1-1,-1-1 1,0 0-1,0-1 1,-2 0-1,10-26 1,0-14 50,11-60 1,-16 64-2,12-36 169,-25 88-221,0 0 0,1 0 0,-1 0 0,0 0 1,0 0-1,0 0 0,1 1 0,-1-1 0,0 0 0,1 0 0,-1 0 0,1 1 1,-1-1-1,1 0 0,-1 0 0,1 1 0,-1-1 0,1 0 0,0 1 0,-1-1 1,1 1-1,0-1 0,0 1 0,-1-1 0,1 1 0,0 0 0,0-1 0,0 1 1,0 0-1,-1 0 0,1-1 0,0 1 0,0 0 0,0 0 0,0 0 0,0 0 1,0 0-1,0 0 0,0 0 0,-1 0 0,1 1 0,0-1 0,0 0 0,0 1 1,0-1-1,-1 0 0,1 1 0,1 0 0,5 3 9,0 1 1,0-1-1,-1 1 0,9 9 1,-13-12-12,20 20-18,-1 2 0,0 1 0,-2 1 0,-1 0 0,-1 1 0,-1 1 0,12 31 0,-22-43-5,0-1 0,5 23 0,-10-32 17,1 1 1,-2-1 0,1 1-1,-1 0 1,0-1 0,0 1-1,0 0 1,-3 11 0,2-16 5,0-1 0,1 1 1,-1-1-1,0 1 0,0-1 1,0 1-1,0-1 0,0 0 1,0 1-1,0-1 0,-1 0 1,1 0-1,0 0 1,-1 0-1,1 0 0,0 0 1,-1-1-1,1 1 0,-1 0 1,0-1-1,1 1 0,-1-1 1,1 1-1,-1-1 0,0 0 1,1 0-1,-1 0 0,0 0 1,0 0-1,-2 0 0,-7-1 7,-1-1-1,1 0 0,-16-5 1,15 4 2,-51-16 45,39 11 5,-1 1 0,-41-6 0,38 15 24,27-2-75,0 0 0,0 0 1,-1 0-1,1 0 1,0 1-1,0-1 0,-1 0 1,1 1-1,0-1 1,0 1-1,0-1 1,0 1-1,-1-1 0,1 1 1,0 0-1,-1 1 1,29 6-5,-6-3 0,1 0 1,0-1-1,0-1 1,0-1-1,0-1 1,0-1 0,1-1-1,-1 0 1,0-2-1,0-1 1,-1-1-1,32-10 1,-4-3-8,0-2 1,-2-3-1,0-1 0,49-35 1,-58 32-17,-2-1-1,44-46 1,-73 67 20,24-28 9,-29 32-2,0 1 1,0-1 0,-1 0-1,1 0 1,-1 0 0,1 0-1,-1 0 1,0-1-1,0 1 1,-1 0 0,2-6-1,-2 9-7,-1 0-1,1 1 0,0-1 1,0 0-1,0 0 1,0 0-1,0 0 1,0 0-1,-1 0 0,1 0 1,0 0-1,0 0 1,0 0-1,0 0 0,0 0 1,0 0-1,-1 0 1,1 0-1,0 0 0,0 0 1,0 0-1,0 0 1,0 0-1,-1 0 1,1 0-1,0 0 0,0 0 1,0 0-1,0 0 1,0 0-1,0 0 0,-1 0 1,1 0-1,0 0 1,0 0-1,0 0 0,0 0 1,0-1-1,0 1 1,0 0-1,-1 0 0,1 0 1,0 0-1,0 0 1,0 0-1,0-1 1,0 1-1,0 0 0,0 0 1,0 0-1,0 0 1,0 0-1,0 0 0,0-1 1,0 1-1,0 0 1,0 0-1,0 0 0,0 0 1,0 0-1,0-1 1,0 1-1,0 0 1,0 0-1,-9 12 65,8-12-65,-29 44 52,2 0 0,-39 82-1,58-107-51,2 0-1,0 1 0,1-1 0,1 1 1,1 1-1,1-1 0,1 1 0,0-1 1,2 1-1,2 23 0,9 9-22,-10-49 18,1 0 1,-1 0 0,1 0-1,0 0 1,0 0 0,0-1-1,1 1 1,-1 0 0,6 4-1,-7-7 4,0 0 0,-1-1 1,1 1-1,0-1 0,0 1 0,0-1 0,0 1 0,0-1 0,0 1 0,0-1 0,0 0 0,0 0 0,0 0 1,0 1-1,0-1 0,0 0 0,0 0 0,0 0 0,0-1 0,0 1 0,0 0 0,0 0 0,0 0 0,0-1 1,0 1-1,0 0 0,1-2 0,24-18 33,-22 16-29,22-22 24,-2 0 0,0-2 0,-2-1 0,34-59 0,54-141 283,-110 229-308,0 0 1,0 0-1,0-1 0,0 1 1,0 0-1,0 0 0,0 0 1,0 0-1,0 0 1,0 0-1,0-1 0,0 1 1,0 0-1,0 0 0,0 0 1,0 0-1,0 0 0,1-1 1,-1 1-1,0 0 0,0 0 1,0 0-1,0 0 1,0 0-1,0 0 0,0 0 1,0 0-1,0-1 0,0 1 1,1 0-1,-1 0 0,0 0 1,0 0-1,0 0 1,0 0-1,0 0 0,0 0 1,1 0-1,-1 0 0,0 0 1,0 0-1,0 0 0,0 0 1,0 0-1,0 0 1,1 0-1,-1 0 0,0 0 1,0 0-1,0 0 0,0 0 1,0 0-1,1 0 0,-1 0 1,0 0-1,0 0 0,0 0 1,0 0-1,0 0 1,0 1-1,0-1 0,1 0 1,2 14 95,2 34-60,-4-32-14,0-1-16,1-1 1,1 0-1,0 1 1,1-1 0,1-1-1,0 1 1,9 15 0,-12-23-13,1-1 0,0 0 1,0 0-1,1-1 0,0 1 1,0-1-1,0 0 0,0 0 1,0 0-1,1 0 0,0-1 1,0 1-1,0-1 0,0-1 1,0 1-1,0-1 0,1 0 1,-1 0-1,1 0 1,11 1-1,-12-3 1,-1 0 0,1 0 0,0-1-1,0 0 1,0 0 0,0 0 0,-1 0 0,1-1 0,-1 0 0,1 0 0,7-4-1,5-5 0,24-19 1,-32 24 1,9-9-1,0-1 0,-2-1 1,1 0-1,20-29 0,-10 6 23,26-50 0,-23 40 89,-24 44 24,-5 13-58,-1 11-61,9 30-23,1-1 0,3 0 1,1-1-1,3 0 0,35 69 0,-50-112 7,0 0 0,-1 0-1,1 0 1,0 0 0,1-1-1,-1 1 1,0 0 0,1-1-1,-1 0 1,1 0 0,0 0-1,0 0 1,0 0 0,0 0-1,0-1 1,0 1 0,6 1-1,-3-2 1,0 0-1,-1-1 0,1 1 1,0-1-1,0 0 1,0-1-1,-1 1 0,1-1 1,10-3-1,-4 0 7,0 0-1,-1-1 1,1 0-1,-1-1 1,0 0-1,0-1 1,0 0-1,11-10 1,5-9 19,36-41 0,-60 64-23,9-12 13,-1 0 1,16-27-1,-22 34-4,-1 0 1,0-1-1,-1 1 1,1-1-1,-2 1 0,1-1 1,1-13-1,-4 21-7,0 0 1,1 0-1,-1 0 0,0 0 0,0 0 0,0 0 1,0 0-1,0 0 0,0 0 0,0-1 0,-1 1 1,1 0-1,0 0 0,-1 0 0,1 0 0,0 0 1,-1 0-1,1 0 0,-1 0 0,1 0 1,-1 1-1,0-1 0,0 0 0,1 0 0,-1 0 1,0 1-1,0-1 0,0 0 0,1 1 0,-1-1 1,0 1-1,0-1 0,0 1 0,0-1 0,0 1 1,0 0-1,0-1 0,-1 1 0,1 0 0,0 0 1,0 0-1,0 0 0,0 0 0,-2 0 0,-1 1 1,-1-1-1,0 2 1,0-1 0,1 0-1,-1 1 1,1 0-1,-1 0 1,-5 4-1,3-2 1,1 1 0,-1 0 0,1 1 0,1-1 0,-1 1 0,1 0 0,0 1 0,0-1 0,1 1 0,0 0 0,0 0 0,1 1 0,-1-1 0,2 1 0,-1 0 0,1-1 0,0 1 0,1 0 0,0 0 0,0 0 0,0 0 0,1 0 0,1 1 0,-1-1 0,1 0 0,1 0 0,-1 0 0,2-1 0,-1 1 0,1 0 0,0-1 0,0 1 0,1-1 0,0 0 0,5 7 0,-1-4-7,0-1 1,0 1-1,1-1 0,1-1 0,-1 1 0,2-2 0,-1 1 0,14 6 1,0-2-12,0-1 1,1-1 0,26 7 0,-44-15 14,0 0 0,0-1 0,0 0 0,1 0 1,-1-1-1,0 1 0,9-2 0,5-2 11,40-11 0,-11-1-26,0-2-1,53-25 1,-35 4-3303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24.91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456 820 6224,'0'0'5594,"-13"1"-5215,-13 2-248,1 0-1,-1 2 1,1 1 0,-41 15-1,45-11-42,2 0-1,-1 2 0,1 0 1,1 1-1,0 1 0,1 1 1,-21 22-1,26-23 12,0 0 1,2 0-1,-1 1 1,2 1-1,0 0 1,0 0-1,2 0 1,0 1-1,-7 30 1,12-42-38,1 1 0,0 0 0,1-1 0,-1 1 0,1 0 0,1 0 0,-1-1 0,1 1 0,2 10 0,-2-14-31,-1 1 1,2-1-1,-1 1 1,0-1-1,0 1 1,1-1 0,-1 0-1,1 0 1,0 0-1,0 0 1,0 0-1,0 0 1,0 0-1,0 0 1,0-1-1,0 1 1,1-1 0,-1 0-1,1 0 1,-1 0-1,1 0 1,-1 0-1,5 1 1,2-1 12,1 0 0,-1 0 0,0-1 0,1-1 0,-1 1 0,0-1 0,0-1 0,1 0-1,-1 0 1,0-1 0,0 0 0,-1 0 0,1-1 0,-1 0 0,0-1 0,0 1 0,12-10 0,8-9 64,0-1 0,-2-1 0,27-33-1,-21 21 3,-1-1-1,-2-1 0,-2-1 1,-1-2-1,-3 0 0,-1-2 1,-2 0-1,-2-2 0,-2 0 1,-2 0-1,8-56 0,-5-2 200,4-156 0,-20 227-149,-1 0 0,-7-56 0,7 88-153,0 0 0,0 1 0,0-1 0,0 0 0,0 1-1,0-1 1,0 1 0,-1-1 0,1 0 0,0 1 0,0-1 0,0 1 0,-1-1 0,1 0 0,0 1 0,-1-1 0,1 1 0,0-1 0,-1 1 0,1-1 0,-1 1 0,1-1 0,-1 1 0,1 0 0,-1-1 0,1 1 0,-1 0-1,1-1 1,-1 1 0,1 0 0,-1 0 0,0-1 0,1 1 0,-1 0 0,1 0 0,-1 0 0,0 0 0,1 0 0,-1 0 0,0 0 0,1 0 0,-1 0 0,0 0 0,1 0 0,-1 1 0,1-1 0,-1 0 0,0 0 0,1 0-1,-1 1 1,1-1 0,-2 1 0,-2 2 9,0-1 0,1 1 0,-1 0 0,0 1 0,1-1 0,-4 5 0,-11 17-1,0 0-1,2 2 1,0 0 0,2 1 0,2 0 0,0 1-1,2 1 1,-13 55 0,12-20-33,2 1 1,2 0-1,4 79 0,4-90-8,13 82 0,-9-111 14,0 1-1,2-1 1,1 0-1,1 0 1,13 25 0,-17-42 9,1 1 0,-1-1 0,2 0 0,-1 0 0,1-1 1,0 0-1,1 0 0,0 0 0,17 11 0,-20-16 10,0 0 0,0 0 0,0-1 0,0 1-1,1-1 1,-1-1 0,1 1 0,0-1 0,-1 0 0,1 0 0,0-1 0,0 1 0,-1-1-1,1-1 1,0 1 0,0-1 0,-1 0 0,1 0 0,0-1 0,7-2 0,0-2 20,0-1 1,0 0-1,-1-1 0,0 0 1,0-1-1,-1 0 1,0-1-1,-1 0 0,16-20 1,5-11 167,34-61 1,-64 101-193,1-2 26,0-1-1,0 1 1,0-1 0,0 1 0,-1-1 0,0 0-1,1 1 1,-1-1 0,-1 0 0,1 0 0,0 0-1,-1 0 1,0 0 0,0 0 0,0 1 0,-1-1 0,0-6-1,0-6 432,1 16-440,0-1-1,0 1 0,0 0 0,0-1 1,0 1-1,0-1 0,0 1 0,0 0 0,0-1 1,0 1-1,0 0 0,0-1 0,1 1 1,-1 0-1,0-1 0,0 1 0,0 0 1,1-1-1,-1 1 0,0 0 0,0 0 0,1-1 1,-1 1-1,0 0 0,1 0 0,-1-1 1,0 1-1,1 0 0,-1 0 0,0 0 1,1 0-1,-1-1 0,6 12 264,-3-8-257,-1-1 1,1 0 0,0 0-1,0 0 1,1 0 0,3 1 0,-4-2-14,1 1 1,-1 0 0,1 0 0,-1 0 0,0 0 0,1 0 0,-1 1 0,3 3 0,0 2 9,0 0 1,-1 0-1,0 0 1,0 1-1,-1-1 1,0 1-1,4 18 1,0 5 53,3 34 0,-7-37-16,12 43 0,-10-54-43,-4-8-3,1 0 0,1 0 0,0-1 0,7 15 0,-9-21-10,0-1 0,0 0 1,0 1-1,0-1 0,0 0 1,0 0-1,0 0 0,1 0 1,-1 0-1,1 0 1,0-1-1,-1 0 0,1 1 1,0-1-1,0 0 0,0 0 1,0 0-1,0-1 0,5 1 1,9 0 14,-1-1-1,1-1 1,-1 0 0,0-2 0,0 0 0,0 0 0,0-2 0,0 0 0,-1 0 0,20-11 0,18-12 64,73-51-1,-91 56-39,132-97 172,-123 86-149,28-27 89,-71 60-135,4-5 65,-11 6-40,-23 10-22,0 1 0,1 1 0,1 2 0,0 1 0,1 1 0,1 1 0,0 1-1,1 1 1,1 2 0,1 0 0,1 1 0,-35 48 0,51-61-14,-1-1 1,1 0-1,1 1 0,0 0 1,0 0-1,1 1 0,-3 9 1,5-16-9,1 0 0,-1-1 0,1 1 0,0 0 0,0-1 0,0 1 1,0 0-1,0 0 0,1-1 0,-1 1 0,1 0 0,-1-1 0,1 1 0,0-1 0,0 1 1,0-1-1,1 1 0,-1-1 0,0 1 0,1-1 0,0 0 0,-1 0 0,1 0 0,0 0 0,0 0 1,0 0-1,1-1 0,3 3 0,0 0 3,0-1-1,1 1 1,0-1 0,0-1 0,9 3-1,-13-4-1,0-1 0,0 1 0,1-1 0,-1 0 0,0 0 0,1 0 0,-1-1 0,0 1-1,1-1 1,-1 0 0,0 0 0,0 0 0,0 0 0,4-2 0,5-5 7,0 1 0,-1-2 1,0 1-1,0-1 0,-1-1 0,0 0 1,-1-1-1,0 0 0,-1 0 0,0 0 1,11-23-1,3-11 122,29-92 1,-49 129-40,-6 16-36,-7 19-16,5-2-14,-7 49 1,12-65-26,0 0 1,1 0-1,0 0 1,1 0-1,0 0 1,0 0-1,1 0 0,5 17 1,-6-23-3,1 1 1,-1-2-1,1 1 1,0 0-1,0 0 0,0 0 1,0-1-1,0 1 1,1-1-1,-1 0 0,1 1 1,-1-1-1,1 0 1,0-1-1,0 1 0,0 0 1,0-1-1,0 0 1,0 0-1,0 0 1,1 0-1,-1 0 0,0 0 1,1-1-1,-1 0 1,5 1-1,6-2-3,0 0 0,0-1 0,0-1 0,-1 0 0,15-5 0,31-12-10,0-2 0,-1-4-1,85-50 1,-68 36 30,-46 26-10,-1-1-1,49-36 1,-43 25-1,57-51 19,-77 55 9,-15 18 15,-11 12-17,-16 20-33,2 2 0,0 0 0,2 2 0,2 0 0,0 2 0,3 0 1,1 2-1,1 0 0,2 0 0,-16 63 0,22-69-32,2 1 0,1 0 0,2 0 0,0 34 0,30-84-14,-14 2 59,-1 0-1,-1-1 1,0-1 0,-2 1-1,10-31 1,5-10 56,-21 54-55,1-1 0,-1 0 0,1 1 0,1-1 1,-1 1-1,1 0 0,0 0 0,0 1 1,0-1-1,1 1 0,5-5 0,-9 9-11,-1-1 0,1 1 1,0-1-1,-1 1 0,1 0 0,-1-1 0,1 1 0,0 0 0,0-1 0,-1 1 0,1 0 1,0 0-1,0 0 0,-1 0 0,1-1 0,0 1 0,0 0 0,-1 0 0,1 1 0,0-1 1,0 0-1,-1 0 0,1 0 0,0 0 0,0 1 0,-1-1 0,1 0 0,0 1 0,-1-1 0,1 0 1,0 1-1,-1-1 0,1 1 0,-1-1 0,1 1 0,0-1 0,-1 1 0,0 0 0,1-1 1,-1 1-1,1 0 0,-1-1 0,0 1 0,1 0 0,-1-1 0,0 1 0,0 0 0,1 0 1,-1-1-1,0 2 0,1 6-7,0-1 1,0 1 0,0 0-1,-2 8 1,1-10 2,1 13-8,-1-1-1,-1 1 1,-1 0-1,-1 0 1,0-1-1,-2 0 1,0 0-1,-11 26 1,-51 95-8,64-134 18,0 0 0,0 0 0,0-1 0,0 0 0,-1 0 0,0 0 0,-7 7 0,-12 12 0,18-17 0,-1-1 0,0 0 0,-1-1 0,1 1 0,-1-1 0,0 0 0,-12 4 0,8-2 0,-18 7 0,19-9 0,0 1 0,0 0 0,-17 12 0,16-10 0,0 0 0,0-1 0,-15 6 0,-1 0 0,15-6 0,-1 0 0,0-1 0,-1-1 0,1 0 0,-1-1 0,1 0 0,-20 1 0,-1 0 0,30-3 0,-1 0 0,1 0 0,0 0 0,-1-1 0,1 0 0,-1 0 0,1 0 0,-1-1 0,1 1 0,-6-2 0,-2-3 5,3 2 9,0 0 0,0 0 0,0 1 0,-1 0 0,-10 0 1,19 2-10,0-1 0,0 1 1,1 0-1,-1 0 0,0-1 1,0 1-1,1 0 0,-1-1 1,0 1-1,1-1 0,-1 1 1,0-1-1,1 1 0,-1-1 1,1 1-1,-1-1 0,0 0 1,1 1-1,0-1 0,-1 0 1,1 1-1,-1-1 1,1 0-1,0 0 0,0 1 1,-1-1-1,1 0 0,0 0 1,0 0-1,0 1 0,0-1 1,0 0-1,0 0 0,0 0 1,0 0-1,0 1 0,0-1 1,1-1-1,-1-2 7,1-1 0,-1 0 0,1 1 1,1-1-1,1-5 0,1 4-1,-1 0 0,1 0 0,0 1 1,1-1-1,-1 1 0,1 0 0,0 0 0,1 1 1,-1 0-1,1 0 0,8-5 0,12-5 18,37-15 1,-50 23-24,69-26 36,2 3 1,1 4 0,1 4-1,157-19 1,-88 27 66,-154 13-109,21-3 52,-22 3-50,1 0 0,-1 0 0,0 0 0,0 0 0,1 0 0,-1 0 0,0 0 0,0 0 1,1-1-1,-1 1 0,0 0 0,0 0 0,0 0 0,1 0 0,-1 0 0,0 0 0,0 0 0,0-1 0,1 1 0,-1 0 1,0 0-1,0 0 0,0 0 0,0-1 0,1 1 0,-1 0 0,0 0 0,0 0 0,0-1 0,0 1 0,0 0 0,0 0 1,0-1-1,0 1 0,0 0 0,0 0 0,0-1 0,0 1 0,0 0 0,0 0 0,0-1 0,0 1 0,0 0 0,0 0 1,0 0-1,0-1 0,0 1 0,0 0 0,0 0 0,0-1 0,0 1 0,-1 0 0,1 0 0,0 0 0,0-1 0,0 1 1,0 0-1,-1 0 0,1 0 0,0 0 0,0 0 0,0-1 0,-1 1 0,1 0 0,0 0 0,0 0 0,0 0 0,-1 0 0,1 0 1,-3-3-153,1 0 1,0 1 0,0-1-1,0 0 1,0 0 0,1 0 0,-1-1-1,1 1 1,0 0 0,0-1 0,0 1-1,0 0 1,1-1 0,-1-4 0,0 4-1207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26.1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9 136 6224,'0'0'9153,"-2"-13"-8760,0 6-324,1 4-45,0 0 0,1 1 0,-1-1 0,1 0 0,-1 1 0,1-1 0,0 0 0,0 0 0,0 1 0,0-1 0,0 0 0,1 0 0,-1 1 0,1-1 0,0 0 0,0 1 0,0-1 0,0 1 0,0-1 0,0 1 0,1-1 0,-1 1 0,1 0 0,0 0 0,0 0 0,0 0 0,0 0 0,0 0 0,2-2 0,6-2 197,0 0 0,-1 1 0,2 0 0,-1 0-1,1 1 1,14-3 0,-23 7-160,0 0 0,1 0 1,-1 0-1,0 0 0,0 1 1,0-1-1,0 1 0,0 0 1,0 0-1,0 0 0,0-1 0,0 2 1,0-1-1,0 0 0,0 0 1,-1 1-1,1-1 0,0 1 1,-1-1-1,2 3 0,30 40 404,-26-33-403,12 18 112,-10-14-26,1 0 0,20 22 0,-26-33-110,0-1-1,0 1 0,0-1 1,0 1-1,1-1 0,0 0 0,-1-1 1,1 1-1,0-1 0,0 0 0,0-1 1,11 3-1,3 0 94,-13-3-46,1 1 0,0-1 0,0 0-1,0-1 1,0 1 0,-1-1 0,1-1 0,0 1-1,0-1 1,12-4 0,-14 4 5,1-1 0,-1 0 0,1 0 0,-1-1 0,0 0 0,0 0-1,0 0 1,7-6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26.8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0 126 6224,'0'0'7934,"12"-11"-7420,-3 3-405,-3 2-13,2-1-1,-1 1 1,1 0-1,0 0 0,0 1 1,0 0-1,1 0 1,0 1-1,13-4 1,32-12 672,-38 13-202,0 1 1,24-6-1,-33 11-421,-1 0 0,0 0 0,1 1 0,-1-1 1,1 2-1,-1-1 0,0 1 0,1 0 0,-1 0 0,8 3 0,-10-3-92,0 1-1,0-1 1,-1 1-1,1 0 0,-1 0 1,0 0-1,1 0 0,-1 0 1,0 1-1,0 0 1,0-1-1,-1 1 0,1 0 1,-1 1-1,1-1 0,-1 0 1,0 1-1,1 3 0,1 4 84,0 1 0,-1-1 0,-1 0 0,2 21-1,-3-19 73,1 0-1,1 1 1,5 17-1,-7-27-129,3 4 376,-3-8-440,-1 0 1,1 0-1,-1 0 1,1 0-1,-1 0 0,1-1 1,-1 1-1,0 0 0,1 0 1,-1-1-1,1 1 1,-1 0-1,0-1 0,1 1 1,-1 0-1,0-1 1,1 1-1,-1 0 0,0-1 1,0 1-1,1-1 0,-1 1 1,0-1-1,0 1 1,0 0-1,1-2 0,31-51 297,-1 3-3332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01:37:27.7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457 1 8240,'0'0'4998,"-11"6"-4512,-14 11 76,0 0 0,-45 42 0,-50 77 1818,64-68-1265,35-44-639,0 2 1,2 0-1,1 1 1,-27 55-1,39-65-353,1 1-1,1 0 0,1 1 0,0-1 0,1 1 0,1 21 1,0-18-24,0-5-24,1 0 0,1 0-1,1 0 1,0-1 0,1 1 0,5 16-1,-5-24-26,0 0 0,1 0 0,0-1-1,0 1 1,1-1 0,0 0-1,0-1 1,1 1 0,0-1 0,0 0-1,1 0 1,10 7 0,-10-9-20,0 0 0,0-1 0,0 0 1,0-1-1,1 0 0,-1 0 0,1 0 0,0-1 0,0 0 0,0-1 1,0 0-1,0 0 0,0 0 0,0-1 0,0-1 0,0 1 0,14-4 1,11-2 42,-1-1 0,0-2 1,0-1-1,0-2 1,-2-1-1,1-1 0,-2-2 1,35-24-1,8-11 286,125-116 0,-174 145-252,-1-1 1,22-29-1,-36 40-45,1 0 0,-1-1-1,-1 0 1,-1-1 0,0 1-1,8-27 1,-12 33-36,-1-1 1,0 0-1,0 1 0,-1-1 1,0 1-1,0-1 0,-1 0 0,0 1 1,0-1-1,-1 1 0,0 0 0,0-1 1,-1 1-1,0 0 0,0 0 1,-1 0-1,1 1 0,-2-1 0,1 1 1,-1 0-1,0 0 0,-10-9 0,3 4 2,0 1 0,-1 0 1,-1 1-1,1 1 0,-1 0 0,-1 1 0,1 0 0,-1 1 0,-31-8 0,20 9-3,0 0 0,-1 2-1,0 1 1,1 1 0,-1 2 0,0 0 0,1 2 0,-1 1 0,-40 11-1,38-6-20,0 1-1,1 1 0,1 2 0,0 0 0,1 2 0,0 1 0,1 1 0,-29 26 1,48-38 34,1 0 1,0 0 0,1 1 0,-7 8 0,10-13-249,0 1 0,0 0 1,0 0-1,0 0 0,0 0 1,0 0-1,1 0 0,-1 0 1,1 0-1,-1 0 1,1 0-1,0 0 0,0 0 1,0 0-1,0 0 0,0 0 1,0 0-1,1 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53.84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575 900 5824,'0'0'7118,"-17"-2"-6703,6 1-353,0 0-1,0 1 1,0 0-1,0 1 1,1 0 0,-1 0-1,0 1 1,1 1 0,-1 0-1,1 0 1,0 1 0,-19 10-1,-4 6 113,1 1 0,1 2 0,1 1 0,1 1-1,1 2 1,1 0 0,2 2 0,1 1 0,1 1 0,1 1-1,2 0 1,-28 64 0,43-85-99,1-1-1,0 1 0,0 0 1,1 0-1,0 0 0,1 0 1,0 0-1,1 1 0,1-1 1,0 0-1,0 1 0,3 15 1,-3-24-51,1-1 1,-1 0-1,1 0 1,0 0-1,0 0 1,-1 0-1,1 0 1,1 0-1,-1 0 1,0 0-1,0 0 1,1-1-1,-1 1 1,1 0-1,0-1 0,-1 0 1,1 1-1,0-1 1,0 0-1,0 0 1,2 2-1,-1-2 6,1-1 1,-1 1-1,1 0 0,-1-1 0,1 0 0,-1 0 0,1 0 0,-1 0 0,1-1 0,-1 1 0,1-1 0,3-1 1,8-3 70,-1-1 1,1 0-1,-1-1 1,24-16-1,-10 2 46,-1-1-1,0-1 1,-2-1-1,-1-1 1,38-53-1,88-155 831,-141 218-900,4-7 46,1 0 114,0 0 1,-2-1 0,-1-1 0,-1 0 0,8-26 0,-15 35 268,-5 22-206,-5 26-130,0 126 1,8-138-156,0 0 0,2-1 1,0 0-1,1 1 0,12 33 0,-14-48-9,1-1-1,-1 0 0,1 1 1,0-1-1,1 0 0,-1 0 1,1-1-1,0 1 1,0-1-1,0 0 0,6 4 1,-8-6 1,1 0 0,0 0 1,1-1-1,-1 1 0,0-1 1,0 0-1,1 0 0,-1 0 1,0 0-1,1-1 0,-1 1 1,1-1-1,-1 0 1,1 0-1,-1 0 0,1-1 1,-1 1-1,1-1 0,-1 1 1,5-3-1,1-1 13,0 0 0,0 0 0,-1-1 1,0 0-1,0-1 0,0 0 0,-1 0 0,8-8 0,55-65 139,-38 40-78,40-43 395,85-126 0,-153 204-263,-2 5-66,-3 16-2,-9 32-112,8-39-1,-4 16-15,1 1 1,2 0-1,1 0 1,1 0-1,2 28 1,0-45-15,1 1 0,0-1 0,0 1 0,1-1 0,1 0 0,8 18 0,-9-22-2,1 0 0,-1-1-1,1 0 1,0 1 0,1-1 0,-1-1-1,1 1 1,0-1 0,0 1-1,1-2 1,-1 1 0,7 3 0,-6-4 0,1 0 1,-1-1-1,1 1 1,0-2-1,0 1 1,0-1-1,-1 0 1,1 0-1,0 0 1,0-1-1,0-1 1,0 1-1,0-1 1,0 0-1,0 0 1,0-1-1,0 0 1,-1 0-1,1-1 1,-1 0-1,12-7 1,7-6 12,-2-1 0,0-1 1,-1-1-1,21-23 0,8-7 18,10-5 124,78-92 1,-128 134-108,-7 9-21,-1 0-1,1-1 1,-1 1 0,0-1 0,0 0 0,0 0 0,-1-1-1,1 1 1,-1 0 0,0-1 0,0 1 0,-1-1 0,2-8 0,3-5 245,-7 33-272,0-1 0,-2 0 0,1 0 0,-2 0 0,-7 18 0,1 0-2,8-22-4,0-1-1,1 1 0,0 0 1,0-1-1,1 1 1,1 0-1,0-1 0,0 1 1,1-1-1,0 1 1,0-1-1,5 11 1,3 6-18,2 0 0,27 46 0,-37-68 27,1-1 0,-1 1-1,0-1 1,1 0 0,0 0 0,-1 0 0,1 0 0,1 0-1,-1 0 1,0-1 0,1 0 0,-1 1 0,1-1 0,-1-1 0,1 1-1,0 0 1,0-1 0,0 0 0,0 0 0,0 0 0,0 0-1,0-1 1,1 0 0,-1 0 0,8 0 0,-3-2 0,0 0 0,-1-1 1,1 1-1,-1-2 0,0 1 0,0-1 0,0 0 1,0-1-1,-1 0 0,1 0 0,6-7 1,23-21 13,-1-2 1,-1-1 0,-2-2 0,-2-1 0,-2-2 0,-1-1 0,-2 0 0,34-81 0,82-257 131,-125 332-127,30-119 118,-35 121-104,-13 44-35,-2 7-14,-5 10-5,-114 389-94,29 11 0,12-48 13,-111 292-63,188-648 164,-11 27 14,15-36-15,-2 0-1,1 1 1,0-1 0,0 0 0,-1 0 0,1 0 0,-1 0 0,1 0 0,-1 0 0,0 0 0,-2 1 0,3-3-2,1 0 0,0 0 1,0 0-1,0 0 0,-1 0 1,1 0-1,0 0 1,0 0-1,0 0 0,0 0 1,0 0-1,-1 0 1,1-1-1,0 1 0,0 0 1,0 0-1,0 0 1,0 0-1,0 0 0,-1 0 1,1-1-1,0 1 1,0 0-1,0 0 0,0 0 1,0 0-1,0-1 1,0 1-1,0 0 0,0 0 1,0 0-1,0 0 1,0-1-1,0 1 0,0 0 1,0 0-1,0 0 1,0-1-1,0 1 0,0 0 1,0 0-1,0 0 1,0 0-1,0-1 0,0 1 1,0 0-1,1-13 15,-1 0 0,1 0 0,1 1 0,1-1 0,-1 0 0,2 1 0,0 0 0,0 0 0,7-13 0,10-16 50,32-47 0,11-5-25,4 2 0,4 4-1,4 3 1,130-113 0,17 18 37,-207 165-84,-12 11 3,0 0 0,0 0 0,0 0 0,0 0 0,5-2 0,-9 5 4,0 0 0,-1 0-1,1 0 1,0 0 0,0 0-1,0 0 1,0 0-1,0 0 1,0 0 0,0 1-1,0-1 1,0 0 0,0 0-1,0 0 1,0 0-1,0 0 1,-1 0 0,1 0-1,0 0 1,0 0 0,0 0-1,0 0 1,0 0-1,0 0 1,0 1 0,0-1-1,0 0 1,0 0 0,0 0-1,0 0 1,0 0-1,0 0 1,0 0 0,0 0-1,0 0 1,0 0 0,0 1-1,0-1 1,0 0-1,0 0 1,0 0 0,0 0-1,1 0 1,-1 0 0,0 0-1,0 0 1,0 0-1,0 0 1,0 0 0,0 0-1,0 0 1,0 1 0,0-1-1,0 0 1,0 0-1,0 0 1,0 0 0,0 0-1,1 0 1,-1 0 0,0 0-1,0 0 1,0 0-1,0 0 1,0 0 0,0 0-1,-7 12-21,-13 14-11,-15 18-43,-42 68 0,73-105 71,1 1-1,0-1 0,0 0 1,1 1-1,0-1 0,0 1 0,1 0 1,-1 10-1,2-16 4,0 1 0,0-1 0,0 1 0,0-1 0,1 0 1,-1 1-1,1-1 0,-1 0 0,1 0 0,0 1 0,0-1 0,0 0 0,2 3 0,-1-4 2,-1 0-1,0 1 1,0-1-1,1 0 1,-1-1-1,0 1 1,1 0-1,-1 0 1,1-1-1,-1 1 1,1 0-1,-1-1 1,1 0-1,0 1 1,-1-1-1,1 0 1,0 0-1,-1 0 1,1 0-1,-1 0 1,4 0-1,2-2 5,0 1-1,-1-1 1,1 0 0,-1-1-1,1 0 1,-1 0 0,0 0-1,0-1 1,-1 1-1,1-1 1,-1-1 0,1 1-1,-1-1 1,-1 0 0,9-10-1,-3 1 7,0 0 1,-1-1-1,-1 0 1,0 0-1,7-21 0,-11 28-8,0-3 13,0 1 0,-1-1 0,4-19 0,-7 28-13,0 1 0,1-1 0,-1 0 1,0 1-1,0-1 0,0 0 0,0 1 0,0-1 0,0 1 0,-1-1 1,1 0-1,0 1 0,-1-1 0,1 1 0,-1-1 0,0 1 0,1-1 1,-1 1-1,0-1 0,0 1 0,0 0 0,0 0 0,0-1 0,0 1 1,-1 0-1,1 0 0,0 0 0,-1 0 0,1 0 0,0 0 0,-1 1 1,1-1-1,-3-1 0,-6-1 5,8 2-6,0 1 0,1-1 0,-1 0 0,0 1 0,0-1 0,0 1 0,0 0 0,0-1 0,0 1 0,0 0 0,0 0 0,0 0 0,1 1 0,-1-1 0,0 0 0,-2 1 0,-5 6 0,26-5-26,53-5 9,0-3 0,-1-2 0,1-4 1,-2-3-1,0-2 0,70-29 0,-83 24 40,-19 7 23,47-12 1,-83 27-47,0 0 0,0 0 0,0 0 0,1 0 0,-1 0 0,0 0 0,0 0 0,0 0 0,1 0 0,-1 0 1,0 0-1,0 0 0,0 0 0,1 0 0,-1 0 0,0 0 0,0 0 0,0 0 0,1 0 0,-1 0 0,0 0 0,0 0 0,0 0 0,0 1 0,1-1 1,-1 0-1,0 0 0,0 0 0,0 0 0,0 0 0,0 1 0,1-1 0,-1 0 0,0 0 0,0 0 0,0 0 0,0 1 0,0-1 0,0 0 0,0 0 1,0 0-1,0 1 0,0-1 0,0 0 0,0 0 0,0 0 0,0 1 0,0-1 0,0 0 0,0 0 0,0 0 0,0 1 0,-3 13 26,2-11-21,-41 104 155,-1 6-15,39-100-104,1 1 1,0 0-1,1 0 1,1 1-1,0-1 1,2 23-1,-1-37-39,0 1-1,0-1 1,0 1 0,0 0-1,0-1 1,0 1 0,1-1-1,-1 1 1,0-1-1,0 1 1,1-1 0,-1 1-1,0-1 1,0 0 0,1 1-1,-1-1 1,0 1-1,1-1 1,-1 0 0,1 1-1,-1-1 1,1 0 0,-1 1-1,1-1 1,-1 0-1,1 0 1,-1 1 0,1-1-1,-1 0 1,1 0 0,21-2 55,18-17 31,-24 9 18,23-20-1,-27 20-39,1 0 1,0 1 0,17-10-1,-21 13-39,-9 6-24,1-1-1,-1 1 0,0 0 1,1-1-1,-1 1 0,1 0 1,-1 0-1,1-1 0,-1 1 1,0 0-1,1 0 0,-1 0 1,1-1-1,-1 1 0,1 0 1,-1 0-1,1 0 0,-1 0 1,1 0-1,-1 0 0,1 0 1,-1 0-1,1 0 0,-1 0 1,1 0-1,-1 0 0,1 1 1,-1-1-1,1 0 0,-1 0 0,1 0 1,-1 1-1,1-1 0,-1 0 1,0 1-1,1-1 0,0 1 1,0-1-3,0 1 1,1-1-1,0 1 1,-1-1-1,1 0 1,-1 1-1,1-1 1,-1 0-1,1 0 1,0 0-1,-1 0 0,1-1 1,-1 1-1,1 0 1,-1-1-1,1 1 1,-1-1-1,1 1 1,-1-1-1,1 0 1,-1 1-1,1-1 1,1-2-1,39-30 23,-22 16 5,34-27 35,-2-1 1,54-63 0,-66 67-19,-20 18-20,0-1 1,-1-1-1,-2-1 1,-1-1-1,17-35 1,-8 5 19,30-97-1,-43 111-7,-2-1 0,-2 1 0,-1-1-1,-3-1 1,-1 1 0,-5-61-1,2 99-31,-1 0-1,0 0 1,0 1-1,0-1 1,0 0-1,-5-10 1,5 16-7,1-1 1,-1 0 0,1 0 0,-1 1-1,1-1 1,-1 0 0,1 1 0,-1-1-1,0 0 1,1 1 0,-1-1 0,0 1-1,0-1 1,1 1 0,-1-1 0,0 1-1,0 0 1,0-1 0,0 1 0,-1 0 0,1 0-3,-1 0 1,1 0 0,-1 0 0,0 1 0,1-1 0,-1 1 0,1-1 0,-1 1 0,1-1 0,-1 1 0,1 0 0,0 0 0,-1 0 0,1 0-1,-2 1 1,-14 15-7,0 0 1,1 2-1,1-1 0,1 2 0,1 0 0,-13 26 0,-3 9-25,2 2 1,3 1 0,-17 64 0,-29 188-74,61-257 82,-2 91 1,11-120 19,1 1 0,2-1 0,0 0 1,1 0-1,1 0 0,9 24 0,-11-39 15,1-1 1,0 0-1,0 0 0,0 0 1,1 0-1,0-1 0,1 0 1,0 0-1,0 0 0,0-1 1,10 8-1,-11-10 3,1-1 1,-1 0-1,1 0 1,0 0-1,0 0 1,0-1-1,0 0 1,0 0-1,0-1 1,1 0-1,-1 0 1,0 0-1,1-1 1,-1 0-1,0 0 1,10-2-1,1-1 9,-1-1-1,0-1 0,-1 0 0,1-1 0,-1-1 1,0 0-1,13-9 0,-2-1-138,-1-1 0,42-40 0,-44 34-490,-16 16-3064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2:52.265"/>
    </inkml:context>
    <inkml:brush xml:id="br0">
      <inkml:brushProperty name="width" value="0.035" units="cm"/>
      <inkml:brushProperty name="height" value="0.035" units="cm"/>
      <inkml:brushProperty name="color" value="#008C3A"/>
    </inkml:brush>
  </inkml:definitions>
  <inkml:trace contextRef="#ctx0" brushRef="#br0">485 1 6728,'0'0'8802,"6"11"-8546,21 34 2,-26-42-210,1 1 0,0-1 0,-1 1 0,0 0 1,0 0-1,0 0 0,-1 0 0,1 0 1,-1 0-1,0 0 0,0 0 0,0 0 0,0 0 1,-1 0-1,0 0 0,1 0 0,-4 6 1,0 9 182,0 3-19,-29 139 782,12-76-673,6-24 89,-36 97 1,25-90-125,4 1 0,2 1-1,-16 115 1,-10 42 65,8-61-77,19-77-28,-8 97 383,21-128-395,-26 112 0,25-144-182,2-4-1,-2-1 1,-1 1-1,-15 31 0,20-42-21,3-10-23,0 0 0,0 0 0,0 0 0,0 0 1,0-1-1,0 1 0,0 0 0,0 0 0,-1 0 0,1-1 1,0 1-1,-1 0 0,1-1 0,-1 1 0,1 0 0,-1 0 1,1-1-1,-1 1 0,1-1 0,-2 2 0,-3 2 288,7-9-53,-1-1-248,33-88 137,12-38-39,133-375 388,-141 407-229,36-149 0,-20-12 155,-30 134-149,-10 33-16,-3 0 1,-4-139-1,-13 190-210,6 43-41,-1 0 2,1 1 1,-1-1-1,0 0 0,0 1 0,0-1 0,0 1 1,1 0-1,-1-1 0,0 1 0,0-1 0,1 1 0,-1 0 1,0 1-1,-62 136-67,45-89 76,-11 54-1,5-15-5,-13 53-79,-22 174 0,30-137 74,-20 61 34,-26 52 117,42-181-38,15-64-49,39-106 89,4-36-92,76-342 25,-50 167-46,39-248 176,-68 316-141,-20 181-64,-1 12-1,1 0 0,0 0 0,3-12 0,-3 7 0,3 3 0,-36 188-96,-30 151-160,22 4 206,25-202 92,-26 136 20,31-212-82,5-22 19,-2 0 1,-2-1 0,-12 35-1,-28 76 153,44-123-177,-4 32-1,-3 15-24,-1-24 41,6-22 10,1 0 0,-5 29-1,-13 82 116,5-42-94,16-65 11,1 0 1,1 0-1,5 42 1,-1-24-24,8 90 119,-6 29-48,-8-131-4,-9 52 0,-1 11 29,9-51-67,1-27-30,1 0 0,1 0 0,0 0 0,0 0 0,4 18 1,6 26 57,-9-43-43,1 0 1,1 0 0,1 0-1,0-1 1,11 26-1,35 89 231,-33-97-206,-2-4 57,-2 1 1,19 53-1,0 7-30,-29-85-60,-1 1 1,0-1-1,1 1 0,0-1 1,0 0-1,0 0 0,1 0 1,6 5-1,0 1 33,54 58 173,-24-32-92,-33-31-116,0 0 1,0-1-1,1 0 0,-1 0 1,1-1-1,0 0 0,9 2 1,-15-4-13,3-1 27,1 0-1,0-1 1,-1 1 0,1-1-1,8-3 1,119-30 346,-123 30-343,-1-1-1,0 1 1,12-9 0,-12 7-21,0 1 0,0 0 0,14-5-1,-12 4 7,-1 0 0,1-1 1,-1 0-1,0-1 0,-1 0 0,1 0 0,-2-1 0,10-11 0,-6 6 47,62-80-12,-68 84-48,13-17 12,-19 27-18,0 0 1,0 0-1,0 0 0,0 0 1,0 0-1,0 0 1,0 0-1,0 0 0,1 0 1,-1 0-1,0 0 0,0 0 1,0 0-1,0 0 1,0 0-1,0 0 0,0 0 1,0 0-1,1 0 1,-1 0-1,0 0 0,0 0 1,0 0-1,0 0 1,0 0-1,0 0 0,0 0 1,0 0-1,1 0 1,-1 0-1,0 0 0,0 0 1,0 0-1,0 0 0,0 0 1,0 0-1,0 0 1,0 0-1,0 0 0,0 1 1,0-1-1,0 0 1,1 0-1,-1 0 0,0 0 1,0 0-1,0 0 1,0 0-1,0 0 0,0 0 1,0 1-1,0-1 1,0 0-1,0 0 0,0 0 1,0 0-1,0 0 1,0 0-1,0 1 0,1 11-1,-3 13 37,-8 19-3,9-35-41,-1 0-1,0 0 0,0 0 1,-1 0-1,-1 0 0,1 0 0,-9 14 1,3-11 25,0 1 1,0-1 0,-1-1-1,0 1 1,-1-2-1,-12 10 1,12-12-18,0 0-1,0-1 0,0-1 1,-1 0-1,0 0 1,0-1-1,-1-1 0,1 0 1,-1-1-1,0 0 1,0-1-1,0 0 1,0-1-1,0-1 0,-16-1 1,-5-1-30,0-1 1,1-2-1,0-2 1,0-1 0,0-1-1,-61-27 1,86 31-5,1 0 1,0 0-1,0-1 1,0 0-1,1 0 0,0 0 1,0-1-1,0 0 1,1-1-1,0 1 1,-4-9-1,2 10-65,5 5 24,5 4 43,33 35-112,1 0 52,-19-23 47,1 0 0,1-2 0,22 13-1,-32-21 49,0-1 1,0 1-1,1-2 0,-1 0 0,1 0 0,0-1 0,0 0 0,21 1 0,-21-3 52,0 0 1,0-1-1,0 0 0,0-1 0,-1 0 0,1-1 0,0 0 0,-1-1 0,0 0 0,0 0 0,0-1 0,11-7 0,10-9 65,-18 12-48,0 0-1,0-1 0,17-18 1,22-20 122,-38 36-124,0 0 0,-2-1 1,1 0-1,15-23 0,-13 15-12,-9 12-4,0 0 0,-1 0 0,8-16 0,-3-2 18,-1-1-1,0 0 1,7-55 0,-8 24-4,1 2 17,-3 0 1,-2-108-1,-12-17-77,-7-74-130,5 64 139,7 137-21,-11-108-12,13 150 18,-2-19 0,-2 0 0,-1 0 0,-1 1 0,-17-44 0,17 45-40,7 27 34,-1 0 1,1 0-1,-1 1 0,1-1 0,-1 0 1,0 0-1,0 1 0,0-1 1,0 1-1,-1-1 0,1 1 0,-1-1 1,-2-2-1,1 0-20,6 14 3,17 123-130,-5-26 26,2-21 61,11 87-56,6 325 39,-22-379 83,-7-70 0,-4-42 0,2 16 0,-1 1 0,0 0 0,-2 1 0,-5 34 0,-15 92-96,7-85 204,-22 64 0,29-114-88,-1-1 1,0 0-1,-1 0 1,-1-1-1,0 0 0,-14 16 1,9-15-15,-1 0-1,-31 22 1,45-36-6,-87 61 53,57-44-19,-43 18-1,11-7-9,55-23-14,-1-1-1,0-1 1,0 1 0,0-2 0,0 1-1,0-1 1,-1 0 0,-15 0-1,19-2-2,0-1 0,1 1-1,-1-1 1,0 0 0,0-1-1,0 0 1,1 0-1,-1 0 1,1 0 0,0-1-1,0 0 1,0 0-1,0 0 1,-8-8 0,1 1-4,0-1 0,1 0 0,1 0-1,0-1 1,1 0 0,0-1 0,1 0 0,0-1 0,-11-27 0,4-4-22,1-2 0,-6-49 0,9 43 12,0 1 6,-69-278-45,47 245-20,22 61 51,-13-43 0,18 46 15,-25-110-1,28 111 1,0 0 0,2 0 0,0 0 0,3-32 0,9-10-33,2-1 0,43-118-1,-40 134 31,-3 8-13,8-46-1,-18 71 40,-1-1 0,-1 1-1,0-1 1,-1 0 0,0 1-1,-5-26 1,-2-31 34,7 71-71,0-1-1,-1 1 0,1-1 1,0 1-1,0 0 1,0-1-1,-1 1 1,1 0-1,0-1 1,-1 1-1,1 0 0,0-1 1,-1 1-1,1 0 1,0 0-1,-1-1 1,1 1-1,-1 0 1,1 0-1,0 0 0,-1-1 1,1 1-1,-1 0 1,1 0-1,-1 0 1,1 0-1,-1 0 1,1 0-1,0 0 0,-1 0 1,1 0-1,-1 0 1,1 0-1,-1 1 1,1-1-1,0 0 1,-1 0-1,1 0 1,-1 0-1,1 1 0,0-1 1,-1 0-1,1 0 1,-1 1-1,1-1 1,0 1-1,-6-1-1842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54.03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1 134 17287,'0'0'2680,"18"-75"-2104,-6 57-280,0 0 0,-4 6-144,2 2 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4:54.50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65 15976,'0'0'4463,"65"-65"-4207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5:56.83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579 93 5320,'0'0'7193,"-11"-4"-6980,-37-14-2,45 17-185,0 1 0,0 0 1,-1 0-1,1 0 0,0 1 1,0-1-1,-1 1 0,1-1 0,0 1 1,0 0-1,0 0 0,0 0 1,0 1-1,0-1 0,0 1 0,1 0 1,-1 0-1,0 0 0,-3 4 1,-7 3 68,3-3-46,-45 27 251,2 1-1,-66 57 1,77-52 5,-58 68 0,93-97-254,-1 1 0,2 0 0,-1 1 1,2 0-1,-1-1 0,2 2 0,-1-1 1,2 1-1,-4 18 0,5-15 13,0 0-1,1 0 0,0 1 1,2-1-1,0 0 1,0 1-1,5 16 1,-4-27-39,0-1 1,-1 0-1,2 0 1,-1 0-1,0 0 1,1-1-1,0 1 1,0 0-1,1-1 1,-1 0-1,1 0 1,0 0 0,0 0-1,0-1 1,1 0-1,-1 1 1,1-1-1,7 3 1,-6-3 3,0-1 1,1 1-1,-1-1 0,1 0 1,-1-1-1,1 0 1,0 0-1,0 0 1,-1-1-1,1 0 0,0 0 1,0-1-1,0 0 1,9-2-1,-6 0 13,1 0 1,-1 0-1,0-1 0,0 0 1,-1-1-1,1 0 0,-1-1 0,0 0 1,0 0-1,-1-1 0,0 0 1,0-1-1,9-10 0,7-15 82,-1 0-1,-1-1 1,-2-1 0,-2-1-1,-1-1 1,14-43-1,-14 17 82,-3-1-1,-2 0 0,4-83 1,-20 69 195,-1 85-323,2 46-70,3-16-5,-5 78-46,13 148 0,-6-239 38,1 0 0,2-1-1,0 1 1,13 34-1,-14-47 5,1 0 0,1 0 0,-1 0 0,2 0-1,-1-1 1,1 0 0,1-1 0,0 0 0,0 0 0,17 14-1,-20-20 10,0 1-1,1-1 0,-1 0 0,0 0 0,1-1 0,0 1 0,0-1 0,-1 0 1,1-1-1,0 0 0,0 0 0,1 0 0,7 0 0,-6-2 16,1 0 0,-1 0 0,1 0-1,-1-1 1,0-1 0,0 1 0,0-1 0,12-7-1,4-4 51,-1-2 0,-1 0-1,-1-1 1,35-37-1,-26 21 225,-1-2 0,36-59 0,-55 79-128,-9 14-125,0 0 0,0-1-1,-1 0 1,1 1 0,0-1-1,0 0 1,-1 1 0,1-1-1,-1 0 1,1-2 0,-7 19 185,3 3-245,0 0 1,1 0 0,1 33 0,2-42 6,-1-1 1,2 1-1,-1-1 0,1 1 1,1-1-1,-1 0 0,1 1 1,1-1-1,0-1 1,5 10-1,-7-14 7,2 3-5,0 0 0,0-1 0,0 1 0,1-1 1,9 8-1,-13-12 8,1 1 0,0-1 0,-1-1 0,1 1 1,0 0-1,0 0 0,0 0 0,0-1 0,0 1 1,0-1-1,-1 0 0,1 0 0,0 1 0,0-1 1,0 0-1,0-1 0,0 1 0,0 0 0,0-1 1,0 1-1,0-1 0,0 1 0,0-1 0,0 0 0,2-1 1,18-10 33,-1-1 1,-1-1 0,29-25 0,54-57 100,-61 54-41,-33 34-70,4-5 52,1 0 0,0 1 0,1 1 1,17-11-1,-31 21-72,0 1 0,0-1 0,0 1 0,0-1-1,0 1 1,0-1 0,0 1 0,1 0 0,-1 0 0,0-1 0,0 1 0,0 0 0,1 0 0,-1 0 0,0 0-1,0 0 1,1 1 0,-1-1 0,0 0 0,0 0 0,0 1 0,0-1 0,0 1 0,1-1 0,-1 1-1,0 0 1,0-1 0,0 1 0,0 0 0,0 0 0,-1-1 0,1 1 0,0 0 0,0 0 0,1 2 0,2 4-11,0 0 1,-1 0 0,1 1 0,3 12 0,3 7-7,3-3 20,1 0 0,30 39-1,-36-54 1,0 0 0,0-1 0,1 0-1,0 0 1,0-1 0,1 0 0,0-1 0,0 0-1,13 5 1,-9-5 11,1 0-1,0-1 0,0-1 1,0-1-1,24 3 0,-34-5-3,1-1-1,-1 0 0,0 0 0,1-1 1,-1 0-1,0 0 0,1 0 0,-1 0 1,0-1-1,0 0 0,0 0 0,0 0 1,0 0-1,-1-1 0,1 0 1,-1 0-1,0 0 0,1-1 0,4-5 1,-8 8-31,1-1 0,-1 1 1,0-1-1,0 0 1,0 1-1,-1-1 0,1 0 1,0 0-1,-1 0 0,1 1 1,-1-1-1,1 0 1,-1 0-1,0 0 0,0 0 1,0-3-1,-3-7-3107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5:57.06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0 11656,'0'0'1928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5:59.44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397 554 7432,'0'0'4306,"-13"-3"-3967,-1-1-238,7 2-44,-1 0 0,1 0 1,-1 0-1,1 1 1,-1 0-1,0 1 0,1 0 1,-1 0-1,-10 2 1,-4 1 170,0 2 1,0 0 0,1 1-1,0 2 1,0 0 0,1 1-1,-21 12 1,32-15-138,2-1-1,-1 1 1,1 0-1,-1 0 0,2 1 1,-1 0-1,1 1 1,-7 9-1,10-11-42,-1 0-1,2 0 0,-1 0 0,1 0 0,0 0 0,0 0 0,0 0 1,1 1-1,0-1 0,1 1 0,-1-1 0,1 1 0,1 8 1,0-10-18,-1 0 0,1 0 0,1-1 0,-1 1 0,1 0 0,-1-1 0,1 1 1,0-1-1,1 1 0,-1-1 0,1 0 0,0 0 0,0 0 0,7 6 0,-4-5 4,0 0-1,0-1 0,1 0 1,-1 0-1,1 0 0,0-1 1,0 0-1,15 4 0,-9-4 9,1 0 0,-1-1 1,1-1-1,0 0 0,-1-1 0,1 0 0,0-1 0,0-1 0,-1 0 0,21-6 0,0-6 65,0-1 1,-1-2-1,-1-1 0,-1-2 0,36-28 1,23-15 200,-65 46-112,0-2 1,-2 0-1,25-27 0,-47 45-165,0 0 0,0 0 0,-1 0-1,1 0 1,0 0 0,-1 0-1,1 0 1,-1 0 0,1-1 0,-1 1-1,1 0 1,-1 0 0,1-2-1,-3 1 344,-2 9-171,0 4-175,1 0 0,1 0 0,-1 0 0,2 0 0,0 1 1,0-1-1,1 0 0,0 1 0,1-1 0,0 0 0,4 13 0,-3-15-22,0-1 0,0 0 0,1 1 0,1-1 1,-1-1-1,1 1 0,1-1 0,-1 1 0,1-1 0,1 0 0,-1-1 0,1 1 0,0-1 0,1-1 1,8 8-1,-7-8-2,0 1 0,0-1 1,1-1-1,0 1 1,-1-2-1,1 1 0,1-1 1,-1 0-1,0-1 0,1 0 1,-1-1-1,1 0 1,0 0-1,-1-1 0,1 0 1,0-1-1,12-2 0,3-3 29,0-2 0,0-1 0,-1 0 0,0-2 0,-1-1 0,0 0 0,-1-2-1,22-17 1,42-25 109,-54 37 39,44-34 0,-69 48-131,-6 4-36,0 1 0,0-1 0,-1 1 1,1-1-1,0 1 0,0-1 0,0 0 0,0 1 0,-1-1 0,1 0 0,0 0 0,-1 0 0,1 0 0,-1 0 0,1 1 0,-1-1 0,1 0 0,-1 0 0,1 0 0,-1 0 0,0 0 1,0-1-1,0 1 0,1-2 0,-2 3-7,1 0 0,0 0 1,-1-1-1,1 1 0,0 0 0,-1 0 1,1 0-1,0 0 0,-1 0 1,1 0-1,-1 0 0,1 0 1,0 0-1,-1 0 0,1 0 1,0 0-1,-1 0 0,1 0 0,-1 0 1,1 0-1,0 0 0,-1 0 1,1 0-1,0 0 0,-1 1 1,1-1-1,0 0 0,-1 0 0,1 1 1,-15 6 33,14-6-28,-21 12 18,1 0 1,1 2-1,0 1 1,1 0-1,1 2 1,-27 31-1,25-24-4,2 1 0,0 1 0,2 0 0,-25 57 0,39-78-11,-1-1 0,1 1 0,1 0 1,-1 0-1,1-1 0,0 1 1,0 0-1,1 0 0,0 7 0,0-13-13,0 1-1,0-1 0,0 0 1,0 1-1,1-1 1,-1 1-1,0-1 0,0 0 1,0 1-1,0-1 0,1 0 1,-1 0-1,0 1 1,1-1-1,-1 0 0,0 1 1,0-1-1,1 0 0,-1 0 1,0 0-1,1 1 1,-1-1-1,0 0 0,1 0 1,-1 0-1,1 0 0,-1 0 1,0 0-1,1 0 1,-1 0-1,0 0 0,1 0 1,-1 0-1,1 0 0,-1 0 1,0 0-1,1 0 1,-1 0-1,0 0 0,1 0 1,0-1-1,17-6 50,-3-2-23,-1-1 0,-1 0 0,0 0 0,0-2 0,15-17-1,53-70 122,-77 93-137,24-31 179,38-68-1,-55 89-39,-11 15-149,0 1-1,0 0 1,0 0 0,0 0-1,0 0 1,0 0 0,0 0-1,0 0 1,0 0 0,0 0-1,0 0 1,1-1-1,-1 1 1,0 0 0,0 0-1,0 0 1,0 0 0,0 0-1,0 0 1,0 0 0,0 0-1,0 0 1,0 0 0,1 0-1,-1 0 1,0 0-1,0 0 1,0 0 0,0 0-1,0 0 1,0 0 0,0 0-1,0 0 1,1 0 0,-1 0-1,0 0 1,0 0 0,0 0-1,0 0 1,0 0-1,0 0 1,0 0 0,0 0-1,0 0 1,1 0 0,-1 1-1,0-1 1,0 0 0,0 0-1,0 0 1,0 0 0,0 0-1,0 0 1,0 0-1,0 0 1,0 0 0,0 0-1,0 1 1,0-1 0,0 0-1,0 0 1,-1 29 210,0-14-234,0-4 26,1 0 0,1-1 0,0 1 1,0 0-1,1-1 0,1 1 0,0-1 0,0 0 1,1 0-1,0 0 0,0 0 0,1-1 0,9 13 1,-10-17-7,-1 0 1,1-1-1,0 1 1,0-1-1,0 0 1,1-1-1,0 1 1,-1-1-1,1 0 1,0 0-1,1 0 1,-1-1-1,0 1 1,1-1 0,-1-1-1,1 1 1,0-1-1,0 0 1,-1 0-1,1-1 1,0 0-1,0 0 1,0 0-1,0 0 1,-1-1-1,9-2 1,-2-1-6,1 0 0,-1-1-1,0 0 1,0-1 0,0 0 0,-1-1 0,0 0-1,0-1 1,-1 0 0,15-15 0,5-10 3,47-66 0,-49 61 25,-8 10 10,-2 0-1,0-2 1,-3 0 0,0-1-1,11-35 1,-4-6 60,16-90 1,-30 124-43,20-130 238,-29 148-195,-4 54-39,-90 516-132,-41-7-209,126-505 260,-5 21 16,-3-1 1,-36 80-1,51-134 59,2-6-5,3-9 27,8-16-2,1 0-1,2 2 1,21-35-1,55-68 71,-87 126-135,198-247 136,-171 214-122,63-68 43,38-47 55,-85 86-61,-2-1 0,-4-3 0,-2-1 1,-4-1-1,-2-2 0,21-79 1,-45 127 41,-8 22-40,-1 5-3,-16 37 22,-10 44-59,4 1 1,-14 95 0,-5 179 19,34-105-30,8-247 2,1 0 1,0 1 0,0-1 0,0 0 0,1 0-1,0 0 1,1 0 0,-1-1 0,4 10 0,-4-16-11,-1 1 1,0-1 0,0 0 0,1 1 0,-1-1 0,0 1 0,1-1 0,-1 1 0,0-1 0,1 0-1,-1 1 1,1-1 0,-1 0 0,1 0 0,-1 1 0,1-1 0,-1 0 0,0 0 0,1 0 0,-1 1 0,1-1-1,-1 0 1,1 0 0,0 0 0,-1 0 0,1 0 0,-1 0 0,1 0 0,-1 0 0,1 0 0,-1 0-1,1 0 1,-1-1 0,1 1 0,-1 0 0,1 0 0,-1 0 0,1-1 0,-1 1 0,0 0 0,1-1 0,-1 1-1,1 0 1,-1-1 0,0 1 0,1 0 0,-1-1 0,0 1 0,1-1 0,-1 1 0,0-1 0,16-23-190,-4-14-302,-8 18-2785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5:59.66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1 132 13864,'0'0'1242,"10"-2"-826,238-49 921,94-18-146,-328 66-1101,-7 2-18,0-1 1,0 1-1,0 0 1,0 0-1,1 1 1,-1 0-1,0 0 1,0 0-1,9 3 1,-12 0-2349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03.11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450 718 6128,'0'0'5132,"-11"-1"-4743,-5-1-218,0 1 0,0 1 0,0 0 0,0 1 0,1 1 0,-31 7 0,19-1 145,0 2 0,1 1 0,-44 24 0,56-27-179,0 1 0,0 1-1,1 0 1,1 1 0,0 0 0,0 1 0,-18 23 0,27-29-82,-1-1 0,1 0 0,0 1 1,1 0-1,-1-1 0,1 1 0,0 0 0,1 0 1,0 0-1,0 1 0,0-1 0,0 0 0,1 0 1,1 11-1,-1-13-21,1 0-1,0 0 1,1 0 0,-1 0-1,0 0 1,1 0 0,0 0-1,0 0 1,0 0 0,1-1 0,-1 1-1,1-1 1,0 0 0,0 0-1,0 0 1,0 0 0,0 0-1,1-1 1,0 1 0,-1-1-1,8 3 1,-2-1 7,-1-1 0,0 0-1,1 0 1,0-1 0,-1 0-1,1-1 1,0 0 0,0 0-1,0-1 1,0 0 0,13-2-1,-10 0 7,1-1 0,-1 0-1,0-1 1,-1-1-1,1 0 1,-1 0 0,14-10-1,9-9 106,-2-1 0,0-2 0,51-57 0,-79 79-136,17-19 57,-1-1 0,-1-1 0,-1-1 0,-1-1 0,-2 0 0,-1-1-1,20-59 1,-16 30 41,-4 0-1,-2-1 0,6-77 0,-18 134-109,7-129 296,-7 116-222,-2 0 1,1 0-1,-1 0 1,-1 0 0,-1 1-1,-9-25 1,12 37-64,1 0 0,-1 0-1,0 0 1,0 0 0,0 0 0,0 0 0,0 1 0,0-1 0,-1 0 0,1 0 0,-1 1 0,1-1 0,-1 1-1,0 0 1,1-1 0,-1 1 0,0 0 0,0 0 0,0 0 0,0 0 0,0 0 0,0 0 0,-3 0-1,2 1-7,0 1 0,0-1 0,0 1 0,0-1-1,0 1 1,0 0 0,1 0 0,-1 0 0,0 1-1,1-1 1,-1 1 0,1-1 0,-1 1 0,1 0-1,0 0 1,0 0 0,-3 3 0,-8 10-4,1 0-1,0 1 1,0 0 0,2 1 0,0 0 0,1 0 0,1 1-1,0 1 1,2-1 0,-9 36 0,7-10 2,2 1 0,1-1 0,3 77-1,3-97-7,0 0-1,2 0 1,1-1 0,0 1-1,10 25 1,-8-33-1,0-1 0,2 0 1,-1 0-1,2 0 1,0-1-1,1-1 0,0 1 1,15 14-1,-8-12-3,0-1 1,0 0-1,2-1 0,-1-1 1,2-1-1,0-1 1,0-1-1,1 0 0,0-1 1,1-2-1,43 10 0,-49-14 25,1-1-1,-1 0 0,1-1 1,-1-1-1,1-1 1,0 0-1,-1-1 0,0-1 1,1-1-1,-1 0 1,0-1-1,-1-1 0,0 0 1,1-1-1,-2 0 1,1-2-1,15-11 0,-23 15 17,-1 0-1,1-1 0,-1 0 0,0 0 1,-1-1-1,1 1 0,-1-1 1,-1-1-1,1 1 0,-1 0 0,0-1 1,4-14-1,-7 18-14,0 0 0,0 0 1,-1-1-1,1 1 0,-1 0 0,0 0 0,0 0 0,-1-1 1,1 1-1,-1 0 0,0 0 0,0 0 0,0 0 1,-1 0-1,1 0 0,-1 0 0,0 0 0,0 1 0,-1-1 1,1 1-1,-1-1 0,1 1 0,-1 0 0,0 0 1,0 0-1,-7-5 0,7 6 3,0 0 0,0 0 0,0 1 0,-1-1 0,1 0 0,0 1 0,-1 0 0,1 0 1,-1 0-1,0 0 0,1 1 0,-1-1 0,1 1 0,-8 0 0,5 1 1,0 0 0,0 0-1,0 1 1,0-1 0,0 1 0,1 1 0,-1-1 0,-8 6-1,6-3-2,0 1-1,0 0 0,0 0 0,1 1 0,0 0 1,0 0-1,1 0 0,-1 1 0,2 0 0,-1 1 0,-4 9 1,7-9-10,-1 1 1,2-1-1,-1 1 1,1-1-1,1 1 1,0 0-1,0 0 1,1-1-1,0 1 1,1 0-1,0 0 0,1-1 1,0 1-1,0 0 1,1-1-1,7 17 1,-5-16-1,0 1 0,0-1 0,1-1 0,1 1 0,-1-1 0,2 0 0,-1 0 0,1-1 1,0 0-1,1-1 0,0 0 0,0 0 0,1-1 0,12 7 0,-15-10 2,0-1-1,0 0 1,0 0 0,0 0-1,0-1 1,1 0 0,-1-1-1,0 0 1,1 0-1,-1 0 1,0-1 0,0 0-1,0-1 1,1 1 0,-1-1-1,-1-1 1,11-4 0,2-2 38,-1 0 0,0-2 1,0 0-1,30-26 0,-4-5 122,-3-1 0,-1-3-1,39-56 1,-51 59 73,-1 0 0,25-59 0,-35 67-23,-7 19-59,-10 16-158,0 0 0,0 0 0,0 0 0,0-1 0,0 1 0,0 0 0,0 0 0,1 0 1,-1 0-1,0 0 0,0 0 0,0 0 0,0-1 0,0 1 0,0 0 0,1 0 0,-1 0 0,0 0 0,0 0 0,0 0 0,0 0 0,0 0 0,1 0 0,-1 0 0,0 0 0,0 0 0,0 0 0,0 0 0,0 0 0,1 0 0,-1 0 0,0 0 0,0 0 0,0 0 0,0 0 0,0 0 0,1 0 0,-1 0 0,0 0 0,0 0 0,0 0 0,0 1 0,1-1 0,5 30 204,-6-29-211,5 53 58,-3 1-1,-5 74 1,-26 111-90,28-229 36,-8 34-22,8-44 23,1 1-1,0-1 1,-1 1-1,0-1 1,1 1-1,-1-1 1,0 0-1,0 1 1,0-1-1,0 0 0,0 0 1,0 0-1,0 1 1,0-1-1,0 0 1,0 0-1,-1-1 1,1 1-1,0 0 1,-1 0-1,1-1 1,-1 1-1,-2 0 1,3-1 1,-1 0 1,0 0 0,0 0 0,1-1 0,-1 1 0,0-1 0,1 1-1,-1-1 1,1 0 0,-1 1 0,0-1 0,1 0 0,-1 0-1,1 0 1,0 0 0,-1-1 0,0 0 0,-23-26 68,19 22-43,-7-10 153,-22-35 0,84 65-107,-25-6-92,0-2 0,39 6 0,-54-11 11,1-1 1,-1 0-1,1 0 1,-1-1-1,0 0 1,1 0-1,-1-1 1,0-1-1,0 1 1,10-6-1,-3 1 7,-2-1 0,1-1 0,-1-1 0,0 0 0,12-11 0,57-64 49,-64 64-42,-8 7-1,0 0 0,-2-1 0,12-21 0,-13 22 37,0 0-1,1 0 1,0 1-1,14-15 1,-25 31-46,0 1 1,1-1 0,-1 1-1,1 0 1,0 0 0,0 0-1,0 0 1,0 0 0,1-1-1,-1 9 1,0 4-9,0-10 1,0 1 0,1 0 0,0 0 0,0-1 0,1 1 0,0 0 0,0-1 0,0 1 0,1-1 0,0 1 1,0-1-1,1 0 0,0 0 0,0 0 0,0 0 0,1 0 0,-1-1 0,2 1 0,-1-1 0,9 8 1,-7-7-1,2-1 0,-1 1 1,1-1-1,-1-1 0,2 1 0,-1-2 1,0 1-1,1-1 0,-1 0 1,1-1-1,0 1 0,0-2 1,0 0-1,18 1 0,-3-3 2,1-2 0,-1 0 0,1-1 0,-1-2 0,-1 0 0,38-16 0,-17 3 9,-1-2 1,57-38-1,-78 45 20,-1-2 0,0 0 0,-1-1 0,34-38 0,-54 54-22,1 1 1,-1 0 0,0 0-1,1-1 1,-1 1-1,1 0 1,-1-1-1,0 1 1,1-1 0,-1 1-1,0 0 1,0-1-1,1 1 1,-1-1-1,0 1 1,0-1 0,0 1-1,1-1 1,-1 1-1,0-1 1,0 1-1,0-1 1,0 1 0,0-1-1,0 1 1,0-1-1,0 1 1,0-1-1,0 1 1,0-1 0,-1 1-1,1-1 1,0 1-1,0 0 1,0-1-1,-1 1 1,1-1 0,0 1-1,-1-1 1,0 0 1,0 1 0,0 0 0,0 0 0,0-1 0,0 1 0,0 0 0,0 0 0,-1 0 0,1 0 0,0 1 0,0-1 0,0 0 0,0 0 0,0 1 0,0-1 0,0 0 0,-2 2 0,-10 5-1,0 1 0,0 0 0,1 1 0,0 1 0,0 0 0,1 0 0,1 1 0,0 1 0,0 0 0,1 0 0,1 1 0,0 0 0,-8 16 0,13-20-10,0 0 0,1-1 0,0 1 0,0 0 0,0 13 0,1-18 2,1-1 0,0 0 0,0 1 0,0-1-1,1 0 1,-1 1 0,1-1 0,0 0 0,0 1 0,0-1 0,0 0-1,0 0 1,1 0 0,-1 0 0,1 0 0,0 0 0,4 4 0,-5-6 5,1 0 1,-1 0 0,0 0 0,0-1 0,1 1-1,-1 0 1,1-1 0,-1 1 0,0-1 0,1 0-1,-1 1 1,1-1 0,-1 0 0,1 0 0,-1 0 0,1 0-1,-1 0 1,1 0 0,-1-1 0,1 1 0,-1 0-1,1-1 1,-1 1 0,0-1 0,1 1 0,-1-1 0,0 0-1,1 0 1,-1 1 0,0-1 0,2-2 0,4-3 4,0 0 1,0-1 0,10-12 0,-13 14 2,16-18 24,-2 3 17,-1-2 1,0 0-1,18-34 1,-24 42 1,-9 12-36,0 0 0,0 0 0,-1 0 0,1 0 0,-1 0 0,1-1 0,-1 1 0,0 0 0,0-1 0,1-3 0,-2 6 18,-4 3 9,-15 51-38,3 0-1,1 0 0,-9 78 1,7-30-27,-35 186-116,51-283 137,-6 28-38,-22 59-1,28-90 49,0 0-1,0 0 0,1 0 1,-2 0-1,1 0 0,0 0 1,0 0-1,-1 0 0,1-1 1,0 1-1,-1-1 0,0 1 1,1-1-1,-1 1 0,0-1 1,0 0-1,0 0 0,0 0 1,0 0-1,0 0 0,0 0 1,0 0-1,0-1 0,-1 1 1,1-1-1,0 0 0,0 0 1,0 1-1,-1-1 0,1-1 1,0 1-1,0 0 0,-1 0 1,1-1-1,0 0 0,0 1 1,0-1-1,0 0 0,0 0 1,0 0-1,0 0 0,-2-2 1,-1 0 10,0 0 0,0 0 0,1-1 1,0 0-1,0 1 0,0-2 1,0 1-1,0 0 0,1-1 1,0 1-1,0-1 0,0 0 1,1 0-1,-1-1 0,1 1 1,-2-8-1,4 6-6,0-1 1,0 0-1,0 0 1,1 0-1,0 1 0,0-1 1,1 0-1,0 1 1,1-1-1,-1 1 1,2 0-1,6-14 0,3 0 20,1 0-1,27-33 1,-7 19-15,1 1-1,2 1 1,49-32 0,17-16-6,-25 11-43,42-35 39,-98 84 0,-17 16-3,1 0 1,-1-1 0,12-7-1,-15 12-2,-1 1-1,0-1 0,1 0 0,-1 0 1,1 1-1,-1-1 0,1 1 1,0-1-1,-1 1 0,1 0 1,-1 0-1,1 0 0,0 0 0,-1 0 1,1 0-1,0 0 0,-1 0 1,1 1-1,-1-1 0,1 0 1,-1 1-1,3 1 0,-2-1 0,0 0 0,0 1 0,0-1 0,0 1 0,-1 0 0,1 0 0,0-1 0,-1 1 0,0 0 0,1 0 0,-1 1 0,0-1 0,1 3 0,11 34 0,-8-24 0,6 14 45,-8-24-25,-1 1 1,0-1-1,0 1 1,0 0-1,-1 0 0,0 0 1,0 0-1,0 0 1,-1 0-1,0 10 0,-6 62 71,20-98-48,23-35 36,-11 15-12,33-38-1,-49 67-57,-1 0 0,1 2 1,1-1-1,0 1 0,0 0 0,1 1 0,0 1 0,14-7 0,-23 12-5,0 1-1,0 0 0,1 0 0,-1 0 0,0 1 0,0-1 0,1 1 0,-1 0 0,0-1 0,1 2 0,-1-1 0,0 0 0,1 1 0,-1-1 0,0 1 1,0 0-1,0 0 0,1 0 0,-1 0 0,0 1 0,0 0 0,-1-1 0,1 1 0,0 0 0,-1 0 0,1 0 0,-1 1 0,4 3 0,5 7-8,-1 1-1,0 0 0,-1 1 0,11 22 0,-5-7-7,67 125-374,-80-152 520,-1 0-931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03.329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216 99 13864,'0'0'544,"-105"-6"0,39 0 80,29-4 0,29-2-169,10 6 9,2 0-352,8-6 8,11-6-152,13-5 16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06.91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0 872 6520,'0'0'4626,"11"4"-4079,-1 0-414,0 0 1,0-1-1,0-1 1,0 1-1,1-2 1,-1 1-1,21-1 1,-2-4 298,-1 0 0,1-2 0,47-15 1,-63 16-277,-1 0 0,0-1-1,0 0 1,-1-1 0,0-1 0,0 0 0,0 0 0,-1-1 0,0 0 0,15-17 0,-23 22-112,0 0 0,1 0 0,-1-1 0,-1 1 1,1-1-1,0 1 0,-1-1 0,0 0 0,0 1 0,0-1 1,0 0-1,0 0 0,-1 0 0,0 0 0,0 0 0,0 1 1,0-1-1,-1 0 0,1 0 0,-1 0 0,0 0 0,0 0 0,0 1 1,-1-1-1,1 1 0,-1-1 0,0 1 0,0-1 0,0 1 1,-4-4-1,3 3-6,0 0 0,-1 1 0,1-1 0,-1 1 0,0 0 1,1 0-1,-2 0 0,1 1 0,0-1 0,0 1 0,-1 0 0,1 1 1,-1-1-1,1 1 0,-1-1 0,0 1 0,0 1 0,1-1 1,-1 1-1,0 0 0,0 0 0,0 0 0,0 0 0,-7 3 0,0 1 29,0 0-1,0 1 1,1 1-1,0 0 1,0 1 0,1 0-1,-1 0 1,2 1-1,-12 11 1,15-13-26,-1 1 0,1 0 1,0 0-1,0 1 1,1 0-1,0 0 1,1 0-1,-1 1 1,2-1-1,-1 1 1,1 0-1,-3 17 0,5-18-17,1 1 0,0 0 0,1-1 0,0 1 0,0 0 0,1-1 0,0 1 0,0-1 0,1 0 0,0 0 0,1 0 0,0 0-1,0 0 1,0-1 0,1 1 0,0-1 0,1-1 0,-1 1 0,1-1 0,1 0 0,-1 0 0,1 0 0,0-1 0,0 0 0,1-1 0,-1 0-1,1 0 1,0 0 0,0-1 0,1 0 0,-1-1 0,0 0 0,1 0 0,0-1 0,-1 0 0,13 0 0,-2-3 28,1-1 0,0-1 0,-1 0 0,0-1 0,0-2 0,0 0-1,-1-1 1,0 0 0,28-18 0,10-13 299,74-64 0,-129 102-340,13-11 141,-1 0 1,-1-1 0,0 0 0,-1-1 0,0-1 0,-1 1-1,11-22 1,-26 53-57,2 1 0,0 0 0,0-1 0,2 1 0,0 0 0,2 1 0,0-1 0,0-1 0,7 27 0,-5-32-86,0-1 4,-1-1 0,2 0 1,-1 0-1,1 0 0,1 0 0,0-1 1,0 1-1,1-1 0,0-1 1,11 13-1,-16-19-11,1-1 0,0 0-1,1 1 1,-1-1 0,0 0 0,0 0-1,0 0 1,1-1 0,-1 1 0,0 0 0,1-1-1,-1 0 1,1 1 0,-1-1 0,0 0 0,1 0-1,-1 0 1,1-1 0,-1 1 0,0-1-1,1 1 1,-1-1 0,0 0 0,1 0 0,-1 0-1,0 0 1,4-2 0,4-4 12,0 1 0,0-1 0,0-1 0,9-9 0,2-6 22,-1-1 1,-1 0-1,-1-2 0,-2 0 0,0-1 0,-2-1 1,0 0-1,12-41 0,-17 44 50,-2 0 0,8-43 0,70 122 191,-64-45-284,0 0 0,0-1 0,1 0 0,43 7 0,95 5-21,-136-18 26,18 2-19,45-2-1,-69-3 11,0 0 1,0-2-1,0 0 0,0-1 0,19-7 0,-26 10 23,-14 7 3,-17 14-1,18-19-16,-5 5 4,-105 100 13,99-93-12,2 1 1,0 0-1,1 0 0,0 2 1,1-1-1,-12 28 0,20-40-1,0 0-1,0 0 1,1 0-1,-1 0 1,0 0-1,1 0 0,0 0 1,0 0-1,0 0 1,0 0-1,0 1 1,1-1-1,-1 0 1,1 0-1,0 0 1,0 0-1,0 0 1,0 0-1,0 0 0,1-1 1,-1 1-1,1 0 1,0-1-1,0 1 1,0-1-1,0 0 1,0 1-1,1-1 1,3 2-1,-2 0 3,1-1 0,0 0-1,0-1 1,1 1 0,-1-1-1,0 0 1,1 0 0,-1-1 0,1 0-1,0 0 1,-1 0 0,1 0-1,0-1 1,0 0 0,7-1 0,-4-1 3,1 0-1,-1-1 1,0 0 0,1 0 0,-1-1 0,-1 0 0,1 0 0,-1-1 0,14-11 0,-1-1 30,0-2 0,20-23 0,-34 33-19,0 0 0,0 0 0,-1 0 0,0-1-1,-1 0 1,0 0 0,-1 0 0,6-19 0,-8 21 0,0-1-1,0 0 1,-1 0 0,0 0 0,-1 1-1,0-1 1,0 0 0,-1 0-1,0 0 1,0 0 0,-4-11 0,4 16-11,-1 1 0,0 0 0,1 0 0,-1 0 0,0 0 0,0 1 0,-1-1 0,1 0 0,0 1 0,-1 0 1,0 0-1,0-1 0,1 1 0,-1 1 0,0-1 0,0 0 0,-1 1 0,1 0 0,0-1 0,0 1 0,-1 1 1,1-1-1,-1 0 0,1 1 0,-1 0 0,1-1 0,0 1 0,-1 1 0,1-1 0,-1 0 0,1 1 0,-1 0 0,1 0 1,0 0-1,-1 0 0,1 0 0,0 1 0,0 0 0,0-1 0,0 1 0,0 0 0,1 0 0,-1 1 0,-4 4 1,6-7-9,1 1 0,0-1 0,-1 1 1,1-1-1,0 1 0,-1-1 0,1 1 1,0 0-1,0-1 0,-1 1 1,1-1-1,0 1 0,0 0 0,0-1 1,0 1-1,0 0 0,0-1 1,0 1-1,0 0 0,0-1 0,0 1 1,0-1-1,1 1 0,-1 0 0,0-1 1,0 1-1,1-1 0,-1 1 1,0 0-1,0-1 0,1 1 0,-1-1 1,1 1-1,-1-1 0,1 0 1,-1 1-1,1-1 0,-1 1 0,1-1 1,-1 0-1,1 1 0,-1-1 0,1 0 1,-1 0-1,1 1 0,0-1 1,-1 0-1,1 0 0,1 0 0,34 9-19,-11-7 12,1-1 0,-1-1-1,0-1 1,0-2 0,0 0-1,0-2 1,-1 0 0,0-2-1,0-1 1,0 0 0,-1-2-1,0-1 1,-1-1 0,24-16-1,-13 4 14,-1 0-1,0-2 1,-2-2-1,-2-1 0,0-1 1,-2-1-1,-2-1 0,23-38 1,37-81 103,-74 130-78,-2 0 0,0-1 1,-1 0-1,-1 0 0,4-34 0,-9 55-27,-1-1 1,0 1-1,0 0 0,0 0 1,0-1-1,0 1 1,0 0-1,0 0 0,0-1 1,0 1-1,0 0 1,-1 0-1,1-1 1,-1 1-1,1 0 0,-1 0 1,1 0-1,-1 0 1,-1-2-1,1 3-2,1-1 0,-1 1-1,0 0 1,1-1 0,-1 1 0,0 0 0,0 0-1,1-1 1,-1 1 0,0 0 0,0 0 0,0 0 0,1 0-1,-1 0 1,0 0 0,0 1 0,0-1 0,1 0-1,-1 0 1,0 0 0,0 1 0,0 0 0,-4 1-3,1 0 1,-1 1 0,1 0-1,0 0 1,0 0-1,0 0 1,-6 8 0,-5 9-25,1 2 1,1-1 0,1 1 0,1 1 0,1 0 0,-11 36 0,3 9-68,-11 73 1,19-78-5,-3 77 1,12-113 61,1 1 0,2-1 0,1 0 1,1 0-1,11 38 0,-14-61 33,0-1 0,0 0 0,0 1 0,1-1 0,-1 0 0,1 0-1,0 0 1,0 0 0,0 0 0,1 0 0,-1 0 0,1-1 0,-1 1 0,1-1 0,0 0-1,0 0 1,5 3 0,-5-4 5,0 0 0,1 0 0,-1 0-1,0 0 1,0-1 0,1 0 0,-1 1 0,0-1-1,1 0 1,-1-1 0,0 1 0,1-1-1,-1 1 1,0-1 0,0 0 0,1 0 0,-1 0-1,5-4 1,6-2 16,-1-1-1,1-1 1,-2-1-1,1 0 0,-1 0 1,-1-1-1,0-1 1,10-13-1,8-15 76,30-55 0,-32 49 18,-18 29-53,-7 13-41,-1 1-1,1 0 0,0 0 0,-1 0 1,1 0-1,1 0 0,-1 0 1,5-4-1,-7 7-16,0 0 0,0 0 0,0 0-1,0-1 1,0 1 0,0 0 0,1 0 0,-1 0 0,0 0 0,0 0 0,0 0 0,0 0 0,0 0 0,1 0-1,-1 0 1,0 0 0,0 0 0,0 0 0,0 0 0,0 0 0,1 0 0,-1 0 0,0 0 0,0 0 0,0 0-1,0 0 1,1 0 0,-1 0 0,0 0 0,0 0 0,0 0 0,0 0 0,0 0 0,0 1 0,1-1 0,-1 0-1,0 0 1,0 0 0,0 0 0,0 0 0,0 0 0,0 0 0,0 1 0,0-1 0,0 0 0,1 0 0,-1 0-1,0 0 1,0 0 0,0 1 0,2 13 36,-4 13-12,2-26-24,-2 25-3,2 1 0,0 0 0,2-1 0,1 1 1,1-1-1,14 48 0,-17-69-1,1-1 0,-1 1 0,1-1 0,0 1 0,1-1 0,-1 0 0,1 0 1,-1 0-1,1 0 0,1-1 0,4 6 0,-7-8 4,1 0 1,-1 0 0,1 0-1,0 0 1,0 0 0,0-1 0,-1 1-1,1 0 1,0-1 0,0 1-1,0-1 1,0 0 0,0 0-1,0 0 1,0 0 0,0 0 0,0 0-1,0 0 1,0 0 0,0-1-1,0 1 1,-1-1 0,1 0-1,0 1 1,0-1 0,0 0-1,-1 0 1,4-2 0,6-5 20,0 0 1,-1-1-1,0 0 0,0-1 1,-1 0-1,15-22 0,40-75 196,-28 44-69,-36 62-145,0 0 0,1-1 1,0 1-1,-1 0 0,1 0 1,-1 0-1,1 0 0,0 0 1,0 0-1,0 1 0,0-1 1,0 0-1,-1 0 0,1 0 1,1 1-1,-1-1 0,0 1 1,0-1-1,0 1 0,0-1 1,0 1-1,0-1 0,1 1 1,-1 0-1,0 0 0,0 0 1,0 0-1,1 0 0,1 0 1,1 1-4,-1 1 0,1 0 0,-1 0 0,0 0 0,0 0 0,0 0 0,0 1 1,3 2-1,9 8-21,-4-5 10,1-1 1,0 0 0,0-1-1,0 0 1,17 5 0,68 13-23,-89-22 31,0-1 0,0 0 1,1 0-1,-1-1 0,1-1 1,-1 1-1,0-1 0,1-1 1,-1 1-1,0-1 0,0-1 1,0 0-1,0 0 0,-1 0 1,1-1-1,13-9 0,-16 9 8,0 0 0,1-1 0,-2 0 1,1 1-1,-1-2 0,0 1 0,0 0 0,0-1 0,-1 0 0,1 0 0,-1 0 0,-1 0 0,1-1 0,-1 1 0,-1-1 0,1 1 0,-1-1 0,0 0 0,0 1 0,-1-1 0,0-7 0,0 12-5,0 0 1,0 1-1,0-1 0,0 0 1,0 1-1,0-1 0,0 1 0,-1-1 1,1 0-1,-1 1 0,1-1 0,-1 1 1,0-1-1,1 1 0,-1-1 1,0 1-1,0 0 0,0-1 0,0 1 1,0 0-1,0 0 0,0 0 0,-1 0 1,1 0-1,0 0 0,-1 0 1,1 0-1,-1 0 0,1 0 0,-1 1 1,1-1-1,-1 1 0,1-1 0,-1 1 1,0 0-1,1-1 0,-1 1 1,1 0-1,-1 0 0,-3 1 0,-2 0-2,0 0 0,0 1 0,0 0 0,1 0 0,-1 1 0,1 0 0,-12 7-1,6-2-8,0 0-1,0 1 0,1 0 0,1 1 0,0 0 0,0 0 0,1 1 0,0 1 0,1 0 0,0 0 0,1 0 0,0 1 0,-9 25 0,15-35 6,0 0 0,0 0-1,1 0 1,-1 0 0,1 0 0,-1 0 0,1 0-1,0 1 1,0-1 0,1 0 0,-1 0-1,1 0 1,-1 0 0,1 0 0,0 0 0,0 0-1,0 0 1,1 0 0,-1 0 0,1 0-1,-1-1 1,1 1 0,0-1 0,0 1 0,0-1-1,1 0 1,-1 0 0,0 1 0,1-2-1,-1 1 1,1 0 0,0 0 0,0-1 0,5 2-1,3 2-3,1 0 1,0-2-1,0 1 0,1-1 0,-1-1 0,1-1 0,18 1 0,6-1 1,-1-2 1,1-2-1,-1-1 0,0-2 1,0-1-1,52-19 0,150-64 125,-237 89-116,0 1 0,0 0 1,-1-1-1,1 1 0,0 0 0,0-1 1,0 1-1,0 0 0,-1 0 0,1 0 1,0 0-1,0-1 0,0 1 0,0 1 0,0-1 1,1 0-1,-7 9 33,-22 16-3,25-24-32,-22 19 37,4-4-35,0 0 0,2 1 1,-26 30-1,43-46-3,0 0-1,0 0 1,1 0 0,-1 0 0,0 0 0,0 0-1,1 0 1,-1 0 0,0 1 0,1-1 0,-1 0-1,1 0 1,0 0 0,-1 1 0,1-1-1,0 0 1,0 0 0,-1 1 0,1-1 0,0 0-1,1 1 1,-1-1 0,0 0 0,0 1 0,0-1-1,1 0 1,-1 0 0,1 0 0,-1 1-1,1-1 1,-1 0 0,1 0 0,0 0 0,-1 0-1,1 0 1,0 0 0,0 0 0,0 0 0,2 1-1,-1 0 3,1-1-1,0 1 0,0-1 1,0 0-1,0 0 1,0 0-1,0 0 0,0 0 1,1-1-1,-1 1 0,0-1 1,0 0-1,0 0 0,7-1 1,0-2 5,0 1 1,0-2-1,0 0 1,0 0-1,0 0 1,-1-1-1,0-1 1,0 1-1,-1-2 1,1 1-1,-1-1 1,-1 0-1,1-1 1,7-9-1,1-5 9,0 0-1,-1-1 0,-1-1 1,14-32-1,-7 4 21,-2-2-1,-2 1 1,-2-2-1,13-107 0,-27 150-22,1 4-5,-1 1 0,0-1 0,0 0 0,-1 1 0,0-1 0,-1 0 0,0 0 0,0 1 0,0-1 0,-5-11-1,6 18-6,0 0 1,0 0-1,-1 1 0,1-1 0,-1 0 0,1 0 0,-1 1 0,1-1 0,-1 0 0,1 1 0,-1-1 0,0 1 0,1-1 0,-1 1 0,0-1 0,1 1 0,-1-1 0,0 1 0,0-1 0,1 1 0,-1 0 0,0 0 0,0-1 0,0 1 0,0 0 0,-1 0 0,0 0 0,1 1 0,-1-1 0,1 1 0,-1-1 0,1 1 0,-1 0 0,1-1 0,0 1 0,-1 0 0,1 0 0,0 0 0,-1 0 0,0 2 0,-4 3 1,1 1 0,0-1 0,0 1 0,-5 11 0,1 1-12,2 0 0,0 0 0,1 1 0,1 0 0,1 0 0,0 0 0,2 1 0,0-1 0,2 28 0,1-23-10,2 1 1,0-1-1,2 0 0,0 0 0,2 0 0,1-1 1,12 26-1,-15-38-8,1 0 0,1-1 1,0 1-1,0-2 0,1 1 0,1-1 0,0 0 1,0-1-1,1 0 0,0-1 0,0 0 1,1 0-1,0-1 0,0-1 0,1 1 1,0-2-1,0 0 0,0 0 0,1-1 0,0-1 1,-1 0-1,27 2 0,10-5-3546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11.550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0 814 6632,'0'0'7174,"7"-11"-6819,3-8-173,2 2-1,0 0 1,25-28 0,10-6 978,57-84-1,-89 120-595,-13 14-472,-1-1 0,1 1 1,-1 0-1,1-1 1,-1 1-1,0-1 1,0 0-1,0 0 1,0 1-1,0-1 0,0 0 1,0 0-1,1-3 1,-2 4-57,1 1 0,0-1 0,-1 1 0,1-1 0,0 1 0,0-1 0,0 1 0,-1 0 0,1-1 0,0 1-1,0 0 1,0 0 0,0-1 0,-1 1 0,1 0 0,0 0 0,0 0 0,0 0 0,0 0 0,1 0 0,20 3 287,-15 0-283,-1 1 1,0 0-1,-1 0 0,1 0 0,-1 0 0,0 1 0,0 0 0,0 0 0,0 1 0,-1-1 0,0 1 0,0 0 0,-1 0 1,0 0-1,0 0 0,3 9 0,0 6 36,-1 2 1,0-1 0,1 37 0,4 17 182,-9-69-236,1 0 0,0-1 0,0 1-1,1 0 1,0-1 0,0 1-1,0-1 1,1 0 0,0 0 0,0 0-1,1-1 1,-1 1 0,1-1 0,0 0-1,1-1 1,-1 1 0,1-1-1,8 5 1,-5-4 3,-1-1 0,1-1-1,0 0 1,1 0 0,-1 0 0,0-1-1,1-1 1,-1 0 0,1 0-1,0 0 1,-1-1 0,1-1 0,10-1-1,12-4 79,1-2 0,-1-1 0,0-1 0,48-24 0,-23 5 156,78-52-1,-115 68-184,0-2-1,-1 0 1,-1 0 0,-1-2-1,22-26 1,-37 40-43,1 0 0,-1-1 0,0 0 0,0 1 0,-1-1 0,1 0 0,-1 0 0,1-5 0,-1 8-24,-1 1 0,0-1 0,0 1-1,0-1 1,0 1 0,0 0-1,0-1 1,0 1 0,0-1 0,0 1-1,0-1 1,-1 1 0,1-1-1,0 1 1,0-1 0,0 1-1,0 0 1,-1-1 0,1 1 0,0-1-1,0 1 1,-1 0 0,1-1-1,0 1 1,-1 0 0,1-1 0,0 1-1,-1-1 1,-1 1 1,1 0 0,0 0 0,-1 0 0,1 0 0,0 0 0,0 0 0,-1 1 0,1-1 0,0 0 0,-1 0 0,1 1 0,0-1 0,0 1 0,0-1 0,-3 2 0,-18 10 41,-1 0-1,2 2 1,-1 0 0,2 1 0,0 2 0,1 0-1,1 0 1,-26 33 0,42-47-38,0 0 0,0 1-1,1-1 1,-1 1 0,1 0 0,-1-1 0,1 1 0,0 0 0,1 0 0,-1 0-1,1 0 1,-1 0 0,1 0 0,0 0 0,1 0 0,-1-1 0,1 1-1,1 7 1,-1-8-4,0-1-1,0 1 0,0-1 1,0 1-1,0-1 1,0 0-1,0 0 0,1 1 1,-1-1-1,1 0 1,0 0-1,0 0 0,-1-1 1,1 1-1,0 0 1,1-1-1,-1 1 0,0-1 1,0 0-1,1 0 1,-1 0-1,0 0 0,1 0 1,-1 0-1,1 0 1,-1-1-1,1 0 0,3 1 1,1-2 1,0 1 1,0-2-1,0 1 1,0-1-1,0 0 1,-1 0-1,1-1 1,-1 0-1,0 0 1,1-1-1,9-7 1,5-5 62,33-34-1,-41 38-18,-1-1-1,-1 0 1,0-1-1,0 0 1,-1-1 0,12-26-1,-23 49 8,-1-1-1,1 0 1,0 1-1,1 0 1,0-1 0,1 12-1,-1-13-62,1 0 0,-1-1 1,1 1-1,1-1 0,-1 0 0,1 1 0,0-1 0,0 0 1,0 0-1,1 0 0,0 0 0,0-1 0,7 9 1,-3-7-1,1 0 0,-1 0 0,1-1 0,1-1 0,-1 1 0,1-1 0,-1-1 0,1 0 0,0 0 0,1-1 1,-1 0-1,0 0 0,1-1 0,-1 0 0,11-1 0,5 0 0,0-2 1,0-1-1,0-1 0,36-10 1,-8-1 26,-2-3 1,0-2 0,-1-2 0,70-42 0,-83 41 2,-11 8 18,-1-2-1,28-22 1,-40 28-15,17-19 173,-24 23 3,-9 13-19,-12 14-108,2-13 7,11-6-59,5-1-7,-3 0 123,-13 24-135,-43 124-8,12-48-2,18-42-5,2 2-1,-23 87 0,13-1-32,26-121 62,5-20-2,3-18 5,8-43 54,2 1 1,24-75-1,-11 70 5,2 1 0,2 2 0,44-69 0,-40 77 24,2 0 0,2 3 0,76-78 0,-108 121-99,0 0 1,0 0-1,0 0 0,0 1 1,1 0-1,-1-1 0,1 1 1,0 1-1,-1-1 0,1 0 1,0 1-1,5-1 0,-7 2-7,0 0-1,-1 0 0,1 0 1,0 0-1,0 0 1,-1 0-1,1 1 1,0-1-1,0 1 0,-1-1 1,1 1-1,-1 0 1,1 0-1,0-1 1,-1 1-1,1 0 0,-1 0 1,0 1-1,1-1 1,-1 0-1,0 0 1,0 1-1,0-1 0,0 1 1,0-1-1,0 1 1,0-1-1,0 1 1,-1-1-1,1 1 0,0 3 1,2 4-7,0 1 0,-1 1 0,0-1 0,0 0 0,-1 0 0,-1 1 0,0-1-1,0 0 1,-1 1 0,0-1 0,-1 0 0,-4 13 0,2-9-3,0-1-1,-2 1 1,1-1-1,-2 0 0,0 0 1,0-1-1,-1 0 1,-13 15-1,14-19-7,0-1-1,0 0 1,-1 0 0,-14 9-1,21-15 15,-1 0 0,1 0 0,0 0 0,-1 0 0,1 0 0,-1-1 0,1 1 0,-1 0 0,0-1 0,1 1 0,-1-1-1,1 0 1,-1 1 0,0-1 0,1 0 0,-1 0 0,0 0 0,1 0 0,-1-1 0,0 1 0,1 0 0,-1-1 0,1 1 0,-1-1 0,1 1 0,-1-1 0,1 0 0,-1 1 0,1-1 0,-1 0-1,1 0 1,0 0 0,0 0 0,-1-1 0,1 1 0,0 0 0,-1-2 0,2 3 3,0 0-1,0-1 0,0 1 1,0 0-1,0 0 0,1-1 1,-1 1-1,0 0 1,0 0-1,0-1 0,0 1 1,0 0-1,0 0 1,1-1-1,-1 1 0,0 0 1,0 0-1,0-1 1,1 1-1,-1 0 0,0 0 1,0 0-1,1 0 1,-1-1-1,0 1 0,0 0 1,1 0-1,-1 0 1,0 0-1,1 0 0,-1 0 1,0 0-1,1 0 0,12-4 30,91-9 117,-70 11-115,-1-2-1,0-2 0,0 0 0,-1-3 0,34-12 0,-24 2-4,62-36 0,-87 45-15,-1-1 0,0-1-1,-1-1 1,0 0 0,-1-1 0,16-19-1,20-28 27,-56 116-100,4-39 51,0-3-11,1 1 0,0 0 0,1 20-1,0-30 16,1 1-1,0-1 0,0 0 1,0 0-1,0 0 0,1 0 1,-1 0-1,1 0 0,0 0 1,0 0-1,1-1 0,-1 1 1,1-1-1,0 0 0,6 6 1,-1-3 1,0 0 0,0-1 0,1-1-1,0 1 1,0-1 0,0-1 0,0 0 0,1 0 0,-1-1 0,1 0 0,0 0 0,-1-1 0,1 0-1,14-2 1,6 0 1,0-2-1,-1-1 1,45-13-1,7-8 28,121-55-1,-189 74-10,-2 2-1,-1-1 0,1-1-1,-1 1 1,11-9 0,-70 39-59,-181 120-69,228-143 115,0-1-1,-1 1 1,1 0-1,0 0 1,0 0-1,0 0 0,0 0 1,0 0-1,0 0 1,-2 5-1,4-6 3,0-1 0,0 1 1,0 0-1,0 0 0,0 0 0,-1-1 0,1 1 1,1 0-1,-1 0 0,0-1 0,0 1 0,0 0 1,0 0-1,0-1 0,1 1 0,-1 0 0,0 0 1,1-1-1,-1 1 0,1 0 0,-1-1 0,0 1 1,1 0-1,0-1 0,-1 1 0,1-1 0,-1 1 0,1-1 1,0 1-1,-1-1 0,1 0 0,0 1 0,-1-1 1,1 0-1,0 1 0,0-1 0,-1 0 0,1 0 1,0 0-1,0 1 0,0-1 0,6 1 1,0 1-1,0-1 1,0 0-1,0-1 1,0 0-1,0 0 1,1 0-1,-1-1 1,0 0-1,0 0 1,13-5 0,0-1 17,0-1 0,32-18 1,-30 13-3,-1-2 1,-1 0 0,0-1-1,-1-1 1,0-1 0,-2-1-1,21-27 1,-9 5 25,-1 0 1,39-83-1,-47 82 11,-3-1-1,-1 0 1,19-84 0,-35 124-50,1 0-1,-1 0 1,1 0 0,-1 0-1,0 0 1,0 0 0,-1 0 0,1 0-1,-1 0 1,1 0 0,-3-5-1,3 7-1,0 1-1,-1 0 0,1-1 0,0 1 0,0-1 1,-1 1-1,1-1 0,-1 1 0,1 0 1,0-1-1,-1 1 0,1 0 0,-1-1 0,1 1 1,-1 0-1,1 0 0,-1 0 0,1-1 0,-1 1 1,1 0-1,-1 0 0,1 0 0,-1 0 1,0 0-1,-1 0-2,1 0 1,-1 1 0,1-1-1,-1 1 1,1-1 0,-1 1-1,1 0 1,-1 0 0,1 0-1,0-1 1,-1 1 0,-1 2-1,-6 6-5,0 0-1,0 1 1,0 0-1,1 1 1,-9 15-1,-27 59-49,24-37 2,2 0 0,2 2-1,3 0 1,-11 78 0,21-113 35,1 1 0,1 0 1,1 0-1,0 0 0,1 0 1,6 30-1,-6-41 16,1 0 0,-1 0 0,1-1 0,0 1 0,1-1 0,-1 1 0,1-1 0,-1 0 0,1 1 0,1-1 0,-1-1 0,0 1 0,1 0 0,0-1 0,0 0 0,0 0 0,0 0 0,0 0 0,1-1 0,-1 0 0,1 0 0,0 0 0,0 0 0,-1-1 0,8 2 0,4-1 11,0 0 0,0-1-1,0-1 1,0 0 0,0-1-1,27-6 1,-4-1 45,58-22 1,-68 18-24,0-2 1,-1-1 0,45-32-1,-53 32-5,0-2 0,-1 1 0,-1-2-1,0-1 1,15-21 0,68-108 74,-65 88 5,55-128 0,-83 168-60,-1 0 1,9-37 0,-16 56-42,0-1 1,1 1 0,-1 0-1,0 0 1,0-1-1,0 1 1,0 0-1,0 0 1,0 0 0,0-1-1,0 1 1,0 0-1,-1 0 1,1-1 0,0 1-1,-1 0 1,1 0-1,-1 0 1,1 0-1,-1 0 1,0 0 0,1 0-1,-1 0 1,-1-1-1,1 1-1,0 1 0,-1-1 0,1 1 0,0-1-1,-1 1 1,1 0 0,-1 0 0,1 0 0,0-1 0,-1 1-1,1 1 1,0-1 0,-1 0 0,1 0 0,-1 0-1,1 1 1,-2 0 0,-5 2-8,0 0 0,0 1-1,0 0 1,1 1 0,-12 8-1,1 2-3,1 2 0,1 0 0,0 1 0,-19 29 0,10-9-22,-28 60-1,30-47-15,2 1 1,3 1-1,-17 78 0,32-115 25,0 0-1,1 0 1,1 1-1,0-1 1,1 1-1,4 26 1,-3-40 24,-1 0 1,1-1 0,0 1-1,0 0 1,0-1-1,0 1 1,1 0-1,-1-1 1,1 1 0,-1-1-1,1 0 1,0 0-1,0 1 1,0-1 0,0 0-1,1-1 1,-1 1-1,0 0 1,1-1-1,-1 1 1,1-1 0,0 0-1,-1 0 1,1 0-1,0 0 1,0 0-1,-1-1 1,1 1 0,0-1-1,0 0 1,5 0-1,7 0 12,0-1 0,-1-1 0,1 0 0,25-8 0,-28 7 4,56-20 108,-46 14-43,29-7-1,-50 16-71,1-1 0,-1 0 0,1 1-1,-1 0 1,1-1 0,-1 1-1,1 0 1,0 0 0,-1 0-1,1 0 1,-1 0 0,1 1-1,0-1 1,-1 0 0,1 1 0,-1-1-1,1 1 1,-1-1 0,1 1-1,-1 0 1,1 0 0,-1-1-1,0 1 1,0 0 0,1 0 0,-1 1-1,2 1 1,-2 0 2,1 0 0,-1 1 0,1 0-1,-1-1 1,-1 1 0,1-1 0,0 1 0,-1 0 0,0 0 0,0 7-1,0-6-3,0 1-1,0 0 0,1-1 0,-1 1 1,1-1-1,1 0 0,-1 1 0,3 5 1,-3-10-6,-1 1 1,1-1-1,0 0 1,0 0-1,0 1 1,0-1-1,1 0 1,-1 0-1,0 0 1,0 0-1,1-1 1,-1 1-1,0 0 1,1 0-1,-1-1 1,1 1-1,-1-1 1,1 0-1,-1 1 1,1-1-1,0 0 1,-1 0-1,1 0 0,-1 0 1,1 0-1,-1 0 1,1 0-1,-1 0 1,1-1-1,0 1 1,-1-1-1,0 1 1,3-2-1,112-42 239,-115 43-234,0 1 0,0 0 0,0-1 0,0 1-1,0 0 1,0 0 0,0-1 0,0 1 0,0 0 0,-1 0-1,1 0 1,0 0 0,0 0 0,2 1 0,-3-1-3,0 0-1,1 0 1,-1 1-1,0-1 1,0 0 0,1 0-1,-1 1 1,0-1 0,0 0-1,0 0 1,0 1-1,1-1 1,-1 0 0,0 1-1,0-1 1,0 0 0,0 1-1,0-1 1,0 0-1,0 0 1,0 1 0,0-1-1,0 0 1,0 1 0,0-1-1,0 0 1,0 1-1,0-1 1,-12 31 29,9-26-33,-113 196 32,-15-12-26,96-139-34,-3-1 1,-2-2-1,-2-1 0,-77 63 1,112-104 28,0 0 0,-1 0 0,-10 4 0,17-8 3,-1-1 0,1 1 0,0-1 0,-1 1 0,1-1 0,0 0 0,-1 0 1,1 1-1,-1-1 0,1 0 0,-1 0 0,-2-1 0,4 1 0,-1 0 0,1-1 0,-1 1 1,1 0-1,-1-1 0,1 1 0,-1-1 0,1 1 0,0 0 0,-1-1 0,1 1 0,0-1 0,-1 1 1,1-1-1,0 0 0,0 1 0,-1-1 0,1 1 0,0-1 0,0 1 0,0-1 0,0 0 1,0 1-1,0-1 0,0 1 0,0-1 0,0 0 0,0 1 0,0-1 0,0 1 0,0-2 0,2-5 8,0 0 0,0 0-1,1 0 1,-1 1-1,1-1 1,1 1 0,-1 0-1,1 0 1,0 0-1,1 0 1,6-7 0,8-6 33,35-29 1,-26 27-16,1 0-1,60-30 1,68-19-63,-86 39-42,-67 30-80,77-31-94,-46 23-4085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23:42.963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239 1453 4816,'0'0'4121,"0"10"-3990,2 64 1103,-9-245-336,-1-7-249,4-390 1887,-3 440-1322,0-1-115,3-169 794,7 281-1700,-2 15-176,-1 1 0,0-1 0,1 1 0,-1-1 0,0 0 1,0 1-1,0-1 0,0 0 0,0 1 0,0-1 0,0 0 0,-1-2 0,-2-7 81,-1-2 238,0 14-203,-1 8-97,-120 289 396,123-292-426,-21 39 65,23-44-64,-1 0 0,1 1 0,-1-1 0,0 0 0,0 0 0,0 0 0,1 1 0,-1-1 0,0 0 0,-1 0 0,1 0 0,0-1 0,0 1 0,0 0-1,0 0 1,-1-1 0,1 1 0,0 0 0,-1-1 0,1 1 0,0-1 0,-1 0 0,1 1 0,-1-1 0,1 0 0,-1 0 0,-1 0 0,2 0-5,1-1-1,-1 1 1,0-1 0,1 1 0,-1 0-1,1-1 1,-1 1 0,1-1 0,0 1 0,-1-1-1,1 1 1,-1-1 0,1 0 0,0 1 0,-1-1-1,1 1 1,0-1 0,0 0 0,0 1 0,-1-1-1,1 0 1,0 1 0,0-1 0,0-1 0,1-20-3,-1 15-6,2-23-14,1 2 1,1-1-1,2 0 1,1 1-1,1 0 1,21-49-1,-23 63 9,-4 9 0,0 0-1,0 0 1,0 0-1,1 0 0,4-7 1,-6 12 9,-1-1 0,1 0 1,0 0-1,-1 1 0,1-1 1,0 0-1,0 1 0,0-1 0,0 1 1,0-1-1,-1 1 0,1-1 0,0 1 1,0 0-1,0-1 0,0 1 1,0 0-1,0 0 0,0 0 0,0 0 1,0 0-1,1 0 0,-1 0 0,0 0 1,0 0-1,0 0 0,0 1 0,0-1 1,0 0-1,0 1 0,-1-1 1,1 0-1,0 1 0,2 1 0,1 2 1,1 0-1,-1 1 1,0-1-1,0 1 1,0 1-1,-1-1 1,0 0-1,0 1 1,0-1-1,3 11 1,-4-11 1,6 18 35,-1 0 0,0 0-1,-2 1 1,-1 0-1,1 43 1,1-4 210,1-43-133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11.81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87 13560,'0'0'1960,"87"-73"-1728,-43 59 8,11 18-352,-27-4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19.26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191 703 6224,'0'0'12462,"-10"1"-12286,3 0-141,3-1-20,1 0 1,0 0-1,-1 0 1,1 1 0,0 0-1,-1 0 1,1-1-1,0 2 1,0-1-1,0 0 1,0 1 0,0-1-1,0 1 1,0 0-1,0 0 1,1 0 0,-1 1-1,-4 4 1,-13 18 112,1 1 1,-16 29 0,29-45-86,1 0-1,1 0 1,-1 0 0,2 1 0,-1 0 0,2 0 0,-1 0 0,1 0 0,0 17-1,2-26-26,0 0-1,0 0 1,0 0-1,0 0 1,0 0-1,1 0 1,-1 0-1,1 0 0,0 0 1,-1 0-1,1 0 1,0 0-1,0 0 1,0 0-1,0-1 1,0 1-1,1-1 1,-1 1-1,1-1 0,-1 1 1,4 2-1,-2-3 4,0 1 1,0-1-1,0 0 0,0 0 0,1 0 0,-1 0 0,1 0 0,-1-1 0,0 1 0,1-1 0,6 0 1,1-1 25,1-1 0,-1 0 1,0 0-1,0-1 0,0-1 1,18-8-1,-7-1 52,1-2 0,-2 0 0,0-1 0,-1-2-1,19-20 1,3-2 158,-36 34-156,0 1 1,-1-1-1,0 0 1,0-1-1,-1 1 1,0-1-1,4-8 1,-25 28 587,14-8-684,1 1 0,-1-1 1,1 1-1,1-1 0,-1 1 1,1 0-1,0-1 0,0 1 1,0 0-1,1 0 0,0 0 1,0 0-1,1-1 0,-1 1 1,3 10-1,-2-13-4,-1 0 0,1-1 0,0 1 0,0 0 0,0 0-1,0-1 1,0 1 0,1 0 0,-1-1 0,1 1 0,0-1 0,0 0 0,0 1 0,0-1 0,0 0 0,0 0-1,0-1 1,1 1 0,-1 0 0,0-1 0,1 1 0,0-1 0,-1 0 0,1 0 0,0 0 0,0 0-1,0 0 1,-1-1 0,1 1 0,0-1 0,0 0 0,4 0 0,8-2 26,0-1 1,0-1-1,-1-1 0,0 0 1,0-1-1,0 0 0,-1-1 1,0 0-1,0-2 0,0 1 1,-1-1-1,-1-1 0,0 0 1,0-1-1,-1 0 0,0 0 1,15-24-1,-23 31 2,-1 0 1,0 0-1,0 1 0,0-1 1,0 0-1,0 0 0,-1 0 1,0 0-1,0 0 1,0 0-1,0 0 0,0 0 1,-2-4-1,1 2 16,0 1 0,-1-1 1,1 1-1,-1-1 0,0 1 0,-1 0 0,0-1 1,-3-4-1,6 9-39,-1 1 0,1 0 0,0 0 0,0 0 1,0-1-1,0 1 0,0 0 0,-1 0 0,1-1 0,0 1 0,0 0 0,0 0 0,0-1 1,0 1-1,0 0 0,0-1 0,0 1 0,0 0 0,0 0 0,0-1 0,0 1 1,0 0-1,0 0 0,0-1 0,0 1 0,0 0 0,1 0 0,-1-1 0,0 1 1,0 0-1,0 0 0,0-1 0,0 1 0,1 0 0,-1-1 0,13-5 51,28-1-59,-28 5 20,5-1-15,15-4-6,0 2 0,1 1 0,-1 1 0,40 3 0,-70 1 5,2-1-10,0 0 0,0 1 0,-1 0 0,1 0 0,0 0 0,8 4 0,-12-4 6,0 0 0,0-1 1,0 1-1,1 0 0,-1 0 1,0 1-1,0-1 0,0 0 0,-1 0 1,1 0-1,0 1 0,0-1 0,-1 0 1,1 1-1,0-1 0,-1 1 0,0-1 1,1 1-1,-1-1 0,0 0 0,0 1 1,1 0-1,-1-1 0,-1 1 0,1-1 1,0 3-1,-2 8-1,0-1 0,-1 1 0,0 0 0,-1-1 0,-6 14-1,5-15 3,1 0 0,1 0-1,0 0 1,0 1-1,1-1 1,-2 21-1,4-30 4,0 0 0,0 0 1,0 0-1,0 0 0,0 0 0,1 0 0,-1-1 0,0 1 0,1 0 0,-1 0 0,0 0 0,1 0 0,-1-1 1,1 1-1,0 0 0,-1-1 0,1 1 0,-1 0 0,1-1 0,0 1 0,-1-1 0,1 1 0,0-1 0,0 1 0,0-1 1,-1 1-1,1-1 0,0 0 0,0 1 0,0-1 0,0 0 0,0 0 0,0 0 0,-1 0 0,1 0 0,2 0 1,2 0 2,1 0 0,-1-1 0,0 1 0,10-4 0,6-2 12,-1-1 0,0-1-1,0-1 1,-1-1 0,20-14 0,84-68 77,-81 54-35,-2-1 0,-2-2-1,64-89 1,72-159 384,-172 281-416,-12 15 7,-16 21 6,-8 18-78,3 1 1,1 1-1,-28 62 1,-58 164-146,106-248 139,1 0 0,2 0-1,-7 41 1,12-57 24,0 11-30,2-21 52,0 0-1,0 1 0,0-1 0,0 1 0,1-1 0,-1 1 0,0-1 0,0 0 0,1 1 1,-1-1-1,0 1 0,1-1 0,-1 0 0,0 1 0,1-1 0,-1 0 0,0 0 0,1 1 1,-1-1-1,1 0 0,-1 0 0,1 0 0,-1 1 0,0-1 0,1 0 0,-1 0 1,1 0-1,-1 0 0,1 0 0,-1 0 0,1 0 0,-1 0 0,1 0 0,-1 0 0,1 0 1,-1 0-1,0 0 0,1-1 0,6 0 5,-1 0 0,0-1 0,1 0 0,-1 0 0,0-1 0,0 0 0,7-4 0,42-32 41,-32 23-23,23-16 27,-3-2 0,0-2 1,-3-2-1,-1-1 0,40-53 1,149-240 240,-183 265-243,30-51 21,-70 109-65,-3 7-2,-1 0 0,0 0 0,0 0 0,1 0 0,-1 0 0,-1 0 0,1 0 0,0 0 0,0-1 0,-1 1-1,1 0 1,-1 0 0,0-1 0,0-2 0,0 4-1,-1 1 0,0 0-1,1 0 1,-1 0-1,0 0 1,1 0 0,-1 0-1,0 0 1,1 1 0,-1-1-1,0 0 1,1 0 0,-1 0-1,0 1 1,1-1-1,-1 0 1,0 1 0,1-1-1,-1 0 1,1 1 0,-1-1-1,0 2 1,-17 10-22,1 3 8,0 0 1,1 1-1,1 1 1,-23 33-1,-44 85-10,48-77 20,-157 280-100,103-175 145,88-162-39,0-1 0,-1 0 0,1 0 0,0 1 0,0-1 0,-1 0 0,1 0 0,0 1 0,0-1 1,0 0-1,0 1 0,0-1 0,-1 0 0,1 1 0,0-1 0,0 0 0,0 1 0,0-1 0,0 0 0,0 1 0,0-1 0,0 0 0,0 1 0,0-1 1,0 0-1,0 1 0,1-1 0,-1 0 0,0 1 0,0-1 0,0 0 0,0 0 0,0 1 0,1-1 0,-1 0 0,0 1 0,0-1 0,0 0 0,1 0 1,-1 1-1,1-1 0,16-2 63,19-15 31,84-66 248,-79 53-169,-40 29-171,-1 1 1,1-1 0,-1 1-1,1-1 1,0 1 0,0-1-1,-1 1 1,1-1 0,0 1-1,0 0 1,-1 0 0,1-1-1,0 1 1,0 0 0,0 0-1,0 0 1,-1 0 0,1 0-1,0 0 1,0 0 0,0 0-1,0 0 1,-1 0 0,1 0-1,0 1 1,0-1 0,0 0-1,-1 0 1,1 1 0,0-1-1,0 1 1,-1-1 0,1 1 0,0-1-1,-1 1 1,1-1 0,-1 1-1,2 1 1,0 2 3,1 0 1,-1 1 0,1-1-1,-1 1 1,2 7-1,3 7 7,24 53 3,5 10 4,-32-74-43,1-1 0,0 1 1,0-1-1,1 0 0,0 0 1,0 0-1,10 8 0,-15-14 2,-1-1-1,1 1 1,0-1 0,-1 0-1,1 1 1,0-1-1,-1 1 1,1-1 0,0 0-1,0 0 1,-1 1 0,1-1-1,0 0 1,0 0-1,-1 0 1,1 0 0,0 0-1,0 0 1,-1 0-1,1 0 1,0 0 0,0 0-1,0 0 1,5-6-3544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19.514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39 12960,'0'0'1320,"90"-8"-888,-9 3 8,14-1 8,8 0-232,1 0 0,-7 0-40,-6 4 16,-23 2-25,-17 2 1,-15 2-40,-12-4 8,-12 0-104,-6 0 8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19.718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 10848,'0'0'2184,"75"10"-2240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21.84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1373 6728,'0'0'4840,"13"-11"-4218,51-46 211,89-104 0,-99 90-344,-3-2 0,-3-2 0,-3-2 0,66-161 0,-108 230-425,14-39 223,-16 43-230,0 0 1,0-1-1,0 1 0,0 0 0,-1 0 1,0-1-1,0 1 0,-1-7 0,-2 3 190,-2 9-69,-4 17 10,7-13-166,-36 82 181,-33 112-1,60-160-181,2 0 0,1 1 0,3 0 0,1 0 0,2 67 0,2-98-17,1-1 0,-1 1 1,2 0-1,0-1 1,0 1-1,6 16 0,-7-23 0,1 0 0,-1 0-1,0 1 1,1-1 0,-1 0 0,1-1-1,0 1 1,-1 0 0,1 0 0,0-1-1,0 1 1,0-1 0,0 0-1,1 1 1,-1-1 0,0 0 0,1 0-1,-1 0 1,0-1 0,1 1 0,-1-1-1,1 1 1,-1-1 0,1 0 0,-1 0-1,1 0 1,-1 0 0,5-1-1,-1 0 8,0 0-1,1-1 0,-1 0 0,0 0 0,0 0 0,0-1 1,0 0-1,-1 0 0,1 0 0,5-5 0,7-7 34,24-24 0,-34 31-32,49-53 121,52-74-1,3-3 57,23-25 75,-105 121-154,-2-1 1,25-50 0,31-101 265,-72 160-217,-2-1 0,-1 0 0,7-67 0,-16 97-109,0 0 0,0 0 0,0 1 1,-1-1-1,1 0 0,-1 1 1,0-1-1,-1 0 0,-2-8 0,3 13-45,1 0 0,0 0 0,0 0-1,0 0 1,0-1 0,0 1 0,0 0-1,-1 0 1,1 0 0,0 0 0,0 0-1,0-1 1,0 1 0,-1 0 0,1 0 0,0 0-1,0 0 1,0 0 0,-1 0 0,1 0-1,0 0 1,0 0 0,-1 0 0,1 0-1,0 0 1,0 0 0,0 0 0,-1 0-1,1 0 1,0 0 0,0 0 0,0 0-1,-1 0 1,1 0 0,0 0 0,0 0-1,0 1 1,-1-1 0,1 0 0,0 0-1,0 0 1,0 0 0,0 0 0,0 0 0,-1 1-1,1-1 1,0 0 0,0 0 0,-9 11 101,8-9-87,-10 16 45,1 1 0,2 0 0,-1 0 0,2 1 0,1 0 0,-5 24 0,7-29-40,-30 126 139,-41 137 142,-108 224 524,180-492-761,3-8-43,0 0 1,0-1-1,-1 1 0,1 0 0,-1 0 0,1-1 1,-1 1-1,1-1 0,-1 1 0,0 0 0,0-1 1,0 0-1,0 1 0,0-1 0,0 1 0,0-1 1,-1 0-1,0 1 0,1-2-18,1 0 0,0 0 1,-1 0-1,1 0 0,0 0 0,0 0 0,-1 0 1,1 0-1,0-1 0,0 1 0,-1 0 0,1 0 0,0 0 1,0 0-1,0-1 0,-1 1 0,1 0 0,0 0 1,0-1-1,0 1 0,0 0 0,0 0 0,-1-1 1,1 1-1,0 0 0,0 0 0,0-1 0,0 1 1,0 0-1,0-1 0,0 1 0,0 0 0,0 0 1,0-1-1,0 1 0,0 0 0,0-1 0,3-14 48,-2 12-26,3-16 39,1-1-1,1 1 1,0 0-1,2 1 1,11-22-1,-13 31-25,0-1 0,0 1 0,1 0 0,0 1 0,1-1 0,0 1 0,0 1 0,1 0 0,0 0 0,18-11 0,-23 17-26,-1-1-1,1 0 1,0 1 0,-1 0 0,1 0-1,0 0 1,0 0 0,0 1 0,0-1-1,0 1 1,0 0 0,0 0-1,0 1 1,0-1 0,0 1 0,0 0-1,0 0 1,-1 0 0,1 1 0,0-1-1,-1 1 1,7 3 0,4 5 16,-1-1 1,-1 2 0,1-1-1,13 17 1,-1-2 25,-10-10-23,2 2-16,0-2 0,1 1-1,34 20 1,-48-34-18,1 1-1,-1-1 0,0 0 1,1-1-1,0 1 0,-1-1 0,1 0 1,0 0-1,0-1 0,-1 1 1,1-1-1,0 0 0,0 0 1,0-1-1,0 1 0,-1-1 1,9-2-1,-7 0 3,0 1 1,-1-1-1,1 0 0,-1 0 1,0-1-1,0 0 0,0 0 1,0 0-1,-1 0 0,0-1 0,0 0 1,6-8-1,-5 7 8,-1-1 0,0 0 0,-1 0 0,1 0 0,-1 0 0,-1-1 0,1 1 0,-1-1 0,-1 0 0,1 0 0,-1 1 0,-1-1 0,1 0 0,-1 0 0,-1 0 0,1 0 0,-2 0 0,1 0 0,-1 1 0,0-1 0,-6-14 0,6 18 1,0 0 0,-1 0-1,1 1 1,-1-1 0,0 1 0,0-1 0,-5-4 0,7 8-9,0-1-1,0 1 1,0-1 0,0 1 0,1-1-1,-1 1 1,0-1 0,0 1 0,0 0-1,0 0 1,0-1 0,-1 1 0,1 0 0,0 0-1,0 0 1,0 0 0,0 0 0,0 1-1,0-1 1,0 0 0,0 0 0,0 1-1,0-1 1,0 0 0,0 1 0,0-1-1,1 1 1,-1-1 0,0 1 0,0 0-1,0-1 1,1 1 0,-1 0 0,0 0 0,0-1-1,1 1 1,-1 0 0,0 1 0,-1 2 0,0 0 1,0 0 0,0-1 0,1 1 0,-1 0 0,1 0 0,0 1 0,1-1 0,-1 0-1,1 0 1,-1 0 0,1 1 0,0-1 0,1 0 0,0 6 0,0-1-2,1 0 0,0-1 0,0 1 0,1-1 0,0 0 0,5 9 0,-2-8-8,0 0 1,1-1 0,0 1 0,0-1 0,1-1 0,0 0 0,0 0 0,1 0 0,0-1 0,0 0 0,1-1 0,-1 0 0,1-1 0,16 6 0,-10-5-27,-1-1 1,1 0 0,0-1 0,1-1 0,-1 0 0,0-1 0,1-1 0,28-3 0,-36 2-39,-1-1 1,0 1-1,1-2 1,-1 1-1,0-1 1,0 0-1,0-1 1,0 1 0,-1-2-1,0 1 1,8-6-1,-15 9 7,1 0 0,0 0 0,0 0 0,0-1 0,0 1 0,-1 0 0,1 0 0,-1 0 0,1-1 0,-1 1 0,1 0 0,-1-1 0,1-1 0,-1-4-2893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22.193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0 107 10040,'0'0'1912,"125"17"-1760,-16-19 16,18-5-48,2-3 16,-4-2 224,4-6 0,0 0 16,2-2 0,-6 2-72,-22 0 16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26.661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1 825 6632,'0'0'6476,"14"-9"-6136,9-6-160,0-1 0,-1 0 0,-1-2 0,0-1 0,18-22 0,-20 15 111,0-1 1,22-47 0,23-65 444,-30 63-353,45-135 914,-37 91 382,-34 105-835,-8 15-818,0 0 0,0-1 0,0 1 1,1 0-1,-1 0 0,0 0 0,0 0 0,0-1 1,1 1-1,-1 0 0,0 0 0,0 0 0,0 0 1,1 0-1,-1 0 0,0 0 0,0 0 1,1 0-1,-1-1 0,0 1 0,0 0 0,1 0 1,-1 0-1,0 0 0,0 1 0,1-1 1,-1 0-1,0 0 0,0 0 0,1 0 0,1 2 36,0 0-1,0 1 0,0-1 0,0 0 0,0 1 0,0-1 0,-1 1 1,2 4-1,10 18-1,-2 0 0,-1 2 1,-2-1-1,0 1 1,-1 0-1,-2 1 1,3 55-1,-5-15-24,-4 1 0,-11 75 1,12-140-31,-1 0 1,1 0-1,-1 0 1,0-1-1,0 1 1,0 0-1,0 0 1,-1-1-1,0 1 1,1-1-1,-1 1 0,-1-1 1,1 0-1,0 0 1,-1 0-1,1 0 1,-1 0-1,0 0 1,0-1-1,0 0 1,0 1-1,-1-1 1,1 0-1,-1 0 1,1-1-1,-1 1 1,1-1-1,-1 0 1,0 0-1,0 0 1,0 0-1,0-1 1,0 1-1,1-1 1,-1 0-1,-7-1 1,4 0 15,-84-10 204,82 10-179,-1-2-1,0 0 1,1 0 0,-1 0-1,1-1 1,-17-10-1,16 9 21,8 4-57,1 1-1,0 0 1,0-1 0,0 1 0,0 0-1,0-1 1,0 1 0,0-1-1,1 0 1,-1 1 0,0-1-1,0 0 1,0 1 0,1-1 0,-1 0-1,0 0 1,0 0 0,1 0-1,-1 0 1,1 0 0,-1 0 0,1 0-1,0 0 1,-1-1 0,52 7 79,1-1-120,-1-3 0,1-2 0,0-2 1,64-13-1,-87 10 25,-1-2-1,0 0 1,-1-2 0,1-1 0,-2-1 0,0-2 0,0 0-1,-2-2 1,28-22 0,199-199 49,-236 222-34,1-1 0,25-17 0,-33 27 0,0 1 1,1 0 0,-1 0 0,1 1 0,0 1 0,0-1 0,0 1 0,13-2 0,-18 5-5,0 0 0,0 0 0,0 1 0,-1-1 0,1 1 0,0 0 0,0 0-1,0 1 1,-1-1 0,6 3 0,16 6 15,-18-8-18,-1 0-1,0 1 1,-1-1-1,1 1 0,0 1 1,-1-1-1,0 1 1,0 0-1,0 0 0,0 1 1,0-1-1,-1 1 1,0 0-1,0 0 0,-1 0 1,6 11-1,-9-15 0,0-1 0,0 0 0,-1 0 0,1 1 0,0-1-1,-1 0 1,1 0 0,0 0 0,-1 1 0,1-1 0,-1 0-1,1 0 1,0 0 0,-1 0 0,1 0 0,-1 0 0,1 0-1,0 0 1,-1 0 0,1 0 0,-1 0 0,1 0 0,0 0 0,-1 0-1,1 0 1,-1 0 0,1 0 0,0-1 0,-1 1 0,-77-21 79,49 11-39,-1 2 1,-1 2-1,-30-4 0,50 10-31,1-1 0,0 2-1,0-1 1,0 1 0,0 1 0,0 0 0,0 0-1,1 1 1,-1 0 0,1 0 0,-1 1 0,1 1-1,-13 8 1,17-10-7,1 0 0,-1 1 0,1 0 1,0 0-1,0 0 0,0 0 0,0 1 0,1-1 0,-1 1 0,1 0 0,1 0 0,-1 0 0,1 0 0,-4 11 0,5-9-7,-1 0 0,1 1-1,1-1 1,0 1-1,0-1 1,0 1 0,1-1-1,0 0 1,0 1-1,1-1 1,2 9 0,1-5 5,-1 1 0,2-1 1,0 0-1,0 0 0,0-1 1,2 1-1,-1-2 0,1 1 1,1-1-1,-1 0 1,15 10-1,-11-10 1,0 0-1,1-1 1,0 0-1,0-1 1,1-1-1,0 0 1,0-1 0,28 6-1,-29-9 6,-1-1 1,1 0-1,-1-1 0,1-1 0,-1 0 0,0-1 0,1 0 1,-1-1-1,0 0 0,0-1 0,0 0 0,-1-1 0,0 0 0,22-13 1,-9 1 14,0 0 1,-1-2-1,0 0 1,-2-1-1,23-28 1,109-126 238,-124 138-173,-23 28-43,1 0 1,-1 0-1,1 0 0,1 1 1,11-10-1,-18 16-40,-1 1-1,1 0 0,-1-1 0,0 1 1,1 0-1,-1 0 0,1-1 0,-1 1 1,1 0-1,-1 0 0,0 0 1,1 0-1,-1 0 0,1-1 0,-1 1 1,1 0-1,-1 0 0,1 0 0,-1 0 1,1 0-1,-1 1 0,1-1 1,-1 0-1,1 0 0,-1 0 0,0 0 1,1 0-1,-1 1 0,1-1 1,6 15 57,-5 28-25,-3-35-25,1 27-13,1 0-1,2 0 1,1-1 0,2 1-1,11 38 1,-13-61-6,1 0 0,0-1 0,1 1 1,0-1-1,0 0 0,1-1 0,14 17 0,-15-21 11,1 1-1,0-1 0,0-1 1,0 1-1,1-1 1,-1-1-1,1 1 0,1-1 1,-1-1-1,0 1 0,17 3 1,-12-5 7,-1 0 0,1-1 1,-1 0-1,1-1 0,-1 0 1,1-1-1,-1 0 0,0-1 1,1-1-1,-1 0 0,0 0 1,0-1-1,-1-1 0,13-6 1,-2-1 32,1-2 1,-2 0-1,0-2 1,-1 0-1,33-34 1,-44 40-18,0-1 0,0 0 0,-1 0 0,-1-1 0,0 0 0,-1 0 0,0-1 0,-1 0 0,0 0 0,-1 0 0,0 0 0,-1-1 0,-1 0 0,0 0 0,-1 1 0,0-1 0,-1 0 0,-3-22 0,3 35-23,0 0 0,0 0 0,-1 0 0,1 0 0,0 0 0,0 0 0,-1 0 0,1 0 0,-1 1 0,1-1 0,-1 0 1,1 0-1,-1 0 0,1 0 0,-1 1 0,0-1 0,1 0 0,-1 0 0,-1 0 0,1 0-1,0 1 0,0 0 0,1 0 0,-1 0 0,0 0 0,0 0 0,0 0 0,1 0 1,-1 0-1,0 0 0,0 0 0,1 0 0,-1 1 0,0-1 0,0 0 0,1 0 0,-1 1 0,0-1 1,-1 1-1,-2 2 0,0 0 0,1 0 1,-1 1-1,0-1 0,1 1 1,0 0-1,-3 4 1,-5 8-8,1 1 1,1 0 0,1 1-1,1 0 1,0 0 0,1 1 0,1 0-1,-3 22 1,6-28-8,0 1 1,1-1-1,1 0 0,0 1 0,1-1 1,0 1-1,1-1 0,0 0 0,1 0 0,1 0 1,0 0-1,10 20 0,-12-30 9,-1-1-1,0 1 1,1-1 0,-1 0-1,1 1 1,0-1 0,0 0-1,0 0 1,0 0 0,0 0-1,0-1 1,1 1-1,-1-1 1,1 1 0,-1-1-1,1 0 1,-1 0 0,1 0-1,0 0 1,-1 0 0,1-1-1,0 1 1,0-1-1,-1 0 1,1 0 0,0 0-1,0 0 1,0 0 0,-1 0-1,1-1 1,0 0 0,0 1-1,-1-1 1,6-2-1,5-3 8,-1-1-1,0 0 1,0 0-1,0-1 1,15-14-1,50-44 22,-6 5 209,123-81-1,-193 142-229,-1-1 1,1 0 0,0 1-1,-1-1 1,1 1-1,0-1 1,-1 1 0,1-1-1,0 1 1,0 0-1,0-1 1,0 1-1,-1 0 1,1 0 0,0 0-1,0-1 1,0 1-1,0 0 1,0 0 0,0 0-1,-1 0 1,1 1-1,0-1 1,0 0 0,0 0-1,0 0 1,0 1-1,-1-1 1,1 0-1,0 1 1,0-1 0,-1 1-1,1-1 1,0 1-1,0-1 1,-1 1 0,1 0-1,-1-1 1,1 1-1,-1 0 1,1-1 0,-1 1-1,1 0 1,-1 0-1,1-1 1,-1 1-1,0 0 1,1 0 0,-1 0-1,0 0 1,0 1-1,2 5 18,-1 1-1,0 0 0,-1 0 0,-1 13 0,1-16-14,-1 29 61,-3 1 0,0 0 0,-14 49 0,17-81-54,0 1-1,0-1 1,0 0-1,0 1 1,1-1-1,0 1 1,0-1 0,0 1-1,0 0 1,1 5-1,-1-9-10,0 1 0,1-1 0,-1 0-1,0 0 1,1 0 0,-1 1 0,0-1-1,0 0 1,1 0 0,-1 0 0,0 0 0,1 0-1,-1 0 1,0 0 0,1 0 0,-1 1 0,0-1-1,0 0 1,1 0 0,-1 0 0,0-1 0,1 1-1,-1 0 1,0 0 0,1 0 0,-1 0 0,0 0-1,1 0 1,-1 0 0,0 0 0,0-1-1,1 1 1,-1 0 0,0 0 0,0 0 0,1-1-1,-1 1 1,0 0 0,1-1 0,12-10 56,-11 9-44,64-71 223,-51 55-151,1 0 1,0 0 0,2 2 0,29-23 0,-46 38-85,0 0 1,0 1-1,0-1 1,0 0-1,0 1 1,1-1-1,-1 0 1,0 1-1,0 0 1,1-1-1,-1 1 1,0 0-1,0-1 1,1 1-1,-1 0 1,0 0-1,1 0 1,-1 0 0,0 1-1,1-1 1,-1 0-1,0 0 1,0 1-1,1-1 1,-1 1-1,0-1 1,0 1-1,0-1 1,0 1-1,1 0 1,-1 0-1,0-1 1,0 1-1,0 0 1,-1 0-1,1 0 1,0 0-1,1 2 1,2 4 0,0 0 0,0 0 0,-1 1 0,0 0 0,3 8 0,-1 0 1,2 4 3,-4-9-8,1 0 1,1-1-1,0 1 0,12 18 0,-16-26 0,1-1 0,0 1 0,0-1 0,1 0 0,-1 0 1,0 0-1,1 0 0,-1-1 0,1 1 0,0 0 0,0-1 0,-1 0 0,1 0 0,0 0 0,0 0 0,0 0 1,0 0-1,0-1 0,0 0 0,0 1 0,1-1 0,-1 0 0,4-1 0,15-4 10,-1 0 1,-1-2-1,1 0 0,-1-1 0,0-2 0,23-13 1,-12 6 0,103-60 90,-23 11 6,-80 49-77,24-13 109,-128 104 29,65-66-165,-74 70 20,70-65-21,0 1-1,1 0 1,0 1-1,-10 20 0,19-31-1,0-1-1,0 1 0,1 0 1,0 0-1,-1 0 0,1 0 0,1 1 1,-1-1-1,1 0 0,-1 0 0,1 0 1,0 1-1,1-1 0,-1 0 1,2 5-1,-1-6 0,0 1 0,1-1 0,-1 0 0,1 0 0,0 0 1,-1 0-1,2 0 0,-1 0 0,0 0 0,0-1 0,1 1 0,0-1 0,-1 0 1,1 0-1,0 0 0,0 0 0,0 0 0,4 2 0,5 0 0,0 0 0,0 0 0,0-1 0,0-1 0,1 0 0,-1 0 0,1-1 0,-1-1 0,18-2 0,-6 0 0,-1-1 0,0-2 0,1 0 0,23-9 0,-10-1 12,0-1-1,-2-2 1,0-1-1,34-26 0,-10 2 30,69-66 0,-114 97-14,-1-1-1,0-1 1,-1 1 0,0-2 0,-2 0-1,1 0 1,-2-1 0,0 0 0,-1-1 0,8-21-1,-16 35-18,1 1-1,0 0 0,-1-1 1,1 1-1,-1 0 0,0-1 1,0 1-1,0-1 0,0 1 1,0-1-1,0 1 0,-1 0 1,1-1-1,-1 1 0,0-1 1,0 1-1,-1-3 0,1 4-1,0 0-1,0 0 0,0-1 0,0 1 0,-1 0 0,1 0 0,0 0 1,-1 0-1,1 0 0,0 1 0,-1-1 0,1 0 0,-1 1 0,0-1 0,1 1 1,-1-1-1,1 1 0,-1 0 0,0 0 0,1-1 0,-1 1 0,0 0 1,1 1-1,-1-1 0,0 0 0,-2 1 0,-1 0-2,0 0 0,0 1 0,1-1 1,-1 1-1,0 0 0,1 1 0,-1-1 0,1 1 0,0 0 0,-1 0 1,1 0-1,-4 4 0,2 0 4,0 0 1,1 0 0,0 0-1,0 1 1,0-1-1,-5 15 1,5-11-2,1 1 0,0 0 0,1 0 0,0 0 0,1 1 0,0-1 0,1 0 0,0 1 0,1-1 0,2 18 0,0-21 1,0 1 1,1-1-1,0 0 0,0 0 1,1 0-1,0 0 0,0-1 0,1 1 1,1-1-1,-1 0 0,1-1 1,0 1-1,1-1 0,0-1 0,0 1 1,0-1-1,1 0 0,0-1 1,0 0-1,0 0 0,1 0 1,0-1-1,14 4 0,-13-5-2,1 0 0,-1-1 0,1 0 0,-1-1 0,1 0 0,0 0 0,-1-2 0,1 1 0,0-1 0,-1-1 0,1 0 0,-1 0-1,1-1 1,-1 0 0,0-1 0,0 0 0,-1-1 0,1 0 0,-1 0 0,0-1 0,9-8 0,11-14-460,-20 18-3247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26.91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86 37 15376,'0'0'992,"-71"-8"-489,57 4 1,16 4-376,10 0 8,6-2-424,24-20 8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28.23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392 689 6328,'0'0'2626,"-5"-9"-1930,1 0-494,3 5-135,0 0 0,-1 1 0,1-1 0,-1 1 1,0 0-1,0-1 0,0 1 0,-1 0 0,1 0 0,-1 0 0,0 1 0,1-1 0,-1 0 0,0 1 0,-1 0 0,-3-2 0,0 1 45,0 1 0,0 0 0,0 0 0,0 1 1,0 0-1,0 1 0,0-1 0,0 1 0,-1 1 1,1-1-1,0 1 0,0 0 0,0 1 0,-11 4 1,1-1 69,2 1 0,-1 1 1,1 0-1,0 1 1,-17 13-1,22-13-57,0 1 0,0 0 0,1 0 0,0 1 1,1 1-1,0-1 0,0 1 0,1 0 0,1 1 0,0 0 0,0 0 1,2 0-1,-5 17 0,8-26-86,0 0 1,1 0-1,-1 0 0,1 0 1,0 0-1,0 0 0,0 0 1,1 0-1,-1 0 1,1 0-1,-1 0 0,1 0 1,0 0-1,0-1 0,1 1 1,-1 0-1,0 0 0,1-1 1,0 1-1,2 3 1,-1-3 10,1 0 0,-1 0 1,1 0-1,0-1 1,-1 1-1,1-1 1,0 0-1,1 0 1,-1 0-1,0 0 1,1-1-1,-1 1 1,9 0-1,0-1 31,1 0 0,-1-1 0,1 0 0,-1-1 0,1-1 0,-1 0 0,0-1 0,0-1 0,0 0 0,0 0 0,0-1 0,-1-1 0,0 0 0,0-1 0,-1 0 0,19-15 0,-18 13 46,-1-1-1,-1 0 1,0 0-1,0-1 1,-1 0-1,0-1 1,-1 0-1,0-1 1,-1 1-1,0-1 1,-2-1-1,1 1 1,-1-1-1,-1 0 1,4-24-1,-8 35-41,0-1-1,0 1 1,0-1-1,-1 1 1,1-1-1,-1 1 0,0-1 1,0 1-1,0-1 1,-1 1-1,1 0 1,-1 0-1,0 0 1,0 0-1,0 0 0,0 0 1,-3-3-1,4 5-74,1 1 0,0-1 0,-1 1 0,1-1 0,0 1 1,-1-1-1,1 1 0,0-1 0,0 1 0,0-1 0,0 0 0,-1 1 0,1-1 0,0 1 0,0-1 0,0 0 0,0 1 0,0-1 0,0 1 0,0-1 0,1 1 0,-1-1 0,0 0 0,0 1 0,0-1 0,1 1 0,-1-2 0,12-12 85,-7 9-83,185-189 229,-33 35-63,-116 113-63,48-72-1,-87 115-98,0 0 0,0 0 0,0 1 0,1-1 0,-1 0 0,1 1 0,-1 0 0,1 0 0,5-4 0,-7 6-12,-1 0 1,0 0-1,1 0 1,-1 0-1,1-1 1,-1 1-1,1 0 1,-1 0-1,0 0 1,1 0-1,-1 0 1,1 0-1,-1 0 1,1 1-1,-1-1 1,0 0-1,1 0 1,-1 0-1,1 0 1,-1 0-1,0 1 1,1-1-1,-1 0 1,1 0-1,-1 1 1,0-1-1,1 0 1,-1 1-1,1 1 4,0 0 0,0-1-1,0 1 1,0 0-1,-1 0 1,1 0-1,-1 0 1,1 0-1,-1-1 1,0 5 0,2 23 41,-1 1 0,-2-1 1,-6 45-1,-27 97 54,33-167-101,-125 529 153,-33-3-60,142-481-58,-2-1 1,-2-1 0,-34 59-1,54-105-30,0 1-1,0-1 0,0 0 1,0 1-1,0-1 0,0 0 1,0 1-1,0-1 0,-1 0 0,1 0 1,0 0-1,-1 0 0,-2 1 1,3-2-3,1 0 0,-1 0 0,1 0 1,-1 0-1,1 0 0,-1 0 0,1 0 0,-1 0 0,1 0 1,0 0-1,-1 0 0,1-1 0,-1 1 0,1 0 1,-1 0-1,1-1 0,0 1 0,-1 0 0,1 0 0,-1-1 1,1 1-1,0-1 0,-1 1 0,1 0 0,0-1 1,0 1-1,-1 0 0,1-1 0,0 1 0,0-1 0,-2-4 19,0 0-1,1 1 0,0-1 0,0 0 0,0 0 0,1 0 0,-1 0 0,2-5 1,0-16 52,2 0 0,1 0 1,1 0-1,12-36 0,0 12 69,29-56 0,-31 76-70,1 2 1,2 1-1,0 0 1,2 1-1,1 1 1,1 1-1,44-38 1,-31 34 32,2 1 0,1 3 1,0 0-1,2 3 0,44-18 1,-68 33-95,19-9 198,52-14 0,-76 26-212,0 1 0,0 0-1,0 0 1,0 2-1,0-1 1,1 1-1,-1 1 1,0 0-1,15 3 1,-22-3-3478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31T00:36:39.20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80 1231 5224,'0'0'8609,"10"-12"-8209,16-21 1,0-1 0,39-73 0,52-179 1130,-99 224-1125,-3-1 0,-2-1-1,6-116 1,-17-14 434,-3 102-85,-1 88-460,-1 11-177,-5 16-47,-44 292 48,30-152-130,-3 13-8,-28 160-32,37-258 18,-4-2 0,-37 94 1,-15-10-20,71-159 54,1 0 1,-1 0-1,1 0 1,-1 0-1,0 1 1,0-1-1,1 0 1,-1 0 0,0 0-1,0-1 1,0 1-1,0 0 1,0 0-1,0 0 1,0-1-1,0 1 1,-1 0-1,1-1 1,0 1-1,-3 0 1,3-2 6,0 1 0,0 0 0,0 0 0,0 0 0,0-1 0,0 1-1,0 0 1,0-1 0,0 1 0,0-1 0,0 1 0,1-1 0,-1 1 0,0-1 0,0 0 0,0 1 0,1-1 0,-1 0 0,-1-1 0,0-2 18,0 1 0,0 0 1,0-1-1,0 1 1,0-1-1,1 1 0,0-1 1,0 0-1,0 1 0,0-1 1,0 0-1,1-5 1,1 2 5,0 0 0,1 1 1,-1-1-1,2 1 0,-1-1 1,7-11-1,22-35 92,21-17 66,94-101 0,-87 105-110,134-130 152,-55 59-41,-62 65-84,-49 49-48,-1-2 0,39-47 0,-41 40-4,-2-1 0,-1-1 0,-2-1 0,-2 0 0,-1-2 0,-1 0 0,-3-1 0,14-64 0,-21 78-9,-2 11-6,-1-1 0,1 0 0,-2 1 1,0-1-1,-1 0 0,0 1 0,-1-1 0,-4-19 1,5 32-39,0 1 0,0-1 0,0 0 0,0 1 1,0-1-1,0 0 0,0 1 0,-1-1 0,1 1 1,0-1-1,0 0 0,-1 1 0,1-1 1,-1 1-1,1-1 0,0 1 0,-1-1 0,1 1 1,-1-1-1,1 1 0,-1 0 0,1-1 0,-1 1 1,0-1-1,1 1 0,-1 0 0,1 0 0,-1-1 1,0 1-1,1 0 0,-1 0 0,0 0 1,1 0-1,-1 0 0,0 0 0,1 0 0,-1 0 1,0 0-1,1 0 0,-1 0 0,1 0 0,-1 0 1,0 1-1,1-1 0,-2 0 0,0 2 1,-1-1 0,0 1 0,1 0 0,-1 0 0,1 0 0,0 0 1,-1 0-1,-2 5 0,-15 20 5,1 2 1,2 0 0,-24 54 0,-28 101-11,34-84-15,21-59 3,1 0 0,2 1 0,2 0 0,-6 77 0,14-92 16,1 0 0,0 0 0,3 0 0,0 0 0,1-1 0,2 1 0,1-1 0,16 43 0,-19-61 0,-1-1 1,1 1-1,0-1 1,1 0-1,0 0 1,0 0 0,0-1-1,12 11 1,-13-14 3,0 0 0,0-1 0,0 1 1,0-1-1,1 0 0,-1 0 0,1 0 1,-1-1-1,1 1 0,0-1 0,-1 0 1,1-1-1,0 1 0,0-1 0,-1 0 1,1 0-1,7-1 0,-2-2 13,0 0 1,0 0-1,0 0 0,0-2 0,0 1 0,-1-1 0,0 0 0,0-1 1,-1 0-1,1-1 0,-1 1 0,0-1 0,9-12 0,6-8 61,0-1 0,27-46 1,5-19 105,40-60 383,-94 151-550,0 1 0,-1 0-1,1 0 1,0 0 0,0 0 0,0-1 0,0 1 0,0 0-1,0 0 1,0 1 0,0-1 0,0 0 0,2-1 0,-4 18 244,-3 10-234,0 22 21,0-15-16,1 0 0,2-1 0,1 1-1,7 49 1,-7-80-31,1 0-1,-1 0 0,1 0 1,-1 0-1,1 0 1,0-1-1,0 1 1,-1 0-1,1 0 0,1 0 1,-1-1-1,0 1 1,0-1-1,3 4 0,-3-5 1,0 1-1,0-1 1,0 0-1,0 1 1,0-1 0,0 0-1,0 1 1,0-1-1,0 0 1,0 0-1,0 0 1,0 0-1,0 0 1,0 0-1,0 0 1,1 0-1,-1 0 1,0 0-1,0-1 1,1 0-1,3-1 10,0-1 1,0 0-1,0 0 0,0-1 0,-1 1 1,0-1-1,0 0 0,7-8 0,66-88 119,13-15 116,-73 99-171,-17 16-73,0 0-1,1 0 1,-1-1 0,0 1-1,1 0 1,-1 0 0,0 0-1,1 0 1,-1 0 0,1 0-1,-1 0 1,0 0 0,1-1-1,-1 1 1,0 0 0,1 0-1,-1 1 1,0-1 0,1 0-1,-1 0 1,1 0 0,-1 0 0,0 0-1,1 0 1,-1 0 0,0 1-1,1-1 1,0 2 8,1 0 0,-1 1-1,0-1 1,0 0 0,0 1 0,-1-1 0,1 1 0,0-1-1,-1 1 1,1 3 0,1 7-28,4 17 25,0-2-15,0 0 1,13 34 0,-17-56 2,1 1 0,0-1 1,0 1-1,1-1 0,-1 0 0,1 0 1,1 0-1,-1-1 0,1 0 0,0 0 1,0 0-1,1 0 0,-1-1 0,9 6 1,-8-8 1,-1 0 0,1 0 0,-1-1 1,1 0-1,0 0 0,0 0 0,-1-1 1,1 0-1,0 0 0,0 0 0,-1-1 1,1 0-1,0 0 0,-1 0 1,9-3-1,1-2 0,0 1 0,0-2-1,-1 0 1,17-11 0,-13 4 11,0 0 1,-1-1-1,-1-1 0,26-31 0,4-6 22,-29 36-7,0-2 59,34-27 0,-41 38-33,-8 6-14,-3 6-8,-4 10-14,-14 36 44,11-34-49,2-1-1,0 1 1,1 1 0,1-1-1,0 1 1,1 0-1,1-1 1,0 29-1,2-42-8,1-1-1,0 1 1,-1 0-1,1-1 0,0 1 1,0-1-1,0 0 0,1 1 1,-1-1-1,1 0 0,-1 0 1,1 1-1,0-1 0,-1-1 1,1 1-1,0 0 0,0 0 1,1-1-1,-1 1 0,0-1 1,0 1-1,1-1 0,4 2 1,-2-1-1,0-1 1,0 1 0,1-1-1,-1 0 1,0 0-1,1 0 1,-1-1-1,1 1 1,-1-2 0,11 0-1,-8-1 0,0 0 0,1 0 0,-1-1 0,0 0 0,-1 0 0,1-1 0,-1 0 0,10-7 0,3-5 17,0 0 1,-2-1-1,0-1 0,22-31 0,12-10 16,-9 15-18,-12 13 39,32-41-1,-24 30-135,-43 47 76,0-1 1,0 1 0,-1-1-1,1 0 1,-10 7 0,-12 11-23,-4 10 9,2 1 0,0 2 1,-29 50-1,46-67 13,-15 35-1,24-47 2,0 0-1,0 0 0,0 1 1,1-1-1,-1 0 0,2 1 1,-1-1-1,1 1 1,1 13-1,-1-19 5,0 0 1,0 0-1,0 0 1,0 0-1,0 0 1,0 1-1,1-1 1,-1 0-1,1 0 1,-1 0-1,0 0 1,1 0-1,0 0 1,-1 0-1,1 0 1,-1 0-1,1 0 1,0 0-1,0-1 1,0 1-1,0 0 1,-1 0-1,1-1 1,0 1-1,0-1 1,0 1-1,0-1 1,0 1-1,1-1 1,-1 1-1,0-1 1,0 0-1,0 0 1,0 1-1,0-1 1,0 0-1,1 0 1,-1 0-1,0 0 1,0-1-1,0 1 1,0 0-1,0 0 0,0-1 1,1 1-1,0-1 1,4-2 3,0 0-1,0 0 1,0 0 0,-1-1-1,0 1 1,0-2 0,6-4-1,9-12 15,-1-1-1,-1 0 0,24-40 1,36-83 92,-41 57-29,-4-2 1,24-105-1,-33 102 45,18-158 1,-40 192-73,-5 49-38,-3 15-4,-5 18-5,2 4-17,1 1-1,2 1 1,1-1-1,-2 31 1,1 119-45,7-125 23,3 0 0,3 0 0,24 100 0,-3-60-132,49 111 1,-74-195 130,-2-6-15,1 1-1,-1-1 0,0 0 0,1 0 1,-1 0-1,1 0 0,0 0 1,0 0-1,0-1 0,3 4 1,-4-6-23,-1 0 0,0 0 1,1 0-1,-1 0 0,0 0 1,1-1-1,-1 1 0,1 0 1,-1 0-1,0 0 0,1 0 1,-1 0-1,0-1 0,1 1 1,-1 0-1,0 0 0,0 0 1,1-1-1,-1 1 0,0 0 1,1 0-1,-1-1 0,0 1 1,0 0-1,0-1 0,1 1 1,-1 0-1,0-1 0,0 1 1,0 0-1,0-1 1,0 1-1,0-1 0,0 1 1,1 0-1,-1-1 0,0 1 1,0 0-1,-1-1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887F6-C525-4765-8A56-EFA4B665C7C6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70EE2-DD28-4418-B435-CC9A17768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3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70EE2-DD28-4418-B435-CC9A177683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27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70EE2-DD28-4418-B435-CC9A177683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70EE2-DD28-4418-B435-CC9A177683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6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70EE2-DD28-4418-B435-CC9A177683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5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AC45B-2912-8B9E-DEBB-C715E8476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CF4C04-1B9A-B722-6C85-165F5389C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11FC-2B53-66E9-1491-0AA030E0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43648-C1FD-DA55-5445-0416961B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9A03-BD43-73D6-92AD-8305DB2BA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2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AF4A-2417-F57A-BE99-EDAE0BEA8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47C82-9FC1-336D-A3DF-E834BCE43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3F1B7-2507-0065-33E4-F9D0DC9EE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97A7B-8EAF-6FD9-1A0A-B02C8E96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B784B-AE8A-0912-995C-CF20C3F51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4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BE5418-0CF7-855D-0B98-91F492A37D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E41AE-CD5D-E7A7-08B1-6860D28C3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F5969-244E-3B6C-43FE-20784422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BAEB2-DD63-EB7A-08BC-60179D96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F26EC-0532-E532-4F7E-C91EAF3D4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8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5F953-D8BE-5BB4-7E42-6C14F504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E319-FBED-5C70-066A-087B09A18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6B0A7-1039-5A45-547C-140EC690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A1A51-70AA-C14D-C2B4-8FA579B60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3AD22-1F11-1942-5B9A-E2EB1D96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6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957A1-B4FE-586B-1F95-83867CD82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FE99E-1470-2F11-42C3-D05159575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EFFD3-74FD-7F5A-86F4-62F1BF1CF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409CD-13E0-9A8F-C0B7-10667003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F1370-DFAC-03E0-C595-52C7B95D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AB83D-CC87-57B7-2703-983894AF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01D33-6329-0BA0-04F5-021884B7C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471AC-05DB-9496-20BE-7B6F55AB1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72327-F44D-514C-2EAE-5F158FF09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D8276-F6EE-AB29-5A79-64C323FA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AB04C-02AB-0E12-82FF-D236239C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6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9673-E2D8-0807-2141-AAACEAA9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B8754-0E57-D58B-BEB9-58BD6C2D5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9E126-DD5C-0FBC-39A0-4F794EDF1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09F1B-6CC5-BD61-47A5-F83ACBBAB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C47F4-7A35-9027-0F2F-99BDAA823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981117-EEB6-86E1-9DCD-B142DA74F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CE108A-A002-EFF9-FBF9-51814A826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787CC-7B6F-D2EC-F6FD-BCF9F72DD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7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A3B0B-BACA-EF2C-178B-60DE3B03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6828B9-EBB8-EC66-E5E7-9271AEF0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0AA96-B4DB-CB78-8147-19BC4482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7D0B4-EA36-8407-94CE-AE4FEBE0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1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C3B2C5-17EC-B936-4268-18B7AA77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17E97-5F3F-1332-E2D1-07F20EA90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B5C09-2126-5F33-1B01-5DFF04E8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9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0903-C476-42C5-130C-FAD3CA0E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7BB0-DE81-14F3-961A-4B849673A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5B4E3-6A36-0FEC-60D5-EBCDFADD7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C1F11-735A-87EF-050B-9B941CD9E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0E858-AFDD-64D4-AE95-D401882FC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018B4-4A56-46DD-21D4-F536DE88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6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AE7AD-362B-75FA-22BF-6191E30D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73AD12-29F8-4469-333F-A5880E5303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91D78-0D58-8550-449A-3270E540F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1F78-63AD-7578-13C6-BE3D830A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C6682-2F50-5EF9-74E7-DEC96760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551BE-4ACD-EAFD-0D72-D2633054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76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02B9E-A5F5-C480-674F-F5503BED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F3927-02D0-9551-E653-489D98ABC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58CE6-A4D0-37C8-B2C4-5096F0B60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BA4EC7-A013-442C-B92F-CEFFE9F1073B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65B9B-7F00-749E-4DDE-70E0CBA0B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251C3-9DE3-F045-DEE1-C49DD96BC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0752CE-8B07-4F86-A570-E481006CB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5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4.xml"/><Relationship Id="rId21" Type="http://schemas.openxmlformats.org/officeDocument/2006/relationships/image" Target="../media/image41.png"/><Relationship Id="rId42" Type="http://schemas.openxmlformats.org/officeDocument/2006/relationships/image" Target="../media/image141.png"/><Relationship Id="rId63" Type="http://schemas.openxmlformats.org/officeDocument/2006/relationships/customXml" Target="../ink/ink137.xml"/><Relationship Id="rId84" Type="http://schemas.openxmlformats.org/officeDocument/2006/relationships/image" Target="../media/image162.png"/><Relationship Id="rId138" Type="http://schemas.openxmlformats.org/officeDocument/2006/relationships/image" Target="../media/image188.png"/><Relationship Id="rId16" Type="http://schemas.openxmlformats.org/officeDocument/2006/relationships/customXml" Target="../ink/ink113.xml"/><Relationship Id="rId107" Type="http://schemas.openxmlformats.org/officeDocument/2006/relationships/customXml" Target="../ink/ink159.xml"/><Relationship Id="rId11" Type="http://schemas.openxmlformats.org/officeDocument/2006/relationships/image" Target="../media/image127.png"/><Relationship Id="rId32" Type="http://schemas.openxmlformats.org/officeDocument/2006/relationships/image" Target="../media/image136.png"/><Relationship Id="rId37" Type="http://schemas.openxmlformats.org/officeDocument/2006/relationships/customXml" Target="../ink/ink124.xml"/><Relationship Id="rId53" Type="http://schemas.openxmlformats.org/officeDocument/2006/relationships/customXml" Target="../ink/ink132.xml"/><Relationship Id="rId58" Type="http://schemas.openxmlformats.org/officeDocument/2006/relationships/image" Target="../media/image149.png"/><Relationship Id="rId74" Type="http://schemas.openxmlformats.org/officeDocument/2006/relationships/image" Target="../media/image157.png"/><Relationship Id="rId79" Type="http://schemas.openxmlformats.org/officeDocument/2006/relationships/customXml" Target="../ink/ink145.xml"/><Relationship Id="rId102" Type="http://schemas.openxmlformats.org/officeDocument/2006/relationships/image" Target="../media/image171.png"/><Relationship Id="rId123" Type="http://schemas.openxmlformats.org/officeDocument/2006/relationships/customXml" Target="../ink/ink167.xml"/><Relationship Id="rId128" Type="http://schemas.openxmlformats.org/officeDocument/2006/relationships/image" Target="../media/image183.png"/><Relationship Id="rId5" Type="http://schemas.openxmlformats.org/officeDocument/2006/relationships/image" Target="../media/image124.png"/><Relationship Id="rId90" Type="http://schemas.openxmlformats.org/officeDocument/2006/relationships/image" Target="../media/image165.png"/><Relationship Id="rId95" Type="http://schemas.openxmlformats.org/officeDocument/2006/relationships/customXml" Target="../ink/ink153.xml"/><Relationship Id="rId22" Type="http://schemas.openxmlformats.org/officeDocument/2006/relationships/customXml" Target="../ink/ink116.xml"/><Relationship Id="rId27" Type="http://schemas.openxmlformats.org/officeDocument/2006/relationships/customXml" Target="../ink/ink119.xml"/><Relationship Id="rId43" Type="http://schemas.openxmlformats.org/officeDocument/2006/relationships/customXml" Target="../ink/ink127.xml"/><Relationship Id="rId48" Type="http://schemas.openxmlformats.org/officeDocument/2006/relationships/image" Target="../media/image144.png"/><Relationship Id="rId64" Type="http://schemas.openxmlformats.org/officeDocument/2006/relationships/image" Target="../media/image152.png"/><Relationship Id="rId69" Type="http://schemas.openxmlformats.org/officeDocument/2006/relationships/customXml" Target="../ink/ink140.xml"/><Relationship Id="rId113" Type="http://schemas.openxmlformats.org/officeDocument/2006/relationships/customXml" Target="../ink/ink162.xml"/><Relationship Id="rId118" Type="http://schemas.openxmlformats.org/officeDocument/2006/relationships/image" Target="../media/image178.png"/><Relationship Id="rId134" Type="http://schemas.openxmlformats.org/officeDocument/2006/relationships/image" Target="../media/image186.png"/><Relationship Id="rId80" Type="http://schemas.openxmlformats.org/officeDocument/2006/relationships/image" Target="../media/image160.png"/><Relationship Id="rId85" Type="http://schemas.openxmlformats.org/officeDocument/2006/relationships/customXml" Target="../ink/ink148.xml"/><Relationship Id="rId12" Type="http://schemas.openxmlformats.org/officeDocument/2006/relationships/customXml" Target="../ink/ink111.xml"/><Relationship Id="rId17" Type="http://schemas.openxmlformats.org/officeDocument/2006/relationships/image" Target="../media/image130.png"/><Relationship Id="rId33" Type="http://schemas.openxmlformats.org/officeDocument/2006/relationships/customXml" Target="../ink/ink122.xml"/><Relationship Id="rId38" Type="http://schemas.openxmlformats.org/officeDocument/2006/relationships/image" Target="../media/image139.png"/><Relationship Id="rId59" Type="http://schemas.openxmlformats.org/officeDocument/2006/relationships/customXml" Target="../ink/ink135.xml"/><Relationship Id="rId103" Type="http://schemas.openxmlformats.org/officeDocument/2006/relationships/customXml" Target="../ink/ink157.xml"/><Relationship Id="rId108" Type="http://schemas.openxmlformats.org/officeDocument/2006/relationships/image" Target="../media/image63.png"/><Relationship Id="rId124" Type="http://schemas.openxmlformats.org/officeDocument/2006/relationships/image" Target="../media/image181.png"/><Relationship Id="rId129" Type="http://schemas.openxmlformats.org/officeDocument/2006/relationships/customXml" Target="../ink/ink170.xml"/><Relationship Id="rId54" Type="http://schemas.openxmlformats.org/officeDocument/2006/relationships/image" Target="../media/image147.png"/><Relationship Id="rId70" Type="http://schemas.openxmlformats.org/officeDocument/2006/relationships/image" Target="../media/image155.png"/><Relationship Id="rId75" Type="http://schemas.openxmlformats.org/officeDocument/2006/relationships/customXml" Target="../ink/ink143.xml"/><Relationship Id="rId91" Type="http://schemas.openxmlformats.org/officeDocument/2006/relationships/customXml" Target="../ink/ink151.xml"/><Relationship Id="rId96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8.xml"/><Relationship Id="rId23" Type="http://schemas.openxmlformats.org/officeDocument/2006/relationships/image" Target="../media/image132.png"/><Relationship Id="rId28" Type="http://schemas.openxmlformats.org/officeDocument/2006/relationships/image" Target="../media/image134.png"/><Relationship Id="rId49" Type="http://schemas.openxmlformats.org/officeDocument/2006/relationships/customXml" Target="../ink/ink130.xml"/><Relationship Id="rId114" Type="http://schemas.openxmlformats.org/officeDocument/2006/relationships/image" Target="../media/image176.png"/><Relationship Id="rId119" Type="http://schemas.openxmlformats.org/officeDocument/2006/relationships/customXml" Target="../ink/ink165.xml"/><Relationship Id="rId44" Type="http://schemas.openxmlformats.org/officeDocument/2006/relationships/image" Target="../media/image142.png"/><Relationship Id="rId60" Type="http://schemas.openxmlformats.org/officeDocument/2006/relationships/image" Target="../media/image150.png"/><Relationship Id="rId65" Type="http://schemas.openxmlformats.org/officeDocument/2006/relationships/customXml" Target="../ink/ink138.xml"/><Relationship Id="rId81" Type="http://schemas.openxmlformats.org/officeDocument/2006/relationships/customXml" Target="../ink/ink146.xml"/><Relationship Id="rId86" Type="http://schemas.openxmlformats.org/officeDocument/2006/relationships/image" Target="../media/image163.png"/><Relationship Id="rId130" Type="http://schemas.openxmlformats.org/officeDocument/2006/relationships/image" Target="../media/image184.png"/><Relationship Id="rId135" Type="http://schemas.openxmlformats.org/officeDocument/2006/relationships/customXml" Target="../ink/ink173.xml"/><Relationship Id="rId13" Type="http://schemas.openxmlformats.org/officeDocument/2006/relationships/image" Target="../media/image128.png"/><Relationship Id="rId18" Type="http://schemas.openxmlformats.org/officeDocument/2006/relationships/customXml" Target="../ink/ink114.xml"/><Relationship Id="rId39" Type="http://schemas.openxmlformats.org/officeDocument/2006/relationships/customXml" Target="../ink/ink125.xml"/><Relationship Id="rId109" Type="http://schemas.openxmlformats.org/officeDocument/2006/relationships/customXml" Target="../ink/ink160.xml"/><Relationship Id="rId34" Type="http://schemas.openxmlformats.org/officeDocument/2006/relationships/image" Target="../media/image137.png"/><Relationship Id="rId50" Type="http://schemas.openxmlformats.org/officeDocument/2006/relationships/image" Target="../media/image145.png"/><Relationship Id="rId55" Type="http://schemas.openxmlformats.org/officeDocument/2006/relationships/customXml" Target="../ink/ink133.xml"/><Relationship Id="rId76" Type="http://schemas.openxmlformats.org/officeDocument/2006/relationships/image" Target="../media/image158.png"/><Relationship Id="rId97" Type="http://schemas.openxmlformats.org/officeDocument/2006/relationships/customXml" Target="../ink/ink154.xml"/><Relationship Id="rId104" Type="http://schemas.openxmlformats.org/officeDocument/2006/relationships/image" Target="../media/image172.png"/><Relationship Id="rId120" Type="http://schemas.openxmlformats.org/officeDocument/2006/relationships/image" Target="../media/image179.png"/><Relationship Id="rId125" Type="http://schemas.openxmlformats.org/officeDocument/2006/relationships/customXml" Target="../ink/ink168.xml"/><Relationship Id="rId7" Type="http://schemas.openxmlformats.org/officeDocument/2006/relationships/image" Target="../media/image125.png"/><Relationship Id="rId71" Type="http://schemas.openxmlformats.org/officeDocument/2006/relationships/customXml" Target="../ink/ink141.xml"/><Relationship Id="rId92" Type="http://schemas.openxmlformats.org/officeDocument/2006/relationships/image" Target="../media/image166.png"/><Relationship Id="rId2" Type="http://schemas.openxmlformats.org/officeDocument/2006/relationships/image" Target="../media/image21.emf"/><Relationship Id="rId29" Type="http://schemas.openxmlformats.org/officeDocument/2006/relationships/customXml" Target="../ink/ink120.xml"/><Relationship Id="rId24" Type="http://schemas.openxmlformats.org/officeDocument/2006/relationships/customXml" Target="../ink/ink117.xml"/><Relationship Id="rId40" Type="http://schemas.openxmlformats.org/officeDocument/2006/relationships/image" Target="../media/image140.png"/><Relationship Id="rId45" Type="http://schemas.openxmlformats.org/officeDocument/2006/relationships/customXml" Target="../ink/ink128.xml"/><Relationship Id="rId66" Type="http://schemas.openxmlformats.org/officeDocument/2006/relationships/image" Target="../media/image153.png"/><Relationship Id="rId87" Type="http://schemas.openxmlformats.org/officeDocument/2006/relationships/customXml" Target="../ink/ink149.xml"/><Relationship Id="rId110" Type="http://schemas.openxmlformats.org/officeDocument/2006/relationships/image" Target="../media/image174.png"/><Relationship Id="rId115" Type="http://schemas.openxmlformats.org/officeDocument/2006/relationships/customXml" Target="../ink/ink163.xml"/><Relationship Id="rId131" Type="http://schemas.openxmlformats.org/officeDocument/2006/relationships/customXml" Target="../ink/ink171.xml"/><Relationship Id="rId136" Type="http://schemas.openxmlformats.org/officeDocument/2006/relationships/image" Target="../media/image187.png"/><Relationship Id="rId61" Type="http://schemas.openxmlformats.org/officeDocument/2006/relationships/customXml" Target="../ink/ink136.xml"/><Relationship Id="rId82" Type="http://schemas.openxmlformats.org/officeDocument/2006/relationships/image" Target="../media/image161.png"/><Relationship Id="rId19" Type="http://schemas.openxmlformats.org/officeDocument/2006/relationships/image" Target="../media/image131.png"/><Relationship Id="rId14" Type="http://schemas.openxmlformats.org/officeDocument/2006/relationships/customXml" Target="../ink/ink112.xml"/><Relationship Id="rId30" Type="http://schemas.openxmlformats.org/officeDocument/2006/relationships/image" Target="../media/image135.png"/><Relationship Id="rId35" Type="http://schemas.openxmlformats.org/officeDocument/2006/relationships/customXml" Target="../ink/ink123.xml"/><Relationship Id="rId56" Type="http://schemas.openxmlformats.org/officeDocument/2006/relationships/image" Target="../media/image148.png"/><Relationship Id="rId77" Type="http://schemas.openxmlformats.org/officeDocument/2006/relationships/customXml" Target="../ink/ink144.xml"/><Relationship Id="rId100" Type="http://schemas.openxmlformats.org/officeDocument/2006/relationships/image" Target="../media/image170.png"/><Relationship Id="rId105" Type="http://schemas.openxmlformats.org/officeDocument/2006/relationships/customXml" Target="../ink/ink158.xml"/><Relationship Id="rId126" Type="http://schemas.openxmlformats.org/officeDocument/2006/relationships/image" Target="../media/image182.png"/><Relationship Id="rId8" Type="http://schemas.openxmlformats.org/officeDocument/2006/relationships/customXml" Target="../ink/ink109.xml"/><Relationship Id="rId51" Type="http://schemas.openxmlformats.org/officeDocument/2006/relationships/customXml" Target="../ink/ink131.xml"/><Relationship Id="rId72" Type="http://schemas.openxmlformats.org/officeDocument/2006/relationships/image" Target="../media/image156.png"/><Relationship Id="rId93" Type="http://schemas.openxmlformats.org/officeDocument/2006/relationships/customXml" Target="../ink/ink152.xml"/><Relationship Id="rId98" Type="http://schemas.openxmlformats.org/officeDocument/2006/relationships/image" Target="../media/image169.png"/><Relationship Id="rId121" Type="http://schemas.openxmlformats.org/officeDocument/2006/relationships/customXml" Target="../ink/ink166.xml"/><Relationship Id="rId3" Type="http://schemas.openxmlformats.org/officeDocument/2006/relationships/image" Target="../media/image22.emf"/><Relationship Id="rId25" Type="http://schemas.openxmlformats.org/officeDocument/2006/relationships/customXml" Target="../ink/ink118.xml"/><Relationship Id="rId46" Type="http://schemas.openxmlformats.org/officeDocument/2006/relationships/image" Target="../media/image143.png"/><Relationship Id="rId67" Type="http://schemas.openxmlformats.org/officeDocument/2006/relationships/customXml" Target="../ink/ink139.xml"/><Relationship Id="rId116" Type="http://schemas.openxmlformats.org/officeDocument/2006/relationships/image" Target="../media/image177.png"/><Relationship Id="rId137" Type="http://schemas.openxmlformats.org/officeDocument/2006/relationships/customXml" Target="../ink/ink174.xml"/><Relationship Id="rId20" Type="http://schemas.openxmlformats.org/officeDocument/2006/relationships/customXml" Target="../ink/ink115.xml"/><Relationship Id="rId41" Type="http://schemas.openxmlformats.org/officeDocument/2006/relationships/customXml" Target="../ink/ink126.xml"/><Relationship Id="rId62" Type="http://schemas.openxmlformats.org/officeDocument/2006/relationships/image" Target="../media/image151.png"/><Relationship Id="rId83" Type="http://schemas.openxmlformats.org/officeDocument/2006/relationships/customXml" Target="../ink/ink147.xml"/><Relationship Id="rId88" Type="http://schemas.openxmlformats.org/officeDocument/2006/relationships/image" Target="../media/image164.png"/><Relationship Id="rId111" Type="http://schemas.openxmlformats.org/officeDocument/2006/relationships/customXml" Target="../ink/ink161.xml"/><Relationship Id="rId132" Type="http://schemas.openxmlformats.org/officeDocument/2006/relationships/image" Target="../media/image185.png"/><Relationship Id="rId15" Type="http://schemas.openxmlformats.org/officeDocument/2006/relationships/image" Target="../media/image129.png"/><Relationship Id="rId36" Type="http://schemas.openxmlformats.org/officeDocument/2006/relationships/image" Target="../media/image138.png"/><Relationship Id="rId57" Type="http://schemas.openxmlformats.org/officeDocument/2006/relationships/customXml" Target="../ink/ink134.xml"/><Relationship Id="rId106" Type="http://schemas.openxmlformats.org/officeDocument/2006/relationships/image" Target="../media/image173.png"/><Relationship Id="rId127" Type="http://schemas.openxmlformats.org/officeDocument/2006/relationships/customXml" Target="../ink/ink169.xml"/><Relationship Id="rId10" Type="http://schemas.openxmlformats.org/officeDocument/2006/relationships/customXml" Target="../ink/ink110.xml"/><Relationship Id="rId31" Type="http://schemas.openxmlformats.org/officeDocument/2006/relationships/customXml" Target="../ink/ink121.xml"/><Relationship Id="rId52" Type="http://schemas.openxmlformats.org/officeDocument/2006/relationships/image" Target="../media/image146.png"/><Relationship Id="rId73" Type="http://schemas.openxmlformats.org/officeDocument/2006/relationships/customXml" Target="../ink/ink142.xml"/><Relationship Id="rId78" Type="http://schemas.openxmlformats.org/officeDocument/2006/relationships/image" Target="../media/image159.png"/><Relationship Id="rId94" Type="http://schemas.openxmlformats.org/officeDocument/2006/relationships/image" Target="../media/image167.png"/><Relationship Id="rId99" Type="http://schemas.openxmlformats.org/officeDocument/2006/relationships/customXml" Target="../ink/ink155.xml"/><Relationship Id="rId101" Type="http://schemas.openxmlformats.org/officeDocument/2006/relationships/customXml" Target="../ink/ink156.xml"/><Relationship Id="rId122" Type="http://schemas.openxmlformats.org/officeDocument/2006/relationships/image" Target="../media/image180.png"/><Relationship Id="rId4" Type="http://schemas.openxmlformats.org/officeDocument/2006/relationships/customXml" Target="../ink/ink107.xml"/><Relationship Id="rId9" Type="http://schemas.openxmlformats.org/officeDocument/2006/relationships/image" Target="../media/image126.png"/><Relationship Id="rId26" Type="http://schemas.openxmlformats.org/officeDocument/2006/relationships/image" Target="../media/image133.png"/><Relationship Id="rId47" Type="http://schemas.openxmlformats.org/officeDocument/2006/relationships/customXml" Target="../ink/ink129.xml"/><Relationship Id="rId68" Type="http://schemas.openxmlformats.org/officeDocument/2006/relationships/image" Target="../media/image154.png"/><Relationship Id="rId89" Type="http://schemas.openxmlformats.org/officeDocument/2006/relationships/customXml" Target="../ink/ink150.xml"/><Relationship Id="rId112" Type="http://schemas.openxmlformats.org/officeDocument/2006/relationships/image" Target="../media/image175.png"/><Relationship Id="rId133" Type="http://schemas.openxmlformats.org/officeDocument/2006/relationships/customXml" Target="../ink/ink17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4.png"/><Relationship Id="rId18" Type="http://schemas.openxmlformats.org/officeDocument/2006/relationships/customXml" Target="../ink/ink182.xml"/><Relationship Id="rId26" Type="http://schemas.openxmlformats.org/officeDocument/2006/relationships/customXml" Target="../ink/ink186.xml"/><Relationship Id="rId39" Type="http://schemas.openxmlformats.org/officeDocument/2006/relationships/customXml" Target="../ink/ink193.xml"/><Relationship Id="rId21" Type="http://schemas.openxmlformats.org/officeDocument/2006/relationships/image" Target="../media/image198.png"/><Relationship Id="rId34" Type="http://schemas.openxmlformats.org/officeDocument/2006/relationships/customXml" Target="../ink/ink190.xml"/><Relationship Id="rId42" Type="http://schemas.openxmlformats.org/officeDocument/2006/relationships/image" Target="../media/image208.png"/><Relationship Id="rId47" Type="http://schemas.openxmlformats.org/officeDocument/2006/relationships/customXml" Target="../ink/ink197.xml"/><Relationship Id="rId50" Type="http://schemas.openxmlformats.org/officeDocument/2006/relationships/image" Target="../media/image212.png"/><Relationship Id="rId55" Type="http://schemas.openxmlformats.org/officeDocument/2006/relationships/customXml" Target="../ink/ink201.xml"/><Relationship Id="rId7" Type="http://schemas.openxmlformats.org/officeDocument/2006/relationships/image" Target="../media/image63.png"/><Relationship Id="rId2" Type="http://schemas.openxmlformats.org/officeDocument/2006/relationships/image" Target="../media/image23.emf"/><Relationship Id="rId16" Type="http://schemas.openxmlformats.org/officeDocument/2006/relationships/customXml" Target="../ink/ink181.xml"/><Relationship Id="rId29" Type="http://schemas.openxmlformats.org/officeDocument/2006/relationships/image" Target="../media/image202.png"/><Relationship Id="rId11" Type="http://schemas.openxmlformats.org/officeDocument/2006/relationships/image" Target="../media/image193.png"/><Relationship Id="rId24" Type="http://schemas.openxmlformats.org/officeDocument/2006/relationships/customXml" Target="../ink/ink185.xml"/><Relationship Id="rId32" Type="http://schemas.openxmlformats.org/officeDocument/2006/relationships/customXml" Target="../ink/ink189.xml"/><Relationship Id="rId37" Type="http://schemas.openxmlformats.org/officeDocument/2006/relationships/customXml" Target="../ink/ink192.xml"/><Relationship Id="rId40" Type="http://schemas.openxmlformats.org/officeDocument/2006/relationships/image" Target="../media/image207.png"/><Relationship Id="rId45" Type="http://schemas.openxmlformats.org/officeDocument/2006/relationships/customXml" Target="../ink/ink196.xml"/><Relationship Id="rId53" Type="http://schemas.openxmlformats.org/officeDocument/2006/relationships/customXml" Target="../ink/ink200.xml"/><Relationship Id="rId58" Type="http://schemas.openxmlformats.org/officeDocument/2006/relationships/image" Target="../media/image216.png"/><Relationship Id="rId5" Type="http://schemas.openxmlformats.org/officeDocument/2006/relationships/image" Target="../media/image191.png"/><Relationship Id="rId19" Type="http://schemas.openxmlformats.org/officeDocument/2006/relationships/image" Target="../media/image197.png"/><Relationship Id="rId4" Type="http://schemas.openxmlformats.org/officeDocument/2006/relationships/customXml" Target="../ink/ink175.xml"/><Relationship Id="rId9" Type="http://schemas.openxmlformats.org/officeDocument/2006/relationships/image" Target="../media/image192.png"/><Relationship Id="rId14" Type="http://schemas.openxmlformats.org/officeDocument/2006/relationships/customXml" Target="../ink/ink180.xml"/><Relationship Id="rId22" Type="http://schemas.openxmlformats.org/officeDocument/2006/relationships/customXml" Target="../ink/ink184.xml"/><Relationship Id="rId27" Type="http://schemas.openxmlformats.org/officeDocument/2006/relationships/image" Target="../media/image201.png"/><Relationship Id="rId30" Type="http://schemas.openxmlformats.org/officeDocument/2006/relationships/customXml" Target="../ink/ink188.xml"/><Relationship Id="rId35" Type="http://schemas.openxmlformats.org/officeDocument/2006/relationships/customXml" Target="../ink/ink191.xml"/><Relationship Id="rId43" Type="http://schemas.openxmlformats.org/officeDocument/2006/relationships/customXml" Target="../ink/ink195.xml"/><Relationship Id="rId48" Type="http://schemas.openxmlformats.org/officeDocument/2006/relationships/image" Target="../media/image211.png"/><Relationship Id="rId56" Type="http://schemas.openxmlformats.org/officeDocument/2006/relationships/image" Target="../media/image215.png"/><Relationship Id="rId8" Type="http://schemas.openxmlformats.org/officeDocument/2006/relationships/customXml" Target="../ink/ink177.xml"/><Relationship Id="rId51" Type="http://schemas.openxmlformats.org/officeDocument/2006/relationships/customXml" Target="../ink/ink199.xml"/><Relationship Id="rId3" Type="http://schemas.openxmlformats.org/officeDocument/2006/relationships/image" Target="../media/image24.emf"/><Relationship Id="rId12" Type="http://schemas.openxmlformats.org/officeDocument/2006/relationships/customXml" Target="../ink/ink179.xml"/><Relationship Id="rId17" Type="http://schemas.openxmlformats.org/officeDocument/2006/relationships/image" Target="../media/image196.png"/><Relationship Id="rId25" Type="http://schemas.openxmlformats.org/officeDocument/2006/relationships/image" Target="../media/image200.png"/><Relationship Id="rId33" Type="http://schemas.openxmlformats.org/officeDocument/2006/relationships/image" Target="../media/image204.png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59" Type="http://schemas.openxmlformats.org/officeDocument/2006/relationships/customXml" Target="../ink/ink203.xml"/><Relationship Id="rId20" Type="http://schemas.openxmlformats.org/officeDocument/2006/relationships/customXml" Target="../ink/ink183.xml"/><Relationship Id="rId41" Type="http://schemas.openxmlformats.org/officeDocument/2006/relationships/customXml" Target="../ink/ink194.xml"/><Relationship Id="rId54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6.xml"/><Relationship Id="rId15" Type="http://schemas.openxmlformats.org/officeDocument/2006/relationships/image" Target="../media/image195.png"/><Relationship Id="rId23" Type="http://schemas.openxmlformats.org/officeDocument/2006/relationships/image" Target="../media/image199.png"/><Relationship Id="rId28" Type="http://schemas.openxmlformats.org/officeDocument/2006/relationships/customXml" Target="../ink/ink187.xml"/><Relationship Id="rId36" Type="http://schemas.openxmlformats.org/officeDocument/2006/relationships/image" Target="../media/image205.png"/><Relationship Id="rId49" Type="http://schemas.openxmlformats.org/officeDocument/2006/relationships/customXml" Target="../ink/ink198.xml"/><Relationship Id="rId57" Type="http://schemas.openxmlformats.org/officeDocument/2006/relationships/customXml" Target="../ink/ink202.xml"/><Relationship Id="rId10" Type="http://schemas.openxmlformats.org/officeDocument/2006/relationships/customXml" Target="../ink/ink178.xml"/><Relationship Id="rId31" Type="http://schemas.openxmlformats.org/officeDocument/2006/relationships/image" Target="../media/image203.png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7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74.png"/><Relationship Id="rId21" Type="http://schemas.openxmlformats.org/officeDocument/2006/relationships/customXml" Target="../ink/ink213.xml"/><Relationship Id="rId42" Type="http://schemas.openxmlformats.org/officeDocument/2006/relationships/image" Target="../media/image237.png"/><Relationship Id="rId63" Type="http://schemas.openxmlformats.org/officeDocument/2006/relationships/customXml" Target="../ink/ink234.xml"/><Relationship Id="rId84" Type="http://schemas.openxmlformats.org/officeDocument/2006/relationships/customXml" Target="../ink/ink245.xml"/><Relationship Id="rId138" Type="http://schemas.openxmlformats.org/officeDocument/2006/relationships/customXml" Target="../ink/ink272.xml"/><Relationship Id="rId159" Type="http://schemas.openxmlformats.org/officeDocument/2006/relationships/customXml" Target="../ink/ink283.xml"/><Relationship Id="rId170" Type="http://schemas.openxmlformats.org/officeDocument/2006/relationships/image" Target="../media/image300.png"/><Relationship Id="rId191" Type="http://schemas.openxmlformats.org/officeDocument/2006/relationships/customXml" Target="../ink/ink299.xml"/><Relationship Id="rId107" Type="http://schemas.openxmlformats.org/officeDocument/2006/relationships/image" Target="../media/image269.png"/><Relationship Id="rId11" Type="http://schemas.openxmlformats.org/officeDocument/2006/relationships/customXml" Target="../ink/ink208.xml"/><Relationship Id="rId32" Type="http://schemas.openxmlformats.org/officeDocument/2006/relationships/image" Target="../media/image63.png"/><Relationship Id="rId53" Type="http://schemas.openxmlformats.org/officeDocument/2006/relationships/customXml" Target="../ink/ink229.xml"/><Relationship Id="rId74" Type="http://schemas.openxmlformats.org/officeDocument/2006/relationships/customXml" Target="../ink/ink240.xml"/><Relationship Id="rId128" Type="http://schemas.openxmlformats.org/officeDocument/2006/relationships/customXml" Target="../ink/ink267.xml"/><Relationship Id="rId149" Type="http://schemas.openxmlformats.org/officeDocument/2006/relationships/image" Target="../media/image290.png"/><Relationship Id="rId5" Type="http://schemas.openxmlformats.org/officeDocument/2006/relationships/customXml" Target="../ink/ink205.xml"/><Relationship Id="rId95" Type="http://schemas.openxmlformats.org/officeDocument/2006/relationships/image" Target="../media/image263.png"/><Relationship Id="rId160" Type="http://schemas.openxmlformats.org/officeDocument/2006/relationships/image" Target="../media/image295.png"/><Relationship Id="rId181" Type="http://schemas.openxmlformats.org/officeDocument/2006/relationships/customXml" Target="../ink/ink294.xml"/><Relationship Id="rId22" Type="http://schemas.openxmlformats.org/officeDocument/2006/relationships/image" Target="../media/image228.png"/><Relationship Id="rId43" Type="http://schemas.openxmlformats.org/officeDocument/2006/relationships/customXml" Target="../ink/ink224.xml"/><Relationship Id="rId64" Type="http://schemas.openxmlformats.org/officeDocument/2006/relationships/image" Target="../media/image248.png"/><Relationship Id="rId118" Type="http://schemas.openxmlformats.org/officeDocument/2006/relationships/customXml" Target="../ink/ink262.xml"/><Relationship Id="rId139" Type="http://schemas.openxmlformats.org/officeDocument/2006/relationships/image" Target="../media/image285.png"/><Relationship Id="rId85" Type="http://schemas.openxmlformats.org/officeDocument/2006/relationships/image" Target="../media/image258.png"/><Relationship Id="rId150" Type="http://schemas.openxmlformats.org/officeDocument/2006/relationships/customXml" Target="../ink/ink278.xml"/><Relationship Id="rId171" Type="http://schemas.openxmlformats.org/officeDocument/2006/relationships/customXml" Target="../ink/ink289.xml"/><Relationship Id="rId192" Type="http://schemas.openxmlformats.org/officeDocument/2006/relationships/image" Target="../media/image74.png"/><Relationship Id="rId12" Type="http://schemas.openxmlformats.org/officeDocument/2006/relationships/image" Target="../media/image223.png"/><Relationship Id="rId33" Type="http://schemas.openxmlformats.org/officeDocument/2006/relationships/customXml" Target="../ink/ink219.xml"/><Relationship Id="rId108" Type="http://schemas.openxmlformats.org/officeDocument/2006/relationships/customXml" Target="../ink/ink257.xml"/><Relationship Id="rId129" Type="http://schemas.openxmlformats.org/officeDocument/2006/relationships/image" Target="../media/image280.png"/><Relationship Id="rId54" Type="http://schemas.openxmlformats.org/officeDocument/2006/relationships/image" Target="../media/image243.png"/><Relationship Id="rId75" Type="http://schemas.openxmlformats.org/officeDocument/2006/relationships/image" Target="../media/image253.png"/><Relationship Id="rId96" Type="http://schemas.openxmlformats.org/officeDocument/2006/relationships/customXml" Target="../ink/ink251.xml"/><Relationship Id="rId140" Type="http://schemas.openxmlformats.org/officeDocument/2006/relationships/customXml" Target="../ink/ink273.xml"/><Relationship Id="rId161" Type="http://schemas.openxmlformats.org/officeDocument/2006/relationships/customXml" Target="../ink/ink284.xml"/><Relationship Id="rId182" Type="http://schemas.openxmlformats.org/officeDocument/2006/relationships/image" Target="../media/image58.png"/><Relationship Id="rId6" Type="http://schemas.openxmlformats.org/officeDocument/2006/relationships/image" Target="../media/image220.png"/><Relationship Id="rId23" Type="http://schemas.openxmlformats.org/officeDocument/2006/relationships/customXml" Target="../ink/ink214.xml"/><Relationship Id="rId119" Type="http://schemas.openxmlformats.org/officeDocument/2006/relationships/image" Target="../media/image275.png"/><Relationship Id="rId44" Type="http://schemas.openxmlformats.org/officeDocument/2006/relationships/image" Target="../media/image238.png"/><Relationship Id="rId65" Type="http://schemas.openxmlformats.org/officeDocument/2006/relationships/customXml" Target="../ink/ink235.xml"/><Relationship Id="rId86" Type="http://schemas.openxmlformats.org/officeDocument/2006/relationships/customXml" Target="../ink/ink246.xml"/><Relationship Id="rId130" Type="http://schemas.openxmlformats.org/officeDocument/2006/relationships/customXml" Target="../ink/ink268.xml"/><Relationship Id="rId151" Type="http://schemas.openxmlformats.org/officeDocument/2006/relationships/image" Target="../media/image291.png"/><Relationship Id="rId172" Type="http://schemas.openxmlformats.org/officeDocument/2006/relationships/image" Target="../media/image35.png"/><Relationship Id="rId193" Type="http://schemas.openxmlformats.org/officeDocument/2006/relationships/customXml" Target="../ink/ink300.xml"/><Relationship Id="rId13" Type="http://schemas.openxmlformats.org/officeDocument/2006/relationships/customXml" Target="../ink/ink209.xml"/><Relationship Id="rId109" Type="http://schemas.openxmlformats.org/officeDocument/2006/relationships/image" Target="../media/image270.png"/><Relationship Id="rId34" Type="http://schemas.openxmlformats.org/officeDocument/2006/relationships/image" Target="../media/image233.png"/><Relationship Id="rId55" Type="http://schemas.openxmlformats.org/officeDocument/2006/relationships/customXml" Target="../ink/ink230.xml"/><Relationship Id="rId76" Type="http://schemas.openxmlformats.org/officeDocument/2006/relationships/customXml" Target="../ink/ink241.xml"/><Relationship Id="rId97" Type="http://schemas.openxmlformats.org/officeDocument/2006/relationships/image" Target="../media/image264.png"/><Relationship Id="rId120" Type="http://schemas.openxmlformats.org/officeDocument/2006/relationships/customXml" Target="../ink/ink263.xml"/><Relationship Id="rId141" Type="http://schemas.openxmlformats.org/officeDocument/2006/relationships/image" Target="../media/image286.png"/><Relationship Id="rId7" Type="http://schemas.openxmlformats.org/officeDocument/2006/relationships/customXml" Target="../ink/ink206.xml"/><Relationship Id="rId162" Type="http://schemas.openxmlformats.org/officeDocument/2006/relationships/image" Target="../media/image296.png"/><Relationship Id="rId183" Type="http://schemas.openxmlformats.org/officeDocument/2006/relationships/customXml" Target="../ink/ink295.xml"/><Relationship Id="rId2" Type="http://schemas.openxmlformats.org/officeDocument/2006/relationships/image" Target="../media/image25.emf"/><Relationship Id="rId29" Type="http://schemas.openxmlformats.org/officeDocument/2006/relationships/customXml" Target="../ink/ink217.xml"/><Relationship Id="rId24" Type="http://schemas.openxmlformats.org/officeDocument/2006/relationships/image" Target="../media/image229.png"/><Relationship Id="rId40" Type="http://schemas.openxmlformats.org/officeDocument/2006/relationships/image" Target="../media/image236.png"/><Relationship Id="rId45" Type="http://schemas.openxmlformats.org/officeDocument/2006/relationships/customXml" Target="../ink/ink225.xml"/><Relationship Id="rId66" Type="http://schemas.openxmlformats.org/officeDocument/2006/relationships/image" Target="../media/image249.png"/><Relationship Id="rId87" Type="http://schemas.openxmlformats.org/officeDocument/2006/relationships/image" Target="../media/image259.png"/><Relationship Id="rId110" Type="http://schemas.openxmlformats.org/officeDocument/2006/relationships/customXml" Target="../ink/ink258.xml"/><Relationship Id="rId115" Type="http://schemas.openxmlformats.org/officeDocument/2006/relationships/image" Target="../media/image273.png"/><Relationship Id="rId131" Type="http://schemas.openxmlformats.org/officeDocument/2006/relationships/image" Target="../media/image281.png"/><Relationship Id="rId136" Type="http://schemas.openxmlformats.org/officeDocument/2006/relationships/customXml" Target="../ink/ink271.xml"/><Relationship Id="rId157" Type="http://schemas.openxmlformats.org/officeDocument/2006/relationships/customXml" Target="../ink/ink282.xml"/><Relationship Id="rId178" Type="http://schemas.openxmlformats.org/officeDocument/2006/relationships/image" Target="../media/image56.png"/><Relationship Id="rId61" Type="http://schemas.openxmlformats.org/officeDocument/2006/relationships/customXml" Target="../ink/ink233.xml"/><Relationship Id="rId82" Type="http://schemas.openxmlformats.org/officeDocument/2006/relationships/customXml" Target="../ink/ink244.xml"/><Relationship Id="rId152" Type="http://schemas.openxmlformats.org/officeDocument/2006/relationships/customXml" Target="../ink/ink279.xml"/><Relationship Id="rId173" Type="http://schemas.openxmlformats.org/officeDocument/2006/relationships/customXml" Target="../ink/ink290.xml"/><Relationship Id="rId194" Type="http://schemas.openxmlformats.org/officeDocument/2006/relationships/image" Target="../media/image95.png"/><Relationship Id="rId199" Type="http://schemas.openxmlformats.org/officeDocument/2006/relationships/customXml" Target="../ink/ink303.xml"/><Relationship Id="rId19" Type="http://schemas.openxmlformats.org/officeDocument/2006/relationships/customXml" Target="../ink/ink212.xml"/><Relationship Id="rId14" Type="http://schemas.openxmlformats.org/officeDocument/2006/relationships/image" Target="../media/image224.png"/><Relationship Id="rId30" Type="http://schemas.openxmlformats.org/officeDocument/2006/relationships/image" Target="../media/image232.png"/><Relationship Id="rId35" Type="http://schemas.openxmlformats.org/officeDocument/2006/relationships/customXml" Target="../ink/ink220.xml"/><Relationship Id="rId56" Type="http://schemas.openxmlformats.org/officeDocument/2006/relationships/image" Target="../media/image244.png"/><Relationship Id="rId77" Type="http://schemas.openxmlformats.org/officeDocument/2006/relationships/image" Target="../media/image254.png"/><Relationship Id="rId100" Type="http://schemas.openxmlformats.org/officeDocument/2006/relationships/customXml" Target="../ink/ink253.xml"/><Relationship Id="rId105" Type="http://schemas.openxmlformats.org/officeDocument/2006/relationships/image" Target="../media/image268.png"/><Relationship Id="rId126" Type="http://schemas.openxmlformats.org/officeDocument/2006/relationships/customXml" Target="../ink/ink266.xml"/><Relationship Id="rId147" Type="http://schemas.openxmlformats.org/officeDocument/2006/relationships/image" Target="../media/image289.png"/><Relationship Id="rId168" Type="http://schemas.openxmlformats.org/officeDocument/2006/relationships/image" Target="../media/image299.png"/><Relationship Id="rId8" Type="http://schemas.openxmlformats.org/officeDocument/2006/relationships/image" Target="../media/image221.png"/><Relationship Id="rId51" Type="http://schemas.openxmlformats.org/officeDocument/2006/relationships/customXml" Target="../ink/ink228.xml"/><Relationship Id="rId72" Type="http://schemas.openxmlformats.org/officeDocument/2006/relationships/image" Target="../media/image252.png"/><Relationship Id="rId93" Type="http://schemas.openxmlformats.org/officeDocument/2006/relationships/image" Target="../media/image262.png"/><Relationship Id="rId98" Type="http://schemas.openxmlformats.org/officeDocument/2006/relationships/customXml" Target="../ink/ink252.xml"/><Relationship Id="rId121" Type="http://schemas.openxmlformats.org/officeDocument/2006/relationships/image" Target="../media/image276.png"/><Relationship Id="rId142" Type="http://schemas.openxmlformats.org/officeDocument/2006/relationships/customXml" Target="../ink/ink274.xml"/><Relationship Id="rId163" Type="http://schemas.openxmlformats.org/officeDocument/2006/relationships/customXml" Target="../ink/ink285.xml"/><Relationship Id="rId184" Type="http://schemas.openxmlformats.org/officeDocument/2006/relationships/image" Target="../media/image70.png"/><Relationship Id="rId189" Type="http://schemas.openxmlformats.org/officeDocument/2006/relationships/customXml" Target="../ink/ink298.xml"/><Relationship Id="rId3" Type="http://schemas.openxmlformats.org/officeDocument/2006/relationships/customXml" Target="../ink/ink204.xml"/><Relationship Id="rId25" Type="http://schemas.openxmlformats.org/officeDocument/2006/relationships/customXml" Target="../ink/ink215.xml"/><Relationship Id="rId46" Type="http://schemas.openxmlformats.org/officeDocument/2006/relationships/image" Target="../media/image239.png"/><Relationship Id="rId67" Type="http://schemas.openxmlformats.org/officeDocument/2006/relationships/customXml" Target="../ink/ink236.xml"/><Relationship Id="rId116" Type="http://schemas.openxmlformats.org/officeDocument/2006/relationships/customXml" Target="../ink/ink261.xml"/><Relationship Id="rId137" Type="http://schemas.openxmlformats.org/officeDocument/2006/relationships/image" Target="../media/image284.png"/><Relationship Id="rId158" Type="http://schemas.openxmlformats.org/officeDocument/2006/relationships/image" Target="../media/image294.png"/><Relationship Id="rId20" Type="http://schemas.openxmlformats.org/officeDocument/2006/relationships/image" Target="../media/image227.png"/><Relationship Id="rId41" Type="http://schemas.openxmlformats.org/officeDocument/2006/relationships/customXml" Target="../ink/ink223.xml"/><Relationship Id="rId62" Type="http://schemas.openxmlformats.org/officeDocument/2006/relationships/image" Target="../media/image247.png"/><Relationship Id="rId83" Type="http://schemas.openxmlformats.org/officeDocument/2006/relationships/image" Target="../media/image257.png"/><Relationship Id="rId88" Type="http://schemas.openxmlformats.org/officeDocument/2006/relationships/customXml" Target="../ink/ink247.xml"/><Relationship Id="rId111" Type="http://schemas.openxmlformats.org/officeDocument/2006/relationships/image" Target="../media/image271.png"/><Relationship Id="rId132" Type="http://schemas.openxmlformats.org/officeDocument/2006/relationships/customXml" Target="../ink/ink269.xml"/><Relationship Id="rId153" Type="http://schemas.openxmlformats.org/officeDocument/2006/relationships/image" Target="../media/image292.png"/><Relationship Id="rId174" Type="http://schemas.openxmlformats.org/officeDocument/2006/relationships/image" Target="../media/image36.png"/><Relationship Id="rId179" Type="http://schemas.openxmlformats.org/officeDocument/2006/relationships/customXml" Target="../ink/ink293.xml"/><Relationship Id="rId195" Type="http://schemas.openxmlformats.org/officeDocument/2006/relationships/customXml" Target="../ink/ink301.xml"/><Relationship Id="rId190" Type="http://schemas.openxmlformats.org/officeDocument/2006/relationships/image" Target="../media/image73.png"/><Relationship Id="rId15" Type="http://schemas.openxmlformats.org/officeDocument/2006/relationships/customXml" Target="../ink/ink210.xml"/><Relationship Id="rId36" Type="http://schemas.openxmlformats.org/officeDocument/2006/relationships/image" Target="../media/image234.png"/><Relationship Id="rId57" Type="http://schemas.openxmlformats.org/officeDocument/2006/relationships/customXml" Target="../ink/ink231.xml"/><Relationship Id="rId106" Type="http://schemas.openxmlformats.org/officeDocument/2006/relationships/customXml" Target="../ink/ink256.xml"/><Relationship Id="rId127" Type="http://schemas.openxmlformats.org/officeDocument/2006/relationships/image" Target="../media/image279.png"/><Relationship Id="rId10" Type="http://schemas.openxmlformats.org/officeDocument/2006/relationships/image" Target="../media/image222.png"/><Relationship Id="rId31" Type="http://schemas.openxmlformats.org/officeDocument/2006/relationships/customXml" Target="../ink/ink218.xml"/><Relationship Id="rId52" Type="http://schemas.openxmlformats.org/officeDocument/2006/relationships/image" Target="../media/image242.png"/><Relationship Id="rId73" Type="http://schemas.openxmlformats.org/officeDocument/2006/relationships/customXml" Target="../ink/ink239.xml"/><Relationship Id="rId78" Type="http://schemas.openxmlformats.org/officeDocument/2006/relationships/customXml" Target="../ink/ink242.xml"/><Relationship Id="rId94" Type="http://schemas.openxmlformats.org/officeDocument/2006/relationships/customXml" Target="../ink/ink250.xml"/><Relationship Id="rId99" Type="http://schemas.openxmlformats.org/officeDocument/2006/relationships/image" Target="../media/image265.png"/><Relationship Id="rId101" Type="http://schemas.openxmlformats.org/officeDocument/2006/relationships/image" Target="../media/image266.png"/><Relationship Id="rId122" Type="http://schemas.openxmlformats.org/officeDocument/2006/relationships/customXml" Target="../ink/ink264.xml"/><Relationship Id="rId143" Type="http://schemas.openxmlformats.org/officeDocument/2006/relationships/image" Target="../media/image287.png"/><Relationship Id="rId148" Type="http://schemas.openxmlformats.org/officeDocument/2006/relationships/customXml" Target="../ink/ink277.xml"/><Relationship Id="rId164" Type="http://schemas.openxmlformats.org/officeDocument/2006/relationships/image" Target="../media/image297.png"/><Relationship Id="rId169" Type="http://schemas.openxmlformats.org/officeDocument/2006/relationships/customXml" Target="../ink/ink288.xml"/><Relationship Id="rId185" Type="http://schemas.openxmlformats.org/officeDocument/2006/relationships/customXml" Target="../ink/ink296.xml"/><Relationship Id="rId4" Type="http://schemas.openxmlformats.org/officeDocument/2006/relationships/image" Target="../media/image219.png"/><Relationship Id="rId9" Type="http://schemas.openxmlformats.org/officeDocument/2006/relationships/customXml" Target="../ink/ink207.xml"/><Relationship Id="rId180" Type="http://schemas.openxmlformats.org/officeDocument/2006/relationships/image" Target="../media/image57.png"/><Relationship Id="rId26" Type="http://schemas.openxmlformats.org/officeDocument/2006/relationships/image" Target="../media/image230.png"/><Relationship Id="rId47" Type="http://schemas.openxmlformats.org/officeDocument/2006/relationships/customXml" Target="../ink/ink226.xml"/><Relationship Id="rId68" Type="http://schemas.openxmlformats.org/officeDocument/2006/relationships/image" Target="../media/image250.png"/><Relationship Id="rId89" Type="http://schemas.openxmlformats.org/officeDocument/2006/relationships/image" Target="../media/image260.png"/><Relationship Id="rId112" Type="http://schemas.openxmlformats.org/officeDocument/2006/relationships/customXml" Target="../ink/ink259.xml"/><Relationship Id="rId133" Type="http://schemas.openxmlformats.org/officeDocument/2006/relationships/image" Target="../media/image282.png"/><Relationship Id="rId154" Type="http://schemas.openxmlformats.org/officeDocument/2006/relationships/customXml" Target="../ink/ink280.xml"/><Relationship Id="rId175" Type="http://schemas.openxmlformats.org/officeDocument/2006/relationships/customXml" Target="../ink/ink291.xml"/><Relationship Id="rId196" Type="http://schemas.openxmlformats.org/officeDocument/2006/relationships/image" Target="../media/image96.png"/><Relationship Id="rId200" Type="http://schemas.openxmlformats.org/officeDocument/2006/relationships/image" Target="../media/image98.png"/><Relationship Id="rId16" Type="http://schemas.openxmlformats.org/officeDocument/2006/relationships/image" Target="../media/image225.png"/><Relationship Id="rId37" Type="http://schemas.openxmlformats.org/officeDocument/2006/relationships/customXml" Target="../ink/ink221.xml"/><Relationship Id="rId58" Type="http://schemas.openxmlformats.org/officeDocument/2006/relationships/image" Target="../media/image245.png"/><Relationship Id="rId79" Type="http://schemas.openxmlformats.org/officeDocument/2006/relationships/image" Target="../media/image255.png"/><Relationship Id="rId102" Type="http://schemas.openxmlformats.org/officeDocument/2006/relationships/customXml" Target="../ink/ink254.xml"/><Relationship Id="rId123" Type="http://schemas.openxmlformats.org/officeDocument/2006/relationships/image" Target="../media/image277.png"/><Relationship Id="rId144" Type="http://schemas.openxmlformats.org/officeDocument/2006/relationships/customXml" Target="../ink/ink275.xml"/><Relationship Id="rId90" Type="http://schemas.openxmlformats.org/officeDocument/2006/relationships/customXml" Target="../ink/ink248.xml"/><Relationship Id="rId165" Type="http://schemas.openxmlformats.org/officeDocument/2006/relationships/customXml" Target="../ink/ink286.xml"/><Relationship Id="rId186" Type="http://schemas.openxmlformats.org/officeDocument/2006/relationships/image" Target="../media/image71.png"/><Relationship Id="rId27" Type="http://schemas.openxmlformats.org/officeDocument/2006/relationships/customXml" Target="../ink/ink216.xml"/><Relationship Id="rId48" Type="http://schemas.openxmlformats.org/officeDocument/2006/relationships/image" Target="../media/image240.png"/><Relationship Id="rId69" Type="http://schemas.openxmlformats.org/officeDocument/2006/relationships/customXml" Target="../ink/ink237.xml"/><Relationship Id="rId113" Type="http://schemas.openxmlformats.org/officeDocument/2006/relationships/image" Target="../media/image272.png"/><Relationship Id="rId134" Type="http://schemas.openxmlformats.org/officeDocument/2006/relationships/customXml" Target="../ink/ink270.xml"/><Relationship Id="rId80" Type="http://schemas.openxmlformats.org/officeDocument/2006/relationships/customXml" Target="../ink/ink243.xml"/><Relationship Id="rId155" Type="http://schemas.openxmlformats.org/officeDocument/2006/relationships/image" Target="../media/image293.png"/><Relationship Id="rId176" Type="http://schemas.openxmlformats.org/officeDocument/2006/relationships/image" Target="../media/image37.png"/><Relationship Id="rId197" Type="http://schemas.openxmlformats.org/officeDocument/2006/relationships/customXml" Target="../ink/ink302.xml"/><Relationship Id="rId201" Type="http://schemas.openxmlformats.org/officeDocument/2006/relationships/customXml" Target="../ink/ink304.xml"/><Relationship Id="rId17" Type="http://schemas.openxmlformats.org/officeDocument/2006/relationships/customXml" Target="../ink/ink211.xml"/><Relationship Id="rId38" Type="http://schemas.openxmlformats.org/officeDocument/2006/relationships/image" Target="../media/image235.png"/><Relationship Id="rId59" Type="http://schemas.openxmlformats.org/officeDocument/2006/relationships/customXml" Target="../ink/ink232.xml"/><Relationship Id="rId103" Type="http://schemas.openxmlformats.org/officeDocument/2006/relationships/image" Target="../media/image267.png"/><Relationship Id="rId124" Type="http://schemas.openxmlformats.org/officeDocument/2006/relationships/customXml" Target="../ink/ink265.xml"/><Relationship Id="rId70" Type="http://schemas.openxmlformats.org/officeDocument/2006/relationships/image" Target="../media/image251.png"/><Relationship Id="rId91" Type="http://schemas.openxmlformats.org/officeDocument/2006/relationships/image" Target="../media/image261.png"/><Relationship Id="rId145" Type="http://schemas.openxmlformats.org/officeDocument/2006/relationships/image" Target="../media/image288.png"/><Relationship Id="rId166" Type="http://schemas.openxmlformats.org/officeDocument/2006/relationships/image" Target="../media/image298.png"/><Relationship Id="rId187" Type="http://schemas.openxmlformats.org/officeDocument/2006/relationships/customXml" Target="../ink/ink297.xml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231.png"/><Relationship Id="rId49" Type="http://schemas.openxmlformats.org/officeDocument/2006/relationships/customXml" Target="../ink/ink227.xml"/><Relationship Id="rId114" Type="http://schemas.openxmlformats.org/officeDocument/2006/relationships/customXml" Target="../ink/ink260.xml"/><Relationship Id="rId60" Type="http://schemas.openxmlformats.org/officeDocument/2006/relationships/image" Target="../media/image246.png"/><Relationship Id="rId81" Type="http://schemas.openxmlformats.org/officeDocument/2006/relationships/image" Target="../media/image256.png"/><Relationship Id="rId135" Type="http://schemas.openxmlformats.org/officeDocument/2006/relationships/image" Target="../media/image283.png"/><Relationship Id="rId156" Type="http://schemas.openxmlformats.org/officeDocument/2006/relationships/customXml" Target="../ink/ink281.xml"/><Relationship Id="rId177" Type="http://schemas.openxmlformats.org/officeDocument/2006/relationships/customXml" Target="../ink/ink292.xml"/><Relationship Id="rId198" Type="http://schemas.openxmlformats.org/officeDocument/2006/relationships/image" Target="../media/image97.png"/><Relationship Id="rId202" Type="http://schemas.openxmlformats.org/officeDocument/2006/relationships/image" Target="../media/image122.png"/><Relationship Id="rId18" Type="http://schemas.openxmlformats.org/officeDocument/2006/relationships/image" Target="../media/image226.png"/><Relationship Id="rId39" Type="http://schemas.openxmlformats.org/officeDocument/2006/relationships/customXml" Target="../ink/ink222.xml"/><Relationship Id="rId50" Type="http://schemas.openxmlformats.org/officeDocument/2006/relationships/image" Target="../media/image241.png"/><Relationship Id="rId104" Type="http://schemas.openxmlformats.org/officeDocument/2006/relationships/customXml" Target="../ink/ink255.xml"/><Relationship Id="rId125" Type="http://schemas.openxmlformats.org/officeDocument/2006/relationships/image" Target="../media/image278.png"/><Relationship Id="rId146" Type="http://schemas.openxmlformats.org/officeDocument/2006/relationships/customXml" Target="../ink/ink276.xml"/><Relationship Id="rId167" Type="http://schemas.openxmlformats.org/officeDocument/2006/relationships/customXml" Target="../ink/ink287.xml"/><Relationship Id="rId188" Type="http://schemas.openxmlformats.org/officeDocument/2006/relationships/image" Target="../media/image72.png"/><Relationship Id="rId71" Type="http://schemas.openxmlformats.org/officeDocument/2006/relationships/customXml" Target="../ink/ink238.xml"/><Relationship Id="rId92" Type="http://schemas.openxmlformats.org/officeDocument/2006/relationships/customXml" Target="../ink/ink249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7.png"/><Relationship Id="rId21" Type="http://schemas.openxmlformats.org/officeDocument/2006/relationships/customXml" Target="../ink/ink315.xml"/><Relationship Id="rId42" Type="http://schemas.openxmlformats.org/officeDocument/2006/relationships/image" Target="../media/image314.png"/><Relationship Id="rId47" Type="http://schemas.openxmlformats.org/officeDocument/2006/relationships/customXml" Target="../ink/ink329.xml"/><Relationship Id="rId63" Type="http://schemas.openxmlformats.org/officeDocument/2006/relationships/image" Target="../media/image324.png"/><Relationship Id="rId68" Type="http://schemas.openxmlformats.org/officeDocument/2006/relationships/customXml" Target="../ink/ink340.xml"/><Relationship Id="rId16" Type="http://schemas.openxmlformats.org/officeDocument/2006/relationships/customXml" Target="../ink/ink312.xml"/><Relationship Id="rId11" Type="http://schemas.openxmlformats.org/officeDocument/2006/relationships/image" Target="../media/image218.png"/><Relationship Id="rId24" Type="http://schemas.openxmlformats.org/officeDocument/2006/relationships/image" Target="../media/image306.png"/><Relationship Id="rId32" Type="http://schemas.openxmlformats.org/officeDocument/2006/relationships/customXml" Target="../ink/ink321.xml"/><Relationship Id="rId37" Type="http://schemas.openxmlformats.org/officeDocument/2006/relationships/customXml" Target="../ink/ink324.xml"/><Relationship Id="rId40" Type="http://schemas.openxmlformats.org/officeDocument/2006/relationships/image" Target="../media/image313.png"/><Relationship Id="rId45" Type="http://schemas.openxmlformats.org/officeDocument/2006/relationships/customXml" Target="../ink/ink328.xml"/><Relationship Id="rId53" Type="http://schemas.openxmlformats.org/officeDocument/2006/relationships/customXml" Target="../ink/ink332.xml"/><Relationship Id="rId58" Type="http://schemas.openxmlformats.org/officeDocument/2006/relationships/customXml" Target="../ink/ink335.xml"/><Relationship Id="rId66" Type="http://schemas.openxmlformats.org/officeDocument/2006/relationships/customXml" Target="../ink/ink339.xml"/><Relationship Id="rId74" Type="http://schemas.openxmlformats.org/officeDocument/2006/relationships/customXml" Target="../ink/ink343.xml"/><Relationship Id="rId79" Type="http://schemas.openxmlformats.org/officeDocument/2006/relationships/image" Target="../media/image332.png"/><Relationship Id="rId5" Type="http://schemas.openxmlformats.org/officeDocument/2006/relationships/image" Target="../media/image189.png"/><Relationship Id="rId61" Type="http://schemas.openxmlformats.org/officeDocument/2006/relationships/image" Target="../media/image323.png"/><Relationship Id="rId19" Type="http://schemas.openxmlformats.org/officeDocument/2006/relationships/customXml" Target="../ink/ink314.xml"/><Relationship Id="rId14" Type="http://schemas.openxmlformats.org/officeDocument/2006/relationships/customXml" Target="../ink/ink311.xml"/><Relationship Id="rId22" Type="http://schemas.openxmlformats.org/officeDocument/2006/relationships/image" Target="../media/image305.png"/><Relationship Id="rId27" Type="http://schemas.openxmlformats.org/officeDocument/2006/relationships/customXml" Target="../ink/ink318.xml"/><Relationship Id="rId30" Type="http://schemas.openxmlformats.org/officeDocument/2006/relationships/customXml" Target="../ink/ink320.xml"/><Relationship Id="rId35" Type="http://schemas.openxmlformats.org/officeDocument/2006/relationships/image" Target="../media/image311.png"/><Relationship Id="rId43" Type="http://schemas.openxmlformats.org/officeDocument/2006/relationships/customXml" Target="../ink/ink327.xml"/><Relationship Id="rId48" Type="http://schemas.openxmlformats.org/officeDocument/2006/relationships/image" Target="../media/image317.png"/><Relationship Id="rId56" Type="http://schemas.openxmlformats.org/officeDocument/2006/relationships/customXml" Target="../ink/ink334.xml"/><Relationship Id="rId64" Type="http://schemas.openxmlformats.org/officeDocument/2006/relationships/customXml" Target="../ink/ink338.xml"/><Relationship Id="rId69" Type="http://schemas.openxmlformats.org/officeDocument/2006/relationships/image" Target="../media/image327.png"/><Relationship Id="rId77" Type="http://schemas.openxmlformats.org/officeDocument/2006/relationships/image" Target="../media/image331.png"/><Relationship Id="rId8" Type="http://schemas.openxmlformats.org/officeDocument/2006/relationships/customXml" Target="../ink/ink308.xml"/><Relationship Id="rId51" Type="http://schemas.openxmlformats.org/officeDocument/2006/relationships/customXml" Target="../ink/ink331.xml"/><Relationship Id="rId72" Type="http://schemas.openxmlformats.org/officeDocument/2006/relationships/customXml" Target="../ink/ink342.xml"/><Relationship Id="rId3" Type="http://schemas.openxmlformats.org/officeDocument/2006/relationships/image" Target="../media/image27.emf"/><Relationship Id="rId12" Type="http://schemas.openxmlformats.org/officeDocument/2006/relationships/customXml" Target="../ink/ink310.xml"/><Relationship Id="rId17" Type="http://schemas.openxmlformats.org/officeDocument/2006/relationships/image" Target="../media/image303.png"/><Relationship Id="rId25" Type="http://schemas.openxmlformats.org/officeDocument/2006/relationships/customXml" Target="../ink/ink317.xml"/><Relationship Id="rId33" Type="http://schemas.openxmlformats.org/officeDocument/2006/relationships/image" Target="../media/image310.png"/><Relationship Id="rId38" Type="http://schemas.openxmlformats.org/officeDocument/2006/relationships/image" Target="../media/image312.png"/><Relationship Id="rId46" Type="http://schemas.openxmlformats.org/officeDocument/2006/relationships/image" Target="../media/image316.png"/><Relationship Id="rId59" Type="http://schemas.openxmlformats.org/officeDocument/2006/relationships/image" Target="../media/image322.png"/><Relationship Id="rId67" Type="http://schemas.openxmlformats.org/officeDocument/2006/relationships/image" Target="../media/image326.png"/><Relationship Id="rId20" Type="http://schemas.openxmlformats.org/officeDocument/2006/relationships/image" Target="../media/image304.png"/><Relationship Id="rId41" Type="http://schemas.openxmlformats.org/officeDocument/2006/relationships/customXml" Target="../ink/ink326.xml"/><Relationship Id="rId54" Type="http://schemas.openxmlformats.org/officeDocument/2006/relationships/customXml" Target="../ink/ink333.xml"/><Relationship Id="rId62" Type="http://schemas.openxmlformats.org/officeDocument/2006/relationships/customXml" Target="../ink/ink337.xml"/><Relationship Id="rId70" Type="http://schemas.openxmlformats.org/officeDocument/2006/relationships/customXml" Target="../ink/ink341.xml"/><Relationship Id="rId75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6.xml"/><Relationship Id="rId15" Type="http://schemas.openxmlformats.org/officeDocument/2006/relationships/image" Target="../media/image302.png"/><Relationship Id="rId23" Type="http://schemas.openxmlformats.org/officeDocument/2006/relationships/customXml" Target="../ink/ink316.xml"/><Relationship Id="rId28" Type="http://schemas.openxmlformats.org/officeDocument/2006/relationships/customXml" Target="../ink/ink319.xml"/><Relationship Id="rId36" Type="http://schemas.openxmlformats.org/officeDocument/2006/relationships/customXml" Target="../ink/ink323.xml"/><Relationship Id="rId49" Type="http://schemas.openxmlformats.org/officeDocument/2006/relationships/customXml" Target="../ink/ink330.xml"/><Relationship Id="rId57" Type="http://schemas.openxmlformats.org/officeDocument/2006/relationships/image" Target="../media/image321.png"/><Relationship Id="rId10" Type="http://schemas.openxmlformats.org/officeDocument/2006/relationships/customXml" Target="../ink/ink309.xml"/><Relationship Id="rId31" Type="http://schemas.openxmlformats.org/officeDocument/2006/relationships/image" Target="../media/image309.png"/><Relationship Id="rId44" Type="http://schemas.openxmlformats.org/officeDocument/2006/relationships/image" Target="../media/image315.png"/><Relationship Id="rId52" Type="http://schemas.openxmlformats.org/officeDocument/2006/relationships/image" Target="../media/image319.png"/><Relationship Id="rId60" Type="http://schemas.openxmlformats.org/officeDocument/2006/relationships/customXml" Target="../ink/ink336.xml"/><Relationship Id="rId65" Type="http://schemas.openxmlformats.org/officeDocument/2006/relationships/image" Target="../media/image325.png"/><Relationship Id="rId73" Type="http://schemas.openxmlformats.org/officeDocument/2006/relationships/image" Target="../media/image329.png"/><Relationship Id="rId78" Type="http://schemas.openxmlformats.org/officeDocument/2006/relationships/customXml" Target="../ink/ink345.xml"/><Relationship Id="rId4" Type="http://schemas.openxmlformats.org/officeDocument/2006/relationships/customXml" Target="../ink/ink305.xml"/><Relationship Id="rId9" Type="http://schemas.openxmlformats.org/officeDocument/2006/relationships/image" Target="../media/image190.png"/><Relationship Id="rId13" Type="http://schemas.openxmlformats.org/officeDocument/2006/relationships/image" Target="../media/image301.png"/><Relationship Id="rId18" Type="http://schemas.openxmlformats.org/officeDocument/2006/relationships/customXml" Target="../ink/ink313.xml"/><Relationship Id="rId39" Type="http://schemas.openxmlformats.org/officeDocument/2006/relationships/customXml" Target="../ink/ink325.xml"/><Relationship Id="rId34" Type="http://schemas.openxmlformats.org/officeDocument/2006/relationships/customXml" Target="../ink/ink322.xml"/><Relationship Id="rId50" Type="http://schemas.openxmlformats.org/officeDocument/2006/relationships/image" Target="../media/image318.png"/><Relationship Id="rId55" Type="http://schemas.openxmlformats.org/officeDocument/2006/relationships/image" Target="../media/image320.png"/><Relationship Id="rId76" Type="http://schemas.openxmlformats.org/officeDocument/2006/relationships/customXml" Target="../ink/ink344.xml"/><Relationship Id="rId7" Type="http://schemas.openxmlformats.org/officeDocument/2006/relationships/customXml" Target="../ink/ink307.xml"/><Relationship Id="rId71" Type="http://schemas.openxmlformats.org/officeDocument/2006/relationships/image" Target="../media/image328.png"/><Relationship Id="rId2" Type="http://schemas.openxmlformats.org/officeDocument/2006/relationships/image" Target="../media/image26.emf"/><Relationship Id="rId29" Type="http://schemas.openxmlformats.org/officeDocument/2006/relationships/image" Target="../media/image30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02.xml"/><Relationship Id="rId21" Type="http://schemas.openxmlformats.org/officeDocument/2006/relationships/image" Target="../media/image344.png"/><Relationship Id="rId42" Type="http://schemas.openxmlformats.org/officeDocument/2006/relationships/customXml" Target="../ink/ink364.xml"/><Relationship Id="rId63" Type="http://schemas.openxmlformats.org/officeDocument/2006/relationships/image" Target="../media/image365.png"/><Relationship Id="rId84" Type="http://schemas.openxmlformats.org/officeDocument/2006/relationships/customXml" Target="../ink/ink385.xml"/><Relationship Id="rId138" Type="http://schemas.openxmlformats.org/officeDocument/2006/relationships/image" Target="../media/image397.png"/><Relationship Id="rId159" Type="http://schemas.openxmlformats.org/officeDocument/2006/relationships/customXml" Target="../ink/ink424.xml"/><Relationship Id="rId170" Type="http://schemas.openxmlformats.org/officeDocument/2006/relationships/image" Target="../media/image412.png"/><Relationship Id="rId107" Type="http://schemas.openxmlformats.org/officeDocument/2006/relationships/customXml" Target="../ink/ink397.xml"/><Relationship Id="rId11" Type="http://schemas.openxmlformats.org/officeDocument/2006/relationships/image" Target="../media/image339.png"/><Relationship Id="rId32" Type="http://schemas.openxmlformats.org/officeDocument/2006/relationships/customXml" Target="../ink/ink359.xml"/><Relationship Id="rId53" Type="http://schemas.openxmlformats.org/officeDocument/2006/relationships/image" Target="../media/image360.png"/><Relationship Id="rId74" Type="http://schemas.openxmlformats.org/officeDocument/2006/relationships/customXml" Target="../ink/ink380.xml"/><Relationship Id="rId128" Type="http://schemas.openxmlformats.org/officeDocument/2006/relationships/image" Target="../media/image392.png"/><Relationship Id="rId149" Type="http://schemas.openxmlformats.org/officeDocument/2006/relationships/image" Target="../media/image402.png"/><Relationship Id="rId5" Type="http://schemas.openxmlformats.org/officeDocument/2006/relationships/image" Target="../media/image31.emf"/><Relationship Id="rId95" Type="http://schemas.openxmlformats.org/officeDocument/2006/relationships/image" Target="../media/image376.png"/><Relationship Id="rId160" Type="http://schemas.openxmlformats.org/officeDocument/2006/relationships/image" Target="../media/image407.png"/><Relationship Id="rId181" Type="http://schemas.openxmlformats.org/officeDocument/2006/relationships/customXml" Target="../ink/ink435.xml"/><Relationship Id="rId22" Type="http://schemas.openxmlformats.org/officeDocument/2006/relationships/customXml" Target="../ink/ink354.xml"/><Relationship Id="rId43" Type="http://schemas.openxmlformats.org/officeDocument/2006/relationships/image" Target="../media/image355.png"/><Relationship Id="rId64" Type="http://schemas.openxmlformats.org/officeDocument/2006/relationships/customXml" Target="../ink/ink375.xml"/><Relationship Id="rId118" Type="http://schemas.openxmlformats.org/officeDocument/2006/relationships/image" Target="../media/image387.png"/><Relationship Id="rId139" Type="http://schemas.openxmlformats.org/officeDocument/2006/relationships/customXml" Target="../ink/ink413.xml"/><Relationship Id="rId85" Type="http://schemas.openxmlformats.org/officeDocument/2006/relationships/image" Target="../media/image335.png"/><Relationship Id="rId150" Type="http://schemas.openxmlformats.org/officeDocument/2006/relationships/customXml" Target="../ink/ink419.xml"/><Relationship Id="rId171" Type="http://schemas.openxmlformats.org/officeDocument/2006/relationships/customXml" Target="../ink/ink430.xml"/><Relationship Id="rId12" Type="http://schemas.openxmlformats.org/officeDocument/2006/relationships/customXml" Target="../ink/ink349.xml"/><Relationship Id="rId33" Type="http://schemas.openxmlformats.org/officeDocument/2006/relationships/image" Target="../media/image350.png"/><Relationship Id="rId108" Type="http://schemas.openxmlformats.org/officeDocument/2006/relationships/image" Target="../media/image382.png"/><Relationship Id="rId129" Type="http://schemas.openxmlformats.org/officeDocument/2006/relationships/customXml" Target="../ink/ink408.xml"/><Relationship Id="rId54" Type="http://schemas.openxmlformats.org/officeDocument/2006/relationships/customXml" Target="../ink/ink370.xml"/><Relationship Id="rId75" Type="http://schemas.openxmlformats.org/officeDocument/2006/relationships/image" Target="../media/image371.png"/><Relationship Id="rId96" Type="http://schemas.openxmlformats.org/officeDocument/2006/relationships/customXml" Target="../ink/ink391.xml"/><Relationship Id="rId140" Type="http://schemas.openxmlformats.org/officeDocument/2006/relationships/image" Target="../media/image398.png"/><Relationship Id="rId161" Type="http://schemas.openxmlformats.org/officeDocument/2006/relationships/customXml" Target="../ink/ink425.xml"/><Relationship Id="rId182" Type="http://schemas.openxmlformats.org/officeDocument/2006/relationships/image" Target="../media/image418.png"/><Relationship Id="rId6" Type="http://schemas.openxmlformats.org/officeDocument/2006/relationships/customXml" Target="../ink/ink346.xml"/><Relationship Id="rId23" Type="http://schemas.openxmlformats.org/officeDocument/2006/relationships/image" Target="../media/image345.png"/><Relationship Id="rId119" Type="http://schemas.openxmlformats.org/officeDocument/2006/relationships/customXml" Target="../ink/ink403.xml"/><Relationship Id="rId44" Type="http://schemas.openxmlformats.org/officeDocument/2006/relationships/customXml" Target="../ink/ink365.xml"/><Relationship Id="rId65" Type="http://schemas.openxmlformats.org/officeDocument/2006/relationships/image" Target="../media/image366.png"/><Relationship Id="rId86" Type="http://schemas.openxmlformats.org/officeDocument/2006/relationships/customXml" Target="../ink/ink386.xml"/><Relationship Id="rId130" Type="http://schemas.openxmlformats.org/officeDocument/2006/relationships/image" Target="../media/image393.png"/><Relationship Id="rId151" Type="http://schemas.openxmlformats.org/officeDocument/2006/relationships/image" Target="../media/image403.png"/><Relationship Id="rId172" Type="http://schemas.openxmlformats.org/officeDocument/2006/relationships/image" Target="../media/image413.png"/><Relationship Id="rId13" Type="http://schemas.openxmlformats.org/officeDocument/2006/relationships/image" Target="../media/image340.png"/><Relationship Id="rId18" Type="http://schemas.openxmlformats.org/officeDocument/2006/relationships/customXml" Target="../ink/ink352.xml"/><Relationship Id="rId39" Type="http://schemas.openxmlformats.org/officeDocument/2006/relationships/image" Target="../media/image353.png"/><Relationship Id="rId109" Type="http://schemas.openxmlformats.org/officeDocument/2006/relationships/customXml" Target="../ink/ink398.xml"/><Relationship Id="rId34" Type="http://schemas.openxmlformats.org/officeDocument/2006/relationships/customXml" Target="../ink/ink360.xml"/><Relationship Id="rId50" Type="http://schemas.openxmlformats.org/officeDocument/2006/relationships/customXml" Target="../ink/ink368.xml"/><Relationship Id="rId55" Type="http://schemas.openxmlformats.org/officeDocument/2006/relationships/image" Target="../media/image361.png"/><Relationship Id="rId76" Type="http://schemas.openxmlformats.org/officeDocument/2006/relationships/customXml" Target="../ink/ink381.xml"/><Relationship Id="rId97" Type="http://schemas.openxmlformats.org/officeDocument/2006/relationships/image" Target="../media/image377.png"/><Relationship Id="rId104" Type="http://schemas.openxmlformats.org/officeDocument/2006/relationships/image" Target="../media/image380.png"/><Relationship Id="rId120" Type="http://schemas.openxmlformats.org/officeDocument/2006/relationships/image" Target="../media/image388.png"/><Relationship Id="rId125" Type="http://schemas.openxmlformats.org/officeDocument/2006/relationships/customXml" Target="../ink/ink406.xml"/><Relationship Id="rId141" Type="http://schemas.openxmlformats.org/officeDocument/2006/relationships/customXml" Target="../ink/ink414.xml"/><Relationship Id="rId146" Type="http://schemas.openxmlformats.org/officeDocument/2006/relationships/customXml" Target="../ink/ink417.xml"/><Relationship Id="rId167" Type="http://schemas.openxmlformats.org/officeDocument/2006/relationships/customXml" Target="../ink/ink428.xml"/><Relationship Id="rId188" Type="http://schemas.openxmlformats.org/officeDocument/2006/relationships/image" Target="../media/image421.png"/><Relationship Id="rId7" Type="http://schemas.openxmlformats.org/officeDocument/2006/relationships/image" Target="../media/image337.png"/><Relationship Id="rId71" Type="http://schemas.openxmlformats.org/officeDocument/2006/relationships/image" Target="../media/image369.png"/><Relationship Id="rId92" Type="http://schemas.openxmlformats.org/officeDocument/2006/relationships/customXml" Target="../ink/ink389.xml"/><Relationship Id="rId162" Type="http://schemas.openxmlformats.org/officeDocument/2006/relationships/image" Target="../media/image408.png"/><Relationship Id="rId183" Type="http://schemas.openxmlformats.org/officeDocument/2006/relationships/customXml" Target="../ink/ink436.xml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348.png"/><Relationship Id="rId24" Type="http://schemas.openxmlformats.org/officeDocument/2006/relationships/customXml" Target="../ink/ink355.xml"/><Relationship Id="rId40" Type="http://schemas.openxmlformats.org/officeDocument/2006/relationships/customXml" Target="../ink/ink363.xml"/><Relationship Id="rId45" Type="http://schemas.openxmlformats.org/officeDocument/2006/relationships/image" Target="../media/image356.png"/><Relationship Id="rId66" Type="http://schemas.openxmlformats.org/officeDocument/2006/relationships/customXml" Target="../ink/ink376.xml"/><Relationship Id="rId87" Type="http://schemas.openxmlformats.org/officeDocument/2006/relationships/image" Target="../media/image336.png"/><Relationship Id="rId110" Type="http://schemas.openxmlformats.org/officeDocument/2006/relationships/image" Target="../media/image383.png"/><Relationship Id="rId115" Type="http://schemas.openxmlformats.org/officeDocument/2006/relationships/customXml" Target="../ink/ink401.xml"/><Relationship Id="rId131" Type="http://schemas.openxmlformats.org/officeDocument/2006/relationships/customXml" Target="../ink/ink409.xml"/><Relationship Id="rId136" Type="http://schemas.openxmlformats.org/officeDocument/2006/relationships/image" Target="../media/image396.png"/><Relationship Id="rId157" Type="http://schemas.openxmlformats.org/officeDocument/2006/relationships/customXml" Target="../ink/ink423.xml"/><Relationship Id="rId178" Type="http://schemas.openxmlformats.org/officeDocument/2006/relationships/image" Target="../media/image416.png"/><Relationship Id="rId61" Type="http://schemas.openxmlformats.org/officeDocument/2006/relationships/image" Target="../media/image364.png"/><Relationship Id="rId82" Type="http://schemas.openxmlformats.org/officeDocument/2006/relationships/customXml" Target="../ink/ink384.xml"/><Relationship Id="rId152" Type="http://schemas.openxmlformats.org/officeDocument/2006/relationships/customXml" Target="../ink/ink420.xml"/><Relationship Id="rId173" Type="http://schemas.openxmlformats.org/officeDocument/2006/relationships/customXml" Target="../ink/ink431.xml"/><Relationship Id="rId19" Type="http://schemas.openxmlformats.org/officeDocument/2006/relationships/image" Target="../media/image343.png"/><Relationship Id="rId14" Type="http://schemas.openxmlformats.org/officeDocument/2006/relationships/customXml" Target="../ink/ink350.xml"/><Relationship Id="rId30" Type="http://schemas.openxmlformats.org/officeDocument/2006/relationships/customXml" Target="../ink/ink358.xml"/><Relationship Id="rId35" Type="http://schemas.openxmlformats.org/officeDocument/2006/relationships/image" Target="../media/image351.png"/><Relationship Id="rId56" Type="http://schemas.openxmlformats.org/officeDocument/2006/relationships/customXml" Target="../ink/ink371.xml"/><Relationship Id="rId77" Type="http://schemas.openxmlformats.org/officeDocument/2006/relationships/image" Target="../media/image372.png"/><Relationship Id="rId100" Type="http://schemas.openxmlformats.org/officeDocument/2006/relationships/image" Target="../media/image378.png"/><Relationship Id="rId105" Type="http://schemas.openxmlformats.org/officeDocument/2006/relationships/customXml" Target="../ink/ink396.xml"/><Relationship Id="rId126" Type="http://schemas.openxmlformats.org/officeDocument/2006/relationships/image" Target="../media/image391.png"/><Relationship Id="rId147" Type="http://schemas.openxmlformats.org/officeDocument/2006/relationships/image" Target="../media/image401.png"/><Relationship Id="rId168" Type="http://schemas.openxmlformats.org/officeDocument/2006/relationships/image" Target="../media/image411.png"/><Relationship Id="rId8" Type="http://schemas.openxmlformats.org/officeDocument/2006/relationships/customXml" Target="../ink/ink347.xml"/><Relationship Id="rId51" Type="http://schemas.openxmlformats.org/officeDocument/2006/relationships/image" Target="../media/image359.png"/><Relationship Id="rId72" Type="http://schemas.openxmlformats.org/officeDocument/2006/relationships/customXml" Target="../ink/ink379.xml"/><Relationship Id="rId93" Type="http://schemas.openxmlformats.org/officeDocument/2006/relationships/image" Target="../media/image375.png"/><Relationship Id="rId98" Type="http://schemas.openxmlformats.org/officeDocument/2006/relationships/customXml" Target="../ink/ink392.xml"/><Relationship Id="rId121" Type="http://schemas.openxmlformats.org/officeDocument/2006/relationships/customXml" Target="../ink/ink404.xml"/><Relationship Id="rId142" Type="http://schemas.openxmlformats.org/officeDocument/2006/relationships/customXml" Target="../ink/ink415.xml"/><Relationship Id="rId163" Type="http://schemas.openxmlformats.org/officeDocument/2006/relationships/customXml" Target="../ink/ink426.xml"/><Relationship Id="rId184" Type="http://schemas.openxmlformats.org/officeDocument/2006/relationships/image" Target="../media/image419.png"/><Relationship Id="rId189" Type="http://schemas.openxmlformats.org/officeDocument/2006/relationships/customXml" Target="../ink/ink439.xml"/><Relationship Id="rId3" Type="http://schemas.openxmlformats.org/officeDocument/2006/relationships/image" Target="../media/image29.emf"/><Relationship Id="rId25" Type="http://schemas.openxmlformats.org/officeDocument/2006/relationships/image" Target="../media/image346.png"/><Relationship Id="rId46" Type="http://schemas.openxmlformats.org/officeDocument/2006/relationships/customXml" Target="../ink/ink366.xml"/><Relationship Id="rId67" Type="http://schemas.openxmlformats.org/officeDocument/2006/relationships/image" Target="../media/image367.png"/><Relationship Id="rId116" Type="http://schemas.openxmlformats.org/officeDocument/2006/relationships/image" Target="../media/image386.png"/><Relationship Id="rId137" Type="http://schemas.openxmlformats.org/officeDocument/2006/relationships/customXml" Target="../ink/ink412.xml"/><Relationship Id="rId158" Type="http://schemas.openxmlformats.org/officeDocument/2006/relationships/image" Target="../media/image406.png"/><Relationship Id="rId20" Type="http://schemas.openxmlformats.org/officeDocument/2006/relationships/customXml" Target="../ink/ink353.xml"/><Relationship Id="rId41" Type="http://schemas.openxmlformats.org/officeDocument/2006/relationships/image" Target="../media/image354.png"/><Relationship Id="rId62" Type="http://schemas.openxmlformats.org/officeDocument/2006/relationships/customXml" Target="../ink/ink374.xml"/><Relationship Id="rId83" Type="http://schemas.openxmlformats.org/officeDocument/2006/relationships/image" Target="../media/image334.png"/><Relationship Id="rId88" Type="http://schemas.openxmlformats.org/officeDocument/2006/relationships/customXml" Target="../ink/ink387.xml"/><Relationship Id="rId111" Type="http://schemas.openxmlformats.org/officeDocument/2006/relationships/customXml" Target="../ink/ink399.xml"/><Relationship Id="rId132" Type="http://schemas.openxmlformats.org/officeDocument/2006/relationships/image" Target="../media/image394.png"/><Relationship Id="rId153" Type="http://schemas.openxmlformats.org/officeDocument/2006/relationships/image" Target="../media/image404.png"/><Relationship Id="rId174" Type="http://schemas.openxmlformats.org/officeDocument/2006/relationships/image" Target="../media/image414.png"/><Relationship Id="rId179" Type="http://schemas.openxmlformats.org/officeDocument/2006/relationships/customXml" Target="../ink/ink434.xml"/><Relationship Id="rId190" Type="http://schemas.openxmlformats.org/officeDocument/2006/relationships/image" Target="../media/image422.png"/><Relationship Id="rId15" Type="http://schemas.openxmlformats.org/officeDocument/2006/relationships/image" Target="../media/image341.png"/><Relationship Id="rId36" Type="http://schemas.openxmlformats.org/officeDocument/2006/relationships/customXml" Target="../ink/ink361.xml"/><Relationship Id="rId57" Type="http://schemas.openxmlformats.org/officeDocument/2006/relationships/image" Target="../media/image362.png"/><Relationship Id="rId106" Type="http://schemas.openxmlformats.org/officeDocument/2006/relationships/image" Target="../media/image381.png"/><Relationship Id="rId127" Type="http://schemas.openxmlformats.org/officeDocument/2006/relationships/customXml" Target="../ink/ink407.xml"/><Relationship Id="rId10" Type="http://schemas.openxmlformats.org/officeDocument/2006/relationships/customXml" Target="../ink/ink348.xml"/><Relationship Id="rId31" Type="http://schemas.openxmlformats.org/officeDocument/2006/relationships/image" Target="../media/image349.png"/><Relationship Id="rId52" Type="http://schemas.openxmlformats.org/officeDocument/2006/relationships/customXml" Target="../ink/ink369.xml"/><Relationship Id="rId73" Type="http://schemas.openxmlformats.org/officeDocument/2006/relationships/image" Target="../media/image370.png"/><Relationship Id="rId78" Type="http://schemas.openxmlformats.org/officeDocument/2006/relationships/customXml" Target="../ink/ink382.xml"/><Relationship Id="rId94" Type="http://schemas.openxmlformats.org/officeDocument/2006/relationships/customXml" Target="../ink/ink390.xml"/><Relationship Id="rId99" Type="http://schemas.openxmlformats.org/officeDocument/2006/relationships/customXml" Target="../ink/ink393.xml"/><Relationship Id="rId101" Type="http://schemas.openxmlformats.org/officeDocument/2006/relationships/customXml" Target="../ink/ink394.xml"/><Relationship Id="rId122" Type="http://schemas.openxmlformats.org/officeDocument/2006/relationships/image" Target="../media/image389.png"/><Relationship Id="rId143" Type="http://schemas.openxmlformats.org/officeDocument/2006/relationships/image" Target="../media/image399.png"/><Relationship Id="rId148" Type="http://schemas.openxmlformats.org/officeDocument/2006/relationships/customXml" Target="../ink/ink418.xml"/><Relationship Id="rId164" Type="http://schemas.openxmlformats.org/officeDocument/2006/relationships/image" Target="../media/image409.png"/><Relationship Id="rId169" Type="http://schemas.openxmlformats.org/officeDocument/2006/relationships/customXml" Target="../ink/ink429.xml"/><Relationship Id="rId185" Type="http://schemas.openxmlformats.org/officeDocument/2006/relationships/customXml" Target="../ink/ink437.xml"/><Relationship Id="rId4" Type="http://schemas.openxmlformats.org/officeDocument/2006/relationships/image" Target="../media/image30.emf"/><Relationship Id="rId9" Type="http://schemas.openxmlformats.org/officeDocument/2006/relationships/image" Target="../media/image338.png"/><Relationship Id="rId180" Type="http://schemas.openxmlformats.org/officeDocument/2006/relationships/image" Target="../media/image417.png"/><Relationship Id="rId26" Type="http://schemas.openxmlformats.org/officeDocument/2006/relationships/customXml" Target="../ink/ink356.xml"/><Relationship Id="rId47" Type="http://schemas.openxmlformats.org/officeDocument/2006/relationships/image" Target="../media/image357.png"/><Relationship Id="rId68" Type="http://schemas.openxmlformats.org/officeDocument/2006/relationships/customXml" Target="../ink/ink377.xml"/><Relationship Id="rId89" Type="http://schemas.openxmlformats.org/officeDocument/2006/relationships/image" Target="../media/image373.png"/><Relationship Id="rId112" Type="http://schemas.openxmlformats.org/officeDocument/2006/relationships/image" Target="../media/image384.png"/><Relationship Id="rId133" Type="http://schemas.openxmlformats.org/officeDocument/2006/relationships/customXml" Target="../ink/ink410.xml"/><Relationship Id="rId154" Type="http://schemas.openxmlformats.org/officeDocument/2006/relationships/customXml" Target="../ink/ink421.xml"/><Relationship Id="rId175" Type="http://schemas.openxmlformats.org/officeDocument/2006/relationships/customXml" Target="../ink/ink432.xml"/><Relationship Id="rId16" Type="http://schemas.openxmlformats.org/officeDocument/2006/relationships/customXml" Target="../ink/ink351.xml"/><Relationship Id="rId37" Type="http://schemas.openxmlformats.org/officeDocument/2006/relationships/image" Target="../media/image352.png"/><Relationship Id="rId58" Type="http://schemas.openxmlformats.org/officeDocument/2006/relationships/customXml" Target="../ink/ink372.xml"/><Relationship Id="rId79" Type="http://schemas.openxmlformats.org/officeDocument/2006/relationships/image" Target="../media/image123.png"/><Relationship Id="rId102" Type="http://schemas.openxmlformats.org/officeDocument/2006/relationships/image" Target="../media/image379.png"/><Relationship Id="rId123" Type="http://schemas.openxmlformats.org/officeDocument/2006/relationships/customXml" Target="../ink/ink405.xml"/><Relationship Id="rId144" Type="http://schemas.openxmlformats.org/officeDocument/2006/relationships/customXml" Target="../ink/ink416.xml"/><Relationship Id="rId90" Type="http://schemas.openxmlformats.org/officeDocument/2006/relationships/customXml" Target="../ink/ink388.xml"/><Relationship Id="rId165" Type="http://schemas.openxmlformats.org/officeDocument/2006/relationships/customXml" Target="../ink/ink427.xml"/><Relationship Id="rId186" Type="http://schemas.openxmlformats.org/officeDocument/2006/relationships/image" Target="../media/image420.png"/><Relationship Id="rId27" Type="http://schemas.openxmlformats.org/officeDocument/2006/relationships/image" Target="../media/image347.png"/><Relationship Id="rId48" Type="http://schemas.openxmlformats.org/officeDocument/2006/relationships/customXml" Target="../ink/ink367.xml"/><Relationship Id="rId69" Type="http://schemas.openxmlformats.org/officeDocument/2006/relationships/image" Target="../media/image368.png"/><Relationship Id="rId113" Type="http://schemas.openxmlformats.org/officeDocument/2006/relationships/customXml" Target="../ink/ink400.xml"/><Relationship Id="rId134" Type="http://schemas.openxmlformats.org/officeDocument/2006/relationships/image" Target="../media/image395.png"/><Relationship Id="rId80" Type="http://schemas.openxmlformats.org/officeDocument/2006/relationships/customXml" Target="../ink/ink383.xml"/><Relationship Id="rId155" Type="http://schemas.openxmlformats.org/officeDocument/2006/relationships/image" Target="../media/image405.png"/><Relationship Id="rId176" Type="http://schemas.openxmlformats.org/officeDocument/2006/relationships/image" Target="../media/image415.png"/><Relationship Id="rId17" Type="http://schemas.openxmlformats.org/officeDocument/2006/relationships/image" Target="../media/image342.png"/><Relationship Id="rId38" Type="http://schemas.openxmlformats.org/officeDocument/2006/relationships/customXml" Target="../ink/ink362.xml"/><Relationship Id="rId59" Type="http://schemas.openxmlformats.org/officeDocument/2006/relationships/image" Target="../media/image363.png"/><Relationship Id="rId103" Type="http://schemas.openxmlformats.org/officeDocument/2006/relationships/customXml" Target="../ink/ink395.xml"/><Relationship Id="rId124" Type="http://schemas.openxmlformats.org/officeDocument/2006/relationships/image" Target="../media/image390.png"/><Relationship Id="rId70" Type="http://schemas.openxmlformats.org/officeDocument/2006/relationships/customXml" Target="../ink/ink378.xml"/><Relationship Id="rId91" Type="http://schemas.openxmlformats.org/officeDocument/2006/relationships/image" Target="../media/image374.png"/><Relationship Id="rId145" Type="http://schemas.openxmlformats.org/officeDocument/2006/relationships/image" Target="../media/image400.png"/><Relationship Id="rId166" Type="http://schemas.openxmlformats.org/officeDocument/2006/relationships/image" Target="../media/image410.png"/><Relationship Id="rId187" Type="http://schemas.openxmlformats.org/officeDocument/2006/relationships/customXml" Target="../ink/ink438.xml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357.xml"/><Relationship Id="rId49" Type="http://schemas.openxmlformats.org/officeDocument/2006/relationships/image" Target="../media/image358.png"/><Relationship Id="rId114" Type="http://schemas.openxmlformats.org/officeDocument/2006/relationships/image" Target="../media/image385.png"/><Relationship Id="rId60" Type="http://schemas.openxmlformats.org/officeDocument/2006/relationships/customXml" Target="../ink/ink373.xml"/><Relationship Id="rId81" Type="http://schemas.openxmlformats.org/officeDocument/2006/relationships/image" Target="../media/image333.png"/><Relationship Id="rId135" Type="http://schemas.openxmlformats.org/officeDocument/2006/relationships/customXml" Target="../ink/ink411.xml"/><Relationship Id="rId156" Type="http://schemas.openxmlformats.org/officeDocument/2006/relationships/customXml" Target="../ink/ink422.xml"/><Relationship Id="rId177" Type="http://schemas.openxmlformats.org/officeDocument/2006/relationships/customXml" Target="../ink/ink433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99.xml"/><Relationship Id="rId21" Type="http://schemas.openxmlformats.org/officeDocument/2006/relationships/customXml" Target="../ink/ink450.xml"/><Relationship Id="rId42" Type="http://schemas.openxmlformats.org/officeDocument/2006/relationships/image" Target="../media/image442.png"/><Relationship Id="rId63" Type="http://schemas.openxmlformats.org/officeDocument/2006/relationships/image" Target="../media/image451.png"/><Relationship Id="rId84" Type="http://schemas.openxmlformats.org/officeDocument/2006/relationships/image" Target="../media/image461.png"/><Relationship Id="rId138" Type="http://schemas.openxmlformats.org/officeDocument/2006/relationships/image" Target="../media/image488.png"/><Relationship Id="rId159" Type="http://schemas.openxmlformats.org/officeDocument/2006/relationships/customXml" Target="../ink/ink520.xml"/><Relationship Id="rId170" Type="http://schemas.openxmlformats.org/officeDocument/2006/relationships/image" Target="../media/image504.png"/><Relationship Id="rId107" Type="http://schemas.openxmlformats.org/officeDocument/2006/relationships/customXml" Target="../ink/ink494.xml"/><Relationship Id="rId11" Type="http://schemas.openxmlformats.org/officeDocument/2006/relationships/image" Target="../media/image427.png"/><Relationship Id="rId32" Type="http://schemas.openxmlformats.org/officeDocument/2006/relationships/image" Target="../media/image437.png"/><Relationship Id="rId53" Type="http://schemas.openxmlformats.org/officeDocument/2006/relationships/customXml" Target="../ink/ink466.xml"/><Relationship Id="rId74" Type="http://schemas.openxmlformats.org/officeDocument/2006/relationships/customXml" Target="../ink/ink477.xml"/><Relationship Id="rId128" Type="http://schemas.openxmlformats.org/officeDocument/2006/relationships/image" Target="../media/image483.png"/><Relationship Id="rId149" Type="http://schemas.openxmlformats.org/officeDocument/2006/relationships/customXml" Target="../ink/ink515.xml"/><Relationship Id="rId5" Type="http://schemas.openxmlformats.org/officeDocument/2006/relationships/image" Target="../media/image424.png"/><Relationship Id="rId95" Type="http://schemas.openxmlformats.org/officeDocument/2006/relationships/customXml" Target="../ink/ink488.xml"/><Relationship Id="rId160" Type="http://schemas.openxmlformats.org/officeDocument/2006/relationships/image" Target="../media/image499.png"/><Relationship Id="rId181" Type="http://schemas.openxmlformats.org/officeDocument/2006/relationships/customXml" Target="../ink/ink531.xml"/><Relationship Id="rId22" Type="http://schemas.openxmlformats.org/officeDocument/2006/relationships/image" Target="../media/image432.png"/><Relationship Id="rId43" Type="http://schemas.openxmlformats.org/officeDocument/2006/relationships/customXml" Target="../ink/ink461.xml"/><Relationship Id="rId64" Type="http://schemas.openxmlformats.org/officeDocument/2006/relationships/customXml" Target="../ink/ink472.xml"/><Relationship Id="rId118" Type="http://schemas.openxmlformats.org/officeDocument/2006/relationships/image" Target="../media/image478.png"/><Relationship Id="rId139" Type="http://schemas.openxmlformats.org/officeDocument/2006/relationships/customXml" Target="../ink/ink510.xml"/><Relationship Id="rId85" Type="http://schemas.openxmlformats.org/officeDocument/2006/relationships/customXml" Target="../ink/ink483.xml"/><Relationship Id="rId150" Type="http://schemas.openxmlformats.org/officeDocument/2006/relationships/image" Target="../media/image494.png"/><Relationship Id="rId171" Type="http://schemas.openxmlformats.org/officeDocument/2006/relationships/customXml" Target="../ink/ink526.xml"/><Relationship Id="rId12" Type="http://schemas.openxmlformats.org/officeDocument/2006/relationships/customXml" Target="../ink/ink445.xml"/><Relationship Id="rId33" Type="http://schemas.openxmlformats.org/officeDocument/2006/relationships/customXml" Target="../ink/ink456.xml"/><Relationship Id="rId108" Type="http://schemas.openxmlformats.org/officeDocument/2006/relationships/image" Target="../media/image473.png"/><Relationship Id="rId129" Type="http://schemas.openxmlformats.org/officeDocument/2006/relationships/customXml" Target="../ink/ink505.xml"/><Relationship Id="rId54" Type="http://schemas.openxmlformats.org/officeDocument/2006/relationships/image" Target="../media/image376.png"/><Relationship Id="rId75" Type="http://schemas.openxmlformats.org/officeDocument/2006/relationships/customXml" Target="../ink/ink478.xml"/><Relationship Id="rId96" Type="http://schemas.openxmlformats.org/officeDocument/2006/relationships/image" Target="../media/image467.png"/><Relationship Id="rId140" Type="http://schemas.openxmlformats.org/officeDocument/2006/relationships/image" Target="../media/image489.png"/><Relationship Id="rId161" Type="http://schemas.openxmlformats.org/officeDocument/2006/relationships/customXml" Target="../ink/ink521.xml"/><Relationship Id="rId182" Type="http://schemas.openxmlformats.org/officeDocument/2006/relationships/image" Target="../media/image510.png"/><Relationship Id="rId6" Type="http://schemas.openxmlformats.org/officeDocument/2006/relationships/customXml" Target="../ink/ink442.xml"/><Relationship Id="rId23" Type="http://schemas.openxmlformats.org/officeDocument/2006/relationships/customXml" Target="../ink/ink451.xml"/><Relationship Id="rId119" Type="http://schemas.openxmlformats.org/officeDocument/2006/relationships/customXml" Target="../ink/ink500.xml"/><Relationship Id="rId44" Type="http://schemas.openxmlformats.org/officeDocument/2006/relationships/image" Target="../media/image443.png"/><Relationship Id="rId65" Type="http://schemas.openxmlformats.org/officeDocument/2006/relationships/image" Target="../media/image452.png"/><Relationship Id="rId86" Type="http://schemas.openxmlformats.org/officeDocument/2006/relationships/image" Target="../media/image462.png"/><Relationship Id="rId130" Type="http://schemas.openxmlformats.org/officeDocument/2006/relationships/image" Target="../media/image484.png"/><Relationship Id="rId151" Type="http://schemas.openxmlformats.org/officeDocument/2006/relationships/customXml" Target="../ink/ink516.xml"/><Relationship Id="rId172" Type="http://schemas.openxmlformats.org/officeDocument/2006/relationships/image" Target="../media/image505.png"/><Relationship Id="rId13" Type="http://schemas.openxmlformats.org/officeDocument/2006/relationships/image" Target="../media/image428.png"/><Relationship Id="rId18" Type="http://schemas.openxmlformats.org/officeDocument/2006/relationships/customXml" Target="../ink/ink448.xml"/><Relationship Id="rId39" Type="http://schemas.openxmlformats.org/officeDocument/2006/relationships/customXml" Target="../ink/ink459.xml"/><Relationship Id="rId109" Type="http://schemas.openxmlformats.org/officeDocument/2006/relationships/customXml" Target="../ink/ink495.xml"/><Relationship Id="rId34" Type="http://schemas.openxmlformats.org/officeDocument/2006/relationships/image" Target="../media/image438.png"/><Relationship Id="rId50" Type="http://schemas.openxmlformats.org/officeDocument/2006/relationships/image" Target="../media/image446.png"/><Relationship Id="rId55" Type="http://schemas.openxmlformats.org/officeDocument/2006/relationships/customXml" Target="../ink/ink467.xml"/><Relationship Id="rId76" Type="http://schemas.openxmlformats.org/officeDocument/2006/relationships/image" Target="../media/image457.png"/><Relationship Id="rId97" Type="http://schemas.openxmlformats.org/officeDocument/2006/relationships/customXml" Target="../ink/ink489.xml"/><Relationship Id="rId104" Type="http://schemas.openxmlformats.org/officeDocument/2006/relationships/image" Target="../media/image471.png"/><Relationship Id="rId120" Type="http://schemas.openxmlformats.org/officeDocument/2006/relationships/image" Target="../media/image479.png"/><Relationship Id="rId125" Type="http://schemas.openxmlformats.org/officeDocument/2006/relationships/customXml" Target="../ink/ink503.xml"/><Relationship Id="rId141" Type="http://schemas.openxmlformats.org/officeDocument/2006/relationships/customXml" Target="../ink/ink511.xml"/><Relationship Id="rId146" Type="http://schemas.openxmlformats.org/officeDocument/2006/relationships/image" Target="../media/image492.png"/><Relationship Id="rId167" Type="http://schemas.openxmlformats.org/officeDocument/2006/relationships/customXml" Target="../ink/ink524.xml"/><Relationship Id="rId188" Type="http://schemas.openxmlformats.org/officeDocument/2006/relationships/image" Target="../media/image513.png"/><Relationship Id="rId7" Type="http://schemas.openxmlformats.org/officeDocument/2006/relationships/image" Target="../media/image425.png"/><Relationship Id="rId71" Type="http://schemas.openxmlformats.org/officeDocument/2006/relationships/image" Target="../media/image455.png"/><Relationship Id="rId92" Type="http://schemas.openxmlformats.org/officeDocument/2006/relationships/image" Target="../media/image465.png"/><Relationship Id="rId162" Type="http://schemas.openxmlformats.org/officeDocument/2006/relationships/image" Target="../media/image500.png"/><Relationship Id="rId183" Type="http://schemas.openxmlformats.org/officeDocument/2006/relationships/customXml" Target="../ink/ink532.xml"/><Relationship Id="rId2" Type="http://schemas.openxmlformats.org/officeDocument/2006/relationships/customXml" Target="../ink/ink440.xml"/><Relationship Id="rId29" Type="http://schemas.openxmlformats.org/officeDocument/2006/relationships/customXml" Target="../ink/ink454.xml"/><Relationship Id="rId24" Type="http://schemas.openxmlformats.org/officeDocument/2006/relationships/image" Target="../media/image433.png"/><Relationship Id="rId40" Type="http://schemas.openxmlformats.org/officeDocument/2006/relationships/image" Target="../media/image441.png"/><Relationship Id="rId45" Type="http://schemas.openxmlformats.org/officeDocument/2006/relationships/customXml" Target="../ink/ink462.xml"/><Relationship Id="rId66" Type="http://schemas.openxmlformats.org/officeDocument/2006/relationships/customXml" Target="../ink/ink473.xml"/><Relationship Id="rId87" Type="http://schemas.openxmlformats.org/officeDocument/2006/relationships/customXml" Target="../ink/ink484.xml"/><Relationship Id="rId110" Type="http://schemas.openxmlformats.org/officeDocument/2006/relationships/image" Target="../media/image474.png"/><Relationship Id="rId115" Type="http://schemas.openxmlformats.org/officeDocument/2006/relationships/customXml" Target="../ink/ink498.xml"/><Relationship Id="rId131" Type="http://schemas.openxmlformats.org/officeDocument/2006/relationships/customXml" Target="../ink/ink506.xml"/><Relationship Id="rId136" Type="http://schemas.openxmlformats.org/officeDocument/2006/relationships/image" Target="../media/image487.png"/><Relationship Id="rId157" Type="http://schemas.openxmlformats.org/officeDocument/2006/relationships/customXml" Target="../ink/ink519.xml"/><Relationship Id="rId178" Type="http://schemas.openxmlformats.org/officeDocument/2006/relationships/image" Target="../media/image508.png"/><Relationship Id="rId61" Type="http://schemas.openxmlformats.org/officeDocument/2006/relationships/customXml" Target="../ink/ink470.xml"/><Relationship Id="rId82" Type="http://schemas.openxmlformats.org/officeDocument/2006/relationships/image" Target="../media/image460.png"/><Relationship Id="rId152" Type="http://schemas.openxmlformats.org/officeDocument/2006/relationships/image" Target="../media/image495.png"/><Relationship Id="rId173" Type="http://schemas.openxmlformats.org/officeDocument/2006/relationships/customXml" Target="../ink/ink527.xml"/><Relationship Id="rId19" Type="http://schemas.openxmlformats.org/officeDocument/2006/relationships/customXml" Target="../ink/ink449.xml"/><Relationship Id="rId14" Type="http://schemas.openxmlformats.org/officeDocument/2006/relationships/customXml" Target="../ink/ink446.xml"/><Relationship Id="rId30" Type="http://schemas.openxmlformats.org/officeDocument/2006/relationships/image" Target="../media/image436.png"/><Relationship Id="rId35" Type="http://schemas.openxmlformats.org/officeDocument/2006/relationships/customXml" Target="../ink/ink457.xml"/><Relationship Id="rId56" Type="http://schemas.openxmlformats.org/officeDocument/2006/relationships/image" Target="../media/image448.png"/><Relationship Id="rId77" Type="http://schemas.openxmlformats.org/officeDocument/2006/relationships/customXml" Target="../ink/ink479.xml"/><Relationship Id="rId100" Type="http://schemas.openxmlformats.org/officeDocument/2006/relationships/image" Target="../media/image469.png"/><Relationship Id="rId105" Type="http://schemas.openxmlformats.org/officeDocument/2006/relationships/customXml" Target="../ink/ink493.xml"/><Relationship Id="rId126" Type="http://schemas.openxmlformats.org/officeDocument/2006/relationships/image" Target="../media/image482.png"/><Relationship Id="rId147" Type="http://schemas.openxmlformats.org/officeDocument/2006/relationships/customXml" Target="../ink/ink514.xml"/><Relationship Id="rId168" Type="http://schemas.openxmlformats.org/officeDocument/2006/relationships/image" Target="../media/image503.png"/><Relationship Id="rId8" Type="http://schemas.openxmlformats.org/officeDocument/2006/relationships/customXml" Target="../ink/ink443.xml"/><Relationship Id="rId51" Type="http://schemas.openxmlformats.org/officeDocument/2006/relationships/customXml" Target="../ink/ink465.xml"/><Relationship Id="rId72" Type="http://schemas.openxmlformats.org/officeDocument/2006/relationships/customXml" Target="../ink/ink476.xml"/><Relationship Id="rId93" Type="http://schemas.openxmlformats.org/officeDocument/2006/relationships/customXml" Target="../ink/ink487.xml"/><Relationship Id="rId98" Type="http://schemas.openxmlformats.org/officeDocument/2006/relationships/image" Target="../media/image468.png"/><Relationship Id="rId121" Type="http://schemas.openxmlformats.org/officeDocument/2006/relationships/customXml" Target="../ink/ink501.xml"/><Relationship Id="rId142" Type="http://schemas.openxmlformats.org/officeDocument/2006/relationships/image" Target="../media/image490.png"/><Relationship Id="rId163" Type="http://schemas.openxmlformats.org/officeDocument/2006/relationships/customXml" Target="../ink/ink522.xml"/><Relationship Id="rId184" Type="http://schemas.openxmlformats.org/officeDocument/2006/relationships/image" Target="../media/image511.png"/><Relationship Id="rId3" Type="http://schemas.openxmlformats.org/officeDocument/2006/relationships/image" Target="../media/image423.png"/><Relationship Id="rId25" Type="http://schemas.openxmlformats.org/officeDocument/2006/relationships/customXml" Target="../ink/ink452.xml"/><Relationship Id="rId46" Type="http://schemas.openxmlformats.org/officeDocument/2006/relationships/image" Target="../media/image444.png"/><Relationship Id="rId67" Type="http://schemas.openxmlformats.org/officeDocument/2006/relationships/image" Target="../media/image453.png"/><Relationship Id="rId116" Type="http://schemas.openxmlformats.org/officeDocument/2006/relationships/image" Target="../media/image477.png"/><Relationship Id="rId137" Type="http://schemas.openxmlformats.org/officeDocument/2006/relationships/customXml" Target="../ink/ink509.xml"/><Relationship Id="rId158" Type="http://schemas.openxmlformats.org/officeDocument/2006/relationships/image" Target="../media/image498.png"/><Relationship Id="rId20" Type="http://schemas.openxmlformats.org/officeDocument/2006/relationships/image" Target="../media/image431.png"/><Relationship Id="rId41" Type="http://schemas.openxmlformats.org/officeDocument/2006/relationships/customXml" Target="../ink/ink460.xml"/><Relationship Id="rId62" Type="http://schemas.openxmlformats.org/officeDocument/2006/relationships/customXml" Target="../ink/ink471.xml"/><Relationship Id="rId83" Type="http://schemas.openxmlformats.org/officeDocument/2006/relationships/customXml" Target="../ink/ink482.xml"/><Relationship Id="rId88" Type="http://schemas.openxmlformats.org/officeDocument/2006/relationships/image" Target="../media/image463.png"/><Relationship Id="rId111" Type="http://schemas.openxmlformats.org/officeDocument/2006/relationships/customXml" Target="../ink/ink496.xml"/><Relationship Id="rId132" Type="http://schemas.openxmlformats.org/officeDocument/2006/relationships/image" Target="../media/image485.png"/><Relationship Id="rId153" Type="http://schemas.openxmlformats.org/officeDocument/2006/relationships/customXml" Target="../ink/ink517.xml"/><Relationship Id="rId174" Type="http://schemas.openxmlformats.org/officeDocument/2006/relationships/image" Target="../media/image506.png"/><Relationship Id="rId179" Type="http://schemas.openxmlformats.org/officeDocument/2006/relationships/customXml" Target="../ink/ink530.xml"/><Relationship Id="rId15" Type="http://schemas.openxmlformats.org/officeDocument/2006/relationships/image" Target="../media/image429.png"/><Relationship Id="rId36" Type="http://schemas.openxmlformats.org/officeDocument/2006/relationships/image" Target="../media/image439.png"/><Relationship Id="rId57" Type="http://schemas.openxmlformats.org/officeDocument/2006/relationships/customXml" Target="../ink/ink468.xml"/><Relationship Id="rId106" Type="http://schemas.openxmlformats.org/officeDocument/2006/relationships/image" Target="../media/image472.png"/><Relationship Id="rId127" Type="http://schemas.openxmlformats.org/officeDocument/2006/relationships/customXml" Target="../ink/ink504.xml"/><Relationship Id="rId10" Type="http://schemas.openxmlformats.org/officeDocument/2006/relationships/customXml" Target="../ink/ink444.xml"/><Relationship Id="rId31" Type="http://schemas.openxmlformats.org/officeDocument/2006/relationships/customXml" Target="../ink/ink455.xml"/><Relationship Id="rId52" Type="http://schemas.openxmlformats.org/officeDocument/2006/relationships/image" Target="../media/image447.png"/><Relationship Id="rId73" Type="http://schemas.openxmlformats.org/officeDocument/2006/relationships/image" Target="../media/image456.png"/><Relationship Id="rId78" Type="http://schemas.openxmlformats.org/officeDocument/2006/relationships/image" Target="../media/image458.png"/><Relationship Id="rId94" Type="http://schemas.openxmlformats.org/officeDocument/2006/relationships/image" Target="../media/image466.png"/><Relationship Id="rId99" Type="http://schemas.openxmlformats.org/officeDocument/2006/relationships/customXml" Target="../ink/ink490.xml"/><Relationship Id="rId101" Type="http://schemas.openxmlformats.org/officeDocument/2006/relationships/customXml" Target="../ink/ink491.xml"/><Relationship Id="rId122" Type="http://schemas.openxmlformats.org/officeDocument/2006/relationships/image" Target="../media/image480.png"/><Relationship Id="rId143" Type="http://schemas.openxmlformats.org/officeDocument/2006/relationships/customXml" Target="../ink/ink512.xml"/><Relationship Id="rId148" Type="http://schemas.openxmlformats.org/officeDocument/2006/relationships/image" Target="../media/image493.png"/><Relationship Id="rId164" Type="http://schemas.openxmlformats.org/officeDocument/2006/relationships/image" Target="../media/image501.png"/><Relationship Id="rId169" Type="http://schemas.openxmlformats.org/officeDocument/2006/relationships/customXml" Target="../ink/ink525.xml"/><Relationship Id="rId185" Type="http://schemas.openxmlformats.org/officeDocument/2006/relationships/customXml" Target="../ink/ink533.xml"/><Relationship Id="rId4" Type="http://schemas.openxmlformats.org/officeDocument/2006/relationships/customXml" Target="../ink/ink441.xml"/><Relationship Id="rId9" Type="http://schemas.openxmlformats.org/officeDocument/2006/relationships/image" Target="../media/image426.png"/><Relationship Id="rId180" Type="http://schemas.openxmlformats.org/officeDocument/2006/relationships/image" Target="../media/image509.png"/><Relationship Id="rId26" Type="http://schemas.openxmlformats.org/officeDocument/2006/relationships/image" Target="../media/image434.png"/><Relationship Id="rId47" Type="http://schemas.openxmlformats.org/officeDocument/2006/relationships/customXml" Target="../ink/ink463.xml"/><Relationship Id="rId68" Type="http://schemas.openxmlformats.org/officeDocument/2006/relationships/customXml" Target="../ink/ink474.xml"/><Relationship Id="rId89" Type="http://schemas.openxmlformats.org/officeDocument/2006/relationships/customXml" Target="../ink/ink485.xml"/><Relationship Id="rId112" Type="http://schemas.openxmlformats.org/officeDocument/2006/relationships/image" Target="../media/image475.png"/><Relationship Id="rId133" Type="http://schemas.openxmlformats.org/officeDocument/2006/relationships/customXml" Target="../ink/ink507.xml"/><Relationship Id="rId154" Type="http://schemas.openxmlformats.org/officeDocument/2006/relationships/image" Target="../media/image496.png"/><Relationship Id="rId175" Type="http://schemas.openxmlformats.org/officeDocument/2006/relationships/customXml" Target="../ink/ink528.xml"/><Relationship Id="rId16" Type="http://schemas.openxmlformats.org/officeDocument/2006/relationships/customXml" Target="../ink/ink447.xml"/><Relationship Id="rId37" Type="http://schemas.openxmlformats.org/officeDocument/2006/relationships/customXml" Target="../ink/ink458.xml"/><Relationship Id="rId58" Type="http://schemas.openxmlformats.org/officeDocument/2006/relationships/image" Target="../media/image449.png"/><Relationship Id="rId79" Type="http://schemas.openxmlformats.org/officeDocument/2006/relationships/customXml" Target="../ink/ink480.xml"/><Relationship Id="rId102" Type="http://schemas.openxmlformats.org/officeDocument/2006/relationships/image" Target="../media/image470.png"/><Relationship Id="rId123" Type="http://schemas.openxmlformats.org/officeDocument/2006/relationships/customXml" Target="../ink/ink502.xml"/><Relationship Id="rId144" Type="http://schemas.openxmlformats.org/officeDocument/2006/relationships/image" Target="../media/image491.png"/><Relationship Id="rId90" Type="http://schemas.openxmlformats.org/officeDocument/2006/relationships/image" Target="../media/image464.png"/><Relationship Id="rId165" Type="http://schemas.openxmlformats.org/officeDocument/2006/relationships/customXml" Target="../ink/ink523.xml"/><Relationship Id="rId186" Type="http://schemas.openxmlformats.org/officeDocument/2006/relationships/image" Target="../media/image512.png"/><Relationship Id="rId27" Type="http://schemas.openxmlformats.org/officeDocument/2006/relationships/customXml" Target="../ink/ink453.xml"/><Relationship Id="rId48" Type="http://schemas.openxmlformats.org/officeDocument/2006/relationships/image" Target="../media/image445.png"/><Relationship Id="rId69" Type="http://schemas.openxmlformats.org/officeDocument/2006/relationships/image" Target="../media/image454.png"/><Relationship Id="rId113" Type="http://schemas.openxmlformats.org/officeDocument/2006/relationships/customXml" Target="../ink/ink497.xml"/><Relationship Id="rId134" Type="http://schemas.openxmlformats.org/officeDocument/2006/relationships/image" Target="../media/image486.png"/><Relationship Id="rId80" Type="http://schemas.openxmlformats.org/officeDocument/2006/relationships/image" Target="../media/image459.png"/><Relationship Id="rId155" Type="http://schemas.openxmlformats.org/officeDocument/2006/relationships/customXml" Target="../ink/ink518.xml"/><Relationship Id="rId176" Type="http://schemas.openxmlformats.org/officeDocument/2006/relationships/image" Target="../media/image507.png"/><Relationship Id="rId17" Type="http://schemas.openxmlformats.org/officeDocument/2006/relationships/image" Target="../media/image430.png"/><Relationship Id="rId38" Type="http://schemas.openxmlformats.org/officeDocument/2006/relationships/image" Target="../media/image440.png"/><Relationship Id="rId59" Type="http://schemas.openxmlformats.org/officeDocument/2006/relationships/customXml" Target="../ink/ink469.xml"/><Relationship Id="rId103" Type="http://schemas.openxmlformats.org/officeDocument/2006/relationships/customXml" Target="../ink/ink492.xml"/><Relationship Id="rId124" Type="http://schemas.openxmlformats.org/officeDocument/2006/relationships/image" Target="../media/image481.png"/><Relationship Id="rId70" Type="http://schemas.openxmlformats.org/officeDocument/2006/relationships/customXml" Target="../ink/ink475.xml"/><Relationship Id="rId91" Type="http://schemas.openxmlformats.org/officeDocument/2006/relationships/customXml" Target="../ink/ink486.xml"/><Relationship Id="rId145" Type="http://schemas.openxmlformats.org/officeDocument/2006/relationships/customXml" Target="../ink/ink513.xml"/><Relationship Id="rId166" Type="http://schemas.openxmlformats.org/officeDocument/2006/relationships/image" Target="../media/image502.png"/><Relationship Id="rId187" Type="http://schemas.openxmlformats.org/officeDocument/2006/relationships/customXml" Target="../ink/ink534.xml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435.png"/><Relationship Id="rId49" Type="http://schemas.openxmlformats.org/officeDocument/2006/relationships/customXml" Target="../ink/ink464.xml"/><Relationship Id="rId114" Type="http://schemas.openxmlformats.org/officeDocument/2006/relationships/image" Target="../media/image476.png"/><Relationship Id="rId60" Type="http://schemas.openxmlformats.org/officeDocument/2006/relationships/image" Target="../media/image450.png"/><Relationship Id="rId81" Type="http://schemas.openxmlformats.org/officeDocument/2006/relationships/customXml" Target="../ink/ink481.xml"/><Relationship Id="rId135" Type="http://schemas.openxmlformats.org/officeDocument/2006/relationships/customXml" Target="../ink/ink508.xml"/><Relationship Id="rId156" Type="http://schemas.openxmlformats.org/officeDocument/2006/relationships/image" Target="../media/image497.png"/><Relationship Id="rId177" Type="http://schemas.openxmlformats.org/officeDocument/2006/relationships/customXml" Target="../ink/ink529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6.png"/><Relationship Id="rId117" Type="http://schemas.openxmlformats.org/officeDocument/2006/relationships/customXml" Target="../ink/ink592.xml"/><Relationship Id="rId21" Type="http://schemas.openxmlformats.org/officeDocument/2006/relationships/customXml" Target="../ink/ink544.xml"/><Relationship Id="rId42" Type="http://schemas.openxmlformats.org/officeDocument/2006/relationships/image" Target="../media/image533.png"/><Relationship Id="rId47" Type="http://schemas.openxmlformats.org/officeDocument/2006/relationships/customXml" Target="../ink/ink557.xml"/><Relationship Id="rId63" Type="http://schemas.openxmlformats.org/officeDocument/2006/relationships/customXml" Target="../ink/ink565.xml"/><Relationship Id="rId68" Type="http://schemas.openxmlformats.org/officeDocument/2006/relationships/image" Target="../media/image546.png"/><Relationship Id="rId84" Type="http://schemas.openxmlformats.org/officeDocument/2006/relationships/image" Target="../media/image554.png"/><Relationship Id="rId89" Type="http://schemas.openxmlformats.org/officeDocument/2006/relationships/customXml" Target="../ink/ink578.xml"/><Relationship Id="rId112" Type="http://schemas.openxmlformats.org/officeDocument/2006/relationships/image" Target="../media/image568.png"/><Relationship Id="rId16" Type="http://schemas.openxmlformats.org/officeDocument/2006/relationships/image" Target="../media/image521.png"/><Relationship Id="rId107" Type="http://schemas.openxmlformats.org/officeDocument/2006/relationships/customXml" Target="../ink/ink587.xml"/><Relationship Id="rId11" Type="http://schemas.openxmlformats.org/officeDocument/2006/relationships/customXml" Target="../ink/ink539.xml"/><Relationship Id="rId32" Type="http://schemas.openxmlformats.org/officeDocument/2006/relationships/image" Target="../media/image529.png"/><Relationship Id="rId37" Type="http://schemas.openxmlformats.org/officeDocument/2006/relationships/customXml" Target="../ink/ink552.xml"/><Relationship Id="rId53" Type="http://schemas.openxmlformats.org/officeDocument/2006/relationships/customXml" Target="../ink/ink560.xml"/><Relationship Id="rId58" Type="http://schemas.openxmlformats.org/officeDocument/2006/relationships/image" Target="../media/image541.png"/><Relationship Id="rId74" Type="http://schemas.openxmlformats.org/officeDocument/2006/relationships/image" Target="../media/image549.png"/><Relationship Id="rId79" Type="http://schemas.openxmlformats.org/officeDocument/2006/relationships/customXml" Target="../ink/ink573.xml"/><Relationship Id="rId102" Type="http://schemas.openxmlformats.org/officeDocument/2006/relationships/image" Target="../media/image563.png"/><Relationship Id="rId5" Type="http://schemas.openxmlformats.org/officeDocument/2006/relationships/customXml" Target="../ink/ink536.xml"/><Relationship Id="rId90" Type="http://schemas.openxmlformats.org/officeDocument/2006/relationships/image" Target="../media/image557.png"/><Relationship Id="rId95" Type="http://schemas.openxmlformats.org/officeDocument/2006/relationships/customXml" Target="../ink/ink581.xml"/><Relationship Id="rId22" Type="http://schemas.openxmlformats.org/officeDocument/2006/relationships/image" Target="../media/image524.png"/><Relationship Id="rId27" Type="http://schemas.openxmlformats.org/officeDocument/2006/relationships/customXml" Target="../ink/ink547.xml"/><Relationship Id="rId43" Type="http://schemas.openxmlformats.org/officeDocument/2006/relationships/customXml" Target="../ink/ink555.xml"/><Relationship Id="rId48" Type="http://schemas.openxmlformats.org/officeDocument/2006/relationships/image" Target="../media/image536.png"/><Relationship Id="rId64" Type="http://schemas.openxmlformats.org/officeDocument/2006/relationships/image" Target="../media/image544.png"/><Relationship Id="rId69" Type="http://schemas.openxmlformats.org/officeDocument/2006/relationships/customXml" Target="../ink/ink568.xml"/><Relationship Id="rId113" Type="http://schemas.openxmlformats.org/officeDocument/2006/relationships/customXml" Target="../ink/ink590.xml"/><Relationship Id="rId118" Type="http://schemas.openxmlformats.org/officeDocument/2006/relationships/image" Target="../media/image571.png"/><Relationship Id="rId80" Type="http://schemas.openxmlformats.org/officeDocument/2006/relationships/image" Target="../media/image552.png"/><Relationship Id="rId85" Type="http://schemas.openxmlformats.org/officeDocument/2006/relationships/customXml" Target="../ink/ink576.xml"/><Relationship Id="rId12" Type="http://schemas.openxmlformats.org/officeDocument/2006/relationships/image" Target="../media/image519.png"/><Relationship Id="rId17" Type="http://schemas.openxmlformats.org/officeDocument/2006/relationships/customXml" Target="../ink/ink542.xml"/><Relationship Id="rId33" Type="http://schemas.openxmlformats.org/officeDocument/2006/relationships/customXml" Target="../ink/ink550.xml"/><Relationship Id="rId38" Type="http://schemas.openxmlformats.org/officeDocument/2006/relationships/image" Target="../media/image532.png"/><Relationship Id="rId59" Type="http://schemas.openxmlformats.org/officeDocument/2006/relationships/customXml" Target="../ink/ink563.xml"/><Relationship Id="rId103" Type="http://schemas.openxmlformats.org/officeDocument/2006/relationships/customXml" Target="../ink/ink585.xml"/><Relationship Id="rId108" Type="http://schemas.openxmlformats.org/officeDocument/2006/relationships/image" Target="../media/image566.png"/><Relationship Id="rId54" Type="http://schemas.openxmlformats.org/officeDocument/2006/relationships/image" Target="../media/image539.png"/><Relationship Id="rId70" Type="http://schemas.openxmlformats.org/officeDocument/2006/relationships/image" Target="../media/image547.png"/><Relationship Id="rId75" Type="http://schemas.openxmlformats.org/officeDocument/2006/relationships/customXml" Target="../ink/ink571.xml"/><Relationship Id="rId91" Type="http://schemas.openxmlformats.org/officeDocument/2006/relationships/customXml" Target="../ink/ink579.xml"/><Relationship Id="rId96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6.png"/><Relationship Id="rId23" Type="http://schemas.openxmlformats.org/officeDocument/2006/relationships/customXml" Target="../ink/ink545.xml"/><Relationship Id="rId28" Type="http://schemas.openxmlformats.org/officeDocument/2006/relationships/image" Target="../media/image527.png"/><Relationship Id="rId49" Type="http://schemas.openxmlformats.org/officeDocument/2006/relationships/customXml" Target="../ink/ink558.xml"/><Relationship Id="rId114" Type="http://schemas.openxmlformats.org/officeDocument/2006/relationships/image" Target="../media/image569.png"/><Relationship Id="rId10" Type="http://schemas.openxmlformats.org/officeDocument/2006/relationships/image" Target="../media/image518.png"/><Relationship Id="rId31" Type="http://schemas.openxmlformats.org/officeDocument/2006/relationships/customXml" Target="../ink/ink549.xml"/><Relationship Id="rId44" Type="http://schemas.openxmlformats.org/officeDocument/2006/relationships/image" Target="../media/image534.png"/><Relationship Id="rId52" Type="http://schemas.openxmlformats.org/officeDocument/2006/relationships/image" Target="../media/image538.png"/><Relationship Id="rId60" Type="http://schemas.openxmlformats.org/officeDocument/2006/relationships/image" Target="../media/image542.png"/><Relationship Id="rId65" Type="http://schemas.openxmlformats.org/officeDocument/2006/relationships/customXml" Target="../ink/ink566.xml"/><Relationship Id="rId73" Type="http://schemas.openxmlformats.org/officeDocument/2006/relationships/customXml" Target="../ink/ink570.xml"/><Relationship Id="rId78" Type="http://schemas.openxmlformats.org/officeDocument/2006/relationships/image" Target="../media/image551.png"/><Relationship Id="rId81" Type="http://schemas.openxmlformats.org/officeDocument/2006/relationships/customXml" Target="../ink/ink574.xml"/><Relationship Id="rId86" Type="http://schemas.openxmlformats.org/officeDocument/2006/relationships/image" Target="../media/image555.png"/><Relationship Id="rId94" Type="http://schemas.openxmlformats.org/officeDocument/2006/relationships/image" Target="../media/image559.png"/><Relationship Id="rId99" Type="http://schemas.openxmlformats.org/officeDocument/2006/relationships/customXml" Target="../ink/ink583.xml"/><Relationship Id="rId101" Type="http://schemas.openxmlformats.org/officeDocument/2006/relationships/customXml" Target="../ink/ink584.xml"/><Relationship Id="rId4" Type="http://schemas.openxmlformats.org/officeDocument/2006/relationships/image" Target="../media/image515.png"/><Relationship Id="rId9" Type="http://schemas.openxmlformats.org/officeDocument/2006/relationships/customXml" Target="../ink/ink538.xml"/><Relationship Id="rId13" Type="http://schemas.openxmlformats.org/officeDocument/2006/relationships/customXml" Target="../ink/ink540.xml"/><Relationship Id="rId18" Type="http://schemas.openxmlformats.org/officeDocument/2006/relationships/image" Target="../media/image522.png"/><Relationship Id="rId39" Type="http://schemas.openxmlformats.org/officeDocument/2006/relationships/customXml" Target="../ink/ink553.xml"/><Relationship Id="rId109" Type="http://schemas.openxmlformats.org/officeDocument/2006/relationships/customXml" Target="../ink/ink588.xml"/><Relationship Id="rId34" Type="http://schemas.openxmlformats.org/officeDocument/2006/relationships/image" Target="../media/image530.png"/><Relationship Id="rId50" Type="http://schemas.openxmlformats.org/officeDocument/2006/relationships/image" Target="../media/image537.png"/><Relationship Id="rId55" Type="http://schemas.openxmlformats.org/officeDocument/2006/relationships/customXml" Target="../ink/ink561.xml"/><Relationship Id="rId76" Type="http://schemas.openxmlformats.org/officeDocument/2006/relationships/image" Target="../media/image550.png"/><Relationship Id="rId97" Type="http://schemas.openxmlformats.org/officeDocument/2006/relationships/customXml" Target="../ink/ink582.xml"/><Relationship Id="rId104" Type="http://schemas.openxmlformats.org/officeDocument/2006/relationships/image" Target="../media/image564.png"/><Relationship Id="rId7" Type="http://schemas.openxmlformats.org/officeDocument/2006/relationships/customXml" Target="../ink/ink537.xml"/><Relationship Id="rId71" Type="http://schemas.openxmlformats.org/officeDocument/2006/relationships/customXml" Target="../ink/ink569.xml"/><Relationship Id="rId92" Type="http://schemas.openxmlformats.org/officeDocument/2006/relationships/image" Target="../media/image558.png"/><Relationship Id="rId2" Type="http://schemas.openxmlformats.org/officeDocument/2006/relationships/image" Target="../media/image514.emf"/><Relationship Id="rId29" Type="http://schemas.openxmlformats.org/officeDocument/2006/relationships/customXml" Target="../ink/ink548.xml"/><Relationship Id="rId24" Type="http://schemas.openxmlformats.org/officeDocument/2006/relationships/image" Target="../media/image525.png"/><Relationship Id="rId40" Type="http://schemas.openxmlformats.org/officeDocument/2006/relationships/image" Target="../media/image428.png"/><Relationship Id="rId45" Type="http://schemas.openxmlformats.org/officeDocument/2006/relationships/customXml" Target="../ink/ink556.xml"/><Relationship Id="rId66" Type="http://schemas.openxmlformats.org/officeDocument/2006/relationships/image" Target="../media/image545.png"/><Relationship Id="rId87" Type="http://schemas.openxmlformats.org/officeDocument/2006/relationships/customXml" Target="../ink/ink577.xml"/><Relationship Id="rId110" Type="http://schemas.openxmlformats.org/officeDocument/2006/relationships/image" Target="../media/image567.png"/><Relationship Id="rId115" Type="http://schemas.openxmlformats.org/officeDocument/2006/relationships/customXml" Target="../ink/ink591.xml"/><Relationship Id="rId61" Type="http://schemas.openxmlformats.org/officeDocument/2006/relationships/customXml" Target="../ink/ink564.xml"/><Relationship Id="rId82" Type="http://schemas.openxmlformats.org/officeDocument/2006/relationships/image" Target="../media/image553.png"/><Relationship Id="rId19" Type="http://schemas.openxmlformats.org/officeDocument/2006/relationships/customXml" Target="../ink/ink543.xml"/><Relationship Id="rId14" Type="http://schemas.openxmlformats.org/officeDocument/2006/relationships/image" Target="../media/image520.png"/><Relationship Id="rId30" Type="http://schemas.openxmlformats.org/officeDocument/2006/relationships/image" Target="../media/image528.png"/><Relationship Id="rId35" Type="http://schemas.openxmlformats.org/officeDocument/2006/relationships/customXml" Target="../ink/ink551.xml"/><Relationship Id="rId56" Type="http://schemas.openxmlformats.org/officeDocument/2006/relationships/image" Target="../media/image540.png"/><Relationship Id="rId77" Type="http://schemas.openxmlformats.org/officeDocument/2006/relationships/customXml" Target="../ink/ink572.xml"/><Relationship Id="rId100" Type="http://schemas.openxmlformats.org/officeDocument/2006/relationships/image" Target="../media/image562.png"/><Relationship Id="rId105" Type="http://schemas.openxmlformats.org/officeDocument/2006/relationships/customXml" Target="../ink/ink586.xml"/><Relationship Id="rId8" Type="http://schemas.openxmlformats.org/officeDocument/2006/relationships/image" Target="../media/image517.png"/><Relationship Id="rId51" Type="http://schemas.openxmlformats.org/officeDocument/2006/relationships/customXml" Target="../ink/ink559.xml"/><Relationship Id="rId72" Type="http://schemas.openxmlformats.org/officeDocument/2006/relationships/image" Target="../media/image548.png"/><Relationship Id="rId93" Type="http://schemas.openxmlformats.org/officeDocument/2006/relationships/customXml" Target="../ink/ink580.xml"/><Relationship Id="rId98" Type="http://schemas.openxmlformats.org/officeDocument/2006/relationships/image" Target="../media/image561.png"/><Relationship Id="rId3" Type="http://schemas.openxmlformats.org/officeDocument/2006/relationships/customXml" Target="../ink/ink535.xml"/><Relationship Id="rId25" Type="http://schemas.openxmlformats.org/officeDocument/2006/relationships/customXml" Target="../ink/ink546.xml"/><Relationship Id="rId46" Type="http://schemas.openxmlformats.org/officeDocument/2006/relationships/image" Target="../media/image535.png"/><Relationship Id="rId67" Type="http://schemas.openxmlformats.org/officeDocument/2006/relationships/customXml" Target="../ink/ink567.xml"/><Relationship Id="rId116" Type="http://schemas.openxmlformats.org/officeDocument/2006/relationships/image" Target="../media/image570.png"/><Relationship Id="rId20" Type="http://schemas.openxmlformats.org/officeDocument/2006/relationships/image" Target="../media/image523.png"/><Relationship Id="rId41" Type="http://schemas.openxmlformats.org/officeDocument/2006/relationships/customXml" Target="../ink/ink554.xml"/><Relationship Id="rId62" Type="http://schemas.openxmlformats.org/officeDocument/2006/relationships/image" Target="../media/image543.png"/><Relationship Id="rId83" Type="http://schemas.openxmlformats.org/officeDocument/2006/relationships/customXml" Target="../ink/ink575.xml"/><Relationship Id="rId88" Type="http://schemas.openxmlformats.org/officeDocument/2006/relationships/image" Target="../media/image556.png"/><Relationship Id="rId111" Type="http://schemas.openxmlformats.org/officeDocument/2006/relationships/customXml" Target="../ink/ink589.xml"/><Relationship Id="rId15" Type="http://schemas.openxmlformats.org/officeDocument/2006/relationships/customXml" Target="../ink/ink541.xml"/><Relationship Id="rId36" Type="http://schemas.openxmlformats.org/officeDocument/2006/relationships/image" Target="../media/image531.png"/><Relationship Id="rId57" Type="http://schemas.openxmlformats.org/officeDocument/2006/relationships/customXml" Target="../ink/ink562.xml"/><Relationship Id="rId106" Type="http://schemas.openxmlformats.org/officeDocument/2006/relationships/image" Target="../media/image565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51.xml"/><Relationship Id="rId21" Type="http://schemas.openxmlformats.org/officeDocument/2006/relationships/customXml" Target="../ink/ink602.xml"/><Relationship Id="rId42" Type="http://schemas.openxmlformats.org/officeDocument/2006/relationships/image" Target="../media/image591.png"/><Relationship Id="rId63" Type="http://schemas.openxmlformats.org/officeDocument/2006/relationships/customXml" Target="../ink/ink623.xml"/><Relationship Id="rId84" Type="http://schemas.openxmlformats.org/officeDocument/2006/relationships/image" Target="../media/image611.png"/><Relationship Id="rId16" Type="http://schemas.openxmlformats.org/officeDocument/2006/relationships/image" Target="../media/image578.png"/><Relationship Id="rId107" Type="http://schemas.openxmlformats.org/officeDocument/2006/relationships/customXml" Target="../ink/ink646.xml"/><Relationship Id="rId11" Type="http://schemas.openxmlformats.org/officeDocument/2006/relationships/customXml" Target="../ink/ink597.xml"/><Relationship Id="rId32" Type="http://schemas.openxmlformats.org/officeDocument/2006/relationships/image" Target="../media/image586.png"/><Relationship Id="rId37" Type="http://schemas.openxmlformats.org/officeDocument/2006/relationships/customXml" Target="../ink/ink610.xml"/><Relationship Id="rId53" Type="http://schemas.openxmlformats.org/officeDocument/2006/relationships/customXml" Target="../ink/ink618.xml"/><Relationship Id="rId58" Type="http://schemas.openxmlformats.org/officeDocument/2006/relationships/image" Target="../media/image599.png"/><Relationship Id="rId74" Type="http://schemas.openxmlformats.org/officeDocument/2006/relationships/image" Target="../media/image607.png"/><Relationship Id="rId79" Type="http://schemas.openxmlformats.org/officeDocument/2006/relationships/image" Target="../media/image609.png"/><Relationship Id="rId102" Type="http://schemas.openxmlformats.org/officeDocument/2006/relationships/image" Target="../media/image620.png"/><Relationship Id="rId123" Type="http://schemas.openxmlformats.org/officeDocument/2006/relationships/customXml" Target="../ink/ink654.xml"/><Relationship Id="rId128" Type="http://schemas.openxmlformats.org/officeDocument/2006/relationships/customXml" Target="../ink/ink657.xml"/><Relationship Id="rId5" Type="http://schemas.openxmlformats.org/officeDocument/2006/relationships/customXml" Target="../ink/ink594.xml"/><Relationship Id="rId90" Type="http://schemas.openxmlformats.org/officeDocument/2006/relationships/image" Target="../media/image614.png"/><Relationship Id="rId95" Type="http://schemas.openxmlformats.org/officeDocument/2006/relationships/customXml" Target="../ink/ink640.xml"/><Relationship Id="rId22" Type="http://schemas.openxmlformats.org/officeDocument/2006/relationships/image" Target="../media/image581.png"/><Relationship Id="rId27" Type="http://schemas.openxmlformats.org/officeDocument/2006/relationships/customXml" Target="../ink/ink605.xml"/><Relationship Id="rId43" Type="http://schemas.openxmlformats.org/officeDocument/2006/relationships/customXml" Target="../ink/ink613.xml"/><Relationship Id="rId48" Type="http://schemas.openxmlformats.org/officeDocument/2006/relationships/image" Target="../media/image594.png"/><Relationship Id="rId64" Type="http://schemas.openxmlformats.org/officeDocument/2006/relationships/image" Target="../media/image602.png"/><Relationship Id="rId69" Type="http://schemas.openxmlformats.org/officeDocument/2006/relationships/customXml" Target="../ink/ink626.xml"/><Relationship Id="rId113" Type="http://schemas.openxmlformats.org/officeDocument/2006/relationships/customXml" Target="../ink/ink649.xml"/><Relationship Id="rId118" Type="http://schemas.openxmlformats.org/officeDocument/2006/relationships/image" Target="../media/image628.png"/><Relationship Id="rId134" Type="http://schemas.openxmlformats.org/officeDocument/2006/relationships/customXml" Target="../ink/ink660.xml"/><Relationship Id="rId80" Type="http://schemas.openxmlformats.org/officeDocument/2006/relationships/customXml" Target="../ink/ink632.xml"/><Relationship Id="rId85" Type="http://schemas.openxmlformats.org/officeDocument/2006/relationships/customXml" Target="../ink/ink635.xml"/><Relationship Id="rId12" Type="http://schemas.openxmlformats.org/officeDocument/2006/relationships/image" Target="../media/image576.png"/><Relationship Id="rId17" Type="http://schemas.openxmlformats.org/officeDocument/2006/relationships/customXml" Target="../ink/ink600.xml"/><Relationship Id="rId33" Type="http://schemas.openxmlformats.org/officeDocument/2006/relationships/customXml" Target="../ink/ink608.xml"/><Relationship Id="rId38" Type="http://schemas.openxmlformats.org/officeDocument/2006/relationships/image" Target="../media/image589.png"/><Relationship Id="rId59" Type="http://schemas.openxmlformats.org/officeDocument/2006/relationships/customXml" Target="../ink/ink621.xml"/><Relationship Id="rId103" Type="http://schemas.openxmlformats.org/officeDocument/2006/relationships/customXml" Target="../ink/ink644.xml"/><Relationship Id="rId108" Type="http://schemas.openxmlformats.org/officeDocument/2006/relationships/image" Target="../media/image623.png"/><Relationship Id="rId124" Type="http://schemas.openxmlformats.org/officeDocument/2006/relationships/image" Target="../media/image631.png"/><Relationship Id="rId129" Type="http://schemas.openxmlformats.org/officeDocument/2006/relationships/image" Target="../media/image633.png"/><Relationship Id="rId54" Type="http://schemas.openxmlformats.org/officeDocument/2006/relationships/image" Target="../media/image597.png"/><Relationship Id="rId70" Type="http://schemas.openxmlformats.org/officeDocument/2006/relationships/image" Target="../media/image605.png"/><Relationship Id="rId75" Type="http://schemas.openxmlformats.org/officeDocument/2006/relationships/customXml" Target="../ink/ink629.xml"/><Relationship Id="rId91" Type="http://schemas.openxmlformats.org/officeDocument/2006/relationships/customXml" Target="../ink/ink638.xml"/><Relationship Id="rId96" Type="http://schemas.openxmlformats.org/officeDocument/2006/relationships/image" Target="../media/image6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6.png"/><Relationship Id="rId23" Type="http://schemas.openxmlformats.org/officeDocument/2006/relationships/customXml" Target="../ink/ink603.xml"/><Relationship Id="rId28" Type="http://schemas.openxmlformats.org/officeDocument/2006/relationships/image" Target="../media/image584.png"/><Relationship Id="rId49" Type="http://schemas.openxmlformats.org/officeDocument/2006/relationships/customXml" Target="../ink/ink616.xml"/><Relationship Id="rId114" Type="http://schemas.openxmlformats.org/officeDocument/2006/relationships/image" Target="../media/image626.png"/><Relationship Id="rId119" Type="http://schemas.openxmlformats.org/officeDocument/2006/relationships/customXml" Target="../ink/ink652.xml"/><Relationship Id="rId44" Type="http://schemas.openxmlformats.org/officeDocument/2006/relationships/image" Target="../media/image592.png"/><Relationship Id="rId60" Type="http://schemas.openxmlformats.org/officeDocument/2006/relationships/image" Target="../media/image600.png"/><Relationship Id="rId65" Type="http://schemas.openxmlformats.org/officeDocument/2006/relationships/customXml" Target="../ink/ink624.xml"/><Relationship Id="rId81" Type="http://schemas.openxmlformats.org/officeDocument/2006/relationships/customXml" Target="../ink/ink633.xml"/><Relationship Id="rId86" Type="http://schemas.openxmlformats.org/officeDocument/2006/relationships/image" Target="../media/image612.png"/><Relationship Id="rId130" Type="http://schemas.openxmlformats.org/officeDocument/2006/relationships/customXml" Target="../ink/ink658.xml"/><Relationship Id="rId135" Type="http://schemas.openxmlformats.org/officeDocument/2006/relationships/image" Target="../media/image636.png"/><Relationship Id="rId13" Type="http://schemas.openxmlformats.org/officeDocument/2006/relationships/customXml" Target="../ink/ink598.xml"/><Relationship Id="rId18" Type="http://schemas.openxmlformats.org/officeDocument/2006/relationships/image" Target="../media/image579.png"/><Relationship Id="rId39" Type="http://schemas.openxmlformats.org/officeDocument/2006/relationships/customXml" Target="../ink/ink611.xml"/><Relationship Id="rId109" Type="http://schemas.openxmlformats.org/officeDocument/2006/relationships/customXml" Target="../ink/ink647.xml"/><Relationship Id="rId34" Type="http://schemas.openxmlformats.org/officeDocument/2006/relationships/image" Target="../media/image587.png"/><Relationship Id="rId50" Type="http://schemas.openxmlformats.org/officeDocument/2006/relationships/image" Target="../media/image595.png"/><Relationship Id="rId55" Type="http://schemas.openxmlformats.org/officeDocument/2006/relationships/customXml" Target="../ink/ink619.xml"/><Relationship Id="rId76" Type="http://schemas.openxmlformats.org/officeDocument/2006/relationships/image" Target="../media/image608.png"/><Relationship Id="rId97" Type="http://schemas.openxmlformats.org/officeDocument/2006/relationships/customXml" Target="../ink/ink641.xml"/><Relationship Id="rId104" Type="http://schemas.openxmlformats.org/officeDocument/2006/relationships/image" Target="../media/image621.png"/><Relationship Id="rId120" Type="http://schemas.openxmlformats.org/officeDocument/2006/relationships/image" Target="../media/image629.png"/><Relationship Id="rId125" Type="http://schemas.openxmlformats.org/officeDocument/2006/relationships/customXml" Target="../ink/ink655.xml"/><Relationship Id="rId7" Type="http://schemas.openxmlformats.org/officeDocument/2006/relationships/customXml" Target="../ink/ink595.xml"/><Relationship Id="rId71" Type="http://schemas.openxmlformats.org/officeDocument/2006/relationships/customXml" Target="../ink/ink627.xml"/><Relationship Id="rId92" Type="http://schemas.openxmlformats.org/officeDocument/2006/relationships/image" Target="../media/image615.png"/><Relationship Id="rId2" Type="http://schemas.openxmlformats.org/officeDocument/2006/relationships/image" Target="../media/image572.emf"/><Relationship Id="rId29" Type="http://schemas.openxmlformats.org/officeDocument/2006/relationships/customXml" Target="../ink/ink606.xml"/><Relationship Id="rId24" Type="http://schemas.openxmlformats.org/officeDocument/2006/relationships/image" Target="../media/image582.png"/><Relationship Id="rId40" Type="http://schemas.openxmlformats.org/officeDocument/2006/relationships/image" Target="../media/image590.png"/><Relationship Id="rId45" Type="http://schemas.openxmlformats.org/officeDocument/2006/relationships/customXml" Target="../ink/ink614.xml"/><Relationship Id="rId66" Type="http://schemas.openxmlformats.org/officeDocument/2006/relationships/image" Target="../media/image603.png"/><Relationship Id="rId87" Type="http://schemas.openxmlformats.org/officeDocument/2006/relationships/customXml" Target="../ink/ink636.xml"/><Relationship Id="rId110" Type="http://schemas.openxmlformats.org/officeDocument/2006/relationships/image" Target="../media/image624.png"/><Relationship Id="rId115" Type="http://schemas.openxmlformats.org/officeDocument/2006/relationships/customXml" Target="../ink/ink650.xml"/><Relationship Id="rId131" Type="http://schemas.openxmlformats.org/officeDocument/2006/relationships/image" Target="../media/image634.png"/><Relationship Id="rId136" Type="http://schemas.openxmlformats.org/officeDocument/2006/relationships/customXml" Target="../ink/ink661.xml"/><Relationship Id="rId61" Type="http://schemas.openxmlformats.org/officeDocument/2006/relationships/customXml" Target="../ink/ink622.xml"/><Relationship Id="rId82" Type="http://schemas.openxmlformats.org/officeDocument/2006/relationships/image" Target="../media/image610.png"/><Relationship Id="rId19" Type="http://schemas.openxmlformats.org/officeDocument/2006/relationships/customXml" Target="../ink/ink601.xml"/><Relationship Id="rId14" Type="http://schemas.openxmlformats.org/officeDocument/2006/relationships/image" Target="../media/image577.png"/><Relationship Id="rId30" Type="http://schemas.openxmlformats.org/officeDocument/2006/relationships/image" Target="../media/image585.png"/><Relationship Id="rId35" Type="http://schemas.openxmlformats.org/officeDocument/2006/relationships/customXml" Target="../ink/ink609.xml"/><Relationship Id="rId56" Type="http://schemas.openxmlformats.org/officeDocument/2006/relationships/image" Target="../media/image598.png"/><Relationship Id="rId77" Type="http://schemas.openxmlformats.org/officeDocument/2006/relationships/customXml" Target="../ink/ink630.xml"/><Relationship Id="rId100" Type="http://schemas.openxmlformats.org/officeDocument/2006/relationships/image" Target="../media/image619.png"/><Relationship Id="rId105" Type="http://schemas.openxmlformats.org/officeDocument/2006/relationships/customXml" Target="../ink/ink645.xml"/><Relationship Id="rId126" Type="http://schemas.openxmlformats.org/officeDocument/2006/relationships/image" Target="../media/image632.png"/><Relationship Id="rId8" Type="http://schemas.openxmlformats.org/officeDocument/2006/relationships/image" Target="../media/image574.png"/><Relationship Id="rId51" Type="http://schemas.openxmlformats.org/officeDocument/2006/relationships/customXml" Target="../ink/ink617.xml"/><Relationship Id="rId72" Type="http://schemas.openxmlformats.org/officeDocument/2006/relationships/image" Target="../media/image606.png"/><Relationship Id="rId93" Type="http://schemas.openxmlformats.org/officeDocument/2006/relationships/customXml" Target="../ink/ink639.xml"/><Relationship Id="rId98" Type="http://schemas.openxmlformats.org/officeDocument/2006/relationships/image" Target="../media/image618.png"/><Relationship Id="rId121" Type="http://schemas.openxmlformats.org/officeDocument/2006/relationships/customXml" Target="../ink/ink653.xml"/><Relationship Id="rId3" Type="http://schemas.openxmlformats.org/officeDocument/2006/relationships/customXml" Target="../ink/ink593.xml"/><Relationship Id="rId25" Type="http://schemas.openxmlformats.org/officeDocument/2006/relationships/customXml" Target="../ink/ink604.xml"/><Relationship Id="rId46" Type="http://schemas.openxmlformats.org/officeDocument/2006/relationships/image" Target="../media/image593.png"/><Relationship Id="rId67" Type="http://schemas.openxmlformats.org/officeDocument/2006/relationships/customXml" Target="../ink/ink625.xml"/><Relationship Id="rId116" Type="http://schemas.openxmlformats.org/officeDocument/2006/relationships/image" Target="../media/image627.png"/><Relationship Id="rId137" Type="http://schemas.openxmlformats.org/officeDocument/2006/relationships/image" Target="../media/image637.png"/><Relationship Id="rId20" Type="http://schemas.openxmlformats.org/officeDocument/2006/relationships/image" Target="../media/image580.png"/><Relationship Id="rId41" Type="http://schemas.openxmlformats.org/officeDocument/2006/relationships/customXml" Target="../ink/ink612.xml"/><Relationship Id="rId62" Type="http://schemas.openxmlformats.org/officeDocument/2006/relationships/image" Target="../media/image601.png"/><Relationship Id="rId83" Type="http://schemas.openxmlformats.org/officeDocument/2006/relationships/customXml" Target="../ink/ink634.xml"/><Relationship Id="rId88" Type="http://schemas.openxmlformats.org/officeDocument/2006/relationships/image" Target="../media/image613.png"/><Relationship Id="rId111" Type="http://schemas.openxmlformats.org/officeDocument/2006/relationships/customXml" Target="../ink/ink648.xml"/><Relationship Id="rId132" Type="http://schemas.openxmlformats.org/officeDocument/2006/relationships/customXml" Target="../ink/ink659.xml"/><Relationship Id="rId15" Type="http://schemas.openxmlformats.org/officeDocument/2006/relationships/customXml" Target="../ink/ink599.xml"/><Relationship Id="rId36" Type="http://schemas.openxmlformats.org/officeDocument/2006/relationships/image" Target="../media/image588.png"/><Relationship Id="rId57" Type="http://schemas.openxmlformats.org/officeDocument/2006/relationships/customXml" Target="../ink/ink620.xml"/><Relationship Id="rId106" Type="http://schemas.openxmlformats.org/officeDocument/2006/relationships/image" Target="../media/image622.png"/><Relationship Id="rId127" Type="http://schemas.openxmlformats.org/officeDocument/2006/relationships/customXml" Target="../ink/ink656.xml"/><Relationship Id="rId10" Type="http://schemas.openxmlformats.org/officeDocument/2006/relationships/image" Target="../media/image575.png"/><Relationship Id="rId31" Type="http://schemas.openxmlformats.org/officeDocument/2006/relationships/customXml" Target="../ink/ink607.xml"/><Relationship Id="rId52" Type="http://schemas.openxmlformats.org/officeDocument/2006/relationships/image" Target="../media/image596.png"/><Relationship Id="rId73" Type="http://schemas.openxmlformats.org/officeDocument/2006/relationships/customXml" Target="../ink/ink628.xml"/><Relationship Id="rId78" Type="http://schemas.openxmlformats.org/officeDocument/2006/relationships/customXml" Target="../ink/ink631.xml"/><Relationship Id="rId94" Type="http://schemas.openxmlformats.org/officeDocument/2006/relationships/image" Target="../media/image616.png"/><Relationship Id="rId99" Type="http://schemas.openxmlformats.org/officeDocument/2006/relationships/customXml" Target="../ink/ink642.xml"/><Relationship Id="rId101" Type="http://schemas.openxmlformats.org/officeDocument/2006/relationships/customXml" Target="../ink/ink643.xml"/><Relationship Id="rId122" Type="http://schemas.openxmlformats.org/officeDocument/2006/relationships/image" Target="../media/image630.png"/><Relationship Id="rId4" Type="http://schemas.openxmlformats.org/officeDocument/2006/relationships/image" Target="../media/image573.png"/><Relationship Id="rId9" Type="http://schemas.openxmlformats.org/officeDocument/2006/relationships/customXml" Target="../ink/ink596.xml"/><Relationship Id="rId26" Type="http://schemas.openxmlformats.org/officeDocument/2006/relationships/image" Target="../media/image583.png"/><Relationship Id="rId47" Type="http://schemas.openxmlformats.org/officeDocument/2006/relationships/customXml" Target="../ink/ink615.xml"/><Relationship Id="rId68" Type="http://schemas.openxmlformats.org/officeDocument/2006/relationships/image" Target="../media/image604.png"/><Relationship Id="rId89" Type="http://schemas.openxmlformats.org/officeDocument/2006/relationships/customXml" Target="../ink/ink637.xml"/><Relationship Id="rId112" Type="http://schemas.openxmlformats.org/officeDocument/2006/relationships/image" Target="../media/image625.png"/><Relationship Id="rId133" Type="http://schemas.openxmlformats.org/officeDocument/2006/relationships/image" Target="../media/image6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7.png"/><Relationship Id="rId5" Type="http://schemas.openxmlformats.org/officeDocument/2006/relationships/customXml" Target="../ink/ink662.xml"/><Relationship Id="rId4" Type="http://schemas.openxmlformats.org/officeDocument/2006/relationships/image" Target="../media/image63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12" Type="http://schemas.openxmlformats.org/officeDocument/2006/relationships/customXml" Target="../ink/ink5.xml"/><Relationship Id="rId17" Type="http://schemas.openxmlformats.org/officeDocument/2006/relationships/customXml" Target="../ink/ink8.xml"/><Relationship Id="rId2" Type="http://schemas.openxmlformats.org/officeDocument/2006/relationships/image" Target="../media/image1.emf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.png"/><Relationship Id="rId14" Type="http://schemas.openxmlformats.org/officeDocument/2006/relationships/customXml" Target="../ink/ink6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74.xml"/><Relationship Id="rId117" Type="http://schemas.openxmlformats.org/officeDocument/2006/relationships/image" Target="../media/image697.png"/><Relationship Id="rId21" Type="http://schemas.openxmlformats.org/officeDocument/2006/relationships/image" Target="../media/image649.png"/><Relationship Id="rId42" Type="http://schemas.openxmlformats.org/officeDocument/2006/relationships/customXml" Target="../ink/ink682.xml"/><Relationship Id="rId47" Type="http://schemas.openxmlformats.org/officeDocument/2006/relationships/image" Target="../media/image662.png"/><Relationship Id="rId63" Type="http://schemas.openxmlformats.org/officeDocument/2006/relationships/image" Target="../media/image670.png"/><Relationship Id="rId68" Type="http://schemas.openxmlformats.org/officeDocument/2006/relationships/customXml" Target="../ink/ink695.xml"/><Relationship Id="rId84" Type="http://schemas.openxmlformats.org/officeDocument/2006/relationships/customXml" Target="../ink/ink703.xml"/><Relationship Id="rId89" Type="http://schemas.openxmlformats.org/officeDocument/2006/relationships/image" Target="../media/image683.png"/><Relationship Id="rId112" Type="http://schemas.openxmlformats.org/officeDocument/2006/relationships/customXml" Target="../ink/ink717.xml"/><Relationship Id="rId16" Type="http://schemas.openxmlformats.org/officeDocument/2006/relationships/customXml" Target="../ink/ink669.xml"/><Relationship Id="rId107" Type="http://schemas.openxmlformats.org/officeDocument/2006/relationships/image" Target="../media/image692.png"/><Relationship Id="rId11" Type="http://schemas.openxmlformats.org/officeDocument/2006/relationships/image" Target="../media/image644.png"/><Relationship Id="rId32" Type="http://schemas.openxmlformats.org/officeDocument/2006/relationships/customXml" Target="../ink/ink677.xml"/><Relationship Id="rId37" Type="http://schemas.openxmlformats.org/officeDocument/2006/relationships/image" Target="../media/image657.png"/><Relationship Id="rId53" Type="http://schemas.openxmlformats.org/officeDocument/2006/relationships/image" Target="../media/image665.png"/><Relationship Id="rId58" Type="http://schemas.openxmlformats.org/officeDocument/2006/relationships/customXml" Target="../ink/ink690.xml"/><Relationship Id="rId74" Type="http://schemas.openxmlformats.org/officeDocument/2006/relationships/customXml" Target="../ink/ink698.xml"/><Relationship Id="rId79" Type="http://schemas.openxmlformats.org/officeDocument/2006/relationships/image" Target="../media/image678.png"/><Relationship Id="rId102" Type="http://schemas.openxmlformats.org/officeDocument/2006/relationships/customXml" Target="../ink/ink712.xml"/><Relationship Id="rId123" Type="http://schemas.openxmlformats.org/officeDocument/2006/relationships/image" Target="../media/image700.png"/><Relationship Id="rId5" Type="http://schemas.openxmlformats.org/officeDocument/2006/relationships/image" Target="../media/image641.png"/><Relationship Id="rId90" Type="http://schemas.openxmlformats.org/officeDocument/2006/relationships/customXml" Target="../ink/ink706.xml"/><Relationship Id="rId95" Type="http://schemas.openxmlformats.org/officeDocument/2006/relationships/image" Target="../media/image686.png"/><Relationship Id="rId22" Type="http://schemas.openxmlformats.org/officeDocument/2006/relationships/customXml" Target="../ink/ink672.xml"/><Relationship Id="rId27" Type="http://schemas.openxmlformats.org/officeDocument/2006/relationships/image" Target="../media/image652.png"/><Relationship Id="rId43" Type="http://schemas.openxmlformats.org/officeDocument/2006/relationships/image" Target="../media/image660.png"/><Relationship Id="rId48" Type="http://schemas.openxmlformats.org/officeDocument/2006/relationships/customXml" Target="../ink/ink685.xml"/><Relationship Id="rId64" Type="http://schemas.openxmlformats.org/officeDocument/2006/relationships/customXml" Target="../ink/ink693.xml"/><Relationship Id="rId69" Type="http://schemas.openxmlformats.org/officeDocument/2006/relationships/image" Target="../media/image673.png"/><Relationship Id="rId113" Type="http://schemas.openxmlformats.org/officeDocument/2006/relationships/image" Target="../media/image695.png"/><Relationship Id="rId118" Type="http://schemas.openxmlformats.org/officeDocument/2006/relationships/customXml" Target="../ink/ink720.xml"/><Relationship Id="rId80" Type="http://schemas.openxmlformats.org/officeDocument/2006/relationships/customXml" Target="../ink/ink701.xml"/><Relationship Id="rId85" Type="http://schemas.openxmlformats.org/officeDocument/2006/relationships/image" Target="../media/image681.png"/><Relationship Id="rId12" Type="http://schemas.openxmlformats.org/officeDocument/2006/relationships/customXml" Target="../ink/ink667.xml"/><Relationship Id="rId17" Type="http://schemas.openxmlformats.org/officeDocument/2006/relationships/image" Target="../media/image647.png"/><Relationship Id="rId33" Type="http://schemas.openxmlformats.org/officeDocument/2006/relationships/image" Target="../media/image655.png"/><Relationship Id="rId38" Type="http://schemas.openxmlformats.org/officeDocument/2006/relationships/customXml" Target="../ink/ink680.xml"/><Relationship Id="rId59" Type="http://schemas.openxmlformats.org/officeDocument/2006/relationships/image" Target="../media/image668.png"/><Relationship Id="rId103" Type="http://schemas.openxmlformats.org/officeDocument/2006/relationships/image" Target="../media/image690.png"/><Relationship Id="rId108" Type="http://schemas.openxmlformats.org/officeDocument/2006/relationships/customXml" Target="../ink/ink715.xml"/><Relationship Id="rId124" Type="http://schemas.openxmlformats.org/officeDocument/2006/relationships/customXml" Target="../ink/ink723.xml"/><Relationship Id="rId54" Type="http://schemas.openxmlformats.org/officeDocument/2006/relationships/customXml" Target="../ink/ink688.xml"/><Relationship Id="rId70" Type="http://schemas.openxmlformats.org/officeDocument/2006/relationships/customXml" Target="../ink/ink696.xml"/><Relationship Id="rId75" Type="http://schemas.openxmlformats.org/officeDocument/2006/relationships/image" Target="../media/image676.png"/><Relationship Id="rId91" Type="http://schemas.openxmlformats.org/officeDocument/2006/relationships/image" Target="../media/image684.png"/><Relationship Id="rId96" Type="http://schemas.openxmlformats.org/officeDocument/2006/relationships/customXml" Target="../ink/ink70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64.xml"/><Relationship Id="rId23" Type="http://schemas.openxmlformats.org/officeDocument/2006/relationships/image" Target="../media/image650.png"/><Relationship Id="rId28" Type="http://schemas.openxmlformats.org/officeDocument/2006/relationships/customXml" Target="../ink/ink675.xml"/><Relationship Id="rId49" Type="http://schemas.openxmlformats.org/officeDocument/2006/relationships/image" Target="../media/image663.png"/><Relationship Id="rId114" Type="http://schemas.openxmlformats.org/officeDocument/2006/relationships/customXml" Target="../ink/ink718.xml"/><Relationship Id="rId119" Type="http://schemas.openxmlformats.org/officeDocument/2006/relationships/image" Target="../media/image698.png"/><Relationship Id="rId44" Type="http://schemas.openxmlformats.org/officeDocument/2006/relationships/customXml" Target="../ink/ink683.xml"/><Relationship Id="rId60" Type="http://schemas.openxmlformats.org/officeDocument/2006/relationships/customXml" Target="../ink/ink691.xml"/><Relationship Id="rId65" Type="http://schemas.openxmlformats.org/officeDocument/2006/relationships/image" Target="../media/image671.png"/><Relationship Id="rId81" Type="http://schemas.openxmlformats.org/officeDocument/2006/relationships/image" Target="../media/image679.png"/><Relationship Id="rId86" Type="http://schemas.openxmlformats.org/officeDocument/2006/relationships/customXml" Target="../ink/ink704.xml"/><Relationship Id="rId13" Type="http://schemas.openxmlformats.org/officeDocument/2006/relationships/image" Target="../media/image645.png"/><Relationship Id="rId18" Type="http://schemas.openxmlformats.org/officeDocument/2006/relationships/customXml" Target="../ink/ink670.xml"/><Relationship Id="rId39" Type="http://schemas.openxmlformats.org/officeDocument/2006/relationships/image" Target="../media/image658.png"/><Relationship Id="rId109" Type="http://schemas.openxmlformats.org/officeDocument/2006/relationships/image" Target="../media/image693.png"/><Relationship Id="rId34" Type="http://schemas.openxmlformats.org/officeDocument/2006/relationships/customXml" Target="../ink/ink678.xml"/><Relationship Id="rId50" Type="http://schemas.openxmlformats.org/officeDocument/2006/relationships/customXml" Target="../ink/ink686.xml"/><Relationship Id="rId55" Type="http://schemas.openxmlformats.org/officeDocument/2006/relationships/image" Target="../media/image666.png"/><Relationship Id="rId76" Type="http://schemas.openxmlformats.org/officeDocument/2006/relationships/customXml" Target="../ink/ink699.xml"/><Relationship Id="rId97" Type="http://schemas.openxmlformats.org/officeDocument/2006/relationships/image" Target="../media/image687.png"/><Relationship Id="rId104" Type="http://schemas.openxmlformats.org/officeDocument/2006/relationships/customXml" Target="../ink/ink713.xml"/><Relationship Id="rId120" Type="http://schemas.openxmlformats.org/officeDocument/2006/relationships/customXml" Target="../ink/ink721.xml"/><Relationship Id="rId125" Type="http://schemas.openxmlformats.org/officeDocument/2006/relationships/image" Target="../media/image701.png"/><Relationship Id="rId7" Type="http://schemas.openxmlformats.org/officeDocument/2006/relationships/image" Target="../media/image642.png"/><Relationship Id="rId71" Type="http://schemas.openxmlformats.org/officeDocument/2006/relationships/image" Target="../media/image674.png"/><Relationship Id="rId92" Type="http://schemas.openxmlformats.org/officeDocument/2006/relationships/customXml" Target="../ink/ink707.xml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653.png"/><Relationship Id="rId24" Type="http://schemas.openxmlformats.org/officeDocument/2006/relationships/customXml" Target="../ink/ink673.xml"/><Relationship Id="rId40" Type="http://schemas.openxmlformats.org/officeDocument/2006/relationships/customXml" Target="../ink/ink681.xml"/><Relationship Id="rId45" Type="http://schemas.openxmlformats.org/officeDocument/2006/relationships/image" Target="../media/image661.png"/><Relationship Id="rId66" Type="http://schemas.openxmlformats.org/officeDocument/2006/relationships/customXml" Target="../ink/ink694.xml"/><Relationship Id="rId87" Type="http://schemas.openxmlformats.org/officeDocument/2006/relationships/image" Target="../media/image682.png"/><Relationship Id="rId110" Type="http://schemas.openxmlformats.org/officeDocument/2006/relationships/customXml" Target="../ink/ink716.xml"/><Relationship Id="rId115" Type="http://schemas.openxmlformats.org/officeDocument/2006/relationships/image" Target="../media/image696.png"/><Relationship Id="rId61" Type="http://schemas.openxmlformats.org/officeDocument/2006/relationships/image" Target="../media/image669.png"/><Relationship Id="rId82" Type="http://schemas.openxmlformats.org/officeDocument/2006/relationships/customXml" Target="../ink/ink702.xml"/><Relationship Id="rId19" Type="http://schemas.openxmlformats.org/officeDocument/2006/relationships/image" Target="../media/image648.png"/><Relationship Id="rId14" Type="http://schemas.openxmlformats.org/officeDocument/2006/relationships/customXml" Target="../ink/ink668.xml"/><Relationship Id="rId30" Type="http://schemas.openxmlformats.org/officeDocument/2006/relationships/customXml" Target="../ink/ink676.xml"/><Relationship Id="rId35" Type="http://schemas.openxmlformats.org/officeDocument/2006/relationships/image" Target="../media/image656.png"/><Relationship Id="rId56" Type="http://schemas.openxmlformats.org/officeDocument/2006/relationships/customXml" Target="../ink/ink689.xml"/><Relationship Id="rId77" Type="http://schemas.openxmlformats.org/officeDocument/2006/relationships/image" Target="../media/image677.png"/><Relationship Id="rId100" Type="http://schemas.openxmlformats.org/officeDocument/2006/relationships/customXml" Target="../ink/ink711.xml"/><Relationship Id="rId105" Type="http://schemas.openxmlformats.org/officeDocument/2006/relationships/image" Target="../media/image691.png"/><Relationship Id="rId8" Type="http://schemas.openxmlformats.org/officeDocument/2006/relationships/customXml" Target="../ink/ink665.xml"/><Relationship Id="rId51" Type="http://schemas.openxmlformats.org/officeDocument/2006/relationships/image" Target="../media/image664.png"/><Relationship Id="rId72" Type="http://schemas.openxmlformats.org/officeDocument/2006/relationships/customXml" Target="../ink/ink697.xml"/><Relationship Id="rId93" Type="http://schemas.openxmlformats.org/officeDocument/2006/relationships/image" Target="../media/image685.png"/><Relationship Id="rId98" Type="http://schemas.openxmlformats.org/officeDocument/2006/relationships/customXml" Target="../ink/ink710.xml"/><Relationship Id="rId121" Type="http://schemas.openxmlformats.org/officeDocument/2006/relationships/image" Target="../media/image699.png"/><Relationship Id="rId3" Type="http://schemas.openxmlformats.org/officeDocument/2006/relationships/image" Target="../media/image640.emf"/><Relationship Id="rId25" Type="http://schemas.openxmlformats.org/officeDocument/2006/relationships/image" Target="../media/image651.png"/><Relationship Id="rId46" Type="http://schemas.openxmlformats.org/officeDocument/2006/relationships/customXml" Target="../ink/ink684.xml"/><Relationship Id="rId67" Type="http://schemas.openxmlformats.org/officeDocument/2006/relationships/image" Target="../media/image672.png"/><Relationship Id="rId116" Type="http://schemas.openxmlformats.org/officeDocument/2006/relationships/customXml" Target="../ink/ink719.xml"/><Relationship Id="rId20" Type="http://schemas.openxmlformats.org/officeDocument/2006/relationships/customXml" Target="../ink/ink671.xml"/><Relationship Id="rId41" Type="http://schemas.openxmlformats.org/officeDocument/2006/relationships/image" Target="../media/image659.png"/><Relationship Id="rId62" Type="http://schemas.openxmlformats.org/officeDocument/2006/relationships/customXml" Target="../ink/ink692.xml"/><Relationship Id="rId83" Type="http://schemas.openxmlformats.org/officeDocument/2006/relationships/image" Target="../media/image680.png"/><Relationship Id="rId88" Type="http://schemas.openxmlformats.org/officeDocument/2006/relationships/customXml" Target="../ink/ink705.xml"/><Relationship Id="rId111" Type="http://schemas.openxmlformats.org/officeDocument/2006/relationships/image" Target="../media/image694.png"/><Relationship Id="rId15" Type="http://schemas.openxmlformats.org/officeDocument/2006/relationships/image" Target="../media/image646.png"/><Relationship Id="rId36" Type="http://schemas.openxmlformats.org/officeDocument/2006/relationships/customXml" Target="../ink/ink679.xml"/><Relationship Id="rId57" Type="http://schemas.openxmlformats.org/officeDocument/2006/relationships/image" Target="../media/image667.png"/><Relationship Id="rId106" Type="http://schemas.openxmlformats.org/officeDocument/2006/relationships/customXml" Target="../ink/ink714.xml"/><Relationship Id="rId10" Type="http://schemas.openxmlformats.org/officeDocument/2006/relationships/customXml" Target="../ink/ink666.xml"/><Relationship Id="rId31" Type="http://schemas.openxmlformats.org/officeDocument/2006/relationships/image" Target="../media/image654.png"/><Relationship Id="rId52" Type="http://schemas.openxmlformats.org/officeDocument/2006/relationships/customXml" Target="../ink/ink687.xml"/><Relationship Id="rId73" Type="http://schemas.openxmlformats.org/officeDocument/2006/relationships/image" Target="../media/image675.png"/><Relationship Id="rId78" Type="http://schemas.openxmlformats.org/officeDocument/2006/relationships/customXml" Target="../ink/ink700.xml"/><Relationship Id="rId94" Type="http://schemas.openxmlformats.org/officeDocument/2006/relationships/customXml" Target="../ink/ink708.xml"/><Relationship Id="rId99" Type="http://schemas.openxmlformats.org/officeDocument/2006/relationships/image" Target="../media/image688.png"/><Relationship Id="rId101" Type="http://schemas.openxmlformats.org/officeDocument/2006/relationships/image" Target="../media/image689.png"/><Relationship Id="rId122" Type="http://schemas.openxmlformats.org/officeDocument/2006/relationships/customXml" Target="../ink/ink722.xml"/><Relationship Id="rId4" Type="http://schemas.openxmlformats.org/officeDocument/2006/relationships/customXml" Target="../ink/ink663.xml"/><Relationship Id="rId9" Type="http://schemas.openxmlformats.org/officeDocument/2006/relationships/image" Target="../media/image643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35.xml"/><Relationship Id="rId117" Type="http://schemas.openxmlformats.org/officeDocument/2006/relationships/customXml" Target="../ink/ink781.xml"/><Relationship Id="rId21" Type="http://schemas.openxmlformats.org/officeDocument/2006/relationships/image" Target="../media/image711.png"/><Relationship Id="rId42" Type="http://schemas.openxmlformats.org/officeDocument/2006/relationships/customXml" Target="../ink/ink743.xml"/><Relationship Id="rId47" Type="http://schemas.openxmlformats.org/officeDocument/2006/relationships/image" Target="../media/image566.png"/><Relationship Id="rId63" Type="http://schemas.openxmlformats.org/officeDocument/2006/relationships/customXml" Target="../ink/ink754.xml"/><Relationship Id="rId68" Type="http://schemas.openxmlformats.org/officeDocument/2006/relationships/image" Target="../media/image733.png"/><Relationship Id="rId84" Type="http://schemas.openxmlformats.org/officeDocument/2006/relationships/image" Target="../media/image741.png"/><Relationship Id="rId89" Type="http://schemas.openxmlformats.org/officeDocument/2006/relationships/customXml" Target="../ink/ink767.xml"/><Relationship Id="rId112" Type="http://schemas.openxmlformats.org/officeDocument/2006/relationships/image" Target="../media/image755.png"/><Relationship Id="rId16" Type="http://schemas.openxmlformats.org/officeDocument/2006/relationships/customXml" Target="../ink/ink730.xml"/><Relationship Id="rId107" Type="http://schemas.openxmlformats.org/officeDocument/2006/relationships/customXml" Target="../ink/ink776.xml"/><Relationship Id="rId11" Type="http://schemas.openxmlformats.org/officeDocument/2006/relationships/image" Target="../media/image706.png"/><Relationship Id="rId32" Type="http://schemas.openxmlformats.org/officeDocument/2006/relationships/customXml" Target="../ink/ink738.xml"/><Relationship Id="rId37" Type="http://schemas.openxmlformats.org/officeDocument/2006/relationships/image" Target="../media/image719.png"/><Relationship Id="rId53" Type="http://schemas.openxmlformats.org/officeDocument/2006/relationships/customXml" Target="../ink/ink749.xml"/><Relationship Id="rId58" Type="http://schemas.openxmlformats.org/officeDocument/2006/relationships/image" Target="../media/image728.png"/><Relationship Id="rId74" Type="http://schemas.openxmlformats.org/officeDocument/2006/relationships/image" Target="../media/image736.png"/><Relationship Id="rId79" Type="http://schemas.openxmlformats.org/officeDocument/2006/relationships/customXml" Target="../ink/ink762.xml"/><Relationship Id="rId102" Type="http://schemas.openxmlformats.org/officeDocument/2006/relationships/image" Target="../media/image750.png"/><Relationship Id="rId123" Type="http://schemas.openxmlformats.org/officeDocument/2006/relationships/customXml" Target="../ink/ink784.xml"/><Relationship Id="rId5" Type="http://schemas.openxmlformats.org/officeDocument/2006/relationships/image" Target="../media/image703.png"/><Relationship Id="rId90" Type="http://schemas.openxmlformats.org/officeDocument/2006/relationships/image" Target="../media/image744.png"/><Relationship Id="rId95" Type="http://schemas.openxmlformats.org/officeDocument/2006/relationships/customXml" Target="../ink/ink770.xml"/><Relationship Id="rId22" Type="http://schemas.openxmlformats.org/officeDocument/2006/relationships/customXml" Target="../ink/ink733.xml"/><Relationship Id="rId27" Type="http://schemas.openxmlformats.org/officeDocument/2006/relationships/image" Target="../media/image714.png"/><Relationship Id="rId43" Type="http://schemas.openxmlformats.org/officeDocument/2006/relationships/image" Target="../media/image722.png"/><Relationship Id="rId48" Type="http://schemas.openxmlformats.org/officeDocument/2006/relationships/customXml" Target="../ink/ink746.xml"/><Relationship Id="rId64" Type="http://schemas.openxmlformats.org/officeDocument/2006/relationships/image" Target="../media/image731.png"/><Relationship Id="rId69" Type="http://schemas.openxmlformats.org/officeDocument/2006/relationships/customXml" Target="../ink/ink757.xml"/><Relationship Id="rId113" Type="http://schemas.openxmlformats.org/officeDocument/2006/relationships/customXml" Target="../ink/ink779.xml"/><Relationship Id="rId118" Type="http://schemas.openxmlformats.org/officeDocument/2006/relationships/image" Target="../media/image758.png"/><Relationship Id="rId80" Type="http://schemas.openxmlformats.org/officeDocument/2006/relationships/image" Target="../media/image739.png"/><Relationship Id="rId85" Type="http://schemas.openxmlformats.org/officeDocument/2006/relationships/customXml" Target="../ink/ink765.xml"/><Relationship Id="rId12" Type="http://schemas.openxmlformats.org/officeDocument/2006/relationships/customXml" Target="../ink/ink728.xml"/><Relationship Id="rId17" Type="http://schemas.openxmlformats.org/officeDocument/2006/relationships/image" Target="../media/image709.png"/><Relationship Id="rId33" Type="http://schemas.openxmlformats.org/officeDocument/2006/relationships/image" Target="../media/image717.png"/><Relationship Id="rId38" Type="http://schemas.openxmlformats.org/officeDocument/2006/relationships/customXml" Target="../ink/ink741.xml"/><Relationship Id="rId59" Type="http://schemas.openxmlformats.org/officeDocument/2006/relationships/customXml" Target="../ink/ink752.xml"/><Relationship Id="rId103" Type="http://schemas.openxmlformats.org/officeDocument/2006/relationships/customXml" Target="../ink/ink774.xml"/><Relationship Id="rId108" Type="http://schemas.openxmlformats.org/officeDocument/2006/relationships/image" Target="../media/image753.png"/><Relationship Id="rId124" Type="http://schemas.openxmlformats.org/officeDocument/2006/relationships/image" Target="../media/image761.png"/><Relationship Id="rId54" Type="http://schemas.openxmlformats.org/officeDocument/2006/relationships/image" Target="../media/image726.png"/><Relationship Id="rId70" Type="http://schemas.openxmlformats.org/officeDocument/2006/relationships/image" Target="../media/image734.png"/><Relationship Id="rId75" Type="http://schemas.openxmlformats.org/officeDocument/2006/relationships/customXml" Target="../ink/ink760.xml"/><Relationship Id="rId91" Type="http://schemas.openxmlformats.org/officeDocument/2006/relationships/customXml" Target="../ink/ink768.xml"/><Relationship Id="rId96" Type="http://schemas.openxmlformats.org/officeDocument/2006/relationships/image" Target="../media/image74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25.xml"/><Relationship Id="rId23" Type="http://schemas.openxmlformats.org/officeDocument/2006/relationships/image" Target="../media/image712.png"/><Relationship Id="rId28" Type="http://schemas.openxmlformats.org/officeDocument/2006/relationships/customXml" Target="../ink/ink736.xml"/><Relationship Id="rId49" Type="http://schemas.openxmlformats.org/officeDocument/2006/relationships/image" Target="../media/image724.png"/><Relationship Id="rId114" Type="http://schemas.openxmlformats.org/officeDocument/2006/relationships/image" Target="../media/image756.png"/><Relationship Id="rId119" Type="http://schemas.openxmlformats.org/officeDocument/2006/relationships/customXml" Target="../ink/ink782.xml"/><Relationship Id="rId44" Type="http://schemas.openxmlformats.org/officeDocument/2006/relationships/customXml" Target="../ink/ink744.xml"/><Relationship Id="rId60" Type="http://schemas.openxmlformats.org/officeDocument/2006/relationships/image" Target="../media/image729.png"/><Relationship Id="rId65" Type="http://schemas.openxmlformats.org/officeDocument/2006/relationships/customXml" Target="../ink/ink755.xml"/><Relationship Id="rId81" Type="http://schemas.openxmlformats.org/officeDocument/2006/relationships/customXml" Target="../ink/ink763.xml"/><Relationship Id="rId86" Type="http://schemas.openxmlformats.org/officeDocument/2006/relationships/image" Target="../media/image742.png"/><Relationship Id="rId4" Type="http://schemas.openxmlformats.org/officeDocument/2006/relationships/customXml" Target="../ink/ink724.xml"/><Relationship Id="rId9" Type="http://schemas.openxmlformats.org/officeDocument/2006/relationships/image" Target="../media/image705.png"/><Relationship Id="rId13" Type="http://schemas.openxmlformats.org/officeDocument/2006/relationships/image" Target="../media/image707.png"/><Relationship Id="rId18" Type="http://schemas.openxmlformats.org/officeDocument/2006/relationships/customXml" Target="../ink/ink731.xml"/><Relationship Id="rId39" Type="http://schemas.openxmlformats.org/officeDocument/2006/relationships/image" Target="../media/image720.png"/><Relationship Id="rId109" Type="http://schemas.openxmlformats.org/officeDocument/2006/relationships/customXml" Target="../ink/ink777.xml"/><Relationship Id="rId34" Type="http://schemas.openxmlformats.org/officeDocument/2006/relationships/customXml" Target="../ink/ink739.xml"/><Relationship Id="rId50" Type="http://schemas.openxmlformats.org/officeDocument/2006/relationships/customXml" Target="../ink/ink747.xml"/><Relationship Id="rId55" Type="http://schemas.openxmlformats.org/officeDocument/2006/relationships/customXml" Target="../ink/ink750.xml"/><Relationship Id="rId76" Type="http://schemas.openxmlformats.org/officeDocument/2006/relationships/image" Target="../media/image737.png"/><Relationship Id="rId97" Type="http://schemas.openxmlformats.org/officeDocument/2006/relationships/customXml" Target="../ink/ink771.xml"/><Relationship Id="rId104" Type="http://schemas.openxmlformats.org/officeDocument/2006/relationships/image" Target="../media/image751.png"/><Relationship Id="rId120" Type="http://schemas.openxmlformats.org/officeDocument/2006/relationships/image" Target="../media/image759.png"/><Relationship Id="rId7" Type="http://schemas.openxmlformats.org/officeDocument/2006/relationships/image" Target="../media/image704.png"/><Relationship Id="rId71" Type="http://schemas.openxmlformats.org/officeDocument/2006/relationships/customXml" Target="../ink/ink758.xml"/><Relationship Id="rId92" Type="http://schemas.openxmlformats.org/officeDocument/2006/relationships/image" Target="../media/image745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715.png"/><Relationship Id="rId24" Type="http://schemas.openxmlformats.org/officeDocument/2006/relationships/customXml" Target="../ink/ink734.xml"/><Relationship Id="rId40" Type="http://schemas.openxmlformats.org/officeDocument/2006/relationships/customXml" Target="../ink/ink742.xml"/><Relationship Id="rId45" Type="http://schemas.openxmlformats.org/officeDocument/2006/relationships/image" Target="../media/image723.png"/><Relationship Id="rId66" Type="http://schemas.openxmlformats.org/officeDocument/2006/relationships/image" Target="../media/image732.png"/><Relationship Id="rId87" Type="http://schemas.openxmlformats.org/officeDocument/2006/relationships/customXml" Target="../ink/ink766.xml"/><Relationship Id="rId110" Type="http://schemas.openxmlformats.org/officeDocument/2006/relationships/image" Target="../media/image754.png"/><Relationship Id="rId115" Type="http://schemas.openxmlformats.org/officeDocument/2006/relationships/customXml" Target="../ink/ink780.xml"/><Relationship Id="rId61" Type="http://schemas.openxmlformats.org/officeDocument/2006/relationships/customXml" Target="../ink/ink753.xml"/><Relationship Id="rId82" Type="http://schemas.openxmlformats.org/officeDocument/2006/relationships/image" Target="../media/image740.png"/><Relationship Id="rId19" Type="http://schemas.openxmlformats.org/officeDocument/2006/relationships/image" Target="../media/image710.png"/><Relationship Id="rId14" Type="http://schemas.openxmlformats.org/officeDocument/2006/relationships/customXml" Target="../ink/ink729.xml"/><Relationship Id="rId30" Type="http://schemas.openxmlformats.org/officeDocument/2006/relationships/customXml" Target="../ink/ink737.xml"/><Relationship Id="rId35" Type="http://schemas.openxmlformats.org/officeDocument/2006/relationships/image" Target="../media/image718.png"/><Relationship Id="rId56" Type="http://schemas.openxmlformats.org/officeDocument/2006/relationships/image" Target="../media/image727.png"/><Relationship Id="rId77" Type="http://schemas.openxmlformats.org/officeDocument/2006/relationships/customXml" Target="../ink/ink761.xml"/><Relationship Id="rId100" Type="http://schemas.openxmlformats.org/officeDocument/2006/relationships/image" Target="../media/image749.png"/><Relationship Id="rId105" Type="http://schemas.openxmlformats.org/officeDocument/2006/relationships/customXml" Target="../ink/ink775.xml"/><Relationship Id="rId8" Type="http://schemas.openxmlformats.org/officeDocument/2006/relationships/customXml" Target="../ink/ink726.xml"/><Relationship Id="rId51" Type="http://schemas.openxmlformats.org/officeDocument/2006/relationships/customXml" Target="../ink/ink748.xml"/><Relationship Id="rId72" Type="http://schemas.openxmlformats.org/officeDocument/2006/relationships/image" Target="../media/image735.png"/><Relationship Id="rId93" Type="http://schemas.openxmlformats.org/officeDocument/2006/relationships/customXml" Target="../ink/ink769.xml"/><Relationship Id="rId98" Type="http://schemas.openxmlformats.org/officeDocument/2006/relationships/image" Target="../media/image748.png"/><Relationship Id="rId121" Type="http://schemas.openxmlformats.org/officeDocument/2006/relationships/customXml" Target="../ink/ink783.xml"/><Relationship Id="rId3" Type="http://schemas.openxmlformats.org/officeDocument/2006/relationships/image" Target="../media/image702.emf"/><Relationship Id="rId25" Type="http://schemas.openxmlformats.org/officeDocument/2006/relationships/image" Target="../media/image713.png"/><Relationship Id="rId46" Type="http://schemas.openxmlformats.org/officeDocument/2006/relationships/customXml" Target="../ink/ink745.xml"/><Relationship Id="rId67" Type="http://schemas.openxmlformats.org/officeDocument/2006/relationships/customXml" Target="../ink/ink756.xml"/><Relationship Id="rId116" Type="http://schemas.openxmlformats.org/officeDocument/2006/relationships/image" Target="../media/image757.png"/><Relationship Id="rId20" Type="http://schemas.openxmlformats.org/officeDocument/2006/relationships/customXml" Target="../ink/ink732.xml"/><Relationship Id="rId41" Type="http://schemas.openxmlformats.org/officeDocument/2006/relationships/image" Target="../media/image721.png"/><Relationship Id="rId62" Type="http://schemas.openxmlformats.org/officeDocument/2006/relationships/image" Target="../media/image730.png"/><Relationship Id="rId83" Type="http://schemas.openxmlformats.org/officeDocument/2006/relationships/customXml" Target="../ink/ink764.xml"/><Relationship Id="rId88" Type="http://schemas.openxmlformats.org/officeDocument/2006/relationships/image" Target="../media/image743.png"/><Relationship Id="rId111" Type="http://schemas.openxmlformats.org/officeDocument/2006/relationships/customXml" Target="../ink/ink778.xml"/><Relationship Id="rId15" Type="http://schemas.openxmlformats.org/officeDocument/2006/relationships/image" Target="../media/image708.png"/><Relationship Id="rId36" Type="http://schemas.openxmlformats.org/officeDocument/2006/relationships/customXml" Target="../ink/ink740.xml"/><Relationship Id="rId57" Type="http://schemas.openxmlformats.org/officeDocument/2006/relationships/customXml" Target="../ink/ink751.xml"/><Relationship Id="rId106" Type="http://schemas.openxmlformats.org/officeDocument/2006/relationships/image" Target="../media/image752.png"/><Relationship Id="rId10" Type="http://schemas.openxmlformats.org/officeDocument/2006/relationships/customXml" Target="../ink/ink727.xml"/><Relationship Id="rId31" Type="http://schemas.openxmlformats.org/officeDocument/2006/relationships/image" Target="../media/image716.png"/><Relationship Id="rId52" Type="http://schemas.openxmlformats.org/officeDocument/2006/relationships/image" Target="../media/image725.png"/><Relationship Id="rId73" Type="http://schemas.openxmlformats.org/officeDocument/2006/relationships/customXml" Target="../ink/ink759.xml"/><Relationship Id="rId78" Type="http://schemas.openxmlformats.org/officeDocument/2006/relationships/image" Target="../media/image738.png"/><Relationship Id="rId94" Type="http://schemas.openxmlformats.org/officeDocument/2006/relationships/image" Target="../media/image746.png"/><Relationship Id="rId99" Type="http://schemas.openxmlformats.org/officeDocument/2006/relationships/customXml" Target="../ink/ink772.xml"/><Relationship Id="rId101" Type="http://schemas.openxmlformats.org/officeDocument/2006/relationships/customXml" Target="../ink/ink773.xml"/><Relationship Id="rId122" Type="http://schemas.openxmlformats.org/officeDocument/2006/relationships/image" Target="../media/image7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3.emf"/><Relationship Id="rId2" Type="http://schemas.openxmlformats.org/officeDocument/2006/relationships/image" Target="../media/image76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.xml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9" Type="http://schemas.openxmlformats.org/officeDocument/2006/relationships/image" Target="../media/image29.png"/><Relationship Id="rId21" Type="http://schemas.openxmlformats.org/officeDocument/2006/relationships/customXml" Target="../ink/ink17.xml"/><Relationship Id="rId34" Type="http://schemas.openxmlformats.org/officeDocument/2006/relationships/image" Target="../media/image27.png"/><Relationship Id="rId42" Type="http://schemas.openxmlformats.org/officeDocument/2006/relationships/customXml" Target="../ink/ink28.xml"/><Relationship Id="rId47" Type="http://schemas.openxmlformats.org/officeDocument/2006/relationships/customXml" Target="../ink/ink31.xml"/><Relationship Id="rId50" Type="http://schemas.openxmlformats.org/officeDocument/2006/relationships/image" Target="../media/image34.png"/><Relationship Id="rId7" Type="http://schemas.openxmlformats.org/officeDocument/2006/relationships/customXml" Target="../ink/ink10.xml"/><Relationship Id="rId2" Type="http://schemas.openxmlformats.org/officeDocument/2006/relationships/image" Target="../media/image3.emf"/><Relationship Id="rId16" Type="http://schemas.openxmlformats.org/officeDocument/2006/relationships/image" Target="../media/image18.png"/><Relationship Id="rId29" Type="http://schemas.openxmlformats.org/officeDocument/2006/relationships/customXml" Target="../ink/ink21.xml"/><Relationship Id="rId11" Type="http://schemas.openxmlformats.org/officeDocument/2006/relationships/customXml" Target="../ink/ink12.xml"/><Relationship Id="rId24" Type="http://schemas.openxmlformats.org/officeDocument/2006/relationships/image" Target="../media/image22.png"/><Relationship Id="rId32" Type="http://schemas.openxmlformats.org/officeDocument/2006/relationships/image" Target="../media/image26.png"/><Relationship Id="rId37" Type="http://schemas.openxmlformats.org/officeDocument/2006/relationships/customXml" Target="../ink/ink25.xml"/><Relationship Id="rId40" Type="http://schemas.openxmlformats.org/officeDocument/2006/relationships/customXml" Target="../ink/ink27.xml"/><Relationship Id="rId45" Type="http://schemas.openxmlformats.org/officeDocument/2006/relationships/image" Target="../media/image32.png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23" Type="http://schemas.openxmlformats.org/officeDocument/2006/relationships/customXml" Target="../ink/ink18.xml"/><Relationship Id="rId28" Type="http://schemas.openxmlformats.org/officeDocument/2006/relationships/image" Target="../media/image24.png"/><Relationship Id="rId36" Type="http://schemas.openxmlformats.org/officeDocument/2006/relationships/image" Target="../media/image28.png"/><Relationship Id="rId49" Type="http://schemas.openxmlformats.org/officeDocument/2006/relationships/customXml" Target="../ink/ink32.xml"/><Relationship Id="rId10" Type="http://schemas.openxmlformats.org/officeDocument/2006/relationships/image" Target="../media/image15.png"/><Relationship Id="rId19" Type="http://schemas.openxmlformats.org/officeDocument/2006/relationships/customXml" Target="../ink/ink16.xml"/><Relationship Id="rId31" Type="http://schemas.openxmlformats.org/officeDocument/2006/relationships/customXml" Target="../ink/ink22.xml"/><Relationship Id="rId44" Type="http://schemas.openxmlformats.org/officeDocument/2006/relationships/customXml" Target="../ink/ink29.xml"/><Relationship Id="rId4" Type="http://schemas.openxmlformats.org/officeDocument/2006/relationships/image" Target="../media/image5.emf"/><Relationship Id="rId9" Type="http://schemas.openxmlformats.org/officeDocument/2006/relationships/customXml" Target="../ink/ink11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customXml" Target="../ink/ink20.xml"/><Relationship Id="rId30" Type="http://schemas.openxmlformats.org/officeDocument/2006/relationships/image" Target="../media/image25.png"/><Relationship Id="rId35" Type="http://schemas.openxmlformats.org/officeDocument/2006/relationships/customXml" Target="../ink/ink24.xml"/><Relationship Id="rId43" Type="http://schemas.openxmlformats.org/officeDocument/2006/relationships/image" Target="../media/image31.png"/><Relationship Id="rId48" Type="http://schemas.openxmlformats.org/officeDocument/2006/relationships/image" Target="../media/image33.png"/><Relationship Id="rId8" Type="http://schemas.openxmlformats.org/officeDocument/2006/relationships/image" Target="../media/image14.png"/><Relationship Id="rId3" Type="http://schemas.openxmlformats.org/officeDocument/2006/relationships/image" Target="../media/image4.emf"/><Relationship Id="rId12" Type="http://schemas.openxmlformats.org/officeDocument/2006/relationships/image" Target="../media/image16.png"/><Relationship Id="rId17" Type="http://schemas.openxmlformats.org/officeDocument/2006/relationships/customXml" Target="../ink/ink15.xml"/><Relationship Id="rId25" Type="http://schemas.openxmlformats.org/officeDocument/2006/relationships/customXml" Target="../ink/ink19.xml"/><Relationship Id="rId33" Type="http://schemas.openxmlformats.org/officeDocument/2006/relationships/customXml" Target="../ink/ink23.xml"/><Relationship Id="rId38" Type="http://schemas.openxmlformats.org/officeDocument/2006/relationships/customXml" Target="../ink/ink26.xml"/><Relationship Id="rId46" Type="http://schemas.openxmlformats.org/officeDocument/2006/relationships/customXml" Target="../ink/ink30.xml"/><Relationship Id="rId20" Type="http://schemas.openxmlformats.org/officeDocument/2006/relationships/image" Target="../media/image20.png"/><Relationship Id="rId41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.xml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9" Type="http://schemas.openxmlformats.org/officeDocument/2006/relationships/customXml" Target="../ink/ink50.xml"/><Relationship Id="rId21" Type="http://schemas.openxmlformats.org/officeDocument/2006/relationships/customXml" Target="../ink/ink41.xml"/><Relationship Id="rId34" Type="http://schemas.openxmlformats.org/officeDocument/2006/relationships/image" Target="../media/image52.png"/><Relationship Id="rId7" Type="http://schemas.openxmlformats.org/officeDocument/2006/relationships/customXml" Target="../ink/ink34.xml"/><Relationship Id="rId12" Type="http://schemas.openxmlformats.org/officeDocument/2006/relationships/image" Target="../media/image41.png"/><Relationship Id="rId17" Type="http://schemas.openxmlformats.org/officeDocument/2006/relationships/customXml" Target="../ink/ink39.xml"/><Relationship Id="rId25" Type="http://schemas.openxmlformats.org/officeDocument/2006/relationships/customXml" Target="../ink/ink43.xml"/><Relationship Id="rId33" Type="http://schemas.openxmlformats.org/officeDocument/2006/relationships/customXml" Target="../ink/ink47.xml"/><Relationship Id="rId38" Type="http://schemas.openxmlformats.org/officeDocument/2006/relationships/image" Target="../media/image54.png"/><Relationship Id="rId2" Type="http://schemas.openxmlformats.org/officeDocument/2006/relationships/image" Target="../media/image6.emf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customXml" Target="../ink/ink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customXml" Target="../ink/ink36.xml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37" Type="http://schemas.openxmlformats.org/officeDocument/2006/relationships/customXml" Target="../ink/ink49.xml"/><Relationship Id="rId40" Type="http://schemas.openxmlformats.org/officeDocument/2006/relationships/image" Target="../media/image55.png"/><Relationship Id="rId5" Type="http://schemas.openxmlformats.org/officeDocument/2006/relationships/customXml" Target="../ink/ink33.xml"/><Relationship Id="rId15" Type="http://schemas.openxmlformats.org/officeDocument/2006/relationships/customXml" Target="../ink/ink38.xml"/><Relationship Id="rId23" Type="http://schemas.openxmlformats.org/officeDocument/2006/relationships/customXml" Target="../ink/ink42.xml"/><Relationship Id="rId28" Type="http://schemas.openxmlformats.org/officeDocument/2006/relationships/image" Target="../media/image49.png"/><Relationship Id="rId36" Type="http://schemas.openxmlformats.org/officeDocument/2006/relationships/image" Target="../media/image53.png"/><Relationship Id="rId10" Type="http://schemas.openxmlformats.org/officeDocument/2006/relationships/image" Target="../media/image40.png"/><Relationship Id="rId19" Type="http://schemas.openxmlformats.org/officeDocument/2006/relationships/customXml" Target="../ink/ink40.xml"/><Relationship Id="rId31" Type="http://schemas.openxmlformats.org/officeDocument/2006/relationships/customXml" Target="../ink/ink46.xml"/><Relationship Id="rId4" Type="http://schemas.openxmlformats.org/officeDocument/2006/relationships/image" Target="../media/image8.emf"/><Relationship Id="rId9" Type="http://schemas.openxmlformats.org/officeDocument/2006/relationships/customXml" Target="../ink/ink35.xml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customXml" Target="../ink/ink44.xml"/><Relationship Id="rId30" Type="http://schemas.openxmlformats.org/officeDocument/2006/relationships/image" Target="../media/image50.png"/><Relationship Id="rId35" Type="http://schemas.openxmlformats.org/officeDocument/2006/relationships/customXml" Target="../ink/ink48.xml"/><Relationship Id="rId8" Type="http://schemas.openxmlformats.org/officeDocument/2006/relationships/image" Target="../media/image39.png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55.xml"/><Relationship Id="rId18" Type="http://schemas.openxmlformats.org/officeDocument/2006/relationships/image" Target="../media/image65.png"/><Relationship Id="rId26" Type="http://schemas.openxmlformats.org/officeDocument/2006/relationships/image" Target="../media/image69.png"/><Relationship Id="rId3" Type="http://schemas.openxmlformats.org/officeDocument/2006/relationships/image" Target="../media/image10.emf"/><Relationship Id="rId21" Type="http://schemas.openxmlformats.org/officeDocument/2006/relationships/customXml" Target="../ink/ink59.xml"/><Relationship Id="rId7" Type="http://schemas.openxmlformats.org/officeDocument/2006/relationships/customXml" Target="../ink/ink52.xml"/><Relationship Id="rId12" Type="http://schemas.openxmlformats.org/officeDocument/2006/relationships/image" Target="../media/image62.png"/><Relationship Id="rId17" Type="http://schemas.openxmlformats.org/officeDocument/2006/relationships/customXml" Target="../ink/ink57.xml"/><Relationship Id="rId25" Type="http://schemas.openxmlformats.org/officeDocument/2006/relationships/customXml" Target="../ink/ink61.xml"/><Relationship Id="rId2" Type="http://schemas.openxmlformats.org/officeDocument/2006/relationships/image" Target="../media/image9.emf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customXml" Target="../ink/ink54.xml"/><Relationship Id="rId24" Type="http://schemas.openxmlformats.org/officeDocument/2006/relationships/image" Target="../media/image68.png"/><Relationship Id="rId5" Type="http://schemas.openxmlformats.org/officeDocument/2006/relationships/customXml" Target="../ink/ink51.xml"/><Relationship Id="rId15" Type="http://schemas.openxmlformats.org/officeDocument/2006/relationships/customXml" Target="../ink/ink56.xml"/><Relationship Id="rId23" Type="http://schemas.openxmlformats.org/officeDocument/2006/relationships/customXml" Target="../ink/ink60.xml"/><Relationship Id="rId10" Type="http://schemas.openxmlformats.org/officeDocument/2006/relationships/image" Target="../media/image61.png"/><Relationship Id="rId19" Type="http://schemas.openxmlformats.org/officeDocument/2006/relationships/customXml" Target="../ink/ink58.xml"/><Relationship Id="rId4" Type="http://schemas.openxmlformats.org/officeDocument/2006/relationships/image" Target="../media/image11.emf"/><Relationship Id="rId9" Type="http://schemas.openxmlformats.org/officeDocument/2006/relationships/customXml" Target="../ink/ink53.xml"/><Relationship Id="rId14" Type="http://schemas.openxmlformats.org/officeDocument/2006/relationships/image" Target="../media/image63.png"/><Relationship Id="rId2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6.xml"/><Relationship Id="rId18" Type="http://schemas.openxmlformats.org/officeDocument/2006/relationships/image" Target="../media/image81.png"/><Relationship Id="rId26" Type="http://schemas.openxmlformats.org/officeDocument/2006/relationships/image" Target="../media/image85.png"/><Relationship Id="rId39" Type="http://schemas.openxmlformats.org/officeDocument/2006/relationships/customXml" Target="../ink/ink79.xml"/><Relationship Id="rId21" Type="http://schemas.openxmlformats.org/officeDocument/2006/relationships/customXml" Target="../ink/ink70.xml"/><Relationship Id="rId34" Type="http://schemas.openxmlformats.org/officeDocument/2006/relationships/image" Target="../media/image89.png"/><Relationship Id="rId42" Type="http://schemas.openxmlformats.org/officeDocument/2006/relationships/image" Target="../media/image93.png"/><Relationship Id="rId7" Type="http://schemas.openxmlformats.org/officeDocument/2006/relationships/customXml" Target="../ink/ink63.xml"/><Relationship Id="rId2" Type="http://schemas.openxmlformats.org/officeDocument/2006/relationships/image" Target="../media/image14.emf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29" Type="http://schemas.openxmlformats.org/officeDocument/2006/relationships/customXml" Target="../ink/ink74.xml"/><Relationship Id="rId41" Type="http://schemas.openxmlformats.org/officeDocument/2006/relationships/customXml" Target="../ink/ink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customXml" Target="../ink/ink65.xml"/><Relationship Id="rId24" Type="http://schemas.openxmlformats.org/officeDocument/2006/relationships/image" Target="../media/image84.png"/><Relationship Id="rId32" Type="http://schemas.openxmlformats.org/officeDocument/2006/relationships/image" Target="../media/image88.png"/><Relationship Id="rId37" Type="http://schemas.openxmlformats.org/officeDocument/2006/relationships/customXml" Target="../ink/ink78.xml"/><Relationship Id="rId40" Type="http://schemas.openxmlformats.org/officeDocument/2006/relationships/image" Target="../media/image92.png"/><Relationship Id="rId5" Type="http://schemas.openxmlformats.org/officeDocument/2006/relationships/customXml" Target="../ink/ink62.xml"/><Relationship Id="rId15" Type="http://schemas.openxmlformats.org/officeDocument/2006/relationships/customXml" Target="../ink/ink67.xml"/><Relationship Id="rId23" Type="http://schemas.openxmlformats.org/officeDocument/2006/relationships/customXml" Target="../ink/ink71.xml"/><Relationship Id="rId28" Type="http://schemas.openxmlformats.org/officeDocument/2006/relationships/image" Target="../media/image86.png"/><Relationship Id="rId36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customXml" Target="../ink/ink69.xml"/><Relationship Id="rId31" Type="http://schemas.openxmlformats.org/officeDocument/2006/relationships/customXml" Target="../ink/ink75.xml"/><Relationship Id="rId44" Type="http://schemas.openxmlformats.org/officeDocument/2006/relationships/image" Target="../media/image94.png"/><Relationship Id="rId4" Type="http://schemas.openxmlformats.org/officeDocument/2006/relationships/image" Target="../media/image16.emf"/><Relationship Id="rId9" Type="http://schemas.openxmlformats.org/officeDocument/2006/relationships/customXml" Target="../ink/ink64.xml"/><Relationship Id="rId14" Type="http://schemas.openxmlformats.org/officeDocument/2006/relationships/image" Target="../media/image79.png"/><Relationship Id="rId22" Type="http://schemas.openxmlformats.org/officeDocument/2006/relationships/image" Target="../media/image83.png"/><Relationship Id="rId27" Type="http://schemas.openxmlformats.org/officeDocument/2006/relationships/customXml" Target="../ink/ink73.xml"/><Relationship Id="rId30" Type="http://schemas.openxmlformats.org/officeDocument/2006/relationships/image" Target="../media/image87.png"/><Relationship Id="rId35" Type="http://schemas.openxmlformats.org/officeDocument/2006/relationships/customXml" Target="../ink/ink77.xml"/><Relationship Id="rId43" Type="http://schemas.openxmlformats.org/officeDocument/2006/relationships/customXml" Target="../ink/ink81.xml"/><Relationship Id="rId8" Type="http://schemas.openxmlformats.org/officeDocument/2006/relationships/image" Target="../media/image76.png"/><Relationship Id="rId3" Type="http://schemas.openxmlformats.org/officeDocument/2006/relationships/image" Target="../media/image15.emf"/><Relationship Id="rId12" Type="http://schemas.openxmlformats.org/officeDocument/2006/relationships/image" Target="../media/image78.png"/><Relationship Id="rId17" Type="http://schemas.openxmlformats.org/officeDocument/2006/relationships/customXml" Target="../ink/ink68.xml"/><Relationship Id="rId25" Type="http://schemas.openxmlformats.org/officeDocument/2006/relationships/customXml" Target="../ink/ink72.xml"/><Relationship Id="rId33" Type="http://schemas.openxmlformats.org/officeDocument/2006/relationships/customXml" Target="../ink/ink76.xml"/><Relationship Id="rId38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customXml" Target="../ink/ink89.xml"/><Relationship Id="rId26" Type="http://schemas.openxmlformats.org/officeDocument/2006/relationships/customXml" Target="../ink/ink93.xml"/><Relationship Id="rId39" Type="http://schemas.openxmlformats.org/officeDocument/2006/relationships/image" Target="../media/image115.png"/><Relationship Id="rId21" Type="http://schemas.openxmlformats.org/officeDocument/2006/relationships/image" Target="../media/image106.png"/><Relationship Id="rId34" Type="http://schemas.openxmlformats.org/officeDocument/2006/relationships/customXml" Target="../ink/ink97.xml"/><Relationship Id="rId42" Type="http://schemas.openxmlformats.org/officeDocument/2006/relationships/customXml" Target="../ink/ink101.xml"/><Relationship Id="rId47" Type="http://schemas.openxmlformats.org/officeDocument/2006/relationships/customXml" Target="../ink/ink104.xml"/><Relationship Id="rId50" Type="http://schemas.openxmlformats.org/officeDocument/2006/relationships/image" Target="../media/image120.png"/><Relationship Id="rId7" Type="http://schemas.openxmlformats.org/officeDocument/2006/relationships/image" Target="../media/image41.png"/><Relationship Id="rId2" Type="http://schemas.openxmlformats.org/officeDocument/2006/relationships/image" Target="../media/image19.emf"/><Relationship Id="rId16" Type="http://schemas.openxmlformats.org/officeDocument/2006/relationships/customXml" Target="../ink/ink88.xml"/><Relationship Id="rId29" Type="http://schemas.openxmlformats.org/officeDocument/2006/relationships/image" Target="../media/image110.png"/><Relationship Id="rId11" Type="http://schemas.openxmlformats.org/officeDocument/2006/relationships/image" Target="../media/image101.png"/><Relationship Id="rId24" Type="http://schemas.openxmlformats.org/officeDocument/2006/relationships/customXml" Target="../ink/ink92.xml"/><Relationship Id="rId32" Type="http://schemas.openxmlformats.org/officeDocument/2006/relationships/customXml" Target="../ink/ink96.xml"/><Relationship Id="rId37" Type="http://schemas.openxmlformats.org/officeDocument/2006/relationships/image" Target="../media/image114.png"/><Relationship Id="rId40" Type="http://schemas.openxmlformats.org/officeDocument/2006/relationships/customXml" Target="../ink/ink100.xml"/><Relationship Id="rId45" Type="http://schemas.openxmlformats.org/officeDocument/2006/relationships/customXml" Target="../ink/ink103.xml"/><Relationship Id="rId5" Type="http://schemas.openxmlformats.org/officeDocument/2006/relationships/image" Target="../media/image99.png"/><Relationship Id="rId15" Type="http://schemas.openxmlformats.org/officeDocument/2006/relationships/image" Target="../media/image103.png"/><Relationship Id="rId23" Type="http://schemas.openxmlformats.org/officeDocument/2006/relationships/image" Target="../media/image107.png"/><Relationship Id="rId28" Type="http://schemas.openxmlformats.org/officeDocument/2006/relationships/customXml" Target="../ink/ink94.xml"/><Relationship Id="rId36" Type="http://schemas.openxmlformats.org/officeDocument/2006/relationships/customXml" Target="../ink/ink98.xml"/><Relationship Id="rId49" Type="http://schemas.openxmlformats.org/officeDocument/2006/relationships/customXml" Target="../ink/ink105.xml"/><Relationship Id="rId10" Type="http://schemas.openxmlformats.org/officeDocument/2006/relationships/customXml" Target="../ink/ink85.xml"/><Relationship Id="rId19" Type="http://schemas.openxmlformats.org/officeDocument/2006/relationships/image" Target="../media/image105.png"/><Relationship Id="rId31" Type="http://schemas.openxmlformats.org/officeDocument/2006/relationships/image" Target="../media/image111.png"/><Relationship Id="rId44" Type="http://schemas.openxmlformats.org/officeDocument/2006/relationships/customXml" Target="../ink/ink102.xml"/><Relationship Id="rId52" Type="http://schemas.openxmlformats.org/officeDocument/2006/relationships/image" Target="../media/image121.png"/><Relationship Id="rId4" Type="http://schemas.openxmlformats.org/officeDocument/2006/relationships/customXml" Target="../ink/ink82.xml"/><Relationship Id="rId9" Type="http://schemas.openxmlformats.org/officeDocument/2006/relationships/image" Target="../media/image100.png"/><Relationship Id="rId14" Type="http://schemas.openxmlformats.org/officeDocument/2006/relationships/customXml" Target="../ink/ink87.xml"/><Relationship Id="rId22" Type="http://schemas.openxmlformats.org/officeDocument/2006/relationships/customXml" Target="../ink/ink91.xml"/><Relationship Id="rId27" Type="http://schemas.openxmlformats.org/officeDocument/2006/relationships/image" Target="../media/image109.png"/><Relationship Id="rId30" Type="http://schemas.openxmlformats.org/officeDocument/2006/relationships/customXml" Target="../ink/ink95.xml"/><Relationship Id="rId35" Type="http://schemas.openxmlformats.org/officeDocument/2006/relationships/image" Target="../media/image113.png"/><Relationship Id="rId43" Type="http://schemas.openxmlformats.org/officeDocument/2006/relationships/image" Target="../media/image117.png"/><Relationship Id="rId48" Type="http://schemas.openxmlformats.org/officeDocument/2006/relationships/image" Target="../media/image119.png"/><Relationship Id="rId8" Type="http://schemas.openxmlformats.org/officeDocument/2006/relationships/customXml" Target="../ink/ink84.xml"/><Relationship Id="rId51" Type="http://schemas.openxmlformats.org/officeDocument/2006/relationships/customXml" Target="../ink/ink106.xml"/><Relationship Id="rId3" Type="http://schemas.openxmlformats.org/officeDocument/2006/relationships/image" Target="../media/image20.emf"/><Relationship Id="rId12" Type="http://schemas.openxmlformats.org/officeDocument/2006/relationships/customXml" Target="../ink/ink86.xml"/><Relationship Id="rId17" Type="http://schemas.openxmlformats.org/officeDocument/2006/relationships/image" Target="../media/image104.png"/><Relationship Id="rId25" Type="http://schemas.openxmlformats.org/officeDocument/2006/relationships/image" Target="../media/image108.png"/><Relationship Id="rId33" Type="http://schemas.openxmlformats.org/officeDocument/2006/relationships/image" Target="../media/image112.png"/><Relationship Id="rId38" Type="http://schemas.openxmlformats.org/officeDocument/2006/relationships/customXml" Target="../ink/ink99.xml"/><Relationship Id="rId46" Type="http://schemas.openxmlformats.org/officeDocument/2006/relationships/image" Target="../media/image118.png"/><Relationship Id="rId20" Type="http://schemas.openxmlformats.org/officeDocument/2006/relationships/customXml" Target="../ink/ink90.xml"/><Relationship Id="rId41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93B37-AAD5-B898-722C-099EFACBB3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Shape &amp; Flow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2A74A7-760B-F11E-FE5A-366E7B6E75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9</a:t>
            </a:r>
          </a:p>
          <a:p>
            <a:r>
              <a:rPr lang="en-US" dirty="0"/>
              <a:t>Chapter 8</a:t>
            </a:r>
          </a:p>
        </p:txBody>
      </p:sp>
    </p:spTree>
    <p:extLst>
      <p:ext uri="{BB962C8B-B14F-4D97-AF65-F5344CB8AC3E}">
        <p14:creationId xmlns:p14="http://schemas.microsoft.com/office/powerpoint/2010/main" val="765743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FA4ADC-4DBC-8651-7A7A-F8CD8AA5AB9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>
            <a:off x="6223833" y="0"/>
            <a:ext cx="59681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2979AD-D38D-9512-FC7E-45580253F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6126473" cy="11139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5E38702-D4C6-A3C3-BC6B-F6AEB9B7C5B8}"/>
              </a:ext>
            </a:extLst>
          </p:cNvPr>
          <p:cNvGrpSpPr/>
          <p:nvPr/>
        </p:nvGrpSpPr>
        <p:grpSpPr>
          <a:xfrm>
            <a:off x="299286" y="1297103"/>
            <a:ext cx="1842120" cy="615600"/>
            <a:chOff x="299286" y="1297103"/>
            <a:chExt cx="1842120" cy="61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5A11CCC-8C28-23F5-537E-10015CA50477}"/>
                    </a:ext>
                  </a:extLst>
                </p14:cNvPr>
                <p14:cNvContentPartPr/>
                <p14:nvPr/>
              </p14:nvContentPartPr>
              <p14:xfrm>
                <a:off x="299286" y="1297103"/>
                <a:ext cx="32400" cy="3711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5A11CCC-8C28-23F5-537E-10015CA504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3166" y="1290983"/>
                  <a:ext cx="4464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EA5B397-4A34-D904-7D7F-64DD1E4178BE}"/>
                    </a:ext>
                  </a:extLst>
                </p14:cNvPr>
                <p14:cNvContentPartPr/>
                <p14:nvPr/>
              </p14:nvContentPartPr>
              <p14:xfrm>
                <a:off x="429606" y="1325903"/>
                <a:ext cx="148320" cy="494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EA5B397-4A34-D904-7D7F-64DD1E4178B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3486" y="1319783"/>
                  <a:ext cx="16056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7186AD8-B65F-20B4-27E7-ED09F287E736}"/>
                    </a:ext>
                  </a:extLst>
                </p14:cNvPr>
                <p14:cNvContentPartPr/>
                <p14:nvPr/>
              </p14:nvContentPartPr>
              <p14:xfrm>
                <a:off x="766566" y="1438583"/>
                <a:ext cx="333720" cy="251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7186AD8-B65F-20B4-27E7-ED09F287E73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0446" y="1432463"/>
                  <a:ext cx="3459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7A7370F-346D-7B9F-BDD1-2B85499FC600}"/>
                    </a:ext>
                  </a:extLst>
                </p14:cNvPr>
                <p14:cNvContentPartPr/>
                <p14:nvPr/>
              </p14:nvContentPartPr>
              <p14:xfrm>
                <a:off x="1175526" y="1495103"/>
                <a:ext cx="227160" cy="13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7A7370F-346D-7B9F-BDD1-2B85499FC60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69406" y="1488983"/>
                  <a:ext cx="2394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51BB67C-E049-42F0-EAB8-A0CCDD9635C3}"/>
                    </a:ext>
                  </a:extLst>
                </p14:cNvPr>
                <p14:cNvContentPartPr/>
                <p14:nvPr/>
              </p14:nvContentPartPr>
              <p14:xfrm>
                <a:off x="1184886" y="1648823"/>
                <a:ext cx="223200" cy="19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51BB67C-E049-42F0-EAB8-A0CCDD9635C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78766" y="1642703"/>
                  <a:ext cx="235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E55AB78-CFE3-F7B5-82A4-BC0CD93709B4}"/>
                    </a:ext>
                  </a:extLst>
                </p14:cNvPr>
                <p14:cNvContentPartPr/>
                <p14:nvPr/>
              </p14:nvContentPartPr>
              <p14:xfrm>
                <a:off x="1564686" y="1392503"/>
                <a:ext cx="288000" cy="260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E55AB78-CFE3-F7B5-82A4-BC0CD93709B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58566" y="1386383"/>
                  <a:ext cx="30024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C186B14-4D84-CEB4-1DCC-EBDB50ED78CA}"/>
                    </a:ext>
                  </a:extLst>
                </p14:cNvPr>
                <p14:cNvContentPartPr/>
                <p14:nvPr/>
              </p14:nvContentPartPr>
              <p14:xfrm>
                <a:off x="2045646" y="1684463"/>
                <a:ext cx="95760" cy="228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C186B14-4D84-CEB4-1DCC-EBDB50ED78C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39526" y="1678343"/>
                  <a:ext cx="108000" cy="24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774CE9-8062-FA5F-3F24-4AFD219E8E42}"/>
              </a:ext>
            </a:extLst>
          </p:cNvPr>
          <p:cNvGrpSpPr/>
          <p:nvPr/>
        </p:nvGrpSpPr>
        <p:grpSpPr>
          <a:xfrm>
            <a:off x="2541006" y="1159223"/>
            <a:ext cx="2950920" cy="596520"/>
            <a:chOff x="2541006" y="1159223"/>
            <a:chExt cx="2950920" cy="59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1EE5FD8-15DE-6C17-A412-F80309E0D067}"/>
                    </a:ext>
                  </a:extLst>
                </p14:cNvPr>
                <p14:cNvContentPartPr/>
                <p14:nvPr/>
              </p14:nvContentPartPr>
              <p14:xfrm>
                <a:off x="2541006" y="1159223"/>
                <a:ext cx="937080" cy="596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1EE5FD8-15DE-6C17-A412-F80309E0D06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534886" y="1153103"/>
                  <a:ext cx="94932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C665C3D-CC4C-D0D0-0CF1-CDB21209B55A}"/>
                    </a:ext>
                  </a:extLst>
                </p14:cNvPr>
                <p14:cNvContentPartPr/>
                <p14:nvPr/>
              </p14:nvContentPartPr>
              <p14:xfrm>
                <a:off x="3251286" y="1283423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C665C3D-CC4C-D0D0-0CF1-CDB21209B55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45166" y="127730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AA8D727-4259-65F0-4C52-DB0DC7A5BA65}"/>
                    </a:ext>
                  </a:extLst>
                </p14:cNvPr>
                <p14:cNvContentPartPr/>
                <p14:nvPr/>
              </p14:nvContentPartPr>
              <p14:xfrm>
                <a:off x="3665646" y="1189103"/>
                <a:ext cx="804240" cy="394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AA8D727-4259-65F0-4C52-DB0DC7A5BA6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59526" y="1182983"/>
                  <a:ext cx="81648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1813697-A43E-13E0-4E45-17EB469CC651}"/>
                    </a:ext>
                  </a:extLst>
                </p14:cNvPr>
                <p14:cNvContentPartPr/>
                <p14:nvPr/>
              </p14:nvContentPartPr>
              <p14:xfrm>
                <a:off x="4168206" y="1243463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1813697-A43E-13E0-4E45-17EB469CC65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162086" y="123734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6BC8624-0965-F771-942B-D6D69B2EACAD}"/>
                    </a:ext>
                  </a:extLst>
                </p14:cNvPr>
                <p14:cNvContentPartPr/>
                <p14:nvPr/>
              </p14:nvContentPartPr>
              <p14:xfrm>
                <a:off x="4710366" y="1347863"/>
                <a:ext cx="781560" cy="214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6BC8624-0965-F771-942B-D6D69B2EACA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704246" y="1341743"/>
                  <a:ext cx="793800" cy="22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01C917-E540-2806-17B8-2796EB1FFA59}"/>
              </a:ext>
            </a:extLst>
          </p:cNvPr>
          <p:cNvGrpSpPr/>
          <p:nvPr/>
        </p:nvGrpSpPr>
        <p:grpSpPr>
          <a:xfrm>
            <a:off x="180846" y="1992623"/>
            <a:ext cx="2418840" cy="491760"/>
            <a:chOff x="180846" y="1992623"/>
            <a:chExt cx="2418840" cy="49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CAF391E-F3AF-4395-EF8F-7E2EFC6D3B7A}"/>
                    </a:ext>
                  </a:extLst>
                </p14:cNvPr>
                <p14:cNvContentPartPr/>
                <p14:nvPr/>
              </p14:nvContentPartPr>
              <p14:xfrm>
                <a:off x="180846" y="1992623"/>
                <a:ext cx="695520" cy="480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CAF391E-F3AF-4395-EF8F-7E2EFC6D3B7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74726" y="1986503"/>
                  <a:ext cx="70776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BDB03D1-9169-6CE1-8579-73FB5F033F65}"/>
                    </a:ext>
                  </a:extLst>
                </p14:cNvPr>
                <p14:cNvContentPartPr/>
                <p14:nvPr/>
              </p14:nvContentPartPr>
              <p14:xfrm>
                <a:off x="265086" y="2175503"/>
                <a:ext cx="407520" cy="118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BDB03D1-9169-6CE1-8579-73FB5F033F6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8966" y="2169383"/>
                  <a:ext cx="4197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0E0EAC7-9A1E-F6E3-8ADB-4C335D748E3D}"/>
                    </a:ext>
                  </a:extLst>
                </p14:cNvPr>
                <p14:cNvContentPartPr/>
                <p14:nvPr/>
              </p14:nvContentPartPr>
              <p14:xfrm>
                <a:off x="1038366" y="2082263"/>
                <a:ext cx="1561320" cy="402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0E0EAC7-9A1E-F6E3-8ADB-4C335D748E3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32246" y="2076143"/>
                  <a:ext cx="1573560" cy="41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1B1A77C-9951-29BF-774F-CAEFE85A107E}"/>
                  </a:ext>
                </a:extLst>
              </p14:cNvPr>
              <p14:cNvContentPartPr/>
              <p14:nvPr/>
            </p14:nvContentPartPr>
            <p14:xfrm>
              <a:off x="2817486" y="2293943"/>
              <a:ext cx="19080" cy="31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1B1A77C-9951-29BF-774F-CAEFE85A107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11366" y="2287823"/>
                <a:ext cx="31320" cy="4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A894BF03-F924-34A3-BE8F-8C6DE1B5B811}"/>
              </a:ext>
            </a:extLst>
          </p:cNvPr>
          <p:cNvGrpSpPr/>
          <p:nvPr/>
        </p:nvGrpSpPr>
        <p:grpSpPr>
          <a:xfrm>
            <a:off x="370926" y="2803703"/>
            <a:ext cx="2360880" cy="584640"/>
            <a:chOff x="370926" y="2803703"/>
            <a:chExt cx="2360880" cy="58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688860F-3D84-2447-54A2-844FB2B8F3EC}"/>
                    </a:ext>
                  </a:extLst>
                </p14:cNvPr>
                <p14:cNvContentPartPr/>
                <p14:nvPr/>
              </p14:nvContentPartPr>
              <p14:xfrm>
                <a:off x="370926" y="2958143"/>
                <a:ext cx="933840" cy="2786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688860F-3D84-2447-54A2-844FB2B8F3E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64806" y="2952023"/>
                  <a:ext cx="94608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A9E705D-0D5B-0906-3872-A6C360DF4326}"/>
                    </a:ext>
                  </a:extLst>
                </p14:cNvPr>
                <p14:cNvContentPartPr/>
                <p14:nvPr/>
              </p14:nvContentPartPr>
              <p14:xfrm>
                <a:off x="1476126" y="3083423"/>
                <a:ext cx="105480" cy="6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A9E705D-0D5B-0906-3872-A6C360DF432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70006" y="3077303"/>
                  <a:ext cx="1177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C3591FD-B4AE-7E7E-0A5D-1D4677A243DD}"/>
                    </a:ext>
                  </a:extLst>
                </p14:cNvPr>
                <p14:cNvContentPartPr/>
                <p14:nvPr/>
              </p14:nvContentPartPr>
              <p14:xfrm>
                <a:off x="1676286" y="2803703"/>
                <a:ext cx="1055520" cy="584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C3591FD-B4AE-7E7E-0A5D-1D4677A243D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670166" y="2797583"/>
                  <a:ext cx="1067760" cy="59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0FAC09-374E-983D-3074-F5DD06B7848A}"/>
              </a:ext>
            </a:extLst>
          </p:cNvPr>
          <p:cNvGrpSpPr/>
          <p:nvPr/>
        </p:nvGrpSpPr>
        <p:grpSpPr>
          <a:xfrm>
            <a:off x="2989926" y="2607863"/>
            <a:ext cx="2064600" cy="737280"/>
            <a:chOff x="2989926" y="2607863"/>
            <a:chExt cx="2064600" cy="73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5875F8C-A4F6-1ECC-F6DF-EE95F178C891}"/>
                    </a:ext>
                  </a:extLst>
                </p14:cNvPr>
                <p14:cNvContentPartPr/>
                <p14:nvPr/>
              </p14:nvContentPartPr>
              <p14:xfrm>
                <a:off x="2989926" y="2626943"/>
                <a:ext cx="1277640" cy="718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5875F8C-A4F6-1ECC-F6DF-EE95F178C89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983806" y="2620823"/>
                  <a:ext cx="1289880" cy="73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FD7A4A3-36FB-801A-8800-AF05E4D0F755}"/>
                    </a:ext>
                  </a:extLst>
                </p14:cNvPr>
                <p14:cNvContentPartPr/>
                <p14:nvPr/>
              </p14:nvContentPartPr>
              <p14:xfrm>
                <a:off x="3906486" y="2777423"/>
                <a:ext cx="241200" cy="67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FD7A4A3-36FB-801A-8800-AF05E4D0F75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900366" y="2771303"/>
                  <a:ext cx="2534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626634C-8AFB-B0A8-D877-2EB6C3F0809D}"/>
                    </a:ext>
                  </a:extLst>
                </p14:cNvPr>
                <p14:cNvContentPartPr/>
                <p14:nvPr/>
              </p14:nvContentPartPr>
              <p14:xfrm>
                <a:off x="3504366" y="2631983"/>
                <a:ext cx="97560" cy="51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626634C-8AFB-B0A8-D877-2EB6C3F0809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498246" y="2625863"/>
                  <a:ext cx="1098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A57AFC3-7732-9E94-FC14-B2E2B6A7B2C7}"/>
                    </a:ext>
                  </a:extLst>
                </p14:cNvPr>
                <p14:cNvContentPartPr/>
                <p14:nvPr/>
              </p14:nvContentPartPr>
              <p14:xfrm>
                <a:off x="4557726" y="2607863"/>
                <a:ext cx="368640" cy="455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A57AFC3-7732-9E94-FC14-B2E2B6A7B2C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551606" y="2601743"/>
                  <a:ext cx="38088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E352D2B-1296-CAF6-1222-91D93D92FF9E}"/>
                    </a:ext>
                  </a:extLst>
                </p14:cNvPr>
                <p14:cNvContentPartPr/>
                <p14:nvPr/>
              </p14:nvContentPartPr>
              <p14:xfrm>
                <a:off x="4748886" y="2721263"/>
                <a:ext cx="305640" cy="16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E352D2B-1296-CAF6-1222-91D93D92FF9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742766" y="2715143"/>
                  <a:ext cx="317880" cy="2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25DC84E-AA1E-564A-26AE-18200BAF2ADB}"/>
              </a:ext>
            </a:extLst>
          </p:cNvPr>
          <p:cNvGrpSpPr/>
          <p:nvPr/>
        </p:nvGrpSpPr>
        <p:grpSpPr>
          <a:xfrm>
            <a:off x="268686" y="3248663"/>
            <a:ext cx="4501080" cy="1630800"/>
            <a:chOff x="268686" y="3248663"/>
            <a:chExt cx="4501080" cy="163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4D55CBB-4C23-61F2-720C-3E115F32B46F}"/>
                    </a:ext>
                  </a:extLst>
                </p14:cNvPr>
                <p14:cNvContentPartPr/>
                <p14:nvPr/>
              </p14:nvContentPartPr>
              <p14:xfrm>
                <a:off x="268686" y="3661223"/>
                <a:ext cx="959760" cy="30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4D55CBB-4C23-61F2-720C-3E115F32B46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62566" y="3655103"/>
                  <a:ext cx="97200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2581080-02D7-44B7-9D78-D87396179DC4}"/>
                    </a:ext>
                  </a:extLst>
                </p14:cNvPr>
                <p14:cNvContentPartPr/>
                <p14:nvPr/>
              </p14:nvContentPartPr>
              <p14:xfrm>
                <a:off x="1503486" y="3436223"/>
                <a:ext cx="852840" cy="4251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2581080-02D7-44B7-9D78-D87396179DC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497366" y="3430103"/>
                  <a:ext cx="86508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87CF82-67D3-10A9-10C6-57AF429AD1E9}"/>
                    </a:ext>
                  </a:extLst>
                </p14:cNvPr>
                <p14:cNvContentPartPr/>
                <p14:nvPr/>
              </p14:nvContentPartPr>
              <p14:xfrm>
                <a:off x="2601846" y="3248663"/>
                <a:ext cx="916560" cy="561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87CF82-67D3-10A9-10C6-57AF429AD1E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595726" y="3242543"/>
                  <a:ext cx="92880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1C14A5E-DD9C-FAAF-F45E-7C19D96CD81F}"/>
                    </a:ext>
                  </a:extLst>
                </p14:cNvPr>
                <p14:cNvContentPartPr/>
                <p14:nvPr/>
              </p14:nvContentPartPr>
              <p14:xfrm>
                <a:off x="3283326" y="3441623"/>
                <a:ext cx="70560" cy="6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1C14A5E-DD9C-FAAF-F45E-7C19D96CD81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277206" y="3435503"/>
                  <a:ext cx="8280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97C6119-697A-53FB-171F-490F7A64159D}"/>
                    </a:ext>
                  </a:extLst>
                </p14:cNvPr>
                <p14:cNvContentPartPr/>
                <p14:nvPr/>
              </p14:nvContentPartPr>
              <p14:xfrm>
                <a:off x="2694726" y="3373223"/>
                <a:ext cx="494280" cy="86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97C6119-697A-53FB-171F-490F7A64159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688606" y="3367103"/>
                  <a:ext cx="5065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C87C675-2114-EEB0-5FE3-BC4A6D8ADFF2}"/>
                    </a:ext>
                  </a:extLst>
                </p14:cNvPr>
                <p14:cNvContentPartPr/>
                <p14:nvPr/>
              </p14:nvContentPartPr>
              <p14:xfrm>
                <a:off x="3782286" y="3525143"/>
                <a:ext cx="824400" cy="239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C87C675-2114-EEB0-5FE3-BC4A6D8ADFF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776166" y="3519023"/>
                  <a:ext cx="8366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7A94803-A5B1-9224-3F88-C0DE036702EF}"/>
                    </a:ext>
                  </a:extLst>
                </p14:cNvPr>
                <p14:cNvContentPartPr/>
                <p14:nvPr/>
              </p14:nvContentPartPr>
              <p14:xfrm>
                <a:off x="337086" y="4340543"/>
                <a:ext cx="72720" cy="136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7A94803-A5B1-9224-3F88-C0DE036702E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30966" y="4334423"/>
                  <a:ext cx="849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2F97F68-368C-C4E7-0C4C-8D4F3A63EF73}"/>
                    </a:ext>
                  </a:extLst>
                </p14:cNvPr>
                <p14:cNvContentPartPr/>
                <p14:nvPr/>
              </p14:nvContentPartPr>
              <p14:xfrm>
                <a:off x="477846" y="4304903"/>
                <a:ext cx="59040" cy="156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2F97F68-368C-C4E7-0C4C-8D4F3A63EF7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71726" y="4298783"/>
                  <a:ext cx="712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28824AC-AB32-093B-1851-46BE3F354EF8}"/>
                    </a:ext>
                  </a:extLst>
                </p14:cNvPr>
                <p14:cNvContentPartPr/>
                <p14:nvPr/>
              </p14:nvContentPartPr>
              <p14:xfrm>
                <a:off x="480006" y="4057583"/>
                <a:ext cx="2502360" cy="821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28824AC-AB32-093B-1851-46BE3F354EF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73886" y="4051463"/>
                  <a:ext cx="2514600" cy="83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CC3276C-A5D1-EB03-2CF8-C4BA1B7F2313}"/>
                    </a:ext>
                  </a:extLst>
                </p14:cNvPr>
                <p14:cNvContentPartPr/>
                <p14:nvPr/>
              </p14:nvContentPartPr>
              <p14:xfrm>
                <a:off x="2604006" y="4296263"/>
                <a:ext cx="57600" cy="60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CC3276C-A5D1-EB03-2CF8-C4BA1B7F231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597886" y="4290143"/>
                  <a:ext cx="698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2DA5852-8B4D-798A-0844-00FA06514E07}"/>
                    </a:ext>
                  </a:extLst>
                </p14:cNvPr>
                <p14:cNvContentPartPr/>
                <p14:nvPr/>
              </p14:nvContentPartPr>
              <p14:xfrm>
                <a:off x="2133846" y="4213463"/>
                <a:ext cx="429120" cy="66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2DA5852-8B4D-798A-0844-00FA06514E0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127726" y="4207343"/>
                  <a:ext cx="44136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A99ECDF-563E-B8F2-C776-19357232A6B6}"/>
                    </a:ext>
                  </a:extLst>
                </p14:cNvPr>
                <p14:cNvContentPartPr/>
                <p14:nvPr/>
              </p14:nvContentPartPr>
              <p14:xfrm>
                <a:off x="833886" y="4310663"/>
                <a:ext cx="447840" cy="43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A99ECDF-563E-B8F2-C776-19357232A6B6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827766" y="4304543"/>
                  <a:ext cx="4600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848C01F-E8E5-5D01-0FDB-7C5F5F2553AD}"/>
                    </a:ext>
                  </a:extLst>
                </p14:cNvPr>
                <p14:cNvContentPartPr/>
                <p14:nvPr/>
              </p14:nvContentPartPr>
              <p14:xfrm>
                <a:off x="3316086" y="3981623"/>
                <a:ext cx="1266840" cy="802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848C01F-E8E5-5D01-0FDB-7C5F5F2553A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309966" y="3975503"/>
                  <a:ext cx="1279080" cy="81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0238CB5-E6CE-5169-B23E-6A2A01A6D8C1}"/>
                    </a:ext>
                  </a:extLst>
                </p14:cNvPr>
                <p14:cNvContentPartPr/>
                <p14:nvPr/>
              </p14:nvContentPartPr>
              <p14:xfrm>
                <a:off x="4306806" y="4128503"/>
                <a:ext cx="177480" cy="25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0238CB5-E6CE-5169-B23E-6A2A01A6D8C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300686" y="4122383"/>
                  <a:ext cx="1897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D99035E-BCDD-57D8-55B0-052F4EA41BF4}"/>
                    </a:ext>
                  </a:extLst>
                </p14:cNvPr>
                <p14:cNvContentPartPr/>
                <p14:nvPr/>
              </p14:nvContentPartPr>
              <p14:xfrm>
                <a:off x="3714966" y="4042823"/>
                <a:ext cx="187560" cy="59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D99035E-BCDD-57D8-55B0-052F4EA41BF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708846" y="4036703"/>
                  <a:ext cx="1998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0B14076-AC84-D8FD-81FA-ACB116DA9448}"/>
                    </a:ext>
                  </a:extLst>
                </p14:cNvPr>
                <p14:cNvContentPartPr/>
                <p14:nvPr/>
              </p14:nvContentPartPr>
              <p14:xfrm>
                <a:off x="4586886" y="3976943"/>
                <a:ext cx="97920" cy="169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0B14076-AC84-D8FD-81FA-ACB116DA944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580766" y="3970823"/>
                  <a:ext cx="1101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C1DFE10-48DF-A7A3-C770-A1CE3ECE967E}"/>
                    </a:ext>
                  </a:extLst>
                </p14:cNvPr>
                <p14:cNvContentPartPr/>
                <p14:nvPr/>
              </p14:nvContentPartPr>
              <p14:xfrm>
                <a:off x="4746366" y="3858863"/>
                <a:ext cx="23400" cy="220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C1DFE10-48DF-A7A3-C770-A1CE3ECE967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740246" y="3852743"/>
                  <a:ext cx="3564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80367842-EAAC-39C8-F56D-94B49ACEE78E}"/>
                  </a:ext>
                </a:extLst>
              </p14:cNvPr>
              <p14:cNvContentPartPr/>
              <p14:nvPr/>
            </p14:nvContentPartPr>
            <p14:xfrm>
              <a:off x="244926" y="5216063"/>
              <a:ext cx="1993320" cy="6508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80367842-EAAC-39C8-F56D-94B49ACEE78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36286" y="5207063"/>
                <a:ext cx="2010960" cy="66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3A0A4E03-3275-479A-0536-9991FCCB46EB}"/>
              </a:ext>
            </a:extLst>
          </p:cNvPr>
          <p:cNvGrpSpPr/>
          <p:nvPr/>
        </p:nvGrpSpPr>
        <p:grpSpPr>
          <a:xfrm>
            <a:off x="204966" y="4420103"/>
            <a:ext cx="5365800" cy="2205720"/>
            <a:chOff x="204966" y="4420103"/>
            <a:chExt cx="5365800" cy="22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E4CE007-EDE7-82E9-6E2C-49E126C8FA18}"/>
                    </a:ext>
                  </a:extLst>
                </p14:cNvPr>
                <p14:cNvContentPartPr/>
                <p14:nvPr/>
              </p14:nvContentPartPr>
              <p14:xfrm>
                <a:off x="295686" y="4937783"/>
                <a:ext cx="173520" cy="3780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E4CE007-EDE7-82E9-6E2C-49E126C8FA1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87046" y="4929143"/>
                  <a:ext cx="19116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3556271-1880-40A8-1FA1-11076FC7EA6C}"/>
                    </a:ext>
                  </a:extLst>
                </p14:cNvPr>
                <p14:cNvContentPartPr/>
                <p14:nvPr/>
              </p14:nvContentPartPr>
              <p14:xfrm>
                <a:off x="492966" y="4891343"/>
                <a:ext cx="980280" cy="397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3556271-1880-40A8-1FA1-11076FC7EA6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83966" y="4882343"/>
                  <a:ext cx="99792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B25E321E-D5E3-1598-172A-1CC8F43E4213}"/>
                    </a:ext>
                  </a:extLst>
                </p14:cNvPr>
                <p14:cNvContentPartPr/>
                <p14:nvPr/>
              </p14:nvContentPartPr>
              <p14:xfrm>
                <a:off x="4122486" y="4420103"/>
                <a:ext cx="1390680" cy="738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B25E321E-D5E3-1598-172A-1CC8F43E421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113486" y="4411463"/>
                  <a:ext cx="1408320" cy="75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587CF20-1C0F-201D-A0D8-920FAEA368C8}"/>
                    </a:ext>
                  </a:extLst>
                </p14:cNvPr>
                <p14:cNvContentPartPr/>
                <p14:nvPr/>
              </p14:nvContentPartPr>
              <p14:xfrm>
                <a:off x="5001966" y="4653743"/>
                <a:ext cx="21240" cy="331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587CF20-1C0F-201D-A0D8-920FAEA368C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992966" y="4645103"/>
                  <a:ext cx="388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3545854-C323-5BAA-AD66-33FBF63CE3F0}"/>
                    </a:ext>
                  </a:extLst>
                </p14:cNvPr>
                <p14:cNvContentPartPr/>
                <p14:nvPr/>
              </p14:nvContentPartPr>
              <p14:xfrm>
                <a:off x="4656006" y="4660943"/>
                <a:ext cx="408960" cy="40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3545854-C323-5BAA-AD66-33FBF63CE3F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647006" y="4652303"/>
                  <a:ext cx="4266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ED79A7D-2DD8-E01C-BAC0-E95050CD5B5C}"/>
                    </a:ext>
                  </a:extLst>
                </p14:cNvPr>
                <p14:cNvContentPartPr/>
                <p14:nvPr/>
              </p14:nvContentPartPr>
              <p14:xfrm>
                <a:off x="1523646" y="4802063"/>
                <a:ext cx="728640" cy="381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ED79A7D-2DD8-E01C-BAC0-E95050CD5B5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515006" y="4793063"/>
                  <a:ext cx="74628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C538BDA-4E86-696C-D73A-964203DCB6FB}"/>
                    </a:ext>
                  </a:extLst>
                </p14:cNvPr>
                <p14:cNvContentPartPr/>
                <p14:nvPr/>
              </p14:nvContentPartPr>
              <p14:xfrm>
                <a:off x="2008566" y="4886663"/>
                <a:ext cx="21960" cy="21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C538BDA-4E86-696C-D73A-964203DCB6F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999566" y="4878023"/>
                  <a:ext cx="396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8C379FB-2B1A-0EBC-A856-8CB7FB86003E}"/>
                    </a:ext>
                  </a:extLst>
                </p14:cNvPr>
                <p14:cNvContentPartPr/>
                <p14:nvPr/>
              </p14:nvContentPartPr>
              <p14:xfrm>
                <a:off x="1697886" y="4925183"/>
                <a:ext cx="304200" cy="28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8C379FB-2B1A-0EBC-A856-8CB7FB86003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689246" y="4916543"/>
                  <a:ext cx="321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B438AC5-CF7F-D596-B750-A939200C1B27}"/>
                    </a:ext>
                  </a:extLst>
                </p14:cNvPr>
                <p14:cNvContentPartPr/>
                <p14:nvPr/>
              </p14:nvContentPartPr>
              <p14:xfrm>
                <a:off x="2517606" y="4946783"/>
                <a:ext cx="382680" cy="178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B438AC5-CF7F-D596-B750-A939200C1B2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508966" y="4937783"/>
                  <a:ext cx="40032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79D9C0D-FBDD-81E2-454B-8151387D5C16}"/>
                    </a:ext>
                  </a:extLst>
                </p14:cNvPr>
                <p14:cNvContentPartPr/>
                <p14:nvPr/>
              </p14:nvContentPartPr>
              <p14:xfrm>
                <a:off x="3093966" y="4638263"/>
                <a:ext cx="840240" cy="5274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79D9C0D-FBDD-81E2-454B-8151387D5C1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084966" y="4629623"/>
                  <a:ext cx="85788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E4C14E9-0BF0-829A-016A-102F69593746}"/>
                    </a:ext>
                  </a:extLst>
                </p14:cNvPr>
                <p14:cNvContentPartPr/>
                <p14:nvPr/>
              </p14:nvContentPartPr>
              <p14:xfrm>
                <a:off x="3743046" y="4833743"/>
                <a:ext cx="36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E4C14E9-0BF0-829A-016A-102F6959374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734406" y="48251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373BBA46-83B2-ADBB-DB77-9A7121DBD7EF}"/>
                    </a:ext>
                  </a:extLst>
                </p14:cNvPr>
                <p14:cNvContentPartPr/>
                <p14:nvPr/>
              </p14:nvContentPartPr>
              <p14:xfrm>
                <a:off x="3722166" y="4740863"/>
                <a:ext cx="15480" cy="38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373BBA46-83B2-ADBB-DB77-9A7121DBD7E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713166" y="4731863"/>
                  <a:ext cx="331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6B1FCAA-08C7-3B19-D3C1-86EB18E750EC}"/>
                    </a:ext>
                  </a:extLst>
                </p14:cNvPr>
                <p14:cNvContentPartPr/>
                <p14:nvPr/>
              </p14:nvContentPartPr>
              <p14:xfrm>
                <a:off x="2418966" y="5401823"/>
                <a:ext cx="865800" cy="196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6B1FCAA-08C7-3B19-D3C1-86EB18E750EC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409966" y="5393183"/>
                  <a:ext cx="8834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B9C3B52-E006-D94C-BC6F-1925A746C153}"/>
                    </a:ext>
                  </a:extLst>
                </p14:cNvPr>
                <p14:cNvContentPartPr/>
                <p14:nvPr/>
              </p14:nvContentPartPr>
              <p14:xfrm>
                <a:off x="3392766" y="5365463"/>
                <a:ext cx="459000" cy="188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B9C3B52-E006-D94C-BC6F-1925A746C15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383766" y="5356823"/>
                  <a:ext cx="4766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D26150C-A911-45CF-5225-9FCECE53DC58}"/>
                    </a:ext>
                  </a:extLst>
                </p14:cNvPr>
                <p14:cNvContentPartPr/>
                <p14:nvPr/>
              </p14:nvContentPartPr>
              <p14:xfrm>
                <a:off x="3546486" y="5205263"/>
                <a:ext cx="26640" cy="14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D26150C-A911-45CF-5225-9FCECE53DC5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537846" y="5196263"/>
                  <a:ext cx="442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C6E663B-D6AE-ACB5-4AA5-0AFF77B77F67}"/>
                    </a:ext>
                  </a:extLst>
                </p14:cNvPr>
                <p14:cNvContentPartPr/>
                <p14:nvPr/>
              </p14:nvContentPartPr>
              <p14:xfrm>
                <a:off x="4027806" y="5205623"/>
                <a:ext cx="659880" cy="3189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C6E663B-D6AE-ACB5-4AA5-0AFF77B77F6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019166" y="5196983"/>
                  <a:ext cx="67752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832558A7-2ECE-4092-D6F4-75D98A376AD0}"/>
                    </a:ext>
                  </a:extLst>
                </p14:cNvPr>
                <p14:cNvContentPartPr/>
                <p14:nvPr/>
              </p14:nvContentPartPr>
              <p14:xfrm>
                <a:off x="4761126" y="5104823"/>
                <a:ext cx="470880" cy="4176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832558A7-2ECE-4092-D6F4-75D98A376AD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752126" y="5096183"/>
                  <a:ext cx="48852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3C2B714-E060-DA8B-8B77-9A6B6A91B29E}"/>
                    </a:ext>
                  </a:extLst>
                </p14:cNvPr>
                <p14:cNvContentPartPr/>
                <p14:nvPr/>
              </p14:nvContentPartPr>
              <p14:xfrm>
                <a:off x="4720446" y="5251703"/>
                <a:ext cx="522000" cy="489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3C2B714-E060-DA8B-8B77-9A6B6A91B29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711446" y="5242703"/>
                  <a:ext cx="53964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6F4FB29-CB6B-E2EE-C935-673C0549F9C4}"/>
                    </a:ext>
                  </a:extLst>
                </p14:cNvPr>
                <p14:cNvContentPartPr/>
                <p14:nvPr/>
              </p14:nvContentPartPr>
              <p14:xfrm>
                <a:off x="204966" y="5979983"/>
                <a:ext cx="1968480" cy="507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6F4FB29-CB6B-E2EE-C935-673C0549F9C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95966" y="5971343"/>
                  <a:ext cx="198612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AEE3C5B-8984-FD4E-6697-D7118C459EF1}"/>
                    </a:ext>
                  </a:extLst>
                </p14:cNvPr>
                <p14:cNvContentPartPr/>
                <p14:nvPr/>
              </p14:nvContentPartPr>
              <p14:xfrm>
                <a:off x="2326446" y="5762903"/>
                <a:ext cx="1262880" cy="5720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AEE3C5B-8984-FD4E-6697-D7118C459EF1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317446" y="5754263"/>
                  <a:ext cx="1280520" cy="58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253DAF8-B471-B0B3-21F2-FD4F27D84270}"/>
                    </a:ext>
                  </a:extLst>
                </p14:cNvPr>
                <p14:cNvContentPartPr/>
                <p14:nvPr/>
              </p14:nvContentPartPr>
              <p14:xfrm>
                <a:off x="3930606" y="5765423"/>
                <a:ext cx="143640" cy="461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253DAF8-B471-B0B3-21F2-FD4F27D84270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921606" y="5756423"/>
                  <a:ext cx="16128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5A76AEE6-27E0-DCE5-AE4F-45094045289C}"/>
                    </a:ext>
                  </a:extLst>
                </p14:cNvPr>
                <p14:cNvContentPartPr/>
                <p14:nvPr/>
              </p14:nvContentPartPr>
              <p14:xfrm>
                <a:off x="4055166" y="5924183"/>
                <a:ext cx="512640" cy="218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5A76AEE6-27E0-DCE5-AE4F-45094045289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046166" y="5915183"/>
                  <a:ext cx="5302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151820F-6976-16DB-3CD6-D45413A8647D}"/>
                    </a:ext>
                  </a:extLst>
                </p14:cNvPr>
                <p14:cNvContentPartPr/>
                <p14:nvPr/>
              </p14:nvContentPartPr>
              <p14:xfrm>
                <a:off x="4972806" y="5616023"/>
                <a:ext cx="69840" cy="53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151820F-6976-16DB-3CD6-D45413A8647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964166" y="5607023"/>
                  <a:ext cx="874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291EB05-3FAE-D0D5-8EB6-3FCCC09C5EFB}"/>
                    </a:ext>
                  </a:extLst>
                </p14:cNvPr>
                <p14:cNvContentPartPr/>
                <p14:nvPr/>
              </p14:nvContentPartPr>
              <p14:xfrm>
                <a:off x="4334166" y="6261863"/>
                <a:ext cx="1096560" cy="3639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291EB05-3FAE-D0D5-8EB6-3FCCC09C5EFB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4325166" y="6252863"/>
                  <a:ext cx="111420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57C5CF0-0C11-9B36-F09D-49C4CB37088D}"/>
                    </a:ext>
                  </a:extLst>
                </p14:cNvPr>
                <p14:cNvContentPartPr/>
                <p14:nvPr/>
              </p14:nvContentPartPr>
              <p14:xfrm>
                <a:off x="5356566" y="6162143"/>
                <a:ext cx="214200" cy="4032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57C5CF0-0C11-9B36-F09D-49C4CB37088D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347926" y="6153503"/>
                  <a:ext cx="231840" cy="420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4739D14-3EE6-A544-C135-E29995281F69}"/>
                  </a:ext>
                </a:extLst>
              </p14:cNvPr>
              <p14:cNvContentPartPr/>
              <p14:nvPr/>
            </p14:nvContentPartPr>
            <p14:xfrm>
              <a:off x="4779846" y="5742023"/>
              <a:ext cx="1290240" cy="266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4739D14-3EE6-A544-C135-E29995281F69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4771206" y="5733023"/>
                <a:ext cx="1307880" cy="28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7702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50BCF-8A17-45E9-3F66-66AC061C57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13" t="43521"/>
          <a:stretch/>
        </p:blipFill>
        <p:spPr>
          <a:xfrm>
            <a:off x="5047229" y="91440"/>
            <a:ext cx="7169287" cy="6766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72AE44-373F-D9A8-8974-82703993A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"/>
            <a:ext cx="5728958" cy="146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C71AEE-AD31-F9BD-E74D-A6A794677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40" r="8566" b="59806"/>
          <a:stretch/>
        </p:blipFill>
        <p:spPr>
          <a:xfrm>
            <a:off x="0" y="1619215"/>
            <a:ext cx="4955030" cy="365105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51086C2-318F-0401-73ED-9D2588FEC928}"/>
              </a:ext>
            </a:extLst>
          </p:cNvPr>
          <p:cNvGrpSpPr/>
          <p:nvPr/>
        </p:nvGrpSpPr>
        <p:grpSpPr>
          <a:xfrm>
            <a:off x="152766" y="4288703"/>
            <a:ext cx="3123360" cy="645480"/>
            <a:chOff x="152766" y="4288703"/>
            <a:chExt cx="3123360" cy="64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2DBDE4C-AC7C-E473-32E3-E8818CA17D5F}"/>
                    </a:ext>
                  </a:extLst>
                </p14:cNvPr>
                <p14:cNvContentPartPr/>
                <p14:nvPr/>
              </p14:nvContentPartPr>
              <p14:xfrm>
                <a:off x="152766" y="4384103"/>
                <a:ext cx="352800" cy="527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2DBDE4C-AC7C-E473-32E3-E8818CA17D5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3766" y="4375463"/>
                  <a:ext cx="370440" cy="54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B5A2644-E9CF-441A-CAC6-9A7F5103FCDC}"/>
                    </a:ext>
                  </a:extLst>
                </p14:cNvPr>
                <p14:cNvContentPartPr/>
                <p14:nvPr/>
              </p14:nvContentPartPr>
              <p14:xfrm>
                <a:off x="255726" y="4407143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B5A2644-E9CF-441A-CAC6-9A7F5103FCD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6726" y="43985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3775DF3-B77C-042E-807B-99519E0A61A4}"/>
                    </a:ext>
                  </a:extLst>
                </p14:cNvPr>
                <p14:cNvContentPartPr/>
                <p14:nvPr/>
              </p14:nvContentPartPr>
              <p14:xfrm>
                <a:off x="701406" y="4309583"/>
                <a:ext cx="843120" cy="560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3775DF3-B77C-042E-807B-99519E0A61A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2766" y="4300943"/>
                  <a:ext cx="860760" cy="57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5589B6E-5426-E918-9B41-AAF271A6A709}"/>
                    </a:ext>
                  </a:extLst>
                </p14:cNvPr>
                <p14:cNvContentPartPr/>
                <p14:nvPr/>
              </p14:nvContentPartPr>
              <p14:xfrm>
                <a:off x="1238166" y="4452863"/>
                <a:ext cx="25920" cy="15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5589B6E-5426-E918-9B41-AAF271A6A70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29166" y="4444223"/>
                  <a:ext cx="435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7F8CBDC-F5C1-5501-F25C-62BA62000213}"/>
                    </a:ext>
                  </a:extLst>
                </p14:cNvPr>
                <p14:cNvContentPartPr/>
                <p14:nvPr/>
              </p14:nvContentPartPr>
              <p14:xfrm>
                <a:off x="1719846" y="4288703"/>
                <a:ext cx="1556280" cy="645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7F8CBDC-F5C1-5501-F25C-62BA6200021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10846" y="4279703"/>
                  <a:ext cx="1573920" cy="66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914C535-C300-5E12-3FC5-CD281E609C05}"/>
                    </a:ext>
                  </a:extLst>
                </p14:cNvPr>
                <p14:cNvContentPartPr/>
                <p14:nvPr/>
              </p14:nvContentPartPr>
              <p14:xfrm>
                <a:off x="2874726" y="4417223"/>
                <a:ext cx="26640" cy="16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914C535-C300-5E12-3FC5-CD281E609C0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66086" y="4408583"/>
                  <a:ext cx="442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18836D8-C971-4552-0829-AFC97DB3A00F}"/>
                    </a:ext>
                  </a:extLst>
                </p14:cNvPr>
                <p14:cNvContentPartPr/>
                <p14:nvPr/>
              </p14:nvContentPartPr>
              <p14:xfrm>
                <a:off x="2418246" y="4465823"/>
                <a:ext cx="396360" cy="25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18836D8-C971-4552-0829-AFC97DB3A00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09606" y="4457183"/>
                  <a:ext cx="41400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3893588-3DE4-CE24-BD97-D083D5D87DDE}"/>
                  </a:ext>
                </a:extLst>
              </p14:cNvPr>
              <p14:cNvContentPartPr/>
              <p14:nvPr/>
            </p14:nvContentPartPr>
            <p14:xfrm>
              <a:off x="179406" y="5288063"/>
              <a:ext cx="1500480" cy="397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3893588-3DE4-CE24-BD97-D083D5D87DD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0766" y="5279063"/>
                <a:ext cx="1518120" cy="41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8DD6C6D9-F3AF-56F6-508A-0F8E31664AEF}"/>
              </a:ext>
            </a:extLst>
          </p:cNvPr>
          <p:cNvGrpSpPr/>
          <p:nvPr/>
        </p:nvGrpSpPr>
        <p:grpSpPr>
          <a:xfrm>
            <a:off x="183366" y="4750943"/>
            <a:ext cx="3801960" cy="1083240"/>
            <a:chOff x="183366" y="4750943"/>
            <a:chExt cx="3801960" cy="108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DA139EC-700D-A6E2-CED0-E605EAE51414}"/>
                    </a:ext>
                  </a:extLst>
                </p14:cNvPr>
                <p14:cNvContentPartPr/>
                <p14:nvPr/>
              </p14:nvContentPartPr>
              <p14:xfrm>
                <a:off x="183366" y="4791983"/>
                <a:ext cx="2499480" cy="423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DA139EC-700D-A6E2-CED0-E605EAE5141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4726" y="4783343"/>
                  <a:ext cx="251712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C15CEF3-205C-BE47-B24D-BD6FDEA7E17D}"/>
                    </a:ext>
                  </a:extLst>
                </p14:cNvPr>
                <p14:cNvContentPartPr/>
                <p14:nvPr/>
              </p14:nvContentPartPr>
              <p14:xfrm>
                <a:off x="2097126" y="4878743"/>
                <a:ext cx="366480" cy="33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C15CEF3-205C-BE47-B24D-BD6FDEA7E17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88126" y="4870103"/>
                  <a:ext cx="3841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5569986-6E56-12A6-2C69-A0717493A0FA}"/>
                    </a:ext>
                  </a:extLst>
                </p14:cNvPr>
                <p14:cNvContentPartPr/>
                <p14:nvPr/>
              </p14:nvContentPartPr>
              <p14:xfrm>
                <a:off x="2631006" y="5131103"/>
                <a:ext cx="156600" cy="1627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5569986-6E56-12A6-2C69-A0717493A0F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22366" y="5122103"/>
                  <a:ext cx="17424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E2DE7C5-47E2-6876-E3F8-E8669FCDD911}"/>
                    </a:ext>
                  </a:extLst>
                </p14:cNvPr>
                <p14:cNvContentPartPr/>
                <p14:nvPr/>
              </p14:nvContentPartPr>
              <p14:xfrm>
                <a:off x="2988486" y="4750943"/>
                <a:ext cx="486360" cy="40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E2DE7C5-47E2-6876-E3F8-E8669FCDD91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79846" y="4741943"/>
                  <a:ext cx="5040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94E2AEA-3754-D3B7-CAE5-3EED536D6CFB}"/>
                    </a:ext>
                  </a:extLst>
                </p14:cNvPr>
                <p14:cNvContentPartPr/>
                <p14:nvPr/>
              </p14:nvContentPartPr>
              <p14:xfrm>
                <a:off x="3313566" y="4890623"/>
                <a:ext cx="275400" cy="45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94E2AEA-3754-D3B7-CAE5-3EED536D6CF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04926" y="4881983"/>
                  <a:ext cx="2930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A38B5EB-54A8-775D-3132-1688F9F51AAE}"/>
                    </a:ext>
                  </a:extLst>
                </p14:cNvPr>
                <p14:cNvContentPartPr/>
                <p14:nvPr/>
              </p14:nvContentPartPr>
              <p14:xfrm>
                <a:off x="3691566" y="4800263"/>
                <a:ext cx="26640" cy="185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A38B5EB-54A8-775D-3132-1688F9F51AA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82926" y="4791623"/>
                  <a:ext cx="442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8786202-8DA2-6713-FC59-DAA7B0B944F4}"/>
                    </a:ext>
                  </a:extLst>
                </p14:cNvPr>
                <p14:cNvContentPartPr/>
                <p14:nvPr/>
              </p14:nvContentPartPr>
              <p14:xfrm>
                <a:off x="3707046" y="4960823"/>
                <a:ext cx="278280" cy="246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8786202-8DA2-6713-FC59-DAA7B0B944F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98046" y="4952183"/>
                  <a:ext cx="2959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A1355E0-4467-FD75-D906-C5591B7FCAF8}"/>
                    </a:ext>
                  </a:extLst>
                </p14:cNvPr>
                <p14:cNvContentPartPr/>
                <p14:nvPr/>
              </p14:nvContentPartPr>
              <p14:xfrm>
                <a:off x="3262086" y="4862183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A1355E0-4467-FD75-D906-C5591B7FCAF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53446" y="48531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7F820B4-1D20-B32F-7476-9791AB601843}"/>
                    </a:ext>
                  </a:extLst>
                </p14:cNvPr>
                <p14:cNvContentPartPr/>
                <p14:nvPr/>
              </p14:nvContentPartPr>
              <p14:xfrm>
                <a:off x="1974726" y="5379143"/>
                <a:ext cx="400320" cy="455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7F820B4-1D20-B32F-7476-9791AB60184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965726" y="5370143"/>
                  <a:ext cx="41796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787607F-A427-58B9-4F02-CB0E29CCCBBB}"/>
                    </a:ext>
                  </a:extLst>
                </p14:cNvPr>
                <p14:cNvContentPartPr/>
                <p14:nvPr/>
              </p14:nvContentPartPr>
              <p14:xfrm>
                <a:off x="2614446" y="5552303"/>
                <a:ext cx="307080" cy="123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787607F-A427-58B9-4F02-CB0E29CCCBB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05806" y="5543663"/>
                  <a:ext cx="3247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12FA10D-5F6A-F2A2-0F9A-C226B7E60C56}"/>
                    </a:ext>
                  </a:extLst>
                </p14:cNvPr>
                <p14:cNvContentPartPr/>
                <p14:nvPr/>
              </p14:nvContentPartPr>
              <p14:xfrm>
                <a:off x="3044646" y="5342423"/>
                <a:ext cx="667080" cy="3542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12FA10D-5F6A-F2A2-0F9A-C226B7E60C5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035646" y="5333783"/>
                  <a:ext cx="68472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4BA9D54E-D6D7-BAEB-7446-FC86BC954B10}"/>
                    </a:ext>
                  </a:extLst>
                </p14:cNvPr>
                <p14:cNvContentPartPr/>
                <p14:nvPr/>
              </p14:nvContentPartPr>
              <p14:xfrm>
                <a:off x="3529206" y="5467703"/>
                <a:ext cx="337680" cy="90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4BA9D54E-D6D7-BAEB-7446-FC86BC954B1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520206" y="5459063"/>
                  <a:ext cx="355320" cy="10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5983954-D792-7073-063C-EBA6A799DBE6}"/>
              </a:ext>
            </a:extLst>
          </p:cNvPr>
          <p:cNvGrpSpPr/>
          <p:nvPr/>
        </p:nvGrpSpPr>
        <p:grpSpPr>
          <a:xfrm>
            <a:off x="284886" y="5846783"/>
            <a:ext cx="3704760" cy="908640"/>
            <a:chOff x="284886" y="5846783"/>
            <a:chExt cx="3704760" cy="90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27C524A-A461-F95B-3AA4-9917C6571AE8}"/>
                    </a:ext>
                  </a:extLst>
                </p14:cNvPr>
                <p14:cNvContentPartPr/>
                <p14:nvPr/>
              </p14:nvContentPartPr>
              <p14:xfrm>
                <a:off x="284886" y="5879903"/>
                <a:ext cx="1940040" cy="5461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27C524A-A461-F95B-3AA4-9917C6571AE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75886" y="5871263"/>
                  <a:ext cx="1957680" cy="56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1BC4DFF-822F-C413-DCE1-C69B269307C2}"/>
                    </a:ext>
                  </a:extLst>
                </p14:cNvPr>
                <p14:cNvContentPartPr/>
                <p14:nvPr/>
              </p14:nvContentPartPr>
              <p14:xfrm>
                <a:off x="2411766" y="5846783"/>
                <a:ext cx="1331280" cy="505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1BC4DFF-822F-C413-DCE1-C69B269307C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403126" y="5837783"/>
                  <a:ext cx="134892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55FA42C-CB0E-624D-B14D-D826D886CDF5}"/>
                    </a:ext>
                  </a:extLst>
                </p14:cNvPr>
                <p14:cNvContentPartPr/>
                <p14:nvPr/>
              </p14:nvContentPartPr>
              <p14:xfrm>
                <a:off x="348246" y="6217583"/>
                <a:ext cx="1758240" cy="537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55FA42C-CB0E-624D-B14D-D826D886CDF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39246" y="6208943"/>
                  <a:ext cx="177588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4B88B73-615A-EDAC-AD59-65AA23DA61C8}"/>
                    </a:ext>
                  </a:extLst>
                </p14:cNvPr>
                <p14:cNvContentPartPr/>
                <p14:nvPr/>
              </p14:nvContentPartPr>
              <p14:xfrm>
                <a:off x="1749366" y="6297503"/>
                <a:ext cx="210960" cy="31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4B88B73-615A-EDAC-AD59-65AA23DA61C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740726" y="6288863"/>
                  <a:ext cx="2286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A393A31-0B9A-E15A-533F-00A3423E18DD}"/>
                    </a:ext>
                  </a:extLst>
                </p14:cNvPr>
                <p14:cNvContentPartPr/>
                <p14:nvPr/>
              </p14:nvContentPartPr>
              <p14:xfrm>
                <a:off x="1586286" y="6176543"/>
                <a:ext cx="64080" cy="23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A393A31-0B9A-E15A-533F-00A3423E18D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577286" y="6167903"/>
                  <a:ext cx="81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6E5B2CF-74E4-8295-F997-E0D60E819F57}"/>
                    </a:ext>
                  </a:extLst>
                </p14:cNvPr>
                <p14:cNvContentPartPr/>
                <p14:nvPr/>
              </p14:nvContentPartPr>
              <p14:xfrm>
                <a:off x="2409606" y="6327383"/>
                <a:ext cx="538560" cy="333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6E5B2CF-74E4-8295-F997-E0D60E819F5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400966" y="6318383"/>
                  <a:ext cx="55620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994F9E6-9F36-E2B1-1C28-588021415DF8}"/>
                    </a:ext>
                  </a:extLst>
                </p14:cNvPr>
                <p14:cNvContentPartPr/>
                <p14:nvPr/>
              </p14:nvContentPartPr>
              <p14:xfrm>
                <a:off x="2461806" y="6405863"/>
                <a:ext cx="467280" cy="46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994F9E6-9F36-E2B1-1C28-588021415DF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453166" y="6397223"/>
                  <a:ext cx="4849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9BF14DE-6601-B825-7715-F70ADEA8B904}"/>
                    </a:ext>
                  </a:extLst>
                </p14:cNvPr>
                <p14:cNvContentPartPr/>
                <p14:nvPr/>
              </p14:nvContentPartPr>
              <p14:xfrm>
                <a:off x="3291966" y="6392903"/>
                <a:ext cx="547200" cy="221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9BF14DE-6601-B825-7715-F70ADEA8B90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282966" y="6384263"/>
                  <a:ext cx="5648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A8A5180-AEE4-3D8B-5291-CDAE93C33C1B}"/>
                    </a:ext>
                  </a:extLst>
                </p14:cNvPr>
                <p14:cNvContentPartPr/>
                <p14:nvPr/>
              </p14:nvContentPartPr>
              <p14:xfrm>
                <a:off x="3371166" y="6318023"/>
                <a:ext cx="618480" cy="5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A8A5180-AEE4-3D8B-5291-CDAE93C33C1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362166" y="6309023"/>
                  <a:ext cx="636120" cy="71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72533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E6523-E6F4-6EB5-0080-2A5606089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33" y="0"/>
            <a:ext cx="7602239" cy="60433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F517C-E299-EA65-4DD5-3572BE77BE67}"/>
              </a:ext>
            </a:extLst>
          </p:cNvPr>
          <p:cNvGrpSpPr/>
          <p:nvPr/>
        </p:nvGrpSpPr>
        <p:grpSpPr>
          <a:xfrm>
            <a:off x="278766" y="166343"/>
            <a:ext cx="4086360" cy="583560"/>
            <a:chOff x="278766" y="166343"/>
            <a:chExt cx="4086360" cy="5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7FA59B8-E698-5C5C-19EF-457182548592}"/>
                    </a:ext>
                  </a:extLst>
                </p14:cNvPr>
                <p14:cNvContentPartPr/>
                <p14:nvPr/>
              </p14:nvContentPartPr>
              <p14:xfrm>
                <a:off x="278766" y="166343"/>
                <a:ext cx="1740240" cy="4410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7FA59B8-E698-5C5C-19EF-45718254859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9766" y="157703"/>
                  <a:ext cx="17578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224D9A8-43FB-65AA-2DCA-46EF00C0B80F}"/>
                    </a:ext>
                  </a:extLst>
                </p14:cNvPr>
                <p14:cNvContentPartPr/>
                <p14:nvPr/>
              </p14:nvContentPartPr>
              <p14:xfrm>
                <a:off x="2043486" y="293063"/>
                <a:ext cx="8640" cy="30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224D9A8-43FB-65AA-2DCA-46EF00C0B8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34486" y="284063"/>
                  <a:ext cx="262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0C9DE71-061E-8BF8-6D30-5CF0CA6D290A}"/>
                    </a:ext>
                  </a:extLst>
                </p14:cNvPr>
                <p14:cNvContentPartPr/>
                <p14:nvPr/>
              </p14:nvContentPartPr>
              <p14:xfrm>
                <a:off x="2142846" y="350303"/>
                <a:ext cx="65160" cy="90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0C9DE71-061E-8BF8-6D30-5CF0CA6D290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33846" y="341303"/>
                  <a:ext cx="828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12FA7D8-EFDC-21E4-06ED-B175CD2D050E}"/>
                    </a:ext>
                  </a:extLst>
                </p14:cNvPr>
                <p14:cNvContentPartPr/>
                <p14:nvPr/>
              </p14:nvContentPartPr>
              <p14:xfrm>
                <a:off x="2204406" y="448223"/>
                <a:ext cx="187200" cy="173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12FA7D8-EFDC-21E4-06ED-B175CD2D050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95406" y="439583"/>
                  <a:ext cx="20484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F309D42-12CA-96BD-A220-98B4B7759547}"/>
                    </a:ext>
                  </a:extLst>
                </p14:cNvPr>
                <p14:cNvContentPartPr/>
                <p14:nvPr/>
              </p14:nvContentPartPr>
              <p14:xfrm>
                <a:off x="2548206" y="242663"/>
                <a:ext cx="1816920" cy="507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F309D42-12CA-96BD-A220-98B4B775954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39566" y="234023"/>
                  <a:ext cx="1834560" cy="52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13245BA-EF02-F4C6-D943-160B66C7F89C}"/>
                    </a:ext>
                  </a:extLst>
                </p14:cNvPr>
                <p14:cNvContentPartPr/>
                <p14:nvPr/>
              </p14:nvContentPartPr>
              <p14:xfrm>
                <a:off x="3745206" y="178943"/>
                <a:ext cx="16920" cy="64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13245BA-EF02-F4C6-D943-160B66C7F89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36566" y="170303"/>
                  <a:ext cx="345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F2FA867-2AC9-03A4-ABE8-C9DE7CD7C5DD}"/>
                    </a:ext>
                  </a:extLst>
                </p14:cNvPr>
                <p14:cNvContentPartPr/>
                <p14:nvPr/>
              </p14:nvContentPartPr>
              <p14:xfrm>
                <a:off x="3096126" y="289463"/>
                <a:ext cx="30960" cy="8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F2FA867-2AC9-03A4-ABE8-C9DE7CD7C5D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87126" y="280463"/>
                  <a:ext cx="48600" cy="2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BCBEE7-F390-627C-8448-C2848536E9FE}"/>
              </a:ext>
            </a:extLst>
          </p:cNvPr>
          <p:cNvGrpSpPr/>
          <p:nvPr/>
        </p:nvGrpSpPr>
        <p:grpSpPr>
          <a:xfrm>
            <a:off x="460206" y="848903"/>
            <a:ext cx="3299760" cy="473040"/>
            <a:chOff x="460206" y="848903"/>
            <a:chExt cx="3299760" cy="47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3BE2E36-0D07-53FC-EB52-D4BCF0262EE4}"/>
                    </a:ext>
                  </a:extLst>
                </p14:cNvPr>
                <p14:cNvContentPartPr/>
                <p14:nvPr/>
              </p14:nvContentPartPr>
              <p14:xfrm>
                <a:off x="460206" y="848903"/>
                <a:ext cx="523800" cy="473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3BE2E36-0D07-53FC-EB52-D4BCF0262EE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51566" y="840263"/>
                  <a:ext cx="54144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CBB09A0-CDE6-09C4-6136-F1E63D133950}"/>
                    </a:ext>
                  </a:extLst>
                </p14:cNvPr>
                <p14:cNvContentPartPr/>
                <p14:nvPr/>
              </p14:nvContentPartPr>
              <p14:xfrm>
                <a:off x="1207566" y="1048343"/>
                <a:ext cx="763920" cy="180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CBB09A0-CDE6-09C4-6136-F1E63D13395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98566" y="1039703"/>
                  <a:ext cx="7815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1870410-875D-7E4F-368D-E19017B96E4C}"/>
                    </a:ext>
                  </a:extLst>
                </p14:cNvPr>
                <p14:cNvContentPartPr/>
                <p14:nvPr/>
              </p14:nvContentPartPr>
              <p14:xfrm>
                <a:off x="2035206" y="1107743"/>
                <a:ext cx="124200" cy="18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1870410-875D-7E4F-368D-E19017B96E4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26566" y="1098743"/>
                  <a:ext cx="1418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B3B3223-4401-CDA6-BF1A-A4500306A0DF}"/>
                    </a:ext>
                  </a:extLst>
                </p14:cNvPr>
                <p14:cNvContentPartPr/>
                <p14:nvPr/>
              </p14:nvContentPartPr>
              <p14:xfrm>
                <a:off x="2324286" y="969503"/>
                <a:ext cx="1435680" cy="230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B3B3223-4401-CDA6-BF1A-A4500306A0D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15286" y="960863"/>
                  <a:ext cx="14533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27BFC78-08F7-DC92-A62A-26B38A82791A}"/>
                    </a:ext>
                  </a:extLst>
                </p14:cNvPr>
                <p14:cNvContentPartPr/>
                <p14:nvPr/>
              </p14:nvContentPartPr>
              <p14:xfrm>
                <a:off x="2633166" y="881303"/>
                <a:ext cx="130320" cy="38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27BFC78-08F7-DC92-A62A-26B38A82791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624166" y="872663"/>
                  <a:ext cx="147960" cy="55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438726-6FAF-DC3E-2B2F-ACA2B12EE866}"/>
                  </a:ext>
                </a:extLst>
              </p14:cNvPr>
              <p14:cNvContentPartPr/>
              <p14:nvPr/>
            </p14:nvContentPartPr>
            <p14:xfrm>
              <a:off x="3875166" y="731903"/>
              <a:ext cx="906840" cy="677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438726-6FAF-DC3E-2B2F-ACA2B12EE86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66526" y="723263"/>
                <a:ext cx="924480" cy="694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AEEDCB82-55F2-4B9C-885A-33194B695F76}"/>
              </a:ext>
            </a:extLst>
          </p:cNvPr>
          <p:cNvGrpSpPr/>
          <p:nvPr/>
        </p:nvGrpSpPr>
        <p:grpSpPr>
          <a:xfrm>
            <a:off x="726606" y="1691663"/>
            <a:ext cx="2656080" cy="440640"/>
            <a:chOff x="726606" y="1691663"/>
            <a:chExt cx="2656080" cy="44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AF1C9F2-7F06-9175-715A-2E85CA7F449F}"/>
                    </a:ext>
                  </a:extLst>
                </p14:cNvPr>
                <p14:cNvContentPartPr/>
                <p14:nvPr/>
              </p14:nvContentPartPr>
              <p14:xfrm>
                <a:off x="726606" y="1691663"/>
                <a:ext cx="2009160" cy="440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AF1C9F2-7F06-9175-715A-2E85CA7F449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17966" y="1682663"/>
                  <a:ext cx="202680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E26E2F3-5EE2-5F6B-23A1-F29C12124619}"/>
                    </a:ext>
                  </a:extLst>
                </p14:cNvPr>
                <p14:cNvContentPartPr/>
                <p14:nvPr/>
              </p14:nvContentPartPr>
              <p14:xfrm>
                <a:off x="2488806" y="1846823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E26E2F3-5EE2-5F6B-23A1-F29C1212461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479806" y="18381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1D03BC6-2413-E55A-0B61-CF5F79D09800}"/>
                    </a:ext>
                  </a:extLst>
                </p14:cNvPr>
                <p14:cNvContentPartPr/>
                <p14:nvPr/>
              </p14:nvContentPartPr>
              <p14:xfrm>
                <a:off x="2039526" y="1868063"/>
                <a:ext cx="442800" cy="43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1D03BC6-2413-E55A-0B61-CF5F79D0980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030886" y="1859063"/>
                  <a:ext cx="46044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EEA2A88-8015-29FE-F2E0-03A29D1D88FF}"/>
                    </a:ext>
                  </a:extLst>
                </p14:cNvPr>
                <p14:cNvContentPartPr/>
                <p14:nvPr/>
              </p14:nvContentPartPr>
              <p14:xfrm>
                <a:off x="2934846" y="1964183"/>
                <a:ext cx="447840" cy="1540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EEA2A88-8015-29FE-F2E0-03A29D1D88F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926206" y="1955183"/>
                  <a:ext cx="4654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D23F625-5ECA-6959-0491-EA7234619512}"/>
                    </a:ext>
                  </a:extLst>
                </p14:cNvPr>
                <p14:cNvContentPartPr/>
                <p14:nvPr/>
              </p14:nvContentPartPr>
              <p14:xfrm>
                <a:off x="3183246" y="1817303"/>
                <a:ext cx="31680" cy="3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D23F625-5ECA-6959-0491-EA723461951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74246" y="1808303"/>
                  <a:ext cx="493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24C1EBA-98B9-7825-CF24-2D5BB40C2A0B}"/>
              </a:ext>
            </a:extLst>
          </p:cNvPr>
          <p:cNvGrpSpPr/>
          <p:nvPr/>
        </p:nvGrpSpPr>
        <p:grpSpPr>
          <a:xfrm>
            <a:off x="330246" y="2620103"/>
            <a:ext cx="2502360" cy="538920"/>
            <a:chOff x="330246" y="2620103"/>
            <a:chExt cx="2502360" cy="53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47D4A9F-E3E8-9F99-7DC2-503D20BD65D8}"/>
                    </a:ext>
                  </a:extLst>
                </p14:cNvPr>
                <p14:cNvContentPartPr/>
                <p14:nvPr/>
              </p14:nvContentPartPr>
              <p14:xfrm>
                <a:off x="330246" y="2620103"/>
                <a:ext cx="2502360" cy="538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47D4A9F-E3E8-9F99-7DC2-503D20BD65D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21246" y="2611463"/>
                  <a:ext cx="252000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6243F43-77BA-0D2E-D663-9E77DB521398}"/>
                    </a:ext>
                  </a:extLst>
                </p14:cNvPr>
                <p14:cNvContentPartPr/>
                <p14:nvPr/>
              </p14:nvContentPartPr>
              <p14:xfrm>
                <a:off x="2479446" y="2631983"/>
                <a:ext cx="46080" cy="13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6243F43-77BA-0D2E-D663-9E77DB52139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470446" y="2622983"/>
                  <a:ext cx="63720" cy="3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8131CD3-B404-A6DB-A821-42859718BE45}"/>
                  </a:ext>
                </a:extLst>
              </p14:cNvPr>
              <p14:cNvContentPartPr/>
              <p14:nvPr/>
            </p14:nvContentPartPr>
            <p14:xfrm>
              <a:off x="3198366" y="2513543"/>
              <a:ext cx="469080" cy="54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8131CD3-B404-A6DB-A821-42859718BE4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189366" y="2504903"/>
                <a:ext cx="486720" cy="56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8CC513C-A58A-0DD6-F87C-F00AEE99A35E}"/>
                  </a:ext>
                </a:extLst>
              </p14:cNvPr>
              <p14:cNvContentPartPr/>
              <p14:nvPr/>
            </p14:nvContentPartPr>
            <p14:xfrm>
              <a:off x="281646" y="3459623"/>
              <a:ext cx="261000" cy="1670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8CC513C-A58A-0DD6-F87C-F00AEE99A35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2646" y="3450983"/>
                <a:ext cx="278640" cy="18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0A00A7C8-A526-642E-A9E2-5B1ED6D70E95}"/>
              </a:ext>
            </a:extLst>
          </p:cNvPr>
          <p:cNvGrpSpPr/>
          <p:nvPr/>
        </p:nvGrpSpPr>
        <p:grpSpPr>
          <a:xfrm>
            <a:off x="868806" y="3245063"/>
            <a:ext cx="1449360" cy="383400"/>
            <a:chOff x="868806" y="3245063"/>
            <a:chExt cx="1449360" cy="38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5463EC2-8B17-7863-B3C7-4F42BA519A2A}"/>
                    </a:ext>
                  </a:extLst>
                </p14:cNvPr>
                <p14:cNvContentPartPr/>
                <p14:nvPr/>
              </p14:nvContentPartPr>
              <p14:xfrm>
                <a:off x="868806" y="3428663"/>
                <a:ext cx="732600" cy="199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5463EC2-8B17-7863-B3C7-4F42BA519A2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59806" y="3420023"/>
                  <a:ext cx="75024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8E66BA4-B168-CFF2-9784-66327E0F6B5F}"/>
                    </a:ext>
                  </a:extLst>
                </p14:cNvPr>
                <p14:cNvContentPartPr/>
                <p14:nvPr/>
              </p14:nvContentPartPr>
              <p14:xfrm>
                <a:off x="1218366" y="3276023"/>
                <a:ext cx="81000" cy="31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8E66BA4-B168-CFF2-9784-66327E0F6B5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209726" y="3267383"/>
                  <a:ext cx="986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B6A0C9E-8EC8-2338-DD47-A03C649F2E9B}"/>
                    </a:ext>
                  </a:extLst>
                </p14:cNvPr>
                <p14:cNvContentPartPr/>
                <p14:nvPr/>
              </p14:nvContentPartPr>
              <p14:xfrm>
                <a:off x="1837926" y="3420383"/>
                <a:ext cx="480240" cy="166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B6A0C9E-8EC8-2338-DD47-A03C649F2E9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829286" y="3411743"/>
                  <a:ext cx="4978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7C479DC-BFCB-7112-D372-6C3D82C9A536}"/>
                    </a:ext>
                  </a:extLst>
                </p14:cNvPr>
                <p14:cNvContentPartPr/>
                <p14:nvPr/>
              </p14:nvContentPartPr>
              <p14:xfrm>
                <a:off x="2054286" y="3245063"/>
                <a:ext cx="33840" cy="3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7C479DC-BFCB-7112-D372-6C3D82C9A53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045286" y="3236063"/>
                  <a:ext cx="5148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4353C86-10AF-09C4-B81E-5A7C7B32C41C}"/>
                  </a:ext>
                </a:extLst>
              </p14:cNvPr>
              <p14:cNvContentPartPr/>
              <p14:nvPr/>
            </p14:nvContentPartPr>
            <p14:xfrm>
              <a:off x="2599686" y="3389063"/>
              <a:ext cx="1465560" cy="363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4353C86-10AF-09C4-B81E-5A7C7B32C41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591046" y="3380423"/>
                <a:ext cx="148320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6420D1D-4054-A4DE-2449-753649D9A7A0}"/>
                  </a:ext>
                </a:extLst>
              </p14:cNvPr>
              <p14:cNvContentPartPr/>
              <p14:nvPr/>
            </p14:nvContentPartPr>
            <p14:xfrm>
              <a:off x="299646" y="3894863"/>
              <a:ext cx="1063080" cy="687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6420D1D-4054-A4DE-2449-753649D9A7A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90646" y="3886223"/>
                <a:ext cx="1080720" cy="70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0D43CA20-9E38-D826-BFB7-4BBC1299AF2D}"/>
              </a:ext>
            </a:extLst>
          </p:cNvPr>
          <p:cNvGrpSpPr/>
          <p:nvPr/>
        </p:nvGrpSpPr>
        <p:grpSpPr>
          <a:xfrm>
            <a:off x="1581966" y="3756983"/>
            <a:ext cx="2960280" cy="543240"/>
            <a:chOff x="1581966" y="3756983"/>
            <a:chExt cx="296028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37297C7-AC51-723C-B73F-DA7C7A70AB4A}"/>
                    </a:ext>
                  </a:extLst>
                </p14:cNvPr>
                <p14:cNvContentPartPr/>
                <p14:nvPr/>
              </p14:nvContentPartPr>
              <p14:xfrm>
                <a:off x="1581966" y="3818903"/>
                <a:ext cx="756360" cy="448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37297C7-AC51-723C-B73F-DA7C7A70AB4A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572966" y="3809903"/>
                  <a:ext cx="77400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743E11-889B-B2B6-70E8-2ADF3777E493}"/>
                    </a:ext>
                  </a:extLst>
                </p14:cNvPr>
                <p14:cNvContentPartPr/>
                <p14:nvPr/>
              </p14:nvContentPartPr>
              <p14:xfrm>
                <a:off x="1629126" y="4006823"/>
                <a:ext cx="529200" cy="41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743E11-889B-B2B6-70E8-2ADF3777E49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620126" y="3997823"/>
                  <a:ext cx="5468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6C86716-FE7E-49DA-2777-32A10B93A869}"/>
                    </a:ext>
                  </a:extLst>
                </p14:cNvPr>
                <p14:cNvContentPartPr/>
                <p14:nvPr/>
              </p14:nvContentPartPr>
              <p14:xfrm>
                <a:off x="2586726" y="3756983"/>
                <a:ext cx="1955520" cy="54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6C86716-FE7E-49DA-2777-32A10B93A86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577726" y="3748343"/>
                  <a:ext cx="1973160" cy="56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34E91B8-A1A1-89A0-B262-9EA099CF1E4F}"/>
                    </a:ext>
                  </a:extLst>
                </p14:cNvPr>
                <p14:cNvContentPartPr/>
                <p14:nvPr/>
              </p14:nvContentPartPr>
              <p14:xfrm>
                <a:off x="4306086" y="3946343"/>
                <a:ext cx="27360" cy="18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34E91B8-A1A1-89A0-B262-9EA099CF1E4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297446" y="3937703"/>
                  <a:ext cx="45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C6DDA5E-7E1D-C3E4-0099-548FB3994C2C}"/>
                    </a:ext>
                  </a:extLst>
                </p14:cNvPr>
                <p14:cNvContentPartPr/>
                <p14:nvPr/>
              </p14:nvContentPartPr>
              <p14:xfrm>
                <a:off x="2793366" y="3866783"/>
                <a:ext cx="641880" cy="102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C6DDA5E-7E1D-C3E4-0099-548FB3994C2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784726" y="3857783"/>
                  <a:ext cx="659520" cy="12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4E767C6-1595-A856-82C9-A528698F9D39}"/>
                  </a:ext>
                </a:extLst>
              </p14:cNvPr>
              <p14:cNvContentPartPr/>
              <p14:nvPr/>
            </p14:nvContentPartPr>
            <p14:xfrm>
              <a:off x="205686" y="4832379"/>
              <a:ext cx="545040" cy="3916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4E767C6-1595-A856-82C9-A528698F9D3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96686" y="4823739"/>
                <a:ext cx="562680" cy="40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B987B0B3-D851-4ECC-0876-9CBE5F86C0F2}"/>
              </a:ext>
            </a:extLst>
          </p:cNvPr>
          <p:cNvGrpSpPr/>
          <p:nvPr/>
        </p:nvGrpSpPr>
        <p:grpSpPr>
          <a:xfrm>
            <a:off x="1023246" y="4744899"/>
            <a:ext cx="1971720" cy="406440"/>
            <a:chOff x="1023246" y="4744899"/>
            <a:chExt cx="1971720" cy="4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DB080D5-E2A0-8D08-B18E-2A2293AA32D4}"/>
                    </a:ext>
                  </a:extLst>
                </p14:cNvPr>
                <p14:cNvContentPartPr/>
                <p14:nvPr/>
              </p14:nvContentPartPr>
              <p14:xfrm>
                <a:off x="1023246" y="4964859"/>
                <a:ext cx="597600" cy="186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DB080D5-E2A0-8D08-B18E-2A2293AA32D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14606" y="4956219"/>
                  <a:ext cx="6152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8287B0F-7418-6E78-6FD0-3251FBBB25E4}"/>
                    </a:ext>
                  </a:extLst>
                </p14:cNvPr>
                <p14:cNvContentPartPr/>
                <p14:nvPr/>
              </p14:nvContentPartPr>
              <p14:xfrm>
                <a:off x="1313406" y="4744899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8287B0F-7418-6E78-6FD0-3251FBBB25E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04766" y="473589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6788CA2-9D02-2B42-7068-D4BAAB4A22EF}"/>
                    </a:ext>
                  </a:extLst>
                </p14:cNvPr>
                <p14:cNvContentPartPr/>
                <p14:nvPr/>
              </p14:nvContentPartPr>
              <p14:xfrm>
                <a:off x="1934406" y="4861899"/>
                <a:ext cx="1060560" cy="227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6788CA2-9D02-2B42-7068-D4BAAB4A22E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925766" y="4853259"/>
                  <a:ext cx="1078200" cy="24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3953BB0-6F27-F445-555F-CABAC9ADC8D8}"/>
                  </a:ext>
                </a:extLst>
              </p14:cNvPr>
              <p14:cNvContentPartPr/>
              <p14:nvPr/>
            </p14:nvContentPartPr>
            <p14:xfrm>
              <a:off x="245646" y="5774859"/>
              <a:ext cx="233280" cy="4395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3953BB0-6F27-F445-555F-CABAC9ADC8D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36646" y="5766219"/>
                <a:ext cx="250920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E6DAC44-1425-7B21-55A8-DC7B36B68054}"/>
                  </a:ext>
                </a:extLst>
              </p14:cNvPr>
              <p14:cNvContentPartPr/>
              <p14:nvPr/>
            </p14:nvContentPartPr>
            <p14:xfrm>
              <a:off x="459486" y="6154299"/>
              <a:ext cx="14760" cy="1940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E6DAC44-1425-7B21-55A8-DC7B36B68054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50846" y="6145659"/>
                <a:ext cx="3240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870E48D-54E5-609E-ED9E-E126165AB001}"/>
                  </a:ext>
                </a:extLst>
              </p14:cNvPr>
              <p14:cNvContentPartPr/>
              <p14:nvPr/>
            </p14:nvContentPartPr>
            <p14:xfrm>
              <a:off x="787086" y="5899059"/>
              <a:ext cx="27720" cy="27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870E48D-54E5-609E-ED9E-E126165AB00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78086" y="5890059"/>
                <a:ext cx="453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53542EE5-628D-3526-5FD6-7DE14DA3B707}"/>
                  </a:ext>
                </a:extLst>
              </p14:cNvPr>
              <p14:cNvContentPartPr/>
              <p14:nvPr/>
            </p14:nvContentPartPr>
            <p14:xfrm>
              <a:off x="662526" y="5951619"/>
              <a:ext cx="298080" cy="9000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53542EE5-628D-3526-5FD6-7DE14DA3B70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53526" y="5942979"/>
                <a:ext cx="3157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EB41656-D7B9-651E-BB53-1FA9BC229940}"/>
                  </a:ext>
                </a:extLst>
              </p14:cNvPr>
              <p14:cNvContentPartPr/>
              <p14:nvPr/>
            </p14:nvContentPartPr>
            <p14:xfrm>
              <a:off x="1004526" y="5973219"/>
              <a:ext cx="277920" cy="4597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EB41656-D7B9-651E-BB53-1FA9BC22994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995526" y="5964579"/>
                <a:ext cx="295560" cy="47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1953DAA-E9C1-84BC-9F6B-2674E35A9C40}"/>
                  </a:ext>
                </a:extLst>
              </p14:cNvPr>
              <p14:cNvContentPartPr/>
              <p14:nvPr/>
            </p14:nvContentPartPr>
            <p14:xfrm>
              <a:off x="1368846" y="5982579"/>
              <a:ext cx="201600" cy="385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1953DAA-E9C1-84BC-9F6B-2674E35A9C4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360206" y="5973579"/>
                <a:ext cx="21924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7DE882A-C613-0623-0882-6A1CF30EFC39}"/>
                  </a:ext>
                </a:extLst>
              </p14:cNvPr>
              <p14:cNvContentPartPr/>
              <p14:nvPr/>
            </p14:nvContentPartPr>
            <p14:xfrm>
              <a:off x="1649646" y="5984019"/>
              <a:ext cx="170640" cy="3949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7DE882A-C613-0623-0882-6A1CF30EFC39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640646" y="5975019"/>
                <a:ext cx="18828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710C90E-4B73-6131-1729-4154682E50A4}"/>
                  </a:ext>
                </a:extLst>
              </p14:cNvPr>
              <p14:cNvContentPartPr/>
              <p14:nvPr/>
            </p14:nvContentPartPr>
            <p14:xfrm>
              <a:off x="1923246" y="6294339"/>
              <a:ext cx="12960" cy="1436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710C90E-4B73-6131-1729-4154682E50A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14606" y="6285699"/>
                <a:ext cx="3060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3565034-F2B3-899A-8F18-60B083620B6F}"/>
                  </a:ext>
                </a:extLst>
              </p14:cNvPr>
              <p14:cNvContentPartPr/>
              <p14:nvPr/>
            </p14:nvContentPartPr>
            <p14:xfrm>
              <a:off x="2127366" y="6061419"/>
              <a:ext cx="249120" cy="288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3565034-F2B3-899A-8F18-60B083620B6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118726" y="6052779"/>
                <a:ext cx="266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48013B84-BA32-7FDE-3263-88BE0DC10A3F}"/>
                  </a:ext>
                </a:extLst>
              </p14:cNvPr>
              <p14:cNvContentPartPr/>
              <p14:nvPr/>
            </p14:nvContentPartPr>
            <p14:xfrm>
              <a:off x="2255886" y="5964939"/>
              <a:ext cx="27000" cy="1900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48013B84-BA32-7FDE-3263-88BE0DC10A3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247246" y="5956299"/>
                <a:ext cx="4464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FCD93EF3-2DE7-3858-CDC1-3978FBD89E15}"/>
                  </a:ext>
                </a:extLst>
              </p14:cNvPr>
              <p14:cNvContentPartPr/>
              <p14:nvPr/>
            </p14:nvContentPartPr>
            <p14:xfrm>
              <a:off x="2582406" y="5917779"/>
              <a:ext cx="15480" cy="2052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FCD93EF3-2DE7-3858-CDC1-3978FBD89E15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573406" y="5909139"/>
                <a:ext cx="3312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C07FC5D-90F6-E779-6A94-ACE014171D44}"/>
                  </a:ext>
                </a:extLst>
              </p14:cNvPr>
              <p14:cNvContentPartPr/>
              <p14:nvPr/>
            </p14:nvContentPartPr>
            <p14:xfrm>
              <a:off x="2486646" y="6180579"/>
              <a:ext cx="190440" cy="205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C07FC5D-90F6-E779-6A94-ACE014171D4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77646" y="6171579"/>
                <a:ext cx="20808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6206050F-9EFD-766C-D0BF-53620D65B7DC}"/>
                  </a:ext>
                </a:extLst>
              </p14:cNvPr>
              <p14:cNvContentPartPr/>
              <p14:nvPr/>
            </p14:nvContentPartPr>
            <p14:xfrm>
              <a:off x="2486646" y="6296139"/>
              <a:ext cx="159480" cy="2232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6206050F-9EFD-766C-D0BF-53620D65B7DC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478006" y="6287499"/>
                <a:ext cx="17712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6CB7C74D-9FC2-C18F-F1EC-BA83A1B60F51}"/>
                  </a:ext>
                </a:extLst>
              </p14:cNvPr>
              <p14:cNvContentPartPr/>
              <p14:nvPr/>
            </p14:nvContentPartPr>
            <p14:xfrm>
              <a:off x="2744046" y="6117939"/>
              <a:ext cx="168120" cy="36828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6CB7C74D-9FC2-C18F-F1EC-BA83A1B60F51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735406" y="6108939"/>
                <a:ext cx="18576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AD3A8B1-C4E8-0533-5AC0-12CFFB08D76B}"/>
                  </a:ext>
                </a:extLst>
              </p14:cNvPr>
              <p14:cNvContentPartPr/>
              <p14:nvPr/>
            </p14:nvContentPartPr>
            <p14:xfrm>
              <a:off x="3018726" y="6013539"/>
              <a:ext cx="282600" cy="2350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AD3A8B1-C4E8-0533-5AC0-12CFFB08D76B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3010086" y="6004539"/>
                <a:ext cx="30024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54E6CF7-31DF-2DC0-EBFB-E7ED9F0F9580}"/>
                  </a:ext>
                </a:extLst>
              </p14:cNvPr>
              <p14:cNvContentPartPr/>
              <p14:nvPr/>
            </p14:nvContentPartPr>
            <p14:xfrm>
              <a:off x="3303126" y="6283539"/>
              <a:ext cx="27720" cy="1022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54E6CF7-31DF-2DC0-EBFB-E7ED9F0F958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294126" y="6274539"/>
                <a:ext cx="4536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9EEA037-DEC2-C4AC-5FA4-113647757679}"/>
                  </a:ext>
                </a:extLst>
              </p14:cNvPr>
              <p14:cNvContentPartPr/>
              <p14:nvPr/>
            </p14:nvContentPartPr>
            <p14:xfrm>
              <a:off x="3321486" y="5721939"/>
              <a:ext cx="158760" cy="1598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9EEA037-DEC2-C4AC-5FA4-113647757679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312846" y="5712939"/>
                <a:ext cx="17640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62E58297-BFA4-2FFF-0337-AC228C9A2B7E}"/>
                  </a:ext>
                </a:extLst>
              </p14:cNvPr>
              <p14:cNvContentPartPr/>
              <p14:nvPr/>
            </p14:nvContentPartPr>
            <p14:xfrm>
              <a:off x="3766446" y="6118299"/>
              <a:ext cx="256320" cy="522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62E58297-BFA4-2FFF-0337-AC228C9A2B7E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757446" y="6109659"/>
                <a:ext cx="273960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6E2448C2-8151-A66C-5083-94C4F8B60CE7}"/>
                  </a:ext>
                </a:extLst>
              </p14:cNvPr>
              <p14:cNvContentPartPr/>
              <p14:nvPr/>
            </p14:nvContentPartPr>
            <p14:xfrm>
              <a:off x="3810006" y="6245379"/>
              <a:ext cx="216360" cy="435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6E2448C2-8151-A66C-5083-94C4F8B60CE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801006" y="6236739"/>
                <a:ext cx="234000" cy="6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142A597-8F05-FAD0-90FF-F5FD3F63CBD7}"/>
              </a:ext>
            </a:extLst>
          </p:cNvPr>
          <p:cNvGrpSpPr/>
          <p:nvPr/>
        </p:nvGrpSpPr>
        <p:grpSpPr>
          <a:xfrm>
            <a:off x="4295286" y="5926419"/>
            <a:ext cx="2185920" cy="630000"/>
            <a:chOff x="4295286" y="5926419"/>
            <a:chExt cx="2185920" cy="63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2B4BB2E-1CC8-82BF-740A-17A327B7E8F6}"/>
                    </a:ext>
                  </a:extLst>
                </p14:cNvPr>
                <p14:cNvContentPartPr/>
                <p14:nvPr/>
              </p14:nvContentPartPr>
              <p14:xfrm>
                <a:off x="4334166" y="5926419"/>
                <a:ext cx="33840" cy="5061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2B4BB2E-1CC8-82BF-740A-17A327B7E8F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325526" y="5917779"/>
                  <a:ext cx="51480" cy="5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1D38C8D-A7C1-980B-1518-F00758AEF772}"/>
                    </a:ext>
                  </a:extLst>
                </p14:cNvPr>
                <p14:cNvContentPartPr/>
                <p14:nvPr/>
              </p14:nvContentPartPr>
              <p14:xfrm>
                <a:off x="4295286" y="5957379"/>
                <a:ext cx="259560" cy="1548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1D38C8D-A7C1-980B-1518-F00758AEF77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286286" y="5948379"/>
                  <a:ext cx="2772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00C7316-09B8-5B50-8C11-AA13ED90E62B}"/>
                    </a:ext>
                  </a:extLst>
                </p14:cNvPr>
                <p14:cNvContentPartPr/>
                <p14:nvPr/>
              </p14:nvContentPartPr>
              <p14:xfrm>
                <a:off x="4445766" y="6285699"/>
                <a:ext cx="259200" cy="198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00C7316-09B8-5B50-8C11-AA13ED90E62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436766" y="6277059"/>
                  <a:ext cx="2768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A3DD7D6-1553-2647-6A5B-D541E561F8D2}"/>
                    </a:ext>
                  </a:extLst>
                </p14:cNvPr>
                <p14:cNvContentPartPr/>
                <p14:nvPr/>
              </p14:nvContentPartPr>
              <p14:xfrm>
                <a:off x="4994406" y="6136299"/>
                <a:ext cx="15480" cy="263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A3DD7D6-1553-2647-6A5B-D541E561F8D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985766" y="6127299"/>
                  <a:ext cx="331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DF22386-775F-2D64-0975-761E28A31DE7}"/>
                    </a:ext>
                  </a:extLst>
                </p14:cNvPr>
                <p14:cNvContentPartPr/>
                <p14:nvPr/>
              </p14:nvContentPartPr>
              <p14:xfrm>
                <a:off x="4896126" y="6277779"/>
                <a:ext cx="274680" cy="75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DF22386-775F-2D64-0975-761E28A31DE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887126" y="6268779"/>
                  <a:ext cx="2923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213B7DB-8F85-1E68-A53B-58509A6F55D9}"/>
                    </a:ext>
                  </a:extLst>
                </p14:cNvPr>
                <p14:cNvContentPartPr/>
                <p14:nvPr/>
              </p14:nvContentPartPr>
              <p14:xfrm>
                <a:off x="5322366" y="6183459"/>
                <a:ext cx="288360" cy="3574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213B7DB-8F85-1E68-A53B-58509A6F55D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313726" y="6174459"/>
                  <a:ext cx="30600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63BF89C-7F00-3945-9E29-DAC9F6B33160}"/>
                    </a:ext>
                  </a:extLst>
                </p14:cNvPr>
                <p14:cNvContentPartPr/>
                <p14:nvPr/>
              </p14:nvContentPartPr>
              <p14:xfrm>
                <a:off x="5658966" y="6230259"/>
                <a:ext cx="205920" cy="320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63BF89C-7F00-3945-9E29-DAC9F6B3316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650326" y="6221619"/>
                  <a:ext cx="2235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987D3C8-1596-BAD9-0A6C-BD4A78884A7B}"/>
                    </a:ext>
                  </a:extLst>
                </p14:cNvPr>
                <p14:cNvContentPartPr/>
                <p14:nvPr/>
              </p14:nvContentPartPr>
              <p14:xfrm>
                <a:off x="6009606" y="6215139"/>
                <a:ext cx="216720" cy="3384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987D3C8-1596-BAD9-0A6C-BD4A78884A7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000966" y="6206499"/>
                  <a:ext cx="23436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778B20F-09A1-4F11-9025-D5D6D4DE0728}"/>
                    </a:ext>
                  </a:extLst>
                </p14:cNvPr>
                <p14:cNvContentPartPr/>
                <p14:nvPr/>
              </p14:nvContentPartPr>
              <p14:xfrm>
                <a:off x="6278886" y="6438699"/>
                <a:ext cx="202320" cy="1177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778B20F-09A1-4F11-9025-D5D6D4DE072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269886" y="6430059"/>
                  <a:ext cx="219960" cy="13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2DCAD31-6BCE-03FE-6797-522FE4BCC7FB}"/>
              </a:ext>
            </a:extLst>
          </p:cNvPr>
          <p:cNvGrpSpPr/>
          <p:nvPr/>
        </p:nvGrpSpPr>
        <p:grpSpPr>
          <a:xfrm>
            <a:off x="6648966" y="5913819"/>
            <a:ext cx="1866240" cy="684000"/>
            <a:chOff x="6648966" y="5913819"/>
            <a:chExt cx="1866240" cy="68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C3FE7C9-EBB1-8125-3E74-C91F1426791F}"/>
                    </a:ext>
                  </a:extLst>
                </p14:cNvPr>
                <p14:cNvContentPartPr/>
                <p14:nvPr/>
              </p14:nvContentPartPr>
              <p14:xfrm>
                <a:off x="6798366" y="6090579"/>
                <a:ext cx="46080" cy="3344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C3FE7C9-EBB1-8125-3E74-C91F1426791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789726" y="6081939"/>
                  <a:ext cx="6372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B8747ED-0E77-6302-4EDB-DEFBC9A1973B}"/>
                    </a:ext>
                  </a:extLst>
                </p14:cNvPr>
                <p14:cNvContentPartPr/>
                <p14:nvPr/>
              </p14:nvContentPartPr>
              <p14:xfrm>
                <a:off x="6648966" y="6250419"/>
                <a:ext cx="310320" cy="421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B8747ED-0E77-6302-4EDB-DEFBC9A1973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39966" y="6241419"/>
                  <a:ext cx="3279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9348DFB-B81F-BD66-7BCC-B541F15AEC43}"/>
                    </a:ext>
                  </a:extLst>
                </p14:cNvPr>
                <p14:cNvContentPartPr/>
                <p14:nvPr/>
              </p14:nvContentPartPr>
              <p14:xfrm>
                <a:off x="7298406" y="5972139"/>
                <a:ext cx="30600" cy="2260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9348DFB-B81F-BD66-7BCC-B541F15AEC4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289406" y="5963499"/>
                  <a:ext cx="482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70F5FCF-AE3E-E93B-479A-5850F988E5DE}"/>
                    </a:ext>
                  </a:extLst>
                </p14:cNvPr>
                <p14:cNvContentPartPr/>
                <p14:nvPr/>
              </p14:nvContentPartPr>
              <p14:xfrm>
                <a:off x="7118046" y="6262299"/>
                <a:ext cx="343080" cy="51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70F5FCF-AE3E-E93B-479A-5850F988E5D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09406" y="6253659"/>
                  <a:ext cx="36072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638E36C-4B48-E583-CEA4-A88AE8EBF2E4}"/>
                    </a:ext>
                  </a:extLst>
                </p14:cNvPr>
                <p14:cNvContentPartPr/>
                <p14:nvPr/>
              </p14:nvContentPartPr>
              <p14:xfrm>
                <a:off x="7137846" y="6332859"/>
                <a:ext cx="222480" cy="183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638E36C-4B48-E583-CEA4-A88AE8EBF2E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129206" y="6323859"/>
                  <a:ext cx="2401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8A07140D-7302-BA1C-EC9F-FF9E626A4B20}"/>
                    </a:ext>
                  </a:extLst>
                </p14:cNvPr>
                <p14:cNvContentPartPr/>
                <p14:nvPr/>
              </p14:nvContentPartPr>
              <p14:xfrm>
                <a:off x="7426566" y="6191019"/>
                <a:ext cx="358920" cy="4068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8A07140D-7302-BA1C-EC9F-FF9E626A4B2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417566" y="6182379"/>
                  <a:ext cx="376560" cy="4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E28DA3E-CB51-382A-141D-5E1F2AD76347}"/>
                    </a:ext>
                  </a:extLst>
                </p14:cNvPr>
                <p14:cNvContentPartPr/>
                <p14:nvPr/>
              </p14:nvContentPartPr>
              <p14:xfrm>
                <a:off x="7896006" y="6093459"/>
                <a:ext cx="423720" cy="1990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E28DA3E-CB51-382A-141D-5E1F2AD7634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887006" y="6084819"/>
                  <a:ext cx="4413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B25C497-6765-27F4-2601-C312D243C2CA}"/>
                    </a:ext>
                  </a:extLst>
                </p14:cNvPr>
                <p14:cNvContentPartPr/>
                <p14:nvPr/>
              </p14:nvContentPartPr>
              <p14:xfrm>
                <a:off x="8206326" y="6314499"/>
                <a:ext cx="145080" cy="1188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B25C497-6765-27F4-2601-C312D243C2C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197686" y="6305859"/>
                  <a:ext cx="1627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975B517-15C2-5631-AD8E-BBAD16C2C30A}"/>
                    </a:ext>
                  </a:extLst>
                </p14:cNvPr>
                <p14:cNvContentPartPr/>
                <p14:nvPr/>
              </p14:nvContentPartPr>
              <p14:xfrm>
                <a:off x="8329806" y="5913819"/>
                <a:ext cx="185400" cy="1234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975B517-15C2-5631-AD8E-BBAD16C2C30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320806" y="5905179"/>
                  <a:ext cx="203040" cy="14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6600322C-2ADB-D5D1-6B02-6FF16D0462F9}"/>
                  </a:ext>
                </a:extLst>
              </p14:cNvPr>
              <p14:cNvContentPartPr/>
              <p14:nvPr/>
            </p14:nvContentPartPr>
            <p14:xfrm>
              <a:off x="801126" y="5697819"/>
              <a:ext cx="1275840" cy="8161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6600322C-2ADB-D5D1-6B02-6FF16D0462F9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792486" y="5688819"/>
                <a:ext cx="1293480" cy="83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9CE2B126-9E5E-B8E3-FE48-B91D243DE28E}"/>
                  </a:ext>
                </a:extLst>
              </p14:cNvPr>
              <p14:cNvContentPartPr/>
              <p14:nvPr/>
            </p14:nvContentPartPr>
            <p14:xfrm>
              <a:off x="5188086" y="6081579"/>
              <a:ext cx="1256760" cy="513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9CE2B126-9E5E-B8E3-FE48-B91D243DE28E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179446" y="6072579"/>
                <a:ext cx="1274400" cy="53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BF9D24E-B56C-88F6-B360-1F318A49C369}"/>
              </a:ext>
            </a:extLst>
          </p:cNvPr>
          <p:cNvGrpSpPr/>
          <p:nvPr/>
        </p:nvGrpSpPr>
        <p:grpSpPr>
          <a:xfrm>
            <a:off x="9159246" y="5967459"/>
            <a:ext cx="420480" cy="543240"/>
            <a:chOff x="9159246" y="5967459"/>
            <a:chExt cx="42048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200FDA3-90EA-2192-F399-9B26C196329F}"/>
                    </a:ext>
                  </a:extLst>
                </p14:cNvPr>
                <p14:cNvContentPartPr/>
                <p14:nvPr/>
              </p14:nvContentPartPr>
              <p14:xfrm>
                <a:off x="9159246" y="6169059"/>
                <a:ext cx="29880" cy="1429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200FDA3-90EA-2192-F399-9B26C196329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150246" y="6160419"/>
                  <a:ext cx="475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669DC6A-E381-5982-4D35-0CC40B834585}"/>
                    </a:ext>
                  </a:extLst>
                </p14:cNvPr>
                <p14:cNvContentPartPr/>
                <p14:nvPr/>
              </p14:nvContentPartPr>
              <p14:xfrm>
                <a:off x="9194526" y="6062139"/>
                <a:ext cx="360" cy="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669DC6A-E381-5982-4D35-0CC40B83458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185886" y="605349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FC25B88-23E0-7F34-0E64-7F1E4EEA02B6}"/>
                    </a:ext>
                  </a:extLst>
                </p14:cNvPr>
                <p14:cNvContentPartPr/>
                <p14:nvPr/>
              </p14:nvContentPartPr>
              <p14:xfrm>
                <a:off x="9286686" y="5967459"/>
                <a:ext cx="293040" cy="5432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FC25B88-23E0-7F34-0E64-7F1E4EEA02B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9278046" y="5958459"/>
                  <a:ext cx="310680" cy="56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8D22785-C5D8-A340-17C6-7E6B87AC49A3}"/>
              </a:ext>
            </a:extLst>
          </p:cNvPr>
          <p:cNvGrpSpPr/>
          <p:nvPr/>
        </p:nvGrpSpPr>
        <p:grpSpPr>
          <a:xfrm>
            <a:off x="9865566" y="6040539"/>
            <a:ext cx="1744920" cy="457920"/>
            <a:chOff x="9865566" y="6040539"/>
            <a:chExt cx="1744920" cy="45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FD32EED-0A38-A672-A831-F1237F467B19}"/>
                    </a:ext>
                  </a:extLst>
                </p14:cNvPr>
                <p14:cNvContentPartPr/>
                <p14:nvPr/>
              </p14:nvContentPartPr>
              <p14:xfrm>
                <a:off x="9865566" y="6040539"/>
                <a:ext cx="239760" cy="4388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FD32EED-0A38-A672-A831-F1237F467B19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856566" y="6031539"/>
                  <a:ext cx="25740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D674FF43-B721-4A3D-4182-22DD8CF5A17D}"/>
                    </a:ext>
                  </a:extLst>
                </p14:cNvPr>
                <p14:cNvContentPartPr/>
                <p14:nvPr/>
              </p14:nvContentPartPr>
              <p14:xfrm>
                <a:off x="10177686" y="6322779"/>
                <a:ext cx="46080" cy="1260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D674FF43-B721-4A3D-4182-22DD8CF5A17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168686" y="6313779"/>
                  <a:ext cx="6372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3747658-CAC2-87F0-8B1D-A41BC9CABFCF}"/>
                    </a:ext>
                  </a:extLst>
                </p14:cNvPr>
                <p14:cNvContentPartPr/>
                <p14:nvPr/>
              </p14:nvContentPartPr>
              <p14:xfrm>
                <a:off x="10408446" y="6068979"/>
                <a:ext cx="328680" cy="356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3747658-CAC2-87F0-8B1D-A41BC9CABFCF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399446" y="6060339"/>
                  <a:ext cx="3463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E09C313-C680-E14A-C5AB-34EF25045A11}"/>
                    </a:ext>
                  </a:extLst>
                </p14:cNvPr>
                <p14:cNvContentPartPr/>
                <p14:nvPr/>
              </p14:nvContentPartPr>
              <p14:xfrm>
                <a:off x="10452726" y="6167259"/>
                <a:ext cx="291240" cy="187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E09C313-C680-E14A-C5AB-34EF25045A1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443726" y="6158619"/>
                  <a:ext cx="3088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BB7657E-B853-911B-95B4-41AF73948AD5}"/>
                    </a:ext>
                  </a:extLst>
                </p14:cNvPr>
                <p14:cNvContentPartPr/>
                <p14:nvPr/>
              </p14:nvContentPartPr>
              <p14:xfrm>
                <a:off x="10904886" y="6044859"/>
                <a:ext cx="272160" cy="453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BB7657E-B853-911B-95B4-41AF73948AD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895886" y="6035859"/>
                  <a:ext cx="28980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A68AF5B-E74E-C9B0-D9F4-B91AA537768B}"/>
                    </a:ext>
                  </a:extLst>
                </p14:cNvPr>
                <p14:cNvContentPartPr/>
                <p14:nvPr/>
              </p14:nvContentPartPr>
              <p14:xfrm>
                <a:off x="11265246" y="6315579"/>
                <a:ext cx="345240" cy="176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A68AF5B-E74E-C9B0-D9F4-B91AA537768B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1256246" y="6306939"/>
                  <a:ext cx="362880" cy="19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AF57DBC-4970-D733-8016-86079B257BD6}"/>
                  </a:ext>
                </a:extLst>
              </p14:cNvPr>
              <p14:cNvContentPartPr/>
              <p14:nvPr/>
            </p14:nvContentPartPr>
            <p14:xfrm>
              <a:off x="5879286" y="3385823"/>
              <a:ext cx="890640" cy="445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AF57DBC-4970-D733-8016-86079B257BD6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873166" y="3379703"/>
                <a:ext cx="902880" cy="45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0481F27B-9CB7-379F-FA49-DBBC44E3F63D}"/>
              </a:ext>
            </a:extLst>
          </p:cNvPr>
          <p:cNvGrpSpPr/>
          <p:nvPr/>
        </p:nvGrpSpPr>
        <p:grpSpPr>
          <a:xfrm>
            <a:off x="6057486" y="3949223"/>
            <a:ext cx="1040040" cy="633600"/>
            <a:chOff x="6057486" y="3949223"/>
            <a:chExt cx="1040040" cy="63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74F51F7-BD26-7031-C6E2-E3E9E17A5B44}"/>
                    </a:ext>
                  </a:extLst>
                </p14:cNvPr>
                <p14:cNvContentPartPr/>
                <p14:nvPr/>
              </p14:nvContentPartPr>
              <p14:xfrm>
                <a:off x="6057486" y="3949223"/>
                <a:ext cx="1040040" cy="6336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74F51F7-BD26-7031-C6E2-E3E9E17A5B4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051366" y="3943103"/>
                  <a:ext cx="1052280" cy="64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6B76711-00C5-08BA-2788-6F44D3E67319}"/>
                    </a:ext>
                  </a:extLst>
                </p14:cNvPr>
                <p14:cNvContentPartPr/>
                <p14:nvPr/>
              </p14:nvContentPartPr>
              <p14:xfrm>
                <a:off x="6632046" y="4272503"/>
                <a:ext cx="215280" cy="117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6B76711-00C5-08BA-2788-6F44D3E6731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6625926" y="4266383"/>
                  <a:ext cx="227520" cy="12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F15C262-579B-B78E-F854-FCD9ED6DB46D}"/>
                  </a:ext>
                </a:extLst>
              </p14:cNvPr>
              <p14:cNvContentPartPr/>
              <p14:nvPr/>
            </p14:nvContentPartPr>
            <p14:xfrm>
              <a:off x="9296766" y="4241183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F15C262-579B-B78E-F854-FCD9ED6DB46D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9290646" y="423506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30A6289-78F1-5D90-536B-FB3711C014CE}"/>
                  </a:ext>
                </a:extLst>
              </p14:cNvPr>
              <p14:cNvContentPartPr/>
              <p14:nvPr/>
            </p14:nvContentPartPr>
            <p14:xfrm>
              <a:off x="9049446" y="4101863"/>
              <a:ext cx="201960" cy="3675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30A6289-78F1-5D90-536B-FB3711C014CE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9043326" y="4095743"/>
                <a:ext cx="21420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4F5B1A8-B839-5704-FF74-E5FA3278CB0B}"/>
                  </a:ext>
                </a:extLst>
              </p14:cNvPr>
              <p14:cNvContentPartPr/>
              <p14:nvPr/>
            </p14:nvContentPartPr>
            <p14:xfrm>
              <a:off x="9074286" y="4098263"/>
              <a:ext cx="362160" cy="291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4F5B1A8-B839-5704-FF74-E5FA3278CB0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9068166" y="4092143"/>
                <a:ext cx="3744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8464C2D-3A32-151F-16FE-5317878CC7F3}"/>
                  </a:ext>
                </a:extLst>
              </p14:cNvPr>
              <p14:cNvContentPartPr/>
              <p14:nvPr/>
            </p14:nvContentPartPr>
            <p14:xfrm>
              <a:off x="9327006" y="4026983"/>
              <a:ext cx="1370880" cy="3816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8464C2D-3A32-151F-16FE-5317878CC7F3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9320886" y="4020863"/>
                <a:ext cx="138312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E1E4009-EA62-6903-3DAA-183D68AE3713}"/>
                  </a:ext>
                </a:extLst>
              </p14:cNvPr>
              <p14:cNvContentPartPr/>
              <p14:nvPr/>
            </p14:nvContentPartPr>
            <p14:xfrm>
              <a:off x="10470006" y="4172063"/>
              <a:ext cx="300240" cy="417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E1E4009-EA62-6903-3DAA-183D68AE3713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10463886" y="4165943"/>
                <a:ext cx="31248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5E5088D8-D697-7606-FD1A-01F996DC9B86}"/>
              </a:ext>
            </a:extLst>
          </p:cNvPr>
          <p:cNvGrpSpPr/>
          <p:nvPr/>
        </p:nvGrpSpPr>
        <p:grpSpPr>
          <a:xfrm>
            <a:off x="6565446" y="3089543"/>
            <a:ext cx="1484640" cy="821520"/>
            <a:chOff x="6565446" y="3089543"/>
            <a:chExt cx="1484640" cy="82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4E94AD9-95FD-95F8-0B6C-8BA0C3FC71F0}"/>
                    </a:ext>
                  </a:extLst>
                </p14:cNvPr>
                <p14:cNvContentPartPr/>
                <p14:nvPr/>
              </p14:nvContentPartPr>
              <p14:xfrm>
                <a:off x="6715206" y="3402383"/>
                <a:ext cx="1199160" cy="508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4E94AD9-95FD-95F8-0B6C-8BA0C3FC71F0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709086" y="3396263"/>
                  <a:ext cx="121140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8C3051D-BAE2-5450-ED87-D1634369F343}"/>
                    </a:ext>
                  </a:extLst>
                </p14:cNvPr>
                <p14:cNvContentPartPr/>
                <p14:nvPr/>
              </p14:nvContentPartPr>
              <p14:xfrm>
                <a:off x="7512246" y="3627023"/>
                <a:ext cx="332280" cy="39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8C3051D-BAE2-5450-ED87-D1634369F343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506126" y="3620903"/>
                  <a:ext cx="3445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A8C31B1-A39F-65A2-129E-900FEF85BCBF}"/>
                    </a:ext>
                  </a:extLst>
                </p14:cNvPr>
                <p14:cNvContentPartPr/>
                <p14:nvPr/>
              </p14:nvContentPartPr>
              <p14:xfrm>
                <a:off x="6565446" y="3519023"/>
                <a:ext cx="370440" cy="52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A8C31B1-A39F-65A2-129E-900FEF85BCB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6559326" y="3512903"/>
                  <a:ext cx="3826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CD60AAD-BF63-F79A-86C3-63F45AF26B1A}"/>
                    </a:ext>
                  </a:extLst>
                </p14:cNvPr>
                <p14:cNvContentPartPr/>
                <p14:nvPr/>
              </p14:nvContentPartPr>
              <p14:xfrm>
                <a:off x="7644006" y="3089543"/>
                <a:ext cx="406080" cy="3747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CD60AAD-BF63-F79A-86C3-63F45AF26B1A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637886" y="3083423"/>
                  <a:ext cx="418320" cy="38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2EA8C5B-151B-08F6-82D0-ADC644EDDCDE}"/>
              </a:ext>
            </a:extLst>
          </p:cNvPr>
          <p:cNvGrpSpPr/>
          <p:nvPr/>
        </p:nvGrpSpPr>
        <p:grpSpPr>
          <a:xfrm>
            <a:off x="8754606" y="2986583"/>
            <a:ext cx="2439000" cy="946440"/>
            <a:chOff x="8754606" y="2986583"/>
            <a:chExt cx="2439000" cy="94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EB19892-D81C-B89B-AE2F-3C7EC703565C}"/>
                    </a:ext>
                  </a:extLst>
                </p14:cNvPr>
                <p14:cNvContentPartPr/>
                <p14:nvPr/>
              </p14:nvContentPartPr>
              <p14:xfrm>
                <a:off x="9061686" y="3459623"/>
                <a:ext cx="2131920" cy="473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EB19892-D81C-B89B-AE2F-3C7EC703565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9055566" y="3453503"/>
                  <a:ext cx="214416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32F205E-415E-B3D9-BCE0-40DB402B5681}"/>
                    </a:ext>
                  </a:extLst>
                </p14:cNvPr>
                <p14:cNvContentPartPr/>
                <p14:nvPr/>
              </p14:nvContentPartPr>
              <p14:xfrm>
                <a:off x="10624446" y="3669143"/>
                <a:ext cx="505800" cy="81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32F205E-415E-B3D9-BCE0-40DB402B5681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0618326" y="3663023"/>
                  <a:ext cx="5180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A0D4B78-DDB4-D38A-F4C2-B47C7CA1ABF8}"/>
                    </a:ext>
                  </a:extLst>
                </p14:cNvPr>
                <p14:cNvContentPartPr/>
                <p14:nvPr/>
              </p14:nvContentPartPr>
              <p14:xfrm>
                <a:off x="9825606" y="3627383"/>
                <a:ext cx="472680" cy="169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A0D4B78-DDB4-D38A-F4C2-B47C7CA1ABF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9819486" y="3621263"/>
                  <a:ext cx="4849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9EA685E-752D-032F-00AC-9D0F607328BB}"/>
                    </a:ext>
                  </a:extLst>
                </p14:cNvPr>
                <p14:cNvContentPartPr/>
                <p14:nvPr/>
              </p14:nvContentPartPr>
              <p14:xfrm>
                <a:off x="8754606" y="2986583"/>
                <a:ext cx="594720" cy="612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9EA685E-752D-032F-00AC-9D0F607328BB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748486" y="2980463"/>
                  <a:ext cx="606960" cy="624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85355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34FA5-8E18-0013-69D3-9820AE239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376" y="725286"/>
            <a:ext cx="8995501" cy="4121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F75C0-6BC1-0045-AFE6-B1DDEB848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149" y="4846320"/>
            <a:ext cx="5836800" cy="1858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D0D9495-2DEF-2307-C091-E22608F01882}"/>
                  </a:ext>
                </a:extLst>
              </p14:cNvPr>
              <p14:cNvContentPartPr/>
              <p14:nvPr/>
            </p14:nvContentPartPr>
            <p14:xfrm>
              <a:off x="2333657" y="147164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D0D9495-2DEF-2307-C091-E22608F018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25017" y="14630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65C83AD-44B5-4796-117E-4B3F283AA1B9}"/>
                  </a:ext>
                </a:extLst>
              </p14:cNvPr>
              <p14:cNvContentPartPr/>
              <p14:nvPr/>
            </p14:nvContentPartPr>
            <p14:xfrm>
              <a:off x="6731417" y="182876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65C83AD-44B5-4796-117E-4B3F283AA1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22417" y="181976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35F2C84-4F02-BC89-3E10-E267146A1B93}"/>
                  </a:ext>
                </a:extLst>
              </p14:cNvPr>
              <p14:cNvContentPartPr/>
              <p14:nvPr/>
            </p14:nvContentPartPr>
            <p14:xfrm>
              <a:off x="9492257" y="440636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35F2C84-4F02-BC89-3E10-E267146A1B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83617" y="439772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AF83D29-46BD-41E6-5D32-2E46FBFDABA7}"/>
              </a:ext>
            </a:extLst>
          </p:cNvPr>
          <p:cNvSpPr txBox="1"/>
          <p:nvPr/>
        </p:nvSpPr>
        <p:spPr>
          <a:xfrm>
            <a:off x="748937" y="313509"/>
            <a:ext cx="1060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ideal (non-viscous) fluid, for symmetrical streamlined shape, drag force at nose and thrust force at tail exactly cancel:  No net drag at all.  D’Alembert’s paradox.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C0133E-6FBA-D07E-57B6-1D72F5BC58C1}"/>
              </a:ext>
            </a:extLst>
          </p:cNvPr>
          <p:cNvGrpSpPr/>
          <p:nvPr/>
        </p:nvGrpSpPr>
        <p:grpSpPr>
          <a:xfrm>
            <a:off x="1809497" y="1203446"/>
            <a:ext cx="988920" cy="550440"/>
            <a:chOff x="1809497" y="1203446"/>
            <a:chExt cx="988920" cy="55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192224F-7CFB-C4B5-1BF5-2C36113FCF76}"/>
                    </a:ext>
                  </a:extLst>
                </p14:cNvPr>
                <p14:cNvContentPartPr/>
                <p14:nvPr/>
              </p14:nvContentPartPr>
              <p14:xfrm>
                <a:off x="1809497" y="1203446"/>
                <a:ext cx="988920" cy="550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192224F-7CFB-C4B5-1BF5-2C36113FCF7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00497" y="1194806"/>
                  <a:ext cx="1006560" cy="56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1D7F094-652E-9AC3-F2AE-CAB0D121AD14}"/>
                    </a:ext>
                  </a:extLst>
                </p14:cNvPr>
                <p14:cNvContentPartPr/>
                <p14:nvPr/>
              </p14:nvContentPartPr>
              <p14:xfrm>
                <a:off x="2235377" y="1511606"/>
                <a:ext cx="158760" cy="19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1D7F094-652E-9AC3-F2AE-CAB0D121AD1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26377" y="1502966"/>
                  <a:ext cx="176400" cy="3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746E2AF-ED39-BA47-C1FF-991993B959F6}"/>
                  </a:ext>
                </a:extLst>
              </p14:cNvPr>
              <p14:cNvContentPartPr/>
              <p14:nvPr/>
            </p14:nvContentPartPr>
            <p14:xfrm>
              <a:off x="3196937" y="1501886"/>
              <a:ext cx="279360" cy="205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746E2AF-ED39-BA47-C1FF-991993B959F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87937" y="1492886"/>
                <a:ext cx="297000" cy="22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AB9E1845-29F6-1537-F7A9-10C4B019FAB0}"/>
              </a:ext>
            </a:extLst>
          </p:cNvPr>
          <p:cNvGrpSpPr/>
          <p:nvPr/>
        </p:nvGrpSpPr>
        <p:grpSpPr>
          <a:xfrm>
            <a:off x="3797057" y="1091846"/>
            <a:ext cx="1046880" cy="549720"/>
            <a:chOff x="3797057" y="1091846"/>
            <a:chExt cx="1046880" cy="54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4C075F1-4219-2C2C-DEF2-D6940BAFC991}"/>
                    </a:ext>
                  </a:extLst>
                </p14:cNvPr>
                <p14:cNvContentPartPr/>
                <p14:nvPr/>
              </p14:nvContentPartPr>
              <p14:xfrm>
                <a:off x="3797057" y="1091846"/>
                <a:ext cx="1046880" cy="549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4C075F1-4219-2C2C-DEF2-D6940BAFC99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788057" y="1082846"/>
                  <a:ext cx="1064520" cy="56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2BA9F31-55E1-E706-B6B7-AB5FA6A014E5}"/>
                    </a:ext>
                  </a:extLst>
                </p14:cNvPr>
                <p14:cNvContentPartPr/>
                <p14:nvPr/>
              </p14:nvContentPartPr>
              <p14:xfrm>
                <a:off x="4185497" y="1312526"/>
                <a:ext cx="285480" cy="53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2BA9F31-55E1-E706-B6B7-AB5FA6A014E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76497" y="1303886"/>
                  <a:ext cx="3031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2AE158-AA25-AE25-4D21-3A7DD0CDA996}"/>
                    </a:ext>
                  </a:extLst>
                </p14:cNvPr>
                <p14:cNvContentPartPr/>
                <p14:nvPr/>
              </p14:nvContentPartPr>
              <p14:xfrm>
                <a:off x="4188377" y="1220726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2AE158-AA25-AE25-4D21-3A7DD0CDA99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79737" y="121208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01D53B3-AC13-B96A-F3D2-C62B249E48D8}"/>
                  </a:ext>
                </a:extLst>
              </p14:cNvPr>
              <p14:cNvContentPartPr/>
              <p14:nvPr/>
            </p14:nvContentPartPr>
            <p14:xfrm>
              <a:off x="6762737" y="1153046"/>
              <a:ext cx="472680" cy="81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01D53B3-AC13-B96A-F3D2-C62B249E48D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53737" y="1144046"/>
                <a:ext cx="49032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26891EF-7503-0C70-27C7-FDDF47D28F50}"/>
                  </a:ext>
                </a:extLst>
              </p14:cNvPr>
              <p14:cNvContentPartPr/>
              <p14:nvPr/>
            </p14:nvContentPartPr>
            <p14:xfrm>
              <a:off x="1660817" y="3911006"/>
              <a:ext cx="339480" cy="535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26891EF-7503-0C70-27C7-FDDF47D28F5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651817" y="3902366"/>
                <a:ext cx="357120" cy="55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EDE6B8-65F3-E43F-3E93-6282AE9B196F}"/>
                  </a:ext>
                </a:extLst>
              </p14:cNvPr>
              <p14:cNvContentPartPr/>
              <p14:nvPr/>
            </p14:nvContentPartPr>
            <p14:xfrm>
              <a:off x="1817417" y="4241486"/>
              <a:ext cx="1760040" cy="2696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EDE6B8-65F3-E43F-3E93-6282AE9B196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08777" y="4232486"/>
                <a:ext cx="177768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9DC75EF-8DE2-9627-37C1-CE7DDF486FED}"/>
                  </a:ext>
                </a:extLst>
              </p14:cNvPr>
              <p14:cNvContentPartPr/>
              <p14:nvPr/>
            </p14:nvContentPartPr>
            <p14:xfrm>
              <a:off x="3820817" y="3903086"/>
              <a:ext cx="2680560" cy="647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9DC75EF-8DE2-9627-37C1-CE7DDF486FE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11817" y="3894086"/>
                <a:ext cx="2698200" cy="66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6D85D72-357D-3478-4CFD-D81C005D5AB5}"/>
                  </a:ext>
                </a:extLst>
              </p14:cNvPr>
              <p14:cNvContentPartPr/>
              <p14:nvPr/>
            </p14:nvContentPartPr>
            <p14:xfrm>
              <a:off x="6114017" y="4267046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6D85D72-357D-3478-4CFD-D81C005D5A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5377" y="42584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43EBB4C-DC90-6911-70DE-F2F2BC4C5365}"/>
                  </a:ext>
                </a:extLst>
              </p14:cNvPr>
              <p14:cNvContentPartPr/>
              <p14:nvPr/>
            </p14:nvContentPartPr>
            <p14:xfrm>
              <a:off x="5691017" y="4109006"/>
              <a:ext cx="500760" cy="975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43EBB4C-DC90-6911-70DE-F2F2BC4C536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82017" y="4100366"/>
                <a:ext cx="51840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84863EDD-D0DC-8ED5-B89F-671C47480E22}"/>
                  </a:ext>
                </a:extLst>
              </p14:cNvPr>
              <p14:cNvContentPartPr/>
              <p14:nvPr/>
            </p14:nvContentPartPr>
            <p14:xfrm>
              <a:off x="4467017" y="4050326"/>
              <a:ext cx="487440" cy="889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84863EDD-D0DC-8ED5-B89F-671C47480E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458377" y="4041686"/>
                <a:ext cx="50508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2FAAFD4-5743-82D1-51B0-A0E4F6A0B92B}"/>
                  </a:ext>
                </a:extLst>
              </p14:cNvPr>
              <p14:cNvContentPartPr/>
              <p14:nvPr/>
            </p14:nvContentPartPr>
            <p14:xfrm>
              <a:off x="4320137" y="4035926"/>
              <a:ext cx="129960" cy="622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2FAAFD4-5743-82D1-51B0-A0E4F6A0B92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11497" y="4027286"/>
                <a:ext cx="147600" cy="7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59C49032-048F-6F08-E82D-AAF83904639A}"/>
              </a:ext>
            </a:extLst>
          </p:cNvPr>
          <p:cNvGrpSpPr/>
          <p:nvPr/>
        </p:nvGrpSpPr>
        <p:grpSpPr>
          <a:xfrm>
            <a:off x="6728897" y="3904886"/>
            <a:ext cx="4784760" cy="757080"/>
            <a:chOff x="6728897" y="3904886"/>
            <a:chExt cx="4784760" cy="75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5030CD0-EEB9-E293-E690-0CD0A993EEFB}"/>
                    </a:ext>
                  </a:extLst>
                </p14:cNvPr>
                <p14:cNvContentPartPr/>
                <p14:nvPr/>
              </p14:nvContentPartPr>
              <p14:xfrm>
                <a:off x="6728897" y="4163006"/>
                <a:ext cx="501840" cy="380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5030CD0-EEB9-E293-E690-0CD0A993EEF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19897" y="4154366"/>
                  <a:ext cx="51948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725C6A8-F66B-87B3-5EA9-E57F11233B5F}"/>
                    </a:ext>
                  </a:extLst>
                </p14:cNvPr>
                <p14:cNvContentPartPr/>
                <p14:nvPr/>
              </p14:nvContentPartPr>
              <p14:xfrm>
                <a:off x="6766337" y="3945566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725C6A8-F66B-87B3-5EA9-E57F11233B5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757697" y="39369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37ED65B-CEBF-ACA1-96A4-CB3105D14CA1}"/>
                    </a:ext>
                  </a:extLst>
                </p14:cNvPr>
                <p14:cNvContentPartPr/>
                <p14:nvPr/>
              </p14:nvContentPartPr>
              <p14:xfrm>
                <a:off x="7492457" y="4158326"/>
                <a:ext cx="1021320" cy="365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37ED65B-CEBF-ACA1-96A4-CB3105D14CA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483457" y="4149686"/>
                  <a:ext cx="103896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6E038FC-A38F-7AAE-D169-3A9BB9416D16}"/>
                    </a:ext>
                  </a:extLst>
                </p14:cNvPr>
                <p14:cNvContentPartPr/>
                <p14:nvPr/>
              </p14:nvContentPartPr>
              <p14:xfrm>
                <a:off x="8792417" y="4211606"/>
                <a:ext cx="376920" cy="234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6E038FC-A38F-7AAE-D169-3A9BB9416D1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783777" y="4202966"/>
                  <a:ext cx="3945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A58CE09-B561-8566-19C2-DD9492ACC75E}"/>
                    </a:ext>
                  </a:extLst>
                </p14:cNvPr>
                <p14:cNvContentPartPr/>
                <p14:nvPr/>
              </p14:nvContentPartPr>
              <p14:xfrm>
                <a:off x="9342137" y="3904886"/>
                <a:ext cx="514080" cy="757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A58CE09-B561-8566-19C2-DD9492ACC75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333137" y="3896246"/>
                  <a:ext cx="531720" cy="77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7F6B58E-6CD9-AA46-DB8F-D1C7E26C8A0A}"/>
                    </a:ext>
                  </a:extLst>
                </p14:cNvPr>
                <p14:cNvContentPartPr/>
                <p14:nvPr/>
              </p14:nvContentPartPr>
              <p14:xfrm>
                <a:off x="9977897" y="4175966"/>
                <a:ext cx="527040" cy="251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7F6B58E-6CD9-AA46-DB8F-D1C7E26C8A0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968897" y="4167326"/>
                  <a:ext cx="54468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8409AEE-26D4-4A07-2B98-36E0D41E9011}"/>
                    </a:ext>
                  </a:extLst>
                </p14:cNvPr>
                <p14:cNvContentPartPr/>
                <p14:nvPr/>
              </p14:nvContentPartPr>
              <p14:xfrm>
                <a:off x="10611137" y="4218806"/>
                <a:ext cx="337320" cy="24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8409AEE-26D4-4A07-2B98-36E0D41E901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602497" y="4209806"/>
                  <a:ext cx="3549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5CF4A4E-AC34-FAAC-BC77-D72D1FC993CA}"/>
                    </a:ext>
                  </a:extLst>
                </p14:cNvPr>
                <p14:cNvContentPartPr/>
                <p14:nvPr/>
              </p14:nvContentPartPr>
              <p14:xfrm>
                <a:off x="10736057" y="4395926"/>
                <a:ext cx="272880" cy="12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5CF4A4E-AC34-FAAC-BC77-D72D1FC993C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727417" y="4387286"/>
                  <a:ext cx="2905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F4211E5-1664-6C5B-0CF8-D9C2BE95B67C}"/>
                    </a:ext>
                  </a:extLst>
                </p14:cNvPr>
                <p14:cNvContentPartPr/>
                <p14:nvPr/>
              </p14:nvContentPartPr>
              <p14:xfrm>
                <a:off x="11084177" y="4186406"/>
                <a:ext cx="429480" cy="270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F4211E5-1664-6C5B-0CF8-D9C2BE95B67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075177" y="4177406"/>
                  <a:ext cx="447120" cy="28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69C596D-210E-A840-EC24-5756A42662BD}"/>
              </a:ext>
            </a:extLst>
          </p:cNvPr>
          <p:cNvGrpSpPr/>
          <p:nvPr/>
        </p:nvGrpSpPr>
        <p:grpSpPr>
          <a:xfrm>
            <a:off x="5095937" y="987806"/>
            <a:ext cx="4209840" cy="838440"/>
            <a:chOff x="5095937" y="987806"/>
            <a:chExt cx="4209840" cy="83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64111E6-C65A-B351-E4BC-F424A283FA7A}"/>
                    </a:ext>
                  </a:extLst>
                </p14:cNvPr>
                <p14:cNvContentPartPr/>
                <p14:nvPr/>
              </p14:nvContentPartPr>
              <p14:xfrm>
                <a:off x="5095937" y="1063766"/>
                <a:ext cx="2359080" cy="6649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64111E6-C65A-B351-E4BC-F424A283FA7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086937" y="1055126"/>
                  <a:ext cx="2376720" cy="68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9CEF33B-B241-346C-A0CF-7933755AD52B}"/>
                    </a:ext>
                  </a:extLst>
                </p14:cNvPr>
                <p14:cNvContentPartPr/>
                <p14:nvPr/>
              </p14:nvContentPartPr>
              <p14:xfrm>
                <a:off x="6790457" y="1202726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9CEF33B-B241-346C-A0CF-7933755AD52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781817" y="11937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906BFA1-E268-358B-4C54-047F7E8072EB}"/>
                    </a:ext>
                  </a:extLst>
                </p14:cNvPr>
                <p14:cNvContentPartPr/>
                <p14:nvPr/>
              </p14:nvContentPartPr>
              <p14:xfrm>
                <a:off x="7643297" y="1224686"/>
                <a:ext cx="120240" cy="67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906BFA1-E268-358B-4C54-047F7E8072E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634297" y="1216046"/>
                  <a:ext cx="1378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18DFFA8-61E6-5B7E-F91B-BC0A65CDECE1}"/>
                    </a:ext>
                  </a:extLst>
                </p14:cNvPr>
                <p14:cNvContentPartPr/>
                <p14:nvPr/>
              </p14:nvContentPartPr>
              <p14:xfrm>
                <a:off x="7719977" y="1386326"/>
                <a:ext cx="80640" cy="69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18DFFA8-61E6-5B7E-F91B-BC0A65CDECE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710977" y="1377686"/>
                  <a:ext cx="982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1D5B55B-7657-389D-F39A-2CF413926801}"/>
                    </a:ext>
                  </a:extLst>
                </p14:cNvPr>
                <p14:cNvContentPartPr/>
                <p14:nvPr/>
              </p14:nvContentPartPr>
              <p14:xfrm>
                <a:off x="8027777" y="1045406"/>
                <a:ext cx="177480" cy="543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1D5B55B-7657-389D-F39A-2CF41392680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019137" y="1036406"/>
                  <a:ext cx="19512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D46B482-7B5F-1E34-E457-B84050A974C2}"/>
                    </a:ext>
                  </a:extLst>
                </p14:cNvPr>
                <p14:cNvContentPartPr/>
                <p14:nvPr/>
              </p14:nvContentPartPr>
              <p14:xfrm>
                <a:off x="8234417" y="1040726"/>
                <a:ext cx="178200" cy="665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D46B482-7B5F-1E34-E457-B84050A974C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225777" y="1032086"/>
                  <a:ext cx="195840" cy="6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861A4FC-60D6-7692-B208-85FAD76F4DBA}"/>
                    </a:ext>
                  </a:extLst>
                </p14:cNvPr>
                <p14:cNvContentPartPr/>
                <p14:nvPr/>
              </p14:nvContentPartPr>
              <p14:xfrm>
                <a:off x="8122097" y="1320086"/>
                <a:ext cx="228240" cy="651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861A4FC-60D6-7692-B208-85FAD76F4DB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113097" y="1311446"/>
                  <a:ext cx="245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550AC4D-6BE1-F574-F6C7-29941291C6F8}"/>
                    </a:ext>
                  </a:extLst>
                </p14:cNvPr>
                <p14:cNvContentPartPr/>
                <p14:nvPr/>
              </p14:nvContentPartPr>
              <p14:xfrm>
                <a:off x="8396057" y="987806"/>
                <a:ext cx="909720" cy="838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550AC4D-6BE1-F574-F6C7-29941291C6F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387417" y="979166"/>
                  <a:ext cx="927360" cy="85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0B4F53F-922D-B7BD-5ED5-2A86C869D041}"/>
                    </a:ext>
                  </a:extLst>
                </p14:cNvPr>
                <p14:cNvContentPartPr/>
                <p14:nvPr/>
              </p14:nvContentPartPr>
              <p14:xfrm>
                <a:off x="8670377" y="1061966"/>
                <a:ext cx="37440" cy="32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0B4F53F-922D-B7BD-5ED5-2A86C869D04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661377" y="1052966"/>
                  <a:ext cx="5508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E336FF8-1B92-8CE2-1BF9-C3CD890487C5}"/>
              </a:ext>
            </a:extLst>
          </p:cNvPr>
          <p:cNvGrpSpPr/>
          <p:nvPr/>
        </p:nvGrpSpPr>
        <p:grpSpPr>
          <a:xfrm>
            <a:off x="9538697" y="942086"/>
            <a:ext cx="2707200" cy="814320"/>
            <a:chOff x="9538697" y="942086"/>
            <a:chExt cx="2707200" cy="81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B5E60C7-A5E0-D519-2D5B-2BDB45F97110}"/>
                    </a:ext>
                  </a:extLst>
                </p14:cNvPr>
                <p14:cNvContentPartPr/>
                <p14:nvPr/>
              </p14:nvContentPartPr>
              <p14:xfrm>
                <a:off x="9538697" y="942086"/>
                <a:ext cx="2165040" cy="814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B5E60C7-A5E0-D519-2D5B-2BDB45F9711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529697" y="933446"/>
                  <a:ext cx="2182680" cy="83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CF71B88-6D53-FC37-4FB4-FC8D7DE96B93}"/>
                    </a:ext>
                  </a:extLst>
                </p14:cNvPr>
                <p14:cNvContentPartPr/>
                <p14:nvPr/>
              </p14:nvContentPartPr>
              <p14:xfrm>
                <a:off x="11233937" y="1348166"/>
                <a:ext cx="149760" cy="61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CF71B88-6D53-FC37-4FB4-FC8D7DE96B9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224937" y="1339166"/>
                  <a:ext cx="1674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225F3E7-174F-FC88-7900-E473239197EA}"/>
                    </a:ext>
                  </a:extLst>
                </p14:cNvPr>
                <p14:cNvContentPartPr/>
                <p14:nvPr/>
              </p14:nvContentPartPr>
              <p14:xfrm>
                <a:off x="11739017" y="1011926"/>
                <a:ext cx="225360" cy="408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225F3E7-174F-FC88-7900-E473239197E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730017" y="1003286"/>
                  <a:ext cx="24300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6E0D986-51A7-E721-2A47-528C66EAA318}"/>
                    </a:ext>
                  </a:extLst>
                </p14:cNvPr>
                <p14:cNvContentPartPr/>
                <p14:nvPr/>
              </p14:nvContentPartPr>
              <p14:xfrm>
                <a:off x="11907497" y="1053686"/>
                <a:ext cx="113040" cy="383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6E0D986-51A7-E721-2A47-528C66EAA31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898857" y="1044686"/>
                  <a:ext cx="13068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77E6118-7866-CDEE-D755-70DF69CFAA31}"/>
                    </a:ext>
                  </a:extLst>
                </p14:cNvPr>
                <p14:cNvContentPartPr/>
                <p14:nvPr/>
              </p14:nvContentPartPr>
              <p14:xfrm>
                <a:off x="11647577" y="1107686"/>
                <a:ext cx="473040" cy="97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77E6118-7866-CDEE-D755-70DF69CFAA3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638577" y="1099046"/>
                  <a:ext cx="4906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DC57E56-8982-92E5-E7C7-E2CFE4A68E8D}"/>
                    </a:ext>
                  </a:extLst>
                </p14:cNvPr>
                <p14:cNvContentPartPr/>
                <p14:nvPr/>
              </p14:nvContentPartPr>
              <p14:xfrm>
                <a:off x="11638577" y="1246286"/>
                <a:ext cx="607320" cy="95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DC57E56-8982-92E5-E7C7-E2CFE4A68E8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629577" y="1237646"/>
                  <a:ext cx="624960" cy="113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77973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AB93A-6558-6C1D-E44E-06523B779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89" y="1198302"/>
            <a:ext cx="9675993" cy="5591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9C2737-C5EF-9A99-2148-A38567E15867}"/>
              </a:ext>
            </a:extLst>
          </p:cNvPr>
          <p:cNvSpPr txBox="1"/>
          <p:nvPr/>
        </p:nvSpPr>
        <p:spPr>
          <a:xfrm>
            <a:off x="243840" y="304800"/>
            <a:ext cx="1194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Viscous forces slow fluid particles.  If they come to a halt, that’s called “stall”.  They may then be pushed backwards by the high pressure at the tail.  This creates large eddy of “dead” air that disrupts the main flow.</a:t>
            </a:r>
          </a:p>
        </p:txBody>
      </p:sp>
    </p:spTree>
    <p:extLst>
      <p:ext uri="{BB962C8B-B14F-4D97-AF65-F5344CB8AC3E}">
        <p14:creationId xmlns:p14="http://schemas.microsoft.com/office/powerpoint/2010/main" val="4215846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5CDBB8-A48E-01CA-7DC4-0DB269ECD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19" y="1587631"/>
            <a:ext cx="3178232" cy="5145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D3FFD3-5A77-B1C6-9851-F099ACC08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2" y="44659"/>
            <a:ext cx="5882842" cy="1506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127FA-472E-F8D0-5888-D81C3D078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0051" y="44659"/>
            <a:ext cx="2884516" cy="67675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FF0732-001F-864D-BF7B-6D730A8D5D7C}"/>
              </a:ext>
            </a:extLst>
          </p:cNvPr>
          <p:cNvGrpSpPr/>
          <p:nvPr/>
        </p:nvGrpSpPr>
        <p:grpSpPr>
          <a:xfrm>
            <a:off x="5806217" y="2658206"/>
            <a:ext cx="862920" cy="311760"/>
            <a:chOff x="5806217" y="2658206"/>
            <a:chExt cx="862920" cy="3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BD96257-76E5-3162-F99B-098D8576A45F}"/>
                    </a:ext>
                  </a:extLst>
                </p14:cNvPr>
                <p14:cNvContentPartPr/>
                <p14:nvPr/>
              </p14:nvContentPartPr>
              <p14:xfrm>
                <a:off x="5806217" y="2658206"/>
                <a:ext cx="282600" cy="831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BD96257-76E5-3162-F99B-098D8576A4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97217" y="2649566"/>
                  <a:ext cx="3002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0D69C6A-5DC9-37E1-78AD-3183DA082F82}"/>
                    </a:ext>
                  </a:extLst>
                </p14:cNvPr>
                <p14:cNvContentPartPr/>
                <p14:nvPr/>
              </p14:nvContentPartPr>
              <p14:xfrm>
                <a:off x="5876057" y="2712566"/>
                <a:ext cx="119520" cy="257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0D69C6A-5DC9-37E1-78AD-3183DA082F8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67417" y="2703926"/>
                  <a:ext cx="1371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46CA610-938A-3B0E-A613-8F2375455A5A}"/>
                    </a:ext>
                  </a:extLst>
                </p14:cNvPr>
                <p14:cNvContentPartPr/>
                <p14:nvPr/>
              </p14:nvContentPartPr>
              <p14:xfrm>
                <a:off x="5931857" y="2823806"/>
                <a:ext cx="122760" cy="36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46CA610-938A-3B0E-A613-8F2375455A5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23217" y="2815166"/>
                  <a:ext cx="1404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D2377F9-1303-1457-7566-02A8EC1E9D90}"/>
                    </a:ext>
                  </a:extLst>
                </p14:cNvPr>
                <p14:cNvContentPartPr/>
                <p14:nvPr/>
              </p14:nvContentPartPr>
              <p14:xfrm>
                <a:off x="6114017" y="2670086"/>
                <a:ext cx="555120" cy="299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D2377F9-1303-1457-7566-02A8EC1E9D9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05377" y="2661446"/>
                  <a:ext cx="57276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0CD40A4-44B2-6FBB-9CE6-97560ED0F1FC}"/>
                    </a:ext>
                  </a:extLst>
                </p14:cNvPr>
                <p14:cNvContentPartPr/>
                <p14:nvPr/>
              </p14:nvContentPartPr>
              <p14:xfrm>
                <a:off x="6509657" y="2701406"/>
                <a:ext cx="23040" cy="15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0CD40A4-44B2-6FBB-9CE6-97560ED0F1F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00657" y="2692766"/>
                  <a:ext cx="40680" cy="3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85FE31-A0CD-4C18-2216-943A81C58B1B}"/>
              </a:ext>
            </a:extLst>
          </p:cNvPr>
          <p:cNvGrpSpPr/>
          <p:nvPr/>
        </p:nvGrpSpPr>
        <p:grpSpPr>
          <a:xfrm>
            <a:off x="5890457" y="2987606"/>
            <a:ext cx="1335960" cy="300600"/>
            <a:chOff x="5890457" y="2987606"/>
            <a:chExt cx="1335960" cy="30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0B9FF93-ADE1-134D-7CC3-28E72765AE8F}"/>
                    </a:ext>
                  </a:extLst>
                </p14:cNvPr>
                <p14:cNvContentPartPr/>
                <p14:nvPr/>
              </p14:nvContentPartPr>
              <p14:xfrm>
                <a:off x="5890457" y="3072566"/>
                <a:ext cx="347760" cy="215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0B9FF93-ADE1-134D-7CC3-28E72765AE8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81817" y="3063926"/>
                  <a:ext cx="3654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BD79BEA-3579-B2F9-B7B5-F8576EECC7FA}"/>
                    </a:ext>
                  </a:extLst>
                </p14:cNvPr>
                <p14:cNvContentPartPr/>
                <p14:nvPr/>
              </p14:nvContentPartPr>
              <p14:xfrm>
                <a:off x="6120857" y="3112886"/>
                <a:ext cx="181440" cy="244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BD79BEA-3579-B2F9-B7B5-F8576EECC7F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112217" y="3103886"/>
                  <a:ext cx="199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8C6074F-CC48-019B-A286-EDEDD38A7E9C}"/>
                    </a:ext>
                  </a:extLst>
                </p14:cNvPr>
                <p14:cNvContentPartPr/>
                <p14:nvPr/>
              </p14:nvContentPartPr>
              <p14:xfrm>
                <a:off x="6389777" y="3003446"/>
                <a:ext cx="666360" cy="272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8C6074F-CC48-019B-A286-EDEDD38A7E9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381137" y="2994446"/>
                  <a:ext cx="68400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0FC71F6-81F8-E7D4-1412-5FEA2C5CC13A}"/>
                    </a:ext>
                  </a:extLst>
                </p14:cNvPr>
                <p14:cNvContentPartPr/>
                <p14:nvPr/>
              </p14:nvContentPartPr>
              <p14:xfrm>
                <a:off x="6804137" y="2987606"/>
                <a:ext cx="422280" cy="127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0FC71F6-81F8-E7D4-1412-5FEA2C5CC1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95137" y="2978966"/>
                  <a:ext cx="439920" cy="145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A6FE5B-1C4B-9EB4-FD34-195297064DB6}"/>
              </a:ext>
            </a:extLst>
          </p:cNvPr>
          <p:cNvGrpSpPr/>
          <p:nvPr/>
        </p:nvGrpSpPr>
        <p:grpSpPr>
          <a:xfrm>
            <a:off x="5852657" y="5392046"/>
            <a:ext cx="1359000" cy="995760"/>
            <a:chOff x="5852657" y="5392046"/>
            <a:chExt cx="1359000" cy="99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7ADE5F2-BEE7-6EE3-42B4-9A2A392D39D7}"/>
                    </a:ext>
                  </a:extLst>
                </p14:cNvPr>
                <p14:cNvContentPartPr/>
                <p14:nvPr/>
              </p14:nvContentPartPr>
              <p14:xfrm>
                <a:off x="5941217" y="5392046"/>
                <a:ext cx="394560" cy="131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7ADE5F2-BEE7-6EE3-42B4-9A2A392D39D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32217" y="5383406"/>
                  <a:ext cx="4122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2E87217-F01C-A83B-C09A-E80BE1DA59DB}"/>
                    </a:ext>
                  </a:extLst>
                </p14:cNvPr>
                <p14:cNvContentPartPr/>
                <p14:nvPr/>
              </p14:nvContentPartPr>
              <p14:xfrm>
                <a:off x="6105737" y="5480606"/>
                <a:ext cx="136800" cy="318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2E87217-F01C-A83B-C09A-E80BE1DA59D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97097" y="5471606"/>
                  <a:ext cx="15444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2051904-67D7-E660-3EE6-F3A872E8EA40}"/>
                    </a:ext>
                  </a:extLst>
                </p14:cNvPr>
                <p14:cNvContentPartPr/>
                <p14:nvPr/>
              </p14:nvContentPartPr>
              <p14:xfrm>
                <a:off x="6099257" y="5664926"/>
                <a:ext cx="197640" cy="21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2051904-67D7-E660-3EE6-F3A872E8EA4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90257" y="5656286"/>
                  <a:ext cx="2152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9C2A3EC-7154-2D26-B1ED-3C25A22221A0}"/>
                    </a:ext>
                  </a:extLst>
                </p14:cNvPr>
                <p14:cNvContentPartPr/>
                <p14:nvPr/>
              </p14:nvContentPartPr>
              <p14:xfrm>
                <a:off x="6311657" y="5427326"/>
                <a:ext cx="688320" cy="402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9C2A3EC-7154-2D26-B1ED-3C25A22221A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302657" y="5418686"/>
                  <a:ext cx="70596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1A6F54D-32D8-8EE9-B1E4-6EA1A19E9C45}"/>
                    </a:ext>
                  </a:extLst>
                </p14:cNvPr>
                <p14:cNvContentPartPr/>
                <p14:nvPr/>
              </p14:nvContentPartPr>
              <p14:xfrm>
                <a:off x="5852657" y="5877326"/>
                <a:ext cx="1359000" cy="510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1A6F54D-32D8-8EE9-B1E4-6EA1A19E9C4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844017" y="5868326"/>
                  <a:ext cx="137664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9AEEADD-86ED-10AE-74B2-0F76988AA541}"/>
                    </a:ext>
                  </a:extLst>
                </p14:cNvPr>
                <p14:cNvContentPartPr/>
                <p14:nvPr/>
              </p14:nvContentPartPr>
              <p14:xfrm>
                <a:off x="6789737" y="6017726"/>
                <a:ext cx="217440" cy="21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9AEEADD-86ED-10AE-74B2-0F76988AA54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80737" y="6008726"/>
                  <a:ext cx="2350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7262FAB-E155-4C5A-8360-F00B508236EB}"/>
                    </a:ext>
                  </a:extLst>
                </p14:cNvPr>
                <p14:cNvContentPartPr/>
                <p14:nvPr/>
              </p14:nvContentPartPr>
              <p14:xfrm>
                <a:off x="6132377" y="6041486"/>
                <a:ext cx="383040" cy="65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7262FAB-E155-4C5A-8360-F00B508236E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123377" y="6032486"/>
                  <a:ext cx="400680" cy="8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A02E047-A7DE-D062-6B48-7A631015C6FE}"/>
                  </a:ext>
                </a:extLst>
              </p14:cNvPr>
              <p14:cNvContentPartPr/>
              <p14:nvPr/>
            </p14:nvContentPartPr>
            <p14:xfrm>
              <a:off x="9014177" y="989246"/>
              <a:ext cx="198720" cy="3207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A02E047-A7DE-D062-6B48-7A631015C6F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005177" y="980246"/>
                <a:ext cx="2163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BC4546F-F876-17A6-7F63-19353AF204FC}"/>
                  </a:ext>
                </a:extLst>
              </p14:cNvPr>
              <p14:cNvContentPartPr/>
              <p14:nvPr/>
            </p14:nvContentPartPr>
            <p14:xfrm>
              <a:off x="9336377" y="995006"/>
              <a:ext cx="1040400" cy="442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BC4546F-F876-17A6-7F63-19353AF204F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327737" y="986006"/>
                <a:ext cx="105804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65E336F-ADD9-1F57-ACD0-1E66D7AB3CAC}"/>
                  </a:ext>
                </a:extLst>
              </p14:cNvPr>
              <p14:cNvContentPartPr/>
              <p14:nvPr/>
            </p14:nvContentPartPr>
            <p14:xfrm>
              <a:off x="9037217" y="1412966"/>
              <a:ext cx="874440" cy="3888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65E336F-ADD9-1F57-ACD0-1E66D7AB3CA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28217" y="1403966"/>
                <a:ext cx="89208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38DBDFD-72BF-E410-C01E-7E63F42B5EFA}"/>
                  </a:ext>
                </a:extLst>
              </p14:cNvPr>
              <p14:cNvContentPartPr/>
              <p14:nvPr/>
            </p14:nvContentPartPr>
            <p14:xfrm>
              <a:off x="9114257" y="1818686"/>
              <a:ext cx="1314360" cy="343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38DBDFD-72BF-E410-C01E-7E63F42B5E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105257" y="1810046"/>
                <a:ext cx="1332000" cy="36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0E9B58D1-9783-0D23-4938-7D4F4171CC64}"/>
              </a:ext>
            </a:extLst>
          </p:cNvPr>
          <p:cNvGrpSpPr/>
          <p:nvPr/>
        </p:nvGrpSpPr>
        <p:grpSpPr>
          <a:xfrm>
            <a:off x="8998697" y="3102086"/>
            <a:ext cx="1356480" cy="708120"/>
            <a:chOff x="8998697" y="3102086"/>
            <a:chExt cx="1356480" cy="70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CD4A258-C5AB-E4C5-33AA-CB9AC3C0A9A5}"/>
                    </a:ext>
                  </a:extLst>
                </p14:cNvPr>
                <p14:cNvContentPartPr/>
                <p14:nvPr/>
              </p14:nvContentPartPr>
              <p14:xfrm>
                <a:off x="9127577" y="3102086"/>
                <a:ext cx="152640" cy="235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CD4A258-C5AB-E4C5-33AA-CB9AC3C0A9A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118577" y="3093086"/>
                  <a:ext cx="17028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0DFC958-967D-9969-4355-2AEE0F96B647}"/>
                    </a:ext>
                  </a:extLst>
                </p14:cNvPr>
                <p14:cNvContentPartPr/>
                <p14:nvPr/>
              </p14:nvContentPartPr>
              <p14:xfrm>
                <a:off x="9422057" y="3119366"/>
                <a:ext cx="151200" cy="2156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0DFC958-967D-9969-4355-2AEE0F96B64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413057" y="3110726"/>
                  <a:ext cx="1688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21A55F1-FBE2-148B-D0B5-06F7AAE3A2B1}"/>
                    </a:ext>
                  </a:extLst>
                </p14:cNvPr>
                <p14:cNvContentPartPr/>
                <p14:nvPr/>
              </p14:nvContentPartPr>
              <p14:xfrm>
                <a:off x="8998697" y="3391886"/>
                <a:ext cx="1356480" cy="418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21A55F1-FBE2-148B-D0B5-06F7AAE3A2B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989697" y="3383246"/>
                  <a:ext cx="137412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57AC80B-53F8-8AB4-F820-F5548B2A9BE4}"/>
                    </a:ext>
                  </a:extLst>
                </p14:cNvPr>
                <p14:cNvContentPartPr/>
                <p14:nvPr/>
              </p14:nvContentPartPr>
              <p14:xfrm>
                <a:off x="9937937" y="3472526"/>
                <a:ext cx="244800" cy="27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57AC80B-53F8-8AB4-F820-F5548B2A9BE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928937" y="3463886"/>
                  <a:ext cx="26244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429F0BD-A686-B560-D125-CD264653D160}"/>
              </a:ext>
            </a:extLst>
          </p:cNvPr>
          <p:cNvGrpSpPr/>
          <p:nvPr/>
        </p:nvGrpSpPr>
        <p:grpSpPr>
          <a:xfrm>
            <a:off x="9009137" y="3739286"/>
            <a:ext cx="1872720" cy="417960"/>
            <a:chOff x="9009137" y="3739286"/>
            <a:chExt cx="187272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9D0D98D-7544-CCAE-EFD4-DBC75D2D1EFC}"/>
                    </a:ext>
                  </a:extLst>
                </p14:cNvPr>
                <p14:cNvContentPartPr/>
                <p14:nvPr/>
              </p14:nvContentPartPr>
              <p14:xfrm>
                <a:off x="10031537" y="3739286"/>
                <a:ext cx="850320" cy="417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9D0D98D-7544-CCAE-EFD4-DBC75D2D1EF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022897" y="3730646"/>
                  <a:ext cx="86796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582490A-21BF-BFAE-5182-AB77F4A53539}"/>
                    </a:ext>
                  </a:extLst>
                </p14:cNvPr>
                <p14:cNvContentPartPr/>
                <p14:nvPr/>
              </p14:nvContentPartPr>
              <p14:xfrm>
                <a:off x="9009137" y="3796166"/>
                <a:ext cx="448920" cy="196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582490A-21BF-BFAE-5182-AB77F4A5353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000137" y="3787526"/>
                  <a:ext cx="46656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4EC8DF3-5DE1-4EED-7B08-B51842A5925A}"/>
                    </a:ext>
                  </a:extLst>
                </p14:cNvPr>
                <p14:cNvContentPartPr/>
                <p14:nvPr/>
              </p14:nvContentPartPr>
              <p14:xfrm>
                <a:off x="9650297" y="3853046"/>
                <a:ext cx="219240" cy="141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4EC8DF3-5DE1-4EED-7B08-B51842A5925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641297" y="3844046"/>
                  <a:ext cx="2368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3E0B146-FC5D-7EBD-9F19-C4B230F12ACE}"/>
                    </a:ext>
                  </a:extLst>
                </p14:cNvPr>
                <p14:cNvContentPartPr/>
                <p14:nvPr/>
              </p14:nvContentPartPr>
              <p14:xfrm>
                <a:off x="9728417" y="3769526"/>
                <a:ext cx="6480" cy="29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3E0B146-FC5D-7EBD-9F19-C4B230F12AC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719777" y="3760526"/>
                  <a:ext cx="24120" cy="4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D783C88-92BF-396B-4A11-1F1F251608DD}"/>
                  </a:ext>
                </a:extLst>
              </p14:cNvPr>
              <p14:cNvContentPartPr/>
              <p14:nvPr/>
            </p14:nvContentPartPr>
            <p14:xfrm>
              <a:off x="9047657" y="4075166"/>
              <a:ext cx="1677240" cy="2491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D783C88-92BF-396B-4A11-1F1F251608D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038657" y="4066166"/>
                <a:ext cx="1694880" cy="26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86018219-FD77-6270-5D55-CF57F834A5EA}"/>
              </a:ext>
            </a:extLst>
          </p:cNvPr>
          <p:cNvGrpSpPr/>
          <p:nvPr/>
        </p:nvGrpSpPr>
        <p:grpSpPr>
          <a:xfrm>
            <a:off x="8996537" y="5311766"/>
            <a:ext cx="882720" cy="387720"/>
            <a:chOff x="8996537" y="5311766"/>
            <a:chExt cx="882720" cy="3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70A8A73-C05D-264A-D06D-E2355F3190D4}"/>
                    </a:ext>
                  </a:extLst>
                </p14:cNvPr>
                <p14:cNvContentPartPr/>
                <p14:nvPr/>
              </p14:nvContentPartPr>
              <p14:xfrm>
                <a:off x="8996537" y="5311766"/>
                <a:ext cx="331560" cy="125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70A8A73-C05D-264A-D06D-E2355F3190D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87897" y="5302766"/>
                  <a:ext cx="3492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4AB3541-53B7-0CD7-3916-FC4B3E29EF20}"/>
                    </a:ext>
                  </a:extLst>
                </p14:cNvPr>
                <p14:cNvContentPartPr/>
                <p14:nvPr/>
              </p14:nvContentPartPr>
              <p14:xfrm>
                <a:off x="9164297" y="5374406"/>
                <a:ext cx="54360" cy="2088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4AB3541-53B7-0CD7-3916-FC4B3E29EF2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155297" y="5365406"/>
                  <a:ext cx="720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5DD4A9F-C6A3-2EFA-C750-17A2CA5BBD90}"/>
                    </a:ext>
                  </a:extLst>
                </p14:cNvPr>
                <p14:cNvContentPartPr/>
                <p14:nvPr/>
              </p14:nvContentPartPr>
              <p14:xfrm>
                <a:off x="9153137" y="5426606"/>
                <a:ext cx="166320" cy="33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5DD4A9F-C6A3-2EFA-C750-17A2CA5BBD9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144137" y="5417606"/>
                  <a:ext cx="1839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97E9CB8-3DC2-E995-B996-89B6F882863D}"/>
                    </a:ext>
                  </a:extLst>
                </p14:cNvPr>
                <p14:cNvContentPartPr/>
                <p14:nvPr/>
              </p14:nvContentPartPr>
              <p14:xfrm>
                <a:off x="9303257" y="5317886"/>
                <a:ext cx="576000" cy="381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97E9CB8-3DC2-E995-B996-89B6F882863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294257" y="5309246"/>
                  <a:ext cx="593640" cy="39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950DAE-6379-99A2-EF8D-D4E42FBF7116}"/>
              </a:ext>
            </a:extLst>
          </p:cNvPr>
          <p:cNvGrpSpPr/>
          <p:nvPr/>
        </p:nvGrpSpPr>
        <p:grpSpPr>
          <a:xfrm>
            <a:off x="8900057" y="5633246"/>
            <a:ext cx="1469520" cy="789480"/>
            <a:chOff x="8900057" y="5633246"/>
            <a:chExt cx="1469520" cy="78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13C24C2-8A41-8EE5-98C0-409147D2C4D7}"/>
                    </a:ext>
                  </a:extLst>
                </p14:cNvPr>
                <p14:cNvContentPartPr/>
                <p14:nvPr/>
              </p14:nvContentPartPr>
              <p14:xfrm>
                <a:off x="8934977" y="5633246"/>
                <a:ext cx="1434600" cy="505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13C24C2-8A41-8EE5-98C0-409147D2C4D7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925977" y="5624246"/>
                  <a:ext cx="145224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4CCC34B-C6B6-4268-0E66-36AA1C5BF1F2}"/>
                    </a:ext>
                  </a:extLst>
                </p14:cNvPr>
                <p14:cNvContentPartPr/>
                <p14:nvPr/>
              </p14:nvContentPartPr>
              <p14:xfrm>
                <a:off x="8900057" y="6029246"/>
                <a:ext cx="1044360" cy="393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4CCC34B-C6B6-4268-0E66-36AA1C5BF1F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891057" y="6020606"/>
                  <a:ext cx="106200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05AAED1-CBF7-96E3-C3A4-A68A0939F0F5}"/>
                    </a:ext>
                  </a:extLst>
                </p14:cNvPr>
                <p14:cNvContentPartPr/>
                <p14:nvPr/>
              </p14:nvContentPartPr>
              <p14:xfrm>
                <a:off x="9180137" y="6153086"/>
                <a:ext cx="418320" cy="63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05AAED1-CBF7-96E3-C3A4-A68A0939F0F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171497" y="6144086"/>
                  <a:ext cx="43596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141CD4D-A511-AD4E-3886-B412858F1417}"/>
              </a:ext>
            </a:extLst>
          </p:cNvPr>
          <p:cNvGrpSpPr/>
          <p:nvPr/>
        </p:nvGrpSpPr>
        <p:grpSpPr>
          <a:xfrm>
            <a:off x="281646" y="1848983"/>
            <a:ext cx="1357920" cy="502920"/>
            <a:chOff x="281646" y="1848983"/>
            <a:chExt cx="1357920" cy="502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9946E04-978F-169B-B2AE-CF5C391C39D8}"/>
                    </a:ext>
                  </a:extLst>
                </p14:cNvPr>
                <p14:cNvContentPartPr/>
                <p14:nvPr/>
              </p14:nvContentPartPr>
              <p14:xfrm>
                <a:off x="281646" y="1982543"/>
                <a:ext cx="390600" cy="3693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9946E04-978F-169B-B2AE-CF5C391C39D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75526" y="1976423"/>
                  <a:ext cx="40284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849967E-B958-41D4-3DAE-10480BD528BE}"/>
                    </a:ext>
                  </a:extLst>
                </p14:cNvPr>
                <p14:cNvContentPartPr/>
                <p14:nvPr/>
              </p14:nvContentPartPr>
              <p14:xfrm>
                <a:off x="558846" y="2089823"/>
                <a:ext cx="1080720" cy="2473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849967E-B958-41D4-3DAE-10480BD528B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52726" y="2083703"/>
                  <a:ext cx="10929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E93FCCD-CF80-89CF-479E-4498F2B322EE}"/>
                    </a:ext>
                  </a:extLst>
                </p14:cNvPr>
                <p14:cNvContentPartPr/>
                <p14:nvPr/>
              </p14:nvContentPartPr>
              <p14:xfrm>
                <a:off x="933246" y="1848983"/>
                <a:ext cx="52560" cy="198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E93FCCD-CF80-89CF-479E-4498F2B322E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27126" y="1842863"/>
                  <a:ext cx="6480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C2AFF5-FC24-8460-412B-AB9C08BC10DC}"/>
              </a:ext>
            </a:extLst>
          </p:cNvPr>
          <p:cNvGrpSpPr/>
          <p:nvPr/>
        </p:nvGrpSpPr>
        <p:grpSpPr>
          <a:xfrm>
            <a:off x="1909926" y="1724423"/>
            <a:ext cx="1904040" cy="753840"/>
            <a:chOff x="1909926" y="1724423"/>
            <a:chExt cx="1904040" cy="753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6E52C64-AA58-5005-5939-601987E4ACE5}"/>
                    </a:ext>
                  </a:extLst>
                </p14:cNvPr>
                <p14:cNvContentPartPr/>
                <p14:nvPr/>
              </p14:nvContentPartPr>
              <p14:xfrm>
                <a:off x="1909926" y="1859063"/>
                <a:ext cx="928080" cy="6192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6E52C64-AA58-5005-5939-601987E4ACE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903806" y="1852943"/>
                  <a:ext cx="940320" cy="63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0116506-23CE-5671-77B0-F77B329C69BC}"/>
                    </a:ext>
                  </a:extLst>
                </p14:cNvPr>
                <p14:cNvContentPartPr/>
                <p14:nvPr/>
              </p14:nvContentPartPr>
              <p14:xfrm>
                <a:off x="3263526" y="1724423"/>
                <a:ext cx="550440" cy="684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0116506-23CE-5671-77B0-F77B329C69B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257406" y="1718303"/>
                  <a:ext cx="562680" cy="69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4CB93A-8488-945B-A365-38C57889DA35}"/>
              </a:ext>
            </a:extLst>
          </p:cNvPr>
          <p:cNvGrpSpPr/>
          <p:nvPr/>
        </p:nvGrpSpPr>
        <p:grpSpPr>
          <a:xfrm>
            <a:off x="174726" y="2576543"/>
            <a:ext cx="4075560" cy="778320"/>
            <a:chOff x="174726" y="2576543"/>
            <a:chExt cx="4075560" cy="778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9AE5C2B-100A-1B12-1677-CC98EE2586F0}"/>
                    </a:ext>
                  </a:extLst>
                </p14:cNvPr>
                <p14:cNvContentPartPr/>
                <p14:nvPr/>
              </p14:nvContentPartPr>
              <p14:xfrm>
                <a:off x="174726" y="2576543"/>
                <a:ext cx="1155240" cy="7783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9AE5C2B-100A-1B12-1677-CC98EE2586F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68606" y="2570423"/>
                  <a:ext cx="1167480" cy="79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E09BF02-0BB1-65E1-E017-58FA8EA82FBC}"/>
                    </a:ext>
                  </a:extLst>
                </p14:cNvPr>
                <p14:cNvContentPartPr/>
                <p14:nvPr/>
              </p14:nvContentPartPr>
              <p14:xfrm>
                <a:off x="793566" y="2641343"/>
                <a:ext cx="386640" cy="464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E09BF02-0BB1-65E1-E017-58FA8EA82FB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87446" y="2635223"/>
                  <a:ext cx="3988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8D00CDF-3644-8C9C-2E9E-2DC621D92ABF}"/>
                    </a:ext>
                  </a:extLst>
                </p14:cNvPr>
                <p14:cNvContentPartPr/>
                <p14:nvPr/>
              </p14:nvContentPartPr>
              <p14:xfrm>
                <a:off x="1560006" y="2774903"/>
                <a:ext cx="1316160" cy="4402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8D00CDF-3644-8C9C-2E9E-2DC621D92AB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553886" y="2768783"/>
                  <a:ext cx="132840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953F5DF-31CC-DBD7-2B05-AE5ED1A1818B}"/>
                    </a:ext>
                  </a:extLst>
                </p14:cNvPr>
                <p14:cNvContentPartPr/>
                <p14:nvPr/>
              </p14:nvContentPartPr>
              <p14:xfrm>
                <a:off x="2447406" y="2657903"/>
                <a:ext cx="360" cy="3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953F5DF-31CC-DBD7-2B05-AE5ED1A1818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441286" y="265178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67B4A45-C352-B7A3-7D8C-EB841B1F8E83}"/>
                    </a:ext>
                  </a:extLst>
                </p14:cNvPr>
                <p14:cNvContentPartPr/>
                <p14:nvPr/>
              </p14:nvContentPartPr>
              <p14:xfrm>
                <a:off x="3215646" y="2728103"/>
                <a:ext cx="1034640" cy="2134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67B4A45-C352-B7A3-7D8C-EB841B1F8E8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209526" y="2721983"/>
                  <a:ext cx="104688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FBDB9AC-F83B-70BC-2DA6-3856A4B2A5DE}"/>
                    </a:ext>
                  </a:extLst>
                </p14:cNvPr>
                <p14:cNvContentPartPr/>
                <p14:nvPr/>
              </p14:nvContentPartPr>
              <p14:xfrm>
                <a:off x="3908646" y="2660063"/>
                <a:ext cx="360" cy="3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FBDB9AC-F83B-70BC-2DA6-3856A4B2A5D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902526" y="265394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52045B4-E7CE-5755-194D-2BBF9181B11F}"/>
                  </a:ext>
                </a:extLst>
              </p14:cNvPr>
              <p14:cNvContentPartPr/>
              <p14:nvPr/>
            </p14:nvContentPartPr>
            <p14:xfrm>
              <a:off x="177246" y="3418583"/>
              <a:ext cx="1100160" cy="6501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52045B4-E7CE-5755-194D-2BBF9181B11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71126" y="3412463"/>
                <a:ext cx="1112400" cy="66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BF92EE54-1C1D-1640-BF30-B847CD85A3CF}"/>
              </a:ext>
            </a:extLst>
          </p:cNvPr>
          <p:cNvGrpSpPr/>
          <p:nvPr/>
        </p:nvGrpSpPr>
        <p:grpSpPr>
          <a:xfrm>
            <a:off x="1609326" y="3141383"/>
            <a:ext cx="2492640" cy="725400"/>
            <a:chOff x="1609326" y="3141383"/>
            <a:chExt cx="2492640" cy="725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3C5E32A-6BEE-CD21-7917-2E37B39F2754}"/>
                    </a:ext>
                  </a:extLst>
                </p14:cNvPr>
                <p14:cNvContentPartPr/>
                <p14:nvPr/>
              </p14:nvContentPartPr>
              <p14:xfrm>
                <a:off x="1609326" y="3440903"/>
                <a:ext cx="1427760" cy="4258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3C5E32A-6BEE-CD21-7917-2E37B39F2754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603206" y="3434783"/>
                  <a:ext cx="1440000" cy="43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CE6673B-7181-8A42-3701-391AC7733825}"/>
                    </a:ext>
                  </a:extLst>
                </p14:cNvPr>
                <p14:cNvContentPartPr/>
                <p14:nvPr/>
              </p14:nvContentPartPr>
              <p14:xfrm>
                <a:off x="2628126" y="3559343"/>
                <a:ext cx="338040" cy="205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CE6673B-7181-8A42-3701-391AC773382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622006" y="3553223"/>
                  <a:ext cx="3502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7244961-48BE-FA02-D056-4015E3173162}"/>
                    </a:ext>
                  </a:extLst>
                </p14:cNvPr>
                <p14:cNvContentPartPr/>
                <p14:nvPr/>
              </p14:nvContentPartPr>
              <p14:xfrm>
                <a:off x="2306646" y="3534503"/>
                <a:ext cx="88200" cy="82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7244961-48BE-FA02-D056-4015E317316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300526" y="3528383"/>
                  <a:ext cx="100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142AAB1-E015-9B6B-0BAD-76D57D097FD4}"/>
                    </a:ext>
                  </a:extLst>
                </p14:cNvPr>
                <p14:cNvContentPartPr/>
                <p14:nvPr/>
              </p14:nvContentPartPr>
              <p14:xfrm>
                <a:off x="3356406" y="3141383"/>
                <a:ext cx="745560" cy="6156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142AAB1-E015-9B6B-0BAD-76D57D097FD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350286" y="3135263"/>
                  <a:ext cx="757800" cy="62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1D1D828-44EF-9363-AA1A-B952014B66E0}"/>
                    </a:ext>
                  </a:extLst>
                </p14:cNvPr>
                <p14:cNvContentPartPr/>
                <p14:nvPr/>
              </p14:nvContentPartPr>
              <p14:xfrm>
                <a:off x="3417246" y="3483743"/>
                <a:ext cx="397080" cy="302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1D1D828-44EF-9363-AA1A-B952014B66E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3411126" y="3477623"/>
                  <a:ext cx="40932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6022313C-9ACA-2CEC-9864-CF9B6274D0C1}"/>
                  </a:ext>
                </a:extLst>
              </p14:cNvPr>
              <p14:cNvContentPartPr/>
              <p14:nvPr/>
            </p14:nvContentPartPr>
            <p14:xfrm>
              <a:off x="212166" y="4263394"/>
              <a:ext cx="1844640" cy="58212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6022313C-9ACA-2CEC-9864-CF9B6274D0C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06046" y="4257274"/>
                <a:ext cx="1856880" cy="59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3A527F18-051A-A4C6-84D7-22353F37582C}"/>
                  </a:ext>
                </a:extLst>
              </p14:cNvPr>
              <p14:cNvContentPartPr/>
              <p14:nvPr/>
            </p14:nvContentPartPr>
            <p14:xfrm>
              <a:off x="2431566" y="4071623"/>
              <a:ext cx="1031040" cy="6336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3A527F18-051A-A4C6-84D7-22353F37582C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425446" y="4065503"/>
                <a:ext cx="1043280" cy="64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A91C6300-4B16-576E-11AE-85C968C6FCE2}"/>
                  </a:ext>
                </a:extLst>
              </p14:cNvPr>
              <p14:cNvContentPartPr/>
              <p14:nvPr/>
            </p14:nvContentPartPr>
            <p14:xfrm>
              <a:off x="3653766" y="4102943"/>
              <a:ext cx="588960" cy="4730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A91C6300-4B16-576E-11AE-85C968C6FCE2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647646" y="4096823"/>
                <a:ext cx="60120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79F7A69-A7B0-63E7-A46B-20BCA6D45A51}"/>
                  </a:ext>
                </a:extLst>
              </p14:cNvPr>
              <p14:cNvContentPartPr/>
              <p14:nvPr/>
            </p14:nvContentPartPr>
            <p14:xfrm>
              <a:off x="3689406" y="4209863"/>
              <a:ext cx="469080" cy="6984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79F7A69-A7B0-63E7-A46B-20BCA6D45A51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683286" y="4203743"/>
                <a:ext cx="4813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F1ACE162-6CFF-153F-F829-5C8BA1F4938F}"/>
                  </a:ext>
                </a:extLst>
              </p14:cNvPr>
              <p14:cNvContentPartPr/>
              <p14:nvPr/>
            </p14:nvContentPartPr>
            <p14:xfrm>
              <a:off x="2011086" y="5519543"/>
              <a:ext cx="1178280" cy="36936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F1ACE162-6CFF-153F-F829-5C8BA1F4938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004966" y="5513423"/>
                <a:ext cx="119052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4F9921A-06EC-F5A4-FC45-8077915AD00F}"/>
                  </a:ext>
                </a:extLst>
              </p14:cNvPr>
              <p14:cNvContentPartPr/>
              <p14:nvPr/>
            </p14:nvContentPartPr>
            <p14:xfrm>
              <a:off x="273726" y="5128943"/>
              <a:ext cx="1352520" cy="3348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4F9921A-06EC-F5A4-FC45-8077915AD00F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67606" y="5122823"/>
                <a:ext cx="136476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C2F6DB88-5E93-70F4-FBC4-F57C92277B3E}"/>
                  </a:ext>
                </a:extLst>
              </p14:cNvPr>
              <p14:cNvContentPartPr/>
              <p14:nvPr/>
            </p14:nvContentPartPr>
            <p14:xfrm>
              <a:off x="1863846" y="4877303"/>
              <a:ext cx="1240920" cy="49968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C2F6DB88-5E93-70F4-FBC4-F57C92277B3E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857726" y="4871183"/>
                <a:ext cx="125316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15207768-BE6C-34FC-A341-14D9A68A7FEB}"/>
                  </a:ext>
                </a:extLst>
              </p14:cNvPr>
              <p14:cNvContentPartPr/>
              <p14:nvPr/>
            </p14:nvContentPartPr>
            <p14:xfrm>
              <a:off x="3305646" y="4762463"/>
              <a:ext cx="1357560" cy="58860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15207768-BE6C-34FC-A341-14D9A68A7FEB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299526" y="4756343"/>
                <a:ext cx="1369800" cy="60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4FE34D7-B345-DCA8-2285-F50D2C2376BC}"/>
                  </a:ext>
                </a:extLst>
              </p14:cNvPr>
              <p14:cNvContentPartPr/>
              <p14:nvPr/>
            </p14:nvContentPartPr>
            <p14:xfrm>
              <a:off x="3452166" y="4896023"/>
              <a:ext cx="587160" cy="615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4FE34D7-B345-DCA8-2285-F50D2C2376BC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446046" y="4889903"/>
                <a:ext cx="5994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F5D58CE1-3469-6F58-BE38-5B19B54F5587}"/>
                  </a:ext>
                </a:extLst>
              </p14:cNvPr>
              <p14:cNvContentPartPr/>
              <p14:nvPr/>
            </p14:nvContentPartPr>
            <p14:xfrm>
              <a:off x="390366" y="5515943"/>
              <a:ext cx="1254240" cy="58752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F5D58CE1-3469-6F58-BE38-5B19B54F558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384246" y="5509823"/>
                <a:ext cx="1266480" cy="59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319BFEF-B87A-E977-37CA-67E79958FBC5}"/>
                  </a:ext>
                </a:extLst>
              </p14:cNvPr>
              <p14:cNvContentPartPr/>
              <p14:nvPr/>
            </p14:nvContentPartPr>
            <p14:xfrm>
              <a:off x="1476126" y="5621783"/>
              <a:ext cx="227160" cy="5616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319BFEF-B87A-E977-37CA-67E79958FBC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470006" y="5615663"/>
                <a:ext cx="2394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FB234DA-64DB-9612-2B59-6C5EA1A5948A}"/>
                  </a:ext>
                </a:extLst>
              </p14:cNvPr>
              <p14:cNvContentPartPr/>
              <p14:nvPr/>
            </p14:nvContentPartPr>
            <p14:xfrm>
              <a:off x="970326" y="5578943"/>
              <a:ext cx="105480" cy="28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FB234DA-64DB-9612-2B59-6C5EA1A5948A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964206" y="5572823"/>
                <a:ext cx="1177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3FD2AF55-5CA5-35CA-ABD2-9D1BAC874499}"/>
                  </a:ext>
                </a:extLst>
              </p14:cNvPr>
              <p14:cNvContentPartPr/>
              <p14:nvPr/>
            </p14:nvContentPartPr>
            <p14:xfrm>
              <a:off x="3351366" y="5599823"/>
              <a:ext cx="1546920" cy="44280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3FD2AF55-5CA5-35CA-ABD2-9D1BAC874499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345246" y="5593703"/>
                <a:ext cx="1559160" cy="455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D79662B3-1ED7-10C6-138F-0CE3CE36F1BC}"/>
              </a:ext>
            </a:extLst>
          </p:cNvPr>
          <p:cNvGrpSpPr/>
          <p:nvPr/>
        </p:nvGrpSpPr>
        <p:grpSpPr>
          <a:xfrm>
            <a:off x="490446" y="5933183"/>
            <a:ext cx="4496400" cy="679680"/>
            <a:chOff x="490446" y="5933183"/>
            <a:chExt cx="4496400" cy="679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B87B4D1-96E4-F3D5-8B8D-0F7152223D58}"/>
                    </a:ext>
                  </a:extLst>
                </p14:cNvPr>
                <p14:cNvContentPartPr/>
                <p14:nvPr/>
              </p14:nvContentPartPr>
              <p14:xfrm>
                <a:off x="490446" y="6044783"/>
                <a:ext cx="2186640" cy="5680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B87B4D1-96E4-F3D5-8B8D-0F7152223D58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84326" y="6038663"/>
                  <a:ext cx="2198880" cy="5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E5FB59E-C9A4-F47E-ABDD-A8C7118CE471}"/>
                    </a:ext>
                  </a:extLst>
                </p14:cNvPr>
                <p14:cNvContentPartPr/>
                <p14:nvPr/>
              </p14:nvContentPartPr>
              <p14:xfrm>
                <a:off x="2371446" y="6151343"/>
                <a:ext cx="304200" cy="637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E5FB59E-C9A4-F47E-ABDD-A8C7118CE47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365326" y="6145223"/>
                  <a:ext cx="3164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CCD2A31A-E135-9EBF-3EC0-6FABA6F580EE}"/>
                    </a:ext>
                  </a:extLst>
                </p14:cNvPr>
                <p14:cNvContentPartPr/>
                <p14:nvPr/>
              </p14:nvContentPartPr>
              <p14:xfrm>
                <a:off x="1875726" y="6102023"/>
                <a:ext cx="360" cy="3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CCD2A31A-E135-9EBF-3EC0-6FABA6F580E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869606" y="609590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D7C51CD-6802-2675-3A6E-A796FF892160}"/>
                    </a:ext>
                  </a:extLst>
                </p14:cNvPr>
                <p14:cNvContentPartPr/>
                <p14:nvPr/>
              </p14:nvContentPartPr>
              <p14:xfrm>
                <a:off x="3060486" y="6047663"/>
                <a:ext cx="524160" cy="2901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D7C51CD-6802-2675-3A6E-A796FF89216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054366" y="6041543"/>
                  <a:ext cx="5364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E3354F0-5E32-26A8-BD62-5D30D2683F26}"/>
                    </a:ext>
                  </a:extLst>
                </p14:cNvPr>
                <p14:cNvContentPartPr/>
                <p14:nvPr/>
              </p14:nvContentPartPr>
              <p14:xfrm>
                <a:off x="3777966" y="5933183"/>
                <a:ext cx="1208880" cy="4248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E3354F0-5E32-26A8-BD62-5D30D2683F2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771846" y="5927063"/>
                  <a:ext cx="122112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E1F09A1-4ABB-E9AC-0B96-8031CA6012E2}"/>
                    </a:ext>
                  </a:extLst>
                </p14:cNvPr>
                <p14:cNvContentPartPr/>
                <p14:nvPr/>
              </p14:nvContentPartPr>
              <p14:xfrm>
                <a:off x="4674726" y="6104903"/>
                <a:ext cx="30960" cy="190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E1F09A1-4ABB-E9AC-0B96-8031CA6012E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668606" y="6098783"/>
                  <a:ext cx="43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C37617BD-4474-8F0A-489A-C1792EB346DB}"/>
                    </a:ext>
                  </a:extLst>
                </p14:cNvPr>
                <p14:cNvContentPartPr/>
                <p14:nvPr/>
              </p14:nvContentPartPr>
              <p14:xfrm>
                <a:off x="4359726" y="6096623"/>
                <a:ext cx="233280" cy="3564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C37617BD-4474-8F0A-489A-C1792EB346D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353606" y="6090503"/>
                  <a:ext cx="2455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9CA5EBA-3C39-A8C5-0E03-E2B619A289D6}"/>
                    </a:ext>
                  </a:extLst>
                </p14:cNvPr>
                <p14:cNvContentPartPr/>
                <p14:nvPr/>
              </p14:nvContentPartPr>
              <p14:xfrm>
                <a:off x="4105926" y="6046943"/>
                <a:ext cx="28080" cy="162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9CA5EBA-3C39-A8C5-0E03-E2B619A289D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099806" y="6040823"/>
                  <a:ext cx="40320" cy="2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98987DC-8702-0B02-A18F-AC162DE3A401}"/>
              </a:ext>
            </a:extLst>
          </p:cNvPr>
          <p:cNvGrpSpPr/>
          <p:nvPr/>
        </p:nvGrpSpPr>
        <p:grpSpPr>
          <a:xfrm>
            <a:off x="657126" y="6472823"/>
            <a:ext cx="3234240" cy="312120"/>
            <a:chOff x="657126" y="6472823"/>
            <a:chExt cx="3234240" cy="312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3A2D134-9938-2C61-C604-025C8B5525D4}"/>
                    </a:ext>
                  </a:extLst>
                </p14:cNvPr>
                <p14:cNvContentPartPr/>
                <p14:nvPr/>
              </p14:nvContentPartPr>
              <p14:xfrm>
                <a:off x="657126" y="6510623"/>
                <a:ext cx="1120320" cy="2743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3A2D134-9938-2C61-C604-025C8B5525D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51006" y="6504503"/>
                  <a:ext cx="11325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BE336D4-CECF-92D0-EA23-92AF2D6BBBF0}"/>
                    </a:ext>
                  </a:extLst>
                </p14:cNvPr>
                <p14:cNvContentPartPr/>
                <p14:nvPr/>
              </p14:nvContentPartPr>
              <p14:xfrm>
                <a:off x="1533366" y="6530063"/>
                <a:ext cx="230040" cy="298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BE336D4-CECF-92D0-EA23-92AF2D6BBBF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527246" y="6523943"/>
                  <a:ext cx="2422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028F37B-4587-E40B-2FE7-B991F8822ADC}"/>
                    </a:ext>
                  </a:extLst>
                </p14:cNvPr>
                <p14:cNvContentPartPr/>
                <p14:nvPr/>
              </p14:nvContentPartPr>
              <p14:xfrm>
                <a:off x="1288206" y="6498743"/>
                <a:ext cx="360" cy="36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028F37B-4587-E40B-2FE7-B991F8822AD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282086" y="649262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BC6A13EB-6827-05BA-017A-2E80511BE5EF}"/>
                    </a:ext>
                  </a:extLst>
                </p14:cNvPr>
                <p14:cNvContentPartPr/>
                <p14:nvPr/>
              </p14:nvContentPartPr>
              <p14:xfrm>
                <a:off x="2095326" y="6472823"/>
                <a:ext cx="1796040" cy="29268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BC6A13EB-6827-05BA-017A-2E80511BE5E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089206" y="6466703"/>
                  <a:ext cx="1808280" cy="30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FBC01E5-027C-2630-68D0-0871DFB7BCAB}"/>
              </a:ext>
            </a:extLst>
          </p:cNvPr>
          <p:cNvGrpSpPr/>
          <p:nvPr/>
        </p:nvGrpSpPr>
        <p:grpSpPr>
          <a:xfrm>
            <a:off x="4015206" y="6421343"/>
            <a:ext cx="1061280" cy="289440"/>
            <a:chOff x="4015206" y="6421343"/>
            <a:chExt cx="1061280" cy="289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6DDBAD3-19FB-AC9F-5890-43F28535A280}"/>
                    </a:ext>
                  </a:extLst>
                </p14:cNvPr>
                <p14:cNvContentPartPr/>
                <p14:nvPr/>
              </p14:nvContentPartPr>
              <p14:xfrm>
                <a:off x="4015206" y="6421343"/>
                <a:ext cx="892800" cy="2797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6DDBAD3-19FB-AC9F-5890-43F28535A28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009086" y="6415223"/>
                  <a:ext cx="9050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2D63754-75B7-1C46-9112-87A158942036}"/>
                    </a:ext>
                  </a:extLst>
                </p14:cNvPr>
                <p14:cNvContentPartPr/>
                <p14:nvPr/>
              </p14:nvContentPartPr>
              <p14:xfrm>
                <a:off x="5052006" y="6657503"/>
                <a:ext cx="24480" cy="532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2D63754-75B7-1C46-9112-87A15894203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045886" y="6651383"/>
                  <a:ext cx="36720" cy="6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32235565-2ACC-A0A3-E4C8-438E454DCA3F}"/>
                  </a:ext>
                </a:extLst>
              </p14:cNvPr>
              <p14:cNvContentPartPr/>
              <p14:nvPr/>
            </p14:nvContentPartPr>
            <p14:xfrm>
              <a:off x="3785886" y="6344663"/>
              <a:ext cx="1185120" cy="5040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32235565-2ACC-A0A3-E4C8-438E454DCA3F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3777246" y="6336023"/>
                <a:ext cx="120276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5E584D5B-9A80-14A6-3B05-B21A0A0D398A}"/>
                  </a:ext>
                </a:extLst>
              </p14:cNvPr>
              <p14:cNvContentPartPr/>
              <p14:nvPr/>
            </p14:nvContentPartPr>
            <p14:xfrm>
              <a:off x="10588806" y="5849303"/>
              <a:ext cx="474480" cy="49680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5E584D5B-9A80-14A6-3B05-B21A0A0D398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0579806" y="5840663"/>
                <a:ext cx="49212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41C8FCF8-801E-3765-11F8-9EAEDDD61F44}"/>
                  </a:ext>
                </a:extLst>
              </p14:cNvPr>
              <p14:cNvContentPartPr/>
              <p14:nvPr/>
            </p14:nvContentPartPr>
            <p14:xfrm>
              <a:off x="3301326" y="5884943"/>
              <a:ext cx="1439280" cy="6012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41C8FCF8-801E-3765-11F8-9EAEDDD61F44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3292686" y="5875943"/>
                <a:ext cx="145692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B705ACB4-5131-DD05-5C5A-4025AA5DBDA7}"/>
                  </a:ext>
                </a:extLst>
              </p14:cNvPr>
              <p14:cNvContentPartPr/>
              <p14:nvPr/>
            </p14:nvContentPartPr>
            <p14:xfrm>
              <a:off x="503766" y="6297143"/>
              <a:ext cx="2089800" cy="2437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B705ACB4-5131-DD05-5C5A-4025AA5DBDA7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95126" y="6288143"/>
                <a:ext cx="210744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1B5FB4BE-CF50-931E-126F-907C40767071}"/>
                  </a:ext>
                </a:extLst>
              </p14:cNvPr>
              <p14:cNvContentPartPr/>
              <p14:nvPr/>
            </p14:nvContentPartPr>
            <p14:xfrm>
              <a:off x="10699326" y="5682623"/>
              <a:ext cx="360" cy="36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1B5FB4BE-CF50-931E-126F-907C40767071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10636326" y="5619623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120F1C1-2211-7D49-F1B9-D3BE035AEEDA}"/>
              </a:ext>
            </a:extLst>
          </p:cNvPr>
          <p:cNvGrpSpPr/>
          <p:nvPr/>
        </p:nvGrpSpPr>
        <p:grpSpPr>
          <a:xfrm>
            <a:off x="11451006" y="5590103"/>
            <a:ext cx="530280" cy="209160"/>
            <a:chOff x="11451006" y="5590103"/>
            <a:chExt cx="530280" cy="209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EC3CE9A3-4D99-A95D-026F-B630A31FC8B8}"/>
                    </a:ext>
                  </a:extLst>
                </p14:cNvPr>
                <p14:cNvContentPartPr/>
                <p14:nvPr/>
              </p14:nvContentPartPr>
              <p14:xfrm>
                <a:off x="11487726" y="5696303"/>
                <a:ext cx="493560" cy="1404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EC3CE9A3-4D99-A95D-026F-B630A31FC8B8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1425086" y="5633663"/>
                  <a:ext cx="6192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B2779FF-713E-4CC4-9D3E-1840F9732EB7}"/>
                    </a:ext>
                  </a:extLst>
                </p14:cNvPr>
                <p14:cNvContentPartPr/>
                <p14:nvPr/>
              </p14:nvContentPartPr>
              <p14:xfrm>
                <a:off x="11451006" y="5590103"/>
                <a:ext cx="214920" cy="20916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B2779FF-713E-4CC4-9D3E-1840F9732EB7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388006" y="5527463"/>
                  <a:ext cx="340560" cy="334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7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F970CBE7-4265-C661-CFE5-B7F1DC65E2D7}"/>
                  </a:ext>
                </a:extLst>
              </p14:cNvPr>
              <p14:cNvContentPartPr/>
              <p14:nvPr/>
            </p14:nvContentPartPr>
            <p14:xfrm>
              <a:off x="3283326" y="5874863"/>
              <a:ext cx="1525320" cy="9144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F970CBE7-4265-C661-CFE5-B7F1DC65E2D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3220326" y="5812223"/>
                <a:ext cx="16509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9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69C20972-3C54-8DB3-E9CA-C0AD4D88978F}"/>
                  </a:ext>
                </a:extLst>
              </p14:cNvPr>
              <p14:cNvContentPartPr/>
              <p14:nvPr/>
            </p14:nvContentPartPr>
            <p14:xfrm>
              <a:off x="550206" y="6430703"/>
              <a:ext cx="1864440" cy="10044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69C20972-3C54-8DB3-E9CA-C0AD4D88978F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487566" y="6367703"/>
                <a:ext cx="19900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1BB6BCEE-2428-5F97-DEF4-C32B73E7939E}"/>
                  </a:ext>
                </a:extLst>
              </p14:cNvPr>
              <p14:cNvContentPartPr/>
              <p14:nvPr/>
            </p14:nvContentPartPr>
            <p14:xfrm>
              <a:off x="3791646" y="6391463"/>
              <a:ext cx="1149840" cy="460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1BB6BCEE-2428-5F97-DEF4-C32B73E7939E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3729006" y="6328463"/>
                <a:ext cx="12754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3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D1BD6F8E-3ECC-C380-3342-BCD1C65A52C4}"/>
                  </a:ext>
                </a:extLst>
              </p14:cNvPr>
              <p14:cNvContentPartPr/>
              <p14:nvPr/>
            </p14:nvContentPartPr>
            <p14:xfrm>
              <a:off x="10589886" y="5880983"/>
              <a:ext cx="587880" cy="60084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D1BD6F8E-3ECC-C380-3342-BCD1C65A52C4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10526886" y="5817983"/>
                <a:ext cx="713520" cy="72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5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04FF2B60-863D-4997-3F7B-F25E19B91D2F}"/>
                  </a:ext>
                </a:extLst>
              </p14:cNvPr>
              <p14:cNvContentPartPr/>
              <p14:nvPr/>
            </p14:nvContentPartPr>
            <p14:xfrm>
              <a:off x="360846" y="2427143"/>
              <a:ext cx="2420640" cy="86040"/>
            </p14:xfrm>
          </p:contentPart>
        </mc:Choice>
        <mc:Fallback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04FF2B60-863D-4997-3F7B-F25E19B91D2F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298206" y="2364143"/>
                <a:ext cx="2546280" cy="21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B66B806-A74F-2290-8109-7076FA1C52A9}"/>
              </a:ext>
            </a:extLst>
          </p:cNvPr>
          <p:cNvGrpSpPr/>
          <p:nvPr/>
        </p:nvGrpSpPr>
        <p:grpSpPr>
          <a:xfrm>
            <a:off x="9552366" y="4572023"/>
            <a:ext cx="1401120" cy="165600"/>
            <a:chOff x="9552366" y="4572023"/>
            <a:chExt cx="1401120" cy="165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9E6C958-AB7B-5147-AFF0-0BCFF2C0ECC3}"/>
                    </a:ext>
                  </a:extLst>
                </p14:cNvPr>
                <p14:cNvContentPartPr/>
                <p14:nvPr/>
              </p14:nvContentPartPr>
              <p14:xfrm>
                <a:off x="9731286" y="4737263"/>
                <a:ext cx="360" cy="36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9E6C958-AB7B-5147-AFF0-0BCFF2C0ECC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668646" y="4674623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1872328-6990-8E1A-B6EE-1DBB9C58C6C7}"/>
                    </a:ext>
                  </a:extLst>
                </p14:cNvPr>
                <p14:cNvContentPartPr/>
                <p14:nvPr/>
              </p14:nvContentPartPr>
              <p14:xfrm>
                <a:off x="9552366" y="4572023"/>
                <a:ext cx="1401120" cy="1501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1872328-6990-8E1A-B6EE-1DBB9C58C6C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489366" y="4509383"/>
                  <a:ext cx="1526760" cy="275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55915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D4007D3-FF56-B3C0-6545-D534ED9B7483}"/>
              </a:ext>
            </a:extLst>
          </p:cNvPr>
          <p:cNvGrpSpPr/>
          <p:nvPr/>
        </p:nvGrpSpPr>
        <p:grpSpPr>
          <a:xfrm>
            <a:off x="499086" y="98663"/>
            <a:ext cx="8486640" cy="1479960"/>
            <a:chOff x="499086" y="98663"/>
            <a:chExt cx="8486640" cy="147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D6282E4-F1EB-3FB7-B9D9-467794AA1F10}"/>
                    </a:ext>
                  </a:extLst>
                </p14:cNvPr>
                <p14:cNvContentPartPr/>
                <p14:nvPr/>
              </p14:nvContentPartPr>
              <p14:xfrm>
                <a:off x="580446" y="365423"/>
                <a:ext cx="319320" cy="2610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D6282E4-F1EB-3FB7-B9D9-467794AA1F1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4326" y="359303"/>
                  <a:ext cx="33156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A81E500-25C6-C7A9-3256-4D55A41F2411}"/>
                    </a:ext>
                  </a:extLst>
                </p14:cNvPr>
                <p14:cNvContentPartPr/>
                <p14:nvPr/>
              </p14:nvContentPartPr>
              <p14:xfrm>
                <a:off x="1068966" y="229343"/>
                <a:ext cx="1181520" cy="6483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A81E500-25C6-C7A9-3256-4D55A41F241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2846" y="223223"/>
                  <a:ext cx="1193760" cy="66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A23546C-4149-954B-1CCC-985B6FAA19D3}"/>
                    </a:ext>
                  </a:extLst>
                </p14:cNvPr>
                <p14:cNvContentPartPr/>
                <p14:nvPr/>
              </p14:nvContentPartPr>
              <p14:xfrm>
                <a:off x="2440926" y="435983"/>
                <a:ext cx="374040" cy="2199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A23546C-4149-954B-1CCC-985B6FAA19D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34806" y="429863"/>
                  <a:ext cx="3862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5E26097-DE7F-DE8B-C5A8-AE05F410F19E}"/>
                    </a:ext>
                  </a:extLst>
                </p14:cNvPr>
                <p14:cNvContentPartPr/>
                <p14:nvPr/>
              </p14:nvContentPartPr>
              <p14:xfrm>
                <a:off x="2617326" y="306023"/>
                <a:ext cx="58320" cy="482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5E26097-DE7F-DE8B-C5A8-AE05F410F19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611206" y="299903"/>
                  <a:ext cx="705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FF2F5B2-DEB6-EBDE-DF1B-7B0D4789048D}"/>
                    </a:ext>
                  </a:extLst>
                </p14:cNvPr>
                <p14:cNvContentPartPr/>
                <p14:nvPr/>
              </p14:nvContentPartPr>
              <p14:xfrm>
                <a:off x="3065526" y="196223"/>
                <a:ext cx="2672280" cy="5040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FF2F5B2-DEB6-EBDE-DF1B-7B0D4789048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59406" y="190103"/>
                  <a:ext cx="268452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4645A68-39E6-5578-AB78-8E7ECB46CC32}"/>
                    </a:ext>
                  </a:extLst>
                </p14:cNvPr>
                <p14:cNvContentPartPr/>
                <p14:nvPr/>
              </p14:nvContentPartPr>
              <p14:xfrm>
                <a:off x="5068566" y="335183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4645A68-39E6-5578-AB78-8E7ECB46CC3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62446" y="32906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0F97B46-B400-0097-8A8E-931E7C969E4E}"/>
                    </a:ext>
                  </a:extLst>
                </p14:cNvPr>
                <p14:cNvContentPartPr/>
                <p14:nvPr/>
              </p14:nvContentPartPr>
              <p14:xfrm>
                <a:off x="3201966" y="342383"/>
                <a:ext cx="533520" cy="234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0F97B46-B400-0097-8A8E-931E7C969E4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95846" y="336263"/>
                  <a:ext cx="5457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4E3FF56-1271-E2AF-AA9D-A369ACE153E3}"/>
                    </a:ext>
                  </a:extLst>
                </p14:cNvPr>
                <p14:cNvContentPartPr/>
                <p14:nvPr/>
              </p14:nvContentPartPr>
              <p14:xfrm>
                <a:off x="5966766" y="197663"/>
                <a:ext cx="333720" cy="6238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4E3FF56-1271-E2AF-AA9D-A369ACE153E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960646" y="191543"/>
                  <a:ext cx="345960" cy="63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2400E39-0DBD-DC18-036B-CBE2EBE7645A}"/>
                    </a:ext>
                  </a:extLst>
                </p14:cNvPr>
                <p14:cNvContentPartPr/>
                <p14:nvPr/>
              </p14:nvContentPartPr>
              <p14:xfrm>
                <a:off x="6022566" y="295943"/>
                <a:ext cx="36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2400E39-0DBD-DC18-036B-CBE2EBE7645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16446" y="28982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B6C0CCE-DE41-9BF1-37B6-A47C2962FCDF}"/>
                    </a:ext>
                  </a:extLst>
                </p14:cNvPr>
                <p14:cNvContentPartPr/>
                <p14:nvPr/>
              </p14:nvContentPartPr>
              <p14:xfrm>
                <a:off x="6566166" y="98663"/>
                <a:ext cx="947160" cy="5140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B6C0CCE-DE41-9BF1-37B6-A47C2962FCD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560046" y="92543"/>
                  <a:ext cx="959400" cy="52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6DE912D-456D-C945-FC1E-2D88DF9D9204}"/>
                    </a:ext>
                  </a:extLst>
                </p14:cNvPr>
                <p14:cNvContentPartPr/>
                <p14:nvPr/>
              </p14:nvContentPartPr>
              <p14:xfrm>
                <a:off x="6662646" y="298823"/>
                <a:ext cx="444960" cy="518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6DE912D-456D-C945-FC1E-2D88DF9D920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656526" y="292703"/>
                  <a:ext cx="4572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EA6076E-AB33-3200-77F4-AF5F29BFD450}"/>
                    </a:ext>
                  </a:extLst>
                </p14:cNvPr>
                <p14:cNvContentPartPr/>
                <p14:nvPr/>
              </p14:nvContentPartPr>
              <p14:xfrm>
                <a:off x="7743726" y="379823"/>
                <a:ext cx="403560" cy="1846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EA6076E-AB33-3200-77F4-AF5F29BFD45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737606" y="373703"/>
                  <a:ext cx="4158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C7E9196-14D1-B61F-5140-B36B02D8AAB2}"/>
                    </a:ext>
                  </a:extLst>
                </p14:cNvPr>
                <p14:cNvContentPartPr/>
                <p14:nvPr/>
              </p14:nvContentPartPr>
              <p14:xfrm>
                <a:off x="7926246" y="255263"/>
                <a:ext cx="11160" cy="252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C7E9196-14D1-B61F-5140-B36B02D8AAB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920126" y="249143"/>
                  <a:ext cx="234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2ECBAE9-E9AF-93D5-D6D5-BC3516A6469C}"/>
                    </a:ext>
                  </a:extLst>
                </p14:cNvPr>
                <p14:cNvContentPartPr/>
                <p14:nvPr/>
              </p14:nvContentPartPr>
              <p14:xfrm>
                <a:off x="8371206" y="380183"/>
                <a:ext cx="614520" cy="1720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2ECBAE9-E9AF-93D5-D6D5-BC3516A6469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365086" y="374063"/>
                  <a:ext cx="6267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A646053-860A-3070-241D-1D8C0C0906D0}"/>
                    </a:ext>
                  </a:extLst>
                </p14:cNvPr>
                <p14:cNvContentPartPr/>
                <p14:nvPr/>
              </p14:nvContentPartPr>
              <p14:xfrm>
                <a:off x="499086" y="905063"/>
                <a:ext cx="2093400" cy="6735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A646053-860A-3070-241D-1D8C0C0906D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2966" y="898943"/>
                  <a:ext cx="2105640" cy="68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317A21E-6F75-4F8C-845A-891AA03BED67}"/>
                    </a:ext>
                  </a:extLst>
                </p14:cNvPr>
                <p14:cNvContentPartPr/>
                <p14:nvPr/>
              </p14:nvContentPartPr>
              <p14:xfrm>
                <a:off x="2905326" y="888863"/>
                <a:ext cx="1145160" cy="5832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317A21E-6F75-4F8C-845A-891AA03BED6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99206" y="882743"/>
                  <a:ext cx="115740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0AAE9BE-DA66-3CC9-94F7-2B1515A6D154}"/>
                    </a:ext>
                  </a:extLst>
                </p14:cNvPr>
                <p14:cNvContentPartPr/>
                <p14:nvPr/>
              </p14:nvContentPartPr>
              <p14:xfrm>
                <a:off x="4263246" y="767183"/>
                <a:ext cx="2675520" cy="6141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0AAE9BE-DA66-3CC9-94F7-2B1515A6D15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257126" y="761063"/>
                  <a:ext cx="2687760" cy="62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6BE6816-1290-24D8-4C61-CE2757D5B00D}"/>
                    </a:ext>
                  </a:extLst>
                </p14:cNvPr>
                <p14:cNvContentPartPr/>
                <p14:nvPr/>
              </p14:nvContentPartPr>
              <p14:xfrm>
                <a:off x="6545646" y="925583"/>
                <a:ext cx="22680" cy="10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6BE6816-1290-24D8-4C61-CE2757D5B00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39526" y="919463"/>
                  <a:ext cx="34920" cy="1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F94C503-8168-E53D-C26A-4F68994940E5}"/>
                    </a:ext>
                  </a:extLst>
                </p14:cNvPr>
                <p14:cNvContentPartPr/>
                <p14:nvPr/>
              </p14:nvContentPartPr>
              <p14:xfrm>
                <a:off x="5925366" y="884183"/>
                <a:ext cx="763560" cy="273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F94C503-8168-E53D-C26A-4F68994940E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919246" y="878063"/>
                  <a:ext cx="7758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F299916-309B-08DB-5C95-F0FEE8682347}"/>
                    </a:ext>
                  </a:extLst>
                </p14:cNvPr>
                <p14:cNvContentPartPr/>
                <p14:nvPr/>
              </p14:nvContentPartPr>
              <p14:xfrm>
                <a:off x="7293006" y="1177223"/>
                <a:ext cx="50400" cy="597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F299916-309B-08DB-5C95-F0FEE868234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286886" y="1171103"/>
                  <a:ext cx="6264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F7CB6CA-D14B-0EEB-2B0C-002FEB17FCAE}"/>
              </a:ext>
            </a:extLst>
          </p:cNvPr>
          <p:cNvGrpSpPr/>
          <p:nvPr/>
        </p:nvGrpSpPr>
        <p:grpSpPr>
          <a:xfrm>
            <a:off x="528426" y="1852223"/>
            <a:ext cx="4177800" cy="3983040"/>
            <a:chOff x="190566" y="87143"/>
            <a:chExt cx="4177800" cy="3983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E2E1A9A-78B5-9BCE-AD58-74BB6FB0F03D}"/>
                    </a:ext>
                  </a:extLst>
                </p14:cNvPr>
                <p14:cNvContentPartPr/>
                <p14:nvPr/>
              </p14:nvContentPartPr>
              <p14:xfrm>
                <a:off x="190566" y="108383"/>
                <a:ext cx="747360" cy="5515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E2E1A9A-78B5-9BCE-AD58-74BB6FB0F03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84446" y="102263"/>
                  <a:ext cx="759600" cy="56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547F817-D214-526F-E503-EB88729128D3}"/>
                    </a:ext>
                  </a:extLst>
                </p14:cNvPr>
                <p14:cNvContentPartPr/>
                <p14:nvPr/>
              </p14:nvContentPartPr>
              <p14:xfrm>
                <a:off x="202806" y="601943"/>
                <a:ext cx="997560" cy="4503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547F817-D214-526F-E503-EB88729128D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96686" y="595823"/>
                  <a:ext cx="100980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CDDA5C9-1BD0-E7A4-CB5D-F63CCD3FB058}"/>
                    </a:ext>
                  </a:extLst>
                </p14:cNvPr>
                <p14:cNvContentPartPr/>
                <p14:nvPr/>
              </p14:nvContentPartPr>
              <p14:xfrm>
                <a:off x="347886" y="1153823"/>
                <a:ext cx="747360" cy="3549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CDDA5C9-1BD0-E7A4-CB5D-F63CCD3FB05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41766" y="1147703"/>
                  <a:ext cx="75960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7EF72D9-CF7F-44E8-9B46-8AEC51E57828}"/>
                    </a:ext>
                  </a:extLst>
                </p14:cNvPr>
                <p14:cNvContentPartPr/>
                <p14:nvPr/>
              </p14:nvContentPartPr>
              <p14:xfrm>
                <a:off x="1300446" y="1257143"/>
                <a:ext cx="1396800" cy="3546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7EF72D9-CF7F-44E8-9B46-8AEC51E5782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294326" y="1251023"/>
                  <a:ext cx="140904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A2A4C2A-F093-D686-EBB6-308875F11845}"/>
                    </a:ext>
                  </a:extLst>
                </p14:cNvPr>
                <p14:cNvContentPartPr/>
                <p14:nvPr/>
              </p14:nvContentPartPr>
              <p14:xfrm>
                <a:off x="2343726" y="1503743"/>
                <a:ext cx="1613520" cy="5324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A2A4C2A-F093-D686-EBB6-308875F1184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337606" y="1497623"/>
                  <a:ext cx="1625760" cy="54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DC4E528-A439-A015-5A83-20137BD25B60}"/>
                    </a:ext>
                  </a:extLst>
                </p14:cNvPr>
                <p14:cNvContentPartPr/>
                <p14:nvPr/>
              </p14:nvContentPartPr>
              <p14:xfrm>
                <a:off x="1189566" y="87143"/>
                <a:ext cx="576360" cy="312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DC4E528-A439-A015-5A83-20137BD25B6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83446" y="81023"/>
                  <a:ext cx="5886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77EB368-E33C-9851-9177-DACA9C722FAD}"/>
                    </a:ext>
                  </a:extLst>
                </p14:cNvPr>
                <p14:cNvContentPartPr/>
                <p14:nvPr/>
              </p14:nvContentPartPr>
              <p14:xfrm>
                <a:off x="1607886" y="225383"/>
                <a:ext cx="360" cy="3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77EB368-E33C-9851-9177-DACA9C722FA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601766" y="21926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CBC1612-8460-A7C7-2D5F-AA84B0B173E4}"/>
                    </a:ext>
                  </a:extLst>
                </p14:cNvPr>
                <p14:cNvContentPartPr/>
                <p14:nvPr/>
              </p14:nvContentPartPr>
              <p14:xfrm>
                <a:off x="1215486" y="157703"/>
                <a:ext cx="237240" cy="349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CBC1612-8460-A7C7-2D5F-AA84B0B173E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09366" y="151583"/>
                  <a:ext cx="2494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790B2A4-6C4F-8C8D-DD29-67EAD329A92D}"/>
                    </a:ext>
                  </a:extLst>
                </p14:cNvPr>
                <p14:cNvContentPartPr/>
                <p14:nvPr/>
              </p14:nvContentPartPr>
              <p14:xfrm>
                <a:off x="1981206" y="119903"/>
                <a:ext cx="270000" cy="4773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790B2A4-6C4F-8C8D-DD29-67EAD329A92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975086" y="113783"/>
                  <a:ext cx="282240" cy="48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906AE77-35A4-08D6-8394-E4B0775B398E}"/>
                    </a:ext>
                  </a:extLst>
                </p14:cNvPr>
                <p14:cNvContentPartPr/>
                <p14:nvPr/>
              </p14:nvContentPartPr>
              <p14:xfrm>
                <a:off x="2433726" y="97943"/>
                <a:ext cx="1751040" cy="3326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906AE77-35A4-08D6-8394-E4B0775B398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427606" y="91823"/>
                  <a:ext cx="176328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E6A9A8A-4DA6-71C2-19C0-F4941EBD85AF}"/>
                    </a:ext>
                  </a:extLst>
                </p14:cNvPr>
                <p14:cNvContentPartPr/>
                <p14:nvPr/>
              </p14:nvContentPartPr>
              <p14:xfrm>
                <a:off x="3622806" y="306023"/>
                <a:ext cx="360" cy="3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E6A9A8A-4DA6-71C2-19C0-F4941EBD85A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616686" y="29990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1F4D742-4F6A-0C01-915D-3F4C106AA67A}"/>
                    </a:ext>
                  </a:extLst>
                </p14:cNvPr>
                <p14:cNvContentPartPr/>
                <p14:nvPr/>
              </p14:nvContentPartPr>
              <p14:xfrm>
                <a:off x="2539566" y="203783"/>
                <a:ext cx="263160" cy="118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1F4D742-4F6A-0C01-915D-3F4C106AA6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533446" y="197663"/>
                  <a:ext cx="2754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F92DABD-ECCC-5120-5064-AE01927C22BA}"/>
                    </a:ext>
                  </a:extLst>
                </p14:cNvPr>
                <p14:cNvContentPartPr/>
                <p14:nvPr/>
              </p14:nvContentPartPr>
              <p14:xfrm>
                <a:off x="1435446" y="620303"/>
                <a:ext cx="1320120" cy="3546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F92DABD-ECCC-5120-5064-AE01927C22B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429326" y="614183"/>
                  <a:ext cx="133236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6F5262E-AF3A-366E-ECCF-EA12E651F628}"/>
                    </a:ext>
                  </a:extLst>
                </p14:cNvPr>
                <p14:cNvContentPartPr/>
                <p14:nvPr/>
              </p14:nvContentPartPr>
              <p14:xfrm>
                <a:off x="2889126" y="552983"/>
                <a:ext cx="539640" cy="4100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6F5262E-AF3A-366E-ECCF-EA12E651F62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883006" y="546863"/>
                  <a:ext cx="55188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E361678-B333-DA73-5A04-DD7EB66A7277}"/>
                    </a:ext>
                  </a:extLst>
                </p14:cNvPr>
                <p14:cNvContentPartPr/>
                <p14:nvPr/>
              </p14:nvContentPartPr>
              <p14:xfrm>
                <a:off x="2841246" y="765383"/>
                <a:ext cx="331200" cy="316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E361678-B333-DA73-5A04-DD7EB66A727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835126" y="759263"/>
                  <a:ext cx="3434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0295E7C-D597-C676-309C-F764FC1603C1}"/>
                    </a:ext>
                  </a:extLst>
                </p14:cNvPr>
                <p14:cNvContentPartPr/>
                <p14:nvPr/>
              </p14:nvContentPartPr>
              <p14:xfrm>
                <a:off x="2897046" y="1078583"/>
                <a:ext cx="1471320" cy="6307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0295E7C-D597-C676-309C-F764FC1603C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890926" y="1072463"/>
                  <a:ext cx="1483560" cy="64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C4E3258-D724-53BB-BD0A-FD046E16FA69}"/>
                    </a:ext>
                  </a:extLst>
                </p14:cNvPr>
                <p14:cNvContentPartPr/>
                <p14:nvPr/>
              </p14:nvContentPartPr>
              <p14:xfrm>
                <a:off x="4266846" y="1204943"/>
                <a:ext cx="99000" cy="97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C4E3258-D724-53BB-BD0A-FD046E16FA6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260726" y="1198823"/>
                  <a:ext cx="111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F740D66-7006-F0C5-132B-461C8D1143C9}"/>
                    </a:ext>
                  </a:extLst>
                </p14:cNvPr>
                <p14:cNvContentPartPr/>
                <p14:nvPr/>
              </p14:nvContentPartPr>
              <p14:xfrm>
                <a:off x="3973806" y="1157063"/>
                <a:ext cx="360" cy="3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F740D66-7006-F0C5-132B-461C8D1143C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967686" y="115094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EC79C12-8896-86AE-3550-7458C64C55A8}"/>
                    </a:ext>
                  </a:extLst>
                </p14:cNvPr>
                <p14:cNvContentPartPr/>
                <p14:nvPr/>
              </p14:nvContentPartPr>
              <p14:xfrm>
                <a:off x="347166" y="1702463"/>
                <a:ext cx="851040" cy="4672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EC79C12-8896-86AE-3550-7458C64C55A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41046" y="1696343"/>
                  <a:ext cx="863280" cy="47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9F31DAB-F2C3-6EFF-E5E0-454E3FB78406}"/>
                    </a:ext>
                  </a:extLst>
                </p14:cNvPr>
                <p14:cNvContentPartPr/>
                <p14:nvPr/>
              </p14:nvContentPartPr>
              <p14:xfrm>
                <a:off x="1012446" y="1807223"/>
                <a:ext cx="281880" cy="388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9F31DAB-F2C3-6EFF-E5E0-454E3FB7840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06326" y="1801103"/>
                  <a:ext cx="2941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6D8D7AC-D05E-460B-023E-E207F6D49F75}"/>
                    </a:ext>
                  </a:extLst>
                </p14:cNvPr>
                <p14:cNvContentPartPr/>
                <p14:nvPr/>
              </p14:nvContentPartPr>
              <p14:xfrm>
                <a:off x="1423566" y="1594463"/>
                <a:ext cx="681840" cy="4924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6D8D7AC-D05E-460B-023E-E207F6D49F7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417446" y="1588343"/>
                  <a:ext cx="694080" cy="50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E72615B-D20E-AC96-7C9D-08A11B51654E}"/>
                    </a:ext>
                  </a:extLst>
                </p14:cNvPr>
                <p14:cNvContentPartPr/>
                <p14:nvPr/>
              </p14:nvContentPartPr>
              <p14:xfrm>
                <a:off x="1508526" y="1811543"/>
                <a:ext cx="351360" cy="738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E72615B-D20E-AC96-7C9D-08A11B51654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502406" y="1805423"/>
                  <a:ext cx="3636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41E80B3-16AC-7033-BF8B-F61B83D94989}"/>
                    </a:ext>
                  </a:extLst>
                </p14:cNvPr>
                <p14:cNvContentPartPr/>
                <p14:nvPr/>
              </p14:nvContentPartPr>
              <p14:xfrm>
                <a:off x="315126" y="2348663"/>
                <a:ext cx="347760" cy="3373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41E80B3-16AC-7033-BF8B-F61B83D9498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09006" y="2342543"/>
                  <a:ext cx="3600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15C7D44-FB00-6D94-3CC4-1803ED5FD4AB}"/>
                    </a:ext>
                  </a:extLst>
                </p14:cNvPr>
                <p14:cNvContentPartPr/>
                <p14:nvPr/>
              </p14:nvContentPartPr>
              <p14:xfrm>
                <a:off x="323766" y="2424623"/>
                <a:ext cx="353520" cy="345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15C7D44-FB00-6D94-3CC4-1803ED5FD4A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17646" y="2418503"/>
                  <a:ext cx="3657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F8E17FC-0A84-795B-2809-5D2F7FF366E0}"/>
                    </a:ext>
                  </a:extLst>
                </p14:cNvPr>
                <p14:cNvContentPartPr/>
                <p14:nvPr/>
              </p14:nvContentPartPr>
              <p14:xfrm>
                <a:off x="956646" y="2311223"/>
                <a:ext cx="1190160" cy="3189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F8E17FC-0A84-795B-2809-5D2F7FF366E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50526" y="2305103"/>
                  <a:ext cx="120240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4136028-0BAE-A1CF-BC44-98E6CFA26BF6}"/>
                    </a:ext>
                  </a:extLst>
                </p14:cNvPr>
                <p14:cNvContentPartPr/>
                <p14:nvPr/>
              </p14:nvContentPartPr>
              <p14:xfrm>
                <a:off x="2387286" y="2171183"/>
                <a:ext cx="1596240" cy="6292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4136028-0BAE-A1CF-BC44-98E6CFA26BF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381166" y="2165063"/>
                  <a:ext cx="1608480" cy="64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91432B7-86E0-FA23-1688-351C95C8040C}"/>
                    </a:ext>
                  </a:extLst>
                </p14:cNvPr>
                <p14:cNvContentPartPr/>
                <p14:nvPr/>
              </p14:nvContentPartPr>
              <p14:xfrm>
                <a:off x="328806" y="2886863"/>
                <a:ext cx="1003320" cy="5947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91432B7-86E0-FA23-1688-351C95C8040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22686" y="2880743"/>
                  <a:ext cx="1015560" cy="60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2019047-6F5B-82CD-8D3A-943B3F56A8E0}"/>
                    </a:ext>
                  </a:extLst>
                </p14:cNvPr>
                <p14:cNvContentPartPr/>
                <p14:nvPr/>
              </p14:nvContentPartPr>
              <p14:xfrm>
                <a:off x="1568286" y="2797943"/>
                <a:ext cx="1970640" cy="6966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2019047-6F5B-82CD-8D3A-943B3F56A8E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562166" y="2791823"/>
                  <a:ext cx="1982880" cy="70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D0A3851-B695-F622-E2E9-96CCB058A1CD}"/>
                    </a:ext>
                  </a:extLst>
                </p14:cNvPr>
                <p14:cNvContentPartPr/>
                <p14:nvPr/>
              </p14:nvContentPartPr>
              <p14:xfrm>
                <a:off x="3211326" y="2931503"/>
                <a:ext cx="22680" cy="118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D0A3851-B695-F622-E2E9-96CCB058A1C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205206" y="2925383"/>
                  <a:ext cx="349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087A9F1-65D8-1F85-47DD-DE4745076640}"/>
                    </a:ext>
                  </a:extLst>
                </p14:cNvPr>
                <p14:cNvContentPartPr/>
                <p14:nvPr/>
              </p14:nvContentPartPr>
              <p14:xfrm>
                <a:off x="2739726" y="2938703"/>
                <a:ext cx="526320" cy="482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087A9F1-65D8-1F85-47DD-DE474507664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733606" y="2932583"/>
                  <a:ext cx="5385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BE216B4-074F-DB2B-25B4-6F38230FCEF0}"/>
                    </a:ext>
                  </a:extLst>
                </p14:cNvPr>
                <p14:cNvContentPartPr/>
                <p14:nvPr/>
              </p14:nvContentPartPr>
              <p14:xfrm>
                <a:off x="336366" y="3478343"/>
                <a:ext cx="776880" cy="4060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BE216B4-074F-DB2B-25B4-6F38230FCEF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30246" y="3472223"/>
                  <a:ext cx="78912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071D36F-F420-8F98-5096-7CCDBC25F199}"/>
                    </a:ext>
                  </a:extLst>
                </p14:cNvPr>
                <p14:cNvContentPartPr/>
                <p14:nvPr/>
              </p14:nvContentPartPr>
              <p14:xfrm>
                <a:off x="1277046" y="3327143"/>
                <a:ext cx="1209240" cy="5734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071D36F-F420-8F98-5096-7CCDBC25F199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270926" y="3321023"/>
                  <a:ext cx="1221480" cy="58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7F933D1-29B3-6D64-3CB4-22BCD97D9318}"/>
                    </a:ext>
                  </a:extLst>
                </p14:cNvPr>
                <p14:cNvContentPartPr/>
                <p14:nvPr/>
              </p14:nvContentPartPr>
              <p14:xfrm>
                <a:off x="1522566" y="3484103"/>
                <a:ext cx="743040" cy="763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7F933D1-29B3-6D64-3CB4-22BCD97D9318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516446" y="3477983"/>
                  <a:ext cx="7552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C66EF8F-E00A-AE81-28F8-D1058EB6DAC7}"/>
                    </a:ext>
                  </a:extLst>
                </p14:cNvPr>
                <p14:cNvContentPartPr/>
                <p14:nvPr/>
              </p14:nvContentPartPr>
              <p14:xfrm>
                <a:off x="2698326" y="3758063"/>
                <a:ext cx="52560" cy="604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C66EF8F-E00A-AE81-28F8-D1058EB6DAC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692206" y="3751943"/>
                  <a:ext cx="648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480AEB4-C055-1163-FA30-374910A8907C}"/>
                    </a:ext>
                  </a:extLst>
                </p14:cNvPr>
                <p14:cNvContentPartPr/>
                <p14:nvPr/>
              </p14:nvContentPartPr>
              <p14:xfrm>
                <a:off x="2479446" y="544059"/>
                <a:ext cx="360" cy="3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480AEB4-C055-1163-FA30-374910A8907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425446" y="436419"/>
                  <a:ext cx="108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4C677CA-7112-16DD-BA40-84C0FB6DB978}"/>
                    </a:ext>
                  </a:extLst>
                </p14:cNvPr>
                <p14:cNvContentPartPr/>
                <p14:nvPr/>
              </p14:nvContentPartPr>
              <p14:xfrm>
                <a:off x="2552526" y="505179"/>
                <a:ext cx="1541160" cy="1260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4C677CA-7112-16DD-BA40-84C0FB6DB97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498886" y="397179"/>
                  <a:ext cx="16488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ED81D82-2173-244F-61A5-CA21ED75AA49}"/>
                    </a:ext>
                  </a:extLst>
                </p14:cNvPr>
                <p14:cNvContentPartPr/>
                <p14:nvPr/>
              </p14:nvContentPartPr>
              <p14:xfrm>
                <a:off x="1372806" y="4021223"/>
                <a:ext cx="36000" cy="489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ED81D82-2173-244F-61A5-CA21ED75AA4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366686" y="4015103"/>
                  <a:ext cx="48240" cy="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E9174BA-D411-1227-33C1-8984F4997412}"/>
              </a:ext>
            </a:extLst>
          </p:cNvPr>
          <p:cNvGrpSpPr/>
          <p:nvPr/>
        </p:nvGrpSpPr>
        <p:grpSpPr>
          <a:xfrm>
            <a:off x="6697284" y="2333259"/>
            <a:ext cx="3472200" cy="1752120"/>
            <a:chOff x="223326" y="4065503"/>
            <a:chExt cx="3472200" cy="1752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C33B111-27AD-9F98-A55A-D9C3E5B126DA}"/>
                    </a:ext>
                  </a:extLst>
                </p14:cNvPr>
                <p14:cNvContentPartPr/>
                <p14:nvPr/>
              </p14:nvContentPartPr>
              <p14:xfrm>
                <a:off x="299286" y="4076303"/>
                <a:ext cx="365760" cy="12492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C33B111-27AD-9F98-A55A-D9C3E5B126DA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93166" y="4070183"/>
                  <a:ext cx="3780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F7CB7B3-37D6-32EF-72ED-4986E756A332}"/>
                    </a:ext>
                  </a:extLst>
                </p14:cNvPr>
                <p14:cNvContentPartPr/>
                <p14:nvPr/>
              </p14:nvContentPartPr>
              <p14:xfrm>
                <a:off x="416286" y="4192583"/>
                <a:ext cx="83880" cy="2682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F7CB7B3-37D6-32EF-72ED-4986E756A33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410166" y="4186463"/>
                  <a:ext cx="961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0721E6C0-2FB5-6D00-FB0E-2A6F96D4CDCF}"/>
                    </a:ext>
                  </a:extLst>
                </p14:cNvPr>
                <p14:cNvContentPartPr/>
                <p14:nvPr/>
              </p14:nvContentPartPr>
              <p14:xfrm>
                <a:off x="411606" y="4284383"/>
                <a:ext cx="202320" cy="2880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0721E6C0-2FB5-6D00-FB0E-2A6F96D4CDC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05486" y="4278263"/>
                  <a:ext cx="214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C8F76BA-13BE-0016-465F-AD03659D9B91}"/>
                    </a:ext>
                  </a:extLst>
                </p14:cNvPr>
                <p14:cNvContentPartPr/>
                <p14:nvPr/>
              </p14:nvContentPartPr>
              <p14:xfrm>
                <a:off x="601686" y="4080263"/>
                <a:ext cx="565920" cy="4071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C8F76BA-13BE-0016-465F-AD03659D9B9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95566" y="4074143"/>
                  <a:ext cx="57816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9F38971-4678-9924-B2FD-93A020CA2196}"/>
                    </a:ext>
                  </a:extLst>
                </p14:cNvPr>
                <p14:cNvContentPartPr/>
                <p14:nvPr/>
              </p14:nvContentPartPr>
              <p14:xfrm>
                <a:off x="1226286" y="4247303"/>
                <a:ext cx="310320" cy="2530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9F38971-4678-9924-B2FD-93A020CA219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220166" y="4241183"/>
                  <a:ext cx="3225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EFB891A1-851A-5E66-78F2-D7F71D1AD5A3}"/>
                    </a:ext>
                  </a:extLst>
                </p14:cNvPr>
                <p14:cNvContentPartPr/>
                <p14:nvPr/>
              </p14:nvContentPartPr>
              <p14:xfrm>
                <a:off x="1700046" y="4065503"/>
                <a:ext cx="899280" cy="5241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EFB891A1-851A-5E66-78F2-D7F71D1AD5A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693926" y="4059383"/>
                  <a:ext cx="911520" cy="53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B92739D-C9D2-58CF-60AD-6B041390BC68}"/>
                    </a:ext>
                  </a:extLst>
                </p14:cNvPr>
                <p14:cNvContentPartPr/>
                <p14:nvPr/>
              </p14:nvContentPartPr>
              <p14:xfrm>
                <a:off x="2853846" y="4079543"/>
                <a:ext cx="841680" cy="29772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B92739D-C9D2-58CF-60AD-6B041390BC6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847726" y="4073423"/>
                  <a:ext cx="85392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50E35F9-CBAA-D790-2831-057375AE7A4B}"/>
                    </a:ext>
                  </a:extLst>
                </p14:cNvPr>
                <p14:cNvContentPartPr/>
                <p14:nvPr/>
              </p14:nvContentPartPr>
              <p14:xfrm>
                <a:off x="223326" y="4698023"/>
                <a:ext cx="457200" cy="2127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50E35F9-CBAA-D790-2831-057375AE7A4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17206" y="4691903"/>
                  <a:ext cx="4694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BD97BB7-C95E-22E2-F592-4531C3D201CC}"/>
                    </a:ext>
                  </a:extLst>
                </p14:cNvPr>
                <p14:cNvContentPartPr/>
                <p14:nvPr/>
              </p14:nvContentPartPr>
              <p14:xfrm>
                <a:off x="876726" y="4599023"/>
                <a:ext cx="443880" cy="4590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BD97BB7-C95E-22E2-F592-4531C3D201C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70606" y="4592903"/>
                  <a:ext cx="45612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409CEB0-F5E5-9699-D025-72A32E9F6160}"/>
                    </a:ext>
                  </a:extLst>
                </p14:cNvPr>
                <p14:cNvContentPartPr/>
                <p14:nvPr/>
              </p14:nvContentPartPr>
              <p14:xfrm>
                <a:off x="1018926" y="4599383"/>
                <a:ext cx="37440" cy="133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409CEB0-F5E5-9699-D025-72A32E9F616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12806" y="4593263"/>
                  <a:ext cx="496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11E0EEA-AC83-BCB7-2CDD-9D2E1D119853}"/>
                    </a:ext>
                  </a:extLst>
                </p14:cNvPr>
                <p14:cNvContentPartPr/>
                <p14:nvPr/>
              </p14:nvContentPartPr>
              <p14:xfrm>
                <a:off x="1571166" y="4672823"/>
                <a:ext cx="342360" cy="2887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311E0EEA-AC83-BCB7-2CDD-9D2E1D11985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565046" y="4666703"/>
                  <a:ext cx="35460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CCBA531-F01A-4CEC-7EE6-A3DE9EB11615}"/>
                    </a:ext>
                  </a:extLst>
                </p14:cNvPr>
                <p14:cNvContentPartPr/>
                <p14:nvPr/>
              </p14:nvContentPartPr>
              <p14:xfrm>
                <a:off x="2101446" y="4726103"/>
                <a:ext cx="214920" cy="194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CCBA531-F01A-4CEC-7EE6-A3DE9EB1161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095326" y="4719983"/>
                  <a:ext cx="2271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11BF452-1FA8-7439-0BCD-F4C9AB03F38E}"/>
                    </a:ext>
                  </a:extLst>
                </p14:cNvPr>
                <p14:cNvContentPartPr/>
                <p14:nvPr/>
              </p14:nvContentPartPr>
              <p14:xfrm>
                <a:off x="2122326" y="4817903"/>
                <a:ext cx="237600" cy="403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11BF452-1FA8-7439-0BCD-F4C9AB03F38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116206" y="4811783"/>
                  <a:ext cx="2498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3C3BF0A-E110-3370-DD04-55F7E7BE83EF}"/>
                    </a:ext>
                  </a:extLst>
                </p14:cNvPr>
                <p14:cNvContentPartPr/>
                <p14:nvPr/>
              </p14:nvContentPartPr>
              <p14:xfrm>
                <a:off x="2546406" y="4620983"/>
                <a:ext cx="373320" cy="25272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3C3BF0A-E110-3370-DD04-55F7E7BE83E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540286" y="4614863"/>
                  <a:ext cx="38556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849AB49-466D-7036-DE36-99BD700ADBEA}"/>
                    </a:ext>
                  </a:extLst>
                </p14:cNvPr>
                <p14:cNvContentPartPr/>
                <p14:nvPr/>
              </p14:nvContentPartPr>
              <p14:xfrm>
                <a:off x="3058326" y="4874423"/>
                <a:ext cx="360" cy="36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849AB49-466D-7036-DE36-99BD700ADBEA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052206" y="486830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822B68A-EC58-8C21-B935-93FAC2F4639D}"/>
                    </a:ext>
                  </a:extLst>
                </p14:cNvPr>
                <p14:cNvContentPartPr/>
                <p14:nvPr/>
              </p14:nvContentPartPr>
              <p14:xfrm>
                <a:off x="356526" y="5294903"/>
                <a:ext cx="251280" cy="4057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822B68A-EC58-8C21-B935-93FAC2F4639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50406" y="5288783"/>
                  <a:ext cx="26352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29BFECB-36E9-4310-1698-830D8DF92C82}"/>
                    </a:ext>
                  </a:extLst>
                </p14:cNvPr>
                <p14:cNvContentPartPr/>
                <p14:nvPr/>
              </p14:nvContentPartPr>
              <p14:xfrm>
                <a:off x="711126" y="5520983"/>
                <a:ext cx="111960" cy="1562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29BFECB-36E9-4310-1698-830D8DF92C8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05006" y="5514863"/>
                  <a:ext cx="1242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F0AF83C-7650-3F76-0AFE-F85BCD5963AF}"/>
                    </a:ext>
                  </a:extLst>
                </p14:cNvPr>
                <p14:cNvContentPartPr/>
                <p14:nvPr/>
              </p14:nvContentPartPr>
              <p14:xfrm>
                <a:off x="1071486" y="5368343"/>
                <a:ext cx="1317600" cy="4492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F0AF83C-7650-3F76-0AFE-F85BCD5963A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65366" y="5362223"/>
                  <a:ext cx="132984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7958245-B3D3-47FF-129D-926411760FCC}"/>
                    </a:ext>
                  </a:extLst>
                </p14:cNvPr>
                <p14:cNvContentPartPr/>
                <p14:nvPr/>
              </p14:nvContentPartPr>
              <p14:xfrm>
                <a:off x="2546766" y="5121743"/>
                <a:ext cx="933480" cy="6742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7958245-B3D3-47FF-129D-926411760FC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540646" y="5115623"/>
                  <a:ext cx="945720" cy="68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B380512-99ED-33B1-A4E5-EC6606731E88}"/>
              </a:ext>
            </a:extLst>
          </p:cNvPr>
          <p:cNvGrpSpPr/>
          <p:nvPr/>
        </p:nvGrpSpPr>
        <p:grpSpPr>
          <a:xfrm>
            <a:off x="6286806" y="3721703"/>
            <a:ext cx="273960" cy="198360"/>
            <a:chOff x="6286806" y="3721703"/>
            <a:chExt cx="273960" cy="198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04B55D18-CA99-38D8-18B2-8216BA5B6B6A}"/>
                    </a:ext>
                  </a:extLst>
                </p14:cNvPr>
                <p14:cNvContentPartPr/>
                <p14:nvPr/>
              </p14:nvContentPartPr>
              <p14:xfrm>
                <a:off x="6310566" y="3721703"/>
                <a:ext cx="227520" cy="874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04B55D18-CA99-38D8-18B2-8216BA5B6B6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301926" y="3713063"/>
                  <a:ext cx="2451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58E31B9-479E-B31E-6E12-5B99AB55773B}"/>
                    </a:ext>
                  </a:extLst>
                </p14:cNvPr>
                <p14:cNvContentPartPr/>
                <p14:nvPr/>
              </p14:nvContentPartPr>
              <p14:xfrm>
                <a:off x="6286806" y="3835463"/>
                <a:ext cx="273960" cy="8460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58E31B9-479E-B31E-6E12-5B99AB55773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6277806" y="3826823"/>
                  <a:ext cx="291600" cy="10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22FDE455-65C8-BAC8-AB9F-63841C06647C}"/>
                  </a:ext>
                </a:extLst>
              </p14:cNvPr>
              <p14:cNvContentPartPr/>
              <p14:nvPr/>
            </p14:nvContentPartPr>
            <p14:xfrm>
              <a:off x="6306966" y="4381583"/>
              <a:ext cx="1248120" cy="36252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22FDE455-65C8-BAC8-AB9F-63841C06647C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6298326" y="4372943"/>
                <a:ext cx="126576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5627919B-0447-370F-598B-B558D6712215}"/>
                  </a:ext>
                </a:extLst>
              </p14:cNvPr>
              <p14:cNvContentPartPr/>
              <p14:nvPr/>
            </p14:nvContentPartPr>
            <p14:xfrm>
              <a:off x="7879086" y="4528463"/>
              <a:ext cx="1277280" cy="31176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5627919B-0447-370F-598B-B558D6712215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7870446" y="4519823"/>
                <a:ext cx="1294920" cy="32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A9C54B8E-48E6-957E-3143-736C5FD4515D}"/>
              </a:ext>
            </a:extLst>
          </p:cNvPr>
          <p:cNvGrpSpPr/>
          <p:nvPr/>
        </p:nvGrpSpPr>
        <p:grpSpPr>
          <a:xfrm>
            <a:off x="9365526" y="4427663"/>
            <a:ext cx="1967040" cy="367200"/>
            <a:chOff x="9365526" y="4427663"/>
            <a:chExt cx="1967040" cy="36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D1E77FE8-695C-859A-2FB9-7F1696159A8D}"/>
                    </a:ext>
                  </a:extLst>
                </p14:cNvPr>
                <p14:cNvContentPartPr/>
                <p14:nvPr/>
              </p14:nvContentPartPr>
              <p14:xfrm>
                <a:off x="9365526" y="4427663"/>
                <a:ext cx="1342800" cy="36720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D1E77FE8-695C-859A-2FB9-7F1696159A8D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356526" y="4419023"/>
                  <a:ext cx="136044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79CB153-8A58-5B22-9D83-0B18E0C5EF51}"/>
                    </a:ext>
                  </a:extLst>
                </p14:cNvPr>
                <p14:cNvContentPartPr/>
                <p14:nvPr/>
              </p14:nvContentPartPr>
              <p14:xfrm>
                <a:off x="10927926" y="4447463"/>
                <a:ext cx="404640" cy="16164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79CB153-8A58-5B22-9D83-0B18E0C5EF51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918926" y="4438463"/>
                  <a:ext cx="42228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F49089D-4C0C-6122-C00C-28DD6FFA0397}"/>
              </a:ext>
            </a:extLst>
          </p:cNvPr>
          <p:cNvGrpSpPr/>
          <p:nvPr/>
        </p:nvGrpSpPr>
        <p:grpSpPr>
          <a:xfrm>
            <a:off x="6257286" y="4802423"/>
            <a:ext cx="3688200" cy="612360"/>
            <a:chOff x="6257286" y="4802423"/>
            <a:chExt cx="3688200" cy="612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92F9CD58-4C62-370D-AAE5-9AD23CA3EAAF}"/>
                    </a:ext>
                  </a:extLst>
                </p14:cNvPr>
                <p14:cNvContentPartPr/>
                <p14:nvPr/>
              </p14:nvContentPartPr>
              <p14:xfrm>
                <a:off x="6257286" y="4921223"/>
                <a:ext cx="503640" cy="4406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92F9CD58-4C62-370D-AAE5-9AD23CA3EAAF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248286" y="4912223"/>
                  <a:ext cx="52128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315D070-5A9E-4D9D-A878-5C5770A5F0BA}"/>
                    </a:ext>
                  </a:extLst>
                </p14:cNvPr>
                <p14:cNvContentPartPr/>
                <p14:nvPr/>
              </p14:nvContentPartPr>
              <p14:xfrm>
                <a:off x="6668406" y="4955423"/>
                <a:ext cx="215640" cy="151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315D070-5A9E-4D9D-A878-5C5770A5F0B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659406" y="4946783"/>
                  <a:ext cx="2332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60C13F4-49B5-9905-3D49-2D8BDED3B4AA}"/>
                    </a:ext>
                  </a:extLst>
                </p14:cNvPr>
                <p14:cNvContentPartPr/>
                <p14:nvPr/>
              </p14:nvContentPartPr>
              <p14:xfrm>
                <a:off x="7100766" y="4876223"/>
                <a:ext cx="718560" cy="37116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60C13F4-49B5-9905-3D49-2D8BDED3B4A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7092126" y="4867223"/>
                  <a:ext cx="73620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6DF782CA-9815-D56A-01FF-CA8554ED4C5E}"/>
                    </a:ext>
                  </a:extLst>
                </p14:cNvPr>
                <p14:cNvContentPartPr/>
                <p14:nvPr/>
              </p14:nvContentPartPr>
              <p14:xfrm>
                <a:off x="8011566" y="5022383"/>
                <a:ext cx="441000" cy="17316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6DF782CA-9815-D56A-01FF-CA8554ED4C5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002566" y="5013743"/>
                  <a:ext cx="4586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28F8815-8EA3-A426-464F-DFDF97642189}"/>
                    </a:ext>
                  </a:extLst>
                </p14:cNvPr>
                <p14:cNvContentPartPr/>
                <p14:nvPr/>
              </p14:nvContentPartPr>
              <p14:xfrm>
                <a:off x="8136846" y="4860023"/>
                <a:ext cx="99000" cy="61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28F8815-8EA3-A426-464F-DFDF9764218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8127846" y="4851023"/>
                  <a:ext cx="116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2E66A02-732F-82A5-4C74-1A8CBCF420BD}"/>
                    </a:ext>
                  </a:extLst>
                </p14:cNvPr>
                <p14:cNvContentPartPr/>
                <p14:nvPr/>
              </p14:nvContentPartPr>
              <p14:xfrm>
                <a:off x="8647686" y="4802423"/>
                <a:ext cx="1297800" cy="6123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2E66A02-732F-82A5-4C74-1A8CBCF420B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8638686" y="4793783"/>
                  <a:ext cx="1315440" cy="63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208ED56-8185-B9F2-0934-D052A5775512}"/>
              </a:ext>
            </a:extLst>
          </p:cNvPr>
          <p:cNvGrpSpPr/>
          <p:nvPr/>
        </p:nvGrpSpPr>
        <p:grpSpPr>
          <a:xfrm>
            <a:off x="10220166" y="4828703"/>
            <a:ext cx="1676880" cy="502920"/>
            <a:chOff x="10220166" y="4828703"/>
            <a:chExt cx="1676880" cy="502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FCF5C9E-5C85-33B1-B72A-AC6DC06118DF}"/>
                    </a:ext>
                  </a:extLst>
                </p14:cNvPr>
                <p14:cNvContentPartPr/>
                <p14:nvPr/>
              </p14:nvContentPartPr>
              <p14:xfrm>
                <a:off x="10220166" y="5028503"/>
                <a:ext cx="520200" cy="1965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FCF5C9E-5C85-33B1-B72A-AC6DC06118DF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211166" y="5019503"/>
                  <a:ext cx="5378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3665531-189B-3C8E-A88B-0FEAB5C6A870}"/>
                    </a:ext>
                  </a:extLst>
                </p14:cNvPr>
                <p14:cNvContentPartPr/>
                <p14:nvPr/>
              </p14:nvContentPartPr>
              <p14:xfrm>
                <a:off x="10933686" y="4828703"/>
                <a:ext cx="963360" cy="50292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3665531-189B-3C8E-A88B-0FEAB5C6A870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924686" y="4819703"/>
                  <a:ext cx="981000" cy="52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2B78060-77FF-A12F-99E5-A33AEF42C688}"/>
              </a:ext>
            </a:extLst>
          </p:cNvPr>
          <p:cNvGrpSpPr/>
          <p:nvPr/>
        </p:nvGrpSpPr>
        <p:grpSpPr>
          <a:xfrm>
            <a:off x="6224166" y="5463383"/>
            <a:ext cx="4357080" cy="537120"/>
            <a:chOff x="6224166" y="5463383"/>
            <a:chExt cx="4357080" cy="537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6533BBF-5A86-737A-3002-69D0D1C5130F}"/>
                    </a:ext>
                  </a:extLst>
                </p14:cNvPr>
                <p14:cNvContentPartPr/>
                <p14:nvPr/>
              </p14:nvContentPartPr>
              <p14:xfrm>
                <a:off x="6224166" y="5655983"/>
                <a:ext cx="524520" cy="20448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6533BBF-5A86-737A-3002-69D0D1C5130F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215166" y="5647343"/>
                  <a:ext cx="5421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150C67B-9151-FA49-5E41-5115D883BEDB}"/>
                    </a:ext>
                  </a:extLst>
                </p14:cNvPr>
                <p14:cNvContentPartPr/>
                <p14:nvPr/>
              </p14:nvContentPartPr>
              <p14:xfrm>
                <a:off x="7081686" y="5695943"/>
                <a:ext cx="569160" cy="1746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150C67B-9151-FA49-5E41-5115D883BED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072686" y="5686943"/>
                  <a:ext cx="5868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D48C0BE-03B7-7C09-1CC1-600EF03D7AB9}"/>
                    </a:ext>
                  </a:extLst>
                </p14:cNvPr>
                <p14:cNvContentPartPr/>
                <p14:nvPr/>
              </p14:nvContentPartPr>
              <p14:xfrm>
                <a:off x="7849926" y="5463383"/>
                <a:ext cx="1699920" cy="5004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D48C0BE-03B7-7C09-1CC1-600EF03D7AB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840926" y="5454383"/>
                  <a:ext cx="171756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42C59D62-1D57-69B0-D8A5-E9653501E171}"/>
                    </a:ext>
                  </a:extLst>
                </p14:cNvPr>
                <p14:cNvContentPartPr/>
                <p14:nvPr/>
              </p14:nvContentPartPr>
              <p14:xfrm>
                <a:off x="9796086" y="5473103"/>
                <a:ext cx="723600" cy="39780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42C59D62-1D57-69B0-D8A5-E9653501E17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787086" y="5464103"/>
                  <a:ext cx="74124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4DD1870-1C4B-D452-D117-C6FF2129B29B}"/>
                    </a:ext>
                  </a:extLst>
                </p14:cNvPr>
                <p14:cNvContentPartPr/>
                <p14:nvPr/>
              </p14:nvContentPartPr>
              <p14:xfrm>
                <a:off x="10578726" y="5934983"/>
                <a:ext cx="2520" cy="655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4DD1870-1C4B-D452-D117-C6FF2129B29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0570086" y="5926343"/>
                  <a:ext cx="20160" cy="83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47679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CA53B-7614-87FB-23F8-89E13F565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080" y="9557"/>
            <a:ext cx="7727932" cy="54934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C61032B4-77B2-CD7F-191D-4485CB10BA8E}"/>
                  </a:ext>
                </a:extLst>
              </p14:cNvPr>
              <p14:cNvContentPartPr/>
              <p14:nvPr/>
            </p14:nvContentPartPr>
            <p14:xfrm>
              <a:off x="4637646" y="4401743"/>
              <a:ext cx="291240" cy="2088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C61032B4-77B2-CD7F-191D-4485CB10BA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4006" y="4294103"/>
                <a:ext cx="398880" cy="23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CF36BB94-C3A5-F398-4674-69D9D447AC06}"/>
              </a:ext>
            </a:extLst>
          </p:cNvPr>
          <p:cNvGrpSpPr/>
          <p:nvPr/>
        </p:nvGrpSpPr>
        <p:grpSpPr>
          <a:xfrm>
            <a:off x="477126" y="201623"/>
            <a:ext cx="2902680" cy="527400"/>
            <a:chOff x="477126" y="201623"/>
            <a:chExt cx="2902680" cy="527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C9D88558-E260-2ADB-8046-FC341363ACC7}"/>
                    </a:ext>
                  </a:extLst>
                </p14:cNvPr>
                <p14:cNvContentPartPr/>
                <p14:nvPr/>
              </p14:nvContentPartPr>
              <p14:xfrm>
                <a:off x="477126" y="280823"/>
                <a:ext cx="1072080" cy="4021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C9D88558-E260-2ADB-8046-FC341363ACC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8126" y="271823"/>
                  <a:ext cx="108972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43E6466-91C7-678D-6E4B-9AC2BA3D9B5B}"/>
                    </a:ext>
                  </a:extLst>
                </p14:cNvPr>
                <p14:cNvContentPartPr/>
                <p14:nvPr/>
              </p14:nvContentPartPr>
              <p14:xfrm>
                <a:off x="1270566" y="444623"/>
                <a:ext cx="306000" cy="187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43E6466-91C7-678D-6E4B-9AC2BA3D9B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61926" y="435623"/>
                  <a:ext cx="3236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147B45C-22BD-C424-563F-E97F9F037E88}"/>
                    </a:ext>
                  </a:extLst>
                </p14:cNvPr>
                <p14:cNvContentPartPr/>
                <p14:nvPr/>
              </p14:nvContentPartPr>
              <p14:xfrm>
                <a:off x="1882926" y="201623"/>
                <a:ext cx="1496880" cy="5274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147B45C-22BD-C424-563F-E97F9F037E8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873926" y="192983"/>
                  <a:ext cx="1514520" cy="54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5131562-A1D5-1B91-36AC-01B26DA4A55C}"/>
                    </a:ext>
                  </a:extLst>
                </p14:cNvPr>
                <p14:cNvContentPartPr/>
                <p14:nvPr/>
              </p14:nvContentPartPr>
              <p14:xfrm>
                <a:off x="2995326" y="348863"/>
                <a:ext cx="272520" cy="187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5131562-A1D5-1B91-36AC-01B26DA4A55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86326" y="339863"/>
                  <a:ext cx="2901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B4D737E-A234-F66F-42D4-B8C109260615}"/>
                    </a:ext>
                  </a:extLst>
                </p14:cNvPr>
                <p14:cNvContentPartPr/>
                <p14:nvPr/>
              </p14:nvContentPartPr>
              <p14:xfrm>
                <a:off x="2517246" y="221063"/>
                <a:ext cx="25200" cy="82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B4D737E-A234-F66F-42D4-B8C10926061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508246" y="212423"/>
                  <a:ext cx="42840" cy="2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E19DE6E-E196-27D2-5BA7-C8A80E7CCDF0}"/>
              </a:ext>
            </a:extLst>
          </p:cNvPr>
          <p:cNvGrpSpPr/>
          <p:nvPr/>
        </p:nvGrpSpPr>
        <p:grpSpPr>
          <a:xfrm>
            <a:off x="326286" y="781583"/>
            <a:ext cx="4135320" cy="1280520"/>
            <a:chOff x="326286" y="781583"/>
            <a:chExt cx="4135320" cy="1280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F590815-B436-F5D8-07D3-565BD32862EE}"/>
                    </a:ext>
                  </a:extLst>
                </p14:cNvPr>
                <p14:cNvContentPartPr/>
                <p14:nvPr/>
              </p14:nvContentPartPr>
              <p14:xfrm>
                <a:off x="375246" y="999023"/>
                <a:ext cx="1638000" cy="49572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F590815-B436-F5D8-07D3-565BD32862E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6246" y="990023"/>
                  <a:ext cx="1655640" cy="51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A3AEAD3-3BEC-D531-20DF-ACC2DAF805D6}"/>
                    </a:ext>
                  </a:extLst>
                </p14:cNvPr>
                <p14:cNvContentPartPr/>
                <p14:nvPr/>
              </p14:nvContentPartPr>
              <p14:xfrm>
                <a:off x="2260206" y="933863"/>
                <a:ext cx="941400" cy="4986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A3AEAD3-3BEC-D531-20DF-ACC2DAF805D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251566" y="925223"/>
                  <a:ext cx="959040" cy="51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7E363ED-5FDA-BA92-E60F-66530B5B6350}"/>
                    </a:ext>
                  </a:extLst>
                </p14:cNvPr>
                <p14:cNvContentPartPr/>
                <p14:nvPr/>
              </p14:nvContentPartPr>
              <p14:xfrm>
                <a:off x="3332646" y="781583"/>
                <a:ext cx="962280" cy="5158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7E363ED-5FDA-BA92-E60F-66530B5B635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323646" y="772943"/>
                  <a:ext cx="97992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9B6A930-2DE6-50DD-403B-5F0AE26A1DEB}"/>
                    </a:ext>
                  </a:extLst>
                </p14:cNvPr>
                <p14:cNvContentPartPr/>
                <p14:nvPr/>
              </p14:nvContentPartPr>
              <p14:xfrm>
                <a:off x="3402126" y="919103"/>
                <a:ext cx="585720" cy="1555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9B6A930-2DE6-50DD-403B-5F0AE26A1DE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393486" y="910103"/>
                  <a:ext cx="60336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6F65325-A42A-C613-152D-05D93652CD1F}"/>
                    </a:ext>
                  </a:extLst>
                </p14:cNvPr>
                <p14:cNvContentPartPr/>
                <p14:nvPr/>
              </p14:nvContentPartPr>
              <p14:xfrm>
                <a:off x="326286" y="1486103"/>
                <a:ext cx="1211040" cy="5760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6F65325-A42A-C613-152D-05D93652CD1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7646" y="1477463"/>
                  <a:ext cx="1228680" cy="5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1C5236B-977C-295A-2CE3-63802D402083}"/>
                    </a:ext>
                  </a:extLst>
                </p14:cNvPr>
                <p14:cNvContentPartPr/>
                <p14:nvPr/>
              </p14:nvContentPartPr>
              <p14:xfrm>
                <a:off x="1764486" y="1508063"/>
                <a:ext cx="415440" cy="4053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1C5236B-977C-295A-2CE3-63802D40208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755846" y="1499423"/>
                  <a:ext cx="43308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BF57571-8428-F9A5-EA88-9213B794D8BD}"/>
                    </a:ext>
                  </a:extLst>
                </p14:cNvPr>
                <p14:cNvContentPartPr/>
                <p14:nvPr/>
              </p14:nvContentPartPr>
              <p14:xfrm>
                <a:off x="1945206" y="1668623"/>
                <a:ext cx="311040" cy="604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BF57571-8428-F9A5-EA88-9213B794D8B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936566" y="1659623"/>
                  <a:ext cx="3286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5F7580E-3DC0-FC26-A71F-791D3C2A8465}"/>
                    </a:ext>
                  </a:extLst>
                </p14:cNvPr>
                <p14:cNvContentPartPr/>
                <p14:nvPr/>
              </p14:nvContentPartPr>
              <p14:xfrm>
                <a:off x="2424366" y="1473503"/>
                <a:ext cx="451800" cy="3978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5F7580E-3DC0-FC26-A71F-791D3C2A846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415366" y="1464863"/>
                  <a:ext cx="46944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D983DED-6BC0-0641-19AE-41F279B7E194}"/>
                    </a:ext>
                  </a:extLst>
                </p14:cNvPr>
                <p14:cNvContentPartPr/>
                <p14:nvPr/>
              </p14:nvContentPartPr>
              <p14:xfrm>
                <a:off x="2385126" y="1585103"/>
                <a:ext cx="406800" cy="10116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D983DED-6BC0-0641-19AE-41F279B7E19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376126" y="1576103"/>
                  <a:ext cx="4244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4490AE9-55F9-7249-F2F4-21AFC86BB3D1}"/>
                    </a:ext>
                  </a:extLst>
                </p14:cNvPr>
                <p14:cNvContentPartPr/>
                <p14:nvPr/>
              </p14:nvContentPartPr>
              <p14:xfrm>
                <a:off x="2981286" y="1355063"/>
                <a:ext cx="1480320" cy="46908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4490AE9-55F9-7249-F2F4-21AFC86BB3D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72646" y="1346423"/>
                  <a:ext cx="1497960" cy="48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08B528E-AF98-2727-ED9A-5CBD707496A3}"/>
              </a:ext>
            </a:extLst>
          </p:cNvPr>
          <p:cNvGrpSpPr/>
          <p:nvPr/>
        </p:nvGrpSpPr>
        <p:grpSpPr>
          <a:xfrm>
            <a:off x="242766" y="2060663"/>
            <a:ext cx="3803400" cy="1218240"/>
            <a:chOff x="242766" y="2060663"/>
            <a:chExt cx="3803400" cy="1218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722A438-7315-E522-6EE4-5F6ACD153EAF}"/>
                    </a:ext>
                  </a:extLst>
                </p14:cNvPr>
                <p14:cNvContentPartPr/>
                <p14:nvPr/>
              </p14:nvContentPartPr>
              <p14:xfrm>
                <a:off x="312966" y="2338943"/>
                <a:ext cx="366480" cy="28044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722A438-7315-E522-6EE4-5F6ACD153EA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6846" y="2332823"/>
                  <a:ext cx="37872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BC92B2A-173D-93F0-90C0-3CEA0C4AACF6}"/>
                    </a:ext>
                  </a:extLst>
                </p14:cNvPr>
                <p14:cNvContentPartPr/>
                <p14:nvPr/>
              </p14:nvContentPartPr>
              <p14:xfrm>
                <a:off x="672966" y="2182703"/>
                <a:ext cx="624960" cy="47376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BC92B2A-173D-93F0-90C0-3CEA0C4AACF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66846" y="2176583"/>
                  <a:ext cx="63720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510CD30-A04F-49C6-7EDC-C5F945CA69DA}"/>
                    </a:ext>
                  </a:extLst>
                </p14:cNvPr>
                <p14:cNvContentPartPr/>
                <p14:nvPr/>
              </p14:nvContentPartPr>
              <p14:xfrm>
                <a:off x="917406" y="2293223"/>
                <a:ext cx="360" cy="3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510CD30-A04F-49C6-7EDC-C5F945CA69D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11286" y="228710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8BE0630-89CB-5909-C58C-2937F0F66F98}"/>
                    </a:ext>
                  </a:extLst>
                </p14:cNvPr>
                <p14:cNvContentPartPr/>
                <p14:nvPr/>
              </p14:nvContentPartPr>
              <p14:xfrm>
                <a:off x="1584126" y="2167943"/>
                <a:ext cx="838080" cy="7063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8BE0630-89CB-5909-C58C-2937F0F66F9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578006" y="2161823"/>
                  <a:ext cx="850320" cy="7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ADB9F539-DFE6-6A6D-9742-0B4451D5EDE8}"/>
                    </a:ext>
                  </a:extLst>
                </p14:cNvPr>
                <p14:cNvContentPartPr/>
                <p14:nvPr/>
              </p14:nvContentPartPr>
              <p14:xfrm>
                <a:off x="2677806" y="2060663"/>
                <a:ext cx="992160" cy="50472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ADB9F539-DFE6-6A6D-9742-0B4451D5EDE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671686" y="2054543"/>
                  <a:ext cx="100440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2B7F696-9C29-F66F-8C3A-8B3D2100849C}"/>
                    </a:ext>
                  </a:extLst>
                </p14:cNvPr>
                <p14:cNvContentPartPr/>
                <p14:nvPr/>
              </p14:nvContentPartPr>
              <p14:xfrm>
                <a:off x="242766" y="2813423"/>
                <a:ext cx="1413360" cy="46548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2B7F696-9C29-F66F-8C3A-8B3D2100849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36646" y="2807303"/>
                  <a:ext cx="142560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9E92E02-1B11-AB21-3AB6-15865B591540}"/>
                    </a:ext>
                  </a:extLst>
                </p14:cNvPr>
                <p14:cNvContentPartPr/>
                <p14:nvPr/>
              </p14:nvContentPartPr>
              <p14:xfrm>
                <a:off x="1850166" y="2934383"/>
                <a:ext cx="1056960" cy="2552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9E92E02-1B11-AB21-3AB6-15865B59154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844046" y="2928263"/>
                  <a:ext cx="10692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3BCEF31-D6C1-4198-8697-78DA56A67439}"/>
                    </a:ext>
                  </a:extLst>
                </p14:cNvPr>
                <p14:cNvContentPartPr/>
                <p14:nvPr/>
              </p14:nvContentPartPr>
              <p14:xfrm>
                <a:off x="2632446" y="2842223"/>
                <a:ext cx="78120" cy="2340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3BCEF31-D6C1-4198-8697-78DA56A6743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626326" y="2836103"/>
                  <a:ext cx="903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3DFDA33-8A17-3595-3958-549CDC7D89F5}"/>
                    </a:ext>
                  </a:extLst>
                </p14:cNvPr>
                <p14:cNvContentPartPr/>
                <p14:nvPr/>
              </p14:nvContentPartPr>
              <p14:xfrm>
                <a:off x="3033126" y="2650703"/>
                <a:ext cx="970920" cy="62352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3DFDA33-8A17-3595-3958-549CDC7D89F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027006" y="2644583"/>
                  <a:ext cx="983160" cy="63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6B126FF-4F82-3C88-29F7-6B8CAA25324D}"/>
                    </a:ext>
                  </a:extLst>
                </p14:cNvPr>
                <p14:cNvContentPartPr/>
                <p14:nvPr/>
              </p14:nvContentPartPr>
              <p14:xfrm>
                <a:off x="3973806" y="3030863"/>
                <a:ext cx="72360" cy="11412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6B126FF-4F82-3C88-29F7-6B8CAA25324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967686" y="3024743"/>
                  <a:ext cx="84600" cy="12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D47F64F-6741-072A-B166-689B3C89438D}"/>
              </a:ext>
            </a:extLst>
          </p:cNvPr>
          <p:cNvGrpSpPr/>
          <p:nvPr/>
        </p:nvGrpSpPr>
        <p:grpSpPr>
          <a:xfrm>
            <a:off x="155646" y="3344783"/>
            <a:ext cx="4074840" cy="1157760"/>
            <a:chOff x="155646" y="3344783"/>
            <a:chExt cx="4074840" cy="115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3101A0D-8874-A97A-DB98-1D16BB9ABB29}"/>
                    </a:ext>
                  </a:extLst>
                </p14:cNvPr>
                <p14:cNvContentPartPr/>
                <p14:nvPr/>
              </p14:nvContentPartPr>
              <p14:xfrm>
                <a:off x="155646" y="4009703"/>
                <a:ext cx="1811520" cy="49284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3101A0D-8874-A97A-DB98-1D16BB9ABB2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46646" y="4000703"/>
                  <a:ext cx="1829160" cy="51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EADB42A-E24D-0D62-FCBA-2C4295E212D4}"/>
                    </a:ext>
                  </a:extLst>
                </p14:cNvPr>
                <p14:cNvContentPartPr/>
                <p14:nvPr/>
              </p14:nvContentPartPr>
              <p14:xfrm>
                <a:off x="232686" y="3569783"/>
                <a:ext cx="159840" cy="33444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EADB42A-E24D-0D62-FCBA-2C4295E212D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24046" y="3560783"/>
                  <a:ext cx="17748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66C515A-53EA-B3F6-FD3B-67EFDD4BDB29}"/>
                    </a:ext>
                  </a:extLst>
                </p14:cNvPr>
                <p14:cNvContentPartPr/>
                <p14:nvPr/>
              </p14:nvContentPartPr>
              <p14:xfrm>
                <a:off x="273006" y="3812423"/>
                <a:ext cx="101160" cy="1836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66C515A-53EA-B3F6-FD3B-67EFDD4BDB2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64366" y="3803423"/>
                  <a:ext cx="118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7C8A367-9253-93C2-F662-9D23AF82EF69}"/>
                    </a:ext>
                  </a:extLst>
                </p14:cNvPr>
                <p14:cNvContentPartPr/>
                <p14:nvPr/>
              </p14:nvContentPartPr>
              <p14:xfrm>
                <a:off x="436086" y="3524063"/>
                <a:ext cx="316080" cy="47304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7C8A367-9253-93C2-F662-9D23AF82EF6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27446" y="3515423"/>
                  <a:ext cx="33372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B7F9D71-E138-80D2-7079-395ED8366A90}"/>
                    </a:ext>
                  </a:extLst>
                </p14:cNvPr>
                <p14:cNvContentPartPr/>
                <p14:nvPr/>
              </p14:nvContentPartPr>
              <p14:xfrm>
                <a:off x="915966" y="3657263"/>
                <a:ext cx="1311120" cy="36864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B7F9D71-E138-80D2-7079-395ED8366A9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07326" y="3648263"/>
                  <a:ext cx="132876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05700D2-2007-EBB3-A6DC-241A897D83D7}"/>
                    </a:ext>
                  </a:extLst>
                </p14:cNvPr>
                <p14:cNvContentPartPr/>
                <p14:nvPr/>
              </p14:nvContentPartPr>
              <p14:xfrm>
                <a:off x="2390166" y="3588143"/>
                <a:ext cx="514800" cy="21132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05700D2-2007-EBB3-A6DC-241A897D83D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381166" y="3579503"/>
                  <a:ext cx="5324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DDB20D1-CDBF-D6F4-AA94-4D545EFBF9FE}"/>
                    </a:ext>
                  </a:extLst>
                </p14:cNvPr>
                <p14:cNvContentPartPr/>
                <p14:nvPr/>
              </p14:nvContentPartPr>
              <p14:xfrm>
                <a:off x="3095046" y="3344783"/>
                <a:ext cx="1135440" cy="48420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DDB20D1-CDBF-D6F4-AA94-4D545EFBF9F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86406" y="3335783"/>
                  <a:ext cx="1153080" cy="50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BC02F335-3CE3-FFC8-C1EF-4E2D70D203AD}"/>
                  </a:ext>
                </a:extLst>
              </p14:cNvPr>
              <p14:cNvContentPartPr/>
              <p14:nvPr/>
            </p14:nvContentPartPr>
            <p14:xfrm>
              <a:off x="2205846" y="3947423"/>
              <a:ext cx="1639080" cy="59976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BC02F335-3CE3-FFC8-C1EF-4E2D70D203A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196846" y="3938783"/>
                <a:ext cx="1656720" cy="61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EA074C4-3B9D-8B01-0691-1D4B39D2CB6B}"/>
              </a:ext>
            </a:extLst>
          </p:cNvPr>
          <p:cNvGrpSpPr/>
          <p:nvPr/>
        </p:nvGrpSpPr>
        <p:grpSpPr>
          <a:xfrm>
            <a:off x="129366" y="4751303"/>
            <a:ext cx="1758960" cy="468000"/>
            <a:chOff x="129366" y="4751303"/>
            <a:chExt cx="1758960" cy="468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4E389E39-C7DA-6025-B110-3E7A85FCA39F}"/>
                    </a:ext>
                  </a:extLst>
                </p14:cNvPr>
                <p14:cNvContentPartPr/>
                <p14:nvPr/>
              </p14:nvContentPartPr>
              <p14:xfrm>
                <a:off x="129366" y="4751303"/>
                <a:ext cx="1568880" cy="46800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4E389E39-C7DA-6025-B110-3E7A85FCA39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20726" y="4742663"/>
                  <a:ext cx="158652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AFE9FF7E-949F-8AA9-3485-2EBC9A544D5A}"/>
                    </a:ext>
                  </a:extLst>
                </p14:cNvPr>
                <p14:cNvContentPartPr/>
                <p14:nvPr/>
              </p14:nvContentPartPr>
              <p14:xfrm>
                <a:off x="1875006" y="4988903"/>
                <a:ext cx="13320" cy="8316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AFE9FF7E-949F-8AA9-3485-2EBC9A544D5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866006" y="4980263"/>
                  <a:ext cx="3096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A84E978B-45DC-4D3D-1A0A-1F7822028FF4}"/>
              </a:ext>
            </a:extLst>
          </p:cNvPr>
          <p:cNvGrpSpPr/>
          <p:nvPr/>
        </p:nvGrpSpPr>
        <p:grpSpPr>
          <a:xfrm>
            <a:off x="310086" y="5005823"/>
            <a:ext cx="4542840" cy="1346400"/>
            <a:chOff x="310086" y="5005823"/>
            <a:chExt cx="4542840" cy="1346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17D0707-BB7E-8B9D-1A0D-C016534D653D}"/>
                    </a:ext>
                  </a:extLst>
                </p14:cNvPr>
                <p14:cNvContentPartPr/>
                <p14:nvPr/>
              </p14:nvContentPartPr>
              <p14:xfrm>
                <a:off x="326646" y="5221103"/>
                <a:ext cx="199800" cy="35568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17D0707-BB7E-8B9D-1A0D-C016534D653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17646" y="5212463"/>
                  <a:ext cx="2174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9E77915-2772-F706-E2F8-B39E8BCD110F}"/>
                    </a:ext>
                  </a:extLst>
                </p14:cNvPr>
                <p14:cNvContentPartPr/>
                <p14:nvPr/>
              </p14:nvContentPartPr>
              <p14:xfrm>
                <a:off x="620046" y="5207783"/>
                <a:ext cx="297360" cy="3794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9E77915-2772-F706-E2F8-B39E8BCD110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11406" y="5198783"/>
                  <a:ext cx="31500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E570A8E-219A-ACF9-C58B-F5361A4DB6B4}"/>
                    </a:ext>
                  </a:extLst>
                </p14:cNvPr>
                <p14:cNvContentPartPr/>
                <p14:nvPr/>
              </p14:nvContentPartPr>
              <p14:xfrm>
                <a:off x="735246" y="5322623"/>
                <a:ext cx="291960" cy="9468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E570A8E-219A-ACF9-C58B-F5361A4DB6B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26246" y="5313983"/>
                  <a:ext cx="3096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0E579B2-5D24-4A8D-BA94-9B7B7EC7CA9B}"/>
                    </a:ext>
                  </a:extLst>
                </p14:cNvPr>
                <p14:cNvContentPartPr/>
                <p14:nvPr/>
              </p14:nvContentPartPr>
              <p14:xfrm>
                <a:off x="1115046" y="5288783"/>
                <a:ext cx="1442160" cy="4791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0E579B2-5D24-4A8D-BA94-9B7B7EC7CA9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106046" y="5280143"/>
                  <a:ext cx="145980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A812386-1C2A-2BF6-C606-AEC7E797F765}"/>
                    </a:ext>
                  </a:extLst>
                </p14:cNvPr>
                <p14:cNvContentPartPr/>
                <p14:nvPr/>
              </p14:nvContentPartPr>
              <p14:xfrm>
                <a:off x="2780406" y="5005823"/>
                <a:ext cx="879840" cy="68400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A812386-1C2A-2BF6-C606-AEC7E797F76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771766" y="4996823"/>
                  <a:ext cx="897480" cy="70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50BFEF19-EC0B-369E-ACBA-2C5D4BD70FA0}"/>
                    </a:ext>
                  </a:extLst>
                </p14:cNvPr>
                <p14:cNvContentPartPr/>
                <p14:nvPr/>
              </p14:nvContentPartPr>
              <p14:xfrm>
                <a:off x="310086" y="5851823"/>
                <a:ext cx="1604880" cy="50040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50BFEF19-EC0B-369E-ACBA-2C5D4BD70FA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01446" y="5842823"/>
                  <a:ext cx="162252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BCA95723-D8F8-013B-83EE-B85FE666B31F}"/>
                    </a:ext>
                  </a:extLst>
                </p14:cNvPr>
                <p14:cNvContentPartPr/>
                <p14:nvPr/>
              </p14:nvContentPartPr>
              <p14:xfrm>
                <a:off x="2139966" y="6024263"/>
                <a:ext cx="9000" cy="5544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BCA95723-D8F8-013B-83EE-B85FE666B31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130966" y="6015623"/>
                  <a:ext cx="266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471F837-09A7-0BBC-BCF4-42F00928C4F5}"/>
                    </a:ext>
                  </a:extLst>
                </p14:cNvPr>
                <p14:cNvContentPartPr/>
                <p14:nvPr/>
              </p14:nvContentPartPr>
              <p14:xfrm>
                <a:off x="2937006" y="5994023"/>
                <a:ext cx="253800" cy="30168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471F837-09A7-0BBC-BCF4-42F00928C4F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928366" y="5985023"/>
                  <a:ext cx="27144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3F5A0CD-3EBE-42B5-84BF-82B0841361F0}"/>
                    </a:ext>
                  </a:extLst>
                </p14:cNvPr>
                <p14:cNvContentPartPr/>
                <p14:nvPr/>
              </p14:nvContentPartPr>
              <p14:xfrm>
                <a:off x="3157326" y="6024983"/>
                <a:ext cx="223200" cy="3153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3F5A0CD-3EBE-42B5-84BF-82B0841361F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148686" y="6016343"/>
                  <a:ext cx="24084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219FD89-A5B3-1E6F-36AF-491EF38D1437}"/>
                    </a:ext>
                  </a:extLst>
                </p14:cNvPr>
                <p14:cNvContentPartPr/>
                <p14:nvPr/>
              </p14:nvContentPartPr>
              <p14:xfrm>
                <a:off x="3524886" y="5990783"/>
                <a:ext cx="1328040" cy="2545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219FD89-A5B3-1E6F-36AF-491EF38D143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515886" y="5982143"/>
                  <a:ext cx="134568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703A871-2843-F8CB-C667-8CB3F5069BF9}"/>
                    </a:ext>
                  </a:extLst>
                </p14:cNvPr>
                <p14:cNvContentPartPr/>
                <p14:nvPr/>
              </p14:nvContentPartPr>
              <p14:xfrm>
                <a:off x="3820806" y="5841383"/>
                <a:ext cx="47520" cy="3312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703A871-2843-F8CB-C667-8CB3F5069BF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811806" y="5832743"/>
                  <a:ext cx="65160" cy="50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D8FFE549-95C0-FF20-77E9-56C40C648BA5}"/>
                  </a:ext>
                </a:extLst>
              </p14:cNvPr>
              <p14:cNvContentPartPr/>
              <p14:nvPr/>
            </p14:nvContentPartPr>
            <p14:xfrm>
              <a:off x="5122566" y="5745623"/>
              <a:ext cx="915480" cy="793440"/>
            </p14:xfrm>
          </p:contentPart>
        </mc:Choice>
        <mc:Fallback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D8FFE549-95C0-FF20-77E9-56C40C648BA5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5113926" y="5736623"/>
                <a:ext cx="933120" cy="81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CCF583C-B2C6-3C79-7234-BD67855BBAE9}"/>
              </a:ext>
            </a:extLst>
          </p:cNvPr>
          <p:cNvGrpSpPr/>
          <p:nvPr/>
        </p:nvGrpSpPr>
        <p:grpSpPr>
          <a:xfrm>
            <a:off x="6305166" y="5659943"/>
            <a:ext cx="5255640" cy="787320"/>
            <a:chOff x="6305166" y="5659943"/>
            <a:chExt cx="5255640" cy="787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09ED5EBB-241C-46A0-30AC-00BE1720EBAC}"/>
                    </a:ext>
                  </a:extLst>
                </p14:cNvPr>
                <p14:cNvContentPartPr/>
                <p14:nvPr/>
              </p14:nvContentPartPr>
              <p14:xfrm>
                <a:off x="6305166" y="5816543"/>
                <a:ext cx="644040" cy="42336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09ED5EBB-241C-46A0-30AC-00BE1720EBA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296526" y="5807543"/>
                  <a:ext cx="66168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58FED67-D8C1-3E32-C54F-027120D724ED}"/>
                    </a:ext>
                  </a:extLst>
                </p14:cNvPr>
                <p14:cNvContentPartPr/>
                <p14:nvPr/>
              </p14:nvContentPartPr>
              <p14:xfrm>
                <a:off x="7124166" y="5834543"/>
                <a:ext cx="407880" cy="39456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58FED67-D8C1-3E32-C54F-027120D724E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115166" y="5825903"/>
                  <a:ext cx="42552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86BAD436-37EC-2494-7D7D-7F86423AD01E}"/>
                    </a:ext>
                  </a:extLst>
                </p14:cNvPr>
                <p14:cNvContentPartPr/>
                <p14:nvPr/>
              </p14:nvContentPartPr>
              <p14:xfrm>
                <a:off x="7137846" y="5926343"/>
                <a:ext cx="352080" cy="1764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86BAD436-37EC-2494-7D7D-7F86423AD01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128846" y="5917703"/>
                  <a:ext cx="3697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D46315C1-0967-5C36-78A9-137ADE86D434}"/>
                    </a:ext>
                  </a:extLst>
                </p14:cNvPr>
                <p14:cNvContentPartPr/>
                <p14:nvPr/>
              </p14:nvContentPartPr>
              <p14:xfrm>
                <a:off x="7659126" y="5659943"/>
                <a:ext cx="1478160" cy="70596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D46315C1-0967-5C36-78A9-137ADE86D43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650486" y="5651303"/>
                  <a:ext cx="1495800" cy="72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3C9BE62-AAA3-5261-245C-AEDCBB71E559}"/>
                    </a:ext>
                  </a:extLst>
                </p14:cNvPr>
                <p14:cNvContentPartPr/>
                <p14:nvPr/>
              </p14:nvContentPartPr>
              <p14:xfrm>
                <a:off x="8855046" y="5934983"/>
                <a:ext cx="360" cy="36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3C9BE62-AAA3-5261-245C-AEDCBB71E55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846406" y="59263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A741170-6DCF-8CD7-14C2-D34F494CC91E}"/>
                    </a:ext>
                  </a:extLst>
                </p14:cNvPr>
                <p14:cNvContentPartPr/>
                <p14:nvPr/>
              </p14:nvContentPartPr>
              <p14:xfrm>
                <a:off x="8456166" y="5878463"/>
                <a:ext cx="406080" cy="3600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A741170-6DCF-8CD7-14C2-D34F494CC91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447166" y="5869823"/>
                  <a:ext cx="4237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9083C241-B253-D58E-CC99-E302D926942F}"/>
                    </a:ext>
                  </a:extLst>
                </p14:cNvPr>
                <p14:cNvContentPartPr/>
                <p14:nvPr/>
              </p14:nvContentPartPr>
              <p14:xfrm>
                <a:off x="8197686" y="5791343"/>
                <a:ext cx="21960" cy="612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9083C241-B253-D58E-CC99-E302D926942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189046" y="5782703"/>
                  <a:ext cx="396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0D730281-4CCA-93FF-E35B-67929D0B048B}"/>
                    </a:ext>
                  </a:extLst>
                </p14:cNvPr>
                <p14:cNvContentPartPr/>
                <p14:nvPr/>
              </p14:nvContentPartPr>
              <p14:xfrm>
                <a:off x="9374886" y="5710343"/>
                <a:ext cx="341280" cy="55908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0D730281-4CCA-93FF-E35B-67929D0B048B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366246" y="5701343"/>
                  <a:ext cx="358920" cy="57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25E72CA-D9B5-E9CC-A1D5-DBBFEE43448F}"/>
                    </a:ext>
                  </a:extLst>
                </p14:cNvPr>
                <p14:cNvContentPartPr/>
                <p14:nvPr/>
              </p14:nvContentPartPr>
              <p14:xfrm>
                <a:off x="9473166" y="5905103"/>
                <a:ext cx="349200" cy="3456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25E72CA-D9B5-E9CC-A1D5-DBBFEE43448F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464526" y="5896103"/>
                  <a:ext cx="3668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885DE47C-8622-4C56-3382-929696BD8B6F}"/>
                    </a:ext>
                  </a:extLst>
                </p14:cNvPr>
                <p14:cNvContentPartPr/>
                <p14:nvPr/>
              </p14:nvContentPartPr>
              <p14:xfrm>
                <a:off x="9873486" y="5749583"/>
                <a:ext cx="1687320" cy="69768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885DE47C-8622-4C56-3382-929696BD8B6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864846" y="5740943"/>
                  <a:ext cx="1704960" cy="715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99906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728CA-9A12-D531-8B84-75ED9E60B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152" y="118681"/>
            <a:ext cx="4319848" cy="662063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5413AB-D4CD-3CD8-8787-8192B3266613}"/>
              </a:ext>
            </a:extLst>
          </p:cNvPr>
          <p:cNvGrpSpPr/>
          <p:nvPr/>
        </p:nvGrpSpPr>
        <p:grpSpPr>
          <a:xfrm>
            <a:off x="176526" y="99023"/>
            <a:ext cx="2252880" cy="473760"/>
            <a:chOff x="176526" y="99023"/>
            <a:chExt cx="2252880" cy="473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04FA7C5-CE4A-1736-3214-A8F462A689D3}"/>
                    </a:ext>
                  </a:extLst>
                </p14:cNvPr>
                <p14:cNvContentPartPr/>
                <p14:nvPr/>
              </p14:nvContentPartPr>
              <p14:xfrm>
                <a:off x="176526" y="99023"/>
                <a:ext cx="2252880" cy="47376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04FA7C5-CE4A-1736-3214-A8F462A689D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7886" y="90383"/>
                  <a:ext cx="227052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5EA4FD7-A4D1-1671-2078-1DCD1D2B4680}"/>
                    </a:ext>
                  </a:extLst>
                </p14:cNvPr>
                <p14:cNvContentPartPr/>
                <p14:nvPr/>
              </p14:nvContentPartPr>
              <p14:xfrm>
                <a:off x="1870686" y="309623"/>
                <a:ext cx="360" cy="3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5EA4FD7-A4D1-1671-2078-1DCD1D2B468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61686" y="3009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1B4C4A5-D65D-C720-8C9D-CBE54926CCC8}"/>
                    </a:ext>
                  </a:extLst>
                </p14:cNvPr>
                <p14:cNvContentPartPr/>
                <p14:nvPr/>
              </p14:nvContentPartPr>
              <p14:xfrm>
                <a:off x="300006" y="203783"/>
                <a:ext cx="650520" cy="601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1B4C4A5-D65D-C720-8C9D-CBE54926CCC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1006" y="194783"/>
                  <a:ext cx="668160" cy="7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D43144-D29A-C250-D5F5-4D113A0F7D1F}"/>
              </a:ext>
            </a:extLst>
          </p:cNvPr>
          <p:cNvGrpSpPr/>
          <p:nvPr/>
        </p:nvGrpSpPr>
        <p:grpSpPr>
          <a:xfrm>
            <a:off x="2766006" y="104783"/>
            <a:ext cx="2252160" cy="555120"/>
            <a:chOff x="2766006" y="104783"/>
            <a:chExt cx="2252160" cy="55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FB2C509-882E-4ED5-7ABC-16B79216F8CD}"/>
                    </a:ext>
                  </a:extLst>
                </p14:cNvPr>
                <p14:cNvContentPartPr/>
                <p14:nvPr/>
              </p14:nvContentPartPr>
              <p14:xfrm>
                <a:off x="2766006" y="104783"/>
                <a:ext cx="1089000" cy="5551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FB2C509-882E-4ED5-7ABC-16B79216F8C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57366" y="95783"/>
                  <a:ext cx="1106640" cy="5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436E785-2A41-4512-5B9F-735EEA71D6E7}"/>
                    </a:ext>
                  </a:extLst>
                </p14:cNvPr>
                <p14:cNvContentPartPr/>
                <p14:nvPr/>
              </p14:nvContentPartPr>
              <p14:xfrm>
                <a:off x="3654486" y="331943"/>
                <a:ext cx="210960" cy="151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436E785-2A41-4512-5B9F-735EEA71D6E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45846" y="322943"/>
                  <a:ext cx="2286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582A189-DA6B-E546-B279-807A74A73F90}"/>
                    </a:ext>
                  </a:extLst>
                </p14:cNvPr>
                <p14:cNvContentPartPr/>
                <p14:nvPr/>
              </p14:nvContentPartPr>
              <p14:xfrm>
                <a:off x="3288366" y="252383"/>
                <a:ext cx="33840" cy="244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582A189-DA6B-E546-B279-807A74A73F9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79366" y="243383"/>
                  <a:ext cx="514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675A5D2-7E5F-C5CD-FF18-36512C6B1D47}"/>
                    </a:ext>
                  </a:extLst>
                </p14:cNvPr>
                <p14:cNvContentPartPr/>
                <p14:nvPr/>
              </p14:nvContentPartPr>
              <p14:xfrm>
                <a:off x="4212846" y="338063"/>
                <a:ext cx="805320" cy="1958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675A5D2-7E5F-C5CD-FF18-36512C6B1D4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04206" y="329423"/>
                  <a:ext cx="82296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78FA6DC-DC28-119B-489A-A2FAAA53E013}"/>
                  </a:ext>
                </a:extLst>
              </p14:cNvPr>
              <p14:cNvContentPartPr/>
              <p14:nvPr/>
            </p14:nvContentPartPr>
            <p14:xfrm>
              <a:off x="5390766" y="181463"/>
              <a:ext cx="1212480" cy="578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78FA6DC-DC28-119B-489A-A2FAAA53E01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82126" y="172463"/>
                <a:ext cx="1230120" cy="59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EC609C41-514F-9BA4-85C2-870E6944F4EA}"/>
              </a:ext>
            </a:extLst>
          </p:cNvPr>
          <p:cNvGrpSpPr/>
          <p:nvPr/>
        </p:nvGrpSpPr>
        <p:grpSpPr>
          <a:xfrm>
            <a:off x="185166" y="664223"/>
            <a:ext cx="1065600" cy="448920"/>
            <a:chOff x="185166" y="664223"/>
            <a:chExt cx="1065600" cy="448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80BA960-BE73-9ECF-ECD9-AB89A5D67AEA}"/>
                    </a:ext>
                  </a:extLst>
                </p14:cNvPr>
                <p14:cNvContentPartPr/>
                <p14:nvPr/>
              </p14:nvContentPartPr>
              <p14:xfrm>
                <a:off x="185166" y="664223"/>
                <a:ext cx="1065600" cy="4489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80BA960-BE73-9ECF-ECD9-AB89A5D67AE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6526" y="655223"/>
                  <a:ext cx="108324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BF0DE24-AE10-B761-2BEA-0BF69118D7CF}"/>
                    </a:ext>
                  </a:extLst>
                </p14:cNvPr>
                <p14:cNvContentPartPr/>
                <p14:nvPr/>
              </p14:nvContentPartPr>
              <p14:xfrm>
                <a:off x="335646" y="858983"/>
                <a:ext cx="427320" cy="651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BF0DE24-AE10-B761-2BEA-0BF69118D7C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26646" y="849983"/>
                  <a:ext cx="444960" cy="8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24D5D1-1816-EBEA-461B-7D43E7DD1D17}"/>
              </a:ext>
            </a:extLst>
          </p:cNvPr>
          <p:cNvGrpSpPr/>
          <p:nvPr/>
        </p:nvGrpSpPr>
        <p:grpSpPr>
          <a:xfrm>
            <a:off x="1592766" y="651623"/>
            <a:ext cx="4500000" cy="621360"/>
            <a:chOff x="1592766" y="651623"/>
            <a:chExt cx="4500000" cy="621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F97A575-04E6-22A0-4140-FAC992F7C25E}"/>
                    </a:ext>
                  </a:extLst>
                </p14:cNvPr>
                <p14:cNvContentPartPr/>
                <p14:nvPr/>
              </p14:nvContentPartPr>
              <p14:xfrm>
                <a:off x="1592766" y="672503"/>
                <a:ext cx="376920" cy="535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F97A575-04E6-22A0-4140-FAC992F7C25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584126" y="663863"/>
                  <a:ext cx="39456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4111B38-CA1B-E5E2-436D-A339A03CBCC4}"/>
                    </a:ext>
                  </a:extLst>
                </p14:cNvPr>
                <p14:cNvContentPartPr/>
                <p14:nvPr/>
              </p14:nvContentPartPr>
              <p14:xfrm>
                <a:off x="1664766" y="839183"/>
                <a:ext cx="37440" cy="46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4111B38-CA1B-E5E2-436D-A339A03CBCC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655766" y="830543"/>
                  <a:ext cx="55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954CB6E-3514-3006-CEF6-9DF327D4E76C}"/>
                    </a:ext>
                  </a:extLst>
                </p14:cNvPr>
                <p14:cNvContentPartPr/>
                <p14:nvPr/>
              </p14:nvContentPartPr>
              <p14:xfrm>
                <a:off x="2294406" y="651623"/>
                <a:ext cx="558360" cy="4320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954CB6E-3514-3006-CEF6-9DF327D4E76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285766" y="642623"/>
                  <a:ext cx="57600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9181BEE-152A-9E51-9036-EA1341717F66}"/>
                    </a:ext>
                  </a:extLst>
                </p14:cNvPr>
                <p14:cNvContentPartPr/>
                <p14:nvPr/>
              </p14:nvContentPartPr>
              <p14:xfrm>
                <a:off x="2492406" y="838103"/>
                <a:ext cx="318960" cy="1944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9181BEE-152A-9E51-9036-EA1341717F6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483766" y="829103"/>
                  <a:ext cx="336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CF5BA09-2B98-FFC6-40FA-1D6755D9C832}"/>
                    </a:ext>
                  </a:extLst>
                </p14:cNvPr>
                <p14:cNvContentPartPr/>
                <p14:nvPr/>
              </p14:nvContentPartPr>
              <p14:xfrm>
                <a:off x="2348046" y="781943"/>
                <a:ext cx="110520" cy="104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CF5BA09-2B98-FFC6-40FA-1D6755D9C83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339046" y="773303"/>
                  <a:ext cx="1281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CAD8AAA-BD9F-5862-0EF0-DE2EBA366CE5}"/>
                    </a:ext>
                  </a:extLst>
                </p14:cNvPr>
                <p14:cNvContentPartPr/>
                <p14:nvPr/>
              </p14:nvContentPartPr>
              <p14:xfrm>
                <a:off x="3119886" y="668543"/>
                <a:ext cx="1018800" cy="6044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CAD8AAA-BD9F-5862-0EF0-DE2EBA366CE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111246" y="659903"/>
                  <a:ext cx="103644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CC0A800-075A-8C60-4515-35A72423483E}"/>
                    </a:ext>
                  </a:extLst>
                </p14:cNvPr>
                <p14:cNvContentPartPr/>
                <p14:nvPr/>
              </p14:nvContentPartPr>
              <p14:xfrm>
                <a:off x="4391766" y="709583"/>
                <a:ext cx="501120" cy="369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CC0A800-075A-8C60-4515-35A72423483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383126" y="700583"/>
                  <a:ext cx="51876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1B9F830-068D-B086-6330-BBE0022BFEE7}"/>
                    </a:ext>
                  </a:extLst>
                </p14:cNvPr>
                <p14:cNvContentPartPr/>
                <p14:nvPr/>
              </p14:nvContentPartPr>
              <p14:xfrm>
                <a:off x="4361166" y="888503"/>
                <a:ext cx="429840" cy="205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1B9F830-068D-B086-6330-BBE0022BFEE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352526" y="879863"/>
                  <a:ext cx="4474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7BD5F70-D5FC-1C44-60C3-056D7F8117C6}"/>
                    </a:ext>
                  </a:extLst>
                </p14:cNvPr>
                <p14:cNvContentPartPr/>
                <p14:nvPr/>
              </p14:nvContentPartPr>
              <p14:xfrm>
                <a:off x="5025366" y="654143"/>
                <a:ext cx="1067400" cy="5958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7BD5F70-D5FC-1C44-60C3-056D7F8117C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016366" y="645143"/>
                  <a:ext cx="1085040" cy="61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3CC8641-A97C-E2D5-A3D7-BD56B12060D7}"/>
              </a:ext>
            </a:extLst>
          </p:cNvPr>
          <p:cNvGrpSpPr/>
          <p:nvPr/>
        </p:nvGrpSpPr>
        <p:grpSpPr>
          <a:xfrm>
            <a:off x="257886" y="1206023"/>
            <a:ext cx="3291120" cy="698040"/>
            <a:chOff x="257886" y="1206023"/>
            <a:chExt cx="3291120" cy="698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01AD867-FF75-4869-5164-E7D8E4699581}"/>
                    </a:ext>
                  </a:extLst>
                </p14:cNvPr>
                <p14:cNvContentPartPr/>
                <p14:nvPr/>
              </p14:nvContentPartPr>
              <p14:xfrm>
                <a:off x="257886" y="1525703"/>
                <a:ext cx="365400" cy="2102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01AD867-FF75-4869-5164-E7D8E469958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48886" y="1516703"/>
                  <a:ext cx="3830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E66AB82-28A5-0F85-6782-9B257AE56047}"/>
                    </a:ext>
                  </a:extLst>
                </p14:cNvPr>
                <p14:cNvContentPartPr/>
                <p14:nvPr/>
              </p14:nvContentPartPr>
              <p14:xfrm>
                <a:off x="365886" y="1435703"/>
                <a:ext cx="25920" cy="54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E66AB82-28A5-0F85-6782-9B257AE5604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57246" y="1426703"/>
                  <a:ext cx="435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20AEA7B-CC4E-904F-AFEE-71F1971226B0}"/>
                    </a:ext>
                  </a:extLst>
                </p14:cNvPr>
                <p14:cNvContentPartPr/>
                <p14:nvPr/>
              </p14:nvContentPartPr>
              <p14:xfrm>
                <a:off x="1022526" y="1206023"/>
                <a:ext cx="2419560" cy="6980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20AEA7B-CC4E-904F-AFEE-71F1971226B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13886" y="1197383"/>
                  <a:ext cx="2437200" cy="71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9C1CDD7-1CF3-5434-D5DC-26CD36678866}"/>
                    </a:ext>
                  </a:extLst>
                </p14:cNvPr>
                <p14:cNvContentPartPr/>
                <p14:nvPr/>
              </p14:nvContentPartPr>
              <p14:xfrm>
                <a:off x="3518406" y="1612463"/>
                <a:ext cx="30600" cy="9000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9C1CDD7-1CF3-5434-D5DC-26CD3667886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509406" y="1603823"/>
                  <a:ext cx="4824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BA2CA8B-0B56-CFA8-22A7-55C70B7C4397}"/>
              </a:ext>
            </a:extLst>
          </p:cNvPr>
          <p:cNvGrpSpPr/>
          <p:nvPr/>
        </p:nvGrpSpPr>
        <p:grpSpPr>
          <a:xfrm>
            <a:off x="350046" y="3437663"/>
            <a:ext cx="6867000" cy="2056320"/>
            <a:chOff x="350046" y="3437663"/>
            <a:chExt cx="6867000" cy="2056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BA74563-99F2-79C4-C6CB-5F78574E3C5B}"/>
                    </a:ext>
                  </a:extLst>
                </p14:cNvPr>
                <p14:cNvContentPartPr/>
                <p14:nvPr/>
              </p14:nvContentPartPr>
              <p14:xfrm>
                <a:off x="854406" y="3657623"/>
                <a:ext cx="135720" cy="2743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BA74563-99F2-79C4-C6CB-5F78574E3C5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45766" y="3648983"/>
                  <a:ext cx="15336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540E061-347A-86A1-71F4-69A71D7E3469}"/>
                    </a:ext>
                  </a:extLst>
                </p14:cNvPr>
                <p14:cNvContentPartPr/>
                <p14:nvPr/>
              </p14:nvContentPartPr>
              <p14:xfrm>
                <a:off x="829566" y="3621623"/>
                <a:ext cx="311400" cy="644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540E061-347A-86A1-71F4-69A71D7E346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20566" y="3612983"/>
                  <a:ext cx="32904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BE0209A-07A9-5F95-6420-73CF4941B633}"/>
                    </a:ext>
                  </a:extLst>
                </p14:cNvPr>
                <p14:cNvContentPartPr/>
                <p14:nvPr/>
              </p14:nvContentPartPr>
              <p14:xfrm>
                <a:off x="976806" y="3785783"/>
                <a:ext cx="911520" cy="3762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BE0209A-07A9-5F95-6420-73CF4941B63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68166" y="3776783"/>
                  <a:ext cx="92916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1A37C91-A311-CC64-3219-3826DEFE7A30}"/>
                    </a:ext>
                  </a:extLst>
                </p14:cNvPr>
                <p14:cNvContentPartPr/>
                <p14:nvPr/>
              </p14:nvContentPartPr>
              <p14:xfrm>
                <a:off x="1537686" y="3584543"/>
                <a:ext cx="360" cy="3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1A37C91-A311-CC64-3219-3826DEFE7A3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528686" y="35755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4560CFF-860F-FE48-658C-C5BA5630EE5B}"/>
                    </a:ext>
                  </a:extLst>
                </p14:cNvPr>
                <p14:cNvContentPartPr/>
                <p14:nvPr/>
              </p14:nvContentPartPr>
              <p14:xfrm>
                <a:off x="2196486" y="3452423"/>
                <a:ext cx="458280" cy="4633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4560CFF-860F-FE48-658C-C5BA5630EE5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187486" y="3443423"/>
                  <a:ext cx="47592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61756C8-3726-0F7D-67D5-5A7070D97B13}"/>
                    </a:ext>
                  </a:extLst>
                </p14:cNvPr>
                <p14:cNvContentPartPr/>
                <p14:nvPr/>
              </p14:nvContentPartPr>
              <p14:xfrm>
                <a:off x="2247246" y="3646103"/>
                <a:ext cx="393840" cy="162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61756C8-3726-0F7D-67D5-5A7070D97B1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238246" y="3637463"/>
                  <a:ext cx="4114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3118FEB-B40C-E27A-3EFA-E6AA873C5DB2}"/>
                    </a:ext>
                  </a:extLst>
                </p14:cNvPr>
                <p14:cNvContentPartPr/>
                <p14:nvPr/>
              </p14:nvContentPartPr>
              <p14:xfrm>
                <a:off x="2993166" y="3543503"/>
                <a:ext cx="517320" cy="5475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3118FEB-B40C-E27A-3EFA-E6AA873C5DB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984526" y="3534863"/>
                  <a:ext cx="534960" cy="56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F8D5007-C84D-4CA7-84C2-EC0FFAE0BA98}"/>
                    </a:ext>
                  </a:extLst>
                </p14:cNvPr>
                <p14:cNvContentPartPr/>
                <p14:nvPr/>
              </p14:nvContentPartPr>
              <p14:xfrm>
                <a:off x="3287646" y="3688943"/>
                <a:ext cx="413280" cy="61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F8D5007-C84D-4CA7-84C2-EC0FFAE0BA9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278646" y="3680303"/>
                  <a:ext cx="4309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4ACE819-5BF5-11A9-FC95-781C2FD4F4E4}"/>
                    </a:ext>
                  </a:extLst>
                </p14:cNvPr>
                <p14:cNvContentPartPr/>
                <p14:nvPr/>
              </p14:nvContentPartPr>
              <p14:xfrm>
                <a:off x="3735126" y="3703703"/>
                <a:ext cx="993240" cy="2757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4ACE819-5BF5-11A9-FC95-781C2FD4F4E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726486" y="3695063"/>
                  <a:ext cx="101088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644C0ED-D9D7-638A-F669-994067CF0D47}"/>
                    </a:ext>
                  </a:extLst>
                </p14:cNvPr>
                <p14:cNvContentPartPr/>
                <p14:nvPr/>
              </p14:nvContentPartPr>
              <p14:xfrm>
                <a:off x="4884966" y="3437663"/>
                <a:ext cx="981720" cy="5770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644C0ED-D9D7-638A-F669-994067CF0D4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876326" y="3429023"/>
                  <a:ext cx="999360" cy="59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0F23033-F916-81DA-D8B7-2596D3CFB725}"/>
                    </a:ext>
                  </a:extLst>
                </p14:cNvPr>
                <p14:cNvContentPartPr/>
                <p14:nvPr/>
              </p14:nvContentPartPr>
              <p14:xfrm>
                <a:off x="5571486" y="3701903"/>
                <a:ext cx="242280" cy="360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0F23033-F916-81DA-D8B7-2596D3CFB72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562486" y="3693263"/>
                  <a:ext cx="2599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E0FDE39-7A67-6D24-4205-700C29FC070E}"/>
                    </a:ext>
                  </a:extLst>
                </p14:cNvPr>
                <p14:cNvContentPartPr/>
                <p14:nvPr/>
              </p14:nvContentPartPr>
              <p14:xfrm>
                <a:off x="5423526" y="3598223"/>
                <a:ext cx="38880" cy="302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E0FDE39-7A67-6D24-4205-700C29FC070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414526" y="3589583"/>
                  <a:ext cx="565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45B10DA-5445-61F2-6C0B-121E84ED44B1}"/>
                    </a:ext>
                  </a:extLst>
                </p14:cNvPr>
                <p14:cNvContentPartPr/>
                <p14:nvPr/>
              </p14:nvContentPartPr>
              <p14:xfrm>
                <a:off x="381726" y="4230743"/>
                <a:ext cx="482760" cy="5619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45B10DA-5445-61F2-6C0B-121E84ED44B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72726" y="4222103"/>
                  <a:ext cx="500400" cy="57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5A2D882-B32C-3CEF-E809-3FA5805898D1}"/>
                    </a:ext>
                  </a:extLst>
                </p14:cNvPr>
                <p14:cNvContentPartPr/>
                <p14:nvPr/>
              </p14:nvContentPartPr>
              <p14:xfrm>
                <a:off x="1108926" y="4339463"/>
                <a:ext cx="466200" cy="2433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5A2D882-B32C-3CEF-E809-3FA5805898D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99926" y="4330823"/>
                  <a:ext cx="4838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6FE6B4D-6B9B-6964-C3C8-087E1C42EB8C}"/>
                    </a:ext>
                  </a:extLst>
                </p14:cNvPr>
                <p14:cNvContentPartPr/>
                <p14:nvPr/>
              </p14:nvContentPartPr>
              <p14:xfrm>
                <a:off x="1354086" y="4239743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6FE6B4D-6B9B-6964-C3C8-087E1C42EB8C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345446" y="42307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E07B80C-FD93-FC7F-CC2F-20577EE125F5}"/>
                    </a:ext>
                  </a:extLst>
                </p14:cNvPr>
                <p14:cNvContentPartPr/>
                <p14:nvPr/>
              </p14:nvContentPartPr>
              <p14:xfrm>
                <a:off x="1708326" y="4365383"/>
                <a:ext cx="1503360" cy="3736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E07B80C-FD93-FC7F-CC2F-20577EE125F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699686" y="4356383"/>
                  <a:ext cx="152100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735FE64-E34C-E776-451A-1F8366423378}"/>
                    </a:ext>
                  </a:extLst>
                </p14:cNvPr>
                <p14:cNvContentPartPr/>
                <p14:nvPr/>
              </p14:nvContentPartPr>
              <p14:xfrm>
                <a:off x="2676726" y="4167023"/>
                <a:ext cx="360" cy="36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735FE64-E34C-E776-451A-1F836642337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667726" y="41583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E2CB038-1A04-1393-73A6-A8918B3095E4}"/>
                    </a:ext>
                  </a:extLst>
                </p14:cNvPr>
                <p14:cNvContentPartPr/>
                <p14:nvPr/>
              </p14:nvContentPartPr>
              <p14:xfrm>
                <a:off x="3493566" y="4118783"/>
                <a:ext cx="1136880" cy="6361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E2CB038-1A04-1393-73A6-A8918B3095E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484926" y="4110143"/>
                  <a:ext cx="1154520" cy="65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085E600-2C5D-FF0F-0FE4-48C00402D04B}"/>
                    </a:ext>
                  </a:extLst>
                </p14:cNvPr>
                <p14:cNvContentPartPr/>
                <p14:nvPr/>
              </p14:nvContentPartPr>
              <p14:xfrm>
                <a:off x="4805766" y="4195103"/>
                <a:ext cx="433800" cy="5173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085E600-2C5D-FF0F-0FE4-48C00402D04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796766" y="4186463"/>
                  <a:ext cx="45144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5286B33-6561-215A-7036-FC4787F4A14A}"/>
                    </a:ext>
                  </a:extLst>
                </p14:cNvPr>
                <p14:cNvContentPartPr/>
                <p14:nvPr/>
              </p14:nvContentPartPr>
              <p14:xfrm>
                <a:off x="5558166" y="4044263"/>
                <a:ext cx="449640" cy="4449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5286B33-6561-215A-7036-FC4787F4A14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549526" y="4035623"/>
                  <a:ext cx="46728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1DDA30E-6BA5-AC94-645C-FC97711B1165}"/>
                    </a:ext>
                  </a:extLst>
                </p14:cNvPr>
                <p14:cNvContentPartPr/>
                <p14:nvPr/>
              </p14:nvContentPartPr>
              <p14:xfrm>
                <a:off x="5797206" y="4233263"/>
                <a:ext cx="347760" cy="320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1DDA30E-6BA5-AC94-645C-FC97711B116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788206" y="4224623"/>
                  <a:ext cx="3654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C3768F5-217B-06CD-865E-D1BA84973159}"/>
                    </a:ext>
                  </a:extLst>
                </p14:cNvPr>
                <p14:cNvContentPartPr/>
                <p14:nvPr/>
              </p14:nvContentPartPr>
              <p14:xfrm>
                <a:off x="6019686" y="4067663"/>
                <a:ext cx="673560" cy="5014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C3768F5-217B-06CD-865E-D1BA8497315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011046" y="4059023"/>
                  <a:ext cx="69120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EEE2781-8C4A-B041-0133-DB254A680436}"/>
                    </a:ext>
                  </a:extLst>
                </p14:cNvPr>
                <p14:cNvContentPartPr/>
                <p14:nvPr/>
              </p14:nvContentPartPr>
              <p14:xfrm>
                <a:off x="6045966" y="4178903"/>
                <a:ext cx="531360" cy="604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EEE2781-8C4A-B041-0133-DB254A68043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036966" y="4170263"/>
                  <a:ext cx="5490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9392253-46A3-57CF-5ADC-BE6807985A70}"/>
                    </a:ext>
                  </a:extLst>
                </p14:cNvPr>
                <p14:cNvContentPartPr/>
                <p14:nvPr/>
              </p14:nvContentPartPr>
              <p14:xfrm>
                <a:off x="6638526" y="4054703"/>
                <a:ext cx="578520" cy="4834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9392253-46A3-57CF-5ADC-BE6807985A7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629526" y="4046063"/>
                  <a:ext cx="59616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FE01509-7908-C875-C7A2-C7C83DD6762D}"/>
                    </a:ext>
                  </a:extLst>
                </p14:cNvPr>
                <p14:cNvContentPartPr/>
                <p14:nvPr/>
              </p14:nvContentPartPr>
              <p14:xfrm>
                <a:off x="350046" y="5004383"/>
                <a:ext cx="1011960" cy="4896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FE01509-7908-C875-C7A2-C7C83DD6762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41046" y="4995383"/>
                  <a:ext cx="102960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5718BBA1-5D7E-0788-764F-F324B08435B2}"/>
                    </a:ext>
                  </a:extLst>
                </p14:cNvPr>
                <p14:cNvContentPartPr/>
                <p14:nvPr/>
              </p14:nvContentPartPr>
              <p14:xfrm>
                <a:off x="1732806" y="4998263"/>
                <a:ext cx="1179360" cy="2354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5718BBA1-5D7E-0788-764F-F324B08435B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724166" y="4989623"/>
                  <a:ext cx="11970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6602BFC-050E-5C35-297D-8B757B145B1B}"/>
                    </a:ext>
                  </a:extLst>
                </p14:cNvPr>
                <p14:cNvContentPartPr/>
                <p14:nvPr/>
              </p14:nvContentPartPr>
              <p14:xfrm>
                <a:off x="3133206" y="4713863"/>
                <a:ext cx="1281960" cy="5288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6602BFC-050E-5C35-297D-8B757B145B1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124206" y="4705223"/>
                  <a:ext cx="129960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8938A53-1271-1A93-C10F-5A7AE317263B}"/>
                    </a:ext>
                  </a:extLst>
                </p14:cNvPr>
                <p14:cNvContentPartPr/>
                <p14:nvPr/>
              </p14:nvContentPartPr>
              <p14:xfrm>
                <a:off x="3382686" y="4889543"/>
                <a:ext cx="576360" cy="252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8938A53-1271-1A93-C10F-5A7AE317263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373686" y="4880903"/>
                  <a:ext cx="59400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0E4850A-F075-1704-D058-E6393976AA6C}"/>
                  </a:ext>
                </a:extLst>
              </p14:cNvPr>
              <p14:cNvContentPartPr/>
              <p14:nvPr/>
            </p14:nvContentPartPr>
            <p14:xfrm>
              <a:off x="4570326" y="5217143"/>
              <a:ext cx="74160" cy="7416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0E4850A-F075-1704-D058-E6393976AA6C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4561686" y="5208143"/>
                <a:ext cx="91800" cy="918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590CF2CF-4712-E016-A96B-5F16D95CF04C}"/>
              </a:ext>
            </a:extLst>
          </p:cNvPr>
          <p:cNvGrpSpPr/>
          <p:nvPr/>
        </p:nvGrpSpPr>
        <p:grpSpPr>
          <a:xfrm>
            <a:off x="5426406" y="5142623"/>
            <a:ext cx="2543040" cy="1076400"/>
            <a:chOff x="5426406" y="5142623"/>
            <a:chExt cx="2543040" cy="1076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9A493C2-6DDF-B002-08E8-191DA9DAEE99}"/>
                    </a:ext>
                  </a:extLst>
                </p14:cNvPr>
                <p14:cNvContentPartPr/>
                <p14:nvPr/>
              </p14:nvContentPartPr>
              <p14:xfrm>
                <a:off x="5620806" y="5142623"/>
                <a:ext cx="290520" cy="1177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9A493C2-6DDF-B002-08E8-191DA9DAEE9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612166" y="5133983"/>
                  <a:ext cx="3081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CAE300B-3812-F8C4-765B-D28F3FD26440}"/>
                    </a:ext>
                  </a:extLst>
                </p14:cNvPr>
                <p14:cNvContentPartPr/>
                <p14:nvPr/>
              </p14:nvContentPartPr>
              <p14:xfrm>
                <a:off x="5700726" y="5205263"/>
                <a:ext cx="139320" cy="33300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CAE300B-3812-F8C4-765B-D28F3FD2644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692086" y="5196263"/>
                  <a:ext cx="15696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51BC6C2-8899-6C0E-C0C6-DD1603285943}"/>
                    </a:ext>
                  </a:extLst>
                </p14:cNvPr>
                <p14:cNvContentPartPr/>
                <p14:nvPr/>
              </p14:nvContentPartPr>
              <p14:xfrm>
                <a:off x="5737446" y="5343863"/>
                <a:ext cx="158040" cy="3096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51BC6C2-8899-6C0E-C0C6-DD160328594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728806" y="5334863"/>
                  <a:ext cx="1756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1DDEC8B-D37C-5067-F9B7-2E805B56D016}"/>
                    </a:ext>
                  </a:extLst>
                </p14:cNvPr>
                <p14:cNvContentPartPr/>
                <p14:nvPr/>
              </p14:nvContentPartPr>
              <p14:xfrm>
                <a:off x="5916726" y="5182223"/>
                <a:ext cx="627480" cy="3009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1DDEC8B-D37C-5067-F9B7-2E805B56D01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908086" y="5173583"/>
                  <a:ext cx="64512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0B0D2EF-2CA8-431F-DB45-572F141DD2F9}"/>
                    </a:ext>
                  </a:extLst>
                </p14:cNvPr>
                <p14:cNvContentPartPr/>
                <p14:nvPr/>
              </p14:nvContentPartPr>
              <p14:xfrm>
                <a:off x="5426406" y="5523863"/>
                <a:ext cx="1808280" cy="69516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0B0D2EF-2CA8-431F-DB45-572F141DD2F9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417406" y="5515223"/>
                  <a:ext cx="1825920" cy="71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FE1832B-47D4-B449-2879-06CD7115B71A}"/>
                    </a:ext>
                  </a:extLst>
                </p14:cNvPr>
                <p14:cNvContentPartPr/>
                <p14:nvPr/>
              </p14:nvContentPartPr>
              <p14:xfrm>
                <a:off x="7001406" y="5717543"/>
                <a:ext cx="360" cy="3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FE1832B-47D4-B449-2879-06CD7115B71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992406" y="57085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0862881-C89A-D81A-CE4E-D51194247EF0}"/>
                    </a:ext>
                  </a:extLst>
                </p14:cNvPr>
                <p14:cNvContentPartPr/>
                <p14:nvPr/>
              </p14:nvContentPartPr>
              <p14:xfrm>
                <a:off x="6541326" y="5676863"/>
                <a:ext cx="592200" cy="169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0862881-C89A-D81A-CE4E-D51194247EF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532686" y="5667863"/>
                  <a:ext cx="6098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43B27736-DA5C-7A0F-52B9-0DE2B1142DD4}"/>
                    </a:ext>
                  </a:extLst>
                </p14:cNvPr>
                <p14:cNvContentPartPr/>
                <p14:nvPr/>
              </p14:nvContentPartPr>
              <p14:xfrm>
                <a:off x="7372926" y="5548703"/>
                <a:ext cx="596520" cy="17532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43B27736-DA5C-7A0F-52B9-0DE2B1142DD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364286" y="5540063"/>
                  <a:ext cx="614160" cy="19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A3E6DC6-7819-B955-A812-CB09775C7D7B}"/>
              </a:ext>
            </a:extLst>
          </p:cNvPr>
          <p:cNvGrpSpPr/>
          <p:nvPr/>
        </p:nvGrpSpPr>
        <p:grpSpPr>
          <a:xfrm>
            <a:off x="410886" y="5613503"/>
            <a:ext cx="3720240" cy="1209960"/>
            <a:chOff x="410886" y="5613503"/>
            <a:chExt cx="3720240" cy="120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0801D24-863A-F12A-11ED-856BAD39D5DA}"/>
                    </a:ext>
                  </a:extLst>
                </p14:cNvPr>
                <p14:cNvContentPartPr/>
                <p14:nvPr/>
              </p14:nvContentPartPr>
              <p14:xfrm>
                <a:off x="410886" y="5642303"/>
                <a:ext cx="249840" cy="4082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0801D24-863A-F12A-11ED-856BAD39D5D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01886" y="5633663"/>
                  <a:ext cx="26748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C91B119-A55D-89B3-A8BE-412F3D2554AD}"/>
                    </a:ext>
                  </a:extLst>
                </p14:cNvPr>
                <p14:cNvContentPartPr/>
                <p14:nvPr/>
              </p14:nvContentPartPr>
              <p14:xfrm>
                <a:off x="658926" y="5747063"/>
                <a:ext cx="730080" cy="4867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C91B119-A55D-89B3-A8BE-412F3D2554A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50286" y="5738063"/>
                  <a:ext cx="74772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7F8F7F4-4C96-9F02-A985-504336BFAFE0}"/>
                    </a:ext>
                  </a:extLst>
                </p14:cNvPr>
                <p14:cNvContentPartPr/>
                <p14:nvPr/>
              </p14:nvContentPartPr>
              <p14:xfrm>
                <a:off x="1517886" y="5766143"/>
                <a:ext cx="1956960" cy="2628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7F8F7F4-4C96-9F02-A985-504336BFAFE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509246" y="5757503"/>
                  <a:ext cx="197460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F6A5B0D-D49F-DAB0-2F1E-B6EC51CA4AF5}"/>
                    </a:ext>
                  </a:extLst>
                </p14:cNvPr>
                <p14:cNvContentPartPr/>
                <p14:nvPr/>
              </p14:nvContentPartPr>
              <p14:xfrm>
                <a:off x="1688526" y="5613503"/>
                <a:ext cx="360" cy="36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F6A5B0D-D49F-DAB0-2F1E-B6EC51CA4AF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679886" y="56048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1E173AA-F920-3B9B-F420-2FCE9838812C}"/>
                    </a:ext>
                  </a:extLst>
                </p14:cNvPr>
                <p14:cNvContentPartPr/>
                <p14:nvPr/>
              </p14:nvContentPartPr>
              <p14:xfrm>
                <a:off x="457326" y="6315143"/>
                <a:ext cx="322560" cy="43668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1E173AA-F920-3B9B-F420-2FCE9838812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48326" y="6306143"/>
                  <a:ext cx="34020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BA68C17-5917-9A4B-5614-84B757D260AC}"/>
                    </a:ext>
                  </a:extLst>
                </p14:cNvPr>
                <p14:cNvContentPartPr/>
                <p14:nvPr/>
              </p14:nvContentPartPr>
              <p14:xfrm>
                <a:off x="801846" y="6292463"/>
                <a:ext cx="514080" cy="5310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BA68C17-5917-9A4B-5614-84B757D260A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93206" y="6283823"/>
                  <a:ext cx="531720" cy="5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83F6706-5BE8-27FB-7721-D0242C9EEF8D}"/>
                    </a:ext>
                  </a:extLst>
                </p14:cNvPr>
                <p14:cNvContentPartPr/>
                <p14:nvPr/>
              </p14:nvContentPartPr>
              <p14:xfrm>
                <a:off x="1219806" y="6475343"/>
                <a:ext cx="195480" cy="2520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83F6706-5BE8-27FB-7721-D0242C9EEF8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211166" y="6466343"/>
                  <a:ext cx="2131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48F08A8-0DBB-117C-4E73-B0AECBAFFB2A}"/>
                    </a:ext>
                  </a:extLst>
                </p14:cNvPr>
                <p14:cNvContentPartPr/>
                <p14:nvPr/>
              </p14:nvContentPartPr>
              <p14:xfrm>
                <a:off x="897606" y="6335663"/>
                <a:ext cx="81000" cy="2808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48F08A8-0DBB-117C-4E73-B0AECBAFFB2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88966" y="6326663"/>
                  <a:ext cx="986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1818EE4-E7ED-9B88-58DB-23A819ADA0C9}"/>
                    </a:ext>
                  </a:extLst>
                </p14:cNvPr>
                <p14:cNvContentPartPr/>
                <p14:nvPr/>
              </p14:nvContentPartPr>
              <p14:xfrm>
                <a:off x="1680606" y="6170423"/>
                <a:ext cx="2450520" cy="5130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1818EE4-E7ED-9B88-58DB-23A819ADA0C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671606" y="6161783"/>
                  <a:ext cx="2468160" cy="530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37576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93429-EBB6-4CD0-473B-68340DE7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816" y="-2098"/>
            <a:ext cx="4502354" cy="6700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424841-9B20-3685-9D71-1DD59AAAA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0" y="486294"/>
            <a:ext cx="7180463" cy="26763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85AC01E-4744-AE29-361C-C2C47F89B8E9}"/>
                  </a:ext>
                </a:extLst>
              </p14:cNvPr>
              <p14:cNvContentPartPr/>
              <p14:nvPr/>
            </p14:nvContentPartPr>
            <p14:xfrm>
              <a:off x="7798806" y="4172063"/>
              <a:ext cx="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85AC01E-4744-AE29-361C-C2C47F89B8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9806" y="416342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3057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4480A4-8F85-14EE-5AE4-A2CBB5ADABB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>
            <a:off x="3833707" y="0"/>
            <a:ext cx="8289019" cy="679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45C0F-0C29-20EE-78CE-662F6951D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" y="62346"/>
            <a:ext cx="5553390" cy="7668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57628ED-0FA6-8E51-19C4-410759BF4877}"/>
                  </a:ext>
                </a:extLst>
              </p14:cNvPr>
              <p14:cNvContentPartPr/>
              <p14:nvPr/>
            </p14:nvContentPartPr>
            <p14:xfrm>
              <a:off x="992646" y="983685"/>
              <a:ext cx="335880" cy="1399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57628ED-0FA6-8E51-19C4-410759BF48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6526" y="977565"/>
                <a:ext cx="348120" cy="14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9135A75-0B3C-7E8F-97D2-0DB7A2DE3BF2}"/>
                  </a:ext>
                </a:extLst>
              </p14:cNvPr>
              <p14:cNvContentPartPr/>
              <p14:nvPr/>
            </p14:nvContentPartPr>
            <p14:xfrm>
              <a:off x="683046" y="2456085"/>
              <a:ext cx="157320" cy="774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9135A75-0B3C-7E8F-97D2-0DB7A2DE3B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6926" y="2449965"/>
                <a:ext cx="169560" cy="78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A022D2C-B2DF-DA3E-4591-17FFBFF6E13D}"/>
                  </a:ext>
                </a:extLst>
              </p14:cNvPr>
              <p14:cNvContentPartPr/>
              <p14:nvPr/>
            </p14:nvContentPartPr>
            <p14:xfrm>
              <a:off x="1098126" y="2439885"/>
              <a:ext cx="141840" cy="711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A022D2C-B2DF-DA3E-4591-17FFBFF6E13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2006" y="2433765"/>
                <a:ext cx="154080" cy="72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CF32FB8-D59D-2146-4C27-8A9AD6F1FFAE}"/>
                  </a:ext>
                </a:extLst>
              </p14:cNvPr>
              <p14:cNvContentPartPr/>
              <p14:nvPr/>
            </p14:nvContentPartPr>
            <p14:xfrm>
              <a:off x="1441926" y="2364285"/>
              <a:ext cx="168480" cy="848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CF32FB8-D59D-2146-4C27-8A9AD6F1FFA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35806" y="2358165"/>
                <a:ext cx="180720" cy="86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A6E52FA-0FB1-05AB-6614-B68C1DCBB107}"/>
              </a:ext>
            </a:extLst>
          </p:cNvPr>
          <p:cNvGrpSpPr/>
          <p:nvPr/>
        </p:nvGrpSpPr>
        <p:grpSpPr>
          <a:xfrm>
            <a:off x="1120806" y="963525"/>
            <a:ext cx="184320" cy="852480"/>
            <a:chOff x="1120806" y="963525"/>
            <a:chExt cx="184320" cy="85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A8A1914-EA12-A4CB-5F34-91E66AC16B9B}"/>
                    </a:ext>
                  </a:extLst>
                </p14:cNvPr>
                <p14:cNvContentPartPr/>
                <p14:nvPr/>
              </p14:nvContentPartPr>
              <p14:xfrm>
                <a:off x="1120806" y="963525"/>
                <a:ext cx="184320" cy="852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A8A1914-EA12-A4CB-5F34-91E66AC16B9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14686" y="957405"/>
                  <a:ext cx="196560" cy="86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69C0B54-FA6E-B197-2EE9-37043C7274A3}"/>
                    </a:ext>
                  </a:extLst>
                </p14:cNvPr>
                <p14:cNvContentPartPr/>
                <p14:nvPr/>
              </p14:nvContentPartPr>
              <p14:xfrm>
                <a:off x="1146006" y="98368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69C0B54-FA6E-B197-2EE9-37043C7274A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39886" y="97756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B3AD1C4-B58B-0A23-335D-5DD921D5EAA2}"/>
                    </a:ext>
                  </a:extLst>
                </p14:cNvPr>
                <p14:cNvContentPartPr/>
                <p14:nvPr/>
              </p14:nvContentPartPr>
              <p14:xfrm>
                <a:off x="1146006" y="97756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B3AD1C4-B58B-0A23-335D-5DD921D5EAA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39886" y="97144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9CBF7A4-6F20-0F24-F3E7-58BF6CD80160}"/>
                  </a:ext>
                </a:extLst>
              </p14:cNvPr>
              <p14:cNvContentPartPr/>
              <p14:nvPr/>
            </p14:nvContentPartPr>
            <p14:xfrm>
              <a:off x="966366" y="968925"/>
              <a:ext cx="372240" cy="1391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9CBF7A4-6F20-0F24-F3E7-58BF6CD8016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0246" y="962805"/>
                <a:ext cx="384480" cy="140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5579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E798B6-7293-5EE7-9FD6-7E4ACEB139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6" r="18629"/>
          <a:stretch/>
        </p:blipFill>
        <p:spPr>
          <a:xfrm rot="10800000">
            <a:off x="8736674" y="79568"/>
            <a:ext cx="2926081" cy="66950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A90C19A-03E5-3033-6B43-7EEA78B63D88}"/>
              </a:ext>
            </a:extLst>
          </p:cNvPr>
          <p:cNvGrpSpPr/>
          <p:nvPr/>
        </p:nvGrpSpPr>
        <p:grpSpPr>
          <a:xfrm>
            <a:off x="307800" y="161784"/>
            <a:ext cx="1206360" cy="518040"/>
            <a:chOff x="307800" y="161784"/>
            <a:chExt cx="1206360" cy="518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2F0C254-638E-D405-8DB3-9AFA810EF154}"/>
                    </a:ext>
                  </a:extLst>
                </p14:cNvPr>
                <p14:cNvContentPartPr/>
                <p14:nvPr/>
              </p14:nvContentPartPr>
              <p14:xfrm>
                <a:off x="307800" y="161784"/>
                <a:ext cx="185400" cy="3078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2F0C254-638E-D405-8DB3-9AFA810EF15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1680" y="155664"/>
                  <a:ext cx="19764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4569805-5E75-6FD6-BA95-8FF5137A60EA}"/>
                    </a:ext>
                  </a:extLst>
                </p14:cNvPr>
                <p14:cNvContentPartPr/>
                <p14:nvPr/>
              </p14:nvContentPartPr>
              <p14:xfrm>
                <a:off x="487800" y="325944"/>
                <a:ext cx="528480" cy="2966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4569805-5E75-6FD6-BA95-8FF5137A60E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1680" y="319824"/>
                  <a:ext cx="54072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31C5468-EAA6-A8F4-5F04-8650EE449552}"/>
                    </a:ext>
                  </a:extLst>
                </p14:cNvPr>
                <p14:cNvContentPartPr/>
                <p14:nvPr/>
              </p14:nvContentPartPr>
              <p14:xfrm>
                <a:off x="1222920" y="213624"/>
                <a:ext cx="291240" cy="4662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31C5468-EAA6-A8F4-5F04-8650EE4495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16800" y="207504"/>
                  <a:ext cx="303480" cy="47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C1202F-0E79-1E10-C3A7-EA624FED6403}"/>
              </a:ext>
            </a:extLst>
          </p:cNvPr>
          <p:cNvGrpSpPr/>
          <p:nvPr/>
        </p:nvGrpSpPr>
        <p:grpSpPr>
          <a:xfrm>
            <a:off x="1783800" y="128664"/>
            <a:ext cx="5148000" cy="573120"/>
            <a:chOff x="1783800" y="128664"/>
            <a:chExt cx="5148000" cy="57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954AC08-34B4-D06B-B0FE-DC8F230D26F5}"/>
                    </a:ext>
                  </a:extLst>
                </p14:cNvPr>
                <p14:cNvContentPartPr/>
                <p14:nvPr/>
              </p14:nvContentPartPr>
              <p14:xfrm>
                <a:off x="1884960" y="208944"/>
                <a:ext cx="81000" cy="2764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954AC08-34B4-D06B-B0FE-DC8F230D26F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78840" y="202824"/>
                  <a:ext cx="9324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3D24887-DB09-0BF4-125D-D4D8FD4AFF89}"/>
                    </a:ext>
                  </a:extLst>
                </p14:cNvPr>
                <p14:cNvContentPartPr/>
                <p14:nvPr/>
              </p14:nvContentPartPr>
              <p14:xfrm>
                <a:off x="1783800" y="209664"/>
                <a:ext cx="313560" cy="244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3D24887-DB09-0BF4-125D-D4D8FD4AFF8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777680" y="203544"/>
                  <a:ext cx="3258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18D9384-EA8B-A6CB-2A14-957B3619530A}"/>
                    </a:ext>
                  </a:extLst>
                </p14:cNvPr>
                <p14:cNvContentPartPr/>
                <p14:nvPr/>
              </p14:nvContentPartPr>
              <p14:xfrm>
                <a:off x="2170080" y="394704"/>
                <a:ext cx="63720" cy="1234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18D9384-EA8B-A6CB-2A14-957B3619530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63960" y="388584"/>
                  <a:ext cx="7596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951D2F6-E8DB-5202-AA0F-8207FD72311D}"/>
                    </a:ext>
                  </a:extLst>
                </p14:cNvPr>
                <p14:cNvContentPartPr/>
                <p14:nvPr/>
              </p14:nvContentPartPr>
              <p14:xfrm>
                <a:off x="2230560" y="256104"/>
                <a:ext cx="36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951D2F6-E8DB-5202-AA0F-8207FD72311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24440" y="249984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6C30BF4-0167-5560-AACD-5CF9B5C4090F}"/>
                    </a:ext>
                  </a:extLst>
                </p14:cNvPr>
                <p14:cNvContentPartPr/>
                <p14:nvPr/>
              </p14:nvContentPartPr>
              <p14:xfrm>
                <a:off x="2431080" y="222624"/>
                <a:ext cx="200160" cy="2656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6C30BF4-0167-5560-AACD-5CF9B5C4090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24960" y="216504"/>
                  <a:ext cx="212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C3D885A-04A1-161D-9342-12D808976C7E}"/>
                    </a:ext>
                  </a:extLst>
                </p14:cNvPr>
                <p14:cNvContentPartPr/>
                <p14:nvPr/>
              </p14:nvContentPartPr>
              <p14:xfrm>
                <a:off x="2696400" y="224064"/>
                <a:ext cx="154800" cy="2307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C3D885A-04A1-161D-9342-12D808976C7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90280" y="217944"/>
                  <a:ext cx="1670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D48D0AE-D8AA-1177-5C02-1C2E75A65632}"/>
                    </a:ext>
                  </a:extLst>
                </p14:cNvPr>
                <p14:cNvContentPartPr/>
                <p14:nvPr/>
              </p14:nvContentPartPr>
              <p14:xfrm>
                <a:off x="3025440" y="453024"/>
                <a:ext cx="3240" cy="2487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D48D0AE-D8AA-1177-5C02-1C2E75A6563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19320" y="446904"/>
                  <a:ext cx="1548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E6D53FB-7D85-A38F-9D10-4C5DD64B7499}"/>
                    </a:ext>
                  </a:extLst>
                </p14:cNvPr>
                <p14:cNvContentPartPr/>
                <p14:nvPr/>
              </p14:nvContentPartPr>
              <p14:xfrm>
                <a:off x="2927160" y="453024"/>
                <a:ext cx="200880" cy="1209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E6D53FB-7D85-A38F-9D10-4C5DD64B749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921040" y="446904"/>
                  <a:ext cx="2131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87DE7AE-F89D-4D89-4087-22DF8B128063}"/>
                    </a:ext>
                  </a:extLst>
                </p14:cNvPr>
                <p14:cNvContentPartPr/>
                <p14:nvPr/>
              </p14:nvContentPartPr>
              <p14:xfrm>
                <a:off x="2243520" y="279504"/>
                <a:ext cx="48960" cy="507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87DE7AE-F89D-4D89-4087-22DF8B12806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237400" y="273384"/>
                  <a:ext cx="612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CB4DAD8-CDC3-FA37-B22B-378093CE0B9B}"/>
                    </a:ext>
                  </a:extLst>
                </p14:cNvPr>
                <p14:cNvContentPartPr/>
                <p14:nvPr/>
              </p14:nvContentPartPr>
              <p14:xfrm>
                <a:off x="3480120" y="128664"/>
                <a:ext cx="1146240" cy="5086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CB4DAD8-CDC3-FA37-B22B-378093CE0B9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474000" y="122544"/>
                  <a:ext cx="115848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7ADF97E-9482-93DF-167D-4F4D1F8E2598}"/>
                    </a:ext>
                  </a:extLst>
                </p14:cNvPr>
                <p14:cNvContentPartPr/>
                <p14:nvPr/>
              </p14:nvContentPartPr>
              <p14:xfrm>
                <a:off x="4827600" y="342504"/>
                <a:ext cx="459720" cy="1324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7ADF97E-9482-93DF-167D-4F4D1F8E259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21480" y="336384"/>
                  <a:ext cx="4719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969C54A-0915-4F52-E2EA-14C2629758B8}"/>
                    </a:ext>
                  </a:extLst>
                </p14:cNvPr>
                <p14:cNvContentPartPr/>
                <p14:nvPr/>
              </p14:nvContentPartPr>
              <p14:xfrm>
                <a:off x="5531400" y="270504"/>
                <a:ext cx="812160" cy="1936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969C54A-0915-4F52-E2EA-14C2629758B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525280" y="264384"/>
                  <a:ext cx="8244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D89085E-30BA-0B1E-BAEC-C3AF5AC42F44}"/>
                    </a:ext>
                  </a:extLst>
                </p14:cNvPr>
                <p14:cNvContentPartPr/>
                <p14:nvPr/>
              </p14:nvContentPartPr>
              <p14:xfrm>
                <a:off x="6624720" y="189864"/>
                <a:ext cx="307080" cy="387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D89085E-30BA-0B1E-BAEC-C3AF5AC42F4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618600" y="183744"/>
                  <a:ext cx="319320" cy="39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F3B5C8E-AD7A-EBE1-681A-87BF24695185}"/>
                  </a:ext>
                </a:extLst>
              </p14:cNvPr>
              <p14:cNvContentPartPr/>
              <p14:nvPr/>
            </p14:nvContentPartPr>
            <p14:xfrm>
              <a:off x="7196040" y="187704"/>
              <a:ext cx="1043640" cy="4410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F3B5C8E-AD7A-EBE1-681A-87BF2469518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189920" y="181584"/>
                <a:ext cx="105588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CAFA415-6716-5A75-445A-74BED518A4E3}"/>
                  </a:ext>
                </a:extLst>
              </p14:cNvPr>
              <p14:cNvContentPartPr/>
              <p14:nvPr/>
            </p14:nvContentPartPr>
            <p14:xfrm>
              <a:off x="344520" y="827784"/>
              <a:ext cx="1433520" cy="569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CAFA415-6716-5A75-445A-74BED518A4E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5880" y="819144"/>
                <a:ext cx="1451160" cy="58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7477544-5855-AAA1-7238-6112B6375804}"/>
                  </a:ext>
                </a:extLst>
              </p14:cNvPr>
              <p14:cNvContentPartPr/>
              <p14:nvPr/>
            </p14:nvContentPartPr>
            <p14:xfrm>
              <a:off x="5874480" y="972144"/>
              <a:ext cx="1613520" cy="4446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7477544-5855-AAA1-7238-6112B637580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865840" y="963504"/>
                <a:ext cx="163116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0FAB892-309F-EDE5-7436-76843A1DAF01}"/>
                  </a:ext>
                </a:extLst>
              </p14:cNvPr>
              <p14:cNvContentPartPr/>
              <p14:nvPr/>
            </p14:nvContentPartPr>
            <p14:xfrm>
              <a:off x="393480" y="2209104"/>
              <a:ext cx="777240" cy="4528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0FAB892-309F-EDE5-7436-76843A1DAF0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84840" y="2200464"/>
                <a:ext cx="794880" cy="47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D54EFDC6-1583-B96C-A59C-F841E218C5C5}"/>
              </a:ext>
            </a:extLst>
          </p:cNvPr>
          <p:cNvGrpSpPr/>
          <p:nvPr/>
        </p:nvGrpSpPr>
        <p:grpSpPr>
          <a:xfrm>
            <a:off x="434520" y="752904"/>
            <a:ext cx="7056720" cy="2008800"/>
            <a:chOff x="434520" y="752904"/>
            <a:chExt cx="7056720" cy="200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1AEAC37-D5BF-F7FC-9F5A-A068708F8ACA}"/>
                    </a:ext>
                  </a:extLst>
                </p14:cNvPr>
                <p14:cNvContentPartPr/>
                <p14:nvPr/>
              </p14:nvContentPartPr>
              <p14:xfrm>
                <a:off x="2026800" y="1053144"/>
                <a:ext cx="1236600" cy="2185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1AEAC37-D5BF-F7FC-9F5A-A068708F8AC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18160" y="1044504"/>
                  <a:ext cx="12542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5B74750-DA2E-F045-B90F-A5521EDB2B2C}"/>
                    </a:ext>
                  </a:extLst>
                </p14:cNvPr>
                <p14:cNvContentPartPr/>
                <p14:nvPr/>
              </p14:nvContentPartPr>
              <p14:xfrm>
                <a:off x="3397680" y="913104"/>
                <a:ext cx="933840" cy="4978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5B74750-DA2E-F045-B90F-A5521EDB2B2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389040" y="904104"/>
                  <a:ext cx="95148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3AC31C5-64DC-6A6B-4B60-A01E76515F63}"/>
                    </a:ext>
                  </a:extLst>
                </p14:cNvPr>
                <p14:cNvContentPartPr/>
                <p14:nvPr/>
              </p14:nvContentPartPr>
              <p14:xfrm>
                <a:off x="4664520" y="752904"/>
                <a:ext cx="964080" cy="6336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3AC31C5-64DC-6A6B-4B60-A01E76515F6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655880" y="743904"/>
                  <a:ext cx="981720" cy="65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1B2B155-C6CB-9F41-5A4A-BE001E26CAEE}"/>
                    </a:ext>
                  </a:extLst>
                </p14:cNvPr>
                <p14:cNvContentPartPr/>
                <p14:nvPr/>
              </p14:nvContentPartPr>
              <p14:xfrm>
                <a:off x="5048280" y="835704"/>
                <a:ext cx="40680" cy="162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1B2B155-C6CB-9F41-5A4A-BE001E26CAE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39280" y="827064"/>
                  <a:ext cx="583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A0808A7-440B-38F6-06AA-CAA5AF7ED768}"/>
                    </a:ext>
                  </a:extLst>
                </p14:cNvPr>
                <p14:cNvContentPartPr/>
                <p14:nvPr/>
              </p14:nvContentPartPr>
              <p14:xfrm>
                <a:off x="434520" y="1676304"/>
                <a:ext cx="995760" cy="3423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A0808A7-440B-38F6-06AA-CAA5AF7ED76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25880" y="1667304"/>
                  <a:ext cx="10134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E005428-B161-35B2-07EB-53E2997CD966}"/>
                    </a:ext>
                  </a:extLst>
                </p14:cNvPr>
                <p14:cNvContentPartPr/>
                <p14:nvPr/>
              </p14:nvContentPartPr>
              <p14:xfrm>
                <a:off x="1757880" y="1489464"/>
                <a:ext cx="443520" cy="4438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E005428-B161-35B2-07EB-53E2997CD96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749240" y="1480824"/>
                  <a:ext cx="46116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B1414BD-3ADE-55E3-829F-BB1D004CB196}"/>
                    </a:ext>
                  </a:extLst>
                </p14:cNvPr>
                <p14:cNvContentPartPr/>
                <p14:nvPr/>
              </p14:nvContentPartPr>
              <p14:xfrm>
                <a:off x="2015640" y="1689264"/>
                <a:ext cx="345240" cy="129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B1414BD-3ADE-55E3-829F-BB1D004CB19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006640" y="1680264"/>
                  <a:ext cx="3628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42BC3B2-F9D8-9B1C-5F4B-1589D4FD7693}"/>
                    </a:ext>
                  </a:extLst>
                </p14:cNvPr>
                <p14:cNvContentPartPr/>
                <p14:nvPr/>
              </p14:nvContentPartPr>
              <p14:xfrm>
                <a:off x="2479680" y="1719864"/>
                <a:ext cx="1102320" cy="2383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42BC3B2-F9D8-9B1C-5F4B-1589D4FD769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470680" y="1711224"/>
                  <a:ext cx="111996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4311D5D-F767-3A00-5EFA-C1218DB6E78C}"/>
                    </a:ext>
                  </a:extLst>
                </p14:cNvPr>
                <p14:cNvContentPartPr/>
                <p14:nvPr/>
              </p14:nvContentPartPr>
              <p14:xfrm>
                <a:off x="3926520" y="1496304"/>
                <a:ext cx="1681920" cy="4554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4311D5D-F767-3A00-5EFA-C1218DB6E78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917520" y="1487304"/>
                  <a:ext cx="169956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E21D37D-1D9B-237E-F722-F8550D43F181}"/>
                    </a:ext>
                  </a:extLst>
                </p14:cNvPr>
                <p14:cNvContentPartPr/>
                <p14:nvPr/>
              </p14:nvContentPartPr>
              <p14:xfrm>
                <a:off x="4164840" y="1941984"/>
                <a:ext cx="1110240" cy="496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21D37D-1D9B-237E-F722-F8550D43F18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156200" y="1933344"/>
                  <a:ext cx="11278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06C5CAF-F45F-CF9B-2C5E-C88F23EADF09}"/>
                    </a:ext>
                  </a:extLst>
                </p14:cNvPr>
                <p14:cNvContentPartPr/>
                <p14:nvPr/>
              </p14:nvContentPartPr>
              <p14:xfrm>
                <a:off x="5867640" y="1384344"/>
                <a:ext cx="1471680" cy="4334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06C5CAF-F45F-CF9B-2C5E-C88F23EADF0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58640" y="1375344"/>
                  <a:ext cx="148932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6C1FB45-1A25-6BCE-DC9E-F6A53E76D5A1}"/>
                    </a:ext>
                  </a:extLst>
                </p14:cNvPr>
                <p14:cNvContentPartPr/>
                <p14:nvPr/>
              </p14:nvContentPartPr>
              <p14:xfrm>
                <a:off x="6018480" y="1595664"/>
                <a:ext cx="358920" cy="201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6C1FB45-1A25-6BCE-DC9E-F6A53E76D5A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009840" y="1587024"/>
                  <a:ext cx="3765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D99E3A2-0CD2-9F04-E6F8-1AF1A3FD2E76}"/>
                    </a:ext>
                  </a:extLst>
                </p14:cNvPr>
                <p14:cNvContentPartPr/>
                <p14:nvPr/>
              </p14:nvContentPartPr>
              <p14:xfrm>
                <a:off x="1404720" y="2314224"/>
                <a:ext cx="1661760" cy="4474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D99E3A2-0CD2-9F04-E6F8-1AF1A3FD2E7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395720" y="2305584"/>
                  <a:ext cx="167940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EB4FACB-70BB-D6AE-76FD-9074C87C8176}"/>
                    </a:ext>
                  </a:extLst>
                </p14:cNvPr>
                <p14:cNvContentPartPr/>
                <p14:nvPr/>
              </p14:nvContentPartPr>
              <p14:xfrm>
                <a:off x="3276360" y="2354544"/>
                <a:ext cx="1067400" cy="3650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EB4FACB-70BB-D6AE-76FD-9074C87C817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267720" y="2345904"/>
                  <a:ext cx="108504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C3EB09E-0023-7425-A130-5A212C08F77E}"/>
                    </a:ext>
                  </a:extLst>
                </p14:cNvPr>
                <p14:cNvContentPartPr/>
                <p14:nvPr/>
              </p14:nvContentPartPr>
              <p14:xfrm>
                <a:off x="4611600" y="2317824"/>
                <a:ext cx="992880" cy="1692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C3EB09E-0023-7425-A130-5A212C08F77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602960" y="2308824"/>
                  <a:ext cx="101052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2FB06C7-8B20-0D2D-C27B-A67145222272}"/>
                    </a:ext>
                  </a:extLst>
                </p14:cNvPr>
                <p14:cNvContentPartPr/>
                <p14:nvPr/>
              </p14:nvContentPartPr>
              <p14:xfrm>
                <a:off x="5781960" y="2091024"/>
                <a:ext cx="1709280" cy="4435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2FB06C7-8B20-0D2D-C27B-A6714522227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773320" y="2082384"/>
                  <a:ext cx="1726920" cy="46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705E3B0-50B7-07CE-CCDE-A2077767EEE4}"/>
                  </a:ext>
                </a:extLst>
              </p14:cNvPr>
              <p14:cNvContentPartPr/>
              <p14:nvPr/>
            </p14:nvContentPartPr>
            <p14:xfrm>
              <a:off x="9484920" y="2877624"/>
              <a:ext cx="550440" cy="5965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705E3B0-50B7-07CE-CCDE-A2077767EEE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476280" y="2868984"/>
                <a:ext cx="568080" cy="61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1A3605C-8866-088B-E40D-7CC002CC43E7}"/>
                  </a:ext>
                </a:extLst>
              </p14:cNvPr>
              <p14:cNvContentPartPr/>
              <p14:nvPr/>
            </p14:nvContentPartPr>
            <p14:xfrm>
              <a:off x="1731600" y="3240864"/>
              <a:ext cx="1204920" cy="38952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1A3605C-8866-088B-E40D-7CC002CC43E7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22600" y="3232224"/>
                <a:ext cx="1222560" cy="40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7E408A0-8806-166B-7097-2116B43CDE0F}"/>
                  </a:ext>
                </a:extLst>
              </p14:cNvPr>
              <p14:cNvContentPartPr/>
              <p14:nvPr/>
            </p14:nvContentPartPr>
            <p14:xfrm>
              <a:off x="3191400" y="3201264"/>
              <a:ext cx="948600" cy="3790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7E408A0-8806-166B-7097-2116B43CDE0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182400" y="3192624"/>
                <a:ext cx="966240" cy="39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D3B40E33-8A52-F88D-1510-40F95F4EE093}"/>
              </a:ext>
            </a:extLst>
          </p:cNvPr>
          <p:cNvGrpSpPr/>
          <p:nvPr/>
        </p:nvGrpSpPr>
        <p:grpSpPr>
          <a:xfrm>
            <a:off x="169920" y="3025584"/>
            <a:ext cx="6969600" cy="2088720"/>
            <a:chOff x="169920" y="3025584"/>
            <a:chExt cx="6969600" cy="2088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41BF63C-0A3D-9B26-4414-55732A4D60B8}"/>
                    </a:ext>
                  </a:extLst>
                </p14:cNvPr>
                <p14:cNvContentPartPr/>
                <p14:nvPr/>
              </p14:nvContentPartPr>
              <p14:xfrm>
                <a:off x="506880" y="3254904"/>
                <a:ext cx="98280" cy="3816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41BF63C-0A3D-9B26-4414-55732A4D60B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97880" y="3246264"/>
                  <a:ext cx="11592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6B57F91-3F23-0E80-6108-C579643FAA57}"/>
                    </a:ext>
                  </a:extLst>
                </p14:cNvPr>
                <p14:cNvContentPartPr/>
                <p14:nvPr/>
              </p14:nvContentPartPr>
              <p14:xfrm>
                <a:off x="392400" y="3274344"/>
                <a:ext cx="324360" cy="565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6B57F91-3F23-0E80-6108-C579643FAA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83760" y="3265704"/>
                  <a:ext cx="3420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038A05A-F431-7841-51A0-97E71151C52D}"/>
                    </a:ext>
                  </a:extLst>
                </p14:cNvPr>
                <p14:cNvContentPartPr/>
                <p14:nvPr/>
              </p14:nvContentPartPr>
              <p14:xfrm>
                <a:off x="735480" y="3168504"/>
                <a:ext cx="738000" cy="5281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038A05A-F431-7841-51A0-97E71151C52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26480" y="3159864"/>
                  <a:ext cx="75564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DC4E052-AA77-97E5-5A99-6CAE42322405}"/>
                    </a:ext>
                  </a:extLst>
                </p14:cNvPr>
                <p14:cNvContentPartPr/>
                <p14:nvPr/>
              </p14:nvContentPartPr>
              <p14:xfrm>
                <a:off x="4314600" y="3139344"/>
                <a:ext cx="1446480" cy="4024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DC4E052-AA77-97E5-5A99-6CAE4232240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305600" y="3130344"/>
                  <a:ext cx="146412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69B4300-487F-A8EC-A3C6-08E48461E080}"/>
                    </a:ext>
                  </a:extLst>
                </p14:cNvPr>
                <p14:cNvContentPartPr/>
                <p14:nvPr/>
              </p14:nvContentPartPr>
              <p14:xfrm>
                <a:off x="5972760" y="3025584"/>
                <a:ext cx="563040" cy="4690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69B4300-487F-A8EC-A3C6-08E48461E08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63760" y="3016584"/>
                  <a:ext cx="580680" cy="48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27605AA-F96B-F3C5-3CEC-160A75953C53}"/>
                    </a:ext>
                  </a:extLst>
                </p14:cNvPr>
                <p14:cNvContentPartPr/>
                <p14:nvPr/>
              </p14:nvContentPartPr>
              <p14:xfrm>
                <a:off x="6015960" y="3197304"/>
                <a:ext cx="465480" cy="579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27605AA-F96B-F3C5-3CEC-160A75953C5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007320" y="3188304"/>
                  <a:ext cx="4831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ED3AC12-D4CB-C9D8-B0CA-BDE8EE831460}"/>
                    </a:ext>
                  </a:extLst>
                </p14:cNvPr>
                <p14:cNvContentPartPr/>
                <p14:nvPr/>
              </p14:nvContentPartPr>
              <p14:xfrm>
                <a:off x="232920" y="3884184"/>
                <a:ext cx="951120" cy="4921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ED3AC12-D4CB-C9D8-B0CA-BDE8EE83146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23920" y="3875544"/>
                  <a:ext cx="96876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9F9EDBD-5F45-2347-56EC-F9C7353FC60B}"/>
                    </a:ext>
                  </a:extLst>
                </p14:cNvPr>
                <p14:cNvContentPartPr/>
                <p14:nvPr/>
              </p14:nvContentPartPr>
              <p14:xfrm>
                <a:off x="1588320" y="3801384"/>
                <a:ext cx="1123560" cy="4510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9F9EDBD-5F45-2347-56EC-F9C7353FC60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579320" y="3792384"/>
                  <a:ext cx="114120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E865667-4396-30D1-2590-BD5CC6B51C71}"/>
                    </a:ext>
                  </a:extLst>
                </p14:cNvPr>
                <p14:cNvContentPartPr/>
                <p14:nvPr/>
              </p14:nvContentPartPr>
              <p14:xfrm>
                <a:off x="2086560" y="3915864"/>
                <a:ext cx="24840" cy="75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E865667-4396-30D1-2590-BD5CC6B51C7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077920" y="3907224"/>
                  <a:ext cx="424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0184648-53D1-49F7-6E9C-7FE09D113837}"/>
                    </a:ext>
                  </a:extLst>
                </p14:cNvPr>
                <p14:cNvContentPartPr/>
                <p14:nvPr/>
              </p14:nvContentPartPr>
              <p14:xfrm>
                <a:off x="2982600" y="3840264"/>
                <a:ext cx="1177560" cy="6159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0184648-53D1-49F7-6E9C-7FE09D11383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973960" y="3831624"/>
                  <a:ext cx="1195200" cy="63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3372F20-44F6-0A6B-C8C1-BE14DA3B5436}"/>
                    </a:ext>
                  </a:extLst>
                </p14:cNvPr>
                <p14:cNvContentPartPr/>
                <p14:nvPr/>
              </p14:nvContentPartPr>
              <p14:xfrm>
                <a:off x="4270680" y="3744864"/>
                <a:ext cx="1138320" cy="39960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3372F20-44F6-0A6B-C8C1-BE14DA3B543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262040" y="3736224"/>
                  <a:ext cx="11559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F681E71-6262-1A6B-48BA-FFD4747CCADC}"/>
                    </a:ext>
                  </a:extLst>
                </p14:cNvPr>
                <p14:cNvContentPartPr/>
                <p14:nvPr/>
              </p14:nvContentPartPr>
              <p14:xfrm>
                <a:off x="5645160" y="3591504"/>
                <a:ext cx="1494360" cy="5540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F681E71-6262-1A6B-48BA-FFD4747CCAD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636520" y="3582864"/>
                  <a:ext cx="1512000" cy="57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D42337B-F948-15DA-8BBC-4DAF1D191E34}"/>
                    </a:ext>
                  </a:extLst>
                </p14:cNvPr>
                <p14:cNvContentPartPr/>
                <p14:nvPr/>
              </p14:nvContentPartPr>
              <p14:xfrm>
                <a:off x="6701040" y="3755304"/>
                <a:ext cx="8280" cy="928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D42337B-F948-15DA-8BBC-4DAF1D191E3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692040" y="3746664"/>
                  <a:ext cx="259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49542FB-6ADA-3F4A-E6DB-20C48DB740B2}"/>
                    </a:ext>
                  </a:extLst>
                </p14:cNvPr>
                <p14:cNvContentPartPr/>
                <p14:nvPr/>
              </p14:nvContentPartPr>
              <p14:xfrm>
                <a:off x="169920" y="4415904"/>
                <a:ext cx="1660320" cy="6984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49542FB-6ADA-3F4A-E6DB-20C48DB740B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60920" y="4407264"/>
                  <a:ext cx="1677960" cy="71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CD86B86B-B0AE-C51D-A800-884910B4BC4E}"/>
                  </a:ext>
                </a:extLst>
              </p14:cNvPr>
              <p14:cNvContentPartPr/>
              <p14:nvPr/>
            </p14:nvContentPartPr>
            <p14:xfrm>
              <a:off x="10908720" y="5024304"/>
              <a:ext cx="503640" cy="10260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CD86B86B-B0AE-C51D-A800-884910B4BC4E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0899720" y="5015664"/>
                <a:ext cx="52128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AC656FBB-B129-125D-B361-445AB36F8FDE}"/>
                  </a:ext>
                </a:extLst>
              </p14:cNvPr>
              <p14:cNvContentPartPr/>
              <p14:nvPr/>
            </p14:nvContentPartPr>
            <p14:xfrm>
              <a:off x="8852760" y="5079384"/>
              <a:ext cx="350640" cy="1252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AC656FBB-B129-125D-B361-445AB36F8FDE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8843760" y="5070384"/>
                <a:ext cx="368280" cy="142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F0863248-BC12-9914-A473-34E68884F162}"/>
              </a:ext>
            </a:extLst>
          </p:cNvPr>
          <p:cNvGrpSpPr/>
          <p:nvPr/>
        </p:nvGrpSpPr>
        <p:grpSpPr>
          <a:xfrm>
            <a:off x="6522840" y="4796424"/>
            <a:ext cx="1989360" cy="1424160"/>
            <a:chOff x="6522840" y="4796424"/>
            <a:chExt cx="1989360" cy="142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BEFA553-6519-25D2-8929-125CBF02E2A9}"/>
                    </a:ext>
                  </a:extLst>
                </p14:cNvPr>
                <p14:cNvContentPartPr/>
                <p14:nvPr/>
              </p14:nvContentPartPr>
              <p14:xfrm>
                <a:off x="8375400" y="4796424"/>
                <a:ext cx="136800" cy="14241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BEFA553-6519-25D2-8929-125CBF02E2A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366400" y="4787784"/>
                  <a:ext cx="154440" cy="14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B761CD4-6B99-C12D-159A-21D2C1664345}"/>
                    </a:ext>
                  </a:extLst>
                </p14:cNvPr>
                <p14:cNvContentPartPr/>
                <p14:nvPr/>
              </p14:nvContentPartPr>
              <p14:xfrm>
                <a:off x="6581520" y="5089104"/>
                <a:ext cx="1266480" cy="2703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B761CD4-6B99-C12D-159A-21D2C166434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572880" y="5080464"/>
                  <a:ext cx="128412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C4363FA-819C-36F8-8D73-33D430B3265C}"/>
                    </a:ext>
                  </a:extLst>
                </p14:cNvPr>
                <p14:cNvContentPartPr/>
                <p14:nvPr/>
              </p14:nvContentPartPr>
              <p14:xfrm>
                <a:off x="7510680" y="4953384"/>
                <a:ext cx="4320" cy="342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C4363FA-819C-36F8-8D73-33D430B3265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502040" y="4944744"/>
                  <a:ext cx="2196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302B5BC-03EC-AA5E-1869-584789E0A8A6}"/>
                    </a:ext>
                  </a:extLst>
                </p14:cNvPr>
                <p14:cNvContentPartPr/>
                <p14:nvPr/>
              </p14:nvContentPartPr>
              <p14:xfrm>
                <a:off x="6522840" y="5530464"/>
                <a:ext cx="1606320" cy="68940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302B5BC-03EC-AA5E-1869-584789E0A8A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513840" y="5521824"/>
                  <a:ext cx="1623960" cy="70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09B18F2-A3B4-303E-EABE-868C75B71753}"/>
                  </a:ext>
                </a:extLst>
              </p14:cNvPr>
              <p14:cNvContentPartPr/>
              <p14:nvPr/>
            </p14:nvContentPartPr>
            <p14:xfrm>
              <a:off x="9846720" y="573624"/>
              <a:ext cx="124560" cy="2721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09B18F2-A3B4-303E-EABE-868C75B7175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9840600" y="567504"/>
                <a:ext cx="13680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9A72040-202B-7FB6-CB63-F9C02FB7B854}"/>
                  </a:ext>
                </a:extLst>
              </p14:cNvPr>
              <p14:cNvContentPartPr/>
              <p14:nvPr/>
            </p14:nvContentPartPr>
            <p14:xfrm>
              <a:off x="9774720" y="907704"/>
              <a:ext cx="667800" cy="20232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9A72040-202B-7FB6-CB63-F9C02FB7B854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9768600" y="901584"/>
                <a:ext cx="680040" cy="21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7130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9C440D-DC6C-E179-D921-4E30ED703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491" y="54033"/>
            <a:ext cx="6334298" cy="68039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B9E9709-7C87-53DF-5C1A-0E2F49E09B34}"/>
              </a:ext>
            </a:extLst>
          </p:cNvPr>
          <p:cNvGrpSpPr/>
          <p:nvPr/>
        </p:nvGrpSpPr>
        <p:grpSpPr>
          <a:xfrm>
            <a:off x="191880" y="199224"/>
            <a:ext cx="1423800" cy="562320"/>
            <a:chOff x="191880" y="199224"/>
            <a:chExt cx="1423800" cy="562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F02AE4E-A860-C4FD-01F4-CC88440E60E6}"/>
                    </a:ext>
                  </a:extLst>
                </p14:cNvPr>
                <p14:cNvContentPartPr/>
                <p14:nvPr/>
              </p14:nvContentPartPr>
              <p14:xfrm>
                <a:off x="290880" y="201744"/>
                <a:ext cx="93600" cy="31608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F02AE4E-A860-C4FD-01F4-CC88440E60E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2240" y="192744"/>
                  <a:ext cx="11124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34E7CC2-9D6B-5628-FD59-F11216D20C5F}"/>
                    </a:ext>
                  </a:extLst>
                </p14:cNvPr>
                <p14:cNvContentPartPr/>
                <p14:nvPr/>
              </p14:nvContentPartPr>
              <p14:xfrm>
                <a:off x="191880" y="199224"/>
                <a:ext cx="370440" cy="2340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34E7CC2-9D6B-5628-FD59-F11216D20C5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3240" y="190224"/>
                  <a:ext cx="3880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A122B9B-90C5-3D77-93FC-D5E85CACD7D4}"/>
                    </a:ext>
                  </a:extLst>
                </p14:cNvPr>
                <p14:cNvContentPartPr/>
                <p14:nvPr/>
              </p14:nvContentPartPr>
              <p14:xfrm>
                <a:off x="422640" y="467064"/>
                <a:ext cx="251640" cy="1112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A122B9B-90C5-3D77-93FC-D5E85CACD7D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4000" y="458064"/>
                  <a:ext cx="26928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46DF360-ADF3-E0BE-B617-622553DE7033}"/>
                    </a:ext>
                  </a:extLst>
                </p14:cNvPr>
                <p14:cNvContentPartPr/>
                <p14:nvPr/>
              </p14:nvContentPartPr>
              <p14:xfrm>
                <a:off x="795600" y="243144"/>
                <a:ext cx="253440" cy="3481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46DF360-ADF3-E0BE-B617-622553DE703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6600" y="234144"/>
                  <a:ext cx="27108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2F2167-AE9E-C353-15D0-CF1BDEA246E5}"/>
                    </a:ext>
                  </a:extLst>
                </p14:cNvPr>
                <p14:cNvContentPartPr/>
                <p14:nvPr/>
              </p14:nvContentPartPr>
              <p14:xfrm>
                <a:off x="1056240" y="210384"/>
                <a:ext cx="224640" cy="3744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2F2167-AE9E-C353-15D0-CF1BDEA246E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7240" y="201744"/>
                  <a:ext cx="24228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CE46A43-0C12-2071-CD0A-43FEBE4AF0D9}"/>
                    </a:ext>
                  </a:extLst>
                </p14:cNvPr>
                <p14:cNvContentPartPr/>
                <p14:nvPr/>
              </p14:nvContentPartPr>
              <p14:xfrm>
                <a:off x="1490400" y="480744"/>
                <a:ext cx="14040" cy="28080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CE46A43-0C12-2071-CD0A-43FEBE4AF0D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81760" y="472104"/>
                  <a:ext cx="316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D12FAD5-B084-6733-7553-DD0175937FD9}"/>
                    </a:ext>
                  </a:extLst>
                </p14:cNvPr>
                <p14:cNvContentPartPr/>
                <p14:nvPr/>
              </p14:nvContentPartPr>
              <p14:xfrm>
                <a:off x="1373760" y="480024"/>
                <a:ext cx="241920" cy="1731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D12FAD5-B084-6733-7553-DD0175937FD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64760" y="471024"/>
                  <a:ext cx="2595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6D40599-69D1-319A-6CB9-F50DA872B918}"/>
                    </a:ext>
                  </a:extLst>
                </p14:cNvPr>
                <p14:cNvContentPartPr/>
                <p14:nvPr/>
              </p14:nvContentPartPr>
              <p14:xfrm>
                <a:off x="620640" y="390024"/>
                <a:ext cx="67320" cy="122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6D40599-69D1-319A-6CB9-F50DA872B91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11640" y="381024"/>
                  <a:ext cx="84960" cy="2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E2B1CE-6AEF-1E83-E90C-457F5732E5D7}"/>
              </a:ext>
            </a:extLst>
          </p:cNvPr>
          <p:cNvGrpSpPr/>
          <p:nvPr/>
        </p:nvGrpSpPr>
        <p:grpSpPr>
          <a:xfrm>
            <a:off x="2008440" y="161064"/>
            <a:ext cx="2282760" cy="541440"/>
            <a:chOff x="2008440" y="161064"/>
            <a:chExt cx="2282760" cy="541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19D890D-EFF3-E5F8-C202-2F7087C2B348}"/>
                    </a:ext>
                  </a:extLst>
                </p14:cNvPr>
                <p14:cNvContentPartPr/>
                <p14:nvPr/>
              </p14:nvContentPartPr>
              <p14:xfrm>
                <a:off x="2008440" y="161064"/>
                <a:ext cx="1145160" cy="5414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19D890D-EFF3-E5F8-C202-2F7087C2B34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99800" y="152064"/>
                  <a:ext cx="1162800" cy="55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35FEDAE-C479-3B0F-DF76-4CB39A873D18}"/>
                    </a:ext>
                  </a:extLst>
                </p14:cNvPr>
                <p14:cNvContentPartPr/>
                <p14:nvPr/>
              </p14:nvContentPartPr>
              <p14:xfrm>
                <a:off x="3321720" y="298584"/>
                <a:ext cx="969480" cy="2116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35FEDAE-C479-3B0F-DF76-4CB39A873D1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13080" y="289944"/>
                  <a:ext cx="987120" cy="22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E0F5EC6-D995-16C8-C3A6-F050B72F0C54}"/>
                  </a:ext>
                </a:extLst>
              </p14:cNvPr>
              <p14:cNvContentPartPr/>
              <p14:nvPr/>
            </p14:nvContentPartPr>
            <p14:xfrm>
              <a:off x="4587840" y="314784"/>
              <a:ext cx="901440" cy="1962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E0F5EC6-D995-16C8-C3A6-F050B72F0C5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79200" y="306144"/>
                <a:ext cx="919080" cy="21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11E72331-46BD-271F-2887-3BD16F3084C7}"/>
              </a:ext>
            </a:extLst>
          </p:cNvPr>
          <p:cNvGrpSpPr/>
          <p:nvPr/>
        </p:nvGrpSpPr>
        <p:grpSpPr>
          <a:xfrm>
            <a:off x="296640" y="876384"/>
            <a:ext cx="2877480" cy="641520"/>
            <a:chOff x="296640" y="876384"/>
            <a:chExt cx="2877480" cy="641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898C848-DAB3-E145-7BBA-FAE1B54DF297}"/>
                    </a:ext>
                  </a:extLst>
                </p14:cNvPr>
                <p14:cNvContentPartPr/>
                <p14:nvPr/>
              </p14:nvContentPartPr>
              <p14:xfrm>
                <a:off x="296640" y="905184"/>
                <a:ext cx="418680" cy="6127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898C848-DAB3-E145-7BBA-FAE1B54DF29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8000" y="896184"/>
                  <a:ext cx="436320" cy="63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0E46C06-E3DB-5FC8-A84F-99D209E20CE9}"/>
                    </a:ext>
                  </a:extLst>
                </p14:cNvPr>
                <p14:cNvContentPartPr/>
                <p14:nvPr/>
              </p14:nvContentPartPr>
              <p14:xfrm>
                <a:off x="948600" y="876384"/>
                <a:ext cx="2225520" cy="4446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0E46C06-E3DB-5FC8-A84F-99D209E20CE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39960" y="867384"/>
                  <a:ext cx="224316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942D936-4DF6-A8D3-6D32-A96FBD9BA197}"/>
                    </a:ext>
                  </a:extLst>
                </p14:cNvPr>
                <p14:cNvContentPartPr/>
                <p14:nvPr/>
              </p14:nvContentPartPr>
              <p14:xfrm>
                <a:off x="2459880" y="1043784"/>
                <a:ext cx="66960" cy="367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942D936-4DF6-A8D3-6D32-A96FBD9BA19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451240" y="1035144"/>
                  <a:ext cx="846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13CA764-31CB-A82D-5B11-3702017ECC86}"/>
                    </a:ext>
                  </a:extLst>
                </p14:cNvPr>
                <p14:cNvContentPartPr/>
                <p14:nvPr/>
              </p14:nvContentPartPr>
              <p14:xfrm>
                <a:off x="1141560" y="1005264"/>
                <a:ext cx="369360" cy="738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13CA764-31CB-A82D-5B11-3702017ECC8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32920" y="996264"/>
                  <a:ext cx="387000" cy="9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4195ACC-7DF0-4498-FF7C-595E342636C2}"/>
                  </a:ext>
                </a:extLst>
              </p14:cNvPr>
              <p14:cNvContentPartPr/>
              <p14:nvPr/>
            </p14:nvContentPartPr>
            <p14:xfrm>
              <a:off x="3406680" y="775944"/>
              <a:ext cx="1257840" cy="6681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4195ACC-7DF0-4498-FF7C-595E342636C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397680" y="766944"/>
                <a:ext cx="1275480" cy="68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0E8AC49-B2D3-F086-C7D0-7A54CCA1C503}"/>
                  </a:ext>
                </a:extLst>
              </p14:cNvPr>
              <p14:cNvContentPartPr/>
              <p14:nvPr/>
            </p14:nvContentPartPr>
            <p14:xfrm>
              <a:off x="4826520" y="1181304"/>
              <a:ext cx="36000" cy="421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0E8AC49-B2D3-F086-C7D0-7A54CCA1C50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817880" y="1172664"/>
                <a:ext cx="53640" cy="5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04B17F4B-F9DE-6F5A-F1F6-ABF5C9070A53}"/>
              </a:ext>
            </a:extLst>
          </p:cNvPr>
          <p:cNvGrpSpPr/>
          <p:nvPr/>
        </p:nvGrpSpPr>
        <p:grpSpPr>
          <a:xfrm>
            <a:off x="177840" y="1496664"/>
            <a:ext cx="5124240" cy="1314720"/>
            <a:chOff x="177840" y="1496664"/>
            <a:chExt cx="5124240" cy="1314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1BDB303-CFA0-5FA5-94C6-201C947D8F2A}"/>
                    </a:ext>
                  </a:extLst>
                </p14:cNvPr>
                <p14:cNvContentPartPr/>
                <p14:nvPr/>
              </p14:nvContentPartPr>
              <p14:xfrm>
                <a:off x="1497600" y="2333664"/>
                <a:ext cx="676800" cy="3038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1BDB303-CFA0-5FA5-94C6-201C947D8F2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488960" y="2324664"/>
                  <a:ext cx="69444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3E7E641-03E4-564D-9D17-C5E3A4BAB2C8}"/>
                    </a:ext>
                  </a:extLst>
                </p14:cNvPr>
                <p14:cNvContentPartPr/>
                <p14:nvPr/>
              </p14:nvContentPartPr>
              <p14:xfrm>
                <a:off x="309240" y="1711944"/>
                <a:ext cx="1711080" cy="6080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3E7E641-03E4-564D-9D17-C5E3A4BAB2C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00240" y="1702944"/>
                  <a:ext cx="1728720" cy="62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C79AC19-D588-29FB-D364-9314F83F8F48}"/>
                    </a:ext>
                  </a:extLst>
                </p14:cNvPr>
                <p14:cNvContentPartPr/>
                <p14:nvPr/>
              </p14:nvContentPartPr>
              <p14:xfrm>
                <a:off x="2245680" y="1496664"/>
                <a:ext cx="1155960" cy="7045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C79AC19-D588-29FB-D364-9314F83F8F4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236680" y="1488024"/>
                  <a:ext cx="1173600" cy="72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2DE1BB0-540C-3D0C-6133-78C4452F5673}"/>
                    </a:ext>
                  </a:extLst>
                </p14:cNvPr>
                <p14:cNvContentPartPr/>
                <p14:nvPr/>
              </p14:nvContentPartPr>
              <p14:xfrm>
                <a:off x="3562920" y="1749384"/>
                <a:ext cx="1739160" cy="2257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2DE1BB0-540C-3D0C-6133-78C4452F567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54280" y="1740384"/>
                  <a:ext cx="17568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750E315-74F7-9DBB-E6CC-57A515CB68FB}"/>
                    </a:ext>
                  </a:extLst>
                </p14:cNvPr>
                <p14:cNvContentPartPr/>
                <p14:nvPr/>
              </p14:nvContentPartPr>
              <p14:xfrm>
                <a:off x="4887000" y="1651104"/>
                <a:ext cx="360" cy="3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750E315-74F7-9DBB-E6CC-57A515CB68F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78000" y="164246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A6EB152-9264-D5CB-5C3C-A581A9702F6A}"/>
                    </a:ext>
                  </a:extLst>
                </p14:cNvPr>
                <p14:cNvContentPartPr/>
                <p14:nvPr/>
              </p14:nvContentPartPr>
              <p14:xfrm>
                <a:off x="177840" y="2199384"/>
                <a:ext cx="944280" cy="6120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A6EB152-9264-D5CB-5C3C-A581A9702F6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68840" y="2190744"/>
                  <a:ext cx="961920" cy="62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D85677D-3B45-B22A-555A-8155483DFB21}"/>
                    </a:ext>
                  </a:extLst>
                </p14:cNvPr>
                <p14:cNvContentPartPr/>
                <p14:nvPr/>
              </p14:nvContentPartPr>
              <p14:xfrm>
                <a:off x="895680" y="2428344"/>
                <a:ext cx="360" cy="3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D85677D-3B45-B22A-555A-8155483DFB2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87040" y="241970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E2FE56F-BD68-88BB-D6F8-4C3B1C0BD66C}"/>
                    </a:ext>
                  </a:extLst>
                </p14:cNvPr>
                <p14:cNvContentPartPr/>
                <p14:nvPr/>
              </p14:nvContentPartPr>
              <p14:xfrm>
                <a:off x="255960" y="2415024"/>
                <a:ext cx="643320" cy="705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E2FE56F-BD68-88BB-D6F8-4C3B1C0BD66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46960" y="2406384"/>
                  <a:ext cx="6609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774B6C3-6472-B186-822D-12714F88DCB6}"/>
                    </a:ext>
                  </a:extLst>
                </p14:cNvPr>
                <p14:cNvContentPartPr/>
                <p14:nvPr/>
              </p14:nvContentPartPr>
              <p14:xfrm>
                <a:off x="2533320" y="2143584"/>
                <a:ext cx="1659960" cy="4752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774B6C3-6472-B186-822D-12714F88DCB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524680" y="2134584"/>
                  <a:ext cx="1677600" cy="49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7D6822A-3E4E-E0E2-9CAE-06E3183C5D4D}"/>
                    </a:ext>
                  </a:extLst>
                </p14:cNvPr>
                <p14:cNvContentPartPr/>
                <p14:nvPr/>
              </p14:nvContentPartPr>
              <p14:xfrm>
                <a:off x="2603160" y="2334384"/>
                <a:ext cx="709920" cy="406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7D6822A-3E4E-E0E2-9CAE-06E3183C5D4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594160" y="2325384"/>
                  <a:ext cx="727560" cy="5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7239DF1-9C44-3D40-8846-F698399A9D67}"/>
                  </a:ext>
                </a:extLst>
              </p14:cNvPr>
              <p14:cNvContentPartPr/>
              <p14:nvPr/>
            </p14:nvContentPartPr>
            <p14:xfrm>
              <a:off x="4494240" y="2170224"/>
              <a:ext cx="874800" cy="4122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7239DF1-9C44-3D40-8846-F698399A9D6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485240" y="2161224"/>
                <a:ext cx="892440" cy="42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EC3CEFFF-D894-AD62-79C5-7D4F7283E584}"/>
              </a:ext>
            </a:extLst>
          </p:cNvPr>
          <p:cNvGrpSpPr/>
          <p:nvPr/>
        </p:nvGrpSpPr>
        <p:grpSpPr>
          <a:xfrm>
            <a:off x="252720" y="2922624"/>
            <a:ext cx="1366560" cy="546840"/>
            <a:chOff x="252720" y="2922624"/>
            <a:chExt cx="1366560" cy="546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A545351-5F88-703F-8CE5-4A05C2032638}"/>
                    </a:ext>
                  </a:extLst>
                </p14:cNvPr>
                <p14:cNvContentPartPr/>
                <p14:nvPr/>
              </p14:nvContentPartPr>
              <p14:xfrm>
                <a:off x="252720" y="2922624"/>
                <a:ext cx="550800" cy="5468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A545351-5F88-703F-8CE5-4A05C203263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43720" y="2913984"/>
                  <a:ext cx="56844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9E20120-17B4-F7E0-252F-68B99F5FAC53}"/>
                    </a:ext>
                  </a:extLst>
                </p14:cNvPr>
                <p14:cNvContentPartPr/>
                <p14:nvPr/>
              </p14:nvContentPartPr>
              <p14:xfrm>
                <a:off x="816480" y="2957184"/>
                <a:ext cx="802800" cy="330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9E20120-17B4-F7E0-252F-68B99F5FAC5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07840" y="2948184"/>
                  <a:ext cx="820440" cy="34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C81B38E-6212-EFD2-C3BC-CC9BB414B552}"/>
                  </a:ext>
                </a:extLst>
              </p14:cNvPr>
              <p14:cNvContentPartPr/>
              <p14:nvPr/>
            </p14:nvContentPartPr>
            <p14:xfrm>
              <a:off x="1997280" y="2711664"/>
              <a:ext cx="2074680" cy="568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C81B38E-6212-EFD2-C3BC-CC9BB414B55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988640" y="2702664"/>
                <a:ext cx="2092320" cy="58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8095454F-9D32-C3A9-2D0E-1629907AF750}"/>
              </a:ext>
            </a:extLst>
          </p:cNvPr>
          <p:cNvGrpSpPr/>
          <p:nvPr/>
        </p:nvGrpSpPr>
        <p:grpSpPr>
          <a:xfrm>
            <a:off x="295920" y="3644424"/>
            <a:ext cx="4084920" cy="597240"/>
            <a:chOff x="295920" y="3644424"/>
            <a:chExt cx="4084920" cy="597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EB66271-8C32-57DC-1112-C320950FA62C}"/>
                    </a:ext>
                  </a:extLst>
                </p14:cNvPr>
                <p14:cNvContentPartPr/>
                <p14:nvPr/>
              </p14:nvContentPartPr>
              <p14:xfrm>
                <a:off x="295920" y="3839904"/>
                <a:ext cx="393120" cy="3344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EB66271-8C32-57DC-1112-C320950FA62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86920" y="3831264"/>
                  <a:ext cx="41076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27C1E9E-4FF1-6299-99D2-C19D0470E196}"/>
                    </a:ext>
                  </a:extLst>
                </p14:cNvPr>
                <p14:cNvContentPartPr/>
                <p14:nvPr/>
              </p14:nvContentPartPr>
              <p14:xfrm>
                <a:off x="796680" y="3644424"/>
                <a:ext cx="733680" cy="5428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27C1E9E-4FF1-6299-99D2-C19D0470E196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88040" y="3635784"/>
                  <a:ext cx="751320" cy="56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B598541-20A8-3379-3571-1D61BE5EEBBD}"/>
                    </a:ext>
                  </a:extLst>
                </p14:cNvPr>
                <p14:cNvContentPartPr/>
                <p14:nvPr/>
              </p14:nvContentPartPr>
              <p14:xfrm>
                <a:off x="1685520" y="3981384"/>
                <a:ext cx="481320" cy="2602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B598541-20A8-3379-3571-1D61BE5EEBB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676520" y="3972384"/>
                  <a:ext cx="49896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198CEF5-58FC-0B23-8D60-79FE8DF8C92C}"/>
                    </a:ext>
                  </a:extLst>
                </p14:cNvPr>
                <p14:cNvContentPartPr/>
                <p14:nvPr/>
              </p14:nvContentPartPr>
              <p14:xfrm>
                <a:off x="1868400" y="3863664"/>
                <a:ext cx="35280" cy="97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198CEF5-58FC-0B23-8D60-79FE8DF8C92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859400" y="3855024"/>
                  <a:ext cx="5292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7E624DE-DCB3-7260-3BE1-95F44271728D}"/>
                    </a:ext>
                  </a:extLst>
                </p14:cNvPr>
                <p14:cNvContentPartPr/>
                <p14:nvPr/>
              </p14:nvContentPartPr>
              <p14:xfrm>
                <a:off x="2428920" y="3860424"/>
                <a:ext cx="1951920" cy="2894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7E624DE-DCB3-7260-3BE1-95F44271728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20280" y="3851784"/>
                  <a:ext cx="1969560" cy="30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80E28E1-B1BB-45F8-C552-B0FB3B476415}"/>
                  </a:ext>
                </a:extLst>
              </p14:cNvPr>
              <p14:cNvContentPartPr/>
              <p14:nvPr/>
            </p14:nvContentPartPr>
            <p14:xfrm>
              <a:off x="8250120" y="631224"/>
              <a:ext cx="567360" cy="1468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80E28E1-B1BB-45F8-C552-B0FB3B476415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241120" y="622224"/>
                <a:ext cx="585000" cy="16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7C415EEA-D1D6-2698-12DD-5F26CCD7FF47}"/>
              </a:ext>
            </a:extLst>
          </p:cNvPr>
          <p:cNvGrpSpPr/>
          <p:nvPr/>
        </p:nvGrpSpPr>
        <p:grpSpPr>
          <a:xfrm>
            <a:off x="9420480" y="561384"/>
            <a:ext cx="699840" cy="236520"/>
            <a:chOff x="9420480" y="561384"/>
            <a:chExt cx="699840" cy="236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8564E5D-661E-260A-70AB-F3EAE679F6B6}"/>
                    </a:ext>
                  </a:extLst>
                </p14:cNvPr>
                <p14:cNvContentPartPr/>
                <p14:nvPr/>
              </p14:nvContentPartPr>
              <p14:xfrm>
                <a:off x="9420480" y="627624"/>
                <a:ext cx="699840" cy="568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8564E5D-661E-260A-70AB-F3EAE679F6B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411840" y="618984"/>
                  <a:ext cx="7174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FC50FA9-0A68-0E1F-5674-6BADAE558E72}"/>
                    </a:ext>
                  </a:extLst>
                </p14:cNvPr>
                <p14:cNvContentPartPr/>
                <p14:nvPr/>
              </p14:nvContentPartPr>
              <p14:xfrm>
                <a:off x="9437760" y="561384"/>
                <a:ext cx="192240" cy="2365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FC50FA9-0A68-0E1F-5674-6BADAE558E7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429120" y="552744"/>
                  <a:ext cx="209880" cy="25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EDAE2ED-D32A-A2C6-A04B-7C585F4381A6}"/>
                  </a:ext>
                </a:extLst>
              </p14:cNvPr>
              <p14:cNvContentPartPr/>
              <p14:nvPr/>
            </p14:nvContentPartPr>
            <p14:xfrm>
              <a:off x="5902920" y="1951704"/>
              <a:ext cx="2617920" cy="3686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EDAE2ED-D32A-A2C6-A04B-7C585F4381A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894280" y="1943064"/>
                <a:ext cx="2635560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B24CBB1-C759-E105-A136-E2A713A71506}"/>
                  </a:ext>
                </a:extLst>
              </p14:cNvPr>
              <p14:cNvContentPartPr/>
              <p14:nvPr/>
            </p14:nvContentPartPr>
            <p14:xfrm>
              <a:off x="291600" y="4590864"/>
              <a:ext cx="198720" cy="48456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B24CBB1-C759-E105-A136-E2A713A7150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85480" y="4584744"/>
                <a:ext cx="210960" cy="49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C5491DF-991A-0455-3DFE-D60FC9D15089}"/>
                  </a:ext>
                </a:extLst>
              </p14:cNvPr>
              <p14:cNvContentPartPr/>
              <p14:nvPr/>
            </p14:nvContentPartPr>
            <p14:xfrm>
              <a:off x="397440" y="4875264"/>
              <a:ext cx="1268280" cy="2052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C5491DF-991A-0455-3DFE-D60FC9D1508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91320" y="4869144"/>
                <a:ext cx="128052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DDF2774-13E0-367F-875F-79E58F85E114}"/>
                  </a:ext>
                </a:extLst>
              </p14:cNvPr>
              <p14:cNvContentPartPr/>
              <p14:nvPr/>
            </p14:nvContentPartPr>
            <p14:xfrm>
              <a:off x="1774440" y="4798944"/>
              <a:ext cx="1861200" cy="39780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DDF2774-13E0-367F-875F-79E58F85E11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768320" y="4792824"/>
                <a:ext cx="1873440" cy="41004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311EEEF7-5DF9-B3F2-1D74-1B052AC25905}"/>
              </a:ext>
            </a:extLst>
          </p:cNvPr>
          <p:cNvGrpSpPr/>
          <p:nvPr/>
        </p:nvGrpSpPr>
        <p:grpSpPr>
          <a:xfrm>
            <a:off x="3751560" y="4389624"/>
            <a:ext cx="1480320" cy="551520"/>
            <a:chOff x="3751560" y="4389624"/>
            <a:chExt cx="1480320" cy="551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DF07A4B-E431-975E-48D3-2F7036A17349}"/>
                    </a:ext>
                  </a:extLst>
                </p14:cNvPr>
                <p14:cNvContentPartPr/>
                <p14:nvPr/>
              </p14:nvContentPartPr>
              <p14:xfrm>
                <a:off x="3751560" y="4389624"/>
                <a:ext cx="1418040" cy="5515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DF07A4B-E431-975E-48D3-2F7036A1734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745440" y="4383504"/>
                  <a:ext cx="1430280" cy="56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1841DE1-8D64-96F5-758E-069BFDB76BAA}"/>
                    </a:ext>
                  </a:extLst>
                </p14:cNvPr>
                <p14:cNvContentPartPr/>
                <p14:nvPr/>
              </p14:nvContentPartPr>
              <p14:xfrm>
                <a:off x="4880520" y="4535064"/>
                <a:ext cx="351360" cy="363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1841DE1-8D64-96F5-758E-069BFDB76BA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874400" y="4528944"/>
                  <a:ext cx="363600" cy="4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AA86572-7F11-7EFC-6B11-F664E4D42279}"/>
              </a:ext>
            </a:extLst>
          </p:cNvPr>
          <p:cNvGrpSpPr/>
          <p:nvPr/>
        </p:nvGrpSpPr>
        <p:grpSpPr>
          <a:xfrm>
            <a:off x="277560" y="5105304"/>
            <a:ext cx="4615920" cy="760680"/>
            <a:chOff x="277560" y="5105304"/>
            <a:chExt cx="4615920" cy="760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4A9DB31-5926-7467-969F-7D75269B9FD0}"/>
                    </a:ext>
                  </a:extLst>
                </p14:cNvPr>
                <p14:cNvContentPartPr/>
                <p14:nvPr/>
              </p14:nvContentPartPr>
              <p14:xfrm>
                <a:off x="277560" y="5235984"/>
                <a:ext cx="1576440" cy="6300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4A9DB31-5926-7467-969F-7D75269B9FD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71440" y="5229864"/>
                  <a:ext cx="1588680" cy="64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7624F61-BDCD-9DAC-8B4B-28278BCBCBD9}"/>
                    </a:ext>
                  </a:extLst>
                </p14:cNvPr>
                <p14:cNvContentPartPr/>
                <p14:nvPr/>
              </p14:nvContentPartPr>
              <p14:xfrm>
                <a:off x="1722240" y="5390064"/>
                <a:ext cx="268200" cy="424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7624F61-BDCD-9DAC-8B4B-28278BCBCBD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716120" y="5383944"/>
                  <a:ext cx="2804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A17C8C5-CAE4-236D-DBCF-8DCE6D71D1C3}"/>
                    </a:ext>
                  </a:extLst>
                </p14:cNvPr>
                <p14:cNvContentPartPr/>
                <p14:nvPr/>
              </p14:nvContentPartPr>
              <p14:xfrm>
                <a:off x="1911240" y="5472144"/>
                <a:ext cx="313560" cy="22212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A17C8C5-CAE4-236D-DBCF-8DCE6D71D1C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905120" y="5466024"/>
                  <a:ext cx="3258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C6EA3FA-624F-2372-B31D-85BFF4441A52}"/>
                    </a:ext>
                  </a:extLst>
                </p14:cNvPr>
                <p14:cNvContentPartPr/>
                <p14:nvPr/>
              </p14:nvContentPartPr>
              <p14:xfrm>
                <a:off x="2534400" y="5163264"/>
                <a:ext cx="410040" cy="4752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C6EA3FA-624F-2372-B31D-85BFF4441A5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2528280" y="5157144"/>
                  <a:ext cx="42228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8A9B107-7A41-EDD6-819B-F4FAEEDF107D}"/>
                    </a:ext>
                  </a:extLst>
                </p14:cNvPr>
                <p14:cNvContentPartPr/>
                <p14:nvPr/>
              </p14:nvContentPartPr>
              <p14:xfrm>
                <a:off x="2770560" y="5321304"/>
                <a:ext cx="460440" cy="273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8A9B107-7A41-EDD6-819B-F4FAEEDF107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764440" y="5315184"/>
                  <a:ext cx="4726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C6A8660-D1B7-4B49-60C8-A9524B741B31}"/>
                    </a:ext>
                  </a:extLst>
                </p14:cNvPr>
                <p14:cNvContentPartPr/>
                <p14:nvPr/>
              </p14:nvContentPartPr>
              <p14:xfrm>
                <a:off x="3322800" y="5105304"/>
                <a:ext cx="1077120" cy="5619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C6A8660-D1B7-4B49-60C8-A9524B741B31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316680" y="5099184"/>
                  <a:ext cx="1089360" cy="57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01CCBC8-C952-C153-2DDF-A8578A4960C3}"/>
                    </a:ext>
                  </a:extLst>
                </p14:cNvPr>
                <p14:cNvContentPartPr/>
                <p14:nvPr/>
              </p14:nvContentPartPr>
              <p14:xfrm>
                <a:off x="4088160" y="5246064"/>
                <a:ext cx="39240" cy="802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01CCBC8-C952-C153-2DDF-A8578A4960C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082040" y="5239944"/>
                  <a:ext cx="5148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0F0EC49-87D1-16D7-0C4A-172F588D3438}"/>
                    </a:ext>
                  </a:extLst>
                </p14:cNvPr>
                <p14:cNvContentPartPr/>
                <p14:nvPr/>
              </p14:nvContentPartPr>
              <p14:xfrm>
                <a:off x="3373920" y="5302944"/>
                <a:ext cx="530280" cy="172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0F0EC49-87D1-16D7-0C4A-172F588D343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3367800" y="5296824"/>
                  <a:ext cx="5425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D9EA4DA-FE9F-9029-AD43-A225D66B91A1}"/>
                    </a:ext>
                  </a:extLst>
                </p14:cNvPr>
                <p14:cNvContentPartPr/>
                <p14:nvPr/>
              </p14:nvContentPartPr>
              <p14:xfrm>
                <a:off x="4751280" y="5516424"/>
                <a:ext cx="39600" cy="280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D9EA4DA-FE9F-9029-AD43-A225D66B91A1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745160" y="5510304"/>
                  <a:ext cx="5184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70B433E-EF4C-E69B-EBAC-EF7BB28145EB}"/>
                    </a:ext>
                  </a:extLst>
                </p14:cNvPr>
                <p14:cNvContentPartPr/>
                <p14:nvPr/>
              </p14:nvContentPartPr>
              <p14:xfrm>
                <a:off x="4840200" y="5260104"/>
                <a:ext cx="53280" cy="763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70B433E-EF4C-E69B-EBAC-EF7BB28145EB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834080" y="5253984"/>
                  <a:ext cx="65520" cy="8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1A35496C-29F1-6097-4E53-D59F0C6A4E98}"/>
                  </a:ext>
                </a:extLst>
              </p14:cNvPr>
              <p14:cNvContentPartPr/>
              <p14:nvPr/>
            </p14:nvContentPartPr>
            <p14:xfrm>
              <a:off x="380160" y="6013224"/>
              <a:ext cx="276480" cy="49860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1A35496C-29F1-6097-4E53-D59F0C6A4E98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74040" y="6007104"/>
                <a:ext cx="288720" cy="51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F0ADC12-74C3-991E-77B5-EB26B60D2CE7}"/>
                  </a:ext>
                </a:extLst>
              </p14:cNvPr>
              <p14:cNvContentPartPr/>
              <p14:nvPr/>
            </p14:nvContentPartPr>
            <p14:xfrm>
              <a:off x="535680" y="6281424"/>
              <a:ext cx="1590120" cy="23148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F0ADC12-74C3-991E-77B5-EB26B60D2CE7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529560" y="6275304"/>
                <a:ext cx="1602360" cy="24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8E6591F9-6164-D456-E2E8-5650973486AF}"/>
              </a:ext>
            </a:extLst>
          </p:cNvPr>
          <p:cNvGrpSpPr/>
          <p:nvPr/>
        </p:nvGrpSpPr>
        <p:grpSpPr>
          <a:xfrm>
            <a:off x="2372760" y="6019344"/>
            <a:ext cx="2076120" cy="656280"/>
            <a:chOff x="2372760" y="6019344"/>
            <a:chExt cx="2076120" cy="656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6821F30-28F8-1C6D-F0C0-80AB3B45DA73}"/>
                    </a:ext>
                  </a:extLst>
                </p14:cNvPr>
                <p14:cNvContentPartPr/>
                <p14:nvPr/>
              </p14:nvContentPartPr>
              <p14:xfrm>
                <a:off x="2372760" y="6019344"/>
                <a:ext cx="1005480" cy="6562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6821F30-28F8-1C6D-F0C0-80AB3B45DA73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366640" y="6013224"/>
                  <a:ext cx="1017720" cy="66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0A4EFB8-E18C-CA07-EC19-02F365CF995C}"/>
                    </a:ext>
                  </a:extLst>
                </p14:cNvPr>
                <p14:cNvContentPartPr/>
                <p14:nvPr/>
              </p14:nvContentPartPr>
              <p14:xfrm>
                <a:off x="3737160" y="6229224"/>
                <a:ext cx="177840" cy="7920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0A4EFB8-E18C-CA07-EC19-02F365CF995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3731040" y="6223104"/>
                  <a:ext cx="1900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8520BA0-05BA-0D97-D86A-06F18F0675A3}"/>
                    </a:ext>
                  </a:extLst>
                </p14:cNvPr>
                <p14:cNvContentPartPr/>
                <p14:nvPr/>
              </p14:nvContentPartPr>
              <p14:xfrm>
                <a:off x="3725280" y="6366384"/>
                <a:ext cx="174960" cy="792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8520BA0-05BA-0D97-D86A-06F18F0675A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719160" y="6360264"/>
                  <a:ext cx="18720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3F7A6AE-0F15-8E04-6CEB-B6CC78F26C13}"/>
                    </a:ext>
                  </a:extLst>
                </p14:cNvPr>
                <p14:cNvContentPartPr/>
                <p14:nvPr/>
              </p14:nvContentPartPr>
              <p14:xfrm>
                <a:off x="4096080" y="6156864"/>
                <a:ext cx="352800" cy="3391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3F7A6AE-0F15-8E04-6CEB-B6CC78F26C1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089960" y="6150744"/>
                  <a:ext cx="365040" cy="351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24108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84DAD-EA11-99D8-41C1-0A70D93C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836" y="112334"/>
            <a:ext cx="6747164" cy="6633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521EE9-B8C2-2F71-4429-66FF94C2E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7" y="461356"/>
            <a:ext cx="5396346" cy="11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1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97986-998B-D079-3469-86F358955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98" y="1183966"/>
            <a:ext cx="1710586" cy="4784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C2EA9-5BF0-B6DF-76A4-4D0BD94A84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 contrast="40000"/>
          </a:blip>
          <a:stretch>
            <a:fillRect/>
          </a:stretch>
        </p:blipFill>
        <p:spPr>
          <a:xfrm>
            <a:off x="3637939" y="1"/>
            <a:ext cx="855406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A03C2-D948-A012-BD0D-52E261194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49235" cy="8915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89D61B0-BB1E-9AD7-3F5D-E55DC7BF8BBC}"/>
                  </a:ext>
                </a:extLst>
              </p14:cNvPr>
              <p14:cNvContentPartPr/>
              <p14:nvPr/>
            </p14:nvContentPartPr>
            <p14:xfrm>
              <a:off x="698166" y="6058605"/>
              <a:ext cx="86760" cy="553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89D61B0-BB1E-9AD7-3F5D-E55DC7BF8B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4166" y="5950605"/>
                <a:ext cx="194400" cy="76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91F6EBA-A932-A4FE-CD49-5027184F3784}"/>
                  </a:ext>
                </a:extLst>
              </p14:cNvPr>
              <p14:cNvContentPartPr/>
              <p14:nvPr/>
            </p14:nvContentPartPr>
            <p14:xfrm>
              <a:off x="1175886" y="6089205"/>
              <a:ext cx="110880" cy="561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91F6EBA-A932-A4FE-CD49-5027184F378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1886" y="5981565"/>
                <a:ext cx="218520" cy="77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1F706EB-C0C3-5C26-8586-1DB9959873AA}"/>
                  </a:ext>
                </a:extLst>
              </p14:cNvPr>
              <p14:cNvContentPartPr/>
              <p14:nvPr/>
            </p14:nvContentPartPr>
            <p14:xfrm>
              <a:off x="1604286" y="6056085"/>
              <a:ext cx="150480" cy="607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1F706EB-C0C3-5C26-8586-1DB9959873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50286" y="5948085"/>
                <a:ext cx="258120" cy="82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BC681AE-42CB-42A3-6F0A-A2AA39C35647}"/>
                  </a:ext>
                </a:extLst>
              </p14:cNvPr>
              <p14:cNvContentPartPr/>
              <p14:nvPr/>
            </p14:nvContentPartPr>
            <p14:xfrm>
              <a:off x="1983726" y="5980125"/>
              <a:ext cx="114840" cy="704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BC681AE-42CB-42A3-6F0A-A2AA39C3564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29726" y="5872125"/>
                <a:ext cx="222480" cy="9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2876764-3F29-F64F-79D8-EE99D272A6C6}"/>
              </a:ext>
            </a:extLst>
          </p:cNvPr>
          <p:cNvGrpSpPr/>
          <p:nvPr/>
        </p:nvGrpSpPr>
        <p:grpSpPr>
          <a:xfrm>
            <a:off x="5827446" y="432383"/>
            <a:ext cx="1548720" cy="294840"/>
            <a:chOff x="5827446" y="432383"/>
            <a:chExt cx="1548720" cy="29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44E7D9C-0FC9-2DC8-4759-29455EFBD50A}"/>
                    </a:ext>
                  </a:extLst>
                </p14:cNvPr>
                <p14:cNvContentPartPr/>
                <p14:nvPr/>
              </p14:nvContentPartPr>
              <p14:xfrm>
                <a:off x="5827446" y="432383"/>
                <a:ext cx="866520" cy="256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44E7D9C-0FC9-2DC8-4759-29455EFBD50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821326" y="426263"/>
                  <a:ext cx="8787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948038B-BA06-D58B-9D5C-2F8232987DCE}"/>
                    </a:ext>
                  </a:extLst>
                </p14:cNvPr>
                <p14:cNvContentPartPr/>
                <p14:nvPr/>
              </p14:nvContentPartPr>
              <p14:xfrm>
                <a:off x="6922566" y="626063"/>
                <a:ext cx="453600" cy="101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948038B-BA06-D58B-9D5C-2F8232987DC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16446" y="619943"/>
                  <a:ext cx="4658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BCD0898-87B5-22FE-C732-A63A09B27F1E}"/>
                    </a:ext>
                  </a:extLst>
                </p14:cNvPr>
                <p14:cNvContentPartPr/>
                <p14:nvPr/>
              </p14:nvContentPartPr>
              <p14:xfrm>
                <a:off x="7183566" y="506183"/>
                <a:ext cx="10440" cy="30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BCD0898-87B5-22FE-C732-A63A09B27F1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77446" y="500063"/>
                  <a:ext cx="22680" cy="4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7572684-DAF1-2A82-80D5-E24FF0D6388A}"/>
                  </a:ext>
                </a:extLst>
              </p14:cNvPr>
              <p14:cNvContentPartPr/>
              <p14:nvPr/>
            </p14:nvContentPartPr>
            <p14:xfrm>
              <a:off x="6083766" y="852503"/>
              <a:ext cx="1019880" cy="438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7572684-DAF1-2A82-80D5-E24FF0D6388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77646" y="846383"/>
                <a:ext cx="1032120" cy="45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574FE0C-75B6-8406-F2B9-C6AAE334DEEF}"/>
                  </a:ext>
                </a:extLst>
              </p14:cNvPr>
              <p14:cNvContentPartPr/>
              <p14:nvPr/>
            </p14:nvContentPartPr>
            <p14:xfrm>
              <a:off x="4992606" y="455423"/>
              <a:ext cx="225360" cy="4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574FE0C-75B6-8406-F2B9-C6AAE334DEE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38606" y="347783"/>
                <a:ext cx="33300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DC48435-90A6-1018-C57E-4019AD6C91D9}"/>
                  </a:ext>
                </a:extLst>
              </p14:cNvPr>
              <p14:cNvContentPartPr/>
              <p14:nvPr/>
            </p14:nvContentPartPr>
            <p14:xfrm>
              <a:off x="11639646" y="2388983"/>
              <a:ext cx="382680" cy="96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DC48435-90A6-1018-C57E-4019AD6C91D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585646" y="2280983"/>
                <a:ext cx="490320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05DC283-1CC3-43D5-8524-449A9FC8E432}"/>
                  </a:ext>
                </a:extLst>
              </p14:cNvPr>
              <p14:cNvContentPartPr/>
              <p14:nvPr/>
            </p14:nvContentPartPr>
            <p14:xfrm>
              <a:off x="9689526" y="686903"/>
              <a:ext cx="1095480" cy="299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05DC283-1CC3-43D5-8524-449A9FC8E43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83406" y="680783"/>
                <a:ext cx="110772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21B78A4-8E05-A621-6712-C95FAA9FD474}"/>
                  </a:ext>
                </a:extLst>
              </p14:cNvPr>
              <p14:cNvContentPartPr/>
              <p14:nvPr/>
            </p14:nvContentPartPr>
            <p14:xfrm>
              <a:off x="9728406" y="1033583"/>
              <a:ext cx="930600" cy="590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21B78A4-8E05-A621-6712-C95FAA9FD47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722286" y="1027463"/>
                <a:ext cx="942840" cy="60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B782664-6458-6180-EF55-A036ABA272A5}"/>
              </a:ext>
            </a:extLst>
          </p:cNvPr>
          <p:cNvGrpSpPr/>
          <p:nvPr/>
        </p:nvGrpSpPr>
        <p:grpSpPr>
          <a:xfrm>
            <a:off x="912366" y="632543"/>
            <a:ext cx="2498400" cy="603720"/>
            <a:chOff x="912366" y="632543"/>
            <a:chExt cx="2498400" cy="60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ADE00C1-EC59-D4BF-F5D4-FA30D3D02952}"/>
                    </a:ext>
                  </a:extLst>
                </p14:cNvPr>
                <p14:cNvContentPartPr/>
                <p14:nvPr/>
              </p14:nvContentPartPr>
              <p14:xfrm>
                <a:off x="928206" y="659183"/>
                <a:ext cx="664560" cy="261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ADE00C1-EC59-D4BF-F5D4-FA30D3D0295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22086" y="653063"/>
                  <a:ext cx="6768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B910AFA-191E-E0A0-B317-52412D10A509}"/>
                    </a:ext>
                  </a:extLst>
                </p14:cNvPr>
                <p14:cNvContentPartPr/>
                <p14:nvPr/>
              </p14:nvContentPartPr>
              <p14:xfrm>
                <a:off x="1336086" y="681143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B910AFA-191E-E0A0-B317-52412D10A50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329966" y="67502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C41C2D2-CCB1-E163-A75B-CF4FA12B16EB}"/>
                    </a:ext>
                  </a:extLst>
                </p14:cNvPr>
                <p14:cNvContentPartPr/>
                <p14:nvPr/>
              </p14:nvContentPartPr>
              <p14:xfrm>
                <a:off x="1785366" y="632543"/>
                <a:ext cx="588240" cy="296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41C2D2-CCB1-E163-A75B-CF4FA12B16E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779246" y="626423"/>
                  <a:ext cx="6004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FB7FE6F-0679-5BA0-2585-DDFB3C91BEA9}"/>
                    </a:ext>
                  </a:extLst>
                </p14:cNvPr>
                <p14:cNvContentPartPr/>
                <p14:nvPr/>
              </p14:nvContentPartPr>
              <p14:xfrm>
                <a:off x="2528406" y="678623"/>
                <a:ext cx="882360" cy="378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FB7FE6F-0679-5BA0-2585-DDFB3C91BEA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522286" y="672503"/>
                  <a:ext cx="89460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8546D27-11B4-457A-F466-A38B04D85017}"/>
                    </a:ext>
                  </a:extLst>
                </p14:cNvPr>
                <p14:cNvContentPartPr/>
                <p14:nvPr/>
              </p14:nvContentPartPr>
              <p14:xfrm>
                <a:off x="3196206" y="696983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8546D27-11B4-457A-F466-A38B04D8501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90086" y="69086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36BB6D2-63E0-6277-F1EC-24FAAEEDF454}"/>
                    </a:ext>
                  </a:extLst>
                </p14:cNvPr>
                <p14:cNvContentPartPr/>
                <p14:nvPr/>
              </p14:nvContentPartPr>
              <p14:xfrm>
                <a:off x="912366" y="1013423"/>
                <a:ext cx="599760" cy="137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36BB6D2-63E0-6277-F1EC-24FAAEEDF45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06246" y="1007303"/>
                  <a:ext cx="61200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E22D6F8-35AB-21AD-C3D7-5AFCCA774833}"/>
                    </a:ext>
                  </a:extLst>
                </p14:cNvPr>
                <p14:cNvContentPartPr/>
                <p14:nvPr/>
              </p14:nvContentPartPr>
              <p14:xfrm>
                <a:off x="1274886" y="998303"/>
                <a:ext cx="37440" cy="6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E22D6F8-35AB-21AD-C3D7-5AFCCA77483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268766" y="992183"/>
                  <a:ext cx="496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356FFD6-A884-F389-E50B-CECC129215C5}"/>
                    </a:ext>
                  </a:extLst>
                </p14:cNvPr>
                <p14:cNvContentPartPr/>
                <p14:nvPr/>
              </p14:nvContentPartPr>
              <p14:xfrm>
                <a:off x="1582326" y="956543"/>
                <a:ext cx="207000" cy="250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356FFD6-A884-F389-E50B-CECC129215C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576206" y="950423"/>
                  <a:ext cx="2192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80F4AA7-5639-BC6C-8EAC-2B1BA08739EF}"/>
                    </a:ext>
                  </a:extLst>
                </p14:cNvPr>
                <p14:cNvContentPartPr/>
                <p14:nvPr/>
              </p14:nvContentPartPr>
              <p14:xfrm>
                <a:off x="1989486" y="994343"/>
                <a:ext cx="349560" cy="178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80F4AA7-5639-BC6C-8EAC-2B1BA08739E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83366" y="988223"/>
                  <a:ext cx="3618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E7EA7A1-9C26-DE9C-64AC-B5F3C83612D2}"/>
                    </a:ext>
                  </a:extLst>
                </p14:cNvPr>
                <p14:cNvContentPartPr/>
                <p14:nvPr/>
              </p14:nvContentPartPr>
              <p14:xfrm>
                <a:off x="2144286" y="926303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E7EA7A1-9C26-DE9C-64AC-B5F3C83612D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138166" y="92018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295CCF3-C53D-F884-DBCE-BF85EDCDD1C9}"/>
                    </a:ext>
                  </a:extLst>
                </p14:cNvPr>
                <p14:cNvContentPartPr/>
                <p14:nvPr/>
              </p14:nvContentPartPr>
              <p14:xfrm>
                <a:off x="2503566" y="1047263"/>
                <a:ext cx="755640" cy="189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295CCF3-C53D-F884-DBCE-BF85EDCDD1C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497446" y="1041143"/>
                  <a:ext cx="7678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ADF1661-0A00-9913-A264-F45DA4E00083}"/>
                    </a:ext>
                  </a:extLst>
                </p14:cNvPr>
                <p14:cNvContentPartPr/>
                <p14:nvPr/>
              </p14:nvContentPartPr>
              <p14:xfrm>
                <a:off x="3177126" y="1090103"/>
                <a:ext cx="80640" cy="84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ADF1661-0A00-9913-A264-F45DA4E0008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171006" y="1083983"/>
                  <a:ext cx="92880" cy="96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5975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CB2BA0-D082-14FA-A32A-3A3A190932D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>
            <a:off x="0" y="869969"/>
            <a:ext cx="5467004" cy="5988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58239-AA03-873B-53A0-8F460FE0B0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 contrast="40000"/>
          </a:blip>
          <a:stretch>
            <a:fillRect/>
          </a:stretch>
        </p:blipFill>
        <p:spPr>
          <a:xfrm>
            <a:off x="6666806" y="33673"/>
            <a:ext cx="5467004" cy="6824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58DEC5-8EC0-F86D-EC91-EFA6D517A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0" y="93517"/>
            <a:ext cx="5933743" cy="9788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3C3D9A-830F-56FD-41DE-53F470F8C805}"/>
                  </a:ext>
                </a:extLst>
              </p14:cNvPr>
              <p14:cNvContentPartPr/>
              <p14:nvPr/>
            </p14:nvContentPartPr>
            <p14:xfrm>
              <a:off x="844686" y="722685"/>
              <a:ext cx="582840" cy="313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3C3D9A-830F-56FD-41DE-53F470F8C8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566" y="716565"/>
                <a:ext cx="5950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4F2A1E4-7CC4-2B68-85FD-468850D6FCDB}"/>
                  </a:ext>
                </a:extLst>
              </p14:cNvPr>
              <p14:cNvContentPartPr/>
              <p14:nvPr/>
            </p14:nvContentPartPr>
            <p14:xfrm>
              <a:off x="1626606" y="859485"/>
              <a:ext cx="637200" cy="137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4F2A1E4-7CC4-2B68-85FD-468850D6FC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20486" y="853365"/>
                <a:ext cx="649440" cy="149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B0C16103-3BC9-75DB-8375-6366CB79E6EF}"/>
              </a:ext>
            </a:extLst>
          </p:cNvPr>
          <p:cNvGrpSpPr/>
          <p:nvPr/>
        </p:nvGrpSpPr>
        <p:grpSpPr>
          <a:xfrm>
            <a:off x="2431566" y="723765"/>
            <a:ext cx="1762560" cy="316080"/>
            <a:chOff x="2431566" y="723765"/>
            <a:chExt cx="1762560" cy="31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847E856-B476-5BD0-2BA5-BC70A39DF55B}"/>
                    </a:ext>
                  </a:extLst>
                </p14:cNvPr>
                <p14:cNvContentPartPr/>
                <p14:nvPr/>
              </p14:nvContentPartPr>
              <p14:xfrm>
                <a:off x="2431566" y="723765"/>
                <a:ext cx="1024200" cy="316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847E856-B476-5BD0-2BA5-BC70A39DF55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25446" y="717645"/>
                  <a:ext cx="103644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2A54166-5664-40CB-FE52-AC689C2FCCED}"/>
                    </a:ext>
                  </a:extLst>
                </p14:cNvPr>
                <p14:cNvContentPartPr/>
                <p14:nvPr/>
              </p14:nvContentPartPr>
              <p14:xfrm>
                <a:off x="3241926" y="87964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2A54166-5664-40CB-FE52-AC689C2FCCE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35806" y="873525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EEAFDB3-1DFE-BCE5-F88B-BF784A3DBB93}"/>
                    </a:ext>
                  </a:extLst>
                </p14:cNvPr>
                <p14:cNvContentPartPr/>
                <p14:nvPr/>
              </p14:nvContentPartPr>
              <p14:xfrm>
                <a:off x="2866806" y="752925"/>
                <a:ext cx="376200" cy="111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EEAFDB3-1DFE-BCE5-F88B-BF784A3DBB9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60686" y="746805"/>
                  <a:ext cx="3884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26691F1-AF75-AAC9-CAD7-1A80D2205AD9}"/>
                    </a:ext>
                  </a:extLst>
                </p14:cNvPr>
                <p14:cNvContentPartPr/>
                <p14:nvPr/>
              </p14:nvContentPartPr>
              <p14:xfrm>
                <a:off x="3679326" y="750765"/>
                <a:ext cx="514800" cy="249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26691F1-AF75-AAC9-CAD7-1A80D2205AD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73206" y="744645"/>
                  <a:ext cx="527040" cy="26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AB04FA-F7B9-B0D3-C788-FD6C260108FE}"/>
              </a:ext>
            </a:extLst>
          </p:cNvPr>
          <p:cNvGrpSpPr/>
          <p:nvPr/>
        </p:nvGrpSpPr>
        <p:grpSpPr>
          <a:xfrm>
            <a:off x="4316166" y="780285"/>
            <a:ext cx="2034720" cy="351720"/>
            <a:chOff x="4316166" y="780285"/>
            <a:chExt cx="2034720" cy="35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270DDAE-DB35-CEE1-57F9-1857B32ACEF9}"/>
                    </a:ext>
                  </a:extLst>
                </p14:cNvPr>
                <p14:cNvContentPartPr/>
                <p14:nvPr/>
              </p14:nvContentPartPr>
              <p14:xfrm>
                <a:off x="4316166" y="780285"/>
                <a:ext cx="1134000" cy="351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270DDAE-DB35-CEE1-57F9-1857B32ACEF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10046" y="774165"/>
                  <a:ext cx="114624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44289CA-C993-158A-612D-24E5E57416CE}"/>
                    </a:ext>
                  </a:extLst>
                </p14:cNvPr>
                <p14:cNvContentPartPr/>
                <p14:nvPr/>
              </p14:nvContentPartPr>
              <p14:xfrm>
                <a:off x="5628006" y="892965"/>
                <a:ext cx="722880" cy="169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44289CA-C993-158A-612D-24E5E57416C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21886" y="886845"/>
                  <a:ext cx="73512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F4BAED-7D7D-DEC9-1376-58501D562D5D}"/>
              </a:ext>
            </a:extLst>
          </p:cNvPr>
          <p:cNvGrpSpPr/>
          <p:nvPr/>
        </p:nvGrpSpPr>
        <p:grpSpPr>
          <a:xfrm>
            <a:off x="9239166" y="446205"/>
            <a:ext cx="1767960" cy="796680"/>
            <a:chOff x="9239166" y="446205"/>
            <a:chExt cx="1767960" cy="79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B2EAB67-6E57-273E-E8AE-811785B83915}"/>
                    </a:ext>
                  </a:extLst>
                </p14:cNvPr>
                <p14:cNvContentPartPr/>
                <p14:nvPr/>
              </p14:nvContentPartPr>
              <p14:xfrm>
                <a:off x="9411606" y="446205"/>
                <a:ext cx="149760" cy="336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B2EAB67-6E57-273E-E8AE-811785B8391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402606" y="437565"/>
                  <a:ext cx="1674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4E5EF3F-1FA9-8781-4E91-DB37E8278EE5}"/>
                    </a:ext>
                  </a:extLst>
                </p14:cNvPr>
                <p14:cNvContentPartPr/>
                <p14:nvPr/>
              </p14:nvContentPartPr>
              <p14:xfrm>
                <a:off x="9413766" y="629805"/>
                <a:ext cx="206280" cy="168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4E5EF3F-1FA9-8781-4E91-DB37E8278EE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404766" y="621165"/>
                  <a:ext cx="2239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C0E406C-0CDA-B1FB-2649-E8134C0A5D81}"/>
                    </a:ext>
                  </a:extLst>
                </p14:cNvPr>
                <p14:cNvContentPartPr/>
                <p14:nvPr/>
              </p14:nvContentPartPr>
              <p14:xfrm>
                <a:off x="9699606" y="462045"/>
                <a:ext cx="351000" cy="302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C0E406C-0CDA-B1FB-2649-E8134C0A5D8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690966" y="453405"/>
                  <a:ext cx="36864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695FD44-11A1-6415-2CE0-2471971232F8}"/>
                    </a:ext>
                  </a:extLst>
                </p14:cNvPr>
                <p14:cNvContentPartPr/>
                <p14:nvPr/>
              </p14:nvContentPartPr>
              <p14:xfrm>
                <a:off x="9888966" y="526485"/>
                <a:ext cx="272160" cy="60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695FD44-11A1-6415-2CE0-2471971232F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879966" y="517485"/>
                  <a:ext cx="28980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51E769F-6D7F-2B20-0926-18B85C9354BF}"/>
                    </a:ext>
                  </a:extLst>
                </p14:cNvPr>
                <p14:cNvContentPartPr/>
                <p14:nvPr/>
              </p14:nvContentPartPr>
              <p14:xfrm>
                <a:off x="10287846" y="541245"/>
                <a:ext cx="719280" cy="599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51E769F-6D7F-2B20-0926-18B85C9354B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278846" y="532245"/>
                  <a:ext cx="73692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8FF8B39-79F5-9A64-0D33-80BB1972906F}"/>
                    </a:ext>
                  </a:extLst>
                </p14:cNvPr>
                <p14:cNvContentPartPr/>
                <p14:nvPr/>
              </p14:nvContentPartPr>
              <p14:xfrm>
                <a:off x="9239166" y="1047405"/>
                <a:ext cx="376560" cy="1944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8FF8B39-79F5-9A64-0D33-80BB1972906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230526" y="1038405"/>
                  <a:ext cx="3942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BCE3D86-6D06-FAEF-96F3-16243C6ABF50}"/>
                    </a:ext>
                  </a:extLst>
                </p14:cNvPr>
                <p14:cNvContentPartPr/>
                <p14:nvPr/>
              </p14:nvContentPartPr>
              <p14:xfrm>
                <a:off x="9421686" y="909525"/>
                <a:ext cx="66960" cy="12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BCE3D86-6D06-FAEF-96F3-16243C6ABF5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412686" y="900885"/>
                  <a:ext cx="846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F0FFA95-43DE-1B21-724E-32A4248BC666}"/>
                    </a:ext>
                  </a:extLst>
                </p14:cNvPr>
                <p14:cNvContentPartPr/>
                <p14:nvPr/>
              </p14:nvContentPartPr>
              <p14:xfrm>
                <a:off x="9801846" y="1062165"/>
                <a:ext cx="829440" cy="180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F0FFA95-43DE-1B21-724E-32A4248BC66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792846" y="1053525"/>
                  <a:ext cx="847080" cy="19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A4BAD2-D8BF-1757-0025-4AD770C32C18}"/>
                  </a:ext>
                </a:extLst>
              </p14:cNvPr>
              <p14:cNvContentPartPr/>
              <p14:nvPr/>
            </p14:nvContentPartPr>
            <p14:xfrm>
              <a:off x="9335286" y="1381125"/>
              <a:ext cx="1053360" cy="1778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A4BAD2-D8BF-1757-0025-4AD770C32C1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26286" y="1372125"/>
                <a:ext cx="10710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D2DE391-2B9A-4C2E-078B-9EEE82816773}"/>
                  </a:ext>
                </a:extLst>
              </p14:cNvPr>
              <p14:cNvContentPartPr/>
              <p14:nvPr/>
            </p14:nvContentPartPr>
            <p14:xfrm>
              <a:off x="11453166" y="2804565"/>
              <a:ext cx="221400" cy="309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D2DE391-2B9A-4C2E-078B-9EEE8281677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399166" y="2696925"/>
                <a:ext cx="329040" cy="52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980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F0B21E-C39E-4A8E-AAF9-97833E2AFD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-1" y="798023"/>
            <a:ext cx="6195853" cy="6059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E9FC3-9273-1574-8566-128A77F4A9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 contrast="40000"/>
          </a:blip>
          <a:stretch>
            <a:fillRect/>
          </a:stretch>
        </p:blipFill>
        <p:spPr>
          <a:xfrm>
            <a:off x="7173885" y="62633"/>
            <a:ext cx="5018116" cy="6795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78920-703E-8CED-771E-2371CE8DF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657"/>
            <a:ext cx="7013848" cy="10618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027018F-8F90-DEF2-1C96-CA6EA11309D8}"/>
                  </a:ext>
                </a:extLst>
              </p14:cNvPr>
              <p14:cNvContentPartPr/>
              <p14:nvPr/>
            </p14:nvContentPartPr>
            <p14:xfrm>
              <a:off x="10890846" y="1461765"/>
              <a:ext cx="279000" cy="295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027018F-8F90-DEF2-1C96-CA6EA11309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36846" y="1353765"/>
                <a:ext cx="386640" cy="51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AE51EC2-8BAA-D8FE-04BA-F7972947FB8F}"/>
              </a:ext>
            </a:extLst>
          </p:cNvPr>
          <p:cNvGrpSpPr/>
          <p:nvPr/>
        </p:nvGrpSpPr>
        <p:grpSpPr>
          <a:xfrm>
            <a:off x="9630126" y="287085"/>
            <a:ext cx="1505880" cy="1376640"/>
            <a:chOff x="9630126" y="287085"/>
            <a:chExt cx="1505880" cy="137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3A111FA-F9A6-0D15-E69D-FED8EEB5F041}"/>
                    </a:ext>
                  </a:extLst>
                </p14:cNvPr>
                <p14:cNvContentPartPr/>
                <p14:nvPr/>
              </p14:nvContentPartPr>
              <p14:xfrm>
                <a:off x="9787806" y="287085"/>
                <a:ext cx="224280" cy="3315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3A111FA-F9A6-0D15-E69D-FED8EEB5F04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79166" y="278445"/>
                  <a:ext cx="24192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2017EB6-2934-644F-37D2-956909B7B9D8}"/>
                    </a:ext>
                  </a:extLst>
                </p14:cNvPr>
                <p14:cNvContentPartPr/>
                <p14:nvPr/>
              </p14:nvContentPartPr>
              <p14:xfrm>
                <a:off x="9991926" y="462045"/>
                <a:ext cx="658440" cy="444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2017EB6-2934-644F-37D2-956909B7B9D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982926" y="453405"/>
                  <a:ext cx="67608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B759DE1-3687-CEFF-02F1-31F3389B236F}"/>
                    </a:ext>
                  </a:extLst>
                </p14:cNvPr>
                <p14:cNvContentPartPr/>
                <p14:nvPr/>
              </p14:nvContentPartPr>
              <p14:xfrm>
                <a:off x="10793646" y="650685"/>
                <a:ext cx="342360" cy="217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B759DE1-3687-CEFF-02F1-31F3389B236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784646" y="641685"/>
                  <a:ext cx="3600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5A356E1-6310-895C-9DFA-41B5D0DBC02A}"/>
                    </a:ext>
                  </a:extLst>
                </p14:cNvPr>
                <p14:cNvContentPartPr/>
                <p14:nvPr/>
              </p14:nvContentPartPr>
              <p14:xfrm>
                <a:off x="10967166" y="66940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5A356E1-6310-895C-9DFA-41B5D0DBC02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958166" y="6604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F542E52-01F3-4291-0113-E4D1D23D3E25}"/>
                    </a:ext>
                  </a:extLst>
                </p14:cNvPr>
                <p14:cNvContentPartPr/>
                <p14:nvPr/>
              </p14:nvContentPartPr>
              <p14:xfrm>
                <a:off x="9710046" y="980805"/>
                <a:ext cx="828360" cy="449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F542E52-01F3-4291-0113-E4D1D23D3E2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701406" y="971805"/>
                  <a:ext cx="84600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7F69637-BE0F-D506-6DFE-9857853C6125}"/>
                    </a:ext>
                  </a:extLst>
                </p14:cNvPr>
                <p14:cNvContentPartPr/>
                <p14:nvPr/>
              </p14:nvContentPartPr>
              <p14:xfrm>
                <a:off x="9630126" y="1431885"/>
                <a:ext cx="990000" cy="231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7F69637-BE0F-D506-6DFE-9857853C612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621126" y="1423245"/>
                  <a:ext cx="1007640" cy="24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45F6CE-FB25-5F53-23A5-3171F8FD16B5}"/>
              </a:ext>
            </a:extLst>
          </p:cNvPr>
          <p:cNvGrpSpPr/>
          <p:nvPr/>
        </p:nvGrpSpPr>
        <p:grpSpPr>
          <a:xfrm>
            <a:off x="2140686" y="5118503"/>
            <a:ext cx="741240" cy="220320"/>
            <a:chOff x="2140686" y="5118503"/>
            <a:chExt cx="741240" cy="22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9E741DF-1639-98EC-1BA4-1D92400F413F}"/>
                    </a:ext>
                  </a:extLst>
                </p14:cNvPr>
                <p14:cNvContentPartPr/>
                <p14:nvPr/>
              </p14:nvContentPartPr>
              <p14:xfrm>
                <a:off x="2140686" y="5166023"/>
                <a:ext cx="700920" cy="64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9E741DF-1639-98EC-1BA4-1D92400F413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132046" y="5157383"/>
                  <a:ext cx="7185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F9A65AE-50C7-E206-96E5-1424492B8C99}"/>
                    </a:ext>
                  </a:extLst>
                </p14:cNvPr>
                <p14:cNvContentPartPr/>
                <p14:nvPr/>
              </p14:nvContentPartPr>
              <p14:xfrm>
                <a:off x="2671686" y="5118503"/>
                <a:ext cx="210240" cy="220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F9A65AE-50C7-E206-96E5-1424492B8C9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62686" y="5109863"/>
                  <a:ext cx="227880" cy="23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32E3EE9-A8DF-1003-4823-1EA952A78B2D}"/>
                  </a:ext>
                </a:extLst>
              </p14:cNvPr>
              <p14:cNvContentPartPr/>
              <p14:nvPr/>
            </p14:nvContentPartPr>
            <p14:xfrm>
              <a:off x="3396006" y="5078903"/>
              <a:ext cx="296280" cy="151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32E3EE9-A8DF-1003-4823-1EA952A78B2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87366" y="5069903"/>
                <a:ext cx="3139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DCCB73B-2716-C2EF-7F8D-72276F50E3B0}"/>
                  </a:ext>
                </a:extLst>
              </p14:cNvPr>
              <p14:cNvContentPartPr/>
              <p14:nvPr/>
            </p14:nvContentPartPr>
            <p14:xfrm>
              <a:off x="3423366" y="5196983"/>
              <a:ext cx="162720" cy="130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DCCB73B-2716-C2EF-7F8D-72276F50E3B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14366" y="5187983"/>
                <a:ext cx="180360" cy="14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8249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21D7BC-289A-CCBE-0672-6CF6D209063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>
            <a:off x="4297681" y="31951"/>
            <a:ext cx="7894320" cy="6826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C7E5D-0353-40DB-981C-BFB0ACEE0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0" y="120533"/>
            <a:ext cx="6442381" cy="64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0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0970-06EF-D7F4-005E-EB867357195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10548" y="2975956"/>
            <a:ext cx="6636772" cy="3117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91DB42-64C3-7A9E-62C0-832131041D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0000" contrast="40000"/>
          </a:blip>
          <a:stretch>
            <a:fillRect/>
          </a:stretch>
        </p:blipFill>
        <p:spPr>
          <a:xfrm>
            <a:off x="6808125" y="37559"/>
            <a:ext cx="5383876" cy="6820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733339-11E9-56E9-619B-78F26A5B7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7231310" cy="105872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33DD109-4195-9C89-B4AA-910DAD649388}"/>
              </a:ext>
            </a:extLst>
          </p:cNvPr>
          <p:cNvGrpSpPr/>
          <p:nvPr/>
        </p:nvGrpSpPr>
        <p:grpSpPr>
          <a:xfrm>
            <a:off x="230166" y="1121063"/>
            <a:ext cx="5496120" cy="1318320"/>
            <a:chOff x="230166" y="1121063"/>
            <a:chExt cx="5496120" cy="131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3248C35-AD6E-E089-80CC-2EEF5EFD48FC}"/>
                    </a:ext>
                  </a:extLst>
                </p14:cNvPr>
                <p14:cNvContentPartPr/>
                <p14:nvPr/>
              </p14:nvContentPartPr>
              <p14:xfrm>
                <a:off x="449766" y="1241663"/>
                <a:ext cx="1138680" cy="454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3248C35-AD6E-E089-80CC-2EEF5EFD48F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3646" y="1235543"/>
                  <a:ext cx="1150920" cy="4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58EBBEF-74F9-6F47-A938-12E0805800E6}"/>
                    </a:ext>
                  </a:extLst>
                </p14:cNvPr>
                <p14:cNvContentPartPr/>
                <p14:nvPr/>
              </p14:nvContentPartPr>
              <p14:xfrm>
                <a:off x="1395486" y="1368743"/>
                <a:ext cx="212040" cy="21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58EBBEF-74F9-6F47-A938-12E0805800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89366" y="1362623"/>
                  <a:ext cx="2242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AD72CC3-B667-616E-6016-B16C5FB764BD}"/>
                    </a:ext>
                  </a:extLst>
                </p14:cNvPr>
                <p14:cNvContentPartPr/>
                <p14:nvPr/>
              </p14:nvContentPartPr>
              <p14:xfrm>
                <a:off x="1756926" y="1127903"/>
                <a:ext cx="650160" cy="524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AD72CC3-B667-616E-6016-B16C5FB764B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50806" y="1121783"/>
                  <a:ext cx="66240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6CC42CF-75B9-E0F0-2D1B-205566104158}"/>
                    </a:ext>
                  </a:extLst>
                </p14:cNvPr>
                <p14:cNvContentPartPr/>
                <p14:nvPr/>
              </p14:nvContentPartPr>
              <p14:xfrm>
                <a:off x="1827126" y="1296383"/>
                <a:ext cx="346320" cy="93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6CC42CF-75B9-E0F0-2D1B-20556610415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21006" y="1290263"/>
                  <a:ext cx="3585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3CE067E-4500-25F1-E8E3-76C4468264B9}"/>
                    </a:ext>
                  </a:extLst>
                </p14:cNvPr>
                <p14:cNvContentPartPr/>
                <p14:nvPr/>
              </p14:nvContentPartPr>
              <p14:xfrm>
                <a:off x="2593926" y="1273703"/>
                <a:ext cx="905040" cy="2926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3CE067E-4500-25F1-E8E3-76C4468264B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587806" y="1267583"/>
                  <a:ext cx="91728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D9B3F62-D543-CB90-4D81-362EF6AB2BC1}"/>
                    </a:ext>
                  </a:extLst>
                </p14:cNvPr>
                <p14:cNvContentPartPr/>
                <p14:nvPr/>
              </p14:nvContentPartPr>
              <p14:xfrm>
                <a:off x="3824406" y="1121063"/>
                <a:ext cx="984960" cy="608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D9B3F62-D543-CB90-4D81-362EF6AB2BC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818286" y="1114943"/>
                  <a:ext cx="997200" cy="62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BA60AC7-6631-AF02-D89E-BAC0C932667C}"/>
                    </a:ext>
                  </a:extLst>
                </p14:cNvPr>
                <p14:cNvContentPartPr/>
                <p14:nvPr/>
              </p14:nvContentPartPr>
              <p14:xfrm>
                <a:off x="5115366" y="1265423"/>
                <a:ext cx="445320" cy="191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BA60AC7-6631-AF02-D89E-BAC0C932667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09246" y="1259303"/>
                  <a:ext cx="4575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13F3082-9310-32E7-2191-E3794F285EC5}"/>
                    </a:ext>
                  </a:extLst>
                </p14:cNvPr>
                <p14:cNvContentPartPr/>
                <p14:nvPr/>
              </p14:nvContentPartPr>
              <p14:xfrm>
                <a:off x="230166" y="1839983"/>
                <a:ext cx="686880" cy="450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13F3082-9310-32E7-2191-E3794F285EC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24046" y="1833863"/>
                  <a:ext cx="69912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100CCF6-EF12-741F-255A-D2EBA25DB0EE}"/>
                    </a:ext>
                  </a:extLst>
                </p14:cNvPr>
                <p14:cNvContentPartPr/>
                <p14:nvPr/>
              </p14:nvContentPartPr>
              <p14:xfrm>
                <a:off x="322326" y="2024663"/>
                <a:ext cx="321120" cy="38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100CCF6-EF12-741F-255A-D2EBA25DB0E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6206" y="2018543"/>
                  <a:ext cx="3333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2B2061E-ACD2-96F1-B5B1-E2DA90E3492F}"/>
                    </a:ext>
                  </a:extLst>
                </p14:cNvPr>
                <p14:cNvContentPartPr/>
                <p14:nvPr/>
              </p14:nvContentPartPr>
              <p14:xfrm>
                <a:off x="1231326" y="1917743"/>
                <a:ext cx="101160" cy="354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2B2061E-ACD2-96F1-B5B1-E2DA90E3492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225206" y="1911623"/>
                  <a:ext cx="11340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F2C2646-5D95-9792-40A4-843E0164C381}"/>
                    </a:ext>
                  </a:extLst>
                </p14:cNvPr>
                <p14:cNvContentPartPr/>
                <p14:nvPr/>
              </p14:nvContentPartPr>
              <p14:xfrm>
                <a:off x="1433646" y="1955183"/>
                <a:ext cx="212760" cy="2361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F2C2646-5D95-9792-40A4-843E0164C38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427526" y="1949063"/>
                  <a:ext cx="2250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CFBB1C3-857D-CA45-8935-178D1834F017}"/>
                    </a:ext>
                  </a:extLst>
                </p14:cNvPr>
                <p14:cNvContentPartPr/>
                <p14:nvPr/>
              </p14:nvContentPartPr>
              <p14:xfrm>
                <a:off x="1848726" y="2016023"/>
                <a:ext cx="184680" cy="200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CFBB1C3-857D-CA45-8935-178D1834F01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842606" y="2009903"/>
                  <a:ext cx="1969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CF592E2-CA18-2787-34A4-D33F7DEBFE77}"/>
                    </a:ext>
                  </a:extLst>
                </p14:cNvPr>
                <p14:cNvContentPartPr/>
                <p14:nvPr/>
              </p14:nvContentPartPr>
              <p14:xfrm>
                <a:off x="1875726" y="1986143"/>
                <a:ext cx="231840" cy="2394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CF592E2-CA18-2787-34A4-D33F7DEBFE7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869606" y="1980023"/>
                  <a:ext cx="2440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1451387-7595-1195-86EF-EA429FC43629}"/>
                    </a:ext>
                  </a:extLst>
                </p14:cNvPr>
                <p14:cNvContentPartPr/>
                <p14:nvPr/>
              </p14:nvContentPartPr>
              <p14:xfrm>
                <a:off x="2287206" y="1715423"/>
                <a:ext cx="1514520" cy="594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1451387-7595-1195-86EF-EA429FC4362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281086" y="1709303"/>
                  <a:ext cx="1526760" cy="60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B13A821-F519-A0FB-D5CA-F34D0E0B6FBE}"/>
                    </a:ext>
                  </a:extLst>
                </p14:cNvPr>
                <p14:cNvContentPartPr/>
                <p14:nvPr/>
              </p14:nvContentPartPr>
              <p14:xfrm>
                <a:off x="3777246" y="2115383"/>
                <a:ext cx="124560" cy="120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B13A821-F519-A0FB-D5CA-F34D0E0B6FB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771126" y="2109263"/>
                  <a:ext cx="1368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166562C-0D1F-E38E-3981-DE4F1EC66585}"/>
                    </a:ext>
                  </a:extLst>
                </p14:cNvPr>
                <p14:cNvContentPartPr/>
                <p14:nvPr/>
              </p14:nvContentPartPr>
              <p14:xfrm>
                <a:off x="2978406" y="1876703"/>
                <a:ext cx="51120" cy="3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166562C-0D1F-E38E-3981-DE4F1EC6658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972286" y="1870583"/>
                  <a:ext cx="6336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5FAA054-B448-660F-68D6-DC29820C0084}"/>
                    </a:ext>
                  </a:extLst>
                </p14:cNvPr>
                <p14:cNvContentPartPr/>
                <p14:nvPr/>
              </p14:nvContentPartPr>
              <p14:xfrm>
                <a:off x="2350926" y="1986143"/>
                <a:ext cx="683640" cy="85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5FAA054-B448-660F-68D6-DC29820C008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344806" y="1980023"/>
                  <a:ext cx="69588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33915D1-C09C-8913-7960-81D89E87DE0F}"/>
                    </a:ext>
                  </a:extLst>
                </p14:cNvPr>
                <p14:cNvContentPartPr/>
                <p14:nvPr/>
              </p14:nvContentPartPr>
              <p14:xfrm>
                <a:off x="4104486" y="1706783"/>
                <a:ext cx="1621800" cy="732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33915D1-C09C-8913-7960-81D89E87DE0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098366" y="1700663"/>
                  <a:ext cx="1634040" cy="74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24C1B14-9920-32D7-D4DB-18BC827C4993}"/>
                    </a:ext>
                  </a:extLst>
                </p14:cNvPr>
                <p14:cNvContentPartPr/>
                <p14:nvPr/>
              </p14:nvContentPartPr>
              <p14:xfrm>
                <a:off x="5502366" y="1804703"/>
                <a:ext cx="21960" cy="48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24C1B14-9920-32D7-D4DB-18BC827C499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496246" y="1798583"/>
                  <a:ext cx="3420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F4F973F-C7DF-BA84-29E8-A2FD4F7DDEDF}"/>
                    </a:ext>
                  </a:extLst>
                </p14:cNvPr>
                <p14:cNvContentPartPr/>
                <p14:nvPr/>
              </p14:nvContentPartPr>
              <p14:xfrm>
                <a:off x="4568166" y="1807223"/>
                <a:ext cx="23400" cy="23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F4F973F-C7DF-BA84-29E8-A2FD4F7DDED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562046" y="1801103"/>
                  <a:ext cx="35640" cy="35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03440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BF30F-F224-CD2A-9150-D73A2FF66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753" y="1532799"/>
            <a:ext cx="7520247" cy="532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B9191-CC1A-AB9F-FE78-9BBB39CA6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7" y="116378"/>
            <a:ext cx="7190984" cy="113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9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8E815-D8E4-B107-30F8-354AFD33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40000" contrast="40000"/>
          </a:blip>
          <a:stretch>
            <a:fillRect/>
          </a:stretch>
        </p:blipFill>
        <p:spPr>
          <a:xfrm>
            <a:off x="0" y="3429001"/>
            <a:ext cx="5599097" cy="2963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2BF81F-5765-1C2A-2BDD-202F54E3D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18" y="2003367"/>
            <a:ext cx="6911682" cy="485463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2DE8E7C-09E9-4A72-1F1C-6E204669DFD2}"/>
              </a:ext>
            </a:extLst>
          </p:cNvPr>
          <p:cNvGrpSpPr/>
          <p:nvPr/>
        </p:nvGrpSpPr>
        <p:grpSpPr>
          <a:xfrm>
            <a:off x="869526" y="63383"/>
            <a:ext cx="5598360" cy="603000"/>
            <a:chOff x="869526" y="63383"/>
            <a:chExt cx="5598360" cy="60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60EF84F-A461-0A35-BCBB-581ABDE942D4}"/>
                    </a:ext>
                  </a:extLst>
                </p14:cNvPr>
                <p14:cNvContentPartPr/>
                <p14:nvPr/>
              </p14:nvContentPartPr>
              <p14:xfrm>
                <a:off x="869526" y="216743"/>
                <a:ext cx="737640" cy="286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60EF84F-A461-0A35-BCBB-581ABDE942D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63406" y="210623"/>
                  <a:ext cx="7498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30900B6-7038-B733-4D22-1AF5E927F4F7}"/>
                    </a:ext>
                  </a:extLst>
                </p14:cNvPr>
                <p14:cNvContentPartPr/>
                <p14:nvPr/>
              </p14:nvContentPartPr>
              <p14:xfrm>
                <a:off x="1338966" y="256703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30900B6-7038-B733-4D22-1AF5E927F4F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32846" y="25058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94AE942-94A6-5612-CF81-3ED5F46C5C9C}"/>
                    </a:ext>
                  </a:extLst>
                </p14:cNvPr>
                <p14:cNvContentPartPr/>
                <p14:nvPr/>
              </p14:nvContentPartPr>
              <p14:xfrm>
                <a:off x="1763406" y="152303"/>
                <a:ext cx="957960" cy="513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94AE942-94A6-5612-CF81-3ED5F46C5C9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757286" y="146183"/>
                  <a:ext cx="97020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ABEB64A-D89B-A633-9388-240FE90C1D5B}"/>
                    </a:ext>
                  </a:extLst>
                </p14:cNvPr>
                <p14:cNvContentPartPr/>
                <p14:nvPr/>
              </p14:nvContentPartPr>
              <p14:xfrm>
                <a:off x="2547486" y="302783"/>
                <a:ext cx="252000" cy="47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ABEB64A-D89B-A633-9388-240FE90C1D5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541366" y="296663"/>
                  <a:ext cx="26424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F60CD44-F4C5-4B30-1BBF-1BCED94F1827}"/>
                    </a:ext>
                  </a:extLst>
                </p14:cNvPr>
                <p14:cNvContentPartPr/>
                <p14:nvPr/>
              </p14:nvContentPartPr>
              <p14:xfrm>
                <a:off x="3100446" y="87503"/>
                <a:ext cx="1367280" cy="578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F60CD44-F4C5-4B30-1BBF-1BCED94F182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94326" y="81383"/>
                  <a:ext cx="1379520" cy="59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BC7ACAF-2D62-5456-03EA-530DC9490918}"/>
                    </a:ext>
                  </a:extLst>
                </p14:cNvPr>
                <p14:cNvContentPartPr/>
                <p14:nvPr/>
              </p14:nvContentPartPr>
              <p14:xfrm>
                <a:off x="3859326" y="257423"/>
                <a:ext cx="78120" cy="36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BC7ACAF-2D62-5456-03EA-530DC949091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53206" y="251303"/>
                  <a:ext cx="903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BA86613-061D-0368-F89C-A174AFF567F2}"/>
                    </a:ext>
                  </a:extLst>
                </p14:cNvPr>
                <p14:cNvContentPartPr/>
                <p14:nvPr/>
              </p14:nvContentPartPr>
              <p14:xfrm>
                <a:off x="4806846" y="63383"/>
                <a:ext cx="1661040" cy="386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BA86613-061D-0368-F89C-A174AFF567F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00726" y="57263"/>
                  <a:ext cx="1673280" cy="39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ECD9A3-E2A8-12EF-31DE-7F5BF850F94C}"/>
              </a:ext>
            </a:extLst>
          </p:cNvPr>
          <p:cNvGrpSpPr/>
          <p:nvPr/>
        </p:nvGrpSpPr>
        <p:grpSpPr>
          <a:xfrm>
            <a:off x="6749766" y="97943"/>
            <a:ext cx="1690920" cy="556560"/>
            <a:chOff x="6749766" y="97943"/>
            <a:chExt cx="1690920" cy="55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F71690-DF50-0CA7-C7D8-8E58241CB565}"/>
                    </a:ext>
                  </a:extLst>
                </p14:cNvPr>
                <p14:cNvContentPartPr/>
                <p14:nvPr/>
              </p14:nvContentPartPr>
              <p14:xfrm>
                <a:off x="6749766" y="97943"/>
                <a:ext cx="1690920" cy="556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F71690-DF50-0CA7-C7D8-8E58241CB56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43646" y="91823"/>
                  <a:ext cx="170316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B5684A8-B854-C217-7165-CCB2E5B523B5}"/>
                    </a:ext>
                  </a:extLst>
                </p14:cNvPr>
                <p14:cNvContentPartPr/>
                <p14:nvPr/>
              </p14:nvContentPartPr>
              <p14:xfrm>
                <a:off x="7756686" y="243023"/>
                <a:ext cx="77400" cy="316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B5684A8-B854-C217-7165-CCB2E5B523B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750566" y="236903"/>
                  <a:ext cx="8964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BB5CB3-F32B-D9AF-7890-E52D85FEF273}"/>
              </a:ext>
            </a:extLst>
          </p:cNvPr>
          <p:cNvGrpSpPr/>
          <p:nvPr/>
        </p:nvGrpSpPr>
        <p:grpSpPr>
          <a:xfrm>
            <a:off x="8899686" y="86423"/>
            <a:ext cx="771120" cy="365760"/>
            <a:chOff x="8899686" y="86423"/>
            <a:chExt cx="771120" cy="3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BB07B34-235A-A443-19CC-EB42F8A1F634}"/>
                    </a:ext>
                  </a:extLst>
                </p14:cNvPr>
                <p14:cNvContentPartPr/>
                <p14:nvPr/>
              </p14:nvContentPartPr>
              <p14:xfrm>
                <a:off x="8899686" y="86423"/>
                <a:ext cx="771120" cy="365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BB07B34-235A-A443-19CC-EB42F8A1F63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93566" y="80303"/>
                  <a:ext cx="78336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99F7969-4716-09BD-8E50-CD0BBF2AB6F9}"/>
                    </a:ext>
                  </a:extLst>
                </p14:cNvPr>
                <p14:cNvContentPartPr/>
                <p14:nvPr/>
              </p14:nvContentPartPr>
              <p14:xfrm>
                <a:off x="9291006" y="248063"/>
                <a:ext cx="309600" cy="14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99F7969-4716-09BD-8E50-CD0BBF2AB6F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284886" y="241943"/>
                  <a:ext cx="3218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74F158D-27BF-C5FE-1136-D0779700240D}"/>
                    </a:ext>
                  </a:extLst>
                </p14:cNvPr>
                <p14:cNvContentPartPr/>
                <p14:nvPr/>
              </p14:nvContentPartPr>
              <p14:xfrm>
                <a:off x="9268686" y="172463"/>
                <a:ext cx="27360" cy="3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74F158D-27BF-C5FE-1136-D0779700240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262566" y="166343"/>
                  <a:ext cx="39600" cy="1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0683C4-B6E4-84BA-D048-B25DEDA76DB6}"/>
              </a:ext>
            </a:extLst>
          </p:cNvPr>
          <p:cNvGrpSpPr/>
          <p:nvPr/>
        </p:nvGrpSpPr>
        <p:grpSpPr>
          <a:xfrm>
            <a:off x="829566" y="698423"/>
            <a:ext cx="3497040" cy="728640"/>
            <a:chOff x="829566" y="698423"/>
            <a:chExt cx="3497040" cy="72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8B8A3F6-09FD-81A4-D2B2-5944DAA6BC11}"/>
                    </a:ext>
                  </a:extLst>
                </p14:cNvPr>
                <p14:cNvContentPartPr/>
                <p14:nvPr/>
              </p14:nvContentPartPr>
              <p14:xfrm>
                <a:off x="838926" y="698423"/>
                <a:ext cx="677160" cy="494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8B8A3F6-09FD-81A4-D2B2-5944DAA6BC1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32806" y="692303"/>
                  <a:ext cx="68940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3D020BE-0BBE-C060-DCF6-82E46303EDE1}"/>
                    </a:ext>
                  </a:extLst>
                </p14:cNvPr>
                <p14:cNvContentPartPr/>
                <p14:nvPr/>
              </p14:nvContentPartPr>
              <p14:xfrm>
                <a:off x="829566" y="928463"/>
                <a:ext cx="443520" cy="44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3D020BE-0BBE-C060-DCF6-82E46303EDE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3446" y="922343"/>
                  <a:ext cx="4557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2B71ABE-AC18-2189-7658-60CB2FD6DDFA}"/>
                    </a:ext>
                  </a:extLst>
                </p14:cNvPr>
                <p14:cNvContentPartPr/>
                <p14:nvPr/>
              </p14:nvContentPartPr>
              <p14:xfrm>
                <a:off x="1797966" y="919823"/>
                <a:ext cx="1710000" cy="297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2B71ABE-AC18-2189-7658-60CB2FD6DDF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91846" y="913703"/>
                  <a:ext cx="172224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DF50617-9A54-B3E2-9E77-471F18B87DC2}"/>
                    </a:ext>
                  </a:extLst>
                </p14:cNvPr>
                <p14:cNvContentPartPr/>
                <p14:nvPr/>
              </p14:nvContentPartPr>
              <p14:xfrm>
                <a:off x="2463966" y="839183"/>
                <a:ext cx="30960" cy="13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DF50617-9A54-B3E2-9E77-471F18B87DC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457846" y="833063"/>
                  <a:ext cx="432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545CD92-8E99-29B3-0DEE-25772C5B32B5}"/>
                    </a:ext>
                  </a:extLst>
                </p14:cNvPr>
                <p14:cNvContentPartPr/>
                <p14:nvPr/>
              </p14:nvContentPartPr>
              <p14:xfrm>
                <a:off x="3852486" y="816143"/>
                <a:ext cx="474120" cy="610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545CD92-8E99-29B3-0DEE-25772C5B32B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846366" y="810023"/>
                  <a:ext cx="486360" cy="623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EED096-31DC-DC92-17B0-98F451BE67C2}"/>
              </a:ext>
            </a:extLst>
          </p:cNvPr>
          <p:cNvGrpSpPr/>
          <p:nvPr/>
        </p:nvGrpSpPr>
        <p:grpSpPr>
          <a:xfrm>
            <a:off x="4752126" y="619943"/>
            <a:ext cx="6985800" cy="931680"/>
            <a:chOff x="4752126" y="619943"/>
            <a:chExt cx="6985800" cy="93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D36474D-2295-AB79-524B-8621E62E3C1F}"/>
                    </a:ext>
                  </a:extLst>
                </p14:cNvPr>
                <p14:cNvContentPartPr/>
                <p14:nvPr/>
              </p14:nvContentPartPr>
              <p14:xfrm>
                <a:off x="4752126" y="669623"/>
                <a:ext cx="1050840" cy="584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D36474D-2295-AB79-524B-8621E62E3C1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46006" y="663503"/>
                  <a:ext cx="106308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233AE69-6530-EB95-78FC-EAF277FB30EB}"/>
                    </a:ext>
                  </a:extLst>
                </p14:cNvPr>
                <p14:cNvContentPartPr/>
                <p14:nvPr/>
              </p14:nvContentPartPr>
              <p14:xfrm>
                <a:off x="5577966" y="736943"/>
                <a:ext cx="14760" cy="37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233AE69-6530-EB95-78FC-EAF277FB30E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571846" y="730823"/>
                  <a:ext cx="270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742F3F3-8587-8F4F-C892-814E94F05301}"/>
                    </a:ext>
                  </a:extLst>
                </p14:cNvPr>
                <p14:cNvContentPartPr/>
                <p14:nvPr/>
              </p14:nvContentPartPr>
              <p14:xfrm>
                <a:off x="5943726" y="619943"/>
                <a:ext cx="2175120" cy="494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742F3F3-8587-8F4F-C892-814E94F0530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937606" y="613823"/>
                  <a:ext cx="2187360" cy="50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D10A7BE-6A0C-511D-377F-8B7F7A14F430}"/>
                    </a:ext>
                  </a:extLst>
                </p14:cNvPr>
                <p14:cNvContentPartPr/>
                <p14:nvPr/>
              </p14:nvContentPartPr>
              <p14:xfrm>
                <a:off x="7535286" y="767543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D10A7BE-6A0C-511D-377F-8B7F7A14F43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29166" y="761423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2C97FE9-45A6-A086-00FB-DD82D6662E11}"/>
                    </a:ext>
                  </a:extLst>
                </p14:cNvPr>
                <p14:cNvContentPartPr/>
                <p14:nvPr/>
              </p14:nvContentPartPr>
              <p14:xfrm>
                <a:off x="8347806" y="681143"/>
                <a:ext cx="222480" cy="493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2C97FE9-45A6-A086-00FB-DD82D6662E1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341686" y="675023"/>
                  <a:ext cx="23472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322AD77-FB04-49CE-8F23-0D76A7931F99}"/>
                    </a:ext>
                  </a:extLst>
                </p14:cNvPr>
                <p14:cNvContentPartPr/>
                <p14:nvPr/>
              </p14:nvContentPartPr>
              <p14:xfrm>
                <a:off x="8550486" y="702743"/>
                <a:ext cx="2962080" cy="597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322AD77-FB04-49CE-8F23-0D76A7931F9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544366" y="696623"/>
                  <a:ext cx="2974320" cy="60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12C467F-56C7-AF3C-4FB7-5405F4EAC965}"/>
                    </a:ext>
                  </a:extLst>
                </p14:cNvPr>
                <p14:cNvContentPartPr/>
                <p14:nvPr/>
              </p14:nvContentPartPr>
              <p14:xfrm>
                <a:off x="10875006" y="733343"/>
                <a:ext cx="164880" cy="17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12C467F-56C7-AF3C-4FB7-5405F4EAC96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68886" y="727223"/>
                  <a:ext cx="1771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6682964-C9BB-B34A-3600-50C582BC92FA}"/>
                    </a:ext>
                  </a:extLst>
                </p14:cNvPr>
                <p14:cNvContentPartPr/>
                <p14:nvPr/>
              </p14:nvContentPartPr>
              <p14:xfrm>
                <a:off x="11538126" y="657023"/>
                <a:ext cx="199800" cy="894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6682964-C9BB-B34A-3600-50C582BC92F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532006" y="650903"/>
                  <a:ext cx="212040" cy="906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67067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90</Words>
  <Application>Microsoft Office PowerPoint</Application>
  <PresentationFormat>Widescreen</PresentationFormat>
  <Paragraphs>9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Shape &amp;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Peale</dc:creator>
  <cp:lastModifiedBy>Robert Peale</cp:lastModifiedBy>
  <cp:revision>7</cp:revision>
  <dcterms:created xsi:type="dcterms:W3CDTF">2024-12-29T19:55:40Z</dcterms:created>
  <dcterms:modified xsi:type="dcterms:W3CDTF">2025-01-02T01:39:41Z</dcterms:modified>
</cp:coreProperties>
</file>